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8" r:id="rId3"/>
    <p:sldId id="552" r:id="rId4"/>
    <p:sldId id="431" r:id="rId5"/>
    <p:sldId id="569" r:id="rId6"/>
    <p:sldId id="544" r:id="rId7"/>
    <p:sldId id="359" r:id="rId8"/>
    <p:sldId id="360" r:id="rId9"/>
    <p:sldId id="542" r:id="rId10"/>
    <p:sldId id="570" r:id="rId11"/>
    <p:sldId id="262" r:id="rId12"/>
    <p:sldId id="263" r:id="rId13"/>
    <p:sldId id="541" r:id="rId14"/>
    <p:sldId id="357" r:id="rId15"/>
    <p:sldId id="358" r:id="rId16"/>
    <p:sldId id="554" r:id="rId17"/>
    <p:sldId id="555" r:id="rId18"/>
    <p:sldId id="507" r:id="rId19"/>
    <p:sldId id="505" r:id="rId20"/>
    <p:sldId id="506" r:id="rId21"/>
    <p:sldId id="545" r:id="rId22"/>
    <p:sldId id="546" r:id="rId23"/>
    <p:sldId id="551" r:id="rId24"/>
    <p:sldId id="488" r:id="rId25"/>
    <p:sldId id="550" r:id="rId26"/>
    <p:sldId id="549" r:id="rId27"/>
    <p:sldId id="547" r:id="rId28"/>
    <p:sldId id="548" r:id="rId29"/>
    <p:sldId id="317" r:id="rId30"/>
    <p:sldId id="322" r:id="rId31"/>
    <p:sldId id="478" r:id="rId32"/>
    <p:sldId id="471" r:id="rId33"/>
    <p:sldId id="557" r:id="rId34"/>
    <p:sldId id="558" r:id="rId35"/>
    <p:sldId id="559" r:id="rId36"/>
    <p:sldId id="479" r:id="rId37"/>
    <p:sldId id="485" r:id="rId38"/>
    <p:sldId id="370" r:id="rId39"/>
    <p:sldId id="556" r:id="rId40"/>
    <p:sldId id="368" r:id="rId41"/>
    <p:sldId id="314" r:id="rId42"/>
    <p:sldId id="480" r:id="rId43"/>
    <p:sldId id="483" r:id="rId44"/>
    <p:sldId id="484" r:id="rId45"/>
    <p:sldId id="315" r:id="rId46"/>
    <p:sldId id="486" r:id="rId47"/>
    <p:sldId id="264" r:id="rId48"/>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00"/>
    <a:srgbClr val="00CC99"/>
    <a:srgbClr val="FF0066"/>
    <a:srgbClr val="0000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17" autoAdjust="0"/>
    <p:restoredTop sz="94737" autoAdjust="0"/>
  </p:normalViewPr>
  <p:slideViewPr>
    <p:cSldViewPr>
      <p:cViewPr>
        <p:scale>
          <a:sx n="59" d="100"/>
          <a:sy n="59" d="100"/>
        </p:scale>
        <p:origin x="-1680"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hdr" sz="quarter"/>
          </p:nvPr>
        </p:nvSpPr>
        <p:spPr bwMode="auto">
          <a:xfrm>
            <a:off x="0" y="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81955" name="Rectangle 3"/>
          <p:cNvSpPr>
            <a:spLocks noGrp="1" noChangeArrowheads="1"/>
          </p:cNvSpPr>
          <p:nvPr>
            <p:ph type="dt" sz="quarter" idx="1"/>
          </p:nvPr>
        </p:nvSpPr>
        <p:spPr bwMode="auto">
          <a:xfrm>
            <a:off x="3886200" y="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81956" name="Rectangle 4"/>
          <p:cNvSpPr>
            <a:spLocks noGrp="1" noChangeArrowheads="1"/>
          </p:cNvSpPr>
          <p:nvPr>
            <p:ph type="ftr" sz="quarter" idx="2"/>
          </p:nvPr>
        </p:nvSpPr>
        <p:spPr bwMode="auto">
          <a:xfrm>
            <a:off x="0" y="944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81957" name="Rectangle 5"/>
          <p:cNvSpPr>
            <a:spLocks noGrp="1" noChangeArrowheads="1"/>
          </p:cNvSpPr>
          <p:nvPr>
            <p:ph type="sldNum" sz="quarter" idx="3"/>
          </p:nvPr>
        </p:nvSpPr>
        <p:spPr bwMode="auto">
          <a:xfrm>
            <a:off x="3886200" y="944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C7DAA5E-99CE-42E5-A393-8C78CDEDE18D}" type="slidenum">
              <a:rPr lang="en-GB"/>
              <a:pPr>
                <a:defRPr/>
              </a:pPr>
              <a:t>‹#›</a:t>
            </a:fld>
            <a:endParaRPr lang="en-GB"/>
          </a:p>
        </p:txBody>
      </p:sp>
    </p:spTree>
    <p:extLst>
      <p:ext uri="{BB962C8B-B14F-4D97-AF65-F5344CB8AC3E}">
        <p14:creationId xmlns:p14="http://schemas.microsoft.com/office/powerpoint/2010/main" val="311613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5360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F6A97CB-22BC-4B94-A48A-D2300B0E1942}" type="slidenum">
              <a:rPr lang="en-GB"/>
              <a:pPr>
                <a:defRPr/>
              </a:pPr>
              <a:t>‹#›</a:t>
            </a:fld>
            <a:endParaRPr lang="en-GB"/>
          </a:p>
        </p:txBody>
      </p:sp>
    </p:spTree>
    <p:extLst>
      <p:ext uri="{BB962C8B-B14F-4D97-AF65-F5344CB8AC3E}">
        <p14:creationId xmlns:p14="http://schemas.microsoft.com/office/powerpoint/2010/main" val="992111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C5AC5E-C781-482B-8B46-997389AB4212}" type="slidenum">
              <a:rPr lang="en-GB" sz="1200" smtClean="0"/>
              <a:pPr eaLnBrk="1" hangingPunct="1"/>
              <a:t>2</a:t>
            </a:fld>
            <a:endParaRPr lang="en-GB"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r>
              <a:rPr lang="en-GB" smtClean="0"/>
              <a:t>All of these road signs relate to Physics in some way, whether mention of speed, force, acceleration or other physics terms. We are going to use the topic of road safety to teach you about MECHANICS. DYNAMICS and KINEMATICS (there are some big words for you to find out about)</a:t>
            </a:r>
          </a:p>
          <a:p>
            <a:pPr eaLnBrk="1" hangingPunct="1"/>
            <a:endParaRPr lang="en-GB" smtClean="0"/>
          </a:p>
          <a:p>
            <a:pPr eaLnBrk="1" hangingPunct="1"/>
            <a:r>
              <a:rPr lang="en-GB" smtClean="0"/>
              <a:t>We will use the upside down car, which we made up as our logo for this topic. It is meant to represent no road accidents here as we know about the Physics behind driving and we should know how to be safe.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79F3D7-4D5A-47C0-A294-375C89B2B108}" type="slidenum">
              <a:rPr lang="en-GB" sz="1200" smtClean="0"/>
              <a:pPr eaLnBrk="1" hangingPunct="1"/>
              <a:t>11</a:t>
            </a:fld>
            <a:endParaRPr lang="en-GB" sz="120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r>
              <a:rPr lang="en-GB" smtClean="0">
                <a:latin typeface="Comic Sans MS" pitchFamily="66" charset="0"/>
                <a:cs typeface="Times New Roman" pitchFamily="18" charset="0"/>
              </a:rPr>
              <a:t>Displacement</a:t>
            </a:r>
            <a:endParaRPr lang="en-GB" smtClean="0">
              <a:cs typeface="Times New Roman" pitchFamily="18" charset="0"/>
            </a:endParaRPr>
          </a:p>
          <a:p>
            <a:pPr eaLnBrk="1" hangingPunct="1"/>
            <a:r>
              <a:rPr lang="en-GB" smtClean="0">
                <a:latin typeface="Comic Sans MS" pitchFamily="66" charset="0"/>
                <a:cs typeface="Times New Roman" pitchFamily="18" charset="0"/>
              </a:rPr>
              <a:t>Often in Physics we can be quite careless in the way we use terms and expect our pupils to understand. This is not very helpful to you. We do it because we want to give you correct information but sometimes we are worried that you cannot  understand the work. From the beginning we are going to give you all the information so that we try not to muddle up terms but you will need to be responsible for learning these different terms. </a:t>
            </a:r>
            <a:endParaRPr lang="en-GB" smtClean="0">
              <a:cs typeface="Times New Roman" pitchFamily="18" charset="0"/>
            </a:endParaRPr>
          </a:p>
          <a:p>
            <a:pPr eaLnBrk="1" hangingPunct="1"/>
            <a:r>
              <a:rPr lang="en-GB" smtClean="0">
                <a:latin typeface="Comic Sans MS" pitchFamily="66" charset="0"/>
                <a:cs typeface="Times New Roman" pitchFamily="18" charset="0"/>
              </a:rPr>
              <a:t>Displacement and Velocity are 2 terms that we need to explain carefully in Physics.</a:t>
            </a:r>
            <a:endParaRPr lang="en-GB" smtClean="0">
              <a:cs typeface="Times New Roman" pitchFamily="18" charset="0"/>
            </a:endParaRPr>
          </a:p>
          <a:p>
            <a:pPr eaLnBrk="1" hangingPunct="1"/>
            <a:r>
              <a:rPr lang="en-GB" smtClean="0">
                <a:latin typeface="Comic Sans MS" pitchFamily="66" charset="0"/>
                <a:cs typeface="Times New Roman" pitchFamily="18" charset="0"/>
              </a:rPr>
              <a:t>Displacement is how far you have travelled in a straight line. We would say “as the crow flies”</a:t>
            </a:r>
            <a:endParaRPr lang="en-GB" smtClean="0">
              <a:cs typeface="Times New Roman" pitchFamily="18" charset="0"/>
            </a:endParaRPr>
          </a:p>
          <a:p>
            <a:pPr eaLnBrk="1" hangingPunct="1"/>
            <a:r>
              <a:rPr lang="en-GB" smtClean="0">
                <a:latin typeface="Comic Sans MS" pitchFamily="66" charset="0"/>
                <a:cs typeface="Times New Roman" pitchFamily="18" charset="0"/>
              </a:rPr>
              <a:t> </a:t>
            </a:r>
            <a:endParaRPr lang="en-GB" smtClean="0">
              <a:cs typeface="Times New Roman" pitchFamily="18" charset="0"/>
            </a:endParaRPr>
          </a:p>
          <a:p>
            <a:pPr eaLnBrk="1" hangingPunct="1"/>
            <a:r>
              <a:rPr lang="en-GB" smtClean="0">
                <a:latin typeface="Comic Sans MS" pitchFamily="66" charset="0"/>
                <a:cs typeface="Times New Roman" pitchFamily="18" charset="0"/>
              </a:rPr>
              <a:t> </a:t>
            </a:r>
            <a:endParaRPr lang="en-GB" smtClean="0">
              <a:cs typeface="Times New Roman" pitchFamily="18" charset="0"/>
            </a:endParaRPr>
          </a:p>
          <a:p>
            <a:pPr eaLnBrk="1" hangingPunct="1"/>
            <a:r>
              <a:rPr lang="en-GB" smtClean="0">
                <a:latin typeface="Comic Sans MS" pitchFamily="66" charset="0"/>
                <a:cs typeface="Times New Roman" pitchFamily="18" charset="0"/>
              </a:rPr>
              <a:t>Usain Bolt is the fastest man on earth. He can run 100m in a time of 9.58s (adjust as this changes).</a:t>
            </a:r>
            <a:endParaRPr lang="en-GB" smtClean="0">
              <a:cs typeface="Times New Roman" pitchFamily="18" charset="0"/>
            </a:endParaRPr>
          </a:p>
          <a:p>
            <a:pPr eaLnBrk="1" hangingPunct="1"/>
            <a:r>
              <a:rPr lang="en-GB" smtClean="0">
                <a:latin typeface="Comic Sans MS" pitchFamily="66" charset="0"/>
                <a:cs typeface="Times New Roman" pitchFamily="18" charset="0"/>
              </a:rPr>
              <a:t>The distance that Usain runs is 100m. This is also his displacement as Usain Bolt runs in a straight line. He is exactly 100m from where he started the race.</a:t>
            </a:r>
            <a:endParaRPr lang="en-GB" smtClean="0">
              <a:cs typeface="Times New Roman" pitchFamily="18" charset="0"/>
            </a:endParaRPr>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22D811-911F-4112-B666-6BB0080506CD}" type="slidenum">
              <a:rPr lang="en-GB" sz="1200" smtClean="0"/>
              <a:pPr eaLnBrk="1" hangingPunct="1"/>
              <a:t>12</a:t>
            </a:fld>
            <a:endParaRPr lang="en-GB"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r>
              <a:rPr lang="en-GB" smtClean="0">
                <a:latin typeface="Comic Sans MS" pitchFamily="66" charset="0"/>
                <a:cs typeface="Times New Roman" pitchFamily="18" charset="0"/>
              </a:rPr>
              <a:t>In the 200m race when Usain Bolt crosses the finishing line he is not 200m from the start in a straight line. He has run 200m but he is only (X- work it out Jennie) from his starting point. This direct distance is called his displacement. </a:t>
            </a:r>
            <a:endParaRPr lang="en-GB" smtClean="0">
              <a:cs typeface="Times New Roman" pitchFamily="18" charset="0"/>
            </a:endParaRPr>
          </a:p>
          <a:p>
            <a:pPr eaLnBrk="1" hangingPunct="1"/>
            <a:endParaRPr lang="en-GB" smtClean="0">
              <a:latin typeface="Comic Sans MS" pitchFamily="66" charset="0"/>
              <a:cs typeface="Times New Roman" pitchFamily="18" charset="0"/>
            </a:endParaRPr>
          </a:p>
          <a:p>
            <a:pPr eaLnBrk="1" hangingPunct="1"/>
            <a:r>
              <a:rPr lang="en-GB" smtClean="0">
                <a:latin typeface="Comic Sans MS" pitchFamily="66" charset="0"/>
                <a:cs typeface="Times New Roman" pitchFamily="18" charset="0"/>
              </a:rPr>
              <a:t>In this 400m race Usain Bolt has run once around the track. He ended up exactly where he started from. Do the distance he ran is 400m but his displacement (where he is in relation to where he started is 0m). When objects travel in straight lines then the distance and displacement are the same size but as soon as an object changes direction the distance and displacement are different.</a:t>
            </a:r>
          </a:p>
          <a:p>
            <a:pPr eaLnBrk="1" hangingPunct="1"/>
            <a:endParaRPr lang="en-GB" smtClean="0">
              <a:latin typeface="Comic Sans MS" pitchFamily="66" charset="0"/>
              <a:cs typeface="Times New Roman" pitchFamily="18" charset="0"/>
            </a:endParaRPr>
          </a:p>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DCD301-6516-4D02-A8CE-27E6A012AAFD}" type="slidenum">
              <a:rPr lang="en-GB" sz="1200" smtClean="0"/>
              <a:pPr eaLnBrk="1" hangingPunct="1"/>
              <a:t>15</a:t>
            </a:fld>
            <a:endParaRPr lang="en-GB" sz="12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F11B237-003B-423A-865A-D8670069F761}" type="datetime1">
              <a:rPr lang="en-US"/>
              <a:pPr>
                <a:defRPr/>
              </a:pPr>
              <a:t>8/27/2016</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EDECDAD8-7E98-4964-A3C4-895186BFA8E2}" type="slidenum">
              <a:rPr lang="en-GB"/>
              <a:pPr>
                <a:defRPr/>
              </a:pPr>
              <a:t>‹#›</a:t>
            </a:fld>
            <a:endParaRPr lang="en-GB"/>
          </a:p>
        </p:txBody>
      </p:sp>
    </p:spTree>
    <p:extLst>
      <p:ext uri="{BB962C8B-B14F-4D97-AF65-F5344CB8AC3E}">
        <p14:creationId xmlns:p14="http://schemas.microsoft.com/office/powerpoint/2010/main" val="424364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B943698-B96E-46D4-8232-74424C241691}" type="datetime1">
              <a:rPr lang="en-US"/>
              <a:pPr>
                <a:defRPr/>
              </a:pPr>
              <a:t>8/27/2016</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DA8ABBF0-4B0E-45DE-A391-31A43747D5F2}" type="slidenum">
              <a:rPr lang="en-GB"/>
              <a:pPr>
                <a:defRPr/>
              </a:pPr>
              <a:t>‹#›</a:t>
            </a:fld>
            <a:endParaRPr lang="en-GB"/>
          </a:p>
        </p:txBody>
      </p:sp>
    </p:spTree>
    <p:extLst>
      <p:ext uri="{BB962C8B-B14F-4D97-AF65-F5344CB8AC3E}">
        <p14:creationId xmlns:p14="http://schemas.microsoft.com/office/powerpoint/2010/main" val="98759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152400"/>
            <a:ext cx="207645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 y="152400"/>
            <a:ext cx="6076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9E27428-44EC-4B8A-82FB-6F0519035CF7}" type="datetime1">
              <a:rPr lang="en-US"/>
              <a:pPr>
                <a:defRPr/>
              </a:pPr>
              <a:t>8/27/2016</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60EAB5FD-6782-4363-82A7-85F83249647E}" type="slidenum">
              <a:rPr lang="en-GB"/>
              <a:pPr>
                <a:defRPr/>
              </a:pPr>
              <a:t>‹#›</a:t>
            </a:fld>
            <a:endParaRPr lang="en-GB"/>
          </a:p>
        </p:txBody>
      </p:sp>
    </p:spTree>
    <p:extLst>
      <p:ext uri="{BB962C8B-B14F-4D97-AF65-F5344CB8AC3E}">
        <p14:creationId xmlns:p14="http://schemas.microsoft.com/office/powerpoint/2010/main" val="3970115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1295400"/>
            <a:ext cx="7772400" cy="48006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C56F781D-F142-4CCC-A5DD-537F5C120C0F}" type="datetime1">
              <a:rPr lang="en-US"/>
              <a:pPr>
                <a:defRPr/>
              </a:pPr>
              <a:t>8/27/2016</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EAD47B4C-3932-400C-9600-1609FD6F66AB}" type="slidenum">
              <a:rPr lang="en-GB"/>
              <a:pPr>
                <a:defRPr/>
              </a:pPr>
              <a:t>‹#›</a:t>
            </a:fld>
            <a:endParaRPr lang="en-GB"/>
          </a:p>
        </p:txBody>
      </p:sp>
    </p:spTree>
    <p:extLst>
      <p:ext uri="{BB962C8B-B14F-4D97-AF65-F5344CB8AC3E}">
        <p14:creationId xmlns:p14="http://schemas.microsoft.com/office/powerpoint/2010/main" val="327774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295400"/>
            <a:ext cx="3810000" cy="4800600"/>
          </a:xfrm>
        </p:spPr>
        <p:txBody>
          <a:bodyPr/>
          <a:lstStyle/>
          <a:p>
            <a:pPr lvl="0"/>
            <a:endParaRPr lang="en-GB" noProof="0" smtClean="0"/>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C8CD6E3A-E1E2-4FC4-A0E4-EE82D1E86A57}" type="datetime1">
              <a:rPr lang="en-US"/>
              <a:pPr>
                <a:defRPr/>
              </a:pPr>
              <a:t>8/27/2016</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B6D43D79-0271-4937-8401-412346B4CC08}" type="slidenum">
              <a:rPr lang="en-GB"/>
              <a:pPr>
                <a:defRPr/>
              </a:pPr>
              <a:t>‹#›</a:t>
            </a:fld>
            <a:endParaRPr lang="en-GB"/>
          </a:p>
        </p:txBody>
      </p:sp>
    </p:spTree>
    <p:extLst>
      <p:ext uri="{BB962C8B-B14F-4D97-AF65-F5344CB8AC3E}">
        <p14:creationId xmlns:p14="http://schemas.microsoft.com/office/powerpoint/2010/main" val="336851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A562110-5DB4-4925-93F9-FB21AD25E6FA}" type="datetime1">
              <a:rPr lang="en-US"/>
              <a:pPr>
                <a:defRPr/>
              </a:pPr>
              <a:t>8/27/2016</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3A3ECDFF-6DF8-423D-AC2B-1634D9549BA5}" type="slidenum">
              <a:rPr lang="en-GB"/>
              <a:pPr>
                <a:defRPr/>
              </a:pPr>
              <a:t>‹#›</a:t>
            </a:fld>
            <a:endParaRPr lang="en-GB"/>
          </a:p>
        </p:txBody>
      </p:sp>
    </p:spTree>
    <p:extLst>
      <p:ext uri="{BB962C8B-B14F-4D97-AF65-F5344CB8AC3E}">
        <p14:creationId xmlns:p14="http://schemas.microsoft.com/office/powerpoint/2010/main" val="3122815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295400"/>
            <a:ext cx="7772400" cy="48006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fld id="{BB02ED88-784D-43FF-B2EA-9EC927868E56}" type="datetime1">
              <a:rPr lang="en-US"/>
              <a:pPr>
                <a:defRPr/>
              </a:pPr>
              <a:t>8/27/2016</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9F0EA0B1-4F25-464F-89EF-660C886E3038}" type="slidenum">
              <a:rPr lang="en-GB"/>
              <a:pPr>
                <a:defRPr/>
              </a:pPr>
              <a:t>‹#›</a:t>
            </a:fld>
            <a:endParaRPr lang="en-GB"/>
          </a:p>
        </p:txBody>
      </p:sp>
    </p:spTree>
    <p:extLst>
      <p:ext uri="{BB962C8B-B14F-4D97-AF65-F5344CB8AC3E}">
        <p14:creationId xmlns:p14="http://schemas.microsoft.com/office/powerpoint/2010/main" val="242652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A734759-1361-463D-9EC5-29F87A8F113E}" type="datetime1">
              <a:rPr lang="en-US"/>
              <a:pPr>
                <a:defRPr/>
              </a:pPr>
              <a:t>8/27/2016</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8384EF63-521F-4534-9E2C-5A054E478F41}" type="slidenum">
              <a:rPr lang="en-GB"/>
              <a:pPr>
                <a:defRPr/>
              </a:pPr>
              <a:t>‹#›</a:t>
            </a:fld>
            <a:endParaRPr lang="en-GB"/>
          </a:p>
        </p:txBody>
      </p:sp>
    </p:spTree>
    <p:extLst>
      <p:ext uri="{BB962C8B-B14F-4D97-AF65-F5344CB8AC3E}">
        <p14:creationId xmlns:p14="http://schemas.microsoft.com/office/powerpoint/2010/main" val="63281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B3C7E7-F6E4-4852-807D-0FA010ED95EE}" type="datetime1">
              <a:rPr lang="en-US"/>
              <a:pPr>
                <a:defRPr/>
              </a:pPr>
              <a:t>8/27/2016</a:t>
            </a:fld>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D7DCF667-168A-4AE6-AC12-6B490B72AC25}" type="slidenum">
              <a:rPr lang="en-GB"/>
              <a:pPr>
                <a:defRPr/>
              </a:pPr>
              <a:t>‹#›</a:t>
            </a:fld>
            <a:endParaRPr lang="en-GB"/>
          </a:p>
        </p:txBody>
      </p:sp>
    </p:spTree>
    <p:extLst>
      <p:ext uri="{BB962C8B-B14F-4D97-AF65-F5344CB8AC3E}">
        <p14:creationId xmlns:p14="http://schemas.microsoft.com/office/powerpoint/2010/main" val="176626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21AD3A2-A8F2-49CE-80F1-66DF14077EDC}" type="datetime1">
              <a:rPr lang="en-US"/>
              <a:pPr>
                <a:defRPr/>
              </a:pPr>
              <a:t>8/27/2016</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D11E917C-A705-454A-A2C4-AC51A8875DF8}" type="slidenum">
              <a:rPr lang="en-GB"/>
              <a:pPr>
                <a:defRPr/>
              </a:pPr>
              <a:t>‹#›</a:t>
            </a:fld>
            <a:endParaRPr lang="en-GB"/>
          </a:p>
        </p:txBody>
      </p:sp>
    </p:spTree>
    <p:extLst>
      <p:ext uri="{BB962C8B-B14F-4D97-AF65-F5344CB8AC3E}">
        <p14:creationId xmlns:p14="http://schemas.microsoft.com/office/powerpoint/2010/main" val="97780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B25C845-B218-4C05-BE74-4B020326D576}" type="datetime1">
              <a:rPr lang="en-US"/>
              <a:pPr>
                <a:defRPr/>
              </a:pPr>
              <a:t>8/27/2016</a:t>
            </a:fld>
            <a:r>
              <a:rPr lang="en-GB"/>
              <a:t>02/10/2011</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9" name="Rectangle 6"/>
          <p:cNvSpPr>
            <a:spLocks noGrp="1" noChangeArrowheads="1"/>
          </p:cNvSpPr>
          <p:nvPr>
            <p:ph type="sldNum" sz="quarter" idx="12"/>
          </p:nvPr>
        </p:nvSpPr>
        <p:spPr>
          <a:ln/>
        </p:spPr>
        <p:txBody>
          <a:bodyPr/>
          <a:lstStyle>
            <a:lvl1pPr>
              <a:defRPr/>
            </a:lvl1pPr>
          </a:lstStyle>
          <a:p>
            <a:pPr>
              <a:defRPr/>
            </a:pPr>
            <a:fld id="{D783D638-BD55-46EB-BD9E-D3057AB18D9B}" type="slidenum">
              <a:rPr lang="en-GB"/>
              <a:pPr>
                <a:defRPr/>
              </a:pPr>
              <a:t>‹#›</a:t>
            </a:fld>
            <a:endParaRPr lang="en-GB"/>
          </a:p>
        </p:txBody>
      </p:sp>
    </p:spTree>
    <p:extLst>
      <p:ext uri="{BB962C8B-B14F-4D97-AF65-F5344CB8AC3E}">
        <p14:creationId xmlns:p14="http://schemas.microsoft.com/office/powerpoint/2010/main" val="41920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D3AB63BA-775F-44C3-9747-0F7A151706D2}" type="datetime1">
              <a:rPr lang="en-US"/>
              <a:pPr>
                <a:defRPr/>
              </a:pPr>
              <a:t>8/27/2016</a:t>
            </a:fld>
            <a:r>
              <a:rPr lang="en-GB"/>
              <a:t>02/10/2011</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5" name="Rectangle 6"/>
          <p:cNvSpPr>
            <a:spLocks noGrp="1" noChangeArrowheads="1"/>
          </p:cNvSpPr>
          <p:nvPr>
            <p:ph type="sldNum" sz="quarter" idx="12"/>
          </p:nvPr>
        </p:nvSpPr>
        <p:spPr>
          <a:ln/>
        </p:spPr>
        <p:txBody>
          <a:bodyPr/>
          <a:lstStyle>
            <a:lvl1pPr>
              <a:defRPr/>
            </a:lvl1pPr>
          </a:lstStyle>
          <a:p>
            <a:pPr>
              <a:defRPr/>
            </a:pPr>
            <a:fld id="{7FB3CA9E-ED1D-47DC-9598-82FEE19FAF32}" type="slidenum">
              <a:rPr lang="en-GB"/>
              <a:pPr>
                <a:defRPr/>
              </a:pPr>
              <a:t>‹#›</a:t>
            </a:fld>
            <a:endParaRPr lang="en-GB"/>
          </a:p>
        </p:txBody>
      </p:sp>
    </p:spTree>
    <p:extLst>
      <p:ext uri="{BB962C8B-B14F-4D97-AF65-F5344CB8AC3E}">
        <p14:creationId xmlns:p14="http://schemas.microsoft.com/office/powerpoint/2010/main" val="400018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0419409-5C93-4352-BE69-D3928B777B82}" type="datetime1">
              <a:rPr lang="en-US"/>
              <a:pPr>
                <a:defRPr/>
              </a:pPr>
              <a:t>8/27/2016</a:t>
            </a:fld>
            <a:r>
              <a:rPr lang="en-GB"/>
              <a:t>02/10/2011</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4" name="Rectangle 6"/>
          <p:cNvSpPr>
            <a:spLocks noGrp="1" noChangeArrowheads="1"/>
          </p:cNvSpPr>
          <p:nvPr>
            <p:ph type="sldNum" sz="quarter" idx="12"/>
          </p:nvPr>
        </p:nvSpPr>
        <p:spPr>
          <a:ln/>
        </p:spPr>
        <p:txBody>
          <a:bodyPr/>
          <a:lstStyle>
            <a:lvl1pPr>
              <a:defRPr/>
            </a:lvl1pPr>
          </a:lstStyle>
          <a:p>
            <a:pPr>
              <a:defRPr/>
            </a:pPr>
            <a:fld id="{9631EE64-FFCA-4BE9-815D-A6D1DCDCD541}" type="slidenum">
              <a:rPr lang="en-GB"/>
              <a:pPr>
                <a:defRPr/>
              </a:pPr>
              <a:t>‹#›</a:t>
            </a:fld>
            <a:endParaRPr lang="en-GB"/>
          </a:p>
        </p:txBody>
      </p:sp>
    </p:spTree>
    <p:extLst>
      <p:ext uri="{BB962C8B-B14F-4D97-AF65-F5344CB8AC3E}">
        <p14:creationId xmlns:p14="http://schemas.microsoft.com/office/powerpoint/2010/main" val="207661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B374DF4-6E21-4856-815C-159481DF4E98}" type="datetime1">
              <a:rPr lang="en-US"/>
              <a:pPr>
                <a:defRPr/>
              </a:pPr>
              <a:t>8/27/2016</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42904DAD-7D58-4CAC-9321-8688C773C085}" type="slidenum">
              <a:rPr lang="en-GB"/>
              <a:pPr>
                <a:defRPr/>
              </a:pPr>
              <a:t>‹#›</a:t>
            </a:fld>
            <a:endParaRPr lang="en-GB"/>
          </a:p>
        </p:txBody>
      </p:sp>
    </p:spTree>
    <p:extLst>
      <p:ext uri="{BB962C8B-B14F-4D97-AF65-F5344CB8AC3E}">
        <p14:creationId xmlns:p14="http://schemas.microsoft.com/office/powerpoint/2010/main" val="59287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4E39FD2-77CC-4F0F-AB16-8644821D8F76}" type="datetime1">
              <a:rPr lang="en-US"/>
              <a:pPr>
                <a:defRPr/>
              </a:pPr>
              <a:t>8/27/2016</a:t>
            </a:fld>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BC79C1DE-5638-481D-B55B-B5A057CDD59C}" type="slidenum">
              <a:rPr lang="en-GB"/>
              <a:pPr>
                <a:defRPr/>
              </a:pPr>
              <a:t>‹#›</a:t>
            </a:fld>
            <a:endParaRPr lang="en-GB"/>
          </a:p>
        </p:txBody>
      </p:sp>
    </p:spTree>
    <p:extLst>
      <p:ext uri="{BB962C8B-B14F-4D97-AF65-F5344CB8AC3E}">
        <p14:creationId xmlns:p14="http://schemas.microsoft.com/office/powerpoint/2010/main" val="43768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LOCKERBIE ACADEMY 											TRANSPORT UNIT </a:t>
            </a:r>
          </a:p>
        </p:txBody>
      </p:sp>
      <p:sp>
        <p:nvSpPr>
          <p:cNvPr id="1027" name="Rectangle 3"/>
          <p:cNvSpPr>
            <a:spLocks noGrp="1" noChangeArrowheads="1"/>
          </p:cNvSpPr>
          <p:nvPr>
            <p:ph type="body" idx="1"/>
          </p:nvPr>
        </p:nvSpPr>
        <p:spPr bwMode="auto">
          <a:xfrm>
            <a:off x="685800" y="12954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FC10DEA8-8490-47CA-8D78-4F11E4E72C4A}" type="datetime1">
              <a:rPr lang="en-US"/>
              <a:pPr>
                <a:defRPr/>
              </a:pPr>
              <a:t>8/27/2016</a:t>
            </a:fld>
            <a:r>
              <a:rPr lang="en-GB"/>
              <a:t>02/10/2011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GB"/>
              <a:t>JAH</a:t>
            </a:r>
          </a:p>
        </p:txBody>
      </p:sp>
      <p:sp>
        <p:nvSpPr>
          <p:cNvPr id="1030" name="Rectangle 6"/>
          <p:cNvSpPr>
            <a:spLocks noGrp="1" noChangeArrowheads="1"/>
          </p:cNvSpPr>
          <p:nvPr>
            <p:ph type="sldNum" sz="quarter" idx="4"/>
          </p:nvPr>
        </p:nvSpPr>
        <p:spPr bwMode="auto">
          <a:xfrm>
            <a:off x="723900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00">
                <a:solidFill>
                  <a:schemeClr val="accent1"/>
                </a:solidFill>
              </a:defRPr>
            </a:lvl1pPr>
          </a:lstStyle>
          <a:p>
            <a:pPr>
              <a:defRPr/>
            </a:pPr>
            <a:fld id="{8DBF51B4-2118-42F0-A6FC-742B28613CCC}" type="slidenum">
              <a:rPr lang="en-GB"/>
              <a:pPr>
                <a:defRPr/>
              </a:pPr>
              <a:t>‹#›</a:t>
            </a:fld>
            <a:endParaRPr lang="en-GB"/>
          </a:p>
        </p:txBody>
      </p:sp>
      <p:pic>
        <p:nvPicPr>
          <p:cNvPr id="1031" name="Picture 7" descr="LA Transport Logo"/>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596188" y="0"/>
            <a:ext cx="11461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p:txStyles>
    <p:titleStyle>
      <a:lvl1pPr algn="l" defTabSz="192088" rtl="0" eaLnBrk="0" fontAlgn="base" hangingPunct="0">
        <a:spcBef>
          <a:spcPct val="0"/>
        </a:spcBef>
        <a:spcAft>
          <a:spcPct val="0"/>
        </a:spcAft>
        <a:defRPr sz="2000">
          <a:solidFill>
            <a:schemeClr val="bg1"/>
          </a:solidFill>
          <a:latin typeface="+mj-lt"/>
          <a:ea typeface="+mj-ea"/>
          <a:cs typeface="+mj-cs"/>
        </a:defRPr>
      </a:lvl1pPr>
      <a:lvl2pPr algn="l" defTabSz="192088" rtl="0" eaLnBrk="0" fontAlgn="base" hangingPunct="0">
        <a:spcBef>
          <a:spcPct val="0"/>
        </a:spcBef>
        <a:spcAft>
          <a:spcPct val="0"/>
        </a:spcAft>
        <a:defRPr sz="2000">
          <a:solidFill>
            <a:schemeClr val="bg1"/>
          </a:solidFill>
          <a:latin typeface="Alien Encounters" pitchFamily="2" charset="0"/>
        </a:defRPr>
      </a:lvl2pPr>
      <a:lvl3pPr algn="l" defTabSz="192088" rtl="0" eaLnBrk="0" fontAlgn="base" hangingPunct="0">
        <a:spcBef>
          <a:spcPct val="0"/>
        </a:spcBef>
        <a:spcAft>
          <a:spcPct val="0"/>
        </a:spcAft>
        <a:defRPr sz="2000">
          <a:solidFill>
            <a:schemeClr val="bg1"/>
          </a:solidFill>
          <a:latin typeface="Alien Encounters" pitchFamily="2" charset="0"/>
        </a:defRPr>
      </a:lvl3pPr>
      <a:lvl4pPr algn="l" defTabSz="192088" rtl="0" eaLnBrk="0" fontAlgn="base" hangingPunct="0">
        <a:spcBef>
          <a:spcPct val="0"/>
        </a:spcBef>
        <a:spcAft>
          <a:spcPct val="0"/>
        </a:spcAft>
        <a:defRPr sz="2000">
          <a:solidFill>
            <a:schemeClr val="bg1"/>
          </a:solidFill>
          <a:latin typeface="Alien Encounters" pitchFamily="2" charset="0"/>
        </a:defRPr>
      </a:lvl4pPr>
      <a:lvl5pPr algn="l" defTabSz="192088" rtl="0" eaLnBrk="0" fontAlgn="base" hangingPunct="0">
        <a:spcBef>
          <a:spcPct val="0"/>
        </a:spcBef>
        <a:spcAft>
          <a:spcPct val="0"/>
        </a:spcAft>
        <a:defRPr sz="2000">
          <a:solidFill>
            <a:schemeClr val="bg1"/>
          </a:solidFill>
          <a:latin typeface="Alien Encounters" pitchFamily="2" charset="0"/>
        </a:defRPr>
      </a:lvl5pPr>
      <a:lvl6pPr marL="457200" algn="l" defTabSz="192088" rtl="0" fontAlgn="base">
        <a:spcBef>
          <a:spcPct val="0"/>
        </a:spcBef>
        <a:spcAft>
          <a:spcPct val="0"/>
        </a:spcAft>
        <a:defRPr sz="2000">
          <a:solidFill>
            <a:schemeClr val="bg1"/>
          </a:solidFill>
          <a:latin typeface="Alien Encounters" pitchFamily="2" charset="0"/>
        </a:defRPr>
      </a:lvl6pPr>
      <a:lvl7pPr marL="914400" algn="l" defTabSz="192088" rtl="0" fontAlgn="base">
        <a:spcBef>
          <a:spcPct val="0"/>
        </a:spcBef>
        <a:spcAft>
          <a:spcPct val="0"/>
        </a:spcAft>
        <a:defRPr sz="2000">
          <a:solidFill>
            <a:schemeClr val="bg1"/>
          </a:solidFill>
          <a:latin typeface="Alien Encounters" pitchFamily="2" charset="0"/>
        </a:defRPr>
      </a:lvl7pPr>
      <a:lvl8pPr marL="1371600" algn="l" defTabSz="192088" rtl="0" fontAlgn="base">
        <a:spcBef>
          <a:spcPct val="0"/>
        </a:spcBef>
        <a:spcAft>
          <a:spcPct val="0"/>
        </a:spcAft>
        <a:defRPr sz="2000">
          <a:solidFill>
            <a:schemeClr val="bg1"/>
          </a:solidFill>
          <a:latin typeface="Alien Encounters" pitchFamily="2" charset="0"/>
        </a:defRPr>
      </a:lvl8pPr>
      <a:lvl9pPr marL="1828800" algn="l" defTabSz="192088" rtl="0" fontAlgn="base">
        <a:spcBef>
          <a:spcPct val="0"/>
        </a:spcBef>
        <a:spcAft>
          <a:spcPct val="0"/>
        </a:spcAft>
        <a:defRPr sz="2000">
          <a:solidFill>
            <a:schemeClr val="bg1"/>
          </a:solidFill>
          <a:latin typeface="Alien Encounters" pitchFamily="2"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telegraph.co.uk/sport/sportvideo/7236169/Usain-Bolt-blasts-to-400m-victory.html" TargetMode="External"/><Relationship Id="rId5" Type="http://schemas.openxmlformats.org/officeDocument/2006/relationships/hyperlink" Target="http://news.bbc.co.uk/sport1/hi/athletics/8210700.stm"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physicsclassroom.com/class/1dkin/U1L1a.cf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5.bin"/><Relationship Id="rId4" Type="http://schemas.openxmlformats.org/officeDocument/2006/relationships/image" Target="../media/image27.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16BDC0-B57F-4E9B-9A22-501CD6BB5087}" type="slidenum">
              <a:rPr lang="en-GB" sz="1800" smtClean="0">
                <a:solidFill>
                  <a:schemeClr val="accent1"/>
                </a:solidFill>
              </a:rPr>
              <a:pPr eaLnBrk="1" hangingPunct="1"/>
              <a:t>1</a:t>
            </a:fld>
            <a:endParaRPr lang="en-GB" sz="1800" smtClean="0">
              <a:solidFill>
                <a:schemeClr val="accent1"/>
              </a:solidFill>
            </a:endParaRPr>
          </a:p>
        </p:txBody>
      </p:sp>
      <p:sp>
        <p:nvSpPr>
          <p:cNvPr id="205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05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053" name="Rectangle 2"/>
          <p:cNvSpPr>
            <a:spLocks noGrp="1" noChangeArrowheads="1"/>
          </p:cNvSpPr>
          <p:nvPr>
            <p:ph type="ctrTitle"/>
          </p:nvPr>
        </p:nvSpPr>
        <p:spPr>
          <a:xfrm>
            <a:off x="685800" y="2286000"/>
            <a:ext cx="7772400" cy="1143000"/>
          </a:xfrm>
        </p:spPr>
        <p:txBody>
          <a:bodyPr/>
          <a:lstStyle/>
          <a:p>
            <a:pPr algn="ctr" eaLnBrk="1" hangingPunct="1"/>
            <a:r>
              <a:rPr lang="en-GB" sz="6000" dirty="0" smtClean="0">
                <a:solidFill>
                  <a:schemeClr val="accent1"/>
                </a:solidFill>
                <a:cs typeface="Times New Roman" pitchFamily="18" charset="0"/>
              </a:rPr>
              <a:t>LOCKERBIE ACADEMY</a:t>
            </a:r>
            <a:r>
              <a:rPr lang="en-GB" sz="6000" dirty="0" smtClean="0">
                <a:cs typeface="Times New Roman" pitchFamily="18" charset="0"/>
              </a:rPr>
              <a:t> 	</a:t>
            </a:r>
            <a:br>
              <a:rPr lang="en-GB" sz="6000" dirty="0" smtClean="0">
                <a:cs typeface="Times New Roman" pitchFamily="18" charset="0"/>
              </a:rPr>
            </a:br>
            <a:r>
              <a:rPr lang="en-GB" sz="6000" dirty="0" smtClean="0">
                <a:cs typeface="Times New Roman" pitchFamily="18" charset="0"/>
              </a:rPr>
              <a:t>TRANSPORT UNIT</a:t>
            </a:r>
            <a:br>
              <a:rPr lang="en-GB" sz="6000" dirty="0" smtClean="0">
                <a:cs typeface="Times New Roman" pitchFamily="18" charset="0"/>
              </a:rPr>
            </a:br>
            <a:r>
              <a:rPr lang="en-GB" sz="7200" dirty="0" smtClean="0">
                <a:solidFill>
                  <a:srgbClr val="FF0066"/>
                </a:solidFill>
                <a:cs typeface="Times New Roman" pitchFamily="18" charset="0"/>
              </a:rPr>
              <a:t>VELOCITY</a:t>
            </a:r>
            <a:r>
              <a:rPr lang="en-GB" dirty="0" smtClean="0"/>
              <a:t> </a:t>
            </a:r>
            <a:endParaRPr lang="en-GB" dirty="0" smtClean="0"/>
          </a:p>
        </p:txBody>
      </p:sp>
      <p:sp>
        <p:nvSpPr>
          <p:cNvPr id="2054" name="Rectangle 3"/>
          <p:cNvSpPr>
            <a:spLocks noGrp="1" noChangeArrowheads="1"/>
          </p:cNvSpPr>
          <p:nvPr>
            <p:ph type="subTitle" idx="1"/>
          </p:nvPr>
        </p:nvSpPr>
        <p:spPr>
          <a:xfrm>
            <a:off x="1447800" y="5410200"/>
            <a:ext cx="6400800" cy="914400"/>
          </a:xfrm>
        </p:spPr>
        <p:txBody>
          <a:bodyPr/>
          <a:lstStyle/>
          <a:p>
            <a:pPr eaLnBrk="1" hangingPunct="1"/>
            <a:r>
              <a:rPr lang="en-GB" smtClean="0"/>
              <a:t>S1-S3 Road Safety &amp; PHYSICS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JULY 2012 Recovery\PHYSICS HANDBOOK 05\GRAPHICS\Clipart\General\Apparatu\Drawing\protrct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36805"/>
            <a:ext cx="2865437" cy="158802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E0419409-5C93-4352-BE69-D3928B777B82}" type="datetime1">
              <a:rPr lang="en-US" smtClean="0"/>
              <a:pPr>
                <a:defRPr/>
              </a:pPr>
              <a:t>8/27/2016</a:t>
            </a:fld>
            <a:r>
              <a:rPr lang="en-GB" smtClean="0"/>
              <a:t>02/10/2011</a:t>
            </a:r>
            <a:endParaRPr lang="en-GB"/>
          </a:p>
        </p:txBody>
      </p:sp>
      <p:sp>
        <p:nvSpPr>
          <p:cNvPr id="3" name="Footer Placeholder 2"/>
          <p:cNvSpPr>
            <a:spLocks noGrp="1"/>
          </p:cNvSpPr>
          <p:nvPr>
            <p:ph type="ftr" sz="quarter" idx="11"/>
          </p:nvPr>
        </p:nvSpPr>
        <p:spPr/>
        <p:txBody>
          <a:bodyPr/>
          <a:lstStyle/>
          <a:p>
            <a:pPr>
              <a:defRPr/>
            </a:pPr>
            <a:r>
              <a:rPr lang="en-GB" smtClean="0"/>
              <a:t>JAH</a:t>
            </a:r>
            <a:endParaRPr lang="en-GB"/>
          </a:p>
        </p:txBody>
      </p:sp>
      <p:sp>
        <p:nvSpPr>
          <p:cNvPr id="4" name="Slide Number Placeholder 3"/>
          <p:cNvSpPr>
            <a:spLocks noGrp="1"/>
          </p:cNvSpPr>
          <p:nvPr>
            <p:ph type="sldNum" sz="quarter" idx="12"/>
          </p:nvPr>
        </p:nvSpPr>
        <p:spPr/>
        <p:txBody>
          <a:bodyPr/>
          <a:lstStyle/>
          <a:p>
            <a:pPr>
              <a:defRPr/>
            </a:pPr>
            <a:fld id="{9631EE64-FFCA-4BE9-815D-A6D1DCDCD541}" type="slidenum">
              <a:rPr lang="en-GB" smtClean="0"/>
              <a:pPr>
                <a:defRPr/>
              </a:pPr>
              <a:t>10</a:t>
            </a:fld>
            <a:endParaRPr lang="en-GB"/>
          </a:p>
        </p:txBody>
      </p:sp>
      <p:sp>
        <p:nvSpPr>
          <p:cNvPr id="5" name="Freeform 4"/>
          <p:cNvSpPr/>
          <p:nvPr/>
        </p:nvSpPr>
        <p:spPr>
          <a:xfrm>
            <a:off x="1353072" y="188641"/>
            <a:ext cx="6891336" cy="4464496"/>
          </a:xfrm>
          <a:custGeom>
            <a:avLst/>
            <a:gdLst>
              <a:gd name="connsiteX0" fmla="*/ 7010400 w 7010400"/>
              <a:gd name="connsiteY0" fmla="*/ 5855369 h 5855369"/>
              <a:gd name="connsiteX1" fmla="*/ 6994358 w 7010400"/>
              <a:gd name="connsiteY1" fmla="*/ 5358064 h 5855369"/>
              <a:gd name="connsiteX2" fmla="*/ 6962274 w 7010400"/>
              <a:gd name="connsiteY2" fmla="*/ 5309937 h 5855369"/>
              <a:gd name="connsiteX3" fmla="*/ 6914147 w 7010400"/>
              <a:gd name="connsiteY3" fmla="*/ 5245769 h 5855369"/>
              <a:gd name="connsiteX4" fmla="*/ 6882063 w 7010400"/>
              <a:gd name="connsiteY4" fmla="*/ 5181600 h 5855369"/>
              <a:gd name="connsiteX5" fmla="*/ 6785810 w 7010400"/>
              <a:gd name="connsiteY5" fmla="*/ 5053264 h 5855369"/>
              <a:gd name="connsiteX6" fmla="*/ 6769768 w 7010400"/>
              <a:gd name="connsiteY6" fmla="*/ 5005137 h 5855369"/>
              <a:gd name="connsiteX7" fmla="*/ 6625389 w 7010400"/>
              <a:gd name="connsiteY7" fmla="*/ 4892843 h 5855369"/>
              <a:gd name="connsiteX8" fmla="*/ 6513095 w 7010400"/>
              <a:gd name="connsiteY8" fmla="*/ 4924927 h 5855369"/>
              <a:gd name="connsiteX9" fmla="*/ 6448926 w 7010400"/>
              <a:gd name="connsiteY9" fmla="*/ 4973053 h 5855369"/>
              <a:gd name="connsiteX10" fmla="*/ 6352674 w 7010400"/>
              <a:gd name="connsiteY10" fmla="*/ 5069306 h 5855369"/>
              <a:gd name="connsiteX11" fmla="*/ 6304547 w 7010400"/>
              <a:gd name="connsiteY11" fmla="*/ 5085348 h 5855369"/>
              <a:gd name="connsiteX12" fmla="*/ 6256421 w 7010400"/>
              <a:gd name="connsiteY12" fmla="*/ 5149516 h 5855369"/>
              <a:gd name="connsiteX13" fmla="*/ 6208295 w 7010400"/>
              <a:gd name="connsiteY13" fmla="*/ 5165558 h 5855369"/>
              <a:gd name="connsiteX14" fmla="*/ 6096000 w 7010400"/>
              <a:gd name="connsiteY14" fmla="*/ 5197643 h 5855369"/>
              <a:gd name="connsiteX15" fmla="*/ 5967663 w 7010400"/>
              <a:gd name="connsiteY15" fmla="*/ 5438274 h 5855369"/>
              <a:gd name="connsiteX16" fmla="*/ 5903495 w 7010400"/>
              <a:gd name="connsiteY16" fmla="*/ 5470358 h 5855369"/>
              <a:gd name="connsiteX17" fmla="*/ 5839326 w 7010400"/>
              <a:gd name="connsiteY17" fmla="*/ 5518485 h 5855369"/>
              <a:gd name="connsiteX18" fmla="*/ 5775158 w 7010400"/>
              <a:gd name="connsiteY18" fmla="*/ 5534527 h 5855369"/>
              <a:gd name="connsiteX19" fmla="*/ 5630779 w 7010400"/>
              <a:gd name="connsiteY19" fmla="*/ 5582653 h 5855369"/>
              <a:gd name="connsiteX20" fmla="*/ 5438274 w 7010400"/>
              <a:gd name="connsiteY20" fmla="*/ 5614737 h 5855369"/>
              <a:gd name="connsiteX21" fmla="*/ 4539916 w 7010400"/>
              <a:gd name="connsiteY21" fmla="*/ 5598695 h 5855369"/>
              <a:gd name="connsiteX22" fmla="*/ 4523874 w 7010400"/>
              <a:gd name="connsiteY22" fmla="*/ 5518485 h 5855369"/>
              <a:gd name="connsiteX23" fmla="*/ 4491789 w 7010400"/>
              <a:gd name="connsiteY23" fmla="*/ 5454316 h 5855369"/>
              <a:gd name="connsiteX24" fmla="*/ 4459705 w 7010400"/>
              <a:gd name="connsiteY24" fmla="*/ 5342021 h 5855369"/>
              <a:gd name="connsiteX25" fmla="*/ 4411579 w 7010400"/>
              <a:gd name="connsiteY25" fmla="*/ 5181600 h 5855369"/>
              <a:gd name="connsiteX26" fmla="*/ 4347410 w 7010400"/>
              <a:gd name="connsiteY26" fmla="*/ 4908885 h 5855369"/>
              <a:gd name="connsiteX27" fmla="*/ 4331368 w 7010400"/>
              <a:gd name="connsiteY27" fmla="*/ 4844716 h 5855369"/>
              <a:gd name="connsiteX28" fmla="*/ 4395537 w 7010400"/>
              <a:gd name="connsiteY28" fmla="*/ 4315327 h 5855369"/>
              <a:gd name="connsiteX29" fmla="*/ 4572000 w 7010400"/>
              <a:gd name="connsiteY29" fmla="*/ 4219074 h 5855369"/>
              <a:gd name="connsiteX30" fmla="*/ 4636168 w 7010400"/>
              <a:gd name="connsiteY30" fmla="*/ 4186990 h 5855369"/>
              <a:gd name="connsiteX31" fmla="*/ 4780547 w 7010400"/>
              <a:gd name="connsiteY31" fmla="*/ 4154906 h 5855369"/>
              <a:gd name="connsiteX32" fmla="*/ 4940968 w 7010400"/>
              <a:gd name="connsiteY32" fmla="*/ 4122821 h 5855369"/>
              <a:gd name="connsiteX33" fmla="*/ 5021179 w 7010400"/>
              <a:gd name="connsiteY33" fmla="*/ 4106779 h 5855369"/>
              <a:gd name="connsiteX34" fmla="*/ 6497053 w 7010400"/>
              <a:gd name="connsiteY34" fmla="*/ 4090737 h 5855369"/>
              <a:gd name="connsiteX35" fmla="*/ 6577263 w 7010400"/>
              <a:gd name="connsiteY35" fmla="*/ 3962400 h 5855369"/>
              <a:gd name="connsiteX36" fmla="*/ 6625389 w 7010400"/>
              <a:gd name="connsiteY36" fmla="*/ 3882190 h 5855369"/>
              <a:gd name="connsiteX37" fmla="*/ 6641431 w 7010400"/>
              <a:gd name="connsiteY37" fmla="*/ 3834064 h 5855369"/>
              <a:gd name="connsiteX38" fmla="*/ 6705600 w 7010400"/>
              <a:gd name="connsiteY38" fmla="*/ 3737811 h 5855369"/>
              <a:gd name="connsiteX39" fmla="*/ 6769768 w 7010400"/>
              <a:gd name="connsiteY39" fmla="*/ 3577390 h 5855369"/>
              <a:gd name="connsiteX40" fmla="*/ 6785810 w 7010400"/>
              <a:gd name="connsiteY40" fmla="*/ 3433011 h 5855369"/>
              <a:gd name="connsiteX41" fmla="*/ 6737684 w 7010400"/>
              <a:gd name="connsiteY41" fmla="*/ 2903621 h 5855369"/>
              <a:gd name="connsiteX42" fmla="*/ 6689558 w 7010400"/>
              <a:gd name="connsiteY42" fmla="*/ 2807369 h 5855369"/>
              <a:gd name="connsiteX43" fmla="*/ 6609347 w 7010400"/>
              <a:gd name="connsiteY43" fmla="*/ 2743200 h 5855369"/>
              <a:gd name="connsiteX44" fmla="*/ 6513095 w 7010400"/>
              <a:gd name="connsiteY44" fmla="*/ 2679032 h 5855369"/>
              <a:gd name="connsiteX45" fmla="*/ 6432884 w 7010400"/>
              <a:gd name="connsiteY45" fmla="*/ 2646948 h 5855369"/>
              <a:gd name="connsiteX46" fmla="*/ 5566610 w 7010400"/>
              <a:gd name="connsiteY46" fmla="*/ 2679032 h 5855369"/>
              <a:gd name="connsiteX47" fmla="*/ 5470358 w 7010400"/>
              <a:gd name="connsiteY47" fmla="*/ 2743200 h 5855369"/>
              <a:gd name="connsiteX48" fmla="*/ 5325979 w 7010400"/>
              <a:gd name="connsiteY48" fmla="*/ 2807369 h 5855369"/>
              <a:gd name="connsiteX49" fmla="*/ 5149516 w 7010400"/>
              <a:gd name="connsiteY49" fmla="*/ 2935706 h 5855369"/>
              <a:gd name="connsiteX50" fmla="*/ 5037221 w 7010400"/>
              <a:gd name="connsiteY50" fmla="*/ 2999874 h 5855369"/>
              <a:gd name="connsiteX51" fmla="*/ 4812631 w 7010400"/>
              <a:gd name="connsiteY51" fmla="*/ 3192379 h 5855369"/>
              <a:gd name="connsiteX52" fmla="*/ 4652210 w 7010400"/>
              <a:gd name="connsiteY52" fmla="*/ 3304674 h 5855369"/>
              <a:gd name="connsiteX53" fmla="*/ 4604084 w 7010400"/>
              <a:gd name="connsiteY53" fmla="*/ 3336758 h 5855369"/>
              <a:gd name="connsiteX54" fmla="*/ 4572000 w 7010400"/>
              <a:gd name="connsiteY54" fmla="*/ 3368843 h 5855369"/>
              <a:gd name="connsiteX55" fmla="*/ 4395537 w 7010400"/>
              <a:gd name="connsiteY55" fmla="*/ 3561348 h 5855369"/>
              <a:gd name="connsiteX56" fmla="*/ 4251158 w 7010400"/>
              <a:gd name="connsiteY56" fmla="*/ 3641558 h 5855369"/>
              <a:gd name="connsiteX57" fmla="*/ 4154905 w 7010400"/>
              <a:gd name="connsiteY57" fmla="*/ 3737811 h 5855369"/>
              <a:gd name="connsiteX58" fmla="*/ 4010526 w 7010400"/>
              <a:gd name="connsiteY58" fmla="*/ 3818021 h 5855369"/>
              <a:gd name="connsiteX59" fmla="*/ 3882189 w 7010400"/>
              <a:gd name="connsiteY59" fmla="*/ 3914274 h 5855369"/>
              <a:gd name="connsiteX60" fmla="*/ 3785937 w 7010400"/>
              <a:gd name="connsiteY60" fmla="*/ 3946358 h 5855369"/>
              <a:gd name="connsiteX61" fmla="*/ 3481137 w 7010400"/>
              <a:gd name="connsiteY61" fmla="*/ 4058653 h 5855369"/>
              <a:gd name="connsiteX62" fmla="*/ 3192379 w 7010400"/>
              <a:gd name="connsiteY62" fmla="*/ 4090737 h 5855369"/>
              <a:gd name="connsiteX63" fmla="*/ 2919663 w 7010400"/>
              <a:gd name="connsiteY63" fmla="*/ 4138864 h 5855369"/>
              <a:gd name="connsiteX64" fmla="*/ 2823410 w 7010400"/>
              <a:gd name="connsiteY64" fmla="*/ 4170948 h 5855369"/>
              <a:gd name="connsiteX65" fmla="*/ 2759242 w 7010400"/>
              <a:gd name="connsiteY65" fmla="*/ 4186990 h 5855369"/>
              <a:gd name="connsiteX66" fmla="*/ 2662989 w 7010400"/>
              <a:gd name="connsiteY66" fmla="*/ 4219074 h 5855369"/>
              <a:gd name="connsiteX67" fmla="*/ 2342147 w 7010400"/>
              <a:gd name="connsiteY67" fmla="*/ 4251158 h 5855369"/>
              <a:gd name="connsiteX68" fmla="*/ 2181726 w 7010400"/>
              <a:gd name="connsiteY68" fmla="*/ 4267200 h 5855369"/>
              <a:gd name="connsiteX69" fmla="*/ 1604210 w 7010400"/>
              <a:gd name="connsiteY69" fmla="*/ 4251158 h 5855369"/>
              <a:gd name="connsiteX70" fmla="*/ 1540042 w 7010400"/>
              <a:gd name="connsiteY70" fmla="*/ 4203032 h 5855369"/>
              <a:gd name="connsiteX71" fmla="*/ 1524000 w 7010400"/>
              <a:gd name="connsiteY71" fmla="*/ 4154906 h 5855369"/>
              <a:gd name="connsiteX72" fmla="*/ 1491916 w 7010400"/>
              <a:gd name="connsiteY72" fmla="*/ 4106779 h 5855369"/>
              <a:gd name="connsiteX73" fmla="*/ 1459831 w 7010400"/>
              <a:gd name="connsiteY73" fmla="*/ 4042611 h 5855369"/>
              <a:gd name="connsiteX74" fmla="*/ 1443789 w 7010400"/>
              <a:gd name="connsiteY74" fmla="*/ 3962400 h 5855369"/>
              <a:gd name="connsiteX75" fmla="*/ 689810 w 7010400"/>
              <a:gd name="connsiteY75" fmla="*/ 3834064 h 5855369"/>
              <a:gd name="connsiteX76" fmla="*/ 449179 w 7010400"/>
              <a:gd name="connsiteY76" fmla="*/ 3753853 h 5855369"/>
              <a:gd name="connsiteX77" fmla="*/ 288758 w 7010400"/>
              <a:gd name="connsiteY77" fmla="*/ 3593432 h 5855369"/>
              <a:gd name="connsiteX78" fmla="*/ 176463 w 7010400"/>
              <a:gd name="connsiteY78" fmla="*/ 3465095 h 5855369"/>
              <a:gd name="connsiteX79" fmla="*/ 112295 w 7010400"/>
              <a:gd name="connsiteY79" fmla="*/ 3352800 h 5855369"/>
              <a:gd name="connsiteX80" fmla="*/ 48126 w 7010400"/>
              <a:gd name="connsiteY80" fmla="*/ 3272590 h 5855369"/>
              <a:gd name="connsiteX81" fmla="*/ 32084 w 7010400"/>
              <a:gd name="connsiteY81" fmla="*/ 3224464 h 5855369"/>
              <a:gd name="connsiteX82" fmla="*/ 0 w 7010400"/>
              <a:gd name="connsiteY82" fmla="*/ 3031958 h 5855369"/>
              <a:gd name="connsiteX83" fmla="*/ 64168 w 7010400"/>
              <a:gd name="connsiteY83" fmla="*/ 2069432 h 5855369"/>
              <a:gd name="connsiteX84" fmla="*/ 192505 w 7010400"/>
              <a:gd name="connsiteY84" fmla="*/ 1957137 h 5855369"/>
              <a:gd name="connsiteX85" fmla="*/ 336884 w 7010400"/>
              <a:gd name="connsiteY85" fmla="*/ 1844843 h 5855369"/>
              <a:gd name="connsiteX86" fmla="*/ 465221 w 7010400"/>
              <a:gd name="connsiteY86" fmla="*/ 1796716 h 5855369"/>
              <a:gd name="connsiteX87" fmla="*/ 914400 w 7010400"/>
              <a:gd name="connsiteY87" fmla="*/ 1700464 h 5855369"/>
              <a:gd name="connsiteX88" fmla="*/ 1748589 w 7010400"/>
              <a:gd name="connsiteY88" fmla="*/ 1764632 h 5855369"/>
              <a:gd name="connsiteX89" fmla="*/ 1780674 w 7010400"/>
              <a:gd name="connsiteY89" fmla="*/ 1844843 h 5855369"/>
              <a:gd name="connsiteX90" fmla="*/ 1828800 w 7010400"/>
              <a:gd name="connsiteY90" fmla="*/ 1941095 h 5855369"/>
              <a:gd name="connsiteX91" fmla="*/ 1892968 w 7010400"/>
              <a:gd name="connsiteY91" fmla="*/ 2133600 h 5855369"/>
              <a:gd name="connsiteX92" fmla="*/ 1844842 w 7010400"/>
              <a:gd name="connsiteY92" fmla="*/ 2919664 h 5855369"/>
              <a:gd name="connsiteX93" fmla="*/ 1796716 w 7010400"/>
              <a:gd name="connsiteY93" fmla="*/ 2967790 h 5855369"/>
              <a:gd name="connsiteX94" fmla="*/ 1668379 w 7010400"/>
              <a:gd name="connsiteY94" fmla="*/ 3112169 h 5855369"/>
              <a:gd name="connsiteX95" fmla="*/ 1524000 w 7010400"/>
              <a:gd name="connsiteY95" fmla="*/ 3160295 h 5855369"/>
              <a:gd name="connsiteX96" fmla="*/ 1379621 w 7010400"/>
              <a:gd name="connsiteY96" fmla="*/ 3192379 h 5855369"/>
              <a:gd name="connsiteX97" fmla="*/ 834189 w 7010400"/>
              <a:gd name="connsiteY97" fmla="*/ 3080085 h 5855369"/>
              <a:gd name="connsiteX98" fmla="*/ 802105 w 7010400"/>
              <a:gd name="connsiteY98" fmla="*/ 3015916 h 5855369"/>
              <a:gd name="connsiteX99" fmla="*/ 770021 w 7010400"/>
              <a:gd name="connsiteY99" fmla="*/ 2935706 h 5855369"/>
              <a:gd name="connsiteX100" fmla="*/ 786063 w 7010400"/>
              <a:gd name="connsiteY100" fmla="*/ 2069432 h 5855369"/>
              <a:gd name="connsiteX101" fmla="*/ 834189 w 7010400"/>
              <a:gd name="connsiteY101" fmla="*/ 1989221 h 5855369"/>
              <a:gd name="connsiteX102" fmla="*/ 914400 w 7010400"/>
              <a:gd name="connsiteY102" fmla="*/ 1957137 h 5855369"/>
              <a:gd name="connsiteX103" fmla="*/ 962526 w 7010400"/>
              <a:gd name="connsiteY103" fmla="*/ 1909011 h 5855369"/>
              <a:gd name="connsiteX104" fmla="*/ 1090863 w 7010400"/>
              <a:gd name="connsiteY104" fmla="*/ 1844843 h 5855369"/>
              <a:gd name="connsiteX105" fmla="*/ 1187116 w 7010400"/>
              <a:gd name="connsiteY105" fmla="*/ 1812758 h 5855369"/>
              <a:gd name="connsiteX106" fmla="*/ 2213810 w 7010400"/>
              <a:gd name="connsiteY106" fmla="*/ 1892969 h 5855369"/>
              <a:gd name="connsiteX107" fmla="*/ 2277979 w 7010400"/>
              <a:gd name="connsiteY107" fmla="*/ 1957137 h 5855369"/>
              <a:gd name="connsiteX108" fmla="*/ 2422358 w 7010400"/>
              <a:gd name="connsiteY108" fmla="*/ 2053390 h 5855369"/>
              <a:gd name="connsiteX109" fmla="*/ 2518610 w 7010400"/>
              <a:gd name="connsiteY109" fmla="*/ 2197769 h 5855369"/>
              <a:gd name="connsiteX110" fmla="*/ 2598821 w 7010400"/>
              <a:gd name="connsiteY110" fmla="*/ 2358190 h 5855369"/>
              <a:gd name="connsiteX111" fmla="*/ 2662989 w 7010400"/>
              <a:gd name="connsiteY111" fmla="*/ 2534653 h 5855369"/>
              <a:gd name="connsiteX112" fmla="*/ 2695074 w 7010400"/>
              <a:gd name="connsiteY112" fmla="*/ 2679032 h 5855369"/>
              <a:gd name="connsiteX113" fmla="*/ 2727158 w 7010400"/>
              <a:gd name="connsiteY113" fmla="*/ 2807369 h 5855369"/>
              <a:gd name="connsiteX114" fmla="*/ 2743200 w 7010400"/>
              <a:gd name="connsiteY114" fmla="*/ 3064043 h 5855369"/>
              <a:gd name="connsiteX115" fmla="*/ 2759242 w 7010400"/>
              <a:gd name="connsiteY115" fmla="*/ 3144253 h 5855369"/>
              <a:gd name="connsiteX116" fmla="*/ 2791326 w 7010400"/>
              <a:gd name="connsiteY116" fmla="*/ 3192379 h 5855369"/>
              <a:gd name="connsiteX117" fmla="*/ 2871537 w 7010400"/>
              <a:gd name="connsiteY117" fmla="*/ 3224464 h 5855369"/>
              <a:gd name="connsiteX118" fmla="*/ 3368842 w 7010400"/>
              <a:gd name="connsiteY118" fmla="*/ 3176337 h 5855369"/>
              <a:gd name="connsiteX119" fmla="*/ 3433010 w 7010400"/>
              <a:gd name="connsiteY119" fmla="*/ 3112169 h 5855369"/>
              <a:gd name="connsiteX120" fmla="*/ 3593431 w 7010400"/>
              <a:gd name="connsiteY120" fmla="*/ 2951748 h 5855369"/>
              <a:gd name="connsiteX121" fmla="*/ 3689684 w 7010400"/>
              <a:gd name="connsiteY121" fmla="*/ 2823411 h 5855369"/>
              <a:gd name="connsiteX122" fmla="*/ 3769895 w 7010400"/>
              <a:gd name="connsiteY122" fmla="*/ 2646948 h 5855369"/>
              <a:gd name="connsiteX123" fmla="*/ 3785937 w 7010400"/>
              <a:gd name="connsiteY123" fmla="*/ 2566737 h 5855369"/>
              <a:gd name="connsiteX124" fmla="*/ 3818021 w 7010400"/>
              <a:gd name="connsiteY124" fmla="*/ 2438400 h 5855369"/>
              <a:gd name="connsiteX125" fmla="*/ 3834063 w 7010400"/>
              <a:gd name="connsiteY125" fmla="*/ 2342148 h 5855369"/>
              <a:gd name="connsiteX126" fmla="*/ 3657600 w 7010400"/>
              <a:gd name="connsiteY126" fmla="*/ 1620253 h 5855369"/>
              <a:gd name="connsiteX127" fmla="*/ 3529263 w 7010400"/>
              <a:gd name="connsiteY127" fmla="*/ 1588169 h 5855369"/>
              <a:gd name="connsiteX128" fmla="*/ 3400926 w 7010400"/>
              <a:gd name="connsiteY128" fmla="*/ 1572127 h 5855369"/>
              <a:gd name="connsiteX129" fmla="*/ 3080084 w 7010400"/>
              <a:gd name="connsiteY129" fmla="*/ 1475874 h 5855369"/>
              <a:gd name="connsiteX130" fmla="*/ 2614863 w 7010400"/>
              <a:gd name="connsiteY130" fmla="*/ 1363579 h 5855369"/>
              <a:gd name="connsiteX131" fmla="*/ 2358189 w 7010400"/>
              <a:gd name="connsiteY131" fmla="*/ 1299411 h 5855369"/>
              <a:gd name="connsiteX132" fmla="*/ 2261937 w 7010400"/>
              <a:gd name="connsiteY132" fmla="*/ 1267327 h 5855369"/>
              <a:gd name="connsiteX133" fmla="*/ 2149642 w 7010400"/>
              <a:gd name="connsiteY133" fmla="*/ 1219200 h 5855369"/>
              <a:gd name="connsiteX134" fmla="*/ 1860884 w 7010400"/>
              <a:gd name="connsiteY134" fmla="*/ 1138990 h 5855369"/>
              <a:gd name="connsiteX135" fmla="*/ 1668379 w 7010400"/>
              <a:gd name="connsiteY135" fmla="*/ 1106906 h 5855369"/>
              <a:gd name="connsiteX136" fmla="*/ 1572126 w 7010400"/>
              <a:gd name="connsiteY136" fmla="*/ 1074821 h 5855369"/>
              <a:gd name="connsiteX137" fmla="*/ 1668379 w 7010400"/>
              <a:gd name="connsiteY137" fmla="*/ 786064 h 5855369"/>
              <a:gd name="connsiteX138" fmla="*/ 1700463 w 7010400"/>
              <a:gd name="connsiteY138" fmla="*/ 689811 h 5855369"/>
              <a:gd name="connsiteX139" fmla="*/ 1764631 w 7010400"/>
              <a:gd name="connsiteY139" fmla="*/ 609600 h 5855369"/>
              <a:gd name="connsiteX140" fmla="*/ 1844842 w 7010400"/>
              <a:gd name="connsiteY140" fmla="*/ 513348 h 5855369"/>
              <a:gd name="connsiteX141" fmla="*/ 1941095 w 7010400"/>
              <a:gd name="connsiteY141" fmla="*/ 401053 h 5855369"/>
              <a:gd name="connsiteX142" fmla="*/ 1973179 w 7010400"/>
              <a:gd name="connsiteY142" fmla="*/ 336885 h 5855369"/>
              <a:gd name="connsiteX143" fmla="*/ 2069431 w 7010400"/>
              <a:gd name="connsiteY143" fmla="*/ 256674 h 5855369"/>
              <a:gd name="connsiteX144" fmla="*/ 2101516 w 7010400"/>
              <a:gd name="connsiteY144" fmla="*/ 192506 h 5855369"/>
              <a:gd name="connsiteX145" fmla="*/ 2165684 w 7010400"/>
              <a:gd name="connsiteY145" fmla="*/ 160421 h 5855369"/>
              <a:gd name="connsiteX146" fmla="*/ 2342147 w 7010400"/>
              <a:gd name="connsiteY146" fmla="*/ 112295 h 5855369"/>
              <a:gd name="connsiteX147" fmla="*/ 2422358 w 7010400"/>
              <a:gd name="connsiteY147" fmla="*/ 80211 h 5855369"/>
              <a:gd name="connsiteX148" fmla="*/ 2534653 w 7010400"/>
              <a:gd name="connsiteY148" fmla="*/ 48127 h 5855369"/>
              <a:gd name="connsiteX149" fmla="*/ 2727158 w 7010400"/>
              <a:gd name="connsiteY149" fmla="*/ 0 h 5855369"/>
              <a:gd name="connsiteX150" fmla="*/ 3946358 w 7010400"/>
              <a:gd name="connsiteY150" fmla="*/ 16043 h 5855369"/>
              <a:gd name="connsiteX151" fmla="*/ 3994484 w 7010400"/>
              <a:gd name="connsiteY151" fmla="*/ 64169 h 5855369"/>
              <a:gd name="connsiteX152" fmla="*/ 4058653 w 7010400"/>
              <a:gd name="connsiteY152" fmla="*/ 112295 h 5855369"/>
              <a:gd name="connsiteX153" fmla="*/ 4170947 w 7010400"/>
              <a:gd name="connsiteY153" fmla="*/ 224590 h 5855369"/>
              <a:gd name="connsiteX154" fmla="*/ 4203031 w 7010400"/>
              <a:gd name="connsiteY154" fmla="*/ 288758 h 5855369"/>
              <a:gd name="connsiteX155" fmla="*/ 4235116 w 7010400"/>
              <a:gd name="connsiteY155" fmla="*/ 320843 h 5855369"/>
              <a:gd name="connsiteX156" fmla="*/ 4267200 w 7010400"/>
              <a:gd name="connsiteY156" fmla="*/ 385011 h 5855369"/>
              <a:gd name="connsiteX157" fmla="*/ 4363453 w 7010400"/>
              <a:gd name="connsiteY157" fmla="*/ 481264 h 5855369"/>
              <a:gd name="connsiteX158" fmla="*/ 4411579 w 7010400"/>
              <a:gd name="connsiteY158" fmla="*/ 545432 h 5855369"/>
              <a:gd name="connsiteX159" fmla="*/ 4475747 w 7010400"/>
              <a:gd name="connsiteY159" fmla="*/ 577516 h 5855369"/>
              <a:gd name="connsiteX160" fmla="*/ 4523874 w 7010400"/>
              <a:gd name="connsiteY160" fmla="*/ 625643 h 5855369"/>
              <a:gd name="connsiteX161" fmla="*/ 4539916 w 7010400"/>
              <a:gd name="connsiteY161" fmla="*/ 673769 h 5855369"/>
              <a:gd name="connsiteX162" fmla="*/ 4572000 w 7010400"/>
              <a:gd name="connsiteY162" fmla="*/ 882316 h 5855369"/>
              <a:gd name="connsiteX163" fmla="*/ 4491789 w 7010400"/>
              <a:gd name="connsiteY163" fmla="*/ 2326106 h 5855369"/>
              <a:gd name="connsiteX164" fmla="*/ 4283242 w 7010400"/>
              <a:gd name="connsiteY164" fmla="*/ 2871537 h 5855369"/>
              <a:gd name="connsiteX165" fmla="*/ 4219074 w 7010400"/>
              <a:gd name="connsiteY165" fmla="*/ 3031958 h 5855369"/>
              <a:gd name="connsiteX166" fmla="*/ 3930316 w 7010400"/>
              <a:gd name="connsiteY166" fmla="*/ 3529264 h 5855369"/>
              <a:gd name="connsiteX167" fmla="*/ 3834063 w 7010400"/>
              <a:gd name="connsiteY167" fmla="*/ 3641558 h 5855369"/>
              <a:gd name="connsiteX168" fmla="*/ 3785937 w 7010400"/>
              <a:gd name="connsiteY168" fmla="*/ 3721769 h 5855369"/>
              <a:gd name="connsiteX169" fmla="*/ 3705726 w 7010400"/>
              <a:gd name="connsiteY169" fmla="*/ 3801979 h 5855369"/>
              <a:gd name="connsiteX170" fmla="*/ 3449053 w 7010400"/>
              <a:gd name="connsiteY170" fmla="*/ 4074695 h 5855369"/>
              <a:gd name="connsiteX171" fmla="*/ 3368842 w 7010400"/>
              <a:gd name="connsiteY171" fmla="*/ 4138864 h 5855369"/>
              <a:gd name="connsiteX172" fmla="*/ 3288631 w 7010400"/>
              <a:gd name="connsiteY172" fmla="*/ 4219074 h 5855369"/>
              <a:gd name="connsiteX173" fmla="*/ 3160295 w 7010400"/>
              <a:gd name="connsiteY173" fmla="*/ 4299285 h 5855369"/>
              <a:gd name="connsiteX174" fmla="*/ 3048000 w 7010400"/>
              <a:gd name="connsiteY174" fmla="*/ 4411579 h 5855369"/>
              <a:gd name="connsiteX175" fmla="*/ 2695074 w 7010400"/>
              <a:gd name="connsiteY175" fmla="*/ 4604085 h 5855369"/>
              <a:gd name="connsiteX176" fmla="*/ 2534653 w 7010400"/>
              <a:gd name="connsiteY176" fmla="*/ 4700337 h 5855369"/>
              <a:gd name="connsiteX177" fmla="*/ 2310063 w 7010400"/>
              <a:gd name="connsiteY177" fmla="*/ 4796590 h 5855369"/>
              <a:gd name="connsiteX178" fmla="*/ 1588168 w 7010400"/>
              <a:gd name="connsiteY178" fmla="*/ 5005137 h 5855369"/>
              <a:gd name="connsiteX179" fmla="*/ 1443789 w 7010400"/>
              <a:gd name="connsiteY179" fmla="*/ 5053264 h 5855369"/>
              <a:gd name="connsiteX180" fmla="*/ 1283368 w 7010400"/>
              <a:gd name="connsiteY180" fmla="*/ 5069306 h 5855369"/>
              <a:gd name="connsiteX181" fmla="*/ 962526 w 7010400"/>
              <a:gd name="connsiteY181" fmla="*/ 5101390 h 5855369"/>
              <a:gd name="connsiteX182" fmla="*/ 898358 w 7010400"/>
              <a:gd name="connsiteY182" fmla="*/ 5117432 h 5855369"/>
              <a:gd name="connsiteX183" fmla="*/ 497305 w 7010400"/>
              <a:gd name="connsiteY183" fmla="*/ 5133474 h 5855369"/>
              <a:gd name="connsiteX184" fmla="*/ 385010 w 7010400"/>
              <a:gd name="connsiteY184" fmla="*/ 5229727 h 5855369"/>
              <a:gd name="connsiteX185" fmla="*/ 272716 w 7010400"/>
              <a:gd name="connsiteY185" fmla="*/ 5229727 h 585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7010400" h="5855369">
                <a:moveTo>
                  <a:pt x="7010400" y="5855369"/>
                </a:moveTo>
                <a:cubicBezTo>
                  <a:pt x="7005053" y="5689601"/>
                  <a:pt x="7008935" y="5523277"/>
                  <a:pt x="6994358" y="5358064"/>
                </a:cubicBezTo>
                <a:cubicBezTo>
                  <a:pt x="6992663" y="5338858"/>
                  <a:pt x="6973481" y="5325626"/>
                  <a:pt x="6962274" y="5309937"/>
                </a:cubicBezTo>
                <a:cubicBezTo>
                  <a:pt x="6946733" y="5288180"/>
                  <a:pt x="6928318" y="5268442"/>
                  <a:pt x="6914147" y="5245769"/>
                </a:cubicBezTo>
                <a:cubicBezTo>
                  <a:pt x="6901472" y="5225490"/>
                  <a:pt x="6894367" y="5202106"/>
                  <a:pt x="6882063" y="5181600"/>
                </a:cubicBezTo>
                <a:cubicBezTo>
                  <a:pt x="6827645" y="5090902"/>
                  <a:pt x="6838047" y="5105499"/>
                  <a:pt x="6785810" y="5053264"/>
                </a:cubicBezTo>
                <a:cubicBezTo>
                  <a:pt x="6780463" y="5037222"/>
                  <a:pt x="6780150" y="5018485"/>
                  <a:pt x="6769768" y="5005137"/>
                </a:cubicBezTo>
                <a:cubicBezTo>
                  <a:pt x="6694022" y="4907749"/>
                  <a:pt x="6704463" y="4919200"/>
                  <a:pt x="6625389" y="4892843"/>
                </a:cubicBezTo>
                <a:cubicBezTo>
                  <a:pt x="6587958" y="4903538"/>
                  <a:pt x="6548535" y="4908818"/>
                  <a:pt x="6513095" y="4924927"/>
                </a:cubicBezTo>
                <a:cubicBezTo>
                  <a:pt x="6488755" y="4935991"/>
                  <a:pt x="6468799" y="4955167"/>
                  <a:pt x="6448926" y="4973053"/>
                </a:cubicBezTo>
                <a:cubicBezTo>
                  <a:pt x="6415200" y="5003407"/>
                  <a:pt x="6395720" y="5054958"/>
                  <a:pt x="6352674" y="5069306"/>
                </a:cubicBezTo>
                <a:lnTo>
                  <a:pt x="6304547" y="5085348"/>
                </a:lnTo>
                <a:cubicBezTo>
                  <a:pt x="6288505" y="5106737"/>
                  <a:pt x="6276961" y="5132400"/>
                  <a:pt x="6256421" y="5149516"/>
                </a:cubicBezTo>
                <a:cubicBezTo>
                  <a:pt x="6243431" y="5160341"/>
                  <a:pt x="6224554" y="5160913"/>
                  <a:pt x="6208295" y="5165558"/>
                </a:cubicBezTo>
                <a:cubicBezTo>
                  <a:pt x="6067318" y="5205837"/>
                  <a:pt x="6211369" y="5159184"/>
                  <a:pt x="6096000" y="5197643"/>
                </a:cubicBezTo>
                <a:cubicBezTo>
                  <a:pt x="6070674" y="5260958"/>
                  <a:pt x="6013942" y="5415135"/>
                  <a:pt x="5967663" y="5438274"/>
                </a:cubicBezTo>
                <a:cubicBezTo>
                  <a:pt x="5946274" y="5448969"/>
                  <a:pt x="5923774" y="5457684"/>
                  <a:pt x="5903495" y="5470358"/>
                </a:cubicBezTo>
                <a:cubicBezTo>
                  <a:pt x="5880822" y="5484529"/>
                  <a:pt x="5863240" y="5506528"/>
                  <a:pt x="5839326" y="5518485"/>
                </a:cubicBezTo>
                <a:cubicBezTo>
                  <a:pt x="5819606" y="5528345"/>
                  <a:pt x="5796547" y="5529180"/>
                  <a:pt x="5775158" y="5534527"/>
                </a:cubicBezTo>
                <a:cubicBezTo>
                  <a:pt x="5695087" y="5587907"/>
                  <a:pt x="5754283" y="5557952"/>
                  <a:pt x="5630779" y="5582653"/>
                </a:cubicBezTo>
                <a:cubicBezTo>
                  <a:pt x="5454126" y="5617983"/>
                  <a:pt x="5726653" y="5578690"/>
                  <a:pt x="5438274" y="5614737"/>
                </a:cubicBezTo>
                <a:lnTo>
                  <a:pt x="4539916" y="5598695"/>
                </a:lnTo>
                <a:cubicBezTo>
                  <a:pt x="4512800" y="5595841"/>
                  <a:pt x="4532496" y="5544352"/>
                  <a:pt x="4523874" y="5518485"/>
                </a:cubicBezTo>
                <a:cubicBezTo>
                  <a:pt x="4516311" y="5495798"/>
                  <a:pt x="4499962" y="5476791"/>
                  <a:pt x="4491789" y="5454316"/>
                </a:cubicBezTo>
                <a:cubicBezTo>
                  <a:pt x="4478485" y="5417730"/>
                  <a:pt x="4470891" y="5379309"/>
                  <a:pt x="4459705" y="5342021"/>
                </a:cubicBezTo>
                <a:cubicBezTo>
                  <a:pt x="4418241" y="5203806"/>
                  <a:pt x="4478494" y="5432533"/>
                  <a:pt x="4411579" y="5181600"/>
                </a:cubicBezTo>
                <a:cubicBezTo>
                  <a:pt x="4375772" y="5047325"/>
                  <a:pt x="4379854" y="5049475"/>
                  <a:pt x="4347410" y="4908885"/>
                </a:cubicBezTo>
                <a:cubicBezTo>
                  <a:pt x="4342452" y="4887402"/>
                  <a:pt x="4336715" y="4866106"/>
                  <a:pt x="4331368" y="4844716"/>
                </a:cubicBezTo>
                <a:cubicBezTo>
                  <a:pt x="4352758" y="4668253"/>
                  <a:pt x="4353524" y="4488045"/>
                  <a:pt x="4395537" y="4315327"/>
                </a:cubicBezTo>
                <a:cubicBezTo>
                  <a:pt x="4410410" y="4254180"/>
                  <a:pt x="4533884" y="4238132"/>
                  <a:pt x="4572000" y="4219074"/>
                </a:cubicBezTo>
                <a:cubicBezTo>
                  <a:pt x="4593389" y="4208379"/>
                  <a:pt x="4613311" y="4194023"/>
                  <a:pt x="4636168" y="4186990"/>
                </a:cubicBezTo>
                <a:cubicBezTo>
                  <a:pt x="4683288" y="4172492"/>
                  <a:pt x="4732509" y="4165992"/>
                  <a:pt x="4780547" y="4154906"/>
                </a:cubicBezTo>
                <a:cubicBezTo>
                  <a:pt x="4938631" y="4118425"/>
                  <a:pt x="4730971" y="4161003"/>
                  <a:pt x="4940968" y="4122821"/>
                </a:cubicBezTo>
                <a:cubicBezTo>
                  <a:pt x="4967795" y="4117943"/>
                  <a:pt x="4993918" y="4107341"/>
                  <a:pt x="5021179" y="4106779"/>
                </a:cubicBezTo>
                <a:lnTo>
                  <a:pt x="6497053" y="4090737"/>
                </a:lnTo>
                <a:cubicBezTo>
                  <a:pt x="6523790" y="4047958"/>
                  <a:pt x="6551308" y="4005658"/>
                  <a:pt x="6577263" y="3962400"/>
                </a:cubicBezTo>
                <a:cubicBezTo>
                  <a:pt x="6593305" y="3935663"/>
                  <a:pt x="6611445" y="3910078"/>
                  <a:pt x="6625389" y="3882190"/>
                </a:cubicBezTo>
                <a:cubicBezTo>
                  <a:pt x="6632951" y="3867065"/>
                  <a:pt x="6632731" y="3848564"/>
                  <a:pt x="6641431" y="3834064"/>
                </a:cubicBezTo>
                <a:cubicBezTo>
                  <a:pt x="6727133" y="3691229"/>
                  <a:pt x="6608715" y="3963877"/>
                  <a:pt x="6705600" y="3737811"/>
                </a:cubicBezTo>
                <a:cubicBezTo>
                  <a:pt x="6728287" y="3684875"/>
                  <a:pt x="6769768" y="3577390"/>
                  <a:pt x="6769768" y="3577390"/>
                </a:cubicBezTo>
                <a:cubicBezTo>
                  <a:pt x="6775115" y="3529264"/>
                  <a:pt x="6788113" y="3481379"/>
                  <a:pt x="6785810" y="3433011"/>
                </a:cubicBezTo>
                <a:cubicBezTo>
                  <a:pt x="6777382" y="3256021"/>
                  <a:pt x="6757251" y="3079728"/>
                  <a:pt x="6737684" y="2903621"/>
                </a:cubicBezTo>
                <a:cubicBezTo>
                  <a:pt x="6734422" y="2874264"/>
                  <a:pt x="6709499" y="2827310"/>
                  <a:pt x="6689558" y="2807369"/>
                </a:cubicBezTo>
                <a:cubicBezTo>
                  <a:pt x="6665347" y="2783158"/>
                  <a:pt x="6637038" y="2763339"/>
                  <a:pt x="6609347" y="2743200"/>
                </a:cubicBezTo>
                <a:cubicBezTo>
                  <a:pt x="6578162" y="2720520"/>
                  <a:pt x="6548897" y="2693353"/>
                  <a:pt x="6513095" y="2679032"/>
                </a:cubicBezTo>
                <a:lnTo>
                  <a:pt x="6432884" y="2646948"/>
                </a:lnTo>
                <a:cubicBezTo>
                  <a:pt x="6144126" y="2657643"/>
                  <a:pt x="5854132" y="2650280"/>
                  <a:pt x="5566610" y="2679032"/>
                </a:cubicBezTo>
                <a:cubicBezTo>
                  <a:pt x="5528241" y="2682869"/>
                  <a:pt x="5504382" y="2725054"/>
                  <a:pt x="5470358" y="2743200"/>
                </a:cubicBezTo>
                <a:cubicBezTo>
                  <a:pt x="5423888" y="2767984"/>
                  <a:pt x="5372449" y="2782585"/>
                  <a:pt x="5325979" y="2807369"/>
                </a:cubicBezTo>
                <a:cubicBezTo>
                  <a:pt x="5201721" y="2873640"/>
                  <a:pt x="5259406" y="2862446"/>
                  <a:pt x="5149516" y="2935706"/>
                </a:cubicBezTo>
                <a:cubicBezTo>
                  <a:pt x="5113645" y="2959620"/>
                  <a:pt x="5072171" y="2974632"/>
                  <a:pt x="5037221" y="2999874"/>
                </a:cubicBezTo>
                <a:cubicBezTo>
                  <a:pt x="4619932" y="3301249"/>
                  <a:pt x="4981147" y="3047937"/>
                  <a:pt x="4812631" y="3192379"/>
                </a:cubicBezTo>
                <a:cubicBezTo>
                  <a:pt x="4771052" y="3228018"/>
                  <a:pt x="4693642" y="3277053"/>
                  <a:pt x="4652210" y="3304674"/>
                </a:cubicBezTo>
                <a:cubicBezTo>
                  <a:pt x="4636168" y="3315369"/>
                  <a:pt x="4617717" y="3323125"/>
                  <a:pt x="4604084" y="3336758"/>
                </a:cubicBezTo>
                <a:cubicBezTo>
                  <a:pt x="4593389" y="3347453"/>
                  <a:pt x="4581843" y="3357359"/>
                  <a:pt x="4572000" y="3368843"/>
                </a:cubicBezTo>
                <a:cubicBezTo>
                  <a:pt x="4508296" y="3443164"/>
                  <a:pt x="4480197" y="3497853"/>
                  <a:pt x="4395537" y="3561348"/>
                </a:cubicBezTo>
                <a:cubicBezTo>
                  <a:pt x="4351493" y="3594381"/>
                  <a:pt x="4295554" y="3609001"/>
                  <a:pt x="4251158" y="3641558"/>
                </a:cubicBezTo>
                <a:cubicBezTo>
                  <a:pt x="4214568" y="3668391"/>
                  <a:pt x="4191495" y="3710978"/>
                  <a:pt x="4154905" y="3737811"/>
                </a:cubicBezTo>
                <a:cubicBezTo>
                  <a:pt x="4110509" y="3770368"/>
                  <a:pt x="4056748" y="3788113"/>
                  <a:pt x="4010526" y="3818021"/>
                </a:cubicBezTo>
                <a:cubicBezTo>
                  <a:pt x="3965631" y="3847071"/>
                  <a:pt x="3928617" y="3887743"/>
                  <a:pt x="3882189" y="3914274"/>
                </a:cubicBezTo>
                <a:cubicBezTo>
                  <a:pt x="3852825" y="3931053"/>
                  <a:pt x="3817502" y="3934217"/>
                  <a:pt x="3785937" y="3946358"/>
                </a:cubicBezTo>
                <a:cubicBezTo>
                  <a:pt x="3682703" y="3986064"/>
                  <a:pt x="3593969" y="4039848"/>
                  <a:pt x="3481137" y="4058653"/>
                </a:cubicBezTo>
                <a:cubicBezTo>
                  <a:pt x="3321369" y="4085281"/>
                  <a:pt x="3417299" y="4071994"/>
                  <a:pt x="3192379" y="4090737"/>
                </a:cubicBezTo>
                <a:cubicBezTo>
                  <a:pt x="3017052" y="4160867"/>
                  <a:pt x="3219866" y="4088829"/>
                  <a:pt x="2919663" y="4138864"/>
                </a:cubicBezTo>
                <a:cubicBezTo>
                  <a:pt x="2886303" y="4144424"/>
                  <a:pt x="2855804" y="4161230"/>
                  <a:pt x="2823410" y="4170948"/>
                </a:cubicBezTo>
                <a:cubicBezTo>
                  <a:pt x="2802292" y="4177283"/>
                  <a:pt x="2780360" y="4180655"/>
                  <a:pt x="2759242" y="4186990"/>
                </a:cubicBezTo>
                <a:cubicBezTo>
                  <a:pt x="2726848" y="4196708"/>
                  <a:pt x="2695799" y="4210872"/>
                  <a:pt x="2662989" y="4219074"/>
                </a:cubicBezTo>
                <a:cubicBezTo>
                  <a:pt x="2569889" y="4242349"/>
                  <a:pt x="2421079" y="4244580"/>
                  <a:pt x="2342147" y="4251158"/>
                </a:cubicBezTo>
                <a:cubicBezTo>
                  <a:pt x="2288592" y="4255621"/>
                  <a:pt x="2235200" y="4261853"/>
                  <a:pt x="2181726" y="4267200"/>
                </a:cubicBezTo>
                <a:cubicBezTo>
                  <a:pt x="1989221" y="4261853"/>
                  <a:pt x="1795834" y="4270320"/>
                  <a:pt x="1604210" y="4251158"/>
                </a:cubicBezTo>
                <a:cubicBezTo>
                  <a:pt x="1577606" y="4248498"/>
                  <a:pt x="1557158" y="4223572"/>
                  <a:pt x="1540042" y="4203032"/>
                </a:cubicBezTo>
                <a:cubicBezTo>
                  <a:pt x="1529217" y="4190042"/>
                  <a:pt x="1531562" y="4170031"/>
                  <a:pt x="1524000" y="4154906"/>
                </a:cubicBezTo>
                <a:cubicBezTo>
                  <a:pt x="1515378" y="4137661"/>
                  <a:pt x="1501482" y="4123519"/>
                  <a:pt x="1491916" y="4106779"/>
                </a:cubicBezTo>
                <a:cubicBezTo>
                  <a:pt x="1480051" y="4086016"/>
                  <a:pt x="1470526" y="4064000"/>
                  <a:pt x="1459831" y="4042611"/>
                </a:cubicBezTo>
                <a:cubicBezTo>
                  <a:pt x="1454484" y="4015874"/>
                  <a:pt x="1448667" y="3989227"/>
                  <a:pt x="1443789" y="3962400"/>
                </a:cubicBezTo>
                <a:cubicBezTo>
                  <a:pt x="1382091" y="3623061"/>
                  <a:pt x="1499443" y="3869265"/>
                  <a:pt x="689810" y="3834064"/>
                </a:cubicBezTo>
                <a:cubicBezTo>
                  <a:pt x="645279" y="3821341"/>
                  <a:pt x="482882" y="3778194"/>
                  <a:pt x="449179" y="3753853"/>
                </a:cubicBezTo>
                <a:cubicBezTo>
                  <a:pt x="387873" y="3709576"/>
                  <a:pt x="342232" y="3646906"/>
                  <a:pt x="288758" y="3593432"/>
                </a:cubicBezTo>
                <a:cubicBezTo>
                  <a:pt x="229392" y="3534066"/>
                  <a:pt x="235226" y="3543446"/>
                  <a:pt x="176463" y="3465095"/>
                </a:cubicBezTo>
                <a:cubicBezTo>
                  <a:pt x="77993" y="3333800"/>
                  <a:pt x="218890" y="3512692"/>
                  <a:pt x="112295" y="3352800"/>
                </a:cubicBezTo>
                <a:cubicBezTo>
                  <a:pt x="52607" y="3263269"/>
                  <a:pt x="106407" y="3389152"/>
                  <a:pt x="48126" y="3272590"/>
                </a:cubicBezTo>
                <a:cubicBezTo>
                  <a:pt x="40564" y="3257465"/>
                  <a:pt x="36729" y="3240723"/>
                  <a:pt x="32084" y="3224464"/>
                </a:cubicBezTo>
                <a:cubicBezTo>
                  <a:pt x="8530" y="3142026"/>
                  <a:pt x="13019" y="3136113"/>
                  <a:pt x="0" y="3031958"/>
                </a:cubicBezTo>
                <a:cubicBezTo>
                  <a:pt x="21389" y="2711116"/>
                  <a:pt x="7478" y="2385950"/>
                  <a:pt x="64168" y="2069432"/>
                </a:cubicBezTo>
                <a:cubicBezTo>
                  <a:pt x="74189" y="2013479"/>
                  <a:pt x="148626" y="1993273"/>
                  <a:pt x="192505" y="1957137"/>
                </a:cubicBezTo>
                <a:cubicBezTo>
                  <a:pt x="239569" y="1918378"/>
                  <a:pt x="284333" y="1875756"/>
                  <a:pt x="336884" y="1844843"/>
                </a:cubicBezTo>
                <a:cubicBezTo>
                  <a:pt x="376264" y="1821678"/>
                  <a:pt x="421360" y="1809509"/>
                  <a:pt x="465221" y="1796716"/>
                </a:cubicBezTo>
                <a:cubicBezTo>
                  <a:pt x="678406" y="1734537"/>
                  <a:pt x="713536" y="1733941"/>
                  <a:pt x="914400" y="1700464"/>
                </a:cubicBezTo>
                <a:cubicBezTo>
                  <a:pt x="1192463" y="1721853"/>
                  <a:pt x="1473499" y="1718784"/>
                  <a:pt x="1748589" y="1764632"/>
                </a:cubicBezTo>
                <a:cubicBezTo>
                  <a:pt x="1776994" y="1769366"/>
                  <a:pt x="1768758" y="1818627"/>
                  <a:pt x="1780674" y="1844843"/>
                </a:cubicBezTo>
                <a:cubicBezTo>
                  <a:pt x="1795518" y="1877499"/>
                  <a:pt x="1815799" y="1907663"/>
                  <a:pt x="1828800" y="1941095"/>
                </a:cubicBezTo>
                <a:cubicBezTo>
                  <a:pt x="1853316" y="2004135"/>
                  <a:pt x="1892968" y="2133600"/>
                  <a:pt x="1892968" y="2133600"/>
                </a:cubicBezTo>
                <a:cubicBezTo>
                  <a:pt x="1876926" y="2395621"/>
                  <a:pt x="1874932" y="2658882"/>
                  <a:pt x="1844842" y="2919664"/>
                </a:cubicBezTo>
                <a:cubicBezTo>
                  <a:pt x="1842242" y="2942201"/>
                  <a:pt x="1811788" y="2950834"/>
                  <a:pt x="1796716" y="2967790"/>
                </a:cubicBezTo>
                <a:cubicBezTo>
                  <a:pt x="1794993" y="2969728"/>
                  <a:pt x="1695512" y="3095211"/>
                  <a:pt x="1668379" y="3112169"/>
                </a:cubicBezTo>
                <a:cubicBezTo>
                  <a:pt x="1621803" y="3141279"/>
                  <a:pt x="1574680" y="3145815"/>
                  <a:pt x="1524000" y="3160295"/>
                </a:cubicBezTo>
                <a:cubicBezTo>
                  <a:pt x="1413423" y="3191888"/>
                  <a:pt x="1553325" y="3163429"/>
                  <a:pt x="1379621" y="3192379"/>
                </a:cubicBezTo>
                <a:cubicBezTo>
                  <a:pt x="1022948" y="3147795"/>
                  <a:pt x="942277" y="3269238"/>
                  <a:pt x="834189" y="3080085"/>
                </a:cubicBezTo>
                <a:cubicBezTo>
                  <a:pt x="822324" y="3059322"/>
                  <a:pt x="811817" y="3037769"/>
                  <a:pt x="802105" y="3015916"/>
                </a:cubicBezTo>
                <a:cubicBezTo>
                  <a:pt x="790410" y="2989602"/>
                  <a:pt x="780716" y="2962443"/>
                  <a:pt x="770021" y="2935706"/>
                </a:cubicBezTo>
                <a:cubicBezTo>
                  <a:pt x="775368" y="2646948"/>
                  <a:pt x="766528" y="2357578"/>
                  <a:pt x="786063" y="2069432"/>
                </a:cubicBezTo>
                <a:cubicBezTo>
                  <a:pt x="788172" y="2038323"/>
                  <a:pt x="810723" y="2009753"/>
                  <a:pt x="834189" y="1989221"/>
                </a:cubicBezTo>
                <a:cubicBezTo>
                  <a:pt x="855861" y="1970258"/>
                  <a:pt x="887663" y="1967832"/>
                  <a:pt x="914400" y="1957137"/>
                </a:cubicBezTo>
                <a:cubicBezTo>
                  <a:pt x="930442" y="1941095"/>
                  <a:pt x="945097" y="1923535"/>
                  <a:pt x="962526" y="1909011"/>
                </a:cubicBezTo>
                <a:cubicBezTo>
                  <a:pt x="1003947" y="1874494"/>
                  <a:pt x="1038553" y="1863865"/>
                  <a:pt x="1090863" y="1844843"/>
                </a:cubicBezTo>
                <a:cubicBezTo>
                  <a:pt x="1122647" y="1833285"/>
                  <a:pt x="1187116" y="1812758"/>
                  <a:pt x="1187116" y="1812758"/>
                </a:cubicBezTo>
                <a:cubicBezTo>
                  <a:pt x="1529347" y="1839495"/>
                  <a:pt x="1873504" y="1847928"/>
                  <a:pt x="2213810" y="1892969"/>
                </a:cubicBezTo>
                <a:cubicBezTo>
                  <a:pt x="2243798" y="1896938"/>
                  <a:pt x="2254102" y="1938566"/>
                  <a:pt x="2277979" y="1957137"/>
                </a:cubicBezTo>
                <a:cubicBezTo>
                  <a:pt x="2346704" y="2010590"/>
                  <a:pt x="2362753" y="1993785"/>
                  <a:pt x="2422358" y="2053390"/>
                </a:cubicBezTo>
                <a:cubicBezTo>
                  <a:pt x="2451099" y="2082130"/>
                  <a:pt x="2501153" y="2165037"/>
                  <a:pt x="2518610" y="2197769"/>
                </a:cubicBezTo>
                <a:cubicBezTo>
                  <a:pt x="2546744" y="2250521"/>
                  <a:pt x="2598821" y="2358190"/>
                  <a:pt x="2598821" y="2358190"/>
                </a:cubicBezTo>
                <a:cubicBezTo>
                  <a:pt x="2631068" y="2519424"/>
                  <a:pt x="2590605" y="2353693"/>
                  <a:pt x="2662989" y="2534653"/>
                </a:cubicBezTo>
                <a:cubicBezTo>
                  <a:pt x="2673095" y="2559917"/>
                  <a:pt x="2690227" y="2658028"/>
                  <a:pt x="2695074" y="2679032"/>
                </a:cubicBezTo>
                <a:cubicBezTo>
                  <a:pt x="2704989" y="2721998"/>
                  <a:pt x="2727158" y="2807369"/>
                  <a:pt x="2727158" y="2807369"/>
                </a:cubicBezTo>
                <a:cubicBezTo>
                  <a:pt x="2732505" y="2892927"/>
                  <a:pt x="2735073" y="2978704"/>
                  <a:pt x="2743200" y="3064043"/>
                </a:cubicBezTo>
                <a:cubicBezTo>
                  <a:pt x="2745785" y="3091186"/>
                  <a:pt x="2749668" y="3118723"/>
                  <a:pt x="2759242" y="3144253"/>
                </a:cubicBezTo>
                <a:cubicBezTo>
                  <a:pt x="2766012" y="3162306"/>
                  <a:pt x="2775637" y="3181173"/>
                  <a:pt x="2791326" y="3192379"/>
                </a:cubicBezTo>
                <a:cubicBezTo>
                  <a:pt x="2814759" y="3209117"/>
                  <a:pt x="2844800" y="3213769"/>
                  <a:pt x="2871537" y="3224464"/>
                </a:cubicBezTo>
                <a:cubicBezTo>
                  <a:pt x="3037305" y="3208422"/>
                  <a:pt x="3205533" y="3208999"/>
                  <a:pt x="3368842" y="3176337"/>
                </a:cubicBezTo>
                <a:cubicBezTo>
                  <a:pt x="3398504" y="3170405"/>
                  <a:pt x="3410402" y="3132265"/>
                  <a:pt x="3433010" y="3112169"/>
                </a:cubicBezTo>
                <a:cubicBezTo>
                  <a:pt x="3556096" y="3002759"/>
                  <a:pt x="3478783" y="3097663"/>
                  <a:pt x="3593431" y="2951748"/>
                </a:cubicBezTo>
                <a:cubicBezTo>
                  <a:pt x="3626468" y="2909701"/>
                  <a:pt x="3669825" y="2873060"/>
                  <a:pt x="3689684" y="2823411"/>
                </a:cubicBezTo>
                <a:cubicBezTo>
                  <a:pt x="3735090" y="2709894"/>
                  <a:pt x="3708890" y="2768956"/>
                  <a:pt x="3769895" y="2646948"/>
                </a:cubicBezTo>
                <a:cubicBezTo>
                  <a:pt x="3775242" y="2620211"/>
                  <a:pt x="3779806" y="2593305"/>
                  <a:pt x="3785937" y="2566737"/>
                </a:cubicBezTo>
                <a:cubicBezTo>
                  <a:pt x="3795852" y="2523771"/>
                  <a:pt x="3810772" y="2481896"/>
                  <a:pt x="3818021" y="2438400"/>
                </a:cubicBezTo>
                <a:lnTo>
                  <a:pt x="3834063" y="2342148"/>
                </a:lnTo>
                <a:cubicBezTo>
                  <a:pt x="3762329" y="1725230"/>
                  <a:pt x="3971651" y="1709981"/>
                  <a:pt x="3657600" y="1620253"/>
                </a:cubicBezTo>
                <a:cubicBezTo>
                  <a:pt x="3615201" y="1608139"/>
                  <a:pt x="3572603" y="1596295"/>
                  <a:pt x="3529263" y="1588169"/>
                </a:cubicBezTo>
                <a:cubicBezTo>
                  <a:pt x="3486889" y="1580224"/>
                  <a:pt x="3443705" y="1577474"/>
                  <a:pt x="3400926" y="1572127"/>
                </a:cubicBezTo>
                <a:cubicBezTo>
                  <a:pt x="3293979" y="1540043"/>
                  <a:pt x="3189345" y="1498876"/>
                  <a:pt x="3080084" y="1475874"/>
                </a:cubicBezTo>
                <a:cubicBezTo>
                  <a:pt x="2467316" y="1346871"/>
                  <a:pt x="3010952" y="1470219"/>
                  <a:pt x="2614863" y="1363579"/>
                </a:cubicBezTo>
                <a:cubicBezTo>
                  <a:pt x="2529704" y="1340652"/>
                  <a:pt x="2441854" y="1327299"/>
                  <a:pt x="2358189" y="1299411"/>
                </a:cubicBezTo>
                <a:cubicBezTo>
                  <a:pt x="2326105" y="1288716"/>
                  <a:pt x="2293502" y="1279468"/>
                  <a:pt x="2261937" y="1267327"/>
                </a:cubicBezTo>
                <a:cubicBezTo>
                  <a:pt x="2223927" y="1252708"/>
                  <a:pt x="2188045" y="1232754"/>
                  <a:pt x="2149642" y="1219200"/>
                </a:cubicBezTo>
                <a:cubicBezTo>
                  <a:pt x="2092674" y="1199093"/>
                  <a:pt x="1928311" y="1152475"/>
                  <a:pt x="1860884" y="1138990"/>
                </a:cubicBezTo>
                <a:cubicBezTo>
                  <a:pt x="1797094" y="1126232"/>
                  <a:pt x="1732547" y="1117601"/>
                  <a:pt x="1668379" y="1106906"/>
                </a:cubicBezTo>
                <a:cubicBezTo>
                  <a:pt x="1636295" y="1096211"/>
                  <a:pt x="1582072" y="1107145"/>
                  <a:pt x="1572126" y="1074821"/>
                </a:cubicBezTo>
                <a:cubicBezTo>
                  <a:pt x="1537626" y="962697"/>
                  <a:pt x="1628123" y="873284"/>
                  <a:pt x="1668379" y="786064"/>
                </a:cubicBezTo>
                <a:cubicBezTo>
                  <a:pt x="1682552" y="755357"/>
                  <a:pt x="1684268" y="719501"/>
                  <a:pt x="1700463" y="689811"/>
                </a:cubicBezTo>
                <a:cubicBezTo>
                  <a:pt x="1716859" y="659752"/>
                  <a:pt x="1744087" y="636992"/>
                  <a:pt x="1764631" y="609600"/>
                </a:cubicBezTo>
                <a:cubicBezTo>
                  <a:pt x="1943873" y="370612"/>
                  <a:pt x="1624734" y="777481"/>
                  <a:pt x="1844842" y="513348"/>
                </a:cubicBezTo>
                <a:cubicBezTo>
                  <a:pt x="1966994" y="366764"/>
                  <a:pt x="1748308" y="593837"/>
                  <a:pt x="1941095" y="401053"/>
                </a:cubicBezTo>
                <a:cubicBezTo>
                  <a:pt x="1951790" y="379664"/>
                  <a:pt x="1957870" y="355256"/>
                  <a:pt x="1973179" y="336885"/>
                </a:cubicBezTo>
                <a:cubicBezTo>
                  <a:pt x="2113896" y="168023"/>
                  <a:pt x="1920933" y="464568"/>
                  <a:pt x="2069431" y="256674"/>
                </a:cubicBezTo>
                <a:cubicBezTo>
                  <a:pt x="2083331" y="237214"/>
                  <a:pt x="2084606" y="209416"/>
                  <a:pt x="2101516" y="192506"/>
                </a:cubicBezTo>
                <a:cubicBezTo>
                  <a:pt x="2118426" y="175596"/>
                  <a:pt x="2144921" y="172286"/>
                  <a:pt x="2165684" y="160421"/>
                </a:cubicBezTo>
                <a:cubicBezTo>
                  <a:pt x="2267599" y="102183"/>
                  <a:pt x="2154614" y="135736"/>
                  <a:pt x="2342147" y="112295"/>
                </a:cubicBezTo>
                <a:cubicBezTo>
                  <a:pt x="2368884" y="101600"/>
                  <a:pt x="2395395" y="90322"/>
                  <a:pt x="2422358" y="80211"/>
                </a:cubicBezTo>
                <a:cubicBezTo>
                  <a:pt x="2477008" y="59717"/>
                  <a:pt x="2472845" y="64984"/>
                  <a:pt x="2534653" y="48127"/>
                </a:cubicBezTo>
                <a:cubicBezTo>
                  <a:pt x="2697905" y="3604"/>
                  <a:pt x="2591445" y="27144"/>
                  <a:pt x="2727158" y="0"/>
                </a:cubicBezTo>
                <a:lnTo>
                  <a:pt x="3946358" y="16043"/>
                </a:lnTo>
                <a:cubicBezTo>
                  <a:pt x="3969016" y="17190"/>
                  <a:pt x="3977259" y="49405"/>
                  <a:pt x="3994484" y="64169"/>
                </a:cubicBezTo>
                <a:cubicBezTo>
                  <a:pt x="4014784" y="81569"/>
                  <a:pt x="4039747" y="93389"/>
                  <a:pt x="4058653" y="112295"/>
                </a:cubicBezTo>
                <a:cubicBezTo>
                  <a:pt x="4208383" y="262025"/>
                  <a:pt x="3999828" y="96251"/>
                  <a:pt x="4170947" y="224590"/>
                </a:cubicBezTo>
                <a:cubicBezTo>
                  <a:pt x="4181642" y="245979"/>
                  <a:pt x="4189766" y="268860"/>
                  <a:pt x="4203031" y="288758"/>
                </a:cubicBezTo>
                <a:cubicBezTo>
                  <a:pt x="4211421" y="301343"/>
                  <a:pt x="4226726" y="308258"/>
                  <a:pt x="4235116" y="320843"/>
                </a:cubicBezTo>
                <a:cubicBezTo>
                  <a:pt x="4248381" y="340741"/>
                  <a:pt x="4252261" y="366337"/>
                  <a:pt x="4267200" y="385011"/>
                </a:cubicBezTo>
                <a:cubicBezTo>
                  <a:pt x="4295545" y="420442"/>
                  <a:pt x="4336229" y="444965"/>
                  <a:pt x="4363453" y="481264"/>
                </a:cubicBezTo>
                <a:cubicBezTo>
                  <a:pt x="4379495" y="502653"/>
                  <a:pt x="4391279" y="528032"/>
                  <a:pt x="4411579" y="545432"/>
                </a:cubicBezTo>
                <a:cubicBezTo>
                  <a:pt x="4429736" y="560995"/>
                  <a:pt x="4456287" y="563616"/>
                  <a:pt x="4475747" y="577516"/>
                </a:cubicBezTo>
                <a:cubicBezTo>
                  <a:pt x="4494208" y="590703"/>
                  <a:pt x="4507832" y="609601"/>
                  <a:pt x="4523874" y="625643"/>
                </a:cubicBezTo>
                <a:cubicBezTo>
                  <a:pt x="4529221" y="641685"/>
                  <a:pt x="4535815" y="657364"/>
                  <a:pt x="4539916" y="673769"/>
                </a:cubicBezTo>
                <a:cubicBezTo>
                  <a:pt x="4558289" y="747260"/>
                  <a:pt x="4562259" y="804390"/>
                  <a:pt x="4572000" y="882316"/>
                </a:cubicBezTo>
                <a:cubicBezTo>
                  <a:pt x="4545263" y="1363579"/>
                  <a:pt x="4549543" y="1847573"/>
                  <a:pt x="4491789" y="2326106"/>
                </a:cubicBezTo>
                <a:cubicBezTo>
                  <a:pt x="4458291" y="2603656"/>
                  <a:pt x="4372074" y="2671664"/>
                  <a:pt x="4283242" y="2871537"/>
                </a:cubicBezTo>
                <a:cubicBezTo>
                  <a:pt x="4259851" y="2924166"/>
                  <a:pt x="4244059" y="2980067"/>
                  <a:pt x="4219074" y="3031958"/>
                </a:cubicBezTo>
                <a:cubicBezTo>
                  <a:pt x="4170236" y="3133390"/>
                  <a:pt x="4011620" y="3434410"/>
                  <a:pt x="3930316" y="3529264"/>
                </a:cubicBezTo>
                <a:cubicBezTo>
                  <a:pt x="3898232" y="3566695"/>
                  <a:pt x="3863643" y="3602118"/>
                  <a:pt x="3834063" y="3641558"/>
                </a:cubicBezTo>
                <a:cubicBezTo>
                  <a:pt x="3815355" y="3666502"/>
                  <a:pt x="3805415" y="3697421"/>
                  <a:pt x="3785937" y="3721769"/>
                </a:cubicBezTo>
                <a:cubicBezTo>
                  <a:pt x="3762316" y="3751295"/>
                  <a:pt x="3731276" y="3774106"/>
                  <a:pt x="3705726" y="3801979"/>
                </a:cubicBezTo>
                <a:cubicBezTo>
                  <a:pt x="3609896" y="3906521"/>
                  <a:pt x="3568196" y="3979380"/>
                  <a:pt x="3449053" y="4074695"/>
                </a:cubicBezTo>
                <a:cubicBezTo>
                  <a:pt x="3422316" y="4096085"/>
                  <a:pt x="3394293" y="4115959"/>
                  <a:pt x="3368842" y="4138864"/>
                </a:cubicBezTo>
                <a:cubicBezTo>
                  <a:pt x="3340737" y="4164159"/>
                  <a:pt x="3318601" y="4196020"/>
                  <a:pt x="3288631" y="4219074"/>
                </a:cubicBezTo>
                <a:cubicBezTo>
                  <a:pt x="3248646" y="4249832"/>
                  <a:pt x="3199687" y="4267771"/>
                  <a:pt x="3160295" y="4299285"/>
                </a:cubicBezTo>
                <a:cubicBezTo>
                  <a:pt x="3118959" y="4332354"/>
                  <a:pt x="3090050" y="4379423"/>
                  <a:pt x="3048000" y="4411579"/>
                </a:cubicBezTo>
                <a:cubicBezTo>
                  <a:pt x="2948043" y="4488016"/>
                  <a:pt x="2803021" y="4545205"/>
                  <a:pt x="2695074" y="4604085"/>
                </a:cubicBezTo>
                <a:cubicBezTo>
                  <a:pt x="2640328" y="4633946"/>
                  <a:pt x="2590430" y="4672449"/>
                  <a:pt x="2534653" y="4700337"/>
                </a:cubicBezTo>
                <a:cubicBezTo>
                  <a:pt x="2461803" y="4736762"/>
                  <a:pt x="2386517" y="4768505"/>
                  <a:pt x="2310063" y="4796590"/>
                </a:cubicBezTo>
                <a:cubicBezTo>
                  <a:pt x="1753844" y="5000915"/>
                  <a:pt x="1930225" y="4970932"/>
                  <a:pt x="1588168" y="5005137"/>
                </a:cubicBezTo>
                <a:cubicBezTo>
                  <a:pt x="1540042" y="5021179"/>
                  <a:pt x="1493430" y="5042813"/>
                  <a:pt x="1443789" y="5053264"/>
                </a:cubicBezTo>
                <a:cubicBezTo>
                  <a:pt x="1391201" y="5064335"/>
                  <a:pt x="1336693" y="5062640"/>
                  <a:pt x="1283368" y="5069306"/>
                </a:cubicBezTo>
                <a:cubicBezTo>
                  <a:pt x="980638" y="5107147"/>
                  <a:pt x="1525173" y="5061201"/>
                  <a:pt x="962526" y="5101390"/>
                </a:cubicBezTo>
                <a:cubicBezTo>
                  <a:pt x="941137" y="5106737"/>
                  <a:pt x="920353" y="5115915"/>
                  <a:pt x="898358" y="5117432"/>
                </a:cubicBezTo>
                <a:cubicBezTo>
                  <a:pt x="764884" y="5126637"/>
                  <a:pt x="629841" y="5115193"/>
                  <a:pt x="497305" y="5133474"/>
                </a:cubicBezTo>
                <a:cubicBezTo>
                  <a:pt x="384672" y="5149010"/>
                  <a:pt x="477767" y="5201900"/>
                  <a:pt x="385010" y="5229727"/>
                </a:cubicBezTo>
                <a:cubicBezTo>
                  <a:pt x="349157" y="5240483"/>
                  <a:pt x="310147" y="5229727"/>
                  <a:pt x="272716" y="5229727"/>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251520" y="476672"/>
            <a:ext cx="2203104" cy="461665"/>
          </a:xfrm>
          <a:prstGeom prst="rect">
            <a:avLst/>
          </a:prstGeom>
          <a:noFill/>
        </p:spPr>
        <p:txBody>
          <a:bodyPr wrap="none" rtlCol="0">
            <a:spAutoFit/>
          </a:bodyPr>
          <a:lstStyle/>
          <a:p>
            <a:r>
              <a:rPr lang="en-GB" dirty="0" smtClean="0">
                <a:solidFill>
                  <a:srgbClr val="FFFF00"/>
                </a:solidFill>
              </a:rPr>
              <a:t>The String Walk</a:t>
            </a:r>
            <a:endParaRPr lang="en-GB" dirty="0">
              <a:solidFill>
                <a:srgbClr val="FFFF00"/>
              </a:solidFill>
            </a:endParaRPr>
          </a:p>
        </p:txBody>
      </p:sp>
      <p:sp>
        <p:nvSpPr>
          <p:cNvPr id="7" name="TextBox 6"/>
          <p:cNvSpPr txBox="1"/>
          <p:nvPr/>
        </p:nvSpPr>
        <p:spPr>
          <a:xfrm>
            <a:off x="899592" y="4986911"/>
            <a:ext cx="7128792" cy="1569660"/>
          </a:xfrm>
          <a:prstGeom prst="rect">
            <a:avLst/>
          </a:prstGeom>
          <a:noFill/>
        </p:spPr>
        <p:txBody>
          <a:bodyPr wrap="square" rtlCol="0">
            <a:spAutoFit/>
          </a:bodyPr>
          <a:lstStyle/>
          <a:p>
            <a:r>
              <a:rPr lang="en-GB" dirty="0" smtClean="0">
                <a:solidFill>
                  <a:srgbClr val="FFFF00"/>
                </a:solidFill>
              </a:rPr>
              <a:t>The distance travelled is the length of the string. The displacement is the distance travelled from the start to the finish but the direction is vital. You wont find X if you walk the right length but in the wrong direction!</a:t>
            </a:r>
            <a:endParaRPr lang="en-GB" dirty="0">
              <a:solidFill>
                <a:srgbClr val="FFFF00"/>
              </a:solidFill>
            </a:endParaRPr>
          </a:p>
        </p:txBody>
      </p:sp>
      <p:sp>
        <p:nvSpPr>
          <p:cNvPr id="8" name="Right Arrow 7"/>
          <p:cNvSpPr/>
          <p:nvPr/>
        </p:nvSpPr>
        <p:spPr>
          <a:xfrm rot="333056" flipV="1">
            <a:off x="1637662" y="4372070"/>
            <a:ext cx="6604089" cy="29665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8369693" flipV="1">
            <a:off x="-1037136" y="2805538"/>
            <a:ext cx="6466224" cy="2852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4740863" flipV="1">
            <a:off x="4407564" y="3116068"/>
            <a:ext cx="6466224" cy="2852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3195212" flipV="1">
            <a:off x="-778488" y="2041511"/>
            <a:ext cx="6466224" cy="2852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208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23E847-1696-4DE7-929D-18089D916902}" type="slidenum">
              <a:rPr lang="en-GB" sz="1800" smtClean="0">
                <a:solidFill>
                  <a:schemeClr val="accent1"/>
                </a:solidFill>
              </a:rPr>
              <a:pPr eaLnBrk="1" hangingPunct="1"/>
              <a:t>11</a:t>
            </a:fld>
            <a:endParaRPr lang="en-GB" sz="1800" smtClean="0">
              <a:solidFill>
                <a:schemeClr val="accent1"/>
              </a:solidFill>
            </a:endParaRPr>
          </a:p>
        </p:txBody>
      </p:sp>
      <p:sp>
        <p:nvSpPr>
          <p:cNvPr id="10035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0035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0357"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100358" name="Rectangle 3"/>
          <p:cNvSpPr>
            <a:spLocks noGrp="1" noChangeArrowheads="1"/>
          </p:cNvSpPr>
          <p:nvPr>
            <p:ph type="body" idx="1"/>
          </p:nvPr>
        </p:nvSpPr>
        <p:spPr>
          <a:xfrm>
            <a:off x="468313" y="4292600"/>
            <a:ext cx="8229600" cy="2133600"/>
          </a:xfrm>
        </p:spPr>
        <p:txBody>
          <a:bodyPr/>
          <a:lstStyle/>
          <a:p>
            <a:pPr eaLnBrk="1" hangingPunct="1"/>
            <a:r>
              <a:rPr lang="en-GB" sz="3600" smtClean="0">
                <a:cs typeface="Times New Roman" pitchFamily="18" charset="0"/>
              </a:rPr>
              <a:t>Displacement is how far you have travelled in a straight line. We would say “as the crow flies”</a:t>
            </a:r>
            <a:endParaRPr lang="en-GB" sz="2800" smtClean="0">
              <a:cs typeface="Times New Roman" pitchFamily="18" charset="0"/>
            </a:endParaRPr>
          </a:p>
        </p:txBody>
      </p:sp>
      <p:sp>
        <p:nvSpPr>
          <p:cNvPr id="100359" name="Rectangle 5"/>
          <p:cNvSpPr>
            <a:spLocks noChangeArrowheads="1"/>
          </p:cNvSpPr>
          <p:nvPr/>
        </p:nvSpPr>
        <p:spPr bwMode="auto">
          <a:xfrm>
            <a:off x="23812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0360" name="Picture 4"/>
          <p:cNvPicPr>
            <a:picLocks noChangeAspect="1" noChangeArrowheads="1"/>
          </p:cNvPicPr>
          <p:nvPr/>
        </p:nvPicPr>
        <p:blipFill>
          <a:blip r:embed="rId3">
            <a:extLst>
              <a:ext uri="{28A0092B-C50C-407E-A947-70E740481C1C}">
                <a14:useLocalDpi xmlns:a14="http://schemas.microsoft.com/office/drawing/2010/main" val="0"/>
              </a:ext>
            </a:extLst>
          </a:blip>
          <a:srcRect b="6847"/>
          <a:stretch>
            <a:fillRect/>
          </a:stretch>
        </p:blipFill>
        <p:spPr bwMode="auto">
          <a:xfrm>
            <a:off x="1187450" y="692150"/>
            <a:ext cx="62865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D8E6ADB-D534-4B73-A902-0748BA793F62}" type="slidenum">
              <a:rPr lang="en-GB" sz="1800" smtClean="0">
                <a:solidFill>
                  <a:schemeClr val="accent1"/>
                </a:solidFill>
              </a:rPr>
              <a:pPr eaLnBrk="1" hangingPunct="1"/>
              <a:t>12</a:t>
            </a:fld>
            <a:endParaRPr lang="en-GB" sz="1800" smtClean="0">
              <a:solidFill>
                <a:schemeClr val="accent1"/>
              </a:solidFill>
            </a:endParaRPr>
          </a:p>
        </p:txBody>
      </p:sp>
      <p:sp>
        <p:nvSpPr>
          <p:cNvPr id="10137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0138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1381"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101382" name="Rectangle 3"/>
          <p:cNvSpPr>
            <a:spLocks noGrp="1" noChangeArrowheads="1"/>
          </p:cNvSpPr>
          <p:nvPr>
            <p:ph type="body" idx="1"/>
          </p:nvPr>
        </p:nvSpPr>
        <p:spPr>
          <a:xfrm>
            <a:off x="152400" y="685800"/>
            <a:ext cx="7772400" cy="1676400"/>
          </a:xfrm>
        </p:spPr>
        <p:txBody>
          <a:bodyPr/>
          <a:lstStyle/>
          <a:p>
            <a:pPr eaLnBrk="1" hangingPunct="1"/>
            <a:r>
              <a:rPr lang="en-GB" sz="2800" smtClean="0">
                <a:cs typeface="Times New Roman" pitchFamily="18" charset="0"/>
              </a:rPr>
              <a:t>Displacement is how far you have travelled in a straight line. We would say “as the crow flies”</a:t>
            </a:r>
          </a:p>
          <a:p>
            <a:pPr eaLnBrk="1" hangingPunct="1"/>
            <a:endParaRPr lang="en-GB" smtClean="0"/>
          </a:p>
        </p:txBody>
      </p:sp>
      <p:sp>
        <p:nvSpPr>
          <p:cNvPr id="101383" name="Rectangle 5"/>
          <p:cNvSpPr>
            <a:spLocks noChangeArrowheads="1"/>
          </p:cNvSpPr>
          <p:nvPr/>
        </p:nvSpPr>
        <p:spPr bwMode="auto">
          <a:xfrm>
            <a:off x="213360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13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490788"/>
            <a:ext cx="58674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7"/>
          <p:cNvSpPr>
            <a:spLocks noChangeArrowheads="1"/>
          </p:cNvSpPr>
          <p:nvPr/>
        </p:nvSpPr>
        <p:spPr bwMode="auto">
          <a:xfrm>
            <a:off x="2847975"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13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14600"/>
            <a:ext cx="60198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7" name="Rectangle 8"/>
          <p:cNvSpPr>
            <a:spLocks noChangeArrowheads="1"/>
          </p:cNvSpPr>
          <p:nvPr/>
        </p:nvSpPr>
        <p:spPr bwMode="auto">
          <a:xfrm>
            <a:off x="228600" y="5867400"/>
            <a:ext cx="449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a:latin typeface="Comic Sans MS" pitchFamily="66" charset="0"/>
                <a:cs typeface="Times New Roman" pitchFamily="18" charset="0"/>
                <a:hlinkClick r:id="rId5"/>
              </a:rPr>
              <a:t>http://news.bbc.co.uk/sport1/hi/athletics/8210700.stm</a:t>
            </a:r>
            <a:r>
              <a:rPr lang="en-GB" sz="900"/>
              <a:t> </a:t>
            </a:r>
            <a:endParaRPr lang="en-GB"/>
          </a:p>
        </p:txBody>
      </p:sp>
      <p:sp>
        <p:nvSpPr>
          <p:cNvPr id="101388" name="Rectangle 9"/>
          <p:cNvSpPr>
            <a:spLocks noChangeArrowheads="1"/>
          </p:cNvSpPr>
          <p:nvPr/>
        </p:nvSpPr>
        <p:spPr bwMode="auto">
          <a:xfrm>
            <a:off x="304800" y="6248400"/>
            <a:ext cx="716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a:latin typeface="Comic Sans MS" pitchFamily="66" charset="0"/>
                <a:cs typeface="Times New Roman" pitchFamily="18" charset="0"/>
                <a:hlinkClick r:id="rId6"/>
              </a:rPr>
              <a:t>http://www.telegraph.co.uk/sport/sportvideo/7236169/Usain-Bolt-blasts-to-400m-victory.html</a:t>
            </a:r>
            <a:r>
              <a:rPr lang="en-GB" sz="900"/>
              <a:t> </a:t>
            </a:r>
            <a:endParaRPr lang="en-GB"/>
          </a:p>
        </p:txBody>
      </p:sp>
      <p:sp>
        <p:nvSpPr>
          <p:cNvPr id="101389" name="Rectangle 10"/>
          <p:cNvSpPr>
            <a:spLocks noChangeArrowheads="1"/>
          </p:cNvSpPr>
          <p:nvPr/>
        </p:nvSpPr>
        <p:spPr bwMode="auto">
          <a:xfrm>
            <a:off x="1219200" y="32766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tabLst>
                <a:tab pos="717550" algn="l"/>
              </a:tabLst>
            </a:pPr>
            <a:r>
              <a:rPr lang="en-GB">
                <a:latin typeface="Comic Sans MS" pitchFamily="66" charset="0"/>
                <a:cs typeface="Times New Roman" pitchFamily="18" charset="0"/>
              </a:rPr>
              <a:t>(400m in 45.86s)</a:t>
            </a:r>
            <a:endParaRPr lang="en-GB">
              <a:cs typeface="Times New Roman" pitchFamily="18" charset="0"/>
            </a:endParaRPr>
          </a:p>
          <a:p>
            <a:pPr eaLnBrk="0" hangingPunct="0">
              <a:tabLst>
                <a:tab pos="717550" algn="l"/>
              </a:tabLst>
            </a:pP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A734759-1361-463D-9EC5-29F87A8F113E}" type="datetime1">
              <a:rPr lang="en-US" smtClean="0"/>
              <a:pPr>
                <a:defRPr/>
              </a:pPr>
              <a:t>8/27/2016</a:t>
            </a:fld>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
        <p:nvSpPr>
          <p:cNvPr id="6" name="Slide Number Placeholder 5"/>
          <p:cNvSpPr>
            <a:spLocks noGrp="1"/>
          </p:cNvSpPr>
          <p:nvPr>
            <p:ph type="sldNum" sz="quarter" idx="12"/>
          </p:nvPr>
        </p:nvSpPr>
        <p:spPr/>
        <p:txBody>
          <a:bodyPr/>
          <a:lstStyle/>
          <a:p>
            <a:pPr>
              <a:defRPr/>
            </a:pPr>
            <a:fld id="{8384EF63-521F-4534-9E2C-5A054E478F41}" type="slidenum">
              <a:rPr lang="en-GB" smtClean="0"/>
              <a:pPr>
                <a:defRPr/>
              </a:pPr>
              <a:t>13</a:t>
            </a:fld>
            <a:endParaRPr lang="en-GB"/>
          </a:p>
        </p:txBody>
      </p:sp>
      <p:pic>
        <p:nvPicPr>
          <p:cNvPr id="186370" name="Picture 2" descr="F:\JULY 2012 Recovery\PHYSICS HANDBOOK 05\GRAPHICS\Clipart\General\Apparatu\Drawing\protrct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10803" y="4594125"/>
            <a:ext cx="2112119" cy="11452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945020" y="1231726"/>
            <a:ext cx="6097445" cy="4044839"/>
            <a:chOff x="1936901" y="1217169"/>
            <a:chExt cx="6097445" cy="4044839"/>
          </a:xfrm>
        </p:grpSpPr>
        <p:sp>
          <p:nvSpPr>
            <p:cNvPr id="9" name="Freeform 3"/>
            <p:cNvSpPr>
              <a:spLocks/>
            </p:cNvSpPr>
            <p:nvPr/>
          </p:nvSpPr>
          <p:spPr bwMode="auto">
            <a:xfrm>
              <a:off x="2522678" y="1217169"/>
              <a:ext cx="4834011" cy="3976464"/>
            </a:xfrm>
            <a:custGeom>
              <a:avLst/>
              <a:gdLst>
                <a:gd name="T0" fmla="*/ 0 w 2640"/>
                <a:gd name="T1" fmla="*/ 2160 h 2160"/>
                <a:gd name="T2" fmla="*/ 432 w 2640"/>
                <a:gd name="T3" fmla="*/ 912 h 2160"/>
                <a:gd name="T4" fmla="*/ 1464 w 2640"/>
                <a:gd name="T5" fmla="*/ 948 h 2160"/>
                <a:gd name="T6" fmla="*/ 2400 w 2640"/>
                <a:gd name="T7" fmla="*/ 960 h 2160"/>
                <a:gd name="T8" fmla="*/ 2640 w 2640"/>
                <a:gd name="T9" fmla="*/ 0 h 2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0" h="2160">
                  <a:moveTo>
                    <a:pt x="0" y="2160"/>
                  </a:moveTo>
                  <a:cubicBezTo>
                    <a:pt x="92" y="1636"/>
                    <a:pt x="188" y="1114"/>
                    <a:pt x="432" y="912"/>
                  </a:cubicBezTo>
                  <a:cubicBezTo>
                    <a:pt x="676" y="710"/>
                    <a:pt x="1122" y="882"/>
                    <a:pt x="1464" y="948"/>
                  </a:cubicBezTo>
                  <a:cubicBezTo>
                    <a:pt x="1806" y="1014"/>
                    <a:pt x="2204" y="1118"/>
                    <a:pt x="2400" y="960"/>
                  </a:cubicBezTo>
                  <a:cubicBezTo>
                    <a:pt x="2596" y="802"/>
                    <a:pt x="2616" y="400"/>
                    <a:pt x="2640" y="0"/>
                  </a:cubicBezTo>
                </a:path>
              </a:pathLst>
            </a:custGeom>
            <a:noFill/>
            <a:ln w="28575" cap="rnd" cmpd="sng">
              <a:solidFill>
                <a:srgbClr val="FF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 name="Group 1"/>
            <p:cNvGrpSpPr/>
            <p:nvPr/>
          </p:nvGrpSpPr>
          <p:grpSpPr>
            <a:xfrm>
              <a:off x="1936901" y="1727373"/>
              <a:ext cx="6097445" cy="3534635"/>
              <a:chOff x="1954272" y="1524412"/>
              <a:chExt cx="6097445" cy="3534635"/>
            </a:xfrm>
          </p:grpSpPr>
          <p:sp>
            <p:nvSpPr>
              <p:cNvPr id="13" name="Text Box 11"/>
              <p:cNvSpPr txBox="1">
                <a:spLocks noChangeArrowheads="1"/>
              </p:cNvSpPr>
              <p:nvPr/>
            </p:nvSpPr>
            <p:spPr bwMode="auto">
              <a:xfrm rot="19336058">
                <a:off x="6381787" y="2849900"/>
                <a:ext cx="1406258" cy="88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4400">
                    <a:solidFill>
                      <a:schemeClr val="bg1"/>
                    </a:solidFill>
                    <a:latin typeface="Comic Sans MS" pitchFamily="66" charset="0"/>
                  </a:rPr>
                  <a:t>C</a:t>
                </a:r>
              </a:p>
            </p:txBody>
          </p:sp>
          <p:sp>
            <p:nvSpPr>
              <p:cNvPr id="14" name="Text Box 12"/>
              <p:cNvSpPr txBox="1">
                <a:spLocks noChangeArrowheads="1"/>
              </p:cNvSpPr>
              <p:nvPr/>
            </p:nvSpPr>
            <p:spPr bwMode="auto">
              <a:xfrm rot="16886576">
                <a:off x="6905335" y="1791883"/>
                <a:ext cx="1413854" cy="87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4400">
                    <a:solidFill>
                      <a:schemeClr val="bg1"/>
                    </a:solidFill>
                    <a:latin typeface="Comic Sans MS" pitchFamily="66" charset="0"/>
                  </a:rPr>
                  <a:t>E</a:t>
                </a:r>
              </a:p>
            </p:txBody>
          </p:sp>
          <p:sp>
            <p:nvSpPr>
              <p:cNvPr id="15" name="Text Box 5"/>
              <p:cNvSpPr txBox="1">
                <a:spLocks noChangeArrowheads="1"/>
              </p:cNvSpPr>
              <p:nvPr/>
            </p:nvSpPr>
            <p:spPr bwMode="auto">
              <a:xfrm rot="16990186">
                <a:off x="1631869" y="3967596"/>
                <a:ext cx="1413854" cy="76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4400" dirty="0">
                    <a:solidFill>
                      <a:schemeClr val="accent5">
                        <a:lumMod val="40000"/>
                        <a:lumOff val="60000"/>
                      </a:schemeClr>
                    </a:solidFill>
                    <a:latin typeface="Comic Sans MS" pitchFamily="66" charset="0"/>
                  </a:rPr>
                  <a:t>D</a:t>
                </a:r>
              </a:p>
            </p:txBody>
          </p:sp>
          <p:sp>
            <p:nvSpPr>
              <p:cNvPr id="16" name="Text Box 6"/>
              <p:cNvSpPr txBox="1">
                <a:spLocks noChangeArrowheads="1"/>
              </p:cNvSpPr>
              <p:nvPr/>
            </p:nvSpPr>
            <p:spPr bwMode="auto">
              <a:xfrm rot="17643450">
                <a:off x="1895542" y="2763908"/>
                <a:ext cx="1413854" cy="87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4400" dirty="0">
                    <a:solidFill>
                      <a:schemeClr val="bg1"/>
                    </a:solidFill>
                    <a:latin typeface="Comic Sans MS" pitchFamily="66" charset="0"/>
                  </a:rPr>
                  <a:t>I</a:t>
                </a:r>
              </a:p>
            </p:txBody>
          </p:sp>
          <p:sp>
            <p:nvSpPr>
              <p:cNvPr id="17" name="Text Box 7"/>
              <p:cNvSpPr txBox="1">
                <a:spLocks noChangeArrowheads="1"/>
              </p:cNvSpPr>
              <p:nvPr/>
            </p:nvSpPr>
            <p:spPr bwMode="auto">
              <a:xfrm rot="20627132">
                <a:off x="2602469" y="1966241"/>
                <a:ext cx="1406258" cy="88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4400">
                    <a:solidFill>
                      <a:schemeClr val="bg1"/>
                    </a:solidFill>
                    <a:latin typeface="Comic Sans MS" pitchFamily="66" charset="0"/>
                  </a:rPr>
                  <a:t>S</a:t>
                </a:r>
              </a:p>
            </p:txBody>
          </p:sp>
          <p:sp>
            <p:nvSpPr>
              <p:cNvPr id="18" name="Text Box 8"/>
              <p:cNvSpPr txBox="1">
                <a:spLocks noChangeArrowheads="1"/>
              </p:cNvSpPr>
              <p:nvPr/>
            </p:nvSpPr>
            <p:spPr bwMode="auto">
              <a:xfrm rot="447100">
                <a:off x="3569271" y="1966241"/>
                <a:ext cx="1406258" cy="88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4400">
                    <a:solidFill>
                      <a:schemeClr val="bg1"/>
                    </a:solidFill>
                    <a:latin typeface="Comic Sans MS" pitchFamily="66" charset="0"/>
                  </a:rPr>
                  <a:t>T</a:t>
                </a:r>
              </a:p>
            </p:txBody>
          </p:sp>
          <p:sp>
            <p:nvSpPr>
              <p:cNvPr id="19" name="Text Box 9"/>
              <p:cNvSpPr txBox="1">
                <a:spLocks noChangeArrowheads="1"/>
              </p:cNvSpPr>
              <p:nvPr/>
            </p:nvSpPr>
            <p:spPr bwMode="auto">
              <a:xfrm rot="740192">
                <a:off x="4448182" y="2142973"/>
                <a:ext cx="1406258" cy="88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4400">
                    <a:solidFill>
                      <a:schemeClr val="bg1"/>
                    </a:solidFill>
                    <a:latin typeface="Comic Sans MS" pitchFamily="66" charset="0"/>
                  </a:rPr>
                  <a:t>A</a:t>
                </a:r>
              </a:p>
            </p:txBody>
          </p:sp>
          <p:sp>
            <p:nvSpPr>
              <p:cNvPr id="20" name="Text Box 10"/>
              <p:cNvSpPr txBox="1">
                <a:spLocks noChangeArrowheads="1"/>
              </p:cNvSpPr>
              <p:nvPr/>
            </p:nvSpPr>
            <p:spPr bwMode="auto">
              <a:xfrm rot="292427">
                <a:off x="5327093" y="3026632"/>
                <a:ext cx="1406258" cy="88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4400">
                    <a:solidFill>
                      <a:schemeClr val="bg1"/>
                    </a:solidFill>
                    <a:latin typeface="Comic Sans MS" pitchFamily="66" charset="0"/>
                  </a:rPr>
                  <a:t>N</a:t>
                </a:r>
              </a:p>
            </p:txBody>
          </p:sp>
        </p:grpSp>
      </p:grpSp>
      <p:grpSp>
        <p:nvGrpSpPr>
          <p:cNvPr id="22" name="Group 21"/>
          <p:cNvGrpSpPr/>
          <p:nvPr/>
        </p:nvGrpSpPr>
        <p:grpSpPr>
          <a:xfrm>
            <a:off x="1430521" y="1199642"/>
            <a:ext cx="7721600" cy="3976464"/>
            <a:chOff x="1430587" y="1190298"/>
            <a:chExt cx="7721600" cy="3976464"/>
          </a:xfrm>
        </p:grpSpPr>
        <p:sp>
          <p:nvSpPr>
            <p:cNvPr id="10" name="Line 2"/>
            <p:cNvSpPr>
              <a:spLocks noChangeShapeType="1"/>
            </p:cNvSpPr>
            <p:nvPr/>
          </p:nvSpPr>
          <p:spPr bwMode="auto">
            <a:xfrm flipV="1">
              <a:off x="2528678" y="1190298"/>
              <a:ext cx="4834011" cy="3976464"/>
            </a:xfrm>
            <a:prstGeom prst="line">
              <a:avLst/>
            </a:prstGeom>
            <a:noFill/>
            <a:ln w="28575" cap="rnd">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Text Box 13"/>
            <p:cNvSpPr txBox="1">
              <a:spLocks noChangeArrowheads="1"/>
            </p:cNvSpPr>
            <p:nvPr/>
          </p:nvSpPr>
          <p:spPr bwMode="auto">
            <a:xfrm rot="19271488">
              <a:off x="1430587" y="3284365"/>
              <a:ext cx="7721600" cy="813702"/>
            </a:xfrm>
            <a:prstGeom prst="rect">
              <a:avLst/>
            </a:prstGeom>
            <a:noFill/>
            <a:ln>
              <a:noFill/>
            </a:ln>
            <a:effectLst/>
            <a:extLs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4000" dirty="0">
                  <a:solidFill>
                    <a:srgbClr val="FFFF00"/>
                  </a:solidFill>
                  <a:latin typeface="Comic Sans MS" pitchFamily="66" charset="0"/>
                </a:rPr>
                <a:t>D I S P L A C E M E N T</a:t>
              </a:r>
            </a:p>
          </p:txBody>
        </p:sp>
      </p:grpSp>
      <p:sp>
        <p:nvSpPr>
          <p:cNvPr id="7" name="Oval 6"/>
          <p:cNvSpPr/>
          <p:nvPr/>
        </p:nvSpPr>
        <p:spPr>
          <a:xfrm flipV="1">
            <a:off x="2436469" y="5230930"/>
            <a:ext cx="172419" cy="91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rot="1213984">
            <a:off x="1818352" y="5309461"/>
            <a:ext cx="1236236" cy="461665"/>
          </a:xfrm>
          <a:prstGeom prst="rect">
            <a:avLst/>
          </a:prstGeom>
          <a:noFill/>
        </p:spPr>
        <p:txBody>
          <a:bodyPr wrap="none" rtlCol="0">
            <a:spAutoFit/>
          </a:bodyPr>
          <a:lstStyle/>
          <a:p>
            <a:r>
              <a:rPr lang="en-GB" dirty="0" smtClean="0">
                <a:solidFill>
                  <a:srgbClr val="00B0F0"/>
                </a:solidFill>
                <a:latin typeface="+mn-lt"/>
              </a:rPr>
              <a:t>START</a:t>
            </a:r>
            <a:endParaRPr lang="en-GB" dirty="0">
              <a:solidFill>
                <a:srgbClr val="00B0F0"/>
              </a:solidFill>
              <a:latin typeface="+mn-lt"/>
            </a:endParaRPr>
          </a:p>
        </p:txBody>
      </p:sp>
      <p:sp>
        <p:nvSpPr>
          <p:cNvPr id="36" name="Content Placeholder 35"/>
          <p:cNvSpPr txBox="1">
            <a:spLocks noGrp="1"/>
          </p:cNvSpPr>
          <p:nvPr>
            <p:ph idx="1"/>
          </p:nvPr>
        </p:nvSpPr>
        <p:spPr>
          <a:xfrm rot="4671651">
            <a:off x="7171787" y="850989"/>
            <a:ext cx="864339" cy="584775"/>
          </a:xfrm>
          <a:prstGeom prst="rect">
            <a:avLst/>
          </a:prstGeom>
          <a:noFill/>
        </p:spPr>
        <p:txBody>
          <a:bodyPr wrap="none" rtlCol="0">
            <a:spAutoFit/>
          </a:bodyPr>
          <a:lstStyle/>
          <a:p>
            <a:pPr marL="0" indent="0">
              <a:buNone/>
            </a:pPr>
            <a:r>
              <a:rPr lang="en-GB" dirty="0" smtClean="0">
                <a:solidFill>
                  <a:schemeClr val="accent5">
                    <a:lumMod val="60000"/>
                    <a:lumOff val="40000"/>
                  </a:schemeClr>
                </a:solidFill>
              </a:rPr>
              <a:t>end</a:t>
            </a:r>
            <a:endParaRPr lang="en-GB" dirty="0">
              <a:solidFill>
                <a:schemeClr val="accent5">
                  <a:lumMod val="60000"/>
                  <a:lumOff val="40000"/>
                </a:schemeClr>
              </a:solidFill>
            </a:endParaRPr>
          </a:p>
        </p:txBody>
      </p:sp>
      <p:grpSp>
        <p:nvGrpSpPr>
          <p:cNvPr id="186373" name="Group 186372"/>
          <p:cNvGrpSpPr/>
          <p:nvPr/>
        </p:nvGrpSpPr>
        <p:grpSpPr>
          <a:xfrm>
            <a:off x="599278" y="548680"/>
            <a:ext cx="1080120" cy="2023755"/>
            <a:chOff x="599278" y="548680"/>
            <a:chExt cx="1080120" cy="2023755"/>
          </a:xfrm>
        </p:grpSpPr>
        <p:cxnSp>
          <p:nvCxnSpPr>
            <p:cNvPr id="186368" name="Straight Arrow Connector 186367"/>
            <p:cNvCxnSpPr/>
            <p:nvPr/>
          </p:nvCxnSpPr>
          <p:spPr>
            <a:xfrm flipV="1">
              <a:off x="1100285" y="916251"/>
              <a:ext cx="0" cy="16561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6371" name="Straight Connector 186370"/>
            <p:cNvCxnSpPr/>
            <p:nvPr/>
          </p:nvCxnSpPr>
          <p:spPr>
            <a:xfrm>
              <a:off x="599278" y="1709435"/>
              <a:ext cx="1080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6372" name="TextBox 186371"/>
            <p:cNvSpPr txBox="1"/>
            <p:nvPr/>
          </p:nvSpPr>
          <p:spPr>
            <a:xfrm>
              <a:off x="935596" y="548680"/>
              <a:ext cx="407484" cy="461665"/>
            </a:xfrm>
            <a:prstGeom prst="rect">
              <a:avLst/>
            </a:prstGeom>
            <a:noFill/>
          </p:spPr>
          <p:txBody>
            <a:bodyPr wrap="none" rtlCol="0">
              <a:spAutoFit/>
            </a:bodyPr>
            <a:lstStyle/>
            <a:p>
              <a:r>
                <a:rPr lang="en-GB" dirty="0" smtClean="0">
                  <a:solidFill>
                    <a:srgbClr val="00FFFF"/>
                  </a:solidFill>
                </a:rPr>
                <a:t>N</a:t>
              </a:r>
              <a:endParaRPr lang="en-GB" dirty="0">
                <a:solidFill>
                  <a:srgbClr val="00FFFF"/>
                </a:solidFill>
              </a:endParaRPr>
            </a:p>
          </p:txBody>
        </p:sp>
      </p:grpSp>
    </p:spTree>
    <p:extLst>
      <p:ext uri="{BB962C8B-B14F-4D97-AF65-F5344CB8AC3E}">
        <p14:creationId xmlns:p14="http://schemas.microsoft.com/office/powerpoint/2010/main" val="202281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6370"/>
                                        </p:tgtEl>
                                        <p:attrNameLst>
                                          <p:attrName>style.visibility</p:attrName>
                                        </p:attrNameLst>
                                      </p:cBhvr>
                                      <p:to>
                                        <p:strVal val="visible"/>
                                      </p:to>
                                    </p:set>
                                    <p:animEffect transition="in" filter="wipe(down)">
                                      <p:cBhvr>
                                        <p:cTn id="20" dur="500"/>
                                        <p:tgtEl>
                                          <p:spTgt spid="186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E0CF44-BB5F-40B4-B589-8EE0F2A87521}" type="slidenum">
              <a:rPr lang="en-GB" sz="1800" smtClean="0">
                <a:solidFill>
                  <a:schemeClr val="accent1"/>
                </a:solidFill>
              </a:rPr>
              <a:pPr eaLnBrk="1" hangingPunct="1"/>
              <a:t>14</a:t>
            </a:fld>
            <a:endParaRPr lang="en-GB" sz="1800" smtClean="0">
              <a:solidFill>
                <a:schemeClr val="accent1"/>
              </a:solidFill>
            </a:endParaRPr>
          </a:p>
        </p:txBody>
      </p:sp>
      <p:sp>
        <p:nvSpPr>
          <p:cNvPr id="9933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9933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3122" name="Text Box 2"/>
          <p:cNvSpPr txBox="1">
            <a:spLocks noChangeArrowheads="1"/>
          </p:cNvSpPr>
          <p:nvPr/>
        </p:nvSpPr>
        <p:spPr bwMode="auto">
          <a:xfrm>
            <a:off x="1371600" y="14478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3200">
                <a:solidFill>
                  <a:srgbClr val="FFFF00"/>
                </a:solidFill>
                <a:latin typeface="Comic Sans MS" pitchFamily="66" charset="0"/>
              </a:rPr>
              <a:t>Distance = “how far we’ve travelled”</a:t>
            </a:r>
          </a:p>
        </p:txBody>
      </p:sp>
      <p:sp>
        <p:nvSpPr>
          <p:cNvPr id="133123" name="Text Box 3"/>
          <p:cNvSpPr txBox="1">
            <a:spLocks noChangeArrowheads="1"/>
          </p:cNvSpPr>
          <p:nvPr/>
        </p:nvSpPr>
        <p:spPr bwMode="auto">
          <a:xfrm>
            <a:off x="1600200" y="23622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eaLnBrk="1" hangingPunct="1">
              <a:spcBef>
                <a:spcPct val="50000"/>
              </a:spcBef>
              <a:buClr>
                <a:srgbClr val="CC0000"/>
              </a:buClr>
              <a:buSzPct val="80000"/>
              <a:buFont typeface="Wingdings" pitchFamily="2" charset="2"/>
              <a:buNone/>
            </a:pPr>
            <a:r>
              <a:rPr lang="en-GB" sz="3200">
                <a:solidFill>
                  <a:schemeClr val="bg1"/>
                </a:solidFill>
                <a:latin typeface="Comic Sans MS" pitchFamily="66" charset="0"/>
                <a:sym typeface="Symbol" pitchFamily="18" charset="2"/>
              </a:rPr>
              <a:t>		symbol </a:t>
            </a:r>
            <a:r>
              <a:rPr lang="en-GB" sz="3200" i="1">
                <a:solidFill>
                  <a:schemeClr val="bg1"/>
                </a:solidFill>
                <a:latin typeface="Comic Sans MS" pitchFamily="66" charset="0"/>
                <a:sym typeface="Symbol" pitchFamily="18" charset="2"/>
              </a:rPr>
              <a:t>d</a:t>
            </a:r>
            <a:endParaRPr lang="en-GB" sz="3200">
              <a:solidFill>
                <a:schemeClr val="bg1"/>
              </a:solidFill>
              <a:latin typeface="Comic Sans MS" pitchFamily="66" charset="0"/>
            </a:endParaRPr>
          </a:p>
        </p:txBody>
      </p:sp>
      <p:sp>
        <p:nvSpPr>
          <p:cNvPr id="133124" name="Text Box 4"/>
          <p:cNvSpPr txBox="1">
            <a:spLocks noChangeArrowheads="1"/>
          </p:cNvSpPr>
          <p:nvPr/>
        </p:nvSpPr>
        <p:spPr bwMode="auto">
          <a:xfrm>
            <a:off x="1600200" y="31242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eaLnBrk="1" hangingPunct="1">
              <a:spcBef>
                <a:spcPct val="50000"/>
              </a:spcBef>
              <a:buClr>
                <a:srgbClr val="CC0000"/>
              </a:buClr>
              <a:buSzPct val="80000"/>
              <a:buFont typeface="Wingdings" pitchFamily="2" charset="2"/>
              <a:buNone/>
            </a:pPr>
            <a:r>
              <a:rPr lang="en-GB" sz="3200">
                <a:solidFill>
                  <a:schemeClr val="bg1"/>
                </a:solidFill>
                <a:latin typeface="Comic Sans MS" pitchFamily="66" charset="0"/>
                <a:sym typeface="Symbol" pitchFamily="18" charset="2"/>
              </a:rPr>
              <a:t>		units metres, </a:t>
            </a:r>
            <a:r>
              <a:rPr lang="en-GB" sz="3200" i="1">
                <a:solidFill>
                  <a:schemeClr val="bg1"/>
                </a:solidFill>
                <a:latin typeface="Comic Sans MS" pitchFamily="66" charset="0"/>
                <a:sym typeface="Symbol" pitchFamily="18" charset="2"/>
              </a:rPr>
              <a:t>m</a:t>
            </a:r>
            <a:endParaRPr lang="en-GB" sz="3200">
              <a:solidFill>
                <a:schemeClr val="bg1"/>
              </a:solidFill>
              <a:latin typeface="Comic Sans MS" pitchFamily="66" charset="0"/>
            </a:endParaRPr>
          </a:p>
        </p:txBody>
      </p:sp>
      <p:sp>
        <p:nvSpPr>
          <p:cNvPr id="133125" name="Text Box 5"/>
          <p:cNvSpPr txBox="1">
            <a:spLocks noChangeArrowheads="1"/>
          </p:cNvSpPr>
          <p:nvPr/>
        </p:nvSpPr>
        <p:spPr bwMode="auto">
          <a:xfrm>
            <a:off x="1447800" y="53340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eaLnBrk="1" hangingPunct="1">
              <a:spcBef>
                <a:spcPct val="50000"/>
              </a:spcBef>
              <a:buClr>
                <a:srgbClr val="CC0000"/>
              </a:buClr>
              <a:buSzPct val="80000"/>
              <a:buFont typeface="Wingdings" pitchFamily="2" charset="2"/>
              <a:buNone/>
            </a:pPr>
            <a:r>
              <a:rPr lang="en-GB" sz="3200">
                <a:solidFill>
                  <a:schemeClr val="bg1"/>
                </a:solidFill>
                <a:latin typeface="Comic Sans MS" pitchFamily="66" charset="0"/>
                <a:sym typeface="Symbol" pitchFamily="18" charset="2"/>
              </a:rPr>
              <a:t>		(scalar quantity)</a:t>
            </a:r>
            <a:endParaRPr lang="en-GB" sz="3200">
              <a:solidFill>
                <a:schemeClr val="bg1"/>
              </a:solidFill>
              <a:latin typeface="Comic Sans MS" pitchFamily="66" charset="0"/>
            </a:endParaRPr>
          </a:p>
        </p:txBody>
      </p:sp>
      <p:sp>
        <p:nvSpPr>
          <p:cNvPr id="2" name="Text Box 2"/>
          <p:cNvSpPr txBox="1">
            <a:spLocks noChangeArrowheads="1"/>
          </p:cNvSpPr>
          <p:nvPr/>
        </p:nvSpPr>
        <p:spPr bwMode="auto">
          <a:xfrm>
            <a:off x="838200" y="44958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3200">
                <a:solidFill>
                  <a:srgbClr val="FFFF00"/>
                </a:solidFill>
                <a:latin typeface="Comic Sans MS" pitchFamily="66" charset="0"/>
              </a:rPr>
              <a:t>And later we’ll show distance is….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dissolve">
                                      <p:cBhvr>
                                        <p:cTn id="7" dur="500"/>
                                        <p:tgtEl>
                                          <p:spTgt spid="133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3123"/>
                                        </p:tgtEl>
                                        <p:attrNameLst>
                                          <p:attrName>style.visibility</p:attrName>
                                        </p:attrNameLst>
                                      </p:cBhvr>
                                      <p:to>
                                        <p:strVal val="visible"/>
                                      </p:to>
                                    </p:set>
                                    <p:anim calcmode="lin" valueType="num">
                                      <p:cBhvr additive="base">
                                        <p:cTn id="17" dur="500" fill="hold"/>
                                        <p:tgtEl>
                                          <p:spTgt spid="133123"/>
                                        </p:tgtEl>
                                        <p:attrNameLst>
                                          <p:attrName>ppt_x</p:attrName>
                                        </p:attrNameLst>
                                      </p:cBhvr>
                                      <p:tavLst>
                                        <p:tav tm="0">
                                          <p:val>
                                            <p:strVal val="1+#ppt_w/2"/>
                                          </p:val>
                                        </p:tav>
                                        <p:tav tm="100000">
                                          <p:val>
                                            <p:strVal val="#ppt_x"/>
                                          </p:val>
                                        </p:tav>
                                      </p:tavLst>
                                    </p:anim>
                                    <p:anim calcmode="lin" valueType="num">
                                      <p:cBhvr additive="base">
                                        <p:cTn id="18" dur="500" fill="hold"/>
                                        <p:tgtEl>
                                          <p:spTgt spid="13312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33124"/>
                                        </p:tgtEl>
                                        <p:attrNameLst>
                                          <p:attrName>style.visibility</p:attrName>
                                        </p:attrNameLst>
                                      </p:cBhvr>
                                      <p:to>
                                        <p:strVal val="visible"/>
                                      </p:to>
                                    </p:set>
                                    <p:anim calcmode="lin" valueType="num">
                                      <p:cBhvr additive="base">
                                        <p:cTn id="23" dur="500" fill="hold"/>
                                        <p:tgtEl>
                                          <p:spTgt spid="133124"/>
                                        </p:tgtEl>
                                        <p:attrNameLst>
                                          <p:attrName>ppt_x</p:attrName>
                                        </p:attrNameLst>
                                      </p:cBhvr>
                                      <p:tavLst>
                                        <p:tav tm="0">
                                          <p:val>
                                            <p:strVal val="1+#ppt_w/2"/>
                                          </p:val>
                                        </p:tav>
                                        <p:tav tm="100000">
                                          <p:val>
                                            <p:strVal val="#ppt_x"/>
                                          </p:val>
                                        </p:tav>
                                      </p:tavLst>
                                    </p:anim>
                                    <p:anim calcmode="lin" valueType="num">
                                      <p:cBhvr additive="base">
                                        <p:cTn id="24" dur="500" fill="hold"/>
                                        <p:tgtEl>
                                          <p:spTgt spid="13312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33125"/>
                                        </p:tgtEl>
                                        <p:attrNameLst>
                                          <p:attrName>style.visibility</p:attrName>
                                        </p:attrNameLst>
                                      </p:cBhvr>
                                      <p:to>
                                        <p:strVal val="visible"/>
                                      </p:to>
                                    </p:set>
                                    <p:anim calcmode="lin" valueType="num">
                                      <p:cBhvr additive="base">
                                        <p:cTn id="29" dur="500" fill="hold"/>
                                        <p:tgtEl>
                                          <p:spTgt spid="133125"/>
                                        </p:tgtEl>
                                        <p:attrNameLst>
                                          <p:attrName>ppt_x</p:attrName>
                                        </p:attrNameLst>
                                      </p:cBhvr>
                                      <p:tavLst>
                                        <p:tav tm="0">
                                          <p:val>
                                            <p:strVal val="1+#ppt_w/2"/>
                                          </p:val>
                                        </p:tav>
                                        <p:tav tm="100000">
                                          <p:val>
                                            <p:strVal val="#ppt_x"/>
                                          </p:val>
                                        </p:tav>
                                      </p:tavLst>
                                    </p:anim>
                                    <p:anim calcmode="lin" valueType="num">
                                      <p:cBhvr additive="base">
                                        <p:cTn id="30" dur="500" fill="hold"/>
                                        <p:tgtEl>
                                          <p:spTgt spid="133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utoUpdateAnimBg="0"/>
      <p:bldP spid="133123" grpId="0" autoUpdateAnimBg="0"/>
      <p:bldP spid="133124" grpId="0" autoUpdateAnimBg="0"/>
      <p:bldP spid="133125" grpId="0" autoUpdateAnimBg="0"/>
      <p:bldP spid="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408079-86EC-4A00-A80A-54141AB5EA3D}" type="slidenum">
              <a:rPr lang="en-GB" sz="1800" smtClean="0">
                <a:solidFill>
                  <a:schemeClr val="accent1"/>
                </a:solidFill>
              </a:rPr>
              <a:pPr eaLnBrk="1" hangingPunct="1"/>
              <a:t>15</a:t>
            </a:fld>
            <a:endParaRPr lang="en-GB" sz="1800" smtClean="0">
              <a:solidFill>
                <a:schemeClr val="accent1"/>
              </a:solidFill>
            </a:endParaRPr>
          </a:p>
        </p:txBody>
      </p:sp>
      <p:sp>
        <p:nvSpPr>
          <p:cNvPr id="10342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0342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4146" name="Text Box 2"/>
          <p:cNvSpPr txBox="1">
            <a:spLocks noChangeArrowheads="1"/>
          </p:cNvSpPr>
          <p:nvPr/>
        </p:nvSpPr>
        <p:spPr bwMode="auto">
          <a:xfrm>
            <a:off x="1371600" y="1295400"/>
            <a:ext cx="7467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CC0000"/>
              </a:buClr>
              <a:buSzPct val="80000"/>
              <a:buFont typeface="Wingdings" pitchFamily="2" charset="2"/>
              <a:buNone/>
            </a:pPr>
            <a:r>
              <a:rPr lang="en-GB" sz="3200">
                <a:solidFill>
                  <a:schemeClr val="bg1"/>
                </a:solidFill>
                <a:latin typeface="Comic Sans MS" pitchFamily="66" charset="0"/>
              </a:rPr>
              <a:t>Displacement = “how far we’ve travelled in a straight line (from A to B)” (include your direction)</a:t>
            </a:r>
          </a:p>
        </p:txBody>
      </p:sp>
      <p:sp>
        <p:nvSpPr>
          <p:cNvPr id="134147" name="Text Box 3"/>
          <p:cNvSpPr txBox="1">
            <a:spLocks noChangeArrowheads="1"/>
          </p:cNvSpPr>
          <p:nvPr/>
        </p:nvSpPr>
        <p:spPr bwMode="auto">
          <a:xfrm>
            <a:off x="457200" y="31242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eaLnBrk="1" hangingPunct="1">
              <a:spcBef>
                <a:spcPct val="50000"/>
              </a:spcBef>
              <a:buClr>
                <a:srgbClr val="CC0000"/>
              </a:buClr>
              <a:buSzPct val="80000"/>
              <a:buFont typeface="Wingdings" pitchFamily="2" charset="2"/>
              <a:buNone/>
            </a:pPr>
            <a:r>
              <a:rPr lang="en-GB" sz="3200">
                <a:solidFill>
                  <a:srgbClr val="FFFF00"/>
                </a:solidFill>
                <a:latin typeface="Comic Sans MS" pitchFamily="66" charset="0"/>
                <a:sym typeface="Symbol" pitchFamily="18" charset="2"/>
              </a:rPr>
              <a:t>	symbol </a:t>
            </a:r>
            <a:r>
              <a:rPr lang="en-GB" sz="3200" i="1">
                <a:solidFill>
                  <a:srgbClr val="FFFF00"/>
                </a:solidFill>
                <a:latin typeface="Comic Sans MS" pitchFamily="66" charset="0"/>
                <a:sym typeface="Symbol" pitchFamily="18" charset="2"/>
              </a:rPr>
              <a:t>s</a:t>
            </a:r>
            <a:endParaRPr lang="en-GB" sz="3200">
              <a:solidFill>
                <a:srgbClr val="FFFF00"/>
              </a:solidFill>
              <a:latin typeface="Comic Sans MS" pitchFamily="66" charset="0"/>
            </a:endParaRPr>
          </a:p>
        </p:txBody>
      </p:sp>
      <p:sp>
        <p:nvSpPr>
          <p:cNvPr id="134148" name="Text Box 4"/>
          <p:cNvSpPr txBox="1">
            <a:spLocks noChangeArrowheads="1"/>
          </p:cNvSpPr>
          <p:nvPr/>
        </p:nvSpPr>
        <p:spPr bwMode="auto">
          <a:xfrm>
            <a:off x="457200" y="37338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eaLnBrk="1" hangingPunct="1">
              <a:spcBef>
                <a:spcPct val="50000"/>
              </a:spcBef>
              <a:buClr>
                <a:srgbClr val="CC0000"/>
              </a:buClr>
              <a:buSzPct val="80000"/>
              <a:buFont typeface="Wingdings" pitchFamily="2" charset="2"/>
              <a:buNone/>
            </a:pPr>
            <a:r>
              <a:rPr lang="en-GB" sz="3200">
                <a:solidFill>
                  <a:srgbClr val="FFFF00"/>
                </a:solidFill>
                <a:latin typeface="Comic Sans MS" pitchFamily="66" charset="0"/>
                <a:sym typeface="Symbol" pitchFamily="18" charset="2"/>
              </a:rPr>
              <a:t>	units, metres, </a:t>
            </a:r>
            <a:r>
              <a:rPr lang="en-GB" sz="3200" i="1">
                <a:solidFill>
                  <a:srgbClr val="FFFF00"/>
                </a:solidFill>
                <a:latin typeface="Comic Sans MS" pitchFamily="66" charset="0"/>
                <a:sym typeface="Symbol" pitchFamily="18" charset="2"/>
              </a:rPr>
              <a:t>m</a:t>
            </a:r>
            <a:endParaRPr lang="en-GB" sz="3200">
              <a:solidFill>
                <a:srgbClr val="FFFF00"/>
              </a:solidFill>
              <a:latin typeface="Comic Sans MS" pitchFamily="66" charset="0"/>
            </a:endParaRPr>
          </a:p>
        </p:txBody>
      </p:sp>
      <p:sp>
        <p:nvSpPr>
          <p:cNvPr id="134149" name="Text Box 5"/>
          <p:cNvSpPr txBox="1">
            <a:spLocks noChangeArrowheads="1"/>
          </p:cNvSpPr>
          <p:nvPr/>
        </p:nvSpPr>
        <p:spPr bwMode="auto">
          <a:xfrm>
            <a:off x="457200" y="43434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eaLnBrk="1" hangingPunct="1">
              <a:spcBef>
                <a:spcPct val="50000"/>
              </a:spcBef>
              <a:buClr>
                <a:srgbClr val="CC0000"/>
              </a:buClr>
              <a:buSzPct val="80000"/>
              <a:buFont typeface="Wingdings" pitchFamily="2" charset="2"/>
              <a:buNone/>
            </a:pPr>
            <a:r>
              <a:rPr lang="en-GB" sz="3200">
                <a:solidFill>
                  <a:srgbClr val="FFFF00"/>
                </a:solidFill>
                <a:latin typeface="Comic Sans MS" pitchFamily="66" charset="0"/>
                <a:sym typeface="Symbol" pitchFamily="18" charset="2"/>
              </a:rPr>
              <a:t>	Vector quantity</a:t>
            </a:r>
            <a:endParaRPr lang="en-GB" sz="3200">
              <a:solidFill>
                <a:srgbClr val="FFFF00"/>
              </a:solidFill>
              <a:latin typeface="Comic Sans MS" pitchFamily="66" charset="0"/>
            </a:endParaRPr>
          </a:p>
        </p:txBody>
      </p:sp>
      <p:sp>
        <p:nvSpPr>
          <p:cNvPr id="134150" name="Text Box 6"/>
          <p:cNvSpPr txBox="1">
            <a:spLocks noChangeArrowheads="1"/>
          </p:cNvSpPr>
          <p:nvPr/>
        </p:nvSpPr>
        <p:spPr bwMode="auto">
          <a:xfrm>
            <a:off x="457200" y="4953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eaLnBrk="1" hangingPunct="1">
              <a:spcBef>
                <a:spcPct val="50000"/>
              </a:spcBef>
              <a:buClr>
                <a:srgbClr val="CC0000"/>
              </a:buClr>
              <a:buSzPct val="80000"/>
              <a:buFont typeface="Wingdings" pitchFamily="2" charset="2"/>
              <a:buNone/>
            </a:pPr>
            <a:r>
              <a:rPr lang="en-GB" sz="3200">
                <a:solidFill>
                  <a:srgbClr val="FFFF00"/>
                </a:solidFill>
                <a:latin typeface="Comic Sans MS" pitchFamily="66" charset="0"/>
                <a:sym typeface="Symbol" pitchFamily="18" charset="2"/>
              </a:rPr>
              <a:t>	Must quote the direction</a:t>
            </a:r>
            <a:endParaRPr lang="en-GB" sz="3200">
              <a:solidFill>
                <a:srgbClr val="FFFF00"/>
              </a:solidFill>
              <a:latin typeface="Comic Sans MS" pitchFamily="66"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dissolve">
                                      <p:cBhvr>
                                        <p:cTn id="7" dur="500"/>
                                        <p:tgtEl>
                                          <p:spTgt spid="13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4147"/>
                                        </p:tgtEl>
                                        <p:attrNameLst>
                                          <p:attrName>style.visibility</p:attrName>
                                        </p:attrNameLst>
                                      </p:cBhvr>
                                      <p:to>
                                        <p:strVal val="visible"/>
                                      </p:to>
                                    </p:set>
                                    <p:anim calcmode="lin" valueType="num">
                                      <p:cBhvr additive="base">
                                        <p:cTn id="12" dur="500" fill="hold"/>
                                        <p:tgtEl>
                                          <p:spTgt spid="134147"/>
                                        </p:tgtEl>
                                        <p:attrNameLst>
                                          <p:attrName>ppt_x</p:attrName>
                                        </p:attrNameLst>
                                      </p:cBhvr>
                                      <p:tavLst>
                                        <p:tav tm="0">
                                          <p:val>
                                            <p:strVal val="1+#ppt_w/2"/>
                                          </p:val>
                                        </p:tav>
                                        <p:tav tm="100000">
                                          <p:val>
                                            <p:strVal val="#ppt_x"/>
                                          </p:val>
                                        </p:tav>
                                      </p:tavLst>
                                    </p:anim>
                                    <p:anim calcmode="lin" valueType="num">
                                      <p:cBhvr additive="base">
                                        <p:cTn id="13" dur="500" fill="hold"/>
                                        <p:tgtEl>
                                          <p:spTgt spid="13414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4148"/>
                                        </p:tgtEl>
                                        <p:attrNameLst>
                                          <p:attrName>style.visibility</p:attrName>
                                        </p:attrNameLst>
                                      </p:cBhvr>
                                      <p:to>
                                        <p:strVal val="visible"/>
                                      </p:to>
                                    </p:set>
                                    <p:anim calcmode="lin" valueType="num">
                                      <p:cBhvr additive="base">
                                        <p:cTn id="18" dur="500" fill="hold"/>
                                        <p:tgtEl>
                                          <p:spTgt spid="134148"/>
                                        </p:tgtEl>
                                        <p:attrNameLst>
                                          <p:attrName>ppt_x</p:attrName>
                                        </p:attrNameLst>
                                      </p:cBhvr>
                                      <p:tavLst>
                                        <p:tav tm="0">
                                          <p:val>
                                            <p:strVal val="1+#ppt_w/2"/>
                                          </p:val>
                                        </p:tav>
                                        <p:tav tm="100000">
                                          <p:val>
                                            <p:strVal val="#ppt_x"/>
                                          </p:val>
                                        </p:tav>
                                      </p:tavLst>
                                    </p:anim>
                                    <p:anim calcmode="lin" valueType="num">
                                      <p:cBhvr additive="base">
                                        <p:cTn id="19" dur="500" fill="hold"/>
                                        <p:tgtEl>
                                          <p:spTgt spid="13414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4149"/>
                                        </p:tgtEl>
                                        <p:attrNameLst>
                                          <p:attrName>style.visibility</p:attrName>
                                        </p:attrNameLst>
                                      </p:cBhvr>
                                      <p:to>
                                        <p:strVal val="visible"/>
                                      </p:to>
                                    </p:set>
                                    <p:anim calcmode="lin" valueType="num">
                                      <p:cBhvr additive="base">
                                        <p:cTn id="24" dur="500" fill="hold"/>
                                        <p:tgtEl>
                                          <p:spTgt spid="134149"/>
                                        </p:tgtEl>
                                        <p:attrNameLst>
                                          <p:attrName>ppt_x</p:attrName>
                                        </p:attrNameLst>
                                      </p:cBhvr>
                                      <p:tavLst>
                                        <p:tav tm="0">
                                          <p:val>
                                            <p:strVal val="1+#ppt_w/2"/>
                                          </p:val>
                                        </p:tav>
                                        <p:tav tm="100000">
                                          <p:val>
                                            <p:strVal val="#ppt_x"/>
                                          </p:val>
                                        </p:tav>
                                      </p:tavLst>
                                    </p:anim>
                                    <p:anim calcmode="lin" valueType="num">
                                      <p:cBhvr additive="base">
                                        <p:cTn id="25" dur="500" fill="hold"/>
                                        <p:tgtEl>
                                          <p:spTgt spid="13414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34150"/>
                                        </p:tgtEl>
                                        <p:attrNameLst>
                                          <p:attrName>style.visibility</p:attrName>
                                        </p:attrNameLst>
                                      </p:cBhvr>
                                      <p:to>
                                        <p:strVal val="visible"/>
                                      </p:to>
                                    </p:set>
                                    <p:anim calcmode="lin" valueType="num">
                                      <p:cBhvr additive="base">
                                        <p:cTn id="30" dur="500" fill="hold"/>
                                        <p:tgtEl>
                                          <p:spTgt spid="134150"/>
                                        </p:tgtEl>
                                        <p:attrNameLst>
                                          <p:attrName>ppt_x</p:attrName>
                                        </p:attrNameLst>
                                      </p:cBhvr>
                                      <p:tavLst>
                                        <p:tav tm="0">
                                          <p:val>
                                            <p:strVal val="1+#ppt_w/2"/>
                                          </p:val>
                                        </p:tav>
                                        <p:tav tm="100000">
                                          <p:val>
                                            <p:strVal val="#ppt_x"/>
                                          </p:val>
                                        </p:tav>
                                      </p:tavLst>
                                    </p:anim>
                                    <p:anim calcmode="lin" valueType="num">
                                      <p:cBhvr additive="base">
                                        <p:cTn id="31" dur="500" fill="hold"/>
                                        <p:tgtEl>
                                          <p:spTgt spid="134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P spid="134147" grpId="0" autoUpdateAnimBg="0"/>
      <p:bldP spid="134148" grpId="0" autoUpdateAnimBg="0"/>
      <p:bldP spid="134149" grpId="0" autoUpdateAnimBg="0"/>
      <p:bldP spid="13415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10518C-3D09-4DE1-9801-61307AEC34A1}" type="slidenum">
              <a:rPr lang="en-GB" sz="1800" smtClean="0">
                <a:solidFill>
                  <a:schemeClr val="accent1"/>
                </a:solidFill>
              </a:rPr>
              <a:pPr eaLnBrk="1" hangingPunct="1"/>
              <a:t>16</a:t>
            </a:fld>
            <a:endParaRPr lang="en-GB" sz="1800" smtClean="0">
              <a:solidFill>
                <a:schemeClr val="accent1"/>
              </a:solidFill>
            </a:endParaRPr>
          </a:p>
        </p:txBody>
      </p:sp>
      <p:sp>
        <p:nvSpPr>
          <p:cNvPr id="9216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9216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2165" name="Rectangle 2"/>
          <p:cNvSpPr>
            <a:spLocks noGrp="1" noChangeArrowheads="1"/>
          </p:cNvSpPr>
          <p:nvPr>
            <p:ph type="ctrTitle"/>
          </p:nvPr>
        </p:nvSpPr>
        <p:spPr>
          <a:xfrm>
            <a:off x="685800" y="2286000"/>
            <a:ext cx="7772400" cy="1143000"/>
          </a:xfrm>
        </p:spPr>
        <p:txBody>
          <a:bodyPr/>
          <a:lstStyle/>
          <a:p>
            <a:pPr algn="ctr" eaLnBrk="1" hangingPunct="1"/>
            <a:r>
              <a:rPr lang="en-GB" sz="6000" smtClean="0">
                <a:solidFill>
                  <a:schemeClr val="accent1"/>
                </a:solidFill>
                <a:cs typeface="Times New Roman" pitchFamily="18" charset="0"/>
              </a:rPr>
              <a:t>LOCKERBIE ACADEMY</a:t>
            </a:r>
            <a:r>
              <a:rPr lang="en-GB" sz="6000" smtClean="0">
                <a:cs typeface="Times New Roman" pitchFamily="18" charset="0"/>
              </a:rPr>
              <a:t> 	</a:t>
            </a:r>
            <a:br>
              <a:rPr lang="en-GB" sz="6000" smtClean="0">
                <a:cs typeface="Times New Roman" pitchFamily="18" charset="0"/>
              </a:rPr>
            </a:br>
            <a:r>
              <a:rPr lang="en-GB" sz="6000" smtClean="0">
                <a:cs typeface="Times New Roman" pitchFamily="18" charset="0"/>
              </a:rPr>
              <a:t>TRANSPORT UNIT</a:t>
            </a:r>
            <a:br>
              <a:rPr lang="en-GB" sz="6000" smtClean="0">
                <a:cs typeface="Times New Roman" pitchFamily="18" charset="0"/>
              </a:rPr>
            </a:br>
            <a:r>
              <a:rPr lang="en-GB" sz="7200" smtClean="0">
                <a:solidFill>
                  <a:srgbClr val="FF0066"/>
                </a:solidFill>
                <a:cs typeface="Times New Roman" pitchFamily="18" charset="0"/>
              </a:rPr>
              <a:t>velocity</a:t>
            </a:r>
            <a:r>
              <a:rPr lang="en-GB" smtClean="0"/>
              <a:t> </a:t>
            </a:r>
          </a:p>
        </p:txBody>
      </p:sp>
      <p:sp>
        <p:nvSpPr>
          <p:cNvPr id="92166" name="Rectangle 3"/>
          <p:cNvSpPr>
            <a:spLocks noGrp="1" noChangeArrowheads="1"/>
          </p:cNvSpPr>
          <p:nvPr>
            <p:ph type="subTitle" idx="1"/>
          </p:nvPr>
        </p:nvSpPr>
        <p:spPr>
          <a:xfrm>
            <a:off x="1447800" y="5410200"/>
            <a:ext cx="6400800" cy="914400"/>
          </a:xfrm>
        </p:spPr>
        <p:txBody>
          <a:bodyPr/>
          <a:lstStyle/>
          <a:p>
            <a:pPr eaLnBrk="1" hangingPunct="1"/>
            <a:r>
              <a:rPr lang="en-GB" smtClean="0"/>
              <a:t>S1-S3 Road Safety &amp; PHYSICS</a:t>
            </a:r>
          </a:p>
        </p:txBody>
      </p:sp>
    </p:spTree>
    <p:extLst>
      <p:ext uri="{BB962C8B-B14F-4D97-AF65-F5344CB8AC3E}">
        <p14:creationId xmlns:p14="http://schemas.microsoft.com/office/powerpoint/2010/main" val="3268207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B2CA0C-7D7F-4A75-BFCC-8B155412BE96}" type="slidenum">
              <a:rPr lang="en-GB" sz="1800" smtClean="0">
                <a:solidFill>
                  <a:schemeClr val="accent1"/>
                </a:solidFill>
              </a:rPr>
              <a:pPr eaLnBrk="1" hangingPunct="1"/>
              <a:t>17</a:t>
            </a:fld>
            <a:endParaRPr lang="en-GB" sz="1800" smtClean="0">
              <a:solidFill>
                <a:schemeClr val="accent1"/>
              </a:solidFill>
            </a:endParaRPr>
          </a:p>
        </p:txBody>
      </p:sp>
      <p:sp>
        <p:nvSpPr>
          <p:cNvPr id="9318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9318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3189" name="Rectangle 2"/>
          <p:cNvSpPr>
            <a:spLocks noGrp="1" noChangeArrowheads="1"/>
          </p:cNvSpPr>
          <p:nvPr>
            <p:ph type="ctrTitle"/>
          </p:nvPr>
        </p:nvSpPr>
        <p:spPr>
          <a:xfrm>
            <a:off x="533400" y="1219200"/>
            <a:ext cx="7772400" cy="3886200"/>
          </a:xfrm>
        </p:spPr>
        <p:txBody>
          <a:bodyPr/>
          <a:lstStyle/>
          <a:p>
            <a:pPr algn="ctr" eaLnBrk="1" hangingPunct="1"/>
            <a:r>
              <a:rPr lang="en-GB" sz="6000" smtClean="0"/>
              <a:t>VELOCITY, Displacement &amp; Time</a:t>
            </a:r>
          </a:p>
        </p:txBody>
      </p:sp>
      <p:sp>
        <p:nvSpPr>
          <p:cNvPr id="93190" name="Rectangle 3"/>
          <p:cNvSpPr>
            <a:spLocks noGrp="1" noChangeArrowheads="1"/>
          </p:cNvSpPr>
          <p:nvPr>
            <p:ph type="subTitle" idx="1"/>
          </p:nvPr>
        </p:nvSpPr>
        <p:spPr>
          <a:xfrm>
            <a:off x="228600" y="152400"/>
            <a:ext cx="6400800" cy="990600"/>
          </a:xfrm>
        </p:spPr>
        <p:txBody>
          <a:bodyPr/>
          <a:lstStyle/>
          <a:p>
            <a:pPr eaLnBrk="1" hangingPunct="1"/>
            <a:r>
              <a:rPr lang="en-GB" smtClean="0"/>
              <a:t>S1 Physics    Transport</a:t>
            </a:r>
          </a:p>
        </p:txBody>
      </p:sp>
      <p:sp>
        <p:nvSpPr>
          <p:cNvPr id="93191" name="AutoShape 5">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Tree>
    <p:extLst>
      <p:ext uri="{BB962C8B-B14F-4D97-AF65-F5344CB8AC3E}">
        <p14:creationId xmlns:p14="http://schemas.microsoft.com/office/powerpoint/2010/main" val="2739819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40947D-C663-49AD-AD03-07CC1F5B9DE2}" type="slidenum">
              <a:rPr lang="en-GB" sz="1800" smtClean="0">
                <a:solidFill>
                  <a:schemeClr val="accent1"/>
                </a:solidFill>
              </a:rPr>
              <a:pPr eaLnBrk="1" hangingPunct="1"/>
              <a:t>18</a:t>
            </a:fld>
            <a:endParaRPr lang="en-GB" sz="1800" smtClean="0">
              <a:solidFill>
                <a:schemeClr val="accent1"/>
              </a:solidFill>
            </a:endParaRPr>
          </a:p>
        </p:txBody>
      </p:sp>
      <p:sp>
        <p:nvSpPr>
          <p:cNvPr id="94211"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94212" name="Footer Placeholder 4"/>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94213" name="Rectangle 2"/>
          <p:cNvSpPr>
            <a:spLocks noGrp="1" noChangeArrowheads="1"/>
          </p:cNvSpPr>
          <p:nvPr>
            <p:ph type="ctrTitle" idx="4294967295"/>
          </p:nvPr>
        </p:nvSpPr>
        <p:spPr>
          <a:xfrm>
            <a:off x="533400" y="1219200"/>
            <a:ext cx="7772400" cy="3886200"/>
          </a:xfrm>
        </p:spPr>
        <p:txBody>
          <a:bodyPr/>
          <a:lstStyle/>
          <a:p>
            <a:pPr algn="ctr" eaLnBrk="1" hangingPunct="1"/>
            <a:r>
              <a:rPr lang="en-GB" sz="6000" smtClean="0">
                <a:solidFill>
                  <a:srgbClr val="00FFFF"/>
                </a:solidFill>
              </a:rPr>
              <a:t>So what’s this VELOCITY thing physicists love?</a:t>
            </a:r>
          </a:p>
        </p:txBody>
      </p:sp>
      <p:sp>
        <p:nvSpPr>
          <p:cNvPr id="94214" name="Rectangle 3"/>
          <p:cNvSpPr>
            <a:spLocks noGrp="1" noChangeArrowheads="1"/>
          </p:cNvSpPr>
          <p:nvPr>
            <p:ph type="subTitle" idx="4294967295"/>
          </p:nvPr>
        </p:nvSpPr>
        <p:spPr>
          <a:xfrm>
            <a:off x="228600" y="152400"/>
            <a:ext cx="6400800" cy="990600"/>
          </a:xfrm>
        </p:spPr>
        <p:txBody>
          <a:bodyPr/>
          <a:lstStyle/>
          <a:p>
            <a:pPr marL="0" indent="0" algn="ctr" eaLnBrk="1" hangingPunct="1">
              <a:buFontTx/>
              <a:buNone/>
            </a:pPr>
            <a:r>
              <a:rPr lang="en-GB" smtClean="0"/>
              <a:t>S1 Physics    Transport</a:t>
            </a:r>
          </a:p>
        </p:txBody>
      </p:sp>
      <p:sp>
        <p:nvSpPr>
          <p:cNvPr id="94215" name="AutoShape 5">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9BA420-7A17-4CE7-A075-4C0E5E5D023E}" type="slidenum">
              <a:rPr lang="en-GB" sz="1800" smtClean="0">
                <a:solidFill>
                  <a:schemeClr val="accent1"/>
                </a:solidFill>
              </a:rPr>
              <a:pPr eaLnBrk="1" hangingPunct="1"/>
              <a:t>19</a:t>
            </a:fld>
            <a:endParaRPr lang="en-GB" sz="1800" smtClean="0">
              <a:solidFill>
                <a:schemeClr val="accent1"/>
              </a:solidFill>
            </a:endParaRPr>
          </a:p>
        </p:txBody>
      </p:sp>
      <p:sp>
        <p:nvSpPr>
          <p:cNvPr id="97283"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97284" name="Footer Placeholder 4"/>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97285" name="Rectangle 2"/>
          <p:cNvSpPr>
            <a:spLocks noGrp="1" noChangeArrowheads="1"/>
          </p:cNvSpPr>
          <p:nvPr>
            <p:ph type="ctrTitle" idx="4294967295"/>
          </p:nvPr>
        </p:nvSpPr>
        <p:spPr>
          <a:xfrm>
            <a:off x="533400" y="1219200"/>
            <a:ext cx="7772400" cy="2819400"/>
          </a:xfrm>
        </p:spPr>
        <p:txBody>
          <a:bodyPr/>
          <a:lstStyle/>
          <a:p>
            <a:pPr algn="ctr" eaLnBrk="1" hangingPunct="1"/>
            <a:r>
              <a:rPr lang="en-GB" sz="3600" smtClean="0"/>
              <a:t>VELOCITY </a:t>
            </a:r>
            <a:r>
              <a:rPr lang="en-GB" sz="3600" smtClean="0">
                <a:sym typeface="Symbol" pitchFamily="18" charset="2"/>
              </a:rPr>
              <a:t></a:t>
            </a:r>
            <a:r>
              <a:rPr lang="en-GB" sz="3600" smtClean="0"/>
              <a:t> </a:t>
            </a:r>
            <a:r>
              <a:rPr lang="en-GB" sz="3600" u="sng" smtClean="0"/>
              <a:t>Displacement</a:t>
            </a:r>
            <a:r>
              <a:rPr lang="en-GB" sz="3600" smtClean="0"/>
              <a:t> </a:t>
            </a:r>
            <a:br>
              <a:rPr lang="en-GB" sz="3600" smtClean="0"/>
            </a:br>
            <a:r>
              <a:rPr lang="en-GB" sz="3600" smtClean="0"/>
              <a:t>										Time</a:t>
            </a:r>
          </a:p>
        </p:txBody>
      </p:sp>
      <p:sp>
        <p:nvSpPr>
          <p:cNvPr id="97286" name="Rectangle 3"/>
          <p:cNvSpPr>
            <a:spLocks noGrp="1" noChangeArrowheads="1"/>
          </p:cNvSpPr>
          <p:nvPr>
            <p:ph type="subTitle" idx="4294967295"/>
          </p:nvPr>
        </p:nvSpPr>
        <p:spPr>
          <a:xfrm>
            <a:off x="228600" y="152400"/>
            <a:ext cx="6400800" cy="990600"/>
          </a:xfrm>
        </p:spPr>
        <p:txBody>
          <a:bodyPr/>
          <a:lstStyle/>
          <a:p>
            <a:pPr marL="0" indent="0" algn="ctr" eaLnBrk="1" hangingPunct="1">
              <a:buFontTx/>
              <a:buNone/>
            </a:pPr>
            <a:r>
              <a:rPr lang="en-GB" smtClean="0"/>
              <a:t>S1 Physics    Transport</a:t>
            </a:r>
          </a:p>
        </p:txBody>
      </p:sp>
      <p:sp>
        <p:nvSpPr>
          <p:cNvPr id="97287" name="AutoShape 5">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
        <p:nvSpPr>
          <p:cNvPr id="180231" name="Rectangle 3"/>
          <p:cNvSpPr>
            <a:spLocks noChangeArrowheads="1"/>
          </p:cNvSpPr>
          <p:nvPr/>
        </p:nvSpPr>
        <p:spPr bwMode="auto">
          <a:xfrm>
            <a:off x="914400" y="44196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GB" sz="2800" dirty="0">
                <a:solidFill>
                  <a:srgbClr val="00FFFF"/>
                </a:solidFill>
                <a:latin typeface="Comic Sans MS" pitchFamily="66" charset="0"/>
                <a:cs typeface="Times New Roman" pitchFamily="18" charset="0"/>
              </a:rPr>
              <a:t>But what the heck is </a:t>
            </a:r>
            <a:r>
              <a:rPr lang="en-GB" sz="2800" dirty="0" smtClean="0">
                <a:solidFill>
                  <a:srgbClr val="00FFFF"/>
                </a:solidFill>
                <a:latin typeface="Comic Sans MS" pitchFamily="66" charset="0"/>
                <a:cs typeface="Times New Roman" pitchFamily="18" charset="0"/>
              </a:rPr>
              <a:t>velocity?</a:t>
            </a:r>
            <a:endParaRPr lang="en-GB" sz="3200" dirty="0">
              <a:solidFill>
                <a:srgbClr val="00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31"/>
                                        </p:tgtEl>
                                        <p:attrNameLst>
                                          <p:attrName>style.visibility</p:attrName>
                                        </p:attrNameLst>
                                      </p:cBhvr>
                                      <p:to>
                                        <p:strVal val="visible"/>
                                      </p:to>
                                    </p:set>
                                    <p:anim calcmode="lin" valueType="num">
                                      <p:cBhvr additive="base">
                                        <p:cTn id="7" dur="500" fill="hold"/>
                                        <p:tgtEl>
                                          <p:spTgt spid="180231"/>
                                        </p:tgtEl>
                                        <p:attrNameLst>
                                          <p:attrName>ppt_x</p:attrName>
                                        </p:attrNameLst>
                                      </p:cBhvr>
                                      <p:tavLst>
                                        <p:tav tm="0">
                                          <p:val>
                                            <p:strVal val="0-#ppt_w/2"/>
                                          </p:val>
                                        </p:tav>
                                        <p:tav tm="100000">
                                          <p:val>
                                            <p:strVal val="#ppt_x"/>
                                          </p:val>
                                        </p:tav>
                                      </p:tavLst>
                                    </p:anim>
                                    <p:anim calcmode="lin" valueType="num">
                                      <p:cBhvr additive="base">
                                        <p:cTn id="8" dur="500" fill="hold"/>
                                        <p:tgtEl>
                                          <p:spTgt spid="180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6661D0-1524-461C-AFA7-6BB11F5639F2}" type="slidenum">
              <a:rPr lang="en-GB" sz="1800" smtClean="0">
                <a:solidFill>
                  <a:schemeClr val="accent1"/>
                </a:solidFill>
              </a:rPr>
              <a:pPr eaLnBrk="1" hangingPunct="1"/>
              <a:t>2</a:t>
            </a:fld>
            <a:endParaRPr lang="en-GB" sz="1800" smtClean="0">
              <a:solidFill>
                <a:schemeClr val="accent1"/>
              </a:solidFill>
            </a:endParaRPr>
          </a:p>
        </p:txBody>
      </p:sp>
      <p:sp>
        <p:nvSpPr>
          <p:cNvPr id="307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07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077"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pic>
        <p:nvPicPr>
          <p:cNvPr id="4100" name="Picture 4" descr="30 Li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1657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Aircra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04800"/>
            <a:ext cx="24701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Countdown Mar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2438400"/>
            <a:ext cx="10350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Falling Roc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429000"/>
            <a:ext cx="22542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Ice war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895600"/>
            <a:ext cx="230822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Lollipop Sig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990600"/>
            <a:ext cx="20002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Double Be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3581400"/>
            <a:ext cx="23622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Other Dang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1363" y="1981200"/>
            <a:ext cx="205263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LA Transport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381000"/>
            <a:ext cx="6648450" cy="651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ox(out)">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ox(out)">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box(out)">
                                      <p:cBhvr>
                                        <p:cTn id="17" dur="500"/>
                                        <p:tgtEl>
                                          <p:spTgt spid="4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box(out)">
                                      <p:cBhvr>
                                        <p:cTn id="22" dur="500"/>
                                        <p:tgtEl>
                                          <p:spTgt spid="41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box(out)">
                                      <p:cBhvr>
                                        <p:cTn id="27" dur="500"/>
                                        <p:tgtEl>
                                          <p:spTgt spid="41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4105"/>
                                        </p:tgtEl>
                                        <p:attrNameLst>
                                          <p:attrName>style.visibility</p:attrName>
                                        </p:attrNameLst>
                                      </p:cBhvr>
                                      <p:to>
                                        <p:strVal val="visible"/>
                                      </p:to>
                                    </p:set>
                                    <p:animEffect transition="in" filter="box(out)">
                                      <p:cBhvr>
                                        <p:cTn id="32" dur="500"/>
                                        <p:tgtEl>
                                          <p:spTgt spid="41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4106"/>
                                        </p:tgtEl>
                                        <p:attrNameLst>
                                          <p:attrName>style.visibility</p:attrName>
                                        </p:attrNameLst>
                                      </p:cBhvr>
                                      <p:to>
                                        <p:strVal val="visible"/>
                                      </p:to>
                                    </p:set>
                                    <p:animEffect transition="in" filter="box(out)">
                                      <p:cBhvr>
                                        <p:cTn id="37" dur="500"/>
                                        <p:tgtEl>
                                          <p:spTgt spid="41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4107"/>
                                        </p:tgtEl>
                                        <p:attrNameLst>
                                          <p:attrName>style.visibility</p:attrName>
                                        </p:attrNameLst>
                                      </p:cBhvr>
                                      <p:to>
                                        <p:strVal val="visible"/>
                                      </p:to>
                                    </p:set>
                                    <p:animEffect transition="in" filter="box(out)">
                                      <p:cBhvr>
                                        <p:cTn id="42" dur="500"/>
                                        <p:tgtEl>
                                          <p:spTgt spid="41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108"/>
                                        </p:tgtEl>
                                        <p:attrNameLst>
                                          <p:attrName>style.visibility</p:attrName>
                                        </p:attrNameLst>
                                      </p:cBhvr>
                                      <p:to>
                                        <p:strVal val="visible"/>
                                      </p:to>
                                    </p:set>
                                    <p:animEffect transition="in" filter="dissolve">
                                      <p:cBhvr>
                                        <p:cTn id="47" dur="500"/>
                                        <p:tgtEl>
                                          <p:spTgt spid="4108"/>
                                        </p:tgtEl>
                                      </p:cBhvr>
                                    </p:animEffect>
                                  </p:childTnLst>
                                  <p:subTnLst>
                                    <p:animClr clrSpc="rgb" dir="cw">
                                      <p:cBhvr override="childStyle">
                                        <p:cTn dur="1" fill="hold" display="0" masterRel="nextClick" afterEffect="1"/>
                                        <p:tgtEl>
                                          <p:spTgt spid="4108"/>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FA532F-9584-4EFD-9A82-63F2EA34F20C}" type="slidenum">
              <a:rPr lang="en-GB" sz="1800" smtClean="0">
                <a:solidFill>
                  <a:schemeClr val="accent1"/>
                </a:solidFill>
              </a:rPr>
              <a:pPr eaLnBrk="1" hangingPunct="1"/>
              <a:t>20</a:t>
            </a:fld>
            <a:endParaRPr lang="en-GB" sz="1800" smtClean="0">
              <a:solidFill>
                <a:schemeClr val="accent1"/>
              </a:solidFill>
            </a:endParaRPr>
          </a:p>
        </p:txBody>
      </p:sp>
      <p:sp>
        <p:nvSpPr>
          <p:cNvPr id="98307" name="Date Placeholder 1"/>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98308" name="Footer Placeholder 2"/>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98309" name="Text Box 2"/>
          <p:cNvSpPr txBox="1">
            <a:spLocks noChangeArrowheads="1"/>
          </p:cNvSpPr>
          <p:nvPr/>
        </p:nvSpPr>
        <p:spPr bwMode="auto">
          <a:xfrm>
            <a:off x="1143000" y="4572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GB" sz="3200">
                <a:solidFill>
                  <a:srgbClr val="66FFFF"/>
                </a:solidFill>
              </a:rPr>
              <a:t>Velocity</a:t>
            </a:r>
          </a:p>
        </p:txBody>
      </p:sp>
      <p:grpSp>
        <p:nvGrpSpPr>
          <p:cNvPr id="98310" name="Group 26"/>
          <p:cNvGrpSpPr>
            <a:grpSpLocks/>
          </p:cNvGrpSpPr>
          <p:nvPr/>
        </p:nvGrpSpPr>
        <p:grpSpPr bwMode="auto">
          <a:xfrm>
            <a:off x="3733800" y="228600"/>
            <a:ext cx="1371600" cy="1219200"/>
            <a:chOff x="4704" y="1296"/>
            <a:chExt cx="864" cy="768"/>
          </a:xfrm>
        </p:grpSpPr>
        <p:sp>
          <p:nvSpPr>
            <p:cNvPr id="98328" name="AutoShape 8"/>
            <p:cNvSpPr>
              <a:spLocks noChangeArrowheads="1"/>
            </p:cNvSpPr>
            <p:nvPr/>
          </p:nvSpPr>
          <p:spPr bwMode="auto">
            <a:xfrm>
              <a:off x="4704" y="1296"/>
              <a:ext cx="864" cy="768"/>
            </a:xfrm>
            <a:prstGeom prst="triangle">
              <a:avLst>
                <a:gd name="adj" fmla="val 50000"/>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8329" name="Group 25"/>
            <p:cNvGrpSpPr>
              <a:grpSpLocks/>
            </p:cNvGrpSpPr>
            <p:nvPr/>
          </p:nvGrpSpPr>
          <p:grpSpPr bwMode="auto">
            <a:xfrm>
              <a:off x="4896" y="1440"/>
              <a:ext cx="672" cy="624"/>
              <a:chOff x="4896" y="1440"/>
              <a:chExt cx="672" cy="624"/>
            </a:xfrm>
          </p:grpSpPr>
          <p:sp>
            <p:nvSpPr>
              <p:cNvPr id="98330" name="Text Box 9"/>
              <p:cNvSpPr txBox="1">
                <a:spLocks noChangeArrowheads="1"/>
              </p:cNvSpPr>
              <p:nvPr/>
            </p:nvSpPr>
            <p:spPr bwMode="auto">
              <a:xfrm>
                <a:off x="4896" y="17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kumimoji="1" lang="en-GB">
                    <a:solidFill>
                      <a:srgbClr val="66FFFF"/>
                    </a:solidFill>
                  </a:rPr>
                  <a:t>v</a:t>
                </a:r>
              </a:p>
            </p:txBody>
          </p:sp>
          <p:sp>
            <p:nvSpPr>
              <p:cNvPr id="98331" name="Text Box 10"/>
              <p:cNvSpPr txBox="1">
                <a:spLocks noChangeArrowheads="1"/>
              </p:cNvSpPr>
              <p:nvPr/>
            </p:nvSpPr>
            <p:spPr bwMode="auto">
              <a:xfrm>
                <a:off x="5040" y="144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kumimoji="1" lang="en-GB">
                    <a:solidFill>
                      <a:srgbClr val="66FFFF"/>
                    </a:solidFill>
                  </a:rPr>
                  <a:t>s</a:t>
                </a:r>
              </a:p>
            </p:txBody>
          </p:sp>
          <p:sp>
            <p:nvSpPr>
              <p:cNvPr id="98332" name="Text Box 11"/>
              <p:cNvSpPr txBox="1">
                <a:spLocks noChangeArrowheads="1"/>
              </p:cNvSpPr>
              <p:nvPr/>
            </p:nvSpPr>
            <p:spPr bwMode="auto">
              <a:xfrm>
                <a:off x="5232" y="17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kumimoji="1" lang="en-GB">
                    <a:solidFill>
                      <a:srgbClr val="66FFFF"/>
                    </a:solidFill>
                  </a:rPr>
                  <a:t>t</a:t>
                </a:r>
              </a:p>
            </p:txBody>
          </p:sp>
        </p:grpSp>
      </p:grpSp>
      <p:grpSp>
        <p:nvGrpSpPr>
          <p:cNvPr id="98311" name="Group 34"/>
          <p:cNvGrpSpPr>
            <a:grpSpLocks/>
          </p:cNvGrpSpPr>
          <p:nvPr/>
        </p:nvGrpSpPr>
        <p:grpSpPr bwMode="auto">
          <a:xfrm>
            <a:off x="152400" y="1752600"/>
            <a:ext cx="8686800" cy="1295400"/>
            <a:chOff x="96" y="1104"/>
            <a:chExt cx="5472" cy="816"/>
          </a:xfrm>
        </p:grpSpPr>
        <p:graphicFrame>
          <p:nvGraphicFramePr>
            <p:cNvPr id="98326" name="Object 4"/>
            <p:cNvGraphicFramePr>
              <a:graphicFrameLocks noChangeAspect="1"/>
            </p:cNvGraphicFramePr>
            <p:nvPr/>
          </p:nvGraphicFramePr>
          <p:xfrm>
            <a:off x="150" y="1152"/>
            <a:ext cx="5274" cy="676"/>
          </p:xfrm>
          <a:graphic>
            <a:graphicData uri="http://schemas.openxmlformats.org/presentationml/2006/ole">
              <mc:AlternateContent xmlns:mc="http://schemas.openxmlformats.org/markup-compatibility/2006">
                <mc:Choice xmlns:v="urn:schemas-microsoft-com:vml" Requires="v">
                  <p:oleObj spid="_x0000_s98383" name="Equation" r:id="rId3" imgW="4737100" imgH="609600" progId="Equation.DSMT4">
                    <p:embed/>
                  </p:oleObj>
                </mc:Choice>
                <mc:Fallback>
                  <p:oleObj name="Equation" r:id="rId3" imgW="4737100" imgH="609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 y="1152"/>
                          <a:ext cx="5274" cy="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27" name="Rectangle 12"/>
            <p:cNvSpPr>
              <a:spLocks noChangeArrowheads="1"/>
            </p:cNvSpPr>
            <p:nvPr/>
          </p:nvSpPr>
          <p:spPr bwMode="auto">
            <a:xfrm>
              <a:off x="96" y="1104"/>
              <a:ext cx="5472" cy="81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585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4419600"/>
            <a:ext cx="1371600" cy="1027113"/>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313" name="Group 33"/>
          <p:cNvGrpSpPr>
            <a:grpSpLocks/>
          </p:cNvGrpSpPr>
          <p:nvPr/>
        </p:nvGrpSpPr>
        <p:grpSpPr bwMode="auto">
          <a:xfrm>
            <a:off x="2133600" y="3671888"/>
            <a:ext cx="4308475" cy="2173287"/>
            <a:chOff x="1344" y="2313"/>
            <a:chExt cx="2714" cy="1369"/>
          </a:xfrm>
        </p:grpSpPr>
        <p:sp>
          <p:nvSpPr>
            <p:cNvPr id="98315" name="Line 22"/>
            <p:cNvSpPr>
              <a:spLocks noChangeShapeType="1"/>
            </p:cNvSpPr>
            <p:nvPr/>
          </p:nvSpPr>
          <p:spPr bwMode="auto">
            <a:xfrm>
              <a:off x="2499" y="2633"/>
              <a:ext cx="1559"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8316" name="Line 23"/>
            <p:cNvSpPr>
              <a:spLocks noChangeShapeType="1"/>
            </p:cNvSpPr>
            <p:nvPr/>
          </p:nvSpPr>
          <p:spPr bwMode="auto">
            <a:xfrm>
              <a:off x="2445" y="3310"/>
              <a:ext cx="123"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8317" name="Rectangle 24"/>
            <p:cNvSpPr>
              <a:spLocks noChangeArrowheads="1"/>
            </p:cNvSpPr>
            <p:nvPr/>
          </p:nvSpPr>
          <p:spPr bwMode="auto">
            <a:xfrm>
              <a:off x="1372" y="3148"/>
              <a:ext cx="813"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200">
                  <a:solidFill>
                    <a:srgbClr val="FFFF00"/>
                  </a:solidFill>
                </a:rPr>
                <a:t>           </a:t>
              </a:r>
              <a:endParaRPr lang="en-GB"/>
            </a:p>
          </p:txBody>
        </p:sp>
        <p:sp>
          <p:nvSpPr>
            <p:cNvPr id="98318" name="Rectangle 25"/>
            <p:cNvSpPr>
              <a:spLocks noChangeArrowheads="1"/>
            </p:cNvSpPr>
            <p:nvPr/>
          </p:nvSpPr>
          <p:spPr bwMode="auto">
            <a:xfrm>
              <a:off x="2517" y="2313"/>
              <a:ext cx="151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200" i="1">
                  <a:solidFill>
                    <a:srgbClr val="FFFF00"/>
                  </a:solidFill>
                </a:rPr>
                <a:t>Displacement</a:t>
              </a:r>
              <a:endParaRPr lang="en-GB"/>
            </a:p>
          </p:txBody>
        </p:sp>
        <p:sp>
          <p:nvSpPr>
            <p:cNvPr id="98319" name="Rectangle 26"/>
            <p:cNvSpPr>
              <a:spLocks noChangeArrowheads="1"/>
            </p:cNvSpPr>
            <p:nvPr/>
          </p:nvSpPr>
          <p:spPr bwMode="auto">
            <a:xfrm>
              <a:off x="1344" y="2470"/>
              <a:ext cx="94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200" i="1">
                  <a:solidFill>
                    <a:srgbClr val="FFFF00"/>
                  </a:solidFill>
                </a:rPr>
                <a:t>Velocity</a:t>
              </a:r>
              <a:endParaRPr lang="en-GB"/>
            </a:p>
          </p:txBody>
        </p:sp>
        <p:sp>
          <p:nvSpPr>
            <p:cNvPr id="98320" name="Rectangle 27"/>
            <p:cNvSpPr>
              <a:spLocks noChangeArrowheads="1"/>
            </p:cNvSpPr>
            <p:nvPr/>
          </p:nvSpPr>
          <p:spPr bwMode="auto">
            <a:xfrm>
              <a:off x="3018" y="2666"/>
              <a:ext cx="618"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200" i="1">
                  <a:solidFill>
                    <a:srgbClr val="FFFF00"/>
                  </a:solidFill>
                </a:rPr>
                <a:t>Time</a:t>
              </a:r>
              <a:endParaRPr lang="en-GB"/>
            </a:p>
          </p:txBody>
        </p:sp>
        <p:sp>
          <p:nvSpPr>
            <p:cNvPr id="98321" name="Rectangle 28"/>
            <p:cNvSpPr>
              <a:spLocks noChangeArrowheads="1"/>
            </p:cNvSpPr>
            <p:nvPr/>
          </p:nvSpPr>
          <p:spPr bwMode="auto">
            <a:xfrm>
              <a:off x="2459" y="2991"/>
              <a:ext cx="203"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200" i="1">
                  <a:solidFill>
                    <a:srgbClr val="FFFF00"/>
                  </a:solidFill>
                </a:rPr>
                <a:t>s</a:t>
              </a:r>
              <a:endParaRPr lang="en-GB"/>
            </a:p>
          </p:txBody>
        </p:sp>
        <p:sp>
          <p:nvSpPr>
            <p:cNvPr id="98322" name="Rectangle 29"/>
            <p:cNvSpPr>
              <a:spLocks noChangeArrowheads="1"/>
            </p:cNvSpPr>
            <p:nvPr/>
          </p:nvSpPr>
          <p:spPr bwMode="auto">
            <a:xfrm>
              <a:off x="2072" y="3148"/>
              <a:ext cx="21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200" i="1">
                  <a:solidFill>
                    <a:srgbClr val="FFFF00"/>
                  </a:solidFill>
                </a:rPr>
                <a:t>v</a:t>
              </a:r>
              <a:endParaRPr lang="en-GB"/>
            </a:p>
          </p:txBody>
        </p:sp>
        <p:sp>
          <p:nvSpPr>
            <p:cNvPr id="98323" name="Rectangle 30"/>
            <p:cNvSpPr>
              <a:spLocks noChangeArrowheads="1"/>
            </p:cNvSpPr>
            <p:nvPr/>
          </p:nvSpPr>
          <p:spPr bwMode="auto">
            <a:xfrm>
              <a:off x="2463" y="3343"/>
              <a:ext cx="175"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200" i="1">
                  <a:solidFill>
                    <a:srgbClr val="FFFF00"/>
                  </a:solidFill>
                </a:rPr>
                <a:t>t</a:t>
              </a:r>
              <a:endParaRPr lang="en-GB"/>
            </a:p>
          </p:txBody>
        </p:sp>
        <p:sp>
          <p:nvSpPr>
            <p:cNvPr id="98324" name="Rectangle 31"/>
            <p:cNvSpPr>
              <a:spLocks noChangeArrowheads="1"/>
            </p:cNvSpPr>
            <p:nvPr/>
          </p:nvSpPr>
          <p:spPr bwMode="auto">
            <a:xfrm>
              <a:off x="2299" y="2441"/>
              <a:ext cx="29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200">
                  <a:solidFill>
                    <a:srgbClr val="FFFF00"/>
                  </a:solidFill>
                  <a:latin typeface="Symbol" pitchFamily="18" charset="2"/>
                </a:rPr>
                <a:t>=</a:t>
              </a:r>
              <a:endParaRPr lang="en-GB"/>
            </a:p>
          </p:txBody>
        </p:sp>
        <p:sp>
          <p:nvSpPr>
            <p:cNvPr id="98325" name="Rectangle 32"/>
            <p:cNvSpPr>
              <a:spLocks noChangeArrowheads="1"/>
            </p:cNvSpPr>
            <p:nvPr/>
          </p:nvSpPr>
          <p:spPr bwMode="auto">
            <a:xfrm>
              <a:off x="2244" y="3119"/>
              <a:ext cx="29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200">
                  <a:solidFill>
                    <a:srgbClr val="FFFF00"/>
                  </a:solidFill>
                  <a:latin typeface="Symbol" pitchFamily="18" charset="2"/>
                </a:rPr>
                <a:t>=</a:t>
              </a:r>
              <a:endParaRPr lang="en-GB"/>
            </a:p>
          </p:txBody>
        </p:sp>
      </p:grpSp>
      <p:sp>
        <p:nvSpPr>
          <p:cNvPr id="98314" name="Rectangle 21"/>
          <p:cNvSpPr>
            <a:spLocks noChangeArrowheads="1"/>
          </p:cNvSpPr>
          <p:nvPr/>
        </p:nvSpPr>
        <p:spPr bwMode="auto">
          <a:xfrm>
            <a:off x="1981200" y="3581400"/>
            <a:ext cx="4648200" cy="2362200"/>
          </a:xfrm>
          <a:prstGeom prst="rect">
            <a:avLst/>
          </a:prstGeom>
          <a:noFill/>
          <a:ln w="57150">
            <a:solidFill>
              <a:srgbClr val="FF0066"/>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35855"/>
                                        </p:tgtEl>
                                        <p:attrNameLst>
                                          <p:attrName>style.visibility</p:attrName>
                                        </p:attrNameLst>
                                      </p:cBhvr>
                                      <p:to>
                                        <p:strVal val="visible"/>
                                      </p:to>
                                    </p:set>
                                    <p:animEffect transition="in" filter="blinds(vertical)">
                                      <p:cBhvr>
                                        <p:cTn id="7" dur="500"/>
                                        <p:tgtEl>
                                          <p:spTgt spid="35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84951E-9661-4CC7-8098-7E3BF0E7D300}" type="slidenum">
              <a:rPr lang="en-GB" sz="1800" smtClean="0">
                <a:solidFill>
                  <a:schemeClr val="accent1"/>
                </a:solidFill>
              </a:rPr>
              <a:pPr eaLnBrk="1" hangingPunct="1"/>
              <a:t>21</a:t>
            </a:fld>
            <a:endParaRPr lang="en-GB" sz="1800" smtClean="0">
              <a:solidFill>
                <a:schemeClr val="accent1"/>
              </a:solidFill>
            </a:endParaRPr>
          </a:p>
        </p:txBody>
      </p:sp>
      <p:sp>
        <p:nvSpPr>
          <p:cNvPr id="11571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571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pSp>
        <p:nvGrpSpPr>
          <p:cNvPr id="352258" name="Group 1026"/>
          <p:cNvGrpSpPr>
            <a:grpSpLocks noChangeAspect="1"/>
          </p:cNvGrpSpPr>
          <p:nvPr/>
        </p:nvGrpSpPr>
        <p:grpSpPr bwMode="auto">
          <a:xfrm>
            <a:off x="1066800" y="914400"/>
            <a:ext cx="3316288" cy="5438775"/>
            <a:chOff x="2166" y="1306"/>
            <a:chExt cx="1328" cy="2178"/>
          </a:xfrm>
        </p:grpSpPr>
        <p:sp>
          <p:nvSpPr>
            <p:cNvPr id="115724" name="Freeform 1027"/>
            <p:cNvSpPr>
              <a:spLocks noChangeAspect="1"/>
            </p:cNvSpPr>
            <p:nvPr/>
          </p:nvSpPr>
          <p:spPr bwMode="auto">
            <a:xfrm>
              <a:off x="3137" y="2951"/>
              <a:ext cx="82" cy="123"/>
            </a:xfrm>
            <a:custGeom>
              <a:avLst/>
              <a:gdLst>
                <a:gd name="T0" fmla="*/ 1 w 163"/>
                <a:gd name="T1" fmla="*/ 0 h 246"/>
                <a:gd name="T2" fmla="*/ 1 w 163"/>
                <a:gd name="T3" fmla="*/ 1 h 246"/>
                <a:gd name="T4" fmla="*/ 1 w 163"/>
                <a:gd name="T5" fmla="*/ 1 h 246"/>
                <a:gd name="T6" fmla="*/ 1 w 163"/>
                <a:gd name="T7" fmla="*/ 1 h 246"/>
                <a:gd name="T8" fmla="*/ 1 w 163"/>
                <a:gd name="T9" fmla="*/ 1 h 246"/>
                <a:gd name="T10" fmla="*/ 1 w 163"/>
                <a:gd name="T11" fmla="*/ 1 h 246"/>
                <a:gd name="T12" fmla="*/ 1 w 163"/>
                <a:gd name="T13" fmla="*/ 1 h 246"/>
                <a:gd name="T14" fmla="*/ 1 w 163"/>
                <a:gd name="T15" fmla="*/ 1 h 246"/>
                <a:gd name="T16" fmla="*/ 1 w 163"/>
                <a:gd name="T17" fmla="*/ 1 h 246"/>
                <a:gd name="T18" fmla="*/ 1 w 163"/>
                <a:gd name="T19" fmla="*/ 1 h 246"/>
                <a:gd name="T20" fmla="*/ 1 w 163"/>
                <a:gd name="T21" fmla="*/ 1 h 246"/>
                <a:gd name="T22" fmla="*/ 1 w 163"/>
                <a:gd name="T23" fmla="*/ 1 h 246"/>
                <a:gd name="T24" fmla="*/ 1 w 163"/>
                <a:gd name="T25" fmla="*/ 1 h 246"/>
                <a:gd name="T26" fmla="*/ 1 w 163"/>
                <a:gd name="T27" fmla="*/ 1 h 246"/>
                <a:gd name="T28" fmla="*/ 1 w 163"/>
                <a:gd name="T29" fmla="*/ 1 h 246"/>
                <a:gd name="T30" fmla="*/ 1 w 163"/>
                <a:gd name="T31" fmla="*/ 1 h 246"/>
                <a:gd name="T32" fmla="*/ 1 w 163"/>
                <a:gd name="T33" fmla="*/ 1 h 246"/>
                <a:gd name="T34" fmla="*/ 1 w 163"/>
                <a:gd name="T35" fmla="*/ 1 h 246"/>
                <a:gd name="T36" fmla="*/ 1 w 163"/>
                <a:gd name="T37" fmla="*/ 1 h 246"/>
                <a:gd name="T38" fmla="*/ 1 w 163"/>
                <a:gd name="T39" fmla="*/ 1 h 246"/>
                <a:gd name="T40" fmla="*/ 1 w 163"/>
                <a:gd name="T41" fmla="*/ 1 h 246"/>
                <a:gd name="T42" fmla="*/ 1 w 163"/>
                <a:gd name="T43" fmla="*/ 1 h 246"/>
                <a:gd name="T44" fmla="*/ 1 w 163"/>
                <a:gd name="T45" fmla="*/ 1 h 246"/>
                <a:gd name="T46" fmla="*/ 0 w 163"/>
                <a:gd name="T47" fmla="*/ 1 h 246"/>
                <a:gd name="T48" fmla="*/ 1 w 163"/>
                <a:gd name="T49" fmla="*/ 1 h 246"/>
                <a:gd name="T50" fmla="*/ 1 w 163"/>
                <a:gd name="T51" fmla="*/ 1 h 246"/>
                <a:gd name="T52" fmla="*/ 1 w 163"/>
                <a:gd name="T53" fmla="*/ 1 h 246"/>
                <a:gd name="T54" fmla="*/ 1 w 163"/>
                <a:gd name="T55" fmla="*/ 1 h 246"/>
                <a:gd name="T56" fmla="*/ 1 w 163"/>
                <a:gd name="T57" fmla="*/ 1 h 246"/>
                <a:gd name="T58" fmla="*/ 1 w 163"/>
                <a:gd name="T59" fmla="*/ 1 h 246"/>
                <a:gd name="T60" fmla="*/ 1 w 163"/>
                <a:gd name="T61" fmla="*/ 1 h 246"/>
                <a:gd name="T62" fmla="*/ 1 w 163"/>
                <a:gd name="T63" fmla="*/ 1 h 246"/>
                <a:gd name="T64" fmla="*/ 1 w 163"/>
                <a:gd name="T65" fmla="*/ 1 h 246"/>
                <a:gd name="T66" fmla="*/ 1 w 163"/>
                <a:gd name="T67" fmla="*/ 1 h 246"/>
                <a:gd name="T68" fmla="*/ 1 w 163"/>
                <a:gd name="T69" fmla="*/ 1 h 246"/>
                <a:gd name="T70" fmla="*/ 1 w 163"/>
                <a:gd name="T71" fmla="*/ 1 h 246"/>
                <a:gd name="T72" fmla="*/ 1 w 163"/>
                <a:gd name="T73" fmla="*/ 1 h 246"/>
                <a:gd name="T74" fmla="*/ 1 w 163"/>
                <a:gd name="T75" fmla="*/ 1 h 246"/>
                <a:gd name="T76" fmla="*/ 1 w 163"/>
                <a:gd name="T77" fmla="*/ 1 h 246"/>
                <a:gd name="T78" fmla="*/ 1 w 163"/>
                <a:gd name="T79" fmla="*/ 1 h 246"/>
                <a:gd name="T80" fmla="*/ 1 w 163"/>
                <a:gd name="T81" fmla="*/ 1 h 246"/>
                <a:gd name="T82" fmla="*/ 1 w 163"/>
                <a:gd name="T83" fmla="*/ 1 h 246"/>
                <a:gd name="T84" fmla="*/ 1 w 163"/>
                <a:gd name="T85" fmla="*/ 1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3" h="246">
                  <a:moveTo>
                    <a:pt x="54" y="6"/>
                  </a:moveTo>
                  <a:lnTo>
                    <a:pt x="61" y="2"/>
                  </a:lnTo>
                  <a:lnTo>
                    <a:pt x="69" y="0"/>
                  </a:lnTo>
                  <a:lnTo>
                    <a:pt x="75" y="3"/>
                  </a:lnTo>
                  <a:lnTo>
                    <a:pt x="78" y="7"/>
                  </a:lnTo>
                  <a:lnTo>
                    <a:pt x="79" y="14"/>
                  </a:lnTo>
                  <a:lnTo>
                    <a:pt x="80" y="16"/>
                  </a:lnTo>
                  <a:lnTo>
                    <a:pt x="85" y="20"/>
                  </a:lnTo>
                  <a:lnTo>
                    <a:pt x="87" y="20"/>
                  </a:lnTo>
                  <a:lnTo>
                    <a:pt x="89" y="22"/>
                  </a:lnTo>
                  <a:lnTo>
                    <a:pt x="92" y="21"/>
                  </a:lnTo>
                  <a:lnTo>
                    <a:pt x="95" y="26"/>
                  </a:lnTo>
                  <a:lnTo>
                    <a:pt x="95" y="32"/>
                  </a:lnTo>
                  <a:lnTo>
                    <a:pt x="98" y="43"/>
                  </a:lnTo>
                  <a:lnTo>
                    <a:pt x="105" y="45"/>
                  </a:lnTo>
                  <a:lnTo>
                    <a:pt x="105" y="40"/>
                  </a:lnTo>
                  <a:lnTo>
                    <a:pt x="116" y="40"/>
                  </a:lnTo>
                  <a:lnTo>
                    <a:pt x="116" y="50"/>
                  </a:lnTo>
                  <a:lnTo>
                    <a:pt x="116" y="55"/>
                  </a:lnTo>
                  <a:lnTo>
                    <a:pt x="119" y="56"/>
                  </a:lnTo>
                  <a:lnTo>
                    <a:pt x="127" y="55"/>
                  </a:lnTo>
                  <a:lnTo>
                    <a:pt x="129" y="57"/>
                  </a:lnTo>
                  <a:lnTo>
                    <a:pt x="132" y="64"/>
                  </a:lnTo>
                  <a:lnTo>
                    <a:pt x="132" y="68"/>
                  </a:lnTo>
                  <a:lnTo>
                    <a:pt x="129" y="72"/>
                  </a:lnTo>
                  <a:lnTo>
                    <a:pt x="139" y="76"/>
                  </a:lnTo>
                  <a:lnTo>
                    <a:pt x="141" y="80"/>
                  </a:lnTo>
                  <a:lnTo>
                    <a:pt x="138" y="84"/>
                  </a:lnTo>
                  <a:lnTo>
                    <a:pt x="139" y="87"/>
                  </a:lnTo>
                  <a:lnTo>
                    <a:pt x="156" y="88"/>
                  </a:lnTo>
                  <a:lnTo>
                    <a:pt x="159" y="86"/>
                  </a:lnTo>
                  <a:lnTo>
                    <a:pt x="163" y="92"/>
                  </a:lnTo>
                  <a:lnTo>
                    <a:pt x="161" y="102"/>
                  </a:lnTo>
                  <a:lnTo>
                    <a:pt x="157" y="110"/>
                  </a:lnTo>
                  <a:lnTo>
                    <a:pt x="158" y="116"/>
                  </a:lnTo>
                  <a:lnTo>
                    <a:pt x="159" y="117"/>
                  </a:lnTo>
                  <a:lnTo>
                    <a:pt x="155" y="121"/>
                  </a:lnTo>
                  <a:lnTo>
                    <a:pt x="153" y="126"/>
                  </a:lnTo>
                  <a:lnTo>
                    <a:pt x="147" y="127"/>
                  </a:lnTo>
                  <a:lnTo>
                    <a:pt x="141" y="134"/>
                  </a:lnTo>
                  <a:lnTo>
                    <a:pt x="140" y="138"/>
                  </a:lnTo>
                  <a:lnTo>
                    <a:pt x="144" y="151"/>
                  </a:lnTo>
                  <a:lnTo>
                    <a:pt x="139" y="150"/>
                  </a:lnTo>
                  <a:lnTo>
                    <a:pt x="134" y="151"/>
                  </a:lnTo>
                  <a:lnTo>
                    <a:pt x="131" y="159"/>
                  </a:lnTo>
                  <a:lnTo>
                    <a:pt x="128" y="160"/>
                  </a:lnTo>
                  <a:lnTo>
                    <a:pt x="116" y="154"/>
                  </a:lnTo>
                  <a:lnTo>
                    <a:pt x="101" y="163"/>
                  </a:lnTo>
                  <a:lnTo>
                    <a:pt x="101" y="168"/>
                  </a:lnTo>
                  <a:lnTo>
                    <a:pt x="97" y="177"/>
                  </a:lnTo>
                  <a:lnTo>
                    <a:pt x="93" y="171"/>
                  </a:lnTo>
                  <a:lnTo>
                    <a:pt x="86" y="189"/>
                  </a:lnTo>
                  <a:lnTo>
                    <a:pt x="101" y="214"/>
                  </a:lnTo>
                  <a:lnTo>
                    <a:pt x="103" y="226"/>
                  </a:lnTo>
                  <a:lnTo>
                    <a:pt x="103" y="229"/>
                  </a:lnTo>
                  <a:lnTo>
                    <a:pt x="96" y="232"/>
                  </a:lnTo>
                  <a:lnTo>
                    <a:pt x="96" y="236"/>
                  </a:lnTo>
                  <a:lnTo>
                    <a:pt x="91" y="234"/>
                  </a:lnTo>
                  <a:lnTo>
                    <a:pt x="81" y="228"/>
                  </a:lnTo>
                  <a:lnTo>
                    <a:pt x="66" y="229"/>
                  </a:lnTo>
                  <a:lnTo>
                    <a:pt x="56" y="232"/>
                  </a:lnTo>
                  <a:lnTo>
                    <a:pt x="51" y="246"/>
                  </a:lnTo>
                  <a:lnTo>
                    <a:pt x="43" y="238"/>
                  </a:lnTo>
                  <a:lnTo>
                    <a:pt x="47" y="235"/>
                  </a:lnTo>
                  <a:lnTo>
                    <a:pt x="37" y="228"/>
                  </a:lnTo>
                  <a:lnTo>
                    <a:pt x="37" y="219"/>
                  </a:lnTo>
                  <a:lnTo>
                    <a:pt x="25" y="214"/>
                  </a:lnTo>
                  <a:lnTo>
                    <a:pt x="21" y="208"/>
                  </a:lnTo>
                  <a:lnTo>
                    <a:pt x="18" y="211"/>
                  </a:lnTo>
                  <a:lnTo>
                    <a:pt x="8" y="204"/>
                  </a:lnTo>
                  <a:lnTo>
                    <a:pt x="0" y="200"/>
                  </a:lnTo>
                  <a:lnTo>
                    <a:pt x="0" y="193"/>
                  </a:lnTo>
                  <a:lnTo>
                    <a:pt x="1" y="187"/>
                  </a:lnTo>
                  <a:lnTo>
                    <a:pt x="5" y="184"/>
                  </a:lnTo>
                  <a:lnTo>
                    <a:pt x="5" y="182"/>
                  </a:lnTo>
                  <a:lnTo>
                    <a:pt x="7" y="181"/>
                  </a:lnTo>
                  <a:lnTo>
                    <a:pt x="7" y="174"/>
                  </a:lnTo>
                  <a:lnTo>
                    <a:pt x="11" y="171"/>
                  </a:lnTo>
                  <a:lnTo>
                    <a:pt x="13" y="166"/>
                  </a:lnTo>
                  <a:lnTo>
                    <a:pt x="12" y="160"/>
                  </a:lnTo>
                  <a:lnTo>
                    <a:pt x="12" y="153"/>
                  </a:lnTo>
                  <a:lnTo>
                    <a:pt x="15" y="148"/>
                  </a:lnTo>
                  <a:lnTo>
                    <a:pt x="14" y="147"/>
                  </a:lnTo>
                  <a:lnTo>
                    <a:pt x="17" y="140"/>
                  </a:lnTo>
                  <a:lnTo>
                    <a:pt x="18" y="136"/>
                  </a:lnTo>
                  <a:lnTo>
                    <a:pt x="18" y="135"/>
                  </a:lnTo>
                  <a:lnTo>
                    <a:pt x="13" y="133"/>
                  </a:lnTo>
                  <a:lnTo>
                    <a:pt x="8" y="133"/>
                  </a:lnTo>
                  <a:lnTo>
                    <a:pt x="8" y="132"/>
                  </a:lnTo>
                  <a:lnTo>
                    <a:pt x="12" y="126"/>
                  </a:lnTo>
                  <a:lnTo>
                    <a:pt x="18" y="122"/>
                  </a:lnTo>
                  <a:lnTo>
                    <a:pt x="21" y="116"/>
                  </a:lnTo>
                  <a:lnTo>
                    <a:pt x="27" y="110"/>
                  </a:lnTo>
                  <a:lnTo>
                    <a:pt x="29" y="106"/>
                  </a:lnTo>
                  <a:lnTo>
                    <a:pt x="31" y="104"/>
                  </a:lnTo>
                  <a:lnTo>
                    <a:pt x="33" y="105"/>
                  </a:lnTo>
                  <a:lnTo>
                    <a:pt x="35" y="104"/>
                  </a:lnTo>
                  <a:lnTo>
                    <a:pt x="31" y="100"/>
                  </a:lnTo>
                  <a:lnTo>
                    <a:pt x="29" y="92"/>
                  </a:lnTo>
                  <a:lnTo>
                    <a:pt x="26" y="91"/>
                  </a:lnTo>
                  <a:lnTo>
                    <a:pt x="21" y="88"/>
                  </a:lnTo>
                  <a:lnTo>
                    <a:pt x="19" y="85"/>
                  </a:lnTo>
                  <a:lnTo>
                    <a:pt x="19" y="81"/>
                  </a:lnTo>
                  <a:lnTo>
                    <a:pt x="21" y="78"/>
                  </a:lnTo>
                  <a:lnTo>
                    <a:pt x="20" y="74"/>
                  </a:lnTo>
                  <a:lnTo>
                    <a:pt x="23" y="72"/>
                  </a:lnTo>
                  <a:lnTo>
                    <a:pt x="21" y="69"/>
                  </a:lnTo>
                  <a:lnTo>
                    <a:pt x="18" y="67"/>
                  </a:lnTo>
                  <a:lnTo>
                    <a:pt x="12" y="64"/>
                  </a:lnTo>
                  <a:lnTo>
                    <a:pt x="9" y="60"/>
                  </a:lnTo>
                  <a:lnTo>
                    <a:pt x="13" y="57"/>
                  </a:lnTo>
                  <a:lnTo>
                    <a:pt x="17" y="49"/>
                  </a:lnTo>
                  <a:lnTo>
                    <a:pt x="15" y="42"/>
                  </a:lnTo>
                  <a:lnTo>
                    <a:pt x="17" y="36"/>
                  </a:lnTo>
                  <a:lnTo>
                    <a:pt x="15" y="31"/>
                  </a:lnTo>
                  <a:lnTo>
                    <a:pt x="17" y="26"/>
                  </a:lnTo>
                  <a:lnTo>
                    <a:pt x="24" y="24"/>
                  </a:lnTo>
                  <a:lnTo>
                    <a:pt x="31" y="24"/>
                  </a:lnTo>
                  <a:lnTo>
                    <a:pt x="33" y="27"/>
                  </a:lnTo>
                  <a:lnTo>
                    <a:pt x="37" y="32"/>
                  </a:lnTo>
                  <a:lnTo>
                    <a:pt x="41" y="33"/>
                  </a:lnTo>
                  <a:lnTo>
                    <a:pt x="44" y="32"/>
                  </a:lnTo>
                  <a:lnTo>
                    <a:pt x="48" y="33"/>
                  </a:lnTo>
                  <a:lnTo>
                    <a:pt x="48" y="30"/>
                  </a:lnTo>
                  <a:lnTo>
                    <a:pt x="50" y="26"/>
                  </a:lnTo>
                  <a:lnTo>
                    <a:pt x="50" y="21"/>
                  </a:lnTo>
                  <a:lnTo>
                    <a:pt x="48" y="16"/>
                  </a:lnTo>
                  <a:lnTo>
                    <a:pt x="51" y="10"/>
                  </a:lnTo>
                  <a:lnTo>
                    <a:pt x="54" y="8"/>
                  </a:lnTo>
                  <a:lnTo>
                    <a:pt x="54"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25" name="Freeform 1028"/>
            <p:cNvSpPr>
              <a:spLocks noChangeAspect="1"/>
            </p:cNvSpPr>
            <p:nvPr/>
          </p:nvSpPr>
          <p:spPr bwMode="auto">
            <a:xfrm>
              <a:off x="3073" y="2981"/>
              <a:ext cx="96" cy="172"/>
            </a:xfrm>
            <a:custGeom>
              <a:avLst/>
              <a:gdLst>
                <a:gd name="T0" fmla="*/ 1 w 192"/>
                <a:gd name="T1" fmla="*/ 1 h 344"/>
                <a:gd name="T2" fmla="*/ 1 w 192"/>
                <a:gd name="T3" fmla="*/ 0 h 344"/>
                <a:gd name="T4" fmla="*/ 1 w 192"/>
                <a:gd name="T5" fmla="*/ 1 h 344"/>
                <a:gd name="T6" fmla="*/ 1 w 192"/>
                <a:gd name="T7" fmla="*/ 1 h 344"/>
                <a:gd name="T8" fmla="*/ 1 w 192"/>
                <a:gd name="T9" fmla="*/ 1 h 344"/>
                <a:gd name="T10" fmla="*/ 1 w 192"/>
                <a:gd name="T11" fmla="*/ 1 h 344"/>
                <a:gd name="T12" fmla="*/ 1 w 192"/>
                <a:gd name="T13" fmla="*/ 1 h 344"/>
                <a:gd name="T14" fmla="*/ 1 w 192"/>
                <a:gd name="T15" fmla="*/ 1 h 344"/>
                <a:gd name="T16" fmla="*/ 1 w 192"/>
                <a:gd name="T17" fmla="*/ 1 h 344"/>
                <a:gd name="T18" fmla="*/ 1 w 192"/>
                <a:gd name="T19" fmla="*/ 1 h 344"/>
                <a:gd name="T20" fmla="*/ 1 w 192"/>
                <a:gd name="T21" fmla="*/ 1 h 344"/>
                <a:gd name="T22" fmla="*/ 1 w 192"/>
                <a:gd name="T23" fmla="*/ 1 h 344"/>
                <a:gd name="T24" fmla="*/ 1 w 192"/>
                <a:gd name="T25" fmla="*/ 1 h 344"/>
                <a:gd name="T26" fmla="*/ 1 w 192"/>
                <a:gd name="T27" fmla="*/ 1 h 344"/>
                <a:gd name="T28" fmla="*/ 1 w 192"/>
                <a:gd name="T29" fmla="*/ 2 h 344"/>
                <a:gd name="T30" fmla="*/ 1 w 192"/>
                <a:gd name="T31" fmla="*/ 2 h 344"/>
                <a:gd name="T32" fmla="*/ 1 w 192"/>
                <a:gd name="T33" fmla="*/ 2 h 344"/>
                <a:gd name="T34" fmla="*/ 1 w 192"/>
                <a:gd name="T35" fmla="*/ 2 h 344"/>
                <a:gd name="T36" fmla="*/ 1 w 192"/>
                <a:gd name="T37" fmla="*/ 2 h 344"/>
                <a:gd name="T38" fmla="*/ 1 w 192"/>
                <a:gd name="T39" fmla="*/ 2 h 344"/>
                <a:gd name="T40" fmla="*/ 1 w 192"/>
                <a:gd name="T41" fmla="*/ 2 h 344"/>
                <a:gd name="T42" fmla="*/ 1 w 192"/>
                <a:gd name="T43" fmla="*/ 2 h 344"/>
                <a:gd name="T44" fmla="*/ 1 w 192"/>
                <a:gd name="T45" fmla="*/ 2 h 344"/>
                <a:gd name="T46" fmla="*/ 1 w 192"/>
                <a:gd name="T47" fmla="*/ 2 h 344"/>
                <a:gd name="T48" fmla="*/ 1 w 192"/>
                <a:gd name="T49" fmla="*/ 2 h 344"/>
                <a:gd name="T50" fmla="*/ 1 w 192"/>
                <a:gd name="T51" fmla="*/ 2 h 344"/>
                <a:gd name="T52" fmla="*/ 1 w 192"/>
                <a:gd name="T53" fmla="*/ 2 h 344"/>
                <a:gd name="T54" fmla="*/ 1 w 192"/>
                <a:gd name="T55" fmla="*/ 2 h 344"/>
                <a:gd name="T56" fmla="*/ 1 w 192"/>
                <a:gd name="T57" fmla="*/ 2 h 344"/>
                <a:gd name="T58" fmla="*/ 1 w 192"/>
                <a:gd name="T59" fmla="*/ 2 h 344"/>
                <a:gd name="T60" fmla="*/ 1 w 192"/>
                <a:gd name="T61" fmla="*/ 2 h 344"/>
                <a:gd name="T62" fmla="*/ 1 w 192"/>
                <a:gd name="T63" fmla="*/ 2 h 344"/>
                <a:gd name="T64" fmla="*/ 1 w 192"/>
                <a:gd name="T65" fmla="*/ 1 h 344"/>
                <a:gd name="T66" fmla="*/ 1 w 192"/>
                <a:gd name="T67" fmla="*/ 1 h 344"/>
                <a:gd name="T68" fmla="*/ 1 w 192"/>
                <a:gd name="T69" fmla="*/ 1 h 344"/>
                <a:gd name="T70" fmla="*/ 1 w 192"/>
                <a:gd name="T71" fmla="*/ 1 h 344"/>
                <a:gd name="T72" fmla="*/ 1 w 192"/>
                <a:gd name="T73" fmla="*/ 1 h 344"/>
                <a:gd name="T74" fmla="*/ 1 w 192"/>
                <a:gd name="T75" fmla="*/ 1 h 344"/>
                <a:gd name="T76" fmla="*/ 1 w 192"/>
                <a:gd name="T77" fmla="*/ 1 h 344"/>
                <a:gd name="T78" fmla="*/ 1 w 192"/>
                <a:gd name="T79" fmla="*/ 1 h 344"/>
                <a:gd name="T80" fmla="*/ 1 w 192"/>
                <a:gd name="T81" fmla="*/ 1 h 344"/>
                <a:gd name="T82" fmla="*/ 1 w 192"/>
                <a:gd name="T83" fmla="*/ 1 h 344"/>
                <a:gd name="T84" fmla="*/ 1 w 192"/>
                <a:gd name="T85" fmla="*/ 1 h 344"/>
                <a:gd name="T86" fmla="*/ 1 w 192"/>
                <a:gd name="T87" fmla="*/ 1 h 344"/>
                <a:gd name="T88" fmla="*/ 1 w 192"/>
                <a:gd name="T89" fmla="*/ 1 h 344"/>
                <a:gd name="T90" fmla="*/ 1 w 192"/>
                <a:gd name="T91" fmla="*/ 1 h 344"/>
                <a:gd name="T92" fmla="*/ 1 w 192"/>
                <a:gd name="T93" fmla="*/ 1 h 344"/>
                <a:gd name="T94" fmla="*/ 1 w 192"/>
                <a:gd name="T95" fmla="*/ 1 h 344"/>
                <a:gd name="T96" fmla="*/ 1 w 192"/>
                <a:gd name="T97" fmla="*/ 1 h 344"/>
                <a:gd name="T98" fmla="*/ 1 w 192"/>
                <a:gd name="T99" fmla="*/ 1 h 344"/>
                <a:gd name="T100" fmla="*/ 1 w 192"/>
                <a:gd name="T101" fmla="*/ 1 h 344"/>
                <a:gd name="T102" fmla="*/ 1 w 192"/>
                <a:gd name="T103" fmla="*/ 1 h 344"/>
                <a:gd name="T104" fmla="*/ 1 w 192"/>
                <a:gd name="T105" fmla="*/ 1 h 344"/>
                <a:gd name="T106" fmla="*/ 1 w 192"/>
                <a:gd name="T107" fmla="*/ 1 h 344"/>
                <a:gd name="T108" fmla="*/ 1 w 192"/>
                <a:gd name="T109" fmla="*/ 1 h 344"/>
                <a:gd name="T110" fmla="*/ 1 w 192"/>
                <a:gd name="T111" fmla="*/ 1 h 344"/>
                <a:gd name="T112" fmla="*/ 1 w 192"/>
                <a:gd name="T113" fmla="*/ 1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344">
                  <a:moveTo>
                    <a:pt x="94" y="20"/>
                  </a:moveTo>
                  <a:lnTo>
                    <a:pt x="100" y="19"/>
                  </a:lnTo>
                  <a:lnTo>
                    <a:pt x="103" y="21"/>
                  </a:lnTo>
                  <a:lnTo>
                    <a:pt x="108" y="14"/>
                  </a:lnTo>
                  <a:lnTo>
                    <a:pt x="111" y="14"/>
                  </a:lnTo>
                  <a:lnTo>
                    <a:pt x="113" y="15"/>
                  </a:lnTo>
                  <a:lnTo>
                    <a:pt x="115" y="14"/>
                  </a:lnTo>
                  <a:lnTo>
                    <a:pt x="132" y="1"/>
                  </a:lnTo>
                  <a:lnTo>
                    <a:pt x="136" y="1"/>
                  </a:lnTo>
                  <a:lnTo>
                    <a:pt x="139" y="0"/>
                  </a:lnTo>
                  <a:lnTo>
                    <a:pt x="142" y="4"/>
                  </a:lnTo>
                  <a:lnTo>
                    <a:pt x="148" y="7"/>
                  </a:lnTo>
                  <a:lnTo>
                    <a:pt x="151" y="9"/>
                  </a:lnTo>
                  <a:lnTo>
                    <a:pt x="153" y="12"/>
                  </a:lnTo>
                  <a:lnTo>
                    <a:pt x="150" y="14"/>
                  </a:lnTo>
                  <a:lnTo>
                    <a:pt x="151" y="18"/>
                  </a:lnTo>
                  <a:lnTo>
                    <a:pt x="149" y="21"/>
                  </a:lnTo>
                  <a:lnTo>
                    <a:pt x="149" y="25"/>
                  </a:lnTo>
                  <a:lnTo>
                    <a:pt x="151" y="28"/>
                  </a:lnTo>
                  <a:lnTo>
                    <a:pt x="156" y="31"/>
                  </a:lnTo>
                  <a:lnTo>
                    <a:pt x="159" y="32"/>
                  </a:lnTo>
                  <a:lnTo>
                    <a:pt x="161" y="40"/>
                  </a:lnTo>
                  <a:lnTo>
                    <a:pt x="165" y="44"/>
                  </a:lnTo>
                  <a:lnTo>
                    <a:pt x="163" y="45"/>
                  </a:lnTo>
                  <a:lnTo>
                    <a:pt x="161" y="44"/>
                  </a:lnTo>
                  <a:lnTo>
                    <a:pt x="159" y="46"/>
                  </a:lnTo>
                  <a:lnTo>
                    <a:pt x="157" y="50"/>
                  </a:lnTo>
                  <a:lnTo>
                    <a:pt x="151" y="56"/>
                  </a:lnTo>
                  <a:lnTo>
                    <a:pt x="148" y="62"/>
                  </a:lnTo>
                  <a:lnTo>
                    <a:pt x="142" y="66"/>
                  </a:lnTo>
                  <a:lnTo>
                    <a:pt x="138" y="72"/>
                  </a:lnTo>
                  <a:lnTo>
                    <a:pt x="138" y="73"/>
                  </a:lnTo>
                  <a:lnTo>
                    <a:pt x="143" y="73"/>
                  </a:lnTo>
                  <a:lnTo>
                    <a:pt x="148" y="75"/>
                  </a:lnTo>
                  <a:lnTo>
                    <a:pt x="148" y="76"/>
                  </a:lnTo>
                  <a:lnTo>
                    <a:pt x="147" y="80"/>
                  </a:lnTo>
                  <a:lnTo>
                    <a:pt x="144" y="87"/>
                  </a:lnTo>
                  <a:lnTo>
                    <a:pt x="145" y="88"/>
                  </a:lnTo>
                  <a:lnTo>
                    <a:pt x="142" y="93"/>
                  </a:lnTo>
                  <a:lnTo>
                    <a:pt x="142" y="100"/>
                  </a:lnTo>
                  <a:lnTo>
                    <a:pt x="143" y="106"/>
                  </a:lnTo>
                  <a:lnTo>
                    <a:pt x="141" y="111"/>
                  </a:lnTo>
                  <a:lnTo>
                    <a:pt x="137" y="114"/>
                  </a:lnTo>
                  <a:lnTo>
                    <a:pt x="137" y="121"/>
                  </a:lnTo>
                  <a:lnTo>
                    <a:pt x="135" y="122"/>
                  </a:lnTo>
                  <a:lnTo>
                    <a:pt x="135" y="124"/>
                  </a:lnTo>
                  <a:lnTo>
                    <a:pt x="131" y="127"/>
                  </a:lnTo>
                  <a:lnTo>
                    <a:pt x="130" y="133"/>
                  </a:lnTo>
                  <a:lnTo>
                    <a:pt x="130" y="140"/>
                  </a:lnTo>
                  <a:lnTo>
                    <a:pt x="138" y="144"/>
                  </a:lnTo>
                  <a:lnTo>
                    <a:pt x="148" y="151"/>
                  </a:lnTo>
                  <a:lnTo>
                    <a:pt x="151" y="148"/>
                  </a:lnTo>
                  <a:lnTo>
                    <a:pt x="155" y="154"/>
                  </a:lnTo>
                  <a:lnTo>
                    <a:pt x="167" y="159"/>
                  </a:lnTo>
                  <a:lnTo>
                    <a:pt x="167" y="168"/>
                  </a:lnTo>
                  <a:lnTo>
                    <a:pt x="177" y="175"/>
                  </a:lnTo>
                  <a:lnTo>
                    <a:pt x="173" y="178"/>
                  </a:lnTo>
                  <a:lnTo>
                    <a:pt x="169" y="178"/>
                  </a:lnTo>
                  <a:lnTo>
                    <a:pt x="168" y="182"/>
                  </a:lnTo>
                  <a:lnTo>
                    <a:pt x="132" y="170"/>
                  </a:lnTo>
                  <a:lnTo>
                    <a:pt x="130" y="166"/>
                  </a:lnTo>
                  <a:lnTo>
                    <a:pt x="126" y="163"/>
                  </a:lnTo>
                  <a:lnTo>
                    <a:pt x="115" y="169"/>
                  </a:lnTo>
                  <a:lnTo>
                    <a:pt x="118" y="176"/>
                  </a:lnTo>
                  <a:lnTo>
                    <a:pt x="129" y="182"/>
                  </a:lnTo>
                  <a:lnTo>
                    <a:pt x="154" y="213"/>
                  </a:lnTo>
                  <a:lnTo>
                    <a:pt x="156" y="212"/>
                  </a:lnTo>
                  <a:lnTo>
                    <a:pt x="173" y="216"/>
                  </a:lnTo>
                  <a:lnTo>
                    <a:pt x="174" y="224"/>
                  </a:lnTo>
                  <a:lnTo>
                    <a:pt x="169" y="226"/>
                  </a:lnTo>
                  <a:lnTo>
                    <a:pt x="169" y="230"/>
                  </a:lnTo>
                  <a:lnTo>
                    <a:pt x="174" y="240"/>
                  </a:lnTo>
                  <a:lnTo>
                    <a:pt x="181" y="247"/>
                  </a:lnTo>
                  <a:lnTo>
                    <a:pt x="186" y="249"/>
                  </a:lnTo>
                  <a:lnTo>
                    <a:pt x="180" y="258"/>
                  </a:lnTo>
                  <a:lnTo>
                    <a:pt x="178" y="271"/>
                  </a:lnTo>
                  <a:lnTo>
                    <a:pt x="187" y="280"/>
                  </a:lnTo>
                  <a:lnTo>
                    <a:pt x="186" y="283"/>
                  </a:lnTo>
                  <a:lnTo>
                    <a:pt x="190" y="295"/>
                  </a:lnTo>
                  <a:lnTo>
                    <a:pt x="190" y="310"/>
                  </a:lnTo>
                  <a:lnTo>
                    <a:pt x="190" y="320"/>
                  </a:lnTo>
                  <a:lnTo>
                    <a:pt x="190" y="325"/>
                  </a:lnTo>
                  <a:lnTo>
                    <a:pt x="192" y="327"/>
                  </a:lnTo>
                  <a:lnTo>
                    <a:pt x="191" y="332"/>
                  </a:lnTo>
                  <a:lnTo>
                    <a:pt x="185" y="339"/>
                  </a:lnTo>
                  <a:lnTo>
                    <a:pt x="183" y="344"/>
                  </a:lnTo>
                  <a:lnTo>
                    <a:pt x="177" y="337"/>
                  </a:lnTo>
                  <a:lnTo>
                    <a:pt x="178" y="332"/>
                  </a:lnTo>
                  <a:lnTo>
                    <a:pt x="178" y="327"/>
                  </a:lnTo>
                  <a:lnTo>
                    <a:pt x="168" y="325"/>
                  </a:lnTo>
                  <a:lnTo>
                    <a:pt x="167" y="320"/>
                  </a:lnTo>
                  <a:lnTo>
                    <a:pt x="165" y="315"/>
                  </a:lnTo>
                  <a:lnTo>
                    <a:pt x="161" y="320"/>
                  </a:lnTo>
                  <a:lnTo>
                    <a:pt x="160" y="320"/>
                  </a:lnTo>
                  <a:lnTo>
                    <a:pt x="159" y="318"/>
                  </a:lnTo>
                  <a:lnTo>
                    <a:pt x="156" y="316"/>
                  </a:lnTo>
                  <a:lnTo>
                    <a:pt x="155" y="315"/>
                  </a:lnTo>
                  <a:lnTo>
                    <a:pt x="153" y="314"/>
                  </a:lnTo>
                  <a:lnTo>
                    <a:pt x="151" y="312"/>
                  </a:lnTo>
                  <a:lnTo>
                    <a:pt x="145" y="313"/>
                  </a:lnTo>
                  <a:lnTo>
                    <a:pt x="142" y="316"/>
                  </a:lnTo>
                  <a:lnTo>
                    <a:pt x="141" y="321"/>
                  </a:lnTo>
                  <a:lnTo>
                    <a:pt x="141" y="324"/>
                  </a:lnTo>
                  <a:lnTo>
                    <a:pt x="138" y="325"/>
                  </a:lnTo>
                  <a:lnTo>
                    <a:pt x="138" y="326"/>
                  </a:lnTo>
                  <a:lnTo>
                    <a:pt x="139" y="328"/>
                  </a:lnTo>
                  <a:lnTo>
                    <a:pt x="145" y="331"/>
                  </a:lnTo>
                  <a:lnTo>
                    <a:pt x="145" y="333"/>
                  </a:lnTo>
                  <a:lnTo>
                    <a:pt x="144" y="333"/>
                  </a:lnTo>
                  <a:lnTo>
                    <a:pt x="142" y="334"/>
                  </a:lnTo>
                  <a:lnTo>
                    <a:pt x="139" y="336"/>
                  </a:lnTo>
                  <a:lnTo>
                    <a:pt x="135" y="334"/>
                  </a:lnTo>
                  <a:lnTo>
                    <a:pt x="131" y="331"/>
                  </a:lnTo>
                  <a:lnTo>
                    <a:pt x="129" y="326"/>
                  </a:lnTo>
                  <a:lnTo>
                    <a:pt x="127" y="325"/>
                  </a:lnTo>
                  <a:lnTo>
                    <a:pt x="124" y="324"/>
                  </a:lnTo>
                  <a:lnTo>
                    <a:pt x="123" y="324"/>
                  </a:lnTo>
                  <a:lnTo>
                    <a:pt x="125" y="315"/>
                  </a:lnTo>
                  <a:lnTo>
                    <a:pt x="125" y="310"/>
                  </a:lnTo>
                  <a:lnTo>
                    <a:pt x="127" y="307"/>
                  </a:lnTo>
                  <a:lnTo>
                    <a:pt x="127" y="304"/>
                  </a:lnTo>
                  <a:lnTo>
                    <a:pt x="126" y="300"/>
                  </a:lnTo>
                  <a:lnTo>
                    <a:pt x="125" y="298"/>
                  </a:lnTo>
                  <a:lnTo>
                    <a:pt x="123" y="300"/>
                  </a:lnTo>
                  <a:lnTo>
                    <a:pt x="121" y="298"/>
                  </a:lnTo>
                  <a:lnTo>
                    <a:pt x="121" y="295"/>
                  </a:lnTo>
                  <a:lnTo>
                    <a:pt x="120" y="294"/>
                  </a:lnTo>
                  <a:lnTo>
                    <a:pt x="118" y="291"/>
                  </a:lnTo>
                  <a:lnTo>
                    <a:pt x="115" y="292"/>
                  </a:lnTo>
                  <a:lnTo>
                    <a:pt x="111" y="297"/>
                  </a:lnTo>
                  <a:lnTo>
                    <a:pt x="108" y="297"/>
                  </a:lnTo>
                  <a:lnTo>
                    <a:pt x="105" y="297"/>
                  </a:lnTo>
                  <a:lnTo>
                    <a:pt x="102" y="297"/>
                  </a:lnTo>
                  <a:lnTo>
                    <a:pt x="101" y="302"/>
                  </a:lnTo>
                  <a:lnTo>
                    <a:pt x="99" y="304"/>
                  </a:lnTo>
                  <a:lnTo>
                    <a:pt x="96" y="304"/>
                  </a:lnTo>
                  <a:lnTo>
                    <a:pt x="94" y="303"/>
                  </a:lnTo>
                  <a:lnTo>
                    <a:pt x="91" y="304"/>
                  </a:lnTo>
                  <a:lnTo>
                    <a:pt x="89" y="304"/>
                  </a:lnTo>
                  <a:lnTo>
                    <a:pt x="88" y="304"/>
                  </a:lnTo>
                  <a:lnTo>
                    <a:pt x="87" y="307"/>
                  </a:lnTo>
                  <a:lnTo>
                    <a:pt x="84" y="307"/>
                  </a:lnTo>
                  <a:lnTo>
                    <a:pt x="82" y="307"/>
                  </a:lnTo>
                  <a:lnTo>
                    <a:pt x="78" y="306"/>
                  </a:lnTo>
                  <a:lnTo>
                    <a:pt x="77" y="306"/>
                  </a:lnTo>
                  <a:lnTo>
                    <a:pt x="76" y="304"/>
                  </a:lnTo>
                  <a:lnTo>
                    <a:pt x="76" y="303"/>
                  </a:lnTo>
                  <a:lnTo>
                    <a:pt x="75" y="301"/>
                  </a:lnTo>
                  <a:lnTo>
                    <a:pt x="72" y="300"/>
                  </a:lnTo>
                  <a:lnTo>
                    <a:pt x="69" y="300"/>
                  </a:lnTo>
                  <a:lnTo>
                    <a:pt x="67" y="304"/>
                  </a:lnTo>
                  <a:lnTo>
                    <a:pt x="60" y="297"/>
                  </a:lnTo>
                  <a:lnTo>
                    <a:pt x="55" y="291"/>
                  </a:lnTo>
                  <a:lnTo>
                    <a:pt x="63" y="285"/>
                  </a:lnTo>
                  <a:lnTo>
                    <a:pt x="61" y="280"/>
                  </a:lnTo>
                  <a:lnTo>
                    <a:pt x="58" y="283"/>
                  </a:lnTo>
                  <a:lnTo>
                    <a:pt x="57" y="278"/>
                  </a:lnTo>
                  <a:lnTo>
                    <a:pt x="59" y="274"/>
                  </a:lnTo>
                  <a:lnTo>
                    <a:pt x="55" y="272"/>
                  </a:lnTo>
                  <a:lnTo>
                    <a:pt x="55" y="268"/>
                  </a:lnTo>
                  <a:lnTo>
                    <a:pt x="58" y="265"/>
                  </a:lnTo>
                  <a:lnTo>
                    <a:pt x="57" y="260"/>
                  </a:lnTo>
                  <a:lnTo>
                    <a:pt x="57" y="256"/>
                  </a:lnTo>
                  <a:lnTo>
                    <a:pt x="63" y="255"/>
                  </a:lnTo>
                  <a:lnTo>
                    <a:pt x="65" y="249"/>
                  </a:lnTo>
                  <a:lnTo>
                    <a:pt x="67" y="248"/>
                  </a:lnTo>
                  <a:lnTo>
                    <a:pt x="73" y="250"/>
                  </a:lnTo>
                  <a:lnTo>
                    <a:pt x="75" y="250"/>
                  </a:lnTo>
                  <a:lnTo>
                    <a:pt x="75" y="248"/>
                  </a:lnTo>
                  <a:lnTo>
                    <a:pt x="71" y="247"/>
                  </a:lnTo>
                  <a:lnTo>
                    <a:pt x="73" y="244"/>
                  </a:lnTo>
                  <a:lnTo>
                    <a:pt x="77" y="243"/>
                  </a:lnTo>
                  <a:lnTo>
                    <a:pt x="72" y="240"/>
                  </a:lnTo>
                  <a:lnTo>
                    <a:pt x="73" y="228"/>
                  </a:lnTo>
                  <a:lnTo>
                    <a:pt x="72" y="223"/>
                  </a:lnTo>
                  <a:lnTo>
                    <a:pt x="69" y="218"/>
                  </a:lnTo>
                  <a:lnTo>
                    <a:pt x="65" y="217"/>
                  </a:lnTo>
                  <a:lnTo>
                    <a:pt x="63" y="212"/>
                  </a:lnTo>
                  <a:lnTo>
                    <a:pt x="55" y="208"/>
                  </a:lnTo>
                  <a:lnTo>
                    <a:pt x="52" y="206"/>
                  </a:lnTo>
                  <a:lnTo>
                    <a:pt x="49" y="205"/>
                  </a:lnTo>
                  <a:lnTo>
                    <a:pt x="45" y="205"/>
                  </a:lnTo>
                  <a:lnTo>
                    <a:pt x="43" y="206"/>
                  </a:lnTo>
                  <a:lnTo>
                    <a:pt x="43" y="207"/>
                  </a:lnTo>
                  <a:lnTo>
                    <a:pt x="41" y="207"/>
                  </a:lnTo>
                  <a:lnTo>
                    <a:pt x="39" y="207"/>
                  </a:lnTo>
                  <a:lnTo>
                    <a:pt x="31" y="206"/>
                  </a:lnTo>
                  <a:lnTo>
                    <a:pt x="29" y="205"/>
                  </a:lnTo>
                  <a:lnTo>
                    <a:pt x="28" y="205"/>
                  </a:lnTo>
                  <a:lnTo>
                    <a:pt x="28" y="211"/>
                  </a:lnTo>
                  <a:lnTo>
                    <a:pt x="25" y="211"/>
                  </a:lnTo>
                  <a:lnTo>
                    <a:pt x="23" y="211"/>
                  </a:lnTo>
                  <a:lnTo>
                    <a:pt x="22" y="208"/>
                  </a:lnTo>
                  <a:lnTo>
                    <a:pt x="16" y="205"/>
                  </a:lnTo>
                  <a:lnTo>
                    <a:pt x="16" y="201"/>
                  </a:lnTo>
                  <a:lnTo>
                    <a:pt x="15" y="195"/>
                  </a:lnTo>
                  <a:lnTo>
                    <a:pt x="10" y="195"/>
                  </a:lnTo>
                  <a:lnTo>
                    <a:pt x="4" y="192"/>
                  </a:lnTo>
                  <a:lnTo>
                    <a:pt x="4" y="189"/>
                  </a:lnTo>
                  <a:lnTo>
                    <a:pt x="5" y="181"/>
                  </a:lnTo>
                  <a:lnTo>
                    <a:pt x="1" y="174"/>
                  </a:lnTo>
                  <a:lnTo>
                    <a:pt x="0" y="170"/>
                  </a:lnTo>
                  <a:lnTo>
                    <a:pt x="5" y="165"/>
                  </a:lnTo>
                  <a:lnTo>
                    <a:pt x="18" y="172"/>
                  </a:lnTo>
                  <a:lnTo>
                    <a:pt x="25" y="168"/>
                  </a:lnTo>
                  <a:lnTo>
                    <a:pt x="22" y="162"/>
                  </a:lnTo>
                  <a:lnTo>
                    <a:pt x="22" y="157"/>
                  </a:lnTo>
                  <a:lnTo>
                    <a:pt x="19" y="150"/>
                  </a:lnTo>
                  <a:lnTo>
                    <a:pt x="21" y="146"/>
                  </a:lnTo>
                  <a:lnTo>
                    <a:pt x="16" y="145"/>
                  </a:lnTo>
                  <a:lnTo>
                    <a:pt x="15" y="141"/>
                  </a:lnTo>
                  <a:lnTo>
                    <a:pt x="16" y="140"/>
                  </a:lnTo>
                  <a:lnTo>
                    <a:pt x="16" y="134"/>
                  </a:lnTo>
                  <a:lnTo>
                    <a:pt x="18" y="132"/>
                  </a:lnTo>
                  <a:lnTo>
                    <a:pt x="17" y="126"/>
                  </a:lnTo>
                  <a:lnTo>
                    <a:pt x="21" y="127"/>
                  </a:lnTo>
                  <a:lnTo>
                    <a:pt x="22" y="124"/>
                  </a:lnTo>
                  <a:lnTo>
                    <a:pt x="23" y="122"/>
                  </a:lnTo>
                  <a:lnTo>
                    <a:pt x="24" y="120"/>
                  </a:lnTo>
                  <a:lnTo>
                    <a:pt x="21" y="118"/>
                  </a:lnTo>
                  <a:lnTo>
                    <a:pt x="21" y="117"/>
                  </a:lnTo>
                  <a:lnTo>
                    <a:pt x="23" y="116"/>
                  </a:lnTo>
                  <a:lnTo>
                    <a:pt x="22" y="115"/>
                  </a:lnTo>
                  <a:lnTo>
                    <a:pt x="19" y="116"/>
                  </a:lnTo>
                  <a:lnTo>
                    <a:pt x="17" y="118"/>
                  </a:lnTo>
                  <a:lnTo>
                    <a:pt x="16" y="117"/>
                  </a:lnTo>
                  <a:lnTo>
                    <a:pt x="16" y="115"/>
                  </a:lnTo>
                  <a:lnTo>
                    <a:pt x="13" y="114"/>
                  </a:lnTo>
                  <a:lnTo>
                    <a:pt x="13" y="111"/>
                  </a:lnTo>
                  <a:lnTo>
                    <a:pt x="24" y="96"/>
                  </a:lnTo>
                  <a:lnTo>
                    <a:pt x="25" y="91"/>
                  </a:lnTo>
                  <a:lnTo>
                    <a:pt x="24" y="92"/>
                  </a:lnTo>
                  <a:lnTo>
                    <a:pt x="22" y="90"/>
                  </a:lnTo>
                  <a:lnTo>
                    <a:pt x="22" y="88"/>
                  </a:lnTo>
                  <a:lnTo>
                    <a:pt x="19" y="87"/>
                  </a:lnTo>
                  <a:lnTo>
                    <a:pt x="17" y="88"/>
                  </a:lnTo>
                  <a:lnTo>
                    <a:pt x="16" y="88"/>
                  </a:lnTo>
                  <a:lnTo>
                    <a:pt x="15" y="88"/>
                  </a:lnTo>
                  <a:lnTo>
                    <a:pt x="12" y="88"/>
                  </a:lnTo>
                  <a:lnTo>
                    <a:pt x="12" y="86"/>
                  </a:lnTo>
                  <a:lnTo>
                    <a:pt x="10" y="86"/>
                  </a:lnTo>
                  <a:lnTo>
                    <a:pt x="6" y="84"/>
                  </a:lnTo>
                  <a:lnTo>
                    <a:pt x="1" y="82"/>
                  </a:lnTo>
                  <a:lnTo>
                    <a:pt x="1" y="78"/>
                  </a:lnTo>
                  <a:lnTo>
                    <a:pt x="4" y="75"/>
                  </a:lnTo>
                  <a:lnTo>
                    <a:pt x="6" y="70"/>
                  </a:lnTo>
                  <a:lnTo>
                    <a:pt x="22" y="63"/>
                  </a:lnTo>
                  <a:lnTo>
                    <a:pt x="27" y="63"/>
                  </a:lnTo>
                  <a:lnTo>
                    <a:pt x="33" y="60"/>
                  </a:lnTo>
                  <a:lnTo>
                    <a:pt x="30" y="57"/>
                  </a:lnTo>
                  <a:lnTo>
                    <a:pt x="36" y="56"/>
                  </a:lnTo>
                  <a:lnTo>
                    <a:pt x="47" y="58"/>
                  </a:lnTo>
                  <a:lnTo>
                    <a:pt x="52" y="57"/>
                  </a:lnTo>
                  <a:lnTo>
                    <a:pt x="57" y="54"/>
                  </a:lnTo>
                  <a:lnTo>
                    <a:pt x="61" y="62"/>
                  </a:lnTo>
                  <a:lnTo>
                    <a:pt x="64" y="73"/>
                  </a:lnTo>
                  <a:lnTo>
                    <a:pt x="69" y="81"/>
                  </a:lnTo>
                  <a:lnTo>
                    <a:pt x="71" y="79"/>
                  </a:lnTo>
                  <a:lnTo>
                    <a:pt x="75" y="79"/>
                  </a:lnTo>
                  <a:lnTo>
                    <a:pt x="76" y="79"/>
                  </a:lnTo>
                  <a:lnTo>
                    <a:pt x="77" y="76"/>
                  </a:lnTo>
                  <a:lnTo>
                    <a:pt x="76" y="74"/>
                  </a:lnTo>
                  <a:lnTo>
                    <a:pt x="77" y="74"/>
                  </a:lnTo>
                  <a:lnTo>
                    <a:pt x="77" y="70"/>
                  </a:lnTo>
                  <a:lnTo>
                    <a:pt x="77" y="69"/>
                  </a:lnTo>
                  <a:lnTo>
                    <a:pt x="79" y="72"/>
                  </a:lnTo>
                  <a:lnTo>
                    <a:pt x="81" y="70"/>
                  </a:lnTo>
                  <a:lnTo>
                    <a:pt x="82" y="68"/>
                  </a:lnTo>
                  <a:lnTo>
                    <a:pt x="79" y="66"/>
                  </a:lnTo>
                  <a:lnTo>
                    <a:pt x="79" y="63"/>
                  </a:lnTo>
                  <a:lnTo>
                    <a:pt x="87" y="62"/>
                  </a:lnTo>
                  <a:lnTo>
                    <a:pt x="88" y="58"/>
                  </a:lnTo>
                  <a:lnTo>
                    <a:pt x="87" y="57"/>
                  </a:lnTo>
                  <a:lnTo>
                    <a:pt x="87" y="54"/>
                  </a:lnTo>
                  <a:lnTo>
                    <a:pt x="84" y="52"/>
                  </a:lnTo>
                  <a:lnTo>
                    <a:pt x="84" y="50"/>
                  </a:lnTo>
                  <a:lnTo>
                    <a:pt x="78" y="45"/>
                  </a:lnTo>
                  <a:lnTo>
                    <a:pt x="78" y="44"/>
                  </a:lnTo>
                  <a:lnTo>
                    <a:pt x="77" y="43"/>
                  </a:lnTo>
                  <a:lnTo>
                    <a:pt x="77" y="40"/>
                  </a:lnTo>
                  <a:lnTo>
                    <a:pt x="77" y="39"/>
                  </a:lnTo>
                  <a:lnTo>
                    <a:pt x="76" y="39"/>
                  </a:lnTo>
                  <a:lnTo>
                    <a:pt x="77" y="38"/>
                  </a:lnTo>
                  <a:lnTo>
                    <a:pt x="79" y="33"/>
                  </a:lnTo>
                  <a:lnTo>
                    <a:pt x="89" y="31"/>
                  </a:lnTo>
                  <a:lnTo>
                    <a:pt x="91" y="30"/>
                  </a:lnTo>
                  <a:lnTo>
                    <a:pt x="95" y="25"/>
                  </a:lnTo>
                  <a:lnTo>
                    <a:pt x="94" y="2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26" name="Freeform 1029"/>
            <p:cNvSpPr>
              <a:spLocks noChangeAspect="1"/>
            </p:cNvSpPr>
            <p:nvPr/>
          </p:nvSpPr>
          <p:spPr bwMode="auto">
            <a:xfrm>
              <a:off x="3167" y="2852"/>
              <a:ext cx="147" cy="175"/>
            </a:xfrm>
            <a:custGeom>
              <a:avLst/>
              <a:gdLst>
                <a:gd name="T0" fmla="*/ 0 w 295"/>
                <a:gd name="T1" fmla="*/ 1 h 350"/>
                <a:gd name="T2" fmla="*/ 0 w 295"/>
                <a:gd name="T3" fmla="*/ 1 h 350"/>
                <a:gd name="T4" fmla="*/ 0 w 295"/>
                <a:gd name="T5" fmla="*/ 1 h 350"/>
                <a:gd name="T6" fmla="*/ 0 w 295"/>
                <a:gd name="T7" fmla="*/ 1 h 350"/>
                <a:gd name="T8" fmla="*/ 0 w 295"/>
                <a:gd name="T9" fmla="*/ 1 h 350"/>
                <a:gd name="T10" fmla="*/ 0 w 295"/>
                <a:gd name="T11" fmla="*/ 1 h 350"/>
                <a:gd name="T12" fmla="*/ 0 w 295"/>
                <a:gd name="T13" fmla="*/ 1 h 350"/>
                <a:gd name="T14" fmla="*/ 0 w 295"/>
                <a:gd name="T15" fmla="*/ 1 h 350"/>
                <a:gd name="T16" fmla="*/ 1 w 295"/>
                <a:gd name="T17" fmla="*/ 1 h 350"/>
                <a:gd name="T18" fmla="*/ 1 w 295"/>
                <a:gd name="T19" fmla="*/ 1 h 350"/>
                <a:gd name="T20" fmla="*/ 1 w 295"/>
                <a:gd name="T21" fmla="*/ 1 h 350"/>
                <a:gd name="T22" fmla="*/ 1 w 295"/>
                <a:gd name="T23" fmla="*/ 1 h 350"/>
                <a:gd name="T24" fmla="*/ 1 w 295"/>
                <a:gd name="T25" fmla="*/ 1 h 350"/>
                <a:gd name="T26" fmla="*/ 1 w 295"/>
                <a:gd name="T27" fmla="*/ 1 h 350"/>
                <a:gd name="T28" fmla="*/ 1 w 295"/>
                <a:gd name="T29" fmla="*/ 1 h 350"/>
                <a:gd name="T30" fmla="*/ 0 w 295"/>
                <a:gd name="T31" fmla="*/ 1 h 350"/>
                <a:gd name="T32" fmla="*/ 1 w 295"/>
                <a:gd name="T33" fmla="*/ 1 h 350"/>
                <a:gd name="T34" fmla="*/ 1 w 295"/>
                <a:gd name="T35" fmla="*/ 1 h 350"/>
                <a:gd name="T36" fmla="*/ 1 w 295"/>
                <a:gd name="T37" fmla="*/ 2 h 350"/>
                <a:gd name="T38" fmla="*/ 1 w 295"/>
                <a:gd name="T39" fmla="*/ 2 h 350"/>
                <a:gd name="T40" fmla="*/ 1 w 295"/>
                <a:gd name="T41" fmla="*/ 2 h 350"/>
                <a:gd name="T42" fmla="*/ 1 w 295"/>
                <a:gd name="T43" fmla="*/ 2 h 350"/>
                <a:gd name="T44" fmla="*/ 0 w 295"/>
                <a:gd name="T45" fmla="*/ 2 h 350"/>
                <a:gd name="T46" fmla="*/ 0 w 295"/>
                <a:gd name="T47" fmla="*/ 2 h 350"/>
                <a:gd name="T48" fmla="*/ 0 w 295"/>
                <a:gd name="T49" fmla="*/ 2 h 350"/>
                <a:gd name="T50" fmla="*/ 0 w 295"/>
                <a:gd name="T51" fmla="*/ 2 h 350"/>
                <a:gd name="T52" fmla="*/ 0 w 295"/>
                <a:gd name="T53" fmla="*/ 2 h 350"/>
                <a:gd name="T54" fmla="*/ 0 w 295"/>
                <a:gd name="T55" fmla="*/ 2 h 350"/>
                <a:gd name="T56" fmla="*/ 0 w 295"/>
                <a:gd name="T57" fmla="*/ 2 h 350"/>
                <a:gd name="T58" fmla="*/ 0 w 295"/>
                <a:gd name="T59" fmla="*/ 2 h 350"/>
                <a:gd name="T60" fmla="*/ 0 w 295"/>
                <a:gd name="T61" fmla="*/ 2 h 350"/>
                <a:gd name="T62" fmla="*/ 0 w 295"/>
                <a:gd name="T63" fmla="*/ 2 h 350"/>
                <a:gd name="T64" fmla="*/ 0 w 295"/>
                <a:gd name="T65" fmla="*/ 1 h 350"/>
                <a:gd name="T66" fmla="*/ 0 w 295"/>
                <a:gd name="T67" fmla="*/ 1 h 350"/>
                <a:gd name="T68" fmla="*/ 0 w 295"/>
                <a:gd name="T69" fmla="*/ 1 h 350"/>
                <a:gd name="T70" fmla="*/ 0 w 295"/>
                <a:gd name="T71" fmla="*/ 1 h 350"/>
                <a:gd name="T72" fmla="*/ 0 w 295"/>
                <a:gd name="T73" fmla="*/ 1 h 350"/>
                <a:gd name="T74" fmla="*/ 0 w 295"/>
                <a:gd name="T75" fmla="*/ 1 h 350"/>
                <a:gd name="T76" fmla="*/ 0 w 295"/>
                <a:gd name="T77" fmla="*/ 1 h 350"/>
                <a:gd name="T78" fmla="*/ 0 w 295"/>
                <a:gd name="T79" fmla="*/ 1 h 350"/>
                <a:gd name="T80" fmla="*/ 0 w 295"/>
                <a:gd name="T81" fmla="*/ 1 h 350"/>
                <a:gd name="T82" fmla="*/ 0 w 295"/>
                <a:gd name="T83" fmla="*/ 1 h 350"/>
                <a:gd name="T84" fmla="*/ 0 w 295"/>
                <a:gd name="T85" fmla="*/ 1 h 350"/>
                <a:gd name="T86" fmla="*/ 0 w 295"/>
                <a:gd name="T87" fmla="*/ 1 h 350"/>
                <a:gd name="T88" fmla="*/ 0 w 295"/>
                <a:gd name="T89" fmla="*/ 1 h 350"/>
                <a:gd name="T90" fmla="*/ 0 w 295"/>
                <a:gd name="T91" fmla="*/ 1 h 350"/>
                <a:gd name="T92" fmla="*/ 0 w 295"/>
                <a:gd name="T93" fmla="*/ 1 h 350"/>
                <a:gd name="T94" fmla="*/ 0 w 295"/>
                <a:gd name="T95" fmla="*/ 1 h 350"/>
                <a:gd name="T96" fmla="*/ 0 w 295"/>
                <a:gd name="T97" fmla="*/ 1 h 350"/>
                <a:gd name="T98" fmla="*/ 0 w 295"/>
                <a:gd name="T99" fmla="*/ 1 h 350"/>
                <a:gd name="T100" fmla="*/ 0 w 295"/>
                <a:gd name="T101" fmla="*/ 1 h 350"/>
                <a:gd name="T102" fmla="*/ 0 w 295"/>
                <a:gd name="T103" fmla="*/ 1 h 3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 h="350">
                  <a:moveTo>
                    <a:pt x="193" y="0"/>
                  </a:moveTo>
                  <a:lnTo>
                    <a:pt x="193" y="4"/>
                  </a:lnTo>
                  <a:lnTo>
                    <a:pt x="192" y="8"/>
                  </a:lnTo>
                  <a:lnTo>
                    <a:pt x="189" y="14"/>
                  </a:lnTo>
                  <a:lnTo>
                    <a:pt x="188" y="28"/>
                  </a:lnTo>
                  <a:lnTo>
                    <a:pt x="189" y="28"/>
                  </a:lnTo>
                  <a:lnTo>
                    <a:pt x="199" y="33"/>
                  </a:lnTo>
                  <a:lnTo>
                    <a:pt x="200" y="36"/>
                  </a:lnTo>
                  <a:lnTo>
                    <a:pt x="195" y="42"/>
                  </a:lnTo>
                  <a:lnTo>
                    <a:pt x="195" y="46"/>
                  </a:lnTo>
                  <a:lnTo>
                    <a:pt x="199" y="46"/>
                  </a:lnTo>
                  <a:lnTo>
                    <a:pt x="200" y="49"/>
                  </a:lnTo>
                  <a:lnTo>
                    <a:pt x="205" y="52"/>
                  </a:lnTo>
                  <a:lnTo>
                    <a:pt x="213" y="60"/>
                  </a:lnTo>
                  <a:lnTo>
                    <a:pt x="213" y="62"/>
                  </a:lnTo>
                  <a:lnTo>
                    <a:pt x="212" y="62"/>
                  </a:lnTo>
                  <a:lnTo>
                    <a:pt x="205" y="67"/>
                  </a:lnTo>
                  <a:lnTo>
                    <a:pt x="204" y="70"/>
                  </a:lnTo>
                  <a:lnTo>
                    <a:pt x="202" y="72"/>
                  </a:lnTo>
                  <a:lnTo>
                    <a:pt x="202" y="73"/>
                  </a:lnTo>
                  <a:lnTo>
                    <a:pt x="206" y="78"/>
                  </a:lnTo>
                  <a:lnTo>
                    <a:pt x="207" y="80"/>
                  </a:lnTo>
                  <a:lnTo>
                    <a:pt x="207" y="82"/>
                  </a:lnTo>
                  <a:lnTo>
                    <a:pt x="205" y="84"/>
                  </a:lnTo>
                  <a:lnTo>
                    <a:pt x="207" y="87"/>
                  </a:lnTo>
                  <a:lnTo>
                    <a:pt x="207" y="90"/>
                  </a:lnTo>
                  <a:lnTo>
                    <a:pt x="205" y="93"/>
                  </a:lnTo>
                  <a:lnTo>
                    <a:pt x="205" y="97"/>
                  </a:lnTo>
                  <a:lnTo>
                    <a:pt x="207" y="103"/>
                  </a:lnTo>
                  <a:lnTo>
                    <a:pt x="211" y="103"/>
                  </a:lnTo>
                  <a:lnTo>
                    <a:pt x="210" y="105"/>
                  </a:lnTo>
                  <a:lnTo>
                    <a:pt x="206" y="106"/>
                  </a:lnTo>
                  <a:lnTo>
                    <a:pt x="218" y="116"/>
                  </a:lnTo>
                  <a:lnTo>
                    <a:pt x="222" y="114"/>
                  </a:lnTo>
                  <a:lnTo>
                    <a:pt x="228" y="112"/>
                  </a:lnTo>
                  <a:lnTo>
                    <a:pt x="235" y="110"/>
                  </a:lnTo>
                  <a:lnTo>
                    <a:pt x="240" y="112"/>
                  </a:lnTo>
                  <a:lnTo>
                    <a:pt x="243" y="112"/>
                  </a:lnTo>
                  <a:lnTo>
                    <a:pt x="248" y="114"/>
                  </a:lnTo>
                  <a:lnTo>
                    <a:pt x="249" y="115"/>
                  </a:lnTo>
                  <a:lnTo>
                    <a:pt x="254" y="122"/>
                  </a:lnTo>
                  <a:lnTo>
                    <a:pt x="258" y="124"/>
                  </a:lnTo>
                  <a:lnTo>
                    <a:pt x="260" y="129"/>
                  </a:lnTo>
                  <a:lnTo>
                    <a:pt x="262" y="132"/>
                  </a:lnTo>
                  <a:lnTo>
                    <a:pt x="270" y="135"/>
                  </a:lnTo>
                  <a:lnTo>
                    <a:pt x="270" y="136"/>
                  </a:lnTo>
                  <a:lnTo>
                    <a:pt x="268" y="141"/>
                  </a:lnTo>
                  <a:lnTo>
                    <a:pt x="268" y="145"/>
                  </a:lnTo>
                  <a:lnTo>
                    <a:pt x="267" y="150"/>
                  </a:lnTo>
                  <a:lnTo>
                    <a:pt x="256" y="154"/>
                  </a:lnTo>
                  <a:lnTo>
                    <a:pt x="253" y="157"/>
                  </a:lnTo>
                  <a:lnTo>
                    <a:pt x="255" y="166"/>
                  </a:lnTo>
                  <a:lnTo>
                    <a:pt x="259" y="171"/>
                  </a:lnTo>
                  <a:lnTo>
                    <a:pt x="260" y="174"/>
                  </a:lnTo>
                  <a:lnTo>
                    <a:pt x="262" y="176"/>
                  </a:lnTo>
                  <a:lnTo>
                    <a:pt x="262" y="180"/>
                  </a:lnTo>
                  <a:lnTo>
                    <a:pt x="264" y="180"/>
                  </a:lnTo>
                  <a:lnTo>
                    <a:pt x="266" y="181"/>
                  </a:lnTo>
                  <a:lnTo>
                    <a:pt x="273" y="184"/>
                  </a:lnTo>
                  <a:lnTo>
                    <a:pt x="271" y="189"/>
                  </a:lnTo>
                  <a:lnTo>
                    <a:pt x="271" y="192"/>
                  </a:lnTo>
                  <a:lnTo>
                    <a:pt x="268" y="194"/>
                  </a:lnTo>
                  <a:lnTo>
                    <a:pt x="270" y="202"/>
                  </a:lnTo>
                  <a:lnTo>
                    <a:pt x="272" y="200"/>
                  </a:lnTo>
                  <a:lnTo>
                    <a:pt x="274" y="200"/>
                  </a:lnTo>
                  <a:lnTo>
                    <a:pt x="277" y="201"/>
                  </a:lnTo>
                  <a:lnTo>
                    <a:pt x="278" y="204"/>
                  </a:lnTo>
                  <a:lnTo>
                    <a:pt x="284" y="208"/>
                  </a:lnTo>
                  <a:lnTo>
                    <a:pt x="285" y="210"/>
                  </a:lnTo>
                  <a:lnTo>
                    <a:pt x="289" y="212"/>
                  </a:lnTo>
                  <a:lnTo>
                    <a:pt x="290" y="216"/>
                  </a:lnTo>
                  <a:lnTo>
                    <a:pt x="285" y="222"/>
                  </a:lnTo>
                  <a:lnTo>
                    <a:pt x="279" y="224"/>
                  </a:lnTo>
                  <a:lnTo>
                    <a:pt x="272" y="231"/>
                  </a:lnTo>
                  <a:lnTo>
                    <a:pt x="265" y="228"/>
                  </a:lnTo>
                  <a:lnTo>
                    <a:pt x="261" y="223"/>
                  </a:lnTo>
                  <a:lnTo>
                    <a:pt x="260" y="222"/>
                  </a:lnTo>
                  <a:lnTo>
                    <a:pt x="255" y="217"/>
                  </a:lnTo>
                  <a:lnTo>
                    <a:pt x="254" y="211"/>
                  </a:lnTo>
                  <a:lnTo>
                    <a:pt x="249" y="213"/>
                  </a:lnTo>
                  <a:lnTo>
                    <a:pt x="248" y="219"/>
                  </a:lnTo>
                  <a:lnTo>
                    <a:pt x="244" y="226"/>
                  </a:lnTo>
                  <a:lnTo>
                    <a:pt x="248" y="230"/>
                  </a:lnTo>
                  <a:lnTo>
                    <a:pt x="249" y="235"/>
                  </a:lnTo>
                  <a:lnTo>
                    <a:pt x="256" y="242"/>
                  </a:lnTo>
                  <a:lnTo>
                    <a:pt x="262" y="243"/>
                  </a:lnTo>
                  <a:lnTo>
                    <a:pt x="268" y="241"/>
                  </a:lnTo>
                  <a:lnTo>
                    <a:pt x="277" y="236"/>
                  </a:lnTo>
                  <a:lnTo>
                    <a:pt x="282" y="236"/>
                  </a:lnTo>
                  <a:lnTo>
                    <a:pt x="284" y="241"/>
                  </a:lnTo>
                  <a:lnTo>
                    <a:pt x="290" y="240"/>
                  </a:lnTo>
                  <a:lnTo>
                    <a:pt x="295" y="242"/>
                  </a:lnTo>
                  <a:lnTo>
                    <a:pt x="294" y="248"/>
                  </a:lnTo>
                  <a:lnTo>
                    <a:pt x="291" y="254"/>
                  </a:lnTo>
                  <a:lnTo>
                    <a:pt x="289" y="267"/>
                  </a:lnTo>
                  <a:lnTo>
                    <a:pt x="288" y="271"/>
                  </a:lnTo>
                  <a:lnTo>
                    <a:pt x="289" y="274"/>
                  </a:lnTo>
                  <a:lnTo>
                    <a:pt x="284" y="273"/>
                  </a:lnTo>
                  <a:lnTo>
                    <a:pt x="283" y="274"/>
                  </a:lnTo>
                  <a:lnTo>
                    <a:pt x="278" y="270"/>
                  </a:lnTo>
                  <a:lnTo>
                    <a:pt x="274" y="272"/>
                  </a:lnTo>
                  <a:lnTo>
                    <a:pt x="272" y="277"/>
                  </a:lnTo>
                  <a:lnTo>
                    <a:pt x="268" y="276"/>
                  </a:lnTo>
                  <a:lnTo>
                    <a:pt x="267" y="283"/>
                  </a:lnTo>
                  <a:lnTo>
                    <a:pt x="266" y="288"/>
                  </a:lnTo>
                  <a:lnTo>
                    <a:pt x="264" y="290"/>
                  </a:lnTo>
                  <a:lnTo>
                    <a:pt x="262" y="294"/>
                  </a:lnTo>
                  <a:lnTo>
                    <a:pt x="258" y="303"/>
                  </a:lnTo>
                  <a:lnTo>
                    <a:pt x="262" y="315"/>
                  </a:lnTo>
                  <a:lnTo>
                    <a:pt x="264" y="321"/>
                  </a:lnTo>
                  <a:lnTo>
                    <a:pt x="258" y="326"/>
                  </a:lnTo>
                  <a:lnTo>
                    <a:pt x="258" y="328"/>
                  </a:lnTo>
                  <a:lnTo>
                    <a:pt x="259" y="334"/>
                  </a:lnTo>
                  <a:lnTo>
                    <a:pt x="256" y="334"/>
                  </a:lnTo>
                  <a:lnTo>
                    <a:pt x="252" y="331"/>
                  </a:lnTo>
                  <a:lnTo>
                    <a:pt x="247" y="330"/>
                  </a:lnTo>
                  <a:lnTo>
                    <a:pt x="240" y="316"/>
                  </a:lnTo>
                  <a:lnTo>
                    <a:pt x="235" y="315"/>
                  </a:lnTo>
                  <a:lnTo>
                    <a:pt x="231" y="312"/>
                  </a:lnTo>
                  <a:lnTo>
                    <a:pt x="225" y="309"/>
                  </a:lnTo>
                  <a:lnTo>
                    <a:pt x="220" y="315"/>
                  </a:lnTo>
                  <a:lnTo>
                    <a:pt x="213" y="312"/>
                  </a:lnTo>
                  <a:lnTo>
                    <a:pt x="206" y="309"/>
                  </a:lnTo>
                  <a:lnTo>
                    <a:pt x="204" y="318"/>
                  </a:lnTo>
                  <a:lnTo>
                    <a:pt x="200" y="320"/>
                  </a:lnTo>
                  <a:lnTo>
                    <a:pt x="196" y="325"/>
                  </a:lnTo>
                  <a:lnTo>
                    <a:pt x="194" y="330"/>
                  </a:lnTo>
                  <a:lnTo>
                    <a:pt x="189" y="328"/>
                  </a:lnTo>
                  <a:lnTo>
                    <a:pt x="183" y="330"/>
                  </a:lnTo>
                  <a:lnTo>
                    <a:pt x="181" y="326"/>
                  </a:lnTo>
                  <a:lnTo>
                    <a:pt x="177" y="325"/>
                  </a:lnTo>
                  <a:lnTo>
                    <a:pt x="171" y="343"/>
                  </a:lnTo>
                  <a:lnTo>
                    <a:pt x="169" y="349"/>
                  </a:lnTo>
                  <a:lnTo>
                    <a:pt x="165" y="350"/>
                  </a:lnTo>
                  <a:lnTo>
                    <a:pt x="163" y="348"/>
                  </a:lnTo>
                  <a:lnTo>
                    <a:pt x="154" y="327"/>
                  </a:lnTo>
                  <a:lnTo>
                    <a:pt x="142" y="327"/>
                  </a:lnTo>
                  <a:lnTo>
                    <a:pt x="140" y="322"/>
                  </a:lnTo>
                  <a:lnTo>
                    <a:pt x="135" y="327"/>
                  </a:lnTo>
                  <a:lnTo>
                    <a:pt x="126" y="330"/>
                  </a:lnTo>
                  <a:lnTo>
                    <a:pt x="121" y="334"/>
                  </a:lnTo>
                  <a:lnTo>
                    <a:pt x="115" y="337"/>
                  </a:lnTo>
                  <a:lnTo>
                    <a:pt x="109" y="343"/>
                  </a:lnTo>
                  <a:lnTo>
                    <a:pt x="108" y="336"/>
                  </a:lnTo>
                  <a:lnTo>
                    <a:pt x="105" y="332"/>
                  </a:lnTo>
                  <a:lnTo>
                    <a:pt x="100" y="328"/>
                  </a:lnTo>
                  <a:lnTo>
                    <a:pt x="100" y="324"/>
                  </a:lnTo>
                  <a:lnTo>
                    <a:pt x="102" y="319"/>
                  </a:lnTo>
                  <a:lnTo>
                    <a:pt x="100" y="315"/>
                  </a:lnTo>
                  <a:lnTo>
                    <a:pt x="99" y="314"/>
                  </a:lnTo>
                  <a:lnTo>
                    <a:pt x="98" y="308"/>
                  </a:lnTo>
                  <a:lnTo>
                    <a:pt x="102" y="300"/>
                  </a:lnTo>
                  <a:lnTo>
                    <a:pt x="104" y="290"/>
                  </a:lnTo>
                  <a:lnTo>
                    <a:pt x="100" y="284"/>
                  </a:lnTo>
                  <a:lnTo>
                    <a:pt x="97" y="286"/>
                  </a:lnTo>
                  <a:lnTo>
                    <a:pt x="80" y="285"/>
                  </a:lnTo>
                  <a:lnTo>
                    <a:pt x="79" y="282"/>
                  </a:lnTo>
                  <a:lnTo>
                    <a:pt x="82" y="278"/>
                  </a:lnTo>
                  <a:lnTo>
                    <a:pt x="80" y="274"/>
                  </a:lnTo>
                  <a:lnTo>
                    <a:pt x="70" y="270"/>
                  </a:lnTo>
                  <a:lnTo>
                    <a:pt x="73" y="266"/>
                  </a:lnTo>
                  <a:lnTo>
                    <a:pt x="73" y="262"/>
                  </a:lnTo>
                  <a:lnTo>
                    <a:pt x="70" y="255"/>
                  </a:lnTo>
                  <a:lnTo>
                    <a:pt x="68" y="253"/>
                  </a:lnTo>
                  <a:lnTo>
                    <a:pt x="60" y="254"/>
                  </a:lnTo>
                  <a:lnTo>
                    <a:pt x="57" y="253"/>
                  </a:lnTo>
                  <a:lnTo>
                    <a:pt x="57" y="248"/>
                  </a:lnTo>
                  <a:lnTo>
                    <a:pt x="57" y="238"/>
                  </a:lnTo>
                  <a:lnTo>
                    <a:pt x="46" y="238"/>
                  </a:lnTo>
                  <a:lnTo>
                    <a:pt x="46" y="243"/>
                  </a:lnTo>
                  <a:lnTo>
                    <a:pt x="39" y="241"/>
                  </a:lnTo>
                  <a:lnTo>
                    <a:pt x="36" y="230"/>
                  </a:lnTo>
                  <a:lnTo>
                    <a:pt x="36" y="224"/>
                  </a:lnTo>
                  <a:lnTo>
                    <a:pt x="33" y="219"/>
                  </a:lnTo>
                  <a:lnTo>
                    <a:pt x="30" y="220"/>
                  </a:lnTo>
                  <a:lnTo>
                    <a:pt x="28" y="218"/>
                  </a:lnTo>
                  <a:lnTo>
                    <a:pt x="26" y="218"/>
                  </a:lnTo>
                  <a:lnTo>
                    <a:pt x="21" y="214"/>
                  </a:lnTo>
                  <a:lnTo>
                    <a:pt x="20" y="212"/>
                  </a:lnTo>
                  <a:lnTo>
                    <a:pt x="19" y="205"/>
                  </a:lnTo>
                  <a:lnTo>
                    <a:pt x="16" y="201"/>
                  </a:lnTo>
                  <a:lnTo>
                    <a:pt x="10" y="198"/>
                  </a:lnTo>
                  <a:lnTo>
                    <a:pt x="10" y="193"/>
                  </a:lnTo>
                  <a:lnTo>
                    <a:pt x="6" y="190"/>
                  </a:lnTo>
                  <a:lnTo>
                    <a:pt x="7" y="187"/>
                  </a:lnTo>
                  <a:lnTo>
                    <a:pt x="2" y="183"/>
                  </a:lnTo>
                  <a:lnTo>
                    <a:pt x="0" y="180"/>
                  </a:lnTo>
                  <a:lnTo>
                    <a:pt x="2" y="177"/>
                  </a:lnTo>
                  <a:lnTo>
                    <a:pt x="2" y="175"/>
                  </a:lnTo>
                  <a:lnTo>
                    <a:pt x="10" y="170"/>
                  </a:lnTo>
                  <a:lnTo>
                    <a:pt x="19" y="170"/>
                  </a:lnTo>
                  <a:lnTo>
                    <a:pt x="22" y="164"/>
                  </a:lnTo>
                  <a:lnTo>
                    <a:pt x="26" y="162"/>
                  </a:lnTo>
                  <a:lnTo>
                    <a:pt x="34" y="151"/>
                  </a:lnTo>
                  <a:lnTo>
                    <a:pt x="38" y="148"/>
                  </a:lnTo>
                  <a:lnTo>
                    <a:pt x="43" y="135"/>
                  </a:lnTo>
                  <a:lnTo>
                    <a:pt x="46" y="130"/>
                  </a:lnTo>
                  <a:lnTo>
                    <a:pt x="44" y="124"/>
                  </a:lnTo>
                  <a:lnTo>
                    <a:pt x="43" y="114"/>
                  </a:lnTo>
                  <a:lnTo>
                    <a:pt x="34" y="108"/>
                  </a:lnTo>
                  <a:lnTo>
                    <a:pt x="25" y="103"/>
                  </a:lnTo>
                  <a:lnTo>
                    <a:pt x="27" y="100"/>
                  </a:lnTo>
                  <a:lnTo>
                    <a:pt x="28" y="97"/>
                  </a:lnTo>
                  <a:lnTo>
                    <a:pt x="27" y="92"/>
                  </a:lnTo>
                  <a:lnTo>
                    <a:pt x="25" y="91"/>
                  </a:lnTo>
                  <a:lnTo>
                    <a:pt x="24" y="88"/>
                  </a:lnTo>
                  <a:lnTo>
                    <a:pt x="24" y="85"/>
                  </a:lnTo>
                  <a:lnTo>
                    <a:pt x="24" y="81"/>
                  </a:lnTo>
                  <a:lnTo>
                    <a:pt x="19" y="76"/>
                  </a:lnTo>
                  <a:lnTo>
                    <a:pt x="9" y="79"/>
                  </a:lnTo>
                  <a:lnTo>
                    <a:pt x="4" y="78"/>
                  </a:lnTo>
                  <a:lnTo>
                    <a:pt x="3" y="73"/>
                  </a:lnTo>
                  <a:lnTo>
                    <a:pt x="4" y="68"/>
                  </a:lnTo>
                  <a:lnTo>
                    <a:pt x="7" y="62"/>
                  </a:lnTo>
                  <a:lnTo>
                    <a:pt x="8" y="57"/>
                  </a:lnTo>
                  <a:lnTo>
                    <a:pt x="4" y="52"/>
                  </a:lnTo>
                  <a:lnTo>
                    <a:pt x="4" y="48"/>
                  </a:lnTo>
                  <a:lnTo>
                    <a:pt x="7" y="45"/>
                  </a:lnTo>
                  <a:lnTo>
                    <a:pt x="7" y="42"/>
                  </a:lnTo>
                  <a:lnTo>
                    <a:pt x="10" y="40"/>
                  </a:lnTo>
                  <a:lnTo>
                    <a:pt x="18" y="44"/>
                  </a:lnTo>
                  <a:lnTo>
                    <a:pt x="19" y="44"/>
                  </a:lnTo>
                  <a:lnTo>
                    <a:pt x="20" y="44"/>
                  </a:lnTo>
                  <a:lnTo>
                    <a:pt x="25" y="44"/>
                  </a:lnTo>
                  <a:lnTo>
                    <a:pt x="32" y="43"/>
                  </a:lnTo>
                  <a:lnTo>
                    <a:pt x="46" y="38"/>
                  </a:lnTo>
                  <a:lnTo>
                    <a:pt x="50" y="34"/>
                  </a:lnTo>
                  <a:lnTo>
                    <a:pt x="51" y="32"/>
                  </a:lnTo>
                  <a:lnTo>
                    <a:pt x="57" y="33"/>
                  </a:lnTo>
                  <a:lnTo>
                    <a:pt x="58" y="33"/>
                  </a:lnTo>
                  <a:lnTo>
                    <a:pt x="60" y="33"/>
                  </a:lnTo>
                  <a:lnTo>
                    <a:pt x="63" y="37"/>
                  </a:lnTo>
                  <a:lnTo>
                    <a:pt x="63" y="38"/>
                  </a:lnTo>
                  <a:lnTo>
                    <a:pt x="66" y="40"/>
                  </a:lnTo>
                  <a:lnTo>
                    <a:pt x="67" y="42"/>
                  </a:lnTo>
                  <a:lnTo>
                    <a:pt x="68" y="43"/>
                  </a:lnTo>
                  <a:lnTo>
                    <a:pt x="73" y="40"/>
                  </a:lnTo>
                  <a:lnTo>
                    <a:pt x="78" y="37"/>
                  </a:lnTo>
                  <a:lnTo>
                    <a:pt x="80" y="36"/>
                  </a:lnTo>
                  <a:lnTo>
                    <a:pt x="84" y="37"/>
                  </a:lnTo>
                  <a:lnTo>
                    <a:pt x="88" y="39"/>
                  </a:lnTo>
                  <a:lnTo>
                    <a:pt x="91" y="43"/>
                  </a:lnTo>
                  <a:lnTo>
                    <a:pt x="94" y="40"/>
                  </a:lnTo>
                  <a:lnTo>
                    <a:pt x="103" y="43"/>
                  </a:lnTo>
                  <a:lnTo>
                    <a:pt x="105" y="40"/>
                  </a:lnTo>
                  <a:lnTo>
                    <a:pt x="116" y="34"/>
                  </a:lnTo>
                  <a:lnTo>
                    <a:pt x="121" y="37"/>
                  </a:lnTo>
                  <a:lnTo>
                    <a:pt x="122" y="34"/>
                  </a:lnTo>
                  <a:lnTo>
                    <a:pt x="126" y="34"/>
                  </a:lnTo>
                  <a:lnTo>
                    <a:pt x="129" y="33"/>
                  </a:lnTo>
                  <a:lnTo>
                    <a:pt x="133" y="33"/>
                  </a:lnTo>
                  <a:lnTo>
                    <a:pt x="135" y="36"/>
                  </a:lnTo>
                  <a:lnTo>
                    <a:pt x="135" y="38"/>
                  </a:lnTo>
                  <a:lnTo>
                    <a:pt x="138" y="38"/>
                  </a:lnTo>
                  <a:lnTo>
                    <a:pt x="145" y="37"/>
                  </a:lnTo>
                  <a:lnTo>
                    <a:pt x="150" y="36"/>
                  </a:lnTo>
                  <a:lnTo>
                    <a:pt x="158" y="27"/>
                  </a:lnTo>
                  <a:lnTo>
                    <a:pt x="159" y="13"/>
                  </a:lnTo>
                  <a:lnTo>
                    <a:pt x="162" y="9"/>
                  </a:lnTo>
                  <a:lnTo>
                    <a:pt x="176" y="8"/>
                  </a:lnTo>
                  <a:lnTo>
                    <a:pt x="181" y="6"/>
                  </a:lnTo>
                  <a:lnTo>
                    <a:pt x="183" y="3"/>
                  </a:lnTo>
                  <a:lnTo>
                    <a:pt x="187" y="1"/>
                  </a:lnTo>
                  <a:lnTo>
                    <a:pt x="193" y="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27" name="Freeform 1030"/>
            <p:cNvSpPr>
              <a:spLocks noChangeAspect="1"/>
            </p:cNvSpPr>
            <p:nvPr/>
          </p:nvSpPr>
          <p:spPr bwMode="auto">
            <a:xfrm>
              <a:off x="3165" y="3101"/>
              <a:ext cx="124" cy="96"/>
            </a:xfrm>
            <a:custGeom>
              <a:avLst/>
              <a:gdLst>
                <a:gd name="T0" fmla="*/ 1 w 247"/>
                <a:gd name="T1" fmla="*/ 1 h 192"/>
                <a:gd name="T2" fmla="*/ 1 w 247"/>
                <a:gd name="T3" fmla="*/ 1 h 192"/>
                <a:gd name="T4" fmla="*/ 1 w 247"/>
                <a:gd name="T5" fmla="*/ 1 h 192"/>
                <a:gd name="T6" fmla="*/ 1 w 247"/>
                <a:gd name="T7" fmla="*/ 1 h 192"/>
                <a:gd name="T8" fmla="*/ 1 w 247"/>
                <a:gd name="T9" fmla="*/ 1 h 192"/>
                <a:gd name="T10" fmla="*/ 1 w 247"/>
                <a:gd name="T11" fmla="*/ 1 h 192"/>
                <a:gd name="T12" fmla="*/ 1 w 247"/>
                <a:gd name="T13" fmla="*/ 1 h 192"/>
                <a:gd name="T14" fmla="*/ 1 w 247"/>
                <a:gd name="T15" fmla="*/ 1 h 192"/>
                <a:gd name="T16" fmla="*/ 1 w 247"/>
                <a:gd name="T17" fmla="*/ 1 h 192"/>
                <a:gd name="T18" fmla="*/ 1 w 247"/>
                <a:gd name="T19" fmla="*/ 1 h 192"/>
                <a:gd name="T20" fmla="*/ 1 w 247"/>
                <a:gd name="T21" fmla="*/ 1 h 192"/>
                <a:gd name="T22" fmla="*/ 1 w 247"/>
                <a:gd name="T23" fmla="*/ 1 h 192"/>
                <a:gd name="T24" fmla="*/ 1 w 247"/>
                <a:gd name="T25" fmla="*/ 1 h 192"/>
                <a:gd name="T26" fmla="*/ 1 w 247"/>
                <a:gd name="T27" fmla="*/ 1 h 192"/>
                <a:gd name="T28" fmla="*/ 1 w 247"/>
                <a:gd name="T29" fmla="*/ 1 h 192"/>
                <a:gd name="T30" fmla="*/ 1 w 247"/>
                <a:gd name="T31" fmla="*/ 1 h 192"/>
                <a:gd name="T32" fmla="*/ 1 w 247"/>
                <a:gd name="T33" fmla="*/ 1 h 192"/>
                <a:gd name="T34" fmla="*/ 1 w 247"/>
                <a:gd name="T35" fmla="*/ 1 h 192"/>
                <a:gd name="T36" fmla="*/ 1 w 247"/>
                <a:gd name="T37" fmla="*/ 1 h 192"/>
                <a:gd name="T38" fmla="*/ 1 w 247"/>
                <a:gd name="T39" fmla="*/ 1 h 192"/>
                <a:gd name="T40" fmla="*/ 1 w 247"/>
                <a:gd name="T41" fmla="*/ 1 h 192"/>
                <a:gd name="T42" fmla="*/ 1 w 247"/>
                <a:gd name="T43" fmla="*/ 1 h 192"/>
                <a:gd name="T44" fmla="*/ 1 w 247"/>
                <a:gd name="T45" fmla="*/ 1 h 192"/>
                <a:gd name="T46" fmla="*/ 1 w 247"/>
                <a:gd name="T47" fmla="*/ 1 h 192"/>
                <a:gd name="T48" fmla="*/ 1 w 247"/>
                <a:gd name="T49" fmla="*/ 1 h 192"/>
                <a:gd name="T50" fmla="*/ 1 w 247"/>
                <a:gd name="T51" fmla="*/ 1 h 192"/>
                <a:gd name="T52" fmla="*/ 1 w 247"/>
                <a:gd name="T53" fmla="*/ 1 h 192"/>
                <a:gd name="T54" fmla="*/ 1 w 247"/>
                <a:gd name="T55" fmla="*/ 1 h 192"/>
                <a:gd name="T56" fmla="*/ 1 w 247"/>
                <a:gd name="T57" fmla="*/ 1 h 192"/>
                <a:gd name="T58" fmla="*/ 1 w 247"/>
                <a:gd name="T59" fmla="*/ 1 h 192"/>
                <a:gd name="T60" fmla="*/ 1 w 247"/>
                <a:gd name="T61" fmla="*/ 1 h 192"/>
                <a:gd name="T62" fmla="*/ 1 w 247"/>
                <a:gd name="T63" fmla="*/ 1 h 192"/>
                <a:gd name="T64" fmla="*/ 1 w 247"/>
                <a:gd name="T65" fmla="*/ 1 h 192"/>
                <a:gd name="T66" fmla="*/ 1 w 247"/>
                <a:gd name="T67" fmla="*/ 1 h 192"/>
                <a:gd name="T68" fmla="*/ 1 w 247"/>
                <a:gd name="T69" fmla="*/ 1 h 192"/>
                <a:gd name="T70" fmla="*/ 1 w 247"/>
                <a:gd name="T71" fmla="*/ 1 h 192"/>
                <a:gd name="T72" fmla="*/ 1 w 247"/>
                <a:gd name="T73" fmla="*/ 1 h 192"/>
                <a:gd name="T74" fmla="*/ 1 w 247"/>
                <a:gd name="T75" fmla="*/ 1 h 192"/>
                <a:gd name="T76" fmla="*/ 1 w 247"/>
                <a:gd name="T77" fmla="*/ 1 h 192"/>
                <a:gd name="T78" fmla="*/ 1 w 247"/>
                <a:gd name="T79" fmla="*/ 1 h 192"/>
                <a:gd name="T80" fmla="*/ 1 w 247"/>
                <a:gd name="T81" fmla="*/ 1 h 192"/>
                <a:gd name="T82" fmla="*/ 1 w 247"/>
                <a:gd name="T83" fmla="*/ 1 h 192"/>
                <a:gd name="T84" fmla="*/ 1 w 247"/>
                <a:gd name="T85" fmla="*/ 1 h 192"/>
                <a:gd name="T86" fmla="*/ 1 w 247"/>
                <a:gd name="T87" fmla="*/ 1 h 192"/>
                <a:gd name="T88" fmla="*/ 1 w 247"/>
                <a:gd name="T89" fmla="*/ 1 h 192"/>
                <a:gd name="T90" fmla="*/ 1 w 247"/>
                <a:gd name="T91" fmla="*/ 1 h 192"/>
                <a:gd name="T92" fmla="*/ 1 w 247"/>
                <a:gd name="T93" fmla="*/ 1 h 192"/>
                <a:gd name="T94" fmla="*/ 1 w 247"/>
                <a:gd name="T95" fmla="*/ 1 h 192"/>
                <a:gd name="T96" fmla="*/ 1 w 247"/>
                <a:gd name="T97" fmla="*/ 1 h 192"/>
                <a:gd name="T98" fmla="*/ 1 w 247"/>
                <a:gd name="T99" fmla="*/ 1 h 192"/>
                <a:gd name="T100" fmla="*/ 1 w 247"/>
                <a:gd name="T101" fmla="*/ 1 h 192"/>
                <a:gd name="T102" fmla="*/ 1 w 247"/>
                <a:gd name="T103" fmla="*/ 1 h 192"/>
                <a:gd name="T104" fmla="*/ 1 w 247"/>
                <a:gd name="T105" fmla="*/ 1 h 192"/>
                <a:gd name="T106" fmla="*/ 1 w 247"/>
                <a:gd name="T107" fmla="*/ 1 h 192"/>
                <a:gd name="T108" fmla="*/ 1 w 247"/>
                <a:gd name="T109" fmla="*/ 1 h 192"/>
                <a:gd name="T110" fmla="*/ 1 w 247"/>
                <a:gd name="T111" fmla="*/ 1 h 192"/>
                <a:gd name="T112" fmla="*/ 1 w 247"/>
                <a:gd name="T113" fmla="*/ 1 h 192"/>
                <a:gd name="T114" fmla="*/ 1 w 247"/>
                <a:gd name="T115" fmla="*/ 0 h 192"/>
                <a:gd name="T116" fmla="*/ 1 w 247"/>
                <a:gd name="T117" fmla="*/ 1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7" h="192">
                  <a:moveTo>
                    <a:pt x="145" y="7"/>
                  </a:moveTo>
                  <a:lnTo>
                    <a:pt x="143" y="13"/>
                  </a:lnTo>
                  <a:lnTo>
                    <a:pt x="145" y="15"/>
                  </a:lnTo>
                  <a:lnTo>
                    <a:pt x="145" y="19"/>
                  </a:lnTo>
                  <a:lnTo>
                    <a:pt x="143" y="24"/>
                  </a:lnTo>
                  <a:lnTo>
                    <a:pt x="144" y="24"/>
                  </a:lnTo>
                  <a:lnTo>
                    <a:pt x="146" y="21"/>
                  </a:lnTo>
                  <a:lnTo>
                    <a:pt x="149" y="24"/>
                  </a:lnTo>
                  <a:lnTo>
                    <a:pt x="156" y="25"/>
                  </a:lnTo>
                  <a:lnTo>
                    <a:pt x="157" y="27"/>
                  </a:lnTo>
                  <a:lnTo>
                    <a:pt x="156" y="30"/>
                  </a:lnTo>
                  <a:lnTo>
                    <a:pt x="158" y="32"/>
                  </a:lnTo>
                  <a:lnTo>
                    <a:pt x="163" y="36"/>
                  </a:lnTo>
                  <a:lnTo>
                    <a:pt x="168" y="37"/>
                  </a:lnTo>
                  <a:lnTo>
                    <a:pt x="169" y="40"/>
                  </a:lnTo>
                  <a:lnTo>
                    <a:pt x="174" y="40"/>
                  </a:lnTo>
                  <a:lnTo>
                    <a:pt x="176" y="42"/>
                  </a:lnTo>
                  <a:lnTo>
                    <a:pt x="178" y="38"/>
                  </a:lnTo>
                  <a:lnTo>
                    <a:pt x="185" y="37"/>
                  </a:lnTo>
                  <a:lnTo>
                    <a:pt x="188" y="34"/>
                  </a:lnTo>
                  <a:lnTo>
                    <a:pt x="210" y="32"/>
                  </a:lnTo>
                  <a:lnTo>
                    <a:pt x="215" y="30"/>
                  </a:lnTo>
                  <a:lnTo>
                    <a:pt x="217" y="27"/>
                  </a:lnTo>
                  <a:lnTo>
                    <a:pt x="220" y="32"/>
                  </a:lnTo>
                  <a:lnTo>
                    <a:pt x="220" y="34"/>
                  </a:lnTo>
                  <a:lnTo>
                    <a:pt x="221" y="36"/>
                  </a:lnTo>
                  <a:lnTo>
                    <a:pt x="224" y="34"/>
                  </a:lnTo>
                  <a:lnTo>
                    <a:pt x="227" y="44"/>
                  </a:lnTo>
                  <a:lnTo>
                    <a:pt x="230" y="45"/>
                  </a:lnTo>
                  <a:lnTo>
                    <a:pt x="230" y="48"/>
                  </a:lnTo>
                  <a:lnTo>
                    <a:pt x="239" y="54"/>
                  </a:lnTo>
                  <a:lnTo>
                    <a:pt x="241" y="61"/>
                  </a:lnTo>
                  <a:lnTo>
                    <a:pt x="242" y="63"/>
                  </a:lnTo>
                  <a:lnTo>
                    <a:pt x="246" y="66"/>
                  </a:lnTo>
                  <a:lnTo>
                    <a:pt x="246" y="69"/>
                  </a:lnTo>
                  <a:lnTo>
                    <a:pt x="247" y="69"/>
                  </a:lnTo>
                  <a:lnTo>
                    <a:pt x="245" y="72"/>
                  </a:lnTo>
                  <a:lnTo>
                    <a:pt x="239" y="73"/>
                  </a:lnTo>
                  <a:lnTo>
                    <a:pt x="236" y="75"/>
                  </a:lnTo>
                  <a:lnTo>
                    <a:pt x="234" y="75"/>
                  </a:lnTo>
                  <a:lnTo>
                    <a:pt x="230" y="74"/>
                  </a:lnTo>
                  <a:lnTo>
                    <a:pt x="227" y="76"/>
                  </a:lnTo>
                  <a:lnTo>
                    <a:pt x="227" y="81"/>
                  </a:lnTo>
                  <a:lnTo>
                    <a:pt x="224" y="84"/>
                  </a:lnTo>
                  <a:lnTo>
                    <a:pt x="223" y="81"/>
                  </a:lnTo>
                  <a:lnTo>
                    <a:pt x="223" y="79"/>
                  </a:lnTo>
                  <a:lnTo>
                    <a:pt x="221" y="80"/>
                  </a:lnTo>
                  <a:lnTo>
                    <a:pt x="221" y="81"/>
                  </a:lnTo>
                  <a:lnTo>
                    <a:pt x="221" y="82"/>
                  </a:lnTo>
                  <a:lnTo>
                    <a:pt x="220" y="82"/>
                  </a:lnTo>
                  <a:lnTo>
                    <a:pt x="221" y="87"/>
                  </a:lnTo>
                  <a:lnTo>
                    <a:pt x="218" y="87"/>
                  </a:lnTo>
                  <a:lnTo>
                    <a:pt x="220" y="90"/>
                  </a:lnTo>
                  <a:lnTo>
                    <a:pt x="218" y="92"/>
                  </a:lnTo>
                  <a:lnTo>
                    <a:pt x="212" y="93"/>
                  </a:lnTo>
                  <a:lnTo>
                    <a:pt x="211" y="97"/>
                  </a:lnTo>
                  <a:lnTo>
                    <a:pt x="212" y="100"/>
                  </a:lnTo>
                  <a:lnTo>
                    <a:pt x="211" y="104"/>
                  </a:lnTo>
                  <a:lnTo>
                    <a:pt x="211" y="108"/>
                  </a:lnTo>
                  <a:lnTo>
                    <a:pt x="208" y="114"/>
                  </a:lnTo>
                  <a:lnTo>
                    <a:pt x="202" y="118"/>
                  </a:lnTo>
                  <a:lnTo>
                    <a:pt x="199" y="123"/>
                  </a:lnTo>
                  <a:lnTo>
                    <a:pt x="194" y="127"/>
                  </a:lnTo>
                  <a:lnTo>
                    <a:pt x="194" y="133"/>
                  </a:lnTo>
                  <a:lnTo>
                    <a:pt x="197" y="136"/>
                  </a:lnTo>
                  <a:lnTo>
                    <a:pt x="198" y="141"/>
                  </a:lnTo>
                  <a:lnTo>
                    <a:pt x="194" y="146"/>
                  </a:lnTo>
                  <a:lnTo>
                    <a:pt x="194" y="153"/>
                  </a:lnTo>
                  <a:lnTo>
                    <a:pt x="193" y="157"/>
                  </a:lnTo>
                  <a:lnTo>
                    <a:pt x="193" y="164"/>
                  </a:lnTo>
                  <a:lnTo>
                    <a:pt x="191" y="166"/>
                  </a:lnTo>
                  <a:lnTo>
                    <a:pt x="186" y="166"/>
                  </a:lnTo>
                  <a:lnTo>
                    <a:pt x="186" y="170"/>
                  </a:lnTo>
                  <a:lnTo>
                    <a:pt x="180" y="174"/>
                  </a:lnTo>
                  <a:lnTo>
                    <a:pt x="176" y="177"/>
                  </a:lnTo>
                  <a:lnTo>
                    <a:pt x="175" y="182"/>
                  </a:lnTo>
                  <a:lnTo>
                    <a:pt x="176" y="188"/>
                  </a:lnTo>
                  <a:lnTo>
                    <a:pt x="174" y="190"/>
                  </a:lnTo>
                  <a:lnTo>
                    <a:pt x="166" y="192"/>
                  </a:lnTo>
                  <a:lnTo>
                    <a:pt x="161" y="184"/>
                  </a:lnTo>
                  <a:lnTo>
                    <a:pt x="161" y="183"/>
                  </a:lnTo>
                  <a:lnTo>
                    <a:pt x="157" y="184"/>
                  </a:lnTo>
                  <a:lnTo>
                    <a:pt x="155" y="190"/>
                  </a:lnTo>
                  <a:lnTo>
                    <a:pt x="154" y="188"/>
                  </a:lnTo>
                  <a:lnTo>
                    <a:pt x="152" y="180"/>
                  </a:lnTo>
                  <a:lnTo>
                    <a:pt x="149" y="170"/>
                  </a:lnTo>
                  <a:lnTo>
                    <a:pt x="140" y="169"/>
                  </a:lnTo>
                  <a:lnTo>
                    <a:pt x="137" y="169"/>
                  </a:lnTo>
                  <a:lnTo>
                    <a:pt x="134" y="176"/>
                  </a:lnTo>
                  <a:lnTo>
                    <a:pt x="130" y="178"/>
                  </a:lnTo>
                  <a:lnTo>
                    <a:pt x="127" y="176"/>
                  </a:lnTo>
                  <a:lnTo>
                    <a:pt x="125" y="177"/>
                  </a:lnTo>
                  <a:lnTo>
                    <a:pt x="120" y="184"/>
                  </a:lnTo>
                  <a:lnTo>
                    <a:pt x="116" y="187"/>
                  </a:lnTo>
                  <a:lnTo>
                    <a:pt x="115" y="192"/>
                  </a:lnTo>
                  <a:lnTo>
                    <a:pt x="112" y="192"/>
                  </a:lnTo>
                  <a:lnTo>
                    <a:pt x="108" y="186"/>
                  </a:lnTo>
                  <a:lnTo>
                    <a:pt x="102" y="184"/>
                  </a:lnTo>
                  <a:lnTo>
                    <a:pt x="102" y="180"/>
                  </a:lnTo>
                  <a:lnTo>
                    <a:pt x="102" y="174"/>
                  </a:lnTo>
                  <a:lnTo>
                    <a:pt x="101" y="171"/>
                  </a:lnTo>
                  <a:lnTo>
                    <a:pt x="98" y="171"/>
                  </a:lnTo>
                  <a:lnTo>
                    <a:pt x="95" y="166"/>
                  </a:lnTo>
                  <a:lnTo>
                    <a:pt x="91" y="166"/>
                  </a:lnTo>
                  <a:lnTo>
                    <a:pt x="86" y="169"/>
                  </a:lnTo>
                  <a:lnTo>
                    <a:pt x="84" y="171"/>
                  </a:lnTo>
                  <a:lnTo>
                    <a:pt x="83" y="170"/>
                  </a:lnTo>
                  <a:lnTo>
                    <a:pt x="83" y="168"/>
                  </a:lnTo>
                  <a:lnTo>
                    <a:pt x="84" y="165"/>
                  </a:lnTo>
                  <a:lnTo>
                    <a:pt x="83" y="157"/>
                  </a:lnTo>
                  <a:lnTo>
                    <a:pt x="80" y="156"/>
                  </a:lnTo>
                  <a:lnTo>
                    <a:pt x="77" y="154"/>
                  </a:lnTo>
                  <a:lnTo>
                    <a:pt x="76" y="150"/>
                  </a:lnTo>
                  <a:lnTo>
                    <a:pt x="72" y="148"/>
                  </a:lnTo>
                  <a:lnTo>
                    <a:pt x="65" y="157"/>
                  </a:lnTo>
                  <a:lnTo>
                    <a:pt x="65" y="162"/>
                  </a:lnTo>
                  <a:lnTo>
                    <a:pt x="58" y="170"/>
                  </a:lnTo>
                  <a:lnTo>
                    <a:pt x="54" y="171"/>
                  </a:lnTo>
                  <a:lnTo>
                    <a:pt x="52" y="171"/>
                  </a:lnTo>
                  <a:lnTo>
                    <a:pt x="52" y="168"/>
                  </a:lnTo>
                  <a:lnTo>
                    <a:pt x="53" y="158"/>
                  </a:lnTo>
                  <a:lnTo>
                    <a:pt x="54" y="154"/>
                  </a:lnTo>
                  <a:lnTo>
                    <a:pt x="53" y="146"/>
                  </a:lnTo>
                  <a:lnTo>
                    <a:pt x="53" y="142"/>
                  </a:lnTo>
                  <a:lnTo>
                    <a:pt x="43" y="133"/>
                  </a:lnTo>
                  <a:lnTo>
                    <a:pt x="40" y="134"/>
                  </a:lnTo>
                  <a:lnTo>
                    <a:pt x="35" y="134"/>
                  </a:lnTo>
                  <a:lnTo>
                    <a:pt x="35" y="128"/>
                  </a:lnTo>
                  <a:lnTo>
                    <a:pt x="31" y="128"/>
                  </a:lnTo>
                  <a:lnTo>
                    <a:pt x="29" y="124"/>
                  </a:lnTo>
                  <a:lnTo>
                    <a:pt x="24" y="124"/>
                  </a:lnTo>
                  <a:lnTo>
                    <a:pt x="22" y="126"/>
                  </a:lnTo>
                  <a:lnTo>
                    <a:pt x="20" y="124"/>
                  </a:lnTo>
                  <a:lnTo>
                    <a:pt x="16" y="121"/>
                  </a:lnTo>
                  <a:lnTo>
                    <a:pt x="14" y="118"/>
                  </a:lnTo>
                  <a:lnTo>
                    <a:pt x="16" y="110"/>
                  </a:lnTo>
                  <a:lnTo>
                    <a:pt x="5" y="109"/>
                  </a:lnTo>
                  <a:lnTo>
                    <a:pt x="2" y="108"/>
                  </a:lnTo>
                  <a:lnTo>
                    <a:pt x="2" y="103"/>
                  </a:lnTo>
                  <a:lnTo>
                    <a:pt x="0" y="99"/>
                  </a:lnTo>
                  <a:lnTo>
                    <a:pt x="6" y="92"/>
                  </a:lnTo>
                  <a:lnTo>
                    <a:pt x="7" y="87"/>
                  </a:lnTo>
                  <a:lnTo>
                    <a:pt x="5" y="85"/>
                  </a:lnTo>
                  <a:lnTo>
                    <a:pt x="5" y="80"/>
                  </a:lnTo>
                  <a:lnTo>
                    <a:pt x="5" y="70"/>
                  </a:lnTo>
                  <a:lnTo>
                    <a:pt x="5" y="55"/>
                  </a:lnTo>
                  <a:lnTo>
                    <a:pt x="1" y="43"/>
                  </a:lnTo>
                  <a:lnTo>
                    <a:pt x="2" y="43"/>
                  </a:lnTo>
                  <a:lnTo>
                    <a:pt x="4" y="39"/>
                  </a:lnTo>
                  <a:lnTo>
                    <a:pt x="4" y="36"/>
                  </a:lnTo>
                  <a:lnTo>
                    <a:pt x="2" y="32"/>
                  </a:lnTo>
                  <a:lnTo>
                    <a:pt x="2" y="31"/>
                  </a:lnTo>
                  <a:lnTo>
                    <a:pt x="8" y="33"/>
                  </a:lnTo>
                  <a:lnTo>
                    <a:pt x="12" y="37"/>
                  </a:lnTo>
                  <a:lnTo>
                    <a:pt x="16" y="37"/>
                  </a:lnTo>
                  <a:lnTo>
                    <a:pt x="17" y="36"/>
                  </a:lnTo>
                  <a:lnTo>
                    <a:pt x="19" y="36"/>
                  </a:lnTo>
                  <a:lnTo>
                    <a:pt x="32" y="38"/>
                  </a:lnTo>
                  <a:lnTo>
                    <a:pt x="38" y="37"/>
                  </a:lnTo>
                  <a:lnTo>
                    <a:pt x="54" y="26"/>
                  </a:lnTo>
                  <a:lnTo>
                    <a:pt x="64" y="26"/>
                  </a:lnTo>
                  <a:lnTo>
                    <a:pt x="66" y="24"/>
                  </a:lnTo>
                  <a:lnTo>
                    <a:pt x="72" y="25"/>
                  </a:lnTo>
                  <a:lnTo>
                    <a:pt x="73" y="21"/>
                  </a:lnTo>
                  <a:lnTo>
                    <a:pt x="74" y="13"/>
                  </a:lnTo>
                  <a:lnTo>
                    <a:pt x="77" y="9"/>
                  </a:lnTo>
                  <a:lnTo>
                    <a:pt x="80" y="10"/>
                  </a:lnTo>
                  <a:lnTo>
                    <a:pt x="85" y="18"/>
                  </a:lnTo>
                  <a:lnTo>
                    <a:pt x="86" y="15"/>
                  </a:lnTo>
                  <a:lnTo>
                    <a:pt x="94" y="13"/>
                  </a:lnTo>
                  <a:lnTo>
                    <a:pt x="100" y="9"/>
                  </a:lnTo>
                  <a:lnTo>
                    <a:pt x="101" y="4"/>
                  </a:lnTo>
                  <a:lnTo>
                    <a:pt x="98" y="1"/>
                  </a:lnTo>
                  <a:lnTo>
                    <a:pt x="101" y="0"/>
                  </a:lnTo>
                  <a:lnTo>
                    <a:pt x="107" y="1"/>
                  </a:lnTo>
                  <a:lnTo>
                    <a:pt x="114" y="0"/>
                  </a:lnTo>
                  <a:lnTo>
                    <a:pt x="118" y="3"/>
                  </a:lnTo>
                  <a:lnTo>
                    <a:pt x="137" y="3"/>
                  </a:lnTo>
                  <a:lnTo>
                    <a:pt x="145"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28" name="Freeform 1031"/>
            <p:cNvSpPr>
              <a:spLocks noChangeAspect="1"/>
            </p:cNvSpPr>
            <p:nvPr/>
          </p:nvSpPr>
          <p:spPr bwMode="auto">
            <a:xfrm>
              <a:off x="3046" y="2875"/>
              <a:ext cx="144" cy="157"/>
            </a:xfrm>
            <a:custGeom>
              <a:avLst/>
              <a:gdLst>
                <a:gd name="T0" fmla="*/ 0 w 289"/>
                <a:gd name="T1" fmla="*/ 1 h 314"/>
                <a:gd name="T2" fmla="*/ 1 w 289"/>
                <a:gd name="T3" fmla="*/ 1 h 314"/>
                <a:gd name="T4" fmla="*/ 1 w 289"/>
                <a:gd name="T5" fmla="*/ 1 h 314"/>
                <a:gd name="T6" fmla="*/ 1 w 289"/>
                <a:gd name="T7" fmla="*/ 1 h 314"/>
                <a:gd name="T8" fmla="*/ 1 w 289"/>
                <a:gd name="T9" fmla="*/ 1 h 314"/>
                <a:gd name="T10" fmla="*/ 0 w 289"/>
                <a:gd name="T11" fmla="*/ 1 h 314"/>
                <a:gd name="T12" fmla="*/ 0 w 289"/>
                <a:gd name="T13" fmla="*/ 1 h 314"/>
                <a:gd name="T14" fmla="*/ 0 w 289"/>
                <a:gd name="T15" fmla="*/ 1 h 314"/>
                <a:gd name="T16" fmla="*/ 0 w 289"/>
                <a:gd name="T17" fmla="*/ 1 h 314"/>
                <a:gd name="T18" fmla="*/ 0 w 289"/>
                <a:gd name="T19" fmla="*/ 1 h 314"/>
                <a:gd name="T20" fmla="*/ 0 w 289"/>
                <a:gd name="T21" fmla="*/ 1 h 314"/>
                <a:gd name="T22" fmla="*/ 0 w 289"/>
                <a:gd name="T23" fmla="*/ 1 h 314"/>
                <a:gd name="T24" fmla="*/ 0 w 289"/>
                <a:gd name="T25" fmla="*/ 1 h 314"/>
                <a:gd name="T26" fmla="*/ 0 w 289"/>
                <a:gd name="T27" fmla="*/ 1 h 314"/>
                <a:gd name="T28" fmla="*/ 0 w 289"/>
                <a:gd name="T29" fmla="*/ 1 h 314"/>
                <a:gd name="T30" fmla="*/ 0 w 289"/>
                <a:gd name="T31" fmla="*/ 2 h 314"/>
                <a:gd name="T32" fmla="*/ 0 w 289"/>
                <a:gd name="T33" fmla="*/ 2 h 314"/>
                <a:gd name="T34" fmla="*/ 0 w 289"/>
                <a:gd name="T35" fmla="*/ 2 h 314"/>
                <a:gd name="T36" fmla="*/ 0 w 289"/>
                <a:gd name="T37" fmla="*/ 2 h 314"/>
                <a:gd name="T38" fmla="*/ 0 w 289"/>
                <a:gd name="T39" fmla="*/ 2 h 314"/>
                <a:gd name="T40" fmla="*/ 0 w 289"/>
                <a:gd name="T41" fmla="*/ 2 h 314"/>
                <a:gd name="T42" fmla="*/ 0 w 289"/>
                <a:gd name="T43" fmla="*/ 2 h 314"/>
                <a:gd name="T44" fmla="*/ 0 w 289"/>
                <a:gd name="T45" fmla="*/ 2 h 314"/>
                <a:gd name="T46" fmla="*/ 0 w 289"/>
                <a:gd name="T47" fmla="*/ 2 h 314"/>
                <a:gd name="T48" fmla="*/ 0 w 289"/>
                <a:gd name="T49" fmla="*/ 2 h 314"/>
                <a:gd name="T50" fmla="*/ 0 w 289"/>
                <a:gd name="T51" fmla="*/ 2 h 314"/>
                <a:gd name="T52" fmla="*/ 0 w 289"/>
                <a:gd name="T53" fmla="*/ 2 h 314"/>
                <a:gd name="T54" fmla="*/ 0 w 289"/>
                <a:gd name="T55" fmla="*/ 1 h 314"/>
                <a:gd name="T56" fmla="*/ 0 w 289"/>
                <a:gd name="T57" fmla="*/ 1 h 314"/>
                <a:gd name="T58" fmla="*/ 0 w 289"/>
                <a:gd name="T59" fmla="*/ 1 h 314"/>
                <a:gd name="T60" fmla="*/ 0 w 289"/>
                <a:gd name="T61" fmla="*/ 1 h 314"/>
                <a:gd name="T62" fmla="*/ 0 w 289"/>
                <a:gd name="T63" fmla="*/ 1 h 314"/>
                <a:gd name="T64" fmla="*/ 0 w 289"/>
                <a:gd name="T65" fmla="*/ 1 h 314"/>
                <a:gd name="T66" fmla="*/ 0 w 289"/>
                <a:gd name="T67" fmla="*/ 1 h 314"/>
                <a:gd name="T68" fmla="*/ 0 w 289"/>
                <a:gd name="T69" fmla="*/ 1 h 314"/>
                <a:gd name="T70" fmla="*/ 0 w 289"/>
                <a:gd name="T71" fmla="*/ 1 h 314"/>
                <a:gd name="T72" fmla="*/ 0 w 289"/>
                <a:gd name="T73" fmla="*/ 1 h 314"/>
                <a:gd name="T74" fmla="*/ 0 w 289"/>
                <a:gd name="T75" fmla="*/ 1 h 314"/>
                <a:gd name="T76" fmla="*/ 0 w 289"/>
                <a:gd name="T77" fmla="*/ 1 h 314"/>
                <a:gd name="T78" fmla="*/ 0 w 289"/>
                <a:gd name="T79" fmla="*/ 1 h 314"/>
                <a:gd name="T80" fmla="*/ 0 w 289"/>
                <a:gd name="T81" fmla="*/ 1 h 314"/>
                <a:gd name="T82" fmla="*/ 0 w 289"/>
                <a:gd name="T83" fmla="*/ 1 h 314"/>
                <a:gd name="T84" fmla="*/ 0 w 289"/>
                <a:gd name="T85" fmla="*/ 1 h 314"/>
                <a:gd name="T86" fmla="*/ 0 w 289"/>
                <a:gd name="T87" fmla="*/ 1 h 314"/>
                <a:gd name="T88" fmla="*/ 0 w 289"/>
                <a:gd name="T89" fmla="*/ 1 h 314"/>
                <a:gd name="T90" fmla="*/ 0 w 289"/>
                <a:gd name="T91" fmla="*/ 1 h 314"/>
                <a:gd name="T92" fmla="*/ 0 w 289"/>
                <a:gd name="T93" fmla="*/ 1 h 314"/>
                <a:gd name="T94" fmla="*/ 0 w 289"/>
                <a:gd name="T95" fmla="*/ 1 h 314"/>
                <a:gd name="T96" fmla="*/ 0 w 289"/>
                <a:gd name="T97" fmla="*/ 1 h 314"/>
                <a:gd name="T98" fmla="*/ 0 w 289"/>
                <a:gd name="T99" fmla="*/ 1 h 314"/>
                <a:gd name="T100" fmla="*/ 0 w 289"/>
                <a:gd name="T101" fmla="*/ 1 h 314"/>
                <a:gd name="T102" fmla="*/ 0 w 289"/>
                <a:gd name="T103" fmla="*/ 1 h 3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9" h="314">
                  <a:moveTo>
                    <a:pt x="239" y="2"/>
                  </a:moveTo>
                  <a:lnTo>
                    <a:pt x="247" y="2"/>
                  </a:lnTo>
                  <a:lnTo>
                    <a:pt x="247" y="6"/>
                  </a:lnTo>
                  <a:lnTo>
                    <a:pt x="251" y="11"/>
                  </a:lnTo>
                  <a:lnTo>
                    <a:pt x="250" y="16"/>
                  </a:lnTo>
                  <a:lnTo>
                    <a:pt x="247" y="22"/>
                  </a:lnTo>
                  <a:lnTo>
                    <a:pt x="246" y="27"/>
                  </a:lnTo>
                  <a:lnTo>
                    <a:pt x="247" y="32"/>
                  </a:lnTo>
                  <a:lnTo>
                    <a:pt x="252" y="33"/>
                  </a:lnTo>
                  <a:lnTo>
                    <a:pt x="262" y="30"/>
                  </a:lnTo>
                  <a:lnTo>
                    <a:pt x="267" y="35"/>
                  </a:lnTo>
                  <a:lnTo>
                    <a:pt x="267" y="39"/>
                  </a:lnTo>
                  <a:lnTo>
                    <a:pt x="267" y="42"/>
                  </a:lnTo>
                  <a:lnTo>
                    <a:pt x="268" y="45"/>
                  </a:lnTo>
                  <a:lnTo>
                    <a:pt x="270" y="46"/>
                  </a:lnTo>
                  <a:lnTo>
                    <a:pt x="271" y="51"/>
                  </a:lnTo>
                  <a:lnTo>
                    <a:pt x="270" y="54"/>
                  </a:lnTo>
                  <a:lnTo>
                    <a:pt x="268" y="57"/>
                  </a:lnTo>
                  <a:lnTo>
                    <a:pt x="277" y="62"/>
                  </a:lnTo>
                  <a:lnTo>
                    <a:pt x="286" y="68"/>
                  </a:lnTo>
                  <a:lnTo>
                    <a:pt x="287" y="78"/>
                  </a:lnTo>
                  <a:lnTo>
                    <a:pt x="289" y="84"/>
                  </a:lnTo>
                  <a:lnTo>
                    <a:pt x="286" y="89"/>
                  </a:lnTo>
                  <a:lnTo>
                    <a:pt x="281" y="102"/>
                  </a:lnTo>
                  <a:lnTo>
                    <a:pt x="277" y="105"/>
                  </a:lnTo>
                  <a:lnTo>
                    <a:pt x="269" y="116"/>
                  </a:lnTo>
                  <a:lnTo>
                    <a:pt x="265" y="118"/>
                  </a:lnTo>
                  <a:lnTo>
                    <a:pt x="262" y="124"/>
                  </a:lnTo>
                  <a:lnTo>
                    <a:pt x="253" y="124"/>
                  </a:lnTo>
                  <a:lnTo>
                    <a:pt x="245" y="129"/>
                  </a:lnTo>
                  <a:lnTo>
                    <a:pt x="245" y="131"/>
                  </a:lnTo>
                  <a:lnTo>
                    <a:pt x="243" y="134"/>
                  </a:lnTo>
                  <a:lnTo>
                    <a:pt x="245" y="137"/>
                  </a:lnTo>
                  <a:lnTo>
                    <a:pt x="250" y="141"/>
                  </a:lnTo>
                  <a:lnTo>
                    <a:pt x="249" y="144"/>
                  </a:lnTo>
                  <a:lnTo>
                    <a:pt x="253" y="147"/>
                  </a:lnTo>
                  <a:lnTo>
                    <a:pt x="253" y="152"/>
                  </a:lnTo>
                  <a:lnTo>
                    <a:pt x="245" y="154"/>
                  </a:lnTo>
                  <a:lnTo>
                    <a:pt x="238" y="158"/>
                  </a:lnTo>
                  <a:lnTo>
                    <a:pt x="238" y="160"/>
                  </a:lnTo>
                  <a:lnTo>
                    <a:pt x="235" y="162"/>
                  </a:lnTo>
                  <a:lnTo>
                    <a:pt x="232" y="168"/>
                  </a:lnTo>
                  <a:lnTo>
                    <a:pt x="234" y="173"/>
                  </a:lnTo>
                  <a:lnTo>
                    <a:pt x="234" y="178"/>
                  </a:lnTo>
                  <a:lnTo>
                    <a:pt x="232" y="182"/>
                  </a:lnTo>
                  <a:lnTo>
                    <a:pt x="232" y="185"/>
                  </a:lnTo>
                  <a:lnTo>
                    <a:pt x="228" y="184"/>
                  </a:lnTo>
                  <a:lnTo>
                    <a:pt x="225" y="185"/>
                  </a:lnTo>
                  <a:lnTo>
                    <a:pt x="221" y="184"/>
                  </a:lnTo>
                  <a:lnTo>
                    <a:pt x="217" y="179"/>
                  </a:lnTo>
                  <a:lnTo>
                    <a:pt x="215" y="176"/>
                  </a:lnTo>
                  <a:lnTo>
                    <a:pt x="208" y="176"/>
                  </a:lnTo>
                  <a:lnTo>
                    <a:pt x="201" y="178"/>
                  </a:lnTo>
                  <a:lnTo>
                    <a:pt x="199" y="183"/>
                  </a:lnTo>
                  <a:lnTo>
                    <a:pt x="201" y="188"/>
                  </a:lnTo>
                  <a:lnTo>
                    <a:pt x="199" y="194"/>
                  </a:lnTo>
                  <a:lnTo>
                    <a:pt x="201" y="201"/>
                  </a:lnTo>
                  <a:lnTo>
                    <a:pt x="197" y="209"/>
                  </a:lnTo>
                  <a:lnTo>
                    <a:pt x="193" y="212"/>
                  </a:lnTo>
                  <a:lnTo>
                    <a:pt x="190" y="213"/>
                  </a:lnTo>
                  <a:lnTo>
                    <a:pt x="186" y="213"/>
                  </a:lnTo>
                  <a:lnTo>
                    <a:pt x="169" y="226"/>
                  </a:lnTo>
                  <a:lnTo>
                    <a:pt x="167" y="227"/>
                  </a:lnTo>
                  <a:lnTo>
                    <a:pt x="165" y="226"/>
                  </a:lnTo>
                  <a:lnTo>
                    <a:pt x="162" y="226"/>
                  </a:lnTo>
                  <a:lnTo>
                    <a:pt x="157" y="233"/>
                  </a:lnTo>
                  <a:lnTo>
                    <a:pt x="154" y="231"/>
                  </a:lnTo>
                  <a:lnTo>
                    <a:pt x="148" y="232"/>
                  </a:lnTo>
                  <a:lnTo>
                    <a:pt x="149" y="237"/>
                  </a:lnTo>
                  <a:lnTo>
                    <a:pt x="145" y="242"/>
                  </a:lnTo>
                  <a:lnTo>
                    <a:pt x="143" y="243"/>
                  </a:lnTo>
                  <a:lnTo>
                    <a:pt x="133" y="245"/>
                  </a:lnTo>
                  <a:lnTo>
                    <a:pt x="131" y="250"/>
                  </a:lnTo>
                  <a:lnTo>
                    <a:pt x="130" y="251"/>
                  </a:lnTo>
                  <a:lnTo>
                    <a:pt x="131" y="251"/>
                  </a:lnTo>
                  <a:lnTo>
                    <a:pt x="131" y="252"/>
                  </a:lnTo>
                  <a:lnTo>
                    <a:pt x="131" y="255"/>
                  </a:lnTo>
                  <a:lnTo>
                    <a:pt x="132" y="256"/>
                  </a:lnTo>
                  <a:lnTo>
                    <a:pt x="132" y="257"/>
                  </a:lnTo>
                  <a:lnTo>
                    <a:pt x="138" y="262"/>
                  </a:lnTo>
                  <a:lnTo>
                    <a:pt x="138" y="264"/>
                  </a:lnTo>
                  <a:lnTo>
                    <a:pt x="141" y="266"/>
                  </a:lnTo>
                  <a:lnTo>
                    <a:pt x="141" y="269"/>
                  </a:lnTo>
                  <a:lnTo>
                    <a:pt x="142" y="270"/>
                  </a:lnTo>
                  <a:lnTo>
                    <a:pt x="141" y="274"/>
                  </a:lnTo>
                  <a:lnTo>
                    <a:pt x="133" y="275"/>
                  </a:lnTo>
                  <a:lnTo>
                    <a:pt x="133" y="278"/>
                  </a:lnTo>
                  <a:lnTo>
                    <a:pt x="136" y="280"/>
                  </a:lnTo>
                  <a:lnTo>
                    <a:pt x="135" y="282"/>
                  </a:lnTo>
                  <a:lnTo>
                    <a:pt x="133" y="284"/>
                  </a:lnTo>
                  <a:lnTo>
                    <a:pt x="131" y="281"/>
                  </a:lnTo>
                  <a:lnTo>
                    <a:pt x="131" y="282"/>
                  </a:lnTo>
                  <a:lnTo>
                    <a:pt x="131" y="286"/>
                  </a:lnTo>
                  <a:lnTo>
                    <a:pt x="130" y="286"/>
                  </a:lnTo>
                  <a:lnTo>
                    <a:pt x="131" y="288"/>
                  </a:lnTo>
                  <a:lnTo>
                    <a:pt x="130" y="291"/>
                  </a:lnTo>
                  <a:lnTo>
                    <a:pt x="129" y="291"/>
                  </a:lnTo>
                  <a:lnTo>
                    <a:pt x="125" y="291"/>
                  </a:lnTo>
                  <a:lnTo>
                    <a:pt x="123" y="293"/>
                  </a:lnTo>
                  <a:lnTo>
                    <a:pt x="118" y="285"/>
                  </a:lnTo>
                  <a:lnTo>
                    <a:pt x="115" y="274"/>
                  </a:lnTo>
                  <a:lnTo>
                    <a:pt x="111" y="266"/>
                  </a:lnTo>
                  <a:lnTo>
                    <a:pt x="106" y="269"/>
                  </a:lnTo>
                  <a:lnTo>
                    <a:pt x="101" y="270"/>
                  </a:lnTo>
                  <a:lnTo>
                    <a:pt x="90" y="268"/>
                  </a:lnTo>
                  <a:lnTo>
                    <a:pt x="84" y="269"/>
                  </a:lnTo>
                  <a:lnTo>
                    <a:pt x="87" y="272"/>
                  </a:lnTo>
                  <a:lnTo>
                    <a:pt x="81" y="275"/>
                  </a:lnTo>
                  <a:lnTo>
                    <a:pt x="76" y="275"/>
                  </a:lnTo>
                  <a:lnTo>
                    <a:pt x="60" y="282"/>
                  </a:lnTo>
                  <a:lnTo>
                    <a:pt x="58" y="287"/>
                  </a:lnTo>
                  <a:lnTo>
                    <a:pt x="55" y="290"/>
                  </a:lnTo>
                  <a:lnTo>
                    <a:pt x="55" y="294"/>
                  </a:lnTo>
                  <a:lnTo>
                    <a:pt x="55" y="296"/>
                  </a:lnTo>
                  <a:lnTo>
                    <a:pt x="59" y="298"/>
                  </a:lnTo>
                  <a:lnTo>
                    <a:pt x="60" y="300"/>
                  </a:lnTo>
                  <a:lnTo>
                    <a:pt x="55" y="304"/>
                  </a:lnTo>
                  <a:lnTo>
                    <a:pt x="48" y="306"/>
                  </a:lnTo>
                  <a:lnTo>
                    <a:pt x="45" y="312"/>
                  </a:lnTo>
                  <a:lnTo>
                    <a:pt x="33" y="314"/>
                  </a:lnTo>
                  <a:lnTo>
                    <a:pt x="28" y="312"/>
                  </a:lnTo>
                  <a:lnTo>
                    <a:pt x="24" y="310"/>
                  </a:lnTo>
                  <a:lnTo>
                    <a:pt x="15" y="311"/>
                  </a:lnTo>
                  <a:lnTo>
                    <a:pt x="11" y="312"/>
                  </a:lnTo>
                  <a:lnTo>
                    <a:pt x="9" y="308"/>
                  </a:lnTo>
                  <a:lnTo>
                    <a:pt x="10" y="306"/>
                  </a:lnTo>
                  <a:lnTo>
                    <a:pt x="11" y="302"/>
                  </a:lnTo>
                  <a:lnTo>
                    <a:pt x="15" y="299"/>
                  </a:lnTo>
                  <a:lnTo>
                    <a:pt x="15" y="296"/>
                  </a:lnTo>
                  <a:lnTo>
                    <a:pt x="9" y="282"/>
                  </a:lnTo>
                  <a:lnTo>
                    <a:pt x="5" y="280"/>
                  </a:lnTo>
                  <a:lnTo>
                    <a:pt x="5" y="274"/>
                  </a:lnTo>
                  <a:lnTo>
                    <a:pt x="9" y="269"/>
                  </a:lnTo>
                  <a:lnTo>
                    <a:pt x="9" y="267"/>
                  </a:lnTo>
                  <a:lnTo>
                    <a:pt x="6" y="266"/>
                  </a:lnTo>
                  <a:lnTo>
                    <a:pt x="3" y="260"/>
                  </a:lnTo>
                  <a:lnTo>
                    <a:pt x="23" y="257"/>
                  </a:lnTo>
                  <a:lnTo>
                    <a:pt x="24" y="254"/>
                  </a:lnTo>
                  <a:lnTo>
                    <a:pt x="17" y="249"/>
                  </a:lnTo>
                  <a:lnTo>
                    <a:pt x="1" y="228"/>
                  </a:lnTo>
                  <a:lnTo>
                    <a:pt x="0" y="224"/>
                  </a:lnTo>
                  <a:lnTo>
                    <a:pt x="0" y="219"/>
                  </a:lnTo>
                  <a:lnTo>
                    <a:pt x="5" y="216"/>
                  </a:lnTo>
                  <a:lnTo>
                    <a:pt x="6" y="213"/>
                  </a:lnTo>
                  <a:lnTo>
                    <a:pt x="22" y="209"/>
                  </a:lnTo>
                  <a:lnTo>
                    <a:pt x="21" y="206"/>
                  </a:lnTo>
                  <a:lnTo>
                    <a:pt x="21" y="201"/>
                  </a:lnTo>
                  <a:lnTo>
                    <a:pt x="17" y="198"/>
                  </a:lnTo>
                  <a:lnTo>
                    <a:pt x="16" y="190"/>
                  </a:lnTo>
                  <a:lnTo>
                    <a:pt x="19" y="190"/>
                  </a:lnTo>
                  <a:lnTo>
                    <a:pt x="21" y="188"/>
                  </a:lnTo>
                  <a:lnTo>
                    <a:pt x="23" y="185"/>
                  </a:lnTo>
                  <a:lnTo>
                    <a:pt x="29" y="185"/>
                  </a:lnTo>
                  <a:lnTo>
                    <a:pt x="35" y="178"/>
                  </a:lnTo>
                  <a:lnTo>
                    <a:pt x="31" y="167"/>
                  </a:lnTo>
                  <a:lnTo>
                    <a:pt x="30" y="165"/>
                  </a:lnTo>
                  <a:lnTo>
                    <a:pt x="31" y="162"/>
                  </a:lnTo>
                  <a:lnTo>
                    <a:pt x="36" y="155"/>
                  </a:lnTo>
                  <a:lnTo>
                    <a:pt x="28" y="149"/>
                  </a:lnTo>
                  <a:lnTo>
                    <a:pt x="23" y="148"/>
                  </a:lnTo>
                  <a:lnTo>
                    <a:pt x="18" y="144"/>
                  </a:lnTo>
                  <a:lnTo>
                    <a:pt x="30" y="138"/>
                  </a:lnTo>
                  <a:lnTo>
                    <a:pt x="46" y="135"/>
                  </a:lnTo>
                  <a:lnTo>
                    <a:pt x="47" y="132"/>
                  </a:lnTo>
                  <a:lnTo>
                    <a:pt x="41" y="124"/>
                  </a:lnTo>
                  <a:lnTo>
                    <a:pt x="37" y="116"/>
                  </a:lnTo>
                  <a:lnTo>
                    <a:pt x="37" y="114"/>
                  </a:lnTo>
                  <a:lnTo>
                    <a:pt x="41" y="116"/>
                  </a:lnTo>
                  <a:lnTo>
                    <a:pt x="43" y="117"/>
                  </a:lnTo>
                  <a:lnTo>
                    <a:pt x="46" y="116"/>
                  </a:lnTo>
                  <a:lnTo>
                    <a:pt x="48" y="113"/>
                  </a:lnTo>
                  <a:lnTo>
                    <a:pt x="51" y="113"/>
                  </a:lnTo>
                  <a:lnTo>
                    <a:pt x="53" y="114"/>
                  </a:lnTo>
                  <a:lnTo>
                    <a:pt x="55" y="114"/>
                  </a:lnTo>
                  <a:lnTo>
                    <a:pt x="58" y="107"/>
                  </a:lnTo>
                  <a:lnTo>
                    <a:pt x="60" y="105"/>
                  </a:lnTo>
                  <a:lnTo>
                    <a:pt x="63" y="104"/>
                  </a:lnTo>
                  <a:lnTo>
                    <a:pt x="66" y="101"/>
                  </a:lnTo>
                  <a:lnTo>
                    <a:pt x="67" y="101"/>
                  </a:lnTo>
                  <a:lnTo>
                    <a:pt x="70" y="99"/>
                  </a:lnTo>
                  <a:lnTo>
                    <a:pt x="72" y="96"/>
                  </a:lnTo>
                  <a:lnTo>
                    <a:pt x="73" y="95"/>
                  </a:lnTo>
                  <a:lnTo>
                    <a:pt x="78" y="100"/>
                  </a:lnTo>
                  <a:lnTo>
                    <a:pt x="78" y="101"/>
                  </a:lnTo>
                  <a:lnTo>
                    <a:pt x="83" y="104"/>
                  </a:lnTo>
                  <a:lnTo>
                    <a:pt x="89" y="95"/>
                  </a:lnTo>
                  <a:lnTo>
                    <a:pt x="90" y="90"/>
                  </a:lnTo>
                  <a:lnTo>
                    <a:pt x="96" y="83"/>
                  </a:lnTo>
                  <a:lnTo>
                    <a:pt x="100" y="81"/>
                  </a:lnTo>
                  <a:lnTo>
                    <a:pt x="106" y="81"/>
                  </a:lnTo>
                  <a:lnTo>
                    <a:pt x="121" y="86"/>
                  </a:lnTo>
                  <a:lnTo>
                    <a:pt x="130" y="87"/>
                  </a:lnTo>
                  <a:lnTo>
                    <a:pt x="131" y="80"/>
                  </a:lnTo>
                  <a:lnTo>
                    <a:pt x="130" y="75"/>
                  </a:lnTo>
                  <a:lnTo>
                    <a:pt x="133" y="71"/>
                  </a:lnTo>
                  <a:lnTo>
                    <a:pt x="136" y="60"/>
                  </a:lnTo>
                  <a:lnTo>
                    <a:pt x="138" y="57"/>
                  </a:lnTo>
                  <a:lnTo>
                    <a:pt x="139" y="57"/>
                  </a:lnTo>
                  <a:lnTo>
                    <a:pt x="144" y="59"/>
                  </a:lnTo>
                  <a:lnTo>
                    <a:pt x="147" y="58"/>
                  </a:lnTo>
                  <a:lnTo>
                    <a:pt x="149" y="60"/>
                  </a:lnTo>
                  <a:lnTo>
                    <a:pt x="150" y="59"/>
                  </a:lnTo>
                  <a:lnTo>
                    <a:pt x="151" y="59"/>
                  </a:lnTo>
                  <a:lnTo>
                    <a:pt x="157" y="60"/>
                  </a:lnTo>
                  <a:lnTo>
                    <a:pt x="159" y="60"/>
                  </a:lnTo>
                  <a:lnTo>
                    <a:pt x="160" y="60"/>
                  </a:lnTo>
                  <a:lnTo>
                    <a:pt x="161" y="60"/>
                  </a:lnTo>
                  <a:lnTo>
                    <a:pt x="162" y="62"/>
                  </a:lnTo>
                  <a:lnTo>
                    <a:pt x="163" y="62"/>
                  </a:lnTo>
                  <a:lnTo>
                    <a:pt x="165" y="63"/>
                  </a:lnTo>
                  <a:lnTo>
                    <a:pt x="166" y="63"/>
                  </a:lnTo>
                  <a:lnTo>
                    <a:pt x="167" y="63"/>
                  </a:lnTo>
                  <a:lnTo>
                    <a:pt x="168" y="62"/>
                  </a:lnTo>
                  <a:lnTo>
                    <a:pt x="169" y="60"/>
                  </a:lnTo>
                  <a:lnTo>
                    <a:pt x="173" y="59"/>
                  </a:lnTo>
                  <a:lnTo>
                    <a:pt x="174" y="58"/>
                  </a:lnTo>
                  <a:lnTo>
                    <a:pt x="178" y="57"/>
                  </a:lnTo>
                  <a:lnTo>
                    <a:pt x="180" y="56"/>
                  </a:lnTo>
                  <a:lnTo>
                    <a:pt x="180" y="54"/>
                  </a:lnTo>
                  <a:lnTo>
                    <a:pt x="184" y="50"/>
                  </a:lnTo>
                  <a:lnTo>
                    <a:pt x="185" y="47"/>
                  </a:lnTo>
                  <a:lnTo>
                    <a:pt x="184" y="47"/>
                  </a:lnTo>
                  <a:lnTo>
                    <a:pt x="185" y="44"/>
                  </a:lnTo>
                  <a:lnTo>
                    <a:pt x="186" y="46"/>
                  </a:lnTo>
                  <a:lnTo>
                    <a:pt x="187" y="45"/>
                  </a:lnTo>
                  <a:lnTo>
                    <a:pt x="191" y="41"/>
                  </a:lnTo>
                  <a:lnTo>
                    <a:pt x="193" y="39"/>
                  </a:lnTo>
                  <a:lnTo>
                    <a:pt x="193" y="38"/>
                  </a:lnTo>
                  <a:lnTo>
                    <a:pt x="195" y="36"/>
                  </a:lnTo>
                  <a:lnTo>
                    <a:pt x="196" y="35"/>
                  </a:lnTo>
                  <a:lnTo>
                    <a:pt x="196" y="36"/>
                  </a:lnTo>
                  <a:lnTo>
                    <a:pt x="199" y="35"/>
                  </a:lnTo>
                  <a:lnTo>
                    <a:pt x="203" y="32"/>
                  </a:lnTo>
                  <a:lnTo>
                    <a:pt x="207" y="30"/>
                  </a:lnTo>
                  <a:lnTo>
                    <a:pt x="207" y="28"/>
                  </a:lnTo>
                  <a:lnTo>
                    <a:pt x="210" y="28"/>
                  </a:lnTo>
                  <a:lnTo>
                    <a:pt x="211" y="27"/>
                  </a:lnTo>
                  <a:lnTo>
                    <a:pt x="216" y="27"/>
                  </a:lnTo>
                  <a:lnTo>
                    <a:pt x="217" y="24"/>
                  </a:lnTo>
                  <a:lnTo>
                    <a:pt x="216" y="23"/>
                  </a:lnTo>
                  <a:lnTo>
                    <a:pt x="219" y="23"/>
                  </a:lnTo>
                  <a:lnTo>
                    <a:pt x="219" y="24"/>
                  </a:lnTo>
                  <a:lnTo>
                    <a:pt x="219" y="26"/>
                  </a:lnTo>
                  <a:lnTo>
                    <a:pt x="220" y="27"/>
                  </a:lnTo>
                  <a:lnTo>
                    <a:pt x="222" y="27"/>
                  </a:lnTo>
                  <a:lnTo>
                    <a:pt x="223" y="27"/>
                  </a:lnTo>
                  <a:lnTo>
                    <a:pt x="223" y="24"/>
                  </a:lnTo>
                  <a:lnTo>
                    <a:pt x="225" y="23"/>
                  </a:lnTo>
                  <a:lnTo>
                    <a:pt x="227" y="24"/>
                  </a:lnTo>
                  <a:lnTo>
                    <a:pt x="228" y="23"/>
                  </a:lnTo>
                  <a:lnTo>
                    <a:pt x="228" y="22"/>
                  </a:lnTo>
                  <a:lnTo>
                    <a:pt x="226" y="21"/>
                  </a:lnTo>
                  <a:lnTo>
                    <a:pt x="227" y="17"/>
                  </a:lnTo>
                  <a:lnTo>
                    <a:pt x="226" y="15"/>
                  </a:lnTo>
                  <a:lnTo>
                    <a:pt x="229" y="12"/>
                  </a:lnTo>
                  <a:lnTo>
                    <a:pt x="231" y="10"/>
                  </a:lnTo>
                  <a:lnTo>
                    <a:pt x="229" y="9"/>
                  </a:lnTo>
                  <a:lnTo>
                    <a:pt x="229" y="8"/>
                  </a:lnTo>
                  <a:lnTo>
                    <a:pt x="234" y="4"/>
                  </a:lnTo>
                  <a:lnTo>
                    <a:pt x="235" y="2"/>
                  </a:lnTo>
                  <a:lnTo>
                    <a:pt x="238" y="0"/>
                  </a:lnTo>
                  <a:lnTo>
                    <a:pt x="239" y="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29" name="Freeform 1032"/>
            <p:cNvSpPr>
              <a:spLocks noChangeAspect="1"/>
            </p:cNvSpPr>
            <p:nvPr/>
          </p:nvSpPr>
          <p:spPr bwMode="auto">
            <a:xfrm>
              <a:off x="3114" y="3151"/>
              <a:ext cx="134" cy="97"/>
            </a:xfrm>
            <a:custGeom>
              <a:avLst/>
              <a:gdLst>
                <a:gd name="T0" fmla="*/ 1 w 268"/>
                <a:gd name="T1" fmla="*/ 0 h 195"/>
                <a:gd name="T2" fmla="*/ 1 w 268"/>
                <a:gd name="T3" fmla="*/ 0 h 195"/>
                <a:gd name="T4" fmla="*/ 1 w 268"/>
                <a:gd name="T5" fmla="*/ 0 h 195"/>
                <a:gd name="T6" fmla="*/ 1 w 268"/>
                <a:gd name="T7" fmla="*/ 0 h 195"/>
                <a:gd name="T8" fmla="*/ 1 w 268"/>
                <a:gd name="T9" fmla="*/ 0 h 195"/>
                <a:gd name="T10" fmla="*/ 1 w 268"/>
                <a:gd name="T11" fmla="*/ 0 h 195"/>
                <a:gd name="T12" fmla="*/ 1 w 268"/>
                <a:gd name="T13" fmla="*/ 0 h 195"/>
                <a:gd name="T14" fmla="*/ 1 w 268"/>
                <a:gd name="T15" fmla="*/ 0 h 195"/>
                <a:gd name="T16" fmla="*/ 1 w 268"/>
                <a:gd name="T17" fmla="*/ 0 h 195"/>
                <a:gd name="T18" fmla="*/ 1 w 268"/>
                <a:gd name="T19" fmla="*/ 0 h 195"/>
                <a:gd name="T20" fmla="*/ 1 w 268"/>
                <a:gd name="T21" fmla="*/ 0 h 195"/>
                <a:gd name="T22" fmla="*/ 1 w 268"/>
                <a:gd name="T23" fmla="*/ 0 h 195"/>
                <a:gd name="T24" fmla="*/ 1 w 268"/>
                <a:gd name="T25" fmla="*/ 0 h 195"/>
                <a:gd name="T26" fmla="*/ 1 w 268"/>
                <a:gd name="T27" fmla="*/ 0 h 195"/>
                <a:gd name="T28" fmla="*/ 1 w 268"/>
                <a:gd name="T29" fmla="*/ 0 h 195"/>
                <a:gd name="T30" fmla="*/ 1 w 268"/>
                <a:gd name="T31" fmla="*/ 0 h 195"/>
                <a:gd name="T32" fmla="*/ 1 w 268"/>
                <a:gd name="T33" fmla="*/ 0 h 195"/>
                <a:gd name="T34" fmla="*/ 1 w 268"/>
                <a:gd name="T35" fmla="*/ 0 h 195"/>
                <a:gd name="T36" fmla="*/ 1 w 268"/>
                <a:gd name="T37" fmla="*/ 0 h 195"/>
                <a:gd name="T38" fmla="*/ 2 w 268"/>
                <a:gd name="T39" fmla="*/ 0 h 195"/>
                <a:gd name="T40" fmla="*/ 2 w 268"/>
                <a:gd name="T41" fmla="*/ 0 h 195"/>
                <a:gd name="T42" fmla="*/ 2 w 268"/>
                <a:gd name="T43" fmla="*/ 0 h 195"/>
                <a:gd name="T44" fmla="*/ 2 w 268"/>
                <a:gd name="T45" fmla="*/ 0 h 195"/>
                <a:gd name="T46" fmla="*/ 2 w 268"/>
                <a:gd name="T47" fmla="*/ 0 h 195"/>
                <a:gd name="T48" fmla="*/ 1 w 268"/>
                <a:gd name="T49" fmla="*/ 0 h 195"/>
                <a:gd name="T50" fmla="*/ 1 w 268"/>
                <a:gd name="T51" fmla="*/ 0 h 195"/>
                <a:gd name="T52" fmla="*/ 1 w 268"/>
                <a:gd name="T53" fmla="*/ 0 h 195"/>
                <a:gd name="T54" fmla="*/ 1 w 268"/>
                <a:gd name="T55" fmla="*/ 0 h 195"/>
                <a:gd name="T56" fmla="*/ 1 w 268"/>
                <a:gd name="T57" fmla="*/ 0 h 195"/>
                <a:gd name="T58" fmla="*/ 1 w 268"/>
                <a:gd name="T59" fmla="*/ 0 h 195"/>
                <a:gd name="T60" fmla="*/ 1 w 268"/>
                <a:gd name="T61" fmla="*/ 0 h 195"/>
                <a:gd name="T62" fmla="*/ 1 w 268"/>
                <a:gd name="T63" fmla="*/ 0 h 195"/>
                <a:gd name="T64" fmla="*/ 1 w 268"/>
                <a:gd name="T65" fmla="*/ 0 h 195"/>
                <a:gd name="T66" fmla="*/ 1 w 268"/>
                <a:gd name="T67" fmla="*/ 0 h 195"/>
                <a:gd name="T68" fmla="*/ 1 w 268"/>
                <a:gd name="T69" fmla="*/ 0 h 195"/>
                <a:gd name="T70" fmla="*/ 1 w 268"/>
                <a:gd name="T71" fmla="*/ 0 h 195"/>
                <a:gd name="T72" fmla="*/ 1 w 268"/>
                <a:gd name="T73" fmla="*/ 0 h 195"/>
                <a:gd name="T74" fmla="*/ 1 w 268"/>
                <a:gd name="T75" fmla="*/ 0 h 195"/>
                <a:gd name="T76" fmla="*/ 0 w 268"/>
                <a:gd name="T77" fmla="*/ 0 h 195"/>
                <a:gd name="T78" fmla="*/ 1 w 268"/>
                <a:gd name="T79" fmla="*/ 0 h 195"/>
                <a:gd name="T80" fmla="*/ 1 w 268"/>
                <a:gd name="T81" fmla="*/ 0 h 195"/>
                <a:gd name="T82" fmla="*/ 1 w 268"/>
                <a:gd name="T83" fmla="*/ 0 h 195"/>
                <a:gd name="T84" fmla="*/ 1 w 268"/>
                <a:gd name="T85" fmla="*/ 0 h 195"/>
                <a:gd name="T86" fmla="*/ 1 w 268"/>
                <a:gd name="T87" fmla="*/ 0 h 195"/>
                <a:gd name="T88" fmla="*/ 1 w 268"/>
                <a:gd name="T89" fmla="*/ 0 h 195"/>
                <a:gd name="T90" fmla="*/ 1 w 268"/>
                <a:gd name="T91" fmla="*/ 0 h 1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8" h="195">
                  <a:moveTo>
                    <a:pt x="100" y="5"/>
                  </a:moveTo>
                  <a:lnTo>
                    <a:pt x="102" y="0"/>
                  </a:lnTo>
                  <a:lnTo>
                    <a:pt x="104" y="4"/>
                  </a:lnTo>
                  <a:lnTo>
                    <a:pt x="104" y="9"/>
                  </a:lnTo>
                  <a:lnTo>
                    <a:pt x="107" y="10"/>
                  </a:lnTo>
                  <a:lnTo>
                    <a:pt x="118" y="11"/>
                  </a:lnTo>
                  <a:lnTo>
                    <a:pt x="116" y="19"/>
                  </a:lnTo>
                  <a:lnTo>
                    <a:pt x="118" y="22"/>
                  </a:lnTo>
                  <a:lnTo>
                    <a:pt x="122" y="25"/>
                  </a:lnTo>
                  <a:lnTo>
                    <a:pt x="124" y="27"/>
                  </a:lnTo>
                  <a:lnTo>
                    <a:pt x="126" y="25"/>
                  </a:lnTo>
                  <a:lnTo>
                    <a:pt x="131" y="25"/>
                  </a:lnTo>
                  <a:lnTo>
                    <a:pt x="133" y="29"/>
                  </a:lnTo>
                  <a:lnTo>
                    <a:pt x="137" y="29"/>
                  </a:lnTo>
                  <a:lnTo>
                    <a:pt x="137" y="35"/>
                  </a:lnTo>
                  <a:lnTo>
                    <a:pt x="142" y="35"/>
                  </a:lnTo>
                  <a:lnTo>
                    <a:pt x="145" y="34"/>
                  </a:lnTo>
                  <a:lnTo>
                    <a:pt x="155" y="43"/>
                  </a:lnTo>
                  <a:lnTo>
                    <a:pt x="155" y="47"/>
                  </a:lnTo>
                  <a:lnTo>
                    <a:pt x="156" y="55"/>
                  </a:lnTo>
                  <a:lnTo>
                    <a:pt x="155" y="59"/>
                  </a:lnTo>
                  <a:lnTo>
                    <a:pt x="154" y="69"/>
                  </a:lnTo>
                  <a:lnTo>
                    <a:pt x="154" y="72"/>
                  </a:lnTo>
                  <a:lnTo>
                    <a:pt x="156" y="72"/>
                  </a:lnTo>
                  <a:lnTo>
                    <a:pt x="160" y="71"/>
                  </a:lnTo>
                  <a:lnTo>
                    <a:pt x="167" y="63"/>
                  </a:lnTo>
                  <a:lnTo>
                    <a:pt x="167" y="58"/>
                  </a:lnTo>
                  <a:lnTo>
                    <a:pt x="174" y="49"/>
                  </a:lnTo>
                  <a:lnTo>
                    <a:pt x="178" y="51"/>
                  </a:lnTo>
                  <a:lnTo>
                    <a:pt x="179" y="55"/>
                  </a:lnTo>
                  <a:lnTo>
                    <a:pt x="182" y="57"/>
                  </a:lnTo>
                  <a:lnTo>
                    <a:pt x="185" y="58"/>
                  </a:lnTo>
                  <a:lnTo>
                    <a:pt x="186" y="66"/>
                  </a:lnTo>
                  <a:lnTo>
                    <a:pt x="185" y="69"/>
                  </a:lnTo>
                  <a:lnTo>
                    <a:pt x="185" y="71"/>
                  </a:lnTo>
                  <a:lnTo>
                    <a:pt x="186" y="72"/>
                  </a:lnTo>
                  <a:lnTo>
                    <a:pt x="188" y="70"/>
                  </a:lnTo>
                  <a:lnTo>
                    <a:pt x="193" y="67"/>
                  </a:lnTo>
                  <a:lnTo>
                    <a:pt x="197" y="67"/>
                  </a:lnTo>
                  <a:lnTo>
                    <a:pt x="200" y="72"/>
                  </a:lnTo>
                  <a:lnTo>
                    <a:pt x="203" y="72"/>
                  </a:lnTo>
                  <a:lnTo>
                    <a:pt x="204" y="75"/>
                  </a:lnTo>
                  <a:lnTo>
                    <a:pt x="204" y="81"/>
                  </a:lnTo>
                  <a:lnTo>
                    <a:pt x="204" y="85"/>
                  </a:lnTo>
                  <a:lnTo>
                    <a:pt x="210" y="87"/>
                  </a:lnTo>
                  <a:lnTo>
                    <a:pt x="214" y="93"/>
                  </a:lnTo>
                  <a:lnTo>
                    <a:pt x="217" y="93"/>
                  </a:lnTo>
                  <a:lnTo>
                    <a:pt x="218" y="88"/>
                  </a:lnTo>
                  <a:lnTo>
                    <a:pt x="222" y="85"/>
                  </a:lnTo>
                  <a:lnTo>
                    <a:pt x="227" y="78"/>
                  </a:lnTo>
                  <a:lnTo>
                    <a:pt x="229" y="77"/>
                  </a:lnTo>
                  <a:lnTo>
                    <a:pt x="232" y="79"/>
                  </a:lnTo>
                  <a:lnTo>
                    <a:pt x="236" y="77"/>
                  </a:lnTo>
                  <a:lnTo>
                    <a:pt x="239" y="70"/>
                  </a:lnTo>
                  <a:lnTo>
                    <a:pt x="242" y="70"/>
                  </a:lnTo>
                  <a:lnTo>
                    <a:pt x="251" y="71"/>
                  </a:lnTo>
                  <a:lnTo>
                    <a:pt x="254" y="81"/>
                  </a:lnTo>
                  <a:lnTo>
                    <a:pt x="256" y="89"/>
                  </a:lnTo>
                  <a:lnTo>
                    <a:pt x="257" y="91"/>
                  </a:lnTo>
                  <a:lnTo>
                    <a:pt x="259" y="85"/>
                  </a:lnTo>
                  <a:lnTo>
                    <a:pt x="263" y="84"/>
                  </a:lnTo>
                  <a:lnTo>
                    <a:pt x="263" y="85"/>
                  </a:lnTo>
                  <a:lnTo>
                    <a:pt x="265" y="93"/>
                  </a:lnTo>
                  <a:lnTo>
                    <a:pt x="265" y="105"/>
                  </a:lnTo>
                  <a:lnTo>
                    <a:pt x="268" y="109"/>
                  </a:lnTo>
                  <a:lnTo>
                    <a:pt x="266" y="114"/>
                  </a:lnTo>
                  <a:lnTo>
                    <a:pt x="263" y="121"/>
                  </a:lnTo>
                  <a:lnTo>
                    <a:pt x="263" y="133"/>
                  </a:lnTo>
                  <a:lnTo>
                    <a:pt x="266" y="142"/>
                  </a:lnTo>
                  <a:lnTo>
                    <a:pt x="266" y="148"/>
                  </a:lnTo>
                  <a:lnTo>
                    <a:pt x="265" y="151"/>
                  </a:lnTo>
                  <a:lnTo>
                    <a:pt x="268" y="157"/>
                  </a:lnTo>
                  <a:lnTo>
                    <a:pt x="266" y="162"/>
                  </a:lnTo>
                  <a:lnTo>
                    <a:pt x="257" y="163"/>
                  </a:lnTo>
                  <a:lnTo>
                    <a:pt x="252" y="162"/>
                  </a:lnTo>
                  <a:lnTo>
                    <a:pt x="250" y="165"/>
                  </a:lnTo>
                  <a:lnTo>
                    <a:pt x="244" y="163"/>
                  </a:lnTo>
                  <a:lnTo>
                    <a:pt x="241" y="165"/>
                  </a:lnTo>
                  <a:lnTo>
                    <a:pt x="236" y="165"/>
                  </a:lnTo>
                  <a:lnTo>
                    <a:pt x="230" y="162"/>
                  </a:lnTo>
                  <a:lnTo>
                    <a:pt x="222" y="163"/>
                  </a:lnTo>
                  <a:lnTo>
                    <a:pt x="211" y="163"/>
                  </a:lnTo>
                  <a:lnTo>
                    <a:pt x="209" y="154"/>
                  </a:lnTo>
                  <a:lnTo>
                    <a:pt x="204" y="153"/>
                  </a:lnTo>
                  <a:lnTo>
                    <a:pt x="199" y="150"/>
                  </a:lnTo>
                  <a:lnTo>
                    <a:pt x="192" y="155"/>
                  </a:lnTo>
                  <a:lnTo>
                    <a:pt x="182" y="159"/>
                  </a:lnTo>
                  <a:lnTo>
                    <a:pt x="170" y="167"/>
                  </a:lnTo>
                  <a:lnTo>
                    <a:pt x="167" y="167"/>
                  </a:lnTo>
                  <a:lnTo>
                    <a:pt x="161" y="171"/>
                  </a:lnTo>
                  <a:lnTo>
                    <a:pt x="155" y="169"/>
                  </a:lnTo>
                  <a:lnTo>
                    <a:pt x="150" y="173"/>
                  </a:lnTo>
                  <a:lnTo>
                    <a:pt x="146" y="172"/>
                  </a:lnTo>
                  <a:lnTo>
                    <a:pt x="136" y="174"/>
                  </a:lnTo>
                  <a:lnTo>
                    <a:pt x="133" y="178"/>
                  </a:lnTo>
                  <a:lnTo>
                    <a:pt x="122" y="183"/>
                  </a:lnTo>
                  <a:lnTo>
                    <a:pt x="119" y="183"/>
                  </a:lnTo>
                  <a:lnTo>
                    <a:pt x="102" y="186"/>
                  </a:lnTo>
                  <a:lnTo>
                    <a:pt x="94" y="186"/>
                  </a:lnTo>
                  <a:lnTo>
                    <a:pt x="91" y="189"/>
                  </a:lnTo>
                  <a:lnTo>
                    <a:pt x="79" y="189"/>
                  </a:lnTo>
                  <a:lnTo>
                    <a:pt x="78" y="189"/>
                  </a:lnTo>
                  <a:lnTo>
                    <a:pt x="73" y="191"/>
                  </a:lnTo>
                  <a:lnTo>
                    <a:pt x="65" y="186"/>
                  </a:lnTo>
                  <a:lnTo>
                    <a:pt x="53" y="192"/>
                  </a:lnTo>
                  <a:lnTo>
                    <a:pt x="44" y="195"/>
                  </a:lnTo>
                  <a:lnTo>
                    <a:pt x="41" y="192"/>
                  </a:lnTo>
                  <a:lnTo>
                    <a:pt x="36" y="191"/>
                  </a:lnTo>
                  <a:lnTo>
                    <a:pt x="29" y="187"/>
                  </a:lnTo>
                  <a:lnTo>
                    <a:pt x="28" y="185"/>
                  </a:lnTo>
                  <a:lnTo>
                    <a:pt x="18" y="165"/>
                  </a:lnTo>
                  <a:lnTo>
                    <a:pt x="11" y="156"/>
                  </a:lnTo>
                  <a:lnTo>
                    <a:pt x="10" y="159"/>
                  </a:lnTo>
                  <a:lnTo>
                    <a:pt x="5" y="160"/>
                  </a:lnTo>
                  <a:lnTo>
                    <a:pt x="5" y="150"/>
                  </a:lnTo>
                  <a:lnTo>
                    <a:pt x="1" y="139"/>
                  </a:lnTo>
                  <a:lnTo>
                    <a:pt x="0" y="131"/>
                  </a:lnTo>
                  <a:lnTo>
                    <a:pt x="7" y="117"/>
                  </a:lnTo>
                  <a:lnTo>
                    <a:pt x="11" y="113"/>
                  </a:lnTo>
                  <a:lnTo>
                    <a:pt x="13" y="114"/>
                  </a:lnTo>
                  <a:lnTo>
                    <a:pt x="22" y="123"/>
                  </a:lnTo>
                  <a:lnTo>
                    <a:pt x="29" y="120"/>
                  </a:lnTo>
                  <a:lnTo>
                    <a:pt x="32" y="115"/>
                  </a:lnTo>
                  <a:lnTo>
                    <a:pt x="35" y="108"/>
                  </a:lnTo>
                  <a:lnTo>
                    <a:pt x="31" y="96"/>
                  </a:lnTo>
                  <a:lnTo>
                    <a:pt x="28" y="82"/>
                  </a:lnTo>
                  <a:lnTo>
                    <a:pt x="25" y="78"/>
                  </a:lnTo>
                  <a:lnTo>
                    <a:pt x="23" y="78"/>
                  </a:lnTo>
                  <a:lnTo>
                    <a:pt x="22" y="75"/>
                  </a:lnTo>
                  <a:lnTo>
                    <a:pt x="22" y="73"/>
                  </a:lnTo>
                  <a:lnTo>
                    <a:pt x="20" y="72"/>
                  </a:lnTo>
                  <a:lnTo>
                    <a:pt x="24" y="69"/>
                  </a:lnTo>
                  <a:lnTo>
                    <a:pt x="30" y="63"/>
                  </a:lnTo>
                  <a:lnTo>
                    <a:pt x="41" y="54"/>
                  </a:lnTo>
                  <a:lnTo>
                    <a:pt x="71" y="39"/>
                  </a:lnTo>
                  <a:lnTo>
                    <a:pt x="82" y="17"/>
                  </a:lnTo>
                  <a:lnTo>
                    <a:pt x="89" y="18"/>
                  </a:lnTo>
                  <a:lnTo>
                    <a:pt x="95" y="9"/>
                  </a:lnTo>
                  <a:lnTo>
                    <a:pt x="100" y="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30" name="Freeform 1033"/>
            <p:cNvSpPr>
              <a:spLocks noChangeAspect="1"/>
            </p:cNvSpPr>
            <p:nvPr/>
          </p:nvSpPr>
          <p:spPr bwMode="auto">
            <a:xfrm>
              <a:off x="2763" y="2088"/>
              <a:ext cx="204" cy="193"/>
            </a:xfrm>
            <a:custGeom>
              <a:avLst/>
              <a:gdLst>
                <a:gd name="T0" fmla="*/ 2 w 408"/>
                <a:gd name="T1" fmla="*/ 1 h 385"/>
                <a:gd name="T2" fmla="*/ 2 w 408"/>
                <a:gd name="T3" fmla="*/ 1 h 385"/>
                <a:gd name="T4" fmla="*/ 2 w 408"/>
                <a:gd name="T5" fmla="*/ 1 h 385"/>
                <a:gd name="T6" fmla="*/ 2 w 408"/>
                <a:gd name="T7" fmla="*/ 1 h 385"/>
                <a:gd name="T8" fmla="*/ 2 w 408"/>
                <a:gd name="T9" fmla="*/ 1 h 385"/>
                <a:gd name="T10" fmla="*/ 2 w 408"/>
                <a:gd name="T11" fmla="*/ 1 h 385"/>
                <a:gd name="T12" fmla="*/ 2 w 408"/>
                <a:gd name="T13" fmla="*/ 1 h 385"/>
                <a:gd name="T14" fmla="*/ 2 w 408"/>
                <a:gd name="T15" fmla="*/ 1 h 385"/>
                <a:gd name="T16" fmla="*/ 2 w 408"/>
                <a:gd name="T17" fmla="*/ 1 h 385"/>
                <a:gd name="T18" fmla="*/ 2 w 408"/>
                <a:gd name="T19" fmla="*/ 1 h 385"/>
                <a:gd name="T20" fmla="*/ 2 w 408"/>
                <a:gd name="T21" fmla="*/ 1 h 385"/>
                <a:gd name="T22" fmla="*/ 2 w 408"/>
                <a:gd name="T23" fmla="*/ 1 h 385"/>
                <a:gd name="T24" fmla="*/ 2 w 408"/>
                <a:gd name="T25" fmla="*/ 1 h 385"/>
                <a:gd name="T26" fmla="*/ 2 w 408"/>
                <a:gd name="T27" fmla="*/ 1 h 385"/>
                <a:gd name="T28" fmla="*/ 2 w 408"/>
                <a:gd name="T29" fmla="*/ 1 h 385"/>
                <a:gd name="T30" fmla="*/ 2 w 408"/>
                <a:gd name="T31" fmla="*/ 1 h 385"/>
                <a:gd name="T32" fmla="*/ 2 w 408"/>
                <a:gd name="T33" fmla="*/ 1 h 385"/>
                <a:gd name="T34" fmla="*/ 2 w 408"/>
                <a:gd name="T35" fmla="*/ 1 h 385"/>
                <a:gd name="T36" fmla="*/ 2 w 408"/>
                <a:gd name="T37" fmla="*/ 1 h 385"/>
                <a:gd name="T38" fmla="*/ 2 w 408"/>
                <a:gd name="T39" fmla="*/ 1 h 385"/>
                <a:gd name="T40" fmla="*/ 2 w 408"/>
                <a:gd name="T41" fmla="*/ 2 h 385"/>
                <a:gd name="T42" fmla="*/ 2 w 408"/>
                <a:gd name="T43" fmla="*/ 2 h 385"/>
                <a:gd name="T44" fmla="*/ 2 w 408"/>
                <a:gd name="T45" fmla="*/ 2 h 385"/>
                <a:gd name="T46" fmla="*/ 1 w 408"/>
                <a:gd name="T47" fmla="*/ 2 h 385"/>
                <a:gd name="T48" fmla="*/ 1 w 408"/>
                <a:gd name="T49" fmla="*/ 2 h 385"/>
                <a:gd name="T50" fmla="*/ 1 w 408"/>
                <a:gd name="T51" fmla="*/ 2 h 385"/>
                <a:gd name="T52" fmla="*/ 1 w 408"/>
                <a:gd name="T53" fmla="*/ 2 h 385"/>
                <a:gd name="T54" fmla="*/ 1 w 408"/>
                <a:gd name="T55" fmla="*/ 2 h 385"/>
                <a:gd name="T56" fmla="*/ 1 w 408"/>
                <a:gd name="T57" fmla="*/ 2 h 385"/>
                <a:gd name="T58" fmla="*/ 1 w 408"/>
                <a:gd name="T59" fmla="*/ 2 h 385"/>
                <a:gd name="T60" fmla="*/ 1 w 408"/>
                <a:gd name="T61" fmla="*/ 2 h 385"/>
                <a:gd name="T62" fmla="*/ 1 w 408"/>
                <a:gd name="T63" fmla="*/ 2 h 385"/>
                <a:gd name="T64" fmla="*/ 1 w 408"/>
                <a:gd name="T65" fmla="*/ 2 h 385"/>
                <a:gd name="T66" fmla="*/ 1 w 408"/>
                <a:gd name="T67" fmla="*/ 2 h 385"/>
                <a:gd name="T68" fmla="*/ 1 w 408"/>
                <a:gd name="T69" fmla="*/ 2 h 385"/>
                <a:gd name="T70" fmla="*/ 1 w 408"/>
                <a:gd name="T71" fmla="*/ 1 h 385"/>
                <a:gd name="T72" fmla="*/ 1 w 408"/>
                <a:gd name="T73" fmla="*/ 1 h 385"/>
                <a:gd name="T74" fmla="*/ 0 w 408"/>
                <a:gd name="T75" fmla="*/ 1 h 385"/>
                <a:gd name="T76" fmla="*/ 1 w 408"/>
                <a:gd name="T77" fmla="*/ 1 h 385"/>
                <a:gd name="T78" fmla="*/ 1 w 408"/>
                <a:gd name="T79" fmla="*/ 1 h 385"/>
                <a:gd name="T80" fmla="*/ 1 w 408"/>
                <a:gd name="T81" fmla="*/ 1 h 385"/>
                <a:gd name="T82" fmla="*/ 1 w 408"/>
                <a:gd name="T83" fmla="*/ 1 h 385"/>
                <a:gd name="T84" fmla="*/ 1 w 408"/>
                <a:gd name="T85" fmla="*/ 1 h 385"/>
                <a:gd name="T86" fmla="*/ 1 w 408"/>
                <a:gd name="T87" fmla="*/ 1 h 385"/>
                <a:gd name="T88" fmla="*/ 1 w 408"/>
                <a:gd name="T89" fmla="*/ 1 h 385"/>
                <a:gd name="T90" fmla="*/ 1 w 408"/>
                <a:gd name="T91" fmla="*/ 1 h 385"/>
                <a:gd name="T92" fmla="*/ 1 w 408"/>
                <a:gd name="T93" fmla="*/ 1 h 385"/>
                <a:gd name="T94" fmla="*/ 1 w 408"/>
                <a:gd name="T95" fmla="*/ 1 h 385"/>
                <a:gd name="T96" fmla="*/ 1 w 408"/>
                <a:gd name="T97" fmla="*/ 1 h 385"/>
                <a:gd name="T98" fmla="*/ 1 w 408"/>
                <a:gd name="T99" fmla="*/ 1 h 385"/>
                <a:gd name="T100" fmla="*/ 1 w 408"/>
                <a:gd name="T101" fmla="*/ 1 h 385"/>
                <a:gd name="T102" fmla="*/ 2 w 408"/>
                <a:gd name="T103" fmla="*/ 1 h 385"/>
                <a:gd name="T104" fmla="*/ 2 w 408"/>
                <a:gd name="T105" fmla="*/ 1 h 385"/>
                <a:gd name="T106" fmla="*/ 2 w 408"/>
                <a:gd name="T107" fmla="*/ 1 h 3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385">
                  <a:moveTo>
                    <a:pt x="325" y="0"/>
                  </a:moveTo>
                  <a:lnTo>
                    <a:pt x="325" y="1"/>
                  </a:lnTo>
                  <a:lnTo>
                    <a:pt x="329" y="2"/>
                  </a:lnTo>
                  <a:lnTo>
                    <a:pt x="330" y="5"/>
                  </a:lnTo>
                  <a:lnTo>
                    <a:pt x="334" y="5"/>
                  </a:lnTo>
                  <a:lnTo>
                    <a:pt x="338" y="5"/>
                  </a:lnTo>
                  <a:lnTo>
                    <a:pt x="340" y="6"/>
                  </a:lnTo>
                  <a:lnTo>
                    <a:pt x="342" y="7"/>
                  </a:lnTo>
                  <a:lnTo>
                    <a:pt x="344" y="8"/>
                  </a:lnTo>
                  <a:lnTo>
                    <a:pt x="350" y="8"/>
                  </a:lnTo>
                  <a:lnTo>
                    <a:pt x="353" y="7"/>
                  </a:lnTo>
                  <a:lnTo>
                    <a:pt x="354" y="6"/>
                  </a:lnTo>
                  <a:lnTo>
                    <a:pt x="359" y="6"/>
                  </a:lnTo>
                  <a:lnTo>
                    <a:pt x="362" y="6"/>
                  </a:lnTo>
                  <a:lnTo>
                    <a:pt x="365" y="10"/>
                  </a:lnTo>
                  <a:lnTo>
                    <a:pt x="368" y="11"/>
                  </a:lnTo>
                  <a:lnTo>
                    <a:pt x="373" y="14"/>
                  </a:lnTo>
                  <a:lnTo>
                    <a:pt x="378" y="14"/>
                  </a:lnTo>
                  <a:lnTo>
                    <a:pt x="379" y="13"/>
                  </a:lnTo>
                  <a:lnTo>
                    <a:pt x="382" y="13"/>
                  </a:lnTo>
                  <a:lnTo>
                    <a:pt x="384" y="17"/>
                  </a:lnTo>
                  <a:lnTo>
                    <a:pt x="384" y="18"/>
                  </a:lnTo>
                  <a:lnTo>
                    <a:pt x="383" y="20"/>
                  </a:lnTo>
                  <a:lnTo>
                    <a:pt x="384" y="22"/>
                  </a:lnTo>
                  <a:lnTo>
                    <a:pt x="383" y="25"/>
                  </a:lnTo>
                  <a:lnTo>
                    <a:pt x="384" y="26"/>
                  </a:lnTo>
                  <a:lnTo>
                    <a:pt x="385" y="29"/>
                  </a:lnTo>
                  <a:lnTo>
                    <a:pt x="390" y="32"/>
                  </a:lnTo>
                  <a:lnTo>
                    <a:pt x="394" y="31"/>
                  </a:lnTo>
                  <a:lnTo>
                    <a:pt x="395" y="35"/>
                  </a:lnTo>
                  <a:lnTo>
                    <a:pt x="397" y="34"/>
                  </a:lnTo>
                  <a:lnTo>
                    <a:pt x="398" y="35"/>
                  </a:lnTo>
                  <a:lnTo>
                    <a:pt x="398" y="38"/>
                  </a:lnTo>
                  <a:lnTo>
                    <a:pt x="398" y="42"/>
                  </a:lnTo>
                  <a:lnTo>
                    <a:pt x="400" y="43"/>
                  </a:lnTo>
                  <a:lnTo>
                    <a:pt x="398" y="46"/>
                  </a:lnTo>
                  <a:lnTo>
                    <a:pt x="401" y="49"/>
                  </a:lnTo>
                  <a:lnTo>
                    <a:pt x="403" y="53"/>
                  </a:lnTo>
                  <a:lnTo>
                    <a:pt x="404" y="60"/>
                  </a:lnTo>
                  <a:lnTo>
                    <a:pt x="408" y="64"/>
                  </a:lnTo>
                  <a:lnTo>
                    <a:pt x="404" y="67"/>
                  </a:lnTo>
                  <a:lnTo>
                    <a:pt x="400" y="68"/>
                  </a:lnTo>
                  <a:lnTo>
                    <a:pt x="395" y="72"/>
                  </a:lnTo>
                  <a:lnTo>
                    <a:pt x="395" y="74"/>
                  </a:lnTo>
                  <a:lnTo>
                    <a:pt x="395" y="83"/>
                  </a:lnTo>
                  <a:lnTo>
                    <a:pt x="394" y="88"/>
                  </a:lnTo>
                  <a:lnTo>
                    <a:pt x="390" y="86"/>
                  </a:lnTo>
                  <a:lnTo>
                    <a:pt x="388" y="88"/>
                  </a:lnTo>
                  <a:lnTo>
                    <a:pt x="388" y="90"/>
                  </a:lnTo>
                  <a:lnTo>
                    <a:pt x="388" y="91"/>
                  </a:lnTo>
                  <a:lnTo>
                    <a:pt x="388" y="92"/>
                  </a:lnTo>
                  <a:lnTo>
                    <a:pt x="385" y="94"/>
                  </a:lnTo>
                  <a:lnTo>
                    <a:pt x="385" y="97"/>
                  </a:lnTo>
                  <a:lnTo>
                    <a:pt x="383" y="98"/>
                  </a:lnTo>
                  <a:lnTo>
                    <a:pt x="380" y="97"/>
                  </a:lnTo>
                  <a:lnTo>
                    <a:pt x="379" y="97"/>
                  </a:lnTo>
                  <a:lnTo>
                    <a:pt x="377" y="98"/>
                  </a:lnTo>
                  <a:lnTo>
                    <a:pt x="377" y="102"/>
                  </a:lnTo>
                  <a:lnTo>
                    <a:pt x="376" y="104"/>
                  </a:lnTo>
                  <a:lnTo>
                    <a:pt x="372" y="104"/>
                  </a:lnTo>
                  <a:lnTo>
                    <a:pt x="368" y="107"/>
                  </a:lnTo>
                  <a:lnTo>
                    <a:pt x="370" y="108"/>
                  </a:lnTo>
                  <a:lnTo>
                    <a:pt x="371" y="113"/>
                  </a:lnTo>
                  <a:lnTo>
                    <a:pt x="367" y="114"/>
                  </a:lnTo>
                  <a:lnTo>
                    <a:pt x="364" y="118"/>
                  </a:lnTo>
                  <a:lnTo>
                    <a:pt x="362" y="120"/>
                  </a:lnTo>
                  <a:lnTo>
                    <a:pt x="359" y="125"/>
                  </a:lnTo>
                  <a:lnTo>
                    <a:pt x="356" y="127"/>
                  </a:lnTo>
                  <a:lnTo>
                    <a:pt x="358" y="131"/>
                  </a:lnTo>
                  <a:lnTo>
                    <a:pt x="356" y="132"/>
                  </a:lnTo>
                  <a:lnTo>
                    <a:pt x="354" y="133"/>
                  </a:lnTo>
                  <a:lnTo>
                    <a:pt x="349" y="138"/>
                  </a:lnTo>
                  <a:lnTo>
                    <a:pt x="349" y="139"/>
                  </a:lnTo>
                  <a:lnTo>
                    <a:pt x="352" y="140"/>
                  </a:lnTo>
                  <a:lnTo>
                    <a:pt x="353" y="142"/>
                  </a:lnTo>
                  <a:lnTo>
                    <a:pt x="350" y="143"/>
                  </a:lnTo>
                  <a:lnTo>
                    <a:pt x="348" y="143"/>
                  </a:lnTo>
                  <a:lnTo>
                    <a:pt x="346" y="140"/>
                  </a:lnTo>
                  <a:lnTo>
                    <a:pt x="341" y="142"/>
                  </a:lnTo>
                  <a:lnTo>
                    <a:pt x="337" y="142"/>
                  </a:lnTo>
                  <a:lnTo>
                    <a:pt x="334" y="139"/>
                  </a:lnTo>
                  <a:lnTo>
                    <a:pt x="330" y="142"/>
                  </a:lnTo>
                  <a:lnTo>
                    <a:pt x="328" y="142"/>
                  </a:lnTo>
                  <a:lnTo>
                    <a:pt x="325" y="145"/>
                  </a:lnTo>
                  <a:lnTo>
                    <a:pt x="328" y="149"/>
                  </a:lnTo>
                  <a:lnTo>
                    <a:pt x="329" y="149"/>
                  </a:lnTo>
                  <a:lnTo>
                    <a:pt x="330" y="148"/>
                  </a:lnTo>
                  <a:lnTo>
                    <a:pt x="332" y="150"/>
                  </a:lnTo>
                  <a:lnTo>
                    <a:pt x="330" y="152"/>
                  </a:lnTo>
                  <a:lnTo>
                    <a:pt x="331" y="155"/>
                  </a:lnTo>
                  <a:lnTo>
                    <a:pt x="332" y="156"/>
                  </a:lnTo>
                  <a:lnTo>
                    <a:pt x="336" y="162"/>
                  </a:lnTo>
                  <a:lnTo>
                    <a:pt x="337" y="166"/>
                  </a:lnTo>
                  <a:lnTo>
                    <a:pt x="336" y="168"/>
                  </a:lnTo>
                  <a:lnTo>
                    <a:pt x="336" y="172"/>
                  </a:lnTo>
                  <a:lnTo>
                    <a:pt x="340" y="173"/>
                  </a:lnTo>
                  <a:lnTo>
                    <a:pt x="344" y="180"/>
                  </a:lnTo>
                  <a:lnTo>
                    <a:pt x="349" y="184"/>
                  </a:lnTo>
                  <a:lnTo>
                    <a:pt x="352" y="186"/>
                  </a:lnTo>
                  <a:lnTo>
                    <a:pt x="350" y="193"/>
                  </a:lnTo>
                  <a:lnTo>
                    <a:pt x="353" y="198"/>
                  </a:lnTo>
                  <a:lnTo>
                    <a:pt x="352" y="204"/>
                  </a:lnTo>
                  <a:lnTo>
                    <a:pt x="353" y="206"/>
                  </a:lnTo>
                  <a:lnTo>
                    <a:pt x="354" y="208"/>
                  </a:lnTo>
                  <a:lnTo>
                    <a:pt x="356" y="212"/>
                  </a:lnTo>
                  <a:lnTo>
                    <a:pt x="358" y="220"/>
                  </a:lnTo>
                  <a:lnTo>
                    <a:pt x="359" y="221"/>
                  </a:lnTo>
                  <a:lnTo>
                    <a:pt x="364" y="222"/>
                  </a:lnTo>
                  <a:lnTo>
                    <a:pt x="367" y="224"/>
                  </a:lnTo>
                  <a:lnTo>
                    <a:pt x="367" y="226"/>
                  </a:lnTo>
                  <a:lnTo>
                    <a:pt x="365" y="227"/>
                  </a:lnTo>
                  <a:lnTo>
                    <a:pt x="359" y="238"/>
                  </a:lnTo>
                  <a:lnTo>
                    <a:pt x="356" y="240"/>
                  </a:lnTo>
                  <a:lnTo>
                    <a:pt x="352" y="242"/>
                  </a:lnTo>
                  <a:lnTo>
                    <a:pt x="343" y="242"/>
                  </a:lnTo>
                  <a:lnTo>
                    <a:pt x="340" y="242"/>
                  </a:lnTo>
                  <a:lnTo>
                    <a:pt x="326" y="253"/>
                  </a:lnTo>
                  <a:lnTo>
                    <a:pt x="324" y="252"/>
                  </a:lnTo>
                  <a:lnTo>
                    <a:pt x="323" y="252"/>
                  </a:lnTo>
                  <a:lnTo>
                    <a:pt x="322" y="254"/>
                  </a:lnTo>
                  <a:lnTo>
                    <a:pt x="319" y="256"/>
                  </a:lnTo>
                  <a:lnTo>
                    <a:pt x="319" y="257"/>
                  </a:lnTo>
                  <a:lnTo>
                    <a:pt x="320" y="268"/>
                  </a:lnTo>
                  <a:lnTo>
                    <a:pt x="318" y="269"/>
                  </a:lnTo>
                  <a:lnTo>
                    <a:pt x="319" y="271"/>
                  </a:lnTo>
                  <a:lnTo>
                    <a:pt x="319" y="272"/>
                  </a:lnTo>
                  <a:lnTo>
                    <a:pt x="310" y="278"/>
                  </a:lnTo>
                  <a:lnTo>
                    <a:pt x="307" y="281"/>
                  </a:lnTo>
                  <a:lnTo>
                    <a:pt x="304" y="281"/>
                  </a:lnTo>
                  <a:lnTo>
                    <a:pt x="298" y="276"/>
                  </a:lnTo>
                  <a:lnTo>
                    <a:pt x="290" y="276"/>
                  </a:lnTo>
                  <a:lnTo>
                    <a:pt x="287" y="277"/>
                  </a:lnTo>
                  <a:lnTo>
                    <a:pt x="278" y="278"/>
                  </a:lnTo>
                  <a:lnTo>
                    <a:pt x="277" y="280"/>
                  </a:lnTo>
                  <a:lnTo>
                    <a:pt x="274" y="286"/>
                  </a:lnTo>
                  <a:lnTo>
                    <a:pt x="269" y="292"/>
                  </a:lnTo>
                  <a:lnTo>
                    <a:pt x="265" y="293"/>
                  </a:lnTo>
                  <a:lnTo>
                    <a:pt x="264" y="293"/>
                  </a:lnTo>
                  <a:lnTo>
                    <a:pt x="259" y="294"/>
                  </a:lnTo>
                  <a:lnTo>
                    <a:pt x="258" y="298"/>
                  </a:lnTo>
                  <a:lnTo>
                    <a:pt x="252" y="306"/>
                  </a:lnTo>
                  <a:lnTo>
                    <a:pt x="244" y="310"/>
                  </a:lnTo>
                  <a:lnTo>
                    <a:pt x="239" y="319"/>
                  </a:lnTo>
                  <a:lnTo>
                    <a:pt x="236" y="319"/>
                  </a:lnTo>
                  <a:lnTo>
                    <a:pt x="235" y="320"/>
                  </a:lnTo>
                  <a:lnTo>
                    <a:pt x="239" y="324"/>
                  </a:lnTo>
                  <a:lnTo>
                    <a:pt x="244" y="326"/>
                  </a:lnTo>
                  <a:lnTo>
                    <a:pt x="244" y="328"/>
                  </a:lnTo>
                  <a:lnTo>
                    <a:pt x="239" y="328"/>
                  </a:lnTo>
                  <a:lnTo>
                    <a:pt x="239" y="329"/>
                  </a:lnTo>
                  <a:lnTo>
                    <a:pt x="236" y="336"/>
                  </a:lnTo>
                  <a:lnTo>
                    <a:pt x="232" y="340"/>
                  </a:lnTo>
                  <a:lnTo>
                    <a:pt x="228" y="338"/>
                  </a:lnTo>
                  <a:lnTo>
                    <a:pt x="224" y="346"/>
                  </a:lnTo>
                  <a:lnTo>
                    <a:pt x="221" y="354"/>
                  </a:lnTo>
                  <a:lnTo>
                    <a:pt x="217" y="360"/>
                  </a:lnTo>
                  <a:lnTo>
                    <a:pt x="210" y="362"/>
                  </a:lnTo>
                  <a:lnTo>
                    <a:pt x="202" y="368"/>
                  </a:lnTo>
                  <a:lnTo>
                    <a:pt x="191" y="377"/>
                  </a:lnTo>
                  <a:lnTo>
                    <a:pt x="185" y="376"/>
                  </a:lnTo>
                  <a:lnTo>
                    <a:pt x="182" y="377"/>
                  </a:lnTo>
                  <a:lnTo>
                    <a:pt x="181" y="383"/>
                  </a:lnTo>
                  <a:lnTo>
                    <a:pt x="179" y="384"/>
                  </a:lnTo>
                  <a:lnTo>
                    <a:pt x="179" y="385"/>
                  </a:lnTo>
                  <a:lnTo>
                    <a:pt x="174" y="378"/>
                  </a:lnTo>
                  <a:lnTo>
                    <a:pt x="170" y="374"/>
                  </a:lnTo>
                  <a:lnTo>
                    <a:pt x="167" y="372"/>
                  </a:lnTo>
                  <a:lnTo>
                    <a:pt x="166" y="365"/>
                  </a:lnTo>
                  <a:lnTo>
                    <a:pt x="166" y="353"/>
                  </a:lnTo>
                  <a:lnTo>
                    <a:pt x="172" y="342"/>
                  </a:lnTo>
                  <a:lnTo>
                    <a:pt x="175" y="340"/>
                  </a:lnTo>
                  <a:lnTo>
                    <a:pt x="176" y="336"/>
                  </a:lnTo>
                  <a:lnTo>
                    <a:pt x="176" y="331"/>
                  </a:lnTo>
                  <a:lnTo>
                    <a:pt x="173" y="330"/>
                  </a:lnTo>
                  <a:lnTo>
                    <a:pt x="168" y="331"/>
                  </a:lnTo>
                  <a:lnTo>
                    <a:pt x="163" y="329"/>
                  </a:lnTo>
                  <a:lnTo>
                    <a:pt x="164" y="324"/>
                  </a:lnTo>
                  <a:lnTo>
                    <a:pt x="170" y="316"/>
                  </a:lnTo>
                  <a:lnTo>
                    <a:pt x="169" y="310"/>
                  </a:lnTo>
                  <a:lnTo>
                    <a:pt x="164" y="307"/>
                  </a:lnTo>
                  <a:lnTo>
                    <a:pt x="162" y="310"/>
                  </a:lnTo>
                  <a:lnTo>
                    <a:pt x="157" y="306"/>
                  </a:lnTo>
                  <a:lnTo>
                    <a:pt x="150" y="306"/>
                  </a:lnTo>
                  <a:lnTo>
                    <a:pt x="145" y="308"/>
                  </a:lnTo>
                  <a:lnTo>
                    <a:pt x="143" y="313"/>
                  </a:lnTo>
                  <a:lnTo>
                    <a:pt x="138" y="313"/>
                  </a:lnTo>
                  <a:lnTo>
                    <a:pt x="134" y="311"/>
                  </a:lnTo>
                  <a:lnTo>
                    <a:pt x="131" y="311"/>
                  </a:lnTo>
                  <a:lnTo>
                    <a:pt x="127" y="307"/>
                  </a:lnTo>
                  <a:lnTo>
                    <a:pt x="127" y="302"/>
                  </a:lnTo>
                  <a:lnTo>
                    <a:pt x="128" y="302"/>
                  </a:lnTo>
                  <a:lnTo>
                    <a:pt x="122" y="290"/>
                  </a:lnTo>
                  <a:lnTo>
                    <a:pt x="119" y="289"/>
                  </a:lnTo>
                  <a:lnTo>
                    <a:pt x="118" y="282"/>
                  </a:lnTo>
                  <a:lnTo>
                    <a:pt x="113" y="274"/>
                  </a:lnTo>
                  <a:lnTo>
                    <a:pt x="110" y="271"/>
                  </a:lnTo>
                  <a:lnTo>
                    <a:pt x="107" y="271"/>
                  </a:lnTo>
                  <a:lnTo>
                    <a:pt x="100" y="272"/>
                  </a:lnTo>
                  <a:lnTo>
                    <a:pt x="96" y="275"/>
                  </a:lnTo>
                  <a:lnTo>
                    <a:pt x="91" y="269"/>
                  </a:lnTo>
                  <a:lnTo>
                    <a:pt x="90" y="265"/>
                  </a:lnTo>
                  <a:lnTo>
                    <a:pt x="86" y="263"/>
                  </a:lnTo>
                  <a:lnTo>
                    <a:pt x="83" y="260"/>
                  </a:lnTo>
                  <a:lnTo>
                    <a:pt x="78" y="264"/>
                  </a:lnTo>
                  <a:lnTo>
                    <a:pt x="74" y="265"/>
                  </a:lnTo>
                  <a:lnTo>
                    <a:pt x="71" y="269"/>
                  </a:lnTo>
                  <a:lnTo>
                    <a:pt x="62" y="275"/>
                  </a:lnTo>
                  <a:lnTo>
                    <a:pt x="56" y="271"/>
                  </a:lnTo>
                  <a:lnTo>
                    <a:pt x="56" y="266"/>
                  </a:lnTo>
                  <a:lnTo>
                    <a:pt x="58" y="263"/>
                  </a:lnTo>
                  <a:lnTo>
                    <a:pt x="60" y="262"/>
                  </a:lnTo>
                  <a:lnTo>
                    <a:pt x="59" y="257"/>
                  </a:lnTo>
                  <a:lnTo>
                    <a:pt x="60" y="251"/>
                  </a:lnTo>
                  <a:lnTo>
                    <a:pt x="65" y="246"/>
                  </a:lnTo>
                  <a:lnTo>
                    <a:pt x="74" y="239"/>
                  </a:lnTo>
                  <a:lnTo>
                    <a:pt x="76" y="235"/>
                  </a:lnTo>
                  <a:lnTo>
                    <a:pt x="62" y="232"/>
                  </a:lnTo>
                  <a:lnTo>
                    <a:pt x="60" y="227"/>
                  </a:lnTo>
                  <a:lnTo>
                    <a:pt x="50" y="235"/>
                  </a:lnTo>
                  <a:lnTo>
                    <a:pt x="48" y="239"/>
                  </a:lnTo>
                  <a:lnTo>
                    <a:pt x="40" y="241"/>
                  </a:lnTo>
                  <a:lnTo>
                    <a:pt x="29" y="238"/>
                  </a:lnTo>
                  <a:lnTo>
                    <a:pt x="24" y="241"/>
                  </a:lnTo>
                  <a:lnTo>
                    <a:pt x="18" y="242"/>
                  </a:lnTo>
                  <a:lnTo>
                    <a:pt x="10" y="241"/>
                  </a:lnTo>
                  <a:lnTo>
                    <a:pt x="6" y="240"/>
                  </a:lnTo>
                  <a:lnTo>
                    <a:pt x="5" y="234"/>
                  </a:lnTo>
                  <a:lnTo>
                    <a:pt x="0" y="227"/>
                  </a:lnTo>
                  <a:lnTo>
                    <a:pt x="10" y="191"/>
                  </a:lnTo>
                  <a:lnTo>
                    <a:pt x="14" y="188"/>
                  </a:lnTo>
                  <a:lnTo>
                    <a:pt x="11" y="173"/>
                  </a:lnTo>
                  <a:lnTo>
                    <a:pt x="13" y="169"/>
                  </a:lnTo>
                  <a:lnTo>
                    <a:pt x="13" y="167"/>
                  </a:lnTo>
                  <a:lnTo>
                    <a:pt x="10" y="155"/>
                  </a:lnTo>
                  <a:lnTo>
                    <a:pt x="6" y="145"/>
                  </a:lnTo>
                  <a:lnTo>
                    <a:pt x="6" y="143"/>
                  </a:lnTo>
                  <a:lnTo>
                    <a:pt x="12" y="143"/>
                  </a:lnTo>
                  <a:lnTo>
                    <a:pt x="20" y="137"/>
                  </a:lnTo>
                  <a:lnTo>
                    <a:pt x="19" y="134"/>
                  </a:lnTo>
                  <a:lnTo>
                    <a:pt x="17" y="133"/>
                  </a:lnTo>
                  <a:lnTo>
                    <a:pt x="23" y="120"/>
                  </a:lnTo>
                  <a:lnTo>
                    <a:pt x="26" y="119"/>
                  </a:lnTo>
                  <a:lnTo>
                    <a:pt x="31" y="113"/>
                  </a:lnTo>
                  <a:lnTo>
                    <a:pt x="41" y="104"/>
                  </a:lnTo>
                  <a:lnTo>
                    <a:pt x="41" y="101"/>
                  </a:lnTo>
                  <a:lnTo>
                    <a:pt x="36" y="97"/>
                  </a:lnTo>
                  <a:lnTo>
                    <a:pt x="36" y="94"/>
                  </a:lnTo>
                  <a:lnTo>
                    <a:pt x="32" y="92"/>
                  </a:lnTo>
                  <a:lnTo>
                    <a:pt x="32" y="86"/>
                  </a:lnTo>
                  <a:lnTo>
                    <a:pt x="30" y="84"/>
                  </a:lnTo>
                  <a:lnTo>
                    <a:pt x="28" y="72"/>
                  </a:lnTo>
                  <a:lnTo>
                    <a:pt x="29" y="65"/>
                  </a:lnTo>
                  <a:lnTo>
                    <a:pt x="34" y="62"/>
                  </a:lnTo>
                  <a:lnTo>
                    <a:pt x="34" y="60"/>
                  </a:lnTo>
                  <a:lnTo>
                    <a:pt x="34" y="56"/>
                  </a:lnTo>
                  <a:lnTo>
                    <a:pt x="44" y="47"/>
                  </a:lnTo>
                  <a:lnTo>
                    <a:pt x="52" y="46"/>
                  </a:lnTo>
                  <a:lnTo>
                    <a:pt x="55" y="47"/>
                  </a:lnTo>
                  <a:lnTo>
                    <a:pt x="60" y="60"/>
                  </a:lnTo>
                  <a:lnTo>
                    <a:pt x="65" y="59"/>
                  </a:lnTo>
                  <a:lnTo>
                    <a:pt x="70" y="58"/>
                  </a:lnTo>
                  <a:lnTo>
                    <a:pt x="72" y="59"/>
                  </a:lnTo>
                  <a:lnTo>
                    <a:pt x="74" y="67"/>
                  </a:lnTo>
                  <a:lnTo>
                    <a:pt x="80" y="67"/>
                  </a:lnTo>
                  <a:lnTo>
                    <a:pt x="83" y="68"/>
                  </a:lnTo>
                  <a:lnTo>
                    <a:pt x="86" y="66"/>
                  </a:lnTo>
                  <a:lnTo>
                    <a:pt x="91" y="67"/>
                  </a:lnTo>
                  <a:lnTo>
                    <a:pt x="95" y="65"/>
                  </a:lnTo>
                  <a:lnTo>
                    <a:pt x="98" y="61"/>
                  </a:lnTo>
                  <a:lnTo>
                    <a:pt x="101" y="56"/>
                  </a:lnTo>
                  <a:lnTo>
                    <a:pt x="102" y="58"/>
                  </a:lnTo>
                  <a:lnTo>
                    <a:pt x="102" y="62"/>
                  </a:lnTo>
                  <a:lnTo>
                    <a:pt x="106" y="70"/>
                  </a:lnTo>
                  <a:lnTo>
                    <a:pt x="104" y="71"/>
                  </a:lnTo>
                  <a:lnTo>
                    <a:pt x="108" y="74"/>
                  </a:lnTo>
                  <a:lnTo>
                    <a:pt x="108" y="78"/>
                  </a:lnTo>
                  <a:lnTo>
                    <a:pt x="107" y="80"/>
                  </a:lnTo>
                  <a:lnTo>
                    <a:pt x="112" y="88"/>
                  </a:lnTo>
                  <a:lnTo>
                    <a:pt x="110" y="91"/>
                  </a:lnTo>
                  <a:lnTo>
                    <a:pt x="113" y="97"/>
                  </a:lnTo>
                  <a:lnTo>
                    <a:pt x="118" y="101"/>
                  </a:lnTo>
                  <a:lnTo>
                    <a:pt x="125" y="97"/>
                  </a:lnTo>
                  <a:lnTo>
                    <a:pt x="125" y="94"/>
                  </a:lnTo>
                  <a:lnTo>
                    <a:pt x="124" y="90"/>
                  </a:lnTo>
                  <a:lnTo>
                    <a:pt x="126" y="85"/>
                  </a:lnTo>
                  <a:lnTo>
                    <a:pt x="142" y="71"/>
                  </a:lnTo>
                  <a:lnTo>
                    <a:pt x="146" y="68"/>
                  </a:lnTo>
                  <a:lnTo>
                    <a:pt x="154" y="65"/>
                  </a:lnTo>
                  <a:lnTo>
                    <a:pt x="157" y="61"/>
                  </a:lnTo>
                  <a:lnTo>
                    <a:pt x="162" y="59"/>
                  </a:lnTo>
                  <a:lnTo>
                    <a:pt x="162" y="56"/>
                  </a:lnTo>
                  <a:lnTo>
                    <a:pt x="164" y="54"/>
                  </a:lnTo>
                  <a:lnTo>
                    <a:pt x="168" y="58"/>
                  </a:lnTo>
                  <a:lnTo>
                    <a:pt x="167" y="65"/>
                  </a:lnTo>
                  <a:lnTo>
                    <a:pt x="169" y="68"/>
                  </a:lnTo>
                  <a:lnTo>
                    <a:pt x="173" y="68"/>
                  </a:lnTo>
                  <a:lnTo>
                    <a:pt x="176" y="70"/>
                  </a:lnTo>
                  <a:lnTo>
                    <a:pt x="180" y="67"/>
                  </a:lnTo>
                  <a:lnTo>
                    <a:pt x="184" y="64"/>
                  </a:lnTo>
                  <a:lnTo>
                    <a:pt x="185" y="59"/>
                  </a:lnTo>
                  <a:lnTo>
                    <a:pt x="188" y="54"/>
                  </a:lnTo>
                  <a:lnTo>
                    <a:pt x="194" y="54"/>
                  </a:lnTo>
                  <a:lnTo>
                    <a:pt x="203" y="48"/>
                  </a:lnTo>
                  <a:lnTo>
                    <a:pt x="210" y="47"/>
                  </a:lnTo>
                  <a:lnTo>
                    <a:pt x="212" y="42"/>
                  </a:lnTo>
                  <a:lnTo>
                    <a:pt x="214" y="44"/>
                  </a:lnTo>
                  <a:lnTo>
                    <a:pt x="223" y="48"/>
                  </a:lnTo>
                  <a:lnTo>
                    <a:pt x="242" y="42"/>
                  </a:lnTo>
                  <a:lnTo>
                    <a:pt x="247" y="46"/>
                  </a:lnTo>
                  <a:lnTo>
                    <a:pt x="247" y="47"/>
                  </a:lnTo>
                  <a:lnTo>
                    <a:pt x="256" y="49"/>
                  </a:lnTo>
                  <a:lnTo>
                    <a:pt x="259" y="50"/>
                  </a:lnTo>
                  <a:lnTo>
                    <a:pt x="265" y="44"/>
                  </a:lnTo>
                  <a:lnTo>
                    <a:pt x="272" y="44"/>
                  </a:lnTo>
                  <a:lnTo>
                    <a:pt x="276" y="37"/>
                  </a:lnTo>
                  <a:lnTo>
                    <a:pt x="277" y="29"/>
                  </a:lnTo>
                  <a:lnTo>
                    <a:pt x="270" y="23"/>
                  </a:lnTo>
                  <a:lnTo>
                    <a:pt x="272" y="20"/>
                  </a:lnTo>
                  <a:lnTo>
                    <a:pt x="278" y="19"/>
                  </a:lnTo>
                  <a:lnTo>
                    <a:pt x="286" y="13"/>
                  </a:lnTo>
                  <a:lnTo>
                    <a:pt x="290" y="14"/>
                  </a:lnTo>
                  <a:lnTo>
                    <a:pt x="292" y="20"/>
                  </a:lnTo>
                  <a:lnTo>
                    <a:pt x="294" y="24"/>
                  </a:lnTo>
                  <a:lnTo>
                    <a:pt x="298" y="24"/>
                  </a:lnTo>
                  <a:lnTo>
                    <a:pt x="302" y="19"/>
                  </a:lnTo>
                  <a:lnTo>
                    <a:pt x="312" y="13"/>
                  </a:lnTo>
                  <a:lnTo>
                    <a:pt x="318" y="4"/>
                  </a:lnTo>
                  <a:lnTo>
                    <a:pt x="325" y="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31" name="Freeform 1034"/>
            <p:cNvSpPr>
              <a:spLocks noChangeAspect="1"/>
            </p:cNvSpPr>
            <p:nvPr/>
          </p:nvSpPr>
          <p:spPr bwMode="auto">
            <a:xfrm>
              <a:off x="2873" y="2120"/>
              <a:ext cx="167" cy="243"/>
            </a:xfrm>
            <a:custGeom>
              <a:avLst/>
              <a:gdLst>
                <a:gd name="T0" fmla="*/ 2 w 333"/>
                <a:gd name="T1" fmla="*/ 1 h 486"/>
                <a:gd name="T2" fmla="*/ 2 w 333"/>
                <a:gd name="T3" fmla="*/ 1 h 486"/>
                <a:gd name="T4" fmla="*/ 2 w 333"/>
                <a:gd name="T5" fmla="*/ 2 h 486"/>
                <a:gd name="T6" fmla="*/ 2 w 333"/>
                <a:gd name="T7" fmla="*/ 2 h 486"/>
                <a:gd name="T8" fmla="*/ 2 w 333"/>
                <a:gd name="T9" fmla="*/ 2 h 486"/>
                <a:gd name="T10" fmla="*/ 2 w 333"/>
                <a:gd name="T11" fmla="*/ 2 h 486"/>
                <a:gd name="T12" fmla="*/ 2 w 333"/>
                <a:gd name="T13" fmla="*/ 2 h 486"/>
                <a:gd name="T14" fmla="*/ 2 w 333"/>
                <a:gd name="T15" fmla="*/ 2 h 486"/>
                <a:gd name="T16" fmla="*/ 2 w 333"/>
                <a:gd name="T17" fmla="*/ 2 h 486"/>
                <a:gd name="T18" fmla="*/ 2 w 333"/>
                <a:gd name="T19" fmla="*/ 2 h 486"/>
                <a:gd name="T20" fmla="*/ 2 w 333"/>
                <a:gd name="T21" fmla="*/ 2 h 486"/>
                <a:gd name="T22" fmla="*/ 1 w 333"/>
                <a:gd name="T23" fmla="*/ 2 h 486"/>
                <a:gd name="T24" fmla="*/ 1 w 333"/>
                <a:gd name="T25" fmla="*/ 2 h 486"/>
                <a:gd name="T26" fmla="*/ 1 w 333"/>
                <a:gd name="T27" fmla="*/ 2 h 486"/>
                <a:gd name="T28" fmla="*/ 1 w 333"/>
                <a:gd name="T29" fmla="*/ 2 h 486"/>
                <a:gd name="T30" fmla="*/ 1 w 333"/>
                <a:gd name="T31" fmla="*/ 2 h 486"/>
                <a:gd name="T32" fmla="*/ 1 w 333"/>
                <a:gd name="T33" fmla="*/ 2 h 486"/>
                <a:gd name="T34" fmla="*/ 1 w 333"/>
                <a:gd name="T35" fmla="*/ 2 h 486"/>
                <a:gd name="T36" fmla="*/ 1 w 333"/>
                <a:gd name="T37" fmla="*/ 2 h 486"/>
                <a:gd name="T38" fmla="*/ 1 w 333"/>
                <a:gd name="T39" fmla="*/ 2 h 486"/>
                <a:gd name="T40" fmla="*/ 1 w 333"/>
                <a:gd name="T41" fmla="*/ 2 h 486"/>
                <a:gd name="T42" fmla="*/ 1 w 333"/>
                <a:gd name="T43" fmla="*/ 2 h 486"/>
                <a:gd name="T44" fmla="*/ 1 w 333"/>
                <a:gd name="T45" fmla="*/ 2 h 486"/>
                <a:gd name="T46" fmla="*/ 1 w 333"/>
                <a:gd name="T47" fmla="*/ 2 h 486"/>
                <a:gd name="T48" fmla="*/ 1 w 333"/>
                <a:gd name="T49" fmla="*/ 2 h 486"/>
                <a:gd name="T50" fmla="*/ 1 w 333"/>
                <a:gd name="T51" fmla="*/ 2 h 486"/>
                <a:gd name="T52" fmla="*/ 1 w 333"/>
                <a:gd name="T53" fmla="*/ 2 h 486"/>
                <a:gd name="T54" fmla="*/ 1 w 333"/>
                <a:gd name="T55" fmla="*/ 2 h 486"/>
                <a:gd name="T56" fmla="*/ 1 w 333"/>
                <a:gd name="T57" fmla="*/ 2 h 486"/>
                <a:gd name="T58" fmla="*/ 1 w 333"/>
                <a:gd name="T59" fmla="*/ 2 h 486"/>
                <a:gd name="T60" fmla="*/ 1 w 333"/>
                <a:gd name="T61" fmla="*/ 2 h 486"/>
                <a:gd name="T62" fmla="*/ 1 w 333"/>
                <a:gd name="T63" fmla="*/ 1 h 486"/>
                <a:gd name="T64" fmla="*/ 1 w 333"/>
                <a:gd name="T65" fmla="*/ 1 h 486"/>
                <a:gd name="T66" fmla="*/ 1 w 333"/>
                <a:gd name="T67" fmla="*/ 1 h 486"/>
                <a:gd name="T68" fmla="*/ 1 w 333"/>
                <a:gd name="T69" fmla="*/ 1 h 486"/>
                <a:gd name="T70" fmla="*/ 1 w 333"/>
                <a:gd name="T71" fmla="*/ 1 h 486"/>
                <a:gd name="T72" fmla="*/ 1 w 333"/>
                <a:gd name="T73" fmla="*/ 1 h 486"/>
                <a:gd name="T74" fmla="*/ 1 w 333"/>
                <a:gd name="T75" fmla="*/ 1 h 486"/>
                <a:gd name="T76" fmla="*/ 1 w 333"/>
                <a:gd name="T77" fmla="*/ 1 h 486"/>
                <a:gd name="T78" fmla="*/ 1 w 333"/>
                <a:gd name="T79" fmla="*/ 1 h 486"/>
                <a:gd name="T80" fmla="*/ 1 w 333"/>
                <a:gd name="T81" fmla="*/ 1 h 486"/>
                <a:gd name="T82" fmla="*/ 1 w 333"/>
                <a:gd name="T83" fmla="*/ 1 h 486"/>
                <a:gd name="T84" fmla="*/ 1 w 333"/>
                <a:gd name="T85" fmla="*/ 1 h 486"/>
                <a:gd name="T86" fmla="*/ 1 w 333"/>
                <a:gd name="T87" fmla="*/ 1 h 486"/>
                <a:gd name="T88" fmla="*/ 1 w 333"/>
                <a:gd name="T89" fmla="*/ 1 h 486"/>
                <a:gd name="T90" fmla="*/ 1 w 333"/>
                <a:gd name="T91" fmla="*/ 1 h 486"/>
                <a:gd name="T92" fmla="*/ 1 w 333"/>
                <a:gd name="T93" fmla="*/ 1 h 486"/>
                <a:gd name="T94" fmla="*/ 1 w 333"/>
                <a:gd name="T95" fmla="*/ 1 h 486"/>
                <a:gd name="T96" fmla="*/ 1 w 333"/>
                <a:gd name="T97" fmla="*/ 1 h 486"/>
                <a:gd name="T98" fmla="*/ 1 w 333"/>
                <a:gd name="T99" fmla="*/ 1 h 486"/>
                <a:gd name="T100" fmla="*/ 2 w 333"/>
                <a:gd name="T101" fmla="*/ 1 h 486"/>
                <a:gd name="T102" fmla="*/ 2 w 333"/>
                <a:gd name="T103" fmla="*/ 1 h 486"/>
                <a:gd name="T104" fmla="*/ 2 w 333"/>
                <a:gd name="T105" fmla="*/ 1 h 486"/>
                <a:gd name="T106" fmla="*/ 2 w 333"/>
                <a:gd name="T107" fmla="*/ 1 h 486"/>
                <a:gd name="T108" fmla="*/ 2 w 333"/>
                <a:gd name="T109" fmla="*/ 1 h 486"/>
                <a:gd name="T110" fmla="*/ 2 w 333"/>
                <a:gd name="T111" fmla="*/ 1 h 4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3" h="486">
                  <a:moveTo>
                    <a:pt x="294" y="204"/>
                  </a:moveTo>
                  <a:lnTo>
                    <a:pt x="295" y="206"/>
                  </a:lnTo>
                  <a:lnTo>
                    <a:pt x="295" y="207"/>
                  </a:lnTo>
                  <a:lnTo>
                    <a:pt x="297" y="206"/>
                  </a:lnTo>
                  <a:lnTo>
                    <a:pt x="299" y="216"/>
                  </a:lnTo>
                  <a:lnTo>
                    <a:pt x="299" y="217"/>
                  </a:lnTo>
                  <a:lnTo>
                    <a:pt x="303" y="225"/>
                  </a:lnTo>
                  <a:lnTo>
                    <a:pt x="303" y="226"/>
                  </a:lnTo>
                  <a:lnTo>
                    <a:pt x="302" y="225"/>
                  </a:lnTo>
                  <a:lnTo>
                    <a:pt x="300" y="222"/>
                  </a:lnTo>
                  <a:lnTo>
                    <a:pt x="300" y="224"/>
                  </a:lnTo>
                  <a:lnTo>
                    <a:pt x="299" y="224"/>
                  </a:lnTo>
                  <a:lnTo>
                    <a:pt x="297" y="224"/>
                  </a:lnTo>
                  <a:lnTo>
                    <a:pt x="300" y="226"/>
                  </a:lnTo>
                  <a:lnTo>
                    <a:pt x="302" y="228"/>
                  </a:lnTo>
                  <a:lnTo>
                    <a:pt x="303" y="228"/>
                  </a:lnTo>
                  <a:lnTo>
                    <a:pt x="307" y="229"/>
                  </a:lnTo>
                  <a:lnTo>
                    <a:pt x="313" y="236"/>
                  </a:lnTo>
                  <a:lnTo>
                    <a:pt x="313" y="240"/>
                  </a:lnTo>
                  <a:lnTo>
                    <a:pt x="309" y="243"/>
                  </a:lnTo>
                  <a:lnTo>
                    <a:pt x="309" y="246"/>
                  </a:lnTo>
                  <a:lnTo>
                    <a:pt x="307" y="248"/>
                  </a:lnTo>
                  <a:lnTo>
                    <a:pt x="307" y="250"/>
                  </a:lnTo>
                  <a:lnTo>
                    <a:pt x="307" y="259"/>
                  </a:lnTo>
                  <a:lnTo>
                    <a:pt x="311" y="270"/>
                  </a:lnTo>
                  <a:lnTo>
                    <a:pt x="313" y="274"/>
                  </a:lnTo>
                  <a:lnTo>
                    <a:pt x="315" y="277"/>
                  </a:lnTo>
                  <a:lnTo>
                    <a:pt x="318" y="280"/>
                  </a:lnTo>
                  <a:lnTo>
                    <a:pt x="318" y="284"/>
                  </a:lnTo>
                  <a:lnTo>
                    <a:pt x="318" y="288"/>
                  </a:lnTo>
                  <a:lnTo>
                    <a:pt x="321" y="294"/>
                  </a:lnTo>
                  <a:lnTo>
                    <a:pt x="325" y="295"/>
                  </a:lnTo>
                  <a:lnTo>
                    <a:pt x="324" y="298"/>
                  </a:lnTo>
                  <a:lnTo>
                    <a:pt x="325" y="301"/>
                  </a:lnTo>
                  <a:lnTo>
                    <a:pt x="323" y="301"/>
                  </a:lnTo>
                  <a:lnTo>
                    <a:pt x="320" y="304"/>
                  </a:lnTo>
                  <a:lnTo>
                    <a:pt x="320" y="306"/>
                  </a:lnTo>
                  <a:lnTo>
                    <a:pt x="319" y="308"/>
                  </a:lnTo>
                  <a:lnTo>
                    <a:pt x="318" y="310"/>
                  </a:lnTo>
                  <a:lnTo>
                    <a:pt x="317" y="310"/>
                  </a:lnTo>
                  <a:lnTo>
                    <a:pt x="313" y="312"/>
                  </a:lnTo>
                  <a:lnTo>
                    <a:pt x="311" y="309"/>
                  </a:lnTo>
                  <a:lnTo>
                    <a:pt x="306" y="309"/>
                  </a:lnTo>
                  <a:lnTo>
                    <a:pt x="305" y="309"/>
                  </a:lnTo>
                  <a:lnTo>
                    <a:pt x="308" y="310"/>
                  </a:lnTo>
                  <a:lnTo>
                    <a:pt x="318" y="313"/>
                  </a:lnTo>
                  <a:lnTo>
                    <a:pt x="319" y="319"/>
                  </a:lnTo>
                  <a:lnTo>
                    <a:pt x="323" y="325"/>
                  </a:lnTo>
                  <a:lnTo>
                    <a:pt x="325" y="327"/>
                  </a:lnTo>
                  <a:lnTo>
                    <a:pt x="324" y="327"/>
                  </a:lnTo>
                  <a:lnTo>
                    <a:pt x="320" y="324"/>
                  </a:lnTo>
                  <a:lnTo>
                    <a:pt x="319" y="321"/>
                  </a:lnTo>
                  <a:lnTo>
                    <a:pt x="313" y="324"/>
                  </a:lnTo>
                  <a:lnTo>
                    <a:pt x="314" y="325"/>
                  </a:lnTo>
                  <a:lnTo>
                    <a:pt x="318" y="324"/>
                  </a:lnTo>
                  <a:lnTo>
                    <a:pt x="320" y="325"/>
                  </a:lnTo>
                  <a:lnTo>
                    <a:pt x="323" y="327"/>
                  </a:lnTo>
                  <a:lnTo>
                    <a:pt x="324" y="328"/>
                  </a:lnTo>
                  <a:lnTo>
                    <a:pt x="326" y="333"/>
                  </a:lnTo>
                  <a:lnTo>
                    <a:pt x="325" y="333"/>
                  </a:lnTo>
                  <a:lnTo>
                    <a:pt x="325" y="334"/>
                  </a:lnTo>
                  <a:lnTo>
                    <a:pt x="325" y="339"/>
                  </a:lnTo>
                  <a:lnTo>
                    <a:pt x="329" y="345"/>
                  </a:lnTo>
                  <a:lnTo>
                    <a:pt x="331" y="348"/>
                  </a:lnTo>
                  <a:lnTo>
                    <a:pt x="332" y="349"/>
                  </a:lnTo>
                  <a:lnTo>
                    <a:pt x="332" y="350"/>
                  </a:lnTo>
                  <a:lnTo>
                    <a:pt x="333" y="351"/>
                  </a:lnTo>
                  <a:lnTo>
                    <a:pt x="326" y="356"/>
                  </a:lnTo>
                  <a:lnTo>
                    <a:pt x="324" y="363"/>
                  </a:lnTo>
                  <a:lnTo>
                    <a:pt x="323" y="364"/>
                  </a:lnTo>
                  <a:lnTo>
                    <a:pt x="315" y="363"/>
                  </a:lnTo>
                  <a:lnTo>
                    <a:pt x="314" y="362"/>
                  </a:lnTo>
                  <a:lnTo>
                    <a:pt x="307" y="364"/>
                  </a:lnTo>
                  <a:lnTo>
                    <a:pt x="306" y="362"/>
                  </a:lnTo>
                  <a:lnTo>
                    <a:pt x="302" y="360"/>
                  </a:lnTo>
                  <a:lnTo>
                    <a:pt x="303" y="357"/>
                  </a:lnTo>
                  <a:lnTo>
                    <a:pt x="301" y="358"/>
                  </a:lnTo>
                  <a:lnTo>
                    <a:pt x="299" y="357"/>
                  </a:lnTo>
                  <a:lnTo>
                    <a:pt x="296" y="357"/>
                  </a:lnTo>
                  <a:lnTo>
                    <a:pt x="295" y="355"/>
                  </a:lnTo>
                  <a:lnTo>
                    <a:pt x="290" y="355"/>
                  </a:lnTo>
                  <a:lnTo>
                    <a:pt x="287" y="356"/>
                  </a:lnTo>
                  <a:lnTo>
                    <a:pt x="284" y="356"/>
                  </a:lnTo>
                  <a:lnTo>
                    <a:pt x="283" y="352"/>
                  </a:lnTo>
                  <a:lnTo>
                    <a:pt x="271" y="352"/>
                  </a:lnTo>
                  <a:lnTo>
                    <a:pt x="269" y="354"/>
                  </a:lnTo>
                  <a:lnTo>
                    <a:pt x="269" y="356"/>
                  </a:lnTo>
                  <a:lnTo>
                    <a:pt x="267" y="357"/>
                  </a:lnTo>
                  <a:lnTo>
                    <a:pt x="272" y="367"/>
                  </a:lnTo>
                  <a:lnTo>
                    <a:pt x="270" y="368"/>
                  </a:lnTo>
                  <a:lnTo>
                    <a:pt x="269" y="372"/>
                  </a:lnTo>
                  <a:lnTo>
                    <a:pt x="257" y="374"/>
                  </a:lnTo>
                  <a:lnTo>
                    <a:pt x="255" y="379"/>
                  </a:lnTo>
                  <a:lnTo>
                    <a:pt x="253" y="380"/>
                  </a:lnTo>
                  <a:lnTo>
                    <a:pt x="251" y="386"/>
                  </a:lnTo>
                  <a:lnTo>
                    <a:pt x="249" y="396"/>
                  </a:lnTo>
                  <a:lnTo>
                    <a:pt x="248" y="396"/>
                  </a:lnTo>
                  <a:lnTo>
                    <a:pt x="246" y="394"/>
                  </a:lnTo>
                  <a:lnTo>
                    <a:pt x="243" y="394"/>
                  </a:lnTo>
                  <a:lnTo>
                    <a:pt x="240" y="397"/>
                  </a:lnTo>
                  <a:lnTo>
                    <a:pt x="239" y="398"/>
                  </a:lnTo>
                  <a:lnTo>
                    <a:pt x="234" y="406"/>
                  </a:lnTo>
                  <a:lnTo>
                    <a:pt x="234" y="411"/>
                  </a:lnTo>
                  <a:lnTo>
                    <a:pt x="235" y="416"/>
                  </a:lnTo>
                  <a:lnTo>
                    <a:pt x="234" y="420"/>
                  </a:lnTo>
                  <a:lnTo>
                    <a:pt x="225" y="422"/>
                  </a:lnTo>
                  <a:lnTo>
                    <a:pt x="225" y="424"/>
                  </a:lnTo>
                  <a:lnTo>
                    <a:pt x="233" y="430"/>
                  </a:lnTo>
                  <a:lnTo>
                    <a:pt x="233" y="432"/>
                  </a:lnTo>
                  <a:lnTo>
                    <a:pt x="231" y="432"/>
                  </a:lnTo>
                  <a:lnTo>
                    <a:pt x="229" y="435"/>
                  </a:lnTo>
                  <a:lnTo>
                    <a:pt x="227" y="436"/>
                  </a:lnTo>
                  <a:lnTo>
                    <a:pt x="227" y="439"/>
                  </a:lnTo>
                  <a:lnTo>
                    <a:pt x="225" y="439"/>
                  </a:lnTo>
                  <a:lnTo>
                    <a:pt x="224" y="439"/>
                  </a:lnTo>
                  <a:lnTo>
                    <a:pt x="224" y="440"/>
                  </a:lnTo>
                  <a:lnTo>
                    <a:pt x="225" y="440"/>
                  </a:lnTo>
                  <a:lnTo>
                    <a:pt x="225" y="442"/>
                  </a:lnTo>
                  <a:lnTo>
                    <a:pt x="222" y="445"/>
                  </a:lnTo>
                  <a:lnTo>
                    <a:pt x="222" y="451"/>
                  </a:lnTo>
                  <a:lnTo>
                    <a:pt x="219" y="452"/>
                  </a:lnTo>
                  <a:lnTo>
                    <a:pt x="221" y="456"/>
                  </a:lnTo>
                  <a:lnTo>
                    <a:pt x="219" y="457"/>
                  </a:lnTo>
                  <a:lnTo>
                    <a:pt x="215" y="460"/>
                  </a:lnTo>
                  <a:lnTo>
                    <a:pt x="213" y="459"/>
                  </a:lnTo>
                  <a:lnTo>
                    <a:pt x="211" y="462"/>
                  </a:lnTo>
                  <a:lnTo>
                    <a:pt x="207" y="462"/>
                  </a:lnTo>
                  <a:lnTo>
                    <a:pt x="209" y="464"/>
                  </a:lnTo>
                  <a:lnTo>
                    <a:pt x="207" y="465"/>
                  </a:lnTo>
                  <a:lnTo>
                    <a:pt x="206" y="464"/>
                  </a:lnTo>
                  <a:lnTo>
                    <a:pt x="206" y="462"/>
                  </a:lnTo>
                  <a:lnTo>
                    <a:pt x="204" y="462"/>
                  </a:lnTo>
                  <a:lnTo>
                    <a:pt x="204" y="460"/>
                  </a:lnTo>
                  <a:lnTo>
                    <a:pt x="205" y="460"/>
                  </a:lnTo>
                  <a:lnTo>
                    <a:pt x="205" y="458"/>
                  </a:lnTo>
                  <a:lnTo>
                    <a:pt x="204" y="457"/>
                  </a:lnTo>
                  <a:lnTo>
                    <a:pt x="203" y="456"/>
                  </a:lnTo>
                  <a:lnTo>
                    <a:pt x="197" y="456"/>
                  </a:lnTo>
                  <a:lnTo>
                    <a:pt x="197" y="454"/>
                  </a:lnTo>
                  <a:lnTo>
                    <a:pt x="195" y="453"/>
                  </a:lnTo>
                  <a:lnTo>
                    <a:pt x="194" y="452"/>
                  </a:lnTo>
                  <a:lnTo>
                    <a:pt x="193" y="452"/>
                  </a:lnTo>
                  <a:lnTo>
                    <a:pt x="191" y="452"/>
                  </a:lnTo>
                  <a:lnTo>
                    <a:pt x="189" y="450"/>
                  </a:lnTo>
                  <a:lnTo>
                    <a:pt x="187" y="447"/>
                  </a:lnTo>
                  <a:lnTo>
                    <a:pt x="185" y="447"/>
                  </a:lnTo>
                  <a:lnTo>
                    <a:pt x="182" y="447"/>
                  </a:lnTo>
                  <a:lnTo>
                    <a:pt x="177" y="451"/>
                  </a:lnTo>
                  <a:lnTo>
                    <a:pt x="176" y="453"/>
                  </a:lnTo>
                  <a:lnTo>
                    <a:pt x="171" y="457"/>
                  </a:lnTo>
                  <a:lnTo>
                    <a:pt x="164" y="459"/>
                  </a:lnTo>
                  <a:lnTo>
                    <a:pt x="162" y="460"/>
                  </a:lnTo>
                  <a:lnTo>
                    <a:pt x="159" y="462"/>
                  </a:lnTo>
                  <a:lnTo>
                    <a:pt x="157" y="462"/>
                  </a:lnTo>
                  <a:lnTo>
                    <a:pt x="153" y="460"/>
                  </a:lnTo>
                  <a:lnTo>
                    <a:pt x="147" y="459"/>
                  </a:lnTo>
                  <a:lnTo>
                    <a:pt x="146" y="459"/>
                  </a:lnTo>
                  <a:lnTo>
                    <a:pt x="146" y="464"/>
                  </a:lnTo>
                  <a:lnTo>
                    <a:pt x="143" y="469"/>
                  </a:lnTo>
                  <a:lnTo>
                    <a:pt x="140" y="470"/>
                  </a:lnTo>
                  <a:lnTo>
                    <a:pt x="138" y="476"/>
                  </a:lnTo>
                  <a:lnTo>
                    <a:pt x="131" y="476"/>
                  </a:lnTo>
                  <a:lnTo>
                    <a:pt x="126" y="484"/>
                  </a:lnTo>
                  <a:lnTo>
                    <a:pt x="122" y="486"/>
                  </a:lnTo>
                  <a:lnTo>
                    <a:pt x="108" y="480"/>
                  </a:lnTo>
                  <a:lnTo>
                    <a:pt x="98" y="482"/>
                  </a:lnTo>
                  <a:lnTo>
                    <a:pt x="95" y="476"/>
                  </a:lnTo>
                  <a:lnTo>
                    <a:pt x="89" y="475"/>
                  </a:lnTo>
                  <a:lnTo>
                    <a:pt x="83" y="465"/>
                  </a:lnTo>
                  <a:lnTo>
                    <a:pt x="75" y="458"/>
                  </a:lnTo>
                  <a:lnTo>
                    <a:pt x="73" y="450"/>
                  </a:lnTo>
                  <a:lnTo>
                    <a:pt x="72" y="453"/>
                  </a:lnTo>
                  <a:lnTo>
                    <a:pt x="68" y="457"/>
                  </a:lnTo>
                  <a:lnTo>
                    <a:pt x="61" y="460"/>
                  </a:lnTo>
                  <a:lnTo>
                    <a:pt x="59" y="460"/>
                  </a:lnTo>
                  <a:lnTo>
                    <a:pt x="55" y="465"/>
                  </a:lnTo>
                  <a:lnTo>
                    <a:pt x="53" y="466"/>
                  </a:lnTo>
                  <a:lnTo>
                    <a:pt x="50" y="469"/>
                  </a:lnTo>
                  <a:lnTo>
                    <a:pt x="47" y="471"/>
                  </a:lnTo>
                  <a:lnTo>
                    <a:pt x="38" y="471"/>
                  </a:lnTo>
                  <a:lnTo>
                    <a:pt x="29" y="464"/>
                  </a:lnTo>
                  <a:lnTo>
                    <a:pt x="26" y="454"/>
                  </a:lnTo>
                  <a:lnTo>
                    <a:pt x="27" y="450"/>
                  </a:lnTo>
                  <a:lnTo>
                    <a:pt x="25" y="446"/>
                  </a:lnTo>
                  <a:lnTo>
                    <a:pt x="24" y="439"/>
                  </a:lnTo>
                  <a:lnTo>
                    <a:pt x="20" y="434"/>
                  </a:lnTo>
                  <a:lnTo>
                    <a:pt x="30" y="427"/>
                  </a:lnTo>
                  <a:lnTo>
                    <a:pt x="31" y="417"/>
                  </a:lnTo>
                  <a:lnTo>
                    <a:pt x="36" y="415"/>
                  </a:lnTo>
                  <a:lnTo>
                    <a:pt x="32" y="409"/>
                  </a:lnTo>
                  <a:lnTo>
                    <a:pt x="30" y="399"/>
                  </a:lnTo>
                  <a:lnTo>
                    <a:pt x="26" y="399"/>
                  </a:lnTo>
                  <a:lnTo>
                    <a:pt x="24" y="397"/>
                  </a:lnTo>
                  <a:lnTo>
                    <a:pt x="24" y="390"/>
                  </a:lnTo>
                  <a:lnTo>
                    <a:pt x="29" y="387"/>
                  </a:lnTo>
                  <a:lnTo>
                    <a:pt x="30" y="381"/>
                  </a:lnTo>
                  <a:lnTo>
                    <a:pt x="30" y="380"/>
                  </a:lnTo>
                  <a:lnTo>
                    <a:pt x="29" y="379"/>
                  </a:lnTo>
                  <a:lnTo>
                    <a:pt x="29" y="378"/>
                  </a:lnTo>
                  <a:lnTo>
                    <a:pt x="27" y="376"/>
                  </a:lnTo>
                  <a:lnTo>
                    <a:pt x="29" y="373"/>
                  </a:lnTo>
                  <a:lnTo>
                    <a:pt x="31" y="372"/>
                  </a:lnTo>
                  <a:lnTo>
                    <a:pt x="32" y="372"/>
                  </a:lnTo>
                  <a:lnTo>
                    <a:pt x="33" y="372"/>
                  </a:lnTo>
                  <a:lnTo>
                    <a:pt x="37" y="369"/>
                  </a:lnTo>
                  <a:lnTo>
                    <a:pt x="38" y="368"/>
                  </a:lnTo>
                  <a:lnTo>
                    <a:pt x="41" y="367"/>
                  </a:lnTo>
                  <a:lnTo>
                    <a:pt x="42" y="366"/>
                  </a:lnTo>
                  <a:lnTo>
                    <a:pt x="47" y="366"/>
                  </a:lnTo>
                  <a:lnTo>
                    <a:pt x="48" y="363"/>
                  </a:lnTo>
                  <a:lnTo>
                    <a:pt x="53" y="362"/>
                  </a:lnTo>
                  <a:lnTo>
                    <a:pt x="54" y="361"/>
                  </a:lnTo>
                  <a:lnTo>
                    <a:pt x="51" y="358"/>
                  </a:lnTo>
                  <a:lnTo>
                    <a:pt x="51" y="356"/>
                  </a:lnTo>
                  <a:lnTo>
                    <a:pt x="50" y="355"/>
                  </a:lnTo>
                  <a:lnTo>
                    <a:pt x="49" y="350"/>
                  </a:lnTo>
                  <a:lnTo>
                    <a:pt x="51" y="350"/>
                  </a:lnTo>
                  <a:lnTo>
                    <a:pt x="51" y="348"/>
                  </a:lnTo>
                  <a:lnTo>
                    <a:pt x="49" y="345"/>
                  </a:lnTo>
                  <a:lnTo>
                    <a:pt x="51" y="343"/>
                  </a:lnTo>
                  <a:lnTo>
                    <a:pt x="54" y="343"/>
                  </a:lnTo>
                  <a:lnTo>
                    <a:pt x="53" y="340"/>
                  </a:lnTo>
                  <a:lnTo>
                    <a:pt x="49" y="338"/>
                  </a:lnTo>
                  <a:lnTo>
                    <a:pt x="45" y="339"/>
                  </a:lnTo>
                  <a:lnTo>
                    <a:pt x="44" y="340"/>
                  </a:lnTo>
                  <a:lnTo>
                    <a:pt x="41" y="342"/>
                  </a:lnTo>
                  <a:lnTo>
                    <a:pt x="38" y="340"/>
                  </a:lnTo>
                  <a:lnTo>
                    <a:pt x="37" y="340"/>
                  </a:lnTo>
                  <a:lnTo>
                    <a:pt x="37" y="342"/>
                  </a:lnTo>
                  <a:lnTo>
                    <a:pt x="36" y="342"/>
                  </a:lnTo>
                  <a:lnTo>
                    <a:pt x="35" y="339"/>
                  </a:lnTo>
                  <a:lnTo>
                    <a:pt x="30" y="333"/>
                  </a:lnTo>
                  <a:lnTo>
                    <a:pt x="29" y="334"/>
                  </a:lnTo>
                  <a:lnTo>
                    <a:pt x="26" y="333"/>
                  </a:lnTo>
                  <a:lnTo>
                    <a:pt x="26" y="331"/>
                  </a:lnTo>
                  <a:lnTo>
                    <a:pt x="25" y="325"/>
                  </a:lnTo>
                  <a:lnTo>
                    <a:pt x="23" y="321"/>
                  </a:lnTo>
                  <a:lnTo>
                    <a:pt x="13" y="318"/>
                  </a:lnTo>
                  <a:lnTo>
                    <a:pt x="9" y="315"/>
                  </a:lnTo>
                  <a:lnTo>
                    <a:pt x="5" y="306"/>
                  </a:lnTo>
                  <a:lnTo>
                    <a:pt x="5" y="301"/>
                  </a:lnTo>
                  <a:lnTo>
                    <a:pt x="6" y="296"/>
                  </a:lnTo>
                  <a:lnTo>
                    <a:pt x="0" y="290"/>
                  </a:lnTo>
                  <a:lnTo>
                    <a:pt x="3" y="282"/>
                  </a:lnTo>
                  <a:lnTo>
                    <a:pt x="7" y="274"/>
                  </a:lnTo>
                  <a:lnTo>
                    <a:pt x="11" y="276"/>
                  </a:lnTo>
                  <a:lnTo>
                    <a:pt x="15" y="272"/>
                  </a:lnTo>
                  <a:lnTo>
                    <a:pt x="18" y="265"/>
                  </a:lnTo>
                  <a:lnTo>
                    <a:pt x="18" y="264"/>
                  </a:lnTo>
                  <a:lnTo>
                    <a:pt x="23" y="264"/>
                  </a:lnTo>
                  <a:lnTo>
                    <a:pt x="23" y="262"/>
                  </a:lnTo>
                  <a:lnTo>
                    <a:pt x="18" y="260"/>
                  </a:lnTo>
                  <a:lnTo>
                    <a:pt x="14" y="256"/>
                  </a:lnTo>
                  <a:lnTo>
                    <a:pt x="15" y="255"/>
                  </a:lnTo>
                  <a:lnTo>
                    <a:pt x="18" y="255"/>
                  </a:lnTo>
                  <a:lnTo>
                    <a:pt x="23" y="246"/>
                  </a:lnTo>
                  <a:lnTo>
                    <a:pt x="31" y="242"/>
                  </a:lnTo>
                  <a:lnTo>
                    <a:pt x="37" y="234"/>
                  </a:lnTo>
                  <a:lnTo>
                    <a:pt x="38" y="230"/>
                  </a:lnTo>
                  <a:lnTo>
                    <a:pt x="43" y="229"/>
                  </a:lnTo>
                  <a:lnTo>
                    <a:pt x="44" y="229"/>
                  </a:lnTo>
                  <a:lnTo>
                    <a:pt x="48" y="228"/>
                  </a:lnTo>
                  <a:lnTo>
                    <a:pt x="53" y="222"/>
                  </a:lnTo>
                  <a:lnTo>
                    <a:pt x="56" y="216"/>
                  </a:lnTo>
                  <a:lnTo>
                    <a:pt x="57" y="214"/>
                  </a:lnTo>
                  <a:lnTo>
                    <a:pt x="66" y="213"/>
                  </a:lnTo>
                  <a:lnTo>
                    <a:pt x="69" y="212"/>
                  </a:lnTo>
                  <a:lnTo>
                    <a:pt x="77" y="212"/>
                  </a:lnTo>
                  <a:lnTo>
                    <a:pt x="83" y="217"/>
                  </a:lnTo>
                  <a:lnTo>
                    <a:pt x="86" y="217"/>
                  </a:lnTo>
                  <a:lnTo>
                    <a:pt x="89" y="214"/>
                  </a:lnTo>
                  <a:lnTo>
                    <a:pt x="98" y="208"/>
                  </a:lnTo>
                  <a:lnTo>
                    <a:pt x="98" y="207"/>
                  </a:lnTo>
                  <a:lnTo>
                    <a:pt x="97" y="205"/>
                  </a:lnTo>
                  <a:lnTo>
                    <a:pt x="99" y="204"/>
                  </a:lnTo>
                  <a:lnTo>
                    <a:pt x="98" y="193"/>
                  </a:lnTo>
                  <a:lnTo>
                    <a:pt x="98" y="192"/>
                  </a:lnTo>
                  <a:lnTo>
                    <a:pt x="101" y="190"/>
                  </a:lnTo>
                  <a:lnTo>
                    <a:pt x="102" y="188"/>
                  </a:lnTo>
                  <a:lnTo>
                    <a:pt x="103" y="188"/>
                  </a:lnTo>
                  <a:lnTo>
                    <a:pt x="105" y="189"/>
                  </a:lnTo>
                  <a:lnTo>
                    <a:pt x="119" y="178"/>
                  </a:lnTo>
                  <a:lnTo>
                    <a:pt x="122" y="178"/>
                  </a:lnTo>
                  <a:lnTo>
                    <a:pt x="131" y="178"/>
                  </a:lnTo>
                  <a:lnTo>
                    <a:pt x="135" y="176"/>
                  </a:lnTo>
                  <a:lnTo>
                    <a:pt x="138" y="174"/>
                  </a:lnTo>
                  <a:lnTo>
                    <a:pt x="144" y="163"/>
                  </a:lnTo>
                  <a:lnTo>
                    <a:pt x="146" y="162"/>
                  </a:lnTo>
                  <a:lnTo>
                    <a:pt x="146" y="160"/>
                  </a:lnTo>
                  <a:lnTo>
                    <a:pt x="143" y="158"/>
                  </a:lnTo>
                  <a:lnTo>
                    <a:pt x="138" y="157"/>
                  </a:lnTo>
                  <a:lnTo>
                    <a:pt x="137" y="156"/>
                  </a:lnTo>
                  <a:lnTo>
                    <a:pt x="135" y="148"/>
                  </a:lnTo>
                  <a:lnTo>
                    <a:pt x="133" y="144"/>
                  </a:lnTo>
                  <a:lnTo>
                    <a:pt x="132" y="142"/>
                  </a:lnTo>
                  <a:lnTo>
                    <a:pt x="131" y="140"/>
                  </a:lnTo>
                  <a:lnTo>
                    <a:pt x="132" y="134"/>
                  </a:lnTo>
                  <a:lnTo>
                    <a:pt x="129" y="129"/>
                  </a:lnTo>
                  <a:lnTo>
                    <a:pt x="131" y="122"/>
                  </a:lnTo>
                  <a:lnTo>
                    <a:pt x="128" y="120"/>
                  </a:lnTo>
                  <a:lnTo>
                    <a:pt x="123" y="116"/>
                  </a:lnTo>
                  <a:lnTo>
                    <a:pt x="119" y="109"/>
                  </a:lnTo>
                  <a:lnTo>
                    <a:pt x="115" y="108"/>
                  </a:lnTo>
                  <a:lnTo>
                    <a:pt x="115" y="104"/>
                  </a:lnTo>
                  <a:lnTo>
                    <a:pt x="116" y="102"/>
                  </a:lnTo>
                  <a:lnTo>
                    <a:pt x="115" y="98"/>
                  </a:lnTo>
                  <a:lnTo>
                    <a:pt x="111" y="92"/>
                  </a:lnTo>
                  <a:lnTo>
                    <a:pt x="110" y="91"/>
                  </a:lnTo>
                  <a:lnTo>
                    <a:pt x="109" y="88"/>
                  </a:lnTo>
                  <a:lnTo>
                    <a:pt x="111" y="86"/>
                  </a:lnTo>
                  <a:lnTo>
                    <a:pt x="109" y="84"/>
                  </a:lnTo>
                  <a:lnTo>
                    <a:pt x="108" y="85"/>
                  </a:lnTo>
                  <a:lnTo>
                    <a:pt x="107" y="85"/>
                  </a:lnTo>
                  <a:lnTo>
                    <a:pt x="104" y="81"/>
                  </a:lnTo>
                  <a:lnTo>
                    <a:pt x="107" y="78"/>
                  </a:lnTo>
                  <a:lnTo>
                    <a:pt x="109" y="78"/>
                  </a:lnTo>
                  <a:lnTo>
                    <a:pt x="113" y="75"/>
                  </a:lnTo>
                  <a:lnTo>
                    <a:pt x="116" y="78"/>
                  </a:lnTo>
                  <a:lnTo>
                    <a:pt x="120" y="78"/>
                  </a:lnTo>
                  <a:lnTo>
                    <a:pt x="125" y="76"/>
                  </a:lnTo>
                  <a:lnTo>
                    <a:pt x="127" y="79"/>
                  </a:lnTo>
                  <a:lnTo>
                    <a:pt x="129" y="79"/>
                  </a:lnTo>
                  <a:lnTo>
                    <a:pt x="132" y="78"/>
                  </a:lnTo>
                  <a:lnTo>
                    <a:pt x="131" y="76"/>
                  </a:lnTo>
                  <a:lnTo>
                    <a:pt x="128" y="75"/>
                  </a:lnTo>
                  <a:lnTo>
                    <a:pt x="128" y="74"/>
                  </a:lnTo>
                  <a:lnTo>
                    <a:pt x="133" y="69"/>
                  </a:lnTo>
                  <a:lnTo>
                    <a:pt x="135" y="68"/>
                  </a:lnTo>
                  <a:lnTo>
                    <a:pt x="137" y="67"/>
                  </a:lnTo>
                  <a:lnTo>
                    <a:pt x="135" y="63"/>
                  </a:lnTo>
                  <a:lnTo>
                    <a:pt x="138" y="61"/>
                  </a:lnTo>
                  <a:lnTo>
                    <a:pt x="141" y="56"/>
                  </a:lnTo>
                  <a:lnTo>
                    <a:pt x="143" y="54"/>
                  </a:lnTo>
                  <a:lnTo>
                    <a:pt x="146" y="50"/>
                  </a:lnTo>
                  <a:lnTo>
                    <a:pt x="150" y="49"/>
                  </a:lnTo>
                  <a:lnTo>
                    <a:pt x="149" y="44"/>
                  </a:lnTo>
                  <a:lnTo>
                    <a:pt x="147" y="43"/>
                  </a:lnTo>
                  <a:lnTo>
                    <a:pt x="151" y="40"/>
                  </a:lnTo>
                  <a:lnTo>
                    <a:pt x="155" y="40"/>
                  </a:lnTo>
                  <a:lnTo>
                    <a:pt x="156" y="38"/>
                  </a:lnTo>
                  <a:lnTo>
                    <a:pt x="156" y="34"/>
                  </a:lnTo>
                  <a:lnTo>
                    <a:pt x="158" y="33"/>
                  </a:lnTo>
                  <a:lnTo>
                    <a:pt x="159" y="33"/>
                  </a:lnTo>
                  <a:lnTo>
                    <a:pt x="162" y="34"/>
                  </a:lnTo>
                  <a:lnTo>
                    <a:pt x="164" y="33"/>
                  </a:lnTo>
                  <a:lnTo>
                    <a:pt x="164" y="30"/>
                  </a:lnTo>
                  <a:lnTo>
                    <a:pt x="167" y="28"/>
                  </a:lnTo>
                  <a:lnTo>
                    <a:pt x="167" y="27"/>
                  </a:lnTo>
                  <a:lnTo>
                    <a:pt x="167" y="26"/>
                  </a:lnTo>
                  <a:lnTo>
                    <a:pt x="167" y="24"/>
                  </a:lnTo>
                  <a:lnTo>
                    <a:pt x="169" y="22"/>
                  </a:lnTo>
                  <a:lnTo>
                    <a:pt x="173" y="24"/>
                  </a:lnTo>
                  <a:lnTo>
                    <a:pt x="174" y="19"/>
                  </a:lnTo>
                  <a:lnTo>
                    <a:pt x="174" y="10"/>
                  </a:lnTo>
                  <a:lnTo>
                    <a:pt x="174" y="8"/>
                  </a:lnTo>
                  <a:lnTo>
                    <a:pt x="179" y="4"/>
                  </a:lnTo>
                  <a:lnTo>
                    <a:pt x="183" y="3"/>
                  </a:lnTo>
                  <a:lnTo>
                    <a:pt x="187" y="0"/>
                  </a:lnTo>
                  <a:lnTo>
                    <a:pt x="188" y="3"/>
                  </a:lnTo>
                  <a:lnTo>
                    <a:pt x="191" y="6"/>
                  </a:lnTo>
                  <a:lnTo>
                    <a:pt x="193" y="9"/>
                  </a:lnTo>
                  <a:lnTo>
                    <a:pt x="195" y="12"/>
                  </a:lnTo>
                  <a:lnTo>
                    <a:pt x="197" y="13"/>
                  </a:lnTo>
                  <a:lnTo>
                    <a:pt x="197" y="14"/>
                  </a:lnTo>
                  <a:lnTo>
                    <a:pt x="198" y="15"/>
                  </a:lnTo>
                  <a:lnTo>
                    <a:pt x="198" y="16"/>
                  </a:lnTo>
                  <a:lnTo>
                    <a:pt x="199" y="21"/>
                  </a:lnTo>
                  <a:lnTo>
                    <a:pt x="201" y="30"/>
                  </a:lnTo>
                  <a:lnTo>
                    <a:pt x="212" y="44"/>
                  </a:lnTo>
                  <a:lnTo>
                    <a:pt x="217" y="48"/>
                  </a:lnTo>
                  <a:lnTo>
                    <a:pt x="219" y="51"/>
                  </a:lnTo>
                  <a:lnTo>
                    <a:pt x="222" y="52"/>
                  </a:lnTo>
                  <a:lnTo>
                    <a:pt x="223" y="54"/>
                  </a:lnTo>
                  <a:lnTo>
                    <a:pt x="227" y="56"/>
                  </a:lnTo>
                  <a:lnTo>
                    <a:pt x="228" y="60"/>
                  </a:lnTo>
                  <a:lnTo>
                    <a:pt x="228" y="61"/>
                  </a:lnTo>
                  <a:lnTo>
                    <a:pt x="229" y="63"/>
                  </a:lnTo>
                  <a:lnTo>
                    <a:pt x="230" y="69"/>
                  </a:lnTo>
                  <a:lnTo>
                    <a:pt x="230" y="70"/>
                  </a:lnTo>
                  <a:lnTo>
                    <a:pt x="233" y="72"/>
                  </a:lnTo>
                  <a:lnTo>
                    <a:pt x="234" y="75"/>
                  </a:lnTo>
                  <a:lnTo>
                    <a:pt x="237" y="79"/>
                  </a:lnTo>
                  <a:lnTo>
                    <a:pt x="237" y="81"/>
                  </a:lnTo>
                  <a:lnTo>
                    <a:pt x="240" y="82"/>
                  </a:lnTo>
                  <a:lnTo>
                    <a:pt x="246" y="86"/>
                  </a:lnTo>
                  <a:lnTo>
                    <a:pt x="248" y="85"/>
                  </a:lnTo>
                  <a:lnTo>
                    <a:pt x="248" y="82"/>
                  </a:lnTo>
                  <a:lnTo>
                    <a:pt x="251" y="79"/>
                  </a:lnTo>
                  <a:lnTo>
                    <a:pt x="251" y="75"/>
                  </a:lnTo>
                  <a:lnTo>
                    <a:pt x="252" y="74"/>
                  </a:lnTo>
                  <a:lnTo>
                    <a:pt x="253" y="75"/>
                  </a:lnTo>
                  <a:lnTo>
                    <a:pt x="253" y="80"/>
                  </a:lnTo>
                  <a:lnTo>
                    <a:pt x="255" y="85"/>
                  </a:lnTo>
                  <a:lnTo>
                    <a:pt x="261" y="92"/>
                  </a:lnTo>
                  <a:lnTo>
                    <a:pt x="259" y="91"/>
                  </a:lnTo>
                  <a:lnTo>
                    <a:pt x="257" y="92"/>
                  </a:lnTo>
                  <a:lnTo>
                    <a:pt x="255" y="94"/>
                  </a:lnTo>
                  <a:lnTo>
                    <a:pt x="253" y="93"/>
                  </a:lnTo>
                  <a:lnTo>
                    <a:pt x="253" y="94"/>
                  </a:lnTo>
                  <a:lnTo>
                    <a:pt x="255" y="97"/>
                  </a:lnTo>
                  <a:lnTo>
                    <a:pt x="257" y="99"/>
                  </a:lnTo>
                  <a:lnTo>
                    <a:pt x="259" y="98"/>
                  </a:lnTo>
                  <a:lnTo>
                    <a:pt x="259" y="96"/>
                  </a:lnTo>
                  <a:lnTo>
                    <a:pt x="261" y="94"/>
                  </a:lnTo>
                  <a:lnTo>
                    <a:pt x="263" y="93"/>
                  </a:lnTo>
                  <a:lnTo>
                    <a:pt x="264" y="93"/>
                  </a:lnTo>
                  <a:lnTo>
                    <a:pt x="266" y="94"/>
                  </a:lnTo>
                  <a:lnTo>
                    <a:pt x="269" y="94"/>
                  </a:lnTo>
                  <a:lnTo>
                    <a:pt x="270" y="96"/>
                  </a:lnTo>
                  <a:lnTo>
                    <a:pt x="273" y="97"/>
                  </a:lnTo>
                  <a:lnTo>
                    <a:pt x="276" y="99"/>
                  </a:lnTo>
                  <a:lnTo>
                    <a:pt x="285" y="109"/>
                  </a:lnTo>
                  <a:lnTo>
                    <a:pt x="290" y="110"/>
                  </a:lnTo>
                  <a:lnTo>
                    <a:pt x="290" y="111"/>
                  </a:lnTo>
                  <a:lnTo>
                    <a:pt x="291" y="114"/>
                  </a:lnTo>
                  <a:lnTo>
                    <a:pt x="290" y="115"/>
                  </a:lnTo>
                  <a:lnTo>
                    <a:pt x="291" y="120"/>
                  </a:lnTo>
                  <a:lnTo>
                    <a:pt x="295" y="126"/>
                  </a:lnTo>
                  <a:lnTo>
                    <a:pt x="293" y="126"/>
                  </a:lnTo>
                  <a:lnTo>
                    <a:pt x="290" y="132"/>
                  </a:lnTo>
                  <a:lnTo>
                    <a:pt x="291" y="133"/>
                  </a:lnTo>
                  <a:lnTo>
                    <a:pt x="294" y="136"/>
                  </a:lnTo>
                  <a:lnTo>
                    <a:pt x="296" y="138"/>
                  </a:lnTo>
                  <a:lnTo>
                    <a:pt x="296" y="139"/>
                  </a:lnTo>
                  <a:lnTo>
                    <a:pt x="299" y="140"/>
                  </a:lnTo>
                  <a:lnTo>
                    <a:pt x="296" y="144"/>
                  </a:lnTo>
                  <a:lnTo>
                    <a:pt x="297" y="145"/>
                  </a:lnTo>
                  <a:lnTo>
                    <a:pt x="297" y="148"/>
                  </a:lnTo>
                  <a:lnTo>
                    <a:pt x="296" y="150"/>
                  </a:lnTo>
                  <a:lnTo>
                    <a:pt x="299" y="153"/>
                  </a:lnTo>
                  <a:lnTo>
                    <a:pt x="303" y="154"/>
                  </a:lnTo>
                  <a:lnTo>
                    <a:pt x="302" y="159"/>
                  </a:lnTo>
                  <a:lnTo>
                    <a:pt x="302" y="164"/>
                  </a:lnTo>
                  <a:lnTo>
                    <a:pt x="303" y="168"/>
                  </a:lnTo>
                  <a:lnTo>
                    <a:pt x="302" y="170"/>
                  </a:lnTo>
                  <a:lnTo>
                    <a:pt x="303" y="174"/>
                  </a:lnTo>
                  <a:lnTo>
                    <a:pt x="303" y="176"/>
                  </a:lnTo>
                  <a:lnTo>
                    <a:pt x="302" y="178"/>
                  </a:lnTo>
                  <a:lnTo>
                    <a:pt x="303" y="182"/>
                  </a:lnTo>
                  <a:lnTo>
                    <a:pt x="306" y="183"/>
                  </a:lnTo>
                  <a:lnTo>
                    <a:pt x="306" y="188"/>
                  </a:lnTo>
                  <a:lnTo>
                    <a:pt x="305" y="196"/>
                  </a:lnTo>
                  <a:lnTo>
                    <a:pt x="303" y="196"/>
                  </a:lnTo>
                  <a:lnTo>
                    <a:pt x="302" y="198"/>
                  </a:lnTo>
                  <a:lnTo>
                    <a:pt x="301" y="200"/>
                  </a:lnTo>
                  <a:lnTo>
                    <a:pt x="297" y="204"/>
                  </a:lnTo>
                  <a:lnTo>
                    <a:pt x="296" y="204"/>
                  </a:lnTo>
                  <a:lnTo>
                    <a:pt x="294" y="20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32" name="Freeform 1035"/>
            <p:cNvSpPr>
              <a:spLocks noChangeAspect="1"/>
            </p:cNvSpPr>
            <p:nvPr/>
          </p:nvSpPr>
          <p:spPr bwMode="auto">
            <a:xfrm>
              <a:off x="2991" y="2150"/>
              <a:ext cx="10" cy="5"/>
            </a:xfrm>
            <a:custGeom>
              <a:avLst/>
              <a:gdLst>
                <a:gd name="T0" fmla="*/ 1 w 20"/>
                <a:gd name="T1" fmla="*/ 1 h 10"/>
                <a:gd name="T2" fmla="*/ 1 w 20"/>
                <a:gd name="T3" fmla="*/ 1 h 10"/>
                <a:gd name="T4" fmla="*/ 1 w 20"/>
                <a:gd name="T5" fmla="*/ 1 h 10"/>
                <a:gd name="T6" fmla="*/ 1 w 20"/>
                <a:gd name="T7" fmla="*/ 1 h 10"/>
                <a:gd name="T8" fmla="*/ 1 w 20"/>
                <a:gd name="T9" fmla="*/ 1 h 10"/>
                <a:gd name="T10" fmla="*/ 1 w 20"/>
                <a:gd name="T11" fmla="*/ 1 h 10"/>
                <a:gd name="T12" fmla="*/ 1 w 20"/>
                <a:gd name="T13" fmla="*/ 1 h 10"/>
                <a:gd name="T14" fmla="*/ 1 w 20"/>
                <a:gd name="T15" fmla="*/ 1 h 10"/>
                <a:gd name="T16" fmla="*/ 1 w 20"/>
                <a:gd name="T17" fmla="*/ 1 h 10"/>
                <a:gd name="T18" fmla="*/ 1 w 20"/>
                <a:gd name="T19" fmla="*/ 1 h 10"/>
                <a:gd name="T20" fmla="*/ 0 w 20"/>
                <a:gd name="T21" fmla="*/ 1 h 10"/>
                <a:gd name="T22" fmla="*/ 0 w 20"/>
                <a:gd name="T23" fmla="*/ 0 h 10"/>
                <a:gd name="T24" fmla="*/ 1 w 20"/>
                <a:gd name="T25" fmla="*/ 1 h 10"/>
                <a:gd name="T26" fmla="*/ 1 w 20"/>
                <a:gd name="T27" fmla="*/ 0 h 10"/>
                <a:gd name="T28" fmla="*/ 1 w 20"/>
                <a:gd name="T29" fmla="*/ 0 h 10"/>
                <a:gd name="T30" fmla="*/ 1 w 20"/>
                <a:gd name="T31" fmla="*/ 1 h 10"/>
                <a:gd name="T32" fmla="*/ 1 w 20"/>
                <a:gd name="T33" fmla="*/ 1 h 10"/>
                <a:gd name="T34" fmla="*/ 1 w 20"/>
                <a:gd name="T35" fmla="*/ 1 h 10"/>
                <a:gd name="T36" fmla="*/ 1 w 20"/>
                <a:gd name="T37" fmla="*/ 1 h 10"/>
                <a:gd name="T38" fmla="*/ 1 w 20"/>
                <a:gd name="T39" fmla="*/ 1 h 10"/>
                <a:gd name="T40" fmla="*/ 1 w 20"/>
                <a:gd name="T41" fmla="*/ 1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10">
                  <a:moveTo>
                    <a:pt x="19" y="10"/>
                  </a:moveTo>
                  <a:lnTo>
                    <a:pt x="17" y="9"/>
                  </a:lnTo>
                  <a:lnTo>
                    <a:pt x="13" y="9"/>
                  </a:lnTo>
                  <a:lnTo>
                    <a:pt x="12" y="8"/>
                  </a:lnTo>
                  <a:lnTo>
                    <a:pt x="13" y="4"/>
                  </a:lnTo>
                  <a:lnTo>
                    <a:pt x="11" y="3"/>
                  </a:lnTo>
                  <a:lnTo>
                    <a:pt x="8" y="3"/>
                  </a:lnTo>
                  <a:lnTo>
                    <a:pt x="5" y="2"/>
                  </a:lnTo>
                  <a:lnTo>
                    <a:pt x="4" y="3"/>
                  </a:lnTo>
                  <a:lnTo>
                    <a:pt x="1" y="3"/>
                  </a:lnTo>
                  <a:lnTo>
                    <a:pt x="0" y="2"/>
                  </a:lnTo>
                  <a:lnTo>
                    <a:pt x="0" y="0"/>
                  </a:lnTo>
                  <a:lnTo>
                    <a:pt x="8" y="1"/>
                  </a:lnTo>
                  <a:lnTo>
                    <a:pt x="13" y="0"/>
                  </a:lnTo>
                  <a:lnTo>
                    <a:pt x="14" y="0"/>
                  </a:lnTo>
                  <a:lnTo>
                    <a:pt x="18" y="2"/>
                  </a:lnTo>
                  <a:lnTo>
                    <a:pt x="19" y="1"/>
                  </a:lnTo>
                  <a:lnTo>
                    <a:pt x="20" y="2"/>
                  </a:lnTo>
                  <a:lnTo>
                    <a:pt x="19" y="3"/>
                  </a:lnTo>
                  <a:lnTo>
                    <a:pt x="19" y="7"/>
                  </a:lnTo>
                  <a:lnTo>
                    <a:pt x="19"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33" name="Freeform 1036"/>
            <p:cNvSpPr>
              <a:spLocks noChangeAspect="1"/>
            </p:cNvSpPr>
            <p:nvPr/>
          </p:nvSpPr>
          <p:spPr bwMode="auto">
            <a:xfrm>
              <a:off x="2916" y="2333"/>
              <a:ext cx="151" cy="111"/>
            </a:xfrm>
            <a:custGeom>
              <a:avLst/>
              <a:gdLst>
                <a:gd name="T0" fmla="*/ 1 w 302"/>
                <a:gd name="T1" fmla="*/ 0 h 223"/>
                <a:gd name="T2" fmla="*/ 1 w 302"/>
                <a:gd name="T3" fmla="*/ 0 h 223"/>
                <a:gd name="T4" fmla="*/ 1 w 302"/>
                <a:gd name="T5" fmla="*/ 0 h 223"/>
                <a:gd name="T6" fmla="*/ 1 w 302"/>
                <a:gd name="T7" fmla="*/ 0 h 223"/>
                <a:gd name="T8" fmla="*/ 1 w 302"/>
                <a:gd name="T9" fmla="*/ 0 h 223"/>
                <a:gd name="T10" fmla="*/ 2 w 302"/>
                <a:gd name="T11" fmla="*/ 0 h 223"/>
                <a:gd name="T12" fmla="*/ 2 w 302"/>
                <a:gd name="T13" fmla="*/ 0 h 223"/>
                <a:gd name="T14" fmla="*/ 2 w 302"/>
                <a:gd name="T15" fmla="*/ 0 h 223"/>
                <a:gd name="T16" fmla="*/ 2 w 302"/>
                <a:gd name="T17" fmla="*/ 0 h 223"/>
                <a:gd name="T18" fmla="*/ 2 w 302"/>
                <a:gd name="T19" fmla="*/ 0 h 223"/>
                <a:gd name="T20" fmla="*/ 2 w 302"/>
                <a:gd name="T21" fmla="*/ 0 h 223"/>
                <a:gd name="T22" fmla="*/ 2 w 302"/>
                <a:gd name="T23" fmla="*/ 0 h 223"/>
                <a:gd name="T24" fmla="*/ 2 w 302"/>
                <a:gd name="T25" fmla="*/ 0 h 223"/>
                <a:gd name="T26" fmla="*/ 2 w 302"/>
                <a:gd name="T27" fmla="*/ 0 h 223"/>
                <a:gd name="T28" fmla="*/ 1 w 302"/>
                <a:gd name="T29" fmla="*/ 0 h 223"/>
                <a:gd name="T30" fmla="*/ 1 w 302"/>
                <a:gd name="T31" fmla="*/ 0 h 223"/>
                <a:gd name="T32" fmla="*/ 2 w 302"/>
                <a:gd name="T33" fmla="*/ 0 h 223"/>
                <a:gd name="T34" fmla="*/ 1 w 302"/>
                <a:gd name="T35" fmla="*/ 0 h 223"/>
                <a:gd name="T36" fmla="*/ 1 w 302"/>
                <a:gd name="T37" fmla="*/ 0 h 223"/>
                <a:gd name="T38" fmla="*/ 1 w 302"/>
                <a:gd name="T39" fmla="*/ 0 h 223"/>
                <a:gd name="T40" fmla="*/ 1 w 302"/>
                <a:gd name="T41" fmla="*/ 0 h 223"/>
                <a:gd name="T42" fmla="*/ 1 w 302"/>
                <a:gd name="T43" fmla="*/ 0 h 223"/>
                <a:gd name="T44" fmla="*/ 1 w 302"/>
                <a:gd name="T45" fmla="*/ 0 h 223"/>
                <a:gd name="T46" fmla="*/ 1 w 302"/>
                <a:gd name="T47" fmla="*/ 0 h 223"/>
                <a:gd name="T48" fmla="*/ 1 w 302"/>
                <a:gd name="T49" fmla="*/ 0 h 223"/>
                <a:gd name="T50" fmla="*/ 1 w 302"/>
                <a:gd name="T51" fmla="*/ 0 h 223"/>
                <a:gd name="T52" fmla="*/ 1 w 302"/>
                <a:gd name="T53" fmla="*/ 0 h 223"/>
                <a:gd name="T54" fmla="*/ 1 w 302"/>
                <a:gd name="T55" fmla="*/ 0 h 223"/>
                <a:gd name="T56" fmla="*/ 1 w 302"/>
                <a:gd name="T57" fmla="*/ 0 h 223"/>
                <a:gd name="T58" fmla="*/ 1 w 302"/>
                <a:gd name="T59" fmla="*/ 0 h 223"/>
                <a:gd name="T60" fmla="*/ 1 w 302"/>
                <a:gd name="T61" fmla="*/ 0 h 223"/>
                <a:gd name="T62" fmla="*/ 1 w 302"/>
                <a:gd name="T63" fmla="*/ 0 h 223"/>
                <a:gd name="T64" fmla="*/ 1 w 302"/>
                <a:gd name="T65" fmla="*/ 0 h 223"/>
                <a:gd name="T66" fmla="*/ 1 w 302"/>
                <a:gd name="T67" fmla="*/ 0 h 223"/>
                <a:gd name="T68" fmla="*/ 1 w 302"/>
                <a:gd name="T69" fmla="*/ 0 h 223"/>
                <a:gd name="T70" fmla="*/ 1 w 302"/>
                <a:gd name="T71" fmla="*/ 0 h 223"/>
                <a:gd name="T72" fmla="*/ 1 w 302"/>
                <a:gd name="T73" fmla="*/ 0 h 223"/>
                <a:gd name="T74" fmla="*/ 1 w 302"/>
                <a:gd name="T75" fmla="*/ 0 h 223"/>
                <a:gd name="T76" fmla="*/ 1 w 302"/>
                <a:gd name="T77" fmla="*/ 0 h 223"/>
                <a:gd name="T78" fmla="*/ 1 w 302"/>
                <a:gd name="T79" fmla="*/ 0 h 223"/>
                <a:gd name="T80" fmla="*/ 1 w 302"/>
                <a:gd name="T81" fmla="*/ 0 h 223"/>
                <a:gd name="T82" fmla="*/ 1 w 302"/>
                <a:gd name="T83" fmla="*/ 0 h 223"/>
                <a:gd name="T84" fmla="*/ 1 w 302"/>
                <a:gd name="T85" fmla="*/ 0 h 223"/>
                <a:gd name="T86" fmla="*/ 1 w 302"/>
                <a:gd name="T87" fmla="*/ 0 h 223"/>
                <a:gd name="T88" fmla="*/ 1 w 302"/>
                <a:gd name="T89" fmla="*/ 0 h 223"/>
                <a:gd name="T90" fmla="*/ 1 w 302"/>
                <a:gd name="T91" fmla="*/ 0 h 223"/>
                <a:gd name="T92" fmla="*/ 1 w 302"/>
                <a:gd name="T93" fmla="*/ 0 h 223"/>
                <a:gd name="T94" fmla="*/ 1 w 302"/>
                <a:gd name="T95" fmla="*/ 0 h 223"/>
                <a:gd name="T96" fmla="*/ 1 w 302"/>
                <a:gd name="T97" fmla="*/ 0 h 223"/>
                <a:gd name="T98" fmla="*/ 1 w 302"/>
                <a:gd name="T99" fmla="*/ 0 h 223"/>
                <a:gd name="T100" fmla="*/ 1 w 302"/>
                <a:gd name="T101" fmla="*/ 0 h 223"/>
                <a:gd name="T102" fmla="*/ 1 w 302"/>
                <a:gd name="T103" fmla="*/ 0 h 223"/>
                <a:gd name="T104" fmla="*/ 1 w 302"/>
                <a:gd name="T105" fmla="*/ 0 h 223"/>
                <a:gd name="T106" fmla="*/ 1 w 302"/>
                <a:gd name="T107" fmla="*/ 0 h 223"/>
                <a:gd name="T108" fmla="*/ 1 w 302"/>
                <a:gd name="T109" fmla="*/ 0 h 223"/>
                <a:gd name="T110" fmla="*/ 1 w 302"/>
                <a:gd name="T111" fmla="*/ 0 h 223"/>
                <a:gd name="T112" fmla="*/ 1 w 302"/>
                <a:gd name="T113" fmla="*/ 0 h 223"/>
                <a:gd name="T114" fmla="*/ 1 w 302"/>
                <a:gd name="T115" fmla="*/ 0 h 223"/>
                <a:gd name="T116" fmla="*/ 1 w 302"/>
                <a:gd name="T117" fmla="*/ 0 h 223"/>
                <a:gd name="T118" fmla="*/ 1 w 302"/>
                <a:gd name="T119" fmla="*/ 0 h 2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2" h="223">
                  <a:moveTo>
                    <a:pt x="170" y="2"/>
                  </a:moveTo>
                  <a:lnTo>
                    <a:pt x="176" y="0"/>
                  </a:lnTo>
                  <a:lnTo>
                    <a:pt x="178" y="4"/>
                  </a:lnTo>
                  <a:lnTo>
                    <a:pt x="185" y="6"/>
                  </a:lnTo>
                  <a:lnTo>
                    <a:pt x="187" y="4"/>
                  </a:lnTo>
                  <a:lnTo>
                    <a:pt x="190" y="7"/>
                  </a:lnTo>
                  <a:lnTo>
                    <a:pt x="192" y="12"/>
                  </a:lnTo>
                  <a:lnTo>
                    <a:pt x="194" y="13"/>
                  </a:lnTo>
                  <a:lnTo>
                    <a:pt x="199" y="18"/>
                  </a:lnTo>
                  <a:lnTo>
                    <a:pt x="204" y="15"/>
                  </a:lnTo>
                  <a:lnTo>
                    <a:pt x="209" y="10"/>
                  </a:lnTo>
                  <a:lnTo>
                    <a:pt x="211" y="9"/>
                  </a:lnTo>
                  <a:lnTo>
                    <a:pt x="212" y="10"/>
                  </a:lnTo>
                  <a:lnTo>
                    <a:pt x="216" y="16"/>
                  </a:lnTo>
                  <a:lnTo>
                    <a:pt x="218" y="19"/>
                  </a:lnTo>
                  <a:lnTo>
                    <a:pt x="224" y="21"/>
                  </a:lnTo>
                  <a:lnTo>
                    <a:pt x="235" y="22"/>
                  </a:lnTo>
                  <a:lnTo>
                    <a:pt x="238" y="26"/>
                  </a:lnTo>
                  <a:lnTo>
                    <a:pt x="235" y="32"/>
                  </a:lnTo>
                  <a:lnTo>
                    <a:pt x="230" y="36"/>
                  </a:lnTo>
                  <a:lnTo>
                    <a:pt x="230" y="40"/>
                  </a:lnTo>
                  <a:lnTo>
                    <a:pt x="238" y="43"/>
                  </a:lnTo>
                  <a:lnTo>
                    <a:pt x="239" y="51"/>
                  </a:lnTo>
                  <a:lnTo>
                    <a:pt x="236" y="54"/>
                  </a:lnTo>
                  <a:lnTo>
                    <a:pt x="235" y="56"/>
                  </a:lnTo>
                  <a:lnTo>
                    <a:pt x="238" y="57"/>
                  </a:lnTo>
                  <a:lnTo>
                    <a:pt x="240" y="56"/>
                  </a:lnTo>
                  <a:lnTo>
                    <a:pt x="242" y="57"/>
                  </a:lnTo>
                  <a:lnTo>
                    <a:pt x="256" y="58"/>
                  </a:lnTo>
                  <a:lnTo>
                    <a:pt x="258" y="54"/>
                  </a:lnTo>
                  <a:lnTo>
                    <a:pt x="259" y="49"/>
                  </a:lnTo>
                  <a:lnTo>
                    <a:pt x="258" y="43"/>
                  </a:lnTo>
                  <a:lnTo>
                    <a:pt x="262" y="38"/>
                  </a:lnTo>
                  <a:lnTo>
                    <a:pt x="266" y="37"/>
                  </a:lnTo>
                  <a:lnTo>
                    <a:pt x="278" y="28"/>
                  </a:lnTo>
                  <a:lnTo>
                    <a:pt x="278" y="32"/>
                  </a:lnTo>
                  <a:lnTo>
                    <a:pt x="284" y="43"/>
                  </a:lnTo>
                  <a:lnTo>
                    <a:pt x="286" y="50"/>
                  </a:lnTo>
                  <a:lnTo>
                    <a:pt x="287" y="54"/>
                  </a:lnTo>
                  <a:lnTo>
                    <a:pt x="288" y="61"/>
                  </a:lnTo>
                  <a:lnTo>
                    <a:pt x="288" y="63"/>
                  </a:lnTo>
                  <a:lnTo>
                    <a:pt x="288" y="66"/>
                  </a:lnTo>
                  <a:lnTo>
                    <a:pt x="288" y="69"/>
                  </a:lnTo>
                  <a:lnTo>
                    <a:pt x="292" y="75"/>
                  </a:lnTo>
                  <a:lnTo>
                    <a:pt x="294" y="80"/>
                  </a:lnTo>
                  <a:lnTo>
                    <a:pt x="295" y="81"/>
                  </a:lnTo>
                  <a:lnTo>
                    <a:pt x="296" y="82"/>
                  </a:lnTo>
                  <a:lnTo>
                    <a:pt x="299" y="85"/>
                  </a:lnTo>
                  <a:lnTo>
                    <a:pt x="300" y="88"/>
                  </a:lnTo>
                  <a:lnTo>
                    <a:pt x="302" y="91"/>
                  </a:lnTo>
                  <a:lnTo>
                    <a:pt x="298" y="92"/>
                  </a:lnTo>
                  <a:lnTo>
                    <a:pt x="294" y="94"/>
                  </a:lnTo>
                  <a:lnTo>
                    <a:pt x="290" y="94"/>
                  </a:lnTo>
                  <a:lnTo>
                    <a:pt x="289" y="102"/>
                  </a:lnTo>
                  <a:lnTo>
                    <a:pt x="287" y="104"/>
                  </a:lnTo>
                  <a:lnTo>
                    <a:pt x="286" y="109"/>
                  </a:lnTo>
                  <a:lnTo>
                    <a:pt x="283" y="110"/>
                  </a:lnTo>
                  <a:lnTo>
                    <a:pt x="282" y="110"/>
                  </a:lnTo>
                  <a:lnTo>
                    <a:pt x="275" y="110"/>
                  </a:lnTo>
                  <a:lnTo>
                    <a:pt x="275" y="112"/>
                  </a:lnTo>
                  <a:lnTo>
                    <a:pt x="278" y="112"/>
                  </a:lnTo>
                  <a:lnTo>
                    <a:pt x="281" y="114"/>
                  </a:lnTo>
                  <a:lnTo>
                    <a:pt x="281" y="118"/>
                  </a:lnTo>
                  <a:lnTo>
                    <a:pt x="280" y="120"/>
                  </a:lnTo>
                  <a:lnTo>
                    <a:pt x="278" y="120"/>
                  </a:lnTo>
                  <a:lnTo>
                    <a:pt x="278" y="122"/>
                  </a:lnTo>
                  <a:lnTo>
                    <a:pt x="277" y="122"/>
                  </a:lnTo>
                  <a:lnTo>
                    <a:pt x="277" y="124"/>
                  </a:lnTo>
                  <a:lnTo>
                    <a:pt x="278" y="129"/>
                  </a:lnTo>
                  <a:lnTo>
                    <a:pt x="276" y="130"/>
                  </a:lnTo>
                  <a:lnTo>
                    <a:pt x="271" y="130"/>
                  </a:lnTo>
                  <a:lnTo>
                    <a:pt x="265" y="133"/>
                  </a:lnTo>
                  <a:lnTo>
                    <a:pt x="264" y="136"/>
                  </a:lnTo>
                  <a:lnTo>
                    <a:pt x="257" y="145"/>
                  </a:lnTo>
                  <a:lnTo>
                    <a:pt x="251" y="147"/>
                  </a:lnTo>
                  <a:lnTo>
                    <a:pt x="247" y="147"/>
                  </a:lnTo>
                  <a:lnTo>
                    <a:pt x="247" y="148"/>
                  </a:lnTo>
                  <a:lnTo>
                    <a:pt x="250" y="153"/>
                  </a:lnTo>
                  <a:lnTo>
                    <a:pt x="252" y="154"/>
                  </a:lnTo>
                  <a:lnTo>
                    <a:pt x="253" y="154"/>
                  </a:lnTo>
                  <a:lnTo>
                    <a:pt x="254" y="152"/>
                  </a:lnTo>
                  <a:lnTo>
                    <a:pt x="256" y="152"/>
                  </a:lnTo>
                  <a:lnTo>
                    <a:pt x="259" y="156"/>
                  </a:lnTo>
                  <a:lnTo>
                    <a:pt x="259" y="157"/>
                  </a:lnTo>
                  <a:lnTo>
                    <a:pt x="259" y="162"/>
                  </a:lnTo>
                  <a:lnTo>
                    <a:pt x="257" y="165"/>
                  </a:lnTo>
                  <a:lnTo>
                    <a:pt x="257" y="170"/>
                  </a:lnTo>
                  <a:lnTo>
                    <a:pt x="254" y="172"/>
                  </a:lnTo>
                  <a:lnTo>
                    <a:pt x="250" y="172"/>
                  </a:lnTo>
                  <a:lnTo>
                    <a:pt x="247" y="175"/>
                  </a:lnTo>
                  <a:lnTo>
                    <a:pt x="251" y="180"/>
                  </a:lnTo>
                  <a:lnTo>
                    <a:pt x="248" y="187"/>
                  </a:lnTo>
                  <a:lnTo>
                    <a:pt x="253" y="200"/>
                  </a:lnTo>
                  <a:lnTo>
                    <a:pt x="250" y="205"/>
                  </a:lnTo>
                  <a:lnTo>
                    <a:pt x="247" y="201"/>
                  </a:lnTo>
                  <a:lnTo>
                    <a:pt x="245" y="198"/>
                  </a:lnTo>
                  <a:lnTo>
                    <a:pt x="240" y="199"/>
                  </a:lnTo>
                  <a:lnTo>
                    <a:pt x="240" y="200"/>
                  </a:lnTo>
                  <a:lnTo>
                    <a:pt x="244" y="202"/>
                  </a:lnTo>
                  <a:lnTo>
                    <a:pt x="245" y="204"/>
                  </a:lnTo>
                  <a:lnTo>
                    <a:pt x="244" y="205"/>
                  </a:lnTo>
                  <a:lnTo>
                    <a:pt x="244" y="207"/>
                  </a:lnTo>
                  <a:lnTo>
                    <a:pt x="242" y="210"/>
                  </a:lnTo>
                  <a:lnTo>
                    <a:pt x="244" y="212"/>
                  </a:lnTo>
                  <a:lnTo>
                    <a:pt x="245" y="216"/>
                  </a:lnTo>
                  <a:lnTo>
                    <a:pt x="245" y="217"/>
                  </a:lnTo>
                  <a:lnTo>
                    <a:pt x="245" y="222"/>
                  </a:lnTo>
                  <a:lnTo>
                    <a:pt x="245" y="223"/>
                  </a:lnTo>
                  <a:lnTo>
                    <a:pt x="245" y="222"/>
                  </a:lnTo>
                  <a:lnTo>
                    <a:pt x="244" y="223"/>
                  </a:lnTo>
                  <a:lnTo>
                    <a:pt x="241" y="219"/>
                  </a:lnTo>
                  <a:lnTo>
                    <a:pt x="241" y="217"/>
                  </a:lnTo>
                  <a:lnTo>
                    <a:pt x="241" y="216"/>
                  </a:lnTo>
                  <a:lnTo>
                    <a:pt x="240" y="213"/>
                  </a:lnTo>
                  <a:lnTo>
                    <a:pt x="240" y="212"/>
                  </a:lnTo>
                  <a:lnTo>
                    <a:pt x="239" y="211"/>
                  </a:lnTo>
                  <a:lnTo>
                    <a:pt x="236" y="212"/>
                  </a:lnTo>
                  <a:lnTo>
                    <a:pt x="233" y="211"/>
                  </a:lnTo>
                  <a:lnTo>
                    <a:pt x="236" y="206"/>
                  </a:lnTo>
                  <a:lnTo>
                    <a:pt x="235" y="206"/>
                  </a:lnTo>
                  <a:lnTo>
                    <a:pt x="233" y="206"/>
                  </a:lnTo>
                  <a:lnTo>
                    <a:pt x="229" y="212"/>
                  </a:lnTo>
                  <a:lnTo>
                    <a:pt x="228" y="211"/>
                  </a:lnTo>
                  <a:lnTo>
                    <a:pt x="229" y="207"/>
                  </a:lnTo>
                  <a:lnTo>
                    <a:pt x="228" y="206"/>
                  </a:lnTo>
                  <a:lnTo>
                    <a:pt x="224" y="207"/>
                  </a:lnTo>
                  <a:lnTo>
                    <a:pt x="224" y="208"/>
                  </a:lnTo>
                  <a:lnTo>
                    <a:pt x="224" y="211"/>
                  </a:lnTo>
                  <a:lnTo>
                    <a:pt x="227" y="212"/>
                  </a:lnTo>
                  <a:lnTo>
                    <a:pt x="227" y="213"/>
                  </a:lnTo>
                  <a:lnTo>
                    <a:pt x="224" y="214"/>
                  </a:lnTo>
                  <a:lnTo>
                    <a:pt x="220" y="212"/>
                  </a:lnTo>
                  <a:lnTo>
                    <a:pt x="218" y="208"/>
                  </a:lnTo>
                  <a:lnTo>
                    <a:pt x="216" y="206"/>
                  </a:lnTo>
                  <a:lnTo>
                    <a:pt x="212" y="204"/>
                  </a:lnTo>
                  <a:lnTo>
                    <a:pt x="210" y="201"/>
                  </a:lnTo>
                  <a:lnTo>
                    <a:pt x="210" y="200"/>
                  </a:lnTo>
                  <a:lnTo>
                    <a:pt x="211" y="198"/>
                  </a:lnTo>
                  <a:lnTo>
                    <a:pt x="211" y="196"/>
                  </a:lnTo>
                  <a:lnTo>
                    <a:pt x="209" y="198"/>
                  </a:lnTo>
                  <a:lnTo>
                    <a:pt x="208" y="196"/>
                  </a:lnTo>
                  <a:lnTo>
                    <a:pt x="210" y="195"/>
                  </a:lnTo>
                  <a:lnTo>
                    <a:pt x="210" y="194"/>
                  </a:lnTo>
                  <a:lnTo>
                    <a:pt x="209" y="193"/>
                  </a:lnTo>
                  <a:lnTo>
                    <a:pt x="205" y="194"/>
                  </a:lnTo>
                  <a:lnTo>
                    <a:pt x="204" y="193"/>
                  </a:lnTo>
                  <a:lnTo>
                    <a:pt x="205" y="190"/>
                  </a:lnTo>
                  <a:lnTo>
                    <a:pt x="203" y="189"/>
                  </a:lnTo>
                  <a:lnTo>
                    <a:pt x="202" y="189"/>
                  </a:lnTo>
                  <a:lnTo>
                    <a:pt x="199" y="192"/>
                  </a:lnTo>
                  <a:lnTo>
                    <a:pt x="198" y="193"/>
                  </a:lnTo>
                  <a:lnTo>
                    <a:pt x="194" y="192"/>
                  </a:lnTo>
                  <a:lnTo>
                    <a:pt x="194" y="190"/>
                  </a:lnTo>
                  <a:lnTo>
                    <a:pt x="196" y="190"/>
                  </a:lnTo>
                  <a:lnTo>
                    <a:pt x="197" y="188"/>
                  </a:lnTo>
                  <a:lnTo>
                    <a:pt x="196" y="187"/>
                  </a:lnTo>
                  <a:lnTo>
                    <a:pt x="190" y="186"/>
                  </a:lnTo>
                  <a:lnTo>
                    <a:pt x="190" y="183"/>
                  </a:lnTo>
                  <a:lnTo>
                    <a:pt x="188" y="182"/>
                  </a:lnTo>
                  <a:lnTo>
                    <a:pt x="185" y="182"/>
                  </a:lnTo>
                  <a:lnTo>
                    <a:pt x="182" y="182"/>
                  </a:lnTo>
                  <a:lnTo>
                    <a:pt x="179" y="181"/>
                  </a:lnTo>
                  <a:lnTo>
                    <a:pt x="175" y="181"/>
                  </a:lnTo>
                  <a:lnTo>
                    <a:pt x="174" y="180"/>
                  </a:lnTo>
                  <a:lnTo>
                    <a:pt x="172" y="184"/>
                  </a:lnTo>
                  <a:lnTo>
                    <a:pt x="157" y="184"/>
                  </a:lnTo>
                  <a:lnTo>
                    <a:pt x="157" y="192"/>
                  </a:lnTo>
                  <a:lnTo>
                    <a:pt x="156" y="198"/>
                  </a:lnTo>
                  <a:lnTo>
                    <a:pt x="151" y="204"/>
                  </a:lnTo>
                  <a:lnTo>
                    <a:pt x="144" y="200"/>
                  </a:lnTo>
                  <a:lnTo>
                    <a:pt x="140" y="195"/>
                  </a:lnTo>
                  <a:lnTo>
                    <a:pt x="132" y="198"/>
                  </a:lnTo>
                  <a:lnTo>
                    <a:pt x="133" y="201"/>
                  </a:lnTo>
                  <a:lnTo>
                    <a:pt x="132" y="205"/>
                  </a:lnTo>
                  <a:lnTo>
                    <a:pt x="133" y="207"/>
                  </a:lnTo>
                  <a:lnTo>
                    <a:pt x="130" y="208"/>
                  </a:lnTo>
                  <a:lnTo>
                    <a:pt x="118" y="218"/>
                  </a:lnTo>
                  <a:lnTo>
                    <a:pt x="106" y="220"/>
                  </a:lnTo>
                  <a:lnTo>
                    <a:pt x="101" y="219"/>
                  </a:lnTo>
                  <a:lnTo>
                    <a:pt x="96" y="214"/>
                  </a:lnTo>
                  <a:lnTo>
                    <a:pt x="84" y="210"/>
                  </a:lnTo>
                  <a:lnTo>
                    <a:pt x="82" y="205"/>
                  </a:lnTo>
                  <a:lnTo>
                    <a:pt x="78" y="208"/>
                  </a:lnTo>
                  <a:lnTo>
                    <a:pt x="70" y="212"/>
                  </a:lnTo>
                  <a:lnTo>
                    <a:pt x="58" y="222"/>
                  </a:lnTo>
                  <a:lnTo>
                    <a:pt x="52" y="217"/>
                  </a:lnTo>
                  <a:lnTo>
                    <a:pt x="48" y="216"/>
                  </a:lnTo>
                  <a:lnTo>
                    <a:pt x="50" y="212"/>
                  </a:lnTo>
                  <a:lnTo>
                    <a:pt x="50" y="206"/>
                  </a:lnTo>
                  <a:lnTo>
                    <a:pt x="49" y="200"/>
                  </a:lnTo>
                  <a:lnTo>
                    <a:pt x="50" y="193"/>
                  </a:lnTo>
                  <a:lnTo>
                    <a:pt x="50" y="188"/>
                  </a:lnTo>
                  <a:lnTo>
                    <a:pt x="48" y="186"/>
                  </a:lnTo>
                  <a:lnTo>
                    <a:pt x="47" y="181"/>
                  </a:lnTo>
                  <a:lnTo>
                    <a:pt x="46" y="180"/>
                  </a:lnTo>
                  <a:lnTo>
                    <a:pt x="41" y="180"/>
                  </a:lnTo>
                  <a:lnTo>
                    <a:pt x="37" y="171"/>
                  </a:lnTo>
                  <a:lnTo>
                    <a:pt x="23" y="159"/>
                  </a:lnTo>
                  <a:lnTo>
                    <a:pt x="19" y="154"/>
                  </a:lnTo>
                  <a:lnTo>
                    <a:pt x="12" y="148"/>
                  </a:lnTo>
                  <a:lnTo>
                    <a:pt x="11" y="139"/>
                  </a:lnTo>
                  <a:lnTo>
                    <a:pt x="8" y="133"/>
                  </a:lnTo>
                  <a:lnTo>
                    <a:pt x="16" y="124"/>
                  </a:lnTo>
                  <a:lnTo>
                    <a:pt x="17" y="122"/>
                  </a:lnTo>
                  <a:lnTo>
                    <a:pt x="16" y="122"/>
                  </a:lnTo>
                  <a:lnTo>
                    <a:pt x="16" y="121"/>
                  </a:lnTo>
                  <a:lnTo>
                    <a:pt x="16" y="118"/>
                  </a:lnTo>
                  <a:lnTo>
                    <a:pt x="16" y="115"/>
                  </a:lnTo>
                  <a:lnTo>
                    <a:pt x="13" y="114"/>
                  </a:lnTo>
                  <a:lnTo>
                    <a:pt x="8" y="112"/>
                  </a:lnTo>
                  <a:lnTo>
                    <a:pt x="7" y="114"/>
                  </a:lnTo>
                  <a:lnTo>
                    <a:pt x="6" y="111"/>
                  </a:lnTo>
                  <a:lnTo>
                    <a:pt x="5" y="110"/>
                  </a:lnTo>
                  <a:lnTo>
                    <a:pt x="2" y="110"/>
                  </a:lnTo>
                  <a:lnTo>
                    <a:pt x="1" y="108"/>
                  </a:lnTo>
                  <a:lnTo>
                    <a:pt x="1" y="106"/>
                  </a:lnTo>
                  <a:lnTo>
                    <a:pt x="0" y="105"/>
                  </a:lnTo>
                  <a:lnTo>
                    <a:pt x="1" y="102"/>
                  </a:lnTo>
                  <a:lnTo>
                    <a:pt x="5" y="97"/>
                  </a:lnTo>
                  <a:lnTo>
                    <a:pt x="5" y="92"/>
                  </a:lnTo>
                  <a:lnTo>
                    <a:pt x="7" y="88"/>
                  </a:lnTo>
                  <a:lnTo>
                    <a:pt x="8" y="85"/>
                  </a:lnTo>
                  <a:lnTo>
                    <a:pt x="7" y="81"/>
                  </a:lnTo>
                  <a:lnTo>
                    <a:pt x="11" y="72"/>
                  </a:lnTo>
                  <a:lnTo>
                    <a:pt x="11" y="68"/>
                  </a:lnTo>
                  <a:lnTo>
                    <a:pt x="14" y="63"/>
                  </a:lnTo>
                  <a:lnTo>
                    <a:pt x="13" y="60"/>
                  </a:lnTo>
                  <a:lnTo>
                    <a:pt x="13" y="56"/>
                  </a:lnTo>
                  <a:lnTo>
                    <a:pt x="23" y="54"/>
                  </a:lnTo>
                  <a:lnTo>
                    <a:pt x="37" y="60"/>
                  </a:lnTo>
                  <a:lnTo>
                    <a:pt x="41" y="58"/>
                  </a:lnTo>
                  <a:lnTo>
                    <a:pt x="46" y="50"/>
                  </a:lnTo>
                  <a:lnTo>
                    <a:pt x="53" y="50"/>
                  </a:lnTo>
                  <a:lnTo>
                    <a:pt x="55" y="44"/>
                  </a:lnTo>
                  <a:lnTo>
                    <a:pt x="58" y="43"/>
                  </a:lnTo>
                  <a:lnTo>
                    <a:pt x="61" y="38"/>
                  </a:lnTo>
                  <a:lnTo>
                    <a:pt x="61" y="33"/>
                  </a:lnTo>
                  <a:lnTo>
                    <a:pt x="62" y="33"/>
                  </a:lnTo>
                  <a:lnTo>
                    <a:pt x="68" y="34"/>
                  </a:lnTo>
                  <a:lnTo>
                    <a:pt x="72" y="36"/>
                  </a:lnTo>
                  <a:lnTo>
                    <a:pt x="74" y="36"/>
                  </a:lnTo>
                  <a:lnTo>
                    <a:pt x="77" y="34"/>
                  </a:lnTo>
                  <a:lnTo>
                    <a:pt x="79" y="33"/>
                  </a:lnTo>
                  <a:lnTo>
                    <a:pt x="86" y="31"/>
                  </a:lnTo>
                  <a:lnTo>
                    <a:pt x="91" y="27"/>
                  </a:lnTo>
                  <a:lnTo>
                    <a:pt x="92" y="25"/>
                  </a:lnTo>
                  <a:lnTo>
                    <a:pt x="97" y="21"/>
                  </a:lnTo>
                  <a:lnTo>
                    <a:pt x="100" y="21"/>
                  </a:lnTo>
                  <a:lnTo>
                    <a:pt x="102" y="21"/>
                  </a:lnTo>
                  <a:lnTo>
                    <a:pt x="104" y="24"/>
                  </a:lnTo>
                  <a:lnTo>
                    <a:pt x="106" y="26"/>
                  </a:lnTo>
                  <a:lnTo>
                    <a:pt x="108" y="26"/>
                  </a:lnTo>
                  <a:lnTo>
                    <a:pt x="109" y="26"/>
                  </a:lnTo>
                  <a:lnTo>
                    <a:pt x="110" y="27"/>
                  </a:lnTo>
                  <a:lnTo>
                    <a:pt x="112" y="28"/>
                  </a:lnTo>
                  <a:lnTo>
                    <a:pt x="112" y="30"/>
                  </a:lnTo>
                  <a:lnTo>
                    <a:pt x="118" y="30"/>
                  </a:lnTo>
                  <a:lnTo>
                    <a:pt x="119" y="31"/>
                  </a:lnTo>
                  <a:lnTo>
                    <a:pt x="120" y="32"/>
                  </a:lnTo>
                  <a:lnTo>
                    <a:pt x="120" y="34"/>
                  </a:lnTo>
                  <a:lnTo>
                    <a:pt x="119" y="34"/>
                  </a:lnTo>
                  <a:lnTo>
                    <a:pt x="119" y="36"/>
                  </a:lnTo>
                  <a:lnTo>
                    <a:pt x="121" y="36"/>
                  </a:lnTo>
                  <a:lnTo>
                    <a:pt x="121" y="38"/>
                  </a:lnTo>
                  <a:lnTo>
                    <a:pt x="122" y="39"/>
                  </a:lnTo>
                  <a:lnTo>
                    <a:pt x="124" y="38"/>
                  </a:lnTo>
                  <a:lnTo>
                    <a:pt x="122" y="36"/>
                  </a:lnTo>
                  <a:lnTo>
                    <a:pt x="126" y="36"/>
                  </a:lnTo>
                  <a:lnTo>
                    <a:pt x="128" y="33"/>
                  </a:lnTo>
                  <a:lnTo>
                    <a:pt x="130" y="34"/>
                  </a:lnTo>
                  <a:lnTo>
                    <a:pt x="134" y="31"/>
                  </a:lnTo>
                  <a:lnTo>
                    <a:pt x="136" y="30"/>
                  </a:lnTo>
                  <a:lnTo>
                    <a:pt x="134" y="26"/>
                  </a:lnTo>
                  <a:lnTo>
                    <a:pt x="137" y="25"/>
                  </a:lnTo>
                  <a:lnTo>
                    <a:pt x="137" y="19"/>
                  </a:lnTo>
                  <a:lnTo>
                    <a:pt x="140" y="16"/>
                  </a:lnTo>
                  <a:lnTo>
                    <a:pt x="140" y="14"/>
                  </a:lnTo>
                  <a:lnTo>
                    <a:pt x="139" y="14"/>
                  </a:lnTo>
                  <a:lnTo>
                    <a:pt x="139" y="13"/>
                  </a:lnTo>
                  <a:lnTo>
                    <a:pt x="140" y="13"/>
                  </a:lnTo>
                  <a:lnTo>
                    <a:pt x="142" y="13"/>
                  </a:lnTo>
                  <a:lnTo>
                    <a:pt x="142" y="10"/>
                  </a:lnTo>
                  <a:lnTo>
                    <a:pt x="144" y="9"/>
                  </a:lnTo>
                  <a:lnTo>
                    <a:pt x="146" y="6"/>
                  </a:lnTo>
                  <a:lnTo>
                    <a:pt x="148" y="6"/>
                  </a:lnTo>
                  <a:lnTo>
                    <a:pt x="149" y="6"/>
                  </a:lnTo>
                  <a:lnTo>
                    <a:pt x="151" y="6"/>
                  </a:lnTo>
                  <a:lnTo>
                    <a:pt x="152" y="6"/>
                  </a:lnTo>
                  <a:lnTo>
                    <a:pt x="155" y="6"/>
                  </a:lnTo>
                  <a:lnTo>
                    <a:pt x="155" y="7"/>
                  </a:lnTo>
                  <a:lnTo>
                    <a:pt x="156" y="7"/>
                  </a:lnTo>
                  <a:lnTo>
                    <a:pt x="156" y="4"/>
                  </a:lnTo>
                  <a:lnTo>
                    <a:pt x="158" y="4"/>
                  </a:lnTo>
                  <a:lnTo>
                    <a:pt x="160" y="3"/>
                  </a:lnTo>
                  <a:lnTo>
                    <a:pt x="161" y="3"/>
                  </a:lnTo>
                  <a:lnTo>
                    <a:pt x="163" y="6"/>
                  </a:lnTo>
                  <a:lnTo>
                    <a:pt x="164" y="6"/>
                  </a:lnTo>
                  <a:lnTo>
                    <a:pt x="168" y="1"/>
                  </a:lnTo>
                  <a:lnTo>
                    <a:pt x="169" y="1"/>
                  </a:lnTo>
                  <a:lnTo>
                    <a:pt x="170" y="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34" name="Freeform 1037"/>
            <p:cNvSpPr>
              <a:spLocks noChangeAspect="1"/>
            </p:cNvSpPr>
            <p:nvPr/>
          </p:nvSpPr>
          <p:spPr bwMode="auto">
            <a:xfrm>
              <a:off x="3040" y="2378"/>
              <a:ext cx="89" cy="65"/>
            </a:xfrm>
            <a:custGeom>
              <a:avLst/>
              <a:gdLst>
                <a:gd name="T0" fmla="*/ 0 w 179"/>
                <a:gd name="T1" fmla="*/ 1 h 128"/>
                <a:gd name="T2" fmla="*/ 0 w 179"/>
                <a:gd name="T3" fmla="*/ 1 h 128"/>
                <a:gd name="T4" fmla="*/ 0 w 179"/>
                <a:gd name="T5" fmla="*/ 1 h 128"/>
                <a:gd name="T6" fmla="*/ 0 w 179"/>
                <a:gd name="T7" fmla="*/ 1 h 128"/>
                <a:gd name="T8" fmla="*/ 0 w 179"/>
                <a:gd name="T9" fmla="*/ 1 h 128"/>
                <a:gd name="T10" fmla="*/ 0 w 179"/>
                <a:gd name="T11" fmla="*/ 1 h 128"/>
                <a:gd name="T12" fmla="*/ 0 w 179"/>
                <a:gd name="T13" fmla="*/ 1 h 128"/>
                <a:gd name="T14" fmla="*/ 0 w 179"/>
                <a:gd name="T15" fmla="*/ 1 h 128"/>
                <a:gd name="T16" fmla="*/ 0 w 179"/>
                <a:gd name="T17" fmla="*/ 1 h 128"/>
                <a:gd name="T18" fmla="*/ 0 w 179"/>
                <a:gd name="T19" fmla="*/ 1 h 128"/>
                <a:gd name="T20" fmla="*/ 0 w 179"/>
                <a:gd name="T21" fmla="*/ 1 h 128"/>
                <a:gd name="T22" fmla="*/ 0 w 179"/>
                <a:gd name="T23" fmla="*/ 1 h 128"/>
                <a:gd name="T24" fmla="*/ 0 w 179"/>
                <a:gd name="T25" fmla="*/ 1 h 128"/>
                <a:gd name="T26" fmla="*/ 0 w 179"/>
                <a:gd name="T27" fmla="*/ 1 h 128"/>
                <a:gd name="T28" fmla="*/ 0 w 179"/>
                <a:gd name="T29" fmla="*/ 1 h 128"/>
                <a:gd name="T30" fmla="*/ 0 w 179"/>
                <a:gd name="T31" fmla="*/ 1 h 128"/>
                <a:gd name="T32" fmla="*/ 0 w 179"/>
                <a:gd name="T33" fmla="*/ 1 h 128"/>
                <a:gd name="T34" fmla="*/ 0 w 179"/>
                <a:gd name="T35" fmla="*/ 1 h 128"/>
                <a:gd name="T36" fmla="*/ 0 w 179"/>
                <a:gd name="T37" fmla="*/ 1 h 128"/>
                <a:gd name="T38" fmla="*/ 0 w 179"/>
                <a:gd name="T39" fmla="*/ 1 h 128"/>
                <a:gd name="T40" fmla="*/ 0 w 179"/>
                <a:gd name="T41" fmla="*/ 1 h 128"/>
                <a:gd name="T42" fmla="*/ 0 w 179"/>
                <a:gd name="T43" fmla="*/ 1 h 128"/>
                <a:gd name="T44" fmla="*/ 0 w 179"/>
                <a:gd name="T45" fmla="*/ 1 h 128"/>
                <a:gd name="T46" fmla="*/ 0 w 179"/>
                <a:gd name="T47" fmla="*/ 1 h 128"/>
                <a:gd name="T48" fmla="*/ 0 w 179"/>
                <a:gd name="T49" fmla="*/ 1 h 128"/>
                <a:gd name="T50" fmla="*/ 0 w 179"/>
                <a:gd name="T51" fmla="*/ 1 h 128"/>
                <a:gd name="T52" fmla="*/ 0 w 179"/>
                <a:gd name="T53" fmla="*/ 1 h 128"/>
                <a:gd name="T54" fmla="*/ 0 w 179"/>
                <a:gd name="T55" fmla="*/ 1 h 128"/>
                <a:gd name="T56" fmla="*/ 0 w 179"/>
                <a:gd name="T57" fmla="*/ 1 h 128"/>
                <a:gd name="T58" fmla="*/ 0 w 179"/>
                <a:gd name="T59" fmla="*/ 1 h 128"/>
                <a:gd name="T60" fmla="*/ 0 w 179"/>
                <a:gd name="T61" fmla="*/ 1 h 128"/>
                <a:gd name="T62" fmla="*/ 0 w 179"/>
                <a:gd name="T63" fmla="*/ 1 h 128"/>
                <a:gd name="T64" fmla="*/ 0 w 179"/>
                <a:gd name="T65" fmla="*/ 1 h 128"/>
                <a:gd name="T66" fmla="*/ 0 w 179"/>
                <a:gd name="T67" fmla="*/ 1 h 128"/>
                <a:gd name="T68" fmla="*/ 0 w 179"/>
                <a:gd name="T69" fmla="*/ 1 h 128"/>
                <a:gd name="T70" fmla="*/ 0 w 179"/>
                <a:gd name="T71" fmla="*/ 1 h 128"/>
                <a:gd name="T72" fmla="*/ 0 w 179"/>
                <a:gd name="T73" fmla="*/ 1 h 128"/>
                <a:gd name="T74" fmla="*/ 0 w 179"/>
                <a:gd name="T75" fmla="*/ 1 h 128"/>
                <a:gd name="T76" fmla="*/ 0 w 179"/>
                <a:gd name="T77" fmla="*/ 1 h 128"/>
                <a:gd name="T78" fmla="*/ 0 w 179"/>
                <a:gd name="T79" fmla="*/ 1 h 128"/>
                <a:gd name="T80" fmla="*/ 0 w 179"/>
                <a:gd name="T81" fmla="*/ 1 h 128"/>
                <a:gd name="T82" fmla="*/ 0 w 179"/>
                <a:gd name="T83" fmla="*/ 1 h 128"/>
                <a:gd name="T84" fmla="*/ 0 w 179"/>
                <a:gd name="T85" fmla="*/ 1 h 128"/>
                <a:gd name="T86" fmla="*/ 0 w 179"/>
                <a:gd name="T87" fmla="*/ 1 h 128"/>
                <a:gd name="T88" fmla="*/ 0 w 179"/>
                <a:gd name="T89" fmla="*/ 1 h 128"/>
                <a:gd name="T90" fmla="*/ 0 w 179"/>
                <a:gd name="T91" fmla="*/ 1 h 128"/>
                <a:gd name="T92" fmla="*/ 0 w 179"/>
                <a:gd name="T93" fmla="*/ 1 h 128"/>
                <a:gd name="T94" fmla="*/ 0 w 179"/>
                <a:gd name="T95" fmla="*/ 1 h 128"/>
                <a:gd name="T96" fmla="*/ 0 w 179"/>
                <a:gd name="T97" fmla="*/ 1 h 128"/>
                <a:gd name="T98" fmla="*/ 0 w 179"/>
                <a:gd name="T99" fmla="*/ 1 h 128"/>
                <a:gd name="T100" fmla="*/ 0 w 179"/>
                <a:gd name="T101" fmla="*/ 1 h 128"/>
                <a:gd name="T102" fmla="*/ 0 w 179"/>
                <a:gd name="T103" fmla="*/ 1 h 128"/>
                <a:gd name="T104" fmla="*/ 0 w 179"/>
                <a:gd name="T105" fmla="*/ 1 h 128"/>
                <a:gd name="T106" fmla="*/ 0 w 179"/>
                <a:gd name="T107" fmla="*/ 1 h 128"/>
                <a:gd name="T108" fmla="*/ 0 w 179"/>
                <a:gd name="T109" fmla="*/ 1 h 128"/>
                <a:gd name="T110" fmla="*/ 0 w 179"/>
                <a:gd name="T111" fmla="*/ 1 h 128"/>
                <a:gd name="T112" fmla="*/ 0 w 179"/>
                <a:gd name="T113" fmla="*/ 1 h 128"/>
                <a:gd name="T114" fmla="*/ 0 w 179"/>
                <a:gd name="T115" fmla="*/ 1 h 128"/>
                <a:gd name="T116" fmla="*/ 0 w 179"/>
                <a:gd name="T117" fmla="*/ 1 h 128"/>
                <a:gd name="T118" fmla="*/ 0 w 179"/>
                <a:gd name="T119" fmla="*/ 1 h 128"/>
                <a:gd name="T120" fmla="*/ 0 w 179"/>
                <a:gd name="T121" fmla="*/ 1 h 1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9" h="128">
                  <a:moveTo>
                    <a:pt x="55" y="0"/>
                  </a:moveTo>
                  <a:lnTo>
                    <a:pt x="60" y="5"/>
                  </a:lnTo>
                  <a:lnTo>
                    <a:pt x="65" y="9"/>
                  </a:lnTo>
                  <a:lnTo>
                    <a:pt x="71" y="12"/>
                  </a:lnTo>
                  <a:lnTo>
                    <a:pt x="76" y="17"/>
                  </a:lnTo>
                  <a:lnTo>
                    <a:pt x="77" y="18"/>
                  </a:lnTo>
                  <a:lnTo>
                    <a:pt x="76" y="20"/>
                  </a:lnTo>
                  <a:lnTo>
                    <a:pt x="75" y="19"/>
                  </a:lnTo>
                  <a:lnTo>
                    <a:pt x="71" y="15"/>
                  </a:lnTo>
                  <a:lnTo>
                    <a:pt x="72" y="19"/>
                  </a:lnTo>
                  <a:lnTo>
                    <a:pt x="72" y="20"/>
                  </a:lnTo>
                  <a:lnTo>
                    <a:pt x="70" y="20"/>
                  </a:lnTo>
                  <a:lnTo>
                    <a:pt x="69" y="21"/>
                  </a:lnTo>
                  <a:lnTo>
                    <a:pt x="70" y="23"/>
                  </a:lnTo>
                  <a:lnTo>
                    <a:pt x="71" y="25"/>
                  </a:lnTo>
                  <a:lnTo>
                    <a:pt x="73" y="30"/>
                  </a:lnTo>
                  <a:lnTo>
                    <a:pt x="75" y="35"/>
                  </a:lnTo>
                  <a:lnTo>
                    <a:pt x="79" y="39"/>
                  </a:lnTo>
                  <a:lnTo>
                    <a:pt x="82" y="39"/>
                  </a:lnTo>
                  <a:lnTo>
                    <a:pt x="78" y="41"/>
                  </a:lnTo>
                  <a:lnTo>
                    <a:pt x="78" y="42"/>
                  </a:lnTo>
                  <a:lnTo>
                    <a:pt x="79" y="47"/>
                  </a:lnTo>
                  <a:lnTo>
                    <a:pt x="73" y="45"/>
                  </a:lnTo>
                  <a:lnTo>
                    <a:pt x="69" y="53"/>
                  </a:lnTo>
                  <a:lnTo>
                    <a:pt x="77" y="53"/>
                  </a:lnTo>
                  <a:lnTo>
                    <a:pt x="78" y="51"/>
                  </a:lnTo>
                  <a:lnTo>
                    <a:pt x="78" y="49"/>
                  </a:lnTo>
                  <a:lnTo>
                    <a:pt x="79" y="49"/>
                  </a:lnTo>
                  <a:lnTo>
                    <a:pt x="79" y="51"/>
                  </a:lnTo>
                  <a:lnTo>
                    <a:pt x="81" y="55"/>
                  </a:lnTo>
                  <a:lnTo>
                    <a:pt x="81" y="56"/>
                  </a:lnTo>
                  <a:lnTo>
                    <a:pt x="78" y="60"/>
                  </a:lnTo>
                  <a:lnTo>
                    <a:pt x="73" y="65"/>
                  </a:lnTo>
                  <a:lnTo>
                    <a:pt x="69" y="71"/>
                  </a:lnTo>
                  <a:lnTo>
                    <a:pt x="67" y="71"/>
                  </a:lnTo>
                  <a:lnTo>
                    <a:pt x="64" y="69"/>
                  </a:lnTo>
                  <a:lnTo>
                    <a:pt x="59" y="66"/>
                  </a:lnTo>
                  <a:lnTo>
                    <a:pt x="57" y="67"/>
                  </a:lnTo>
                  <a:lnTo>
                    <a:pt x="64" y="71"/>
                  </a:lnTo>
                  <a:lnTo>
                    <a:pt x="64" y="72"/>
                  </a:lnTo>
                  <a:lnTo>
                    <a:pt x="65" y="73"/>
                  </a:lnTo>
                  <a:lnTo>
                    <a:pt x="66" y="72"/>
                  </a:lnTo>
                  <a:lnTo>
                    <a:pt x="70" y="72"/>
                  </a:lnTo>
                  <a:lnTo>
                    <a:pt x="81" y="60"/>
                  </a:lnTo>
                  <a:lnTo>
                    <a:pt x="83" y="62"/>
                  </a:lnTo>
                  <a:lnTo>
                    <a:pt x="84" y="61"/>
                  </a:lnTo>
                  <a:lnTo>
                    <a:pt x="82" y="60"/>
                  </a:lnTo>
                  <a:lnTo>
                    <a:pt x="83" y="57"/>
                  </a:lnTo>
                  <a:lnTo>
                    <a:pt x="83" y="49"/>
                  </a:lnTo>
                  <a:lnTo>
                    <a:pt x="88" y="49"/>
                  </a:lnTo>
                  <a:lnTo>
                    <a:pt x="88" y="48"/>
                  </a:lnTo>
                  <a:lnTo>
                    <a:pt x="87" y="47"/>
                  </a:lnTo>
                  <a:lnTo>
                    <a:pt x="87" y="45"/>
                  </a:lnTo>
                  <a:lnTo>
                    <a:pt x="85" y="44"/>
                  </a:lnTo>
                  <a:lnTo>
                    <a:pt x="87" y="41"/>
                  </a:lnTo>
                  <a:lnTo>
                    <a:pt x="88" y="41"/>
                  </a:lnTo>
                  <a:lnTo>
                    <a:pt x="88" y="43"/>
                  </a:lnTo>
                  <a:lnTo>
                    <a:pt x="90" y="47"/>
                  </a:lnTo>
                  <a:lnTo>
                    <a:pt x="90" y="48"/>
                  </a:lnTo>
                  <a:lnTo>
                    <a:pt x="91" y="49"/>
                  </a:lnTo>
                  <a:lnTo>
                    <a:pt x="95" y="51"/>
                  </a:lnTo>
                  <a:lnTo>
                    <a:pt x="103" y="53"/>
                  </a:lnTo>
                  <a:lnTo>
                    <a:pt x="106" y="53"/>
                  </a:lnTo>
                  <a:lnTo>
                    <a:pt x="111" y="55"/>
                  </a:lnTo>
                  <a:lnTo>
                    <a:pt x="115" y="61"/>
                  </a:lnTo>
                  <a:lnTo>
                    <a:pt x="124" y="66"/>
                  </a:lnTo>
                  <a:lnTo>
                    <a:pt x="132" y="69"/>
                  </a:lnTo>
                  <a:lnTo>
                    <a:pt x="137" y="71"/>
                  </a:lnTo>
                  <a:lnTo>
                    <a:pt x="141" y="69"/>
                  </a:lnTo>
                  <a:lnTo>
                    <a:pt x="144" y="69"/>
                  </a:lnTo>
                  <a:lnTo>
                    <a:pt x="145" y="71"/>
                  </a:lnTo>
                  <a:lnTo>
                    <a:pt x="147" y="73"/>
                  </a:lnTo>
                  <a:lnTo>
                    <a:pt x="150" y="75"/>
                  </a:lnTo>
                  <a:lnTo>
                    <a:pt x="151" y="75"/>
                  </a:lnTo>
                  <a:lnTo>
                    <a:pt x="151" y="77"/>
                  </a:lnTo>
                  <a:lnTo>
                    <a:pt x="155" y="77"/>
                  </a:lnTo>
                  <a:lnTo>
                    <a:pt x="159" y="78"/>
                  </a:lnTo>
                  <a:lnTo>
                    <a:pt x="161" y="77"/>
                  </a:lnTo>
                  <a:lnTo>
                    <a:pt x="165" y="78"/>
                  </a:lnTo>
                  <a:lnTo>
                    <a:pt x="167" y="78"/>
                  </a:lnTo>
                  <a:lnTo>
                    <a:pt x="175" y="83"/>
                  </a:lnTo>
                  <a:lnTo>
                    <a:pt x="179" y="83"/>
                  </a:lnTo>
                  <a:lnTo>
                    <a:pt x="178" y="86"/>
                  </a:lnTo>
                  <a:lnTo>
                    <a:pt x="175" y="86"/>
                  </a:lnTo>
                  <a:lnTo>
                    <a:pt x="174" y="89"/>
                  </a:lnTo>
                  <a:lnTo>
                    <a:pt x="169" y="91"/>
                  </a:lnTo>
                  <a:lnTo>
                    <a:pt x="165" y="98"/>
                  </a:lnTo>
                  <a:lnTo>
                    <a:pt x="165" y="99"/>
                  </a:lnTo>
                  <a:lnTo>
                    <a:pt x="166" y="102"/>
                  </a:lnTo>
                  <a:lnTo>
                    <a:pt x="165" y="105"/>
                  </a:lnTo>
                  <a:lnTo>
                    <a:pt x="165" y="109"/>
                  </a:lnTo>
                  <a:lnTo>
                    <a:pt x="166" y="117"/>
                  </a:lnTo>
                  <a:lnTo>
                    <a:pt x="162" y="117"/>
                  </a:lnTo>
                  <a:lnTo>
                    <a:pt x="154" y="114"/>
                  </a:lnTo>
                  <a:lnTo>
                    <a:pt x="148" y="115"/>
                  </a:lnTo>
                  <a:lnTo>
                    <a:pt x="138" y="116"/>
                  </a:lnTo>
                  <a:lnTo>
                    <a:pt x="132" y="113"/>
                  </a:lnTo>
                  <a:lnTo>
                    <a:pt x="125" y="110"/>
                  </a:lnTo>
                  <a:lnTo>
                    <a:pt x="115" y="111"/>
                  </a:lnTo>
                  <a:lnTo>
                    <a:pt x="114" y="114"/>
                  </a:lnTo>
                  <a:lnTo>
                    <a:pt x="112" y="113"/>
                  </a:lnTo>
                  <a:lnTo>
                    <a:pt x="109" y="113"/>
                  </a:lnTo>
                  <a:lnTo>
                    <a:pt x="109" y="111"/>
                  </a:lnTo>
                  <a:lnTo>
                    <a:pt x="107" y="113"/>
                  </a:lnTo>
                  <a:lnTo>
                    <a:pt x="101" y="110"/>
                  </a:lnTo>
                  <a:lnTo>
                    <a:pt x="96" y="109"/>
                  </a:lnTo>
                  <a:lnTo>
                    <a:pt x="91" y="113"/>
                  </a:lnTo>
                  <a:lnTo>
                    <a:pt x="64" y="107"/>
                  </a:lnTo>
                  <a:lnTo>
                    <a:pt x="61" y="105"/>
                  </a:lnTo>
                  <a:lnTo>
                    <a:pt x="59" y="105"/>
                  </a:lnTo>
                  <a:lnTo>
                    <a:pt x="58" y="108"/>
                  </a:lnTo>
                  <a:lnTo>
                    <a:pt x="52" y="109"/>
                  </a:lnTo>
                  <a:lnTo>
                    <a:pt x="52" y="116"/>
                  </a:lnTo>
                  <a:lnTo>
                    <a:pt x="48" y="116"/>
                  </a:lnTo>
                  <a:lnTo>
                    <a:pt x="45" y="116"/>
                  </a:lnTo>
                  <a:lnTo>
                    <a:pt x="45" y="117"/>
                  </a:lnTo>
                  <a:lnTo>
                    <a:pt x="42" y="119"/>
                  </a:lnTo>
                  <a:lnTo>
                    <a:pt x="41" y="121"/>
                  </a:lnTo>
                  <a:lnTo>
                    <a:pt x="40" y="120"/>
                  </a:lnTo>
                  <a:lnTo>
                    <a:pt x="40" y="122"/>
                  </a:lnTo>
                  <a:lnTo>
                    <a:pt x="35" y="123"/>
                  </a:lnTo>
                  <a:lnTo>
                    <a:pt x="31" y="128"/>
                  </a:lnTo>
                  <a:lnTo>
                    <a:pt x="27" y="123"/>
                  </a:lnTo>
                  <a:lnTo>
                    <a:pt x="25" y="125"/>
                  </a:lnTo>
                  <a:lnTo>
                    <a:pt x="23" y="123"/>
                  </a:lnTo>
                  <a:lnTo>
                    <a:pt x="19" y="119"/>
                  </a:lnTo>
                  <a:lnTo>
                    <a:pt x="21" y="115"/>
                  </a:lnTo>
                  <a:lnTo>
                    <a:pt x="18" y="113"/>
                  </a:lnTo>
                  <a:lnTo>
                    <a:pt x="18" y="115"/>
                  </a:lnTo>
                  <a:lnTo>
                    <a:pt x="15" y="115"/>
                  </a:lnTo>
                  <a:lnTo>
                    <a:pt x="13" y="113"/>
                  </a:lnTo>
                  <a:lnTo>
                    <a:pt x="12" y="111"/>
                  </a:lnTo>
                  <a:lnTo>
                    <a:pt x="11" y="113"/>
                  </a:lnTo>
                  <a:lnTo>
                    <a:pt x="11" y="119"/>
                  </a:lnTo>
                  <a:lnTo>
                    <a:pt x="9" y="120"/>
                  </a:lnTo>
                  <a:lnTo>
                    <a:pt x="5" y="119"/>
                  </a:lnTo>
                  <a:lnTo>
                    <a:pt x="5" y="117"/>
                  </a:lnTo>
                  <a:lnTo>
                    <a:pt x="6" y="117"/>
                  </a:lnTo>
                  <a:lnTo>
                    <a:pt x="6" y="116"/>
                  </a:lnTo>
                  <a:lnTo>
                    <a:pt x="3" y="114"/>
                  </a:lnTo>
                  <a:lnTo>
                    <a:pt x="6" y="109"/>
                  </a:lnTo>
                  <a:lnTo>
                    <a:pt x="1" y="96"/>
                  </a:lnTo>
                  <a:lnTo>
                    <a:pt x="4" y="89"/>
                  </a:lnTo>
                  <a:lnTo>
                    <a:pt x="0" y="84"/>
                  </a:lnTo>
                  <a:lnTo>
                    <a:pt x="3" y="81"/>
                  </a:lnTo>
                  <a:lnTo>
                    <a:pt x="7" y="81"/>
                  </a:lnTo>
                  <a:lnTo>
                    <a:pt x="10" y="79"/>
                  </a:lnTo>
                  <a:lnTo>
                    <a:pt x="10" y="74"/>
                  </a:lnTo>
                  <a:lnTo>
                    <a:pt x="12" y="71"/>
                  </a:lnTo>
                  <a:lnTo>
                    <a:pt x="12" y="66"/>
                  </a:lnTo>
                  <a:lnTo>
                    <a:pt x="12" y="65"/>
                  </a:lnTo>
                  <a:lnTo>
                    <a:pt x="9" y="61"/>
                  </a:lnTo>
                  <a:lnTo>
                    <a:pt x="7" y="61"/>
                  </a:lnTo>
                  <a:lnTo>
                    <a:pt x="6" y="63"/>
                  </a:lnTo>
                  <a:lnTo>
                    <a:pt x="5" y="63"/>
                  </a:lnTo>
                  <a:lnTo>
                    <a:pt x="3" y="62"/>
                  </a:lnTo>
                  <a:lnTo>
                    <a:pt x="0" y="57"/>
                  </a:lnTo>
                  <a:lnTo>
                    <a:pt x="0" y="56"/>
                  </a:lnTo>
                  <a:lnTo>
                    <a:pt x="4" y="56"/>
                  </a:lnTo>
                  <a:lnTo>
                    <a:pt x="10" y="54"/>
                  </a:lnTo>
                  <a:lnTo>
                    <a:pt x="17" y="45"/>
                  </a:lnTo>
                  <a:lnTo>
                    <a:pt x="18" y="42"/>
                  </a:lnTo>
                  <a:lnTo>
                    <a:pt x="24" y="39"/>
                  </a:lnTo>
                  <a:lnTo>
                    <a:pt x="29" y="39"/>
                  </a:lnTo>
                  <a:lnTo>
                    <a:pt x="31" y="38"/>
                  </a:lnTo>
                  <a:lnTo>
                    <a:pt x="30" y="33"/>
                  </a:lnTo>
                  <a:lnTo>
                    <a:pt x="30" y="31"/>
                  </a:lnTo>
                  <a:lnTo>
                    <a:pt x="31" y="31"/>
                  </a:lnTo>
                  <a:lnTo>
                    <a:pt x="31" y="29"/>
                  </a:lnTo>
                  <a:lnTo>
                    <a:pt x="33" y="29"/>
                  </a:lnTo>
                  <a:lnTo>
                    <a:pt x="34" y="27"/>
                  </a:lnTo>
                  <a:lnTo>
                    <a:pt x="34" y="23"/>
                  </a:lnTo>
                  <a:lnTo>
                    <a:pt x="31" y="21"/>
                  </a:lnTo>
                  <a:lnTo>
                    <a:pt x="28" y="21"/>
                  </a:lnTo>
                  <a:lnTo>
                    <a:pt x="28" y="19"/>
                  </a:lnTo>
                  <a:lnTo>
                    <a:pt x="35" y="19"/>
                  </a:lnTo>
                  <a:lnTo>
                    <a:pt x="36" y="19"/>
                  </a:lnTo>
                  <a:lnTo>
                    <a:pt x="39" y="18"/>
                  </a:lnTo>
                  <a:lnTo>
                    <a:pt x="40" y="13"/>
                  </a:lnTo>
                  <a:lnTo>
                    <a:pt x="42" y="11"/>
                  </a:lnTo>
                  <a:lnTo>
                    <a:pt x="43" y="3"/>
                  </a:lnTo>
                  <a:lnTo>
                    <a:pt x="47" y="3"/>
                  </a:lnTo>
                  <a:lnTo>
                    <a:pt x="51" y="1"/>
                  </a:lnTo>
                  <a:lnTo>
                    <a:pt x="55" y="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35" name="Freeform 1038"/>
            <p:cNvSpPr>
              <a:spLocks noChangeAspect="1"/>
            </p:cNvSpPr>
            <p:nvPr/>
          </p:nvSpPr>
          <p:spPr bwMode="auto">
            <a:xfrm>
              <a:off x="2737" y="2265"/>
              <a:ext cx="204" cy="263"/>
            </a:xfrm>
            <a:custGeom>
              <a:avLst/>
              <a:gdLst>
                <a:gd name="T0" fmla="*/ 2 w 408"/>
                <a:gd name="T1" fmla="*/ 0 h 527"/>
                <a:gd name="T2" fmla="*/ 2 w 408"/>
                <a:gd name="T3" fmla="*/ 0 h 527"/>
                <a:gd name="T4" fmla="*/ 2 w 408"/>
                <a:gd name="T5" fmla="*/ 0 h 527"/>
                <a:gd name="T6" fmla="*/ 2 w 408"/>
                <a:gd name="T7" fmla="*/ 0 h 527"/>
                <a:gd name="T8" fmla="*/ 2 w 408"/>
                <a:gd name="T9" fmla="*/ 0 h 527"/>
                <a:gd name="T10" fmla="*/ 2 w 408"/>
                <a:gd name="T11" fmla="*/ 0 h 527"/>
                <a:gd name="T12" fmla="*/ 2 w 408"/>
                <a:gd name="T13" fmla="*/ 0 h 527"/>
                <a:gd name="T14" fmla="*/ 2 w 408"/>
                <a:gd name="T15" fmla="*/ 0 h 527"/>
                <a:gd name="T16" fmla="*/ 2 w 408"/>
                <a:gd name="T17" fmla="*/ 0 h 527"/>
                <a:gd name="T18" fmla="*/ 2 w 408"/>
                <a:gd name="T19" fmla="*/ 0 h 527"/>
                <a:gd name="T20" fmla="*/ 2 w 408"/>
                <a:gd name="T21" fmla="*/ 1 h 527"/>
                <a:gd name="T22" fmla="*/ 2 w 408"/>
                <a:gd name="T23" fmla="*/ 1 h 527"/>
                <a:gd name="T24" fmla="*/ 2 w 408"/>
                <a:gd name="T25" fmla="*/ 1 h 527"/>
                <a:gd name="T26" fmla="*/ 2 w 408"/>
                <a:gd name="T27" fmla="*/ 1 h 527"/>
                <a:gd name="T28" fmla="*/ 2 w 408"/>
                <a:gd name="T29" fmla="*/ 1 h 527"/>
                <a:gd name="T30" fmla="*/ 2 w 408"/>
                <a:gd name="T31" fmla="*/ 1 h 527"/>
                <a:gd name="T32" fmla="*/ 2 w 408"/>
                <a:gd name="T33" fmla="*/ 1 h 527"/>
                <a:gd name="T34" fmla="*/ 1 w 408"/>
                <a:gd name="T35" fmla="*/ 1 h 527"/>
                <a:gd name="T36" fmla="*/ 1 w 408"/>
                <a:gd name="T37" fmla="*/ 1 h 527"/>
                <a:gd name="T38" fmla="*/ 1 w 408"/>
                <a:gd name="T39" fmla="*/ 1 h 527"/>
                <a:gd name="T40" fmla="*/ 1 w 408"/>
                <a:gd name="T41" fmla="*/ 1 h 527"/>
                <a:gd name="T42" fmla="*/ 1 w 408"/>
                <a:gd name="T43" fmla="*/ 1 h 527"/>
                <a:gd name="T44" fmla="*/ 1 w 408"/>
                <a:gd name="T45" fmla="*/ 1 h 527"/>
                <a:gd name="T46" fmla="*/ 1 w 408"/>
                <a:gd name="T47" fmla="*/ 1 h 527"/>
                <a:gd name="T48" fmla="*/ 1 w 408"/>
                <a:gd name="T49" fmla="*/ 1 h 527"/>
                <a:gd name="T50" fmla="*/ 1 w 408"/>
                <a:gd name="T51" fmla="*/ 1 h 527"/>
                <a:gd name="T52" fmla="*/ 1 w 408"/>
                <a:gd name="T53" fmla="*/ 1 h 527"/>
                <a:gd name="T54" fmla="*/ 1 w 408"/>
                <a:gd name="T55" fmla="*/ 1 h 527"/>
                <a:gd name="T56" fmla="*/ 1 w 408"/>
                <a:gd name="T57" fmla="*/ 2 h 527"/>
                <a:gd name="T58" fmla="*/ 1 w 408"/>
                <a:gd name="T59" fmla="*/ 1 h 527"/>
                <a:gd name="T60" fmla="*/ 1 w 408"/>
                <a:gd name="T61" fmla="*/ 1 h 527"/>
                <a:gd name="T62" fmla="*/ 1 w 408"/>
                <a:gd name="T63" fmla="*/ 1 h 527"/>
                <a:gd name="T64" fmla="*/ 1 w 408"/>
                <a:gd name="T65" fmla="*/ 1 h 527"/>
                <a:gd name="T66" fmla="*/ 1 w 408"/>
                <a:gd name="T67" fmla="*/ 1 h 527"/>
                <a:gd name="T68" fmla="*/ 1 w 408"/>
                <a:gd name="T69" fmla="*/ 1 h 527"/>
                <a:gd name="T70" fmla="*/ 1 w 408"/>
                <a:gd name="T71" fmla="*/ 1 h 527"/>
                <a:gd name="T72" fmla="*/ 1 w 408"/>
                <a:gd name="T73" fmla="*/ 1 h 527"/>
                <a:gd name="T74" fmla="*/ 1 w 408"/>
                <a:gd name="T75" fmla="*/ 1 h 527"/>
                <a:gd name="T76" fmla="*/ 1 w 408"/>
                <a:gd name="T77" fmla="*/ 1 h 527"/>
                <a:gd name="T78" fmla="*/ 1 w 408"/>
                <a:gd name="T79" fmla="*/ 1 h 527"/>
                <a:gd name="T80" fmla="*/ 1 w 408"/>
                <a:gd name="T81" fmla="*/ 1 h 527"/>
                <a:gd name="T82" fmla="*/ 1 w 408"/>
                <a:gd name="T83" fmla="*/ 1 h 527"/>
                <a:gd name="T84" fmla="*/ 1 w 408"/>
                <a:gd name="T85" fmla="*/ 1 h 527"/>
                <a:gd name="T86" fmla="*/ 1 w 408"/>
                <a:gd name="T87" fmla="*/ 1 h 527"/>
                <a:gd name="T88" fmla="*/ 1 w 408"/>
                <a:gd name="T89" fmla="*/ 0 h 527"/>
                <a:gd name="T90" fmla="*/ 1 w 408"/>
                <a:gd name="T91" fmla="*/ 0 h 527"/>
                <a:gd name="T92" fmla="*/ 1 w 408"/>
                <a:gd name="T93" fmla="*/ 0 h 527"/>
                <a:gd name="T94" fmla="*/ 1 w 408"/>
                <a:gd name="T95" fmla="*/ 0 h 527"/>
                <a:gd name="T96" fmla="*/ 1 w 408"/>
                <a:gd name="T97" fmla="*/ 0 h 527"/>
                <a:gd name="T98" fmla="*/ 1 w 408"/>
                <a:gd name="T99" fmla="*/ 0 h 527"/>
                <a:gd name="T100" fmla="*/ 1 w 408"/>
                <a:gd name="T101" fmla="*/ 0 h 527"/>
                <a:gd name="T102" fmla="*/ 1 w 408"/>
                <a:gd name="T103" fmla="*/ 0 h 527"/>
                <a:gd name="T104" fmla="*/ 1 w 408"/>
                <a:gd name="T105" fmla="*/ 0 h 527"/>
                <a:gd name="T106" fmla="*/ 1 w 408"/>
                <a:gd name="T107" fmla="*/ 0 h 527"/>
                <a:gd name="T108" fmla="*/ 1 w 408"/>
                <a:gd name="T109" fmla="*/ 0 h 527"/>
                <a:gd name="T110" fmla="*/ 1 w 408"/>
                <a:gd name="T111" fmla="*/ 0 h 527"/>
                <a:gd name="T112" fmla="*/ 1 w 408"/>
                <a:gd name="T113" fmla="*/ 0 h 527"/>
                <a:gd name="T114" fmla="*/ 1 w 408"/>
                <a:gd name="T115" fmla="*/ 0 h 527"/>
                <a:gd name="T116" fmla="*/ 2 w 408"/>
                <a:gd name="T117" fmla="*/ 0 h 5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8" h="527">
                  <a:moveTo>
                    <a:pt x="286" y="28"/>
                  </a:moveTo>
                  <a:lnTo>
                    <a:pt x="296" y="31"/>
                  </a:lnTo>
                  <a:lnTo>
                    <a:pt x="298" y="35"/>
                  </a:lnTo>
                  <a:lnTo>
                    <a:pt x="299" y="41"/>
                  </a:lnTo>
                  <a:lnTo>
                    <a:pt x="299" y="43"/>
                  </a:lnTo>
                  <a:lnTo>
                    <a:pt x="302" y="44"/>
                  </a:lnTo>
                  <a:lnTo>
                    <a:pt x="303" y="43"/>
                  </a:lnTo>
                  <a:lnTo>
                    <a:pt x="308" y="49"/>
                  </a:lnTo>
                  <a:lnTo>
                    <a:pt x="309" y="52"/>
                  </a:lnTo>
                  <a:lnTo>
                    <a:pt x="310" y="52"/>
                  </a:lnTo>
                  <a:lnTo>
                    <a:pt x="310" y="50"/>
                  </a:lnTo>
                  <a:lnTo>
                    <a:pt x="311" y="50"/>
                  </a:lnTo>
                  <a:lnTo>
                    <a:pt x="314" y="52"/>
                  </a:lnTo>
                  <a:lnTo>
                    <a:pt x="317" y="50"/>
                  </a:lnTo>
                  <a:lnTo>
                    <a:pt x="318" y="49"/>
                  </a:lnTo>
                  <a:lnTo>
                    <a:pt x="322" y="48"/>
                  </a:lnTo>
                  <a:lnTo>
                    <a:pt x="326" y="50"/>
                  </a:lnTo>
                  <a:lnTo>
                    <a:pt x="327" y="53"/>
                  </a:lnTo>
                  <a:lnTo>
                    <a:pt x="324" y="53"/>
                  </a:lnTo>
                  <a:lnTo>
                    <a:pt x="322" y="55"/>
                  </a:lnTo>
                  <a:lnTo>
                    <a:pt x="324" y="58"/>
                  </a:lnTo>
                  <a:lnTo>
                    <a:pt x="324" y="60"/>
                  </a:lnTo>
                  <a:lnTo>
                    <a:pt x="322" y="60"/>
                  </a:lnTo>
                  <a:lnTo>
                    <a:pt x="323" y="65"/>
                  </a:lnTo>
                  <a:lnTo>
                    <a:pt x="324" y="66"/>
                  </a:lnTo>
                  <a:lnTo>
                    <a:pt x="324" y="68"/>
                  </a:lnTo>
                  <a:lnTo>
                    <a:pt x="327" y="71"/>
                  </a:lnTo>
                  <a:lnTo>
                    <a:pt x="326" y="72"/>
                  </a:lnTo>
                  <a:lnTo>
                    <a:pt x="321" y="73"/>
                  </a:lnTo>
                  <a:lnTo>
                    <a:pt x="320" y="76"/>
                  </a:lnTo>
                  <a:lnTo>
                    <a:pt x="315" y="76"/>
                  </a:lnTo>
                  <a:lnTo>
                    <a:pt x="314" y="77"/>
                  </a:lnTo>
                  <a:lnTo>
                    <a:pt x="311" y="78"/>
                  </a:lnTo>
                  <a:lnTo>
                    <a:pt x="310" y="79"/>
                  </a:lnTo>
                  <a:lnTo>
                    <a:pt x="306" y="82"/>
                  </a:lnTo>
                  <a:lnTo>
                    <a:pt x="305" y="82"/>
                  </a:lnTo>
                  <a:lnTo>
                    <a:pt x="304" y="82"/>
                  </a:lnTo>
                  <a:lnTo>
                    <a:pt x="302" y="83"/>
                  </a:lnTo>
                  <a:lnTo>
                    <a:pt x="300" y="86"/>
                  </a:lnTo>
                  <a:lnTo>
                    <a:pt x="302" y="88"/>
                  </a:lnTo>
                  <a:lnTo>
                    <a:pt x="302" y="89"/>
                  </a:lnTo>
                  <a:lnTo>
                    <a:pt x="303" y="90"/>
                  </a:lnTo>
                  <a:lnTo>
                    <a:pt x="303" y="91"/>
                  </a:lnTo>
                  <a:lnTo>
                    <a:pt x="302" y="97"/>
                  </a:lnTo>
                  <a:lnTo>
                    <a:pt x="297" y="100"/>
                  </a:lnTo>
                  <a:lnTo>
                    <a:pt x="297" y="107"/>
                  </a:lnTo>
                  <a:lnTo>
                    <a:pt x="299" y="109"/>
                  </a:lnTo>
                  <a:lnTo>
                    <a:pt x="303" y="109"/>
                  </a:lnTo>
                  <a:lnTo>
                    <a:pt x="305" y="119"/>
                  </a:lnTo>
                  <a:lnTo>
                    <a:pt x="309" y="125"/>
                  </a:lnTo>
                  <a:lnTo>
                    <a:pt x="304" y="127"/>
                  </a:lnTo>
                  <a:lnTo>
                    <a:pt x="303" y="137"/>
                  </a:lnTo>
                  <a:lnTo>
                    <a:pt x="293" y="144"/>
                  </a:lnTo>
                  <a:lnTo>
                    <a:pt x="297" y="149"/>
                  </a:lnTo>
                  <a:lnTo>
                    <a:pt x="298" y="156"/>
                  </a:lnTo>
                  <a:lnTo>
                    <a:pt x="300" y="160"/>
                  </a:lnTo>
                  <a:lnTo>
                    <a:pt x="299" y="164"/>
                  </a:lnTo>
                  <a:lnTo>
                    <a:pt x="302" y="174"/>
                  </a:lnTo>
                  <a:lnTo>
                    <a:pt x="311" y="181"/>
                  </a:lnTo>
                  <a:lnTo>
                    <a:pt x="320" y="181"/>
                  </a:lnTo>
                  <a:lnTo>
                    <a:pt x="323" y="179"/>
                  </a:lnTo>
                  <a:lnTo>
                    <a:pt x="326" y="176"/>
                  </a:lnTo>
                  <a:lnTo>
                    <a:pt x="328" y="175"/>
                  </a:lnTo>
                  <a:lnTo>
                    <a:pt x="332" y="170"/>
                  </a:lnTo>
                  <a:lnTo>
                    <a:pt x="334" y="170"/>
                  </a:lnTo>
                  <a:lnTo>
                    <a:pt x="341" y="167"/>
                  </a:lnTo>
                  <a:lnTo>
                    <a:pt x="345" y="163"/>
                  </a:lnTo>
                  <a:lnTo>
                    <a:pt x="346" y="160"/>
                  </a:lnTo>
                  <a:lnTo>
                    <a:pt x="348" y="168"/>
                  </a:lnTo>
                  <a:lnTo>
                    <a:pt x="356" y="175"/>
                  </a:lnTo>
                  <a:lnTo>
                    <a:pt x="362" y="185"/>
                  </a:lnTo>
                  <a:lnTo>
                    <a:pt x="368" y="186"/>
                  </a:lnTo>
                  <a:lnTo>
                    <a:pt x="371" y="192"/>
                  </a:lnTo>
                  <a:lnTo>
                    <a:pt x="371" y="196"/>
                  </a:lnTo>
                  <a:lnTo>
                    <a:pt x="372" y="199"/>
                  </a:lnTo>
                  <a:lnTo>
                    <a:pt x="369" y="204"/>
                  </a:lnTo>
                  <a:lnTo>
                    <a:pt x="369" y="208"/>
                  </a:lnTo>
                  <a:lnTo>
                    <a:pt x="365" y="217"/>
                  </a:lnTo>
                  <a:lnTo>
                    <a:pt x="366" y="221"/>
                  </a:lnTo>
                  <a:lnTo>
                    <a:pt x="365" y="224"/>
                  </a:lnTo>
                  <a:lnTo>
                    <a:pt x="363" y="228"/>
                  </a:lnTo>
                  <a:lnTo>
                    <a:pt x="363" y="233"/>
                  </a:lnTo>
                  <a:lnTo>
                    <a:pt x="359" y="238"/>
                  </a:lnTo>
                  <a:lnTo>
                    <a:pt x="358" y="241"/>
                  </a:lnTo>
                  <a:lnTo>
                    <a:pt x="359" y="242"/>
                  </a:lnTo>
                  <a:lnTo>
                    <a:pt x="359" y="244"/>
                  </a:lnTo>
                  <a:lnTo>
                    <a:pt x="360" y="246"/>
                  </a:lnTo>
                  <a:lnTo>
                    <a:pt x="363" y="246"/>
                  </a:lnTo>
                  <a:lnTo>
                    <a:pt x="364" y="247"/>
                  </a:lnTo>
                  <a:lnTo>
                    <a:pt x="365" y="250"/>
                  </a:lnTo>
                  <a:lnTo>
                    <a:pt x="366" y="248"/>
                  </a:lnTo>
                  <a:lnTo>
                    <a:pt x="371" y="250"/>
                  </a:lnTo>
                  <a:lnTo>
                    <a:pt x="374" y="251"/>
                  </a:lnTo>
                  <a:lnTo>
                    <a:pt x="374" y="254"/>
                  </a:lnTo>
                  <a:lnTo>
                    <a:pt x="374" y="257"/>
                  </a:lnTo>
                  <a:lnTo>
                    <a:pt x="374" y="258"/>
                  </a:lnTo>
                  <a:lnTo>
                    <a:pt x="375" y="258"/>
                  </a:lnTo>
                  <a:lnTo>
                    <a:pt x="374" y="260"/>
                  </a:lnTo>
                  <a:lnTo>
                    <a:pt x="366" y="269"/>
                  </a:lnTo>
                  <a:lnTo>
                    <a:pt x="369" y="275"/>
                  </a:lnTo>
                  <a:lnTo>
                    <a:pt x="370" y="284"/>
                  </a:lnTo>
                  <a:lnTo>
                    <a:pt x="377" y="290"/>
                  </a:lnTo>
                  <a:lnTo>
                    <a:pt x="381" y="295"/>
                  </a:lnTo>
                  <a:lnTo>
                    <a:pt x="395" y="307"/>
                  </a:lnTo>
                  <a:lnTo>
                    <a:pt x="399" y="316"/>
                  </a:lnTo>
                  <a:lnTo>
                    <a:pt x="404" y="316"/>
                  </a:lnTo>
                  <a:lnTo>
                    <a:pt x="405" y="317"/>
                  </a:lnTo>
                  <a:lnTo>
                    <a:pt x="406" y="322"/>
                  </a:lnTo>
                  <a:lnTo>
                    <a:pt x="408" y="324"/>
                  </a:lnTo>
                  <a:lnTo>
                    <a:pt x="408" y="329"/>
                  </a:lnTo>
                  <a:lnTo>
                    <a:pt x="407" y="336"/>
                  </a:lnTo>
                  <a:lnTo>
                    <a:pt x="408" y="342"/>
                  </a:lnTo>
                  <a:lnTo>
                    <a:pt x="408" y="348"/>
                  </a:lnTo>
                  <a:lnTo>
                    <a:pt x="406" y="352"/>
                  </a:lnTo>
                  <a:lnTo>
                    <a:pt x="404" y="350"/>
                  </a:lnTo>
                  <a:lnTo>
                    <a:pt x="400" y="354"/>
                  </a:lnTo>
                  <a:lnTo>
                    <a:pt x="394" y="355"/>
                  </a:lnTo>
                  <a:lnTo>
                    <a:pt x="378" y="355"/>
                  </a:lnTo>
                  <a:lnTo>
                    <a:pt x="378" y="358"/>
                  </a:lnTo>
                  <a:lnTo>
                    <a:pt x="372" y="359"/>
                  </a:lnTo>
                  <a:lnTo>
                    <a:pt x="371" y="362"/>
                  </a:lnTo>
                  <a:lnTo>
                    <a:pt x="368" y="367"/>
                  </a:lnTo>
                  <a:lnTo>
                    <a:pt x="366" y="372"/>
                  </a:lnTo>
                  <a:lnTo>
                    <a:pt x="368" y="378"/>
                  </a:lnTo>
                  <a:lnTo>
                    <a:pt x="370" y="383"/>
                  </a:lnTo>
                  <a:lnTo>
                    <a:pt x="369" y="389"/>
                  </a:lnTo>
                  <a:lnTo>
                    <a:pt x="363" y="389"/>
                  </a:lnTo>
                  <a:lnTo>
                    <a:pt x="359" y="394"/>
                  </a:lnTo>
                  <a:lnTo>
                    <a:pt x="352" y="398"/>
                  </a:lnTo>
                  <a:lnTo>
                    <a:pt x="358" y="407"/>
                  </a:lnTo>
                  <a:lnTo>
                    <a:pt x="364" y="413"/>
                  </a:lnTo>
                  <a:lnTo>
                    <a:pt x="363" y="418"/>
                  </a:lnTo>
                  <a:lnTo>
                    <a:pt x="362" y="428"/>
                  </a:lnTo>
                  <a:lnTo>
                    <a:pt x="363" y="430"/>
                  </a:lnTo>
                  <a:lnTo>
                    <a:pt x="358" y="437"/>
                  </a:lnTo>
                  <a:lnTo>
                    <a:pt x="362" y="442"/>
                  </a:lnTo>
                  <a:lnTo>
                    <a:pt x="358" y="446"/>
                  </a:lnTo>
                  <a:lnTo>
                    <a:pt x="358" y="451"/>
                  </a:lnTo>
                  <a:lnTo>
                    <a:pt x="352" y="454"/>
                  </a:lnTo>
                  <a:lnTo>
                    <a:pt x="347" y="449"/>
                  </a:lnTo>
                  <a:lnTo>
                    <a:pt x="346" y="450"/>
                  </a:lnTo>
                  <a:lnTo>
                    <a:pt x="345" y="455"/>
                  </a:lnTo>
                  <a:lnTo>
                    <a:pt x="339" y="455"/>
                  </a:lnTo>
                  <a:lnTo>
                    <a:pt x="335" y="458"/>
                  </a:lnTo>
                  <a:lnTo>
                    <a:pt x="329" y="460"/>
                  </a:lnTo>
                  <a:lnTo>
                    <a:pt x="321" y="458"/>
                  </a:lnTo>
                  <a:lnTo>
                    <a:pt x="321" y="454"/>
                  </a:lnTo>
                  <a:lnTo>
                    <a:pt x="311" y="461"/>
                  </a:lnTo>
                  <a:lnTo>
                    <a:pt x="302" y="463"/>
                  </a:lnTo>
                  <a:lnTo>
                    <a:pt x="290" y="470"/>
                  </a:lnTo>
                  <a:lnTo>
                    <a:pt x="279" y="470"/>
                  </a:lnTo>
                  <a:lnTo>
                    <a:pt x="273" y="468"/>
                  </a:lnTo>
                  <a:lnTo>
                    <a:pt x="268" y="475"/>
                  </a:lnTo>
                  <a:lnTo>
                    <a:pt x="264" y="479"/>
                  </a:lnTo>
                  <a:lnTo>
                    <a:pt x="261" y="485"/>
                  </a:lnTo>
                  <a:lnTo>
                    <a:pt x="246" y="482"/>
                  </a:lnTo>
                  <a:lnTo>
                    <a:pt x="245" y="481"/>
                  </a:lnTo>
                  <a:lnTo>
                    <a:pt x="244" y="478"/>
                  </a:lnTo>
                  <a:lnTo>
                    <a:pt x="226" y="469"/>
                  </a:lnTo>
                  <a:lnTo>
                    <a:pt x="224" y="469"/>
                  </a:lnTo>
                  <a:lnTo>
                    <a:pt x="221" y="474"/>
                  </a:lnTo>
                  <a:lnTo>
                    <a:pt x="218" y="478"/>
                  </a:lnTo>
                  <a:lnTo>
                    <a:pt x="209" y="479"/>
                  </a:lnTo>
                  <a:lnTo>
                    <a:pt x="209" y="476"/>
                  </a:lnTo>
                  <a:lnTo>
                    <a:pt x="207" y="474"/>
                  </a:lnTo>
                  <a:lnTo>
                    <a:pt x="208" y="472"/>
                  </a:lnTo>
                  <a:lnTo>
                    <a:pt x="207" y="470"/>
                  </a:lnTo>
                  <a:lnTo>
                    <a:pt x="210" y="469"/>
                  </a:lnTo>
                  <a:lnTo>
                    <a:pt x="213" y="467"/>
                  </a:lnTo>
                  <a:lnTo>
                    <a:pt x="219" y="464"/>
                  </a:lnTo>
                  <a:lnTo>
                    <a:pt x="219" y="462"/>
                  </a:lnTo>
                  <a:lnTo>
                    <a:pt x="222" y="460"/>
                  </a:lnTo>
                  <a:lnTo>
                    <a:pt x="222" y="458"/>
                  </a:lnTo>
                  <a:lnTo>
                    <a:pt x="227" y="455"/>
                  </a:lnTo>
                  <a:lnTo>
                    <a:pt x="228" y="452"/>
                  </a:lnTo>
                  <a:lnTo>
                    <a:pt x="227" y="451"/>
                  </a:lnTo>
                  <a:lnTo>
                    <a:pt x="226" y="445"/>
                  </a:lnTo>
                  <a:lnTo>
                    <a:pt x="225" y="445"/>
                  </a:lnTo>
                  <a:lnTo>
                    <a:pt x="222" y="445"/>
                  </a:lnTo>
                  <a:lnTo>
                    <a:pt x="222" y="446"/>
                  </a:lnTo>
                  <a:lnTo>
                    <a:pt x="225" y="448"/>
                  </a:lnTo>
                  <a:lnTo>
                    <a:pt x="224" y="454"/>
                  </a:lnTo>
                  <a:lnTo>
                    <a:pt x="221" y="456"/>
                  </a:lnTo>
                  <a:lnTo>
                    <a:pt x="216" y="457"/>
                  </a:lnTo>
                  <a:lnTo>
                    <a:pt x="214" y="463"/>
                  </a:lnTo>
                  <a:lnTo>
                    <a:pt x="213" y="464"/>
                  </a:lnTo>
                  <a:lnTo>
                    <a:pt x="207" y="464"/>
                  </a:lnTo>
                  <a:lnTo>
                    <a:pt x="202" y="467"/>
                  </a:lnTo>
                  <a:lnTo>
                    <a:pt x="200" y="467"/>
                  </a:lnTo>
                  <a:lnTo>
                    <a:pt x="195" y="470"/>
                  </a:lnTo>
                  <a:lnTo>
                    <a:pt x="194" y="473"/>
                  </a:lnTo>
                  <a:lnTo>
                    <a:pt x="192" y="475"/>
                  </a:lnTo>
                  <a:lnTo>
                    <a:pt x="191" y="478"/>
                  </a:lnTo>
                  <a:lnTo>
                    <a:pt x="189" y="482"/>
                  </a:lnTo>
                  <a:lnTo>
                    <a:pt x="189" y="486"/>
                  </a:lnTo>
                  <a:lnTo>
                    <a:pt x="189" y="488"/>
                  </a:lnTo>
                  <a:lnTo>
                    <a:pt x="188" y="488"/>
                  </a:lnTo>
                  <a:lnTo>
                    <a:pt x="186" y="485"/>
                  </a:lnTo>
                  <a:lnTo>
                    <a:pt x="184" y="486"/>
                  </a:lnTo>
                  <a:lnTo>
                    <a:pt x="182" y="487"/>
                  </a:lnTo>
                  <a:lnTo>
                    <a:pt x="177" y="488"/>
                  </a:lnTo>
                  <a:lnTo>
                    <a:pt x="171" y="486"/>
                  </a:lnTo>
                  <a:lnTo>
                    <a:pt x="168" y="484"/>
                  </a:lnTo>
                  <a:lnTo>
                    <a:pt x="171" y="481"/>
                  </a:lnTo>
                  <a:lnTo>
                    <a:pt x="171" y="479"/>
                  </a:lnTo>
                  <a:lnTo>
                    <a:pt x="171" y="478"/>
                  </a:lnTo>
                  <a:lnTo>
                    <a:pt x="170" y="478"/>
                  </a:lnTo>
                  <a:lnTo>
                    <a:pt x="167" y="474"/>
                  </a:lnTo>
                  <a:lnTo>
                    <a:pt x="166" y="474"/>
                  </a:lnTo>
                  <a:lnTo>
                    <a:pt x="165" y="472"/>
                  </a:lnTo>
                  <a:lnTo>
                    <a:pt x="161" y="468"/>
                  </a:lnTo>
                  <a:lnTo>
                    <a:pt x="161" y="467"/>
                  </a:lnTo>
                  <a:lnTo>
                    <a:pt x="164" y="466"/>
                  </a:lnTo>
                  <a:lnTo>
                    <a:pt x="164" y="463"/>
                  </a:lnTo>
                  <a:lnTo>
                    <a:pt x="166" y="463"/>
                  </a:lnTo>
                  <a:lnTo>
                    <a:pt x="166" y="462"/>
                  </a:lnTo>
                  <a:lnTo>
                    <a:pt x="165" y="460"/>
                  </a:lnTo>
                  <a:lnTo>
                    <a:pt x="165" y="456"/>
                  </a:lnTo>
                  <a:lnTo>
                    <a:pt x="162" y="455"/>
                  </a:lnTo>
                  <a:lnTo>
                    <a:pt x="164" y="454"/>
                  </a:lnTo>
                  <a:lnTo>
                    <a:pt x="160" y="450"/>
                  </a:lnTo>
                  <a:lnTo>
                    <a:pt x="159" y="451"/>
                  </a:lnTo>
                  <a:lnTo>
                    <a:pt x="158" y="451"/>
                  </a:lnTo>
                  <a:lnTo>
                    <a:pt x="158" y="448"/>
                  </a:lnTo>
                  <a:lnTo>
                    <a:pt x="159" y="446"/>
                  </a:lnTo>
                  <a:lnTo>
                    <a:pt x="160" y="446"/>
                  </a:lnTo>
                  <a:lnTo>
                    <a:pt x="162" y="445"/>
                  </a:lnTo>
                  <a:lnTo>
                    <a:pt x="164" y="446"/>
                  </a:lnTo>
                  <a:lnTo>
                    <a:pt x="164" y="445"/>
                  </a:lnTo>
                  <a:lnTo>
                    <a:pt x="162" y="443"/>
                  </a:lnTo>
                  <a:lnTo>
                    <a:pt x="158" y="446"/>
                  </a:lnTo>
                  <a:lnTo>
                    <a:pt x="156" y="454"/>
                  </a:lnTo>
                  <a:lnTo>
                    <a:pt x="156" y="455"/>
                  </a:lnTo>
                  <a:lnTo>
                    <a:pt x="159" y="455"/>
                  </a:lnTo>
                  <a:lnTo>
                    <a:pt x="160" y="457"/>
                  </a:lnTo>
                  <a:lnTo>
                    <a:pt x="160" y="458"/>
                  </a:lnTo>
                  <a:lnTo>
                    <a:pt x="159" y="460"/>
                  </a:lnTo>
                  <a:lnTo>
                    <a:pt x="159" y="462"/>
                  </a:lnTo>
                  <a:lnTo>
                    <a:pt x="155" y="466"/>
                  </a:lnTo>
                  <a:lnTo>
                    <a:pt x="155" y="469"/>
                  </a:lnTo>
                  <a:lnTo>
                    <a:pt x="153" y="472"/>
                  </a:lnTo>
                  <a:lnTo>
                    <a:pt x="153" y="474"/>
                  </a:lnTo>
                  <a:lnTo>
                    <a:pt x="153" y="475"/>
                  </a:lnTo>
                  <a:lnTo>
                    <a:pt x="153" y="480"/>
                  </a:lnTo>
                  <a:lnTo>
                    <a:pt x="152" y="482"/>
                  </a:lnTo>
                  <a:lnTo>
                    <a:pt x="150" y="484"/>
                  </a:lnTo>
                  <a:lnTo>
                    <a:pt x="147" y="490"/>
                  </a:lnTo>
                  <a:lnTo>
                    <a:pt x="146" y="493"/>
                  </a:lnTo>
                  <a:lnTo>
                    <a:pt x="140" y="499"/>
                  </a:lnTo>
                  <a:lnTo>
                    <a:pt x="140" y="502"/>
                  </a:lnTo>
                  <a:lnTo>
                    <a:pt x="137" y="503"/>
                  </a:lnTo>
                  <a:lnTo>
                    <a:pt x="135" y="505"/>
                  </a:lnTo>
                  <a:lnTo>
                    <a:pt x="135" y="506"/>
                  </a:lnTo>
                  <a:lnTo>
                    <a:pt x="132" y="508"/>
                  </a:lnTo>
                  <a:lnTo>
                    <a:pt x="132" y="510"/>
                  </a:lnTo>
                  <a:lnTo>
                    <a:pt x="130" y="511"/>
                  </a:lnTo>
                  <a:lnTo>
                    <a:pt x="122" y="518"/>
                  </a:lnTo>
                  <a:lnTo>
                    <a:pt x="123" y="521"/>
                  </a:lnTo>
                  <a:lnTo>
                    <a:pt x="126" y="524"/>
                  </a:lnTo>
                  <a:lnTo>
                    <a:pt x="126" y="527"/>
                  </a:lnTo>
                  <a:lnTo>
                    <a:pt x="125" y="527"/>
                  </a:lnTo>
                  <a:lnTo>
                    <a:pt x="122" y="523"/>
                  </a:lnTo>
                  <a:lnTo>
                    <a:pt x="122" y="521"/>
                  </a:lnTo>
                  <a:lnTo>
                    <a:pt x="120" y="521"/>
                  </a:lnTo>
                  <a:lnTo>
                    <a:pt x="120" y="522"/>
                  </a:lnTo>
                  <a:lnTo>
                    <a:pt x="119" y="523"/>
                  </a:lnTo>
                  <a:lnTo>
                    <a:pt x="119" y="522"/>
                  </a:lnTo>
                  <a:lnTo>
                    <a:pt x="119" y="517"/>
                  </a:lnTo>
                  <a:lnTo>
                    <a:pt x="117" y="515"/>
                  </a:lnTo>
                  <a:lnTo>
                    <a:pt x="117" y="511"/>
                  </a:lnTo>
                  <a:lnTo>
                    <a:pt x="116" y="509"/>
                  </a:lnTo>
                  <a:lnTo>
                    <a:pt x="114" y="508"/>
                  </a:lnTo>
                  <a:lnTo>
                    <a:pt x="113" y="505"/>
                  </a:lnTo>
                  <a:lnTo>
                    <a:pt x="110" y="506"/>
                  </a:lnTo>
                  <a:lnTo>
                    <a:pt x="111" y="509"/>
                  </a:lnTo>
                  <a:lnTo>
                    <a:pt x="106" y="510"/>
                  </a:lnTo>
                  <a:lnTo>
                    <a:pt x="106" y="512"/>
                  </a:lnTo>
                  <a:lnTo>
                    <a:pt x="102" y="508"/>
                  </a:lnTo>
                  <a:lnTo>
                    <a:pt x="101" y="505"/>
                  </a:lnTo>
                  <a:lnTo>
                    <a:pt x="102" y="485"/>
                  </a:lnTo>
                  <a:lnTo>
                    <a:pt x="104" y="484"/>
                  </a:lnTo>
                  <a:lnTo>
                    <a:pt x="102" y="482"/>
                  </a:lnTo>
                  <a:lnTo>
                    <a:pt x="100" y="484"/>
                  </a:lnTo>
                  <a:lnTo>
                    <a:pt x="100" y="481"/>
                  </a:lnTo>
                  <a:lnTo>
                    <a:pt x="98" y="479"/>
                  </a:lnTo>
                  <a:lnTo>
                    <a:pt x="96" y="478"/>
                  </a:lnTo>
                  <a:lnTo>
                    <a:pt x="98" y="476"/>
                  </a:lnTo>
                  <a:lnTo>
                    <a:pt x="99" y="475"/>
                  </a:lnTo>
                  <a:lnTo>
                    <a:pt x="106" y="476"/>
                  </a:lnTo>
                  <a:lnTo>
                    <a:pt x="108" y="475"/>
                  </a:lnTo>
                  <a:lnTo>
                    <a:pt x="111" y="470"/>
                  </a:lnTo>
                  <a:lnTo>
                    <a:pt x="108" y="469"/>
                  </a:lnTo>
                  <a:lnTo>
                    <a:pt x="108" y="468"/>
                  </a:lnTo>
                  <a:lnTo>
                    <a:pt x="111" y="468"/>
                  </a:lnTo>
                  <a:lnTo>
                    <a:pt x="112" y="463"/>
                  </a:lnTo>
                  <a:lnTo>
                    <a:pt x="112" y="460"/>
                  </a:lnTo>
                  <a:lnTo>
                    <a:pt x="114" y="457"/>
                  </a:lnTo>
                  <a:lnTo>
                    <a:pt x="114" y="455"/>
                  </a:lnTo>
                  <a:lnTo>
                    <a:pt x="117" y="450"/>
                  </a:lnTo>
                  <a:lnTo>
                    <a:pt x="116" y="449"/>
                  </a:lnTo>
                  <a:lnTo>
                    <a:pt x="116" y="444"/>
                  </a:lnTo>
                  <a:lnTo>
                    <a:pt x="113" y="440"/>
                  </a:lnTo>
                  <a:lnTo>
                    <a:pt x="112" y="437"/>
                  </a:lnTo>
                  <a:lnTo>
                    <a:pt x="111" y="436"/>
                  </a:lnTo>
                  <a:lnTo>
                    <a:pt x="110" y="434"/>
                  </a:lnTo>
                  <a:lnTo>
                    <a:pt x="110" y="430"/>
                  </a:lnTo>
                  <a:lnTo>
                    <a:pt x="107" y="432"/>
                  </a:lnTo>
                  <a:lnTo>
                    <a:pt x="108" y="436"/>
                  </a:lnTo>
                  <a:lnTo>
                    <a:pt x="110" y="437"/>
                  </a:lnTo>
                  <a:lnTo>
                    <a:pt x="110" y="438"/>
                  </a:lnTo>
                  <a:lnTo>
                    <a:pt x="108" y="439"/>
                  </a:lnTo>
                  <a:lnTo>
                    <a:pt x="108" y="442"/>
                  </a:lnTo>
                  <a:lnTo>
                    <a:pt x="106" y="446"/>
                  </a:lnTo>
                  <a:lnTo>
                    <a:pt x="105" y="446"/>
                  </a:lnTo>
                  <a:lnTo>
                    <a:pt x="105" y="449"/>
                  </a:lnTo>
                  <a:lnTo>
                    <a:pt x="102" y="452"/>
                  </a:lnTo>
                  <a:lnTo>
                    <a:pt x="100" y="452"/>
                  </a:lnTo>
                  <a:lnTo>
                    <a:pt x="100" y="455"/>
                  </a:lnTo>
                  <a:lnTo>
                    <a:pt x="101" y="455"/>
                  </a:lnTo>
                  <a:lnTo>
                    <a:pt x="101" y="457"/>
                  </a:lnTo>
                  <a:lnTo>
                    <a:pt x="104" y="458"/>
                  </a:lnTo>
                  <a:lnTo>
                    <a:pt x="104" y="460"/>
                  </a:lnTo>
                  <a:lnTo>
                    <a:pt x="102" y="463"/>
                  </a:lnTo>
                  <a:lnTo>
                    <a:pt x="99" y="466"/>
                  </a:lnTo>
                  <a:lnTo>
                    <a:pt x="98" y="466"/>
                  </a:lnTo>
                  <a:lnTo>
                    <a:pt x="96" y="467"/>
                  </a:lnTo>
                  <a:lnTo>
                    <a:pt x="94" y="466"/>
                  </a:lnTo>
                  <a:lnTo>
                    <a:pt x="92" y="463"/>
                  </a:lnTo>
                  <a:lnTo>
                    <a:pt x="88" y="466"/>
                  </a:lnTo>
                  <a:lnTo>
                    <a:pt x="84" y="467"/>
                  </a:lnTo>
                  <a:lnTo>
                    <a:pt x="81" y="466"/>
                  </a:lnTo>
                  <a:lnTo>
                    <a:pt x="68" y="442"/>
                  </a:lnTo>
                  <a:lnTo>
                    <a:pt x="64" y="437"/>
                  </a:lnTo>
                  <a:lnTo>
                    <a:pt x="56" y="421"/>
                  </a:lnTo>
                  <a:lnTo>
                    <a:pt x="54" y="419"/>
                  </a:lnTo>
                  <a:lnTo>
                    <a:pt x="54" y="415"/>
                  </a:lnTo>
                  <a:lnTo>
                    <a:pt x="57" y="414"/>
                  </a:lnTo>
                  <a:lnTo>
                    <a:pt x="58" y="409"/>
                  </a:lnTo>
                  <a:lnTo>
                    <a:pt x="56" y="398"/>
                  </a:lnTo>
                  <a:lnTo>
                    <a:pt x="56" y="395"/>
                  </a:lnTo>
                  <a:lnTo>
                    <a:pt x="59" y="391"/>
                  </a:lnTo>
                  <a:lnTo>
                    <a:pt x="59" y="389"/>
                  </a:lnTo>
                  <a:lnTo>
                    <a:pt x="60" y="389"/>
                  </a:lnTo>
                  <a:lnTo>
                    <a:pt x="59" y="395"/>
                  </a:lnTo>
                  <a:lnTo>
                    <a:pt x="63" y="396"/>
                  </a:lnTo>
                  <a:lnTo>
                    <a:pt x="65" y="395"/>
                  </a:lnTo>
                  <a:lnTo>
                    <a:pt x="66" y="392"/>
                  </a:lnTo>
                  <a:lnTo>
                    <a:pt x="65" y="391"/>
                  </a:lnTo>
                  <a:lnTo>
                    <a:pt x="64" y="394"/>
                  </a:lnTo>
                  <a:lnTo>
                    <a:pt x="62" y="394"/>
                  </a:lnTo>
                  <a:lnTo>
                    <a:pt x="62" y="392"/>
                  </a:lnTo>
                  <a:lnTo>
                    <a:pt x="62" y="389"/>
                  </a:lnTo>
                  <a:lnTo>
                    <a:pt x="59" y="386"/>
                  </a:lnTo>
                  <a:lnTo>
                    <a:pt x="63" y="382"/>
                  </a:lnTo>
                  <a:lnTo>
                    <a:pt x="60" y="383"/>
                  </a:lnTo>
                  <a:lnTo>
                    <a:pt x="59" y="385"/>
                  </a:lnTo>
                  <a:lnTo>
                    <a:pt x="58" y="385"/>
                  </a:lnTo>
                  <a:lnTo>
                    <a:pt x="57" y="384"/>
                  </a:lnTo>
                  <a:lnTo>
                    <a:pt x="54" y="385"/>
                  </a:lnTo>
                  <a:lnTo>
                    <a:pt x="53" y="383"/>
                  </a:lnTo>
                  <a:lnTo>
                    <a:pt x="53" y="380"/>
                  </a:lnTo>
                  <a:lnTo>
                    <a:pt x="52" y="379"/>
                  </a:lnTo>
                  <a:lnTo>
                    <a:pt x="51" y="380"/>
                  </a:lnTo>
                  <a:lnTo>
                    <a:pt x="52" y="384"/>
                  </a:lnTo>
                  <a:lnTo>
                    <a:pt x="53" y="386"/>
                  </a:lnTo>
                  <a:lnTo>
                    <a:pt x="58" y="389"/>
                  </a:lnTo>
                  <a:lnTo>
                    <a:pt x="54" y="391"/>
                  </a:lnTo>
                  <a:lnTo>
                    <a:pt x="52" y="391"/>
                  </a:lnTo>
                  <a:lnTo>
                    <a:pt x="51" y="388"/>
                  </a:lnTo>
                  <a:lnTo>
                    <a:pt x="44" y="376"/>
                  </a:lnTo>
                  <a:lnTo>
                    <a:pt x="44" y="372"/>
                  </a:lnTo>
                  <a:lnTo>
                    <a:pt x="40" y="367"/>
                  </a:lnTo>
                  <a:lnTo>
                    <a:pt x="33" y="356"/>
                  </a:lnTo>
                  <a:lnTo>
                    <a:pt x="32" y="355"/>
                  </a:lnTo>
                  <a:lnTo>
                    <a:pt x="22" y="340"/>
                  </a:lnTo>
                  <a:lnTo>
                    <a:pt x="20" y="338"/>
                  </a:lnTo>
                  <a:lnTo>
                    <a:pt x="18" y="336"/>
                  </a:lnTo>
                  <a:lnTo>
                    <a:pt x="16" y="332"/>
                  </a:lnTo>
                  <a:lnTo>
                    <a:pt x="15" y="329"/>
                  </a:lnTo>
                  <a:lnTo>
                    <a:pt x="12" y="324"/>
                  </a:lnTo>
                  <a:lnTo>
                    <a:pt x="9" y="319"/>
                  </a:lnTo>
                  <a:lnTo>
                    <a:pt x="5" y="319"/>
                  </a:lnTo>
                  <a:lnTo>
                    <a:pt x="4" y="318"/>
                  </a:lnTo>
                  <a:lnTo>
                    <a:pt x="3" y="313"/>
                  </a:lnTo>
                  <a:lnTo>
                    <a:pt x="0" y="310"/>
                  </a:lnTo>
                  <a:lnTo>
                    <a:pt x="0" y="306"/>
                  </a:lnTo>
                  <a:lnTo>
                    <a:pt x="4" y="305"/>
                  </a:lnTo>
                  <a:lnTo>
                    <a:pt x="8" y="302"/>
                  </a:lnTo>
                  <a:lnTo>
                    <a:pt x="11" y="296"/>
                  </a:lnTo>
                  <a:lnTo>
                    <a:pt x="12" y="290"/>
                  </a:lnTo>
                  <a:lnTo>
                    <a:pt x="14" y="290"/>
                  </a:lnTo>
                  <a:lnTo>
                    <a:pt x="15" y="289"/>
                  </a:lnTo>
                  <a:lnTo>
                    <a:pt x="15" y="286"/>
                  </a:lnTo>
                  <a:lnTo>
                    <a:pt x="18" y="280"/>
                  </a:lnTo>
                  <a:lnTo>
                    <a:pt x="17" y="277"/>
                  </a:lnTo>
                  <a:lnTo>
                    <a:pt x="18" y="270"/>
                  </a:lnTo>
                  <a:lnTo>
                    <a:pt x="21" y="266"/>
                  </a:lnTo>
                  <a:lnTo>
                    <a:pt x="21" y="265"/>
                  </a:lnTo>
                  <a:lnTo>
                    <a:pt x="21" y="263"/>
                  </a:lnTo>
                  <a:lnTo>
                    <a:pt x="22" y="262"/>
                  </a:lnTo>
                  <a:lnTo>
                    <a:pt x="22" y="259"/>
                  </a:lnTo>
                  <a:lnTo>
                    <a:pt x="22" y="257"/>
                  </a:lnTo>
                  <a:lnTo>
                    <a:pt x="21" y="252"/>
                  </a:lnTo>
                  <a:lnTo>
                    <a:pt x="21" y="247"/>
                  </a:lnTo>
                  <a:lnTo>
                    <a:pt x="20" y="245"/>
                  </a:lnTo>
                  <a:lnTo>
                    <a:pt x="21" y="245"/>
                  </a:lnTo>
                  <a:lnTo>
                    <a:pt x="23" y="245"/>
                  </a:lnTo>
                  <a:lnTo>
                    <a:pt x="24" y="245"/>
                  </a:lnTo>
                  <a:lnTo>
                    <a:pt x="24" y="241"/>
                  </a:lnTo>
                  <a:lnTo>
                    <a:pt x="27" y="236"/>
                  </a:lnTo>
                  <a:lnTo>
                    <a:pt x="29" y="233"/>
                  </a:lnTo>
                  <a:lnTo>
                    <a:pt x="33" y="230"/>
                  </a:lnTo>
                  <a:lnTo>
                    <a:pt x="36" y="226"/>
                  </a:lnTo>
                  <a:lnTo>
                    <a:pt x="40" y="217"/>
                  </a:lnTo>
                  <a:lnTo>
                    <a:pt x="41" y="214"/>
                  </a:lnTo>
                  <a:lnTo>
                    <a:pt x="42" y="214"/>
                  </a:lnTo>
                  <a:lnTo>
                    <a:pt x="45" y="209"/>
                  </a:lnTo>
                  <a:lnTo>
                    <a:pt x="56" y="203"/>
                  </a:lnTo>
                  <a:lnTo>
                    <a:pt x="57" y="199"/>
                  </a:lnTo>
                  <a:lnTo>
                    <a:pt x="62" y="194"/>
                  </a:lnTo>
                  <a:lnTo>
                    <a:pt x="63" y="192"/>
                  </a:lnTo>
                  <a:lnTo>
                    <a:pt x="64" y="182"/>
                  </a:lnTo>
                  <a:lnTo>
                    <a:pt x="62" y="179"/>
                  </a:lnTo>
                  <a:lnTo>
                    <a:pt x="63" y="174"/>
                  </a:lnTo>
                  <a:lnTo>
                    <a:pt x="65" y="167"/>
                  </a:lnTo>
                  <a:lnTo>
                    <a:pt x="69" y="160"/>
                  </a:lnTo>
                  <a:lnTo>
                    <a:pt x="70" y="157"/>
                  </a:lnTo>
                  <a:lnTo>
                    <a:pt x="72" y="151"/>
                  </a:lnTo>
                  <a:lnTo>
                    <a:pt x="74" y="143"/>
                  </a:lnTo>
                  <a:lnTo>
                    <a:pt x="76" y="142"/>
                  </a:lnTo>
                  <a:lnTo>
                    <a:pt x="78" y="139"/>
                  </a:lnTo>
                  <a:lnTo>
                    <a:pt x="81" y="137"/>
                  </a:lnTo>
                  <a:lnTo>
                    <a:pt x="83" y="133"/>
                  </a:lnTo>
                  <a:lnTo>
                    <a:pt x="90" y="130"/>
                  </a:lnTo>
                  <a:lnTo>
                    <a:pt x="92" y="131"/>
                  </a:lnTo>
                  <a:lnTo>
                    <a:pt x="90" y="132"/>
                  </a:lnTo>
                  <a:lnTo>
                    <a:pt x="90" y="133"/>
                  </a:lnTo>
                  <a:lnTo>
                    <a:pt x="93" y="134"/>
                  </a:lnTo>
                  <a:lnTo>
                    <a:pt x="94" y="134"/>
                  </a:lnTo>
                  <a:lnTo>
                    <a:pt x="99" y="136"/>
                  </a:lnTo>
                  <a:lnTo>
                    <a:pt x="101" y="137"/>
                  </a:lnTo>
                  <a:lnTo>
                    <a:pt x="101" y="140"/>
                  </a:lnTo>
                  <a:lnTo>
                    <a:pt x="104" y="142"/>
                  </a:lnTo>
                  <a:lnTo>
                    <a:pt x="105" y="143"/>
                  </a:lnTo>
                  <a:lnTo>
                    <a:pt x="105" y="146"/>
                  </a:lnTo>
                  <a:lnTo>
                    <a:pt x="106" y="148"/>
                  </a:lnTo>
                  <a:lnTo>
                    <a:pt x="107" y="143"/>
                  </a:lnTo>
                  <a:lnTo>
                    <a:pt x="107" y="142"/>
                  </a:lnTo>
                  <a:lnTo>
                    <a:pt x="105" y="134"/>
                  </a:lnTo>
                  <a:lnTo>
                    <a:pt x="106" y="133"/>
                  </a:lnTo>
                  <a:lnTo>
                    <a:pt x="107" y="133"/>
                  </a:lnTo>
                  <a:lnTo>
                    <a:pt x="110" y="134"/>
                  </a:lnTo>
                  <a:lnTo>
                    <a:pt x="112" y="134"/>
                  </a:lnTo>
                  <a:lnTo>
                    <a:pt x="114" y="131"/>
                  </a:lnTo>
                  <a:lnTo>
                    <a:pt x="116" y="130"/>
                  </a:lnTo>
                  <a:lnTo>
                    <a:pt x="114" y="127"/>
                  </a:lnTo>
                  <a:lnTo>
                    <a:pt x="116" y="126"/>
                  </a:lnTo>
                  <a:lnTo>
                    <a:pt x="117" y="126"/>
                  </a:lnTo>
                  <a:lnTo>
                    <a:pt x="118" y="127"/>
                  </a:lnTo>
                  <a:lnTo>
                    <a:pt x="120" y="126"/>
                  </a:lnTo>
                  <a:lnTo>
                    <a:pt x="123" y="130"/>
                  </a:lnTo>
                  <a:lnTo>
                    <a:pt x="124" y="128"/>
                  </a:lnTo>
                  <a:lnTo>
                    <a:pt x="123" y="127"/>
                  </a:lnTo>
                  <a:lnTo>
                    <a:pt x="120" y="126"/>
                  </a:lnTo>
                  <a:lnTo>
                    <a:pt x="116" y="125"/>
                  </a:lnTo>
                  <a:lnTo>
                    <a:pt x="114" y="125"/>
                  </a:lnTo>
                  <a:lnTo>
                    <a:pt x="111" y="128"/>
                  </a:lnTo>
                  <a:lnTo>
                    <a:pt x="108" y="128"/>
                  </a:lnTo>
                  <a:lnTo>
                    <a:pt x="102" y="126"/>
                  </a:lnTo>
                  <a:lnTo>
                    <a:pt x="100" y="124"/>
                  </a:lnTo>
                  <a:lnTo>
                    <a:pt x="99" y="121"/>
                  </a:lnTo>
                  <a:lnTo>
                    <a:pt x="104" y="116"/>
                  </a:lnTo>
                  <a:lnTo>
                    <a:pt x="107" y="110"/>
                  </a:lnTo>
                  <a:lnTo>
                    <a:pt x="117" y="110"/>
                  </a:lnTo>
                  <a:lnTo>
                    <a:pt x="124" y="106"/>
                  </a:lnTo>
                  <a:lnTo>
                    <a:pt x="130" y="106"/>
                  </a:lnTo>
                  <a:lnTo>
                    <a:pt x="135" y="107"/>
                  </a:lnTo>
                  <a:lnTo>
                    <a:pt x="136" y="110"/>
                  </a:lnTo>
                  <a:lnTo>
                    <a:pt x="141" y="113"/>
                  </a:lnTo>
                  <a:lnTo>
                    <a:pt x="143" y="116"/>
                  </a:lnTo>
                  <a:lnTo>
                    <a:pt x="147" y="119"/>
                  </a:lnTo>
                  <a:lnTo>
                    <a:pt x="150" y="118"/>
                  </a:lnTo>
                  <a:lnTo>
                    <a:pt x="154" y="119"/>
                  </a:lnTo>
                  <a:lnTo>
                    <a:pt x="165" y="114"/>
                  </a:lnTo>
                  <a:lnTo>
                    <a:pt x="167" y="110"/>
                  </a:lnTo>
                  <a:lnTo>
                    <a:pt x="170" y="110"/>
                  </a:lnTo>
                  <a:lnTo>
                    <a:pt x="172" y="112"/>
                  </a:lnTo>
                  <a:lnTo>
                    <a:pt x="173" y="110"/>
                  </a:lnTo>
                  <a:lnTo>
                    <a:pt x="171" y="108"/>
                  </a:lnTo>
                  <a:lnTo>
                    <a:pt x="168" y="108"/>
                  </a:lnTo>
                  <a:lnTo>
                    <a:pt x="165" y="108"/>
                  </a:lnTo>
                  <a:lnTo>
                    <a:pt x="162" y="110"/>
                  </a:lnTo>
                  <a:lnTo>
                    <a:pt x="160" y="110"/>
                  </a:lnTo>
                  <a:lnTo>
                    <a:pt x="160" y="109"/>
                  </a:lnTo>
                  <a:lnTo>
                    <a:pt x="160" y="106"/>
                  </a:lnTo>
                  <a:lnTo>
                    <a:pt x="161" y="103"/>
                  </a:lnTo>
                  <a:lnTo>
                    <a:pt x="165" y="103"/>
                  </a:lnTo>
                  <a:lnTo>
                    <a:pt x="167" y="96"/>
                  </a:lnTo>
                  <a:lnTo>
                    <a:pt x="170" y="95"/>
                  </a:lnTo>
                  <a:lnTo>
                    <a:pt x="171" y="95"/>
                  </a:lnTo>
                  <a:lnTo>
                    <a:pt x="173" y="97"/>
                  </a:lnTo>
                  <a:lnTo>
                    <a:pt x="173" y="96"/>
                  </a:lnTo>
                  <a:lnTo>
                    <a:pt x="173" y="94"/>
                  </a:lnTo>
                  <a:lnTo>
                    <a:pt x="171" y="92"/>
                  </a:lnTo>
                  <a:lnTo>
                    <a:pt x="171" y="90"/>
                  </a:lnTo>
                  <a:lnTo>
                    <a:pt x="173" y="86"/>
                  </a:lnTo>
                  <a:lnTo>
                    <a:pt x="173" y="80"/>
                  </a:lnTo>
                  <a:lnTo>
                    <a:pt x="174" y="79"/>
                  </a:lnTo>
                  <a:lnTo>
                    <a:pt x="174" y="77"/>
                  </a:lnTo>
                  <a:lnTo>
                    <a:pt x="177" y="74"/>
                  </a:lnTo>
                  <a:lnTo>
                    <a:pt x="179" y="70"/>
                  </a:lnTo>
                  <a:lnTo>
                    <a:pt x="177" y="65"/>
                  </a:lnTo>
                  <a:lnTo>
                    <a:pt x="173" y="60"/>
                  </a:lnTo>
                  <a:lnTo>
                    <a:pt x="176" y="59"/>
                  </a:lnTo>
                  <a:lnTo>
                    <a:pt x="197" y="62"/>
                  </a:lnTo>
                  <a:lnTo>
                    <a:pt x="203" y="58"/>
                  </a:lnTo>
                  <a:lnTo>
                    <a:pt x="209" y="50"/>
                  </a:lnTo>
                  <a:lnTo>
                    <a:pt x="214" y="49"/>
                  </a:lnTo>
                  <a:lnTo>
                    <a:pt x="218" y="42"/>
                  </a:lnTo>
                  <a:lnTo>
                    <a:pt x="221" y="41"/>
                  </a:lnTo>
                  <a:lnTo>
                    <a:pt x="222" y="37"/>
                  </a:lnTo>
                  <a:lnTo>
                    <a:pt x="224" y="36"/>
                  </a:lnTo>
                  <a:lnTo>
                    <a:pt x="228" y="35"/>
                  </a:lnTo>
                  <a:lnTo>
                    <a:pt x="231" y="31"/>
                  </a:lnTo>
                  <a:lnTo>
                    <a:pt x="231" y="30"/>
                  </a:lnTo>
                  <a:lnTo>
                    <a:pt x="233" y="29"/>
                  </a:lnTo>
                  <a:lnTo>
                    <a:pt x="234" y="23"/>
                  </a:lnTo>
                  <a:lnTo>
                    <a:pt x="237" y="22"/>
                  </a:lnTo>
                  <a:lnTo>
                    <a:pt x="243" y="23"/>
                  </a:lnTo>
                  <a:lnTo>
                    <a:pt x="254" y="14"/>
                  </a:lnTo>
                  <a:lnTo>
                    <a:pt x="262" y="8"/>
                  </a:lnTo>
                  <a:lnTo>
                    <a:pt x="269" y="6"/>
                  </a:lnTo>
                  <a:lnTo>
                    <a:pt x="273" y="0"/>
                  </a:lnTo>
                  <a:lnTo>
                    <a:pt x="279" y="6"/>
                  </a:lnTo>
                  <a:lnTo>
                    <a:pt x="278" y="11"/>
                  </a:lnTo>
                  <a:lnTo>
                    <a:pt x="278" y="16"/>
                  </a:lnTo>
                  <a:lnTo>
                    <a:pt x="282" y="25"/>
                  </a:lnTo>
                  <a:lnTo>
                    <a:pt x="286" y="2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36" name="Freeform 1039"/>
            <p:cNvSpPr>
              <a:spLocks noChangeAspect="1"/>
            </p:cNvSpPr>
            <p:nvPr/>
          </p:nvSpPr>
          <p:spPr bwMode="auto">
            <a:xfrm>
              <a:off x="2783" y="2507"/>
              <a:ext cx="14" cy="26"/>
            </a:xfrm>
            <a:custGeom>
              <a:avLst/>
              <a:gdLst>
                <a:gd name="T0" fmla="*/ 1 w 26"/>
                <a:gd name="T1" fmla="*/ 1 h 52"/>
                <a:gd name="T2" fmla="*/ 1 w 26"/>
                <a:gd name="T3" fmla="*/ 1 h 52"/>
                <a:gd name="T4" fmla="*/ 1 w 26"/>
                <a:gd name="T5" fmla="*/ 1 h 52"/>
                <a:gd name="T6" fmla="*/ 1 w 26"/>
                <a:gd name="T7" fmla="*/ 1 h 52"/>
                <a:gd name="T8" fmla="*/ 1 w 26"/>
                <a:gd name="T9" fmla="*/ 1 h 52"/>
                <a:gd name="T10" fmla="*/ 1 w 26"/>
                <a:gd name="T11" fmla="*/ 1 h 52"/>
                <a:gd name="T12" fmla="*/ 0 w 26"/>
                <a:gd name="T13" fmla="*/ 1 h 52"/>
                <a:gd name="T14" fmla="*/ 1 w 26"/>
                <a:gd name="T15" fmla="*/ 1 h 52"/>
                <a:gd name="T16" fmla="*/ 1 w 26"/>
                <a:gd name="T17" fmla="*/ 0 h 52"/>
                <a:gd name="T18" fmla="*/ 1 w 26"/>
                <a:gd name="T19" fmla="*/ 1 h 52"/>
                <a:gd name="T20" fmla="*/ 1 w 26"/>
                <a:gd name="T21" fmla="*/ 1 h 52"/>
                <a:gd name="T22" fmla="*/ 1 w 26"/>
                <a:gd name="T23" fmla="*/ 1 h 52"/>
                <a:gd name="T24" fmla="*/ 1 w 26"/>
                <a:gd name="T25" fmla="*/ 1 h 52"/>
                <a:gd name="T26" fmla="*/ 1 w 26"/>
                <a:gd name="T27" fmla="*/ 1 h 52"/>
                <a:gd name="T28" fmla="*/ 1 w 26"/>
                <a:gd name="T29" fmla="*/ 1 h 52"/>
                <a:gd name="T30" fmla="*/ 1 w 26"/>
                <a:gd name="T31" fmla="*/ 1 h 52"/>
                <a:gd name="T32" fmla="*/ 1 w 26"/>
                <a:gd name="T33" fmla="*/ 1 h 52"/>
                <a:gd name="T34" fmla="*/ 1 w 26"/>
                <a:gd name="T35" fmla="*/ 1 h 52"/>
                <a:gd name="T36" fmla="*/ 1 w 26"/>
                <a:gd name="T37" fmla="*/ 1 h 52"/>
                <a:gd name="T38" fmla="*/ 1 w 26"/>
                <a:gd name="T39" fmla="*/ 1 h 52"/>
                <a:gd name="T40" fmla="*/ 1 w 26"/>
                <a:gd name="T41" fmla="*/ 1 h 52"/>
                <a:gd name="T42" fmla="*/ 1 w 26"/>
                <a:gd name="T43" fmla="*/ 1 h 52"/>
                <a:gd name="T44" fmla="*/ 1 w 26"/>
                <a:gd name="T45" fmla="*/ 1 h 52"/>
                <a:gd name="T46" fmla="*/ 1 w 26"/>
                <a:gd name="T47" fmla="*/ 1 h 52"/>
                <a:gd name="T48" fmla="*/ 1 w 26"/>
                <a:gd name="T49" fmla="*/ 1 h 52"/>
                <a:gd name="T50" fmla="*/ 1 w 26"/>
                <a:gd name="T51" fmla="*/ 1 h 52"/>
                <a:gd name="T52" fmla="*/ 1 w 26"/>
                <a:gd name="T53" fmla="*/ 1 h 52"/>
                <a:gd name="T54" fmla="*/ 1 w 26"/>
                <a:gd name="T55" fmla="*/ 1 h 52"/>
                <a:gd name="T56" fmla="*/ 1 w 26"/>
                <a:gd name="T57" fmla="*/ 1 h 52"/>
                <a:gd name="T58" fmla="*/ 1 w 26"/>
                <a:gd name="T59" fmla="*/ 1 h 52"/>
                <a:gd name="T60" fmla="*/ 1 w 26"/>
                <a:gd name="T61" fmla="*/ 1 h 52"/>
                <a:gd name="T62" fmla="*/ 1 w 26"/>
                <a:gd name="T63" fmla="*/ 1 h 52"/>
                <a:gd name="T64" fmla="*/ 1 w 26"/>
                <a:gd name="T65" fmla="*/ 1 h 52"/>
                <a:gd name="T66" fmla="*/ 1 w 26"/>
                <a:gd name="T67" fmla="*/ 1 h 52"/>
                <a:gd name="T68" fmla="*/ 1 w 26"/>
                <a:gd name="T69" fmla="*/ 1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 h="52">
                  <a:moveTo>
                    <a:pt x="20" y="52"/>
                  </a:moveTo>
                  <a:lnTo>
                    <a:pt x="15" y="50"/>
                  </a:lnTo>
                  <a:lnTo>
                    <a:pt x="3" y="27"/>
                  </a:lnTo>
                  <a:lnTo>
                    <a:pt x="1" y="22"/>
                  </a:lnTo>
                  <a:lnTo>
                    <a:pt x="1" y="16"/>
                  </a:lnTo>
                  <a:lnTo>
                    <a:pt x="1" y="14"/>
                  </a:lnTo>
                  <a:lnTo>
                    <a:pt x="0" y="7"/>
                  </a:lnTo>
                  <a:lnTo>
                    <a:pt x="1" y="2"/>
                  </a:lnTo>
                  <a:lnTo>
                    <a:pt x="5" y="0"/>
                  </a:lnTo>
                  <a:lnTo>
                    <a:pt x="6" y="1"/>
                  </a:lnTo>
                  <a:lnTo>
                    <a:pt x="3" y="3"/>
                  </a:lnTo>
                  <a:lnTo>
                    <a:pt x="3" y="6"/>
                  </a:lnTo>
                  <a:lnTo>
                    <a:pt x="3" y="8"/>
                  </a:lnTo>
                  <a:lnTo>
                    <a:pt x="6" y="12"/>
                  </a:lnTo>
                  <a:lnTo>
                    <a:pt x="7" y="14"/>
                  </a:lnTo>
                  <a:lnTo>
                    <a:pt x="8" y="26"/>
                  </a:lnTo>
                  <a:lnTo>
                    <a:pt x="6" y="27"/>
                  </a:lnTo>
                  <a:lnTo>
                    <a:pt x="9" y="31"/>
                  </a:lnTo>
                  <a:lnTo>
                    <a:pt x="13" y="32"/>
                  </a:lnTo>
                  <a:lnTo>
                    <a:pt x="12" y="33"/>
                  </a:lnTo>
                  <a:lnTo>
                    <a:pt x="14" y="34"/>
                  </a:lnTo>
                  <a:lnTo>
                    <a:pt x="12" y="37"/>
                  </a:lnTo>
                  <a:lnTo>
                    <a:pt x="12" y="39"/>
                  </a:lnTo>
                  <a:lnTo>
                    <a:pt x="13" y="40"/>
                  </a:lnTo>
                  <a:lnTo>
                    <a:pt x="15" y="42"/>
                  </a:lnTo>
                  <a:lnTo>
                    <a:pt x="17" y="43"/>
                  </a:lnTo>
                  <a:lnTo>
                    <a:pt x="18" y="45"/>
                  </a:lnTo>
                  <a:lnTo>
                    <a:pt x="17" y="48"/>
                  </a:lnTo>
                  <a:lnTo>
                    <a:pt x="18" y="49"/>
                  </a:lnTo>
                  <a:lnTo>
                    <a:pt x="20" y="50"/>
                  </a:lnTo>
                  <a:lnTo>
                    <a:pt x="25" y="48"/>
                  </a:lnTo>
                  <a:lnTo>
                    <a:pt x="26" y="48"/>
                  </a:lnTo>
                  <a:lnTo>
                    <a:pt x="26" y="50"/>
                  </a:lnTo>
                  <a:lnTo>
                    <a:pt x="26" y="51"/>
                  </a:lnTo>
                  <a:lnTo>
                    <a:pt x="20" y="5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37" name="Freeform 1040"/>
            <p:cNvSpPr>
              <a:spLocks noChangeAspect="1"/>
            </p:cNvSpPr>
            <p:nvPr/>
          </p:nvSpPr>
          <p:spPr bwMode="auto">
            <a:xfrm>
              <a:off x="2986" y="2296"/>
              <a:ext cx="69" cy="66"/>
            </a:xfrm>
            <a:custGeom>
              <a:avLst/>
              <a:gdLst>
                <a:gd name="T0" fmla="*/ 1 w 138"/>
                <a:gd name="T1" fmla="*/ 0 h 133"/>
                <a:gd name="T2" fmla="*/ 1 w 138"/>
                <a:gd name="T3" fmla="*/ 0 h 133"/>
                <a:gd name="T4" fmla="*/ 1 w 138"/>
                <a:gd name="T5" fmla="*/ 0 h 133"/>
                <a:gd name="T6" fmla="*/ 1 w 138"/>
                <a:gd name="T7" fmla="*/ 0 h 133"/>
                <a:gd name="T8" fmla="*/ 1 w 138"/>
                <a:gd name="T9" fmla="*/ 0 h 133"/>
                <a:gd name="T10" fmla="*/ 1 w 138"/>
                <a:gd name="T11" fmla="*/ 0 h 133"/>
                <a:gd name="T12" fmla="*/ 1 w 138"/>
                <a:gd name="T13" fmla="*/ 0 h 133"/>
                <a:gd name="T14" fmla="*/ 1 w 138"/>
                <a:gd name="T15" fmla="*/ 0 h 133"/>
                <a:gd name="T16" fmla="*/ 1 w 138"/>
                <a:gd name="T17" fmla="*/ 0 h 133"/>
                <a:gd name="T18" fmla="*/ 1 w 138"/>
                <a:gd name="T19" fmla="*/ 0 h 133"/>
                <a:gd name="T20" fmla="*/ 1 w 138"/>
                <a:gd name="T21" fmla="*/ 0 h 133"/>
                <a:gd name="T22" fmla="*/ 1 w 138"/>
                <a:gd name="T23" fmla="*/ 0 h 133"/>
                <a:gd name="T24" fmla="*/ 1 w 138"/>
                <a:gd name="T25" fmla="*/ 0 h 133"/>
                <a:gd name="T26" fmla="*/ 1 w 138"/>
                <a:gd name="T27" fmla="*/ 0 h 133"/>
                <a:gd name="T28" fmla="*/ 1 w 138"/>
                <a:gd name="T29" fmla="*/ 0 h 133"/>
                <a:gd name="T30" fmla="*/ 1 w 138"/>
                <a:gd name="T31" fmla="*/ 0 h 133"/>
                <a:gd name="T32" fmla="*/ 1 w 138"/>
                <a:gd name="T33" fmla="*/ 0 h 133"/>
                <a:gd name="T34" fmla="*/ 1 w 138"/>
                <a:gd name="T35" fmla="*/ 0 h 133"/>
                <a:gd name="T36" fmla="*/ 1 w 138"/>
                <a:gd name="T37" fmla="*/ 0 h 133"/>
                <a:gd name="T38" fmla="*/ 1 w 138"/>
                <a:gd name="T39" fmla="*/ 0 h 133"/>
                <a:gd name="T40" fmla="*/ 1 w 138"/>
                <a:gd name="T41" fmla="*/ 0 h 133"/>
                <a:gd name="T42" fmla="*/ 1 w 138"/>
                <a:gd name="T43" fmla="*/ 0 h 133"/>
                <a:gd name="T44" fmla="*/ 1 w 138"/>
                <a:gd name="T45" fmla="*/ 0 h 133"/>
                <a:gd name="T46" fmla="*/ 1 w 138"/>
                <a:gd name="T47" fmla="*/ 0 h 133"/>
                <a:gd name="T48" fmla="*/ 1 w 138"/>
                <a:gd name="T49" fmla="*/ 0 h 133"/>
                <a:gd name="T50" fmla="*/ 1 w 138"/>
                <a:gd name="T51" fmla="*/ 0 h 133"/>
                <a:gd name="T52" fmla="*/ 1 w 138"/>
                <a:gd name="T53" fmla="*/ 0 h 133"/>
                <a:gd name="T54" fmla="*/ 1 w 138"/>
                <a:gd name="T55" fmla="*/ 0 h 133"/>
                <a:gd name="T56" fmla="*/ 1 w 138"/>
                <a:gd name="T57" fmla="*/ 0 h 133"/>
                <a:gd name="T58" fmla="*/ 1 w 138"/>
                <a:gd name="T59" fmla="*/ 0 h 133"/>
                <a:gd name="T60" fmla="*/ 1 w 138"/>
                <a:gd name="T61" fmla="*/ 0 h 133"/>
                <a:gd name="T62" fmla="*/ 1 w 138"/>
                <a:gd name="T63" fmla="*/ 0 h 133"/>
                <a:gd name="T64" fmla="*/ 1 w 138"/>
                <a:gd name="T65" fmla="*/ 0 h 133"/>
                <a:gd name="T66" fmla="*/ 1 w 138"/>
                <a:gd name="T67" fmla="*/ 0 h 133"/>
                <a:gd name="T68" fmla="*/ 1 w 138"/>
                <a:gd name="T69" fmla="*/ 0 h 133"/>
                <a:gd name="T70" fmla="*/ 1 w 138"/>
                <a:gd name="T71" fmla="*/ 0 h 133"/>
                <a:gd name="T72" fmla="*/ 1 w 138"/>
                <a:gd name="T73" fmla="*/ 0 h 133"/>
                <a:gd name="T74" fmla="*/ 1 w 138"/>
                <a:gd name="T75" fmla="*/ 0 h 133"/>
                <a:gd name="T76" fmla="*/ 1 w 138"/>
                <a:gd name="T77" fmla="*/ 0 h 133"/>
                <a:gd name="T78" fmla="*/ 1 w 138"/>
                <a:gd name="T79" fmla="*/ 0 h 133"/>
                <a:gd name="T80" fmla="*/ 1 w 138"/>
                <a:gd name="T81" fmla="*/ 0 h 133"/>
                <a:gd name="T82" fmla="*/ 1 w 138"/>
                <a:gd name="T83" fmla="*/ 0 h 133"/>
                <a:gd name="T84" fmla="*/ 1 w 138"/>
                <a:gd name="T85" fmla="*/ 0 h 133"/>
                <a:gd name="T86" fmla="*/ 1 w 138"/>
                <a:gd name="T87" fmla="*/ 0 h 133"/>
                <a:gd name="T88" fmla="*/ 1 w 138"/>
                <a:gd name="T89" fmla="*/ 0 h 133"/>
                <a:gd name="T90" fmla="*/ 1 w 138"/>
                <a:gd name="T91" fmla="*/ 0 h 133"/>
                <a:gd name="T92" fmla="*/ 1 w 138"/>
                <a:gd name="T93" fmla="*/ 0 h 1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8" h="133">
                  <a:moveTo>
                    <a:pt x="108" y="0"/>
                  </a:moveTo>
                  <a:lnTo>
                    <a:pt x="111" y="4"/>
                  </a:lnTo>
                  <a:lnTo>
                    <a:pt x="112" y="5"/>
                  </a:lnTo>
                  <a:lnTo>
                    <a:pt x="111" y="7"/>
                  </a:lnTo>
                  <a:lnTo>
                    <a:pt x="112" y="13"/>
                  </a:lnTo>
                  <a:lnTo>
                    <a:pt x="113" y="16"/>
                  </a:lnTo>
                  <a:lnTo>
                    <a:pt x="117" y="18"/>
                  </a:lnTo>
                  <a:lnTo>
                    <a:pt x="118" y="24"/>
                  </a:lnTo>
                  <a:lnTo>
                    <a:pt x="120" y="28"/>
                  </a:lnTo>
                  <a:lnTo>
                    <a:pt x="120" y="29"/>
                  </a:lnTo>
                  <a:lnTo>
                    <a:pt x="122" y="30"/>
                  </a:lnTo>
                  <a:lnTo>
                    <a:pt x="120" y="31"/>
                  </a:lnTo>
                  <a:lnTo>
                    <a:pt x="118" y="33"/>
                  </a:lnTo>
                  <a:lnTo>
                    <a:pt x="117" y="34"/>
                  </a:lnTo>
                  <a:lnTo>
                    <a:pt x="114" y="35"/>
                  </a:lnTo>
                  <a:lnTo>
                    <a:pt x="112" y="39"/>
                  </a:lnTo>
                  <a:lnTo>
                    <a:pt x="112" y="41"/>
                  </a:lnTo>
                  <a:lnTo>
                    <a:pt x="110" y="43"/>
                  </a:lnTo>
                  <a:lnTo>
                    <a:pt x="105" y="43"/>
                  </a:lnTo>
                  <a:lnTo>
                    <a:pt x="107" y="47"/>
                  </a:lnTo>
                  <a:lnTo>
                    <a:pt x="108" y="48"/>
                  </a:lnTo>
                  <a:lnTo>
                    <a:pt x="108" y="47"/>
                  </a:lnTo>
                  <a:lnTo>
                    <a:pt x="110" y="46"/>
                  </a:lnTo>
                  <a:lnTo>
                    <a:pt x="112" y="45"/>
                  </a:lnTo>
                  <a:lnTo>
                    <a:pt x="114" y="40"/>
                  </a:lnTo>
                  <a:lnTo>
                    <a:pt x="114" y="35"/>
                  </a:lnTo>
                  <a:lnTo>
                    <a:pt x="119" y="34"/>
                  </a:lnTo>
                  <a:lnTo>
                    <a:pt x="119" y="36"/>
                  </a:lnTo>
                  <a:lnTo>
                    <a:pt x="122" y="36"/>
                  </a:lnTo>
                  <a:lnTo>
                    <a:pt x="122" y="37"/>
                  </a:lnTo>
                  <a:lnTo>
                    <a:pt x="124" y="41"/>
                  </a:lnTo>
                  <a:lnTo>
                    <a:pt x="128" y="43"/>
                  </a:lnTo>
                  <a:lnTo>
                    <a:pt x="130" y="45"/>
                  </a:lnTo>
                  <a:lnTo>
                    <a:pt x="131" y="46"/>
                  </a:lnTo>
                  <a:lnTo>
                    <a:pt x="130" y="48"/>
                  </a:lnTo>
                  <a:lnTo>
                    <a:pt x="134" y="52"/>
                  </a:lnTo>
                  <a:lnTo>
                    <a:pt x="135" y="53"/>
                  </a:lnTo>
                  <a:lnTo>
                    <a:pt x="137" y="55"/>
                  </a:lnTo>
                  <a:lnTo>
                    <a:pt x="137" y="60"/>
                  </a:lnTo>
                  <a:lnTo>
                    <a:pt x="137" y="63"/>
                  </a:lnTo>
                  <a:lnTo>
                    <a:pt x="135" y="65"/>
                  </a:lnTo>
                  <a:lnTo>
                    <a:pt x="134" y="70"/>
                  </a:lnTo>
                  <a:lnTo>
                    <a:pt x="135" y="76"/>
                  </a:lnTo>
                  <a:lnTo>
                    <a:pt x="137" y="78"/>
                  </a:lnTo>
                  <a:lnTo>
                    <a:pt x="136" y="81"/>
                  </a:lnTo>
                  <a:lnTo>
                    <a:pt x="137" y="83"/>
                  </a:lnTo>
                  <a:lnTo>
                    <a:pt x="137" y="84"/>
                  </a:lnTo>
                  <a:lnTo>
                    <a:pt x="135" y="87"/>
                  </a:lnTo>
                  <a:lnTo>
                    <a:pt x="135" y="90"/>
                  </a:lnTo>
                  <a:lnTo>
                    <a:pt x="137" y="95"/>
                  </a:lnTo>
                  <a:lnTo>
                    <a:pt x="137" y="100"/>
                  </a:lnTo>
                  <a:lnTo>
                    <a:pt x="138" y="103"/>
                  </a:lnTo>
                  <a:lnTo>
                    <a:pt x="126" y="112"/>
                  </a:lnTo>
                  <a:lnTo>
                    <a:pt x="122" y="113"/>
                  </a:lnTo>
                  <a:lnTo>
                    <a:pt x="118" y="118"/>
                  </a:lnTo>
                  <a:lnTo>
                    <a:pt x="119" y="124"/>
                  </a:lnTo>
                  <a:lnTo>
                    <a:pt x="118" y="129"/>
                  </a:lnTo>
                  <a:lnTo>
                    <a:pt x="116" y="133"/>
                  </a:lnTo>
                  <a:lnTo>
                    <a:pt x="102" y="132"/>
                  </a:lnTo>
                  <a:lnTo>
                    <a:pt x="100" y="131"/>
                  </a:lnTo>
                  <a:lnTo>
                    <a:pt x="98" y="132"/>
                  </a:lnTo>
                  <a:lnTo>
                    <a:pt x="95" y="131"/>
                  </a:lnTo>
                  <a:lnTo>
                    <a:pt x="96" y="129"/>
                  </a:lnTo>
                  <a:lnTo>
                    <a:pt x="99" y="126"/>
                  </a:lnTo>
                  <a:lnTo>
                    <a:pt x="98" y="118"/>
                  </a:lnTo>
                  <a:lnTo>
                    <a:pt x="90" y="115"/>
                  </a:lnTo>
                  <a:lnTo>
                    <a:pt x="90" y="111"/>
                  </a:lnTo>
                  <a:lnTo>
                    <a:pt x="95" y="107"/>
                  </a:lnTo>
                  <a:lnTo>
                    <a:pt x="98" y="101"/>
                  </a:lnTo>
                  <a:lnTo>
                    <a:pt x="95" y="97"/>
                  </a:lnTo>
                  <a:lnTo>
                    <a:pt x="84" y="96"/>
                  </a:lnTo>
                  <a:lnTo>
                    <a:pt x="78" y="94"/>
                  </a:lnTo>
                  <a:lnTo>
                    <a:pt x="76" y="91"/>
                  </a:lnTo>
                  <a:lnTo>
                    <a:pt x="72" y="85"/>
                  </a:lnTo>
                  <a:lnTo>
                    <a:pt x="71" y="84"/>
                  </a:lnTo>
                  <a:lnTo>
                    <a:pt x="69" y="85"/>
                  </a:lnTo>
                  <a:lnTo>
                    <a:pt x="64" y="90"/>
                  </a:lnTo>
                  <a:lnTo>
                    <a:pt x="59" y="93"/>
                  </a:lnTo>
                  <a:lnTo>
                    <a:pt x="54" y="88"/>
                  </a:lnTo>
                  <a:lnTo>
                    <a:pt x="52" y="87"/>
                  </a:lnTo>
                  <a:lnTo>
                    <a:pt x="50" y="82"/>
                  </a:lnTo>
                  <a:lnTo>
                    <a:pt x="47" y="79"/>
                  </a:lnTo>
                  <a:lnTo>
                    <a:pt x="45" y="81"/>
                  </a:lnTo>
                  <a:lnTo>
                    <a:pt x="38" y="79"/>
                  </a:lnTo>
                  <a:lnTo>
                    <a:pt x="36" y="75"/>
                  </a:lnTo>
                  <a:lnTo>
                    <a:pt x="30" y="77"/>
                  </a:lnTo>
                  <a:lnTo>
                    <a:pt x="29" y="76"/>
                  </a:lnTo>
                  <a:lnTo>
                    <a:pt x="28" y="76"/>
                  </a:lnTo>
                  <a:lnTo>
                    <a:pt x="24" y="81"/>
                  </a:lnTo>
                  <a:lnTo>
                    <a:pt x="23" y="81"/>
                  </a:lnTo>
                  <a:lnTo>
                    <a:pt x="21" y="78"/>
                  </a:lnTo>
                  <a:lnTo>
                    <a:pt x="20" y="78"/>
                  </a:lnTo>
                  <a:lnTo>
                    <a:pt x="18" y="79"/>
                  </a:lnTo>
                  <a:lnTo>
                    <a:pt x="16" y="79"/>
                  </a:lnTo>
                  <a:lnTo>
                    <a:pt x="16" y="82"/>
                  </a:lnTo>
                  <a:lnTo>
                    <a:pt x="15" y="82"/>
                  </a:lnTo>
                  <a:lnTo>
                    <a:pt x="15" y="81"/>
                  </a:lnTo>
                  <a:lnTo>
                    <a:pt x="12" y="81"/>
                  </a:lnTo>
                  <a:lnTo>
                    <a:pt x="11" y="81"/>
                  </a:lnTo>
                  <a:lnTo>
                    <a:pt x="9" y="81"/>
                  </a:lnTo>
                  <a:lnTo>
                    <a:pt x="8" y="81"/>
                  </a:lnTo>
                  <a:lnTo>
                    <a:pt x="8" y="79"/>
                  </a:lnTo>
                  <a:lnTo>
                    <a:pt x="0" y="73"/>
                  </a:lnTo>
                  <a:lnTo>
                    <a:pt x="0" y="71"/>
                  </a:lnTo>
                  <a:lnTo>
                    <a:pt x="9" y="69"/>
                  </a:lnTo>
                  <a:lnTo>
                    <a:pt x="10" y="65"/>
                  </a:lnTo>
                  <a:lnTo>
                    <a:pt x="9" y="60"/>
                  </a:lnTo>
                  <a:lnTo>
                    <a:pt x="9" y="55"/>
                  </a:lnTo>
                  <a:lnTo>
                    <a:pt x="14" y="47"/>
                  </a:lnTo>
                  <a:lnTo>
                    <a:pt x="15" y="46"/>
                  </a:lnTo>
                  <a:lnTo>
                    <a:pt x="18" y="43"/>
                  </a:lnTo>
                  <a:lnTo>
                    <a:pt x="21" y="43"/>
                  </a:lnTo>
                  <a:lnTo>
                    <a:pt x="23" y="45"/>
                  </a:lnTo>
                  <a:lnTo>
                    <a:pt x="24" y="45"/>
                  </a:lnTo>
                  <a:lnTo>
                    <a:pt x="26" y="35"/>
                  </a:lnTo>
                  <a:lnTo>
                    <a:pt x="28" y="29"/>
                  </a:lnTo>
                  <a:lnTo>
                    <a:pt x="30" y="28"/>
                  </a:lnTo>
                  <a:lnTo>
                    <a:pt x="32" y="23"/>
                  </a:lnTo>
                  <a:lnTo>
                    <a:pt x="44" y="21"/>
                  </a:lnTo>
                  <a:lnTo>
                    <a:pt x="45" y="17"/>
                  </a:lnTo>
                  <a:lnTo>
                    <a:pt x="47" y="16"/>
                  </a:lnTo>
                  <a:lnTo>
                    <a:pt x="42" y="6"/>
                  </a:lnTo>
                  <a:lnTo>
                    <a:pt x="44" y="5"/>
                  </a:lnTo>
                  <a:lnTo>
                    <a:pt x="44" y="3"/>
                  </a:lnTo>
                  <a:lnTo>
                    <a:pt x="46" y="1"/>
                  </a:lnTo>
                  <a:lnTo>
                    <a:pt x="58" y="1"/>
                  </a:lnTo>
                  <a:lnTo>
                    <a:pt x="59" y="5"/>
                  </a:lnTo>
                  <a:lnTo>
                    <a:pt x="62" y="5"/>
                  </a:lnTo>
                  <a:lnTo>
                    <a:pt x="65" y="4"/>
                  </a:lnTo>
                  <a:lnTo>
                    <a:pt x="70" y="4"/>
                  </a:lnTo>
                  <a:lnTo>
                    <a:pt x="71" y="6"/>
                  </a:lnTo>
                  <a:lnTo>
                    <a:pt x="74" y="6"/>
                  </a:lnTo>
                  <a:lnTo>
                    <a:pt x="76" y="7"/>
                  </a:lnTo>
                  <a:lnTo>
                    <a:pt x="78" y="6"/>
                  </a:lnTo>
                  <a:lnTo>
                    <a:pt x="77" y="9"/>
                  </a:lnTo>
                  <a:lnTo>
                    <a:pt x="81" y="11"/>
                  </a:lnTo>
                  <a:lnTo>
                    <a:pt x="82" y="13"/>
                  </a:lnTo>
                  <a:lnTo>
                    <a:pt x="89" y="11"/>
                  </a:lnTo>
                  <a:lnTo>
                    <a:pt x="90" y="12"/>
                  </a:lnTo>
                  <a:lnTo>
                    <a:pt x="98" y="13"/>
                  </a:lnTo>
                  <a:lnTo>
                    <a:pt x="99" y="12"/>
                  </a:lnTo>
                  <a:lnTo>
                    <a:pt x="101" y="5"/>
                  </a:lnTo>
                  <a:lnTo>
                    <a:pt x="108" y="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38" name="Freeform 1041"/>
            <p:cNvSpPr>
              <a:spLocks noChangeAspect="1"/>
            </p:cNvSpPr>
            <p:nvPr/>
          </p:nvSpPr>
          <p:spPr bwMode="auto">
            <a:xfrm>
              <a:off x="3005" y="3127"/>
              <a:ext cx="159" cy="60"/>
            </a:xfrm>
            <a:custGeom>
              <a:avLst/>
              <a:gdLst>
                <a:gd name="T0" fmla="*/ 1 w 318"/>
                <a:gd name="T1" fmla="*/ 1 h 120"/>
                <a:gd name="T2" fmla="*/ 1 w 318"/>
                <a:gd name="T3" fmla="*/ 1 h 120"/>
                <a:gd name="T4" fmla="*/ 1 w 318"/>
                <a:gd name="T5" fmla="*/ 1 h 120"/>
                <a:gd name="T6" fmla="*/ 1 w 318"/>
                <a:gd name="T7" fmla="*/ 1 h 120"/>
                <a:gd name="T8" fmla="*/ 1 w 318"/>
                <a:gd name="T9" fmla="*/ 1 h 120"/>
                <a:gd name="T10" fmla="*/ 1 w 318"/>
                <a:gd name="T11" fmla="*/ 1 h 120"/>
                <a:gd name="T12" fmla="*/ 1 w 318"/>
                <a:gd name="T13" fmla="*/ 1 h 120"/>
                <a:gd name="T14" fmla="*/ 1 w 318"/>
                <a:gd name="T15" fmla="*/ 1 h 120"/>
                <a:gd name="T16" fmla="*/ 1 w 318"/>
                <a:gd name="T17" fmla="*/ 1 h 120"/>
                <a:gd name="T18" fmla="*/ 1 w 318"/>
                <a:gd name="T19" fmla="*/ 1 h 120"/>
                <a:gd name="T20" fmla="*/ 1 w 318"/>
                <a:gd name="T21" fmla="*/ 1 h 120"/>
                <a:gd name="T22" fmla="*/ 1 w 318"/>
                <a:gd name="T23" fmla="*/ 1 h 120"/>
                <a:gd name="T24" fmla="*/ 1 w 318"/>
                <a:gd name="T25" fmla="*/ 1 h 120"/>
                <a:gd name="T26" fmla="*/ 1 w 318"/>
                <a:gd name="T27" fmla="*/ 1 h 120"/>
                <a:gd name="T28" fmla="*/ 1 w 318"/>
                <a:gd name="T29" fmla="*/ 1 h 120"/>
                <a:gd name="T30" fmla="*/ 1 w 318"/>
                <a:gd name="T31" fmla="*/ 1 h 120"/>
                <a:gd name="T32" fmla="*/ 1 w 318"/>
                <a:gd name="T33" fmla="*/ 1 h 120"/>
                <a:gd name="T34" fmla="*/ 1 w 318"/>
                <a:gd name="T35" fmla="*/ 1 h 120"/>
                <a:gd name="T36" fmla="*/ 1 w 318"/>
                <a:gd name="T37" fmla="*/ 1 h 120"/>
                <a:gd name="T38" fmla="*/ 1 w 318"/>
                <a:gd name="T39" fmla="*/ 1 h 120"/>
                <a:gd name="T40" fmla="*/ 2 w 318"/>
                <a:gd name="T41" fmla="*/ 1 h 120"/>
                <a:gd name="T42" fmla="*/ 2 w 318"/>
                <a:gd name="T43" fmla="*/ 1 h 120"/>
                <a:gd name="T44" fmla="*/ 2 w 318"/>
                <a:gd name="T45" fmla="*/ 1 h 120"/>
                <a:gd name="T46" fmla="*/ 2 w 318"/>
                <a:gd name="T47" fmla="*/ 1 h 120"/>
                <a:gd name="T48" fmla="*/ 2 w 318"/>
                <a:gd name="T49" fmla="*/ 1 h 120"/>
                <a:gd name="T50" fmla="*/ 2 w 318"/>
                <a:gd name="T51" fmla="*/ 1 h 120"/>
                <a:gd name="T52" fmla="*/ 2 w 318"/>
                <a:gd name="T53" fmla="*/ 1 h 120"/>
                <a:gd name="T54" fmla="*/ 2 w 318"/>
                <a:gd name="T55" fmla="*/ 1 h 120"/>
                <a:gd name="T56" fmla="*/ 2 w 318"/>
                <a:gd name="T57" fmla="*/ 1 h 120"/>
                <a:gd name="T58" fmla="*/ 2 w 318"/>
                <a:gd name="T59" fmla="*/ 1 h 120"/>
                <a:gd name="T60" fmla="*/ 2 w 318"/>
                <a:gd name="T61" fmla="*/ 1 h 120"/>
                <a:gd name="T62" fmla="*/ 1 w 318"/>
                <a:gd name="T63" fmla="*/ 1 h 120"/>
                <a:gd name="T64" fmla="*/ 1 w 318"/>
                <a:gd name="T65" fmla="*/ 1 h 120"/>
                <a:gd name="T66" fmla="*/ 1 w 318"/>
                <a:gd name="T67" fmla="*/ 1 h 120"/>
                <a:gd name="T68" fmla="*/ 1 w 318"/>
                <a:gd name="T69" fmla="*/ 1 h 120"/>
                <a:gd name="T70" fmla="*/ 1 w 318"/>
                <a:gd name="T71" fmla="*/ 1 h 120"/>
                <a:gd name="T72" fmla="*/ 1 w 318"/>
                <a:gd name="T73" fmla="*/ 1 h 120"/>
                <a:gd name="T74" fmla="*/ 1 w 318"/>
                <a:gd name="T75" fmla="*/ 1 h 120"/>
                <a:gd name="T76" fmla="*/ 1 w 318"/>
                <a:gd name="T77" fmla="*/ 1 h 120"/>
                <a:gd name="T78" fmla="*/ 1 w 318"/>
                <a:gd name="T79" fmla="*/ 1 h 120"/>
                <a:gd name="T80" fmla="*/ 1 w 318"/>
                <a:gd name="T81" fmla="*/ 1 h 120"/>
                <a:gd name="T82" fmla="*/ 1 w 318"/>
                <a:gd name="T83" fmla="*/ 1 h 120"/>
                <a:gd name="T84" fmla="*/ 1 w 318"/>
                <a:gd name="T85" fmla="*/ 1 h 120"/>
                <a:gd name="T86" fmla="*/ 1 w 318"/>
                <a:gd name="T87" fmla="*/ 1 h 120"/>
                <a:gd name="T88" fmla="*/ 1 w 318"/>
                <a:gd name="T89" fmla="*/ 1 h 120"/>
                <a:gd name="T90" fmla="*/ 1 w 318"/>
                <a:gd name="T91" fmla="*/ 1 h 120"/>
                <a:gd name="T92" fmla="*/ 0 w 318"/>
                <a:gd name="T93" fmla="*/ 1 h 120"/>
                <a:gd name="T94" fmla="*/ 1 w 318"/>
                <a:gd name="T95" fmla="*/ 1 h 120"/>
                <a:gd name="T96" fmla="*/ 1 w 318"/>
                <a:gd name="T97" fmla="*/ 1 h 120"/>
                <a:gd name="T98" fmla="*/ 1 w 318"/>
                <a:gd name="T99" fmla="*/ 1 h 120"/>
                <a:gd name="T100" fmla="*/ 1 w 318"/>
                <a:gd name="T101" fmla="*/ 1 h 120"/>
                <a:gd name="T102" fmla="*/ 1 w 318"/>
                <a:gd name="T103" fmla="*/ 1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8" h="120">
                  <a:moveTo>
                    <a:pt x="98" y="19"/>
                  </a:moveTo>
                  <a:lnTo>
                    <a:pt x="103" y="19"/>
                  </a:lnTo>
                  <a:lnTo>
                    <a:pt x="108" y="17"/>
                  </a:lnTo>
                  <a:lnTo>
                    <a:pt x="112" y="19"/>
                  </a:lnTo>
                  <a:lnTo>
                    <a:pt x="112" y="23"/>
                  </a:lnTo>
                  <a:lnTo>
                    <a:pt x="117" y="23"/>
                  </a:lnTo>
                  <a:lnTo>
                    <a:pt x="130" y="19"/>
                  </a:lnTo>
                  <a:lnTo>
                    <a:pt x="130" y="22"/>
                  </a:lnTo>
                  <a:lnTo>
                    <a:pt x="128" y="24"/>
                  </a:lnTo>
                  <a:lnTo>
                    <a:pt x="130" y="30"/>
                  </a:lnTo>
                  <a:lnTo>
                    <a:pt x="133" y="31"/>
                  </a:lnTo>
                  <a:lnTo>
                    <a:pt x="135" y="30"/>
                  </a:lnTo>
                  <a:lnTo>
                    <a:pt x="138" y="31"/>
                  </a:lnTo>
                  <a:lnTo>
                    <a:pt x="140" y="40"/>
                  </a:lnTo>
                  <a:lnTo>
                    <a:pt x="146" y="42"/>
                  </a:lnTo>
                  <a:lnTo>
                    <a:pt x="154" y="40"/>
                  </a:lnTo>
                  <a:lnTo>
                    <a:pt x="158" y="41"/>
                  </a:lnTo>
                  <a:lnTo>
                    <a:pt x="159" y="43"/>
                  </a:lnTo>
                  <a:lnTo>
                    <a:pt x="159" y="47"/>
                  </a:lnTo>
                  <a:lnTo>
                    <a:pt x="160" y="48"/>
                  </a:lnTo>
                  <a:lnTo>
                    <a:pt x="166" y="53"/>
                  </a:lnTo>
                  <a:lnTo>
                    <a:pt x="170" y="52"/>
                  </a:lnTo>
                  <a:lnTo>
                    <a:pt x="175" y="53"/>
                  </a:lnTo>
                  <a:lnTo>
                    <a:pt x="175" y="52"/>
                  </a:lnTo>
                  <a:lnTo>
                    <a:pt x="176" y="49"/>
                  </a:lnTo>
                  <a:lnTo>
                    <a:pt x="174" y="48"/>
                  </a:lnTo>
                  <a:lnTo>
                    <a:pt x="174" y="46"/>
                  </a:lnTo>
                  <a:lnTo>
                    <a:pt x="175" y="45"/>
                  </a:lnTo>
                  <a:lnTo>
                    <a:pt x="178" y="46"/>
                  </a:lnTo>
                  <a:lnTo>
                    <a:pt x="180" y="49"/>
                  </a:lnTo>
                  <a:lnTo>
                    <a:pt x="181" y="48"/>
                  </a:lnTo>
                  <a:lnTo>
                    <a:pt x="180" y="46"/>
                  </a:lnTo>
                  <a:lnTo>
                    <a:pt x="184" y="43"/>
                  </a:lnTo>
                  <a:lnTo>
                    <a:pt x="187" y="45"/>
                  </a:lnTo>
                  <a:lnTo>
                    <a:pt x="184" y="49"/>
                  </a:lnTo>
                  <a:lnTo>
                    <a:pt x="186" y="51"/>
                  </a:lnTo>
                  <a:lnTo>
                    <a:pt x="189" y="49"/>
                  </a:lnTo>
                  <a:lnTo>
                    <a:pt x="190" y="51"/>
                  </a:lnTo>
                  <a:lnTo>
                    <a:pt x="189" y="52"/>
                  </a:lnTo>
                  <a:lnTo>
                    <a:pt x="190" y="53"/>
                  </a:lnTo>
                  <a:lnTo>
                    <a:pt x="194" y="51"/>
                  </a:lnTo>
                  <a:lnTo>
                    <a:pt x="196" y="48"/>
                  </a:lnTo>
                  <a:lnTo>
                    <a:pt x="198" y="45"/>
                  </a:lnTo>
                  <a:lnTo>
                    <a:pt x="200" y="43"/>
                  </a:lnTo>
                  <a:lnTo>
                    <a:pt x="202" y="41"/>
                  </a:lnTo>
                  <a:lnTo>
                    <a:pt x="202" y="39"/>
                  </a:lnTo>
                  <a:lnTo>
                    <a:pt x="204" y="36"/>
                  </a:lnTo>
                  <a:lnTo>
                    <a:pt x="206" y="36"/>
                  </a:lnTo>
                  <a:lnTo>
                    <a:pt x="208" y="36"/>
                  </a:lnTo>
                  <a:lnTo>
                    <a:pt x="208" y="34"/>
                  </a:lnTo>
                  <a:lnTo>
                    <a:pt x="206" y="31"/>
                  </a:lnTo>
                  <a:lnTo>
                    <a:pt x="206" y="27"/>
                  </a:lnTo>
                  <a:lnTo>
                    <a:pt x="201" y="22"/>
                  </a:lnTo>
                  <a:lnTo>
                    <a:pt x="201" y="19"/>
                  </a:lnTo>
                  <a:lnTo>
                    <a:pt x="201" y="17"/>
                  </a:lnTo>
                  <a:lnTo>
                    <a:pt x="202" y="13"/>
                  </a:lnTo>
                  <a:lnTo>
                    <a:pt x="204" y="9"/>
                  </a:lnTo>
                  <a:lnTo>
                    <a:pt x="207" y="9"/>
                  </a:lnTo>
                  <a:lnTo>
                    <a:pt x="210" y="10"/>
                  </a:lnTo>
                  <a:lnTo>
                    <a:pt x="211" y="12"/>
                  </a:lnTo>
                  <a:lnTo>
                    <a:pt x="211" y="13"/>
                  </a:lnTo>
                  <a:lnTo>
                    <a:pt x="212" y="15"/>
                  </a:lnTo>
                  <a:lnTo>
                    <a:pt x="213" y="15"/>
                  </a:lnTo>
                  <a:lnTo>
                    <a:pt x="217" y="16"/>
                  </a:lnTo>
                  <a:lnTo>
                    <a:pt x="219" y="16"/>
                  </a:lnTo>
                  <a:lnTo>
                    <a:pt x="222" y="16"/>
                  </a:lnTo>
                  <a:lnTo>
                    <a:pt x="223" y="13"/>
                  </a:lnTo>
                  <a:lnTo>
                    <a:pt x="224" y="13"/>
                  </a:lnTo>
                  <a:lnTo>
                    <a:pt x="226" y="13"/>
                  </a:lnTo>
                  <a:lnTo>
                    <a:pt x="229" y="12"/>
                  </a:lnTo>
                  <a:lnTo>
                    <a:pt x="231" y="13"/>
                  </a:lnTo>
                  <a:lnTo>
                    <a:pt x="234" y="13"/>
                  </a:lnTo>
                  <a:lnTo>
                    <a:pt x="236" y="11"/>
                  </a:lnTo>
                  <a:lnTo>
                    <a:pt x="237" y="6"/>
                  </a:lnTo>
                  <a:lnTo>
                    <a:pt x="240" y="6"/>
                  </a:lnTo>
                  <a:lnTo>
                    <a:pt x="243" y="6"/>
                  </a:lnTo>
                  <a:lnTo>
                    <a:pt x="246" y="6"/>
                  </a:lnTo>
                  <a:lnTo>
                    <a:pt x="250" y="1"/>
                  </a:lnTo>
                  <a:lnTo>
                    <a:pt x="253" y="0"/>
                  </a:lnTo>
                  <a:lnTo>
                    <a:pt x="255" y="3"/>
                  </a:lnTo>
                  <a:lnTo>
                    <a:pt x="256" y="4"/>
                  </a:lnTo>
                  <a:lnTo>
                    <a:pt x="256" y="7"/>
                  </a:lnTo>
                  <a:lnTo>
                    <a:pt x="258" y="9"/>
                  </a:lnTo>
                  <a:lnTo>
                    <a:pt x="260" y="7"/>
                  </a:lnTo>
                  <a:lnTo>
                    <a:pt x="261" y="9"/>
                  </a:lnTo>
                  <a:lnTo>
                    <a:pt x="262" y="13"/>
                  </a:lnTo>
                  <a:lnTo>
                    <a:pt x="262" y="16"/>
                  </a:lnTo>
                  <a:lnTo>
                    <a:pt x="260" y="19"/>
                  </a:lnTo>
                  <a:lnTo>
                    <a:pt x="260" y="24"/>
                  </a:lnTo>
                  <a:lnTo>
                    <a:pt x="258" y="33"/>
                  </a:lnTo>
                  <a:lnTo>
                    <a:pt x="259" y="33"/>
                  </a:lnTo>
                  <a:lnTo>
                    <a:pt x="262" y="34"/>
                  </a:lnTo>
                  <a:lnTo>
                    <a:pt x="264" y="35"/>
                  </a:lnTo>
                  <a:lnTo>
                    <a:pt x="266" y="40"/>
                  </a:lnTo>
                  <a:lnTo>
                    <a:pt x="270" y="43"/>
                  </a:lnTo>
                  <a:lnTo>
                    <a:pt x="274" y="45"/>
                  </a:lnTo>
                  <a:lnTo>
                    <a:pt x="277" y="43"/>
                  </a:lnTo>
                  <a:lnTo>
                    <a:pt x="279" y="42"/>
                  </a:lnTo>
                  <a:lnTo>
                    <a:pt x="280" y="42"/>
                  </a:lnTo>
                  <a:lnTo>
                    <a:pt x="280" y="40"/>
                  </a:lnTo>
                  <a:lnTo>
                    <a:pt x="274" y="37"/>
                  </a:lnTo>
                  <a:lnTo>
                    <a:pt x="273" y="35"/>
                  </a:lnTo>
                  <a:lnTo>
                    <a:pt x="273" y="34"/>
                  </a:lnTo>
                  <a:lnTo>
                    <a:pt x="276" y="33"/>
                  </a:lnTo>
                  <a:lnTo>
                    <a:pt x="276" y="30"/>
                  </a:lnTo>
                  <a:lnTo>
                    <a:pt x="277" y="25"/>
                  </a:lnTo>
                  <a:lnTo>
                    <a:pt x="280" y="22"/>
                  </a:lnTo>
                  <a:lnTo>
                    <a:pt x="286" y="21"/>
                  </a:lnTo>
                  <a:lnTo>
                    <a:pt x="288" y="23"/>
                  </a:lnTo>
                  <a:lnTo>
                    <a:pt x="290" y="24"/>
                  </a:lnTo>
                  <a:lnTo>
                    <a:pt x="291" y="25"/>
                  </a:lnTo>
                  <a:lnTo>
                    <a:pt x="294" y="27"/>
                  </a:lnTo>
                  <a:lnTo>
                    <a:pt x="295" y="29"/>
                  </a:lnTo>
                  <a:lnTo>
                    <a:pt x="296" y="29"/>
                  </a:lnTo>
                  <a:lnTo>
                    <a:pt x="300" y="24"/>
                  </a:lnTo>
                  <a:lnTo>
                    <a:pt x="302" y="29"/>
                  </a:lnTo>
                  <a:lnTo>
                    <a:pt x="303" y="34"/>
                  </a:lnTo>
                  <a:lnTo>
                    <a:pt x="313" y="36"/>
                  </a:lnTo>
                  <a:lnTo>
                    <a:pt x="313" y="41"/>
                  </a:lnTo>
                  <a:lnTo>
                    <a:pt x="312" y="46"/>
                  </a:lnTo>
                  <a:lnTo>
                    <a:pt x="318" y="53"/>
                  </a:lnTo>
                  <a:lnTo>
                    <a:pt x="313" y="57"/>
                  </a:lnTo>
                  <a:lnTo>
                    <a:pt x="307" y="66"/>
                  </a:lnTo>
                  <a:lnTo>
                    <a:pt x="300" y="65"/>
                  </a:lnTo>
                  <a:lnTo>
                    <a:pt x="289" y="87"/>
                  </a:lnTo>
                  <a:lnTo>
                    <a:pt x="259" y="102"/>
                  </a:lnTo>
                  <a:lnTo>
                    <a:pt x="248" y="111"/>
                  </a:lnTo>
                  <a:lnTo>
                    <a:pt x="242" y="117"/>
                  </a:lnTo>
                  <a:lnTo>
                    <a:pt x="238" y="120"/>
                  </a:lnTo>
                  <a:lnTo>
                    <a:pt x="234" y="115"/>
                  </a:lnTo>
                  <a:lnTo>
                    <a:pt x="231" y="114"/>
                  </a:lnTo>
                  <a:lnTo>
                    <a:pt x="225" y="113"/>
                  </a:lnTo>
                  <a:lnTo>
                    <a:pt x="224" y="111"/>
                  </a:lnTo>
                  <a:lnTo>
                    <a:pt x="223" y="109"/>
                  </a:lnTo>
                  <a:lnTo>
                    <a:pt x="222" y="109"/>
                  </a:lnTo>
                  <a:lnTo>
                    <a:pt x="219" y="108"/>
                  </a:lnTo>
                  <a:lnTo>
                    <a:pt x="214" y="108"/>
                  </a:lnTo>
                  <a:lnTo>
                    <a:pt x="211" y="107"/>
                  </a:lnTo>
                  <a:lnTo>
                    <a:pt x="206" y="108"/>
                  </a:lnTo>
                  <a:lnTo>
                    <a:pt x="194" y="103"/>
                  </a:lnTo>
                  <a:lnTo>
                    <a:pt x="187" y="105"/>
                  </a:lnTo>
                  <a:lnTo>
                    <a:pt x="178" y="105"/>
                  </a:lnTo>
                  <a:lnTo>
                    <a:pt x="175" y="102"/>
                  </a:lnTo>
                  <a:lnTo>
                    <a:pt x="159" y="105"/>
                  </a:lnTo>
                  <a:lnTo>
                    <a:pt x="154" y="102"/>
                  </a:lnTo>
                  <a:lnTo>
                    <a:pt x="147" y="94"/>
                  </a:lnTo>
                  <a:lnTo>
                    <a:pt x="142" y="95"/>
                  </a:lnTo>
                  <a:lnTo>
                    <a:pt x="139" y="100"/>
                  </a:lnTo>
                  <a:lnTo>
                    <a:pt x="138" y="105"/>
                  </a:lnTo>
                  <a:lnTo>
                    <a:pt x="124" y="105"/>
                  </a:lnTo>
                  <a:lnTo>
                    <a:pt x="117" y="102"/>
                  </a:lnTo>
                  <a:lnTo>
                    <a:pt x="112" y="100"/>
                  </a:lnTo>
                  <a:lnTo>
                    <a:pt x="106" y="100"/>
                  </a:lnTo>
                  <a:lnTo>
                    <a:pt x="105" y="99"/>
                  </a:lnTo>
                  <a:lnTo>
                    <a:pt x="102" y="99"/>
                  </a:lnTo>
                  <a:lnTo>
                    <a:pt x="99" y="99"/>
                  </a:lnTo>
                  <a:lnTo>
                    <a:pt x="98" y="97"/>
                  </a:lnTo>
                  <a:lnTo>
                    <a:pt x="96" y="96"/>
                  </a:lnTo>
                  <a:lnTo>
                    <a:pt x="91" y="99"/>
                  </a:lnTo>
                  <a:lnTo>
                    <a:pt x="88" y="99"/>
                  </a:lnTo>
                  <a:lnTo>
                    <a:pt x="78" y="96"/>
                  </a:lnTo>
                  <a:lnTo>
                    <a:pt x="69" y="99"/>
                  </a:lnTo>
                  <a:lnTo>
                    <a:pt x="61" y="99"/>
                  </a:lnTo>
                  <a:lnTo>
                    <a:pt x="52" y="96"/>
                  </a:lnTo>
                  <a:lnTo>
                    <a:pt x="51" y="96"/>
                  </a:lnTo>
                  <a:lnTo>
                    <a:pt x="48" y="99"/>
                  </a:lnTo>
                  <a:lnTo>
                    <a:pt x="42" y="108"/>
                  </a:lnTo>
                  <a:lnTo>
                    <a:pt x="44" y="113"/>
                  </a:lnTo>
                  <a:lnTo>
                    <a:pt x="39" y="115"/>
                  </a:lnTo>
                  <a:lnTo>
                    <a:pt x="27" y="117"/>
                  </a:lnTo>
                  <a:lnTo>
                    <a:pt x="24" y="117"/>
                  </a:lnTo>
                  <a:lnTo>
                    <a:pt x="27" y="108"/>
                  </a:lnTo>
                  <a:lnTo>
                    <a:pt x="24" y="102"/>
                  </a:lnTo>
                  <a:lnTo>
                    <a:pt x="25" y="100"/>
                  </a:lnTo>
                  <a:lnTo>
                    <a:pt x="21" y="95"/>
                  </a:lnTo>
                  <a:lnTo>
                    <a:pt x="13" y="91"/>
                  </a:lnTo>
                  <a:lnTo>
                    <a:pt x="9" y="81"/>
                  </a:lnTo>
                  <a:lnTo>
                    <a:pt x="7" y="79"/>
                  </a:lnTo>
                  <a:lnTo>
                    <a:pt x="8" y="78"/>
                  </a:lnTo>
                  <a:lnTo>
                    <a:pt x="6" y="77"/>
                  </a:lnTo>
                  <a:lnTo>
                    <a:pt x="6" y="75"/>
                  </a:lnTo>
                  <a:lnTo>
                    <a:pt x="16" y="72"/>
                  </a:lnTo>
                  <a:lnTo>
                    <a:pt x="18" y="64"/>
                  </a:lnTo>
                  <a:lnTo>
                    <a:pt x="18" y="58"/>
                  </a:lnTo>
                  <a:lnTo>
                    <a:pt x="12" y="55"/>
                  </a:lnTo>
                  <a:lnTo>
                    <a:pt x="4" y="45"/>
                  </a:lnTo>
                  <a:lnTo>
                    <a:pt x="3" y="35"/>
                  </a:lnTo>
                  <a:lnTo>
                    <a:pt x="0" y="33"/>
                  </a:lnTo>
                  <a:lnTo>
                    <a:pt x="0" y="29"/>
                  </a:lnTo>
                  <a:lnTo>
                    <a:pt x="1" y="25"/>
                  </a:lnTo>
                  <a:lnTo>
                    <a:pt x="1" y="19"/>
                  </a:lnTo>
                  <a:lnTo>
                    <a:pt x="4" y="13"/>
                  </a:lnTo>
                  <a:lnTo>
                    <a:pt x="13" y="11"/>
                  </a:lnTo>
                  <a:lnTo>
                    <a:pt x="19" y="11"/>
                  </a:lnTo>
                  <a:lnTo>
                    <a:pt x="24" y="11"/>
                  </a:lnTo>
                  <a:lnTo>
                    <a:pt x="27" y="15"/>
                  </a:lnTo>
                  <a:lnTo>
                    <a:pt x="36" y="16"/>
                  </a:lnTo>
                  <a:lnTo>
                    <a:pt x="40" y="22"/>
                  </a:lnTo>
                  <a:lnTo>
                    <a:pt x="40" y="18"/>
                  </a:lnTo>
                  <a:lnTo>
                    <a:pt x="45" y="16"/>
                  </a:lnTo>
                  <a:lnTo>
                    <a:pt x="49" y="18"/>
                  </a:lnTo>
                  <a:lnTo>
                    <a:pt x="52" y="16"/>
                  </a:lnTo>
                  <a:lnTo>
                    <a:pt x="54" y="17"/>
                  </a:lnTo>
                  <a:lnTo>
                    <a:pt x="58" y="18"/>
                  </a:lnTo>
                  <a:lnTo>
                    <a:pt x="63" y="13"/>
                  </a:lnTo>
                  <a:lnTo>
                    <a:pt x="67" y="16"/>
                  </a:lnTo>
                  <a:lnTo>
                    <a:pt x="74" y="15"/>
                  </a:lnTo>
                  <a:lnTo>
                    <a:pt x="76" y="9"/>
                  </a:lnTo>
                  <a:lnTo>
                    <a:pt x="87" y="12"/>
                  </a:lnTo>
                  <a:lnTo>
                    <a:pt x="98" y="1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39" name="Freeform 1042"/>
            <p:cNvSpPr>
              <a:spLocks noChangeAspect="1"/>
            </p:cNvSpPr>
            <p:nvPr/>
          </p:nvSpPr>
          <p:spPr bwMode="auto">
            <a:xfrm>
              <a:off x="2796" y="3241"/>
              <a:ext cx="191" cy="132"/>
            </a:xfrm>
            <a:custGeom>
              <a:avLst/>
              <a:gdLst>
                <a:gd name="T0" fmla="*/ 1 w 382"/>
                <a:gd name="T1" fmla="*/ 0 h 265"/>
                <a:gd name="T2" fmla="*/ 1 w 382"/>
                <a:gd name="T3" fmla="*/ 0 h 265"/>
                <a:gd name="T4" fmla="*/ 2 w 382"/>
                <a:gd name="T5" fmla="*/ 0 h 265"/>
                <a:gd name="T6" fmla="*/ 2 w 382"/>
                <a:gd name="T7" fmla="*/ 0 h 265"/>
                <a:gd name="T8" fmla="*/ 2 w 382"/>
                <a:gd name="T9" fmla="*/ 0 h 265"/>
                <a:gd name="T10" fmla="*/ 2 w 382"/>
                <a:gd name="T11" fmla="*/ 0 h 265"/>
                <a:gd name="T12" fmla="*/ 2 w 382"/>
                <a:gd name="T13" fmla="*/ 0 h 265"/>
                <a:gd name="T14" fmla="*/ 2 w 382"/>
                <a:gd name="T15" fmla="*/ 0 h 265"/>
                <a:gd name="T16" fmla="*/ 2 w 382"/>
                <a:gd name="T17" fmla="*/ 0 h 265"/>
                <a:gd name="T18" fmla="*/ 2 w 382"/>
                <a:gd name="T19" fmla="*/ 0 h 265"/>
                <a:gd name="T20" fmla="*/ 2 w 382"/>
                <a:gd name="T21" fmla="*/ 0 h 265"/>
                <a:gd name="T22" fmla="*/ 2 w 382"/>
                <a:gd name="T23" fmla="*/ 0 h 265"/>
                <a:gd name="T24" fmla="*/ 2 w 382"/>
                <a:gd name="T25" fmla="*/ 0 h 265"/>
                <a:gd name="T26" fmla="*/ 2 w 382"/>
                <a:gd name="T27" fmla="*/ 0 h 265"/>
                <a:gd name="T28" fmla="*/ 2 w 382"/>
                <a:gd name="T29" fmla="*/ 0 h 265"/>
                <a:gd name="T30" fmla="*/ 2 w 382"/>
                <a:gd name="T31" fmla="*/ 0 h 265"/>
                <a:gd name="T32" fmla="*/ 2 w 382"/>
                <a:gd name="T33" fmla="*/ 0 h 265"/>
                <a:gd name="T34" fmla="*/ 2 w 382"/>
                <a:gd name="T35" fmla="*/ 0 h 265"/>
                <a:gd name="T36" fmla="*/ 2 w 382"/>
                <a:gd name="T37" fmla="*/ 0 h 265"/>
                <a:gd name="T38" fmla="*/ 2 w 382"/>
                <a:gd name="T39" fmla="*/ 0 h 265"/>
                <a:gd name="T40" fmla="*/ 2 w 382"/>
                <a:gd name="T41" fmla="*/ 0 h 265"/>
                <a:gd name="T42" fmla="*/ 2 w 382"/>
                <a:gd name="T43" fmla="*/ 0 h 265"/>
                <a:gd name="T44" fmla="*/ 2 w 382"/>
                <a:gd name="T45" fmla="*/ 0 h 265"/>
                <a:gd name="T46" fmla="*/ 2 w 382"/>
                <a:gd name="T47" fmla="*/ 0 h 265"/>
                <a:gd name="T48" fmla="*/ 2 w 382"/>
                <a:gd name="T49" fmla="*/ 0 h 265"/>
                <a:gd name="T50" fmla="*/ 2 w 382"/>
                <a:gd name="T51" fmla="*/ 0 h 265"/>
                <a:gd name="T52" fmla="*/ 2 w 382"/>
                <a:gd name="T53" fmla="*/ 0 h 265"/>
                <a:gd name="T54" fmla="*/ 2 w 382"/>
                <a:gd name="T55" fmla="*/ 0 h 265"/>
                <a:gd name="T56" fmla="*/ 2 w 382"/>
                <a:gd name="T57" fmla="*/ 0 h 265"/>
                <a:gd name="T58" fmla="*/ 2 w 382"/>
                <a:gd name="T59" fmla="*/ 0 h 265"/>
                <a:gd name="T60" fmla="*/ 2 w 382"/>
                <a:gd name="T61" fmla="*/ 0 h 265"/>
                <a:gd name="T62" fmla="*/ 2 w 382"/>
                <a:gd name="T63" fmla="*/ 0 h 265"/>
                <a:gd name="T64" fmla="*/ 2 w 382"/>
                <a:gd name="T65" fmla="*/ 0 h 265"/>
                <a:gd name="T66" fmla="*/ 2 w 382"/>
                <a:gd name="T67" fmla="*/ 0 h 265"/>
                <a:gd name="T68" fmla="*/ 2 w 382"/>
                <a:gd name="T69" fmla="*/ 0 h 265"/>
                <a:gd name="T70" fmla="*/ 2 w 382"/>
                <a:gd name="T71" fmla="*/ 0 h 265"/>
                <a:gd name="T72" fmla="*/ 1 w 382"/>
                <a:gd name="T73" fmla="*/ 0 h 265"/>
                <a:gd name="T74" fmla="*/ 1 w 382"/>
                <a:gd name="T75" fmla="*/ 0 h 265"/>
                <a:gd name="T76" fmla="*/ 1 w 382"/>
                <a:gd name="T77" fmla="*/ 0 h 265"/>
                <a:gd name="T78" fmla="*/ 1 w 382"/>
                <a:gd name="T79" fmla="*/ 0 h 265"/>
                <a:gd name="T80" fmla="*/ 1 w 382"/>
                <a:gd name="T81" fmla="*/ 0 h 265"/>
                <a:gd name="T82" fmla="*/ 1 w 382"/>
                <a:gd name="T83" fmla="*/ 0 h 265"/>
                <a:gd name="T84" fmla="*/ 1 w 382"/>
                <a:gd name="T85" fmla="*/ 0 h 265"/>
                <a:gd name="T86" fmla="*/ 1 w 382"/>
                <a:gd name="T87" fmla="*/ 0 h 265"/>
                <a:gd name="T88" fmla="*/ 1 w 382"/>
                <a:gd name="T89" fmla="*/ 0 h 265"/>
                <a:gd name="T90" fmla="*/ 1 w 382"/>
                <a:gd name="T91" fmla="*/ 0 h 265"/>
                <a:gd name="T92" fmla="*/ 1 w 382"/>
                <a:gd name="T93" fmla="*/ 0 h 265"/>
                <a:gd name="T94" fmla="*/ 1 w 382"/>
                <a:gd name="T95" fmla="*/ 0 h 265"/>
                <a:gd name="T96" fmla="*/ 1 w 382"/>
                <a:gd name="T97" fmla="*/ 0 h 265"/>
                <a:gd name="T98" fmla="*/ 1 w 382"/>
                <a:gd name="T99" fmla="*/ 0 h 265"/>
                <a:gd name="T100" fmla="*/ 1 w 382"/>
                <a:gd name="T101" fmla="*/ 0 h 265"/>
                <a:gd name="T102" fmla="*/ 1 w 382"/>
                <a:gd name="T103" fmla="*/ 0 h 265"/>
                <a:gd name="T104" fmla="*/ 1 w 382"/>
                <a:gd name="T105" fmla="*/ 0 h 265"/>
                <a:gd name="T106" fmla="*/ 1 w 382"/>
                <a:gd name="T107" fmla="*/ 0 h 265"/>
                <a:gd name="T108" fmla="*/ 1 w 382"/>
                <a:gd name="T109" fmla="*/ 0 h 265"/>
                <a:gd name="T110" fmla="*/ 1 w 382"/>
                <a:gd name="T111" fmla="*/ 0 h 265"/>
                <a:gd name="T112" fmla="*/ 1 w 382"/>
                <a:gd name="T113" fmla="*/ 0 h 265"/>
                <a:gd name="T114" fmla="*/ 1 w 382"/>
                <a:gd name="T115" fmla="*/ 0 h 265"/>
                <a:gd name="T116" fmla="*/ 1 w 382"/>
                <a:gd name="T117" fmla="*/ 0 h 2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 h="265">
                  <a:moveTo>
                    <a:pt x="187" y="4"/>
                  </a:moveTo>
                  <a:lnTo>
                    <a:pt x="196" y="0"/>
                  </a:lnTo>
                  <a:lnTo>
                    <a:pt x="202" y="3"/>
                  </a:lnTo>
                  <a:lnTo>
                    <a:pt x="214" y="6"/>
                  </a:lnTo>
                  <a:lnTo>
                    <a:pt x="217" y="5"/>
                  </a:lnTo>
                  <a:lnTo>
                    <a:pt x="220" y="5"/>
                  </a:lnTo>
                  <a:lnTo>
                    <a:pt x="222" y="11"/>
                  </a:lnTo>
                  <a:lnTo>
                    <a:pt x="232" y="19"/>
                  </a:lnTo>
                  <a:lnTo>
                    <a:pt x="233" y="24"/>
                  </a:lnTo>
                  <a:lnTo>
                    <a:pt x="234" y="30"/>
                  </a:lnTo>
                  <a:lnTo>
                    <a:pt x="241" y="41"/>
                  </a:lnTo>
                  <a:lnTo>
                    <a:pt x="246" y="48"/>
                  </a:lnTo>
                  <a:lnTo>
                    <a:pt x="252" y="51"/>
                  </a:lnTo>
                  <a:lnTo>
                    <a:pt x="251" y="57"/>
                  </a:lnTo>
                  <a:lnTo>
                    <a:pt x="256" y="63"/>
                  </a:lnTo>
                  <a:lnTo>
                    <a:pt x="258" y="66"/>
                  </a:lnTo>
                  <a:lnTo>
                    <a:pt x="263" y="64"/>
                  </a:lnTo>
                  <a:lnTo>
                    <a:pt x="268" y="64"/>
                  </a:lnTo>
                  <a:lnTo>
                    <a:pt x="270" y="60"/>
                  </a:lnTo>
                  <a:lnTo>
                    <a:pt x="277" y="55"/>
                  </a:lnTo>
                  <a:lnTo>
                    <a:pt x="293" y="53"/>
                  </a:lnTo>
                  <a:lnTo>
                    <a:pt x="294" y="49"/>
                  </a:lnTo>
                  <a:lnTo>
                    <a:pt x="300" y="46"/>
                  </a:lnTo>
                  <a:lnTo>
                    <a:pt x="302" y="48"/>
                  </a:lnTo>
                  <a:lnTo>
                    <a:pt x="301" y="51"/>
                  </a:lnTo>
                  <a:lnTo>
                    <a:pt x="302" y="54"/>
                  </a:lnTo>
                  <a:lnTo>
                    <a:pt x="305" y="55"/>
                  </a:lnTo>
                  <a:lnTo>
                    <a:pt x="313" y="60"/>
                  </a:lnTo>
                  <a:lnTo>
                    <a:pt x="317" y="70"/>
                  </a:lnTo>
                  <a:lnTo>
                    <a:pt x="328" y="82"/>
                  </a:lnTo>
                  <a:lnTo>
                    <a:pt x="330" y="81"/>
                  </a:lnTo>
                  <a:lnTo>
                    <a:pt x="332" y="77"/>
                  </a:lnTo>
                  <a:lnTo>
                    <a:pt x="335" y="76"/>
                  </a:lnTo>
                  <a:lnTo>
                    <a:pt x="340" y="77"/>
                  </a:lnTo>
                  <a:lnTo>
                    <a:pt x="344" y="78"/>
                  </a:lnTo>
                  <a:lnTo>
                    <a:pt x="346" y="81"/>
                  </a:lnTo>
                  <a:lnTo>
                    <a:pt x="343" y="83"/>
                  </a:lnTo>
                  <a:lnTo>
                    <a:pt x="343" y="88"/>
                  </a:lnTo>
                  <a:lnTo>
                    <a:pt x="341" y="91"/>
                  </a:lnTo>
                  <a:lnTo>
                    <a:pt x="335" y="93"/>
                  </a:lnTo>
                  <a:lnTo>
                    <a:pt x="335" y="96"/>
                  </a:lnTo>
                  <a:lnTo>
                    <a:pt x="334" y="99"/>
                  </a:lnTo>
                  <a:lnTo>
                    <a:pt x="335" y="102"/>
                  </a:lnTo>
                  <a:lnTo>
                    <a:pt x="334" y="106"/>
                  </a:lnTo>
                  <a:lnTo>
                    <a:pt x="335" y="107"/>
                  </a:lnTo>
                  <a:lnTo>
                    <a:pt x="344" y="105"/>
                  </a:lnTo>
                  <a:lnTo>
                    <a:pt x="349" y="107"/>
                  </a:lnTo>
                  <a:lnTo>
                    <a:pt x="349" y="108"/>
                  </a:lnTo>
                  <a:lnTo>
                    <a:pt x="347" y="109"/>
                  </a:lnTo>
                  <a:lnTo>
                    <a:pt x="347" y="113"/>
                  </a:lnTo>
                  <a:lnTo>
                    <a:pt x="348" y="115"/>
                  </a:lnTo>
                  <a:lnTo>
                    <a:pt x="349" y="120"/>
                  </a:lnTo>
                  <a:lnTo>
                    <a:pt x="348" y="123"/>
                  </a:lnTo>
                  <a:lnTo>
                    <a:pt x="347" y="124"/>
                  </a:lnTo>
                  <a:lnTo>
                    <a:pt x="346" y="130"/>
                  </a:lnTo>
                  <a:lnTo>
                    <a:pt x="344" y="131"/>
                  </a:lnTo>
                  <a:lnTo>
                    <a:pt x="347" y="139"/>
                  </a:lnTo>
                  <a:lnTo>
                    <a:pt x="346" y="142"/>
                  </a:lnTo>
                  <a:lnTo>
                    <a:pt x="348" y="145"/>
                  </a:lnTo>
                  <a:lnTo>
                    <a:pt x="349" y="147"/>
                  </a:lnTo>
                  <a:lnTo>
                    <a:pt x="349" y="151"/>
                  </a:lnTo>
                  <a:lnTo>
                    <a:pt x="350" y="155"/>
                  </a:lnTo>
                  <a:lnTo>
                    <a:pt x="360" y="149"/>
                  </a:lnTo>
                  <a:lnTo>
                    <a:pt x="362" y="148"/>
                  </a:lnTo>
                  <a:lnTo>
                    <a:pt x="365" y="156"/>
                  </a:lnTo>
                  <a:lnTo>
                    <a:pt x="364" y="160"/>
                  </a:lnTo>
                  <a:lnTo>
                    <a:pt x="366" y="162"/>
                  </a:lnTo>
                  <a:lnTo>
                    <a:pt x="376" y="160"/>
                  </a:lnTo>
                  <a:lnTo>
                    <a:pt x="379" y="161"/>
                  </a:lnTo>
                  <a:lnTo>
                    <a:pt x="382" y="163"/>
                  </a:lnTo>
                  <a:lnTo>
                    <a:pt x="378" y="166"/>
                  </a:lnTo>
                  <a:lnTo>
                    <a:pt x="378" y="167"/>
                  </a:lnTo>
                  <a:lnTo>
                    <a:pt x="370" y="167"/>
                  </a:lnTo>
                  <a:lnTo>
                    <a:pt x="366" y="168"/>
                  </a:lnTo>
                  <a:lnTo>
                    <a:pt x="362" y="172"/>
                  </a:lnTo>
                  <a:lnTo>
                    <a:pt x="361" y="172"/>
                  </a:lnTo>
                  <a:lnTo>
                    <a:pt x="361" y="171"/>
                  </a:lnTo>
                  <a:lnTo>
                    <a:pt x="359" y="172"/>
                  </a:lnTo>
                  <a:lnTo>
                    <a:pt x="358" y="171"/>
                  </a:lnTo>
                  <a:lnTo>
                    <a:pt x="356" y="172"/>
                  </a:lnTo>
                  <a:lnTo>
                    <a:pt x="354" y="172"/>
                  </a:lnTo>
                  <a:lnTo>
                    <a:pt x="354" y="171"/>
                  </a:lnTo>
                  <a:lnTo>
                    <a:pt x="353" y="169"/>
                  </a:lnTo>
                  <a:lnTo>
                    <a:pt x="354" y="172"/>
                  </a:lnTo>
                  <a:lnTo>
                    <a:pt x="355" y="174"/>
                  </a:lnTo>
                  <a:lnTo>
                    <a:pt x="358" y="174"/>
                  </a:lnTo>
                  <a:lnTo>
                    <a:pt x="359" y="175"/>
                  </a:lnTo>
                  <a:lnTo>
                    <a:pt x="360" y="175"/>
                  </a:lnTo>
                  <a:lnTo>
                    <a:pt x="361" y="173"/>
                  </a:lnTo>
                  <a:lnTo>
                    <a:pt x="362" y="173"/>
                  </a:lnTo>
                  <a:lnTo>
                    <a:pt x="361" y="177"/>
                  </a:lnTo>
                  <a:lnTo>
                    <a:pt x="360" y="178"/>
                  </a:lnTo>
                  <a:lnTo>
                    <a:pt x="359" y="178"/>
                  </a:lnTo>
                  <a:lnTo>
                    <a:pt x="355" y="175"/>
                  </a:lnTo>
                  <a:lnTo>
                    <a:pt x="338" y="173"/>
                  </a:lnTo>
                  <a:lnTo>
                    <a:pt x="330" y="173"/>
                  </a:lnTo>
                  <a:lnTo>
                    <a:pt x="318" y="175"/>
                  </a:lnTo>
                  <a:lnTo>
                    <a:pt x="312" y="179"/>
                  </a:lnTo>
                  <a:lnTo>
                    <a:pt x="306" y="183"/>
                  </a:lnTo>
                  <a:lnTo>
                    <a:pt x="301" y="187"/>
                  </a:lnTo>
                  <a:lnTo>
                    <a:pt x="299" y="189"/>
                  </a:lnTo>
                  <a:lnTo>
                    <a:pt x="298" y="189"/>
                  </a:lnTo>
                  <a:lnTo>
                    <a:pt x="298" y="187"/>
                  </a:lnTo>
                  <a:lnTo>
                    <a:pt x="301" y="185"/>
                  </a:lnTo>
                  <a:lnTo>
                    <a:pt x="304" y="184"/>
                  </a:lnTo>
                  <a:lnTo>
                    <a:pt x="304" y="183"/>
                  </a:lnTo>
                  <a:lnTo>
                    <a:pt x="299" y="179"/>
                  </a:lnTo>
                  <a:lnTo>
                    <a:pt x="298" y="177"/>
                  </a:lnTo>
                  <a:lnTo>
                    <a:pt x="296" y="177"/>
                  </a:lnTo>
                  <a:lnTo>
                    <a:pt x="296" y="174"/>
                  </a:lnTo>
                  <a:lnTo>
                    <a:pt x="295" y="174"/>
                  </a:lnTo>
                  <a:lnTo>
                    <a:pt x="293" y="174"/>
                  </a:lnTo>
                  <a:lnTo>
                    <a:pt x="293" y="175"/>
                  </a:lnTo>
                  <a:lnTo>
                    <a:pt x="286" y="174"/>
                  </a:lnTo>
                  <a:lnTo>
                    <a:pt x="286" y="173"/>
                  </a:lnTo>
                  <a:lnTo>
                    <a:pt x="288" y="172"/>
                  </a:lnTo>
                  <a:lnTo>
                    <a:pt x="287" y="169"/>
                  </a:lnTo>
                  <a:lnTo>
                    <a:pt x="287" y="168"/>
                  </a:lnTo>
                  <a:lnTo>
                    <a:pt x="286" y="167"/>
                  </a:lnTo>
                  <a:lnTo>
                    <a:pt x="283" y="165"/>
                  </a:lnTo>
                  <a:lnTo>
                    <a:pt x="281" y="166"/>
                  </a:lnTo>
                  <a:lnTo>
                    <a:pt x="282" y="169"/>
                  </a:lnTo>
                  <a:lnTo>
                    <a:pt x="283" y="172"/>
                  </a:lnTo>
                  <a:lnTo>
                    <a:pt x="284" y="173"/>
                  </a:lnTo>
                  <a:lnTo>
                    <a:pt x="286" y="175"/>
                  </a:lnTo>
                  <a:lnTo>
                    <a:pt x="288" y="175"/>
                  </a:lnTo>
                  <a:lnTo>
                    <a:pt x="287" y="177"/>
                  </a:lnTo>
                  <a:lnTo>
                    <a:pt x="281" y="177"/>
                  </a:lnTo>
                  <a:lnTo>
                    <a:pt x="272" y="172"/>
                  </a:lnTo>
                  <a:lnTo>
                    <a:pt x="274" y="167"/>
                  </a:lnTo>
                  <a:lnTo>
                    <a:pt x="272" y="166"/>
                  </a:lnTo>
                  <a:lnTo>
                    <a:pt x="271" y="166"/>
                  </a:lnTo>
                  <a:lnTo>
                    <a:pt x="269" y="167"/>
                  </a:lnTo>
                  <a:lnTo>
                    <a:pt x="269" y="168"/>
                  </a:lnTo>
                  <a:lnTo>
                    <a:pt x="270" y="169"/>
                  </a:lnTo>
                  <a:lnTo>
                    <a:pt x="271" y="168"/>
                  </a:lnTo>
                  <a:lnTo>
                    <a:pt x="270" y="172"/>
                  </a:lnTo>
                  <a:lnTo>
                    <a:pt x="271" y="173"/>
                  </a:lnTo>
                  <a:lnTo>
                    <a:pt x="271" y="174"/>
                  </a:lnTo>
                  <a:lnTo>
                    <a:pt x="268" y="173"/>
                  </a:lnTo>
                  <a:lnTo>
                    <a:pt x="265" y="173"/>
                  </a:lnTo>
                  <a:lnTo>
                    <a:pt x="263" y="175"/>
                  </a:lnTo>
                  <a:lnTo>
                    <a:pt x="263" y="177"/>
                  </a:lnTo>
                  <a:lnTo>
                    <a:pt x="265" y="178"/>
                  </a:lnTo>
                  <a:lnTo>
                    <a:pt x="264" y="179"/>
                  </a:lnTo>
                  <a:lnTo>
                    <a:pt x="262" y="179"/>
                  </a:lnTo>
                  <a:lnTo>
                    <a:pt x="262" y="181"/>
                  </a:lnTo>
                  <a:lnTo>
                    <a:pt x="259" y="183"/>
                  </a:lnTo>
                  <a:lnTo>
                    <a:pt x="259" y="184"/>
                  </a:lnTo>
                  <a:lnTo>
                    <a:pt x="259" y="186"/>
                  </a:lnTo>
                  <a:lnTo>
                    <a:pt x="264" y="186"/>
                  </a:lnTo>
                  <a:lnTo>
                    <a:pt x="268" y="181"/>
                  </a:lnTo>
                  <a:lnTo>
                    <a:pt x="271" y="178"/>
                  </a:lnTo>
                  <a:lnTo>
                    <a:pt x="274" y="178"/>
                  </a:lnTo>
                  <a:lnTo>
                    <a:pt x="277" y="178"/>
                  </a:lnTo>
                  <a:lnTo>
                    <a:pt x="277" y="179"/>
                  </a:lnTo>
                  <a:lnTo>
                    <a:pt x="277" y="180"/>
                  </a:lnTo>
                  <a:lnTo>
                    <a:pt x="276" y="179"/>
                  </a:lnTo>
                  <a:lnTo>
                    <a:pt x="275" y="180"/>
                  </a:lnTo>
                  <a:lnTo>
                    <a:pt x="276" y="183"/>
                  </a:lnTo>
                  <a:lnTo>
                    <a:pt x="276" y="186"/>
                  </a:lnTo>
                  <a:lnTo>
                    <a:pt x="270" y="190"/>
                  </a:lnTo>
                  <a:lnTo>
                    <a:pt x="268" y="190"/>
                  </a:lnTo>
                  <a:lnTo>
                    <a:pt x="268" y="191"/>
                  </a:lnTo>
                  <a:lnTo>
                    <a:pt x="269" y="192"/>
                  </a:lnTo>
                  <a:lnTo>
                    <a:pt x="271" y="191"/>
                  </a:lnTo>
                  <a:lnTo>
                    <a:pt x="275" y="189"/>
                  </a:lnTo>
                  <a:lnTo>
                    <a:pt x="275" y="192"/>
                  </a:lnTo>
                  <a:lnTo>
                    <a:pt x="271" y="195"/>
                  </a:lnTo>
                  <a:lnTo>
                    <a:pt x="276" y="193"/>
                  </a:lnTo>
                  <a:lnTo>
                    <a:pt x="277" y="190"/>
                  </a:lnTo>
                  <a:lnTo>
                    <a:pt x="278" y="190"/>
                  </a:lnTo>
                  <a:lnTo>
                    <a:pt x="281" y="191"/>
                  </a:lnTo>
                  <a:lnTo>
                    <a:pt x="281" y="192"/>
                  </a:lnTo>
                  <a:lnTo>
                    <a:pt x="283" y="192"/>
                  </a:lnTo>
                  <a:lnTo>
                    <a:pt x="284" y="193"/>
                  </a:lnTo>
                  <a:lnTo>
                    <a:pt x="284" y="195"/>
                  </a:lnTo>
                  <a:lnTo>
                    <a:pt x="283" y="195"/>
                  </a:lnTo>
                  <a:lnTo>
                    <a:pt x="282" y="196"/>
                  </a:lnTo>
                  <a:lnTo>
                    <a:pt x="284" y="196"/>
                  </a:lnTo>
                  <a:lnTo>
                    <a:pt x="287" y="193"/>
                  </a:lnTo>
                  <a:lnTo>
                    <a:pt x="289" y="192"/>
                  </a:lnTo>
                  <a:lnTo>
                    <a:pt x="288" y="196"/>
                  </a:lnTo>
                  <a:lnTo>
                    <a:pt x="289" y="198"/>
                  </a:lnTo>
                  <a:lnTo>
                    <a:pt x="292" y="199"/>
                  </a:lnTo>
                  <a:lnTo>
                    <a:pt x="293" y="198"/>
                  </a:lnTo>
                  <a:lnTo>
                    <a:pt x="292" y="196"/>
                  </a:lnTo>
                  <a:lnTo>
                    <a:pt x="294" y="195"/>
                  </a:lnTo>
                  <a:lnTo>
                    <a:pt x="296" y="193"/>
                  </a:lnTo>
                  <a:lnTo>
                    <a:pt x="299" y="191"/>
                  </a:lnTo>
                  <a:lnTo>
                    <a:pt x="299" y="193"/>
                  </a:lnTo>
                  <a:lnTo>
                    <a:pt x="300" y="195"/>
                  </a:lnTo>
                  <a:lnTo>
                    <a:pt x="300" y="196"/>
                  </a:lnTo>
                  <a:lnTo>
                    <a:pt x="298" y="201"/>
                  </a:lnTo>
                  <a:lnTo>
                    <a:pt x="298" y="204"/>
                  </a:lnTo>
                  <a:lnTo>
                    <a:pt x="298" y="207"/>
                  </a:lnTo>
                  <a:lnTo>
                    <a:pt x="301" y="209"/>
                  </a:lnTo>
                  <a:lnTo>
                    <a:pt x="305" y="209"/>
                  </a:lnTo>
                  <a:lnTo>
                    <a:pt x="306" y="210"/>
                  </a:lnTo>
                  <a:lnTo>
                    <a:pt x="304" y="214"/>
                  </a:lnTo>
                  <a:lnTo>
                    <a:pt x="298" y="216"/>
                  </a:lnTo>
                  <a:lnTo>
                    <a:pt x="295" y="220"/>
                  </a:lnTo>
                  <a:lnTo>
                    <a:pt x="295" y="222"/>
                  </a:lnTo>
                  <a:lnTo>
                    <a:pt x="296" y="223"/>
                  </a:lnTo>
                  <a:lnTo>
                    <a:pt x="299" y="225"/>
                  </a:lnTo>
                  <a:lnTo>
                    <a:pt x="299" y="226"/>
                  </a:lnTo>
                  <a:lnTo>
                    <a:pt x="296" y="227"/>
                  </a:lnTo>
                  <a:lnTo>
                    <a:pt x="296" y="232"/>
                  </a:lnTo>
                  <a:lnTo>
                    <a:pt x="293" y="233"/>
                  </a:lnTo>
                  <a:lnTo>
                    <a:pt x="282" y="232"/>
                  </a:lnTo>
                  <a:lnTo>
                    <a:pt x="277" y="233"/>
                  </a:lnTo>
                  <a:lnTo>
                    <a:pt x="274" y="234"/>
                  </a:lnTo>
                  <a:lnTo>
                    <a:pt x="271" y="235"/>
                  </a:lnTo>
                  <a:lnTo>
                    <a:pt x="265" y="239"/>
                  </a:lnTo>
                  <a:lnTo>
                    <a:pt x="264" y="238"/>
                  </a:lnTo>
                  <a:lnTo>
                    <a:pt x="263" y="235"/>
                  </a:lnTo>
                  <a:lnTo>
                    <a:pt x="263" y="232"/>
                  </a:lnTo>
                  <a:lnTo>
                    <a:pt x="250" y="228"/>
                  </a:lnTo>
                  <a:lnTo>
                    <a:pt x="244" y="225"/>
                  </a:lnTo>
                  <a:lnTo>
                    <a:pt x="241" y="222"/>
                  </a:lnTo>
                  <a:lnTo>
                    <a:pt x="238" y="223"/>
                  </a:lnTo>
                  <a:lnTo>
                    <a:pt x="235" y="220"/>
                  </a:lnTo>
                  <a:lnTo>
                    <a:pt x="228" y="220"/>
                  </a:lnTo>
                  <a:lnTo>
                    <a:pt x="226" y="220"/>
                  </a:lnTo>
                  <a:lnTo>
                    <a:pt x="227" y="219"/>
                  </a:lnTo>
                  <a:lnTo>
                    <a:pt x="222" y="216"/>
                  </a:lnTo>
                  <a:lnTo>
                    <a:pt x="217" y="216"/>
                  </a:lnTo>
                  <a:lnTo>
                    <a:pt x="214" y="219"/>
                  </a:lnTo>
                  <a:lnTo>
                    <a:pt x="210" y="219"/>
                  </a:lnTo>
                  <a:lnTo>
                    <a:pt x="208" y="217"/>
                  </a:lnTo>
                  <a:lnTo>
                    <a:pt x="205" y="219"/>
                  </a:lnTo>
                  <a:lnTo>
                    <a:pt x="203" y="217"/>
                  </a:lnTo>
                  <a:lnTo>
                    <a:pt x="188" y="214"/>
                  </a:lnTo>
                  <a:lnTo>
                    <a:pt x="184" y="213"/>
                  </a:lnTo>
                  <a:lnTo>
                    <a:pt x="180" y="210"/>
                  </a:lnTo>
                  <a:lnTo>
                    <a:pt x="174" y="210"/>
                  </a:lnTo>
                  <a:lnTo>
                    <a:pt x="166" y="208"/>
                  </a:lnTo>
                  <a:lnTo>
                    <a:pt x="162" y="208"/>
                  </a:lnTo>
                  <a:lnTo>
                    <a:pt x="158" y="209"/>
                  </a:lnTo>
                  <a:lnTo>
                    <a:pt x="156" y="207"/>
                  </a:lnTo>
                  <a:lnTo>
                    <a:pt x="152" y="209"/>
                  </a:lnTo>
                  <a:lnTo>
                    <a:pt x="146" y="215"/>
                  </a:lnTo>
                  <a:lnTo>
                    <a:pt x="145" y="217"/>
                  </a:lnTo>
                  <a:lnTo>
                    <a:pt x="146" y="219"/>
                  </a:lnTo>
                  <a:lnTo>
                    <a:pt x="149" y="220"/>
                  </a:lnTo>
                  <a:lnTo>
                    <a:pt x="146" y="222"/>
                  </a:lnTo>
                  <a:lnTo>
                    <a:pt x="146" y="223"/>
                  </a:lnTo>
                  <a:lnTo>
                    <a:pt x="142" y="227"/>
                  </a:lnTo>
                  <a:lnTo>
                    <a:pt x="140" y="231"/>
                  </a:lnTo>
                  <a:lnTo>
                    <a:pt x="140" y="234"/>
                  </a:lnTo>
                  <a:lnTo>
                    <a:pt x="144" y="239"/>
                  </a:lnTo>
                  <a:lnTo>
                    <a:pt x="146" y="239"/>
                  </a:lnTo>
                  <a:lnTo>
                    <a:pt x="149" y="239"/>
                  </a:lnTo>
                  <a:lnTo>
                    <a:pt x="150" y="240"/>
                  </a:lnTo>
                  <a:lnTo>
                    <a:pt x="152" y="240"/>
                  </a:lnTo>
                  <a:lnTo>
                    <a:pt x="155" y="246"/>
                  </a:lnTo>
                  <a:lnTo>
                    <a:pt x="155" y="250"/>
                  </a:lnTo>
                  <a:lnTo>
                    <a:pt x="152" y="253"/>
                  </a:lnTo>
                  <a:lnTo>
                    <a:pt x="149" y="258"/>
                  </a:lnTo>
                  <a:lnTo>
                    <a:pt x="146" y="262"/>
                  </a:lnTo>
                  <a:lnTo>
                    <a:pt x="142" y="265"/>
                  </a:lnTo>
                  <a:lnTo>
                    <a:pt x="142" y="264"/>
                  </a:lnTo>
                  <a:lnTo>
                    <a:pt x="143" y="259"/>
                  </a:lnTo>
                  <a:lnTo>
                    <a:pt x="143" y="252"/>
                  </a:lnTo>
                  <a:lnTo>
                    <a:pt x="143" y="251"/>
                  </a:lnTo>
                  <a:lnTo>
                    <a:pt x="145" y="247"/>
                  </a:lnTo>
                  <a:lnTo>
                    <a:pt x="144" y="246"/>
                  </a:lnTo>
                  <a:lnTo>
                    <a:pt x="145" y="245"/>
                  </a:lnTo>
                  <a:lnTo>
                    <a:pt x="145" y="243"/>
                  </a:lnTo>
                  <a:lnTo>
                    <a:pt x="132" y="228"/>
                  </a:lnTo>
                  <a:lnTo>
                    <a:pt x="124" y="220"/>
                  </a:lnTo>
                  <a:lnTo>
                    <a:pt x="103" y="202"/>
                  </a:lnTo>
                  <a:lnTo>
                    <a:pt x="96" y="195"/>
                  </a:lnTo>
                  <a:lnTo>
                    <a:pt x="85" y="189"/>
                  </a:lnTo>
                  <a:lnTo>
                    <a:pt x="79" y="185"/>
                  </a:lnTo>
                  <a:lnTo>
                    <a:pt x="72" y="181"/>
                  </a:lnTo>
                  <a:lnTo>
                    <a:pt x="62" y="174"/>
                  </a:lnTo>
                  <a:lnTo>
                    <a:pt x="53" y="169"/>
                  </a:lnTo>
                  <a:lnTo>
                    <a:pt x="46" y="166"/>
                  </a:lnTo>
                  <a:lnTo>
                    <a:pt x="40" y="165"/>
                  </a:lnTo>
                  <a:lnTo>
                    <a:pt x="38" y="165"/>
                  </a:lnTo>
                  <a:lnTo>
                    <a:pt x="36" y="163"/>
                  </a:lnTo>
                  <a:lnTo>
                    <a:pt x="30" y="162"/>
                  </a:lnTo>
                  <a:lnTo>
                    <a:pt x="12" y="156"/>
                  </a:lnTo>
                  <a:lnTo>
                    <a:pt x="6" y="159"/>
                  </a:lnTo>
                  <a:lnTo>
                    <a:pt x="0" y="163"/>
                  </a:lnTo>
                  <a:lnTo>
                    <a:pt x="0" y="160"/>
                  </a:lnTo>
                  <a:lnTo>
                    <a:pt x="6" y="150"/>
                  </a:lnTo>
                  <a:lnTo>
                    <a:pt x="2" y="147"/>
                  </a:lnTo>
                  <a:lnTo>
                    <a:pt x="2" y="144"/>
                  </a:lnTo>
                  <a:lnTo>
                    <a:pt x="6" y="137"/>
                  </a:lnTo>
                  <a:lnTo>
                    <a:pt x="11" y="136"/>
                  </a:lnTo>
                  <a:lnTo>
                    <a:pt x="22" y="130"/>
                  </a:lnTo>
                  <a:lnTo>
                    <a:pt x="20" y="125"/>
                  </a:lnTo>
                  <a:lnTo>
                    <a:pt x="0" y="119"/>
                  </a:lnTo>
                  <a:lnTo>
                    <a:pt x="0" y="114"/>
                  </a:lnTo>
                  <a:lnTo>
                    <a:pt x="4" y="108"/>
                  </a:lnTo>
                  <a:lnTo>
                    <a:pt x="5" y="107"/>
                  </a:lnTo>
                  <a:lnTo>
                    <a:pt x="10" y="106"/>
                  </a:lnTo>
                  <a:lnTo>
                    <a:pt x="12" y="105"/>
                  </a:lnTo>
                  <a:lnTo>
                    <a:pt x="14" y="105"/>
                  </a:lnTo>
                  <a:lnTo>
                    <a:pt x="19" y="102"/>
                  </a:lnTo>
                  <a:lnTo>
                    <a:pt x="23" y="103"/>
                  </a:lnTo>
                  <a:lnTo>
                    <a:pt x="26" y="103"/>
                  </a:lnTo>
                  <a:lnTo>
                    <a:pt x="40" y="106"/>
                  </a:lnTo>
                  <a:lnTo>
                    <a:pt x="43" y="102"/>
                  </a:lnTo>
                  <a:lnTo>
                    <a:pt x="46" y="97"/>
                  </a:lnTo>
                  <a:lnTo>
                    <a:pt x="50" y="102"/>
                  </a:lnTo>
                  <a:lnTo>
                    <a:pt x="54" y="101"/>
                  </a:lnTo>
                  <a:lnTo>
                    <a:pt x="56" y="97"/>
                  </a:lnTo>
                  <a:lnTo>
                    <a:pt x="64" y="99"/>
                  </a:lnTo>
                  <a:lnTo>
                    <a:pt x="74" y="99"/>
                  </a:lnTo>
                  <a:lnTo>
                    <a:pt x="78" y="95"/>
                  </a:lnTo>
                  <a:lnTo>
                    <a:pt x="92" y="90"/>
                  </a:lnTo>
                  <a:lnTo>
                    <a:pt x="95" y="91"/>
                  </a:lnTo>
                  <a:lnTo>
                    <a:pt x="96" y="90"/>
                  </a:lnTo>
                  <a:lnTo>
                    <a:pt x="103" y="94"/>
                  </a:lnTo>
                  <a:lnTo>
                    <a:pt x="107" y="88"/>
                  </a:lnTo>
                  <a:lnTo>
                    <a:pt x="104" y="83"/>
                  </a:lnTo>
                  <a:lnTo>
                    <a:pt x="100" y="77"/>
                  </a:lnTo>
                  <a:lnTo>
                    <a:pt x="102" y="69"/>
                  </a:lnTo>
                  <a:lnTo>
                    <a:pt x="103" y="67"/>
                  </a:lnTo>
                  <a:lnTo>
                    <a:pt x="101" y="64"/>
                  </a:lnTo>
                  <a:lnTo>
                    <a:pt x="101" y="63"/>
                  </a:lnTo>
                  <a:lnTo>
                    <a:pt x="103" y="61"/>
                  </a:lnTo>
                  <a:lnTo>
                    <a:pt x="107" y="58"/>
                  </a:lnTo>
                  <a:lnTo>
                    <a:pt x="107" y="54"/>
                  </a:lnTo>
                  <a:lnTo>
                    <a:pt x="108" y="52"/>
                  </a:lnTo>
                  <a:lnTo>
                    <a:pt x="107" y="49"/>
                  </a:lnTo>
                  <a:lnTo>
                    <a:pt x="107" y="47"/>
                  </a:lnTo>
                  <a:lnTo>
                    <a:pt x="108" y="43"/>
                  </a:lnTo>
                  <a:lnTo>
                    <a:pt x="115" y="47"/>
                  </a:lnTo>
                  <a:lnTo>
                    <a:pt x="118" y="45"/>
                  </a:lnTo>
                  <a:lnTo>
                    <a:pt x="120" y="47"/>
                  </a:lnTo>
                  <a:lnTo>
                    <a:pt x="124" y="46"/>
                  </a:lnTo>
                  <a:lnTo>
                    <a:pt x="128" y="42"/>
                  </a:lnTo>
                  <a:lnTo>
                    <a:pt x="127" y="40"/>
                  </a:lnTo>
                  <a:lnTo>
                    <a:pt x="130" y="39"/>
                  </a:lnTo>
                  <a:lnTo>
                    <a:pt x="131" y="40"/>
                  </a:lnTo>
                  <a:lnTo>
                    <a:pt x="138" y="39"/>
                  </a:lnTo>
                  <a:lnTo>
                    <a:pt x="148" y="57"/>
                  </a:lnTo>
                  <a:lnTo>
                    <a:pt x="151" y="60"/>
                  </a:lnTo>
                  <a:lnTo>
                    <a:pt x="156" y="60"/>
                  </a:lnTo>
                  <a:lnTo>
                    <a:pt x="156" y="58"/>
                  </a:lnTo>
                  <a:lnTo>
                    <a:pt x="160" y="53"/>
                  </a:lnTo>
                  <a:lnTo>
                    <a:pt x="169" y="54"/>
                  </a:lnTo>
                  <a:lnTo>
                    <a:pt x="180" y="51"/>
                  </a:lnTo>
                  <a:lnTo>
                    <a:pt x="187" y="49"/>
                  </a:lnTo>
                  <a:lnTo>
                    <a:pt x="185" y="46"/>
                  </a:lnTo>
                  <a:lnTo>
                    <a:pt x="176" y="41"/>
                  </a:lnTo>
                  <a:lnTo>
                    <a:pt x="175" y="39"/>
                  </a:lnTo>
                  <a:lnTo>
                    <a:pt x="182" y="29"/>
                  </a:lnTo>
                  <a:lnTo>
                    <a:pt x="192" y="19"/>
                  </a:lnTo>
                  <a:lnTo>
                    <a:pt x="191" y="15"/>
                  </a:lnTo>
                  <a:lnTo>
                    <a:pt x="186" y="11"/>
                  </a:lnTo>
                  <a:lnTo>
                    <a:pt x="187"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40" name="Freeform 1043"/>
            <p:cNvSpPr>
              <a:spLocks noChangeAspect="1"/>
            </p:cNvSpPr>
            <p:nvPr/>
          </p:nvSpPr>
          <p:spPr bwMode="auto">
            <a:xfrm>
              <a:off x="2939" y="3332"/>
              <a:ext cx="5" cy="3"/>
            </a:xfrm>
            <a:custGeom>
              <a:avLst/>
              <a:gdLst>
                <a:gd name="T0" fmla="*/ 1 w 9"/>
                <a:gd name="T1" fmla="*/ 1 h 6"/>
                <a:gd name="T2" fmla="*/ 1 w 9"/>
                <a:gd name="T3" fmla="*/ 1 h 6"/>
                <a:gd name="T4" fmla="*/ 0 w 9"/>
                <a:gd name="T5" fmla="*/ 1 h 6"/>
                <a:gd name="T6" fmla="*/ 0 w 9"/>
                <a:gd name="T7" fmla="*/ 1 h 6"/>
                <a:gd name="T8" fmla="*/ 1 w 9"/>
                <a:gd name="T9" fmla="*/ 0 h 6"/>
                <a:gd name="T10" fmla="*/ 1 w 9"/>
                <a:gd name="T11" fmla="*/ 0 h 6"/>
                <a:gd name="T12" fmla="*/ 1 w 9"/>
                <a:gd name="T13" fmla="*/ 1 h 6"/>
                <a:gd name="T14" fmla="*/ 1 w 9"/>
                <a:gd name="T15" fmla="*/ 1 h 6"/>
                <a:gd name="T16" fmla="*/ 1 w 9"/>
                <a:gd name="T17" fmla="*/ 1 h 6"/>
                <a:gd name="T18" fmla="*/ 1 w 9"/>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
                  <a:moveTo>
                    <a:pt x="7" y="6"/>
                  </a:moveTo>
                  <a:lnTo>
                    <a:pt x="1" y="4"/>
                  </a:lnTo>
                  <a:lnTo>
                    <a:pt x="0" y="3"/>
                  </a:lnTo>
                  <a:lnTo>
                    <a:pt x="0" y="2"/>
                  </a:lnTo>
                  <a:lnTo>
                    <a:pt x="3" y="0"/>
                  </a:lnTo>
                  <a:lnTo>
                    <a:pt x="5" y="0"/>
                  </a:lnTo>
                  <a:lnTo>
                    <a:pt x="8" y="1"/>
                  </a:lnTo>
                  <a:lnTo>
                    <a:pt x="9" y="2"/>
                  </a:lnTo>
                  <a:lnTo>
                    <a:pt x="9" y="4"/>
                  </a:lnTo>
                  <a:lnTo>
                    <a:pt x="7"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41" name="Freeform 1044"/>
            <p:cNvSpPr>
              <a:spLocks noChangeAspect="1"/>
            </p:cNvSpPr>
            <p:nvPr/>
          </p:nvSpPr>
          <p:spPr bwMode="auto">
            <a:xfrm>
              <a:off x="2843" y="2999"/>
              <a:ext cx="159" cy="124"/>
            </a:xfrm>
            <a:custGeom>
              <a:avLst/>
              <a:gdLst>
                <a:gd name="T0" fmla="*/ 1 w 319"/>
                <a:gd name="T1" fmla="*/ 1 h 248"/>
                <a:gd name="T2" fmla="*/ 1 w 319"/>
                <a:gd name="T3" fmla="*/ 1 h 248"/>
                <a:gd name="T4" fmla="*/ 1 w 319"/>
                <a:gd name="T5" fmla="*/ 1 h 248"/>
                <a:gd name="T6" fmla="*/ 1 w 319"/>
                <a:gd name="T7" fmla="*/ 1 h 248"/>
                <a:gd name="T8" fmla="*/ 1 w 319"/>
                <a:gd name="T9" fmla="*/ 1 h 248"/>
                <a:gd name="T10" fmla="*/ 1 w 319"/>
                <a:gd name="T11" fmla="*/ 1 h 248"/>
                <a:gd name="T12" fmla="*/ 1 w 319"/>
                <a:gd name="T13" fmla="*/ 1 h 248"/>
                <a:gd name="T14" fmla="*/ 1 w 319"/>
                <a:gd name="T15" fmla="*/ 1 h 248"/>
                <a:gd name="T16" fmla="*/ 1 w 319"/>
                <a:gd name="T17" fmla="*/ 1 h 248"/>
                <a:gd name="T18" fmla="*/ 1 w 319"/>
                <a:gd name="T19" fmla="*/ 1 h 248"/>
                <a:gd name="T20" fmla="*/ 1 w 319"/>
                <a:gd name="T21" fmla="*/ 1 h 248"/>
                <a:gd name="T22" fmla="*/ 1 w 319"/>
                <a:gd name="T23" fmla="*/ 1 h 248"/>
                <a:gd name="T24" fmla="*/ 1 w 319"/>
                <a:gd name="T25" fmla="*/ 1 h 248"/>
                <a:gd name="T26" fmla="*/ 0 w 319"/>
                <a:gd name="T27" fmla="*/ 1 h 248"/>
                <a:gd name="T28" fmla="*/ 0 w 319"/>
                <a:gd name="T29" fmla="*/ 1 h 248"/>
                <a:gd name="T30" fmla="*/ 0 w 319"/>
                <a:gd name="T31" fmla="*/ 1 h 248"/>
                <a:gd name="T32" fmla="*/ 0 w 319"/>
                <a:gd name="T33" fmla="*/ 1 h 248"/>
                <a:gd name="T34" fmla="*/ 0 w 319"/>
                <a:gd name="T35" fmla="*/ 1 h 248"/>
                <a:gd name="T36" fmla="*/ 0 w 319"/>
                <a:gd name="T37" fmla="*/ 1 h 248"/>
                <a:gd name="T38" fmla="*/ 0 w 319"/>
                <a:gd name="T39" fmla="*/ 1 h 248"/>
                <a:gd name="T40" fmla="*/ 0 w 319"/>
                <a:gd name="T41" fmla="*/ 1 h 248"/>
                <a:gd name="T42" fmla="*/ 0 w 319"/>
                <a:gd name="T43" fmla="*/ 1 h 248"/>
                <a:gd name="T44" fmla="*/ 0 w 319"/>
                <a:gd name="T45" fmla="*/ 1 h 248"/>
                <a:gd name="T46" fmla="*/ 0 w 319"/>
                <a:gd name="T47" fmla="*/ 1 h 248"/>
                <a:gd name="T48" fmla="*/ 0 w 319"/>
                <a:gd name="T49" fmla="*/ 1 h 248"/>
                <a:gd name="T50" fmla="*/ 0 w 319"/>
                <a:gd name="T51" fmla="*/ 1 h 248"/>
                <a:gd name="T52" fmla="*/ 0 w 319"/>
                <a:gd name="T53" fmla="*/ 1 h 248"/>
                <a:gd name="T54" fmla="*/ 0 w 319"/>
                <a:gd name="T55" fmla="*/ 1 h 248"/>
                <a:gd name="T56" fmla="*/ 0 w 319"/>
                <a:gd name="T57" fmla="*/ 1 h 248"/>
                <a:gd name="T58" fmla="*/ 0 w 319"/>
                <a:gd name="T59" fmla="*/ 1 h 248"/>
                <a:gd name="T60" fmla="*/ 0 w 319"/>
                <a:gd name="T61" fmla="*/ 1 h 248"/>
                <a:gd name="T62" fmla="*/ 0 w 319"/>
                <a:gd name="T63" fmla="*/ 1 h 248"/>
                <a:gd name="T64" fmla="*/ 0 w 319"/>
                <a:gd name="T65" fmla="*/ 1 h 248"/>
                <a:gd name="T66" fmla="*/ 0 w 319"/>
                <a:gd name="T67" fmla="*/ 1 h 248"/>
                <a:gd name="T68" fmla="*/ 0 w 319"/>
                <a:gd name="T69" fmla="*/ 1 h 248"/>
                <a:gd name="T70" fmla="*/ 0 w 319"/>
                <a:gd name="T71" fmla="*/ 1 h 248"/>
                <a:gd name="T72" fmla="*/ 0 w 319"/>
                <a:gd name="T73" fmla="*/ 1 h 248"/>
                <a:gd name="T74" fmla="*/ 0 w 319"/>
                <a:gd name="T75" fmla="*/ 1 h 248"/>
                <a:gd name="T76" fmla="*/ 0 w 319"/>
                <a:gd name="T77" fmla="*/ 1 h 248"/>
                <a:gd name="T78" fmla="*/ 0 w 319"/>
                <a:gd name="T79" fmla="*/ 1 h 248"/>
                <a:gd name="T80" fmla="*/ 0 w 319"/>
                <a:gd name="T81" fmla="*/ 1 h 248"/>
                <a:gd name="T82" fmla="*/ 0 w 319"/>
                <a:gd name="T83" fmla="*/ 1 h 248"/>
                <a:gd name="T84" fmla="*/ 0 w 319"/>
                <a:gd name="T85" fmla="*/ 1 h 248"/>
                <a:gd name="T86" fmla="*/ 0 w 319"/>
                <a:gd name="T87" fmla="*/ 1 h 248"/>
                <a:gd name="T88" fmla="*/ 0 w 319"/>
                <a:gd name="T89" fmla="*/ 1 h 248"/>
                <a:gd name="T90" fmla="*/ 0 w 319"/>
                <a:gd name="T91" fmla="*/ 1 h 248"/>
                <a:gd name="T92" fmla="*/ 0 w 319"/>
                <a:gd name="T93" fmla="*/ 1 h 248"/>
                <a:gd name="T94" fmla="*/ 0 w 319"/>
                <a:gd name="T95" fmla="*/ 1 h 248"/>
                <a:gd name="T96" fmla="*/ 0 w 319"/>
                <a:gd name="T97" fmla="*/ 1 h 248"/>
                <a:gd name="T98" fmla="*/ 0 w 319"/>
                <a:gd name="T99" fmla="*/ 1 h 248"/>
                <a:gd name="T100" fmla="*/ 0 w 319"/>
                <a:gd name="T101" fmla="*/ 1 h 248"/>
                <a:gd name="T102" fmla="*/ 0 w 319"/>
                <a:gd name="T103" fmla="*/ 1 h 248"/>
                <a:gd name="T104" fmla="*/ 0 w 319"/>
                <a:gd name="T105" fmla="*/ 1 h 248"/>
                <a:gd name="T106" fmla="*/ 0 w 319"/>
                <a:gd name="T107" fmla="*/ 1 h 248"/>
                <a:gd name="T108" fmla="*/ 0 w 319"/>
                <a:gd name="T109" fmla="*/ 1 h 248"/>
                <a:gd name="T110" fmla="*/ 0 w 319"/>
                <a:gd name="T111" fmla="*/ 1 h 248"/>
                <a:gd name="T112" fmla="*/ 0 w 319"/>
                <a:gd name="T113" fmla="*/ 1 h 248"/>
                <a:gd name="T114" fmla="*/ 0 w 319"/>
                <a:gd name="T115" fmla="*/ 1 h 248"/>
                <a:gd name="T116" fmla="*/ 0 w 319"/>
                <a:gd name="T117" fmla="*/ 1 h 248"/>
                <a:gd name="T118" fmla="*/ 0 w 319"/>
                <a:gd name="T119" fmla="*/ 1 h 2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19" h="248">
                  <a:moveTo>
                    <a:pt x="266" y="10"/>
                  </a:moveTo>
                  <a:lnTo>
                    <a:pt x="273" y="1"/>
                  </a:lnTo>
                  <a:lnTo>
                    <a:pt x="278" y="0"/>
                  </a:lnTo>
                  <a:lnTo>
                    <a:pt x="280" y="1"/>
                  </a:lnTo>
                  <a:lnTo>
                    <a:pt x="283" y="7"/>
                  </a:lnTo>
                  <a:lnTo>
                    <a:pt x="285" y="8"/>
                  </a:lnTo>
                  <a:lnTo>
                    <a:pt x="288" y="7"/>
                  </a:lnTo>
                  <a:lnTo>
                    <a:pt x="289" y="15"/>
                  </a:lnTo>
                  <a:lnTo>
                    <a:pt x="292" y="21"/>
                  </a:lnTo>
                  <a:lnTo>
                    <a:pt x="294" y="19"/>
                  </a:lnTo>
                  <a:lnTo>
                    <a:pt x="297" y="19"/>
                  </a:lnTo>
                  <a:lnTo>
                    <a:pt x="296" y="22"/>
                  </a:lnTo>
                  <a:lnTo>
                    <a:pt x="300" y="27"/>
                  </a:lnTo>
                  <a:lnTo>
                    <a:pt x="298" y="32"/>
                  </a:lnTo>
                  <a:lnTo>
                    <a:pt x="308" y="38"/>
                  </a:lnTo>
                  <a:lnTo>
                    <a:pt x="310" y="36"/>
                  </a:lnTo>
                  <a:lnTo>
                    <a:pt x="313" y="37"/>
                  </a:lnTo>
                  <a:lnTo>
                    <a:pt x="314" y="34"/>
                  </a:lnTo>
                  <a:lnTo>
                    <a:pt x="316" y="36"/>
                  </a:lnTo>
                  <a:lnTo>
                    <a:pt x="319" y="34"/>
                  </a:lnTo>
                  <a:lnTo>
                    <a:pt x="319" y="39"/>
                  </a:lnTo>
                  <a:lnTo>
                    <a:pt x="315" y="44"/>
                  </a:lnTo>
                  <a:lnTo>
                    <a:pt x="313" y="48"/>
                  </a:lnTo>
                  <a:lnTo>
                    <a:pt x="307" y="50"/>
                  </a:lnTo>
                  <a:lnTo>
                    <a:pt x="306" y="51"/>
                  </a:lnTo>
                  <a:lnTo>
                    <a:pt x="307" y="61"/>
                  </a:lnTo>
                  <a:lnTo>
                    <a:pt x="306" y="68"/>
                  </a:lnTo>
                  <a:lnTo>
                    <a:pt x="309" y="72"/>
                  </a:lnTo>
                  <a:lnTo>
                    <a:pt x="310" y="74"/>
                  </a:lnTo>
                  <a:lnTo>
                    <a:pt x="314" y="75"/>
                  </a:lnTo>
                  <a:lnTo>
                    <a:pt x="318" y="78"/>
                  </a:lnTo>
                  <a:lnTo>
                    <a:pt x="319" y="81"/>
                  </a:lnTo>
                  <a:lnTo>
                    <a:pt x="318" y="85"/>
                  </a:lnTo>
                  <a:lnTo>
                    <a:pt x="314" y="90"/>
                  </a:lnTo>
                  <a:lnTo>
                    <a:pt x="310" y="94"/>
                  </a:lnTo>
                  <a:lnTo>
                    <a:pt x="313" y="100"/>
                  </a:lnTo>
                  <a:lnTo>
                    <a:pt x="307" y="102"/>
                  </a:lnTo>
                  <a:lnTo>
                    <a:pt x="304" y="105"/>
                  </a:lnTo>
                  <a:lnTo>
                    <a:pt x="303" y="111"/>
                  </a:lnTo>
                  <a:lnTo>
                    <a:pt x="298" y="117"/>
                  </a:lnTo>
                  <a:lnTo>
                    <a:pt x="300" y="120"/>
                  </a:lnTo>
                  <a:lnTo>
                    <a:pt x="301" y="123"/>
                  </a:lnTo>
                  <a:lnTo>
                    <a:pt x="298" y="134"/>
                  </a:lnTo>
                  <a:lnTo>
                    <a:pt x="300" y="140"/>
                  </a:lnTo>
                  <a:lnTo>
                    <a:pt x="300" y="142"/>
                  </a:lnTo>
                  <a:lnTo>
                    <a:pt x="297" y="148"/>
                  </a:lnTo>
                  <a:lnTo>
                    <a:pt x="295" y="153"/>
                  </a:lnTo>
                  <a:lnTo>
                    <a:pt x="291" y="153"/>
                  </a:lnTo>
                  <a:lnTo>
                    <a:pt x="289" y="156"/>
                  </a:lnTo>
                  <a:lnTo>
                    <a:pt x="291" y="159"/>
                  </a:lnTo>
                  <a:lnTo>
                    <a:pt x="294" y="164"/>
                  </a:lnTo>
                  <a:lnTo>
                    <a:pt x="296" y="176"/>
                  </a:lnTo>
                  <a:lnTo>
                    <a:pt x="297" y="182"/>
                  </a:lnTo>
                  <a:lnTo>
                    <a:pt x="295" y="184"/>
                  </a:lnTo>
                  <a:lnTo>
                    <a:pt x="296" y="188"/>
                  </a:lnTo>
                  <a:lnTo>
                    <a:pt x="307" y="201"/>
                  </a:lnTo>
                  <a:lnTo>
                    <a:pt x="304" y="202"/>
                  </a:lnTo>
                  <a:lnTo>
                    <a:pt x="300" y="202"/>
                  </a:lnTo>
                  <a:lnTo>
                    <a:pt x="298" y="201"/>
                  </a:lnTo>
                  <a:lnTo>
                    <a:pt x="298" y="199"/>
                  </a:lnTo>
                  <a:lnTo>
                    <a:pt x="297" y="198"/>
                  </a:lnTo>
                  <a:lnTo>
                    <a:pt x="294" y="196"/>
                  </a:lnTo>
                  <a:lnTo>
                    <a:pt x="291" y="196"/>
                  </a:lnTo>
                  <a:lnTo>
                    <a:pt x="290" y="199"/>
                  </a:lnTo>
                  <a:lnTo>
                    <a:pt x="289" y="200"/>
                  </a:lnTo>
                  <a:lnTo>
                    <a:pt x="288" y="205"/>
                  </a:lnTo>
                  <a:lnTo>
                    <a:pt x="286" y="206"/>
                  </a:lnTo>
                  <a:lnTo>
                    <a:pt x="280" y="208"/>
                  </a:lnTo>
                  <a:lnTo>
                    <a:pt x="276" y="210"/>
                  </a:lnTo>
                  <a:lnTo>
                    <a:pt x="273" y="211"/>
                  </a:lnTo>
                  <a:lnTo>
                    <a:pt x="271" y="210"/>
                  </a:lnTo>
                  <a:lnTo>
                    <a:pt x="270" y="208"/>
                  </a:lnTo>
                  <a:lnTo>
                    <a:pt x="267" y="207"/>
                  </a:lnTo>
                  <a:lnTo>
                    <a:pt x="265" y="208"/>
                  </a:lnTo>
                  <a:lnTo>
                    <a:pt x="262" y="204"/>
                  </a:lnTo>
                  <a:lnTo>
                    <a:pt x="260" y="193"/>
                  </a:lnTo>
                  <a:lnTo>
                    <a:pt x="259" y="192"/>
                  </a:lnTo>
                  <a:lnTo>
                    <a:pt x="256" y="195"/>
                  </a:lnTo>
                  <a:lnTo>
                    <a:pt x="259" y="199"/>
                  </a:lnTo>
                  <a:lnTo>
                    <a:pt x="260" y="204"/>
                  </a:lnTo>
                  <a:lnTo>
                    <a:pt x="256" y="212"/>
                  </a:lnTo>
                  <a:lnTo>
                    <a:pt x="254" y="214"/>
                  </a:lnTo>
                  <a:lnTo>
                    <a:pt x="248" y="216"/>
                  </a:lnTo>
                  <a:lnTo>
                    <a:pt x="241" y="202"/>
                  </a:lnTo>
                  <a:lnTo>
                    <a:pt x="235" y="206"/>
                  </a:lnTo>
                  <a:lnTo>
                    <a:pt x="237" y="213"/>
                  </a:lnTo>
                  <a:lnTo>
                    <a:pt x="238" y="214"/>
                  </a:lnTo>
                  <a:lnTo>
                    <a:pt x="235" y="216"/>
                  </a:lnTo>
                  <a:lnTo>
                    <a:pt x="234" y="218"/>
                  </a:lnTo>
                  <a:lnTo>
                    <a:pt x="231" y="214"/>
                  </a:lnTo>
                  <a:lnTo>
                    <a:pt x="229" y="216"/>
                  </a:lnTo>
                  <a:lnTo>
                    <a:pt x="222" y="210"/>
                  </a:lnTo>
                  <a:lnTo>
                    <a:pt x="218" y="208"/>
                  </a:lnTo>
                  <a:lnTo>
                    <a:pt x="216" y="213"/>
                  </a:lnTo>
                  <a:lnTo>
                    <a:pt x="217" y="218"/>
                  </a:lnTo>
                  <a:lnTo>
                    <a:pt x="217" y="223"/>
                  </a:lnTo>
                  <a:lnTo>
                    <a:pt x="212" y="222"/>
                  </a:lnTo>
                  <a:lnTo>
                    <a:pt x="206" y="218"/>
                  </a:lnTo>
                  <a:lnTo>
                    <a:pt x="204" y="218"/>
                  </a:lnTo>
                  <a:lnTo>
                    <a:pt x="193" y="213"/>
                  </a:lnTo>
                  <a:lnTo>
                    <a:pt x="187" y="206"/>
                  </a:lnTo>
                  <a:lnTo>
                    <a:pt x="181" y="213"/>
                  </a:lnTo>
                  <a:lnTo>
                    <a:pt x="175" y="218"/>
                  </a:lnTo>
                  <a:lnTo>
                    <a:pt x="158" y="242"/>
                  </a:lnTo>
                  <a:lnTo>
                    <a:pt x="153" y="243"/>
                  </a:lnTo>
                  <a:lnTo>
                    <a:pt x="151" y="240"/>
                  </a:lnTo>
                  <a:lnTo>
                    <a:pt x="144" y="241"/>
                  </a:lnTo>
                  <a:lnTo>
                    <a:pt x="142" y="238"/>
                  </a:lnTo>
                  <a:lnTo>
                    <a:pt x="139" y="242"/>
                  </a:lnTo>
                  <a:lnTo>
                    <a:pt x="135" y="242"/>
                  </a:lnTo>
                  <a:lnTo>
                    <a:pt x="130" y="247"/>
                  </a:lnTo>
                  <a:lnTo>
                    <a:pt x="126" y="248"/>
                  </a:lnTo>
                  <a:lnTo>
                    <a:pt x="123" y="247"/>
                  </a:lnTo>
                  <a:lnTo>
                    <a:pt x="121" y="248"/>
                  </a:lnTo>
                  <a:lnTo>
                    <a:pt x="117" y="247"/>
                  </a:lnTo>
                  <a:lnTo>
                    <a:pt x="117" y="243"/>
                  </a:lnTo>
                  <a:lnTo>
                    <a:pt x="116" y="240"/>
                  </a:lnTo>
                  <a:lnTo>
                    <a:pt x="122" y="228"/>
                  </a:lnTo>
                  <a:lnTo>
                    <a:pt x="121" y="224"/>
                  </a:lnTo>
                  <a:lnTo>
                    <a:pt x="117" y="223"/>
                  </a:lnTo>
                  <a:lnTo>
                    <a:pt x="111" y="225"/>
                  </a:lnTo>
                  <a:lnTo>
                    <a:pt x="110" y="228"/>
                  </a:lnTo>
                  <a:lnTo>
                    <a:pt x="111" y="232"/>
                  </a:lnTo>
                  <a:lnTo>
                    <a:pt x="108" y="232"/>
                  </a:lnTo>
                  <a:lnTo>
                    <a:pt x="99" y="230"/>
                  </a:lnTo>
                  <a:lnTo>
                    <a:pt x="93" y="237"/>
                  </a:lnTo>
                  <a:lnTo>
                    <a:pt x="90" y="238"/>
                  </a:lnTo>
                  <a:lnTo>
                    <a:pt x="85" y="237"/>
                  </a:lnTo>
                  <a:lnTo>
                    <a:pt x="85" y="232"/>
                  </a:lnTo>
                  <a:lnTo>
                    <a:pt x="88" y="229"/>
                  </a:lnTo>
                  <a:lnTo>
                    <a:pt x="87" y="223"/>
                  </a:lnTo>
                  <a:lnTo>
                    <a:pt x="86" y="219"/>
                  </a:lnTo>
                  <a:lnTo>
                    <a:pt x="82" y="218"/>
                  </a:lnTo>
                  <a:lnTo>
                    <a:pt x="78" y="214"/>
                  </a:lnTo>
                  <a:lnTo>
                    <a:pt x="74" y="212"/>
                  </a:lnTo>
                  <a:lnTo>
                    <a:pt x="69" y="213"/>
                  </a:lnTo>
                  <a:lnTo>
                    <a:pt x="67" y="213"/>
                  </a:lnTo>
                  <a:lnTo>
                    <a:pt x="62" y="216"/>
                  </a:lnTo>
                  <a:lnTo>
                    <a:pt x="57" y="217"/>
                  </a:lnTo>
                  <a:lnTo>
                    <a:pt x="57" y="212"/>
                  </a:lnTo>
                  <a:lnTo>
                    <a:pt x="57" y="211"/>
                  </a:lnTo>
                  <a:lnTo>
                    <a:pt x="52" y="205"/>
                  </a:lnTo>
                  <a:lnTo>
                    <a:pt x="51" y="201"/>
                  </a:lnTo>
                  <a:lnTo>
                    <a:pt x="51" y="194"/>
                  </a:lnTo>
                  <a:lnTo>
                    <a:pt x="50" y="194"/>
                  </a:lnTo>
                  <a:lnTo>
                    <a:pt x="56" y="188"/>
                  </a:lnTo>
                  <a:lnTo>
                    <a:pt x="58" y="186"/>
                  </a:lnTo>
                  <a:lnTo>
                    <a:pt x="60" y="181"/>
                  </a:lnTo>
                  <a:lnTo>
                    <a:pt x="61" y="178"/>
                  </a:lnTo>
                  <a:lnTo>
                    <a:pt x="61" y="175"/>
                  </a:lnTo>
                  <a:lnTo>
                    <a:pt x="64" y="172"/>
                  </a:lnTo>
                  <a:lnTo>
                    <a:pt x="68" y="169"/>
                  </a:lnTo>
                  <a:lnTo>
                    <a:pt x="70" y="168"/>
                  </a:lnTo>
                  <a:lnTo>
                    <a:pt x="75" y="169"/>
                  </a:lnTo>
                  <a:lnTo>
                    <a:pt x="78" y="168"/>
                  </a:lnTo>
                  <a:lnTo>
                    <a:pt x="79" y="166"/>
                  </a:lnTo>
                  <a:lnTo>
                    <a:pt x="81" y="164"/>
                  </a:lnTo>
                  <a:lnTo>
                    <a:pt x="86" y="163"/>
                  </a:lnTo>
                  <a:lnTo>
                    <a:pt x="91" y="159"/>
                  </a:lnTo>
                  <a:lnTo>
                    <a:pt x="90" y="152"/>
                  </a:lnTo>
                  <a:lnTo>
                    <a:pt x="87" y="150"/>
                  </a:lnTo>
                  <a:lnTo>
                    <a:pt x="82" y="147"/>
                  </a:lnTo>
                  <a:lnTo>
                    <a:pt x="75" y="146"/>
                  </a:lnTo>
                  <a:lnTo>
                    <a:pt x="73" y="144"/>
                  </a:lnTo>
                  <a:lnTo>
                    <a:pt x="73" y="140"/>
                  </a:lnTo>
                  <a:lnTo>
                    <a:pt x="76" y="133"/>
                  </a:lnTo>
                  <a:lnTo>
                    <a:pt x="79" y="133"/>
                  </a:lnTo>
                  <a:lnTo>
                    <a:pt x="80" y="133"/>
                  </a:lnTo>
                  <a:lnTo>
                    <a:pt x="82" y="136"/>
                  </a:lnTo>
                  <a:lnTo>
                    <a:pt x="85" y="139"/>
                  </a:lnTo>
                  <a:lnTo>
                    <a:pt x="90" y="141"/>
                  </a:lnTo>
                  <a:lnTo>
                    <a:pt x="93" y="144"/>
                  </a:lnTo>
                  <a:lnTo>
                    <a:pt x="96" y="144"/>
                  </a:lnTo>
                  <a:lnTo>
                    <a:pt x="102" y="141"/>
                  </a:lnTo>
                  <a:lnTo>
                    <a:pt x="102" y="140"/>
                  </a:lnTo>
                  <a:lnTo>
                    <a:pt x="102" y="138"/>
                  </a:lnTo>
                  <a:lnTo>
                    <a:pt x="98" y="134"/>
                  </a:lnTo>
                  <a:lnTo>
                    <a:pt x="98" y="133"/>
                  </a:lnTo>
                  <a:lnTo>
                    <a:pt x="97" y="130"/>
                  </a:lnTo>
                  <a:lnTo>
                    <a:pt x="97" y="134"/>
                  </a:lnTo>
                  <a:lnTo>
                    <a:pt x="97" y="138"/>
                  </a:lnTo>
                  <a:lnTo>
                    <a:pt x="99" y="139"/>
                  </a:lnTo>
                  <a:lnTo>
                    <a:pt x="102" y="139"/>
                  </a:lnTo>
                  <a:lnTo>
                    <a:pt x="100" y="140"/>
                  </a:lnTo>
                  <a:lnTo>
                    <a:pt x="98" y="141"/>
                  </a:lnTo>
                  <a:lnTo>
                    <a:pt x="96" y="142"/>
                  </a:lnTo>
                  <a:lnTo>
                    <a:pt x="94" y="141"/>
                  </a:lnTo>
                  <a:lnTo>
                    <a:pt x="91" y="139"/>
                  </a:lnTo>
                  <a:lnTo>
                    <a:pt x="84" y="135"/>
                  </a:lnTo>
                  <a:lnTo>
                    <a:pt x="82" y="130"/>
                  </a:lnTo>
                  <a:lnTo>
                    <a:pt x="80" y="130"/>
                  </a:lnTo>
                  <a:lnTo>
                    <a:pt x="75" y="132"/>
                  </a:lnTo>
                  <a:lnTo>
                    <a:pt x="73" y="134"/>
                  </a:lnTo>
                  <a:lnTo>
                    <a:pt x="70" y="139"/>
                  </a:lnTo>
                  <a:lnTo>
                    <a:pt x="70" y="145"/>
                  </a:lnTo>
                  <a:lnTo>
                    <a:pt x="72" y="146"/>
                  </a:lnTo>
                  <a:lnTo>
                    <a:pt x="75" y="148"/>
                  </a:lnTo>
                  <a:lnTo>
                    <a:pt x="80" y="148"/>
                  </a:lnTo>
                  <a:lnTo>
                    <a:pt x="85" y="151"/>
                  </a:lnTo>
                  <a:lnTo>
                    <a:pt x="84" y="153"/>
                  </a:lnTo>
                  <a:lnTo>
                    <a:pt x="75" y="158"/>
                  </a:lnTo>
                  <a:lnTo>
                    <a:pt x="69" y="163"/>
                  </a:lnTo>
                  <a:lnTo>
                    <a:pt x="63" y="166"/>
                  </a:lnTo>
                  <a:lnTo>
                    <a:pt x="62" y="169"/>
                  </a:lnTo>
                  <a:lnTo>
                    <a:pt x="57" y="174"/>
                  </a:lnTo>
                  <a:lnTo>
                    <a:pt x="55" y="180"/>
                  </a:lnTo>
                  <a:lnTo>
                    <a:pt x="54" y="181"/>
                  </a:lnTo>
                  <a:lnTo>
                    <a:pt x="49" y="182"/>
                  </a:lnTo>
                  <a:lnTo>
                    <a:pt x="46" y="184"/>
                  </a:lnTo>
                  <a:lnTo>
                    <a:pt x="42" y="186"/>
                  </a:lnTo>
                  <a:lnTo>
                    <a:pt x="39" y="189"/>
                  </a:lnTo>
                  <a:lnTo>
                    <a:pt x="26" y="195"/>
                  </a:lnTo>
                  <a:lnTo>
                    <a:pt x="21" y="199"/>
                  </a:lnTo>
                  <a:lnTo>
                    <a:pt x="18" y="204"/>
                  </a:lnTo>
                  <a:lnTo>
                    <a:pt x="18" y="207"/>
                  </a:lnTo>
                  <a:lnTo>
                    <a:pt x="14" y="212"/>
                  </a:lnTo>
                  <a:lnTo>
                    <a:pt x="13" y="214"/>
                  </a:lnTo>
                  <a:lnTo>
                    <a:pt x="9" y="218"/>
                  </a:lnTo>
                  <a:lnTo>
                    <a:pt x="9" y="220"/>
                  </a:lnTo>
                  <a:lnTo>
                    <a:pt x="10" y="225"/>
                  </a:lnTo>
                  <a:lnTo>
                    <a:pt x="9" y="228"/>
                  </a:lnTo>
                  <a:lnTo>
                    <a:pt x="8" y="226"/>
                  </a:lnTo>
                  <a:lnTo>
                    <a:pt x="7" y="223"/>
                  </a:lnTo>
                  <a:lnTo>
                    <a:pt x="8" y="222"/>
                  </a:lnTo>
                  <a:lnTo>
                    <a:pt x="4" y="218"/>
                  </a:lnTo>
                  <a:lnTo>
                    <a:pt x="4" y="216"/>
                  </a:lnTo>
                  <a:lnTo>
                    <a:pt x="6" y="212"/>
                  </a:lnTo>
                  <a:lnTo>
                    <a:pt x="3" y="210"/>
                  </a:lnTo>
                  <a:lnTo>
                    <a:pt x="2" y="211"/>
                  </a:lnTo>
                  <a:lnTo>
                    <a:pt x="1" y="210"/>
                  </a:lnTo>
                  <a:lnTo>
                    <a:pt x="2" y="207"/>
                  </a:lnTo>
                  <a:lnTo>
                    <a:pt x="6" y="204"/>
                  </a:lnTo>
                  <a:lnTo>
                    <a:pt x="6" y="201"/>
                  </a:lnTo>
                  <a:lnTo>
                    <a:pt x="4" y="200"/>
                  </a:lnTo>
                  <a:lnTo>
                    <a:pt x="2" y="204"/>
                  </a:lnTo>
                  <a:lnTo>
                    <a:pt x="1" y="204"/>
                  </a:lnTo>
                  <a:lnTo>
                    <a:pt x="0" y="202"/>
                  </a:lnTo>
                  <a:lnTo>
                    <a:pt x="0" y="200"/>
                  </a:lnTo>
                  <a:lnTo>
                    <a:pt x="7" y="199"/>
                  </a:lnTo>
                  <a:lnTo>
                    <a:pt x="8" y="198"/>
                  </a:lnTo>
                  <a:lnTo>
                    <a:pt x="8" y="195"/>
                  </a:lnTo>
                  <a:lnTo>
                    <a:pt x="4" y="193"/>
                  </a:lnTo>
                  <a:lnTo>
                    <a:pt x="6" y="189"/>
                  </a:lnTo>
                  <a:lnTo>
                    <a:pt x="6" y="187"/>
                  </a:lnTo>
                  <a:lnTo>
                    <a:pt x="1" y="184"/>
                  </a:lnTo>
                  <a:lnTo>
                    <a:pt x="1" y="183"/>
                  </a:lnTo>
                  <a:lnTo>
                    <a:pt x="6" y="183"/>
                  </a:lnTo>
                  <a:lnTo>
                    <a:pt x="4" y="181"/>
                  </a:lnTo>
                  <a:lnTo>
                    <a:pt x="2" y="176"/>
                  </a:lnTo>
                  <a:lnTo>
                    <a:pt x="2" y="172"/>
                  </a:lnTo>
                  <a:lnTo>
                    <a:pt x="1" y="169"/>
                  </a:lnTo>
                  <a:lnTo>
                    <a:pt x="3" y="168"/>
                  </a:lnTo>
                  <a:lnTo>
                    <a:pt x="6" y="165"/>
                  </a:lnTo>
                  <a:lnTo>
                    <a:pt x="8" y="159"/>
                  </a:lnTo>
                  <a:lnTo>
                    <a:pt x="8" y="157"/>
                  </a:lnTo>
                  <a:lnTo>
                    <a:pt x="6" y="156"/>
                  </a:lnTo>
                  <a:lnTo>
                    <a:pt x="3" y="153"/>
                  </a:lnTo>
                  <a:lnTo>
                    <a:pt x="2" y="151"/>
                  </a:lnTo>
                  <a:lnTo>
                    <a:pt x="4" y="144"/>
                  </a:lnTo>
                  <a:lnTo>
                    <a:pt x="4" y="142"/>
                  </a:lnTo>
                  <a:lnTo>
                    <a:pt x="4" y="138"/>
                  </a:lnTo>
                  <a:lnTo>
                    <a:pt x="3" y="136"/>
                  </a:lnTo>
                  <a:lnTo>
                    <a:pt x="3" y="134"/>
                  </a:lnTo>
                  <a:lnTo>
                    <a:pt x="9" y="132"/>
                  </a:lnTo>
                  <a:lnTo>
                    <a:pt x="9" y="130"/>
                  </a:lnTo>
                  <a:lnTo>
                    <a:pt x="9" y="128"/>
                  </a:lnTo>
                  <a:lnTo>
                    <a:pt x="10" y="123"/>
                  </a:lnTo>
                  <a:lnTo>
                    <a:pt x="13" y="124"/>
                  </a:lnTo>
                  <a:lnTo>
                    <a:pt x="14" y="123"/>
                  </a:lnTo>
                  <a:lnTo>
                    <a:pt x="16" y="118"/>
                  </a:lnTo>
                  <a:lnTo>
                    <a:pt x="19" y="118"/>
                  </a:lnTo>
                  <a:lnTo>
                    <a:pt x="20" y="118"/>
                  </a:lnTo>
                  <a:lnTo>
                    <a:pt x="26" y="114"/>
                  </a:lnTo>
                  <a:lnTo>
                    <a:pt x="28" y="111"/>
                  </a:lnTo>
                  <a:lnTo>
                    <a:pt x="30" y="111"/>
                  </a:lnTo>
                  <a:lnTo>
                    <a:pt x="32" y="115"/>
                  </a:lnTo>
                  <a:lnTo>
                    <a:pt x="33" y="114"/>
                  </a:lnTo>
                  <a:lnTo>
                    <a:pt x="33" y="111"/>
                  </a:lnTo>
                  <a:lnTo>
                    <a:pt x="33" y="110"/>
                  </a:lnTo>
                  <a:lnTo>
                    <a:pt x="40" y="110"/>
                  </a:lnTo>
                  <a:lnTo>
                    <a:pt x="46" y="112"/>
                  </a:lnTo>
                  <a:lnTo>
                    <a:pt x="56" y="104"/>
                  </a:lnTo>
                  <a:lnTo>
                    <a:pt x="57" y="102"/>
                  </a:lnTo>
                  <a:lnTo>
                    <a:pt x="63" y="103"/>
                  </a:lnTo>
                  <a:lnTo>
                    <a:pt x="69" y="98"/>
                  </a:lnTo>
                  <a:lnTo>
                    <a:pt x="75" y="97"/>
                  </a:lnTo>
                  <a:lnTo>
                    <a:pt x="78" y="92"/>
                  </a:lnTo>
                  <a:lnTo>
                    <a:pt x="70" y="79"/>
                  </a:lnTo>
                  <a:lnTo>
                    <a:pt x="72" y="75"/>
                  </a:lnTo>
                  <a:lnTo>
                    <a:pt x="72" y="70"/>
                  </a:lnTo>
                  <a:lnTo>
                    <a:pt x="62" y="66"/>
                  </a:lnTo>
                  <a:lnTo>
                    <a:pt x="63" y="61"/>
                  </a:lnTo>
                  <a:lnTo>
                    <a:pt x="63" y="56"/>
                  </a:lnTo>
                  <a:lnTo>
                    <a:pt x="70" y="48"/>
                  </a:lnTo>
                  <a:lnTo>
                    <a:pt x="68" y="46"/>
                  </a:lnTo>
                  <a:lnTo>
                    <a:pt x="64" y="42"/>
                  </a:lnTo>
                  <a:lnTo>
                    <a:pt x="68" y="38"/>
                  </a:lnTo>
                  <a:lnTo>
                    <a:pt x="68" y="34"/>
                  </a:lnTo>
                  <a:lnTo>
                    <a:pt x="69" y="33"/>
                  </a:lnTo>
                  <a:lnTo>
                    <a:pt x="72" y="36"/>
                  </a:lnTo>
                  <a:lnTo>
                    <a:pt x="79" y="36"/>
                  </a:lnTo>
                  <a:lnTo>
                    <a:pt x="82" y="39"/>
                  </a:lnTo>
                  <a:lnTo>
                    <a:pt x="82" y="48"/>
                  </a:lnTo>
                  <a:lnTo>
                    <a:pt x="91" y="49"/>
                  </a:lnTo>
                  <a:lnTo>
                    <a:pt x="92" y="46"/>
                  </a:lnTo>
                  <a:lnTo>
                    <a:pt x="93" y="42"/>
                  </a:lnTo>
                  <a:lnTo>
                    <a:pt x="106" y="38"/>
                  </a:lnTo>
                  <a:lnTo>
                    <a:pt x="109" y="44"/>
                  </a:lnTo>
                  <a:lnTo>
                    <a:pt x="112" y="44"/>
                  </a:lnTo>
                  <a:lnTo>
                    <a:pt x="115" y="45"/>
                  </a:lnTo>
                  <a:lnTo>
                    <a:pt x="116" y="55"/>
                  </a:lnTo>
                  <a:lnTo>
                    <a:pt x="114" y="60"/>
                  </a:lnTo>
                  <a:lnTo>
                    <a:pt x="117" y="58"/>
                  </a:lnTo>
                  <a:lnTo>
                    <a:pt x="118" y="63"/>
                  </a:lnTo>
                  <a:lnTo>
                    <a:pt x="127" y="62"/>
                  </a:lnTo>
                  <a:lnTo>
                    <a:pt x="135" y="62"/>
                  </a:lnTo>
                  <a:lnTo>
                    <a:pt x="140" y="58"/>
                  </a:lnTo>
                  <a:lnTo>
                    <a:pt x="144" y="52"/>
                  </a:lnTo>
                  <a:lnTo>
                    <a:pt x="147" y="51"/>
                  </a:lnTo>
                  <a:lnTo>
                    <a:pt x="154" y="52"/>
                  </a:lnTo>
                  <a:lnTo>
                    <a:pt x="154" y="51"/>
                  </a:lnTo>
                  <a:lnTo>
                    <a:pt x="158" y="50"/>
                  </a:lnTo>
                  <a:lnTo>
                    <a:pt x="158" y="49"/>
                  </a:lnTo>
                  <a:lnTo>
                    <a:pt x="158" y="46"/>
                  </a:lnTo>
                  <a:lnTo>
                    <a:pt x="152" y="40"/>
                  </a:lnTo>
                  <a:lnTo>
                    <a:pt x="151" y="40"/>
                  </a:lnTo>
                  <a:lnTo>
                    <a:pt x="152" y="40"/>
                  </a:lnTo>
                  <a:lnTo>
                    <a:pt x="154" y="38"/>
                  </a:lnTo>
                  <a:lnTo>
                    <a:pt x="153" y="28"/>
                  </a:lnTo>
                  <a:lnTo>
                    <a:pt x="159" y="26"/>
                  </a:lnTo>
                  <a:lnTo>
                    <a:pt x="165" y="27"/>
                  </a:lnTo>
                  <a:lnTo>
                    <a:pt x="171" y="30"/>
                  </a:lnTo>
                  <a:lnTo>
                    <a:pt x="172" y="31"/>
                  </a:lnTo>
                  <a:lnTo>
                    <a:pt x="172" y="33"/>
                  </a:lnTo>
                  <a:lnTo>
                    <a:pt x="171" y="34"/>
                  </a:lnTo>
                  <a:lnTo>
                    <a:pt x="165" y="36"/>
                  </a:lnTo>
                  <a:lnTo>
                    <a:pt x="164" y="39"/>
                  </a:lnTo>
                  <a:lnTo>
                    <a:pt x="162" y="45"/>
                  </a:lnTo>
                  <a:lnTo>
                    <a:pt x="164" y="48"/>
                  </a:lnTo>
                  <a:lnTo>
                    <a:pt x="170" y="46"/>
                  </a:lnTo>
                  <a:lnTo>
                    <a:pt x="172" y="43"/>
                  </a:lnTo>
                  <a:lnTo>
                    <a:pt x="183" y="44"/>
                  </a:lnTo>
                  <a:lnTo>
                    <a:pt x="189" y="43"/>
                  </a:lnTo>
                  <a:lnTo>
                    <a:pt x="194" y="45"/>
                  </a:lnTo>
                  <a:lnTo>
                    <a:pt x="195" y="48"/>
                  </a:lnTo>
                  <a:lnTo>
                    <a:pt x="198" y="44"/>
                  </a:lnTo>
                  <a:lnTo>
                    <a:pt x="208" y="38"/>
                  </a:lnTo>
                  <a:lnTo>
                    <a:pt x="212" y="34"/>
                  </a:lnTo>
                  <a:lnTo>
                    <a:pt x="216" y="33"/>
                  </a:lnTo>
                  <a:lnTo>
                    <a:pt x="223" y="33"/>
                  </a:lnTo>
                  <a:lnTo>
                    <a:pt x="226" y="36"/>
                  </a:lnTo>
                  <a:lnTo>
                    <a:pt x="234" y="31"/>
                  </a:lnTo>
                  <a:lnTo>
                    <a:pt x="247" y="40"/>
                  </a:lnTo>
                  <a:lnTo>
                    <a:pt x="250" y="46"/>
                  </a:lnTo>
                  <a:lnTo>
                    <a:pt x="255" y="48"/>
                  </a:lnTo>
                  <a:lnTo>
                    <a:pt x="256" y="44"/>
                  </a:lnTo>
                  <a:lnTo>
                    <a:pt x="258" y="38"/>
                  </a:lnTo>
                  <a:lnTo>
                    <a:pt x="259" y="36"/>
                  </a:lnTo>
                  <a:lnTo>
                    <a:pt x="254" y="27"/>
                  </a:lnTo>
                  <a:lnTo>
                    <a:pt x="250" y="26"/>
                  </a:lnTo>
                  <a:lnTo>
                    <a:pt x="248" y="20"/>
                  </a:lnTo>
                  <a:lnTo>
                    <a:pt x="249" y="16"/>
                  </a:lnTo>
                  <a:lnTo>
                    <a:pt x="253" y="15"/>
                  </a:lnTo>
                  <a:lnTo>
                    <a:pt x="259" y="16"/>
                  </a:lnTo>
                  <a:lnTo>
                    <a:pt x="266"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42" name="Freeform 1045"/>
            <p:cNvSpPr>
              <a:spLocks noChangeAspect="1"/>
            </p:cNvSpPr>
            <p:nvPr/>
          </p:nvSpPr>
          <p:spPr bwMode="auto">
            <a:xfrm>
              <a:off x="2947" y="3173"/>
              <a:ext cx="184" cy="158"/>
            </a:xfrm>
            <a:custGeom>
              <a:avLst/>
              <a:gdLst>
                <a:gd name="T0" fmla="*/ 0 w 370"/>
                <a:gd name="T1" fmla="*/ 1 h 315"/>
                <a:gd name="T2" fmla="*/ 0 w 370"/>
                <a:gd name="T3" fmla="*/ 1 h 315"/>
                <a:gd name="T4" fmla="*/ 1 w 370"/>
                <a:gd name="T5" fmla="*/ 1 h 315"/>
                <a:gd name="T6" fmla="*/ 1 w 370"/>
                <a:gd name="T7" fmla="*/ 1 h 315"/>
                <a:gd name="T8" fmla="*/ 1 w 370"/>
                <a:gd name="T9" fmla="*/ 1 h 315"/>
                <a:gd name="T10" fmla="*/ 1 w 370"/>
                <a:gd name="T11" fmla="*/ 1 h 315"/>
                <a:gd name="T12" fmla="*/ 1 w 370"/>
                <a:gd name="T13" fmla="*/ 1 h 315"/>
                <a:gd name="T14" fmla="*/ 1 w 370"/>
                <a:gd name="T15" fmla="*/ 1 h 315"/>
                <a:gd name="T16" fmla="*/ 1 w 370"/>
                <a:gd name="T17" fmla="*/ 1 h 315"/>
                <a:gd name="T18" fmla="*/ 1 w 370"/>
                <a:gd name="T19" fmla="*/ 1 h 315"/>
                <a:gd name="T20" fmla="*/ 1 w 370"/>
                <a:gd name="T21" fmla="*/ 1 h 315"/>
                <a:gd name="T22" fmla="*/ 1 w 370"/>
                <a:gd name="T23" fmla="*/ 1 h 315"/>
                <a:gd name="T24" fmla="*/ 1 w 370"/>
                <a:gd name="T25" fmla="*/ 2 h 315"/>
                <a:gd name="T26" fmla="*/ 1 w 370"/>
                <a:gd name="T27" fmla="*/ 2 h 315"/>
                <a:gd name="T28" fmla="*/ 0 w 370"/>
                <a:gd name="T29" fmla="*/ 2 h 315"/>
                <a:gd name="T30" fmla="*/ 0 w 370"/>
                <a:gd name="T31" fmla="*/ 2 h 315"/>
                <a:gd name="T32" fmla="*/ 1 w 370"/>
                <a:gd name="T33" fmla="*/ 2 h 315"/>
                <a:gd name="T34" fmla="*/ 0 w 370"/>
                <a:gd name="T35" fmla="*/ 1 h 315"/>
                <a:gd name="T36" fmla="*/ 0 w 370"/>
                <a:gd name="T37" fmla="*/ 1 h 315"/>
                <a:gd name="T38" fmla="*/ 0 w 370"/>
                <a:gd name="T39" fmla="*/ 2 h 315"/>
                <a:gd name="T40" fmla="*/ 0 w 370"/>
                <a:gd name="T41" fmla="*/ 2 h 315"/>
                <a:gd name="T42" fmla="*/ 0 w 370"/>
                <a:gd name="T43" fmla="*/ 2 h 315"/>
                <a:gd name="T44" fmla="*/ 0 w 370"/>
                <a:gd name="T45" fmla="*/ 2 h 315"/>
                <a:gd name="T46" fmla="*/ 0 w 370"/>
                <a:gd name="T47" fmla="*/ 1 h 315"/>
                <a:gd name="T48" fmla="*/ 0 w 370"/>
                <a:gd name="T49" fmla="*/ 1 h 315"/>
                <a:gd name="T50" fmla="*/ 0 w 370"/>
                <a:gd name="T51" fmla="*/ 1 h 315"/>
                <a:gd name="T52" fmla="*/ 0 w 370"/>
                <a:gd name="T53" fmla="*/ 1 h 315"/>
                <a:gd name="T54" fmla="*/ 0 w 370"/>
                <a:gd name="T55" fmla="*/ 1 h 315"/>
                <a:gd name="T56" fmla="*/ 0 w 370"/>
                <a:gd name="T57" fmla="*/ 1 h 315"/>
                <a:gd name="T58" fmla="*/ 0 w 370"/>
                <a:gd name="T59" fmla="*/ 2 h 315"/>
                <a:gd name="T60" fmla="*/ 0 w 370"/>
                <a:gd name="T61" fmla="*/ 2 h 315"/>
                <a:gd name="T62" fmla="*/ 0 w 370"/>
                <a:gd name="T63" fmla="*/ 2 h 315"/>
                <a:gd name="T64" fmla="*/ 0 w 370"/>
                <a:gd name="T65" fmla="*/ 2 h 315"/>
                <a:gd name="T66" fmla="*/ 0 w 370"/>
                <a:gd name="T67" fmla="*/ 2 h 315"/>
                <a:gd name="T68" fmla="*/ 0 w 370"/>
                <a:gd name="T69" fmla="*/ 2 h 315"/>
                <a:gd name="T70" fmla="*/ 0 w 370"/>
                <a:gd name="T71" fmla="*/ 2 h 315"/>
                <a:gd name="T72" fmla="*/ 0 w 370"/>
                <a:gd name="T73" fmla="*/ 2 h 315"/>
                <a:gd name="T74" fmla="*/ 0 w 370"/>
                <a:gd name="T75" fmla="*/ 2 h 315"/>
                <a:gd name="T76" fmla="*/ 0 w 370"/>
                <a:gd name="T77" fmla="*/ 2 h 315"/>
                <a:gd name="T78" fmla="*/ 0 w 370"/>
                <a:gd name="T79" fmla="*/ 2 h 315"/>
                <a:gd name="T80" fmla="*/ 0 w 370"/>
                <a:gd name="T81" fmla="*/ 2 h 315"/>
                <a:gd name="T82" fmla="*/ 0 w 370"/>
                <a:gd name="T83" fmla="*/ 1 h 315"/>
                <a:gd name="T84" fmla="*/ 0 w 370"/>
                <a:gd name="T85" fmla="*/ 1 h 315"/>
                <a:gd name="T86" fmla="*/ 0 w 370"/>
                <a:gd name="T87" fmla="*/ 1 h 315"/>
                <a:gd name="T88" fmla="*/ 0 w 370"/>
                <a:gd name="T89" fmla="*/ 1 h 315"/>
                <a:gd name="T90" fmla="*/ 0 w 370"/>
                <a:gd name="T91" fmla="*/ 1 h 315"/>
                <a:gd name="T92" fmla="*/ 0 w 370"/>
                <a:gd name="T93" fmla="*/ 1 h 315"/>
                <a:gd name="T94" fmla="*/ 0 w 370"/>
                <a:gd name="T95" fmla="*/ 1 h 315"/>
                <a:gd name="T96" fmla="*/ 0 w 370"/>
                <a:gd name="T97" fmla="*/ 1 h 315"/>
                <a:gd name="T98" fmla="*/ 0 w 370"/>
                <a:gd name="T99" fmla="*/ 1 h 315"/>
                <a:gd name="T100" fmla="*/ 0 w 370"/>
                <a:gd name="T101" fmla="*/ 1 h 315"/>
                <a:gd name="T102" fmla="*/ 0 w 370"/>
                <a:gd name="T103" fmla="*/ 1 h 315"/>
                <a:gd name="T104" fmla="*/ 0 w 370"/>
                <a:gd name="T105" fmla="*/ 1 h 315"/>
                <a:gd name="T106" fmla="*/ 0 w 370"/>
                <a:gd name="T107" fmla="*/ 1 h 315"/>
                <a:gd name="T108" fmla="*/ 0 w 370"/>
                <a:gd name="T109" fmla="*/ 1 h 3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15">
                  <a:moveTo>
                    <a:pt x="168" y="2"/>
                  </a:moveTo>
                  <a:lnTo>
                    <a:pt x="169" y="2"/>
                  </a:lnTo>
                  <a:lnTo>
                    <a:pt x="178" y="5"/>
                  </a:lnTo>
                  <a:lnTo>
                    <a:pt x="186" y="5"/>
                  </a:lnTo>
                  <a:lnTo>
                    <a:pt x="195" y="2"/>
                  </a:lnTo>
                  <a:lnTo>
                    <a:pt x="205" y="5"/>
                  </a:lnTo>
                  <a:lnTo>
                    <a:pt x="208" y="5"/>
                  </a:lnTo>
                  <a:lnTo>
                    <a:pt x="213" y="2"/>
                  </a:lnTo>
                  <a:lnTo>
                    <a:pt x="215" y="3"/>
                  </a:lnTo>
                  <a:lnTo>
                    <a:pt x="216" y="5"/>
                  </a:lnTo>
                  <a:lnTo>
                    <a:pt x="219" y="5"/>
                  </a:lnTo>
                  <a:lnTo>
                    <a:pt x="222" y="5"/>
                  </a:lnTo>
                  <a:lnTo>
                    <a:pt x="223" y="6"/>
                  </a:lnTo>
                  <a:lnTo>
                    <a:pt x="229" y="6"/>
                  </a:lnTo>
                  <a:lnTo>
                    <a:pt x="234" y="8"/>
                  </a:lnTo>
                  <a:lnTo>
                    <a:pt x="241" y="11"/>
                  </a:lnTo>
                  <a:lnTo>
                    <a:pt x="255" y="11"/>
                  </a:lnTo>
                  <a:lnTo>
                    <a:pt x="256" y="6"/>
                  </a:lnTo>
                  <a:lnTo>
                    <a:pt x="259" y="1"/>
                  </a:lnTo>
                  <a:lnTo>
                    <a:pt x="264" y="0"/>
                  </a:lnTo>
                  <a:lnTo>
                    <a:pt x="271" y="8"/>
                  </a:lnTo>
                  <a:lnTo>
                    <a:pt x="276" y="11"/>
                  </a:lnTo>
                  <a:lnTo>
                    <a:pt x="292" y="8"/>
                  </a:lnTo>
                  <a:lnTo>
                    <a:pt x="295" y="11"/>
                  </a:lnTo>
                  <a:lnTo>
                    <a:pt x="304" y="11"/>
                  </a:lnTo>
                  <a:lnTo>
                    <a:pt x="311" y="9"/>
                  </a:lnTo>
                  <a:lnTo>
                    <a:pt x="323" y="14"/>
                  </a:lnTo>
                  <a:lnTo>
                    <a:pt x="328" y="13"/>
                  </a:lnTo>
                  <a:lnTo>
                    <a:pt x="331" y="14"/>
                  </a:lnTo>
                  <a:lnTo>
                    <a:pt x="336" y="14"/>
                  </a:lnTo>
                  <a:lnTo>
                    <a:pt x="339" y="15"/>
                  </a:lnTo>
                  <a:lnTo>
                    <a:pt x="340" y="15"/>
                  </a:lnTo>
                  <a:lnTo>
                    <a:pt x="341" y="17"/>
                  </a:lnTo>
                  <a:lnTo>
                    <a:pt x="342" y="19"/>
                  </a:lnTo>
                  <a:lnTo>
                    <a:pt x="348" y="20"/>
                  </a:lnTo>
                  <a:lnTo>
                    <a:pt x="351" y="21"/>
                  </a:lnTo>
                  <a:lnTo>
                    <a:pt x="355" y="26"/>
                  </a:lnTo>
                  <a:lnTo>
                    <a:pt x="357" y="27"/>
                  </a:lnTo>
                  <a:lnTo>
                    <a:pt x="357" y="29"/>
                  </a:lnTo>
                  <a:lnTo>
                    <a:pt x="358" y="32"/>
                  </a:lnTo>
                  <a:lnTo>
                    <a:pt x="360" y="32"/>
                  </a:lnTo>
                  <a:lnTo>
                    <a:pt x="363" y="36"/>
                  </a:lnTo>
                  <a:lnTo>
                    <a:pt x="366" y="50"/>
                  </a:lnTo>
                  <a:lnTo>
                    <a:pt x="370" y="62"/>
                  </a:lnTo>
                  <a:lnTo>
                    <a:pt x="367" y="69"/>
                  </a:lnTo>
                  <a:lnTo>
                    <a:pt x="364" y="74"/>
                  </a:lnTo>
                  <a:lnTo>
                    <a:pt x="357" y="77"/>
                  </a:lnTo>
                  <a:lnTo>
                    <a:pt x="348" y="68"/>
                  </a:lnTo>
                  <a:lnTo>
                    <a:pt x="346" y="67"/>
                  </a:lnTo>
                  <a:lnTo>
                    <a:pt x="342" y="71"/>
                  </a:lnTo>
                  <a:lnTo>
                    <a:pt x="335" y="85"/>
                  </a:lnTo>
                  <a:lnTo>
                    <a:pt x="336" y="93"/>
                  </a:lnTo>
                  <a:lnTo>
                    <a:pt x="340" y="104"/>
                  </a:lnTo>
                  <a:lnTo>
                    <a:pt x="340" y="114"/>
                  </a:lnTo>
                  <a:lnTo>
                    <a:pt x="345" y="113"/>
                  </a:lnTo>
                  <a:lnTo>
                    <a:pt x="346" y="110"/>
                  </a:lnTo>
                  <a:lnTo>
                    <a:pt x="353" y="119"/>
                  </a:lnTo>
                  <a:lnTo>
                    <a:pt x="363" y="139"/>
                  </a:lnTo>
                  <a:lnTo>
                    <a:pt x="357" y="144"/>
                  </a:lnTo>
                  <a:lnTo>
                    <a:pt x="351" y="152"/>
                  </a:lnTo>
                  <a:lnTo>
                    <a:pt x="346" y="155"/>
                  </a:lnTo>
                  <a:lnTo>
                    <a:pt x="336" y="151"/>
                  </a:lnTo>
                  <a:lnTo>
                    <a:pt x="334" y="152"/>
                  </a:lnTo>
                  <a:lnTo>
                    <a:pt x="324" y="167"/>
                  </a:lnTo>
                  <a:lnTo>
                    <a:pt x="319" y="174"/>
                  </a:lnTo>
                  <a:lnTo>
                    <a:pt x="318" y="177"/>
                  </a:lnTo>
                  <a:lnTo>
                    <a:pt x="307" y="206"/>
                  </a:lnTo>
                  <a:lnTo>
                    <a:pt x="306" y="212"/>
                  </a:lnTo>
                  <a:lnTo>
                    <a:pt x="309" y="216"/>
                  </a:lnTo>
                  <a:lnTo>
                    <a:pt x="300" y="230"/>
                  </a:lnTo>
                  <a:lnTo>
                    <a:pt x="300" y="234"/>
                  </a:lnTo>
                  <a:lnTo>
                    <a:pt x="303" y="240"/>
                  </a:lnTo>
                  <a:lnTo>
                    <a:pt x="306" y="246"/>
                  </a:lnTo>
                  <a:lnTo>
                    <a:pt x="304" y="253"/>
                  </a:lnTo>
                  <a:lnTo>
                    <a:pt x="304" y="254"/>
                  </a:lnTo>
                  <a:lnTo>
                    <a:pt x="303" y="253"/>
                  </a:lnTo>
                  <a:lnTo>
                    <a:pt x="300" y="254"/>
                  </a:lnTo>
                  <a:lnTo>
                    <a:pt x="299" y="254"/>
                  </a:lnTo>
                  <a:lnTo>
                    <a:pt x="295" y="255"/>
                  </a:lnTo>
                  <a:lnTo>
                    <a:pt x="292" y="254"/>
                  </a:lnTo>
                  <a:lnTo>
                    <a:pt x="291" y="254"/>
                  </a:lnTo>
                  <a:lnTo>
                    <a:pt x="289" y="257"/>
                  </a:lnTo>
                  <a:lnTo>
                    <a:pt x="287" y="257"/>
                  </a:lnTo>
                  <a:lnTo>
                    <a:pt x="285" y="255"/>
                  </a:lnTo>
                  <a:lnTo>
                    <a:pt x="283" y="253"/>
                  </a:lnTo>
                  <a:lnTo>
                    <a:pt x="282" y="253"/>
                  </a:lnTo>
                  <a:lnTo>
                    <a:pt x="276" y="255"/>
                  </a:lnTo>
                  <a:lnTo>
                    <a:pt x="276" y="261"/>
                  </a:lnTo>
                  <a:lnTo>
                    <a:pt x="275" y="261"/>
                  </a:lnTo>
                  <a:lnTo>
                    <a:pt x="273" y="260"/>
                  </a:lnTo>
                  <a:lnTo>
                    <a:pt x="273" y="258"/>
                  </a:lnTo>
                  <a:lnTo>
                    <a:pt x="270" y="259"/>
                  </a:lnTo>
                  <a:lnTo>
                    <a:pt x="270" y="266"/>
                  </a:lnTo>
                  <a:lnTo>
                    <a:pt x="271" y="270"/>
                  </a:lnTo>
                  <a:lnTo>
                    <a:pt x="270" y="272"/>
                  </a:lnTo>
                  <a:lnTo>
                    <a:pt x="271" y="277"/>
                  </a:lnTo>
                  <a:lnTo>
                    <a:pt x="269" y="278"/>
                  </a:lnTo>
                  <a:lnTo>
                    <a:pt x="270" y="279"/>
                  </a:lnTo>
                  <a:lnTo>
                    <a:pt x="273" y="278"/>
                  </a:lnTo>
                  <a:lnTo>
                    <a:pt x="274" y="276"/>
                  </a:lnTo>
                  <a:lnTo>
                    <a:pt x="274" y="279"/>
                  </a:lnTo>
                  <a:lnTo>
                    <a:pt x="274" y="281"/>
                  </a:lnTo>
                  <a:lnTo>
                    <a:pt x="259" y="284"/>
                  </a:lnTo>
                  <a:lnTo>
                    <a:pt x="255" y="284"/>
                  </a:lnTo>
                  <a:lnTo>
                    <a:pt x="253" y="281"/>
                  </a:lnTo>
                  <a:lnTo>
                    <a:pt x="251" y="281"/>
                  </a:lnTo>
                  <a:lnTo>
                    <a:pt x="252" y="278"/>
                  </a:lnTo>
                  <a:lnTo>
                    <a:pt x="253" y="273"/>
                  </a:lnTo>
                  <a:lnTo>
                    <a:pt x="255" y="271"/>
                  </a:lnTo>
                  <a:lnTo>
                    <a:pt x="256" y="269"/>
                  </a:lnTo>
                  <a:lnTo>
                    <a:pt x="256" y="267"/>
                  </a:lnTo>
                  <a:lnTo>
                    <a:pt x="252" y="267"/>
                  </a:lnTo>
                  <a:lnTo>
                    <a:pt x="253" y="264"/>
                  </a:lnTo>
                  <a:lnTo>
                    <a:pt x="255" y="265"/>
                  </a:lnTo>
                  <a:lnTo>
                    <a:pt x="255" y="264"/>
                  </a:lnTo>
                  <a:lnTo>
                    <a:pt x="255" y="263"/>
                  </a:lnTo>
                  <a:lnTo>
                    <a:pt x="253" y="261"/>
                  </a:lnTo>
                  <a:lnTo>
                    <a:pt x="255" y="261"/>
                  </a:lnTo>
                  <a:lnTo>
                    <a:pt x="258" y="261"/>
                  </a:lnTo>
                  <a:lnTo>
                    <a:pt x="258" y="260"/>
                  </a:lnTo>
                  <a:lnTo>
                    <a:pt x="257" y="260"/>
                  </a:lnTo>
                  <a:lnTo>
                    <a:pt x="253" y="258"/>
                  </a:lnTo>
                  <a:lnTo>
                    <a:pt x="252" y="255"/>
                  </a:lnTo>
                  <a:lnTo>
                    <a:pt x="252" y="252"/>
                  </a:lnTo>
                  <a:lnTo>
                    <a:pt x="249" y="252"/>
                  </a:lnTo>
                  <a:lnTo>
                    <a:pt x="249" y="253"/>
                  </a:lnTo>
                  <a:lnTo>
                    <a:pt x="250" y="257"/>
                  </a:lnTo>
                  <a:lnTo>
                    <a:pt x="249" y="257"/>
                  </a:lnTo>
                  <a:lnTo>
                    <a:pt x="246" y="258"/>
                  </a:lnTo>
                  <a:lnTo>
                    <a:pt x="238" y="254"/>
                  </a:lnTo>
                  <a:lnTo>
                    <a:pt x="237" y="253"/>
                  </a:lnTo>
                  <a:lnTo>
                    <a:pt x="235" y="253"/>
                  </a:lnTo>
                  <a:lnTo>
                    <a:pt x="233" y="254"/>
                  </a:lnTo>
                  <a:lnTo>
                    <a:pt x="231" y="252"/>
                  </a:lnTo>
                  <a:lnTo>
                    <a:pt x="231" y="255"/>
                  </a:lnTo>
                  <a:lnTo>
                    <a:pt x="238" y="257"/>
                  </a:lnTo>
                  <a:lnTo>
                    <a:pt x="238" y="258"/>
                  </a:lnTo>
                  <a:lnTo>
                    <a:pt x="238" y="260"/>
                  </a:lnTo>
                  <a:lnTo>
                    <a:pt x="237" y="261"/>
                  </a:lnTo>
                  <a:lnTo>
                    <a:pt x="237" y="263"/>
                  </a:lnTo>
                  <a:lnTo>
                    <a:pt x="240" y="261"/>
                  </a:lnTo>
                  <a:lnTo>
                    <a:pt x="240" y="265"/>
                  </a:lnTo>
                  <a:lnTo>
                    <a:pt x="245" y="271"/>
                  </a:lnTo>
                  <a:lnTo>
                    <a:pt x="243" y="272"/>
                  </a:lnTo>
                  <a:lnTo>
                    <a:pt x="243" y="273"/>
                  </a:lnTo>
                  <a:lnTo>
                    <a:pt x="246" y="272"/>
                  </a:lnTo>
                  <a:lnTo>
                    <a:pt x="246" y="273"/>
                  </a:lnTo>
                  <a:lnTo>
                    <a:pt x="247" y="276"/>
                  </a:lnTo>
                  <a:lnTo>
                    <a:pt x="247" y="277"/>
                  </a:lnTo>
                  <a:lnTo>
                    <a:pt x="245" y="278"/>
                  </a:lnTo>
                  <a:lnTo>
                    <a:pt x="241" y="281"/>
                  </a:lnTo>
                  <a:lnTo>
                    <a:pt x="243" y="282"/>
                  </a:lnTo>
                  <a:lnTo>
                    <a:pt x="245" y="282"/>
                  </a:lnTo>
                  <a:lnTo>
                    <a:pt x="246" y="282"/>
                  </a:lnTo>
                  <a:lnTo>
                    <a:pt x="244" y="284"/>
                  </a:lnTo>
                  <a:lnTo>
                    <a:pt x="241" y="287"/>
                  </a:lnTo>
                  <a:lnTo>
                    <a:pt x="240" y="285"/>
                  </a:lnTo>
                  <a:lnTo>
                    <a:pt x="237" y="282"/>
                  </a:lnTo>
                  <a:lnTo>
                    <a:pt x="227" y="279"/>
                  </a:lnTo>
                  <a:lnTo>
                    <a:pt x="225" y="277"/>
                  </a:lnTo>
                  <a:lnTo>
                    <a:pt x="225" y="276"/>
                  </a:lnTo>
                  <a:lnTo>
                    <a:pt x="220" y="269"/>
                  </a:lnTo>
                  <a:lnTo>
                    <a:pt x="215" y="265"/>
                  </a:lnTo>
                  <a:lnTo>
                    <a:pt x="211" y="265"/>
                  </a:lnTo>
                  <a:lnTo>
                    <a:pt x="205" y="261"/>
                  </a:lnTo>
                  <a:lnTo>
                    <a:pt x="195" y="255"/>
                  </a:lnTo>
                  <a:lnTo>
                    <a:pt x="191" y="252"/>
                  </a:lnTo>
                  <a:lnTo>
                    <a:pt x="190" y="251"/>
                  </a:lnTo>
                  <a:lnTo>
                    <a:pt x="180" y="241"/>
                  </a:lnTo>
                  <a:lnTo>
                    <a:pt x="173" y="231"/>
                  </a:lnTo>
                  <a:lnTo>
                    <a:pt x="171" y="231"/>
                  </a:lnTo>
                  <a:lnTo>
                    <a:pt x="169" y="230"/>
                  </a:lnTo>
                  <a:lnTo>
                    <a:pt x="171" y="227"/>
                  </a:lnTo>
                  <a:lnTo>
                    <a:pt x="171" y="223"/>
                  </a:lnTo>
                  <a:lnTo>
                    <a:pt x="173" y="221"/>
                  </a:lnTo>
                  <a:lnTo>
                    <a:pt x="173" y="219"/>
                  </a:lnTo>
                  <a:lnTo>
                    <a:pt x="169" y="218"/>
                  </a:lnTo>
                  <a:lnTo>
                    <a:pt x="172" y="219"/>
                  </a:lnTo>
                  <a:lnTo>
                    <a:pt x="168" y="223"/>
                  </a:lnTo>
                  <a:lnTo>
                    <a:pt x="168" y="227"/>
                  </a:lnTo>
                  <a:lnTo>
                    <a:pt x="166" y="234"/>
                  </a:lnTo>
                  <a:lnTo>
                    <a:pt x="163" y="229"/>
                  </a:lnTo>
                  <a:lnTo>
                    <a:pt x="161" y="228"/>
                  </a:lnTo>
                  <a:lnTo>
                    <a:pt x="161" y="227"/>
                  </a:lnTo>
                  <a:lnTo>
                    <a:pt x="151" y="222"/>
                  </a:lnTo>
                  <a:lnTo>
                    <a:pt x="150" y="223"/>
                  </a:lnTo>
                  <a:lnTo>
                    <a:pt x="149" y="223"/>
                  </a:lnTo>
                  <a:lnTo>
                    <a:pt x="145" y="219"/>
                  </a:lnTo>
                  <a:lnTo>
                    <a:pt x="144" y="217"/>
                  </a:lnTo>
                  <a:lnTo>
                    <a:pt x="143" y="216"/>
                  </a:lnTo>
                  <a:lnTo>
                    <a:pt x="142" y="217"/>
                  </a:lnTo>
                  <a:lnTo>
                    <a:pt x="142" y="219"/>
                  </a:lnTo>
                  <a:lnTo>
                    <a:pt x="145" y="222"/>
                  </a:lnTo>
                  <a:lnTo>
                    <a:pt x="150" y="224"/>
                  </a:lnTo>
                  <a:lnTo>
                    <a:pt x="154" y="225"/>
                  </a:lnTo>
                  <a:lnTo>
                    <a:pt x="156" y="227"/>
                  </a:lnTo>
                  <a:lnTo>
                    <a:pt x="162" y="234"/>
                  </a:lnTo>
                  <a:lnTo>
                    <a:pt x="167" y="240"/>
                  </a:lnTo>
                  <a:lnTo>
                    <a:pt x="169" y="242"/>
                  </a:lnTo>
                  <a:lnTo>
                    <a:pt x="169" y="245"/>
                  </a:lnTo>
                  <a:lnTo>
                    <a:pt x="177" y="251"/>
                  </a:lnTo>
                  <a:lnTo>
                    <a:pt x="178" y="253"/>
                  </a:lnTo>
                  <a:lnTo>
                    <a:pt x="179" y="251"/>
                  </a:lnTo>
                  <a:lnTo>
                    <a:pt x="180" y="251"/>
                  </a:lnTo>
                  <a:lnTo>
                    <a:pt x="181" y="251"/>
                  </a:lnTo>
                  <a:lnTo>
                    <a:pt x="183" y="255"/>
                  </a:lnTo>
                  <a:lnTo>
                    <a:pt x="183" y="259"/>
                  </a:lnTo>
                  <a:lnTo>
                    <a:pt x="187" y="263"/>
                  </a:lnTo>
                  <a:lnTo>
                    <a:pt x="187" y="264"/>
                  </a:lnTo>
                  <a:lnTo>
                    <a:pt x="186" y="265"/>
                  </a:lnTo>
                  <a:lnTo>
                    <a:pt x="189" y="264"/>
                  </a:lnTo>
                  <a:lnTo>
                    <a:pt x="190" y="265"/>
                  </a:lnTo>
                  <a:lnTo>
                    <a:pt x="191" y="265"/>
                  </a:lnTo>
                  <a:lnTo>
                    <a:pt x="191" y="264"/>
                  </a:lnTo>
                  <a:lnTo>
                    <a:pt x="192" y="264"/>
                  </a:lnTo>
                  <a:lnTo>
                    <a:pt x="192" y="266"/>
                  </a:lnTo>
                  <a:lnTo>
                    <a:pt x="186" y="272"/>
                  </a:lnTo>
                  <a:lnTo>
                    <a:pt x="181" y="279"/>
                  </a:lnTo>
                  <a:lnTo>
                    <a:pt x="178" y="281"/>
                  </a:lnTo>
                  <a:lnTo>
                    <a:pt x="172" y="279"/>
                  </a:lnTo>
                  <a:lnTo>
                    <a:pt x="165" y="279"/>
                  </a:lnTo>
                  <a:lnTo>
                    <a:pt x="162" y="279"/>
                  </a:lnTo>
                  <a:lnTo>
                    <a:pt x="162" y="276"/>
                  </a:lnTo>
                  <a:lnTo>
                    <a:pt x="161" y="271"/>
                  </a:lnTo>
                  <a:lnTo>
                    <a:pt x="159" y="272"/>
                  </a:lnTo>
                  <a:lnTo>
                    <a:pt x="159" y="269"/>
                  </a:lnTo>
                  <a:lnTo>
                    <a:pt x="154" y="266"/>
                  </a:lnTo>
                  <a:lnTo>
                    <a:pt x="153" y="265"/>
                  </a:lnTo>
                  <a:lnTo>
                    <a:pt x="150" y="263"/>
                  </a:lnTo>
                  <a:lnTo>
                    <a:pt x="150" y="264"/>
                  </a:lnTo>
                  <a:lnTo>
                    <a:pt x="153" y="267"/>
                  </a:lnTo>
                  <a:lnTo>
                    <a:pt x="157" y="270"/>
                  </a:lnTo>
                  <a:lnTo>
                    <a:pt x="157" y="272"/>
                  </a:lnTo>
                  <a:lnTo>
                    <a:pt x="159" y="273"/>
                  </a:lnTo>
                  <a:lnTo>
                    <a:pt x="160" y="273"/>
                  </a:lnTo>
                  <a:lnTo>
                    <a:pt x="161" y="275"/>
                  </a:lnTo>
                  <a:lnTo>
                    <a:pt x="160" y="279"/>
                  </a:lnTo>
                  <a:lnTo>
                    <a:pt x="161" y="281"/>
                  </a:lnTo>
                  <a:lnTo>
                    <a:pt x="165" y="283"/>
                  </a:lnTo>
                  <a:lnTo>
                    <a:pt x="167" y="283"/>
                  </a:lnTo>
                  <a:lnTo>
                    <a:pt x="165" y="285"/>
                  </a:lnTo>
                  <a:lnTo>
                    <a:pt x="161" y="288"/>
                  </a:lnTo>
                  <a:lnTo>
                    <a:pt x="156" y="288"/>
                  </a:lnTo>
                  <a:lnTo>
                    <a:pt x="136" y="293"/>
                  </a:lnTo>
                  <a:lnTo>
                    <a:pt x="131" y="294"/>
                  </a:lnTo>
                  <a:lnTo>
                    <a:pt x="127" y="293"/>
                  </a:lnTo>
                  <a:lnTo>
                    <a:pt x="124" y="290"/>
                  </a:lnTo>
                  <a:lnTo>
                    <a:pt x="124" y="291"/>
                  </a:lnTo>
                  <a:lnTo>
                    <a:pt x="126" y="296"/>
                  </a:lnTo>
                  <a:lnTo>
                    <a:pt x="126" y="297"/>
                  </a:lnTo>
                  <a:lnTo>
                    <a:pt x="125" y="299"/>
                  </a:lnTo>
                  <a:lnTo>
                    <a:pt x="123" y="299"/>
                  </a:lnTo>
                  <a:lnTo>
                    <a:pt x="123" y="300"/>
                  </a:lnTo>
                  <a:lnTo>
                    <a:pt x="125" y="300"/>
                  </a:lnTo>
                  <a:lnTo>
                    <a:pt x="124" y="302"/>
                  </a:lnTo>
                  <a:lnTo>
                    <a:pt x="121" y="306"/>
                  </a:lnTo>
                  <a:lnTo>
                    <a:pt x="120" y="306"/>
                  </a:lnTo>
                  <a:lnTo>
                    <a:pt x="119" y="305"/>
                  </a:lnTo>
                  <a:lnTo>
                    <a:pt x="118" y="308"/>
                  </a:lnTo>
                  <a:lnTo>
                    <a:pt x="115" y="308"/>
                  </a:lnTo>
                  <a:lnTo>
                    <a:pt x="114" y="308"/>
                  </a:lnTo>
                  <a:lnTo>
                    <a:pt x="112" y="312"/>
                  </a:lnTo>
                  <a:lnTo>
                    <a:pt x="113" y="313"/>
                  </a:lnTo>
                  <a:lnTo>
                    <a:pt x="115" y="314"/>
                  </a:lnTo>
                  <a:lnTo>
                    <a:pt x="118" y="314"/>
                  </a:lnTo>
                  <a:lnTo>
                    <a:pt x="119" y="315"/>
                  </a:lnTo>
                  <a:lnTo>
                    <a:pt x="114" y="315"/>
                  </a:lnTo>
                  <a:lnTo>
                    <a:pt x="106" y="308"/>
                  </a:lnTo>
                  <a:lnTo>
                    <a:pt x="90" y="303"/>
                  </a:lnTo>
                  <a:lnTo>
                    <a:pt x="78" y="301"/>
                  </a:lnTo>
                  <a:lnTo>
                    <a:pt x="77" y="301"/>
                  </a:lnTo>
                  <a:lnTo>
                    <a:pt x="77" y="300"/>
                  </a:lnTo>
                  <a:lnTo>
                    <a:pt x="81" y="297"/>
                  </a:lnTo>
                  <a:lnTo>
                    <a:pt x="78" y="295"/>
                  </a:lnTo>
                  <a:lnTo>
                    <a:pt x="75" y="294"/>
                  </a:lnTo>
                  <a:lnTo>
                    <a:pt x="65" y="296"/>
                  </a:lnTo>
                  <a:lnTo>
                    <a:pt x="63" y="294"/>
                  </a:lnTo>
                  <a:lnTo>
                    <a:pt x="64" y="290"/>
                  </a:lnTo>
                  <a:lnTo>
                    <a:pt x="61" y="282"/>
                  </a:lnTo>
                  <a:lnTo>
                    <a:pt x="59" y="283"/>
                  </a:lnTo>
                  <a:lnTo>
                    <a:pt x="49" y="289"/>
                  </a:lnTo>
                  <a:lnTo>
                    <a:pt x="48" y="285"/>
                  </a:lnTo>
                  <a:lnTo>
                    <a:pt x="48" y="281"/>
                  </a:lnTo>
                  <a:lnTo>
                    <a:pt x="47" y="279"/>
                  </a:lnTo>
                  <a:lnTo>
                    <a:pt x="45" y="276"/>
                  </a:lnTo>
                  <a:lnTo>
                    <a:pt x="46" y="273"/>
                  </a:lnTo>
                  <a:lnTo>
                    <a:pt x="43" y="265"/>
                  </a:lnTo>
                  <a:lnTo>
                    <a:pt x="45" y="264"/>
                  </a:lnTo>
                  <a:lnTo>
                    <a:pt x="46" y="258"/>
                  </a:lnTo>
                  <a:lnTo>
                    <a:pt x="47" y="257"/>
                  </a:lnTo>
                  <a:lnTo>
                    <a:pt x="48" y="254"/>
                  </a:lnTo>
                  <a:lnTo>
                    <a:pt x="47" y="249"/>
                  </a:lnTo>
                  <a:lnTo>
                    <a:pt x="46" y="247"/>
                  </a:lnTo>
                  <a:lnTo>
                    <a:pt x="46" y="243"/>
                  </a:lnTo>
                  <a:lnTo>
                    <a:pt x="48" y="242"/>
                  </a:lnTo>
                  <a:lnTo>
                    <a:pt x="48" y="241"/>
                  </a:lnTo>
                  <a:lnTo>
                    <a:pt x="43" y="239"/>
                  </a:lnTo>
                  <a:lnTo>
                    <a:pt x="34" y="241"/>
                  </a:lnTo>
                  <a:lnTo>
                    <a:pt x="33" y="240"/>
                  </a:lnTo>
                  <a:lnTo>
                    <a:pt x="34" y="236"/>
                  </a:lnTo>
                  <a:lnTo>
                    <a:pt x="33" y="233"/>
                  </a:lnTo>
                  <a:lnTo>
                    <a:pt x="34" y="230"/>
                  </a:lnTo>
                  <a:lnTo>
                    <a:pt x="34" y="227"/>
                  </a:lnTo>
                  <a:lnTo>
                    <a:pt x="40" y="225"/>
                  </a:lnTo>
                  <a:lnTo>
                    <a:pt x="42" y="222"/>
                  </a:lnTo>
                  <a:lnTo>
                    <a:pt x="42" y="217"/>
                  </a:lnTo>
                  <a:lnTo>
                    <a:pt x="45" y="215"/>
                  </a:lnTo>
                  <a:lnTo>
                    <a:pt x="43" y="212"/>
                  </a:lnTo>
                  <a:lnTo>
                    <a:pt x="39" y="211"/>
                  </a:lnTo>
                  <a:lnTo>
                    <a:pt x="34" y="210"/>
                  </a:lnTo>
                  <a:lnTo>
                    <a:pt x="31" y="211"/>
                  </a:lnTo>
                  <a:lnTo>
                    <a:pt x="29" y="215"/>
                  </a:lnTo>
                  <a:lnTo>
                    <a:pt x="27" y="216"/>
                  </a:lnTo>
                  <a:lnTo>
                    <a:pt x="16" y="204"/>
                  </a:lnTo>
                  <a:lnTo>
                    <a:pt x="12" y="194"/>
                  </a:lnTo>
                  <a:lnTo>
                    <a:pt x="4" y="189"/>
                  </a:lnTo>
                  <a:lnTo>
                    <a:pt x="1" y="188"/>
                  </a:lnTo>
                  <a:lnTo>
                    <a:pt x="0" y="185"/>
                  </a:lnTo>
                  <a:lnTo>
                    <a:pt x="1" y="182"/>
                  </a:lnTo>
                  <a:lnTo>
                    <a:pt x="4" y="183"/>
                  </a:lnTo>
                  <a:lnTo>
                    <a:pt x="12" y="177"/>
                  </a:lnTo>
                  <a:lnTo>
                    <a:pt x="22" y="177"/>
                  </a:lnTo>
                  <a:lnTo>
                    <a:pt x="23" y="176"/>
                  </a:lnTo>
                  <a:lnTo>
                    <a:pt x="25" y="176"/>
                  </a:lnTo>
                  <a:lnTo>
                    <a:pt x="25" y="181"/>
                  </a:lnTo>
                  <a:lnTo>
                    <a:pt x="27" y="185"/>
                  </a:lnTo>
                  <a:lnTo>
                    <a:pt x="34" y="174"/>
                  </a:lnTo>
                  <a:lnTo>
                    <a:pt x="37" y="173"/>
                  </a:lnTo>
                  <a:lnTo>
                    <a:pt x="41" y="180"/>
                  </a:lnTo>
                  <a:lnTo>
                    <a:pt x="43" y="182"/>
                  </a:lnTo>
                  <a:lnTo>
                    <a:pt x="47" y="181"/>
                  </a:lnTo>
                  <a:lnTo>
                    <a:pt x="67" y="188"/>
                  </a:lnTo>
                  <a:lnTo>
                    <a:pt x="72" y="188"/>
                  </a:lnTo>
                  <a:lnTo>
                    <a:pt x="85" y="200"/>
                  </a:lnTo>
                  <a:lnTo>
                    <a:pt x="90" y="203"/>
                  </a:lnTo>
                  <a:lnTo>
                    <a:pt x="95" y="198"/>
                  </a:lnTo>
                  <a:lnTo>
                    <a:pt x="102" y="198"/>
                  </a:lnTo>
                  <a:lnTo>
                    <a:pt x="106" y="188"/>
                  </a:lnTo>
                  <a:lnTo>
                    <a:pt x="102" y="187"/>
                  </a:lnTo>
                  <a:lnTo>
                    <a:pt x="101" y="183"/>
                  </a:lnTo>
                  <a:lnTo>
                    <a:pt x="101" y="180"/>
                  </a:lnTo>
                  <a:lnTo>
                    <a:pt x="101" y="177"/>
                  </a:lnTo>
                  <a:lnTo>
                    <a:pt x="109" y="174"/>
                  </a:lnTo>
                  <a:lnTo>
                    <a:pt x="107" y="170"/>
                  </a:lnTo>
                  <a:lnTo>
                    <a:pt x="108" y="168"/>
                  </a:lnTo>
                  <a:lnTo>
                    <a:pt x="99" y="162"/>
                  </a:lnTo>
                  <a:lnTo>
                    <a:pt x="99" y="159"/>
                  </a:lnTo>
                  <a:lnTo>
                    <a:pt x="100" y="150"/>
                  </a:lnTo>
                  <a:lnTo>
                    <a:pt x="100" y="144"/>
                  </a:lnTo>
                  <a:lnTo>
                    <a:pt x="100" y="140"/>
                  </a:lnTo>
                  <a:lnTo>
                    <a:pt x="100" y="135"/>
                  </a:lnTo>
                  <a:lnTo>
                    <a:pt x="100" y="128"/>
                  </a:lnTo>
                  <a:lnTo>
                    <a:pt x="101" y="125"/>
                  </a:lnTo>
                  <a:lnTo>
                    <a:pt x="100" y="121"/>
                  </a:lnTo>
                  <a:lnTo>
                    <a:pt x="91" y="117"/>
                  </a:lnTo>
                  <a:lnTo>
                    <a:pt x="93" y="108"/>
                  </a:lnTo>
                  <a:lnTo>
                    <a:pt x="93" y="104"/>
                  </a:lnTo>
                  <a:lnTo>
                    <a:pt x="90" y="101"/>
                  </a:lnTo>
                  <a:lnTo>
                    <a:pt x="85" y="85"/>
                  </a:lnTo>
                  <a:lnTo>
                    <a:pt x="83" y="81"/>
                  </a:lnTo>
                  <a:lnTo>
                    <a:pt x="82" y="72"/>
                  </a:lnTo>
                  <a:lnTo>
                    <a:pt x="81" y="67"/>
                  </a:lnTo>
                  <a:lnTo>
                    <a:pt x="82" y="65"/>
                  </a:lnTo>
                  <a:lnTo>
                    <a:pt x="91" y="67"/>
                  </a:lnTo>
                  <a:lnTo>
                    <a:pt x="96" y="66"/>
                  </a:lnTo>
                  <a:lnTo>
                    <a:pt x="102" y="68"/>
                  </a:lnTo>
                  <a:lnTo>
                    <a:pt x="105" y="63"/>
                  </a:lnTo>
                  <a:lnTo>
                    <a:pt x="107" y="63"/>
                  </a:lnTo>
                  <a:lnTo>
                    <a:pt x="109" y="59"/>
                  </a:lnTo>
                  <a:lnTo>
                    <a:pt x="117" y="57"/>
                  </a:lnTo>
                  <a:lnTo>
                    <a:pt x="126" y="62"/>
                  </a:lnTo>
                  <a:lnTo>
                    <a:pt x="130" y="61"/>
                  </a:lnTo>
                  <a:lnTo>
                    <a:pt x="131" y="57"/>
                  </a:lnTo>
                  <a:lnTo>
                    <a:pt x="130" y="55"/>
                  </a:lnTo>
                  <a:lnTo>
                    <a:pt x="129" y="54"/>
                  </a:lnTo>
                  <a:lnTo>
                    <a:pt x="129" y="51"/>
                  </a:lnTo>
                  <a:lnTo>
                    <a:pt x="130" y="47"/>
                  </a:lnTo>
                  <a:lnTo>
                    <a:pt x="135" y="42"/>
                  </a:lnTo>
                  <a:lnTo>
                    <a:pt x="135" y="33"/>
                  </a:lnTo>
                  <a:lnTo>
                    <a:pt x="132" y="30"/>
                  </a:lnTo>
                  <a:lnTo>
                    <a:pt x="132" y="25"/>
                  </a:lnTo>
                  <a:lnTo>
                    <a:pt x="133" y="19"/>
                  </a:lnTo>
                  <a:lnTo>
                    <a:pt x="137" y="19"/>
                  </a:lnTo>
                  <a:lnTo>
                    <a:pt x="141" y="23"/>
                  </a:lnTo>
                  <a:lnTo>
                    <a:pt x="144" y="23"/>
                  </a:lnTo>
                  <a:lnTo>
                    <a:pt x="156" y="21"/>
                  </a:lnTo>
                  <a:lnTo>
                    <a:pt x="161" y="19"/>
                  </a:lnTo>
                  <a:lnTo>
                    <a:pt x="159" y="14"/>
                  </a:lnTo>
                  <a:lnTo>
                    <a:pt x="165" y="5"/>
                  </a:lnTo>
                  <a:lnTo>
                    <a:pt x="168" y="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43" name="Freeform 1046"/>
            <p:cNvSpPr>
              <a:spLocks noChangeAspect="1"/>
            </p:cNvSpPr>
            <p:nvPr/>
          </p:nvSpPr>
          <p:spPr bwMode="auto">
            <a:xfrm>
              <a:off x="3084" y="3302"/>
              <a:ext cx="13" cy="15"/>
            </a:xfrm>
            <a:custGeom>
              <a:avLst/>
              <a:gdLst>
                <a:gd name="T0" fmla="*/ 1 w 26"/>
                <a:gd name="T1" fmla="*/ 1 h 29"/>
                <a:gd name="T2" fmla="*/ 1 w 26"/>
                <a:gd name="T3" fmla="*/ 1 h 29"/>
                <a:gd name="T4" fmla="*/ 1 w 26"/>
                <a:gd name="T5" fmla="*/ 1 h 29"/>
                <a:gd name="T6" fmla="*/ 1 w 26"/>
                <a:gd name="T7" fmla="*/ 1 h 29"/>
                <a:gd name="T8" fmla="*/ 0 w 26"/>
                <a:gd name="T9" fmla="*/ 1 h 29"/>
                <a:gd name="T10" fmla="*/ 1 w 26"/>
                <a:gd name="T11" fmla="*/ 1 h 29"/>
                <a:gd name="T12" fmla="*/ 1 w 26"/>
                <a:gd name="T13" fmla="*/ 1 h 29"/>
                <a:gd name="T14" fmla="*/ 1 w 26"/>
                <a:gd name="T15" fmla="*/ 1 h 29"/>
                <a:gd name="T16" fmla="*/ 1 w 26"/>
                <a:gd name="T17" fmla="*/ 1 h 29"/>
                <a:gd name="T18" fmla="*/ 1 w 26"/>
                <a:gd name="T19" fmla="*/ 1 h 29"/>
                <a:gd name="T20" fmla="*/ 1 w 26"/>
                <a:gd name="T21" fmla="*/ 1 h 29"/>
                <a:gd name="T22" fmla="*/ 1 w 26"/>
                <a:gd name="T23" fmla="*/ 1 h 29"/>
                <a:gd name="T24" fmla="*/ 1 w 26"/>
                <a:gd name="T25" fmla="*/ 1 h 29"/>
                <a:gd name="T26" fmla="*/ 1 w 26"/>
                <a:gd name="T27" fmla="*/ 0 h 29"/>
                <a:gd name="T28" fmla="*/ 1 w 26"/>
                <a:gd name="T29" fmla="*/ 1 h 29"/>
                <a:gd name="T30" fmla="*/ 1 w 26"/>
                <a:gd name="T31" fmla="*/ 1 h 29"/>
                <a:gd name="T32" fmla="*/ 1 w 26"/>
                <a:gd name="T33" fmla="*/ 1 h 29"/>
                <a:gd name="T34" fmla="*/ 1 w 26"/>
                <a:gd name="T35" fmla="*/ 1 h 29"/>
                <a:gd name="T36" fmla="*/ 1 w 26"/>
                <a:gd name="T37" fmla="*/ 1 h 29"/>
                <a:gd name="T38" fmla="*/ 1 w 26"/>
                <a:gd name="T39" fmla="*/ 1 h 29"/>
                <a:gd name="T40" fmla="*/ 1 w 26"/>
                <a:gd name="T41" fmla="*/ 1 h 29"/>
                <a:gd name="T42" fmla="*/ 1 w 26"/>
                <a:gd name="T43" fmla="*/ 1 h 29"/>
                <a:gd name="T44" fmla="*/ 1 w 26"/>
                <a:gd name="T45" fmla="*/ 1 h 29"/>
                <a:gd name="T46" fmla="*/ 1 w 26"/>
                <a:gd name="T47" fmla="*/ 1 h 29"/>
                <a:gd name="T48" fmla="*/ 1 w 26"/>
                <a:gd name="T49" fmla="*/ 1 h 29"/>
                <a:gd name="T50" fmla="*/ 1 w 26"/>
                <a:gd name="T51" fmla="*/ 1 h 29"/>
                <a:gd name="T52" fmla="*/ 1 w 26"/>
                <a:gd name="T53" fmla="*/ 1 h 29"/>
                <a:gd name="T54" fmla="*/ 1 w 26"/>
                <a:gd name="T55" fmla="*/ 1 h 29"/>
                <a:gd name="T56" fmla="*/ 1 w 26"/>
                <a:gd name="T57" fmla="*/ 1 h 29"/>
                <a:gd name="T58" fmla="*/ 1 w 26"/>
                <a:gd name="T59" fmla="*/ 1 h 29"/>
                <a:gd name="T60" fmla="*/ 1 w 26"/>
                <a:gd name="T61" fmla="*/ 1 h 29"/>
                <a:gd name="T62" fmla="*/ 1 w 26"/>
                <a:gd name="T63" fmla="*/ 1 h 29"/>
                <a:gd name="T64" fmla="*/ 1 w 26"/>
                <a:gd name="T65" fmla="*/ 1 h 29"/>
                <a:gd name="T66" fmla="*/ 1 w 26"/>
                <a:gd name="T67" fmla="*/ 1 h 29"/>
                <a:gd name="T68" fmla="*/ 1 w 26"/>
                <a:gd name="T69" fmla="*/ 1 h 29"/>
                <a:gd name="T70" fmla="*/ 1 w 26"/>
                <a:gd name="T71" fmla="*/ 1 h 29"/>
                <a:gd name="T72" fmla="*/ 1 w 26"/>
                <a:gd name="T73" fmla="*/ 1 h 29"/>
                <a:gd name="T74" fmla="*/ 1 w 26"/>
                <a:gd name="T75" fmla="*/ 1 h 29"/>
                <a:gd name="T76" fmla="*/ 1 w 26"/>
                <a:gd name="T77" fmla="*/ 1 h 29"/>
                <a:gd name="T78" fmla="*/ 1 w 26"/>
                <a:gd name="T79" fmla="*/ 1 h 29"/>
                <a:gd name="T80" fmla="*/ 1 w 26"/>
                <a:gd name="T81" fmla="*/ 1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29">
                  <a:moveTo>
                    <a:pt x="24" y="29"/>
                  </a:moveTo>
                  <a:lnTo>
                    <a:pt x="14" y="25"/>
                  </a:lnTo>
                  <a:lnTo>
                    <a:pt x="2" y="24"/>
                  </a:lnTo>
                  <a:lnTo>
                    <a:pt x="1" y="23"/>
                  </a:lnTo>
                  <a:lnTo>
                    <a:pt x="0" y="20"/>
                  </a:lnTo>
                  <a:lnTo>
                    <a:pt x="1" y="19"/>
                  </a:lnTo>
                  <a:lnTo>
                    <a:pt x="2" y="20"/>
                  </a:lnTo>
                  <a:lnTo>
                    <a:pt x="4" y="19"/>
                  </a:lnTo>
                  <a:lnTo>
                    <a:pt x="5" y="19"/>
                  </a:lnTo>
                  <a:lnTo>
                    <a:pt x="8" y="19"/>
                  </a:lnTo>
                  <a:lnTo>
                    <a:pt x="11" y="17"/>
                  </a:lnTo>
                  <a:lnTo>
                    <a:pt x="13" y="8"/>
                  </a:lnTo>
                  <a:lnTo>
                    <a:pt x="13" y="3"/>
                  </a:lnTo>
                  <a:lnTo>
                    <a:pt x="18" y="0"/>
                  </a:lnTo>
                  <a:lnTo>
                    <a:pt x="18" y="1"/>
                  </a:lnTo>
                  <a:lnTo>
                    <a:pt x="20" y="1"/>
                  </a:lnTo>
                  <a:lnTo>
                    <a:pt x="23" y="3"/>
                  </a:lnTo>
                  <a:lnTo>
                    <a:pt x="23" y="6"/>
                  </a:lnTo>
                  <a:lnTo>
                    <a:pt x="22" y="8"/>
                  </a:lnTo>
                  <a:lnTo>
                    <a:pt x="22" y="12"/>
                  </a:lnTo>
                  <a:lnTo>
                    <a:pt x="19" y="11"/>
                  </a:lnTo>
                  <a:lnTo>
                    <a:pt x="18" y="12"/>
                  </a:lnTo>
                  <a:lnTo>
                    <a:pt x="20" y="12"/>
                  </a:lnTo>
                  <a:lnTo>
                    <a:pt x="19" y="13"/>
                  </a:lnTo>
                  <a:lnTo>
                    <a:pt x="17" y="13"/>
                  </a:lnTo>
                  <a:lnTo>
                    <a:pt x="18" y="14"/>
                  </a:lnTo>
                  <a:lnTo>
                    <a:pt x="20" y="14"/>
                  </a:lnTo>
                  <a:lnTo>
                    <a:pt x="22" y="15"/>
                  </a:lnTo>
                  <a:lnTo>
                    <a:pt x="22" y="17"/>
                  </a:lnTo>
                  <a:lnTo>
                    <a:pt x="22" y="19"/>
                  </a:lnTo>
                  <a:lnTo>
                    <a:pt x="19" y="21"/>
                  </a:lnTo>
                  <a:lnTo>
                    <a:pt x="20" y="21"/>
                  </a:lnTo>
                  <a:lnTo>
                    <a:pt x="22" y="21"/>
                  </a:lnTo>
                  <a:lnTo>
                    <a:pt x="23" y="24"/>
                  </a:lnTo>
                  <a:lnTo>
                    <a:pt x="22" y="25"/>
                  </a:lnTo>
                  <a:lnTo>
                    <a:pt x="23" y="25"/>
                  </a:lnTo>
                  <a:lnTo>
                    <a:pt x="26" y="23"/>
                  </a:lnTo>
                  <a:lnTo>
                    <a:pt x="26" y="24"/>
                  </a:lnTo>
                  <a:lnTo>
                    <a:pt x="26" y="26"/>
                  </a:lnTo>
                  <a:lnTo>
                    <a:pt x="26" y="27"/>
                  </a:lnTo>
                  <a:lnTo>
                    <a:pt x="24" y="2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44" name="Freeform 1047"/>
            <p:cNvSpPr>
              <a:spLocks noChangeAspect="1"/>
            </p:cNvSpPr>
            <p:nvPr/>
          </p:nvSpPr>
          <p:spPr bwMode="auto">
            <a:xfrm>
              <a:off x="2782" y="2915"/>
              <a:ext cx="201" cy="146"/>
            </a:xfrm>
            <a:custGeom>
              <a:avLst/>
              <a:gdLst>
                <a:gd name="T0" fmla="*/ 0 w 403"/>
                <a:gd name="T1" fmla="*/ 1 h 291"/>
                <a:gd name="T2" fmla="*/ 1 w 403"/>
                <a:gd name="T3" fmla="*/ 1 h 291"/>
                <a:gd name="T4" fmla="*/ 1 w 403"/>
                <a:gd name="T5" fmla="*/ 1 h 291"/>
                <a:gd name="T6" fmla="*/ 1 w 403"/>
                <a:gd name="T7" fmla="*/ 1 h 291"/>
                <a:gd name="T8" fmla="*/ 1 w 403"/>
                <a:gd name="T9" fmla="*/ 1 h 291"/>
                <a:gd name="T10" fmla="*/ 1 w 403"/>
                <a:gd name="T11" fmla="*/ 1 h 291"/>
                <a:gd name="T12" fmla="*/ 1 w 403"/>
                <a:gd name="T13" fmla="*/ 1 h 291"/>
                <a:gd name="T14" fmla="*/ 1 w 403"/>
                <a:gd name="T15" fmla="*/ 1 h 291"/>
                <a:gd name="T16" fmla="*/ 1 w 403"/>
                <a:gd name="T17" fmla="*/ 1 h 291"/>
                <a:gd name="T18" fmla="*/ 1 w 403"/>
                <a:gd name="T19" fmla="*/ 1 h 291"/>
                <a:gd name="T20" fmla="*/ 1 w 403"/>
                <a:gd name="T21" fmla="*/ 1 h 291"/>
                <a:gd name="T22" fmla="*/ 1 w 403"/>
                <a:gd name="T23" fmla="*/ 1 h 291"/>
                <a:gd name="T24" fmla="*/ 1 w 403"/>
                <a:gd name="T25" fmla="*/ 1 h 291"/>
                <a:gd name="T26" fmla="*/ 1 w 403"/>
                <a:gd name="T27" fmla="*/ 1 h 291"/>
                <a:gd name="T28" fmla="*/ 1 w 403"/>
                <a:gd name="T29" fmla="*/ 1 h 291"/>
                <a:gd name="T30" fmla="*/ 1 w 403"/>
                <a:gd name="T31" fmla="*/ 1 h 291"/>
                <a:gd name="T32" fmla="*/ 1 w 403"/>
                <a:gd name="T33" fmla="*/ 1 h 291"/>
                <a:gd name="T34" fmla="*/ 1 w 403"/>
                <a:gd name="T35" fmla="*/ 1 h 291"/>
                <a:gd name="T36" fmla="*/ 1 w 403"/>
                <a:gd name="T37" fmla="*/ 1 h 291"/>
                <a:gd name="T38" fmla="*/ 1 w 403"/>
                <a:gd name="T39" fmla="*/ 1 h 291"/>
                <a:gd name="T40" fmla="*/ 1 w 403"/>
                <a:gd name="T41" fmla="*/ 1 h 291"/>
                <a:gd name="T42" fmla="*/ 1 w 403"/>
                <a:gd name="T43" fmla="*/ 1 h 291"/>
                <a:gd name="T44" fmla="*/ 0 w 403"/>
                <a:gd name="T45" fmla="*/ 1 h 291"/>
                <a:gd name="T46" fmla="*/ 0 w 403"/>
                <a:gd name="T47" fmla="*/ 1 h 291"/>
                <a:gd name="T48" fmla="*/ 0 w 403"/>
                <a:gd name="T49" fmla="*/ 1 h 291"/>
                <a:gd name="T50" fmla="*/ 0 w 403"/>
                <a:gd name="T51" fmla="*/ 1 h 291"/>
                <a:gd name="T52" fmla="*/ 0 w 403"/>
                <a:gd name="T53" fmla="*/ 1 h 291"/>
                <a:gd name="T54" fmla="*/ 0 w 403"/>
                <a:gd name="T55" fmla="*/ 2 h 291"/>
                <a:gd name="T56" fmla="*/ 0 w 403"/>
                <a:gd name="T57" fmla="*/ 2 h 291"/>
                <a:gd name="T58" fmla="*/ 0 w 403"/>
                <a:gd name="T59" fmla="*/ 2 h 291"/>
                <a:gd name="T60" fmla="*/ 0 w 403"/>
                <a:gd name="T61" fmla="*/ 2 h 291"/>
                <a:gd name="T62" fmla="*/ 0 w 403"/>
                <a:gd name="T63" fmla="*/ 2 h 291"/>
                <a:gd name="T64" fmla="*/ 0 w 403"/>
                <a:gd name="T65" fmla="*/ 2 h 291"/>
                <a:gd name="T66" fmla="*/ 0 w 403"/>
                <a:gd name="T67" fmla="*/ 2 h 291"/>
                <a:gd name="T68" fmla="*/ 0 w 403"/>
                <a:gd name="T69" fmla="*/ 1 h 291"/>
                <a:gd name="T70" fmla="*/ 0 w 403"/>
                <a:gd name="T71" fmla="*/ 1 h 291"/>
                <a:gd name="T72" fmla="*/ 0 w 403"/>
                <a:gd name="T73" fmla="*/ 1 h 291"/>
                <a:gd name="T74" fmla="*/ 0 w 403"/>
                <a:gd name="T75" fmla="*/ 1 h 291"/>
                <a:gd name="T76" fmla="*/ 0 w 403"/>
                <a:gd name="T77" fmla="*/ 1 h 291"/>
                <a:gd name="T78" fmla="*/ 0 w 403"/>
                <a:gd name="T79" fmla="*/ 1 h 291"/>
                <a:gd name="T80" fmla="*/ 0 w 403"/>
                <a:gd name="T81" fmla="*/ 1 h 291"/>
                <a:gd name="T82" fmla="*/ 0 w 403"/>
                <a:gd name="T83" fmla="*/ 1 h 291"/>
                <a:gd name="T84" fmla="*/ 0 w 403"/>
                <a:gd name="T85" fmla="*/ 1 h 291"/>
                <a:gd name="T86" fmla="*/ 0 w 403"/>
                <a:gd name="T87" fmla="*/ 1 h 291"/>
                <a:gd name="T88" fmla="*/ 0 w 403"/>
                <a:gd name="T89" fmla="*/ 1 h 291"/>
                <a:gd name="T90" fmla="*/ 0 w 403"/>
                <a:gd name="T91" fmla="*/ 1 h 291"/>
                <a:gd name="T92" fmla="*/ 0 w 403"/>
                <a:gd name="T93" fmla="*/ 1 h 291"/>
                <a:gd name="T94" fmla="*/ 0 w 403"/>
                <a:gd name="T95" fmla="*/ 1 h 291"/>
                <a:gd name="T96" fmla="*/ 0 w 403"/>
                <a:gd name="T97" fmla="*/ 1 h 291"/>
                <a:gd name="T98" fmla="*/ 0 w 403"/>
                <a:gd name="T99" fmla="*/ 1 h 291"/>
                <a:gd name="T100" fmla="*/ 0 w 403"/>
                <a:gd name="T101" fmla="*/ 1 h 291"/>
                <a:gd name="T102" fmla="*/ 0 w 403"/>
                <a:gd name="T103" fmla="*/ 1 h 291"/>
                <a:gd name="T104" fmla="*/ 0 w 403"/>
                <a:gd name="T105" fmla="*/ 1 h 291"/>
                <a:gd name="T106" fmla="*/ 0 w 403"/>
                <a:gd name="T107" fmla="*/ 1 h 291"/>
                <a:gd name="T108" fmla="*/ 0 w 403"/>
                <a:gd name="T109" fmla="*/ 1 h 291"/>
                <a:gd name="T110" fmla="*/ 0 w 403"/>
                <a:gd name="T111" fmla="*/ 1 h 291"/>
                <a:gd name="T112" fmla="*/ 0 w 403"/>
                <a:gd name="T113" fmla="*/ 1 h 291"/>
                <a:gd name="T114" fmla="*/ 0 w 403"/>
                <a:gd name="T115" fmla="*/ 1 h 291"/>
                <a:gd name="T116" fmla="*/ 0 w 403"/>
                <a:gd name="T117" fmla="*/ 1 h 291"/>
                <a:gd name="T118" fmla="*/ 0 w 403"/>
                <a:gd name="T119" fmla="*/ 1 h 291"/>
                <a:gd name="T120" fmla="*/ 0 w 403"/>
                <a:gd name="T121" fmla="*/ 1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3" h="291">
                  <a:moveTo>
                    <a:pt x="240" y="7"/>
                  </a:moveTo>
                  <a:lnTo>
                    <a:pt x="246" y="7"/>
                  </a:lnTo>
                  <a:lnTo>
                    <a:pt x="252" y="2"/>
                  </a:lnTo>
                  <a:lnTo>
                    <a:pt x="253" y="0"/>
                  </a:lnTo>
                  <a:lnTo>
                    <a:pt x="252" y="2"/>
                  </a:lnTo>
                  <a:lnTo>
                    <a:pt x="255" y="5"/>
                  </a:lnTo>
                  <a:lnTo>
                    <a:pt x="259" y="7"/>
                  </a:lnTo>
                  <a:lnTo>
                    <a:pt x="262" y="5"/>
                  </a:lnTo>
                  <a:lnTo>
                    <a:pt x="262" y="7"/>
                  </a:lnTo>
                  <a:lnTo>
                    <a:pt x="274" y="11"/>
                  </a:lnTo>
                  <a:lnTo>
                    <a:pt x="280" y="14"/>
                  </a:lnTo>
                  <a:lnTo>
                    <a:pt x="289" y="13"/>
                  </a:lnTo>
                  <a:lnTo>
                    <a:pt x="291" y="15"/>
                  </a:lnTo>
                  <a:lnTo>
                    <a:pt x="291" y="13"/>
                  </a:lnTo>
                  <a:lnTo>
                    <a:pt x="298" y="14"/>
                  </a:lnTo>
                  <a:lnTo>
                    <a:pt x="307" y="6"/>
                  </a:lnTo>
                  <a:lnTo>
                    <a:pt x="311" y="6"/>
                  </a:lnTo>
                  <a:lnTo>
                    <a:pt x="310" y="13"/>
                  </a:lnTo>
                  <a:lnTo>
                    <a:pt x="316" y="14"/>
                  </a:lnTo>
                  <a:lnTo>
                    <a:pt x="321" y="9"/>
                  </a:lnTo>
                  <a:lnTo>
                    <a:pt x="324" y="9"/>
                  </a:lnTo>
                  <a:lnTo>
                    <a:pt x="324" y="14"/>
                  </a:lnTo>
                  <a:lnTo>
                    <a:pt x="328" y="15"/>
                  </a:lnTo>
                  <a:lnTo>
                    <a:pt x="334" y="14"/>
                  </a:lnTo>
                  <a:lnTo>
                    <a:pt x="339" y="19"/>
                  </a:lnTo>
                  <a:lnTo>
                    <a:pt x="334" y="27"/>
                  </a:lnTo>
                  <a:lnTo>
                    <a:pt x="331" y="27"/>
                  </a:lnTo>
                  <a:lnTo>
                    <a:pt x="331" y="31"/>
                  </a:lnTo>
                  <a:lnTo>
                    <a:pt x="334" y="36"/>
                  </a:lnTo>
                  <a:lnTo>
                    <a:pt x="337" y="38"/>
                  </a:lnTo>
                  <a:lnTo>
                    <a:pt x="341" y="35"/>
                  </a:lnTo>
                  <a:lnTo>
                    <a:pt x="348" y="35"/>
                  </a:lnTo>
                  <a:lnTo>
                    <a:pt x="351" y="31"/>
                  </a:lnTo>
                  <a:lnTo>
                    <a:pt x="353" y="33"/>
                  </a:lnTo>
                  <a:lnTo>
                    <a:pt x="357" y="33"/>
                  </a:lnTo>
                  <a:lnTo>
                    <a:pt x="359" y="29"/>
                  </a:lnTo>
                  <a:lnTo>
                    <a:pt x="363" y="27"/>
                  </a:lnTo>
                  <a:lnTo>
                    <a:pt x="366" y="29"/>
                  </a:lnTo>
                  <a:lnTo>
                    <a:pt x="370" y="29"/>
                  </a:lnTo>
                  <a:lnTo>
                    <a:pt x="371" y="30"/>
                  </a:lnTo>
                  <a:lnTo>
                    <a:pt x="373" y="29"/>
                  </a:lnTo>
                  <a:lnTo>
                    <a:pt x="378" y="29"/>
                  </a:lnTo>
                  <a:lnTo>
                    <a:pt x="378" y="32"/>
                  </a:lnTo>
                  <a:lnTo>
                    <a:pt x="375" y="37"/>
                  </a:lnTo>
                  <a:lnTo>
                    <a:pt x="372" y="41"/>
                  </a:lnTo>
                  <a:lnTo>
                    <a:pt x="373" y="42"/>
                  </a:lnTo>
                  <a:lnTo>
                    <a:pt x="367" y="48"/>
                  </a:lnTo>
                  <a:lnTo>
                    <a:pt x="371" y="56"/>
                  </a:lnTo>
                  <a:lnTo>
                    <a:pt x="375" y="57"/>
                  </a:lnTo>
                  <a:lnTo>
                    <a:pt x="377" y="61"/>
                  </a:lnTo>
                  <a:lnTo>
                    <a:pt x="378" y="67"/>
                  </a:lnTo>
                  <a:lnTo>
                    <a:pt x="375" y="69"/>
                  </a:lnTo>
                  <a:lnTo>
                    <a:pt x="371" y="78"/>
                  </a:lnTo>
                  <a:lnTo>
                    <a:pt x="366" y="81"/>
                  </a:lnTo>
                  <a:lnTo>
                    <a:pt x="365" y="84"/>
                  </a:lnTo>
                  <a:lnTo>
                    <a:pt x="358" y="86"/>
                  </a:lnTo>
                  <a:lnTo>
                    <a:pt x="354" y="86"/>
                  </a:lnTo>
                  <a:lnTo>
                    <a:pt x="355" y="99"/>
                  </a:lnTo>
                  <a:lnTo>
                    <a:pt x="359" y="111"/>
                  </a:lnTo>
                  <a:lnTo>
                    <a:pt x="359" y="117"/>
                  </a:lnTo>
                  <a:lnTo>
                    <a:pt x="354" y="119"/>
                  </a:lnTo>
                  <a:lnTo>
                    <a:pt x="353" y="125"/>
                  </a:lnTo>
                  <a:lnTo>
                    <a:pt x="352" y="132"/>
                  </a:lnTo>
                  <a:lnTo>
                    <a:pt x="347" y="133"/>
                  </a:lnTo>
                  <a:lnTo>
                    <a:pt x="346" y="135"/>
                  </a:lnTo>
                  <a:lnTo>
                    <a:pt x="352" y="138"/>
                  </a:lnTo>
                  <a:lnTo>
                    <a:pt x="351" y="145"/>
                  </a:lnTo>
                  <a:lnTo>
                    <a:pt x="355" y="146"/>
                  </a:lnTo>
                  <a:lnTo>
                    <a:pt x="363" y="152"/>
                  </a:lnTo>
                  <a:lnTo>
                    <a:pt x="364" y="150"/>
                  </a:lnTo>
                  <a:lnTo>
                    <a:pt x="365" y="149"/>
                  </a:lnTo>
                  <a:lnTo>
                    <a:pt x="365" y="147"/>
                  </a:lnTo>
                  <a:lnTo>
                    <a:pt x="365" y="145"/>
                  </a:lnTo>
                  <a:lnTo>
                    <a:pt x="366" y="145"/>
                  </a:lnTo>
                  <a:lnTo>
                    <a:pt x="371" y="145"/>
                  </a:lnTo>
                  <a:lnTo>
                    <a:pt x="376" y="146"/>
                  </a:lnTo>
                  <a:lnTo>
                    <a:pt x="381" y="146"/>
                  </a:lnTo>
                  <a:lnTo>
                    <a:pt x="383" y="149"/>
                  </a:lnTo>
                  <a:lnTo>
                    <a:pt x="384" y="153"/>
                  </a:lnTo>
                  <a:lnTo>
                    <a:pt x="389" y="152"/>
                  </a:lnTo>
                  <a:lnTo>
                    <a:pt x="394" y="156"/>
                  </a:lnTo>
                  <a:lnTo>
                    <a:pt x="394" y="159"/>
                  </a:lnTo>
                  <a:lnTo>
                    <a:pt x="396" y="162"/>
                  </a:lnTo>
                  <a:lnTo>
                    <a:pt x="401" y="162"/>
                  </a:lnTo>
                  <a:lnTo>
                    <a:pt x="403" y="164"/>
                  </a:lnTo>
                  <a:lnTo>
                    <a:pt x="401" y="167"/>
                  </a:lnTo>
                  <a:lnTo>
                    <a:pt x="396" y="168"/>
                  </a:lnTo>
                  <a:lnTo>
                    <a:pt x="389" y="177"/>
                  </a:lnTo>
                  <a:lnTo>
                    <a:pt x="382" y="183"/>
                  </a:lnTo>
                  <a:lnTo>
                    <a:pt x="376" y="182"/>
                  </a:lnTo>
                  <a:lnTo>
                    <a:pt x="372" y="183"/>
                  </a:lnTo>
                  <a:lnTo>
                    <a:pt x="371" y="187"/>
                  </a:lnTo>
                  <a:lnTo>
                    <a:pt x="373" y="193"/>
                  </a:lnTo>
                  <a:lnTo>
                    <a:pt x="377" y="194"/>
                  </a:lnTo>
                  <a:lnTo>
                    <a:pt x="382" y="203"/>
                  </a:lnTo>
                  <a:lnTo>
                    <a:pt x="381" y="205"/>
                  </a:lnTo>
                  <a:lnTo>
                    <a:pt x="379" y="211"/>
                  </a:lnTo>
                  <a:lnTo>
                    <a:pt x="378" y="215"/>
                  </a:lnTo>
                  <a:lnTo>
                    <a:pt x="373" y="213"/>
                  </a:lnTo>
                  <a:lnTo>
                    <a:pt x="370" y="207"/>
                  </a:lnTo>
                  <a:lnTo>
                    <a:pt x="357" y="198"/>
                  </a:lnTo>
                  <a:lnTo>
                    <a:pt x="349" y="203"/>
                  </a:lnTo>
                  <a:lnTo>
                    <a:pt x="346" y="200"/>
                  </a:lnTo>
                  <a:lnTo>
                    <a:pt x="339" y="200"/>
                  </a:lnTo>
                  <a:lnTo>
                    <a:pt x="335" y="201"/>
                  </a:lnTo>
                  <a:lnTo>
                    <a:pt x="331" y="205"/>
                  </a:lnTo>
                  <a:lnTo>
                    <a:pt x="321" y="211"/>
                  </a:lnTo>
                  <a:lnTo>
                    <a:pt x="318" y="215"/>
                  </a:lnTo>
                  <a:lnTo>
                    <a:pt x="317" y="212"/>
                  </a:lnTo>
                  <a:lnTo>
                    <a:pt x="312" y="210"/>
                  </a:lnTo>
                  <a:lnTo>
                    <a:pt x="306" y="211"/>
                  </a:lnTo>
                  <a:lnTo>
                    <a:pt x="295" y="210"/>
                  </a:lnTo>
                  <a:lnTo>
                    <a:pt x="293" y="213"/>
                  </a:lnTo>
                  <a:lnTo>
                    <a:pt x="287" y="215"/>
                  </a:lnTo>
                  <a:lnTo>
                    <a:pt x="285" y="212"/>
                  </a:lnTo>
                  <a:lnTo>
                    <a:pt x="287" y="206"/>
                  </a:lnTo>
                  <a:lnTo>
                    <a:pt x="288" y="203"/>
                  </a:lnTo>
                  <a:lnTo>
                    <a:pt x="294" y="201"/>
                  </a:lnTo>
                  <a:lnTo>
                    <a:pt x="295" y="200"/>
                  </a:lnTo>
                  <a:lnTo>
                    <a:pt x="295" y="198"/>
                  </a:lnTo>
                  <a:lnTo>
                    <a:pt x="294" y="197"/>
                  </a:lnTo>
                  <a:lnTo>
                    <a:pt x="288" y="194"/>
                  </a:lnTo>
                  <a:lnTo>
                    <a:pt x="282" y="193"/>
                  </a:lnTo>
                  <a:lnTo>
                    <a:pt x="276" y="195"/>
                  </a:lnTo>
                  <a:lnTo>
                    <a:pt x="277" y="205"/>
                  </a:lnTo>
                  <a:lnTo>
                    <a:pt x="275" y="207"/>
                  </a:lnTo>
                  <a:lnTo>
                    <a:pt x="274" y="207"/>
                  </a:lnTo>
                  <a:lnTo>
                    <a:pt x="275" y="207"/>
                  </a:lnTo>
                  <a:lnTo>
                    <a:pt x="281" y="213"/>
                  </a:lnTo>
                  <a:lnTo>
                    <a:pt x="281" y="216"/>
                  </a:lnTo>
                  <a:lnTo>
                    <a:pt x="281" y="217"/>
                  </a:lnTo>
                  <a:lnTo>
                    <a:pt x="277" y="218"/>
                  </a:lnTo>
                  <a:lnTo>
                    <a:pt x="277" y="219"/>
                  </a:lnTo>
                  <a:lnTo>
                    <a:pt x="270" y="218"/>
                  </a:lnTo>
                  <a:lnTo>
                    <a:pt x="267" y="219"/>
                  </a:lnTo>
                  <a:lnTo>
                    <a:pt x="263" y="225"/>
                  </a:lnTo>
                  <a:lnTo>
                    <a:pt x="258" y="229"/>
                  </a:lnTo>
                  <a:lnTo>
                    <a:pt x="250" y="229"/>
                  </a:lnTo>
                  <a:lnTo>
                    <a:pt x="241" y="230"/>
                  </a:lnTo>
                  <a:lnTo>
                    <a:pt x="240" y="225"/>
                  </a:lnTo>
                  <a:lnTo>
                    <a:pt x="237" y="227"/>
                  </a:lnTo>
                  <a:lnTo>
                    <a:pt x="239" y="222"/>
                  </a:lnTo>
                  <a:lnTo>
                    <a:pt x="238" y="212"/>
                  </a:lnTo>
                  <a:lnTo>
                    <a:pt x="235" y="211"/>
                  </a:lnTo>
                  <a:lnTo>
                    <a:pt x="232" y="211"/>
                  </a:lnTo>
                  <a:lnTo>
                    <a:pt x="229" y="205"/>
                  </a:lnTo>
                  <a:lnTo>
                    <a:pt x="216" y="209"/>
                  </a:lnTo>
                  <a:lnTo>
                    <a:pt x="215" y="213"/>
                  </a:lnTo>
                  <a:lnTo>
                    <a:pt x="214" y="216"/>
                  </a:lnTo>
                  <a:lnTo>
                    <a:pt x="205" y="215"/>
                  </a:lnTo>
                  <a:lnTo>
                    <a:pt x="205" y="206"/>
                  </a:lnTo>
                  <a:lnTo>
                    <a:pt x="202" y="203"/>
                  </a:lnTo>
                  <a:lnTo>
                    <a:pt x="195" y="203"/>
                  </a:lnTo>
                  <a:lnTo>
                    <a:pt x="192" y="200"/>
                  </a:lnTo>
                  <a:lnTo>
                    <a:pt x="191" y="201"/>
                  </a:lnTo>
                  <a:lnTo>
                    <a:pt x="191" y="205"/>
                  </a:lnTo>
                  <a:lnTo>
                    <a:pt x="187" y="209"/>
                  </a:lnTo>
                  <a:lnTo>
                    <a:pt x="191" y="213"/>
                  </a:lnTo>
                  <a:lnTo>
                    <a:pt x="193" y="215"/>
                  </a:lnTo>
                  <a:lnTo>
                    <a:pt x="186" y="223"/>
                  </a:lnTo>
                  <a:lnTo>
                    <a:pt x="186" y="228"/>
                  </a:lnTo>
                  <a:lnTo>
                    <a:pt x="185" y="233"/>
                  </a:lnTo>
                  <a:lnTo>
                    <a:pt x="195" y="237"/>
                  </a:lnTo>
                  <a:lnTo>
                    <a:pt x="195" y="242"/>
                  </a:lnTo>
                  <a:lnTo>
                    <a:pt x="193" y="246"/>
                  </a:lnTo>
                  <a:lnTo>
                    <a:pt x="201" y="259"/>
                  </a:lnTo>
                  <a:lnTo>
                    <a:pt x="198" y="264"/>
                  </a:lnTo>
                  <a:lnTo>
                    <a:pt x="192" y="265"/>
                  </a:lnTo>
                  <a:lnTo>
                    <a:pt x="186" y="270"/>
                  </a:lnTo>
                  <a:lnTo>
                    <a:pt x="180" y="269"/>
                  </a:lnTo>
                  <a:lnTo>
                    <a:pt x="179" y="271"/>
                  </a:lnTo>
                  <a:lnTo>
                    <a:pt x="169" y="279"/>
                  </a:lnTo>
                  <a:lnTo>
                    <a:pt x="163" y="277"/>
                  </a:lnTo>
                  <a:lnTo>
                    <a:pt x="156" y="277"/>
                  </a:lnTo>
                  <a:lnTo>
                    <a:pt x="156" y="278"/>
                  </a:lnTo>
                  <a:lnTo>
                    <a:pt x="156" y="281"/>
                  </a:lnTo>
                  <a:lnTo>
                    <a:pt x="155" y="282"/>
                  </a:lnTo>
                  <a:lnTo>
                    <a:pt x="153" y="278"/>
                  </a:lnTo>
                  <a:lnTo>
                    <a:pt x="151" y="278"/>
                  </a:lnTo>
                  <a:lnTo>
                    <a:pt x="149" y="281"/>
                  </a:lnTo>
                  <a:lnTo>
                    <a:pt x="143" y="285"/>
                  </a:lnTo>
                  <a:lnTo>
                    <a:pt x="142" y="285"/>
                  </a:lnTo>
                  <a:lnTo>
                    <a:pt x="139" y="285"/>
                  </a:lnTo>
                  <a:lnTo>
                    <a:pt x="137" y="290"/>
                  </a:lnTo>
                  <a:lnTo>
                    <a:pt x="136" y="291"/>
                  </a:lnTo>
                  <a:lnTo>
                    <a:pt x="133" y="290"/>
                  </a:lnTo>
                  <a:lnTo>
                    <a:pt x="133" y="288"/>
                  </a:lnTo>
                  <a:lnTo>
                    <a:pt x="126" y="287"/>
                  </a:lnTo>
                  <a:lnTo>
                    <a:pt x="125" y="287"/>
                  </a:lnTo>
                  <a:lnTo>
                    <a:pt x="123" y="288"/>
                  </a:lnTo>
                  <a:lnTo>
                    <a:pt x="123" y="284"/>
                  </a:lnTo>
                  <a:lnTo>
                    <a:pt x="121" y="283"/>
                  </a:lnTo>
                  <a:lnTo>
                    <a:pt x="119" y="284"/>
                  </a:lnTo>
                  <a:lnTo>
                    <a:pt x="118" y="285"/>
                  </a:lnTo>
                  <a:lnTo>
                    <a:pt x="113" y="284"/>
                  </a:lnTo>
                  <a:lnTo>
                    <a:pt x="109" y="285"/>
                  </a:lnTo>
                  <a:lnTo>
                    <a:pt x="105" y="281"/>
                  </a:lnTo>
                  <a:lnTo>
                    <a:pt x="103" y="276"/>
                  </a:lnTo>
                  <a:lnTo>
                    <a:pt x="100" y="272"/>
                  </a:lnTo>
                  <a:lnTo>
                    <a:pt x="100" y="267"/>
                  </a:lnTo>
                  <a:lnTo>
                    <a:pt x="100" y="265"/>
                  </a:lnTo>
                  <a:lnTo>
                    <a:pt x="96" y="263"/>
                  </a:lnTo>
                  <a:lnTo>
                    <a:pt x="93" y="259"/>
                  </a:lnTo>
                  <a:lnTo>
                    <a:pt x="91" y="258"/>
                  </a:lnTo>
                  <a:lnTo>
                    <a:pt x="89" y="255"/>
                  </a:lnTo>
                  <a:lnTo>
                    <a:pt x="88" y="253"/>
                  </a:lnTo>
                  <a:lnTo>
                    <a:pt x="83" y="252"/>
                  </a:lnTo>
                  <a:lnTo>
                    <a:pt x="83" y="248"/>
                  </a:lnTo>
                  <a:lnTo>
                    <a:pt x="81" y="247"/>
                  </a:lnTo>
                  <a:lnTo>
                    <a:pt x="77" y="248"/>
                  </a:lnTo>
                  <a:lnTo>
                    <a:pt x="76" y="247"/>
                  </a:lnTo>
                  <a:lnTo>
                    <a:pt x="79" y="246"/>
                  </a:lnTo>
                  <a:lnTo>
                    <a:pt x="81" y="245"/>
                  </a:lnTo>
                  <a:lnTo>
                    <a:pt x="77" y="242"/>
                  </a:lnTo>
                  <a:lnTo>
                    <a:pt x="73" y="242"/>
                  </a:lnTo>
                  <a:lnTo>
                    <a:pt x="72" y="239"/>
                  </a:lnTo>
                  <a:lnTo>
                    <a:pt x="69" y="239"/>
                  </a:lnTo>
                  <a:lnTo>
                    <a:pt x="66" y="242"/>
                  </a:lnTo>
                  <a:lnTo>
                    <a:pt x="60" y="245"/>
                  </a:lnTo>
                  <a:lnTo>
                    <a:pt x="49" y="251"/>
                  </a:lnTo>
                  <a:lnTo>
                    <a:pt x="43" y="251"/>
                  </a:lnTo>
                  <a:lnTo>
                    <a:pt x="43" y="242"/>
                  </a:lnTo>
                  <a:lnTo>
                    <a:pt x="40" y="242"/>
                  </a:lnTo>
                  <a:lnTo>
                    <a:pt x="36" y="242"/>
                  </a:lnTo>
                  <a:lnTo>
                    <a:pt x="34" y="242"/>
                  </a:lnTo>
                  <a:lnTo>
                    <a:pt x="33" y="240"/>
                  </a:lnTo>
                  <a:lnTo>
                    <a:pt x="31" y="234"/>
                  </a:lnTo>
                  <a:lnTo>
                    <a:pt x="24" y="224"/>
                  </a:lnTo>
                  <a:lnTo>
                    <a:pt x="23" y="221"/>
                  </a:lnTo>
                  <a:lnTo>
                    <a:pt x="18" y="215"/>
                  </a:lnTo>
                  <a:lnTo>
                    <a:pt x="16" y="213"/>
                  </a:lnTo>
                  <a:lnTo>
                    <a:pt x="11" y="198"/>
                  </a:lnTo>
                  <a:lnTo>
                    <a:pt x="10" y="197"/>
                  </a:lnTo>
                  <a:lnTo>
                    <a:pt x="10" y="193"/>
                  </a:lnTo>
                  <a:lnTo>
                    <a:pt x="12" y="188"/>
                  </a:lnTo>
                  <a:lnTo>
                    <a:pt x="13" y="187"/>
                  </a:lnTo>
                  <a:lnTo>
                    <a:pt x="11" y="185"/>
                  </a:lnTo>
                  <a:lnTo>
                    <a:pt x="11" y="180"/>
                  </a:lnTo>
                  <a:lnTo>
                    <a:pt x="7" y="177"/>
                  </a:lnTo>
                  <a:lnTo>
                    <a:pt x="5" y="174"/>
                  </a:lnTo>
                  <a:lnTo>
                    <a:pt x="3" y="168"/>
                  </a:lnTo>
                  <a:lnTo>
                    <a:pt x="3" y="167"/>
                  </a:lnTo>
                  <a:lnTo>
                    <a:pt x="4" y="159"/>
                  </a:lnTo>
                  <a:lnTo>
                    <a:pt x="5" y="156"/>
                  </a:lnTo>
                  <a:lnTo>
                    <a:pt x="9" y="156"/>
                  </a:lnTo>
                  <a:lnTo>
                    <a:pt x="10" y="155"/>
                  </a:lnTo>
                  <a:lnTo>
                    <a:pt x="10" y="153"/>
                  </a:lnTo>
                  <a:lnTo>
                    <a:pt x="7" y="149"/>
                  </a:lnTo>
                  <a:lnTo>
                    <a:pt x="4" y="147"/>
                  </a:lnTo>
                  <a:lnTo>
                    <a:pt x="0" y="141"/>
                  </a:lnTo>
                  <a:lnTo>
                    <a:pt x="1" y="140"/>
                  </a:lnTo>
                  <a:lnTo>
                    <a:pt x="6" y="139"/>
                  </a:lnTo>
                  <a:lnTo>
                    <a:pt x="12" y="138"/>
                  </a:lnTo>
                  <a:lnTo>
                    <a:pt x="16" y="135"/>
                  </a:lnTo>
                  <a:lnTo>
                    <a:pt x="17" y="133"/>
                  </a:lnTo>
                  <a:lnTo>
                    <a:pt x="17" y="129"/>
                  </a:lnTo>
                  <a:lnTo>
                    <a:pt x="16" y="129"/>
                  </a:lnTo>
                  <a:lnTo>
                    <a:pt x="11" y="133"/>
                  </a:lnTo>
                  <a:lnTo>
                    <a:pt x="5" y="129"/>
                  </a:lnTo>
                  <a:lnTo>
                    <a:pt x="5" y="127"/>
                  </a:lnTo>
                  <a:lnTo>
                    <a:pt x="11" y="121"/>
                  </a:lnTo>
                  <a:lnTo>
                    <a:pt x="12" y="119"/>
                  </a:lnTo>
                  <a:lnTo>
                    <a:pt x="12" y="116"/>
                  </a:lnTo>
                  <a:lnTo>
                    <a:pt x="12" y="111"/>
                  </a:lnTo>
                  <a:lnTo>
                    <a:pt x="19" y="103"/>
                  </a:lnTo>
                  <a:lnTo>
                    <a:pt x="21" y="98"/>
                  </a:lnTo>
                  <a:lnTo>
                    <a:pt x="19" y="96"/>
                  </a:lnTo>
                  <a:lnTo>
                    <a:pt x="21" y="95"/>
                  </a:lnTo>
                  <a:lnTo>
                    <a:pt x="28" y="93"/>
                  </a:lnTo>
                  <a:lnTo>
                    <a:pt x="29" y="92"/>
                  </a:lnTo>
                  <a:lnTo>
                    <a:pt x="27" y="89"/>
                  </a:lnTo>
                  <a:lnTo>
                    <a:pt x="27" y="87"/>
                  </a:lnTo>
                  <a:lnTo>
                    <a:pt x="28" y="87"/>
                  </a:lnTo>
                  <a:lnTo>
                    <a:pt x="34" y="85"/>
                  </a:lnTo>
                  <a:lnTo>
                    <a:pt x="40" y="81"/>
                  </a:lnTo>
                  <a:lnTo>
                    <a:pt x="49" y="85"/>
                  </a:lnTo>
                  <a:lnTo>
                    <a:pt x="51" y="84"/>
                  </a:lnTo>
                  <a:lnTo>
                    <a:pt x="52" y="81"/>
                  </a:lnTo>
                  <a:lnTo>
                    <a:pt x="54" y="81"/>
                  </a:lnTo>
                  <a:lnTo>
                    <a:pt x="55" y="80"/>
                  </a:lnTo>
                  <a:lnTo>
                    <a:pt x="53" y="79"/>
                  </a:lnTo>
                  <a:lnTo>
                    <a:pt x="51" y="79"/>
                  </a:lnTo>
                  <a:lnTo>
                    <a:pt x="46" y="79"/>
                  </a:lnTo>
                  <a:lnTo>
                    <a:pt x="40" y="77"/>
                  </a:lnTo>
                  <a:lnTo>
                    <a:pt x="39" y="75"/>
                  </a:lnTo>
                  <a:lnTo>
                    <a:pt x="40" y="73"/>
                  </a:lnTo>
                  <a:lnTo>
                    <a:pt x="39" y="72"/>
                  </a:lnTo>
                  <a:lnTo>
                    <a:pt x="39" y="71"/>
                  </a:lnTo>
                  <a:lnTo>
                    <a:pt x="40" y="68"/>
                  </a:lnTo>
                  <a:lnTo>
                    <a:pt x="40" y="67"/>
                  </a:lnTo>
                  <a:lnTo>
                    <a:pt x="42" y="63"/>
                  </a:lnTo>
                  <a:lnTo>
                    <a:pt x="41" y="60"/>
                  </a:lnTo>
                  <a:lnTo>
                    <a:pt x="42" y="56"/>
                  </a:lnTo>
                  <a:lnTo>
                    <a:pt x="52" y="51"/>
                  </a:lnTo>
                  <a:lnTo>
                    <a:pt x="55" y="45"/>
                  </a:lnTo>
                  <a:lnTo>
                    <a:pt x="54" y="43"/>
                  </a:lnTo>
                  <a:lnTo>
                    <a:pt x="60" y="42"/>
                  </a:lnTo>
                  <a:lnTo>
                    <a:pt x="66" y="39"/>
                  </a:lnTo>
                  <a:lnTo>
                    <a:pt x="69" y="35"/>
                  </a:lnTo>
                  <a:lnTo>
                    <a:pt x="73" y="33"/>
                  </a:lnTo>
                  <a:lnTo>
                    <a:pt x="71" y="31"/>
                  </a:lnTo>
                  <a:lnTo>
                    <a:pt x="70" y="29"/>
                  </a:lnTo>
                  <a:lnTo>
                    <a:pt x="72" y="26"/>
                  </a:lnTo>
                  <a:lnTo>
                    <a:pt x="75" y="25"/>
                  </a:lnTo>
                  <a:lnTo>
                    <a:pt x="78" y="26"/>
                  </a:lnTo>
                  <a:lnTo>
                    <a:pt x="87" y="24"/>
                  </a:lnTo>
                  <a:lnTo>
                    <a:pt x="89" y="21"/>
                  </a:lnTo>
                  <a:lnTo>
                    <a:pt x="100" y="23"/>
                  </a:lnTo>
                  <a:lnTo>
                    <a:pt x="102" y="25"/>
                  </a:lnTo>
                  <a:lnTo>
                    <a:pt x="100" y="30"/>
                  </a:lnTo>
                  <a:lnTo>
                    <a:pt x="105" y="35"/>
                  </a:lnTo>
                  <a:lnTo>
                    <a:pt x="105" y="39"/>
                  </a:lnTo>
                  <a:lnTo>
                    <a:pt x="117" y="39"/>
                  </a:lnTo>
                  <a:lnTo>
                    <a:pt x="121" y="43"/>
                  </a:lnTo>
                  <a:lnTo>
                    <a:pt x="113" y="50"/>
                  </a:lnTo>
                  <a:lnTo>
                    <a:pt x="114" y="55"/>
                  </a:lnTo>
                  <a:lnTo>
                    <a:pt x="118" y="55"/>
                  </a:lnTo>
                  <a:lnTo>
                    <a:pt x="120" y="59"/>
                  </a:lnTo>
                  <a:lnTo>
                    <a:pt x="125" y="60"/>
                  </a:lnTo>
                  <a:lnTo>
                    <a:pt x="129" y="65"/>
                  </a:lnTo>
                  <a:lnTo>
                    <a:pt x="138" y="63"/>
                  </a:lnTo>
                  <a:lnTo>
                    <a:pt x="137" y="59"/>
                  </a:lnTo>
                  <a:lnTo>
                    <a:pt x="139" y="55"/>
                  </a:lnTo>
                  <a:lnTo>
                    <a:pt x="141" y="49"/>
                  </a:lnTo>
                  <a:lnTo>
                    <a:pt x="145" y="49"/>
                  </a:lnTo>
                  <a:lnTo>
                    <a:pt x="147" y="53"/>
                  </a:lnTo>
                  <a:lnTo>
                    <a:pt x="150" y="51"/>
                  </a:lnTo>
                  <a:lnTo>
                    <a:pt x="151" y="55"/>
                  </a:lnTo>
                  <a:lnTo>
                    <a:pt x="155" y="60"/>
                  </a:lnTo>
                  <a:lnTo>
                    <a:pt x="155" y="63"/>
                  </a:lnTo>
                  <a:lnTo>
                    <a:pt x="157" y="65"/>
                  </a:lnTo>
                  <a:lnTo>
                    <a:pt x="159" y="63"/>
                  </a:lnTo>
                  <a:lnTo>
                    <a:pt x="162" y="62"/>
                  </a:lnTo>
                  <a:lnTo>
                    <a:pt x="166" y="62"/>
                  </a:lnTo>
                  <a:lnTo>
                    <a:pt x="169" y="63"/>
                  </a:lnTo>
                  <a:lnTo>
                    <a:pt x="169" y="65"/>
                  </a:lnTo>
                  <a:lnTo>
                    <a:pt x="171" y="63"/>
                  </a:lnTo>
                  <a:lnTo>
                    <a:pt x="173" y="60"/>
                  </a:lnTo>
                  <a:lnTo>
                    <a:pt x="173" y="57"/>
                  </a:lnTo>
                  <a:lnTo>
                    <a:pt x="175" y="54"/>
                  </a:lnTo>
                  <a:lnTo>
                    <a:pt x="184" y="50"/>
                  </a:lnTo>
                  <a:lnTo>
                    <a:pt x="185" y="51"/>
                  </a:lnTo>
                  <a:lnTo>
                    <a:pt x="189" y="56"/>
                  </a:lnTo>
                  <a:lnTo>
                    <a:pt x="195" y="55"/>
                  </a:lnTo>
                  <a:lnTo>
                    <a:pt x="196" y="53"/>
                  </a:lnTo>
                  <a:lnTo>
                    <a:pt x="196" y="48"/>
                  </a:lnTo>
                  <a:lnTo>
                    <a:pt x="193" y="44"/>
                  </a:lnTo>
                  <a:lnTo>
                    <a:pt x="193" y="42"/>
                  </a:lnTo>
                  <a:lnTo>
                    <a:pt x="195" y="42"/>
                  </a:lnTo>
                  <a:lnTo>
                    <a:pt x="195" y="39"/>
                  </a:lnTo>
                  <a:lnTo>
                    <a:pt x="196" y="38"/>
                  </a:lnTo>
                  <a:lnTo>
                    <a:pt x="197" y="41"/>
                  </a:lnTo>
                  <a:lnTo>
                    <a:pt x="201" y="39"/>
                  </a:lnTo>
                  <a:lnTo>
                    <a:pt x="211" y="39"/>
                  </a:lnTo>
                  <a:lnTo>
                    <a:pt x="216" y="38"/>
                  </a:lnTo>
                  <a:lnTo>
                    <a:pt x="217" y="37"/>
                  </a:lnTo>
                  <a:lnTo>
                    <a:pt x="216" y="32"/>
                  </a:lnTo>
                  <a:lnTo>
                    <a:pt x="223" y="33"/>
                  </a:lnTo>
                  <a:lnTo>
                    <a:pt x="228" y="33"/>
                  </a:lnTo>
                  <a:lnTo>
                    <a:pt x="235" y="35"/>
                  </a:lnTo>
                  <a:lnTo>
                    <a:pt x="229" y="29"/>
                  </a:lnTo>
                  <a:lnTo>
                    <a:pt x="231" y="24"/>
                  </a:lnTo>
                  <a:lnTo>
                    <a:pt x="232" y="13"/>
                  </a:lnTo>
                  <a:lnTo>
                    <a:pt x="233" y="11"/>
                  </a:lnTo>
                  <a:lnTo>
                    <a:pt x="233" y="6"/>
                  </a:lnTo>
                  <a:lnTo>
                    <a:pt x="240"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45" name="Freeform 1048"/>
            <p:cNvSpPr>
              <a:spLocks noChangeAspect="1"/>
            </p:cNvSpPr>
            <p:nvPr/>
          </p:nvSpPr>
          <p:spPr bwMode="auto">
            <a:xfrm>
              <a:off x="3000" y="3317"/>
              <a:ext cx="77" cy="46"/>
            </a:xfrm>
            <a:custGeom>
              <a:avLst/>
              <a:gdLst>
                <a:gd name="T0" fmla="*/ 0 w 155"/>
                <a:gd name="T1" fmla="*/ 1 h 91"/>
                <a:gd name="T2" fmla="*/ 0 w 155"/>
                <a:gd name="T3" fmla="*/ 1 h 91"/>
                <a:gd name="T4" fmla="*/ 0 w 155"/>
                <a:gd name="T5" fmla="*/ 1 h 91"/>
                <a:gd name="T6" fmla="*/ 0 w 155"/>
                <a:gd name="T7" fmla="*/ 1 h 91"/>
                <a:gd name="T8" fmla="*/ 0 w 155"/>
                <a:gd name="T9" fmla="*/ 1 h 91"/>
                <a:gd name="T10" fmla="*/ 0 w 155"/>
                <a:gd name="T11" fmla="*/ 1 h 91"/>
                <a:gd name="T12" fmla="*/ 0 w 155"/>
                <a:gd name="T13" fmla="*/ 1 h 91"/>
                <a:gd name="T14" fmla="*/ 0 w 155"/>
                <a:gd name="T15" fmla="*/ 1 h 91"/>
                <a:gd name="T16" fmla="*/ 0 w 155"/>
                <a:gd name="T17" fmla="*/ 1 h 91"/>
                <a:gd name="T18" fmla="*/ 0 w 155"/>
                <a:gd name="T19" fmla="*/ 1 h 91"/>
                <a:gd name="T20" fmla="*/ 0 w 155"/>
                <a:gd name="T21" fmla="*/ 1 h 91"/>
                <a:gd name="T22" fmla="*/ 0 w 155"/>
                <a:gd name="T23" fmla="*/ 1 h 91"/>
                <a:gd name="T24" fmla="*/ 0 w 155"/>
                <a:gd name="T25" fmla="*/ 1 h 91"/>
                <a:gd name="T26" fmla="*/ 0 w 155"/>
                <a:gd name="T27" fmla="*/ 1 h 91"/>
                <a:gd name="T28" fmla="*/ 0 w 155"/>
                <a:gd name="T29" fmla="*/ 1 h 91"/>
                <a:gd name="T30" fmla="*/ 0 w 155"/>
                <a:gd name="T31" fmla="*/ 1 h 91"/>
                <a:gd name="T32" fmla="*/ 0 w 155"/>
                <a:gd name="T33" fmla="*/ 1 h 91"/>
                <a:gd name="T34" fmla="*/ 0 w 155"/>
                <a:gd name="T35" fmla="*/ 1 h 91"/>
                <a:gd name="T36" fmla="*/ 0 w 155"/>
                <a:gd name="T37" fmla="*/ 1 h 91"/>
                <a:gd name="T38" fmla="*/ 0 w 155"/>
                <a:gd name="T39" fmla="*/ 1 h 91"/>
                <a:gd name="T40" fmla="*/ 0 w 155"/>
                <a:gd name="T41" fmla="*/ 1 h 91"/>
                <a:gd name="T42" fmla="*/ 0 w 155"/>
                <a:gd name="T43" fmla="*/ 1 h 91"/>
                <a:gd name="T44" fmla="*/ 0 w 155"/>
                <a:gd name="T45" fmla="*/ 1 h 91"/>
                <a:gd name="T46" fmla="*/ 0 w 155"/>
                <a:gd name="T47" fmla="*/ 1 h 91"/>
                <a:gd name="T48" fmla="*/ 0 w 155"/>
                <a:gd name="T49" fmla="*/ 1 h 91"/>
                <a:gd name="T50" fmla="*/ 0 w 155"/>
                <a:gd name="T51" fmla="*/ 1 h 91"/>
                <a:gd name="T52" fmla="*/ 0 w 155"/>
                <a:gd name="T53" fmla="*/ 0 h 91"/>
                <a:gd name="T54" fmla="*/ 0 w 155"/>
                <a:gd name="T55" fmla="*/ 1 h 91"/>
                <a:gd name="T56" fmla="*/ 0 w 155"/>
                <a:gd name="T57" fmla="*/ 1 h 91"/>
                <a:gd name="T58" fmla="*/ 0 w 155"/>
                <a:gd name="T59" fmla="*/ 1 h 91"/>
                <a:gd name="T60" fmla="*/ 0 w 155"/>
                <a:gd name="T61" fmla="*/ 1 h 91"/>
                <a:gd name="T62" fmla="*/ 0 w 155"/>
                <a:gd name="T63" fmla="*/ 1 h 91"/>
                <a:gd name="T64" fmla="*/ 0 w 155"/>
                <a:gd name="T65" fmla="*/ 1 h 91"/>
                <a:gd name="T66" fmla="*/ 0 w 155"/>
                <a:gd name="T67" fmla="*/ 1 h 91"/>
                <a:gd name="T68" fmla="*/ 0 w 155"/>
                <a:gd name="T69" fmla="*/ 1 h 91"/>
                <a:gd name="T70" fmla="*/ 0 w 155"/>
                <a:gd name="T71" fmla="*/ 1 h 91"/>
                <a:gd name="T72" fmla="*/ 0 w 155"/>
                <a:gd name="T73" fmla="*/ 1 h 91"/>
                <a:gd name="T74" fmla="*/ 0 w 155"/>
                <a:gd name="T75" fmla="*/ 1 h 91"/>
                <a:gd name="T76" fmla="*/ 0 w 155"/>
                <a:gd name="T77" fmla="*/ 1 h 91"/>
                <a:gd name="T78" fmla="*/ 0 w 155"/>
                <a:gd name="T79" fmla="*/ 1 h 91"/>
                <a:gd name="T80" fmla="*/ 0 w 155"/>
                <a:gd name="T81" fmla="*/ 1 h 91"/>
                <a:gd name="T82" fmla="*/ 0 w 155"/>
                <a:gd name="T83" fmla="*/ 1 h 91"/>
                <a:gd name="T84" fmla="*/ 0 w 155"/>
                <a:gd name="T85" fmla="*/ 1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5" h="91">
                  <a:moveTo>
                    <a:pt x="86" y="91"/>
                  </a:moveTo>
                  <a:lnTo>
                    <a:pt x="84" y="91"/>
                  </a:lnTo>
                  <a:lnTo>
                    <a:pt x="83" y="90"/>
                  </a:lnTo>
                  <a:lnTo>
                    <a:pt x="80" y="86"/>
                  </a:lnTo>
                  <a:lnTo>
                    <a:pt x="74" y="80"/>
                  </a:lnTo>
                  <a:lnTo>
                    <a:pt x="71" y="77"/>
                  </a:lnTo>
                  <a:lnTo>
                    <a:pt x="67" y="74"/>
                  </a:lnTo>
                  <a:lnTo>
                    <a:pt x="61" y="68"/>
                  </a:lnTo>
                  <a:lnTo>
                    <a:pt x="54" y="63"/>
                  </a:lnTo>
                  <a:lnTo>
                    <a:pt x="41" y="57"/>
                  </a:lnTo>
                  <a:lnTo>
                    <a:pt x="38" y="55"/>
                  </a:lnTo>
                  <a:lnTo>
                    <a:pt x="36" y="54"/>
                  </a:lnTo>
                  <a:lnTo>
                    <a:pt x="32" y="48"/>
                  </a:lnTo>
                  <a:lnTo>
                    <a:pt x="30" y="47"/>
                  </a:lnTo>
                  <a:lnTo>
                    <a:pt x="23" y="45"/>
                  </a:lnTo>
                  <a:lnTo>
                    <a:pt x="22" y="45"/>
                  </a:lnTo>
                  <a:lnTo>
                    <a:pt x="14" y="47"/>
                  </a:lnTo>
                  <a:lnTo>
                    <a:pt x="11" y="48"/>
                  </a:lnTo>
                  <a:lnTo>
                    <a:pt x="4" y="49"/>
                  </a:lnTo>
                  <a:lnTo>
                    <a:pt x="0" y="48"/>
                  </a:lnTo>
                  <a:lnTo>
                    <a:pt x="5" y="47"/>
                  </a:lnTo>
                  <a:lnTo>
                    <a:pt x="6" y="42"/>
                  </a:lnTo>
                  <a:lnTo>
                    <a:pt x="10" y="42"/>
                  </a:lnTo>
                  <a:lnTo>
                    <a:pt x="12" y="39"/>
                  </a:lnTo>
                  <a:lnTo>
                    <a:pt x="13" y="37"/>
                  </a:lnTo>
                  <a:lnTo>
                    <a:pt x="16" y="33"/>
                  </a:lnTo>
                  <a:lnTo>
                    <a:pt x="17" y="30"/>
                  </a:lnTo>
                  <a:lnTo>
                    <a:pt x="19" y="29"/>
                  </a:lnTo>
                  <a:lnTo>
                    <a:pt x="24" y="29"/>
                  </a:lnTo>
                  <a:lnTo>
                    <a:pt x="25" y="30"/>
                  </a:lnTo>
                  <a:lnTo>
                    <a:pt x="25" y="31"/>
                  </a:lnTo>
                  <a:lnTo>
                    <a:pt x="24" y="33"/>
                  </a:lnTo>
                  <a:lnTo>
                    <a:pt x="25" y="37"/>
                  </a:lnTo>
                  <a:lnTo>
                    <a:pt x="24" y="38"/>
                  </a:lnTo>
                  <a:lnTo>
                    <a:pt x="25" y="38"/>
                  </a:lnTo>
                  <a:lnTo>
                    <a:pt x="25" y="35"/>
                  </a:lnTo>
                  <a:lnTo>
                    <a:pt x="28" y="32"/>
                  </a:lnTo>
                  <a:lnTo>
                    <a:pt x="28" y="31"/>
                  </a:lnTo>
                  <a:lnTo>
                    <a:pt x="25" y="29"/>
                  </a:lnTo>
                  <a:lnTo>
                    <a:pt x="28" y="27"/>
                  </a:lnTo>
                  <a:lnTo>
                    <a:pt x="31" y="27"/>
                  </a:lnTo>
                  <a:lnTo>
                    <a:pt x="36" y="26"/>
                  </a:lnTo>
                  <a:lnTo>
                    <a:pt x="49" y="19"/>
                  </a:lnTo>
                  <a:lnTo>
                    <a:pt x="53" y="20"/>
                  </a:lnTo>
                  <a:lnTo>
                    <a:pt x="53" y="21"/>
                  </a:lnTo>
                  <a:lnTo>
                    <a:pt x="52" y="24"/>
                  </a:lnTo>
                  <a:lnTo>
                    <a:pt x="49" y="25"/>
                  </a:lnTo>
                  <a:lnTo>
                    <a:pt x="48" y="29"/>
                  </a:lnTo>
                  <a:lnTo>
                    <a:pt x="52" y="24"/>
                  </a:lnTo>
                  <a:lnTo>
                    <a:pt x="53" y="25"/>
                  </a:lnTo>
                  <a:lnTo>
                    <a:pt x="53" y="29"/>
                  </a:lnTo>
                  <a:lnTo>
                    <a:pt x="54" y="27"/>
                  </a:lnTo>
                  <a:lnTo>
                    <a:pt x="53" y="25"/>
                  </a:lnTo>
                  <a:lnTo>
                    <a:pt x="55" y="26"/>
                  </a:lnTo>
                  <a:lnTo>
                    <a:pt x="54" y="24"/>
                  </a:lnTo>
                  <a:lnTo>
                    <a:pt x="54" y="23"/>
                  </a:lnTo>
                  <a:lnTo>
                    <a:pt x="54" y="21"/>
                  </a:lnTo>
                  <a:lnTo>
                    <a:pt x="55" y="21"/>
                  </a:lnTo>
                  <a:lnTo>
                    <a:pt x="55" y="23"/>
                  </a:lnTo>
                  <a:lnTo>
                    <a:pt x="56" y="24"/>
                  </a:lnTo>
                  <a:lnTo>
                    <a:pt x="58" y="23"/>
                  </a:lnTo>
                  <a:lnTo>
                    <a:pt x="58" y="24"/>
                  </a:lnTo>
                  <a:lnTo>
                    <a:pt x="62" y="25"/>
                  </a:lnTo>
                  <a:lnTo>
                    <a:pt x="62" y="26"/>
                  </a:lnTo>
                  <a:lnTo>
                    <a:pt x="64" y="26"/>
                  </a:lnTo>
                  <a:lnTo>
                    <a:pt x="64" y="24"/>
                  </a:lnTo>
                  <a:lnTo>
                    <a:pt x="65" y="23"/>
                  </a:lnTo>
                  <a:lnTo>
                    <a:pt x="64" y="23"/>
                  </a:lnTo>
                  <a:lnTo>
                    <a:pt x="61" y="24"/>
                  </a:lnTo>
                  <a:lnTo>
                    <a:pt x="59" y="23"/>
                  </a:lnTo>
                  <a:lnTo>
                    <a:pt x="61" y="21"/>
                  </a:lnTo>
                  <a:lnTo>
                    <a:pt x="59" y="19"/>
                  </a:lnTo>
                  <a:lnTo>
                    <a:pt x="54" y="20"/>
                  </a:lnTo>
                  <a:lnTo>
                    <a:pt x="65" y="15"/>
                  </a:lnTo>
                  <a:lnTo>
                    <a:pt x="71" y="13"/>
                  </a:lnTo>
                  <a:lnTo>
                    <a:pt x="72" y="12"/>
                  </a:lnTo>
                  <a:lnTo>
                    <a:pt x="73" y="8"/>
                  </a:lnTo>
                  <a:lnTo>
                    <a:pt x="74" y="6"/>
                  </a:lnTo>
                  <a:lnTo>
                    <a:pt x="79" y="5"/>
                  </a:lnTo>
                  <a:lnTo>
                    <a:pt x="82" y="1"/>
                  </a:lnTo>
                  <a:lnTo>
                    <a:pt x="83" y="0"/>
                  </a:lnTo>
                  <a:lnTo>
                    <a:pt x="86" y="1"/>
                  </a:lnTo>
                  <a:lnTo>
                    <a:pt x="88" y="3"/>
                  </a:lnTo>
                  <a:lnTo>
                    <a:pt x="89" y="11"/>
                  </a:lnTo>
                  <a:lnTo>
                    <a:pt x="91" y="18"/>
                  </a:lnTo>
                  <a:lnTo>
                    <a:pt x="91" y="21"/>
                  </a:lnTo>
                  <a:lnTo>
                    <a:pt x="89" y="29"/>
                  </a:lnTo>
                  <a:lnTo>
                    <a:pt x="89" y="30"/>
                  </a:lnTo>
                  <a:lnTo>
                    <a:pt x="94" y="19"/>
                  </a:lnTo>
                  <a:lnTo>
                    <a:pt x="90" y="8"/>
                  </a:lnTo>
                  <a:lnTo>
                    <a:pt x="91" y="2"/>
                  </a:lnTo>
                  <a:lnTo>
                    <a:pt x="92" y="1"/>
                  </a:lnTo>
                  <a:lnTo>
                    <a:pt x="97" y="2"/>
                  </a:lnTo>
                  <a:lnTo>
                    <a:pt x="103" y="9"/>
                  </a:lnTo>
                  <a:lnTo>
                    <a:pt x="104" y="13"/>
                  </a:lnTo>
                  <a:lnTo>
                    <a:pt x="107" y="12"/>
                  </a:lnTo>
                  <a:lnTo>
                    <a:pt x="112" y="14"/>
                  </a:lnTo>
                  <a:lnTo>
                    <a:pt x="113" y="15"/>
                  </a:lnTo>
                  <a:lnTo>
                    <a:pt x="120" y="17"/>
                  </a:lnTo>
                  <a:lnTo>
                    <a:pt x="128" y="17"/>
                  </a:lnTo>
                  <a:lnTo>
                    <a:pt x="132" y="19"/>
                  </a:lnTo>
                  <a:lnTo>
                    <a:pt x="134" y="20"/>
                  </a:lnTo>
                  <a:lnTo>
                    <a:pt x="142" y="23"/>
                  </a:lnTo>
                  <a:lnTo>
                    <a:pt x="146" y="31"/>
                  </a:lnTo>
                  <a:lnTo>
                    <a:pt x="145" y="35"/>
                  </a:lnTo>
                  <a:lnTo>
                    <a:pt x="144" y="35"/>
                  </a:lnTo>
                  <a:lnTo>
                    <a:pt x="143" y="36"/>
                  </a:lnTo>
                  <a:lnTo>
                    <a:pt x="145" y="37"/>
                  </a:lnTo>
                  <a:lnTo>
                    <a:pt x="149" y="36"/>
                  </a:lnTo>
                  <a:lnTo>
                    <a:pt x="152" y="37"/>
                  </a:lnTo>
                  <a:lnTo>
                    <a:pt x="154" y="39"/>
                  </a:lnTo>
                  <a:lnTo>
                    <a:pt x="155" y="41"/>
                  </a:lnTo>
                  <a:lnTo>
                    <a:pt x="146" y="47"/>
                  </a:lnTo>
                  <a:lnTo>
                    <a:pt x="146" y="49"/>
                  </a:lnTo>
                  <a:lnTo>
                    <a:pt x="139" y="50"/>
                  </a:lnTo>
                  <a:lnTo>
                    <a:pt x="133" y="51"/>
                  </a:lnTo>
                  <a:lnTo>
                    <a:pt x="130" y="55"/>
                  </a:lnTo>
                  <a:lnTo>
                    <a:pt x="126" y="57"/>
                  </a:lnTo>
                  <a:lnTo>
                    <a:pt x="125" y="61"/>
                  </a:lnTo>
                  <a:lnTo>
                    <a:pt x="122" y="68"/>
                  </a:lnTo>
                  <a:lnTo>
                    <a:pt x="124" y="73"/>
                  </a:lnTo>
                  <a:lnTo>
                    <a:pt x="122" y="74"/>
                  </a:lnTo>
                  <a:lnTo>
                    <a:pt x="122" y="79"/>
                  </a:lnTo>
                  <a:lnTo>
                    <a:pt x="120" y="80"/>
                  </a:lnTo>
                  <a:lnTo>
                    <a:pt x="115" y="83"/>
                  </a:lnTo>
                  <a:lnTo>
                    <a:pt x="110" y="84"/>
                  </a:lnTo>
                  <a:lnTo>
                    <a:pt x="101" y="89"/>
                  </a:lnTo>
                  <a:lnTo>
                    <a:pt x="92" y="90"/>
                  </a:lnTo>
                  <a:lnTo>
                    <a:pt x="86" y="9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46" name="Freeform 1049"/>
            <p:cNvSpPr>
              <a:spLocks noChangeAspect="1"/>
            </p:cNvSpPr>
            <p:nvPr/>
          </p:nvSpPr>
          <p:spPr bwMode="auto">
            <a:xfrm>
              <a:off x="2987" y="2987"/>
              <a:ext cx="124" cy="166"/>
            </a:xfrm>
            <a:custGeom>
              <a:avLst/>
              <a:gdLst>
                <a:gd name="T0" fmla="*/ 1 w 247"/>
                <a:gd name="T1" fmla="*/ 1 h 332"/>
                <a:gd name="T2" fmla="*/ 1 w 247"/>
                <a:gd name="T3" fmla="*/ 1 h 332"/>
                <a:gd name="T4" fmla="*/ 1 w 247"/>
                <a:gd name="T5" fmla="*/ 1 h 332"/>
                <a:gd name="T6" fmla="*/ 1 w 247"/>
                <a:gd name="T7" fmla="*/ 1 h 332"/>
                <a:gd name="T8" fmla="*/ 1 w 247"/>
                <a:gd name="T9" fmla="*/ 1 h 332"/>
                <a:gd name="T10" fmla="*/ 1 w 247"/>
                <a:gd name="T11" fmla="*/ 1 h 332"/>
                <a:gd name="T12" fmla="*/ 1 w 247"/>
                <a:gd name="T13" fmla="*/ 1 h 332"/>
                <a:gd name="T14" fmla="*/ 1 w 247"/>
                <a:gd name="T15" fmla="*/ 1 h 332"/>
                <a:gd name="T16" fmla="*/ 1 w 247"/>
                <a:gd name="T17" fmla="*/ 1 h 332"/>
                <a:gd name="T18" fmla="*/ 1 w 247"/>
                <a:gd name="T19" fmla="*/ 1 h 332"/>
                <a:gd name="T20" fmla="*/ 1 w 247"/>
                <a:gd name="T21" fmla="*/ 1 h 332"/>
                <a:gd name="T22" fmla="*/ 1 w 247"/>
                <a:gd name="T23" fmla="*/ 1 h 332"/>
                <a:gd name="T24" fmla="*/ 1 w 247"/>
                <a:gd name="T25" fmla="*/ 1 h 332"/>
                <a:gd name="T26" fmla="*/ 1 w 247"/>
                <a:gd name="T27" fmla="*/ 1 h 332"/>
                <a:gd name="T28" fmla="*/ 1 w 247"/>
                <a:gd name="T29" fmla="*/ 1 h 332"/>
                <a:gd name="T30" fmla="*/ 1 w 247"/>
                <a:gd name="T31" fmla="*/ 1 h 332"/>
                <a:gd name="T32" fmla="*/ 1 w 247"/>
                <a:gd name="T33" fmla="*/ 1 h 332"/>
                <a:gd name="T34" fmla="*/ 1 w 247"/>
                <a:gd name="T35" fmla="*/ 1 h 332"/>
                <a:gd name="T36" fmla="*/ 1 w 247"/>
                <a:gd name="T37" fmla="*/ 1 h 332"/>
                <a:gd name="T38" fmla="*/ 1 w 247"/>
                <a:gd name="T39" fmla="*/ 1 h 332"/>
                <a:gd name="T40" fmla="*/ 1 w 247"/>
                <a:gd name="T41" fmla="*/ 1 h 332"/>
                <a:gd name="T42" fmla="*/ 1 w 247"/>
                <a:gd name="T43" fmla="*/ 1 h 332"/>
                <a:gd name="T44" fmla="*/ 1 w 247"/>
                <a:gd name="T45" fmla="*/ 2 h 332"/>
                <a:gd name="T46" fmla="*/ 1 w 247"/>
                <a:gd name="T47" fmla="*/ 2 h 332"/>
                <a:gd name="T48" fmla="*/ 1 w 247"/>
                <a:gd name="T49" fmla="*/ 2 h 332"/>
                <a:gd name="T50" fmla="*/ 1 w 247"/>
                <a:gd name="T51" fmla="*/ 2 h 332"/>
                <a:gd name="T52" fmla="*/ 1 w 247"/>
                <a:gd name="T53" fmla="*/ 2 h 332"/>
                <a:gd name="T54" fmla="*/ 1 w 247"/>
                <a:gd name="T55" fmla="*/ 2 h 332"/>
                <a:gd name="T56" fmla="*/ 1 w 247"/>
                <a:gd name="T57" fmla="*/ 2 h 332"/>
                <a:gd name="T58" fmla="*/ 1 w 247"/>
                <a:gd name="T59" fmla="*/ 2 h 332"/>
                <a:gd name="T60" fmla="*/ 1 w 247"/>
                <a:gd name="T61" fmla="*/ 2 h 332"/>
                <a:gd name="T62" fmla="*/ 1 w 247"/>
                <a:gd name="T63" fmla="*/ 2 h 332"/>
                <a:gd name="T64" fmla="*/ 1 w 247"/>
                <a:gd name="T65" fmla="*/ 2 h 332"/>
                <a:gd name="T66" fmla="*/ 1 w 247"/>
                <a:gd name="T67" fmla="*/ 2 h 332"/>
                <a:gd name="T68" fmla="*/ 1 w 247"/>
                <a:gd name="T69" fmla="*/ 2 h 332"/>
                <a:gd name="T70" fmla="*/ 1 w 247"/>
                <a:gd name="T71" fmla="*/ 2 h 332"/>
                <a:gd name="T72" fmla="*/ 1 w 247"/>
                <a:gd name="T73" fmla="*/ 2 h 332"/>
                <a:gd name="T74" fmla="*/ 1 w 247"/>
                <a:gd name="T75" fmla="*/ 2 h 332"/>
                <a:gd name="T76" fmla="*/ 1 w 247"/>
                <a:gd name="T77" fmla="*/ 2 h 332"/>
                <a:gd name="T78" fmla="*/ 1 w 247"/>
                <a:gd name="T79" fmla="*/ 2 h 332"/>
                <a:gd name="T80" fmla="*/ 1 w 247"/>
                <a:gd name="T81" fmla="*/ 2 h 332"/>
                <a:gd name="T82" fmla="*/ 1 w 247"/>
                <a:gd name="T83" fmla="*/ 2 h 332"/>
                <a:gd name="T84" fmla="*/ 1 w 247"/>
                <a:gd name="T85" fmla="*/ 1 h 332"/>
                <a:gd name="T86" fmla="*/ 1 w 247"/>
                <a:gd name="T87" fmla="*/ 1 h 332"/>
                <a:gd name="T88" fmla="*/ 1 w 247"/>
                <a:gd name="T89" fmla="*/ 1 h 332"/>
                <a:gd name="T90" fmla="*/ 1 w 247"/>
                <a:gd name="T91" fmla="*/ 1 h 332"/>
                <a:gd name="T92" fmla="*/ 1 w 247"/>
                <a:gd name="T93" fmla="*/ 1 h 332"/>
                <a:gd name="T94" fmla="*/ 1 w 247"/>
                <a:gd name="T95" fmla="*/ 1 h 332"/>
                <a:gd name="T96" fmla="*/ 0 w 247"/>
                <a:gd name="T97" fmla="*/ 1 h 332"/>
                <a:gd name="T98" fmla="*/ 1 w 247"/>
                <a:gd name="T99" fmla="*/ 1 h 332"/>
                <a:gd name="T100" fmla="*/ 1 w 247"/>
                <a:gd name="T101" fmla="*/ 1 h 332"/>
                <a:gd name="T102" fmla="*/ 1 w 247"/>
                <a:gd name="T103" fmla="*/ 1 h 332"/>
                <a:gd name="T104" fmla="*/ 1 w 247"/>
                <a:gd name="T105" fmla="*/ 1 h 332"/>
                <a:gd name="T106" fmla="*/ 1 w 247"/>
                <a:gd name="T107" fmla="*/ 1 h 332"/>
                <a:gd name="T108" fmla="*/ 1 w 247"/>
                <a:gd name="T109" fmla="*/ 1 h 332"/>
                <a:gd name="T110" fmla="*/ 1 w 247"/>
                <a:gd name="T111" fmla="*/ 1 h 332"/>
                <a:gd name="T112" fmla="*/ 1 w 247"/>
                <a:gd name="T113" fmla="*/ 1 h 332"/>
                <a:gd name="T114" fmla="*/ 1 w 247"/>
                <a:gd name="T115" fmla="*/ 1 h 332"/>
                <a:gd name="T116" fmla="*/ 1 w 247"/>
                <a:gd name="T117" fmla="*/ 1 h 332"/>
                <a:gd name="T118" fmla="*/ 1 w 247"/>
                <a:gd name="T119" fmla="*/ 1 h 332"/>
                <a:gd name="T120" fmla="*/ 1 w 247"/>
                <a:gd name="T121" fmla="*/ 1 h 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7" h="332">
                  <a:moveTo>
                    <a:pt x="115" y="6"/>
                  </a:moveTo>
                  <a:lnTo>
                    <a:pt x="116" y="0"/>
                  </a:lnTo>
                  <a:lnTo>
                    <a:pt x="117" y="4"/>
                  </a:lnTo>
                  <a:lnTo>
                    <a:pt x="133" y="25"/>
                  </a:lnTo>
                  <a:lnTo>
                    <a:pt x="140" y="30"/>
                  </a:lnTo>
                  <a:lnTo>
                    <a:pt x="139" y="33"/>
                  </a:lnTo>
                  <a:lnTo>
                    <a:pt x="119" y="36"/>
                  </a:lnTo>
                  <a:lnTo>
                    <a:pt x="122" y="42"/>
                  </a:lnTo>
                  <a:lnTo>
                    <a:pt x="125" y="43"/>
                  </a:lnTo>
                  <a:lnTo>
                    <a:pt x="125" y="45"/>
                  </a:lnTo>
                  <a:lnTo>
                    <a:pt x="121" y="50"/>
                  </a:lnTo>
                  <a:lnTo>
                    <a:pt x="121" y="56"/>
                  </a:lnTo>
                  <a:lnTo>
                    <a:pt x="125" y="58"/>
                  </a:lnTo>
                  <a:lnTo>
                    <a:pt x="131" y="72"/>
                  </a:lnTo>
                  <a:lnTo>
                    <a:pt x="131" y="75"/>
                  </a:lnTo>
                  <a:lnTo>
                    <a:pt x="127" y="78"/>
                  </a:lnTo>
                  <a:lnTo>
                    <a:pt x="126" y="82"/>
                  </a:lnTo>
                  <a:lnTo>
                    <a:pt x="125" y="84"/>
                  </a:lnTo>
                  <a:lnTo>
                    <a:pt x="127" y="88"/>
                  </a:lnTo>
                  <a:lnTo>
                    <a:pt x="131" y="87"/>
                  </a:lnTo>
                  <a:lnTo>
                    <a:pt x="140" y="86"/>
                  </a:lnTo>
                  <a:lnTo>
                    <a:pt x="144" y="88"/>
                  </a:lnTo>
                  <a:lnTo>
                    <a:pt x="149" y="90"/>
                  </a:lnTo>
                  <a:lnTo>
                    <a:pt x="161" y="88"/>
                  </a:lnTo>
                  <a:lnTo>
                    <a:pt x="164" y="82"/>
                  </a:lnTo>
                  <a:lnTo>
                    <a:pt x="171" y="80"/>
                  </a:lnTo>
                  <a:lnTo>
                    <a:pt x="176" y="76"/>
                  </a:lnTo>
                  <a:lnTo>
                    <a:pt x="175" y="74"/>
                  </a:lnTo>
                  <a:lnTo>
                    <a:pt x="171" y="72"/>
                  </a:lnTo>
                  <a:lnTo>
                    <a:pt x="171" y="70"/>
                  </a:lnTo>
                  <a:lnTo>
                    <a:pt x="176" y="72"/>
                  </a:lnTo>
                  <a:lnTo>
                    <a:pt x="180" y="74"/>
                  </a:lnTo>
                  <a:lnTo>
                    <a:pt x="182" y="74"/>
                  </a:lnTo>
                  <a:lnTo>
                    <a:pt x="182" y="76"/>
                  </a:lnTo>
                  <a:lnTo>
                    <a:pt x="185" y="76"/>
                  </a:lnTo>
                  <a:lnTo>
                    <a:pt x="186" y="76"/>
                  </a:lnTo>
                  <a:lnTo>
                    <a:pt x="187" y="76"/>
                  </a:lnTo>
                  <a:lnTo>
                    <a:pt x="189" y="75"/>
                  </a:lnTo>
                  <a:lnTo>
                    <a:pt x="192" y="76"/>
                  </a:lnTo>
                  <a:lnTo>
                    <a:pt x="192" y="78"/>
                  </a:lnTo>
                  <a:lnTo>
                    <a:pt x="194" y="80"/>
                  </a:lnTo>
                  <a:lnTo>
                    <a:pt x="195" y="79"/>
                  </a:lnTo>
                  <a:lnTo>
                    <a:pt x="194" y="84"/>
                  </a:lnTo>
                  <a:lnTo>
                    <a:pt x="183" y="99"/>
                  </a:lnTo>
                  <a:lnTo>
                    <a:pt x="183" y="102"/>
                  </a:lnTo>
                  <a:lnTo>
                    <a:pt x="186" y="103"/>
                  </a:lnTo>
                  <a:lnTo>
                    <a:pt x="186" y="105"/>
                  </a:lnTo>
                  <a:lnTo>
                    <a:pt x="187" y="106"/>
                  </a:lnTo>
                  <a:lnTo>
                    <a:pt x="189" y="104"/>
                  </a:lnTo>
                  <a:lnTo>
                    <a:pt x="192" y="103"/>
                  </a:lnTo>
                  <a:lnTo>
                    <a:pt x="193" y="104"/>
                  </a:lnTo>
                  <a:lnTo>
                    <a:pt x="191" y="105"/>
                  </a:lnTo>
                  <a:lnTo>
                    <a:pt x="191" y="106"/>
                  </a:lnTo>
                  <a:lnTo>
                    <a:pt x="194" y="108"/>
                  </a:lnTo>
                  <a:lnTo>
                    <a:pt x="193" y="110"/>
                  </a:lnTo>
                  <a:lnTo>
                    <a:pt x="192" y="112"/>
                  </a:lnTo>
                  <a:lnTo>
                    <a:pt x="191" y="115"/>
                  </a:lnTo>
                  <a:lnTo>
                    <a:pt x="187" y="114"/>
                  </a:lnTo>
                  <a:lnTo>
                    <a:pt x="188" y="120"/>
                  </a:lnTo>
                  <a:lnTo>
                    <a:pt x="186" y="122"/>
                  </a:lnTo>
                  <a:lnTo>
                    <a:pt x="186" y="128"/>
                  </a:lnTo>
                  <a:lnTo>
                    <a:pt x="185" y="129"/>
                  </a:lnTo>
                  <a:lnTo>
                    <a:pt x="186" y="133"/>
                  </a:lnTo>
                  <a:lnTo>
                    <a:pt x="191" y="134"/>
                  </a:lnTo>
                  <a:lnTo>
                    <a:pt x="189" y="138"/>
                  </a:lnTo>
                  <a:lnTo>
                    <a:pt x="192" y="145"/>
                  </a:lnTo>
                  <a:lnTo>
                    <a:pt x="192" y="150"/>
                  </a:lnTo>
                  <a:lnTo>
                    <a:pt x="195" y="156"/>
                  </a:lnTo>
                  <a:lnTo>
                    <a:pt x="188" y="160"/>
                  </a:lnTo>
                  <a:lnTo>
                    <a:pt x="175" y="153"/>
                  </a:lnTo>
                  <a:lnTo>
                    <a:pt x="170" y="158"/>
                  </a:lnTo>
                  <a:lnTo>
                    <a:pt x="171" y="162"/>
                  </a:lnTo>
                  <a:lnTo>
                    <a:pt x="175" y="169"/>
                  </a:lnTo>
                  <a:lnTo>
                    <a:pt x="174" y="177"/>
                  </a:lnTo>
                  <a:lnTo>
                    <a:pt x="174" y="180"/>
                  </a:lnTo>
                  <a:lnTo>
                    <a:pt x="180" y="183"/>
                  </a:lnTo>
                  <a:lnTo>
                    <a:pt x="185" y="183"/>
                  </a:lnTo>
                  <a:lnTo>
                    <a:pt x="186" y="189"/>
                  </a:lnTo>
                  <a:lnTo>
                    <a:pt x="186" y="193"/>
                  </a:lnTo>
                  <a:lnTo>
                    <a:pt x="192" y="196"/>
                  </a:lnTo>
                  <a:lnTo>
                    <a:pt x="193" y="199"/>
                  </a:lnTo>
                  <a:lnTo>
                    <a:pt x="195" y="199"/>
                  </a:lnTo>
                  <a:lnTo>
                    <a:pt x="198" y="199"/>
                  </a:lnTo>
                  <a:lnTo>
                    <a:pt x="198" y="193"/>
                  </a:lnTo>
                  <a:lnTo>
                    <a:pt x="199" y="193"/>
                  </a:lnTo>
                  <a:lnTo>
                    <a:pt x="201" y="194"/>
                  </a:lnTo>
                  <a:lnTo>
                    <a:pt x="209" y="195"/>
                  </a:lnTo>
                  <a:lnTo>
                    <a:pt x="211" y="195"/>
                  </a:lnTo>
                  <a:lnTo>
                    <a:pt x="213" y="195"/>
                  </a:lnTo>
                  <a:lnTo>
                    <a:pt x="213" y="194"/>
                  </a:lnTo>
                  <a:lnTo>
                    <a:pt x="215" y="193"/>
                  </a:lnTo>
                  <a:lnTo>
                    <a:pt x="219" y="193"/>
                  </a:lnTo>
                  <a:lnTo>
                    <a:pt x="222" y="194"/>
                  </a:lnTo>
                  <a:lnTo>
                    <a:pt x="225" y="196"/>
                  </a:lnTo>
                  <a:lnTo>
                    <a:pt x="233" y="200"/>
                  </a:lnTo>
                  <a:lnTo>
                    <a:pt x="235" y="205"/>
                  </a:lnTo>
                  <a:lnTo>
                    <a:pt x="239" y="206"/>
                  </a:lnTo>
                  <a:lnTo>
                    <a:pt x="242" y="211"/>
                  </a:lnTo>
                  <a:lnTo>
                    <a:pt x="243" y="216"/>
                  </a:lnTo>
                  <a:lnTo>
                    <a:pt x="242" y="228"/>
                  </a:lnTo>
                  <a:lnTo>
                    <a:pt x="247" y="231"/>
                  </a:lnTo>
                  <a:lnTo>
                    <a:pt x="243" y="232"/>
                  </a:lnTo>
                  <a:lnTo>
                    <a:pt x="241" y="235"/>
                  </a:lnTo>
                  <a:lnTo>
                    <a:pt x="245" y="236"/>
                  </a:lnTo>
                  <a:lnTo>
                    <a:pt x="245" y="238"/>
                  </a:lnTo>
                  <a:lnTo>
                    <a:pt x="243" y="238"/>
                  </a:lnTo>
                  <a:lnTo>
                    <a:pt x="237" y="236"/>
                  </a:lnTo>
                  <a:lnTo>
                    <a:pt x="235" y="237"/>
                  </a:lnTo>
                  <a:lnTo>
                    <a:pt x="233" y="243"/>
                  </a:lnTo>
                  <a:lnTo>
                    <a:pt x="227" y="244"/>
                  </a:lnTo>
                  <a:lnTo>
                    <a:pt x="227" y="248"/>
                  </a:lnTo>
                  <a:lnTo>
                    <a:pt x="228" y="253"/>
                  </a:lnTo>
                  <a:lnTo>
                    <a:pt x="225" y="256"/>
                  </a:lnTo>
                  <a:lnTo>
                    <a:pt x="225" y="260"/>
                  </a:lnTo>
                  <a:lnTo>
                    <a:pt x="229" y="262"/>
                  </a:lnTo>
                  <a:lnTo>
                    <a:pt x="227" y="266"/>
                  </a:lnTo>
                  <a:lnTo>
                    <a:pt x="228" y="271"/>
                  </a:lnTo>
                  <a:lnTo>
                    <a:pt x="231" y="268"/>
                  </a:lnTo>
                  <a:lnTo>
                    <a:pt x="233" y="273"/>
                  </a:lnTo>
                  <a:lnTo>
                    <a:pt x="225" y="279"/>
                  </a:lnTo>
                  <a:lnTo>
                    <a:pt x="230" y="285"/>
                  </a:lnTo>
                  <a:lnTo>
                    <a:pt x="237" y="292"/>
                  </a:lnTo>
                  <a:lnTo>
                    <a:pt x="236" y="296"/>
                  </a:lnTo>
                  <a:lnTo>
                    <a:pt x="236" y="298"/>
                  </a:lnTo>
                  <a:lnTo>
                    <a:pt x="236" y="301"/>
                  </a:lnTo>
                  <a:lnTo>
                    <a:pt x="241" y="306"/>
                  </a:lnTo>
                  <a:lnTo>
                    <a:pt x="241" y="310"/>
                  </a:lnTo>
                  <a:lnTo>
                    <a:pt x="243" y="313"/>
                  </a:lnTo>
                  <a:lnTo>
                    <a:pt x="243" y="315"/>
                  </a:lnTo>
                  <a:lnTo>
                    <a:pt x="241" y="315"/>
                  </a:lnTo>
                  <a:lnTo>
                    <a:pt x="239" y="315"/>
                  </a:lnTo>
                  <a:lnTo>
                    <a:pt x="237" y="318"/>
                  </a:lnTo>
                  <a:lnTo>
                    <a:pt x="237" y="320"/>
                  </a:lnTo>
                  <a:lnTo>
                    <a:pt x="235" y="322"/>
                  </a:lnTo>
                  <a:lnTo>
                    <a:pt x="233" y="324"/>
                  </a:lnTo>
                  <a:lnTo>
                    <a:pt x="231" y="327"/>
                  </a:lnTo>
                  <a:lnTo>
                    <a:pt x="229" y="330"/>
                  </a:lnTo>
                  <a:lnTo>
                    <a:pt x="225" y="332"/>
                  </a:lnTo>
                  <a:lnTo>
                    <a:pt x="224" y="331"/>
                  </a:lnTo>
                  <a:lnTo>
                    <a:pt x="225" y="330"/>
                  </a:lnTo>
                  <a:lnTo>
                    <a:pt x="224" y="328"/>
                  </a:lnTo>
                  <a:lnTo>
                    <a:pt x="221" y="330"/>
                  </a:lnTo>
                  <a:lnTo>
                    <a:pt x="219" y="328"/>
                  </a:lnTo>
                  <a:lnTo>
                    <a:pt x="222" y="324"/>
                  </a:lnTo>
                  <a:lnTo>
                    <a:pt x="219" y="322"/>
                  </a:lnTo>
                  <a:lnTo>
                    <a:pt x="215" y="325"/>
                  </a:lnTo>
                  <a:lnTo>
                    <a:pt x="216" y="327"/>
                  </a:lnTo>
                  <a:lnTo>
                    <a:pt x="215" y="328"/>
                  </a:lnTo>
                  <a:lnTo>
                    <a:pt x="213" y="325"/>
                  </a:lnTo>
                  <a:lnTo>
                    <a:pt x="210" y="324"/>
                  </a:lnTo>
                  <a:lnTo>
                    <a:pt x="209" y="325"/>
                  </a:lnTo>
                  <a:lnTo>
                    <a:pt x="209" y="327"/>
                  </a:lnTo>
                  <a:lnTo>
                    <a:pt x="211" y="328"/>
                  </a:lnTo>
                  <a:lnTo>
                    <a:pt x="210" y="331"/>
                  </a:lnTo>
                  <a:lnTo>
                    <a:pt x="210" y="332"/>
                  </a:lnTo>
                  <a:lnTo>
                    <a:pt x="205" y="331"/>
                  </a:lnTo>
                  <a:lnTo>
                    <a:pt x="201" y="332"/>
                  </a:lnTo>
                  <a:lnTo>
                    <a:pt x="195" y="327"/>
                  </a:lnTo>
                  <a:lnTo>
                    <a:pt x="194" y="326"/>
                  </a:lnTo>
                  <a:lnTo>
                    <a:pt x="194" y="322"/>
                  </a:lnTo>
                  <a:lnTo>
                    <a:pt x="193" y="320"/>
                  </a:lnTo>
                  <a:lnTo>
                    <a:pt x="189" y="319"/>
                  </a:lnTo>
                  <a:lnTo>
                    <a:pt x="181" y="321"/>
                  </a:lnTo>
                  <a:lnTo>
                    <a:pt x="175" y="319"/>
                  </a:lnTo>
                  <a:lnTo>
                    <a:pt x="173" y="310"/>
                  </a:lnTo>
                  <a:lnTo>
                    <a:pt x="170" y="309"/>
                  </a:lnTo>
                  <a:lnTo>
                    <a:pt x="168" y="310"/>
                  </a:lnTo>
                  <a:lnTo>
                    <a:pt x="165" y="309"/>
                  </a:lnTo>
                  <a:lnTo>
                    <a:pt x="163" y="303"/>
                  </a:lnTo>
                  <a:lnTo>
                    <a:pt x="165" y="301"/>
                  </a:lnTo>
                  <a:lnTo>
                    <a:pt x="165" y="298"/>
                  </a:lnTo>
                  <a:lnTo>
                    <a:pt x="152" y="302"/>
                  </a:lnTo>
                  <a:lnTo>
                    <a:pt x="147" y="302"/>
                  </a:lnTo>
                  <a:lnTo>
                    <a:pt x="147" y="298"/>
                  </a:lnTo>
                  <a:lnTo>
                    <a:pt x="143" y="296"/>
                  </a:lnTo>
                  <a:lnTo>
                    <a:pt x="138" y="298"/>
                  </a:lnTo>
                  <a:lnTo>
                    <a:pt x="133" y="298"/>
                  </a:lnTo>
                  <a:lnTo>
                    <a:pt x="122" y="291"/>
                  </a:lnTo>
                  <a:lnTo>
                    <a:pt x="111" y="288"/>
                  </a:lnTo>
                  <a:lnTo>
                    <a:pt x="109" y="294"/>
                  </a:lnTo>
                  <a:lnTo>
                    <a:pt x="102" y="295"/>
                  </a:lnTo>
                  <a:lnTo>
                    <a:pt x="98" y="292"/>
                  </a:lnTo>
                  <a:lnTo>
                    <a:pt x="93" y="297"/>
                  </a:lnTo>
                  <a:lnTo>
                    <a:pt x="89" y="296"/>
                  </a:lnTo>
                  <a:lnTo>
                    <a:pt x="87" y="295"/>
                  </a:lnTo>
                  <a:lnTo>
                    <a:pt x="84" y="297"/>
                  </a:lnTo>
                  <a:lnTo>
                    <a:pt x="80" y="295"/>
                  </a:lnTo>
                  <a:lnTo>
                    <a:pt x="75" y="297"/>
                  </a:lnTo>
                  <a:lnTo>
                    <a:pt x="75" y="301"/>
                  </a:lnTo>
                  <a:lnTo>
                    <a:pt x="71" y="295"/>
                  </a:lnTo>
                  <a:lnTo>
                    <a:pt x="62" y="294"/>
                  </a:lnTo>
                  <a:lnTo>
                    <a:pt x="59" y="290"/>
                  </a:lnTo>
                  <a:lnTo>
                    <a:pt x="54" y="290"/>
                  </a:lnTo>
                  <a:lnTo>
                    <a:pt x="48" y="290"/>
                  </a:lnTo>
                  <a:lnTo>
                    <a:pt x="39" y="292"/>
                  </a:lnTo>
                  <a:lnTo>
                    <a:pt x="36" y="298"/>
                  </a:lnTo>
                  <a:lnTo>
                    <a:pt x="36" y="304"/>
                  </a:lnTo>
                  <a:lnTo>
                    <a:pt x="35" y="304"/>
                  </a:lnTo>
                  <a:lnTo>
                    <a:pt x="32" y="306"/>
                  </a:lnTo>
                  <a:lnTo>
                    <a:pt x="31" y="304"/>
                  </a:lnTo>
                  <a:lnTo>
                    <a:pt x="29" y="298"/>
                  </a:lnTo>
                  <a:lnTo>
                    <a:pt x="23" y="290"/>
                  </a:lnTo>
                  <a:lnTo>
                    <a:pt x="20" y="284"/>
                  </a:lnTo>
                  <a:lnTo>
                    <a:pt x="17" y="279"/>
                  </a:lnTo>
                  <a:lnTo>
                    <a:pt x="11" y="282"/>
                  </a:lnTo>
                  <a:lnTo>
                    <a:pt x="8" y="279"/>
                  </a:lnTo>
                  <a:lnTo>
                    <a:pt x="1" y="274"/>
                  </a:lnTo>
                  <a:lnTo>
                    <a:pt x="5" y="272"/>
                  </a:lnTo>
                  <a:lnTo>
                    <a:pt x="5" y="265"/>
                  </a:lnTo>
                  <a:lnTo>
                    <a:pt x="3" y="262"/>
                  </a:lnTo>
                  <a:lnTo>
                    <a:pt x="7" y="259"/>
                  </a:lnTo>
                  <a:lnTo>
                    <a:pt x="8" y="259"/>
                  </a:lnTo>
                  <a:lnTo>
                    <a:pt x="11" y="258"/>
                  </a:lnTo>
                  <a:lnTo>
                    <a:pt x="11" y="256"/>
                  </a:lnTo>
                  <a:lnTo>
                    <a:pt x="9" y="255"/>
                  </a:lnTo>
                  <a:lnTo>
                    <a:pt x="9" y="254"/>
                  </a:lnTo>
                  <a:lnTo>
                    <a:pt x="13" y="250"/>
                  </a:lnTo>
                  <a:lnTo>
                    <a:pt x="13" y="248"/>
                  </a:lnTo>
                  <a:lnTo>
                    <a:pt x="12" y="246"/>
                  </a:lnTo>
                  <a:lnTo>
                    <a:pt x="8" y="244"/>
                  </a:lnTo>
                  <a:lnTo>
                    <a:pt x="6" y="241"/>
                  </a:lnTo>
                  <a:lnTo>
                    <a:pt x="5" y="240"/>
                  </a:lnTo>
                  <a:lnTo>
                    <a:pt x="3" y="240"/>
                  </a:lnTo>
                  <a:lnTo>
                    <a:pt x="5" y="237"/>
                  </a:lnTo>
                  <a:lnTo>
                    <a:pt x="5" y="236"/>
                  </a:lnTo>
                  <a:lnTo>
                    <a:pt x="3" y="234"/>
                  </a:lnTo>
                  <a:lnTo>
                    <a:pt x="2" y="231"/>
                  </a:lnTo>
                  <a:lnTo>
                    <a:pt x="2" y="229"/>
                  </a:lnTo>
                  <a:lnTo>
                    <a:pt x="3" y="228"/>
                  </a:lnTo>
                  <a:lnTo>
                    <a:pt x="3" y="226"/>
                  </a:lnTo>
                  <a:lnTo>
                    <a:pt x="5" y="224"/>
                  </a:lnTo>
                  <a:lnTo>
                    <a:pt x="6" y="223"/>
                  </a:lnTo>
                  <a:lnTo>
                    <a:pt x="8" y="222"/>
                  </a:lnTo>
                  <a:lnTo>
                    <a:pt x="9" y="223"/>
                  </a:lnTo>
                  <a:lnTo>
                    <a:pt x="9" y="225"/>
                  </a:lnTo>
                  <a:lnTo>
                    <a:pt x="11" y="226"/>
                  </a:lnTo>
                  <a:lnTo>
                    <a:pt x="15" y="226"/>
                  </a:lnTo>
                  <a:lnTo>
                    <a:pt x="18" y="225"/>
                  </a:lnTo>
                  <a:lnTo>
                    <a:pt x="7" y="212"/>
                  </a:lnTo>
                  <a:lnTo>
                    <a:pt x="6" y="208"/>
                  </a:lnTo>
                  <a:lnTo>
                    <a:pt x="8" y="206"/>
                  </a:lnTo>
                  <a:lnTo>
                    <a:pt x="7" y="200"/>
                  </a:lnTo>
                  <a:lnTo>
                    <a:pt x="5" y="188"/>
                  </a:lnTo>
                  <a:lnTo>
                    <a:pt x="2" y="183"/>
                  </a:lnTo>
                  <a:lnTo>
                    <a:pt x="0" y="180"/>
                  </a:lnTo>
                  <a:lnTo>
                    <a:pt x="2" y="177"/>
                  </a:lnTo>
                  <a:lnTo>
                    <a:pt x="6" y="177"/>
                  </a:lnTo>
                  <a:lnTo>
                    <a:pt x="8" y="172"/>
                  </a:lnTo>
                  <a:lnTo>
                    <a:pt x="11" y="166"/>
                  </a:lnTo>
                  <a:lnTo>
                    <a:pt x="11" y="164"/>
                  </a:lnTo>
                  <a:lnTo>
                    <a:pt x="9" y="158"/>
                  </a:lnTo>
                  <a:lnTo>
                    <a:pt x="12" y="147"/>
                  </a:lnTo>
                  <a:lnTo>
                    <a:pt x="11" y="144"/>
                  </a:lnTo>
                  <a:lnTo>
                    <a:pt x="9" y="141"/>
                  </a:lnTo>
                  <a:lnTo>
                    <a:pt x="14" y="135"/>
                  </a:lnTo>
                  <a:lnTo>
                    <a:pt x="15" y="129"/>
                  </a:lnTo>
                  <a:lnTo>
                    <a:pt x="18" y="126"/>
                  </a:lnTo>
                  <a:lnTo>
                    <a:pt x="24" y="124"/>
                  </a:lnTo>
                  <a:lnTo>
                    <a:pt x="21" y="118"/>
                  </a:lnTo>
                  <a:lnTo>
                    <a:pt x="25" y="114"/>
                  </a:lnTo>
                  <a:lnTo>
                    <a:pt x="29" y="109"/>
                  </a:lnTo>
                  <a:lnTo>
                    <a:pt x="30" y="105"/>
                  </a:lnTo>
                  <a:lnTo>
                    <a:pt x="29" y="102"/>
                  </a:lnTo>
                  <a:lnTo>
                    <a:pt x="25" y="99"/>
                  </a:lnTo>
                  <a:lnTo>
                    <a:pt x="21" y="98"/>
                  </a:lnTo>
                  <a:lnTo>
                    <a:pt x="20" y="96"/>
                  </a:lnTo>
                  <a:lnTo>
                    <a:pt x="17" y="92"/>
                  </a:lnTo>
                  <a:lnTo>
                    <a:pt x="18" y="85"/>
                  </a:lnTo>
                  <a:lnTo>
                    <a:pt x="27" y="92"/>
                  </a:lnTo>
                  <a:lnTo>
                    <a:pt x="32" y="98"/>
                  </a:lnTo>
                  <a:lnTo>
                    <a:pt x="37" y="96"/>
                  </a:lnTo>
                  <a:lnTo>
                    <a:pt x="38" y="93"/>
                  </a:lnTo>
                  <a:lnTo>
                    <a:pt x="38" y="90"/>
                  </a:lnTo>
                  <a:lnTo>
                    <a:pt x="43" y="90"/>
                  </a:lnTo>
                  <a:lnTo>
                    <a:pt x="48" y="90"/>
                  </a:lnTo>
                  <a:lnTo>
                    <a:pt x="51" y="87"/>
                  </a:lnTo>
                  <a:lnTo>
                    <a:pt x="49" y="82"/>
                  </a:lnTo>
                  <a:lnTo>
                    <a:pt x="53" y="80"/>
                  </a:lnTo>
                  <a:lnTo>
                    <a:pt x="56" y="81"/>
                  </a:lnTo>
                  <a:lnTo>
                    <a:pt x="60" y="82"/>
                  </a:lnTo>
                  <a:lnTo>
                    <a:pt x="65" y="57"/>
                  </a:lnTo>
                  <a:lnTo>
                    <a:pt x="67" y="54"/>
                  </a:lnTo>
                  <a:lnTo>
                    <a:pt x="67" y="48"/>
                  </a:lnTo>
                  <a:lnTo>
                    <a:pt x="67" y="45"/>
                  </a:lnTo>
                  <a:lnTo>
                    <a:pt x="69" y="40"/>
                  </a:lnTo>
                  <a:lnTo>
                    <a:pt x="71" y="33"/>
                  </a:lnTo>
                  <a:lnTo>
                    <a:pt x="73" y="33"/>
                  </a:lnTo>
                  <a:lnTo>
                    <a:pt x="73" y="31"/>
                  </a:lnTo>
                  <a:lnTo>
                    <a:pt x="79" y="31"/>
                  </a:lnTo>
                  <a:lnTo>
                    <a:pt x="80" y="28"/>
                  </a:lnTo>
                  <a:lnTo>
                    <a:pt x="80" y="25"/>
                  </a:lnTo>
                  <a:lnTo>
                    <a:pt x="87" y="22"/>
                  </a:lnTo>
                  <a:lnTo>
                    <a:pt x="92" y="24"/>
                  </a:lnTo>
                  <a:lnTo>
                    <a:pt x="98" y="32"/>
                  </a:lnTo>
                  <a:lnTo>
                    <a:pt x="104" y="32"/>
                  </a:lnTo>
                  <a:lnTo>
                    <a:pt x="107" y="31"/>
                  </a:lnTo>
                  <a:lnTo>
                    <a:pt x="107" y="24"/>
                  </a:lnTo>
                  <a:lnTo>
                    <a:pt x="104" y="20"/>
                  </a:lnTo>
                  <a:lnTo>
                    <a:pt x="98" y="22"/>
                  </a:lnTo>
                  <a:lnTo>
                    <a:pt x="98" y="21"/>
                  </a:lnTo>
                  <a:lnTo>
                    <a:pt x="101" y="18"/>
                  </a:lnTo>
                  <a:lnTo>
                    <a:pt x="105" y="15"/>
                  </a:lnTo>
                  <a:lnTo>
                    <a:pt x="110" y="14"/>
                  </a:lnTo>
                  <a:lnTo>
                    <a:pt x="111" y="7"/>
                  </a:lnTo>
                  <a:lnTo>
                    <a:pt x="114" y="4"/>
                  </a:lnTo>
                  <a:lnTo>
                    <a:pt x="115"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47" name="Freeform 1050"/>
            <p:cNvSpPr>
              <a:spLocks noChangeAspect="1"/>
            </p:cNvSpPr>
            <p:nvPr/>
          </p:nvSpPr>
          <p:spPr bwMode="auto">
            <a:xfrm>
              <a:off x="2954" y="2863"/>
              <a:ext cx="115" cy="173"/>
            </a:xfrm>
            <a:custGeom>
              <a:avLst/>
              <a:gdLst>
                <a:gd name="T0" fmla="*/ 1 w 229"/>
                <a:gd name="T1" fmla="*/ 0 h 347"/>
                <a:gd name="T2" fmla="*/ 1 w 229"/>
                <a:gd name="T3" fmla="*/ 0 h 347"/>
                <a:gd name="T4" fmla="*/ 1 w 229"/>
                <a:gd name="T5" fmla="*/ 0 h 347"/>
                <a:gd name="T6" fmla="*/ 1 w 229"/>
                <a:gd name="T7" fmla="*/ 0 h 347"/>
                <a:gd name="T8" fmla="*/ 1 w 229"/>
                <a:gd name="T9" fmla="*/ 0 h 347"/>
                <a:gd name="T10" fmla="*/ 1 w 229"/>
                <a:gd name="T11" fmla="*/ 0 h 347"/>
                <a:gd name="T12" fmla="*/ 1 w 229"/>
                <a:gd name="T13" fmla="*/ 0 h 347"/>
                <a:gd name="T14" fmla="*/ 1 w 229"/>
                <a:gd name="T15" fmla="*/ 0 h 347"/>
                <a:gd name="T16" fmla="*/ 1 w 229"/>
                <a:gd name="T17" fmla="*/ 0 h 347"/>
                <a:gd name="T18" fmla="*/ 1 w 229"/>
                <a:gd name="T19" fmla="*/ 0 h 347"/>
                <a:gd name="T20" fmla="*/ 1 w 229"/>
                <a:gd name="T21" fmla="*/ 0 h 347"/>
                <a:gd name="T22" fmla="*/ 1 w 229"/>
                <a:gd name="T23" fmla="*/ 0 h 347"/>
                <a:gd name="T24" fmla="*/ 1 w 229"/>
                <a:gd name="T25" fmla="*/ 1 h 347"/>
                <a:gd name="T26" fmla="*/ 1 w 229"/>
                <a:gd name="T27" fmla="*/ 1 h 347"/>
                <a:gd name="T28" fmla="*/ 1 w 229"/>
                <a:gd name="T29" fmla="*/ 1 h 347"/>
                <a:gd name="T30" fmla="*/ 1 w 229"/>
                <a:gd name="T31" fmla="*/ 1 h 347"/>
                <a:gd name="T32" fmla="*/ 1 w 229"/>
                <a:gd name="T33" fmla="*/ 1 h 347"/>
                <a:gd name="T34" fmla="*/ 1 w 229"/>
                <a:gd name="T35" fmla="*/ 1 h 347"/>
                <a:gd name="T36" fmla="*/ 1 w 229"/>
                <a:gd name="T37" fmla="*/ 1 h 347"/>
                <a:gd name="T38" fmla="*/ 1 w 229"/>
                <a:gd name="T39" fmla="*/ 1 h 347"/>
                <a:gd name="T40" fmla="*/ 1 w 229"/>
                <a:gd name="T41" fmla="*/ 1 h 347"/>
                <a:gd name="T42" fmla="*/ 1 w 229"/>
                <a:gd name="T43" fmla="*/ 1 h 347"/>
                <a:gd name="T44" fmla="*/ 1 w 229"/>
                <a:gd name="T45" fmla="*/ 1 h 347"/>
                <a:gd name="T46" fmla="*/ 1 w 229"/>
                <a:gd name="T47" fmla="*/ 1 h 347"/>
                <a:gd name="T48" fmla="*/ 1 w 229"/>
                <a:gd name="T49" fmla="*/ 1 h 347"/>
                <a:gd name="T50" fmla="*/ 1 w 229"/>
                <a:gd name="T51" fmla="*/ 1 h 347"/>
                <a:gd name="T52" fmla="*/ 1 w 229"/>
                <a:gd name="T53" fmla="*/ 1 h 347"/>
                <a:gd name="T54" fmla="*/ 1 w 229"/>
                <a:gd name="T55" fmla="*/ 1 h 347"/>
                <a:gd name="T56" fmla="*/ 1 w 229"/>
                <a:gd name="T57" fmla="*/ 1 h 347"/>
                <a:gd name="T58" fmla="*/ 1 w 229"/>
                <a:gd name="T59" fmla="*/ 0 h 347"/>
                <a:gd name="T60" fmla="*/ 1 w 229"/>
                <a:gd name="T61" fmla="*/ 0 h 347"/>
                <a:gd name="T62" fmla="*/ 1 w 229"/>
                <a:gd name="T63" fmla="*/ 0 h 347"/>
                <a:gd name="T64" fmla="*/ 1 w 229"/>
                <a:gd name="T65" fmla="*/ 0 h 347"/>
                <a:gd name="T66" fmla="*/ 1 w 229"/>
                <a:gd name="T67" fmla="*/ 0 h 347"/>
                <a:gd name="T68" fmla="*/ 1 w 229"/>
                <a:gd name="T69" fmla="*/ 0 h 347"/>
                <a:gd name="T70" fmla="*/ 1 w 229"/>
                <a:gd name="T71" fmla="*/ 0 h 347"/>
                <a:gd name="T72" fmla="*/ 1 w 229"/>
                <a:gd name="T73" fmla="*/ 0 h 347"/>
                <a:gd name="T74" fmla="*/ 1 w 229"/>
                <a:gd name="T75" fmla="*/ 0 h 347"/>
                <a:gd name="T76" fmla="*/ 1 w 229"/>
                <a:gd name="T77" fmla="*/ 0 h 347"/>
                <a:gd name="T78" fmla="*/ 1 w 229"/>
                <a:gd name="T79" fmla="*/ 0 h 347"/>
                <a:gd name="T80" fmla="*/ 1 w 229"/>
                <a:gd name="T81" fmla="*/ 0 h 347"/>
                <a:gd name="T82" fmla="*/ 1 w 229"/>
                <a:gd name="T83" fmla="*/ 0 h 347"/>
                <a:gd name="T84" fmla="*/ 1 w 229"/>
                <a:gd name="T85" fmla="*/ 0 h 347"/>
                <a:gd name="T86" fmla="*/ 1 w 229"/>
                <a:gd name="T87" fmla="*/ 0 h 347"/>
                <a:gd name="T88" fmla="*/ 1 w 229"/>
                <a:gd name="T89" fmla="*/ 0 h 347"/>
                <a:gd name="T90" fmla="*/ 1 w 229"/>
                <a:gd name="T91" fmla="*/ 0 h 347"/>
                <a:gd name="T92" fmla="*/ 1 w 229"/>
                <a:gd name="T93" fmla="*/ 0 h 347"/>
                <a:gd name="T94" fmla="*/ 1 w 229"/>
                <a:gd name="T95" fmla="*/ 0 h 347"/>
                <a:gd name="T96" fmla="*/ 1 w 229"/>
                <a:gd name="T97" fmla="*/ 0 h 347"/>
                <a:gd name="T98" fmla="*/ 1 w 229"/>
                <a:gd name="T99" fmla="*/ 0 h 347"/>
                <a:gd name="T100" fmla="*/ 1 w 229"/>
                <a:gd name="T101" fmla="*/ 0 h 347"/>
                <a:gd name="T102" fmla="*/ 1 w 229"/>
                <a:gd name="T103" fmla="*/ 0 h 3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9" h="347">
                  <a:moveTo>
                    <a:pt x="98" y="15"/>
                  </a:moveTo>
                  <a:lnTo>
                    <a:pt x="114" y="0"/>
                  </a:lnTo>
                  <a:lnTo>
                    <a:pt x="117" y="4"/>
                  </a:lnTo>
                  <a:lnTo>
                    <a:pt x="125" y="16"/>
                  </a:lnTo>
                  <a:lnTo>
                    <a:pt x="122" y="24"/>
                  </a:lnTo>
                  <a:lnTo>
                    <a:pt x="117" y="25"/>
                  </a:lnTo>
                  <a:lnTo>
                    <a:pt x="119" y="30"/>
                  </a:lnTo>
                  <a:lnTo>
                    <a:pt x="119" y="33"/>
                  </a:lnTo>
                  <a:lnTo>
                    <a:pt x="121" y="35"/>
                  </a:lnTo>
                  <a:lnTo>
                    <a:pt x="120" y="40"/>
                  </a:lnTo>
                  <a:lnTo>
                    <a:pt x="121" y="45"/>
                  </a:lnTo>
                  <a:lnTo>
                    <a:pt x="129" y="52"/>
                  </a:lnTo>
                  <a:lnTo>
                    <a:pt x="157" y="70"/>
                  </a:lnTo>
                  <a:lnTo>
                    <a:pt x="161" y="72"/>
                  </a:lnTo>
                  <a:lnTo>
                    <a:pt x="195" y="100"/>
                  </a:lnTo>
                  <a:lnTo>
                    <a:pt x="203" y="113"/>
                  </a:lnTo>
                  <a:lnTo>
                    <a:pt x="207" y="119"/>
                  </a:lnTo>
                  <a:lnTo>
                    <a:pt x="212" y="119"/>
                  </a:lnTo>
                  <a:lnTo>
                    <a:pt x="217" y="127"/>
                  </a:lnTo>
                  <a:lnTo>
                    <a:pt x="218" y="130"/>
                  </a:lnTo>
                  <a:lnTo>
                    <a:pt x="219" y="133"/>
                  </a:lnTo>
                  <a:lnTo>
                    <a:pt x="219" y="141"/>
                  </a:lnTo>
                  <a:lnTo>
                    <a:pt x="223" y="149"/>
                  </a:lnTo>
                  <a:lnTo>
                    <a:pt x="229" y="157"/>
                  </a:lnTo>
                  <a:lnTo>
                    <a:pt x="228" y="160"/>
                  </a:lnTo>
                  <a:lnTo>
                    <a:pt x="212" y="163"/>
                  </a:lnTo>
                  <a:lnTo>
                    <a:pt x="200" y="169"/>
                  </a:lnTo>
                  <a:lnTo>
                    <a:pt x="205" y="173"/>
                  </a:lnTo>
                  <a:lnTo>
                    <a:pt x="210" y="174"/>
                  </a:lnTo>
                  <a:lnTo>
                    <a:pt x="218" y="180"/>
                  </a:lnTo>
                  <a:lnTo>
                    <a:pt x="213" y="187"/>
                  </a:lnTo>
                  <a:lnTo>
                    <a:pt x="212" y="190"/>
                  </a:lnTo>
                  <a:lnTo>
                    <a:pt x="213" y="192"/>
                  </a:lnTo>
                  <a:lnTo>
                    <a:pt x="217" y="203"/>
                  </a:lnTo>
                  <a:lnTo>
                    <a:pt x="211" y="210"/>
                  </a:lnTo>
                  <a:lnTo>
                    <a:pt x="205" y="210"/>
                  </a:lnTo>
                  <a:lnTo>
                    <a:pt x="203" y="213"/>
                  </a:lnTo>
                  <a:lnTo>
                    <a:pt x="201" y="215"/>
                  </a:lnTo>
                  <a:lnTo>
                    <a:pt x="198" y="215"/>
                  </a:lnTo>
                  <a:lnTo>
                    <a:pt x="199" y="223"/>
                  </a:lnTo>
                  <a:lnTo>
                    <a:pt x="203" y="226"/>
                  </a:lnTo>
                  <a:lnTo>
                    <a:pt x="203" y="231"/>
                  </a:lnTo>
                  <a:lnTo>
                    <a:pt x="204" y="234"/>
                  </a:lnTo>
                  <a:lnTo>
                    <a:pt x="188" y="238"/>
                  </a:lnTo>
                  <a:lnTo>
                    <a:pt x="187" y="241"/>
                  </a:lnTo>
                  <a:lnTo>
                    <a:pt x="182" y="244"/>
                  </a:lnTo>
                  <a:lnTo>
                    <a:pt x="182" y="249"/>
                  </a:lnTo>
                  <a:lnTo>
                    <a:pt x="181" y="255"/>
                  </a:lnTo>
                  <a:lnTo>
                    <a:pt x="180" y="253"/>
                  </a:lnTo>
                  <a:lnTo>
                    <a:pt x="177" y="256"/>
                  </a:lnTo>
                  <a:lnTo>
                    <a:pt x="176" y="263"/>
                  </a:lnTo>
                  <a:lnTo>
                    <a:pt x="171" y="264"/>
                  </a:lnTo>
                  <a:lnTo>
                    <a:pt x="167" y="267"/>
                  </a:lnTo>
                  <a:lnTo>
                    <a:pt x="164" y="270"/>
                  </a:lnTo>
                  <a:lnTo>
                    <a:pt x="164" y="271"/>
                  </a:lnTo>
                  <a:lnTo>
                    <a:pt x="170" y="269"/>
                  </a:lnTo>
                  <a:lnTo>
                    <a:pt x="173" y="273"/>
                  </a:lnTo>
                  <a:lnTo>
                    <a:pt x="173" y="280"/>
                  </a:lnTo>
                  <a:lnTo>
                    <a:pt x="170" y="281"/>
                  </a:lnTo>
                  <a:lnTo>
                    <a:pt x="164" y="281"/>
                  </a:lnTo>
                  <a:lnTo>
                    <a:pt x="158" y="273"/>
                  </a:lnTo>
                  <a:lnTo>
                    <a:pt x="153" y="271"/>
                  </a:lnTo>
                  <a:lnTo>
                    <a:pt x="146" y="274"/>
                  </a:lnTo>
                  <a:lnTo>
                    <a:pt x="146" y="277"/>
                  </a:lnTo>
                  <a:lnTo>
                    <a:pt x="145" y="280"/>
                  </a:lnTo>
                  <a:lnTo>
                    <a:pt x="139" y="280"/>
                  </a:lnTo>
                  <a:lnTo>
                    <a:pt x="139" y="282"/>
                  </a:lnTo>
                  <a:lnTo>
                    <a:pt x="137" y="282"/>
                  </a:lnTo>
                  <a:lnTo>
                    <a:pt x="135" y="289"/>
                  </a:lnTo>
                  <a:lnTo>
                    <a:pt x="133" y="294"/>
                  </a:lnTo>
                  <a:lnTo>
                    <a:pt x="133" y="297"/>
                  </a:lnTo>
                  <a:lnTo>
                    <a:pt x="133" y="303"/>
                  </a:lnTo>
                  <a:lnTo>
                    <a:pt x="131" y="306"/>
                  </a:lnTo>
                  <a:lnTo>
                    <a:pt x="126" y="331"/>
                  </a:lnTo>
                  <a:lnTo>
                    <a:pt x="122" y="330"/>
                  </a:lnTo>
                  <a:lnTo>
                    <a:pt x="119" y="329"/>
                  </a:lnTo>
                  <a:lnTo>
                    <a:pt x="115" y="331"/>
                  </a:lnTo>
                  <a:lnTo>
                    <a:pt x="117" y="336"/>
                  </a:lnTo>
                  <a:lnTo>
                    <a:pt x="114" y="339"/>
                  </a:lnTo>
                  <a:lnTo>
                    <a:pt x="109" y="339"/>
                  </a:lnTo>
                  <a:lnTo>
                    <a:pt x="104" y="339"/>
                  </a:lnTo>
                  <a:lnTo>
                    <a:pt x="104" y="342"/>
                  </a:lnTo>
                  <a:lnTo>
                    <a:pt x="103" y="345"/>
                  </a:lnTo>
                  <a:lnTo>
                    <a:pt x="98" y="347"/>
                  </a:lnTo>
                  <a:lnTo>
                    <a:pt x="93" y="341"/>
                  </a:lnTo>
                  <a:lnTo>
                    <a:pt x="84" y="334"/>
                  </a:lnTo>
                  <a:lnTo>
                    <a:pt x="83" y="324"/>
                  </a:lnTo>
                  <a:lnTo>
                    <a:pt x="84" y="323"/>
                  </a:lnTo>
                  <a:lnTo>
                    <a:pt x="90" y="321"/>
                  </a:lnTo>
                  <a:lnTo>
                    <a:pt x="92" y="317"/>
                  </a:lnTo>
                  <a:lnTo>
                    <a:pt x="96" y="312"/>
                  </a:lnTo>
                  <a:lnTo>
                    <a:pt x="96" y="307"/>
                  </a:lnTo>
                  <a:lnTo>
                    <a:pt x="93" y="309"/>
                  </a:lnTo>
                  <a:lnTo>
                    <a:pt x="91" y="307"/>
                  </a:lnTo>
                  <a:lnTo>
                    <a:pt x="90" y="310"/>
                  </a:lnTo>
                  <a:lnTo>
                    <a:pt x="87" y="309"/>
                  </a:lnTo>
                  <a:lnTo>
                    <a:pt x="85" y="311"/>
                  </a:lnTo>
                  <a:lnTo>
                    <a:pt x="75" y="305"/>
                  </a:lnTo>
                  <a:lnTo>
                    <a:pt x="77" y="300"/>
                  </a:lnTo>
                  <a:lnTo>
                    <a:pt x="73" y="295"/>
                  </a:lnTo>
                  <a:lnTo>
                    <a:pt x="74" y="292"/>
                  </a:lnTo>
                  <a:lnTo>
                    <a:pt x="71" y="292"/>
                  </a:lnTo>
                  <a:lnTo>
                    <a:pt x="69" y="294"/>
                  </a:lnTo>
                  <a:lnTo>
                    <a:pt x="66" y="288"/>
                  </a:lnTo>
                  <a:lnTo>
                    <a:pt x="65" y="280"/>
                  </a:lnTo>
                  <a:lnTo>
                    <a:pt x="62" y="281"/>
                  </a:lnTo>
                  <a:lnTo>
                    <a:pt x="60" y="280"/>
                  </a:lnTo>
                  <a:lnTo>
                    <a:pt x="57" y="274"/>
                  </a:lnTo>
                  <a:lnTo>
                    <a:pt x="55" y="273"/>
                  </a:lnTo>
                  <a:lnTo>
                    <a:pt x="57" y="270"/>
                  </a:lnTo>
                  <a:lnTo>
                    <a:pt x="55" y="268"/>
                  </a:lnTo>
                  <a:lnTo>
                    <a:pt x="50" y="268"/>
                  </a:lnTo>
                  <a:lnTo>
                    <a:pt x="48" y="265"/>
                  </a:lnTo>
                  <a:lnTo>
                    <a:pt x="48" y="262"/>
                  </a:lnTo>
                  <a:lnTo>
                    <a:pt x="43" y="258"/>
                  </a:lnTo>
                  <a:lnTo>
                    <a:pt x="38" y="259"/>
                  </a:lnTo>
                  <a:lnTo>
                    <a:pt x="37" y="255"/>
                  </a:lnTo>
                  <a:lnTo>
                    <a:pt x="35" y="252"/>
                  </a:lnTo>
                  <a:lnTo>
                    <a:pt x="30" y="252"/>
                  </a:lnTo>
                  <a:lnTo>
                    <a:pt x="25" y="251"/>
                  </a:lnTo>
                  <a:lnTo>
                    <a:pt x="20" y="251"/>
                  </a:lnTo>
                  <a:lnTo>
                    <a:pt x="19" y="251"/>
                  </a:lnTo>
                  <a:lnTo>
                    <a:pt x="19" y="253"/>
                  </a:lnTo>
                  <a:lnTo>
                    <a:pt x="19" y="255"/>
                  </a:lnTo>
                  <a:lnTo>
                    <a:pt x="18" y="256"/>
                  </a:lnTo>
                  <a:lnTo>
                    <a:pt x="17" y="258"/>
                  </a:lnTo>
                  <a:lnTo>
                    <a:pt x="9" y="252"/>
                  </a:lnTo>
                  <a:lnTo>
                    <a:pt x="5" y="251"/>
                  </a:lnTo>
                  <a:lnTo>
                    <a:pt x="6" y="244"/>
                  </a:lnTo>
                  <a:lnTo>
                    <a:pt x="0" y="241"/>
                  </a:lnTo>
                  <a:lnTo>
                    <a:pt x="1" y="239"/>
                  </a:lnTo>
                  <a:lnTo>
                    <a:pt x="6" y="238"/>
                  </a:lnTo>
                  <a:lnTo>
                    <a:pt x="7" y="231"/>
                  </a:lnTo>
                  <a:lnTo>
                    <a:pt x="8" y="225"/>
                  </a:lnTo>
                  <a:lnTo>
                    <a:pt x="13" y="223"/>
                  </a:lnTo>
                  <a:lnTo>
                    <a:pt x="13" y="217"/>
                  </a:lnTo>
                  <a:lnTo>
                    <a:pt x="9" y="205"/>
                  </a:lnTo>
                  <a:lnTo>
                    <a:pt x="8" y="192"/>
                  </a:lnTo>
                  <a:lnTo>
                    <a:pt x="12" y="192"/>
                  </a:lnTo>
                  <a:lnTo>
                    <a:pt x="19" y="190"/>
                  </a:lnTo>
                  <a:lnTo>
                    <a:pt x="20" y="187"/>
                  </a:lnTo>
                  <a:lnTo>
                    <a:pt x="25" y="184"/>
                  </a:lnTo>
                  <a:lnTo>
                    <a:pt x="29" y="175"/>
                  </a:lnTo>
                  <a:lnTo>
                    <a:pt x="32" y="173"/>
                  </a:lnTo>
                  <a:lnTo>
                    <a:pt x="31" y="167"/>
                  </a:lnTo>
                  <a:lnTo>
                    <a:pt x="29" y="163"/>
                  </a:lnTo>
                  <a:lnTo>
                    <a:pt x="25" y="162"/>
                  </a:lnTo>
                  <a:lnTo>
                    <a:pt x="21" y="154"/>
                  </a:lnTo>
                  <a:lnTo>
                    <a:pt x="27" y="148"/>
                  </a:lnTo>
                  <a:lnTo>
                    <a:pt x="31" y="151"/>
                  </a:lnTo>
                  <a:lnTo>
                    <a:pt x="43" y="150"/>
                  </a:lnTo>
                  <a:lnTo>
                    <a:pt x="51" y="156"/>
                  </a:lnTo>
                  <a:lnTo>
                    <a:pt x="56" y="157"/>
                  </a:lnTo>
                  <a:lnTo>
                    <a:pt x="68" y="156"/>
                  </a:lnTo>
                  <a:lnTo>
                    <a:pt x="74" y="151"/>
                  </a:lnTo>
                  <a:lnTo>
                    <a:pt x="77" y="157"/>
                  </a:lnTo>
                  <a:lnTo>
                    <a:pt x="80" y="159"/>
                  </a:lnTo>
                  <a:lnTo>
                    <a:pt x="83" y="155"/>
                  </a:lnTo>
                  <a:lnTo>
                    <a:pt x="86" y="154"/>
                  </a:lnTo>
                  <a:lnTo>
                    <a:pt x="89" y="156"/>
                  </a:lnTo>
                  <a:lnTo>
                    <a:pt x="103" y="149"/>
                  </a:lnTo>
                  <a:lnTo>
                    <a:pt x="108" y="142"/>
                  </a:lnTo>
                  <a:lnTo>
                    <a:pt x="116" y="144"/>
                  </a:lnTo>
                  <a:lnTo>
                    <a:pt x="122" y="153"/>
                  </a:lnTo>
                  <a:lnTo>
                    <a:pt x="125" y="150"/>
                  </a:lnTo>
                  <a:lnTo>
                    <a:pt x="126" y="147"/>
                  </a:lnTo>
                  <a:lnTo>
                    <a:pt x="128" y="149"/>
                  </a:lnTo>
                  <a:lnTo>
                    <a:pt x="131" y="151"/>
                  </a:lnTo>
                  <a:lnTo>
                    <a:pt x="135" y="151"/>
                  </a:lnTo>
                  <a:lnTo>
                    <a:pt x="140" y="150"/>
                  </a:lnTo>
                  <a:lnTo>
                    <a:pt x="151" y="149"/>
                  </a:lnTo>
                  <a:lnTo>
                    <a:pt x="152" y="144"/>
                  </a:lnTo>
                  <a:lnTo>
                    <a:pt x="151" y="141"/>
                  </a:lnTo>
                  <a:lnTo>
                    <a:pt x="153" y="132"/>
                  </a:lnTo>
                  <a:lnTo>
                    <a:pt x="155" y="123"/>
                  </a:lnTo>
                  <a:lnTo>
                    <a:pt x="151" y="115"/>
                  </a:lnTo>
                  <a:lnTo>
                    <a:pt x="145" y="111"/>
                  </a:lnTo>
                  <a:lnTo>
                    <a:pt x="139" y="109"/>
                  </a:lnTo>
                  <a:lnTo>
                    <a:pt x="128" y="112"/>
                  </a:lnTo>
                  <a:lnTo>
                    <a:pt x="122" y="111"/>
                  </a:lnTo>
                  <a:lnTo>
                    <a:pt x="117" y="112"/>
                  </a:lnTo>
                  <a:lnTo>
                    <a:pt x="109" y="108"/>
                  </a:lnTo>
                  <a:lnTo>
                    <a:pt x="105" y="111"/>
                  </a:lnTo>
                  <a:lnTo>
                    <a:pt x="98" y="107"/>
                  </a:lnTo>
                  <a:lnTo>
                    <a:pt x="95" y="117"/>
                  </a:lnTo>
                  <a:lnTo>
                    <a:pt x="87" y="118"/>
                  </a:lnTo>
                  <a:lnTo>
                    <a:pt x="84" y="115"/>
                  </a:lnTo>
                  <a:lnTo>
                    <a:pt x="81" y="111"/>
                  </a:lnTo>
                  <a:lnTo>
                    <a:pt x="80" y="106"/>
                  </a:lnTo>
                  <a:lnTo>
                    <a:pt x="78" y="105"/>
                  </a:lnTo>
                  <a:lnTo>
                    <a:pt x="73" y="100"/>
                  </a:lnTo>
                  <a:lnTo>
                    <a:pt x="72" y="90"/>
                  </a:lnTo>
                  <a:lnTo>
                    <a:pt x="68" y="82"/>
                  </a:lnTo>
                  <a:lnTo>
                    <a:pt x="65" y="78"/>
                  </a:lnTo>
                  <a:lnTo>
                    <a:pt x="66" y="73"/>
                  </a:lnTo>
                  <a:lnTo>
                    <a:pt x="66" y="66"/>
                  </a:lnTo>
                  <a:lnTo>
                    <a:pt x="61" y="63"/>
                  </a:lnTo>
                  <a:lnTo>
                    <a:pt x="55" y="51"/>
                  </a:lnTo>
                  <a:lnTo>
                    <a:pt x="54" y="45"/>
                  </a:lnTo>
                  <a:lnTo>
                    <a:pt x="56" y="43"/>
                  </a:lnTo>
                  <a:lnTo>
                    <a:pt x="60" y="46"/>
                  </a:lnTo>
                  <a:lnTo>
                    <a:pt x="72" y="47"/>
                  </a:lnTo>
                  <a:lnTo>
                    <a:pt x="83" y="45"/>
                  </a:lnTo>
                  <a:lnTo>
                    <a:pt x="87" y="46"/>
                  </a:lnTo>
                  <a:lnTo>
                    <a:pt x="92" y="43"/>
                  </a:lnTo>
                  <a:lnTo>
                    <a:pt x="97" y="35"/>
                  </a:lnTo>
                  <a:lnTo>
                    <a:pt x="98" y="18"/>
                  </a:lnTo>
                  <a:lnTo>
                    <a:pt x="96" y="15"/>
                  </a:lnTo>
                  <a:lnTo>
                    <a:pt x="98" y="1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48" name="Freeform 1051"/>
            <p:cNvSpPr>
              <a:spLocks noChangeAspect="1"/>
            </p:cNvSpPr>
            <p:nvPr/>
          </p:nvSpPr>
          <p:spPr bwMode="auto">
            <a:xfrm>
              <a:off x="2921" y="2864"/>
              <a:ext cx="111" cy="78"/>
            </a:xfrm>
            <a:custGeom>
              <a:avLst/>
              <a:gdLst>
                <a:gd name="T0" fmla="*/ 1 w 221"/>
                <a:gd name="T1" fmla="*/ 1 h 156"/>
                <a:gd name="T2" fmla="*/ 1 w 221"/>
                <a:gd name="T3" fmla="*/ 1 h 156"/>
                <a:gd name="T4" fmla="*/ 1 w 221"/>
                <a:gd name="T5" fmla="*/ 1 h 156"/>
                <a:gd name="T6" fmla="*/ 1 w 221"/>
                <a:gd name="T7" fmla="*/ 1 h 156"/>
                <a:gd name="T8" fmla="*/ 1 w 221"/>
                <a:gd name="T9" fmla="*/ 1 h 156"/>
                <a:gd name="T10" fmla="*/ 1 w 221"/>
                <a:gd name="T11" fmla="*/ 1 h 156"/>
                <a:gd name="T12" fmla="*/ 1 w 221"/>
                <a:gd name="T13" fmla="*/ 1 h 156"/>
                <a:gd name="T14" fmla="*/ 1 w 221"/>
                <a:gd name="T15" fmla="*/ 1 h 156"/>
                <a:gd name="T16" fmla="*/ 1 w 221"/>
                <a:gd name="T17" fmla="*/ 1 h 156"/>
                <a:gd name="T18" fmla="*/ 1 w 221"/>
                <a:gd name="T19" fmla="*/ 1 h 156"/>
                <a:gd name="T20" fmla="*/ 1 w 221"/>
                <a:gd name="T21" fmla="*/ 1 h 156"/>
                <a:gd name="T22" fmla="*/ 1 w 221"/>
                <a:gd name="T23" fmla="*/ 1 h 156"/>
                <a:gd name="T24" fmla="*/ 1 w 221"/>
                <a:gd name="T25" fmla="*/ 1 h 156"/>
                <a:gd name="T26" fmla="*/ 1 w 221"/>
                <a:gd name="T27" fmla="*/ 1 h 156"/>
                <a:gd name="T28" fmla="*/ 1 w 221"/>
                <a:gd name="T29" fmla="*/ 1 h 156"/>
                <a:gd name="T30" fmla="*/ 1 w 221"/>
                <a:gd name="T31" fmla="*/ 1 h 156"/>
                <a:gd name="T32" fmla="*/ 1 w 221"/>
                <a:gd name="T33" fmla="*/ 1 h 156"/>
                <a:gd name="T34" fmla="*/ 1 w 221"/>
                <a:gd name="T35" fmla="*/ 1 h 156"/>
                <a:gd name="T36" fmla="*/ 1 w 221"/>
                <a:gd name="T37" fmla="*/ 1 h 156"/>
                <a:gd name="T38" fmla="*/ 1 w 221"/>
                <a:gd name="T39" fmla="*/ 1 h 156"/>
                <a:gd name="T40" fmla="*/ 1 w 221"/>
                <a:gd name="T41" fmla="*/ 1 h 156"/>
                <a:gd name="T42" fmla="*/ 1 w 221"/>
                <a:gd name="T43" fmla="*/ 1 h 156"/>
                <a:gd name="T44" fmla="*/ 1 w 221"/>
                <a:gd name="T45" fmla="*/ 1 h 156"/>
                <a:gd name="T46" fmla="*/ 1 w 221"/>
                <a:gd name="T47" fmla="*/ 1 h 156"/>
                <a:gd name="T48" fmla="*/ 1 w 221"/>
                <a:gd name="T49" fmla="*/ 1 h 156"/>
                <a:gd name="T50" fmla="*/ 1 w 221"/>
                <a:gd name="T51" fmla="*/ 1 h 156"/>
                <a:gd name="T52" fmla="*/ 1 w 221"/>
                <a:gd name="T53" fmla="*/ 1 h 156"/>
                <a:gd name="T54" fmla="*/ 1 w 221"/>
                <a:gd name="T55" fmla="*/ 1 h 156"/>
                <a:gd name="T56" fmla="*/ 1 w 221"/>
                <a:gd name="T57" fmla="*/ 1 h 156"/>
                <a:gd name="T58" fmla="*/ 1 w 221"/>
                <a:gd name="T59" fmla="*/ 1 h 156"/>
                <a:gd name="T60" fmla="*/ 1 w 221"/>
                <a:gd name="T61" fmla="*/ 1 h 156"/>
                <a:gd name="T62" fmla="*/ 1 w 221"/>
                <a:gd name="T63" fmla="*/ 1 h 156"/>
                <a:gd name="T64" fmla="*/ 1 w 221"/>
                <a:gd name="T65" fmla="*/ 1 h 156"/>
                <a:gd name="T66" fmla="*/ 1 w 221"/>
                <a:gd name="T67" fmla="*/ 1 h 156"/>
                <a:gd name="T68" fmla="*/ 1 w 221"/>
                <a:gd name="T69" fmla="*/ 1 h 156"/>
                <a:gd name="T70" fmla="*/ 1 w 221"/>
                <a:gd name="T71" fmla="*/ 1 h 156"/>
                <a:gd name="T72" fmla="*/ 1 w 221"/>
                <a:gd name="T73" fmla="*/ 1 h 156"/>
                <a:gd name="T74" fmla="*/ 1 w 221"/>
                <a:gd name="T75" fmla="*/ 1 h 156"/>
                <a:gd name="T76" fmla="*/ 1 w 221"/>
                <a:gd name="T77" fmla="*/ 1 h 156"/>
                <a:gd name="T78" fmla="*/ 1 w 221"/>
                <a:gd name="T79" fmla="*/ 1 h 156"/>
                <a:gd name="T80" fmla="*/ 1 w 221"/>
                <a:gd name="T81" fmla="*/ 1 h 156"/>
                <a:gd name="T82" fmla="*/ 1 w 221"/>
                <a:gd name="T83" fmla="*/ 1 h 156"/>
                <a:gd name="T84" fmla="*/ 1 w 221"/>
                <a:gd name="T85" fmla="*/ 1 h 156"/>
                <a:gd name="T86" fmla="*/ 1 w 221"/>
                <a:gd name="T87" fmla="*/ 1 h 156"/>
                <a:gd name="T88" fmla="*/ 1 w 221"/>
                <a:gd name="T89" fmla="*/ 1 h 156"/>
                <a:gd name="T90" fmla="*/ 1 w 221"/>
                <a:gd name="T91" fmla="*/ 1 h 156"/>
                <a:gd name="T92" fmla="*/ 0 w 221"/>
                <a:gd name="T93" fmla="*/ 1 h 156"/>
                <a:gd name="T94" fmla="*/ 1 w 221"/>
                <a:gd name="T95" fmla="*/ 1 h 156"/>
                <a:gd name="T96" fmla="*/ 1 w 221"/>
                <a:gd name="T97" fmla="*/ 1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1" h="156">
                  <a:moveTo>
                    <a:pt x="20" y="20"/>
                  </a:moveTo>
                  <a:lnTo>
                    <a:pt x="23" y="16"/>
                  </a:lnTo>
                  <a:lnTo>
                    <a:pt x="26" y="16"/>
                  </a:lnTo>
                  <a:lnTo>
                    <a:pt x="26" y="19"/>
                  </a:lnTo>
                  <a:lnTo>
                    <a:pt x="30" y="20"/>
                  </a:lnTo>
                  <a:lnTo>
                    <a:pt x="31" y="24"/>
                  </a:lnTo>
                  <a:lnTo>
                    <a:pt x="35" y="25"/>
                  </a:lnTo>
                  <a:lnTo>
                    <a:pt x="35" y="27"/>
                  </a:lnTo>
                  <a:lnTo>
                    <a:pt x="36" y="30"/>
                  </a:lnTo>
                  <a:lnTo>
                    <a:pt x="39" y="30"/>
                  </a:lnTo>
                  <a:lnTo>
                    <a:pt x="41" y="27"/>
                  </a:lnTo>
                  <a:lnTo>
                    <a:pt x="43" y="25"/>
                  </a:lnTo>
                  <a:lnTo>
                    <a:pt x="48" y="28"/>
                  </a:lnTo>
                  <a:lnTo>
                    <a:pt x="50" y="27"/>
                  </a:lnTo>
                  <a:lnTo>
                    <a:pt x="51" y="26"/>
                  </a:lnTo>
                  <a:lnTo>
                    <a:pt x="50" y="24"/>
                  </a:lnTo>
                  <a:lnTo>
                    <a:pt x="54" y="22"/>
                  </a:lnTo>
                  <a:lnTo>
                    <a:pt x="55" y="19"/>
                  </a:lnTo>
                  <a:lnTo>
                    <a:pt x="63" y="19"/>
                  </a:lnTo>
                  <a:lnTo>
                    <a:pt x="71" y="15"/>
                  </a:lnTo>
                  <a:lnTo>
                    <a:pt x="71" y="4"/>
                  </a:lnTo>
                  <a:lnTo>
                    <a:pt x="73" y="0"/>
                  </a:lnTo>
                  <a:lnTo>
                    <a:pt x="77" y="4"/>
                  </a:lnTo>
                  <a:lnTo>
                    <a:pt x="81" y="8"/>
                  </a:lnTo>
                  <a:lnTo>
                    <a:pt x="84" y="13"/>
                  </a:lnTo>
                  <a:lnTo>
                    <a:pt x="89" y="25"/>
                  </a:lnTo>
                  <a:lnTo>
                    <a:pt x="92" y="31"/>
                  </a:lnTo>
                  <a:lnTo>
                    <a:pt x="92" y="36"/>
                  </a:lnTo>
                  <a:lnTo>
                    <a:pt x="92" y="39"/>
                  </a:lnTo>
                  <a:lnTo>
                    <a:pt x="93" y="44"/>
                  </a:lnTo>
                  <a:lnTo>
                    <a:pt x="95" y="43"/>
                  </a:lnTo>
                  <a:lnTo>
                    <a:pt x="101" y="40"/>
                  </a:lnTo>
                  <a:lnTo>
                    <a:pt x="102" y="37"/>
                  </a:lnTo>
                  <a:lnTo>
                    <a:pt x="104" y="39"/>
                  </a:lnTo>
                  <a:lnTo>
                    <a:pt x="105" y="38"/>
                  </a:lnTo>
                  <a:lnTo>
                    <a:pt x="109" y="34"/>
                  </a:lnTo>
                  <a:lnTo>
                    <a:pt x="115" y="38"/>
                  </a:lnTo>
                  <a:lnTo>
                    <a:pt x="120" y="42"/>
                  </a:lnTo>
                  <a:lnTo>
                    <a:pt x="121" y="48"/>
                  </a:lnTo>
                  <a:lnTo>
                    <a:pt x="127" y="60"/>
                  </a:lnTo>
                  <a:lnTo>
                    <a:pt x="132" y="63"/>
                  </a:lnTo>
                  <a:lnTo>
                    <a:pt x="132" y="70"/>
                  </a:lnTo>
                  <a:lnTo>
                    <a:pt x="131" y="75"/>
                  </a:lnTo>
                  <a:lnTo>
                    <a:pt x="134" y="79"/>
                  </a:lnTo>
                  <a:lnTo>
                    <a:pt x="138" y="87"/>
                  </a:lnTo>
                  <a:lnTo>
                    <a:pt x="139" y="97"/>
                  </a:lnTo>
                  <a:lnTo>
                    <a:pt x="144" y="102"/>
                  </a:lnTo>
                  <a:lnTo>
                    <a:pt x="146" y="103"/>
                  </a:lnTo>
                  <a:lnTo>
                    <a:pt x="147" y="108"/>
                  </a:lnTo>
                  <a:lnTo>
                    <a:pt x="150" y="112"/>
                  </a:lnTo>
                  <a:lnTo>
                    <a:pt x="153" y="115"/>
                  </a:lnTo>
                  <a:lnTo>
                    <a:pt x="161" y="114"/>
                  </a:lnTo>
                  <a:lnTo>
                    <a:pt x="164" y="104"/>
                  </a:lnTo>
                  <a:lnTo>
                    <a:pt x="171" y="108"/>
                  </a:lnTo>
                  <a:lnTo>
                    <a:pt x="175" y="105"/>
                  </a:lnTo>
                  <a:lnTo>
                    <a:pt x="183" y="109"/>
                  </a:lnTo>
                  <a:lnTo>
                    <a:pt x="188" y="108"/>
                  </a:lnTo>
                  <a:lnTo>
                    <a:pt x="194" y="109"/>
                  </a:lnTo>
                  <a:lnTo>
                    <a:pt x="205" y="106"/>
                  </a:lnTo>
                  <a:lnTo>
                    <a:pt x="211" y="108"/>
                  </a:lnTo>
                  <a:lnTo>
                    <a:pt x="217" y="112"/>
                  </a:lnTo>
                  <a:lnTo>
                    <a:pt x="221" y="120"/>
                  </a:lnTo>
                  <a:lnTo>
                    <a:pt x="219" y="129"/>
                  </a:lnTo>
                  <a:lnTo>
                    <a:pt x="217" y="138"/>
                  </a:lnTo>
                  <a:lnTo>
                    <a:pt x="218" y="141"/>
                  </a:lnTo>
                  <a:lnTo>
                    <a:pt x="217" y="146"/>
                  </a:lnTo>
                  <a:lnTo>
                    <a:pt x="206" y="147"/>
                  </a:lnTo>
                  <a:lnTo>
                    <a:pt x="201" y="148"/>
                  </a:lnTo>
                  <a:lnTo>
                    <a:pt x="197" y="148"/>
                  </a:lnTo>
                  <a:lnTo>
                    <a:pt x="194" y="146"/>
                  </a:lnTo>
                  <a:lnTo>
                    <a:pt x="192" y="144"/>
                  </a:lnTo>
                  <a:lnTo>
                    <a:pt x="191" y="147"/>
                  </a:lnTo>
                  <a:lnTo>
                    <a:pt x="188" y="150"/>
                  </a:lnTo>
                  <a:lnTo>
                    <a:pt x="182" y="141"/>
                  </a:lnTo>
                  <a:lnTo>
                    <a:pt x="174" y="139"/>
                  </a:lnTo>
                  <a:lnTo>
                    <a:pt x="169" y="146"/>
                  </a:lnTo>
                  <a:lnTo>
                    <a:pt x="155" y="153"/>
                  </a:lnTo>
                  <a:lnTo>
                    <a:pt x="152" y="151"/>
                  </a:lnTo>
                  <a:lnTo>
                    <a:pt x="149" y="152"/>
                  </a:lnTo>
                  <a:lnTo>
                    <a:pt x="146" y="156"/>
                  </a:lnTo>
                  <a:lnTo>
                    <a:pt x="143" y="154"/>
                  </a:lnTo>
                  <a:lnTo>
                    <a:pt x="140" y="148"/>
                  </a:lnTo>
                  <a:lnTo>
                    <a:pt x="134" y="153"/>
                  </a:lnTo>
                  <a:lnTo>
                    <a:pt x="122" y="154"/>
                  </a:lnTo>
                  <a:lnTo>
                    <a:pt x="117" y="153"/>
                  </a:lnTo>
                  <a:lnTo>
                    <a:pt x="109" y="147"/>
                  </a:lnTo>
                  <a:lnTo>
                    <a:pt x="97" y="148"/>
                  </a:lnTo>
                  <a:lnTo>
                    <a:pt x="93" y="145"/>
                  </a:lnTo>
                  <a:lnTo>
                    <a:pt x="92" y="144"/>
                  </a:lnTo>
                  <a:lnTo>
                    <a:pt x="95" y="140"/>
                  </a:lnTo>
                  <a:lnTo>
                    <a:pt x="98" y="135"/>
                  </a:lnTo>
                  <a:lnTo>
                    <a:pt x="98" y="132"/>
                  </a:lnTo>
                  <a:lnTo>
                    <a:pt x="93" y="132"/>
                  </a:lnTo>
                  <a:lnTo>
                    <a:pt x="91" y="133"/>
                  </a:lnTo>
                  <a:lnTo>
                    <a:pt x="90" y="132"/>
                  </a:lnTo>
                  <a:lnTo>
                    <a:pt x="86" y="132"/>
                  </a:lnTo>
                  <a:lnTo>
                    <a:pt x="83" y="130"/>
                  </a:lnTo>
                  <a:lnTo>
                    <a:pt x="79" y="132"/>
                  </a:lnTo>
                  <a:lnTo>
                    <a:pt x="77" y="136"/>
                  </a:lnTo>
                  <a:lnTo>
                    <a:pt x="73" y="136"/>
                  </a:lnTo>
                  <a:lnTo>
                    <a:pt x="71" y="134"/>
                  </a:lnTo>
                  <a:lnTo>
                    <a:pt x="68" y="138"/>
                  </a:lnTo>
                  <a:lnTo>
                    <a:pt x="61" y="138"/>
                  </a:lnTo>
                  <a:lnTo>
                    <a:pt x="57" y="141"/>
                  </a:lnTo>
                  <a:lnTo>
                    <a:pt x="54" y="139"/>
                  </a:lnTo>
                  <a:lnTo>
                    <a:pt x="51" y="134"/>
                  </a:lnTo>
                  <a:lnTo>
                    <a:pt x="51" y="130"/>
                  </a:lnTo>
                  <a:lnTo>
                    <a:pt x="54" y="130"/>
                  </a:lnTo>
                  <a:lnTo>
                    <a:pt x="59" y="122"/>
                  </a:lnTo>
                  <a:lnTo>
                    <a:pt x="54" y="117"/>
                  </a:lnTo>
                  <a:lnTo>
                    <a:pt x="48" y="118"/>
                  </a:lnTo>
                  <a:lnTo>
                    <a:pt x="44" y="117"/>
                  </a:lnTo>
                  <a:lnTo>
                    <a:pt x="44" y="112"/>
                  </a:lnTo>
                  <a:lnTo>
                    <a:pt x="41" y="112"/>
                  </a:lnTo>
                  <a:lnTo>
                    <a:pt x="36" y="117"/>
                  </a:lnTo>
                  <a:lnTo>
                    <a:pt x="30" y="116"/>
                  </a:lnTo>
                  <a:lnTo>
                    <a:pt x="31" y="109"/>
                  </a:lnTo>
                  <a:lnTo>
                    <a:pt x="27" y="109"/>
                  </a:lnTo>
                  <a:lnTo>
                    <a:pt x="18" y="117"/>
                  </a:lnTo>
                  <a:lnTo>
                    <a:pt x="11" y="116"/>
                  </a:lnTo>
                  <a:lnTo>
                    <a:pt x="11" y="118"/>
                  </a:lnTo>
                  <a:lnTo>
                    <a:pt x="9" y="116"/>
                  </a:lnTo>
                  <a:lnTo>
                    <a:pt x="9" y="110"/>
                  </a:lnTo>
                  <a:lnTo>
                    <a:pt x="7" y="104"/>
                  </a:lnTo>
                  <a:lnTo>
                    <a:pt x="9" y="97"/>
                  </a:lnTo>
                  <a:lnTo>
                    <a:pt x="7" y="84"/>
                  </a:lnTo>
                  <a:lnTo>
                    <a:pt x="8" y="82"/>
                  </a:lnTo>
                  <a:lnTo>
                    <a:pt x="6" y="80"/>
                  </a:lnTo>
                  <a:lnTo>
                    <a:pt x="5" y="78"/>
                  </a:lnTo>
                  <a:lnTo>
                    <a:pt x="9" y="74"/>
                  </a:lnTo>
                  <a:lnTo>
                    <a:pt x="15" y="74"/>
                  </a:lnTo>
                  <a:lnTo>
                    <a:pt x="15" y="69"/>
                  </a:lnTo>
                  <a:lnTo>
                    <a:pt x="19" y="66"/>
                  </a:lnTo>
                  <a:lnTo>
                    <a:pt x="19" y="58"/>
                  </a:lnTo>
                  <a:lnTo>
                    <a:pt x="15" y="56"/>
                  </a:lnTo>
                  <a:lnTo>
                    <a:pt x="8" y="55"/>
                  </a:lnTo>
                  <a:lnTo>
                    <a:pt x="9" y="50"/>
                  </a:lnTo>
                  <a:lnTo>
                    <a:pt x="12" y="48"/>
                  </a:lnTo>
                  <a:lnTo>
                    <a:pt x="8" y="46"/>
                  </a:lnTo>
                  <a:lnTo>
                    <a:pt x="7" y="45"/>
                  </a:lnTo>
                  <a:lnTo>
                    <a:pt x="0" y="42"/>
                  </a:lnTo>
                  <a:lnTo>
                    <a:pt x="1" y="40"/>
                  </a:lnTo>
                  <a:lnTo>
                    <a:pt x="5" y="39"/>
                  </a:lnTo>
                  <a:lnTo>
                    <a:pt x="6" y="33"/>
                  </a:lnTo>
                  <a:lnTo>
                    <a:pt x="3" y="30"/>
                  </a:lnTo>
                  <a:lnTo>
                    <a:pt x="6" y="30"/>
                  </a:lnTo>
                  <a:lnTo>
                    <a:pt x="13" y="26"/>
                  </a:lnTo>
                  <a:lnTo>
                    <a:pt x="17" y="20"/>
                  </a:lnTo>
                  <a:lnTo>
                    <a:pt x="20" y="2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49" name="Freeform 1052"/>
            <p:cNvSpPr>
              <a:spLocks noChangeAspect="1"/>
            </p:cNvSpPr>
            <p:nvPr/>
          </p:nvSpPr>
          <p:spPr bwMode="auto">
            <a:xfrm>
              <a:off x="2887" y="3095"/>
              <a:ext cx="132" cy="180"/>
            </a:xfrm>
            <a:custGeom>
              <a:avLst/>
              <a:gdLst>
                <a:gd name="T0" fmla="*/ 1 w 263"/>
                <a:gd name="T1" fmla="*/ 1 h 360"/>
                <a:gd name="T2" fmla="*/ 1 w 263"/>
                <a:gd name="T3" fmla="*/ 1 h 360"/>
                <a:gd name="T4" fmla="*/ 1 w 263"/>
                <a:gd name="T5" fmla="*/ 1 h 360"/>
                <a:gd name="T6" fmla="*/ 1 w 263"/>
                <a:gd name="T7" fmla="*/ 1 h 360"/>
                <a:gd name="T8" fmla="*/ 1 w 263"/>
                <a:gd name="T9" fmla="*/ 1 h 360"/>
                <a:gd name="T10" fmla="*/ 1 w 263"/>
                <a:gd name="T11" fmla="*/ 1 h 360"/>
                <a:gd name="T12" fmla="*/ 1 w 263"/>
                <a:gd name="T13" fmla="*/ 1 h 360"/>
                <a:gd name="T14" fmla="*/ 1 w 263"/>
                <a:gd name="T15" fmla="*/ 1 h 360"/>
                <a:gd name="T16" fmla="*/ 1 w 263"/>
                <a:gd name="T17" fmla="*/ 1 h 360"/>
                <a:gd name="T18" fmla="*/ 1 w 263"/>
                <a:gd name="T19" fmla="*/ 1 h 360"/>
                <a:gd name="T20" fmla="*/ 1 w 263"/>
                <a:gd name="T21" fmla="*/ 1 h 360"/>
                <a:gd name="T22" fmla="*/ 1 w 263"/>
                <a:gd name="T23" fmla="*/ 1 h 360"/>
                <a:gd name="T24" fmla="*/ 1 w 263"/>
                <a:gd name="T25" fmla="*/ 1 h 360"/>
                <a:gd name="T26" fmla="*/ 2 w 263"/>
                <a:gd name="T27" fmla="*/ 1 h 360"/>
                <a:gd name="T28" fmla="*/ 1 w 263"/>
                <a:gd name="T29" fmla="*/ 1 h 360"/>
                <a:gd name="T30" fmla="*/ 1 w 263"/>
                <a:gd name="T31" fmla="*/ 1 h 360"/>
                <a:gd name="T32" fmla="*/ 1 w 263"/>
                <a:gd name="T33" fmla="*/ 1 h 360"/>
                <a:gd name="T34" fmla="*/ 1 w 263"/>
                <a:gd name="T35" fmla="*/ 1 h 360"/>
                <a:gd name="T36" fmla="*/ 1 w 263"/>
                <a:gd name="T37" fmla="*/ 1 h 360"/>
                <a:gd name="T38" fmla="*/ 1 w 263"/>
                <a:gd name="T39" fmla="*/ 1 h 360"/>
                <a:gd name="T40" fmla="*/ 1 w 263"/>
                <a:gd name="T41" fmla="*/ 1 h 360"/>
                <a:gd name="T42" fmla="*/ 1 w 263"/>
                <a:gd name="T43" fmla="*/ 2 h 360"/>
                <a:gd name="T44" fmla="*/ 1 w 263"/>
                <a:gd name="T45" fmla="*/ 2 h 360"/>
                <a:gd name="T46" fmla="*/ 1 w 263"/>
                <a:gd name="T47" fmla="*/ 2 h 360"/>
                <a:gd name="T48" fmla="*/ 1 w 263"/>
                <a:gd name="T49" fmla="*/ 2 h 360"/>
                <a:gd name="T50" fmla="*/ 1 w 263"/>
                <a:gd name="T51" fmla="*/ 2 h 360"/>
                <a:gd name="T52" fmla="*/ 1 w 263"/>
                <a:gd name="T53" fmla="*/ 2 h 360"/>
                <a:gd name="T54" fmla="*/ 1 w 263"/>
                <a:gd name="T55" fmla="*/ 2 h 360"/>
                <a:gd name="T56" fmla="*/ 1 w 263"/>
                <a:gd name="T57" fmla="*/ 2 h 360"/>
                <a:gd name="T58" fmla="*/ 1 w 263"/>
                <a:gd name="T59" fmla="*/ 2 h 360"/>
                <a:gd name="T60" fmla="*/ 1 w 263"/>
                <a:gd name="T61" fmla="*/ 2 h 360"/>
                <a:gd name="T62" fmla="*/ 1 w 263"/>
                <a:gd name="T63" fmla="*/ 2 h 360"/>
                <a:gd name="T64" fmla="*/ 1 w 263"/>
                <a:gd name="T65" fmla="*/ 2 h 360"/>
                <a:gd name="T66" fmla="*/ 1 w 263"/>
                <a:gd name="T67" fmla="*/ 2 h 360"/>
                <a:gd name="T68" fmla="*/ 1 w 263"/>
                <a:gd name="T69" fmla="*/ 2 h 360"/>
                <a:gd name="T70" fmla="*/ 1 w 263"/>
                <a:gd name="T71" fmla="*/ 2 h 360"/>
                <a:gd name="T72" fmla="*/ 1 w 263"/>
                <a:gd name="T73" fmla="*/ 2 h 360"/>
                <a:gd name="T74" fmla="*/ 1 w 263"/>
                <a:gd name="T75" fmla="*/ 2 h 360"/>
                <a:gd name="T76" fmla="*/ 1 w 263"/>
                <a:gd name="T77" fmla="*/ 1 h 360"/>
                <a:gd name="T78" fmla="*/ 1 w 263"/>
                <a:gd name="T79" fmla="*/ 1 h 360"/>
                <a:gd name="T80" fmla="*/ 1 w 263"/>
                <a:gd name="T81" fmla="*/ 1 h 360"/>
                <a:gd name="T82" fmla="*/ 1 w 263"/>
                <a:gd name="T83" fmla="*/ 1 h 360"/>
                <a:gd name="T84" fmla="*/ 1 w 263"/>
                <a:gd name="T85" fmla="*/ 1 h 360"/>
                <a:gd name="T86" fmla="*/ 1 w 263"/>
                <a:gd name="T87" fmla="*/ 1 h 360"/>
                <a:gd name="T88" fmla="*/ 1 w 263"/>
                <a:gd name="T89" fmla="*/ 1 h 360"/>
                <a:gd name="T90" fmla="*/ 1 w 263"/>
                <a:gd name="T91" fmla="*/ 1 h 360"/>
                <a:gd name="T92" fmla="*/ 1 w 263"/>
                <a:gd name="T93" fmla="*/ 1 h 360"/>
                <a:gd name="T94" fmla="*/ 1 w 263"/>
                <a:gd name="T95" fmla="*/ 1 h 360"/>
                <a:gd name="T96" fmla="*/ 1 w 263"/>
                <a:gd name="T97" fmla="*/ 1 h 360"/>
                <a:gd name="T98" fmla="*/ 1 w 263"/>
                <a:gd name="T99" fmla="*/ 1 h 360"/>
                <a:gd name="T100" fmla="*/ 1 w 263"/>
                <a:gd name="T101" fmla="*/ 1 h 360"/>
                <a:gd name="T102" fmla="*/ 1 w 263"/>
                <a:gd name="T103" fmla="*/ 1 h 360"/>
                <a:gd name="T104" fmla="*/ 1 w 263"/>
                <a:gd name="T105" fmla="*/ 1 h 360"/>
                <a:gd name="T106" fmla="*/ 1 w 263"/>
                <a:gd name="T107" fmla="*/ 1 h 360"/>
                <a:gd name="T108" fmla="*/ 1 w 263"/>
                <a:gd name="T109" fmla="*/ 1 h 360"/>
                <a:gd name="T110" fmla="*/ 1 w 263"/>
                <a:gd name="T111" fmla="*/ 1 h 360"/>
                <a:gd name="T112" fmla="*/ 1 w 263"/>
                <a:gd name="T113" fmla="*/ 1 h 360"/>
                <a:gd name="T114" fmla="*/ 1 w 263"/>
                <a:gd name="T115" fmla="*/ 1 h 360"/>
                <a:gd name="T116" fmla="*/ 1 w 263"/>
                <a:gd name="T117" fmla="*/ 1 h 360"/>
                <a:gd name="T118" fmla="*/ 1 w 263"/>
                <a:gd name="T119" fmla="*/ 1 h 360"/>
                <a:gd name="T120" fmla="*/ 1 w 263"/>
                <a:gd name="T121" fmla="*/ 1 h 360"/>
                <a:gd name="T122" fmla="*/ 1 w 263"/>
                <a:gd name="T123" fmla="*/ 1 h 3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3" h="360">
                  <a:moveTo>
                    <a:pt x="202" y="7"/>
                  </a:moveTo>
                  <a:lnTo>
                    <a:pt x="203" y="4"/>
                  </a:lnTo>
                  <a:lnTo>
                    <a:pt x="206" y="4"/>
                  </a:lnTo>
                  <a:lnTo>
                    <a:pt x="209" y="6"/>
                  </a:lnTo>
                  <a:lnTo>
                    <a:pt x="207" y="7"/>
                  </a:lnTo>
                  <a:lnTo>
                    <a:pt x="206" y="8"/>
                  </a:lnTo>
                  <a:lnTo>
                    <a:pt x="204" y="10"/>
                  </a:lnTo>
                  <a:lnTo>
                    <a:pt x="204" y="12"/>
                  </a:lnTo>
                  <a:lnTo>
                    <a:pt x="203" y="13"/>
                  </a:lnTo>
                  <a:lnTo>
                    <a:pt x="203" y="15"/>
                  </a:lnTo>
                  <a:lnTo>
                    <a:pt x="204" y="18"/>
                  </a:lnTo>
                  <a:lnTo>
                    <a:pt x="206" y="20"/>
                  </a:lnTo>
                  <a:lnTo>
                    <a:pt x="206" y="21"/>
                  </a:lnTo>
                  <a:lnTo>
                    <a:pt x="204" y="24"/>
                  </a:lnTo>
                  <a:lnTo>
                    <a:pt x="206" y="24"/>
                  </a:lnTo>
                  <a:lnTo>
                    <a:pt x="207" y="25"/>
                  </a:lnTo>
                  <a:lnTo>
                    <a:pt x="209" y="28"/>
                  </a:lnTo>
                  <a:lnTo>
                    <a:pt x="213" y="30"/>
                  </a:lnTo>
                  <a:lnTo>
                    <a:pt x="214" y="32"/>
                  </a:lnTo>
                  <a:lnTo>
                    <a:pt x="214" y="34"/>
                  </a:lnTo>
                  <a:lnTo>
                    <a:pt x="210" y="38"/>
                  </a:lnTo>
                  <a:lnTo>
                    <a:pt x="210" y="39"/>
                  </a:lnTo>
                  <a:lnTo>
                    <a:pt x="212" y="40"/>
                  </a:lnTo>
                  <a:lnTo>
                    <a:pt x="212" y="42"/>
                  </a:lnTo>
                  <a:lnTo>
                    <a:pt x="209" y="43"/>
                  </a:lnTo>
                  <a:lnTo>
                    <a:pt x="208" y="43"/>
                  </a:lnTo>
                  <a:lnTo>
                    <a:pt x="204" y="46"/>
                  </a:lnTo>
                  <a:lnTo>
                    <a:pt x="206" y="49"/>
                  </a:lnTo>
                  <a:lnTo>
                    <a:pt x="206" y="56"/>
                  </a:lnTo>
                  <a:lnTo>
                    <a:pt x="202" y="58"/>
                  </a:lnTo>
                  <a:lnTo>
                    <a:pt x="209" y="63"/>
                  </a:lnTo>
                  <a:lnTo>
                    <a:pt x="212" y="66"/>
                  </a:lnTo>
                  <a:lnTo>
                    <a:pt x="218" y="63"/>
                  </a:lnTo>
                  <a:lnTo>
                    <a:pt x="221" y="68"/>
                  </a:lnTo>
                  <a:lnTo>
                    <a:pt x="224" y="74"/>
                  </a:lnTo>
                  <a:lnTo>
                    <a:pt x="230" y="82"/>
                  </a:lnTo>
                  <a:lnTo>
                    <a:pt x="232" y="88"/>
                  </a:lnTo>
                  <a:lnTo>
                    <a:pt x="233" y="90"/>
                  </a:lnTo>
                  <a:lnTo>
                    <a:pt x="236" y="88"/>
                  </a:lnTo>
                  <a:lnTo>
                    <a:pt x="237" y="88"/>
                  </a:lnTo>
                  <a:lnTo>
                    <a:pt x="236" y="92"/>
                  </a:lnTo>
                  <a:lnTo>
                    <a:pt x="236" y="96"/>
                  </a:lnTo>
                  <a:lnTo>
                    <a:pt x="239" y="98"/>
                  </a:lnTo>
                  <a:lnTo>
                    <a:pt x="240" y="108"/>
                  </a:lnTo>
                  <a:lnTo>
                    <a:pt x="248" y="118"/>
                  </a:lnTo>
                  <a:lnTo>
                    <a:pt x="254" y="121"/>
                  </a:lnTo>
                  <a:lnTo>
                    <a:pt x="254" y="127"/>
                  </a:lnTo>
                  <a:lnTo>
                    <a:pt x="252" y="135"/>
                  </a:lnTo>
                  <a:lnTo>
                    <a:pt x="242" y="138"/>
                  </a:lnTo>
                  <a:lnTo>
                    <a:pt x="242" y="140"/>
                  </a:lnTo>
                  <a:lnTo>
                    <a:pt x="244" y="141"/>
                  </a:lnTo>
                  <a:lnTo>
                    <a:pt x="243" y="142"/>
                  </a:lnTo>
                  <a:lnTo>
                    <a:pt x="245" y="144"/>
                  </a:lnTo>
                  <a:lnTo>
                    <a:pt x="249" y="154"/>
                  </a:lnTo>
                  <a:lnTo>
                    <a:pt x="257" y="158"/>
                  </a:lnTo>
                  <a:lnTo>
                    <a:pt x="261" y="163"/>
                  </a:lnTo>
                  <a:lnTo>
                    <a:pt x="260" y="165"/>
                  </a:lnTo>
                  <a:lnTo>
                    <a:pt x="263" y="171"/>
                  </a:lnTo>
                  <a:lnTo>
                    <a:pt x="260" y="180"/>
                  </a:lnTo>
                  <a:lnTo>
                    <a:pt x="256" y="176"/>
                  </a:lnTo>
                  <a:lnTo>
                    <a:pt x="252" y="176"/>
                  </a:lnTo>
                  <a:lnTo>
                    <a:pt x="251" y="182"/>
                  </a:lnTo>
                  <a:lnTo>
                    <a:pt x="251" y="187"/>
                  </a:lnTo>
                  <a:lnTo>
                    <a:pt x="254" y="190"/>
                  </a:lnTo>
                  <a:lnTo>
                    <a:pt x="254" y="199"/>
                  </a:lnTo>
                  <a:lnTo>
                    <a:pt x="249" y="204"/>
                  </a:lnTo>
                  <a:lnTo>
                    <a:pt x="248" y="208"/>
                  </a:lnTo>
                  <a:lnTo>
                    <a:pt x="248" y="211"/>
                  </a:lnTo>
                  <a:lnTo>
                    <a:pt x="249" y="212"/>
                  </a:lnTo>
                  <a:lnTo>
                    <a:pt x="250" y="214"/>
                  </a:lnTo>
                  <a:lnTo>
                    <a:pt x="249" y="218"/>
                  </a:lnTo>
                  <a:lnTo>
                    <a:pt x="245" y="219"/>
                  </a:lnTo>
                  <a:lnTo>
                    <a:pt x="236" y="214"/>
                  </a:lnTo>
                  <a:lnTo>
                    <a:pt x="228" y="216"/>
                  </a:lnTo>
                  <a:lnTo>
                    <a:pt x="226" y="220"/>
                  </a:lnTo>
                  <a:lnTo>
                    <a:pt x="224" y="220"/>
                  </a:lnTo>
                  <a:lnTo>
                    <a:pt x="221" y="225"/>
                  </a:lnTo>
                  <a:lnTo>
                    <a:pt x="215" y="223"/>
                  </a:lnTo>
                  <a:lnTo>
                    <a:pt x="210" y="224"/>
                  </a:lnTo>
                  <a:lnTo>
                    <a:pt x="201" y="222"/>
                  </a:lnTo>
                  <a:lnTo>
                    <a:pt x="200" y="224"/>
                  </a:lnTo>
                  <a:lnTo>
                    <a:pt x="201" y="229"/>
                  </a:lnTo>
                  <a:lnTo>
                    <a:pt x="202" y="238"/>
                  </a:lnTo>
                  <a:lnTo>
                    <a:pt x="204" y="242"/>
                  </a:lnTo>
                  <a:lnTo>
                    <a:pt x="209" y="258"/>
                  </a:lnTo>
                  <a:lnTo>
                    <a:pt x="212" y="261"/>
                  </a:lnTo>
                  <a:lnTo>
                    <a:pt x="212" y="265"/>
                  </a:lnTo>
                  <a:lnTo>
                    <a:pt x="210" y="274"/>
                  </a:lnTo>
                  <a:lnTo>
                    <a:pt x="219" y="278"/>
                  </a:lnTo>
                  <a:lnTo>
                    <a:pt x="220" y="282"/>
                  </a:lnTo>
                  <a:lnTo>
                    <a:pt x="219" y="285"/>
                  </a:lnTo>
                  <a:lnTo>
                    <a:pt x="219" y="292"/>
                  </a:lnTo>
                  <a:lnTo>
                    <a:pt x="219" y="297"/>
                  </a:lnTo>
                  <a:lnTo>
                    <a:pt x="219" y="301"/>
                  </a:lnTo>
                  <a:lnTo>
                    <a:pt x="219" y="307"/>
                  </a:lnTo>
                  <a:lnTo>
                    <a:pt x="218" y="316"/>
                  </a:lnTo>
                  <a:lnTo>
                    <a:pt x="218" y="319"/>
                  </a:lnTo>
                  <a:lnTo>
                    <a:pt x="227" y="325"/>
                  </a:lnTo>
                  <a:lnTo>
                    <a:pt x="226" y="327"/>
                  </a:lnTo>
                  <a:lnTo>
                    <a:pt x="228" y="331"/>
                  </a:lnTo>
                  <a:lnTo>
                    <a:pt x="220" y="334"/>
                  </a:lnTo>
                  <a:lnTo>
                    <a:pt x="220" y="337"/>
                  </a:lnTo>
                  <a:lnTo>
                    <a:pt x="220" y="340"/>
                  </a:lnTo>
                  <a:lnTo>
                    <a:pt x="221" y="344"/>
                  </a:lnTo>
                  <a:lnTo>
                    <a:pt x="225" y="345"/>
                  </a:lnTo>
                  <a:lnTo>
                    <a:pt x="221" y="355"/>
                  </a:lnTo>
                  <a:lnTo>
                    <a:pt x="214" y="355"/>
                  </a:lnTo>
                  <a:lnTo>
                    <a:pt x="209" y="360"/>
                  </a:lnTo>
                  <a:lnTo>
                    <a:pt x="204" y="357"/>
                  </a:lnTo>
                  <a:lnTo>
                    <a:pt x="191" y="345"/>
                  </a:lnTo>
                  <a:lnTo>
                    <a:pt x="186" y="345"/>
                  </a:lnTo>
                  <a:lnTo>
                    <a:pt x="166" y="338"/>
                  </a:lnTo>
                  <a:lnTo>
                    <a:pt x="162" y="339"/>
                  </a:lnTo>
                  <a:lnTo>
                    <a:pt x="160" y="337"/>
                  </a:lnTo>
                  <a:lnTo>
                    <a:pt x="156" y="330"/>
                  </a:lnTo>
                  <a:lnTo>
                    <a:pt x="153" y="331"/>
                  </a:lnTo>
                  <a:lnTo>
                    <a:pt x="146" y="342"/>
                  </a:lnTo>
                  <a:lnTo>
                    <a:pt x="144" y="338"/>
                  </a:lnTo>
                  <a:lnTo>
                    <a:pt x="144" y="333"/>
                  </a:lnTo>
                  <a:lnTo>
                    <a:pt x="142" y="333"/>
                  </a:lnTo>
                  <a:lnTo>
                    <a:pt x="141" y="334"/>
                  </a:lnTo>
                  <a:lnTo>
                    <a:pt x="131" y="334"/>
                  </a:lnTo>
                  <a:lnTo>
                    <a:pt x="123" y="340"/>
                  </a:lnTo>
                  <a:lnTo>
                    <a:pt x="120" y="339"/>
                  </a:lnTo>
                  <a:lnTo>
                    <a:pt x="118" y="337"/>
                  </a:lnTo>
                  <a:lnTo>
                    <a:pt x="112" y="340"/>
                  </a:lnTo>
                  <a:lnTo>
                    <a:pt x="111" y="344"/>
                  </a:lnTo>
                  <a:lnTo>
                    <a:pt x="95" y="346"/>
                  </a:lnTo>
                  <a:lnTo>
                    <a:pt x="88" y="351"/>
                  </a:lnTo>
                  <a:lnTo>
                    <a:pt x="86" y="355"/>
                  </a:lnTo>
                  <a:lnTo>
                    <a:pt x="81" y="355"/>
                  </a:lnTo>
                  <a:lnTo>
                    <a:pt x="76" y="357"/>
                  </a:lnTo>
                  <a:lnTo>
                    <a:pt x="74" y="354"/>
                  </a:lnTo>
                  <a:lnTo>
                    <a:pt x="69" y="348"/>
                  </a:lnTo>
                  <a:lnTo>
                    <a:pt x="70" y="342"/>
                  </a:lnTo>
                  <a:lnTo>
                    <a:pt x="64" y="339"/>
                  </a:lnTo>
                  <a:lnTo>
                    <a:pt x="59" y="332"/>
                  </a:lnTo>
                  <a:lnTo>
                    <a:pt x="52" y="321"/>
                  </a:lnTo>
                  <a:lnTo>
                    <a:pt x="51" y="315"/>
                  </a:lnTo>
                  <a:lnTo>
                    <a:pt x="50" y="310"/>
                  </a:lnTo>
                  <a:lnTo>
                    <a:pt x="40" y="302"/>
                  </a:lnTo>
                  <a:lnTo>
                    <a:pt x="38" y="296"/>
                  </a:lnTo>
                  <a:lnTo>
                    <a:pt x="35" y="296"/>
                  </a:lnTo>
                  <a:lnTo>
                    <a:pt x="32" y="297"/>
                  </a:lnTo>
                  <a:lnTo>
                    <a:pt x="20" y="294"/>
                  </a:lnTo>
                  <a:lnTo>
                    <a:pt x="14" y="291"/>
                  </a:lnTo>
                  <a:lnTo>
                    <a:pt x="5" y="295"/>
                  </a:lnTo>
                  <a:lnTo>
                    <a:pt x="6" y="290"/>
                  </a:lnTo>
                  <a:lnTo>
                    <a:pt x="0" y="273"/>
                  </a:lnTo>
                  <a:lnTo>
                    <a:pt x="5" y="272"/>
                  </a:lnTo>
                  <a:lnTo>
                    <a:pt x="6" y="268"/>
                  </a:lnTo>
                  <a:lnTo>
                    <a:pt x="6" y="266"/>
                  </a:lnTo>
                  <a:lnTo>
                    <a:pt x="12" y="262"/>
                  </a:lnTo>
                  <a:lnTo>
                    <a:pt x="14" y="256"/>
                  </a:lnTo>
                  <a:lnTo>
                    <a:pt x="18" y="253"/>
                  </a:lnTo>
                  <a:lnTo>
                    <a:pt x="21" y="246"/>
                  </a:lnTo>
                  <a:lnTo>
                    <a:pt x="27" y="241"/>
                  </a:lnTo>
                  <a:lnTo>
                    <a:pt x="32" y="232"/>
                  </a:lnTo>
                  <a:lnTo>
                    <a:pt x="34" y="218"/>
                  </a:lnTo>
                  <a:lnTo>
                    <a:pt x="36" y="213"/>
                  </a:lnTo>
                  <a:lnTo>
                    <a:pt x="36" y="210"/>
                  </a:lnTo>
                  <a:lnTo>
                    <a:pt x="38" y="206"/>
                  </a:lnTo>
                  <a:lnTo>
                    <a:pt x="39" y="199"/>
                  </a:lnTo>
                  <a:lnTo>
                    <a:pt x="36" y="196"/>
                  </a:lnTo>
                  <a:lnTo>
                    <a:pt x="35" y="193"/>
                  </a:lnTo>
                  <a:lnTo>
                    <a:pt x="33" y="193"/>
                  </a:lnTo>
                  <a:lnTo>
                    <a:pt x="28" y="190"/>
                  </a:lnTo>
                  <a:lnTo>
                    <a:pt x="28" y="188"/>
                  </a:lnTo>
                  <a:lnTo>
                    <a:pt x="30" y="184"/>
                  </a:lnTo>
                  <a:lnTo>
                    <a:pt x="30" y="180"/>
                  </a:lnTo>
                  <a:lnTo>
                    <a:pt x="27" y="177"/>
                  </a:lnTo>
                  <a:lnTo>
                    <a:pt x="29" y="177"/>
                  </a:lnTo>
                  <a:lnTo>
                    <a:pt x="23" y="169"/>
                  </a:lnTo>
                  <a:lnTo>
                    <a:pt x="14" y="166"/>
                  </a:lnTo>
                  <a:lnTo>
                    <a:pt x="12" y="165"/>
                  </a:lnTo>
                  <a:lnTo>
                    <a:pt x="21" y="159"/>
                  </a:lnTo>
                  <a:lnTo>
                    <a:pt x="24" y="158"/>
                  </a:lnTo>
                  <a:lnTo>
                    <a:pt x="26" y="151"/>
                  </a:lnTo>
                  <a:lnTo>
                    <a:pt x="23" y="145"/>
                  </a:lnTo>
                  <a:lnTo>
                    <a:pt x="28" y="144"/>
                  </a:lnTo>
                  <a:lnTo>
                    <a:pt x="27" y="138"/>
                  </a:lnTo>
                  <a:lnTo>
                    <a:pt x="29" y="130"/>
                  </a:lnTo>
                  <a:lnTo>
                    <a:pt x="27" y="127"/>
                  </a:lnTo>
                  <a:lnTo>
                    <a:pt x="27" y="121"/>
                  </a:lnTo>
                  <a:lnTo>
                    <a:pt x="28" y="116"/>
                  </a:lnTo>
                  <a:lnTo>
                    <a:pt x="24" y="109"/>
                  </a:lnTo>
                  <a:lnTo>
                    <a:pt x="27" y="103"/>
                  </a:lnTo>
                  <a:lnTo>
                    <a:pt x="27" y="98"/>
                  </a:lnTo>
                  <a:lnTo>
                    <a:pt x="23" y="98"/>
                  </a:lnTo>
                  <a:lnTo>
                    <a:pt x="21" y="100"/>
                  </a:lnTo>
                  <a:lnTo>
                    <a:pt x="17" y="99"/>
                  </a:lnTo>
                  <a:lnTo>
                    <a:pt x="16" y="93"/>
                  </a:lnTo>
                  <a:lnTo>
                    <a:pt x="24" y="92"/>
                  </a:lnTo>
                  <a:lnTo>
                    <a:pt x="35" y="87"/>
                  </a:lnTo>
                  <a:lnTo>
                    <a:pt x="40" y="84"/>
                  </a:lnTo>
                  <a:lnTo>
                    <a:pt x="42" y="80"/>
                  </a:lnTo>
                  <a:lnTo>
                    <a:pt x="36" y="76"/>
                  </a:lnTo>
                  <a:lnTo>
                    <a:pt x="35" y="73"/>
                  </a:lnTo>
                  <a:lnTo>
                    <a:pt x="36" y="61"/>
                  </a:lnTo>
                  <a:lnTo>
                    <a:pt x="35" y="57"/>
                  </a:lnTo>
                  <a:lnTo>
                    <a:pt x="33" y="56"/>
                  </a:lnTo>
                  <a:lnTo>
                    <a:pt x="35" y="55"/>
                  </a:lnTo>
                  <a:lnTo>
                    <a:pt x="38" y="56"/>
                  </a:lnTo>
                  <a:lnTo>
                    <a:pt x="42" y="55"/>
                  </a:lnTo>
                  <a:lnTo>
                    <a:pt x="47" y="50"/>
                  </a:lnTo>
                  <a:lnTo>
                    <a:pt x="51" y="50"/>
                  </a:lnTo>
                  <a:lnTo>
                    <a:pt x="54" y="46"/>
                  </a:lnTo>
                  <a:lnTo>
                    <a:pt x="56" y="49"/>
                  </a:lnTo>
                  <a:lnTo>
                    <a:pt x="63" y="48"/>
                  </a:lnTo>
                  <a:lnTo>
                    <a:pt x="65" y="51"/>
                  </a:lnTo>
                  <a:lnTo>
                    <a:pt x="70" y="50"/>
                  </a:lnTo>
                  <a:lnTo>
                    <a:pt x="87" y="26"/>
                  </a:lnTo>
                  <a:lnTo>
                    <a:pt x="93" y="21"/>
                  </a:lnTo>
                  <a:lnTo>
                    <a:pt x="99" y="14"/>
                  </a:lnTo>
                  <a:lnTo>
                    <a:pt x="105" y="21"/>
                  </a:lnTo>
                  <a:lnTo>
                    <a:pt x="116" y="26"/>
                  </a:lnTo>
                  <a:lnTo>
                    <a:pt x="118" y="26"/>
                  </a:lnTo>
                  <a:lnTo>
                    <a:pt x="124" y="30"/>
                  </a:lnTo>
                  <a:lnTo>
                    <a:pt x="129" y="31"/>
                  </a:lnTo>
                  <a:lnTo>
                    <a:pt x="129" y="26"/>
                  </a:lnTo>
                  <a:lnTo>
                    <a:pt x="128" y="21"/>
                  </a:lnTo>
                  <a:lnTo>
                    <a:pt x="130" y="16"/>
                  </a:lnTo>
                  <a:lnTo>
                    <a:pt x="134" y="18"/>
                  </a:lnTo>
                  <a:lnTo>
                    <a:pt x="141" y="24"/>
                  </a:lnTo>
                  <a:lnTo>
                    <a:pt x="143" y="22"/>
                  </a:lnTo>
                  <a:lnTo>
                    <a:pt x="146" y="26"/>
                  </a:lnTo>
                  <a:lnTo>
                    <a:pt x="147" y="24"/>
                  </a:lnTo>
                  <a:lnTo>
                    <a:pt x="150" y="22"/>
                  </a:lnTo>
                  <a:lnTo>
                    <a:pt x="149" y="21"/>
                  </a:lnTo>
                  <a:lnTo>
                    <a:pt x="147" y="14"/>
                  </a:lnTo>
                  <a:lnTo>
                    <a:pt x="153" y="10"/>
                  </a:lnTo>
                  <a:lnTo>
                    <a:pt x="160" y="24"/>
                  </a:lnTo>
                  <a:lnTo>
                    <a:pt x="166" y="22"/>
                  </a:lnTo>
                  <a:lnTo>
                    <a:pt x="168" y="20"/>
                  </a:lnTo>
                  <a:lnTo>
                    <a:pt x="172" y="12"/>
                  </a:lnTo>
                  <a:lnTo>
                    <a:pt x="171" y="7"/>
                  </a:lnTo>
                  <a:lnTo>
                    <a:pt x="168" y="3"/>
                  </a:lnTo>
                  <a:lnTo>
                    <a:pt x="171" y="0"/>
                  </a:lnTo>
                  <a:lnTo>
                    <a:pt x="172" y="1"/>
                  </a:lnTo>
                  <a:lnTo>
                    <a:pt x="174" y="12"/>
                  </a:lnTo>
                  <a:lnTo>
                    <a:pt x="177" y="16"/>
                  </a:lnTo>
                  <a:lnTo>
                    <a:pt x="179" y="15"/>
                  </a:lnTo>
                  <a:lnTo>
                    <a:pt x="182" y="16"/>
                  </a:lnTo>
                  <a:lnTo>
                    <a:pt x="183" y="18"/>
                  </a:lnTo>
                  <a:lnTo>
                    <a:pt x="185" y="19"/>
                  </a:lnTo>
                  <a:lnTo>
                    <a:pt x="188" y="18"/>
                  </a:lnTo>
                  <a:lnTo>
                    <a:pt x="192" y="16"/>
                  </a:lnTo>
                  <a:lnTo>
                    <a:pt x="198" y="14"/>
                  </a:lnTo>
                  <a:lnTo>
                    <a:pt x="200" y="13"/>
                  </a:lnTo>
                  <a:lnTo>
                    <a:pt x="201" y="8"/>
                  </a:lnTo>
                  <a:lnTo>
                    <a:pt x="202"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50" name="Freeform 1053"/>
            <p:cNvSpPr>
              <a:spLocks noChangeAspect="1"/>
            </p:cNvSpPr>
            <p:nvPr/>
          </p:nvSpPr>
          <p:spPr bwMode="auto">
            <a:xfrm>
              <a:off x="3097" y="3226"/>
              <a:ext cx="146" cy="103"/>
            </a:xfrm>
            <a:custGeom>
              <a:avLst/>
              <a:gdLst>
                <a:gd name="T0" fmla="*/ 1 w 293"/>
                <a:gd name="T1" fmla="*/ 0 h 208"/>
                <a:gd name="T2" fmla="*/ 1 w 293"/>
                <a:gd name="T3" fmla="*/ 0 h 208"/>
                <a:gd name="T4" fmla="*/ 1 w 293"/>
                <a:gd name="T5" fmla="*/ 0 h 208"/>
                <a:gd name="T6" fmla="*/ 1 w 293"/>
                <a:gd name="T7" fmla="*/ 0 h 208"/>
                <a:gd name="T8" fmla="*/ 1 w 293"/>
                <a:gd name="T9" fmla="*/ 0 h 208"/>
                <a:gd name="T10" fmla="*/ 1 w 293"/>
                <a:gd name="T11" fmla="*/ 0 h 208"/>
                <a:gd name="T12" fmla="*/ 1 w 293"/>
                <a:gd name="T13" fmla="*/ 0 h 208"/>
                <a:gd name="T14" fmla="*/ 0 w 293"/>
                <a:gd name="T15" fmla="*/ 0 h 208"/>
                <a:gd name="T16" fmla="*/ 0 w 293"/>
                <a:gd name="T17" fmla="*/ 0 h 208"/>
                <a:gd name="T18" fmla="*/ 0 w 293"/>
                <a:gd name="T19" fmla="*/ 0 h 208"/>
                <a:gd name="T20" fmla="*/ 0 w 293"/>
                <a:gd name="T21" fmla="*/ 0 h 208"/>
                <a:gd name="T22" fmla="*/ 0 w 293"/>
                <a:gd name="T23" fmla="*/ 0 h 208"/>
                <a:gd name="T24" fmla="*/ 0 w 293"/>
                <a:gd name="T25" fmla="*/ 0 h 208"/>
                <a:gd name="T26" fmla="*/ 0 w 293"/>
                <a:gd name="T27" fmla="*/ 0 h 208"/>
                <a:gd name="T28" fmla="*/ 0 w 293"/>
                <a:gd name="T29" fmla="*/ 0 h 208"/>
                <a:gd name="T30" fmla="*/ 0 w 293"/>
                <a:gd name="T31" fmla="*/ 0 h 208"/>
                <a:gd name="T32" fmla="*/ 0 w 293"/>
                <a:gd name="T33" fmla="*/ 0 h 208"/>
                <a:gd name="T34" fmla="*/ 0 w 293"/>
                <a:gd name="T35" fmla="*/ 0 h 208"/>
                <a:gd name="T36" fmla="*/ 0 w 293"/>
                <a:gd name="T37" fmla="*/ 0 h 208"/>
                <a:gd name="T38" fmla="*/ 0 w 293"/>
                <a:gd name="T39" fmla="*/ 0 h 208"/>
                <a:gd name="T40" fmla="*/ 0 w 293"/>
                <a:gd name="T41" fmla="*/ 0 h 208"/>
                <a:gd name="T42" fmla="*/ 0 w 293"/>
                <a:gd name="T43" fmla="*/ 0 h 208"/>
                <a:gd name="T44" fmla="*/ 0 w 293"/>
                <a:gd name="T45" fmla="*/ 0 h 208"/>
                <a:gd name="T46" fmla="*/ 0 w 293"/>
                <a:gd name="T47" fmla="*/ 0 h 208"/>
                <a:gd name="T48" fmla="*/ 0 w 293"/>
                <a:gd name="T49" fmla="*/ 0 h 208"/>
                <a:gd name="T50" fmla="*/ 0 w 293"/>
                <a:gd name="T51" fmla="*/ 0 h 208"/>
                <a:gd name="T52" fmla="*/ 0 w 293"/>
                <a:gd name="T53" fmla="*/ 0 h 208"/>
                <a:gd name="T54" fmla="*/ 0 w 293"/>
                <a:gd name="T55" fmla="*/ 0 h 208"/>
                <a:gd name="T56" fmla="*/ 0 w 293"/>
                <a:gd name="T57" fmla="*/ 0 h 208"/>
                <a:gd name="T58" fmla="*/ 0 w 293"/>
                <a:gd name="T59" fmla="*/ 0 h 208"/>
                <a:gd name="T60" fmla="*/ 0 w 293"/>
                <a:gd name="T61" fmla="*/ 0 h 208"/>
                <a:gd name="T62" fmla="*/ 0 w 293"/>
                <a:gd name="T63" fmla="*/ 0 h 208"/>
                <a:gd name="T64" fmla="*/ 0 w 293"/>
                <a:gd name="T65" fmla="*/ 0 h 208"/>
                <a:gd name="T66" fmla="*/ 0 w 293"/>
                <a:gd name="T67" fmla="*/ 0 h 208"/>
                <a:gd name="T68" fmla="*/ 0 w 293"/>
                <a:gd name="T69" fmla="*/ 0 h 208"/>
                <a:gd name="T70" fmla="*/ 0 w 293"/>
                <a:gd name="T71" fmla="*/ 0 h 208"/>
                <a:gd name="T72" fmla="*/ 0 w 293"/>
                <a:gd name="T73" fmla="*/ 0 h 208"/>
                <a:gd name="T74" fmla="*/ 0 w 293"/>
                <a:gd name="T75" fmla="*/ 0 h 208"/>
                <a:gd name="T76" fmla="*/ 0 w 293"/>
                <a:gd name="T77" fmla="*/ 0 h 208"/>
                <a:gd name="T78" fmla="*/ 0 w 293"/>
                <a:gd name="T79" fmla="*/ 0 h 208"/>
                <a:gd name="T80" fmla="*/ 0 w 293"/>
                <a:gd name="T81" fmla="*/ 0 h 208"/>
                <a:gd name="T82" fmla="*/ 0 w 293"/>
                <a:gd name="T83" fmla="*/ 0 h 208"/>
                <a:gd name="T84" fmla="*/ 0 w 293"/>
                <a:gd name="T85" fmla="*/ 0 h 208"/>
                <a:gd name="T86" fmla="*/ 0 w 293"/>
                <a:gd name="T87" fmla="*/ 0 h 208"/>
                <a:gd name="T88" fmla="*/ 0 w 293"/>
                <a:gd name="T89" fmla="*/ 0 h 208"/>
                <a:gd name="T90" fmla="*/ 0 w 293"/>
                <a:gd name="T91" fmla="*/ 0 h 208"/>
                <a:gd name="T92" fmla="*/ 0 w 293"/>
                <a:gd name="T93" fmla="*/ 0 h 208"/>
                <a:gd name="T94" fmla="*/ 0 w 293"/>
                <a:gd name="T95" fmla="*/ 0 h 208"/>
                <a:gd name="T96" fmla="*/ 0 w 293"/>
                <a:gd name="T97" fmla="*/ 0 h 208"/>
                <a:gd name="T98" fmla="*/ 0 w 293"/>
                <a:gd name="T99" fmla="*/ 0 h 208"/>
                <a:gd name="T100" fmla="*/ 0 w 293"/>
                <a:gd name="T101" fmla="*/ 0 h 208"/>
                <a:gd name="T102" fmla="*/ 0 w 293"/>
                <a:gd name="T103" fmla="*/ 0 h 208"/>
                <a:gd name="T104" fmla="*/ 1 w 293"/>
                <a:gd name="T105" fmla="*/ 0 h 2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 h="208">
                  <a:moveTo>
                    <a:pt x="276" y="15"/>
                  </a:moveTo>
                  <a:lnTo>
                    <a:pt x="279" y="13"/>
                  </a:lnTo>
                  <a:lnTo>
                    <a:pt x="285" y="15"/>
                  </a:lnTo>
                  <a:lnTo>
                    <a:pt x="287" y="12"/>
                  </a:lnTo>
                  <a:lnTo>
                    <a:pt x="292" y="13"/>
                  </a:lnTo>
                  <a:lnTo>
                    <a:pt x="293" y="25"/>
                  </a:lnTo>
                  <a:lnTo>
                    <a:pt x="292" y="25"/>
                  </a:lnTo>
                  <a:lnTo>
                    <a:pt x="291" y="25"/>
                  </a:lnTo>
                  <a:lnTo>
                    <a:pt x="289" y="24"/>
                  </a:lnTo>
                  <a:lnTo>
                    <a:pt x="289" y="23"/>
                  </a:lnTo>
                  <a:lnTo>
                    <a:pt x="287" y="25"/>
                  </a:lnTo>
                  <a:lnTo>
                    <a:pt x="286" y="27"/>
                  </a:lnTo>
                  <a:lnTo>
                    <a:pt x="286" y="28"/>
                  </a:lnTo>
                  <a:lnTo>
                    <a:pt x="287" y="30"/>
                  </a:lnTo>
                  <a:lnTo>
                    <a:pt x="287" y="31"/>
                  </a:lnTo>
                  <a:lnTo>
                    <a:pt x="285" y="33"/>
                  </a:lnTo>
                  <a:lnTo>
                    <a:pt x="282" y="34"/>
                  </a:lnTo>
                  <a:lnTo>
                    <a:pt x="280" y="34"/>
                  </a:lnTo>
                  <a:lnTo>
                    <a:pt x="279" y="35"/>
                  </a:lnTo>
                  <a:lnTo>
                    <a:pt x="277" y="35"/>
                  </a:lnTo>
                  <a:lnTo>
                    <a:pt x="275" y="34"/>
                  </a:lnTo>
                  <a:lnTo>
                    <a:pt x="274" y="36"/>
                  </a:lnTo>
                  <a:lnTo>
                    <a:pt x="274" y="40"/>
                  </a:lnTo>
                  <a:lnTo>
                    <a:pt x="282" y="46"/>
                  </a:lnTo>
                  <a:lnTo>
                    <a:pt x="282" y="51"/>
                  </a:lnTo>
                  <a:lnTo>
                    <a:pt x="289" y="53"/>
                  </a:lnTo>
                  <a:lnTo>
                    <a:pt x="281" y="67"/>
                  </a:lnTo>
                  <a:lnTo>
                    <a:pt x="280" y="78"/>
                  </a:lnTo>
                  <a:lnTo>
                    <a:pt x="270" y="89"/>
                  </a:lnTo>
                  <a:lnTo>
                    <a:pt x="262" y="84"/>
                  </a:lnTo>
                  <a:lnTo>
                    <a:pt x="257" y="89"/>
                  </a:lnTo>
                  <a:lnTo>
                    <a:pt x="252" y="106"/>
                  </a:lnTo>
                  <a:lnTo>
                    <a:pt x="249" y="112"/>
                  </a:lnTo>
                  <a:lnTo>
                    <a:pt x="243" y="139"/>
                  </a:lnTo>
                  <a:lnTo>
                    <a:pt x="241" y="139"/>
                  </a:lnTo>
                  <a:lnTo>
                    <a:pt x="241" y="133"/>
                  </a:lnTo>
                  <a:lnTo>
                    <a:pt x="239" y="133"/>
                  </a:lnTo>
                  <a:lnTo>
                    <a:pt x="239" y="141"/>
                  </a:lnTo>
                  <a:lnTo>
                    <a:pt x="233" y="139"/>
                  </a:lnTo>
                  <a:lnTo>
                    <a:pt x="233" y="136"/>
                  </a:lnTo>
                  <a:lnTo>
                    <a:pt x="233" y="131"/>
                  </a:lnTo>
                  <a:lnTo>
                    <a:pt x="232" y="130"/>
                  </a:lnTo>
                  <a:lnTo>
                    <a:pt x="232" y="132"/>
                  </a:lnTo>
                  <a:lnTo>
                    <a:pt x="229" y="132"/>
                  </a:lnTo>
                  <a:lnTo>
                    <a:pt x="229" y="133"/>
                  </a:lnTo>
                  <a:lnTo>
                    <a:pt x="229" y="138"/>
                  </a:lnTo>
                  <a:lnTo>
                    <a:pt x="228" y="141"/>
                  </a:lnTo>
                  <a:lnTo>
                    <a:pt x="228" y="144"/>
                  </a:lnTo>
                  <a:lnTo>
                    <a:pt x="227" y="144"/>
                  </a:lnTo>
                  <a:lnTo>
                    <a:pt x="227" y="141"/>
                  </a:lnTo>
                  <a:lnTo>
                    <a:pt x="225" y="141"/>
                  </a:lnTo>
                  <a:lnTo>
                    <a:pt x="225" y="142"/>
                  </a:lnTo>
                  <a:lnTo>
                    <a:pt x="222" y="142"/>
                  </a:lnTo>
                  <a:lnTo>
                    <a:pt x="222" y="137"/>
                  </a:lnTo>
                  <a:lnTo>
                    <a:pt x="219" y="137"/>
                  </a:lnTo>
                  <a:lnTo>
                    <a:pt x="214" y="153"/>
                  </a:lnTo>
                  <a:lnTo>
                    <a:pt x="215" y="159"/>
                  </a:lnTo>
                  <a:lnTo>
                    <a:pt x="211" y="159"/>
                  </a:lnTo>
                  <a:lnTo>
                    <a:pt x="208" y="156"/>
                  </a:lnTo>
                  <a:lnTo>
                    <a:pt x="205" y="157"/>
                  </a:lnTo>
                  <a:lnTo>
                    <a:pt x="210" y="159"/>
                  </a:lnTo>
                  <a:lnTo>
                    <a:pt x="209" y="160"/>
                  </a:lnTo>
                  <a:lnTo>
                    <a:pt x="207" y="160"/>
                  </a:lnTo>
                  <a:lnTo>
                    <a:pt x="201" y="160"/>
                  </a:lnTo>
                  <a:lnTo>
                    <a:pt x="186" y="163"/>
                  </a:lnTo>
                  <a:lnTo>
                    <a:pt x="180" y="166"/>
                  </a:lnTo>
                  <a:lnTo>
                    <a:pt x="171" y="168"/>
                  </a:lnTo>
                  <a:lnTo>
                    <a:pt x="144" y="171"/>
                  </a:lnTo>
                  <a:lnTo>
                    <a:pt x="136" y="171"/>
                  </a:lnTo>
                  <a:lnTo>
                    <a:pt x="121" y="171"/>
                  </a:lnTo>
                  <a:lnTo>
                    <a:pt x="115" y="172"/>
                  </a:lnTo>
                  <a:lnTo>
                    <a:pt x="103" y="175"/>
                  </a:lnTo>
                  <a:lnTo>
                    <a:pt x="89" y="178"/>
                  </a:lnTo>
                  <a:lnTo>
                    <a:pt x="79" y="181"/>
                  </a:lnTo>
                  <a:lnTo>
                    <a:pt x="72" y="183"/>
                  </a:lnTo>
                  <a:lnTo>
                    <a:pt x="65" y="185"/>
                  </a:lnTo>
                  <a:lnTo>
                    <a:pt x="61" y="187"/>
                  </a:lnTo>
                  <a:lnTo>
                    <a:pt x="58" y="191"/>
                  </a:lnTo>
                  <a:lnTo>
                    <a:pt x="57" y="190"/>
                  </a:lnTo>
                  <a:lnTo>
                    <a:pt x="59" y="189"/>
                  </a:lnTo>
                  <a:lnTo>
                    <a:pt x="57" y="186"/>
                  </a:lnTo>
                  <a:lnTo>
                    <a:pt x="57" y="184"/>
                  </a:lnTo>
                  <a:lnTo>
                    <a:pt x="54" y="184"/>
                  </a:lnTo>
                  <a:lnTo>
                    <a:pt x="54" y="186"/>
                  </a:lnTo>
                  <a:lnTo>
                    <a:pt x="49" y="186"/>
                  </a:lnTo>
                  <a:lnTo>
                    <a:pt x="48" y="186"/>
                  </a:lnTo>
                  <a:lnTo>
                    <a:pt x="49" y="187"/>
                  </a:lnTo>
                  <a:lnTo>
                    <a:pt x="48" y="190"/>
                  </a:lnTo>
                  <a:lnTo>
                    <a:pt x="51" y="189"/>
                  </a:lnTo>
                  <a:lnTo>
                    <a:pt x="52" y="190"/>
                  </a:lnTo>
                  <a:lnTo>
                    <a:pt x="55" y="193"/>
                  </a:lnTo>
                  <a:lnTo>
                    <a:pt x="57" y="191"/>
                  </a:lnTo>
                  <a:lnTo>
                    <a:pt x="54" y="199"/>
                  </a:lnTo>
                  <a:lnTo>
                    <a:pt x="51" y="204"/>
                  </a:lnTo>
                  <a:lnTo>
                    <a:pt x="47" y="208"/>
                  </a:lnTo>
                  <a:lnTo>
                    <a:pt x="46" y="208"/>
                  </a:lnTo>
                  <a:lnTo>
                    <a:pt x="42" y="207"/>
                  </a:lnTo>
                  <a:lnTo>
                    <a:pt x="36" y="198"/>
                  </a:lnTo>
                  <a:lnTo>
                    <a:pt x="29" y="192"/>
                  </a:lnTo>
                  <a:lnTo>
                    <a:pt x="11" y="184"/>
                  </a:lnTo>
                  <a:lnTo>
                    <a:pt x="9" y="180"/>
                  </a:lnTo>
                  <a:lnTo>
                    <a:pt x="10" y="177"/>
                  </a:lnTo>
                  <a:lnTo>
                    <a:pt x="11" y="177"/>
                  </a:lnTo>
                  <a:lnTo>
                    <a:pt x="10" y="179"/>
                  </a:lnTo>
                  <a:lnTo>
                    <a:pt x="11" y="180"/>
                  </a:lnTo>
                  <a:lnTo>
                    <a:pt x="12" y="179"/>
                  </a:lnTo>
                  <a:lnTo>
                    <a:pt x="12" y="175"/>
                  </a:lnTo>
                  <a:lnTo>
                    <a:pt x="13" y="175"/>
                  </a:lnTo>
                  <a:lnTo>
                    <a:pt x="15" y="175"/>
                  </a:lnTo>
                  <a:lnTo>
                    <a:pt x="16" y="174"/>
                  </a:lnTo>
                  <a:lnTo>
                    <a:pt x="17" y="169"/>
                  </a:lnTo>
                  <a:lnTo>
                    <a:pt x="19" y="167"/>
                  </a:lnTo>
                  <a:lnTo>
                    <a:pt x="22" y="167"/>
                  </a:lnTo>
                  <a:lnTo>
                    <a:pt x="27" y="169"/>
                  </a:lnTo>
                  <a:lnTo>
                    <a:pt x="30" y="171"/>
                  </a:lnTo>
                  <a:lnTo>
                    <a:pt x="34" y="168"/>
                  </a:lnTo>
                  <a:lnTo>
                    <a:pt x="35" y="169"/>
                  </a:lnTo>
                  <a:lnTo>
                    <a:pt x="36" y="168"/>
                  </a:lnTo>
                  <a:lnTo>
                    <a:pt x="36" y="167"/>
                  </a:lnTo>
                  <a:lnTo>
                    <a:pt x="39" y="163"/>
                  </a:lnTo>
                  <a:lnTo>
                    <a:pt x="39" y="161"/>
                  </a:lnTo>
                  <a:lnTo>
                    <a:pt x="41" y="157"/>
                  </a:lnTo>
                  <a:lnTo>
                    <a:pt x="41" y="156"/>
                  </a:lnTo>
                  <a:lnTo>
                    <a:pt x="40" y="156"/>
                  </a:lnTo>
                  <a:lnTo>
                    <a:pt x="39" y="159"/>
                  </a:lnTo>
                  <a:lnTo>
                    <a:pt x="37" y="163"/>
                  </a:lnTo>
                  <a:lnTo>
                    <a:pt x="31" y="168"/>
                  </a:lnTo>
                  <a:lnTo>
                    <a:pt x="29" y="168"/>
                  </a:lnTo>
                  <a:lnTo>
                    <a:pt x="27" y="167"/>
                  </a:lnTo>
                  <a:lnTo>
                    <a:pt x="27" y="166"/>
                  </a:lnTo>
                  <a:lnTo>
                    <a:pt x="23" y="165"/>
                  </a:lnTo>
                  <a:lnTo>
                    <a:pt x="22" y="163"/>
                  </a:lnTo>
                  <a:lnTo>
                    <a:pt x="22" y="162"/>
                  </a:lnTo>
                  <a:lnTo>
                    <a:pt x="28" y="157"/>
                  </a:lnTo>
                  <a:lnTo>
                    <a:pt x="25" y="157"/>
                  </a:lnTo>
                  <a:lnTo>
                    <a:pt x="25" y="153"/>
                  </a:lnTo>
                  <a:lnTo>
                    <a:pt x="24" y="153"/>
                  </a:lnTo>
                  <a:lnTo>
                    <a:pt x="23" y="151"/>
                  </a:lnTo>
                  <a:lnTo>
                    <a:pt x="22" y="154"/>
                  </a:lnTo>
                  <a:lnTo>
                    <a:pt x="22" y="155"/>
                  </a:lnTo>
                  <a:lnTo>
                    <a:pt x="23" y="157"/>
                  </a:lnTo>
                  <a:lnTo>
                    <a:pt x="21" y="161"/>
                  </a:lnTo>
                  <a:lnTo>
                    <a:pt x="21" y="165"/>
                  </a:lnTo>
                  <a:lnTo>
                    <a:pt x="19" y="165"/>
                  </a:lnTo>
                  <a:lnTo>
                    <a:pt x="16" y="162"/>
                  </a:lnTo>
                  <a:lnTo>
                    <a:pt x="15" y="156"/>
                  </a:lnTo>
                  <a:lnTo>
                    <a:pt x="16" y="154"/>
                  </a:lnTo>
                  <a:lnTo>
                    <a:pt x="15" y="153"/>
                  </a:lnTo>
                  <a:lnTo>
                    <a:pt x="10" y="151"/>
                  </a:lnTo>
                  <a:lnTo>
                    <a:pt x="9" y="153"/>
                  </a:lnTo>
                  <a:lnTo>
                    <a:pt x="9" y="155"/>
                  </a:lnTo>
                  <a:lnTo>
                    <a:pt x="10" y="157"/>
                  </a:lnTo>
                  <a:lnTo>
                    <a:pt x="11" y="161"/>
                  </a:lnTo>
                  <a:lnTo>
                    <a:pt x="10" y="168"/>
                  </a:lnTo>
                  <a:lnTo>
                    <a:pt x="9" y="169"/>
                  </a:lnTo>
                  <a:lnTo>
                    <a:pt x="4" y="165"/>
                  </a:lnTo>
                  <a:lnTo>
                    <a:pt x="0" y="163"/>
                  </a:lnTo>
                  <a:lnTo>
                    <a:pt x="0" y="162"/>
                  </a:lnTo>
                  <a:lnTo>
                    <a:pt x="1" y="162"/>
                  </a:lnTo>
                  <a:lnTo>
                    <a:pt x="1" y="159"/>
                  </a:lnTo>
                  <a:lnTo>
                    <a:pt x="1" y="156"/>
                  </a:lnTo>
                  <a:lnTo>
                    <a:pt x="4" y="153"/>
                  </a:lnTo>
                  <a:lnTo>
                    <a:pt x="4" y="150"/>
                  </a:lnTo>
                  <a:lnTo>
                    <a:pt x="4" y="149"/>
                  </a:lnTo>
                  <a:lnTo>
                    <a:pt x="6" y="142"/>
                  </a:lnTo>
                  <a:lnTo>
                    <a:pt x="3" y="136"/>
                  </a:lnTo>
                  <a:lnTo>
                    <a:pt x="0" y="130"/>
                  </a:lnTo>
                  <a:lnTo>
                    <a:pt x="0" y="126"/>
                  </a:lnTo>
                  <a:lnTo>
                    <a:pt x="9" y="112"/>
                  </a:lnTo>
                  <a:lnTo>
                    <a:pt x="6" y="108"/>
                  </a:lnTo>
                  <a:lnTo>
                    <a:pt x="7" y="102"/>
                  </a:lnTo>
                  <a:lnTo>
                    <a:pt x="18" y="73"/>
                  </a:lnTo>
                  <a:lnTo>
                    <a:pt x="19" y="70"/>
                  </a:lnTo>
                  <a:lnTo>
                    <a:pt x="24" y="63"/>
                  </a:lnTo>
                  <a:lnTo>
                    <a:pt x="34" y="48"/>
                  </a:lnTo>
                  <a:lnTo>
                    <a:pt x="36" y="47"/>
                  </a:lnTo>
                  <a:lnTo>
                    <a:pt x="46" y="51"/>
                  </a:lnTo>
                  <a:lnTo>
                    <a:pt x="51" y="48"/>
                  </a:lnTo>
                  <a:lnTo>
                    <a:pt x="57" y="40"/>
                  </a:lnTo>
                  <a:lnTo>
                    <a:pt x="63" y="35"/>
                  </a:lnTo>
                  <a:lnTo>
                    <a:pt x="64" y="37"/>
                  </a:lnTo>
                  <a:lnTo>
                    <a:pt x="71" y="41"/>
                  </a:lnTo>
                  <a:lnTo>
                    <a:pt x="76" y="42"/>
                  </a:lnTo>
                  <a:lnTo>
                    <a:pt x="79" y="45"/>
                  </a:lnTo>
                  <a:lnTo>
                    <a:pt x="88" y="42"/>
                  </a:lnTo>
                  <a:lnTo>
                    <a:pt x="100" y="36"/>
                  </a:lnTo>
                  <a:lnTo>
                    <a:pt x="108" y="41"/>
                  </a:lnTo>
                  <a:lnTo>
                    <a:pt x="113" y="39"/>
                  </a:lnTo>
                  <a:lnTo>
                    <a:pt x="114" y="39"/>
                  </a:lnTo>
                  <a:lnTo>
                    <a:pt x="126" y="39"/>
                  </a:lnTo>
                  <a:lnTo>
                    <a:pt x="129" y="36"/>
                  </a:lnTo>
                  <a:lnTo>
                    <a:pt x="137" y="36"/>
                  </a:lnTo>
                  <a:lnTo>
                    <a:pt x="154" y="33"/>
                  </a:lnTo>
                  <a:lnTo>
                    <a:pt x="157" y="33"/>
                  </a:lnTo>
                  <a:lnTo>
                    <a:pt x="168" y="28"/>
                  </a:lnTo>
                  <a:lnTo>
                    <a:pt x="171" y="24"/>
                  </a:lnTo>
                  <a:lnTo>
                    <a:pt x="181" y="22"/>
                  </a:lnTo>
                  <a:lnTo>
                    <a:pt x="185" y="23"/>
                  </a:lnTo>
                  <a:lnTo>
                    <a:pt x="190" y="19"/>
                  </a:lnTo>
                  <a:lnTo>
                    <a:pt x="196" y="21"/>
                  </a:lnTo>
                  <a:lnTo>
                    <a:pt x="202" y="17"/>
                  </a:lnTo>
                  <a:lnTo>
                    <a:pt x="205" y="17"/>
                  </a:lnTo>
                  <a:lnTo>
                    <a:pt x="217" y="9"/>
                  </a:lnTo>
                  <a:lnTo>
                    <a:pt x="227" y="5"/>
                  </a:lnTo>
                  <a:lnTo>
                    <a:pt x="234" y="0"/>
                  </a:lnTo>
                  <a:lnTo>
                    <a:pt x="239" y="3"/>
                  </a:lnTo>
                  <a:lnTo>
                    <a:pt x="244" y="4"/>
                  </a:lnTo>
                  <a:lnTo>
                    <a:pt x="246" y="13"/>
                  </a:lnTo>
                  <a:lnTo>
                    <a:pt x="257" y="13"/>
                  </a:lnTo>
                  <a:lnTo>
                    <a:pt x="265" y="12"/>
                  </a:lnTo>
                  <a:lnTo>
                    <a:pt x="271" y="15"/>
                  </a:lnTo>
                  <a:lnTo>
                    <a:pt x="276" y="1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51" name="Freeform 1054"/>
            <p:cNvSpPr>
              <a:spLocks noChangeAspect="1"/>
            </p:cNvSpPr>
            <p:nvPr/>
          </p:nvSpPr>
          <p:spPr bwMode="auto">
            <a:xfrm>
              <a:off x="3130" y="3010"/>
              <a:ext cx="136" cy="112"/>
            </a:xfrm>
            <a:custGeom>
              <a:avLst/>
              <a:gdLst>
                <a:gd name="T0" fmla="*/ 0 w 273"/>
                <a:gd name="T1" fmla="*/ 0 h 226"/>
                <a:gd name="T2" fmla="*/ 0 w 273"/>
                <a:gd name="T3" fmla="*/ 0 h 226"/>
                <a:gd name="T4" fmla="*/ 0 w 273"/>
                <a:gd name="T5" fmla="*/ 0 h 226"/>
                <a:gd name="T6" fmla="*/ 0 w 273"/>
                <a:gd name="T7" fmla="*/ 0 h 226"/>
                <a:gd name="T8" fmla="*/ 0 w 273"/>
                <a:gd name="T9" fmla="*/ 0 h 226"/>
                <a:gd name="T10" fmla="*/ 0 w 273"/>
                <a:gd name="T11" fmla="*/ 0 h 226"/>
                <a:gd name="T12" fmla="*/ 0 w 273"/>
                <a:gd name="T13" fmla="*/ 0 h 226"/>
                <a:gd name="T14" fmla="*/ 0 w 273"/>
                <a:gd name="T15" fmla="*/ 0 h 226"/>
                <a:gd name="T16" fmla="*/ 0 w 273"/>
                <a:gd name="T17" fmla="*/ 0 h 226"/>
                <a:gd name="T18" fmla="*/ 1 w 273"/>
                <a:gd name="T19" fmla="*/ 0 h 226"/>
                <a:gd name="T20" fmla="*/ 1 w 273"/>
                <a:gd name="T21" fmla="*/ 0 h 226"/>
                <a:gd name="T22" fmla="*/ 1 w 273"/>
                <a:gd name="T23" fmla="*/ 0 h 226"/>
                <a:gd name="T24" fmla="*/ 1 w 273"/>
                <a:gd name="T25" fmla="*/ 0 h 226"/>
                <a:gd name="T26" fmla="*/ 1 w 273"/>
                <a:gd name="T27" fmla="*/ 0 h 226"/>
                <a:gd name="T28" fmla="*/ 0 w 273"/>
                <a:gd name="T29" fmla="*/ 0 h 226"/>
                <a:gd name="T30" fmla="*/ 0 w 273"/>
                <a:gd name="T31" fmla="*/ 0 h 226"/>
                <a:gd name="T32" fmla="*/ 0 w 273"/>
                <a:gd name="T33" fmla="*/ 0 h 226"/>
                <a:gd name="T34" fmla="*/ 0 w 273"/>
                <a:gd name="T35" fmla="*/ 0 h 226"/>
                <a:gd name="T36" fmla="*/ 0 w 273"/>
                <a:gd name="T37" fmla="*/ 0 h 226"/>
                <a:gd name="T38" fmla="*/ 0 w 273"/>
                <a:gd name="T39" fmla="*/ 0 h 226"/>
                <a:gd name="T40" fmla="*/ 0 w 273"/>
                <a:gd name="T41" fmla="*/ 0 h 226"/>
                <a:gd name="T42" fmla="*/ 0 w 273"/>
                <a:gd name="T43" fmla="*/ 0 h 226"/>
                <a:gd name="T44" fmla="*/ 0 w 273"/>
                <a:gd name="T45" fmla="*/ 0 h 226"/>
                <a:gd name="T46" fmla="*/ 0 w 273"/>
                <a:gd name="T47" fmla="*/ 0 h 226"/>
                <a:gd name="T48" fmla="*/ 0 w 273"/>
                <a:gd name="T49" fmla="*/ 0 h 226"/>
                <a:gd name="T50" fmla="*/ 0 w 273"/>
                <a:gd name="T51" fmla="*/ 0 h 226"/>
                <a:gd name="T52" fmla="*/ 0 w 273"/>
                <a:gd name="T53" fmla="*/ 0 h 226"/>
                <a:gd name="T54" fmla="*/ 0 w 273"/>
                <a:gd name="T55" fmla="*/ 0 h 226"/>
                <a:gd name="T56" fmla="*/ 0 w 273"/>
                <a:gd name="T57" fmla="*/ 0 h 226"/>
                <a:gd name="T58" fmla="*/ 0 w 273"/>
                <a:gd name="T59" fmla="*/ 0 h 226"/>
                <a:gd name="T60" fmla="*/ 0 w 273"/>
                <a:gd name="T61" fmla="*/ 0 h 226"/>
                <a:gd name="T62" fmla="*/ 0 w 273"/>
                <a:gd name="T63" fmla="*/ 0 h 226"/>
                <a:gd name="T64" fmla="*/ 0 w 273"/>
                <a:gd name="T65" fmla="*/ 0 h 226"/>
                <a:gd name="T66" fmla="*/ 0 w 273"/>
                <a:gd name="T67" fmla="*/ 0 h 226"/>
                <a:gd name="T68" fmla="*/ 0 w 273"/>
                <a:gd name="T69" fmla="*/ 0 h 226"/>
                <a:gd name="T70" fmla="*/ 0 w 273"/>
                <a:gd name="T71" fmla="*/ 0 h 226"/>
                <a:gd name="T72" fmla="*/ 0 w 273"/>
                <a:gd name="T73" fmla="*/ 0 h 226"/>
                <a:gd name="T74" fmla="*/ 0 w 273"/>
                <a:gd name="T75" fmla="*/ 0 h 226"/>
                <a:gd name="T76" fmla="*/ 0 w 273"/>
                <a:gd name="T77" fmla="*/ 0 h 226"/>
                <a:gd name="T78" fmla="*/ 0 w 273"/>
                <a:gd name="T79" fmla="*/ 0 h 226"/>
                <a:gd name="T80" fmla="*/ 0 w 273"/>
                <a:gd name="T81" fmla="*/ 0 h 226"/>
                <a:gd name="T82" fmla="*/ 0 w 273"/>
                <a:gd name="T83" fmla="*/ 0 h 226"/>
                <a:gd name="T84" fmla="*/ 0 w 273"/>
                <a:gd name="T85" fmla="*/ 0 h 226"/>
                <a:gd name="T86" fmla="*/ 0 w 273"/>
                <a:gd name="T87" fmla="*/ 0 h 226"/>
                <a:gd name="T88" fmla="*/ 0 w 273"/>
                <a:gd name="T89" fmla="*/ 0 h 226"/>
                <a:gd name="T90" fmla="*/ 0 w 273"/>
                <a:gd name="T91" fmla="*/ 0 h 2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3" h="226">
                  <a:moveTo>
                    <a:pt x="155" y="21"/>
                  </a:moveTo>
                  <a:lnTo>
                    <a:pt x="156" y="17"/>
                  </a:lnTo>
                  <a:lnTo>
                    <a:pt x="162" y="10"/>
                  </a:lnTo>
                  <a:lnTo>
                    <a:pt x="168" y="9"/>
                  </a:lnTo>
                  <a:lnTo>
                    <a:pt x="170" y="4"/>
                  </a:lnTo>
                  <a:lnTo>
                    <a:pt x="174" y="0"/>
                  </a:lnTo>
                  <a:lnTo>
                    <a:pt x="176" y="4"/>
                  </a:lnTo>
                  <a:lnTo>
                    <a:pt x="174" y="9"/>
                  </a:lnTo>
                  <a:lnTo>
                    <a:pt x="174" y="13"/>
                  </a:lnTo>
                  <a:lnTo>
                    <a:pt x="179" y="17"/>
                  </a:lnTo>
                  <a:lnTo>
                    <a:pt x="182" y="21"/>
                  </a:lnTo>
                  <a:lnTo>
                    <a:pt x="183" y="28"/>
                  </a:lnTo>
                  <a:lnTo>
                    <a:pt x="189" y="22"/>
                  </a:lnTo>
                  <a:lnTo>
                    <a:pt x="195" y="19"/>
                  </a:lnTo>
                  <a:lnTo>
                    <a:pt x="200" y="15"/>
                  </a:lnTo>
                  <a:lnTo>
                    <a:pt x="209" y="12"/>
                  </a:lnTo>
                  <a:lnTo>
                    <a:pt x="214" y="7"/>
                  </a:lnTo>
                  <a:lnTo>
                    <a:pt x="216" y="12"/>
                  </a:lnTo>
                  <a:lnTo>
                    <a:pt x="228" y="12"/>
                  </a:lnTo>
                  <a:lnTo>
                    <a:pt x="237" y="33"/>
                  </a:lnTo>
                  <a:lnTo>
                    <a:pt x="239" y="35"/>
                  </a:lnTo>
                  <a:lnTo>
                    <a:pt x="240" y="40"/>
                  </a:lnTo>
                  <a:lnTo>
                    <a:pt x="240" y="46"/>
                  </a:lnTo>
                  <a:lnTo>
                    <a:pt x="248" y="47"/>
                  </a:lnTo>
                  <a:lnTo>
                    <a:pt x="250" y="49"/>
                  </a:lnTo>
                  <a:lnTo>
                    <a:pt x="250" y="54"/>
                  </a:lnTo>
                  <a:lnTo>
                    <a:pt x="254" y="58"/>
                  </a:lnTo>
                  <a:lnTo>
                    <a:pt x="252" y="70"/>
                  </a:lnTo>
                  <a:lnTo>
                    <a:pt x="257" y="89"/>
                  </a:lnTo>
                  <a:lnTo>
                    <a:pt x="261" y="90"/>
                  </a:lnTo>
                  <a:lnTo>
                    <a:pt x="268" y="88"/>
                  </a:lnTo>
                  <a:lnTo>
                    <a:pt x="272" y="88"/>
                  </a:lnTo>
                  <a:lnTo>
                    <a:pt x="268" y="100"/>
                  </a:lnTo>
                  <a:lnTo>
                    <a:pt x="268" y="111"/>
                  </a:lnTo>
                  <a:lnTo>
                    <a:pt x="266" y="120"/>
                  </a:lnTo>
                  <a:lnTo>
                    <a:pt x="267" y="123"/>
                  </a:lnTo>
                  <a:lnTo>
                    <a:pt x="273" y="124"/>
                  </a:lnTo>
                  <a:lnTo>
                    <a:pt x="273" y="125"/>
                  </a:lnTo>
                  <a:lnTo>
                    <a:pt x="269" y="125"/>
                  </a:lnTo>
                  <a:lnTo>
                    <a:pt x="267" y="125"/>
                  </a:lnTo>
                  <a:lnTo>
                    <a:pt x="263" y="133"/>
                  </a:lnTo>
                  <a:lnTo>
                    <a:pt x="261" y="133"/>
                  </a:lnTo>
                  <a:lnTo>
                    <a:pt x="251" y="138"/>
                  </a:lnTo>
                  <a:lnTo>
                    <a:pt x="250" y="141"/>
                  </a:lnTo>
                  <a:lnTo>
                    <a:pt x="246" y="142"/>
                  </a:lnTo>
                  <a:lnTo>
                    <a:pt x="240" y="142"/>
                  </a:lnTo>
                  <a:lnTo>
                    <a:pt x="238" y="143"/>
                  </a:lnTo>
                  <a:lnTo>
                    <a:pt x="232" y="143"/>
                  </a:lnTo>
                  <a:lnTo>
                    <a:pt x="228" y="145"/>
                  </a:lnTo>
                  <a:lnTo>
                    <a:pt x="228" y="143"/>
                  </a:lnTo>
                  <a:lnTo>
                    <a:pt x="224" y="147"/>
                  </a:lnTo>
                  <a:lnTo>
                    <a:pt x="222" y="148"/>
                  </a:lnTo>
                  <a:lnTo>
                    <a:pt x="222" y="150"/>
                  </a:lnTo>
                  <a:lnTo>
                    <a:pt x="220" y="153"/>
                  </a:lnTo>
                  <a:lnTo>
                    <a:pt x="219" y="156"/>
                  </a:lnTo>
                  <a:lnTo>
                    <a:pt x="215" y="157"/>
                  </a:lnTo>
                  <a:lnTo>
                    <a:pt x="214" y="159"/>
                  </a:lnTo>
                  <a:lnTo>
                    <a:pt x="214" y="162"/>
                  </a:lnTo>
                  <a:lnTo>
                    <a:pt x="215" y="165"/>
                  </a:lnTo>
                  <a:lnTo>
                    <a:pt x="215" y="166"/>
                  </a:lnTo>
                  <a:lnTo>
                    <a:pt x="215" y="177"/>
                  </a:lnTo>
                  <a:lnTo>
                    <a:pt x="214" y="179"/>
                  </a:lnTo>
                  <a:lnTo>
                    <a:pt x="213" y="184"/>
                  </a:lnTo>
                  <a:lnTo>
                    <a:pt x="214" y="185"/>
                  </a:lnTo>
                  <a:lnTo>
                    <a:pt x="215" y="190"/>
                  </a:lnTo>
                  <a:lnTo>
                    <a:pt x="207" y="186"/>
                  </a:lnTo>
                  <a:lnTo>
                    <a:pt x="188" y="186"/>
                  </a:lnTo>
                  <a:lnTo>
                    <a:pt x="184" y="183"/>
                  </a:lnTo>
                  <a:lnTo>
                    <a:pt x="177" y="184"/>
                  </a:lnTo>
                  <a:lnTo>
                    <a:pt x="171" y="183"/>
                  </a:lnTo>
                  <a:lnTo>
                    <a:pt x="168" y="184"/>
                  </a:lnTo>
                  <a:lnTo>
                    <a:pt x="171" y="187"/>
                  </a:lnTo>
                  <a:lnTo>
                    <a:pt x="170" y="192"/>
                  </a:lnTo>
                  <a:lnTo>
                    <a:pt x="164" y="196"/>
                  </a:lnTo>
                  <a:lnTo>
                    <a:pt x="156" y="198"/>
                  </a:lnTo>
                  <a:lnTo>
                    <a:pt x="155" y="201"/>
                  </a:lnTo>
                  <a:lnTo>
                    <a:pt x="150" y="193"/>
                  </a:lnTo>
                  <a:lnTo>
                    <a:pt x="147" y="192"/>
                  </a:lnTo>
                  <a:lnTo>
                    <a:pt x="144" y="196"/>
                  </a:lnTo>
                  <a:lnTo>
                    <a:pt x="143" y="204"/>
                  </a:lnTo>
                  <a:lnTo>
                    <a:pt x="142" y="208"/>
                  </a:lnTo>
                  <a:lnTo>
                    <a:pt x="136" y="207"/>
                  </a:lnTo>
                  <a:lnTo>
                    <a:pt x="134" y="209"/>
                  </a:lnTo>
                  <a:lnTo>
                    <a:pt x="124" y="209"/>
                  </a:lnTo>
                  <a:lnTo>
                    <a:pt x="108" y="220"/>
                  </a:lnTo>
                  <a:lnTo>
                    <a:pt x="102" y="221"/>
                  </a:lnTo>
                  <a:lnTo>
                    <a:pt x="89" y="219"/>
                  </a:lnTo>
                  <a:lnTo>
                    <a:pt x="87" y="219"/>
                  </a:lnTo>
                  <a:lnTo>
                    <a:pt x="86" y="220"/>
                  </a:lnTo>
                  <a:lnTo>
                    <a:pt x="82" y="220"/>
                  </a:lnTo>
                  <a:lnTo>
                    <a:pt x="78" y="216"/>
                  </a:lnTo>
                  <a:lnTo>
                    <a:pt x="72" y="214"/>
                  </a:lnTo>
                  <a:lnTo>
                    <a:pt x="72" y="215"/>
                  </a:lnTo>
                  <a:lnTo>
                    <a:pt x="74" y="219"/>
                  </a:lnTo>
                  <a:lnTo>
                    <a:pt x="74" y="222"/>
                  </a:lnTo>
                  <a:lnTo>
                    <a:pt x="72" y="226"/>
                  </a:lnTo>
                  <a:lnTo>
                    <a:pt x="71" y="226"/>
                  </a:lnTo>
                  <a:lnTo>
                    <a:pt x="72" y="223"/>
                  </a:lnTo>
                  <a:lnTo>
                    <a:pt x="63" y="214"/>
                  </a:lnTo>
                  <a:lnTo>
                    <a:pt x="65" y="201"/>
                  </a:lnTo>
                  <a:lnTo>
                    <a:pt x="71" y="192"/>
                  </a:lnTo>
                  <a:lnTo>
                    <a:pt x="66" y="190"/>
                  </a:lnTo>
                  <a:lnTo>
                    <a:pt x="59" y="183"/>
                  </a:lnTo>
                  <a:lnTo>
                    <a:pt x="54" y="173"/>
                  </a:lnTo>
                  <a:lnTo>
                    <a:pt x="54" y="169"/>
                  </a:lnTo>
                  <a:lnTo>
                    <a:pt x="59" y="167"/>
                  </a:lnTo>
                  <a:lnTo>
                    <a:pt x="58" y="159"/>
                  </a:lnTo>
                  <a:lnTo>
                    <a:pt x="41" y="155"/>
                  </a:lnTo>
                  <a:lnTo>
                    <a:pt x="39" y="156"/>
                  </a:lnTo>
                  <a:lnTo>
                    <a:pt x="14" y="125"/>
                  </a:lnTo>
                  <a:lnTo>
                    <a:pt x="3" y="119"/>
                  </a:lnTo>
                  <a:lnTo>
                    <a:pt x="0" y="112"/>
                  </a:lnTo>
                  <a:lnTo>
                    <a:pt x="11" y="106"/>
                  </a:lnTo>
                  <a:lnTo>
                    <a:pt x="15" y="109"/>
                  </a:lnTo>
                  <a:lnTo>
                    <a:pt x="17" y="113"/>
                  </a:lnTo>
                  <a:lnTo>
                    <a:pt x="53" y="125"/>
                  </a:lnTo>
                  <a:lnTo>
                    <a:pt x="54" y="121"/>
                  </a:lnTo>
                  <a:lnTo>
                    <a:pt x="58" y="121"/>
                  </a:lnTo>
                  <a:lnTo>
                    <a:pt x="66" y="129"/>
                  </a:lnTo>
                  <a:lnTo>
                    <a:pt x="71" y="115"/>
                  </a:lnTo>
                  <a:lnTo>
                    <a:pt x="81" y="112"/>
                  </a:lnTo>
                  <a:lnTo>
                    <a:pt x="96" y="111"/>
                  </a:lnTo>
                  <a:lnTo>
                    <a:pt x="106" y="117"/>
                  </a:lnTo>
                  <a:lnTo>
                    <a:pt x="111" y="119"/>
                  </a:lnTo>
                  <a:lnTo>
                    <a:pt x="111" y="115"/>
                  </a:lnTo>
                  <a:lnTo>
                    <a:pt x="118" y="112"/>
                  </a:lnTo>
                  <a:lnTo>
                    <a:pt x="118" y="109"/>
                  </a:lnTo>
                  <a:lnTo>
                    <a:pt x="116" y="97"/>
                  </a:lnTo>
                  <a:lnTo>
                    <a:pt x="101" y="72"/>
                  </a:lnTo>
                  <a:lnTo>
                    <a:pt x="108" y="54"/>
                  </a:lnTo>
                  <a:lnTo>
                    <a:pt x="112" y="60"/>
                  </a:lnTo>
                  <a:lnTo>
                    <a:pt x="116" y="51"/>
                  </a:lnTo>
                  <a:lnTo>
                    <a:pt x="116" y="46"/>
                  </a:lnTo>
                  <a:lnTo>
                    <a:pt x="131" y="37"/>
                  </a:lnTo>
                  <a:lnTo>
                    <a:pt x="143" y="43"/>
                  </a:lnTo>
                  <a:lnTo>
                    <a:pt x="146" y="42"/>
                  </a:lnTo>
                  <a:lnTo>
                    <a:pt x="149" y="34"/>
                  </a:lnTo>
                  <a:lnTo>
                    <a:pt x="154" y="33"/>
                  </a:lnTo>
                  <a:lnTo>
                    <a:pt x="159" y="34"/>
                  </a:lnTo>
                  <a:lnTo>
                    <a:pt x="155" y="2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52" name="Freeform 1055"/>
            <p:cNvSpPr>
              <a:spLocks noChangeAspect="1"/>
            </p:cNvSpPr>
            <p:nvPr/>
          </p:nvSpPr>
          <p:spPr bwMode="auto">
            <a:xfrm>
              <a:off x="2601" y="1932"/>
              <a:ext cx="170" cy="159"/>
            </a:xfrm>
            <a:custGeom>
              <a:avLst/>
              <a:gdLst>
                <a:gd name="T0" fmla="*/ 0 w 341"/>
                <a:gd name="T1" fmla="*/ 1 h 318"/>
                <a:gd name="T2" fmla="*/ 0 w 341"/>
                <a:gd name="T3" fmla="*/ 1 h 318"/>
                <a:gd name="T4" fmla="*/ 0 w 341"/>
                <a:gd name="T5" fmla="*/ 1 h 318"/>
                <a:gd name="T6" fmla="*/ 0 w 341"/>
                <a:gd name="T7" fmla="*/ 1 h 318"/>
                <a:gd name="T8" fmla="*/ 0 w 341"/>
                <a:gd name="T9" fmla="*/ 1 h 318"/>
                <a:gd name="T10" fmla="*/ 0 w 341"/>
                <a:gd name="T11" fmla="*/ 1 h 318"/>
                <a:gd name="T12" fmla="*/ 0 w 341"/>
                <a:gd name="T13" fmla="*/ 1 h 318"/>
                <a:gd name="T14" fmla="*/ 1 w 341"/>
                <a:gd name="T15" fmla="*/ 1 h 318"/>
                <a:gd name="T16" fmla="*/ 1 w 341"/>
                <a:gd name="T17" fmla="*/ 1 h 318"/>
                <a:gd name="T18" fmla="*/ 1 w 341"/>
                <a:gd name="T19" fmla="*/ 1 h 318"/>
                <a:gd name="T20" fmla="*/ 1 w 341"/>
                <a:gd name="T21" fmla="*/ 1 h 318"/>
                <a:gd name="T22" fmla="*/ 1 w 341"/>
                <a:gd name="T23" fmla="*/ 1 h 318"/>
                <a:gd name="T24" fmla="*/ 1 w 341"/>
                <a:gd name="T25" fmla="*/ 1 h 318"/>
                <a:gd name="T26" fmla="*/ 1 w 341"/>
                <a:gd name="T27" fmla="*/ 1 h 318"/>
                <a:gd name="T28" fmla="*/ 1 w 341"/>
                <a:gd name="T29" fmla="*/ 1 h 318"/>
                <a:gd name="T30" fmla="*/ 1 w 341"/>
                <a:gd name="T31" fmla="*/ 1 h 318"/>
                <a:gd name="T32" fmla="*/ 0 w 341"/>
                <a:gd name="T33" fmla="*/ 1 h 318"/>
                <a:gd name="T34" fmla="*/ 0 w 341"/>
                <a:gd name="T35" fmla="*/ 1 h 318"/>
                <a:gd name="T36" fmla="*/ 0 w 341"/>
                <a:gd name="T37" fmla="*/ 1 h 318"/>
                <a:gd name="T38" fmla="*/ 1 w 341"/>
                <a:gd name="T39" fmla="*/ 1 h 318"/>
                <a:gd name="T40" fmla="*/ 1 w 341"/>
                <a:gd name="T41" fmla="*/ 1 h 318"/>
                <a:gd name="T42" fmla="*/ 1 w 341"/>
                <a:gd name="T43" fmla="*/ 1 h 318"/>
                <a:gd name="T44" fmla="*/ 1 w 341"/>
                <a:gd name="T45" fmla="*/ 2 h 318"/>
                <a:gd name="T46" fmla="*/ 1 w 341"/>
                <a:gd name="T47" fmla="*/ 1 h 318"/>
                <a:gd name="T48" fmla="*/ 1 w 341"/>
                <a:gd name="T49" fmla="*/ 2 h 318"/>
                <a:gd name="T50" fmla="*/ 1 w 341"/>
                <a:gd name="T51" fmla="*/ 2 h 318"/>
                <a:gd name="T52" fmla="*/ 1 w 341"/>
                <a:gd name="T53" fmla="*/ 2 h 318"/>
                <a:gd name="T54" fmla="*/ 1 w 341"/>
                <a:gd name="T55" fmla="*/ 2 h 318"/>
                <a:gd name="T56" fmla="*/ 1 w 341"/>
                <a:gd name="T57" fmla="*/ 2 h 318"/>
                <a:gd name="T58" fmla="*/ 1 w 341"/>
                <a:gd name="T59" fmla="*/ 2 h 318"/>
                <a:gd name="T60" fmla="*/ 1 w 341"/>
                <a:gd name="T61" fmla="*/ 2 h 318"/>
                <a:gd name="T62" fmla="*/ 1 w 341"/>
                <a:gd name="T63" fmla="*/ 2 h 318"/>
                <a:gd name="T64" fmla="*/ 0 w 341"/>
                <a:gd name="T65" fmla="*/ 2 h 318"/>
                <a:gd name="T66" fmla="*/ 0 w 341"/>
                <a:gd name="T67" fmla="*/ 2 h 318"/>
                <a:gd name="T68" fmla="*/ 0 w 341"/>
                <a:gd name="T69" fmla="*/ 2 h 318"/>
                <a:gd name="T70" fmla="*/ 0 w 341"/>
                <a:gd name="T71" fmla="*/ 1 h 318"/>
                <a:gd name="T72" fmla="*/ 0 w 341"/>
                <a:gd name="T73" fmla="*/ 1 h 318"/>
                <a:gd name="T74" fmla="*/ 0 w 341"/>
                <a:gd name="T75" fmla="*/ 1 h 318"/>
                <a:gd name="T76" fmla="*/ 0 w 341"/>
                <a:gd name="T77" fmla="*/ 2 h 318"/>
                <a:gd name="T78" fmla="*/ 0 w 341"/>
                <a:gd name="T79" fmla="*/ 2 h 318"/>
                <a:gd name="T80" fmla="*/ 0 w 341"/>
                <a:gd name="T81" fmla="*/ 2 h 318"/>
                <a:gd name="T82" fmla="*/ 0 w 341"/>
                <a:gd name="T83" fmla="*/ 2 h 318"/>
                <a:gd name="T84" fmla="*/ 0 w 341"/>
                <a:gd name="T85" fmla="*/ 1 h 318"/>
                <a:gd name="T86" fmla="*/ 0 w 341"/>
                <a:gd name="T87" fmla="*/ 1 h 318"/>
                <a:gd name="T88" fmla="*/ 0 w 341"/>
                <a:gd name="T89" fmla="*/ 1 h 318"/>
                <a:gd name="T90" fmla="*/ 0 w 341"/>
                <a:gd name="T91" fmla="*/ 1 h 318"/>
                <a:gd name="T92" fmla="*/ 0 w 341"/>
                <a:gd name="T93" fmla="*/ 1 h 318"/>
                <a:gd name="T94" fmla="*/ 0 w 341"/>
                <a:gd name="T95" fmla="*/ 1 h 318"/>
                <a:gd name="T96" fmla="*/ 0 w 341"/>
                <a:gd name="T97" fmla="*/ 1 h 318"/>
                <a:gd name="T98" fmla="*/ 0 w 341"/>
                <a:gd name="T99" fmla="*/ 1 h 318"/>
                <a:gd name="T100" fmla="*/ 0 w 341"/>
                <a:gd name="T101" fmla="*/ 1 h 318"/>
                <a:gd name="T102" fmla="*/ 0 w 341"/>
                <a:gd name="T103" fmla="*/ 1 h 318"/>
                <a:gd name="T104" fmla="*/ 0 w 341"/>
                <a:gd name="T105" fmla="*/ 1 h 318"/>
                <a:gd name="T106" fmla="*/ 0 w 341"/>
                <a:gd name="T107" fmla="*/ 1 h 318"/>
                <a:gd name="T108" fmla="*/ 0 w 341"/>
                <a:gd name="T109" fmla="*/ 1 h 318"/>
                <a:gd name="T110" fmla="*/ 0 w 341"/>
                <a:gd name="T111" fmla="*/ 1 h 318"/>
                <a:gd name="T112" fmla="*/ 0 w 341"/>
                <a:gd name="T113" fmla="*/ 1 h 318"/>
                <a:gd name="T114" fmla="*/ 0 w 341"/>
                <a:gd name="T115" fmla="*/ 1 h 318"/>
                <a:gd name="T116" fmla="*/ 0 w 341"/>
                <a:gd name="T117" fmla="*/ 1 h 318"/>
                <a:gd name="T118" fmla="*/ 0 w 341"/>
                <a:gd name="T119" fmla="*/ 1 h 318"/>
                <a:gd name="T120" fmla="*/ 0 w 341"/>
                <a:gd name="T121" fmla="*/ 1 h 318"/>
                <a:gd name="T122" fmla="*/ 0 w 341"/>
                <a:gd name="T123" fmla="*/ 1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1" h="318">
                  <a:moveTo>
                    <a:pt x="193" y="23"/>
                  </a:moveTo>
                  <a:lnTo>
                    <a:pt x="198" y="28"/>
                  </a:lnTo>
                  <a:lnTo>
                    <a:pt x="194" y="40"/>
                  </a:lnTo>
                  <a:lnTo>
                    <a:pt x="186" y="40"/>
                  </a:lnTo>
                  <a:lnTo>
                    <a:pt x="180" y="47"/>
                  </a:lnTo>
                  <a:lnTo>
                    <a:pt x="175" y="44"/>
                  </a:lnTo>
                  <a:lnTo>
                    <a:pt x="173" y="44"/>
                  </a:lnTo>
                  <a:lnTo>
                    <a:pt x="173" y="53"/>
                  </a:lnTo>
                  <a:lnTo>
                    <a:pt x="174" y="67"/>
                  </a:lnTo>
                  <a:lnTo>
                    <a:pt x="173" y="73"/>
                  </a:lnTo>
                  <a:lnTo>
                    <a:pt x="158" y="73"/>
                  </a:lnTo>
                  <a:lnTo>
                    <a:pt x="157" y="73"/>
                  </a:lnTo>
                  <a:lnTo>
                    <a:pt x="148" y="76"/>
                  </a:lnTo>
                  <a:lnTo>
                    <a:pt x="148" y="77"/>
                  </a:lnTo>
                  <a:lnTo>
                    <a:pt x="154" y="77"/>
                  </a:lnTo>
                  <a:lnTo>
                    <a:pt x="156" y="76"/>
                  </a:lnTo>
                  <a:lnTo>
                    <a:pt x="161" y="76"/>
                  </a:lnTo>
                  <a:lnTo>
                    <a:pt x="161" y="78"/>
                  </a:lnTo>
                  <a:lnTo>
                    <a:pt x="161" y="80"/>
                  </a:lnTo>
                  <a:lnTo>
                    <a:pt x="160" y="91"/>
                  </a:lnTo>
                  <a:lnTo>
                    <a:pt x="162" y="97"/>
                  </a:lnTo>
                  <a:lnTo>
                    <a:pt x="160" y="98"/>
                  </a:lnTo>
                  <a:lnTo>
                    <a:pt x="160" y="100"/>
                  </a:lnTo>
                  <a:lnTo>
                    <a:pt x="162" y="104"/>
                  </a:lnTo>
                  <a:lnTo>
                    <a:pt x="164" y="109"/>
                  </a:lnTo>
                  <a:lnTo>
                    <a:pt x="169" y="112"/>
                  </a:lnTo>
                  <a:lnTo>
                    <a:pt x="173" y="116"/>
                  </a:lnTo>
                  <a:lnTo>
                    <a:pt x="176" y="119"/>
                  </a:lnTo>
                  <a:lnTo>
                    <a:pt x="182" y="119"/>
                  </a:lnTo>
                  <a:lnTo>
                    <a:pt x="186" y="121"/>
                  </a:lnTo>
                  <a:lnTo>
                    <a:pt x="192" y="130"/>
                  </a:lnTo>
                  <a:lnTo>
                    <a:pt x="203" y="128"/>
                  </a:lnTo>
                  <a:lnTo>
                    <a:pt x="209" y="133"/>
                  </a:lnTo>
                  <a:lnTo>
                    <a:pt x="212" y="132"/>
                  </a:lnTo>
                  <a:lnTo>
                    <a:pt x="211" y="136"/>
                  </a:lnTo>
                  <a:lnTo>
                    <a:pt x="221" y="134"/>
                  </a:lnTo>
                  <a:lnTo>
                    <a:pt x="226" y="145"/>
                  </a:lnTo>
                  <a:lnTo>
                    <a:pt x="228" y="149"/>
                  </a:lnTo>
                  <a:lnTo>
                    <a:pt x="234" y="150"/>
                  </a:lnTo>
                  <a:lnTo>
                    <a:pt x="235" y="154"/>
                  </a:lnTo>
                  <a:lnTo>
                    <a:pt x="242" y="156"/>
                  </a:lnTo>
                  <a:lnTo>
                    <a:pt x="246" y="155"/>
                  </a:lnTo>
                  <a:lnTo>
                    <a:pt x="248" y="158"/>
                  </a:lnTo>
                  <a:lnTo>
                    <a:pt x="254" y="163"/>
                  </a:lnTo>
                  <a:lnTo>
                    <a:pt x="257" y="161"/>
                  </a:lnTo>
                  <a:lnTo>
                    <a:pt x="259" y="160"/>
                  </a:lnTo>
                  <a:lnTo>
                    <a:pt x="262" y="167"/>
                  </a:lnTo>
                  <a:lnTo>
                    <a:pt x="262" y="172"/>
                  </a:lnTo>
                  <a:lnTo>
                    <a:pt x="265" y="175"/>
                  </a:lnTo>
                  <a:lnTo>
                    <a:pt x="277" y="168"/>
                  </a:lnTo>
                  <a:lnTo>
                    <a:pt x="278" y="166"/>
                  </a:lnTo>
                  <a:lnTo>
                    <a:pt x="287" y="169"/>
                  </a:lnTo>
                  <a:lnTo>
                    <a:pt x="289" y="173"/>
                  </a:lnTo>
                  <a:lnTo>
                    <a:pt x="289" y="178"/>
                  </a:lnTo>
                  <a:lnTo>
                    <a:pt x="302" y="176"/>
                  </a:lnTo>
                  <a:lnTo>
                    <a:pt x="307" y="180"/>
                  </a:lnTo>
                  <a:lnTo>
                    <a:pt x="312" y="175"/>
                  </a:lnTo>
                  <a:lnTo>
                    <a:pt x="323" y="174"/>
                  </a:lnTo>
                  <a:lnTo>
                    <a:pt x="325" y="174"/>
                  </a:lnTo>
                  <a:lnTo>
                    <a:pt x="325" y="175"/>
                  </a:lnTo>
                  <a:lnTo>
                    <a:pt x="326" y="176"/>
                  </a:lnTo>
                  <a:lnTo>
                    <a:pt x="328" y="175"/>
                  </a:lnTo>
                  <a:lnTo>
                    <a:pt x="329" y="178"/>
                  </a:lnTo>
                  <a:lnTo>
                    <a:pt x="331" y="178"/>
                  </a:lnTo>
                  <a:lnTo>
                    <a:pt x="331" y="179"/>
                  </a:lnTo>
                  <a:lnTo>
                    <a:pt x="332" y="179"/>
                  </a:lnTo>
                  <a:lnTo>
                    <a:pt x="336" y="181"/>
                  </a:lnTo>
                  <a:lnTo>
                    <a:pt x="328" y="185"/>
                  </a:lnTo>
                  <a:lnTo>
                    <a:pt x="328" y="186"/>
                  </a:lnTo>
                  <a:lnTo>
                    <a:pt x="324" y="188"/>
                  </a:lnTo>
                  <a:lnTo>
                    <a:pt x="320" y="188"/>
                  </a:lnTo>
                  <a:lnTo>
                    <a:pt x="319" y="190"/>
                  </a:lnTo>
                  <a:lnTo>
                    <a:pt x="317" y="188"/>
                  </a:lnTo>
                  <a:lnTo>
                    <a:pt x="316" y="191"/>
                  </a:lnTo>
                  <a:lnTo>
                    <a:pt x="311" y="192"/>
                  </a:lnTo>
                  <a:lnTo>
                    <a:pt x="312" y="194"/>
                  </a:lnTo>
                  <a:lnTo>
                    <a:pt x="314" y="199"/>
                  </a:lnTo>
                  <a:lnTo>
                    <a:pt x="316" y="204"/>
                  </a:lnTo>
                  <a:lnTo>
                    <a:pt x="308" y="210"/>
                  </a:lnTo>
                  <a:lnTo>
                    <a:pt x="312" y="215"/>
                  </a:lnTo>
                  <a:lnTo>
                    <a:pt x="314" y="217"/>
                  </a:lnTo>
                  <a:lnTo>
                    <a:pt x="302" y="218"/>
                  </a:lnTo>
                  <a:lnTo>
                    <a:pt x="301" y="220"/>
                  </a:lnTo>
                  <a:lnTo>
                    <a:pt x="290" y="218"/>
                  </a:lnTo>
                  <a:lnTo>
                    <a:pt x="289" y="226"/>
                  </a:lnTo>
                  <a:lnTo>
                    <a:pt x="288" y="228"/>
                  </a:lnTo>
                  <a:lnTo>
                    <a:pt x="287" y="233"/>
                  </a:lnTo>
                  <a:lnTo>
                    <a:pt x="284" y="232"/>
                  </a:lnTo>
                  <a:lnTo>
                    <a:pt x="284" y="229"/>
                  </a:lnTo>
                  <a:lnTo>
                    <a:pt x="282" y="229"/>
                  </a:lnTo>
                  <a:lnTo>
                    <a:pt x="277" y="226"/>
                  </a:lnTo>
                  <a:lnTo>
                    <a:pt x="270" y="215"/>
                  </a:lnTo>
                  <a:lnTo>
                    <a:pt x="266" y="214"/>
                  </a:lnTo>
                  <a:lnTo>
                    <a:pt x="264" y="214"/>
                  </a:lnTo>
                  <a:lnTo>
                    <a:pt x="263" y="215"/>
                  </a:lnTo>
                  <a:lnTo>
                    <a:pt x="262" y="217"/>
                  </a:lnTo>
                  <a:lnTo>
                    <a:pt x="260" y="216"/>
                  </a:lnTo>
                  <a:lnTo>
                    <a:pt x="260" y="215"/>
                  </a:lnTo>
                  <a:lnTo>
                    <a:pt x="262" y="214"/>
                  </a:lnTo>
                  <a:lnTo>
                    <a:pt x="262" y="211"/>
                  </a:lnTo>
                  <a:lnTo>
                    <a:pt x="256" y="208"/>
                  </a:lnTo>
                  <a:lnTo>
                    <a:pt x="253" y="209"/>
                  </a:lnTo>
                  <a:lnTo>
                    <a:pt x="253" y="212"/>
                  </a:lnTo>
                  <a:lnTo>
                    <a:pt x="251" y="215"/>
                  </a:lnTo>
                  <a:lnTo>
                    <a:pt x="251" y="214"/>
                  </a:lnTo>
                  <a:lnTo>
                    <a:pt x="251" y="212"/>
                  </a:lnTo>
                  <a:lnTo>
                    <a:pt x="252" y="210"/>
                  </a:lnTo>
                  <a:lnTo>
                    <a:pt x="252" y="209"/>
                  </a:lnTo>
                  <a:lnTo>
                    <a:pt x="251" y="208"/>
                  </a:lnTo>
                  <a:lnTo>
                    <a:pt x="252" y="211"/>
                  </a:lnTo>
                  <a:lnTo>
                    <a:pt x="250" y="212"/>
                  </a:lnTo>
                  <a:lnTo>
                    <a:pt x="250" y="215"/>
                  </a:lnTo>
                  <a:lnTo>
                    <a:pt x="252" y="215"/>
                  </a:lnTo>
                  <a:lnTo>
                    <a:pt x="254" y="215"/>
                  </a:lnTo>
                  <a:lnTo>
                    <a:pt x="254" y="210"/>
                  </a:lnTo>
                  <a:lnTo>
                    <a:pt x="256" y="210"/>
                  </a:lnTo>
                  <a:lnTo>
                    <a:pt x="259" y="211"/>
                  </a:lnTo>
                  <a:lnTo>
                    <a:pt x="259" y="212"/>
                  </a:lnTo>
                  <a:lnTo>
                    <a:pt x="257" y="215"/>
                  </a:lnTo>
                  <a:lnTo>
                    <a:pt x="257" y="217"/>
                  </a:lnTo>
                  <a:lnTo>
                    <a:pt x="260" y="218"/>
                  </a:lnTo>
                  <a:lnTo>
                    <a:pt x="263" y="220"/>
                  </a:lnTo>
                  <a:lnTo>
                    <a:pt x="265" y="218"/>
                  </a:lnTo>
                  <a:lnTo>
                    <a:pt x="268" y="216"/>
                  </a:lnTo>
                  <a:lnTo>
                    <a:pt x="269" y="217"/>
                  </a:lnTo>
                  <a:lnTo>
                    <a:pt x="271" y="222"/>
                  </a:lnTo>
                  <a:lnTo>
                    <a:pt x="275" y="228"/>
                  </a:lnTo>
                  <a:lnTo>
                    <a:pt x="278" y="232"/>
                  </a:lnTo>
                  <a:lnTo>
                    <a:pt x="282" y="235"/>
                  </a:lnTo>
                  <a:lnTo>
                    <a:pt x="284" y="235"/>
                  </a:lnTo>
                  <a:lnTo>
                    <a:pt x="286" y="238"/>
                  </a:lnTo>
                  <a:lnTo>
                    <a:pt x="287" y="245"/>
                  </a:lnTo>
                  <a:lnTo>
                    <a:pt x="286" y="251"/>
                  </a:lnTo>
                  <a:lnTo>
                    <a:pt x="287" y="253"/>
                  </a:lnTo>
                  <a:lnTo>
                    <a:pt x="289" y="254"/>
                  </a:lnTo>
                  <a:lnTo>
                    <a:pt x="288" y="256"/>
                  </a:lnTo>
                  <a:lnTo>
                    <a:pt x="286" y="256"/>
                  </a:lnTo>
                  <a:lnTo>
                    <a:pt x="287" y="257"/>
                  </a:lnTo>
                  <a:lnTo>
                    <a:pt x="288" y="256"/>
                  </a:lnTo>
                  <a:lnTo>
                    <a:pt x="290" y="257"/>
                  </a:lnTo>
                  <a:lnTo>
                    <a:pt x="292" y="256"/>
                  </a:lnTo>
                  <a:lnTo>
                    <a:pt x="290" y="256"/>
                  </a:lnTo>
                  <a:lnTo>
                    <a:pt x="293" y="254"/>
                  </a:lnTo>
                  <a:lnTo>
                    <a:pt x="295" y="251"/>
                  </a:lnTo>
                  <a:lnTo>
                    <a:pt x="298" y="251"/>
                  </a:lnTo>
                  <a:lnTo>
                    <a:pt x="299" y="251"/>
                  </a:lnTo>
                  <a:lnTo>
                    <a:pt x="300" y="253"/>
                  </a:lnTo>
                  <a:lnTo>
                    <a:pt x="300" y="256"/>
                  </a:lnTo>
                  <a:lnTo>
                    <a:pt x="299" y="257"/>
                  </a:lnTo>
                  <a:lnTo>
                    <a:pt x="301" y="259"/>
                  </a:lnTo>
                  <a:lnTo>
                    <a:pt x="301" y="262"/>
                  </a:lnTo>
                  <a:lnTo>
                    <a:pt x="302" y="262"/>
                  </a:lnTo>
                  <a:lnTo>
                    <a:pt x="304" y="263"/>
                  </a:lnTo>
                  <a:lnTo>
                    <a:pt x="305" y="264"/>
                  </a:lnTo>
                  <a:lnTo>
                    <a:pt x="306" y="264"/>
                  </a:lnTo>
                  <a:lnTo>
                    <a:pt x="308" y="263"/>
                  </a:lnTo>
                  <a:lnTo>
                    <a:pt x="308" y="262"/>
                  </a:lnTo>
                  <a:lnTo>
                    <a:pt x="311" y="260"/>
                  </a:lnTo>
                  <a:lnTo>
                    <a:pt x="317" y="259"/>
                  </a:lnTo>
                  <a:lnTo>
                    <a:pt x="318" y="258"/>
                  </a:lnTo>
                  <a:lnTo>
                    <a:pt x="320" y="259"/>
                  </a:lnTo>
                  <a:lnTo>
                    <a:pt x="320" y="260"/>
                  </a:lnTo>
                  <a:lnTo>
                    <a:pt x="326" y="262"/>
                  </a:lnTo>
                  <a:lnTo>
                    <a:pt x="329" y="264"/>
                  </a:lnTo>
                  <a:lnTo>
                    <a:pt x="338" y="268"/>
                  </a:lnTo>
                  <a:lnTo>
                    <a:pt x="341" y="268"/>
                  </a:lnTo>
                  <a:lnTo>
                    <a:pt x="338" y="274"/>
                  </a:lnTo>
                  <a:lnTo>
                    <a:pt x="336" y="276"/>
                  </a:lnTo>
                  <a:lnTo>
                    <a:pt x="335" y="278"/>
                  </a:lnTo>
                  <a:lnTo>
                    <a:pt x="331" y="278"/>
                  </a:lnTo>
                  <a:lnTo>
                    <a:pt x="326" y="275"/>
                  </a:lnTo>
                  <a:lnTo>
                    <a:pt x="319" y="272"/>
                  </a:lnTo>
                  <a:lnTo>
                    <a:pt x="314" y="274"/>
                  </a:lnTo>
                  <a:lnTo>
                    <a:pt x="314" y="275"/>
                  </a:lnTo>
                  <a:lnTo>
                    <a:pt x="312" y="276"/>
                  </a:lnTo>
                  <a:lnTo>
                    <a:pt x="311" y="281"/>
                  </a:lnTo>
                  <a:lnTo>
                    <a:pt x="310" y="282"/>
                  </a:lnTo>
                  <a:lnTo>
                    <a:pt x="306" y="284"/>
                  </a:lnTo>
                  <a:lnTo>
                    <a:pt x="305" y="286"/>
                  </a:lnTo>
                  <a:lnTo>
                    <a:pt x="304" y="288"/>
                  </a:lnTo>
                  <a:lnTo>
                    <a:pt x="302" y="288"/>
                  </a:lnTo>
                  <a:lnTo>
                    <a:pt x="299" y="292"/>
                  </a:lnTo>
                  <a:lnTo>
                    <a:pt x="300" y="293"/>
                  </a:lnTo>
                  <a:lnTo>
                    <a:pt x="300" y="294"/>
                  </a:lnTo>
                  <a:lnTo>
                    <a:pt x="295" y="296"/>
                  </a:lnTo>
                  <a:lnTo>
                    <a:pt x="294" y="298"/>
                  </a:lnTo>
                  <a:lnTo>
                    <a:pt x="292" y="298"/>
                  </a:lnTo>
                  <a:lnTo>
                    <a:pt x="287" y="299"/>
                  </a:lnTo>
                  <a:lnTo>
                    <a:pt x="276" y="307"/>
                  </a:lnTo>
                  <a:lnTo>
                    <a:pt x="274" y="312"/>
                  </a:lnTo>
                  <a:lnTo>
                    <a:pt x="268" y="317"/>
                  </a:lnTo>
                  <a:lnTo>
                    <a:pt x="256" y="318"/>
                  </a:lnTo>
                  <a:lnTo>
                    <a:pt x="260" y="313"/>
                  </a:lnTo>
                  <a:lnTo>
                    <a:pt x="257" y="310"/>
                  </a:lnTo>
                  <a:lnTo>
                    <a:pt x="246" y="305"/>
                  </a:lnTo>
                  <a:lnTo>
                    <a:pt x="240" y="296"/>
                  </a:lnTo>
                  <a:lnTo>
                    <a:pt x="239" y="293"/>
                  </a:lnTo>
                  <a:lnTo>
                    <a:pt x="248" y="286"/>
                  </a:lnTo>
                  <a:lnTo>
                    <a:pt x="245" y="286"/>
                  </a:lnTo>
                  <a:lnTo>
                    <a:pt x="238" y="286"/>
                  </a:lnTo>
                  <a:lnTo>
                    <a:pt x="230" y="282"/>
                  </a:lnTo>
                  <a:lnTo>
                    <a:pt x="226" y="275"/>
                  </a:lnTo>
                  <a:lnTo>
                    <a:pt x="224" y="271"/>
                  </a:lnTo>
                  <a:lnTo>
                    <a:pt x="221" y="271"/>
                  </a:lnTo>
                  <a:lnTo>
                    <a:pt x="218" y="272"/>
                  </a:lnTo>
                  <a:lnTo>
                    <a:pt x="217" y="270"/>
                  </a:lnTo>
                  <a:lnTo>
                    <a:pt x="220" y="269"/>
                  </a:lnTo>
                  <a:lnTo>
                    <a:pt x="218" y="265"/>
                  </a:lnTo>
                  <a:lnTo>
                    <a:pt x="217" y="262"/>
                  </a:lnTo>
                  <a:lnTo>
                    <a:pt x="215" y="262"/>
                  </a:lnTo>
                  <a:lnTo>
                    <a:pt x="214" y="260"/>
                  </a:lnTo>
                  <a:lnTo>
                    <a:pt x="209" y="262"/>
                  </a:lnTo>
                  <a:lnTo>
                    <a:pt x="208" y="258"/>
                  </a:lnTo>
                  <a:lnTo>
                    <a:pt x="210" y="253"/>
                  </a:lnTo>
                  <a:lnTo>
                    <a:pt x="211" y="247"/>
                  </a:lnTo>
                  <a:lnTo>
                    <a:pt x="208" y="250"/>
                  </a:lnTo>
                  <a:lnTo>
                    <a:pt x="205" y="250"/>
                  </a:lnTo>
                  <a:lnTo>
                    <a:pt x="202" y="248"/>
                  </a:lnTo>
                  <a:lnTo>
                    <a:pt x="199" y="248"/>
                  </a:lnTo>
                  <a:lnTo>
                    <a:pt x="192" y="248"/>
                  </a:lnTo>
                  <a:lnTo>
                    <a:pt x="188" y="250"/>
                  </a:lnTo>
                  <a:lnTo>
                    <a:pt x="187" y="251"/>
                  </a:lnTo>
                  <a:lnTo>
                    <a:pt x="184" y="257"/>
                  </a:lnTo>
                  <a:lnTo>
                    <a:pt x="175" y="258"/>
                  </a:lnTo>
                  <a:lnTo>
                    <a:pt x="173" y="252"/>
                  </a:lnTo>
                  <a:lnTo>
                    <a:pt x="172" y="248"/>
                  </a:lnTo>
                  <a:lnTo>
                    <a:pt x="168" y="254"/>
                  </a:lnTo>
                  <a:lnTo>
                    <a:pt x="164" y="256"/>
                  </a:lnTo>
                  <a:lnTo>
                    <a:pt x="157" y="252"/>
                  </a:lnTo>
                  <a:lnTo>
                    <a:pt x="150" y="252"/>
                  </a:lnTo>
                  <a:lnTo>
                    <a:pt x="142" y="247"/>
                  </a:lnTo>
                  <a:lnTo>
                    <a:pt x="137" y="247"/>
                  </a:lnTo>
                  <a:lnTo>
                    <a:pt x="137" y="252"/>
                  </a:lnTo>
                  <a:lnTo>
                    <a:pt x="139" y="260"/>
                  </a:lnTo>
                  <a:lnTo>
                    <a:pt x="140" y="268"/>
                  </a:lnTo>
                  <a:lnTo>
                    <a:pt x="139" y="272"/>
                  </a:lnTo>
                  <a:lnTo>
                    <a:pt x="140" y="275"/>
                  </a:lnTo>
                  <a:lnTo>
                    <a:pt x="134" y="280"/>
                  </a:lnTo>
                  <a:lnTo>
                    <a:pt x="127" y="280"/>
                  </a:lnTo>
                  <a:lnTo>
                    <a:pt x="121" y="276"/>
                  </a:lnTo>
                  <a:lnTo>
                    <a:pt x="116" y="269"/>
                  </a:lnTo>
                  <a:lnTo>
                    <a:pt x="112" y="269"/>
                  </a:lnTo>
                  <a:lnTo>
                    <a:pt x="108" y="270"/>
                  </a:lnTo>
                  <a:lnTo>
                    <a:pt x="107" y="272"/>
                  </a:lnTo>
                  <a:lnTo>
                    <a:pt x="103" y="271"/>
                  </a:lnTo>
                  <a:lnTo>
                    <a:pt x="101" y="269"/>
                  </a:lnTo>
                  <a:lnTo>
                    <a:pt x="100" y="269"/>
                  </a:lnTo>
                  <a:lnTo>
                    <a:pt x="97" y="266"/>
                  </a:lnTo>
                  <a:lnTo>
                    <a:pt x="97" y="265"/>
                  </a:lnTo>
                  <a:lnTo>
                    <a:pt x="96" y="257"/>
                  </a:lnTo>
                  <a:lnTo>
                    <a:pt x="95" y="256"/>
                  </a:lnTo>
                  <a:lnTo>
                    <a:pt x="91" y="257"/>
                  </a:lnTo>
                  <a:lnTo>
                    <a:pt x="88" y="251"/>
                  </a:lnTo>
                  <a:lnTo>
                    <a:pt x="88" y="246"/>
                  </a:lnTo>
                  <a:lnTo>
                    <a:pt x="86" y="246"/>
                  </a:lnTo>
                  <a:lnTo>
                    <a:pt x="85" y="242"/>
                  </a:lnTo>
                  <a:lnTo>
                    <a:pt x="86" y="239"/>
                  </a:lnTo>
                  <a:lnTo>
                    <a:pt x="85" y="236"/>
                  </a:lnTo>
                  <a:lnTo>
                    <a:pt x="86" y="233"/>
                  </a:lnTo>
                  <a:lnTo>
                    <a:pt x="88" y="232"/>
                  </a:lnTo>
                  <a:lnTo>
                    <a:pt x="89" y="230"/>
                  </a:lnTo>
                  <a:lnTo>
                    <a:pt x="89" y="228"/>
                  </a:lnTo>
                  <a:lnTo>
                    <a:pt x="86" y="227"/>
                  </a:lnTo>
                  <a:lnTo>
                    <a:pt x="85" y="227"/>
                  </a:lnTo>
                  <a:lnTo>
                    <a:pt x="82" y="224"/>
                  </a:lnTo>
                  <a:lnTo>
                    <a:pt x="80" y="222"/>
                  </a:lnTo>
                  <a:lnTo>
                    <a:pt x="80" y="223"/>
                  </a:lnTo>
                  <a:lnTo>
                    <a:pt x="82" y="226"/>
                  </a:lnTo>
                  <a:lnTo>
                    <a:pt x="82" y="227"/>
                  </a:lnTo>
                  <a:lnTo>
                    <a:pt x="80" y="227"/>
                  </a:lnTo>
                  <a:lnTo>
                    <a:pt x="78" y="224"/>
                  </a:lnTo>
                  <a:lnTo>
                    <a:pt x="74" y="217"/>
                  </a:lnTo>
                  <a:lnTo>
                    <a:pt x="73" y="216"/>
                  </a:lnTo>
                  <a:lnTo>
                    <a:pt x="72" y="217"/>
                  </a:lnTo>
                  <a:lnTo>
                    <a:pt x="70" y="221"/>
                  </a:lnTo>
                  <a:lnTo>
                    <a:pt x="65" y="220"/>
                  </a:lnTo>
                  <a:lnTo>
                    <a:pt x="64" y="218"/>
                  </a:lnTo>
                  <a:lnTo>
                    <a:pt x="60" y="220"/>
                  </a:lnTo>
                  <a:lnTo>
                    <a:pt x="56" y="216"/>
                  </a:lnTo>
                  <a:lnTo>
                    <a:pt x="56" y="211"/>
                  </a:lnTo>
                  <a:lnTo>
                    <a:pt x="59" y="204"/>
                  </a:lnTo>
                  <a:lnTo>
                    <a:pt x="59" y="199"/>
                  </a:lnTo>
                  <a:lnTo>
                    <a:pt x="54" y="197"/>
                  </a:lnTo>
                  <a:lnTo>
                    <a:pt x="49" y="197"/>
                  </a:lnTo>
                  <a:lnTo>
                    <a:pt x="48" y="194"/>
                  </a:lnTo>
                  <a:lnTo>
                    <a:pt x="46" y="187"/>
                  </a:lnTo>
                  <a:lnTo>
                    <a:pt x="44" y="181"/>
                  </a:lnTo>
                  <a:lnTo>
                    <a:pt x="44" y="175"/>
                  </a:lnTo>
                  <a:lnTo>
                    <a:pt x="43" y="172"/>
                  </a:lnTo>
                  <a:lnTo>
                    <a:pt x="37" y="164"/>
                  </a:lnTo>
                  <a:lnTo>
                    <a:pt x="35" y="157"/>
                  </a:lnTo>
                  <a:lnTo>
                    <a:pt x="35" y="154"/>
                  </a:lnTo>
                  <a:lnTo>
                    <a:pt x="37" y="149"/>
                  </a:lnTo>
                  <a:lnTo>
                    <a:pt x="37" y="143"/>
                  </a:lnTo>
                  <a:lnTo>
                    <a:pt x="36" y="133"/>
                  </a:lnTo>
                  <a:lnTo>
                    <a:pt x="36" y="125"/>
                  </a:lnTo>
                  <a:lnTo>
                    <a:pt x="37" y="122"/>
                  </a:lnTo>
                  <a:lnTo>
                    <a:pt x="40" y="121"/>
                  </a:lnTo>
                  <a:lnTo>
                    <a:pt x="47" y="120"/>
                  </a:lnTo>
                  <a:lnTo>
                    <a:pt x="47" y="118"/>
                  </a:lnTo>
                  <a:lnTo>
                    <a:pt x="43" y="115"/>
                  </a:lnTo>
                  <a:lnTo>
                    <a:pt x="43" y="113"/>
                  </a:lnTo>
                  <a:lnTo>
                    <a:pt x="44" y="110"/>
                  </a:lnTo>
                  <a:lnTo>
                    <a:pt x="44" y="108"/>
                  </a:lnTo>
                  <a:lnTo>
                    <a:pt x="47" y="103"/>
                  </a:lnTo>
                  <a:lnTo>
                    <a:pt x="49" y="103"/>
                  </a:lnTo>
                  <a:lnTo>
                    <a:pt x="48" y="100"/>
                  </a:lnTo>
                  <a:lnTo>
                    <a:pt x="42" y="101"/>
                  </a:lnTo>
                  <a:lnTo>
                    <a:pt x="30" y="96"/>
                  </a:lnTo>
                  <a:lnTo>
                    <a:pt x="25" y="98"/>
                  </a:lnTo>
                  <a:lnTo>
                    <a:pt x="16" y="97"/>
                  </a:lnTo>
                  <a:lnTo>
                    <a:pt x="14" y="95"/>
                  </a:lnTo>
                  <a:lnTo>
                    <a:pt x="18" y="91"/>
                  </a:lnTo>
                  <a:lnTo>
                    <a:pt x="16" y="89"/>
                  </a:lnTo>
                  <a:lnTo>
                    <a:pt x="13" y="83"/>
                  </a:lnTo>
                  <a:lnTo>
                    <a:pt x="12" y="83"/>
                  </a:lnTo>
                  <a:lnTo>
                    <a:pt x="6" y="78"/>
                  </a:lnTo>
                  <a:lnTo>
                    <a:pt x="0" y="76"/>
                  </a:lnTo>
                  <a:lnTo>
                    <a:pt x="4" y="73"/>
                  </a:lnTo>
                  <a:lnTo>
                    <a:pt x="5" y="71"/>
                  </a:lnTo>
                  <a:lnTo>
                    <a:pt x="5" y="66"/>
                  </a:lnTo>
                  <a:lnTo>
                    <a:pt x="11" y="62"/>
                  </a:lnTo>
                  <a:lnTo>
                    <a:pt x="13" y="53"/>
                  </a:lnTo>
                  <a:lnTo>
                    <a:pt x="17" y="53"/>
                  </a:lnTo>
                  <a:lnTo>
                    <a:pt x="20" y="48"/>
                  </a:lnTo>
                  <a:lnTo>
                    <a:pt x="26" y="47"/>
                  </a:lnTo>
                  <a:lnTo>
                    <a:pt x="25" y="46"/>
                  </a:lnTo>
                  <a:lnTo>
                    <a:pt x="32" y="47"/>
                  </a:lnTo>
                  <a:lnTo>
                    <a:pt x="36" y="42"/>
                  </a:lnTo>
                  <a:lnTo>
                    <a:pt x="37" y="40"/>
                  </a:lnTo>
                  <a:lnTo>
                    <a:pt x="35" y="36"/>
                  </a:lnTo>
                  <a:lnTo>
                    <a:pt x="36" y="35"/>
                  </a:lnTo>
                  <a:lnTo>
                    <a:pt x="38" y="36"/>
                  </a:lnTo>
                  <a:lnTo>
                    <a:pt x="42" y="32"/>
                  </a:lnTo>
                  <a:lnTo>
                    <a:pt x="50" y="35"/>
                  </a:lnTo>
                  <a:lnTo>
                    <a:pt x="55" y="29"/>
                  </a:lnTo>
                  <a:lnTo>
                    <a:pt x="61" y="30"/>
                  </a:lnTo>
                  <a:lnTo>
                    <a:pt x="64" y="29"/>
                  </a:lnTo>
                  <a:lnTo>
                    <a:pt x="65" y="23"/>
                  </a:lnTo>
                  <a:lnTo>
                    <a:pt x="68" y="20"/>
                  </a:lnTo>
                  <a:lnTo>
                    <a:pt x="74" y="18"/>
                  </a:lnTo>
                  <a:lnTo>
                    <a:pt x="77" y="16"/>
                  </a:lnTo>
                  <a:lnTo>
                    <a:pt x="91" y="14"/>
                  </a:lnTo>
                  <a:lnTo>
                    <a:pt x="91" y="11"/>
                  </a:lnTo>
                  <a:lnTo>
                    <a:pt x="94" y="10"/>
                  </a:lnTo>
                  <a:lnTo>
                    <a:pt x="102" y="13"/>
                  </a:lnTo>
                  <a:lnTo>
                    <a:pt x="114" y="10"/>
                  </a:lnTo>
                  <a:lnTo>
                    <a:pt x="120" y="8"/>
                  </a:lnTo>
                  <a:lnTo>
                    <a:pt x="126" y="6"/>
                  </a:lnTo>
                  <a:lnTo>
                    <a:pt x="130" y="4"/>
                  </a:lnTo>
                  <a:lnTo>
                    <a:pt x="133" y="0"/>
                  </a:lnTo>
                  <a:lnTo>
                    <a:pt x="142" y="4"/>
                  </a:lnTo>
                  <a:lnTo>
                    <a:pt x="143" y="7"/>
                  </a:lnTo>
                  <a:lnTo>
                    <a:pt x="146" y="17"/>
                  </a:lnTo>
                  <a:lnTo>
                    <a:pt x="149" y="26"/>
                  </a:lnTo>
                  <a:lnTo>
                    <a:pt x="148" y="29"/>
                  </a:lnTo>
                  <a:lnTo>
                    <a:pt x="146" y="30"/>
                  </a:lnTo>
                  <a:lnTo>
                    <a:pt x="145" y="30"/>
                  </a:lnTo>
                  <a:lnTo>
                    <a:pt x="145" y="32"/>
                  </a:lnTo>
                  <a:lnTo>
                    <a:pt x="145" y="34"/>
                  </a:lnTo>
                  <a:lnTo>
                    <a:pt x="145" y="35"/>
                  </a:lnTo>
                  <a:lnTo>
                    <a:pt x="146" y="35"/>
                  </a:lnTo>
                  <a:lnTo>
                    <a:pt x="148" y="35"/>
                  </a:lnTo>
                  <a:lnTo>
                    <a:pt x="152" y="34"/>
                  </a:lnTo>
                  <a:lnTo>
                    <a:pt x="164" y="28"/>
                  </a:lnTo>
                  <a:lnTo>
                    <a:pt x="166" y="28"/>
                  </a:lnTo>
                  <a:lnTo>
                    <a:pt x="174" y="26"/>
                  </a:lnTo>
                  <a:lnTo>
                    <a:pt x="181" y="24"/>
                  </a:lnTo>
                  <a:lnTo>
                    <a:pt x="182" y="23"/>
                  </a:lnTo>
                  <a:lnTo>
                    <a:pt x="185" y="23"/>
                  </a:lnTo>
                  <a:lnTo>
                    <a:pt x="187" y="20"/>
                  </a:lnTo>
                  <a:lnTo>
                    <a:pt x="188" y="20"/>
                  </a:lnTo>
                  <a:lnTo>
                    <a:pt x="193" y="2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53" name="Freeform 1056"/>
            <p:cNvSpPr>
              <a:spLocks noChangeAspect="1"/>
            </p:cNvSpPr>
            <p:nvPr/>
          </p:nvSpPr>
          <p:spPr bwMode="auto">
            <a:xfrm>
              <a:off x="2531" y="2192"/>
              <a:ext cx="321" cy="188"/>
            </a:xfrm>
            <a:custGeom>
              <a:avLst/>
              <a:gdLst>
                <a:gd name="T0" fmla="*/ 2 w 642"/>
                <a:gd name="T1" fmla="*/ 1 h 376"/>
                <a:gd name="T2" fmla="*/ 2 w 642"/>
                <a:gd name="T3" fmla="*/ 1 h 376"/>
                <a:gd name="T4" fmla="*/ 3 w 642"/>
                <a:gd name="T5" fmla="*/ 1 h 376"/>
                <a:gd name="T6" fmla="*/ 3 w 642"/>
                <a:gd name="T7" fmla="*/ 1 h 376"/>
                <a:gd name="T8" fmla="*/ 3 w 642"/>
                <a:gd name="T9" fmla="*/ 1 h 376"/>
                <a:gd name="T10" fmla="*/ 3 w 642"/>
                <a:gd name="T11" fmla="*/ 1 h 376"/>
                <a:gd name="T12" fmla="*/ 3 w 642"/>
                <a:gd name="T13" fmla="*/ 1 h 376"/>
                <a:gd name="T14" fmla="*/ 3 w 642"/>
                <a:gd name="T15" fmla="*/ 1 h 376"/>
                <a:gd name="T16" fmla="*/ 3 w 642"/>
                <a:gd name="T17" fmla="*/ 1 h 376"/>
                <a:gd name="T18" fmla="*/ 3 w 642"/>
                <a:gd name="T19" fmla="*/ 1 h 376"/>
                <a:gd name="T20" fmla="*/ 2 w 642"/>
                <a:gd name="T21" fmla="*/ 1 h 376"/>
                <a:gd name="T22" fmla="*/ 2 w 642"/>
                <a:gd name="T23" fmla="*/ 1 h 376"/>
                <a:gd name="T24" fmla="*/ 2 w 642"/>
                <a:gd name="T25" fmla="*/ 1 h 376"/>
                <a:gd name="T26" fmla="*/ 2 w 642"/>
                <a:gd name="T27" fmla="*/ 1 h 376"/>
                <a:gd name="T28" fmla="*/ 2 w 642"/>
                <a:gd name="T29" fmla="*/ 2 h 376"/>
                <a:gd name="T30" fmla="*/ 2 w 642"/>
                <a:gd name="T31" fmla="*/ 2 h 376"/>
                <a:gd name="T32" fmla="*/ 2 w 642"/>
                <a:gd name="T33" fmla="*/ 2 h 376"/>
                <a:gd name="T34" fmla="*/ 2 w 642"/>
                <a:gd name="T35" fmla="*/ 2 h 376"/>
                <a:gd name="T36" fmla="*/ 2 w 642"/>
                <a:gd name="T37" fmla="*/ 2 h 376"/>
                <a:gd name="T38" fmla="*/ 2 w 642"/>
                <a:gd name="T39" fmla="*/ 2 h 376"/>
                <a:gd name="T40" fmla="*/ 2 w 642"/>
                <a:gd name="T41" fmla="*/ 2 h 376"/>
                <a:gd name="T42" fmla="*/ 2 w 642"/>
                <a:gd name="T43" fmla="*/ 2 h 376"/>
                <a:gd name="T44" fmla="*/ 2 w 642"/>
                <a:gd name="T45" fmla="*/ 2 h 376"/>
                <a:gd name="T46" fmla="*/ 2 w 642"/>
                <a:gd name="T47" fmla="*/ 2 h 376"/>
                <a:gd name="T48" fmla="*/ 2 w 642"/>
                <a:gd name="T49" fmla="*/ 2 h 376"/>
                <a:gd name="T50" fmla="*/ 2 w 642"/>
                <a:gd name="T51" fmla="*/ 2 h 376"/>
                <a:gd name="T52" fmla="*/ 1 w 642"/>
                <a:gd name="T53" fmla="*/ 2 h 376"/>
                <a:gd name="T54" fmla="*/ 1 w 642"/>
                <a:gd name="T55" fmla="*/ 1 h 376"/>
                <a:gd name="T56" fmla="*/ 1 w 642"/>
                <a:gd name="T57" fmla="*/ 1 h 376"/>
                <a:gd name="T58" fmla="*/ 1 w 642"/>
                <a:gd name="T59" fmla="*/ 2 h 376"/>
                <a:gd name="T60" fmla="*/ 1 w 642"/>
                <a:gd name="T61" fmla="*/ 2 h 376"/>
                <a:gd name="T62" fmla="*/ 1 w 642"/>
                <a:gd name="T63" fmla="*/ 2 h 376"/>
                <a:gd name="T64" fmla="*/ 1 w 642"/>
                <a:gd name="T65" fmla="*/ 2 h 376"/>
                <a:gd name="T66" fmla="*/ 1 w 642"/>
                <a:gd name="T67" fmla="*/ 2 h 376"/>
                <a:gd name="T68" fmla="*/ 1 w 642"/>
                <a:gd name="T69" fmla="*/ 2 h 376"/>
                <a:gd name="T70" fmla="*/ 1 w 642"/>
                <a:gd name="T71" fmla="*/ 2 h 376"/>
                <a:gd name="T72" fmla="*/ 1 w 642"/>
                <a:gd name="T73" fmla="*/ 2 h 376"/>
                <a:gd name="T74" fmla="*/ 1 w 642"/>
                <a:gd name="T75" fmla="*/ 2 h 376"/>
                <a:gd name="T76" fmla="*/ 1 w 642"/>
                <a:gd name="T77" fmla="*/ 2 h 376"/>
                <a:gd name="T78" fmla="*/ 1 w 642"/>
                <a:gd name="T79" fmla="*/ 2 h 376"/>
                <a:gd name="T80" fmla="*/ 1 w 642"/>
                <a:gd name="T81" fmla="*/ 2 h 376"/>
                <a:gd name="T82" fmla="*/ 1 w 642"/>
                <a:gd name="T83" fmla="*/ 2 h 376"/>
                <a:gd name="T84" fmla="*/ 1 w 642"/>
                <a:gd name="T85" fmla="*/ 2 h 376"/>
                <a:gd name="T86" fmla="*/ 1 w 642"/>
                <a:gd name="T87" fmla="*/ 2 h 376"/>
                <a:gd name="T88" fmla="*/ 1 w 642"/>
                <a:gd name="T89" fmla="*/ 2 h 376"/>
                <a:gd name="T90" fmla="*/ 1 w 642"/>
                <a:gd name="T91" fmla="*/ 1 h 376"/>
                <a:gd name="T92" fmla="*/ 1 w 642"/>
                <a:gd name="T93" fmla="*/ 1 h 376"/>
                <a:gd name="T94" fmla="*/ 1 w 642"/>
                <a:gd name="T95" fmla="*/ 1 h 376"/>
                <a:gd name="T96" fmla="*/ 1 w 642"/>
                <a:gd name="T97" fmla="*/ 1 h 376"/>
                <a:gd name="T98" fmla="*/ 1 w 642"/>
                <a:gd name="T99" fmla="*/ 1 h 376"/>
                <a:gd name="T100" fmla="*/ 1 w 642"/>
                <a:gd name="T101" fmla="*/ 1 h 376"/>
                <a:gd name="T102" fmla="*/ 1 w 642"/>
                <a:gd name="T103" fmla="*/ 1 h 376"/>
                <a:gd name="T104" fmla="*/ 1 w 642"/>
                <a:gd name="T105" fmla="*/ 1 h 376"/>
                <a:gd name="T106" fmla="*/ 1 w 642"/>
                <a:gd name="T107" fmla="*/ 1 h 376"/>
                <a:gd name="T108" fmla="*/ 1 w 642"/>
                <a:gd name="T109" fmla="*/ 1 h 376"/>
                <a:gd name="T110" fmla="*/ 1 w 642"/>
                <a:gd name="T111" fmla="*/ 1 h 376"/>
                <a:gd name="T112" fmla="*/ 1 w 642"/>
                <a:gd name="T113" fmla="*/ 1 h 376"/>
                <a:gd name="T114" fmla="*/ 1 w 642"/>
                <a:gd name="T115" fmla="*/ 1 h 376"/>
                <a:gd name="T116" fmla="*/ 2 w 642"/>
                <a:gd name="T117" fmla="*/ 1 h 376"/>
                <a:gd name="T118" fmla="*/ 2 w 642"/>
                <a:gd name="T119" fmla="*/ 1 h 376"/>
                <a:gd name="T120" fmla="*/ 2 w 642"/>
                <a:gd name="T121" fmla="*/ 1 h 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2" h="376">
                  <a:moveTo>
                    <a:pt x="393" y="27"/>
                  </a:moveTo>
                  <a:lnTo>
                    <a:pt x="396" y="28"/>
                  </a:lnTo>
                  <a:lnTo>
                    <a:pt x="399" y="32"/>
                  </a:lnTo>
                  <a:lnTo>
                    <a:pt x="399" y="37"/>
                  </a:lnTo>
                  <a:lnTo>
                    <a:pt x="407" y="50"/>
                  </a:lnTo>
                  <a:lnTo>
                    <a:pt x="411" y="51"/>
                  </a:lnTo>
                  <a:lnTo>
                    <a:pt x="411" y="57"/>
                  </a:lnTo>
                  <a:lnTo>
                    <a:pt x="411" y="61"/>
                  </a:lnTo>
                  <a:lnTo>
                    <a:pt x="411" y="68"/>
                  </a:lnTo>
                  <a:lnTo>
                    <a:pt x="420" y="78"/>
                  </a:lnTo>
                  <a:lnTo>
                    <a:pt x="425" y="85"/>
                  </a:lnTo>
                  <a:lnTo>
                    <a:pt x="428" y="85"/>
                  </a:lnTo>
                  <a:lnTo>
                    <a:pt x="435" y="84"/>
                  </a:lnTo>
                  <a:lnTo>
                    <a:pt x="438" y="74"/>
                  </a:lnTo>
                  <a:lnTo>
                    <a:pt x="440" y="70"/>
                  </a:lnTo>
                  <a:lnTo>
                    <a:pt x="447" y="69"/>
                  </a:lnTo>
                  <a:lnTo>
                    <a:pt x="449" y="66"/>
                  </a:lnTo>
                  <a:lnTo>
                    <a:pt x="449" y="62"/>
                  </a:lnTo>
                  <a:lnTo>
                    <a:pt x="452" y="51"/>
                  </a:lnTo>
                  <a:lnTo>
                    <a:pt x="451" y="45"/>
                  </a:lnTo>
                  <a:lnTo>
                    <a:pt x="451" y="43"/>
                  </a:lnTo>
                  <a:lnTo>
                    <a:pt x="453" y="42"/>
                  </a:lnTo>
                  <a:lnTo>
                    <a:pt x="455" y="38"/>
                  </a:lnTo>
                  <a:lnTo>
                    <a:pt x="459" y="38"/>
                  </a:lnTo>
                  <a:lnTo>
                    <a:pt x="465" y="36"/>
                  </a:lnTo>
                  <a:lnTo>
                    <a:pt x="467" y="33"/>
                  </a:lnTo>
                  <a:lnTo>
                    <a:pt x="469" y="32"/>
                  </a:lnTo>
                  <a:lnTo>
                    <a:pt x="473" y="33"/>
                  </a:lnTo>
                  <a:lnTo>
                    <a:pt x="481" y="34"/>
                  </a:lnTo>
                  <a:lnTo>
                    <a:pt x="487" y="33"/>
                  </a:lnTo>
                  <a:lnTo>
                    <a:pt x="492" y="30"/>
                  </a:lnTo>
                  <a:lnTo>
                    <a:pt x="503" y="33"/>
                  </a:lnTo>
                  <a:lnTo>
                    <a:pt x="511" y="31"/>
                  </a:lnTo>
                  <a:lnTo>
                    <a:pt x="513" y="27"/>
                  </a:lnTo>
                  <a:lnTo>
                    <a:pt x="523" y="19"/>
                  </a:lnTo>
                  <a:lnTo>
                    <a:pt x="525" y="24"/>
                  </a:lnTo>
                  <a:lnTo>
                    <a:pt x="539" y="27"/>
                  </a:lnTo>
                  <a:lnTo>
                    <a:pt x="537" y="31"/>
                  </a:lnTo>
                  <a:lnTo>
                    <a:pt x="528" y="38"/>
                  </a:lnTo>
                  <a:lnTo>
                    <a:pt x="523" y="43"/>
                  </a:lnTo>
                  <a:lnTo>
                    <a:pt x="522" y="49"/>
                  </a:lnTo>
                  <a:lnTo>
                    <a:pt x="523" y="54"/>
                  </a:lnTo>
                  <a:lnTo>
                    <a:pt x="521" y="55"/>
                  </a:lnTo>
                  <a:lnTo>
                    <a:pt x="519" y="58"/>
                  </a:lnTo>
                  <a:lnTo>
                    <a:pt x="519" y="63"/>
                  </a:lnTo>
                  <a:lnTo>
                    <a:pt x="525" y="67"/>
                  </a:lnTo>
                  <a:lnTo>
                    <a:pt x="534" y="61"/>
                  </a:lnTo>
                  <a:lnTo>
                    <a:pt x="537" y="57"/>
                  </a:lnTo>
                  <a:lnTo>
                    <a:pt x="541" y="56"/>
                  </a:lnTo>
                  <a:lnTo>
                    <a:pt x="546" y="52"/>
                  </a:lnTo>
                  <a:lnTo>
                    <a:pt x="549" y="55"/>
                  </a:lnTo>
                  <a:lnTo>
                    <a:pt x="553" y="57"/>
                  </a:lnTo>
                  <a:lnTo>
                    <a:pt x="554" y="61"/>
                  </a:lnTo>
                  <a:lnTo>
                    <a:pt x="559" y="67"/>
                  </a:lnTo>
                  <a:lnTo>
                    <a:pt x="563" y="64"/>
                  </a:lnTo>
                  <a:lnTo>
                    <a:pt x="570" y="63"/>
                  </a:lnTo>
                  <a:lnTo>
                    <a:pt x="573" y="63"/>
                  </a:lnTo>
                  <a:lnTo>
                    <a:pt x="576" y="66"/>
                  </a:lnTo>
                  <a:lnTo>
                    <a:pt x="581" y="74"/>
                  </a:lnTo>
                  <a:lnTo>
                    <a:pt x="582" y="81"/>
                  </a:lnTo>
                  <a:lnTo>
                    <a:pt x="585" y="82"/>
                  </a:lnTo>
                  <a:lnTo>
                    <a:pt x="591" y="94"/>
                  </a:lnTo>
                  <a:lnTo>
                    <a:pt x="590" y="94"/>
                  </a:lnTo>
                  <a:lnTo>
                    <a:pt x="590" y="99"/>
                  </a:lnTo>
                  <a:lnTo>
                    <a:pt x="594" y="103"/>
                  </a:lnTo>
                  <a:lnTo>
                    <a:pt x="597" y="103"/>
                  </a:lnTo>
                  <a:lnTo>
                    <a:pt x="601" y="105"/>
                  </a:lnTo>
                  <a:lnTo>
                    <a:pt x="606" y="105"/>
                  </a:lnTo>
                  <a:lnTo>
                    <a:pt x="608" y="100"/>
                  </a:lnTo>
                  <a:lnTo>
                    <a:pt x="613" y="98"/>
                  </a:lnTo>
                  <a:lnTo>
                    <a:pt x="620" y="98"/>
                  </a:lnTo>
                  <a:lnTo>
                    <a:pt x="625" y="102"/>
                  </a:lnTo>
                  <a:lnTo>
                    <a:pt x="627" y="99"/>
                  </a:lnTo>
                  <a:lnTo>
                    <a:pt x="632" y="102"/>
                  </a:lnTo>
                  <a:lnTo>
                    <a:pt x="633" y="108"/>
                  </a:lnTo>
                  <a:lnTo>
                    <a:pt x="627" y="116"/>
                  </a:lnTo>
                  <a:lnTo>
                    <a:pt x="626" y="121"/>
                  </a:lnTo>
                  <a:lnTo>
                    <a:pt x="631" y="123"/>
                  </a:lnTo>
                  <a:lnTo>
                    <a:pt x="636" y="122"/>
                  </a:lnTo>
                  <a:lnTo>
                    <a:pt x="639" y="123"/>
                  </a:lnTo>
                  <a:lnTo>
                    <a:pt x="639" y="128"/>
                  </a:lnTo>
                  <a:lnTo>
                    <a:pt x="638" y="132"/>
                  </a:lnTo>
                  <a:lnTo>
                    <a:pt x="635" y="134"/>
                  </a:lnTo>
                  <a:lnTo>
                    <a:pt x="629" y="145"/>
                  </a:lnTo>
                  <a:lnTo>
                    <a:pt x="629" y="157"/>
                  </a:lnTo>
                  <a:lnTo>
                    <a:pt x="630" y="164"/>
                  </a:lnTo>
                  <a:lnTo>
                    <a:pt x="633" y="166"/>
                  </a:lnTo>
                  <a:lnTo>
                    <a:pt x="637" y="170"/>
                  </a:lnTo>
                  <a:lnTo>
                    <a:pt x="642" y="177"/>
                  </a:lnTo>
                  <a:lnTo>
                    <a:pt x="639" y="181"/>
                  </a:lnTo>
                  <a:lnTo>
                    <a:pt x="635" y="182"/>
                  </a:lnTo>
                  <a:lnTo>
                    <a:pt x="633" y="183"/>
                  </a:lnTo>
                  <a:lnTo>
                    <a:pt x="632" y="187"/>
                  </a:lnTo>
                  <a:lnTo>
                    <a:pt x="629" y="188"/>
                  </a:lnTo>
                  <a:lnTo>
                    <a:pt x="625" y="195"/>
                  </a:lnTo>
                  <a:lnTo>
                    <a:pt x="620" y="196"/>
                  </a:lnTo>
                  <a:lnTo>
                    <a:pt x="614" y="204"/>
                  </a:lnTo>
                  <a:lnTo>
                    <a:pt x="608" y="208"/>
                  </a:lnTo>
                  <a:lnTo>
                    <a:pt x="587" y="205"/>
                  </a:lnTo>
                  <a:lnTo>
                    <a:pt x="584" y="206"/>
                  </a:lnTo>
                  <a:lnTo>
                    <a:pt x="588" y="211"/>
                  </a:lnTo>
                  <a:lnTo>
                    <a:pt x="590" y="216"/>
                  </a:lnTo>
                  <a:lnTo>
                    <a:pt x="588" y="220"/>
                  </a:lnTo>
                  <a:lnTo>
                    <a:pt x="585" y="223"/>
                  </a:lnTo>
                  <a:lnTo>
                    <a:pt x="585" y="225"/>
                  </a:lnTo>
                  <a:lnTo>
                    <a:pt x="584" y="226"/>
                  </a:lnTo>
                  <a:lnTo>
                    <a:pt x="584" y="232"/>
                  </a:lnTo>
                  <a:lnTo>
                    <a:pt x="582" y="236"/>
                  </a:lnTo>
                  <a:lnTo>
                    <a:pt x="582" y="238"/>
                  </a:lnTo>
                  <a:lnTo>
                    <a:pt x="579" y="238"/>
                  </a:lnTo>
                  <a:lnTo>
                    <a:pt x="576" y="241"/>
                  </a:lnTo>
                  <a:lnTo>
                    <a:pt x="571" y="242"/>
                  </a:lnTo>
                  <a:lnTo>
                    <a:pt x="567" y="242"/>
                  </a:lnTo>
                  <a:lnTo>
                    <a:pt x="565" y="242"/>
                  </a:lnTo>
                  <a:lnTo>
                    <a:pt x="559" y="246"/>
                  </a:lnTo>
                  <a:lnTo>
                    <a:pt x="555" y="248"/>
                  </a:lnTo>
                  <a:lnTo>
                    <a:pt x="551" y="244"/>
                  </a:lnTo>
                  <a:lnTo>
                    <a:pt x="542" y="241"/>
                  </a:lnTo>
                  <a:lnTo>
                    <a:pt x="540" y="241"/>
                  </a:lnTo>
                  <a:lnTo>
                    <a:pt x="534" y="242"/>
                  </a:lnTo>
                  <a:lnTo>
                    <a:pt x="531" y="243"/>
                  </a:lnTo>
                  <a:lnTo>
                    <a:pt x="528" y="242"/>
                  </a:lnTo>
                  <a:lnTo>
                    <a:pt x="525" y="243"/>
                  </a:lnTo>
                  <a:lnTo>
                    <a:pt x="524" y="244"/>
                  </a:lnTo>
                  <a:lnTo>
                    <a:pt x="524" y="246"/>
                  </a:lnTo>
                  <a:lnTo>
                    <a:pt x="522" y="244"/>
                  </a:lnTo>
                  <a:lnTo>
                    <a:pt x="515" y="242"/>
                  </a:lnTo>
                  <a:lnTo>
                    <a:pt x="512" y="240"/>
                  </a:lnTo>
                  <a:lnTo>
                    <a:pt x="507" y="238"/>
                  </a:lnTo>
                  <a:lnTo>
                    <a:pt x="506" y="238"/>
                  </a:lnTo>
                  <a:lnTo>
                    <a:pt x="505" y="241"/>
                  </a:lnTo>
                  <a:lnTo>
                    <a:pt x="500" y="240"/>
                  </a:lnTo>
                  <a:lnTo>
                    <a:pt x="497" y="241"/>
                  </a:lnTo>
                  <a:lnTo>
                    <a:pt x="495" y="241"/>
                  </a:lnTo>
                  <a:lnTo>
                    <a:pt x="492" y="240"/>
                  </a:lnTo>
                  <a:lnTo>
                    <a:pt x="489" y="238"/>
                  </a:lnTo>
                  <a:lnTo>
                    <a:pt x="487" y="240"/>
                  </a:lnTo>
                  <a:lnTo>
                    <a:pt x="485" y="238"/>
                  </a:lnTo>
                  <a:lnTo>
                    <a:pt x="482" y="236"/>
                  </a:lnTo>
                  <a:lnTo>
                    <a:pt x="480" y="230"/>
                  </a:lnTo>
                  <a:lnTo>
                    <a:pt x="477" y="230"/>
                  </a:lnTo>
                  <a:lnTo>
                    <a:pt x="474" y="230"/>
                  </a:lnTo>
                  <a:lnTo>
                    <a:pt x="473" y="232"/>
                  </a:lnTo>
                  <a:lnTo>
                    <a:pt x="476" y="231"/>
                  </a:lnTo>
                  <a:lnTo>
                    <a:pt x="477" y="232"/>
                  </a:lnTo>
                  <a:lnTo>
                    <a:pt x="476" y="236"/>
                  </a:lnTo>
                  <a:lnTo>
                    <a:pt x="473" y="238"/>
                  </a:lnTo>
                  <a:lnTo>
                    <a:pt x="464" y="242"/>
                  </a:lnTo>
                  <a:lnTo>
                    <a:pt x="452" y="242"/>
                  </a:lnTo>
                  <a:lnTo>
                    <a:pt x="449" y="240"/>
                  </a:lnTo>
                  <a:lnTo>
                    <a:pt x="445" y="236"/>
                  </a:lnTo>
                  <a:lnTo>
                    <a:pt x="444" y="231"/>
                  </a:lnTo>
                  <a:lnTo>
                    <a:pt x="441" y="228"/>
                  </a:lnTo>
                  <a:lnTo>
                    <a:pt x="440" y="217"/>
                  </a:lnTo>
                  <a:lnTo>
                    <a:pt x="437" y="212"/>
                  </a:lnTo>
                  <a:lnTo>
                    <a:pt x="434" y="212"/>
                  </a:lnTo>
                  <a:lnTo>
                    <a:pt x="438" y="217"/>
                  </a:lnTo>
                  <a:lnTo>
                    <a:pt x="440" y="222"/>
                  </a:lnTo>
                  <a:lnTo>
                    <a:pt x="439" y="224"/>
                  </a:lnTo>
                  <a:lnTo>
                    <a:pt x="439" y="225"/>
                  </a:lnTo>
                  <a:lnTo>
                    <a:pt x="439" y="229"/>
                  </a:lnTo>
                  <a:lnTo>
                    <a:pt x="440" y="231"/>
                  </a:lnTo>
                  <a:lnTo>
                    <a:pt x="439" y="235"/>
                  </a:lnTo>
                  <a:lnTo>
                    <a:pt x="438" y="236"/>
                  </a:lnTo>
                  <a:lnTo>
                    <a:pt x="438" y="240"/>
                  </a:lnTo>
                  <a:lnTo>
                    <a:pt x="439" y="242"/>
                  </a:lnTo>
                  <a:lnTo>
                    <a:pt x="438" y="247"/>
                  </a:lnTo>
                  <a:lnTo>
                    <a:pt x="435" y="250"/>
                  </a:lnTo>
                  <a:lnTo>
                    <a:pt x="435" y="256"/>
                  </a:lnTo>
                  <a:lnTo>
                    <a:pt x="435" y="259"/>
                  </a:lnTo>
                  <a:lnTo>
                    <a:pt x="439" y="260"/>
                  </a:lnTo>
                  <a:lnTo>
                    <a:pt x="440" y="265"/>
                  </a:lnTo>
                  <a:lnTo>
                    <a:pt x="441" y="270"/>
                  </a:lnTo>
                  <a:lnTo>
                    <a:pt x="439" y="272"/>
                  </a:lnTo>
                  <a:lnTo>
                    <a:pt x="439" y="274"/>
                  </a:lnTo>
                  <a:lnTo>
                    <a:pt x="432" y="279"/>
                  </a:lnTo>
                  <a:lnTo>
                    <a:pt x="432" y="284"/>
                  </a:lnTo>
                  <a:lnTo>
                    <a:pt x="429" y="285"/>
                  </a:lnTo>
                  <a:lnTo>
                    <a:pt x="427" y="283"/>
                  </a:lnTo>
                  <a:lnTo>
                    <a:pt x="419" y="280"/>
                  </a:lnTo>
                  <a:lnTo>
                    <a:pt x="409" y="280"/>
                  </a:lnTo>
                  <a:lnTo>
                    <a:pt x="408" y="280"/>
                  </a:lnTo>
                  <a:lnTo>
                    <a:pt x="404" y="277"/>
                  </a:lnTo>
                  <a:lnTo>
                    <a:pt x="399" y="279"/>
                  </a:lnTo>
                  <a:lnTo>
                    <a:pt x="396" y="279"/>
                  </a:lnTo>
                  <a:lnTo>
                    <a:pt x="395" y="280"/>
                  </a:lnTo>
                  <a:lnTo>
                    <a:pt x="395" y="283"/>
                  </a:lnTo>
                  <a:lnTo>
                    <a:pt x="391" y="285"/>
                  </a:lnTo>
                  <a:lnTo>
                    <a:pt x="391" y="286"/>
                  </a:lnTo>
                  <a:lnTo>
                    <a:pt x="385" y="290"/>
                  </a:lnTo>
                  <a:lnTo>
                    <a:pt x="379" y="291"/>
                  </a:lnTo>
                  <a:lnTo>
                    <a:pt x="378" y="291"/>
                  </a:lnTo>
                  <a:lnTo>
                    <a:pt x="378" y="289"/>
                  </a:lnTo>
                  <a:lnTo>
                    <a:pt x="378" y="288"/>
                  </a:lnTo>
                  <a:lnTo>
                    <a:pt x="372" y="282"/>
                  </a:lnTo>
                  <a:lnTo>
                    <a:pt x="371" y="273"/>
                  </a:lnTo>
                  <a:lnTo>
                    <a:pt x="369" y="274"/>
                  </a:lnTo>
                  <a:lnTo>
                    <a:pt x="369" y="280"/>
                  </a:lnTo>
                  <a:lnTo>
                    <a:pt x="368" y="279"/>
                  </a:lnTo>
                  <a:lnTo>
                    <a:pt x="367" y="280"/>
                  </a:lnTo>
                  <a:lnTo>
                    <a:pt x="368" y="283"/>
                  </a:lnTo>
                  <a:lnTo>
                    <a:pt x="368" y="286"/>
                  </a:lnTo>
                  <a:lnTo>
                    <a:pt x="371" y="289"/>
                  </a:lnTo>
                  <a:lnTo>
                    <a:pt x="371" y="290"/>
                  </a:lnTo>
                  <a:lnTo>
                    <a:pt x="373" y="291"/>
                  </a:lnTo>
                  <a:lnTo>
                    <a:pt x="373" y="295"/>
                  </a:lnTo>
                  <a:lnTo>
                    <a:pt x="372" y="295"/>
                  </a:lnTo>
                  <a:lnTo>
                    <a:pt x="368" y="292"/>
                  </a:lnTo>
                  <a:lnTo>
                    <a:pt x="365" y="285"/>
                  </a:lnTo>
                  <a:lnTo>
                    <a:pt x="363" y="285"/>
                  </a:lnTo>
                  <a:lnTo>
                    <a:pt x="362" y="285"/>
                  </a:lnTo>
                  <a:lnTo>
                    <a:pt x="362" y="286"/>
                  </a:lnTo>
                  <a:lnTo>
                    <a:pt x="365" y="294"/>
                  </a:lnTo>
                  <a:lnTo>
                    <a:pt x="363" y="294"/>
                  </a:lnTo>
                  <a:lnTo>
                    <a:pt x="360" y="291"/>
                  </a:lnTo>
                  <a:lnTo>
                    <a:pt x="357" y="292"/>
                  </a:lnTo>
                  <a:lnTo>
                    <a:pt x="357" y="294"/>
                  </a:lnTo>
                  <a:lnTo>
                    <a:pt x="359" y="296"/>
                  </a:lnTo>
                  <a:lnTo>
                    <a:pt x="362" y="297"/>
                  </a:lnTo>
                  <a:lnTo>
                    <a:pt x="363" y="300"/>
                  </a:lnTo>
                  <a:lnTo>
                    <a:pt x="365" y="302"/>
                  </a:lnTo>
                  <a:lnTo>
                    <a:pt x="367" y="303"/>
                  </a:lnTo>
                  <a:lnTo>
                    <a:pt x="367" y="304"/>
                  </a:lnTo>
                  <a:lnTo>
                    <a:pt x="363" y="308"/>
                  </a:lnTo>
                  <a:lnTo>
                    <a:pt x="361" y="308"/>
                  </a:lnTo>
                  <a:lnTo>
                    <a:pt x="359" y="307"/>
                  </a:lnTo>
                  <a:lnTo>
                    <a:pt x="355" y="310"/>
                  </a:lnTo>
                  <a:lnTo>
                    <a:pt x="355" y="313"/>
                  </a:lnTo>
                  <a:lnTo>
                    <a:pt x="344" y="315"/>
                  </a:lnTo>
                  <a:lnTo>
                    <a:pt x="343" y="316"/>
                  </a:lnTo>
                  <a:lnTo>
                    <a:pt x="337" y="319"/>
                  </a:lnTo>
                  <a:lnTo>
                    <a:pt x="336" y="319"/>
                  </a:lnTo>
                  <a:lnTo>
                    <a:pt x="331" y="322"/>
                  </a:lnTo>
                  <a:lnTo>
                    <a:pt x="330" y="326"/>
                  </a:lnTo>
                  <a:lnTo>
                    <a:pt x="323" y="327"/>
                  </a:lnTo>
                  <a:lnTo>
                    <a:pt x="317" y="325"/>
                  </a:lnTo>
                  <a:lnTo>
                    <a:pt x="315" y="326"/>
                  </a:lnTo>
                  <a:lnTo>
                    <a:pt x="312" y="325"/>
                  </a:lnTo>
                  <a:lnTo>
                    <a:pt x="307" y="326"/>
                  </a:lnTo>
                  <a:lnTo>
                    <a:pt x="303" y="322"/>
                  </a:lnTo>
                  <a:lnTo>
                    <a:pt x="301" y="319"/>
                  </a:lnTo>
                  <a:lnTo>
                    <a:pt x="301" y="314"/>
                  </a:lnTo>
                  <a:lnTo>
                    <a:pt x="303" y="313"/>
                  </a:lnTo>
                  <a:lnTo>
                    <a:pt x="306" y="308"/>
                  </a:lnTo>
                  <a:lnTo>
                    <a:pt x="307" y="306"/>
                  </a:lnTo>
                  <a:lnTo>
                    <a:pt x="306" y="303"/>
                  </a:lnTo>
                  <a:lnTo>
                    <a:pt x="307" y="302"/>
                  </a:lnTo>
                  <a:lnTo>
                    <a:pt x="305" y="300"/>
                  </a:lnTo>
                  <a:lnTo>
                    <a:pt x="303" y="301"/>
                  </a:lnTo>
                  <a:lnTo>
                    <a:pt x="301" y="306"/>
                  </a:lnTo>
                  <a:lnTo>
                    <a:pt x="300" y="304"/>
                  </a:lnTo>
                  <a:lnTo>
                    <a:pt x="301" y="302"/>
                  </a:lnTo>
                  <a:lnTo>
                    <a:pt x="303" y="298"/>
                  </a:lnTo>
                  <a:lnTo>
                    <a:pt x="303" y="294"/>
                  </a:lnTo>
                  <a:lnTo>
                    <a:pt x="307" y="294"/>
                  </a:lnTo>
                  <a:lnTo>
                    <a:pt x="309" y="289"/>
                  </a:lnTo>
                  <a:lnTo>
                    <a:pt x="308" y="286"/>
                  </a:lnTo>
                  <a:lnTo>
                    <a:pt x="311" y="285"/>
                  </a:lnTo>
                  <a:lnTo>
                    <a:pt x="307" y="283"/>
                  </a:lnTo>
                  <a:lnTo>
                    <a:pt x="307" y="288"/>
                  </a:lnTo>
                  <a:lnTo>
                    <a:pt x="308" y="289"/>
                  </a:lnTo>
                  <a:lnTo>
                    <a:pt x="307" y="292"/>
                  </a:lnTo>
                  <a:lnTo>
                    <a:pt x="306" y="292"/>
                  </a:lnTo>
                  <a:lnTo>
                    <a:pt x="305" y="291"/>
                  </a:lnTo>
                  <a:lnTo>
                    <a:pt x="301" y="296"/>
                  </a:lnTo>
                  <a:lnTo>
                    <a:pt x="300" y="298"/>
                  </a:lnTo>
                  <a:lnTo>
                    <a:pt x="297" y="302"/>
                  </a:lnTo>
                  <a:lnTo>
                    <a:pt x="295" y="304"/>
                  </a:lnTo>
                  <a:lnTo>
                    <a:pt x="296" y="308"/>
                  </a:lnTo>
                  <a:lnTo>
                    <a:pt x="294" y="318"/>
                  </a:lnTo>
                  <a:lnTo>
                    <a:pt x="294" y="320"/>
                  </a:lnTo>
                  <a:lnTo>
                    <a:pt x="291" y="319"/>
                  </a:lnTo>
                  <a:lnTo>
                    <a:pt x="290" y="321"/>
                  </a:lnTo>
                  <a:lnTo>
                    <a:pt x="291" y="322"/>
                  </a:lnTo>
                  <a:lnTo>
                    <a:pt x="293" y="321"/>
                  </a:lnTo>
                  <a:lnTo>
                    <a:pt x="294" y="322"/>
                  </a:lnTo>
                  <a:lnTo>
                    <a:pt x="294" y="326"/>
                  </a:lnTo>
                  <a:lnTo>
                    <a:pt x="293" y="326"/>
                  </a:lnTo>
                  <a:lnTo>
                    <a:pt x="290" y="326"/>
                  </a:lnTo>
                  <a:lnTo>
                    <a:pt x="288" y="325"/>
                  </a:lnTo>
                  <a:lnTo>
                    <a:pt x="289" y="322"/>
                  </a:lnTo>
                  <a:lnTo>
                    <a:pt x="288" y="321"/>
                  </a:lnTo>
                  <a:lnTo>
                    <a:pt x="287" y="321"/>
                  </a:lnTo>
                  <a:lnTo>
                    <a:pt x="284" y="320"/>
                  </a:lnTo>
                  <a:lnTo>
                    <a:pt x="287" y="318"/>
                  </a:lnTo>
                  <a:lnTo>
                    <a:pt x="287" y="316"/>
                  </a:lnTo>
                  <a:lnTo>
                    <a:pt x="285" y="316"/>
                  </a:lnTo>
                  <a:lnTo>
                    <a:pt x="284" y="318"/>
                  </a:lnTo>
                  <a:lnTo>
                    <a:pt x="283" y="320"/>
                  </a:lnTo>
                  <a:lnTo>
                    <a:pt x="282" y="321"/>
                  </a:lnTo>
                  <a:lnTo>
                    <a:pt x="278" y="320"/>
                  </a:lnTo>
                  <a:lnTo>
                    <a:pt x="275" y="319"/>
                  </a:lnTo>
                  <a:lnTo>
                    <a:pt x="275" y="316"/>
                  </a:lnTo>
                  <a:lnTo>
                    <a:pt x="273" y="315"/>
                  </a:lnTo>
                  <a:lnTo>
                    <a:pt x="272" y="315"/>
                  </a:lnTo>
                  <a:lnTo>
                    <a:pt x="272" y="314"/>
                  </a:lnTo>
                  <a:lnTo>
                    <a:pt x="270" y="312"/>
                  </a:lnTo>
                  <a:lnTo>
                    <a:pt x="269" y="308"/>
                  </a:lnTo>
                  <a:lnTo>
                    <a:pt x="271" y="306"/>
                  </a:lnTo>
                  <a:lnTo>
                    <a:pt x="269" y="306"/>
                  </a:lnTo>
                  <a:lnTo>
                    <a:pt x="267" y="304"/>
                  </a:lnTo>
                  <a:lnTo>
                    <a:pt x="266" y="306"/>
                  </a:lnTo>
                  <a:lnTo>
                    <a:pt x="261" y="302"/>
                  </a:lnTo>
                  <a:lnTo>
                    <a:pt x="263" y="300"/>
                  </a:lnTo>
                  <a:lnTo>
                    <a:pt x="260" y="297"/>
                  </a:lnTo>
                  <a:lnTo>
                    <a:pt x="260" y="296"/>
                  </a:lnTo>
                  <a:lnTo>
                    <a:pt x="261" y="291"/>
                  </a:lnTo>
                  <a:lnTo>
                    <a:pt x="259" y="290"/>
                  </a:lnTo>
                  <a:lnTo>
                    <a:pt x="261" y="288"/>
                  </a:lnTo>
                  <a:lnTo>
                    <a:pt x="260" y="285"/>
                  </a:lnTo>
                  <a:lnTo>
                    <a:pt x="266" y="277"/>
                  </a:lnTo>
                  <a:lnTo>
                    <a:pt x="261" y="279"/>
                  </a:lnTo>
                  <a:lnTo>
                    <a:pt x="260" y="278"/>
                  </a:lnTo>
                  <a:lnTo>
                    <a:pt x="259" y="279"/>
                  </a:lnTo>
                  <a:lnTo>
                    <a:pt x="258" y="283"/>
                  </a:lnTo>
                  <a:lnTo>
                    <a:pt x="257" y="284"/>
                  </a:lnTo>
                  <a:lnTo>
                    <a:pt x="255" y="284"/>
                  </a:lnTo>
                  <a:lnTo>
                    <a:pt x="253" y="286"/>
                  </a:lnTo>
                  <a:lnTo>
                    <a:pt x="251" y="286"/>
                  </a:lnTo>
                  <a:lnTo>
                    <a:pt x="251" y="288"/>
                  </a:lnTo>
                  <a:lnTo>
                    <a:pt x="251" y="290"/>
                  </a:lnTo>
                  <a:lnTo>
                    <a:pt x="248" y="291"/>
                  </a:lnTo>
                  <a:lnTo>
                    <a:pt x="247" y="291"/>
                  </a:lnTo>
                  <a:lnTo>
                    <a:pt x="245" y="289"/>
                  </a:lnTo>
                  <a:lnTo>
                    <a:pt x="241" y="288"/>
                  </a:lnTo>
                  <a:lnTo>
                    <a:pt x="237" y="288"/>
                  </a:lnTo>
                  <a:lnTo>
                    <a:pt x="236" y="285"/>
                  </a:lnTo>
                  <a:lnTo>
                    <a:pt x="225" y="280"/>
                  </a:lnTo>
                  <a:lnTo>
                    <a:pt x="222" y="277"/>
                  </a:lnTo>
                  <a:lnTo>
                    <a:pt x="219" y="271"/>
                  </a:lnTo>
                  <a:lnTo>
                    <a:pt x="217" y="270"/>
                  </a:lnTo>
                  <a:lnTo>
                    <a:pt x="216" y="266"/>
                  </a:lnTo>
                  <a:lnTo>
                    <a:pt x="217" y="265"/>
                  </a:lnTo>
                  <a:lnTo>
                    <a:pt x="216" y="262"/>
                  </a:lnTo>
                  <a:lnTo>
                    <a:pt x="217" y="259"/>
                  </a:lnTo>
                  <a:lnTo>
                    <a:pt x="215" y="255"/>
                  </a:lnTo>
                  <a:lnTo>
                    <a:pt x="213" y="255"/>
                  </a:lnTo>
                  <a:lnTo>
                    <a:pt x="215" y="252"/>
                  </a:lnTo>
                  <a:lnTo>
                    <a:pt x="213" y="250"/>
                  </a:lnTo>
                  <a:lnTo>
                    <a:pt x="209" y="249"/>
                  </a:lnTo>
                  <a:lnTo>
                    <a:pt x="207" y="246"/>
                  </a:lnTo>
                  <a:lnTo>
                    <a:pt x="210" y="243"/>
                  </a:lnTo>
                  <a:lnTo>
                    <a:pt x="206" y="242"/>
                  </a:lnTo>
                  <a:lnTo>
                    <a:pt x="201" y="242"/>
                  </a:lnTo>
                  <a:lnTo>
                    <a:pt x="203" y="240"/>
                  </a:lnTo>
                  <a:lnTo>
                    <a:pt x="203" y="238"/>
                  </a:lnTo>
                  <a:lnTo>
                    <a:pt x="201" y="236"/>
                  </a:lnTo>
                  <a:lnTo>
                    <a:pt x="199" y="237"/>
                  </a:lnTo>
                  <a:lnTo>
                    <a:pt x="201" y="238"/>
                  </a:lnTo>
                  <a:lnTo>
                    <a:pt x="201" y="240"/>
                  </a:lnTo>
                  <a:lnTo>
                    <a:pt x="198" y="240"/>
                  </a:lnTo>
                  <a:lnTo>
                    <a:pt x="198" y="241"/>
                  </a:lnTo>
                  <a:lnTo>
                    <a:pt x="201" y="243"/>
                  </a:lnTo>
                  <a:lnTo>
                    <a:pt x="206" y="243"/>
                  </a:lnTo>
                  <a:lnTo>
                    <a:pt x="207" y="244"/>
                  </a:lnTo>
                  <a:lnTo>
                    <a:pt x="206" y="247"/>
                  </a:lnTo>
                  <a:lnTo>
                    <a:pt x="207" y="249"/>
                  </a:lnTo>
                  <a:lnTo>
                    <a:pt x="213" y="253"/>
                  </a:lnTo>
                  <a:lnTo>
                    <a:pt x="211" y="258"/>
                  </a:lnTo>
                  <a:lnTo>
                    <a:pt x="211" y="260"/>
                  </a:lnTo>
                  <a:lnTo>
                    <a:pt x="213" y="261"/>
                  </a:lnTo>
                  <a:lnTo>
                    <a:pt x="207" y="264"/>
                  </a:lnTo>
                  <a:lnTo>
                    <a:pt x="204" y="266"/>
                  </a:lnTo>
                  <a:lnTo>
                    <a:pt x="204" y="267"/>
                  </a:lnTo>
                  <a:lnTo>
                    <a:pt x="203" y="270"/>
                  </a:lnTo>
                  <a:lnTo>
                    <a:pt x="203" y="273"/>
                  </a:lnTo>
                  <a:lnTo>
                    <a:pt x="203" y="276"/>
                  </a:lnTo>
                  <a:lnTo>
                    <a:pt x="204" y="277"/>
                  </a:lnTo>
                  <a:lnTo>
                    <a:pt x="206" y="292"/>
                  </a:lnTo>
                  <a:lnTo>
                    <a:pt x="207" y="294"/>
                  </a:lnTo>
                  <a:lnTo>
                    <a:pt x="210" y="295"/>
                  </a:lnTo>
                  <a:lnTo>
                    <a:pt x="212" y="296"/>
                  </a:lnTo>
                  <a:lnTo>
                    <a:pt x="215" y="296"/>
                  </a:lnTo>
                  <a:lnTo>
                    <a:pt x="218" y="298"/>
                  </a:lnTo>
                  <a:lnTo>
                    <a:pt x="223" y="301"/>
                  </a:lnTo>
                  <a:lnTo>
                    <a:pt x="225" y="307"/>
                  </a:lnTo>
                  <a:lnTo>
                    <a:pt x="224" y="310"/>
                  </a:lnTo>
                  <a:lnTo>
                    <a:pt x="223" y="312"/>
                  </a:lnTo>
                  <a:lnTo>
                    <a:pt x="219" y="308"/>
                  </a:lnTo>
                  <a:lnTo>
                    <a:pt x="218" y="309"/>
                  </a:lnTo>
                  <a:lnTo>
                    <a:pt x="218" y="312"/>
                  </a:lnTo>
                  <a:lnTo>
                    <a:pt x="221" y="313"/>
                  </a:lnTo>
                  <a:lnTo>
                    <a:pt x="219" y="316"/>
                  </a:lnTo>
                  <a:lnTo>
                    <a:pt x="217" y="318"/>
                  </a:lnTo>
                  <a:lnTo>
                    <a:pt x="217" y="319"/>
                  </a:lnTo>
                  <a:lnTo>
                    <a:pt x="217" y="320"/>
                  </a:lnTo>
                  <a:lnTo>
                    <a:pt x="221" y="321"/>
                  </a:lnTo>
                  <a:lnTo>
                    <a:pt x="221" y="324"/>
                  </a:lnTo>
                  <a:lnTo>
                    <a:pt x="221" y="327"/>
                  </a:lnTo>
                  <a:lnTo>
                    <a:pt x="219" y="327"/>
                  </a:lnTo>
                  <a:lnTo>
                    <a:pt x="219" y="330"/>
                  </a:lnTo>
                  <a:lnTo>
                    <a:pt x="217" y="333"/>
                  </a:lnTo>
                  <a:lnTo>
                    <a:pt x="218" y="338"/>
                  </a:lnTo>
                  <a:lnTo>
                    <a:pt x="217" y="339"/>
                  </a:lnTo>
                  <a:lnTo>
                    <a:pt x="217" y="340"/>
                  </a:lnTo>
                  <a:lnTo>
                    <a:pt x="217" y="344"/>
                  </a:lnTo>
                  <a:lnTo>
                    <a:pt x="221" y="344"/>
                  </a:lnTo>
                  <a:lnTo>
                    <a:pt x="221" y="349"/>
                  </a:lnTo>
                  <a:lnTo>
                    <a:pt x="219" y="351"/>
                  </a:lnTo>
                  <a:lnTo>
                    <a:pt x="218" y="352"/>
                  </a:lnTo>
                  <a:lnTo>
                    <a:pt x="218" y="355"/>
                  </a:lnTo>
                  <a:lnTo>
                    <a:pt x="217" y="356"/>
                  </a:lnTo>
                  <a:lnTo>
                    <a:pt x="216" y="354"/>
                  </a:lnTo>
                  <a:lnTo>
                    <a:pt x="216" y="357"/>
                  </a:lnTo>
                  <a:lnTo>
                    <a:pt x="211" y="362"/>
                  </a:lnTo>
                  <a:lnTo>
                    <a:pt x="209" y="363"/>
                  </a:lnTo>
                  <a:lnTo>
                    <a:pt x="205" y="363"/>
                  </a:lnTo>
                  <a:lnTo>
                    <a:pt x="199" y="361"/>
                  </a:lnTo>
                  <a:lnTo>
                    <a:pt x="197" y="357"/>
                  </a:lnTo>
                  <a:lnTo>
                    <a:pt x="193" y="355"/>
                  </a:lnTo>
                  <a:lnTo>
                    <a:pt x="187" y="352"/>
                  </a:lnTo>
                  <a:lnTo>
                    <a:pt x="181" y="350"/>
                  </a:lnTo>
                  <a:lnTo>
                    <a:pt x="174" y="344"/>
                  </a:lnTo>
                  <a:lnTo>
                    <a:pt x="171" y="340"/>
                  </a:lnTo>
                  <a:lnTo>
                    <a:pt x="169" y="339"/>
                  </a:lnTo>
                  <a:lnTo>
                    <a:pt x="168" y="339"/>
                  </a:lnTo>
                  <a:lnTo>
                    <a:pt x="169" y="338"/>
                  </a:lnTo>
                  <a:lnTo>
                    <a:pt x="168" y="334"/>
                  </a:lnTo>
                  <a:lnTo>
                    <a:pt x="165" y="333"/>
                  </a:lnTo>
                  <a:lnTo>
                    <a:pt x="161" y="332"/>
                  </a:lnTo>
                  <a:lnTo>
                    <a:pt x="159" y="330"/>
                  </a:lnTo>
                  <a:lnTo>
                    <a:pt x="159" y="326"/>
                  </a:lnTo>
                  <a:lnTo>
                    <a:pt x="157" y="324"/>
                  </a:lnTo>
                  <a:lnTo>
                    <a:pt x="156" y="321"/>
                  </a:lnTo>
                  <a:lnTo>
                    <a:pt x="157" y="320"/>
                  </a:lnTo>
                  <a:lnTo>
                    <a:pt x="157" y="318"/>
                  </a:lnTo>
                  <a:lnTo>
                    <a:pt x="155" y="316"/>
                  </a:lnTo>
                  <a:lnTo>
                    <a:pt x="153" y="313"/>
                  </a:lnTo>
                  <a:lnTo>
                    <a:pt x="152" y="313"/>
                  </a:lnTo>
                  <a:lnTo>
                    <a:pt x="150" y="310"/>
                  </a:lnTo>
                  <a:lnTo>
                    <a:pt x="146" y="309"/>
                  </a:lnTo>
                  <a:lnTo>
                    <a:pt x="143" y="306"/>
                  </a:lnTo>
                  <a:lnTo>
                    <a:pt x="134" y="300"/>
                  </a:lnTo>
                  <a:lnTo>
                    <a:pt x="126" y="288"/>
                  </a:lnTo>
                  <a:lnTo>
                    <a:pt x="117" y="286"/>
                  </a:lnTo>
                  <a:lnTo>
                    <a:pt x="115" y="285"/>
                  </a:lnTo>
                  <a:lnTo>
                    <a:pt x="111" y="286"/>
                  </a:lnTo>
                  <a:lnTo>
                    <a:pt x="107" y="284"/>
                  </a:lnTo>
                  <a:lnTo>
                    <a:pt x="105" y="280"/>
                  </a:lnTo>
                  <a:lnTo>
                    <a:pt x="104" y="277"/>
                  </a:lnTo>
                  <a:lnTo>
                    <a:pt x="102" y="274"/>
                  </a:lnTo>
                  <a:lnTo>
                    <a:pt x="101" y="271"/>
                  </a:lnTo>
                  <a:lnTo>
                    <a:pt x="99" y="270"/>
                  </a:lnTo>
                  <a:lnTo>
                    <a:pt x="99" y="267"/>
                  </a:lnTo>
                  <a:lnTo>
                    <a:pt x="96" y="268"/>
                  </a:lnTo>
                  <a:lnTo>
                    <a:pt x="93" y="268"/>
                  </a:lnTo>
                  <a:lnTo>
                    <a:pt x="90" y="265"/>
                  </a:lnTo>
                  <a:lnTo>
                    <a:pt x="87" y="266"/>
                  </a:lnTo>
                  <a:lnTo>
                    <a:pt x="89" y="266"/>
                  </a:lnTo>
                  <a:lnTo>
                    <a:pt x="89" y="268"/>
                  </a:lnTo>
                  <a:lnTo>
                    <a:pt x="89" y="270"/>
                  </a:lnTo>
                  <a:lnTo>
                    <a:pt x="87" y="272"/>
                  </a:lnTo>
                  <a:lnTo>
                    <a:pt x="78" y="274"/>
                  </a:lnTo>
                  <a:lnTo>
                    <a:pt x="71" y="279"/>
                  </a:lnTo>
                  <a:lnTo>
                    <a:pt x="65" y="282"/>
                  </a:lnTo>
                  <a:lnTo>
                    <a:pt x="63" y="284"/>
                  </a:lnTo>
                  <a:lnTo>
                    <a:pt x="57" y="292"/>
                  </a:lnTo>
                  <a:lnTo>
                    <a:pt x="57" y="294"/>
                  </a:lnTo>
                  <a:lnTo>
                    <a:pt x="61" y="298"/>
                  </a:lnTo>
                  <a:lnTo>
                    <a:pt x="62" y="304"/>
                  </a:lnTo>
                  <a:lnTo>
                    <a:pt x="63" y="307"/>
                  </a:lnTo>
                  <a:lnTo>
                    <a:pt x="62" y="313"/>
                  </a:lnTo>
                  <a:lnTo>
                    <a:pt x="65" y="315"/>
                  </a:lnTo>
                  <a:lnTo>
                    <a:pt x="65" y="320"/>
                  </a:lnTo>
                  <a:lnTo>
                    <a:pt x="67" y="324"/>
                  </a:lnTo>
                  <a:lnTo>
                    <a:pt x="67" y="325"/>
                  </a:lnTo>
                  <a:lnTo>
                    <a:pt x="68" y="327"/>
                  </a:lnTo>
                  <a:lnTo>
                    <a:pt x="68" y="330"/>
                  </a:lnTo>
                  <a:lnTo>
                    <a:pt x="69" y="333"/>
                  </a:lnTo>
                  <a:lnTo>
                    <a:pt x="69" y="336"/>
                  </a:lnTo>
                  <a:lnTo>
                    <a:pt x="71" y="339"/>
                  </a:lnTo>
                  <a:lnTo>
                    <a:pt x="69" y="340"/>
                  </a:lnTo>
                  <a:lnTo>
                    <a:pt x="69" y="343"/>
                  </a:lnTo>
                  <a:lnTo>
                    <a:pt x="72" y="345"/>
                  </a:lnTo>
                  <a:lnTo>
                    <a:pt x="72" y="348"/>
                  </a:lnTo>
                  <a:lnTo>
                    <a:pt x="74" y="349"/>
                  </a:lnTo>
                  <a:lnTo>
                    <a:pt x="74" y="350"/>
                  </a:lnTo>
                  <a:lnTo>
                    <a:pt x="75" y="351"/>
                  </a:lnTo>
                  <a:lnTo>
                    <a:pt x="78" y="351"/>
                  </a:lnTo>
                  <a:lnTo>
                    <a:pt x="79" y="354"/>
                  </a:lnTo>
                  <a:lnTo>
                    <a:pt x="74" y="358"/>
                  </a:lnTo>
                  <a:lnTo>
                    <a:pt x="75" y="361"/>
                  </a:lnTo>
                  <a:lnTo>
                    <a:pt x="74" y="366"/>
                  </a:lnTo>
                  <a:lnTo>
                    <a:pt x="75" y="369"/>
                  </a:lnTo>
                  <a:lnTo>
                    <a:pt x="75" y="373"/>
                  </a:lnTo>
                  <a:lnTo>
                    <a:pt x="78" y="374"/>
                  </a:lnTo>
                  <a:lnTo>
                    <a:pt x="80" y="374"/>
                  </a:lnTo>
                  <a:lnTo>
                    <a:pt x="81" y="375"/>
                  </a:lnTo>
                  <a:lnTo>
                    <a:pt x="81" y="376"/>
                  </a:lnTo>
                  <a:lnTo>
                    <a:pt x="75" y="376"/>
                  </a:lnTo>
                  <a:lnTo>
                    <a:pt x="74" y="375"/>
                  </a:lnTo>
                  <a:lnTo>
                    <a:pt x="73" y="374"/>
                  </a:lnTo>
                  <a:lnTo>
                    <a:pt x="69" y="373"/>
                  </a:lnTo>
                  <a:lnTo>
                    <a:pt x="67" y="372"/>
                  </a:lnTo>
                  <a:lnTo>
                    <a:pt x="62" y="370"/>
                  </a:lnTo>
                  <a:lnTo>
                    <a:pt x="55" y="361"/>
                  </a:lnTo>
                  <a:lnTo>
                    <a:pt x="51" y="360"/>
                  </a:lnTo>
                  <a:lnTo>
                    <a:pt x="53" y="358"/>
                  </a:lnTo>
                  <a:lnTo>
                    <a:pt x="51" y="356"/>
                  </a:lnTo>
                  <a:lnTo>
                    <a:pt x="53" y="354"/>
                  </a:lnTo>
                  <a:lnTo>
                    <a:pt x="51" y="354"/>
                  </a:lnTo>
                  <a:lnTo>
                    <a:pt x="50" y="349"/>
                  </a:lnTo>
                  <a:lnTo>
                    <a:pt x="50" y="346"/>
                  </a:lnTo>
                  <a:lnTo>
                    <a:pt x="53" y="345"/>
                  </a:lnTo>
                  <a:lnTo>
                    <a:pt x="59" y="343"/>
                  </a:lnTo>
                  <a:lnTo>
                    <a:pt x="55" y="340"/>
                  </a:lnTo>
                  <a:lnTo>
                    <a:pt x="55" y="337"/>
                  </a:lnTo>
                  <a:lnTo>
                    <a:pt x="53" y="334"/>
                  </a:lnTo>
                  <a:lnTo>
                    <a:pt x="54" y="332"/>
                  </a:lnTo>
                  <a:lnTo>
                    <a:pt x="56" y="332"/>
                  </a:lnTo>
                  <a:lnTo>
                    <a:pt x="56" y="331"/>
                  </a:lnTo>
                  <a:lnTo>
                    <a:pt x="55" y="330"/>
                  </a:lnTo>
                  <a:lnTo>
                    <a:pt x="53" y="328"/>
                  </a:lnTo>
                  <a:lnTo>
                    <a:pt x="51" y="327"/>
                  </a:lnTo>
                  <a:lnTo>
                    <a:pt x="48" y="327"/>
                  </a:lnTo>
                  <a:lnTo>
                    <a:pt x="47" y="326"/>
                  </a:lnTo>
                  <a:lnTo>
                    <a:pt x="48" y="325"/>
                  </a:lnTo>
                  <a:lnTo>
                    <a:pt x="47" y="324"/>
                  </a:lnTo>
                  <a:lnTo>
                    <a:pt x="49" y="319"/>
                  </a:lnTo>
                  <a:lnTo>
                    <a:pt x="45" y="316"/>
                  </a:lnTo>
                  <a:lnTo>
                    <a:pt x="44" y="316"/>
                  </a:lnTo>
                  <a:lnTo>
                    <a:pt x="44" y="314"/>
                  </a:lnTo>
                  <a:lnTo>
                    <a:pt x="44" y="313"/>
                  </a:lnTo>
                  <a:lnTo>
                    <a:pt x="45" y="313"/>
                  </a:lnTo>
                  <a:lnTo>
                    <a:pt x="47" y="310"/>
                  </a:lnTo>
                  <a:lnTo>
                    <a:pt x="43" y="304"/>
                  </a:lnTo>
                  <a:lnTo>
                    <a:pt x="43" y="303"/>
                  </a:lnTo>
                  <a:lnTo>
                    <a:pt x="42" y="303"/>
                  </a:lnTo>
                  <a:lnTo>
                    <a:pt x="38" y="300"/>
                  </a:lnTo>
                  <a:lnTo>
                    <a:pt x="35" y="298"/>
                  </a:lnTo>
                  <a:lnTo>
                    <a:pt x="36" y="294"/>
                  </a:lnTo>
                  <a:lnTo>
                    <a:pt x="32" y="289"/>
                  </a:lnTo>
                  <a:lnTo>
                    <a:pt x="29" y="288"/>
                  </a:lnTo>
                  <a:lnTo>
                    <a:pt x="26" y="286"/>
                  </a:lnTo>
                  <a:lnTo>
                    <a:pt x="25" y="282"/>
                  </a:lnTo>
                  <a:lnTo>
                    <a:pt x="23" y="280"/>
                  </a:lnTo>
                  <a:lnTo>
                    <a:pt x="21" y="280"/>
                  </a:lnTo>
                  <a:lnTo>
                    <a:pt x="19" y="279"/>
                  </a:lnTo>
                  <a:lnTo>
                    <a:pt x="19" y="277"/>
                  </a:lnTo>
                  <a:lnTo>
                    <a:pt x="17" y="274"/>
                  </a:lnTo>
                  <a:lnTo>
                    <a:pt x="17" y="273"/>
                  </a:lnTo>
                  <a:lnTo>
                    <a:pt x="15" y="273"/>
                  </a:lnTo>
                  <a:lnTo>
                    <a:pt x="13" y="271"/>
                  </a:lnTo>
                  <a:lnTo>
                    <a:pt x="13" y="268"/>
                  </a:lnTo>
                  <a:lnTo>
                    <a:pt x="12" y="270"/>
                  </a:lnTo>
                  <a:lnTo>
                    <a:pt x="11" y="268"/>
                  </a:lnTo>
                  <a:lnTo>
                    <a:pt x="11" y="266"/>
                  </a:lnTo>
                  <a:lnTo>
                    <a:pt x="9" y="265"/>
                  </a:lnTo>
                  <a:lnTo>
                    <a:pt x="9" y="259"/>
                  </a:lnTo>
                  <a:lnTo>
                    <a:pt x="8" y="256"/>
                  </a:lnTo>
                  <a:lnTo>
                    <a:pt x="5" y="247"/>
                  </a:lnTo>
                  <a:lnTo>
                    <a:pt x="3" y="244"/>
                  </a:lnTo>
                  <a:lnTo>
                    <a:pt x="3" y="242"/>
                  </a:lnTo>
                  <a:lnTo>
                    <a:pt x="0" y="238"/>
                  </a:lnTo>
                  <a:lnTo>
                    <a:pt x="1" y="219"/>
                  </a:lnTo>
                  <a:lnTo>
                    <a:pt x="3" y="213"/>
                  </a:lnTo>
                  <a:lnTo>
                    <a:pt x="3" y="211"/>
                  </a:lnTo>
                  <a:lnTo>
                    <a:pt x="2" y="210"/>
                  </a:lnTo>
                  <a:lnTo>
                    <a:pt x="2" y="208"/>
                  </a:lnTo>
                  <a:lnTo>
                    <a:pt x="7" y="201"/>
                  </a:lnTo>
                  <a:lnTo>
                    <a:pt x="6" y="200"/>
                  </a:lnTo>
                  <a:lnTo>
                    <a:pt x="8" y="196"/>
                  </a:lnTo>
                  <a:lnTo>
                    <a:pt x="9" y="195"/>
                  </a:lnTo>
                  <a:lnTo>
                    <a:pt x="11" y="194"/>
                  </a:lnTo>
                  <a:lnTo>
                    <a:pt x="12" y="193"/>
                  </a:lnTo>
                  <a:lnTo>
                    <a:pt x="14" y="194"/>
                  </a:lnTo>
                  <a:lnTo>
                    <a:pt x="19" y="193"/>
                  </a:lnTo>
                  <a:lnTo>
                    <a:pt x="23" y="190"/>
                  </a:lnTo>
                  <a:lnTo>
                    <a:pt x="25" y="190"/>
                  </a:lnTo>
                  <a:lnTo>
                    <a:pt x="27" y="190"/>
                  </a:lnTo>
                  <a:lnTo>
                    <a:pt x="29" y="192"/>
                  </a:lnTo>
                  <a:lnTo>
                    <a:pt x="29" y="195"/>
                  </a:lnTo>
                  <a:lnTo>
                    <a:pt x="30" y="196"/>
                  </a:lnTo>
                  <a:lnTo>
                    <a:pt x="30" y="199"/>
                  </a:lnTo>
                  <a:lnTo>
                    <a:pt x="31" y="200"/>
                  </a:lnTo>
                  <a:lnTo>
                    <a:pt x="33" y="201"/>
                  </a:lnTo>
                  <a:lnTo>
                    <a:pt x="33" y="204"/>
                  </a:lnTo>
                  <a:lnTo>
                    <a:pt x="35" y="205"/>
                  </a:lnTo>
                  <a:lnTo>
                    <a:pt x="33" y="208"/>
                  </a:lnTo>
                  <a:lnTo>
                    <a:pt x="35" y="211"/>
                  </a:lnTo>
                  <a:lnTo>
                    <a:pt x="35" y="213"/>
                  </a:lnTo>
                  <a:lnTo>
                    <a:pt x="37" y="216"/>
                  </a:lnTo>
                  <a:lnTo>
                    <a:pt x="37" y="217"/>
                  </a:lnTo>
                  <a:lnTo>
                    <a:pt x="35" y="214"/>
                  </a:lnTo>
                  <a:lnTo>
                    <a:pt x="32" y="216"/>
                  </a:lnTo>
                  <a:lnTo>
                    <a:pt x="32" y="218"/>
                  </a:lnTo>
                  <a:lnTo>
                    <a:pt x="33" y="220"/>
                  </a:lnTo>
                  <a:lnTo>
                    <a:pt x="32" y="223"/>
                  </a:lnTo>
                  <a:lnTo>
                    <a:pt x="33" y="234"/>
                  </a:lnTo>
                  <a:lnTo>
                    <a:pt x="35" y="236"/>
                  </a:lnTo>
                  <a:lnTo>
                    <a:pt x="38" y="238"/>
                  </a:lnTo>
                  <a:lnTo>
                    <a:pt x="42" y="243"/>
                  </a:lnTo>
                  <a:lnTo>
                    <a:pt x="45" y="244"/>
                  </a:lnTo>
                  <a:lnTo>
                    <a:pt x="48" y="244"/>
                  </a:lnTo>
                  <a:lnTo>
                    <a:pt x="51" y="241"/>
                  </a:lnTo>
                  <a:lnTo>
                    <a:pt x="53" y="238"/>
                  </a:lnTo>
                  <a:lnTo>
                    <a:pt x="53" y="234"/>
                  </a:lnTo>
                  <a:lnTo>
                    <a:pt x="51" y="229"/>
                  </a:lnTo>
                  <a:lnTo>
                    <a:pt x="50" y="226"/>
                  </a:lnTo>
                  <a:lnTo>
                    <a:pt x="50" y="224"/>
                  </a:lnTo>
                  <a:lnTo>
                    <a:pt x="50" y="220"/>
                  </a:lnTo>
                  <a:lnTo>
                    <a:pt x="48" y="218"/>
                  </a:lnTo>
                  <a:lnTo>
                    <a:pt x="48" y="216"/>
                  </a:lnTo>
                  <a:lnTo>
                    <a:pt x="44" y="212"/>
                  </a:lnTo>
                  <a:lnTo>
                    <a:pt x="44" y="210"/>
                  </a:lnTo>
                  <a:lnTo>
                    <a:pt x="43" y="207"/>
                  </a:lnTo>
                  <a:lnTo>
                    <a:pt x="43" y="202"/>
                  </a:lnTo>
                  <a:lnTo>
                    <a:pt x="48" y="198"/>
                  </a:lnTo>
                  <a:lnTo>
                    <a:pt x="61" y="195"/>
                  </a:lnTo>
                  <a:lnTo>
                    <a:pt x="61" y="194"/>
                  </a:lnTo>
                  <a:lnTo>
                    <a:pt x="61" y="192"/>
                  </a:lnTo>
                  <a:lnTo>
                    <a:pt x="63" y="194"/>
                  </a:lnTo>
                  <a:lnTo>
                    <a:pt x="71" y="184"/>
                  </a:lnTo>
                  <a:lnTo>
                    <a:pt x="74" y="178"/>
                  </a:lnTo>
                  <a:lnTo>
                    <a:pt x="74" y="170"/>
                  </a:lnTo>
                  <a:lnTo>
                    <a:pt x="79" y="170"/>
                  </a:lnTo>
                  <a:lnTo>
                    <a:pt x="85" y="175"/>
                  </a:lnTo>
                  <a:lnTo>
                    <a:pt x="85" y="177"/>
                  </a:lnTo>
                  <a:lnTo>
                    <a:pt x="87" y="180"/>
                  </a:lnTo>
                  <a:lnTo>
                    <a:pt x="87" y="183"/>
                  </a:lnTo>
                  <a:lnTo>
                    <a:pt x="95" y="182"/>
                  </a:lnTo>
                  <a:lnTo>
                    <a:pt x="97" y="182"/>
                  </a:lnTo>
                  <a:lnTo>
                    <a:pt x="99" y="187"/>
                  </a:lnTo>
                  <a:lnTo>
                    <a:pt x="101" y="186"/>
                  </a:lnTo>
                  <a:lnTo>
                    <a:pt x="99" y="184"/>
                  </a:lnTo>
                  <a:lnTo>
                    <a:pt x="108" y="182"/>
                  </a:lnTo>
                  <a:lnTo>
                    <a:pt x="108" y="184"/>
                  </a:lnTo>
                  <a:lnTo>
                    <a:pt x="109" y="184"/>
                  </a:lnTo>
                  <a:lnTo>
                    <a:pt x="109" y="187"/>
                  </a:lnTo>
                  <a:lnTo>
                    <a:pt x="110" y="190"/>
                  </a:lnTo>
                  <a:lnTo>
                    <a:pt x="111" y="192"/>
                  </a:lnTo>
                  <a:lnTo>
                    <a:pt x="113" y="189"/>
                  </a:lnTo>
                  <a:lnTo>
                    <a:pt x="115" y="187"/>
                  </a:lnTo>
                  <a:lnTo>
                    <a:pt x="119" y="187"/>
                  </a:lnTo>
                  <a:lnTo>
                    <a:pt x="120" y="186"/>
                  </a:lnTo>
                  <a:lnTo>
                    <a:pt x="128" y="186"/>
                  </a:lnTo>
                  <a:lnTo>
                    <a:pt x="133" y="188"/>
                  </a:lnTo>
                  <a:lnTo>
                    <a:pt x="138" y="186"/>
                  </a:lnTo>
                  <a:lnTo>
                    <a:pt x="140" y="187"/>
                  </a:lnTo>
                  <a:lnTo>
                    <a:pt x="143" y="184"/>
                  </a:lnTo>
                  <a:lnTo>
                    <a:pt x="144" y="182"/>
                  </a:lnTo>
                  <a:lnTo>
                    <a:pt x="146" y="182"/>
                  </a:lnTo>
                  <a:lnTo>
                    <a:pt x="150" y="181"/>
                  </a:lnTo>
                  <a:lnTo>
                    <a:pt x="150" y="184"/>
                  </a:lnTo>
                  <a:lnTo>
                    <a:pt x="152" y="183"/>
                  </a:lnTo>
                  <a:lnTo>
                    <a:pt x="153" y="180"/>
                  </a:lnTo>
                  <a:lnTo>
                    <a:pt x="155" y="178"/>
                  </a:lnTo>
                  <a:lnTo>
                    <a:pt x="155" y="176"/>
                  </a:lnTo>
                  <a:lnTo>
                    <a:pt x="156" y="175"/>
                  </a:lnTo>
                  <a:lnTo>
                    <a:pt x="153" y="172"/>
                  </a:lnTo>
                  <a:lnTo>
                    <a:pt x="155" y="170"/>
                  </a:lnTo>
                  <a:lnTo>
                    <a:pt x="150" y="170"/>
                  </a:lnTo>
                  <a:lnTo>
                    <a:pt x="150" y="168"/>
                  </a:lnTo>
                  <a:lnTo>
                    <a:pt x="149" y="165"/>
                  </a:lnTo>
                  <a:lnTo>
                    <a:pt x="147" y="165"/>
                  </a:lnTo>
                  <a:lnTo>
                    <a:pt x="147" y="164"/>
                  </a:lnTo>
                  <a:lnTo>
                    <a:pt x="149" y="162"/>
                  </a:lnTo>
                  <a:lnTo>
                    <a:pt x="147" y="152"/>
                  </a:lnTo>
                  <a:lnTo>
                    <a:pt x="150" y="150"/>
                  </a:lnTo>
                  <a:lnTo>
                    <a:pt x="151" y="148"/>
                  </a:lnTo>
                  <a:lnTo>
                    <a:pt x="153" y="146"/>
                  </a:lnTo>
                  <a:lnTo>
                    <a:pt x="157" y="144"/>
                  </a:lnTo>
                  <a:lnTo>
                    <a:pt x="158" y="141"/>
                  </a:lnTo>
                  <a:lnTo>
                    <a:pt x="162" y="141"/>
                  </a:lnTo>
                  <a:lnTo>
                    <a:pt x="164" y="141"/>
                  </a:lnTo>
                  <a:lnTo>
                    <a:pt x="163" y="141"/>
                  </a:lnTo>
                  <a:lnTo>
                    <a:pt x="167" y="141"/>
                  </a:lnTo>
                  <a:lnTo>
                    <a:pt x="173" y="140"/>
                  </a:lnTo>
                  <a:lnTo>
                    <a:pt x="177" y="135"/>
                  </a:lnTo>
                  <a:lnTo>
                    <a:pt x="185" y="135"/>
                  </a:lnTo>
                  <a:lnTo>
                    <a:pt x="192" y="139"/>
                  </a:lnTo>
                  <a:lnTo>
                    <a:pt x="200" y="138"/>
                  </a:lnTo>
                  <a:lnTo>
                    <a:pt x="205" y="133"/>
                  </a:lnTo>
                  <a:lnTo>
                    <a:pt x="206" y="130"/>
                  </a:lnTo>
                  <a:lnTo>
                    <a:pt x="207" y="132"/>
                  </a:lnTo>
                  <a:lnTo>
                    <a:pt x="206" y="135"/>
                  </a:lnTo>
                  <a:lnTo>
                    <a:pt x="209" y="138"/>
                  </a:lnTo>
                  <a:lnTo>
                    <a:pt x="207" y="145"/>
                  </a:lnTo>
                  <a:lnTo>
                    <a:pt x="210" y="145"/>
                  </a:lnTo>
                  <a:lnTo>
                    <a:pt x="212" y="145"/>
                  </a:lnTo>
                  <a:lnTo>
                    <a:pt x="218" y="141"/>
                  </a:lnTo>
                  <a:lnTo>
                    <a:pt x="221" y="138"/>
                  </a:lnTo>
                  <a:lnTo>
                    <a:pt x="223" y="123"/>
                  </a:lnTo>
                  <a:lnTo>
                    <a:pt x="224" y="120"/>
                  </a:lnTo>
                  <a:lnTo>
                    <a:pt x="225" y="114"/>
                  </a:lnTo>
                  <a:lnTo>
                    <a:pt x="227" y="111"/>
                  </a:lnTo>
                  <a:lnTo>
                    <a:pt x="227" y="108"/>
                  </a:lnTo>
                  <a:lnTo>
                    <a:pt x="229" y="104"/>
                  </a:lnTo>
                  <a:lnTo>
                    <a:pt x="231" y="98"/>
                  </a:lnTo>
                  <a:lnTo>
                    <a:pt x="234" y="93"/>
                  </a:lnTo>
                  <a:lnTo>
                    <a:pt x="233" y="90"/>
                  </a:lnTo>
                  <a:lnTo>
                    <a:pt x="234" y="86"/>
                  </a:lnTo>
                  <a:lnTo>
                    <a:pt x="237" y="87"/>
                  </a:lnTo>
                  <a:lnTo>
                    <a:pt x="240" y="80"/>
                  </a:lnTo>
                  <a:lnTo>
                    <a:pt x="248" y="73"/>
                  </a:lnTo>
                  <a:lnTo>
                    <a:pt x="253" y="63"/>
                  </a:lnTo>
                  <a:lnTo>
                    <a:pt x="255" y="63"/>
                  </a:lnTo>
                  <a:lnTo>
                    <a:pt x="259" y="64"/>
                  </a:lnTo>
                  <a:lnTo>
                    <a:pt x="261" y="66"/>
                  </a:lnTo>
                  <a:lnTo>
                    <a:pt x="265" y="68"/>
                  </a:lnTo>
                  <a:lnTo>
                    <a:pt x="266" y="66"/>
                  </a:lnTo>
                  <a:lnTo>
                    <a:pt x="269" y="61"/>
                  </a:lnTo>
                  <a:lnTo>
                    <a:pt x="270" y="61"/>
                  </a:lnTo>
                  <a:lnTo>
                    <a:pt x="272" y="64"/>
                  </a:lnTo>
                  <a:lnTo>
                    <a:pt x="273" y="63"/>
                  </a:lnTo>
                  <a:lnTo>
                    <a:pt x="275" y="64"/>
                  </a:lnTo>
                  <a:lnTo>
                    <a:pt x="277" y="63"/>
                  </a:lnTo>
                  <a:lnTo>
                    <a:pt x="279" y="64"/>
                  </a:lnTo>
                  <a:lnTo>
                    <a:pt x="282" y="69"/>
                  </a:lnTo>
                  <a:lnTo>
                    <a:pt x="290" y="78"/>
                  </a:lnTo>
                  <a:lnTo>
                    <a:pt x="295" y="81"/>
                  </a:lnTo>
                  <a:lnTo>
                    <a:pt x="302" y="76"/>
                  </a:lnTo>
                  <a:lnTo>
                    <a:pt x="303" y="72"/>
                  </a:lnTo>
                  <a:lnTo>
                    <a:pt x="302" y="66"/>
                  </a:lnTo>
                  <a:lnTo>
                    <a:pt x="307" y="57"/>
                  </a:lnTo>
                  <a:lnTo>
                    <a:pt x="312" y="52"/>
                  </a:lnTo>
                  <a:lnTo>
                    <a:pt x="307" y="39"/>
                  </a:lnTo>
                  <a:lnTo>
                    <a:pt x="313" y="21"/>
                  </a:lnTo>
                  <a:lnTo>
                    <a:pt x="318" y="21"/>
                  </a:lnTo>
                  <a:lnTo>
                    <a:pt x="325" y="18"/>
                  </a:lnTo>
                  <a:lnTo>
                    <a:pt x="330" y="16"/>
                  </a:lnTo>
                  <a:lnTo>
                    <a:pt x="335" y="14"/>
                  </a:lnTo>
                  <a:lnTo>
                    <a:pt x="337" y="10"/>
                  </a:lnTo>
                  <a:lnTo>
                    <a:pt x="335" y="8"/>
                  </a:lnTo>
                  <a:lnTo>
                    <a:pt x="336" y="6"/>
                  </a:lnTo>
                  <a:lnTo>
                    <a:pt x="341" y="1"/>
                  </a:lnTo>
                  <a:lnTo>
                    <a:pt x="343" y="0"/>
                  </a:lnTo>
                  <a:lnTo>
                    <a:pt x="345" y="3"/>
                  </a:lnTo>
                  <a:lnTo>
                    <a:pt x="349" y="2"/>
                  </a:lnTo>
                  <a:lnTo>
                    <a:pt x="371" y="4"/>
                  </a:lnTo>
                  <a:lnTo>
                    <a:pt x="384" y="10"/>
                  </a:lnTo>
                  <a:lnTo>
                    <a:pt x="390" y="22"/>
                  </a:lnTo>
                  <a:lnTo>
                    <a:pt x="393" y="25"/>
                  </a:lnTo>
                  <a:lnTo>
                    <a:pt x="393" y="2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54" name="Freeform 1057"/>
            <p:cNvSpPr>
              <a:spLocks noChangeAspect="1"/>
            </p:cNvSpPr>
            <p:nvPr/>
          </p:nvSpPr>
          <p:spPr bwMode="auto">
            <a:xfrm>
              <a:off x="2531" y="2192"/>
              <a:ext cx="245" cy="188"/>
            </a:xfrm>
            <a:custGeom>
              <a:avLst/>
              <a:gdLst>
                <a:gd name="T0" fmla="*/ 2 w 489"/>
                <a:gd name="T1" fmla="*/ 1 h 376"/>
                <a:gd name="T2" fmla="*/ 2 w 489"/>
                <a:gd name="T3" fmla="*/ 1 h 376"/>
                <a:gd name="T4" fmla="*/ 2 w 489"/>
                <a:gd name="T5" fmla="*/ 1 h 376"/>
                <a:gd name="T6" fmla="*/ 2 w 489"/>
                <a:gd name="T7" fmla="*/ 2 h 376"/>
                <a:gd name="T8" fmla="*/ 2 w 489"/>
                <a:gd name="T9" fmla="*/ 2 h 376"/>
                <a:gd name="T10" fmla="*/ 2 w 489"/>
                <a:gd name="T11" fmla="*/ 2 h 376"/>
                <a:gd name="T12" fmla="*/ 2 w 489"/>
                <a:gd name="T13" fmla="*/ 2 h 376"/>
                <a:gd name="T14" fmla="*/ 2 w 489"/>
                <a:gd name="T15" fmla="*/ 2 h 376"/>
                <a:gd name="T16" fmla="*/ 2 w 489"/>
                <a:gd name="T17" fmla="*/ 2 h 376"/>
                <a:gd name="T18" fmla="*/ 2 w 489"/>
                <a:gd name="T19" fmla="*/ 2 h 376"/>
                <a:gd name="T20" fmla="*/ 2 w 489"/>
                <a:gd name="T21" fmla="*/ 2 h 376"/>
                <a:gd name="T22" fmla="*/ 2 w 489"/>
                <a:gd name="T23" fmla="*/ 2 h 376"/>
                <a:gd name="T24" fmla="*/ 2 w 489"/>
                <a:gd name="T25" fmla="*/ 2 h 376"/>
                <a:gd name="T26" fmla="*/ 2 w 489"/>
                <a:gd name="T27" fmla="*/ 2 h 376"/>
                <a:gd name="T28" fmla="*/ 2 w 489"/>
                <a:gd name="T29" fmla="*/ 2 h 376"/>
                <a:gd name="T30" fmla="*/ 2 w 489"/>
                <a:gd name="T31" fmla="*/ 2 h 376"/>
                <a:gd name="T32" fmla="*/ 2 w 489"/>
                <a:gd name="T33" fmla="*/ 2 h 376"/>
                <a:gd name="T34" fmla="*/ 2 w 489"/>
                <a:gd name="T35" fmla="*/ 2 h 376"/>
                <a:gd name="T36" fmla="*/ 1 w 489"/>
                <a:gd name="T37" fmla="*/ 2 h 376"/>
                <a:gd name="T38" fmla="*/ 1 w 489"/>
                <a:gd name="T39" fmla="*/ 2 h 376"/>
                <a:gd name="T40" fmla="*/ 1 w 489"/>
                <a:gd name="T41" fmla="*/ 1 h 376"/>
                <a:gd name="T42" fmla="*/ 1 w 489"/>
                <a:gd name="T43" fmla="*/ 1 h 376"/>
                <a:gd name="T44" fmla="*/ 1 w 489"/>
                <a:gd name="T45" fmla="*/ 2 h 376"/>
                <a:gd name="T46" fmla="*/ 1 w 489"/>
                <a:gd name="T47" fmla="*/ 2 h 376"/>
                <a:gd name="T48" fmla="*/ 1 w 489"/>
                <a:gd name="T49" fmla="*/ 2 h 376"/>
                <a:gd name="T50" fmla="*/ 1 w 489"/>
                <a:gd name="T51" fmla="*/ 2 h 376"/>
                <a:gd name="T52" fmla="*/ 1 w 489"/>
                <a:gd name="T53" fmla="*/ 2 h 376"/>
                <a:gd name="T54" fmla="*/ 1 w 489"/>
                <a:gd name="T55" fmla="*/ 2 h 376"/>
                <a:gd name="T56" fmla="*/ 1 w 489"/>
                <a:gd name="T57" fmla="*/ 2 h 376"/>
                <a:gd name="T58" fmla="*/ 1 w 489"/>
                <a:gd name="T59" fmla="*/ 2 h 376"/>
                <a:gd name="T60" fmla="*/ 1 w 489"/>
                <a:gd name="T61" fmla="*/ 2 h 376"/>
                <a:gd name="T62" fmla="*/ 1 w 489"/>
                <a:gd name="T63" fmla="*/ 2 h 376"/>
                <a:gd name="T64" fmla="*/ 1 w 489"/>
                <a:gd name="T65" fmla="*/ 2 h 376"/>
                <a:gd name="T66" fmla="*/ 1 w 489"/>
                <a:gd name="T67" fmla="*/ 2 h 376"/>
                <a:gd name="T68" fmla="*/ 1 w 489"/>
                <a:gd name="T69" fmla="*/ 2 h 376"/>
                <a:gd name="T70" fmla="*/ 1 w 489"/>
                <a:gd name="T71" fmla="*/ 2 h 376"/>
                <a:gd name="T72" fmla="*/ 1 w 489"/>
                <a:gd name="T73" fmla="*/ 2 h 376"/>
                <a:gd name="T74" fmla="*/ 1 w 489"/>
                <a:gd name="T75" fmla="*/ 2 h 376"/>
                <a:gd name="T76" fmla="*/ 1 w 489"/>
                <a:gd name="T77" fmla="*/ 2 h 376"/>
                <a:gd name="T78" fmla="*/ 1 w 489"/>
                <a:gd name="T79" fmla="*/ 2 h 376"/>
                <a:gd name="T80" fmla="*/ 1 w 489"/>
                <a:gd name="T81" fmla="*/ 2 h 376"/>
                <a:gd name="T82" fmla="*/ 1 w 489"/>
                <a:gd name="T83" fmla="*/ 1 h 376"/>
                <a:gd name="T84" fmla="*/ 1 w 489"/>
                <a:gd name="T85" fmla="*/ 1 h 376"/>
                <a:gd name="T86" fmla="*/ 1 w 489"/>
                <a:gd name="T87" fmla="*/ 1 h 376"/>
                <a:gd name="T88" fmla="*/ 1 w 489"/>
                <a:gd name="T89" fmla="*/ 1 h 376"/>
                <a:gd name="T90" fmla="*/ 1 w 489"/>
                <a:gd name="T91" fmla="*/ 1 h 376"/>
                <a:gd name="T92" fmla="*/ 1 w 489"/>
                <a:gd name="T93" fmla="*/ 1 h 376"/>
                <a:gd name="T94" fmla="*/ 1 w 489"/>
                <a:gd name="T95" fmla="*/ 1 h 376"/>
                <a:gd name="T96" fmla="*/ 1 w 489"/>
                <a:gd name="T97" fmla="*/ 1 h 376"/>
                <a:gd name="T98" fmla="*/ 1 w 489"/>
                <a:gd name="T99" fmla="*/ 1 h 376"/>
                <a:gd name="T100" fmla="*/ 1 w 489"/>
                <a:gd name="T101" fmla="*/ 1 h 376"/>
                <a:gd name="T102" fmla="*/ 1 w 489"/>
                <a:gd name="T103" fmla="*/ 1 h 376"/>
                <a:gd name="T104" fmla="*/ 1 w 489"/>
                <a:gd name="T105" fmla="*/ 1 h 376"/>
                <a:gd name="T106" fmla="*/ 1 w 489"/>
                <a:gd name="T107" fmla="*/ 1 h 376"/>
                <a:gd name="T108" fmla="*/ 1 w 489"/>
                <a:gd name="T109" fmla="*/ 1 h 376"/>
                <a:gd name="T110" fmla="*/ 1 w 489"/>
                <a:gd name="T111" fmla="*/ 1 h 376"/>
                <a:gd name="T112" fmla="*/ 2 w 489"/>
                <a:gd name="T113" fmla="*/ 1 h 376"/>
                <a:gd name="T114" fmla="*/ 2 w 489"/>
                <a:gd name="T115" fmla="*/ 1 h 376"/>
                <a:gd name="T116" fmla="*/ 2 w 489"/>
                <a:gd name="T117" fmla="*/ 1 h 3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89" h="376">
                  <a:moveTo>
                    <a:pt x="489" y="238"/>
                  </a:moveTo>
                  <a:lnTo>
                    <a:pt x="487" y="240"/>
                  </a:lnTo>
                  <a:lnTo>
                    <a:pt x="485" y="238"/>
                  </a:lnTo>
                  <a:lnTo>
                    <a:pt x="482" y="236"/>
                  </a:lnTo>
                  <a:lnTo>
                    <a:pt x="480" y="230"/>
                  </a:lnTo>
                  <a:lnTo>
                    <a:pt x="477" y="230"/>
                  </a:lnTo>
                  <a:lnTo>
                    <a:pt x="474" y="230"/>
                  </a:lnTo>
                  <a:lnTo>
                    <a:pt x="473" y="232"/>
                  </a:lnTo>
                  <a:lnTo>
                    <a:pt x="476" y="231"/>
                  </a:lnTo>
                  <a:lnTo>
                    <a:pt x="477" y="232"/>
                  </a:lnTo>
                  <a:lnTo>
                    <a:pt x="476" y="236"/>
                  </a:lnTo>
                  <a:lnTo>
                    <a:pt x="473" y="238"/>
                  </a:lnTo>
                  <a:lnTo>
                    <a:pt x="464" y="242"/>
                  </a:lnTo>
                  <a:lnTo>
                    <a:pt x="452" y="242"/>
                  </a:lnTo>
                  <a:lnTo>
                    <a:pt x="449" y="240"/>
                  </a:lnTo>
                  <a:lnTo>
                    <a:pt x="445" y="236"/>
                  </a:lnTo>
                  <a:lnTo>
                    <a:pt x="444" y="231"/>
                  </a:lnTo>
                  <a:lnTo>
                    <a:pt x="441" y="228"/>
                  </a:lnTo>
                  <a:lnTo>
                    <a:pt x="440" y="217"/>
                  </a:lnTo>
                  <a:lnTo>
                    <a:pt x="437" y="212"/>
                  </a:lnTo>
                  <a:lnTo>
                    <a:pt x="434" y="212"/>
                  </a:lnTo>
                  <a:lnTo>
                    <a:pt x="438" y="217"/>
                  </a:lnTo>
                  <a:lnTo>
                    <a:pt x="440" y="222"/>
                  </a:lnTo>
                  <a:lnTo>
                    <a:pt x="439" y="224"/>
                  </a:lnTo>
                  <a:lnTo>
                    <a:pt x="439" y="225"/>
                  </a:lnTo>
                  <a:lnTo>
                    <a:pt x="439" y="229"/>
                  </a:lnTo>
                  <a:lnTo>
                    <a:pt x="440" y="231"/>
                  </a:lnTo>
                  <a:lnTo>
                    <a:pt x="439" y="235"/>
                  </a:lnTo>
                  <a:lnTo>
                    <a:pt x="438" y="236"/>
                  </a:lnTo>
                  <a:lnTo>
                    <a:pt x="438" y="240"/>
                  </a:lnTo>
                  <a:lnTo>
                    <a:pt x="439" y="242"/>
                  </a:lnTo>
                  <a:lnTo>
                    <a:pt x="438" y="247"/>
                  </a:lnTo>
                  <a:lnTo>
                    <a:pt x="435" y="250"/>
                  </a:lnTo>
                  <a:lnTo>
                    <a:pt x="435" y="256"/>
                  </a:lnTo>
                  <a:lnTo>
                    <a:pt x="435" y="259"/>
                  </a:lnTo>
                  <a:lnTo>
                    <a:pt x="439" y="260"/>
                  </a:lnTo>
                  <a:lnTo>
                    <a:pt x="440" y="265"/>
                  </a:lnTo>
                  <a:lnTo>
                    <a:pt x="441" y="270"/>
                  </a:lnTo>
                  <a:lnTo>
                    <a:pt x="439" y="272"/>
                  </a:lnTo>
                  <a:lnTo>
                    <a:pt x="439" y="274"/>
                  </a:lnTo>
                  <a:lnTo>
                    <a:pt x="432" y="279"/>
                  </a:lnTo>
                  <a:lnTo>
                    <a:pt x="432" y="284"/>
                  </a:lnTo>
                  <a:lnTo>
                    <a:pt x="429" y="285"/>
                  </a:lnTo>
                  <a:lnTo>
                    <a:pt x="427" y="283"/>
                  </a:lnTo>
                  <a:lnTo>
                    <a:pt x="419" y="280"/>
                  </a:lnTo>
                  <a:lnTo>
                    <a:pt x="409" y="280"/>
                  </a:lnTo>
                  <a:lnTo>
                    <a:pt x="408" y="280"/>
                  </a:lnTo>
                  <a:lnTo>
                    <a:pt x="404" y="277"/>
                  </a:lnTo>
                  <a:lnTo>
                    <a:pt x="399" y="279"/>
                  </a:lnTo>
                  <a:lnTo>
                    <a:pt x="396" y="279"/>
                  </a:lnTo>
                  <a:lnTo>
                    <a:pt x="395" y="280"/>
                  </a:lnTo>
                  <a:lnTo>
                    <a:pt x="395" y="283"/>
                  </a:lnTo>
                  <a:lnTo>
                    <a:pt x="391" y="285"/>
                  </a:lnTo>
                  <a:lnTo>
                    <a:pt x="391" y="286"/>
                  </a:lnTo>
                  <a:lnTo>
                    <a:pt x="385" y="290"/>
                  </a:lnTo>
                  <a:lnTo>
                    <a:pt x="379" y="291"/>
                  </a:lnTo>
                  <a:lnTo>
                    <a:pt x="378" y="291"/>
                  </a:lnTo>
                  <a:lnTo>
                    <a:pt x="378" y="289"/>
                  </a:lnTo>
                  <a:lnTo>
                    <a:pt x="378" y="288"/>
                  </a:lnTo>
                  <a:lnTo>
                    <a:pt x="372" y="282"/>
                  </a:lnTo>
                  <a:lnTo>
                    <a:pt x="371" y="273"/>
                  </a:lnTo>
                  <a:lnTo>
                    <a:pt x="369" y="274"/>
                  </a:lnTo>
                  <a:lnTo>
                    <a:pt x="369" y="280"/>
                  </a:lnTo>
                  <a:lnTo>
                    <a:pt x="368" y="279"/>
                  </a:lnTo>
                  <a:lnTo>
                    <a:pt x="367" y="280"/>
                  </a:lnTo>
                  <a:lnTo>
                    <a:pt x="368" y="283"/>
                  </a:lnTo>
                  <a:lnTo>
                    <a:pt x="368" y="286"/>
                  </a:lnTo>
                  <a:lnTo>
                    <a:pt x="371" y="289"/>
                  </a:lnTo>
                  <a:lnTo>
                    <a:pt x="371" y="290"/>
                  </a:lnTo>
                  <a:lnTo>
                    <a:pt x="373" y="291"/>
                  </a:lnTo>
                  <a:lnTo>
                    <a:pt x="373" y="295"/>
                  </a:lnTo>
                  <a:lnTo>
                    <a:pt x="372" y="295"/>
                  </a:lnTo>
                  <a:lnTo>
                    <a:pt x="368" y="292"/>
                  </a:lnTo>
                  <a:lnTo>
                    <a:pt x="365" y="285"/>
                  </a:lnTo>
                  <a:lnTo>
                    <a:pt x="363" y="285"/>
                  </a:lnTo>
                  <a:lnTo>
                    <a:pt x="362" y="285"/>
                  </a:lnTo>
                  <a:lnTo>
                    <a:pt x="362" y="286"/>
                  </a:lnTo>
                  <a:lnTo>
                    <a:pt x="365" y="294"/>
                  </a:lnTo>
                  <a:lnTo>
                    <a:pt x="363" y="294"/>
                  </a:lnTo>
                  <a:lnTo>
                    <a:pt x="360" y="291"/>
                  </a:lnTo>
                  <a:lnTo>
                    <a:pt x="357" y="292"/>
                  </a:lnTo>
                  <a:lnTo>
                    <a:pt x="357" y="294"/>
                  </a:lnTo>
                  <a:lnTo>
                    <a:pt x="359" y="296"/>
                  </a:lnTo>
                  <a:lnTo>
                    <a:pt x="362" y="297"/>
                  </a:lnTo>
                  <a:lnTo>
                    <a:pt x="363" y="300"/>
                  </a:lnTo>
                  <a:lnTo>
                    <a:pt x="365" y="302"/>
                  </a:lnTo>
                  <a:lnTo>
                    <a:pt x="367" y="303"/>
                  </a:lnTo>
                  <a:lnTo>
                    <a:pt x="367" y="304"/>
                  </a:lnTo>
                  <a:lnTo>
                    <a:pt x="363" y="308"/>
                  </a:lnTo>
                  <a:lnTo>
                    <a:pt x="361" y="308"/>
                  </a:lnTo>
                  <a:lnTo>
                    <a:pt x="359" y="307"/>
                  </a:lnTo>
                  <a:lnTo>
                    <a:pt x="355" y="310"/>
                  </a:lnTo>
                  <a:lnTo>
                    <a:pt x="355" y="313"/>
                  </a:lnTo>
                  <a:lnTo>
                    <a:pt x="344" y="315"/>
                  </a:lnTo>
                  <a:lnTo>
                    <a:pt x="343" y="316"/>
                  </a:lnTo>
                  <a:lnTo>
                    <a:pt x="337" y="319"/>
                  </a:lnTo>
                  <a:lnTo>
                    <a:pt x="336" y="319"/>
                  </a:lnTo>
                  <a:lnTo>
                    <a:pt x="331" y="322"/>
                  </a:lnTo>
                  <a:lnTo>
                    <a:pt x="330" y="326"/>
                  </a:lnTo>
                  <a:lnTo>
                    <a:pt x="323" y="327"/>
                  </a:lnTo>
                  <a:lnTo>
                    <a:pt x="317" y="325"/>
                  </a:lnTo>
                  <a:lnTo>
                    <a:pt x="315" y="326"/>
                  </a:lnTo>
                  <a:lnTo>
                    <a:pt x="312" y="325"/>
                  </a:lnTo>
                  <a:lnTo>
                    <a:pt x="307" y="326"/>
                  </a:lnTo>
                  <a:lnTo>
                    <a:pt x="303" y="322"/>
                  </a:lnTo>
                  <a:lnTo>
                    <a:pt x="301" y="319"/>
                  </a:lnTo>
                  <a:lnTo>
                    <a:pt x="301" y="314"/>
                  </a:lnTo>
                  <a:lnTo>
                    <a:pt x="303" y="313"/>
                  </a:lnTo>
                  <a:lnTo>
                    <a:pt x="306" y="308"/>
                  </a:lnTo>
                  <a:lnTo>
                    <a:pt x="307" y="306"/>
                  </a:lnTo>
                  <a:lnTo>
                    <a:pt x="306" y="303"/>
                  </a:lnTo>
                  <a:lnTo>
                    <a:pt x="307" y="302"/>
                  </a:lnTo>
                  <a:lnTo>
                    <a:pt x="305" y="300"/>
                  </a:lnTo>
                  <a:lnTo>
                    <a:pt x="303" y="301"/>
                  </a:lnTo>
                  <a:lnTo>
                    <a:pt x="301" y="306"/>
                  </a:lnTo>
                  <a:lnTo>
                    <a:pt x="300" y="304"/>
                  </a:lnTo>
                  <a:lnTo>
                    <a:pt x="301" y="302"/>
                  </a:lnTo>
                  <a:lnTo>
                    <a:pt x="303" y="298"/>
                  </a:lnTo>
                  <a:lnTo>
                    <a:pt x="303" y="294"/>
                  </a:lnTo>
                  <a:lnTo>
                    <a:pt x="307" y="294"/>
                  </a:lnTo>
                  <a:lnTo>
                    <a:pt x="309" y="289"/>
                  </a:lnTo>
                  <a:lnTo>
                    <a:pt x="308" y="286"/>
                  </a:lnTo>
                  <a:lnTo>
                    <a:pt x="311" y="285"/>
                  </a:lnTo>
                  <a:lnTo>
                    <a:pt x="307" y="283"/>
                  </a:lnTo>
                  <a:lnTo>
                    <a:pt x="307" y="288"/>
                  </a:lnTo>
                  <a:lnTo>
                    <a:pt x="308" y="289"/>
                  </a:lnTo>
                  <a:lnTo>
                    <a:pt x="307" y="292"/>
                  </a:lnTo>
                  <a:lnTo>
                    <a:pt x="306" y="292"/>
                  </a:lnTo>
                  <a:lnTo>
                    <a:pt x="305" y="291"/>
                  </a:lnTo>
                  <a:lnTo>
                    <a:pt x="301" y="296"/>
                  </a:lnTo>
                  <a:lnTo>
                    <a:pt x="300" y="298"/>
                  </a:lnTo>
                  <a:lnTo>
                    <a:pt x="297" y="302"/>
                  </a:lnTo>
                  <a:lnTo>
                    <a:pt x="295" y="304"/>
                  </a:lnTo>
                  <a:lnTo>
                    <a:pt x="296" y="308"/>
                  </a:lnTo>
                  <a:lnTo>
                    <a:pt x="294" y="318"/>
                  </a:lnTo>
                  <a:lnTo>
                    <a:pt x="294" y="320"/>
                  </a:lnTo>
                  <a:lnTo>
                    <a:pt x="291" y="319"/>
                  </a:lnTo>
                  <a:lnTo>
                    <a:pt x="290" y="321"/>
                  </a:lnTo>
                  <a:lnTo>
                    <a:pt x="291" y="322"/>
                  </a:lnTo>
                  <a:lnTo>
                    <a:pt x="293" y="321"/>
                  </a:lnTo>
                  <a:lnTo>
                    <a:pt x="294" y="322"/>
                  </a:lnTo>
                  <a:lnTo>
                    <a:pt x="294" y="326"/>
                  </a:lnTo>
                  <a:lnTo>
                    <a:pt x="293" y="326"/>
                  </a:lnTo>
                  <a:lnTo>
                    <a:pt x="290" y="326"/>
                  </a:lnTo>
                  <a:lnTo>
                    <a:pt x="288" y="325"/>
                  </a:lnTo>
                  <a:lnTo>
                    <a:pt x="289" y="322"/>
                  </a:lnTo>
                  <a:lnTo>
                    <a:pt x="288" y="321"/>
                  </a:lnTo>
                  <a:lnTo>
                    <a:pt x="287" y="321"/>
                  </a:lnTo>
                  <a:lnTo>
                    <a:pt x="284" y="320"/>
                  </a:lnTo>
                  <a:lnTo>
                    <a:pt x="287" y="318"/>
                  </a:lnTo>
                  <a:lnTo>
                    <a:pt x="287" y="316"/>
                  </a:lnTo>
                  <a:lnTo>
                    <a:pt x="285" y="316"/>
                  </a:lnTo>
                  <a:lnTo>
                    <a:pt x="284" y="318"/>
                  </a:lnTo>
                  <a:lnTo>
                    <a:pt x="283" y="320"/>
                  </a:lnTo>
                  <a:lnTo>
                    <a:pt x="282" y="321"/>
                  </a:lnTo>
                  <a:lnTo>
                    <a:pt x="278" y="320"/>
                  </a:lnTo>
                  <a:lnTo>
                    <a:pt x="275" y="319"/>
                  </a:lnTo>
                  <a:lnTo>
                    <a:pt x="275" y="316"/>
                  </a:lnTo>
                  <a:lnTo>
                    <a:pt x="273" y="315"/>
                  </a:lnTo>
                  <a:lnTo>
                    <a:pt x="272" y="315"/>
                  </a:lnTo>
                  <a:lnTo>
                    <a:pt x="272" y="314"/>
                  </a:lnTo>
                  <a:lnTo>
                    <a:pt x="270" y="312"/>
                  </a:lnTo>
                  <a:lnTo>
                    <a:pt x="269" y="308"/>
                  </a:lnTo>
                  <a:lnTo>
                    <a:pt x="271" y="306"/>
                  </a:lnTo>
                  <a:lnTo>
                    <a:pt x="269" y="306"/>
                  </a:lnTo>
                  <a:lnTo>
                    <a:pt x="267" y="304"/>
                  </a:lnTo>
                  <a:lnTo>
                    <a:pt x="266" y="306"/>
                  </a:lnTo>
                  <a:lnTo>
                    <a:pt x="261" y="302"/>
                  </a:lnTo>
                  <a:lnTo>
                    <a:pt x="263" y="300"/>
                  </a:lnTo>
                  <a:lnTo>
                    <a:pt x="260" y="297"/>
                  </a:lnTo>
                  <a:lnTo>
                    <a:pt x="260" y="296"/>
                  </a:lnTo>
                  <a:lnTo>
                    <a:pt x="261" y="291"/>
                  </a:lnTo>
                  <a:lnTo>
                    <a:pt x="259" y="290"/>
                  </a:lnTo>
                  <a:lnTo>
                    <a:pt x="261" y="288"/>
                  </a:lnTo>
                  <a:lnTo>
                    <a:pt x="260" y="285"/>
                  </a:lnTo>
                  <a:lnTo>
                    <a:pt x="266" y="277"/>
                  </a:lnTo>
                  <a:lnTo>
                    <a:pt x="261" y="279"/>
                  </a:lnTo>
                  <a:lnTo>
                    <a:pt x="260" y="278"/>
                  </a:lnTo>
                  <a:lnTo>
                    <a:pt x="259" y="279"/>
                  </a:lnTo>
                  <a:lnTo>
                    <a:pt x="258" y="283"/>
                  </a:lnTo>
                  <a:lnTo>
                    <a:pt x="257" y="284"/>
                  </a:lnTo>
                  <a:lnTo>
                    <a:pt x="255" y="284"/>
                  </a:lnTo>
                  <a:lnTo>
                    <a:pt x="253" y="286"/>
                  </a:lnTo>
                  <a:lnTo>
                    <a:pt x="251" y="286"/>
                  </a:lnTo>
                  <a:lnTo>
                    <a:pt x="251" y="288"/>
                  </a:lnTo>
                  <a:lnTo>
                    <a:pt x="251" y="290"/>
                  </a:lnTo>
                  <a:lnTo>
                    <a:pt x="248" y="291"/>
                  </a:lnTo>
                  <a:lnTo>
                    <a:pt x="247" y="291"/>
                  </a:lnTo>
                  <a:lnTo>
                    <a:pt x="245" y="289"/>
                  </a:lnTo>
                  <a:lnTo>
                    <a:pt x="241" y="288"/>
                  </a:lnTo>
                  <a:lnTo>
                    <a:pt x="237" y="288"/>
                  </a:lnTo>
                  <a:lnTo>
                    <a:pt x="236" y="285"/>
                  </a:lnTo>
                  <a:lnTo>
                    <a:pt x="225" y="280"/>
                  </a:lnTo>
                  <a:lnTo>
                    <a:pt x="222" y="277"/>
                  </a:lnTo>
                  <a:lnTo>
                    <a:pt x="219" y="271"/>
                  </a:lnTo>
                  <a:lnTo>
                    <a:pt x="217" y="270"/>
                  </a:lnTo>
                  <a:lnTo>
                    <a:pt x="216" y="266"/>
                  </a:lnTo>
                  <a:lnTo>
                    <a:pt x="217" y="265"/>
                  </a:lnTo>
                  <a:lnTo>
                    <a:pt x="216" y="262"/>
                  </a:lnTo>
                  <a:lnTo>
                    <a:pt x="217" y="259"/>
                  </a:lnTo>
                  <a:lnTo>
                    <a:pt x="215" y="255"/>
                  </a:lnTo>
                  <a:lnTo>
                    <a:pt x="213" y="255"/>
                  </a:lnTo>
                  <a:lnTo>
                    <a:pt x="215" y="252"/>
                  </a:lnTo>
                  <a:lnTo>
                    <a:pt x="213" y="250"/>
                  </a:lnTo>
                  <a:lnTo>
                    <a:pt x="209" y="249"/>
                  </a:lnTo>
                  <a:lnTo>
                    <a:pt x="207" y="246"/>
                  </a:lnTo>
                  <a:lnTo>
                    <a:pt x="210" y="243"/>
                  </a:lnTo>
                  <a:lnTo>
                    <a:pt x="206" y="242"/>
                  </a:lnTo>
                  <a:lnTo>
                    <a:pt x="201" y="242"/>
                  </a:lnTo>
                  <a:lnTo>
                    <a:pt x="203" y="240"/>
                  </a:lnTo>
                  <a:lnTo>
                    <a:pt x="203" y="238"/>
                  </a:lnTo>
                  <a:lnTo>
                    <a:pt x="201" y="236"/>
                  </a:lnTo>
                  <a:lnTo>
                    <a:pt x="199" y="237"/>
                  </a:lnTo>
                  <a:lnTo>
                    <a:pt x="201" y="238"/>
                  </a:lnTo>
                  <a:lnTo>
                    <a:pt x="201" y="240"/>
                  </a:lnTo>
                  <a:lnTo>
                    <a:pt x="198" y="240"/>
                  </a:lnTo>
                  <a:lnTo>
                    <a:pt x="198" y="241"/>
                  </a:lnTo>
                  <a:lnTo>
                    <a:pt x="201" y="243"/>
                  </a:lnTo>
                  <a:lnTo>
                    <a:pt x="206" y="243"/>
                  </a:lnTo>
                  <a:lnTo>
                    <a:pt x="207" y="244"/>
                  </a:lnTo>
                  <a:lnTo>
                    <a:pt x="206" y="247"/>
                  </a:lnTo>
                  <a:lnTo>
                    <a:pt x="207" y="249"/>
                  </a:lnTo>
                  <a:lnTo>
                    <a:pt x="213" y="253"/>
                  </a:lnTo>
                  <a:lnTo>
                    <a:pt x="211" y="258"/>
                  </a:lnTo>
                  <a:lnTo>
                    <a:pt x="211" y="260"/>
                  </a:lnTo>
                  <a:lnTo>
                    <a:pt x="213" y="261"/>
                  </a:lnTo>
                  <a:lnTo>
                    <a:pt x="207" y="264"/>
                  </a:lnTo>
                  <a:lnTo>
                    <a:pt x="204" y="266"/>
                  </a:lnTo>
                  <a:lnTo>
                    <a:pt x="204" y="267"/>
                  </a:lnTo>
                  <a:lnTo>
                    <a:pt x="203" y="270"/>
                  </a:lnTo>
                  <a:lnTo>
                    <a:pt x="203" y="273"/>
                  </a:lnTo>
                  <a:lnTo>
                    <a:pt x="203" y="276"/>
                  </a:lnTo>
                  <a:lnTo>
                    <a:pt x="204" y="277"/>
                  </a:lnTo>
                  <a:lnTo>
                    <a:pt x="206" y="292"/>
                  </a:lnTo>
                  <a:lnTo>
                    <a:pt x="207" y="294"/>
                  </a:lnTo>
                  <a:lnTo>
                    <a:pt x="210" y="295"/>
                  </a:lnTo>
                  <a:lnTo>
                    <a:pt x="212" y="296"/>
                  </a:lnTo>
                  <a:lnTo>
                    <a:pt x="215" y="296"/>
                  </a:lnTo>
                  <a:lnTo>
                    <a:pt x="218" y="298"/>
                  </a:lnTo>
                  <a:lnTo>
                    <a:pt x="223" y="301"/>
                  </a:lnTo>
                  <a:lnTo>
                    <a:pt x="225" y="307"/>
                  </a:lnTo>
                  <a:lnTo>
                    <a:pt x="224" y="310"/>
                  </a:lnTo>
                  <a:lnTo>
                    <a:pt x="223" y="312"/>
                  </a:lnTo>
                  <a:lnTo>
                    <a:pt x="219" y="308"/>
                  </a:lnTo>
                  <a:lnTo>
                    <a:pt x="218" y="309"/>
                  </a:lnTo>
                  <a:lnTo>
                    <a:pt x="218" y="312"/>
                  </a:lnTo>
                  <a:lnTo>
                    <a:pt x="221" y="313"/>
                  </a:lnTo>
                  <a:lnTo>
                    <a:pt x="219" y="316"/>
                  </a:lnTo>
                  <a:lnTo>
                    <a:pt x="217" y="318"/>
                  </a:lnTo>
                  <a:lnTo>
                    <a:pt x="217" y="319"/>
                  </a:lnTo>
                  <a:lnTo>
                    <a:pt x="217" y="320"/>
                  </a:lnTo>
                  <a:lnTo>
                    <a:pt x="221" y="321"/>
                  </a:lnTo>
                  <a:lnTo>
                    <a:pt x="221" y="324"/>
                  </a:lnTo>
                  <a:lnTo>
                    <a:pt x="221" y="327"/>
                  </a:lnTo>
                  <a:lnTo>
                    <a:pt x="219" y="327"/>
                  </a:lnTo>
                  <a:lnTo>
                    <a:pt x="219" y="330"/>
                  </a:lnTo>
                  <a:lnTo>
                    <a:pt x="217" y="333"/>
                  </a:lnTo>
                  <a:lnTo>
                    <a:pt x="218" y="338"/>
                  </a:lnTo>
                  <a:lnTo>
                    <a:pt x="217" y="339"/>
                  </a:lnTo>
                  <a:lnTo>
                    <a:pt x="217" y="340"/>
                  </a:lnTo>
                  <a:lnTo>
                    <a:pt x="217" y="344"/>
                  </a:lnTo>
                  <a:lnTo>
                    <a:pt x="221" y="344"/>
                  </a:lnTo>
                  <a:lnTo>
                    <a:pt x="221" y="349"/>
                  </a:lnTo>
                  <a:lnTo>
                    <a:pt x="219" y="351"/>
                  </a:lnTo>
                  <a:lnTo>
                    <a:pt x="218" y="352"/>
                  </a:lnTo>
                  <a:lnTo>
                    <a:pt x="218" y="355"/>
                  </a:lnTo>
                  <a:lnTo>
                    <a:pt x="217" y="356"/>
                  </a:lnTo>
                  <a:lnTo>
                    <a:pt x="216" y="354"/>
                  </a:lnTo>
                  <a:lnTo>
                    <a:pt x="216" y="357"/>
                  </a:lnTo>
                  <a:lnTo>
                    <a:pt x="211" y="362"/>
                  </a:lnTo>
                  <a:lnTo>
                    <a:pt x="209" y="363"/>
                  </a:lnTo>
                  <a:lnTo>
                    <a:pt x="205" y="363"/>
                  </a:lnTo>
                  <a:lnTo>
                    <a:pt x="199" y="361"/>
                  </a:lnTo>
                  <a:lnTo>
                    <a:pt x="197" y="357"/>
                  </a:lnTo>
                  <a:lnTo>
                    <a:pt x="193" y="355"/>
                  </a:lnTo>
                  <a:lnTo>
                    <a:pt x="187" y="352"/>
                  </a:lnTo>
                  <a:lnTo>
                    <a:pt x="181" y="350"/>
                  </a:lnTo>
                  <a:lnTo>
                    <a:pt x="174" y="344"/>
                  </a:lnTo>
                  <a:lnTo>
                    <a:pt x="171" y="340"/>
                  </a:lnTo>
                  <a:lnTo>
                    <a:pt x="169" y="339"/>
                  </a:lnTo>
                  <a:lnTo>
                    <a:pt x="168" y="339"/>
                  </a:lnTo>
                  <a:lnTo>
                    <a:pt x="169" y="338"/>
                  </a:lnTo>
                  <a:lnTo>
                    <a:pt x="168" y="334"/>
                  </a:lnTo>
                  <a:lnTo>
                    <a:pt x="165" y="333"/>
                  </a:lnTo>
                  <a:lnTo>
                    <a:pt x="161" y="332"/>
                  </a:lnTo>
                  <a:lnTo>
                    <a:pt x="159" y="330"/>
                  </a:lnTo>
                  <a:lnTo>
                    <a:pt x="159" y="326"/>
                  </a:lnTo>
                  <a:lnTo>
                    <a:pt x="157" y="324"/>
                  </a:lnTo>
                  <a:lnTo>
                    <a:pt x="156" y="321"/>
                  </a:lnTo>
                  <a:lnTo>
                    <a:pt x="157" y="320"/>
                  </a:lnTo>
                  <a:lnTo>
                    <a:pt x="157" y="318"/>
                  </a:lnTo>
                  <a:lnTo>
                    <a:pt x="155" y="316"/>
                  </a:lnTo>
                  <a:lnTo>
                    <a:pt x="153" y="313"/>
                  </a:lnTo>
                  <a:lnTo>
                    <a:pt x="152" y="313"/>
                  </a:lnTo>
                  <a:lnTo>
                    <a:pt x="150" y="310"/>
                  </a:lnTo>
                  <a:lnTo>
                    <a:pt x="146" y="309"/>
                  </a:lnTo>
                  <a:lnTo>
                    <a:pt x="143" y="306"/>
                  </a:lnTo>
                  <a:lnTo>
                    <a:pt x="134" y="300"/>
                  </a:lnTo>
                  <a:lnTo>
                    <a:pt x="126" y="288"/>
                  </a:lnTo>
                  <a:lnTo>
                    <a:pt x="117" y="286"/>
                  </a:lnTo>
                  <a:lnTo>
                    <a:pt x="115" y="285"/>
                  </a:lnTo>
                  <a:lnTo>
                    <a:pt x="111" y="286"/>
                  </a:lnTo>
                  <a:lnTo>
                    <a:pt x="107" y="284"/>
                  </a:lnTo>
                  <a:lnTo>
                    <a:pt x="105" y="280"/>
                  </a:lnTo>
                  <a:lnTo>
                    <a:pt x="104" y="277"/>
                  </a:lnTo>
                  <a:lnTo>
                    <a:pt x="102" y="274"/>
                  </a:lnTo>
                  <a:lnTo>
                    <a:pt x="101" y="271"/>
                  </a:lnTo>
                  <a:lnTo>
                    <a:pt x="99" y="270"/>
                  </a:lnTo>
                  <a:lnTo>
                    <a:pt x="99" y="267"/>
                  </a:lnTo>
                  <a:lnTo>
                    <a:pt x="96" y="268"/>
                  </a:lnTo>
                  <a:lnTo>
                    <a:pt x="93" y="268"/>
                  </a:lnTo>
                  <a:lnTo>
                    <a:pt x="90" y="265"/>
                  </a:lnTo>
                  <a:lnTo>
                    <a:pt x="87" y="266"/>
                  </a:lnTo>
                  <a:lnTo>
                    <a:pt x="89" y="266"/>
                  </a:lnTo>
                  <a:lnTo>
                    <a:pt x="89" y="268"/>
                  </a:lnTo>
                  <a:lnTo>
                    <a:pt x="89" y="270"/>
                  </a:lnTo>
                  <a:lnTo>
                    <a:pt x="87" y="272"/>
                  </a:lnTo>
                  <a:lnTo>
                    <a:pt x="78" y="274"/>
                  </a:lnTo>
                  <a:lnTo>
                    <a:pt x="71" y="279"/>
                  </a:lnTo>
                  <a:lnTo>
                    <a:pt x="65" y="282"/>
                  </a:lnTo>
                  <a:lnTo>
                    <a:pt x="63" y="284"/>
                  </a:lnTo>
                  <a:lnTo>
                    <a:pt x="57" y="292"/>
                  </a:lnTo>
                  <a:lnTo>
                    <a:pt x="57" y="294"/>
                  </a:lnTo>
                  <a:lnTo>
                    <a:pt x="61" y="298"/>
                  </a:lnTo>
                  <a:lnTo>
                    <a:pt x="62" y="304"/>
                  </a:lnTo>
                  <a:lnTo>
                    <a:pt x="63" y="307"/>
                  </a:lnTo>
                  <a:lnTo>
                    <a:pt x="62" y="313"/>
                  </a:lnTo>
                  <a:lnTo>
                    <a:pt x="65" y="315"/>
                  </a:lnTo>
                  <a:lnTo>
                    <a:pt x="65" y="320"/>
                  </a:lnTo>
                  <a:lnTo>
                    <a:pt x="67" y="324"/>
                  </a:lnTo>
                  <a:lnTo>
                    <a:pt x="67" y="325"/>
                  </a:lnTo>
                  <a:lnTo>
                    <a:pt x="68" y="327"/>
                  </a:lnTo>
                  <a:lnTo>
                    <a:pt x="68" y="330"/>
                  </a:lnTo>
                  <a:lnTo>
                    <a:pt x="69" y="333"/>
                  </a:lnTo>
                  <a:lnTo>
                    <a:pt x="69" y="336"/>
                  </a:lnTo>
                  <a:lnTo>
                    <a:pt x="71" y="339"/>
                  </a:lnTo>
                  <a:lnTo>
                    <a:pt x="69" y="340"/>
                  </a:lnTo>
                  <a:lnTo>
                    <a:pt x="69" y="343"/>
                  </a:lnTo>
                  <a:lnTo>
                    <a:pt x="72" y="345"/>
                  </a:lnTo>
                  <a:lnTo>
                    <a:pt x="72" y="348"/>
                  </a:lnTo>
                  <a:lnTo>
                    <a:pt x="74" y="349"/>
                  </a:lnTo>
                  <a:lnTo>
                    <a:pt x="74" y="350"/>
                  </a:lnTo>
                  <a:lnTo>
                    <a:pt x="75" y="351"/>
                  </a:lnTo>
                  <a:lnTo>
                    <a:pt x="78" y="351"/>
                  </a:lnTo>
                  <a:lnTo>
                    <a:pt x="79" y="354"/>
                  </a:lnTo>
                  <a:lnTo>
                    <a:pt x="74" y="358"/>
                  </a:lnTo>
                  <a:lnTo>
                    <a:pt x="75" y="361"/>
                  </a:lnTo>
                  <a:lnTo>
                    <a:pt x="74" y="366"/>
                  </a:lnTo>
                  <a:lnTo>
                    <a:pt x="75" y="369"/>
                  </a:lnTo>
                  <a:lnTo>
                    <a:pt x="75" y="373"/>
                  </a:lnTo>
                  <a:lnTo>
                    <a:pt x="78" y="374"/>
                  </a:lnTo>
                  <a:lnTo>
                    <a:pt x="80" y="374"/>
                  </a:lnTo>
                  <a:lnTo>
                    <a:pt x="81" y="375"/>
                  </a:lnTo>
                  <a:lnTo>
                    <a:pt x="81" y="376"/>
                  </a:lnTo>
                  <a:lnTo>
                    <a:pt x="75" y="376"/>
                  </a:lnTo>
                  <a:lnTo>
                    <a:pt x="74" y="375"/>
                  </a:lnTo>
                  <a:lnTo>
                    <a:pt x="73" y="374"/>
                  </a:lnTo>
                  <a:lnTo>
                    <a:pt x="69" y="373"/>
                  </a:lnTo>
                  <a:lnTo>
                    <a:pt x="67" y="372"/>
                  </a:lnTo>
                  <a:lnTo>
                    <a:pt x="62" y="370"/>
                  </a:lnTo>
                  <a:lnTo>
                    <a:pt x="55" y="361"/>
                  </a:lnTo>
                  <a:lnTo>
                    <a:pt x="51" y="360"/>
                  </a:lnTo>
                  <a:lnTo>
                    <a:pt x="53" y="358"/>
                  </a:lnTo>
                  <a:lnTo>
                    <a:pt x="51" y="356"/>
                  </a:lnTo>
                  <a:lnTo>
                    <a:pt x="53" y="354"/>
                  </a:lnTo>
                  <a:lnTo>
                    <a:pt x="51" y="354"/>
                  </a:lnTo>
                  <a:lnTo>
                    <a:pt x="50" y="349"/>
                  </a:lnTo>
                  <a:lnTo>
                    <a:pt x="50" y="346"/>
                  </a:lnTo>
                  <a:lnTo>
                    <a:pt x="53" y="345"/>
                  </a:lnTo>
                  <a:lnTo>
                    <a:pt x="59" y="343"/>
                  </a:lnTo>
                  <a:lnTo>
                    <a:pt x="55" y="340"/>
                  </a:lnTo>
                  <a:lnTo>
                    <a:pt x="55" y="337"/>
                  </a:lnTo>
                  <a:lnTo>
                    <a:pt x="53" y="334"/>
                  </a:lnTo>
                  <a:lnTo>
                    <a:pt x="54" y="332"/>
                  </a:lnTo>
                  <a:lnTo>
                    <a:pt x="56" y="332"/>
                  </a:lnTo>
                  <a:lnTo>
                    <a:pt x="56" y="331"/>
                  </a:lnTo>
                  <a:lnTo>
                    <a:pt x="55" y="330"/>
                  </a:lnTo>
                  <a:lnTo>
                    <a:pt x="53" y="328"/>
                  </a:lnTo>
                  <a:lnTo>
                    <a:pt x="51" y="327"/>
                  </a:lnTo>
                  <a:lnTo>
                    <a:pt x="48" y="327"/>
                  </a:lnTo>
                  <a:lnTo>
                    <a:pt x="47" y="326"/>
                  </a:lnTo>
                  <a:lnTo>
                    <a:pt x="48" y="325"/>
                  </a:lnTo>
                  <a:lnTo>
                    <a:pt x="47" y="324"/>
                  </a:lnTo>
                  <a:lnTo>
                    <a:pt x="49" y="319"/>
                  </a:lnTo>
                  <a:lnTo>
                    <a:pt x="45" y="316"/>
                  </a:lnTo>
                  <a:lnTo>
                    <a:pt x="44" y="316"/>
                  </a:lnTo>
                  <a:lnTo>
                    <a:pt x="44" y="314"/>
                  </a:lnTo>
                  <a:lnTo>
                    <a:pt x="44" y="313"/>
                  </a:lnTo>
                  <a:lnTo>
                    <a:pt x="45" y="313"/>
                  </a:lnTo>
                  <a:lnTo>
                    <a:pt x="47" y="310"/>
                  </a:lnTo>
                  <a:lnTo>
                    <a:pt x="43" y="304"/>
                  </a:lnTo>
                  <a:lnTo>
                    <a:pt x="43" y="303"/>
                  </a:lnTo>
                  <a:lnTo>
                    <a:pt x="42" y="303"/>
                  </a:lnTo>
                  <a:lnTo>
                    <a:pt x="38" y="300"/>
                  </a:lnTo>
                  <a:lnTo>
                    <a:pt x="35" y="298"/>
                  </a:lnTo>
                  <a:lnTo>
                    <a:pt x="36" y="294"/>
                  </a:lnTo>
                  <a:lnTo>
                    <a:pt x="32" y="289"/>
                  </a:lnTo>
                  <a:lnTo>
                    <a:pt x="29" y="288"/>
                  </a:lnTo>
                  <a:lnTo>
                    <a:pt x="26" y="286"/>
                  </a:lnTo>
                  <a:lnTo>
                    <a:pt x="25" y="282"/>
                  </a:lnTo>
                  <a:lnTo>
                    <a:pt x="23" y="280"/>
                  </a:lnTo>
                  <a:lnTo>
                    <a:pt x="21" y="280"/>
                  </a:lnTo>
                  <a:lnTo>
                    <a:pt x="19" y="279"/>
                  </a:lnTo>
                  <a:lnTo>
                    <a:pt x="19" y="277"/>
                  </a:lnTo>
                  <a:lnTo>
                    <a:pt x="17" y="274"/>
                  </a:lnTo>
                  <a:lnTo>
                    <a:pt x="17" y="273"/>
                  </a:lnTo>
                  <a:lnTo>
                    <a:pt x="15" y="273"/>
                  </a:lnTo>
                  <a:lnTo>
                    <a:pt x="13" y="271"/>
                  </a:lnTo>
                  <a:lnTo>
                    <a:pt x="13" y="268"/>
                  </a:lnTo>
                  <a:lnTo>
                    <a:pt x="12" y="270"/>
                  </a:lnTo>
                  <a:lnTo>
                    <a:pt x="11" y="268"/>
                  </a:lnTo>
                  <a:lnTo>
                    <a:pt x="11" y="266"/>
                  </a:lnTo>
                  <a:lnTo>
                    <a:pt x="9" y="265"/>
                  </a:lnTo>
                  <a:lnTo>
                    <a:pt x="9" y="259"/>
                  </a:lnTo>
                  <a:lnTo>
                    <a:pt x="8" y="256"/>
                  </a:lnTo>
                  <a:lnTo>
                    <a:pt x="5" y="247"/>
                  </a:lnTo>
                  <a:lnTo>
                    <a:pt x="3" y="244"/>
                  </a:lnTo>
                  <a:lnTo>
                    <a:pt x="3" y="242"/>
                  </a:lnTo>
                  <a:lnTo>
                    <a:pt x="0" y="238"/>
                  </a:lnTo>
                  <a:lnTo>
                    <a:pt x="1" y="219"/>
                  </a:lnTo>
                  <a:lnTo>
                    <a:pt x="3" y="213"/>
                  </a:lnTo>
                  <a:lnTo>
                    <a:pt x="3" y="211"/>
                  </a:lnTo>
                  <a:lnTo>
                    <a:pt x="2" y="210"/>
                  </a:lnTo>
                  <a:lnTo>
                    <a:pt x="2" y="208"/>
                  </a:lnTo>
                  <a:lnTo>
                    <a:pt x="7" y="201"/>
                  </a:lnTo>
                  <a:lnTo>
                    <a:pt x="6" y="200"/>
                  </a:lnTo>
                  <a:lnTo>
                    <a:pt x="8" y="196"/>
                  </a:lnTo>
                  <a:lnTo>
                    <a:pt x="9" y="195"/>
                  </a:lnTo>
                  <a:lnTo>
                    <a:pt x="11" y="194"/>
                  </a:lnTo>
                  <a:lnTo>
                    <a:pt x="12" y="193"/>
                  </a:lnTo>
                  <a:lnTo>
                    <a:pt x="14" y="194"/>
                  </a:lnTo>
                  <a:lnTo>
                    <a:pt x="19" y="193"/>
                  </a:lnTo>
                  <a:lnTo>
                    <a:pt x="23" y="190"/>
                  </a:lnTo>
                  <a:lnTo>
                    <a:pt x="25" y="190"/>
                  </a:lnTo>
                  <a:lnTo>
                    <a:pt x="27" y="190"/>
                  </a:lnTo>
                  <a:lnTo>
                    <a:pt x="29" y="192"/>
                  </a:lnTo>
                  <a:lnTo>
                    <a:pt x="29" y="195"/>
                  </a:lnTo>
                  <a:lnTo>
                    <a:pt x="30" y="196"/>
                  </a:lnTo>
                  <a:lnTo>
                    <a:pt x="30" y="199"/>
                  </a:lnTo>
                  <a:lnTo>
                    <a:pt x="31" y="200"/>
                  </a:lnTo>
                  <a:lnTo>
                    <a:pt x="33" y="201"/>
                  </a:lnTo>
                  <a:lnTo>
                    <a:pt x="33" y="204"/>
                  </a:lnTo>
                  <a:lnTo>
                    <a:pt x="35" y="205"/>
                  </a:lnTo>
                  <a:lnTo>
                    <a:pt x="33" y="208"/>
                  </a:lnTo>
                  <a:lnTo>
                    <a:pt x="35" y="211"/>
                  </a:lnTo>
                  <a:lnTo>
                    <a:pt x="35" y="213"/>
                  </a:lnTo>
                  <a:lnTo>
                    <a:pt x="37" y="216"/>
                  </a:lnTo>
                  <a:lnTo>
                    <a:pt x="37" y="217"/>
                  </a:lnTo>
                  <a:lnTo>
                    <a:pt x="35" y="214"/>
                  </a:lnTo>
                  <a:lnTo>
                    <a:pt x="32" y="216"/>
                  </a:lnTo>
                  <a:lnTo>
                    <a:pt x="32" y="218"/>
                  </a:lnTo>
                  <a:lnTo>
                    <a:pt x="33" y="220"/>
                  </a:lnTo>
                  <a:lnTo>
                    <a:pt x="32" y="223"/>
                  </a:lnTo>
                  <a:lnTo>
                    <a:pt x="33" y="234"/>
                  </a:lnTo>
                  <a:lnTo>
                    <a:pt x="35" y="236"/>
                  </a:lnTo>
                  <a:lnTo>
                    <a:pt x="38" y="238"/>
                  </a:lnTo>
                  <a:lnTo>
                    <a:pt x="42" y="243"/>
                  </a:lnTo>
                  <a:lnTo>
                    <a:pt x="45" y="244"/>
                  </a:lnTo>
                  <a:lnTo>
                    <a:pt x="48" y="244"/>
                  </a:lnTo>
                  <a:lnTo>
                    <a:pt x="51" y="241"/>
                  </a:lnTo>
                  <a:lnTo>
                    <a:pt x="53" y="238"/>
                  </a:lnTo>
                  <a:lnTo>
                    <a:pt x="53" y="234"/>
                  </a:lnTo>
                  <a:lnTo>
                    <a:pt x="51" y="229"/>
                  </a:lnTo>
                  <a:lnTo>
                    <a:pt x="50" y="226"/>
                  </a:lnTo>
                  <a:lnTo>
                    <a:pt x="50" y="224"/>
                  </a:lnTo>
                  <a:lnTo>
                    <a:pt x="50" y="220"/>
                  </a:lnTo>
                  <a:lnTo>
                    <a:pt x="48" y="218"/>
                  </a:lnTo>
                  <a:lnTo>
                    <a:pt x="48" y="216"/>
                  </a:lnTo>
                  <a:lnTo>
                    <a:pt x="44" y="212"/>
                  </a:lnTo>
                  <a:lnTo>
                    <a:pt x="44" y="210"/>
                  </a:lnTo>
                  <a:lnTo>
                    <a:pt x="43" y="207"/>
                  </a:lnTo>
                  <a:lnTo>
                    <a:pt x="43" y="202"/>
                  </a:lnTo>
                  <a:lnTo>
                    <a:pt x="48" y="198"/>
                  </a:lnTo>
                  <a:lnTo>
                    <a:pt x="61" y="195"/>
                  </a:lnTo>
                  <a:lnTo>
                    <a:pt x="61" y="194"/>
                  </a:lnTo>
                  <a:lnTo>
                    <a:pt x="61" y="192"/>
                  </a:lnTo>
                  <a:lnTo>
                    <a:pt x="63" y="194"/>
                  </a:lnTo>
                  <a:lnTo>
                    <a:pt x="71" y="184"/>
                  </a:lnTo>
                  <a:lnTo>
                    <a:pt x="74" y="178"/>
                  </a:lnTo>
                  <a:lnTo>
                    <a:pt x="74" y="170"/>
                  </a:lnTo>
                  <a:lnTo>
                    <a:pt x="79" y="170"/>
                  </a:lnTo>
                  <a:lnTo>
                    <a:pt x="85" y="175"/>
                  </a:lnTo>
                  <a:lnTo>
                    <a:pt x="85" y="177"/>
                  </a:lnTo>
                  <a:lnTo>
                    <a:pt x="87" y="180"/>
                  </a:lnTo>
                  <a:lnTo>
                    <a:pt x="87" y="183"/>
                  </a:lnTo>
                  <a:lnTo>
                    <a:pt x="95" y="182"/>
                  </a:lnTo>
                  <a:lnTo>
                    <a:pt x="97" y="182"/>
                  </a:lnTo>
                  <a:lnTo>
                    <a:pt x="99" y="187"/>
                  </a:lnTo>
                  <a:lnTo>
                    <a:pt x="101" y="186"/>
                  </a:lnTo>
                  <a:lnTo>
                    <a:pt x="99" y="184"/>
                  </a:lnTo>
                  <a:lnTo>
                    <a:pt x="108" y="182"/>
                  </a:lnTo>
                  <a:lnTo>
                    <a:pt x="108" y="184"/>
                  </a:lnTo>
                  <a:lnTo>
                    <a:pt x="109" y="184"/>
                  </a:lnTo>
                  <a:lnTo>
                    <a:pt x="109" y="187"/>
                  </a:lnTo>
                  <a:lnTo>
                    <a:pt x="110" y="190"/>
                  </a:lnTo>
                  <a:lnTo>
                    <a:pt x="111" y="192"/>
                  </a:lnTo>
                  <a:lnTo>
                    <a:pt x="113" y="189"/>
                  </a:lnTo>
                  <a:lnTo>
                    <a:pt x="115" y="187"/>
                  </a:lnTo>
                  <a:lnTo>
                    <a:pt x="119" y="187"/>
                  </a:lnTo>
                  <a:lnTo>
                    <a:pt x="120" y="186"/>
                  </a:lnTo>
                  <a:lnTo>
                    <a:pt x="128" y="186"/>
                  </a:lnTo>
                  <a:lnTo>
                    <a:pt x="133" y="188"/>
                  </a:lnTo>
                  <a:lnTo>
                    <a:pt x="138" y="186"/>
                  </a:lnTo>
                  <a:lnTo>
                    <a:pt x="140" y="187"/>
                  </a:lnTo>
                  <a:lnTo>
                    <a:pt x="143" y="184"/>
                  </a:lnTo>
                  <a:lnTo>
                    <a:pt x="144" y="182"/>
                  </a:lnTo>
                  <a:lnTo>
                    <a:pt x="146" y="182"/>
                  </a:lnTo>
                  <a:lnTo>
                    <a:pt x="150" y="181"/>
                  </a:lnTo>
                  <a:lnTo>
                    <a:pt x="150" y="184"/>
                  </a:lnTo>
                  <a:lnTo>
                    <a:pt x="152" y="183"/>
                  </a:lnTo>
                  <a:lnTo>
                    <a:pt x="153" y="180"/>
                  </a:lnTo>
                  <a:lnTo>
                    <a:pt x="155" y="178"/>
                  </a:lnTo>
                  <a:lnTo>
                    <a:pt x="155" y="176"/>
                  </a:lnTo>
                  <a:lnTo>
                    <a:pt x="156" y="175"/>
                  </a:lnTo>
                  <a:lnTo>
                    <a:pt x="153" y="172"/>
                  </a:lnTo>
                  <a:lnTo>
                    <a:pt x="155" y="170"/>
                  </a:lnTo>
                  <a:lnTo>
                    <a:pt x="150" y="170"/>
                  </a:lnTo>
                  <a:lnTo>
                    <a:pt x="150" y="168"/>
                  </a:lnTo>
                  <a:lnTo>
                    <a:pt x="149" y="165"/>
                  </a:lnTo>
                  <a:lnTo>
                    <a:pt x="147" y="165"/>
                  </a:lnTo>
                  <a:lnTo>
                    <a:pt x="147" y="164"/>
                  </a:lnTo>
                  <a:lnTo>
                    <a:pt x="149" y="162"/>
                  </a:lnTo>
                  <a:lnTo>
                    <a:pt x="147" y="152"/>
                  </a:lnTo>
                  <a:lnTo>
                    <a:pt x="150" y="150"/>
                  </a:lnTo>
                  <a:lnTo>
                    <a:pt x="151" y="148"/>
                  </a:lnTo>
                  <a:lnTo>
                    <a:pt x="153" y="146"/>
                  </a:lnTo>
                  <a:lnTo>
                    <a:pt x="157" y="144"/>
                  </a:lnTo>
                  <a:lnTo>
                    <a:pt x="158" y="141"/>
                  </a:lnTo>
                  <a:lnTo>
                    <a:pt x="162" y="141"/>
                  </a:lnTo>
                  <a:lnTo>
                    <a:pt x="164" y="141"/>
                  </a:lnTo>
                  <a:lnTo>
                    <a:pt x="163" y="141"/>
                  </a:lnTo>
                  <a:lnTo>
                    <a:pt x="167" y="141"/>
                  </a:lnTo>
                  <a:lnTo>
                    <a:pt x="173" y="140"/>
                  </a:lnTo>
                  <a:lnTo>
                    <a:pt x="177" y="135"/>
                  </a:lnTo>
                  <a:lnTo>
                    <a:pt x="185" y="135"/>
                  </a:lnTo>
                  <a:lnTo>
                    <a:pt x="192" y="139"/>
                  </a:lnTo>
                  <a:lnTo>
                    <a:pt x="200" y="138"/>
                  </a:lnTo>
                  <a:lnTo>
                    <a:pt x="205" y="133"/>
                  </a:lnTo>
                  <a:lnTo>
                    <a:pt x="206" y="130"/>
                  </a:lnTo>
                  <a:lnTo>
                    <a:pt x="207" y="132"/>
                  </a:lnTo>
                  <a:lnTo>
                    <a:pt x="206" y="135"/>
                  </a:lnTo>
                  <a:lnTo>
                    <a:pt x="209" y="138"/>
                  </a:lnTo>
                  <a:lnTo>
                    <a:pt x="207" y="145"/>
                  </a:lnTo>
                  <a:lnTo>
                    <a:pt x="210" y="145"/>
                  </a:lnTo>
                  <a:lnTo>
                    <a:pt x="212" y="145"/>
                  </a:lnTo>
                  <a:lnTo>
                    <a:pt x="218" y="141"/>
                  </a:lnTo>
                  <a:lnTo>
                    <a:pt x="221" y="138"/>
                  </a:lnTo>
                  <a:lnTo>
                    <a:pt x="223" y="123"/>
                  </a:lnTo>
                  <a:lnTo>
                    <a:pt x="224" y="120"/>
                  </a:lnTo>
                  <a:lnTo>
                    <a:pt x="225" y="114"/>
                  </a:lnTo>
                  <a:lnTo>
                    <a:pt x="227" y="111"/>
                  </a:lnTo>
                  <a:lnTo>
                    <a:pt x="227" y="108"/>
                  </a:lnTo>
                  <a:lnTo>
                    <a:pt x="229" y="104"/>
                  </a:lnTo>
                  <a:lnTo>
                    <a:pt x="231" y="98"/>
                  </a:lnTo>
                  <a:lnTo>
                    <a:pt x="234" y="93"/>
                  </a:lnTo>
                  <a:lnTo>
                    <a:pt x="233" y="90"/>
                  </a:lnTo>
                  <a:lnTo>
                    <a:pt x="234" y="86"/>
                  </a:lnTo>
                  <a:lnTo>
                    <a:pt x="237" y="87"/>
                  </a:lnTo>
                  <a:lnTo>
                    <a:pt x="240" y="80"/>
                  </a:lnTo>
                  <a:lnTo>
                    <a:pt x="248" y="73"/>
                  </a:lnTo>
                  <a:lnTo>
                    <a:pt x="253" y="63"/>
                  </a:lnTo>
                  <a:lnTo>
                    <a:pt x="255" y="63"/>
                  </a:lnTo>
                  <a:lnTo>
                    <a:pt x="259" y="64"/>
                  </a:lnTo>
                  <a:lnTo>
                    <a:pt x="261" y="66"/>
                  </a:lnTo>
                  <a:lnTo>
                    <a:pt x="265" y="68"/>
                  </a:lnTo>
                  <a:lnTo>
                    <a:pt x="266" y="66"/>
                  </a:lnTo>
                  <a:lnTo>
                    <a:pt x="269" y="61"/>
                  </a:lnTo>
                  <a:lnTo>
                    <a:pt x="270" y="61"/>
                  </a:lnTo>
                  <a:lnTo>
                    <a:pt x="272" y="64"/>
                  </a:lnTo>
                  <a:lnTo>
                    <a:pt x="273" y="63"/>
                  </a:lnTo>
                  <a:lnTo>
                    <a:pt x="275" y="64"/>
                  </a:lnTo>
                  <a:lnTo>
                    <a:pt x="277" y="63"/>
                  </a:lnTo>
                  <a:lnTo>
                    <a:pt x="279" y="64"/>
                  </a:lnTo>
                  <a:lnTo>
                    <a:pt x="282" y="69"/>
                  </a:lnTo>
                  <a:lnTo>
                    <a:pt x="290" y="78"/>
                  </a:lnTo>
                  <a:lnTo>
                    <a:pt x="295" y="81"/>
                  </a:lnTo>
                  <a:lnTo>
                    <a:pt x="302" y="76"/>
                  </a:lnTo>
                  <a:lnTo>
                    <a:pt x="303" y="72"/>
                  </a:lnTo>
                  <a:lnTo>
                    <a:pt x="302" y="66"/>
                  </a:lnTo>
                  <a:lnTo>
                    <a:pt x="307" y="57"/>
                  </a:lnTo>
                  <a:lnTo>
                    <a:pt x="312" y="52"/>
                  </a:lnTo>
                  <a:lnTo>
                    <a:pt x="307" y="39"/>
                  </a:lnTo>
                  <a:lnTo>
                    <a:pt x="313" y="21"/>
                  </a:lnTo>
                  <a:lnTo>
                    <a:pt x="318" y="21"/>
                  </a:lnTo>
                  <a:lnTo>
                    <a:pt x="325" y="18"/>
                  </a:lnTo>
                  <a:lnTo>
                    <a:pt x="330" y="16"/>
                  </a:lnTo>
                  <a:lnTo>
                    <a:pt x="335" y="14"/>
                  </a:lnTo>
                  <a:lnTo>
                    <a:pt x="337" y="10"/>
                  </a:lnTo>
                  <a:lnTo>
                    <a:pt x="335" y="8"/>
                  </a:lnTo>
                  <a:lnTo>
                    <a:pt x="336" y="6"/>
                  </a:lnTo>
                  <a:lnTo>
                    <a:pt x="341" y="1"/>
                  </a:lnTo>
                  <a:lnTo>
                    <a:pt x="343" y="0"/>
                  </a:lnTo>
                  <a:lnTo>
                    <a:pt x="345" y="3"/>
                  </a:lnTo>
                  <a:lnTo>
                    <a:pt x="349" y="2"/>
                  </a:lnTo>
                  <a:lnTo>
                    <a:pt x="371" y="4"/>
                  </a:lnTo>
                  <a:lnTo>
                    <a:pt x="384" y="10"/>
                  </a:lnTo>
                  <a:lnTo>
                    <a:pt x="390" y="22"/>
                  </a:lnTo>
                  <a:lnTo>
                    <a:pt x="393" y="25"/>
                  </a:lnTo>
                  <a:lnTo>
                    <a:pt x="393" y="2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755" name="Freeform 1058"/>
            <p:cNvSpPr>
              <a:spLocks noChangeAspect="1"/>
            </p:cNvSpPr>
            <p:nvPr/>
          </p:nvSpPr>
          <p:spPr bwMode="auto">
            <a:xfrm>
              <a:off x="2728" y="2201"/>
              <a:ext cx="124" cy="115"/>
            </a:xfrm>
            <a:custGeom>
              <a:avLst/>
              <a:gdLst>
                <a:gd name="T0" fmla="*/ 0 w 249"/>
                <a:gd name="T1" fmla="*/ 1 h 229"/>
                <a:gd name="T2" fmla="*/ 0 w 249"/>
                <a:gd name="T3" fmla="*/ 1 h 229"/>
                <a:gd name="T4" fmla="*/ 0 w 249"/>
                <a:gd name="T5" fmla="*/ 1 h 229"/>
                <a:gd name="T6" fmla="*/ 0 w 249"/>
                <a:gd name="T7" fmla="*/ 1 h 229"/>
                <a:gd name="T8" fmla="*/ 0 w 249"/>
                <a:gd name="T9" fmla="*/ 1 h 229"/>
                <a:gd name="T10" fmla="*/ 0 w 249"/>
                <a:gd name="T11" fmla="*/ 1 h 229"/>
                <a:gd name="T12" fmla="*/ 0 w 249"/>
                <a:gd name="T13" fmla="*/ 1 h 229"/>
                <a:gd name="T14" fmla="*/ 0 w 249"/>
                <a:gd name="T15" fmla="*/ 1 h 229"/>
                <a:gd name="T16" fmla="*/ 0 w 249"/>
                <a:gd name="T17" fmla="*/ 1 h 229"/>
                <a:gd name="T18" fmla="*/ 0 w 249"/>
                <a:gd name="T19" fmla="*/ 1 h 229"/>
                <a:gd name="T20" fmla="*/ 0 w 249"/>
                <a:gd name="T21" fmla="*/ 1 h 229"/>
                <a:gd name="T22" fmla="*/ 0 w 249"/>
                <a:gd name="T23" fmla="*/ 1 h 229"/>
                <a:gd name="T24" fmla="*/ 0 w 249"/>
                <a:gd name="T25" fmla="*/ 1 h 229"/>
                <a:gd name="T26" fmla="*/ 0 w 249"/>
                <a:gd name="T27" fmla="*/ 1 h 229"/>
                <a:gd name="T28" fmla="*/ 0 w 249"/>
                <a:gd name="T29" fmla="*/ 1 h 229"/>
                <a:gd name="T30" fmla="*/ 0 w 249"/>
                <a:gd name="T31" fmla="*/ 1 h 229"/>
                <a:gd name="T32" fmla="*/ 0 w 249"/>
                <a:gd name="T33" fmla="*/ 1 h 229"/>
                <a:gd name="T34" fmla="*/ 0 w 249"/>
                <a:gd name="T35" fmla="*/ 1 h 229"/>
                <a:gd name="T36" fmla="*/ 0 w 249"/>
                <a:gd name="T37" fmla="*/ 1 h 229"/>
                <a:gd name="T38" fmla="*/ 0 w 249"/>
                <a:gd name="T39" fmla="*/ 1 h 229"/>
                <a:gd name="T40" fmla="*/ 0 w 249"/>
                <a:gd name="T41" fmla="*/ 1 h 229"/>
                <a:gd name="T42" fmla="*/ 0 w 249"/>
                <a:gd name="T43" fmla="*/ 1 h 229"/>
                <a:gd name="T44" fmla="*/ 0 w 249"/>
                <a:gd name="T45" fmla="*/ 1 h 229"/>
                <a:gd name="T46" fmla="*/ 0 w 249"/>
                <a:gd name="T47" fmla="*/ 1 h 229"/>
                <a:gd name="T48" fmla="*/ 0 w 249"/>
                <a:gd name="T49" fmla="*/ 1 h 229"/>
                <a:gd name="T50" fmla="*/ 0 w 249"/>
                <a:gd name="T51" fmla="*/ 1 h 229"/>
                <a:gd name="T52" fmla="*/ 0 w 249"/>
                <a:gd name="T53" fmla="*/ 1 h 229"/>
                <a:gd name="T54" fmla="*/ 0 w 249"/>
                <a:gd name="T55" fmla="*/ 1 h 229"/>
                <a:gd name="T56" fmla="*/ 0 w 249"/>
                <a:gd name="T57" fmla="*/ 1 h 229"/>
                <a:gd name="T58" fmla="*/ 0 w 249"/>
                <a:gd name="T59" fmla="*/ 1 h 229"/>
                <a:gd name="T60" fmla="*/ 0 w 249"/>
                <a:gd name="T61" fmla="*/ 1 h 229"/>
                <a:gd name="T62" fmla="*/ 0 w 249"/>
                <a:gd name="T63" fmla="*/ 1 h 229"/>
                <a:gd name="T64" fmla="*/ 0 w 249"/>
                <a:gd name="T65" fmla="*/ 1 h 229"/>
                <a:gd name="T66" fmla="*/ 0 w 249"/>
                <a:gd name="T67" fmla="*/ 1 h 229"/>
                <a:gd name="T68" fmla="*/ 0 w 249"/>
                <a:gd name="T69" fmla="*/ 1 h 229"/>
                <a:gd name="T70" fmla="*/ 0 w 249"/>
                <a:gd name="T71" fmla="*/ 1 h 229"/>
                <a:gd name="T72" fmla="*/ 0 w 249"/>
                <a:gd name="T73" fmla="*/ 1 h 229"/>
                <a:gd name="T74" fmla="*/ 0 w 249"/>
                <a:gd name="T75" fmla="*/ 1 h 229"/>
                <a:gd name="T76" fmla="*/ 0 w 249"/>
                <a:gd name="T77" fmla="*/ 1 h 229"/>
                <a:gd name="T78" fmla="*/ 0 w 249"/>
                <a:gd name="T79" fmla="*/ 1 h 229"/>
                <a:gd name="T80" fmla="*/ 0 w 249"/>
                <a:gd name="T81" fmla="*/ 1 h 229"/>
                <a:gd name="T82" fmla="*/ 0 w 249"/>
                <a:gd name="T83" fmla="*/ 1 h 229"/>
                <a:gd name="T84" fmla="*/ 0 w 249"/>
                <a:gd name="T85" fmla="*/ 1 h 229"/>
                <a:gd name="T86" fmla="*/ 0 w 249"/>
                <a:gd name="T87" fmla="*/ 1 h 229"/>
                <a:gd name="T88" fmla="*/ 0 w 249"/>
                <a:gd name="T89" fmla="*/ 1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9" h="229">
                  <a:moveTo>
                    <a:pt x="0" y="8"/>
                  </a:moveTo>
                  <a:lnTo>
                    <a:pt x="3" y="9"/>
                  </a:lnTo>
                  <a:lnTo>
                    <a:pt x="6" y="13"/>
                  </a:lnTo>
                  <a:lnTo>
                    <a:pt x="6" y="18"/>
                  </a:lnTo>
                  <a:lnTo>
                    <a:pt x="14" y="31"/>
                  </a:lnTo>
                  <a:lnTo>
                    <a:pt x="18" y="32"/>
                  </a:lnTo>
                  <a:lnTo>
                    <a:pt x="18" y="38"/>
                  </a:lnTo>
                  <a:lnTo>
                    <a:pt x="18" y="42"/>
                  </a:lnTo>
                  <a:lnTo>
                    <a:pt x="18" y="49"/>
                  </a:lnTo>
                  <a:lnTo>
                    <a:pt x="27" y="59"/>
                  </a:lnTo>
                  <a:lnTo>
                    <a:pt x="32" y="66"/>
                  </a:lnTo>
                  <a:lnTo>
                    <a:pt x="35" y="66"/>
                  </a:lnTo>
                  <a:lnTo>
                    <a:pt x="42" y="65"/>
                  </a:lnTo>
                  <a:lnTo>
                    <a:pt x="45" y="55"/>
                  </a:lnTo>
                  <a:lnTo>
                    <a:pt x="47" y="51"/>
                  </a:lnTo>
                  <a:lnTo>
                    <a:pt x="54" y="50"/>
                  </a:lnTo>
                  <a:lnTo>
                    <a:pt x="56" y="47"/>
                  </a:lnTo>
                  <a:lnTo>
                    <a:pt x="56" y="43"/>
                  </a:lnTo>
                  <a:lnTo>
                    <a:pt x="59" y="32"/>
                  </a:lnTo>
                  <a:lnTo>
                    <a:pt x="58" y="26"/>
                  </a:lnTo>
                  <a:lnTo>
                    <a:pt x="58" y="24"/>
                  </a:lnTo>
                  <a:lnTo>
                    <a:pt x="60" y="23"/>
                  </a:lnTo>
                  <a:lnTo>
                    <a:pt x="62" y="19"/>
                  </a:lnTo>
                  <a:lnTo>
                    <a:pt x="66" y="19"/>
                  </a:lnTo>
                  <a:lnTo>
                    <a:pt x="72" y="17"/>
                  </a:lnTo>
                  <a:lnTo>
                    <a:pt x="74" y="14"/>
                  </a:lnTo>
                  <a:lnTo>
                    <a:pt x="76" y="13"/>
                  </a:lnTo>
                  <a:lnTo>
                    <a:pt x="80" y="14"/>
                  </a:lnTo>
                  <a:lnTo>
                    <a:pt x="88" y="15"/>
                  </a:lnTo>
                  <a:lnTo>
                    <a:pt x="94" y="14"/>
                  </a:lnTo>
                  <a:lnTo>
                    <a:pt x="99" y="11"/>
                  </a:lnTo>
                  <a:lnTo>
                    <a:pt x="110" y="14"/>
                  </a:lnTo>
                  <a:lnTo>
                    <a:pt x="118" y="12"/>
                  </a:lnTo>
                  <a:lnTo>
                    <a:pt x="120" y="8"/>
                  </a:lnTo>
                  <a:lnTo>
                    <a:pt x="130" y="0"/>
                  </a:lnTo>
                  <a:lnTo>
                    <a:pt x="132" y="5"/>
                  </a:lnTo>
                  <a:lnTo>
                    <a:pt x="146" y="8"/>
                  </a:lnTo>
                  <a:lnTo>
                    <a:pt x="144" y="12"/>
                  </a:lnTo>
                  <a:lnTo>
                    <a:pt x="135" y="19"/>
                  </a:lnTo>
                  <a:lnTo>
                    <a:pt x="130" y="24"/>
                  </a:lnTo>
                  <a:lnTo>
                    <a:pt x="129" y="30"/>
                  </a:lnTo>
                  <a:lnTo>
                    <a:pt x="130" y="35"/>
                  </a:lnTo>
                  <a:lnTo>
                    <a:pt x="128" y="36"/>
                  </a:lnTo>
                  <a:lnTo>
                    <a:pt x="126" y="39"/>
                  </a:lnTo>
                  <a:lnTo>
                    <a:pt x="126" y="44"/>
                  </a:lnTo>
                  <a:lnTo>
                    <a:pt x="132" y="48"/>
                  </a:lnTo>
                  <a:lnTo>
                    <a:pt x="141" y="42"/>
                  </a:lnTo>
                  <a:lnTo>
                    <a:pt x="144" y="38"/>
                  </a:lnTo>
                  <a:lnTo>
                    <a:pt x="148" y="37"/>
                  </a:lnTo>
                  <a:lnTo>
                    <a:pt x="153" y="33"/>
                  </a:lnTo>
                  <a:lnTo>
                    <a:pt x="156" y="36"/>
                  </a:lnTo>
                  <a:lnTo>
                    <a:pt x="160" y="38"/>
                  </a:lnTo>
                  <a:lnTo>
                    <a:pt x="161" y="42"/>
                  </a:lnTo>
                  <a:lnTo>
                    <a:pt x="166" y="48"/>
                  </a:lnTo>
                  <a:lnTo>
                    <a:pt x="170" y="45"/>
                  </a:lnTo>
                  <a:lnTo>
                    <a:pt x="177" y="44"/>
                  </a:lnTo>
                  <a:lnTo>
                    <a:pt x="180" y="44"/>
                  </a:lnTo>
                  <a:lnTo>
                    <a:pt x="183" y="47"/>
                  </a:lnTo>
                  <a:lnTo>
                    <a:pt x="188" y="55"/>
                  </a:lnTo>
                  <a:lnTo>
                    <a:pt x="189" y="62"/>
                  </a:lnTo>
                  <a:lnTo>
                    <a:pt x="192" y="63"/>
                  </a:lnTo>
                  <a:lnTo>
                    <a:pt x="198" y="75"/>
                  </a:lnTo>
                  <a:lnTo>
                    <a:pt x="197" y="75"/>
                  </a:lnTo>
                  <a:lnTo>
                    <a:pt x="197" y="80"/>
                  </a:lnTo>
                  <a:lnTo>
                    <a:pt x="201" y="84"/>
                  </a:lnTo>
                  <a:lnTo>
                    <a:pt x="204" y="84"/>
                  </a:lnTo>
                  <a:lnTo>
                    <a:pt x="208" y="86"/>
                  </a:lnTo>
                  <a:lnTo>
                    <a:pt x="213" y="86"/>
                  </a:lnTo>
                  <a:lnTo>
                    <a:pt x="215" y="81"/>
                  </a:lnTo>
                  <a:lnTo>
                    <a:pt x="220" y="79"/>
                  </a:lnTo>
                  <a:lnTo>
                    <a:pt x="227" y="79"/>
                  </a:lnTo>
                  <a:lnTo>
                    <a:pt x="232" y="83"/>
                  </a:lnTo>
                  <a:lnTo>
                    <a:pt x="234" y="80"/>
                  </a:lnTo>
                  <a:lnTo>
                    <a:pt x="239" y="83"/>
                  </a:lnTo>
                  <a:lnTo>
                    <a:pt x="240" y="89"/>
                  </a:lnTo>
                  <a:lnTo>
                    <a:pt x="234" y="97"/>
                  </a:lnTo>
                  <a:lnTo>
                    <a:pt x="233" y="102"/>
                  </a:lnTo>
                  <a:lnTo>
                    <a:pt x="238" y="104"/>
                  </a:lnTo>
                  <a:lnTo>
                    <a:pt x="243" y="103"/>
                  </a:lnTo>
                  <a:lnTo>
                    <a:pt x="246" y="104"/>
                  </a:lnTo>
                  <a:lnTo>
                    <a:pt x="246" y="109"/>
                  </a:lnTo>
                  <a:lnTo>
                    <a:pt x="245" y="113"/>
                  </a:lnTo>
                  <a:lnTo>
                    <a:pt x="242" y="115"/>
                  </a:lnTo>
                  <a:lnTo>
                    <a:pt x="236" y="126"/>
                  </a:lnTo>
                  <a:lnTo>
                    <a:pt x="236" y="138"/>
                  </a:lnTo>
                  <a:lnTo>
                    <a:pt x="237" y="145"/>
                  </a:lnTo>
                  <a:lnTo>
                    <a:pt x="240" y="147"/>
                  </a:lnTo>
                  <a:lnTo>
                    <a:pt x="244" y="151"/>
                  </a:lnTo>
                  <a:lnTo>
                    <a:pt x="249" y="158"/>
                  </a:lnTo>
                  <a:lnTo>
                    <a:pt x="246" y="162"/>
                  </a:lnTo>
                  <a:lnTo>
                    <a:pt x="242" y="163"/>
                  </a:lnTo>
                  <a:lnTo>
                    <a:pt x="240" y="164"/>
                  </a:lnTo>
                  <a:lnTo>
                    <a:pt x="239" y="168"/>
                  </a:lnTo>
                  <a:lnTo>
                    <a:pt x="236" y="169"/>
                  </a:lnTo>
                  <a:lnTo>
                    <a:pt x="232" y="176"/>
                  </a:lnTo>
                  <a:lnTo>
                    <a:pt x="227" y="177"/>
                  </a:lnTo>
                  <a:lnTo>
                    <a:pt x="221" y="185"/>
                  </a:lnTo>
                  <a:lnTo>
                    <a:pt x="215" y="189"/>
                  </a:lnTo>
                  <a:lnTo>
                    <a:pt x="194" y="186"/>
                  </a:lnTo>
                  <a:lnTo>
                    <a:pt x="191" y="187"/>
                  </a:lnTo>
                  <a:lnTo>
                    <a:pt x="195" y="192"/>
                  </a:lnTo>
                  <a:lnTo>
                    <a:pt x="197" y="197"/>
                  </a:lnTo>
                  <a:lnTo>
                    <a:pt x="195" y="201"/>
                  </a:lnTo>
                  <a:lnTo>
                    <a:pt x="192" y="204"/>
                  </a:lnTo>
                  <a:lnTo>
                    <a:pt x="192" y="206"/>
                  </a:lnTo>
                  <a:lnTo>
                    <a:pt x="191" y="207"/>
                  </a:lnTo>
                  <a:lnTo>
                    <a:pt x="191" y="213"/>
                  </a:lnTo>
                  <a:lnTo>
                    <a:pt x="189" y="217"/>
                  </a:lnTo>
                  <a:lnTo>
                    <a:pt x="189" y="219"/>
                  </a:lnTo>
                  <a:lnTo>
                    <a:pt x="186" y="219"/>
                  </a:lnTo>
                  <a:lnTo>
                    <a:pt x="183" y="222"/>
                  </a:lnTo>
                  <a:lnTo>
                    <a:pt x="178" y="223"/>
                  </a:lnTo>
                  <a:lnTo>
                    <a:pt x="174" y="223"/>
                  </a:lnTo>
                  <a:lnTo>
                    <a:pt x="172" y="223"/>
                  </a:lnTo>
                  <a:lnTo>
                    <a:pt x="166" y="227"/>
                  </a:lnTo>
                  <a:lnTo>
                    <a:pt x="162" y="229"/>
                  </a:lnTo>
                  <a:lnTo>
                    <a:pt x="158" y="225"/>
                  </a:lnTo>
                  <a:lnTo>
                    <a:pt x="149" y="222"/>
                  </a:lnTo>
                  <a:lnTo>
                    <a:pt x="147" y="222"/>
                  </a:lnTo>
                  <a:lnTo>
                    <a:pt x="141" y="223"/>
                  </a:lnTo>
                  <a:lnTo>
                    <a:pt x="138" y="224"/>
                  </a:lnTo>
                  <a:lnTo>
                    <a:pt x="135" y="223"/>
                  </a:lnTo>
                  <a:lnTo>
                    <a:pt x="132" y="224"/>
                  </a:lnTo>
                  <a:lnTo>
                    <a:pt x="131" y="225"/>
                  </a:lnTo>
                  <a:lnTo>
                    <a:pt x="131" y="227"/>
                  </a:lnTo>
                  <a:lnTo>
                    <a:pt x="129" y="225"/>
                  </a:lnTo>
                  <a:lnTo>
                    <a:pt x="122" y="223"/>
                  </a:lnTo>
                  <a:lnTo>
                    <a:pt x="119" y="221"/>
                  </a:lnTo>
                  <a:lnTo>
                    <a:pt x="114" y="219"/>
                  </a:lnTo>
                  <a:lnTo>
                    <a:pt x="113" y="219"/>
                  </a:lnTo>
                  <a:lnTo>
                    <a:pt x="112" y="222"/>
                  </a:lnTo>
                  <a:lnTo>
                    <a:pt x="107" y="221"/>
                  </a:lnTo>
                  <a:lnTo>
                    <a:pt x="104" y="222"/>
                  </a:lnTo>
                  <a:lnTo>
                    <a:pt x="102" y="222"/>
                  </a:lnTo>
                  <a:lnTo>
                    <a:pt x="99" y="221"/>
                  </a:lnTo>
                  <a:lnTo>
                    <a:pt x="96" y="2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756" name="Freeform 1059"/>
            <p:cNvSpPr>
              <a:spLocks noChangeAspect="1"/>
            </p:cNvSpPr>
            <p:nvPr/>
          </p:nvSpPr>
          <p:spPr bwMode="auto">
            <a:xfrm>
              <a:off x="2744" y="1964"/>
              <a:ext cx="153" cy="102"/>
            </a:xfrm>
            <a:custGeom>
              <a:avLst/>
              <a:gdLst>
                <a:gd name="T0" fmla="*/ 1 w 305"/>
                <a:gd name="T1" fmla="*/ 0 h 205"/>
                <a:gd name="T2" fmla="*/ 1 w 305"/>
                <a:gd name="T3" fmla="*/ 0 h 205"/>
                <a:gd name="T4" fmla="*/ 1 w 305"/>
                <a:gd name="T5" fmla="*/ 0 h 205"/>
                <a:gd name="T6" fmla="*/ 1 w 305"/>
                <a:gd name="T7" fmla="*/ 0 h 205"/>
                <a:gd name="T8" fmla="*/ 1 w 305"/>
                <a:gd name="T9" fmla="*/ 0 h 205"/>
                <a:gd name="T10" fmla="*/ 1 w 305"/>
                <a:gd name="T11" fmla="*/ 0 h 205"/>
                <a:gd name="T12" fmla="*/ 1 w 305"/>
                <a:gd name="T13" fmla="*/ 0 h 205"/>
                <a:gd name="T14" fmla="*/ 1 w 305"/>
                <a:gd name="T15" fmla="*/ 0 h 205"/>
                <a:gd name="T16" fmla="*/ 1 w 305"/>
                <a:gd name="T17" fmla="*/ 0 h 205"/>
                <a:gd name="T18" fmla="*/ 1 w 305"/>
                <a:gd name="T19" fmla="*/ 0 h 205"/>
                <a:gd name="T20" fmla="*/ 1 w 305"/>
                <a:gd name="T21" fmla="*/ 0 h 205"/>
                <a:gd name="T22" fmla="*/ 1 w 305"/>
                <a:gd name="T23" fmla="*/ 0 h 205"/>
                <a:gd name="T24" fmla="*/ 1 w 305"/>
                <a:gd name="T25" fmla="*/ 0 h 205"/>
                <a:gd name="T26" fmla="*/ 2 w 305"/>
                <a:gd name="T27" fmla="*/ 0 h 205"/>
                <a:gd name="T28" fmla="*/ 2 w 305"/>
                <a:gd name="T29" fmla="*/ 0 h 205"/>
                <a:gd name="T30" fmla="*/ 2 w 305"/>
                <a:gd name="T31" fmla="*/ 0 h 205"/>
                <a:gd name="T32" fmla="*/ 2 w 305"/>
                <a:gd name="T33" fmla="*/ 0 h 205"/>
                <a:gd name="T34" fmla="*/ 2 w 305"/>
                <a:gd name="T35" fmla="*/ 0 h 205"/>
                <a:gd name="T36" fmla="*/ 2 w 305"/>
                <a:gd name="T37" fmla="*/ 0 h 205"/>
                <a:gd name="T38" fmla="*/ 2 w 305"/>
                <a:gd name="T39" fmla="*/ 0 h 205"/>
                <a:gd name="T40" fmla="*/ 2 w 305"/>
                <a:gd name="T41" fmla="*/ 0 h 205"/>
                <a:gd name="T42" fmla="*/ 2 w 305"/>
                <a:gd name="T43" fmla="*/ 0 h 205"/>
                <a:gd name="T44" fmla="*/ 1 w 305"/>
                <a:gd name="T45" fmla="*/ 0 h 205"/>
                <a:gd name="T46" fmla="*/ 1 w 305"/>
                <a:gd name="T47" fmla="*/ 0 h 205"/>
                <a:gd name="T48" fmla="*/ 1 w 305"/>
                <a:gd name="T49" fmla="*/ 0 h 205"/>
                <a:gd name="T50" fmla="*/ 1 w 305"/>
                <a:gd name="T51" fmla="*/ 0 h 205"/>
                <a:gd name="T52" fmla="*/ 1 w 305"/>
                <a:gd name="T53" fmla="*/ 0 h 205"/>
                <a:gd name="T54" fmla="*/ 1 w 305"/>
                <a:gd name="T55" fmla="*/ 0 h 205"/>
                <a:gd name="T56" fmla="*/ 1 w 305"/>
                <a:gd name="T57" fmla="*/ 0 h 205"/>
                <a:gd name="T58" fmla="*/ 1 w 305"/>
                <a:gd name="T59" fmla="*/ 0 h 205"/>
                <a:gd name="T60" fmla="*/ 1 w 305"/>
                <a:gd name="T61" fmla="*/ 0 h 205"/>
                <a:gd name="T62" fmla="*/ 1 w 305"/>
                <a:gd name="T63" fmla="*/ 0 h 205"/>
                <a:gd name="T64" fmla="*/ 1 w 305"/>
                <a:gd name="T65" fmla="*/ 0 h 205"/>
                <a:gd name="T66" fmla="*/ 1 w 305"/>
                <a:gd name="T67" fmla="*/ 0 h 205"/>
                <a:gd name="T68" fmla="*/ 1 w 305"/>
                <a:gd name="T69" fmla="*/ 0 h 205"/>
                <a:gd name="T70" fmla="*/ 1 w 305"/>
                <a:gd name="T71" fmla="*/ 0 h 205"/>
                <a:gd name="T72" fmla="*/ 1 w 305"/>
                <a:gd name="T73" fmla="*/ 0 h 205"/>
                <a:gd name="T74" fmla="*/ 1 w 305"/>
                <a:gd name="T75" fmla="*/ 0 h 205"/>
                <a:gd name="T76" fmla="*/ 1 w 305"/>
                <a:gd name="T77" fmla="*/ 0 h 205"/>
                <a:gd name="T78" fmla="*/ 1 w 305"/>
                <a:gd name="T79" fmla="*/ 0 h 205"/>
                <a:gd name="T80" fmla="*/ 1 w 305"/>
                <a:gd name="T81" fmla="*/ 0 h 205"/>
                <a:gd name="T82" fmla="*/ 1 w 305"/>
                <a:gd name="T83" fmla="*/ 0 h 205"/>
                <a:gd name="T84" fmla="*/ 1 w 305"/>
                <a:gd name="T85" fmla="*/ 0 h 205"/>
                <a:gd name="T86" fmla="*/ 1 w 305"/>
                <a:gd name="T87" fmla="*/ 0 h 205"/>
                <a:gd name="T88" fmla="*/ 1 w 305"/>
                <a:gd name="T89" fmla="*/ 0 h 205"/>
                <a:gd name="T90" fmla="*/ 1 w 305"/>
                <a:gd name="T91" fmla="*/ 0 h 205"/>
                <a:gd name="T92" fmla="*/ 1 w 305"/>
                <a:gd name="T93" fmla="*/ 0 h 205"/>
                <a:gd name="T94" fmla="*/ 1 w 305"/>
                <a:gd name="T95" fmla="*/ 0 h 205"/>
                <a:gd name="T96" fmla="*/ 1 w 305"/>
                <a:gd name="T97" fmla="*/ 0 h 205"/>
                <a:gd name="T98" fmla="*/ 1 w 305"/>
                <a:gd name="T99" fmla="*/ 0 h 205"/>
                <a:gd name="T100" fmla="*/ 1 w 305"/>
                <a:gd name="T101" fmla="*/ 0 h 205"/>
                <a:gd name="T102" fmla="*/ 1 w 305"/>
                <a:gd name="T103" fmla="*/ 0 h 205"/>
                <a:gd name="T104" fmla="*/ 1 w 305"/>
                <a:gd name="T105" fmla="*/ 0 h 205"/>
                <a:gd name="T106" fmla="*/ 1 w 305"/>
                <a:gd name="T107" fmla="*/ 0 h 205"/>
                <a:gd name="T108" fmla="*/ 1 w 305"/>
                <a:gd name="T109" fmla="*/ 0 h 205"/>
                <a:gd name="T110" fmla="*/ 1 w 305"/>
                <a:gd name="T111" fmla="*/ 0 h 205"/>
                <a:gd name="T112" fmla="*/ 1 w 305"/>
                <a:gd name="T113" fmla="*/ 0 h 205"/>
                <a:gd name="T114" fmla="*/ 1 w 305"/>
                <a:gd name="T115" fmla="*/ 0 h 205"/>
                <a:gd name="T116" fmla="*/ 1 w 305"/>
                <a:gd name="T117" fmla="*/ 0 h 205"/>
                <a:gd name="T118" fmla="*/ 1 w 305"/>
                <a:gd name="T119" fmla="*/ 0 h 205"/>
                <a:gd name="T120" fmla="*/ 1 w 305"/>
                <a:gd name="T121" fmla="*/ 0 h 205"/>
                <a:gd name="T122" fmla="*/ 1 w 305"/>
                <a:gd name="T123" fmla="*/ 0 h 205"/>
                <a:gd name="T124" fmla="*/ 1 w 305"/>
                <a:gd name="T125" fmla="*/ 0 h 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5" h="205">
                  <a:moveTo>
                    <a:pt x="133" y="48"/>
                  </a:moveTo>
                  <a:lnTo>
                    <a:pt x="132" y="43"/>
                  </a:lnTo>
                  <a:lnTo>
                    <a:pt x="139" y="42"/>
                  </a:lnTo>
                  <a:lnTo>
                    <a:pt x="149" y="38"/>
                  </a:lnTo>
                  <a:lnTo>
                    <a:pt x="152" y="34"/>
                  </a:lnTo>
                  <a:lnTo>
                    <a:pt x="167" y="28"/>
                  </a:lnTo>
                  <a:lnTo>
                    <a:pt x="169" y="26"/>
                  </a:lnTo>
                  <a:lnTo>
                    <a:pt x="174" y="25"/>
                  </a:lnTo>
                  <a:lnTo>
                    <a:pt x="183" y="20"/>
                  </a:lnTo>
                  <a:lnTo>
                    <a:pt x="188" y="18"/>
                  </a:lnTo>
                  <a:lnTo>
                    <a:pt x="189" y="15"/>
                  </a:lnTo>
                  <a:lnTo>
                    <a:pt x="195" y="14"/>
                  </a:lnTo>
                  <a:lnTo>
                    <a:pt x="200" y="13"/>
                  </a:lnTo>
                  <a:lnTo>
                    <a:pt x="203" y="13"/>
                  </a:lnTo>
                  <a:lnTo>
                    <a:pt x="209" y="8"/>
                  </a:lnTo>
                  <a:lnTo>
                    <a:pt x="212" y="8"/>
                  </a:lnTo>
                  <a:lnTo>
                    <a:pt x="213" y="6"/>
                  </a:lnTo>
                  <a:lnTo>
                    <a:pt x="215" y="6"/>
                  </a:lnTo>
                  <a:lnTo>
                    <a:pt x="216" y="2"/>
                  </a:lnTo>
                  <a:lnTo>
                    <a:pt x="222" y="0"/>
                  </a:lnTo>
                  <a:lnTo>
                    <a:pt x="227" y="0"/>
                  </a:lnTo>
                  <a:lnTo>
                    <a:pt x="231" y="0"/>
                  </a:lnTo>
                  <a:lnTo>
                    <a:pt x="235" y="4"/>
                  </a:lnTo>
                  <a:lnTo>
                    <a:pt x="239" y="6"/>
                  </a:lnTo>
                  <a:lnTo>
                    <a:pt x="248" y="3"/>
                  </a:lnTo>
                  <a:lnTo>
                    <a:pt x="249" y="2"/>
                  </a:lnTo>
                  <a:lnTo>
                    <a:pt x="252" y="6"/>
                  </a:lnTo>
                  <a:lnTo>
                    <a:pt x="251" y="14"/>
                  </a:lnTo>
                  <a:lnTo>
                    <a:pt x="251" y="15"/>
                  </a:lnTo>
                  <a:lnTo>
                    <a:pt x="251" y="19"/>
                  </a:lnTo>
                  <a:lnTo>
                    <a:pt x="249" y="21"/>
                  </a:lnTo>
                  <a:lnTo>
                    <a:pt x="249" y="24"/>
                  </a:lnTo>
                  <a:lnTo>
                    <a:pt x="249" y="27"/>
                  </a:lnTo>
                  <a:lnTo>
                    <a:pt x="247" y="30"/>
                  </a:lnTo>
                  <a:lnTo>
                    <a:pt x="245" y="36"/>
                  </a:lnTo>
                  <a:lnTo>
                    <a:pt x="241" y="39"/>
                  </a:lnTo>
                  <a:lnTo>
                    <a:pt x="241" y="38"/>
                  </a:lnTo>
                  <a:lnTo>
                    <a:pt x="241" y="37"/>
                  </a:lnTo>
                  <a:lnTo>
                    <a:pt x="237" y="39"/>
                  </a:lnTo>
                  <a:lnTo>
                    <a:pt x="236" y="38"/>
                  </a:lnTo>
                  <a:lnTo>
                    <a:pt x="233" y="39"/>
                  </a:lnTo>
                  <a:lnTo>
                    <a:pt x="228" y="39"/>
                  </a:lnTo>
                  <a:lnTo>
                    <a:pt x="228" y="40"/>
                  </a:lnTo>
                  <a:lnTo>
                    <a:pt x="228" y="42"/>
                  </a:lnTo>
                  <a:lnTo>
                    <a:pt x="230" y="43"/>
                  </a:lnTo>
                  <a:lnTo>
                    <a:pt x="235" y="42"/>
                  </a:lnTo>
                  <a:lnTo>
                    <a:pt x="237" y="44"/>
                  </a:lnTo>
                  <a:lnTo>
                    <a:pt x="242" y="46"/>
                  </a:lnTo>
                  <a:lnTo>
                    <a:pt x="243" y="45"/>
                  </a:lnTo>
                  <a:lnTo>
                    <a:pt x="246" y="40"/>
                  </a:lnTo>
                  <a:lnTo>
                    <a:pt x="248" y="44"/>
                  </a:lnTo>
                  <a:lnTo>
                    <a:pt x="249" y="49"/>
                  </a:lnTo>
                  <a:lnTo>
                    <a:pt x="249" y="51"/>
                  </a:lnTo>
                  <a:lnTo>
                    <a:pt x="253" y="52"/>
                  </a:lnTo>
                  <a:lnTo>
                    <a:pt x="255" y="54"/>
                  </a:lnTo>
                  <a:lnTo>
                    <a:pt x="257" y="57"/>
                  </a:lnTo>
                  <a:lnTo>
                    <a:pt x="264" y="58"/>
                  </a:lnTo>
                  <a:lnTo>
                    <a:pt x="266" y="60"/>
                  </a:lnTo>
                  <a:lnTo>
                    <a:pt x="271" y="61"/>
                  </a:lnTo>
                  <a:lnTo>
                    <a:pt x="273" y="60"/>
                  </a:lnTo>
                  <a:lnTo>
                    <a:pt x="275" y="62"/>
                  </a:lnTo>
                  <a:lnTo>
                    <a:pt x="276" y="62"/>
                  </a:lnTo>
                  <a:lnTo>
                    <a:pt x="279" y="62"/>
                  </a:lnTo>
                  <a:lnTo>
                    <a:pt x="281" y="62"/>
                  </a:lnTo>
                  <a:lnTo>
                    <a:pt x="282" y="64"/>
                  </a:lnTo>
                  <a:lnTo>
                    <a:pt x="284" y="64"/>
                  </a:lnTo>
                  <a:lnTo>
                    <a:pt x="287" y="66"/>
                  </a:lnTo>
                  <a:lnTo>
                    <a:pt x="287" y="69"/>
                  </a:lnTo>
                  <a:lnTo>
                    <a:pt x="291" y="74"/>
                  </a:lnTo>
                  <a:lnTo>
                    <a:pt x="294" y="75"/>
                  </a:lnTo>
                  <a:lnTo>
                    <a:pt x="294" y="78"/>
                  </a:lnTo>
                  <a:lnTo>
                    <a:pt x="297" y="79"/>
                  </a:lnTo>
                  <a:lnTo>
                    <a:pt x="299" y="80"/>
                  </a:lnTo>
                  <a:lnTo>
                    <a:pt x="301" y="81"/>
                  </a:lnTo>
                  <a:lnTo>
                    <a:pt x="305" y="85"/>
                  </a:lnTo>
                  <a:lnTo>
                    <a:pt x="303" y="88"/>
                  </a:lnTo>
                  <a:lnTo>
                    <a:pt x="300" y="92"/>
                  </a:lnTo>
                  <a:lnTo>
                    <a:pt x="296" y="93"/>
                  </a:lnTo>
                  <a:lnTo>
                    <a:pt x="294" y="96"/>
                  </a:lnTo>
                  <a:lnTo>
                    <a:pt x="294" y="97"/>
                  </a:lnTo>
                  <a:lnTo>
                    <a:pt x="291" y="99"/>
                  </a:lnTo>
                  <a:lnTo>
                    <a:pt x="289" y="100"/>
                  </a:lnTo>
                  <a:lnTo>
                    <a:pt x="285" y="104"/>
                  </a:lnTo>
                  <a:lnTo>
                    <a:pt x="282" y="105"/>
                  </a:lnTo>
                  <a:lnTo>
                    <a:pt x="278" y="110"/>
                  </a:lnTo>
                  <a:lnTo>
                    <a:pt x="277" y="111"/>
                  </a:lnTo>
                  <a:lnTo>
                    <a:pt x="273" y="111"/>
                  </a:lnTo>
                  <a:lnTo>
                    <a:pt x="271" y="114"/>
                  </a:lnTo>
                  <a:lnTo>
                    <a:pt x="261" y="116"/>
                  </a:lnTo>
                  <a:lnTo>
                    <a:pt x="251" y="121"/>
                  </a:lnTo>
                  <a:lnTo>
                    <a:pt x="248" y="123"/>
                  </a:lnTo>
                  <a:lnTo>
                    <a:pt x="245" y="128"/>
                  </a:lnTo>
                  <a:lnTo>
                    <a:pt x="241" y="124"/>
                  </a:lnTo>
                  <a:lnTo>
                    <a:pt x="239" y="126"/>
                  </a:lnTo>
                  <a:lnTo>
                    <a:pt x="237" y="128"/>
                  </a:lnTo>
                  <a:lnTo>
                    <a:pt x="236" y="128"/>
                  </a:lnTo>
                  <a:lnTo>
                    <a:pt x="235" y="124"/>
                  </a:lnTo>
                  <a:lnTo>
                    <a:pt x="234" y="124"/>
                  </a:lnTo>
                  <a:lnTo>
                    <a:pt x="230" y="126"/>
                  </a:lnTo>
                  <a:lnTo>
                    <a:pt x="230" y="123"/>
                  </a:lnTo>
                  <a:lnTo>
                    <a:pt x="228" y="122"/>
                  </a:lnTo>
                  <a:lnTo>
                    <a:pt x="228" y="121"/>
                  </a:lnTo>
                  <a:lnTo>
                    <a:pt x="228" y="120"/>
                  </a:lnTo>
                  <a:lnTo>
                    <a:pt x="225" y="117"/>
                  </a:lnTo>
                  <a:lnTo>
                    <a:pt x="221" y="115"/>
                  </a:lnTo>
                  <a:lnTo>
                    <a:pt x="213" y="114"/>
                  </a:lnTo>
                  <a:lnTo>
                    <a:pt x="207" y="114"/>
                  </a:lnTo>
                  <a:lnTo>
                    <a:pt x="203" y="116"/>
                  </a:lnTo>
                  <a:lnTo>
                    <a:pt x="197" y="122"/>
                  </a:lnTo>
                  <a:lnTo>
                    <a:pt x="197" y="123"/>
                  </a:lnTo>
                  <a:lnTo>
                    <a:pt x="193" y="127"/>
                  </a:lnTo>
                  <a:lnTo>
                    <a:pt x="191" y="128"/>
                  </a:lnTo>
                  <a:lnTo>
                    <a:pt x="189" y="130"/>
                  </a:lnTo>
                  <a:lnTo>
                    <a:pt x="186" y="134"/>
                  </a:lnTo>
                  <a:lnTo>
                    <a:pt x="183" y="133"/>
                  </a:lnTo>
                  <a:lnTo>
                    <a:pt x="179" y="136"/>
                  </a:lnTo>
                  <a:lnTo>
                    <a:pt x="176" y="140"/>
                  </a:lnTo>
                  <a:lnTo>
                    <a:pt x="175" y="141"/>
                  </a:lnTo>
                  <a:lnTo>
                    <a:pt x="173" y="146"/>
                  </a:lnTo>
                  <a:lnTo>
                    <a:pt x="171" y="146"/>
                  </a:lnTo>
                  <a:lnTo>
                    <a:pt x="170" y="145"/>
                  </a:lnTo>
                  <a:lnTo>
                    <a:pt x="168" y="147"/>
                  </a:lnTo>
                  <a:lnTo>
                    <a:pt x="167" y="148"/>
                  </a:lnTo>
                  <a:lnTo>
                    <a:pt x="164" y="151"/>
                  </a:lnTo>
                  <a:lnTo>
                    <a:pt x="162" y="154"/>
                  </a:lnTo>
                  <a:lnTo>
                    <a:pt x="158" y="154"/>
                  </a:lnTo>
                  <a:lnTo>
                    <a:pt x="155" y="156"/>
                  </a:lnTo>
                  <a:lnTo>
                    <a:pt x="153" y="159"/>
                  </a:lnTo>
                  <a:lnTo>
                    <a:pt x="152" y="164"/>
                  </a:lnTo>
                  <a:lnTo>
                    <a:pt x="151" y="172"/>
                  </a:lnTo>
                  <a:lnTo>
                    <a:pt x="147" y="178"/>
                  </a:lnTo>
                  <a:lnTo>
                    <a:pt x="147" y="181"/>
                  </a:lnTo>
                  <a:lnTo>
                    <a:pt x="135" y="181"/>
                  </a:lnTo>
                  <a:lnTo>
                    <a:pt x="134" y="182"/>
                  </a:lnTo>
                  <a:lnTo>
                    <a:pt x="134" y="184"/>
                  </a:lnTo>
                  <a:lnTo>
                    <a:pt x="133" y="184"/>
                  </a:lnTo>
                  <a:lnTo>
                    <a:pt x="132" y="184"/>
                  </a:lnTo>
                  <a:lnTo>
                    <a:pt x="129" y="184"/>
                  </a:lnTo>
                  <a:lnTo>
                    <a:pt x="127" y="182"/>
                  </a:lnTo>
                  <a:lnTo>
                    <a:pt x="125" y="182"/>
                  </a:lnTo>
                  <a:lnTo>
                    <a:pt x="117" y="184"/>
                  </a:lnTo>
                  <a:lnTo>
                    <a:pt x="117" y="186"/>
                  </a:lnTo>
                  <a:lnTo>
                    <a:pt x="116" y="186"/>
                  </a:lnTo>
                  <a:lnTo>
                    <a:pt x="115" y="184"/>
                  </a:lnTo>
                  <a:lnTo>
                    <a:pt x="114" y="186"/>
                  </a:lnTo>
                  <a:lnTo>
                    <a:pt x="111" y="188"/>
                  </a:lnTo>
                  <a:lnTo>
                    <a:pt x="110" y="188"/>
                  </a:lnTo>
                  <a:lnTo>
                    <a:pt x="110" y="189"/>
                  </a:lnTo>
                  <a:lnTo>
                    <a:pt x="111" y="190"/>
                  </a:lnTo>
                  <a:lnTo>
                    <a:pt x="109" y="192"/>
                  </a:lnTo>
                  <a:lnTo>
                    <a:pt x="108" y="193"/>
                  </a:lnTo>
                  <a:lnTo>
                    <a:pt x="105" y="190"/>
                  </a:lnTo>
                  <a:lnTo>
                    <a:pt x="103" y="189"/>
                  </a:lnTo>
                  <a:lnTo>
                    <a:pt x="101" y="190"/>
                  </a:lnTo>
                  <a:lnTo>
                    <a:pt x="101" y="192"/>
                  </a:lnTo>
                  <a:lnTo>
                    <a:pt x="101" y="194"/>
                  </a:lnTo>
                  <a:lnTo>
                    <a:pt x="99" y="195"/>
                  </a:lnTo>
                  <a:lnTo>
                    <a:pt x="96" y="196"/>
                  </a:lnTo>
                  <a:lnTo>
                    <a:pt x="93" y="194"/>
                  </a:lnTo>
                  <a:lnTo>
                    <a:pt x="89" y="195"/>
                  </a:lnTo>
                  <a:lnTo>
                    <a:pt x="87" y="195"/>
                  </a:lnTo>
                  <a:lnTo>
                    <a:pt x="86" y="195"/>
                  </a:lnTo>
                  <a:lnTo>
                    <a:pt x="87" y="196"/>
                  </a:lnTo>
                  <a:lnTo>
                    <a:pt x="89" y="196"/>
                  </a:lnTo>
                  <a:lnTo>
                    <a:pt x="89" y="200"/>
                  </a:lnTo>
                  <a:lnTo>
                    <a:pt x="90" y="202"/>
                  </a:lnTo>
                  <a:lnTo>
                    <a:pt x="89" y="204"/>
                  </a:lnTo>
                  <a:lnTo>
                    <a:pt x="86" y="205"/>
                  </a:lnTo>
                  <a:lnTo>
                    <a:pt x="84" y="202"/>
                  </a:lnTo>
                  <a:lnTo>
                    <a:pt x="83" y="200"/>
                  </a:lnTo>
                  <a:lnTo>
                    <a:pt x="74" y="195"/>
                  </a:lnTo>
                  <a:lnTo>
                    <a:pt x="71" y="194"/>
                  </a:lnTo>
                  <a:lnTo>
                    <a:pt x="68" y="193"/>
                  </a:lnTo>
                  <a:lnTo>
                    <a:pt x="67" y="193"/>
                  </a:lnTo>
                  <a:lnTo>
                    <a:pt x="65" y="192"/>
                  </a:lnTo>
                  <a:lnTo>
                    <a:pt x="63" y="190"/>
                  </a:lnTo>
                  <a:lnTo>
                    <a:pt x="61" y="190"/>
                  </a:lnTo>
                  <a:lnTo>
                    <a:pt x="59" y="190"/>
                  </a:lnTo>
                  <a:lnTo>
                    <a:pt x="55" y="187"/>
                  </a:lnTo>
                  <a:lnTo>
                    <a:pt x="53" y="187"/>
                  </a:lnTo>
                  <a:lnTo>
                    <a:pt x="51" y="188"/>
                  </a:lnTo>
                  <a:lnTo>
                    <a:pt x="48" y="187"/>
                  </a:lnTo>
                  <a:lnTo>
                    <a:pt x="41" y="178"/>
                  </a:lnTo>
                  <a:lnTo>
                    <a:pt x="37" y="178"/>
                  </a:lnTo>
                  <a:lnTo>
                    <a:pt x="37" y="181"/>
                  </a:lnTo>
                  <a:lnTo>
                    <a:pt x="33" y="178"/>
                  </a:lnTo>
                  <a:lnTo>
                    <a:pt x="35" y="181"/>
                  </a:lnTo>
                  <a:lnTo>
                    <a:pt x="35" y="182"/>
                  </a:lnTo>
                  <a:lnTo>
                    <a:pt x="32" y="184"/>
                  </a:lnTo>
                  <a:lnTo>
                    <a:pt x="30" y="182"/>
                  </a:lnTo>
                  <a:lnTo>
                    <a:pt x="30" y="180"/>
                  </a:lnTo>
                  <a:lnTo>
                    <a:pt x="21" y="180"/>
                  </a:lnTo>
                  <a:lnTo>
                    <a:pt x="19" y="182"/>
                  </a:lnTo>
                  <a:lnTo>
                    <a:pt x="15" y="183"/>
                  </a:lnTo>
                  <a:lnTo>
                    <a:pt x="14" y="182"/>
                  </a:lnTo>
                  <a:lnTo>
                    <a:pt x="13" y="182"/>
                  </a:lnTo>
                  <a:lnTo>
                    <a:pt x="8" y="180"/>
                  </a:lnTo>
                  <a:lnTo>
                    <a:pt x="5" y="177"/>
                  </a:lnTo>
                  <a:lnTo>
                    <a:pt x="0" y="169"/>
                  </a:lnTo>
                  <a:lnTo>
                    <a:pt x="1" y="164"/>
                  </a:lnTo>
                  <a:lnTo>
                    <a:pt x="2" y="162"/>
                  </a:lnTo>
                  <a:lnTo>
                    <a:pt x="3" y="154"/>
                  </a:lnTo>
                  <a:lnTo>
                    <a:pt x="14" y="156"/>
                  </a:lnTo>
                  <a:lnTo>
                    <a:pt x="15" y="154"/>
                  </a:lnTo>
                  <a:lnTo>
                    <a:pt x="27" y="153"/>
                  </a:lnTo>
                  <a:lnTo>
                    <a:pt x="25" y="151"/>
                  </a:lnTo>
                  <a:lnTo>
                    <a:pt x="21" y="146"/>
                  </a:lnTo>
                  <a:lnTo>
                    <a:pt x="29" y="140"/>
                  </a:lnTo>
                  <a:lnTo>
                    <a:pt x="33" y="142"/>
                  </a:lnTo>
                  <a:lnTo>
                    <a:pt x="43" y="141"/>
                  </a:lnTo>
                  <a:lnTo>
                    <a:pt x="42" y="139"/>
                  </a:lnTo>
                  <a:lnTo>
                    <a:pt x="47" y="132"/>
                  </a:lnTo>
                  <a:lnTo>
                    <a:pt x="51" y="133"/>
                  </a:lnTo>
                  <a:lnTo>
                    <a:pt x="55" y="138"/>
                  </a:lnTo>
                  <a:lnTo>
                    <a:pt x="59" y="138"/>
                  </a:lnTo>
                  <a:lnTo>
                    <a:pt x="68" y="138"/>
                  </a:lnTo>
                  <a:lnTo>
                    <a:pt x="71" y="139"/>
                  </a:lnTo>
                  <a:lnTo>
                    <a:pt x="72" y="138"/>
                  </a:lnTo>
                  <a:lnTo>
                    <a:pt x="77" y="140"/>
                  </a:lnTo>
                  <a:lnTo>
                    <a:pt x="84" y="141"/>
                  </a:lnTo>
                  <a:lnTo>
                    <a:pt x="96" y="142"/>
                  </a:lnTo>
                  <a:lnTo>
                    <a:pt x="98" y="139"/>
                  </a:lnTo>
                  <a:lnTo>
                    <a:pt x="99" y="132"/>
                  </a:lnTo>
                  <a:lnTo>
                    <a:pt x="104" y="128"/>
                  </a:lnTo>
                  <a:lnTo>
                    <a:pt x="109" y="127"/>
                  </a:lnTo>
                  <a:lnTo>
                    <a:pt x="114" y="129"/>
                  </a:lnTo>
                  <a:lnTo>
                    <a:pt x="119" y="127"/>
                  </a:lnTo>
                  <a:lnTo>
                    <a:pt x="116" y="124"/>
                  </a:lnTo>
                  <a:lnTo>
                    <a:pt x="116" y="121"/>
                  </a:lnTo>
                  <a:lnTo>
                    <a:pt x="126" y="117"/>
                  </a:lnTo>
                  <a:lnTo>
                    <a:pt x="127" y="116"/>
                  </a:lnTo>
                  <a:lnTo>
                    <a:pt x="126" y="111"/>
                  </a:lnTo>
                  <a:lnTo>
                    <a:pt x="126" y="106"/>
                  </a:lnTo>
                  <a:lnTo>
                    <a:pt x="121" y="103"/>
                  </a:lnTo>
                  <a:lnTo>
                    <a:pt x="123" y="99"/>
                  </a:lnTo>
                  <a:lnTo>
                    <a:pt x="109" y="97"/>
                  </a:lnTo>
                  <a:lnTo>
                    <a:pt x="103" y="94"/>
                  </a:lnTo>
                  <a:lnTo>
                    <a:pt x="105" y="88"/>
                  </a:lnTo>
                  <a:lnTo>
                    <a:pt x="105" y="87"/>
                  </a:lnTo>
                  <a:lnTo>
                    <a:pt x="99" y="85"/>
                  </a:lnTo>
                  <a:lnTo>
                    <a:pt x="99" y="82"/>
                  </a:lnTo>
                  <a:lnTo>
                    <a:pt x="102" y="79"/>
                  </a:lnTo>
                  <a:lnTo>
                    <a:pt x="110" y="73"/>
                  </a:lnTo>
                  <a:lnTo>
                    <a:pt x="114" y="75"/>
                  </a:lnTo>
                  <a:lnTo>
                    <a:pt x="121" y="72"/>
                  </a:lnTo>
                  <a:lnTo>
                    <a:pt x="122" y="64"/>
                  </a:lnTo>
                  <a:lnTo>
                    <a:pt x="123" y="61"/>
                  </a:lnTo>
                  <a:lnTo>
                    <a:pt x="126" y="58"/>
                  </a:lnTo>
                  <a:lnTo>
                    <a:pt x="127" y="57"/>
                  </a:lnTo>
                  <a:lnTo>
                    <a:pt x="129" y="57"/>
                  </a:lnTo>
                  <a:lnTo>
                    <a:pt x="131" y="54"/>
                  </a:lnTo>
                  <a:lnTo>
                    <a:pt x="129" y="54"/>
                  </a:lnTo>
                  <a:lnTo>
                    <a:pt x="131" y="48"/>
                  </a:lnTo>
                  <a:lnTo>
                    <a:pt x="133" y="4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57" name="Freeform 1060"/>
            <p:cNvSpPr>
              <a:spLocks noChangeAspect="1"/>
            </p:cNvSpPr>
            <p:nvPr/>
          </p:nvSpPr>
          <p:spPr bwMode="auto">
            <a:xfrm>
              <a:off x="2899" y="2027"/>
              <a:ext cx="3" cy="3"/>
            </a:xfrm>
            <a:custGeom>
              <a:avLst/>
              <a:gdLst>
                <a:gd name="T0" fmla="*/ 1 w 5"/>
                <a:gd name="T1" fmla="*/ 1 h 5"/>
                <a:gd name="T2" fmla="*/ 1 w 5"/>
                <a:gd name="T3" fmla="*/ 1 h 5"/>
                <a:gd name="T4" fmla="*/ 0 w 5"/>
                <a:gd name="T5" fmla="*/ 0 h 5"/>
                <a:gd name="T6" fmla="*/ 1 w 5"/>
                <a:gd name="T7" fmla="*/ 0 h 5"/>
                <a:gd name="T8" fmla="*/ 1 w 5"/>
                <a:gd name="T9" fmla="*/ 1 h 5"/>
                <a:gd name="T10" fmla="*/ 1 w 5"/>
                <a:gd name="T11" fmla="*/ 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5">
                  <a:moveTo>
                    <a:pt x="4" y="5"/>
                  </a:moveTo>
                  <a:lnTo>
                    <a:pt x="2" y="2"/>
                  </a:lnTo>
                  <a:lnTo>
                    <a:pt x="0" y="0"/>
                  </a:lnTo>
                  <a:lnTo>
                    <a:pt x="2" y="0"/>
                  </a:lnTo>
                  <a:lnTo>
                    <a:pt x="5" y="5"/>
                  </a:lnTo>
                  <a:lnTo>
                    <a:pt x="4" y="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58" name="Freeform 1061"/>
            <p:cNvSpPr>
              <a:spLocks noChangeAspect="1"/>
            </p:cNvSpPr>
            <p:nvPr/>
          </p:nvSpPr>
          <p:spPr bwMode="auto">
            <a:xfrm>
              <a:off x="2729" y="2056"/>
              <a:ext cx="197" cy="82"/>
            </a:xfrm>
            <a:custGeom>
              <a:avLst/>
              <a:gdLst>
                <a:gd name="T0" fmla="*/ 1 w 393"/>
                <a:gd name="T1" fmla="*/ 0 h 165"/>
                <a:gd name="T2" fmla="*/ 1 w 393"/>
                <a:gd name="T3" fmla="*/ 0 h 165"/>
                <a:gd name="T4" fmla="*/ 1 w 393"/>
                <a:gd name="T5" fmla="*/ 0 h 165"/>
                <a:gd name="T6" fmla="*/ 1 w 393"/>
                <a:gd name="T7" fmla="*/ 0 h 165"/>
                <a:gd name="T8" fmla="*/ 1 w 393"/>
                <a:gd name="T9" fmla="*/ 0 h 165"/>
                <a:gd name="T10" fmla="*/ 1 w 393"/>
                <a:gd name="T11" fmla="*/ 0 h 165"/>
                <a:gd name="T12" fmla="*/ 1 w 393"/>
                <a:gd name="T13" fmla="*/ 0 h 165"/>
                <a:gd name="T14" fmla="*/ 1 w 393"/>
                <a:gd name="T15" fmla="*/ 0 h 165"/>
                <a:gd name="T16" fmla="*/ 1 w 393"/>
                <a:gd name="T17" fmla="*/ 0 h 165"/>
                <a:gd name="T18" fmla="*/ 1 w 393"/>
                <a:gd name="T19" fmla="*/ 0 h 165"/>
                <a:gd name="T20" fmla="*/ 1 w 393"/>
                <a:gd name="T21" fmla="*/ 0 h 165"/>
                <a:gd name="T22" fmla="*/ 2 w 393"/>
                <a:gd name="T23" fmla="*/ 0 h 165"/>
                <a:gd name="T24" fmla="*/ 2 w 393"/>
                <a:gd name="T25" fmla="*/ 0 h 165"/>
                <a:gd name="T26" fmla="*/ 2 w 393"/>
                <a:gd name="T27" fmla="*/ 0 h 165"/>
                <a:gd name="T28" fmla="*/ 2 w 393"/>
                <a:gd name="T29" fmla="*/ 0 h 165"/>
                <a:gd name="T30" fmla="*/ 2 w 393"/>
                <a:gd name="T31" fmla="*/ 0 h 165"/>
                <a:gd name="T32" fmla="*/ 2 w 393"/>
                <a:gd name="T33" fmla="*/ 0 h 165"/>
                <a:gd name="T34" fmla="*/ 2 w 393"/>
                <a:gd name="T35" fmla="*/ 0 h 165"/>
                <a:gd name="T36" fmla="*/ 2 w 393"/>
                <a:gd name="T37" fmla="*/ 0 h 165"/>
                <a:gd name="T38" fmla="*/ 2 w 393"/>
                <a:gd name="T39" fmla="*/ 0 h 165"/>
                <a:gd name="T40" fmla="*/ 2 w 393"/>
                <a:gd name="T41" fmla="*/ 0 h 165"/>
                <a:gd name="T42" fmla="*/ 2 w 393"/>
                <a:gd name="T43" fmla="*/ 0 h 165"/>
                <a:gd name="T44" fmla="*/ 2 w 393"/>
                <a:gd name="T45" fmla="*/ 0 h 165"/>
                <a:gd name="T46" fmla="*/ 2 w 393"/>
                <a:gd name="T47" fmla="*/ 0 h 165"/>
                <a:gd name="T48" fmla="*/ 2 w 393"/>
                <a:gd name="T49" fmla="*/ 0 h 165"/>
                <a:gd name="T50" fmla="*/ 2 w 393"/>
                <a:gd name="T51" fmla="*/ 0 h 165"/>
                <a:gd name="T52" fmla="*/ 2 w 393"/>
                <a:gd name="T53" fmla="*/ 0 h 165"/>
                <a:gd name="T54" fmla="*/ 2 w 393"/>
                <a:gd name="T55" fmla="*/ 0 h 165"/>
                <a:gd name="T56" fmla="*/ 2 w 393"/>
                <a:gd name="T57" fmla="*/ 0 h 165"/>
                <a:gd name="T58" fmla="*/ 2 w 393"/>
                <a:gd name="T59" fmla="*/ 0 h 165"/>
                <a:gd name="T60" fmla="*/ 2 w 393"/>
                <a:gd name="T61" fmla="*/ 0 h 165"/>
                <a:gd name="T62" fmla="*/ 1 w 393"/>
                <a:gd name="T63" fmla="*/ 0 h 165"/>
                <a:gd name="T64" fmla="*/ 1 w 393"/>
                <a:gd name="T65" fmla="*/ 0 h 165"/>
                <a:gd name="T66" fmla="*/ 1 w 393"/>
                <a:gd name="T67" fmla="*/ 0 h 165"/>
                <a:gd name="T68" fmla="*/ 1 w 393"/>
                <a:gd name="T69" fmla="*/ 0 h 165"/>
                <a:gd name="T70" fmla="*/ 1 w 393"/>
                <a:gd name="T71" fmla="*/ 0 h 165"/>
                <a:gd name="T72" fmla="*/ 1 w 393"/>
                <a:gd name="T73" fmla="*/ 0 h 165"/>
                <a:gd name="T74" fmla="*/ 1 w 393"/>
                <a:gd name="T75" fmla="*/ 0 h 165"/>
                <a:gd name="T76" fmla="*/ 1 w 393"/>
                <a:gd name="T77" fmla="*/ 0 h 165"/>
                <a:gd name="T78" fmla="*/ 1 w 393"/>
                <a:gd name="T79" fmla="*/ 0 h 165"/>
                <a:gd name="T80" fmla="*/ 1 w 393"/>
                <a:gd name="T81" fmla="*/ 0 h 165"/>
                <a:gd name="T82" fmla="*/ 1 w 393"/>
                <a:gd name="T83" fmla="*/ 0 h 165"/>
                <a:gd name="T84" fmla="*/ 1 w 393"/>
                <a:gd name="T85" fmla="*/ 0 h 165"/>
                <a:gd name="T86" fmla="*/ 1 w 393"/>
                <a:gd name="T87" fmla="*/ 0 h 165"/>
                <a:gd name="T88" fmla="*/ 1 w 393"/>
                <a:gd name="T89" fmla="*/ 0 h 165"/>
                <a:gd name="T90" fmla="*/ 1 w 393"/>
                <a:gd name="T91" fmla="*/ 0 h 165"/>
                <a:gd name="T92" fmla="*/ 1 w 393"/>
                <a:gd name="T93" fmla="*/ 0 h 165"/>
                <a:gd name="T94" fmla="*/ 1 w 393"/>
                <a:gd name="T95" fmla="*/ 0 h 165"/>
                <a:gd name="T96" fmla="*/ 1 w 393"/>
                <a:gd name="T97" fmla="*/ 0 h 165"/>
                <a:gd name="T98" fmla="*/ 1 w 393"/>
                <a:gd name="T99" fmla="*/ 0 h 165"/>
                <a:gd name="T100" fmla="*/ 1 w 393"/>
                <a:gd name="T101" fmla="*/ 0 h 165"/>
                <a:gd name="T102" fmla="*/ 1 w 393"/>
                <a:gd name="T103" fmla="*/ 0 h 1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3" h="165">
                  <a:moveTo>
                    <a:pt x="85" y="20"/>
                  </a:moveTo>
                  <a:lnTo>
                    <a:pt x="87" y="23"/>
                  </a:lnTo>
                  <a:lnTo>
                    <a:pt x="96" y="24"/>
                  </a:lnTo>
                  <a:lnTo>
                    <a:pt x="97" y="23"/>
                  </a:lnTo>
                  <a:lnTo>
                    <a:pt x="109" y="27"/>
                  </a:lnTo>
                  <a:lnTo>
                    <a:pt x="111" y="27"/>
                  </a:lnTo>
                  <a:lnTo>
                    <a:pt x="112" y="26"/>
                  </a:lnTo>
                  <a:lnTo>
                    <a:pt x="114" y="27"/>
                  </a:lnTo>
                  <a:lnTo>
                    <a:pt x="116" y="28"/>
                  </a:lnTo>
                  <a:lnTo>
                    <a:pt x="117" y="29"/>
                  </a:lnTo>
                  <a:lnTo>
                    <a:pt x="121" y="29"/>
                  </a:lnTo>
                  <a:lnTo>
                    <a:pt x="128" y="24"/>
                  </a:lnTo>
                  <a:lnTo>
                    <a:pt x="129" y="24"/>
                  </a:lnTo>
                  <a:lnTo>
                    <a:pt x="136" y="32"/>
                  </a:lnTo>
                  <a:lnTo>
                    <a:pt x="139" y="33"/>
                  </a:lnTo>
                  <a:lnTo>
                    <a:pt x="141" y="33"/>
                  </a:lnTo>
                  <a:lnTo>
                    <a:pt x="142" y="34"/>
                  </a:lnTo>
                  <a:lnTo>
                    <a:pt x="145" y="35"/>
                  </a:lnTo>
                  <a:lnTo>
                    <a:pt x="148" y="35"/>
                  </a:lnTo>
                  <a:lnTo>
                    <a:pt x="152" y="36"/>
                  </a:lnTo>
                  <a:lnTo>
                    <a:pt x="156" y="34"/>
                  </a:lnTo>
                  <a:lnTo>
                    <a:pt x="160" y="34"/>
                  </a:lnTo>
                  <a:lnTo>
                    <a:pt x="164" y="34"/>
                  </a:lnTo>
                  <a:lnTo>
                    <a:pt x="164" y="35"/>
                  </a:lnTo>
                  <a:lnTo>
                    <a:pt x="169" y="35"/>
                  </a:lnTo>
                  <a:lnTo>
                    <a:pt x="171" y="35"/>
                  </a:lnTo>
                  <a:lnTo>
                    <a:pt x="170" y="34"/>
                  </a:lnTo>
                  <a:lnTo>
                    <a:pt x="175" y="35"/>
                  </a:lnTo>
                  <a:lnTo>
                    <a:pt x="176" y="34"/>
                  </a:lnTo>
                  <a:lnTo>
                    <a:pt x="177" y="33"/>
                  </a:lnTo>
                  <a:lnTo>
                    <a:pt x="181" y="35"/>
                  </a:lnTo>
                  <a:lnTo>
                    <a:pt x="181" y="38"/>
                  </a:lnTo>
                  <a:lnTo>
                    <a:pt x="184" y="40"/>
                  </a:lnTo>
                  <a:lnTo>
                    <a:pt x="187" y="42"/>
                  </a:lnTo>
                  <a:lnTo>
                    <a:pt x="189" y="46"/>
                  </a:lnTo>
                  <a:lnTo>
                    <a:pt x="190" y="46"/>
                  </a:lnTo>
                  <a:lnTo>
                    <a:pt x="195" y="51"/>
                  </a:lnTo>
                  <a:lnTo>
                    <a:pt x="198" y="52"/>
                  </a:lnTo>
                  <a:lnTo>
                    <a:pt x="204" y="54"/>
                  </a:lnTo>
                  <a:lnTo>
                    <a:pt x="208" y="53"/>
                  </a:lnTo>
                  <a:lnTo>
                    <a:pt x="211" y="51"/>
                  </a:lnTo>
                  <a:lnTo>
                    <a:pt x="213" y="51"/>
                  </a:lnTo>
                  <a:lnTo>
                    <a:pt x="218" y="52"/>
                  </a:lnTo>
                  <a:lnTo>
                    <a:pt x="223" y="51"/>
                  </a:lnTo>
                  <a:lnTo>
                    <a:pt x="230" y="45"/>
                  </a:lnTo>
                  <a:lnTo>
                    <a:pt x="236" y="42"/>
                  </a:lnTo>
                  <a:lnTo>
                    <a:pt x="241" y="42"/>
                  </a:lnTo>
                  <a:lnTo>
                    <a:pt x="246" y="41"/>
                  </a:lnTo>
                  <a:lnTo>
                    <a:pt x="249" y="39"/>
                  </a:lnTo>
                  <a:lnTo>
                    <a:pt x="249" y="35"/>
                  </a:lnTo>
                  <a:lnTo>
                    <a:pt x="252" y="35"/>
                  </a:lnTo>
                  <a:lnTo>
                    <a:pt x="253" y="32"/>
                  </a:lnTo>
                  <a:lnTo>
                    <a:pt x="253" y="30"/>
                  </a:lnTo>
                  <a:lnTo>
                    <a:pt x="252" y="27"/>
                  </a:lnTo>
                  <a:lnTo>
                    <a:pt x="252" y="26"/>
                  </a:lnTo>
                  <a:lnTo>
                    <a:pt x="253" y="24"/>
                  </a:lnTo>
                  <a:lnTo>
                    <a:pt x="255" y="24"/>
                  </a:lnTo>
                  <a:lnTo>
                    <a:pt x="258" y="24"/>
                  </a:lnTo>
                  <a:lnTo>
                    <a:pt x="260" y="24"/>
                  </a:lnTo>
                  <a:lnTo>
                    <a:pt x="262" y="23"/>
                  </a:lnTo>
                  <a:lnTo>
                    <a:pt x="259" y="20"/>
                  </a:lnTo>
                  <a:lnTo>
                    <a:pt x="258" y="16"/>
                  </a:lnTo>
                  <a:lnTo>
                    <a:pt x="259" y="12"/>
                  </a:lnTo>
                  <a:lnTo>
                    <a:pt x="264" y="12"/>
                  </a:lnTo>
                  <a:lnTo>
                    <a:pt x="267" y="9"/>
                  </a:lnTo>
                  <a:lnTo>
                    <a:pt x="267" y="6"/>
                  </a:lnTo>
                  <a:lnTo>
                    <a:pt x="270" y="6"/>
                  </a:lnTo>
                  <a:lnTo>
                    <a:pt x="272" y="2"/>
                  </a:lnTo>
                  <a:lnTo>
                    <a:pt x="274" y="0"/>
                  </a:lnTo>
                  <a:lnTo>
                    <a:pt x="274" y="2"/>
                  </a:lnTo>
                  <a:lnTo>
                    <a:pt x="277" y="0"/>
                  </a:lnTo>
                  <a:lnTo>
                    <a:pt x="278" y="2"/>
                  </a:lnTo>
                  <a:lnTo>
                    <a:pt x="280" y="0"/>
                  </a:lnTo>
                  <a:lnTo>
                    <a:pt x="283" y="2"/>
                  </a:lnTo>
                  <a:lnTo>
                    <a:pt x="284" y="2"/>
                  </a:lnTo>
                  <a:lnTo>
                    <a:pt x="288" y="4"/>
                  </a:lnTo>
                  <a:lnTo>
                    <a:pt x="289" y="4"/>
                  </a:lnTo>
                  <a:lnTo>
                    <a:pt x="290" y="3"/>
                  </a:lnTo>
                  <a:lnTo>
                    <a:pt x="297" y="4"/>
                  </a:lnTo>
                  <a:lnTo>
                    <a:pt x="297" y="2"/>
                  </a:lnTo>
                  <a:lnTo>
                    <a:pt x="300" y="4"/>
                  </a:lnTo>
                  <a:lnTo>
                    <a:pt x="302" y="5"/>
                  </a:lnTo>
                  <a:lnTo>
                    <a:pt x="304" y="4"/>
                  </a:lnTo>
                  <a:lnTo>
                    <a:pt x="308" y="4"/>
                  </a:lnTo>
                  <a:lnTo>
                    <a:pt x="310" y="5"/>
                  </a:lnTo>
                  <a:lnTo>
                    <a:pt x="314" y="4"/>
                  </a:lnTo>
                  <a:lnTo>
                    <a:pt x="315" y="5"/>
                  </a:lnTo>
                  <a:lnTo>
                    <a:pt x="316" y="6"/>
                  </a:lnTo>
                  <a:lnTo>
                    <a:pt x="318" y="8"/>
                  </a:lnTo>
                  <a:lnTo>
                    <a:pt x="322" y="10"/>
                  </a:lnTo>
                  <a:lnTo>
                    <a:pt x="326" y="15"/>
                  </a:lnTo>
                  <a:lnTo>
                    <a:pt x="326" y="17"/>
                  </a:lnTo>
                  <a:lnTo>
                    <a:pt x="330" y="22"/>
                  </a:lnTo>
                  <a:lnTo>
                    <a:pt x="331" y="22"/>
                  </a:lnTo>
                  <a:lnTo>
                    <a:pt x="332" y="22"/>
                  </a:lnTo>
                  <a:lnTo>
                    <a:pt x="333" y="22"/>
                  </a:lnTo>
                  <a:lnTo>
                    <a:pt x="331" y="24"/>
                  </a:lnTo>
                  <a:lnTo>
                    <a:pt x="331" y="27"/>
                  </a:lnTo>
                  <a:lnTo>
                    <a:pt x="330" y="26"/>
                  </a:lnTo>
                  <a:lnTo>
                    <a:pt x="330" y="29"/>
                  </a:lnTo>
                  <a:lnTo>
                    <a:pt x="327" y="30"/>
                  </a:lnTo>
                  <a:lnTo>
                    <a:pt x="328" y="34"/>
                  </a:lnTo>
                  <a:lnTo>
                    <a:pt x="330" y="35"/>
                  </a:lnTo>
                  <a:lnTo>
                    <a:pt x="332" y="34"/>
                  </a:lnTo>
                  <a:lnTo>
                    <a:pt x="334" y="30"/>
                  </a:lnTo>
                  <a:lnTo>
                    <a:pt x="336" y="30"/>
                  </a:lnTo>
                  <a:lnTo>
                    <a:pt x="342" y="35"/>
                  </a:lnTo>
                  <a:lnTo>
                    <a:pt x="343" y="35"/>
                  </a:lnTo>
                  <a:lnTo>
                    <a:pt x="343" y="32"/>
                  </a:lnTo>
                  <a:lnTo>
                    <a:pt x="345" y="30"/>
                  </a:lnTo>
                  <a:lnTo>
                    <a:pt x="351" y="32"/>
                  </a:lnTo>
                  <a:lnTo>
                    <a:pt x="351" y="33"/>
                  </a:lnTo>
                  <a:lnTo>
                    <a:pt x="354" y="35"/>
                  </a:lnTo>
                  <a:lnTo>
                    <a:pt x="357" y="36"/>
                  </a:lnTo>
                  <a:lnTo>
                    <a:pt x="361" y="36"/>
                  </a:lnTo>
                  <a:lnTo>
                    <a:pt x="362" y="38"/>
                  </a:lnTo>
                  <a:lnTo>
                    <a:pt x="363" y="40"/>
                  </a:lnTo>
                  <a:lnTo>
                    <a:pt x="364" y="41"/>
                  </a:lnTo>
                  <a:lnTo>
                    <a:pt x="367" y="41"/>
                  </a:lnTo>
                  <a:lnTo>
                    <a:pt x="368" y="41"/>
                  </a:lnTo>
                  <a:lnTo>
                    <a:pt x="368" y="40"/>
                  </a:lnTo>
                  <a:lnTo>
                    <a:pt x="369" y="41"/>
                  </a:lnTo>
                  <a:lnTo>
                    <a:pt x="369" y="44"/>
                  </a:lnTo>
                  <a:lnTo>
                    <a:pt x="376" y="48"/>
                  </a:lnTo>
                  <a:lnTo>
                    <a:pt x="379" y="50"/>
                  </a:lnTo>
                  <a:lnTo>
                    <a:pt x="381" y="52"/>
                  </a:lnTo>
                  <a:lnTo>
                    <a:pt x="381" y="56"/>
                  </a:lnTo>
                  <a:lnTo>
                    <a:pt x="385" y="59"/>
                  </a:lnTo>
                  <a:lnTo>
                    <a:pt x="393" y="64"/>
                  </a:lnTo>
                  <a:lnTo>
                    <a:pt x="386" y="68"/>
                  </a:lnTo>
                  <a:lnTo>
                    <a:pt x="380" y="77"/>
                  </a:lnTo>
                  <a:lnTo>
                    <a:pt x="370" y="83"/>
                  </a:lnTo>
                  <a:lnTo>
                    <a:pt x="366" y="88"/>
                  </a:lnTo>
                  <a:lnTo>
                    <a:pt x="362" y="88"/>
                  </a:lnTo>
                  <a:lnTo>
                    <a:pt x="360" y="84"/>
                  </a:lnTo>
                  <a:lnTo>
                    <a:pt x="358" y="78"/>
                  </a:lnTo>
                  <a:lnTo>
                    <a:pt x="354" y="77"/>
                  </a:lnTo>
                  <a:lnTo>
                    <a:pt x="346" y="83"/>
                  </a:lnTo>
                  <a:lnTo>
                    <a:pt x="340" y="84"/>
                  </a:lnTo>
                  <a:lnTo>
                    <a:pt x="338" y="87"/>
                  </a:lnTo>
                  <a:lnTo>
                    <a:pt x="345" y="93"/>
                  </a:lnTo>
                  <a:lnTo>
                    <a:pt x="344" y="101"/>
                  </a:lnTo>
                  <a:lnTo>
                    <a:pt x="340" y="108"/>
                  </a:lnTo>
                  <a:lnTo>
                    <a:pt x="333" y="108"/>
                  </a:lnTo>
                  <a:lnTo>
                    <a:pt x="327" y="114"/>
                  </a:lnTo>
                  <a:lnTo>
                    <a:pt x="324" y="113"/>
                  </a:lnTo>
                  <a:lnTo>
                    <a:pt x="315" y="111"/>
                  </a:lnTo>
                  <a:lnTo>
                    <a:pt x="315" y="110"/>
                  </a:lnTo>
                  <a:lnTo>
                    <a:pt x="310" y="106"/>
                  </a:lnTo>
                  <a:lnTo>
                    <a:pt x="291" y="112"/>
                  </a:lnTo>
                  <a:lnTo>
                    <a:pt x="282" y="108"/>
                  </a:lnTo>
                  <a:lnTo>
                    <a:pt x="280" y="106"/>
                  </a:lnTo>
                  <a:lnTo>
                    <a:pt x="278" y="111"/>
                  </a:lnTo>
                  <a:lnTo>
                    <a:pt x="271" y="112"/>
                  </a:lnTo>
                  <a:lnTo>
                    <a:pt x="262" y="118"/>
                  </a:lnTo>
                  <a:lnTo>
                    <a:pt x="256" y="118"/>
                  </a:lnTo>
                  <a:lnTo>
                    <a:pt x="253" y="123"/>
                  </a:lnTo>
                  <a:lnTo>
                    <a:pt x="252" y="128"/>
                  </a:lnTo>
                  <a:lnTo>
                    <a:pt x="248" y="131"/>
                  </a:lnTo>
                  <a:lnTo>
                    <a:pt x="244" y="134"/>
                  </a:lnTo>
                  <a:lnTo>
                    <a:pt x="241" y="132"/>
                  </a:lnTo>
                  <a:lnTo>
                    <a:pt x="237" y="132"/>
                  </a:lnTo>
                  <a:lnTo>
                    <a:pt x="235" y="129"/>
                  </a:lnTo>
                  <a:lnTo>
                    <a:pt x="236" y="122"/>
                  </a:lnTo>
                  <a:lnTo>
                    <a:pt x="232" y="118"/>
                  </a:lnTo>
                  <a:lnTo>
                    <a:pt x="230" y="120"/>
                  </a:lnTo>
                  <a:lnTo>
                    <a:pt x="230" y="123"/>
                  </a:lnTo>
                  <a:lnTo>
                    <a:pt x="225" y="125"/>
                  </a:lnTo>
                  <a:lnTo>
                    <a:pt x="222" y="129"/>
                  </a:lnTo>
                  <a:lnTo>
                    <a:pt x="214" y="132"/>
                  </a:lnTo>
                  <a:lnTo>
                    <a:pt x="210" y="135"/>
                  </a:lnTo>
                  <a:lnTo>
                    <a:pt x="194" y="149"/>
                  </a:lnTo>
                  <a:lnTo>
                    <a:pt x="192" y="154"/>
                  </a:lnTo>
                  <a:lnTo>
                    <a:pt x="193" y="158"/>
                  </a:lnTo>
                  <a:lnTo>
                    <a:pt x="193" y="161"/>
                  </a:lnTo>
                  <a:lnTo>
                    <a:pt x="186" y="165"/>
                  </a:lnTo>
                  <a:lnTo>
                    <a:pt x="181" y="161"/>
                  </a:lnTo>
                  <a:lnTo>
                    <a:pt x="178" y="155"/>
                  </a:lnTo>
                  <a:lnTo>
                    <a:pt x="180" y="152"/>
                  </a:lnTo>
                  <a:lnTo>
                    <a:pt x="175" y="144"/>
                  </a:lnTo>
                  <a:lnTo>
                    <a:pt x="176" y="142"/>
                  </a:lnTo>
                  <a:lnTo>
                    <a:pt x="176" y="138"/>
                  </a:lnTo>
                  <a:lnTo>
                    <a:pt x="172" y="135"/>
                  </a:lnTo>
                  <a:lnTo>
                    <a:pt x="174" y="134"/>
                  </a:lnTo>
                  <a:lnTo>
                    <a:pt x="170" y="126"/>
                  </a:lnTo>
                  <a:lnTo>
                    <a:pt x="170" y="122"/>
                  </a:lnTo>
                  <a:lnTo>
                    <a:pt x="169" y="120"/>
                  </a:lnTo>
                  <a:lnTo>
                    <a:pt x="166" y="125"/>
                  </a:lnTo>
                  <a:lnTo>
                    <a:pt x="163" y="129"/>
                  </a:lnTo>
                  <a:lnTo>
                    <a:pt x="159" y="131"/>
                  </a:lnTo>
                  <a:lnTo>
                    <a:pt x="154" y="130"/>
                  </a:lnTo>
                  <a:lnTo>
                    <a:pt x="151" y="132"/>
                  </a:lnTo>
                  <a:lnTo>
                    <a:pt x="148" y="131"/>
                  </a:lnTo>
                  <a:lnTo>
                    <a:pt x="142" y="131"/>
                  </a:lnTo>
                  <a:lnTo>
                    <a:pt x="140" y="123"/>
                  </a:lnTo>
                  <a:lnTo>
                    <a:pt x="138" y="122"/>
                  </a:lnTo>
                  <a:lnTo>
                    <a:pt x="133" y="123"/>
                  </a:lnTo>
                  <a:lnTo>
                    <a:pt x="128" y="124"/>
                  </a:lnTo>
                  <a:lnTo>
                    <a:pt x="123" y="111"/>
                  </a:lnTo>
                  <a:lnTo>
                    <a:pt x="120" y="110"/>
                  </a:lnTo>
                  <a:lnTo>
                    <a:pt x="112" y="111"/>
                  </a:lnTo>
                  <a:lnTo>
                    <a:pt x="102" y="120"/>
                  </a:lnTo>
                  <a:lnTo>
                    <a:pt x="102" y="124"/>
                  </a:lnTo>
                  <a:lnTo>
                    <a:pt x="102" y="126"/>
                  </a:lnTo>
                  <a:lnTo>
                    <a:pt x="97" y="129"/>
                  </a:lnTo>
                  <a:lnTo>
                    <a:pt x="96" y="136"/>
                  </a:lnTo>
                  <a:lnTo>
                    <a:pt x="88" y="130"/>
                  </a:lnTo>
                  <a:lnTo>
                    <a:pt x="78" y="125"/>
                  </a:lnTo>
                  <a:lnTo>
                    <a:pt x="63" y="116"/>
                  </a:lnTo>
                  <a:lnTo>
                    <a:pt x="62" y="113"/>
                  </a:lnTo>
                  <a:lnTo>
                    <a:pt x="38" y="118"/>
                  </a:lnTo>
                  <a:lnTo>
                    <a:pt x="36" y="117"/>
                  </a:lnTo>
                  <a:lnTo>
                    <a:pt x="28" y="120"/>
                  </a:lnTo>
                  <a:lnTo>
                    <a:pt x="24" y="124"/>
                  </a:lnTo>
                  <a:lnTo>
                    <a:pt x="21" y="122"/>
                  </a:lnTo>
                  <a:lnTo>
                    <a:pt x="24" y="118"/>
                  </a:lnTo>
                  <a:lnTo>
                    <a:pt x="21" y="114"/>
                  </a:lnTo>
                  <a:lnTo>
                    <a:pt x="26" y="111"/>
                  </a:lnTo>
                  <a:lnTo>
                    <a:pt x="28" y="108"/>
                  </a:lnTo>
                  <a:lnTo>
                    <a:pt x="24" y="104"/>
                  </a:lnTo>
                  <a:lnTo>
                    <a:pt x="21" y="89"/>
                  </a:lnTo>
                  <a:lnTo>
                    <a:pt x="21" y="87"/>
                  </a:lnTo>
                  <a:lnTo>
                    <a:pt x="24" y="84"/>
                  </a:lnTo>
                  <a:lnTo>
                    <a:pt x="31" y="80"/>
                  </a:lnTo>
                  <a:lnTo>
                    <a:pt x="31" y="77"/>
                  </a:lnTo>
                  <a:lnTo>
                    <a:pt x="30" y="74"/>
                  </a:lnTo>
                  <a:lnTo>
                    <a:pt x="27" y="70"/>
                  </a:lnTo>
                  <a:lnTo>
                    <a:pt x="25" y="70"/>
                  </a:lnTo>
                  <a:lnTo>
                    <a:pt x="24" y="70"/>
                  </a:lnTo>
                  <a:lnTo>
                    <a:pt x="22" y="74"/>
                  </a:lnTo>
                  <a:lnTo>
                    <a:pt x="18" y="75"/>
                  </a:lnTo>
                  <a:lnTo>
                    <a:pt x="14" y="75"/>
                  </a:lnTo>
                  <a:lnTo>
                    <a:pt x="13" y="77"/>
                  </a:lnTo>
                  <a:lnTo>
                    <a:pt x="10" y="77"/>
                  </a:lnTo>
                  <a:lnTo>
                    <a:pt x="8" y="78"/>
                  </a:lnTo>
                  <a:lnTo>
                    <a:pt x="6" y="75"/>
                  </a:lnTo>
                  <a:lnTo>
                    <a:pt x="1" y="74"/>
                  </a:lnTo>
                  <a:lnTo>
                    <a:pt x="0" y="70"/>
                  </a:lnTo>
                  <a:lnTo>
                    <a:pt x="12" y="69"/>
                  </a:lnTo>
                  <a:lnTo>
                    <a:pt x="18" y="64"/>
                  </a:lnTo>
                  <a:lnTo>
                    <a:pt x="20" y="59"/>
                  </a:lnTo>
                  <a:lnTo>
                    <a:pt x="31" y="51"/>
                  </a:lnTo>
                  <a:lnTo>
                    <a:pt x="36" y="50"/>
                  </a:lnTo>
                  <a:lnTo>
                    <a:pt x="38" y="50"/>
                  </a:lnTo>
                  <a:lnTo>
                    <a:pt x="39" y="48"/>
                  </a:lnTo>
                  <a:lnTo>
                    <a:pt x="44" y="46"/>
                  </a:lnTo>
                  <a:lnTo>
                    <a:pt x="44" y="45"/>
                  </a:lnTo>
                  <a:lnTo>
                    <a:pt x="43" y="44"/>
                  </a:lnTo>
                  <a:lnTo>
                    <a:pt x="46" y="40"/>
                  </a:lnTo>
                  <a:lnTo>
                    <a:pt x="48" y="40"/>
                  </a:lnTo>
                  <a:lnTo>
                    <a:pt x="49" y="38"/>
                  </a:lnTo>
                  <a:lnTo>
                    <a:pt x="50" y="36"/>
                  </a:lnTo>
                  <a:lnTo>
                    <a:pt x="54" y="34"/>
                  </a:lnTo>
                  <a:lnTo>
                    <a:pt x="55" y="33"/>
                  </a:lnTo>
                  <a:lnTo>
                    <a:pt x="56" y="28"/>
                  </a:lnTo>
                  <a:lnTo>
                    <a:pt x="58" y="27"/>
                  </a:lnTo>
                  <a:lnTo>
                    <a:pt x="58" y="26"/>
                  </a:lnTo>
                  <a:lnTo>
                    <a:pt x="63" y="24"/>
                  </a:lnTo>
                  <a:lnTo>
                    <a:pt x="70" y="27"/>
                  </a:lnTo>
                  <a:lnTo>
                    <a:pt x="75" y="30"/>
                  </a:lnTo>
                  <a:lnTo>
                    <a:pt x="79" y="30"/>
                  </a:lnTo>
                  <a:lnTo>
                    <a:pt x="80" y="28"/>
                  </a:lnTo>
                  <a:lnTo>
                    <a:pt x="82" y="26"/>
                  </a:lnTo>
                  <a:lnTo>
                    <a:pt x="85" y="2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59" name="Freeform 1062"/>
            <p:cNvSpPr>
              <a:spLocks noChangeAspect="1"/>
            </p:cNvSpPr>
            <p:nvPr/>
          </p:nvSpPr>
          <p:spPr bwMode="auto">
            <a:xfrm>
              <a:off x="3236" y="3007"/>
              <a:ext cx="192" cy="151"/>
            </a:xfrm>
            <a:custGeom>
              <a:avLst/>
              <a:gdLst>
                <a:gd name="T0" fmla="*/ 1 w 384"/>
                <a:gd name="T1" fmla="*/ 0 h 304"/>
                <a:gd name="T2" fmla="*/ 1 w 384"/>
                <a:gd name="T3" fmla="*/ 0 h 304"/>
                <a:gd name="T4" fmla="*/ 1 w 384"/>
                <a:gd name="T5" fmla="*/ 0 h 304"/>
                <a:gd name="T6" fmla="*/ 1 w 384"/>
                <a:gd name="T7" fmla="*/ 0 h 304"/>
                <a:gd name="T8" fmla="*/ 1 w 384"/>
                <a:gd name="T9" fmla="*/ 0 h 304"/>
                <a:gd name="T10" fmla="*/ 1 w 384"/>
                <a:gd name="T11" fmla="*/ 0 h 304"/>
                <a:gd name="T12" fmla="*/ 1 w 384"/>
                <a:gd name="T13" fmla="*/ 0 h 304"/>
                <a:gd name="T14" fmla="*/ 2 w 384"/>
                <a:gd name="T15" fmla="*/ 0 h 304"/>
                <a:gd name="T16" fmla="*/ 2 w 384"/>
                <a:gd name="T17" fmla="*/ 0 h 304"/>
                <a:gd name="T18" fmla="*/ 2 w 384"/>
                <a:gd name="T19" fmla="*/ 0 h 304"/>
                <a:gd name="T20" fmla="*/ 2 w 384"/>
                <a:gd name="T21" fmla="*/ 0 h 304"/>
                <a:gd name="T22" fmla="*/ 2 w 384"/>
                <a:gd name="T23" fmla="*/ 0 h 304"/>
                <a:gd name="T24" fmla="*/ 2 w 384"/>
                <a:gd name="T25" fmla="*/ 0 h 304"/>
                <a:gd name="T26" fmla="*/ 2 w 384"/>
                <a:gd name="T27" fmla="*/ 0 h 304"/>
                <a:gd name="T28" fmla="*/ 2 w 384"/>
                <a:gd name="T29" fmla="*/ 0 h 304"/>
                <a:gd name="T30" fmla="*/ 2 w 384"/>
                <a:gd name="T31" fmla="*/ 0 h 304"/>
                <a:gd name="T32" fmla="*/ 2 w 384"/>
                <a:gd name="T33" fmla="*/ 0 h 304"/>
                <a:gd name="T34" fmla="*/ 2 w 384"/>
                <a:gd name="T35" fmla="*/ 0 h 304"/>
                <a:gd name="T36" fmla="*/ 2 w 384"/>
                <a:gd name="T37" fmla="*/ 0 h 304"/>
                <a:gd name="T38" fmla="*/ 2 w 384"/>
                <a:gd name="T39" fmla="*/ 0 h 304"/>
                <a:gd name="T40" fmla="*/ 2 w 384"/>
                <a:gd name="T41" fmla="*/ 0 h 304"/>
                <a:gd name="T42" fmla="*/ 2 w 384"/>
                <a:gd name="T43" fmla="*/ 0 h 304"/>
                <a:gd name="T44" fmla="*/ 2 w 384"/>
                <a:gd name="T45" fmla="*/ 0 h 304"/>
                <a:gd name="T46" fmla="*/ 2 w 384"/>
                <a:gd name="T47" fmla="*/ 0 h 304"/>
                <a:gd name="T48" fmla="*/ 2 w 384"/>
                <a:gd name="T49" fmla="*/ 0 h 304"/>
                <a:gd name="T50" fmla="*/ 2 w 384"/>
                <a:gd name="T51" fmla="*/ 0 h 304"/>
                <a:gd name="T52" fmla="*/ 2 w 384"/>
                <a:gd name="T53" fmla="*/ 0 h 304"/>
                <a:gd name="T54" fmla="*/ 1 w 384"/>
                <a:gd name="T55" fmla="*/ 0 h 304"/>
                <a:gd name="T56" fmla="*/ 1 w 384"/>
                <a:gd name="T57" fmla="*/ 0 h 304"/>
                <a:gd name="T58" fmla="*/ 1 w 384"/>
                <a:gd name="T59" fmla="*/ 0 h 304"/>
                <a:gd name="T60" fmla="*/ 1 w 384"/>
                <a:gd name="T61" fmla="*/ 0 h 304"/>
                <a:gd name="T62" fmla="*/ 1 w 384"/>
                <a:gd name="T63" fmla="*/ 0 h 304"/>
                <a:gd name="T64" fmla="*/ 1 w 384"/>
                <a:gd name="T65" fmla="*/ 0 h 304"/>
                <a:gd name="T66" fmla="*/ 1 w 384"/>
                <a:gd name="T67" fmla="*/ 0 h 304"/>
                <a:gd name="T68" fmla="*/ 2 w 384"/>
                <a:gd name="T69" fmla="*/ 0 h 304"/>
                <a:gd name="T70" fmla="*/ 2 w 384"/>
                <a:gd name="T71" fmla="*/ 0 h 304"/>
                <a:gd name="T72" fmla="*/ 2 w 384"/>
                <a:gd name="T73" fmla="*/ 0 h 304"/>
                <a:gd name="T74" fmla="*/ 1 w 384"/>
                <a:gd name="T75" fmla="*/ 0 h 304"/>
                <a:gd name="T76" fmla="*/ 2 w 384"/>
                <a:gd name="T77" fmla="*/ 0 h 304"/>
                <a:gd name="T78" fmla="*/ 2 w 384"/>
                <a:gd name="T79" fmla="*/ 0 h 304"/>
                <a:gd name="T80" fmla="*/ 1 w 384"/>
                <a:gd name="T81" fmla="*/ 1 h 304"/>
                <a:gd name="T82" fmla="*/ 1 w 384"/>
                <a:gd name="T83" fmla="*/ 1 h 304"/>
                <a:gd name="T84" fmla="*/ 1 w 384"/>
                <a:gd name="T85" fmla="*/ 1 h 304"/>
                <a:gd name="T86" fmla="*/ 1 w 384"/>
                <a:gd name="T87" fmla="*/ 1 h 304"/>
                <a:gd name="T88" fmla="*/ 1 w 384"/>
                <a:gd name="T89" fmla="*/ 1 h 304"/>
                <a:gd name="T90" fmla="*/ 1 w 384"/>
                <a:gd name="T91" fmla="*/ 1 h 304"/>
                <a:gd name="T92" fmla="*/ 1 w 384"/>
                <a:gd name="T93" fmla="*/ 1 h 304"/>
                <a:gd name="T94" fmla="*/ 1 w 384"/>
                <a:gd name="T95" fmla="*/ 1 h 304"/>
                <a:gd name="T96" fmla="*/ 1 w 384"/>
                <a:gd name="T97" fmla="*/ 1 h 304"/>
                <a:gd name="T98" fmla="*/ 1 w 384"/>
                <a:gd name="T99" fmla="*/ 1 h 304"/>
                <a:gd name="T100" fmla="*/ 1 w 384"/>
                <a:gd name="T101" fmla="*/ 0 h 304"/>
                <a:gd name="T102" fmla="*/ 1 w 384"/>
                <a:gd name="T103" fmla="*/ 0 h 304"/>
                <a:gd name="T104" fmla="*/ 1 w 384"/>
                <a:gd name="T105" fmla="*/ 0 h 304"/>
                <a:gd name="T106" fmla="*/ 1 w 384"/>
                <a:gd name="T107" fmla="*/ 0 h 304"/>
                <a:gd name="T108" fmla="*/ 1 w 384"/>
                <a:gd name="T109" fmla="*/ 0 h 304"/>
                <a:gd name="T110" fmla="*/ 1 w 384"/>
                <a:gd name="T111" fmla="*/ 0 h 304"/>
                <a:gd name="T112" fmla="*/ 1 w 384"/>
                <a:gd name="T113" fmla="*/ 0 h 304"/>
                <a:gd name="T114" fmla="*/ 1 w 384"/>
                <a:gd name="T115" fmla="*/ 0 h 304"/>
                <a:gd name="T116" fmla="*/ 1 w 384"/>
                <a:gd name="T117" fmla="*/ 0 h 304"/>
                <a:gd name="T118" fmla="*/ 1 w 384"/>
                <a:gd name="T119" fmla="*/ 0 h 304"/>
                <a:gd name="T120" fmla="*/ 1 w 384"/>
                <a:gd name="T121" fmla="*/ 0 h 304"/>
                <a:gd name="T122" fmla="*/ 1 w 384"/>
                <a:gd name="T123" fmla="*/ 0 h 304"/>
                <a:gd name="T124" fmla="*/ 1 w 384"/>
                <a:gd name="T125" fmla="*/ 0 h 3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4" h="304">
                  <a:moveTo>
                    <a:pt x="139" y="11"/>
                  </a:moveTo>
                  <a:lnTo>
                    <a:pt x="140" y="7"/>
                  </a:lnTo>
                  <a:lnTo>
                    <a:pt x="143" y="7"/>
                  </a:lnTo>
                  <a:lnTo>
                    <a:pt x="147" y="10"/>
                  </a:lnTo>
                  <a:lnTo>
                    <a:pt x="149" y="10"/>
                  </a:lnTo>
                  <a:lnTo>
                    <a:pt x="147" y="11"/>
                  </a:lnTo>
                  <a:lnTo>
                    <a:pt x="149" y="13"/>
                  </a:lnTo>
                  <a:lnTo>
                    <a:pt x="152" y="16"/>
                  </a:lnTo>
                  <a:lnTo>
                    <a:pt x="155" y="13"/>
                  </a:lnTo>
                  <a:lnTo>
                    <a:pt x="158" y="15"/>
                  </a:lnTo>
                  <a:lnTo>
                    <a:pt x="161" y="13"/>
                  </a:lnTo>
                  <a:lnTo>
                    <a:pt x="163" y="13"/>
                  </a:lnTo>
                  <a:lnTo>
                    <a:pt x="165" y="13"/>
                  </a:lnTo>
                  <a:lnTo>
                    <a:pt x="165" y="10"/>
                  </a:lnTo>
                  <a:lnTo>
                    <a:pt x="168" y="9"/>
                  </a:lnTo>
                  <a:lnTo>
                    <a:pt x="173" y="9"/>
                  </a:lnTo>
                  <a:lnTo>
                    <a:pt x="174" y="6"/>
                  </a:lnTo>
                  <a:lnTo>
                    <a:pt x="180" y="5"/>
                  </a:lnTo>
                  <a:lnTo>
                    <a:pt x="182" y="4"/>
                  </a:lnTo>
                  <a:lnTo>
                    <a:pt x="186" y="5"/>
                  </a:lnTo>
                  <a:lnTo>
                    <a:pt x="192" y="0"/>
                  </a:lnTo>
                  <a:lnTo>
                    <a:pt x="194" y="1"/>
                  </a:lnTo>
                  <a:lnTo>
                    <a:pt x="201" y="1"/>
                  </a:lnTo>
                  <a:lnTo>
                    <a:pt x="204" y="0"/>
                  </a:lnTo>
                  <a:lnTo>
                    <a:pt x="205" y="1"/>
                  </a:lnTo>
                  <a:lnTo>
                    <a:pt x="205" y="3"/>
                  </a:lnTo>
                  <a:lnTo>
                    <a:pt x="207" y="3"/>
                  </a:lnTo>
                  <a:lnTo>
                    <a:pt x="210" y="5"/>
                  </a:lnTo>
                  <a:lnTo>
                    <a:pt x="211" y="9"/>
                  </a:lnTo>
                  <a:lnTo>
                    <a:pt x="210" y="10"/>
                  </a:lnTo>
                  <a:lnTo>
                    <a:pt x="210" y="11"/>
                  </a:lnTo>
                  <a:lnTo>
                    <a:pt x="212" y="17"/>
                  </a:lnTo>
                  <a:lnTo>
                    <a:pt x="213" y="19"/>
                  </a:lnTo>
                  <a:lnTo>
                    <a:pt x="213" y="23"/>
                  </a:lnTo>
                  <a:lnTo>
                    <a:pt x="211" y="27"/>
                  </a:lnTo>
                  <a:lnTo>
                    <a:pt x="215" y="29"/>
                  </a:lnTo>
                  <a:lnTo>
                    <a:pt x="215" y="30"/>
                  </a:lnTo>
                  <a:lnTo>
                    <a:pt x="211" y="35"/>
                  </a:lnTo>
                  <a:lnTo>
                    <a:pt x="212" y="36"/>
                  </a:lnTo>
                  <a:lnTo>
                    <a:pt x="218" y="29"/>
                  </a:lnTo>
                  <a:lnTo>
                    <a:pt x="221" y="29"/>
                  </a:lnTo>
                  <a:lnTo>
                    <a:pt x="221" y="31"/>
                  </a:lnTo>
                  <a:lnTo>
                    <a:pt x="221" y="35"/>
                  </a:lnTo>
                  <a:lnTo>
                    <a:pt x="223" y="39"/>
                  </a:lnTo>
                  <a:lnTo>
                    <a:pt x="223" y="41"/>
                  </a:lnTo>
                  <a:lnTo>
                    <a:pt x="227" y="43"/>
                  </a:lnTo>
                  <a:lnTo>
                    <a:pt x="227" y="45"/>
                  </a:lnTo>
                  <a:lnTo>
                    <a:pt x="228" y="46"/>
                  </a:lnTo>
                  <a:lnTo>
                    <a:pt x="228" y="48"/>
                  </a:lnTo>
                  <a:lnTo>
                    <a:pt x="230" y="51"/>
                  </a:lnTo>
                  <a:lnTo>
                    <a:pt x="231" y="55"/>
                  </a:lnTo>
                  <a:lnTo>
                    <a:pt x="231" y="57"/>
                  </a:lnTo>
                  <a:lnTo>
                    <a:pt x="234" y="58"/>
                  </a:lnTo>
                  <a:lnTo>
                    <a:pt x="235" y="59"/>
                  </a:lnTo>
                  <a:lnTo>
                    <a:pt x="236" y="59"/>
                  </a:lnTo>
                  <a:lnTo>
                    <a:pt x="242" y="59"/>
                  </a:lnTo>
                  <a:lnTo>
                    <a:pt x="243" y="57"/>
                  </a:lnTo>
                  <a:lnTo>
                    <a:pt x="246" y="57"/>
                  </a:lnTo>
                  <a:lnTo>
                    <a:pt x="252" y="59"/>
                  </a:lnTo>
                  <a:lnTo>
                    <a:pt x="254" y="59"/>
                  </a:lnTo>
                  <a:lnTo>
                    <a:pt x="257" y="58"/>
                  </a:lnTo>
                  <a:lnTo>
                    <a:pt x="258" y="55"/>
                  </a:lnTo>
                  <a:lnTo>
                    <a:pt x="259" y="55"/>
                  </a:lnTo>
                  <a:lnTo>
                    <a:pt x="261" y="57"/>
                  </a:lnTo>
                  <a:lnTo>
                    <a:pt x="264" y="57"/>
                  </a:lnTo>
                  <a:lnTo>
                    <a:pt x="266" y="54"/>
                  </a:lnTo>
                  <a:lnTo>
                    <a:pt x="275" y="53"/>
                  </a:lnTo>
                  <a:lnTo>
                    <a:pt x="277" y="54"/>
                  </a:lnTo>
                  <a:lnTo>
                    <a:pt x="281" y="55"/>
                  </a:lnTo>
                  <a:lnTo>
                    <a:pt x="283" y="54"/>
                  </a:lnTo>
                  <a:lnTo>
                    <a:pt x="285" y="52"/>
                  </a:lnTo>
                  <a:lnTo>
                    <a:pt x="288" y="57"/>
                  </a:lnTo>
                  <a:lnTo>
                    <a:pt x="288" y="58"/>
                  </a:lnTo>
                  <a:lnTo>
                    <a:pt x="289" y="59"/>
                  </a:lnTo>
                  <a:lnTo>
                    <a:pt x="291" y="60"/>
                  </a:lnTo>
                  <a:lnTo>
                    <a:pt x="296" y="59"/>
                  </a:lnTo>
                  <a:lnTo>
                    <a:pt x="297" y="59"/>
                  </a:lnTo>
                  <a:lnTo>
                    <a:pt x="300" y="61"/>
                  </a:lnTo>
                  <a:lnTo>
                    <a:pt x="305" y="63"/>
                  </a:lnTo>
                  <a:lnTo>
                    <a:pt x="309" y="63"/>
                  </a:lnTo>
                  <a:lnTo>
                    <a:pt x="314" y="64"/>
                  </a:lnTo>
                  <a:lnTo>
                    <a:pt x="315" y="66"/>
                  </a:lnTo>
                  <a:lnTo>
                    <a:pt x="317" y="66"/>
                  </a:lnTo>
                  <a:lnTo>
                    <a:pt x="319" y="65"/>
                  </a:lnTo>
                  <a:lnTo>
                    <a:pt x="332" y="69"/>
                  </a:lnTo>
                  <a:lnTo>
                    <a:pt x="335" y="67"/>
                  </a:lnTo>
                  <a:lnTo>
                    <a:pt x="336" y="69"/>
                  </a:lnTo>
                  <a:lnTo>
                    <a:pt x="339" y="67"/>
                  </a:lnTo>
                  <a:lnTo>
                    <a:pt x="342" y="65"/>
                  </a:lnTo>
                  <a:lnTo>
                    <a:pt x="347" y="65"/>
                  </a:lnTo>
                  <a:lnTo>
                    <a:pt x="349" y="67"/>
                  </a:lnTo>
                  <a:lnTo>
                    <a:pt x="350" y="67"/>
                  </a:lnTo>
                  <a:lnTo>
                    <a:pt x="356" y="67"/>
                  </a:lnTo>
                  <a:lnTo>
                    <a:pt x="360" y="67"/>
                  </a:lnTo>
                  <a:lnTo>
                    <a:pt x="361" y="66"/>
                  </a:lnTo>
                  <a:lnTo>
                    <a:pt x="361" y="67"/>
                  </a:lnTo>
                  <a:lnTo>
                    <a:pt x="362" y="69"/>
                  </a:lnTo>
                  <a:lnTo>
                    <a:pt x="366" y="67"/>
                  </a:lnTo>
                  <a:lnTo>
                    <a:pt x="368" y="64"/>
                  </a:lnTo>
                  <a:lnTo>
                    <a:pt x="372" y="64"/>
                  </a:lnTo>
                  <a:lnTo>
                    <a:pt x="373" y="65"/>
                  </a:lnTo>
                  <a:lnTo>
                    <a:pt x="374" y="67"/>
                  </a:lnTo>
                  <a:lnTo>
                    <a:pt x="378" y="69"/>
                  </a:lnTo>
                  <a:lnTo>
                    <a:pt x="379" y="69"/>
                  </a:lnTo>
                  <a:lnTo>
                    <a:pt x="379" y="66"/>
                  </a:lnTo>
                  <a:lnTo>
                    <a:pt x="380" y="65"/>
                  </a:lnTo>
                  <a:lnTo>
                    <a:pt x="381" y="64"/>
                  </a:lnTo>
                  <a:lnTo>
                    <a:pt x="383" y="65"/>
                  </a:lnTo>
                  <a:lnTo>
                    <a:pt x="383" y="69"/>
                  </a:lnTo>
                  <a:lnTo>
                    <a:pt x="381" y="70"/>
                  </a:lnTo>
                  <a:lnTo>
                    <a:pt x="379" y="70"/>
                  </a:lnTo>
                  <a:lnTo>
                    <a:pt x="375" y="78"/>
                  </a:lnTo>
                  <a:lnTo>
                    <a:pt x="373" y="79"/>
                  </a:lnTo>
                  <a:lnTo>
                    <a:pt x="372" y="85"/>
                  </a:lnTo>
                  <a:lnTo>
                    <a:pt x="371" y="88"/>
                  </a:lnTo>
                  <a:lnTo>
                    <a:pt x="369" y="88"/>
                  </a:lnTo>
                  <a:lnTo>
                    <a:pt x="367" y="87"/>
                  </a:lnTo>
                  <a:lnTo>
                    <a:pt x="365" y="85"/>
                  </a:lnTo>
                  <a:lnTo>
                    <a:pt x="362" y="88"/>
                  </a:lnTo>
                  <a:lnTo>
                    <a:pt x="361" y="88"/>
                  </a:lnTo>
                  <a:lnTo>
                    <a:pt x="360" y="89"/>
                  </a:lnTo>
                  <a:lnTo>
                    <a:pt x="363" y="89"/>
                  </a:lnTo>
                  <a:lnTo>
                    <a:pt x="365" y="90"/>
                  </a:lnTo>
                  <a:lnTo>
                    <a:pt x="365" y="93"/>
                  </a:lnTo>
                  <a:lnTo>
                    <a:pt x="362" y="91"/>
                  </a:lnTo>
                  <a:lnTo>
                    <a:pt x="360" y="94"/>
                  </a:lnTo>
                  <a:lnTo>
                    <a:pt x="356" y="95"/>
                  </a:lnTo>
                  <a:lnTo>
                    <a:pt x="356" y="99"/>
                  </a:lnTo>
                  <a:lnTo>
                    <a:pt x="354" y="100"/>
                  </a:lnTo>
                  <a:lnTo>
                    <a:pt x="353" y="100"/>
                  </a:lnTo>
                  <a:lnTo>
                    <a:pt x="354" y="101"/>
                  </a:lnTo>
                  <a:lnTo>
                    <a:pt x="356" y="101"/>
                  </a:lnTo>
                  <a:lnTo>
                    <a:pt x="357" y="102"/>
                  </a:lnTo>
                  <a:lnTo>
                    <a:pt x="360" y="102"/>
                  </a:lnTo>
                  <a:lnTo>
                    <a:pt x="363" y="100"/>
                  </a:lnTo>
                  <a:lnTo>
                    <a:pt x="365" y="102"/>
                  </a:lnTo>
                  <a:lnTo>
                    <a:pt x="363" y="103"/>
                  </a:lnTo>
                  <a:lnTo>
                    <a:pt x="366" y="106"/>
                  </a:lnTo>
                  <a:lnTo>
                    <a:pt x="369" y="106"/>
                  </a:lnTo>
                  <a:lnTo>
                    <a:pt x="371" y="106"/>
                  </a:lnTo>
                  <a:lnTo>
                    <a:pt x="372" y="107"/>
                  </a:lnTo>
                  <a:lnTo>
                    <a:pt x="373" y="106"/>
                  </a:lnTo>
                  <a:lnTo>
                    <a:pt x="372" y="105"/>
                  </a:lnTo>
                  <a:lnTo>
                    <a:pt x="374" y="105"/>
                  </a:lnTo>
                  <a:lnTo>
                    <a:pt x="377" y="105"/>
                  </a:lnTo>
                  <a:lnTo>
                    <a:pt x="377" y="107"/>
                  </a:lnTo>
                  <a:lnTo>
                    <a:pt x="377" y="108"/>
                  </a:lnTo>
                  <a:lnTo>
                    <a:pt x="378" y="108"/>
                  </a:lnTo>
                  <a:lnTo>
                    <a:pt x="378" y="105"/>
                  </a:lnTo>
                  <a:lnTo>
                    <a:pt x="377" y="99"/>
                  </a:lnTo>
                  <a:lnTo>
                    <a:pt x="381" y="99"/>
                  </a:lnTo>
                  <a:lnTo>
                    <a:pt x="384" y="101"/>
                  </a:lnTo>
                  <a:lnTo>
                    <a:pt x="383" y="105"/>
                  </a:lnTo>
                  <a:lnTo>
                    <a:pt x="369" y="123"/>
                  </a:lnTo>
                  <a:lnTo>
                    <a:pt x="367" y="125"/>
                  </a:lnTo>
                  <a:lnTo>
                    <a:pt x="363" y="129"/>
                  </a:lnTo>
                  <a:lnTo>
                    <a:pt x="359" y="131"/>
                  </a:lnTo>
                  <a:lnTo>
                    <a:pt x="357" y="133"/>
                  </a:lnTo>
                  <a:lnTo>
                    <a:pt x="338" y="144"/>
                  </a:lnTo>
                  <a:lnTo>
                    <a:pt x="330" y="148"/>
                  </a:lnTo>
                  <a:lnTo>
                    <a:pt x="312" y="149"/>
                  </a:lnTo>
                  <a:lnTo>
                    <a:pt x="308" y="147"/>
                  </a:lnTo>
                  <a:lnTo>
                    <a:pt x="308" y="144"/>
                  </a:lnTo>
                  <a:lnTo>
                    <a:pt x="307" y="142"/>
                  </a:lnTo>
                  <a:lnTo>
                    <a:pt x="309" y="141"/>
                  </a:lnTo>
                  <a:lnTo>
                    <a:pt x="308" y="138"/>
                  </a:lnTo>
                  <a:lnTo>
                    <a:pt x="305" y="136"/>
                  </a:lnTo>
                  <a:lnTo>
                    <a:pt x="305" y="133"/>
                  </a:lnTo>
                  <a:lnTo>
                    <a:pt x="303" y="132"/>
                  </a:lnTo>
                  <a:lnTo>
                    <a:pt x="301" y="132"/>
                  </a:lnTo>
                  <a:lnTo>
                    <a:pt x="300" y="131"/>
                  </a:lnTo>
                  <a:lnTo>
                    <a:pt x="295" y="125"/>
                  </a:lnTo>
                  <a:lnTo>
                    <a:pt x="294" y="121"/>
                  </a:lnTo>
                  <a:lnTo>
                    <a:pt x="294" y="119"/>
                  </a:lnTo>
                  <a:lnTo>
                    <a:pt x="294" y="118"/>
                  </a:lnTo>
                  <a:lnTo>
                    <a:pt x="290" y="112"/>
                  </a:lnTo>
                  <a:lnTo>
                    <a:pt x="289" y="112"/>
                  </a:lnTo>
                  <a:lnTo>
                    <a:pt x="288" y="112"/>
                  </a:lnTo>
                  <a:lnTo>
                    <a:pt x="291" y="115"/>
                  </a:lnTo>
                  <a:lnTo>
                    <a:pt x="291" y="118"/>
                  </a:lnTo>
                  <a:lnTo>
                    <a:pt x="290" y="121"/>
                  </a:lnTo>
                  <a:lnTo>
                    <a:pt x="290" y="124"/>
                  </a:lnTo>
                  <a:lnTo>
                    <a:pt x="291" y="126"/>
                  </a:lnTo>
                  <a:lnTo>
                    <a:pt x="289" y="125"/>
                  </a:lnTo>
                  <a:lnTo>
                    <a:pt x="284" y="123"/>
                  </a:lnTo>
                  <a:lnTo>
                    <a:pt x="282" y="125"/>
                  </a:lnTo>
                  <a:lnTo>
                    <a:pt x="284" y="125"/>
                  </a:lnTo>
                  <a:lnTo>
                    <a:pt x="289" y="126"/>
                  </a:lnTo>
                  <a:lnTo>
                    <a:pt x="291" y="130"/>
                  </a:lnTo>
                  <a:lnTo>
                    <a:pt x="294" y="130"/>
                  </a:lnTo>
                  <a:lnTo>
                    <a:pt x="295" y="131"/>
                  </a:lnTo>
                  <a:lnTo>
                    <a:pt x="293" y="132"/>
                  </a:lnTo>
                  <a:lnTo>
                    <a:pt x="290" y="130"/>
                  </a:lnTo>
                  <a:lnTo>
                    <a:pt x="288" y="130"/>
                  </a:lnTo>
                  <a:lnTo>
                    <a:pt x="279" y="131"/>
                  </a:lnTo>
                  <a:lnTo>
                    <a:pt x="278" y="133"/>
                  </a:lnTo>
                  <a:lnTo>
                    <a:pt x="275" y="135"/>
                  </a:lnTo>
                  <a:lnTo>
                    <a:pt x="273" y="138"/>
                  </a:lnTo>
                  <a:lnTo>
                    <a:pt x="270" y="141"/>
                  </a:lnTo>
                  <a:lnTo>
                    <a:pt x="269" y="139"/>
                  </a:lnTo>
                  <a:lnTo>
                    <a:pt x="267" y="141"/>
                  </a:lnTo>
                  <a:lnTo>
                    <a:pt x="267" y="145"/>
                  </a:lnTo>
                  <a:lnTo>
                    <a:pt x="266" y="145"/>
                  </a:lnTo>
                  <a:lnTo>
                    <a:pt x="264" y="144"/>
                  </a:lnTo>
                  <a:lnTo>
                    <a:pt x="261" y="143"/>
                  </a:lnTo>
                  <a:lnTo>
                    <a:pt x="257" y="143"/>
                  </a:lnTo>
                  <a:lnTo>
                    <a:pt x="257" y="144"/>
                  </a:lnTo>
                  <a:lnTo>
                    <a:pt x="264" y="145"/>
                  </a:lnTo>
                  <a:lnTo>
                    <a:pt x="264" y="148"/>
                  </a:lnTo>
                  <a:lnTo>
                    <a:pt x="267" y="151"/>
                  </a:lnTo>
                  <a:lnTo>
                    <a:pt x="265" y="153"/>
                  </a:lnTo>
                  <a:lnTo>
                    <a:pt x="258" y="150"/>
                  </a:lnTo>
                  <a:lnTo>
                    <a:pt x="257" y="148"/>
                  </a:lnTo>
                  <a:lnTo>
                    <a:pt x="255" y="148"/>
                  </a:lnTo>
                  <a:lnTo>
                    <a:pt x="255" y="149"/>
                  </a:lnTo>
                  <a:lnTo>
                    <a:pt x="257" y="150"/>
                  </a:lnTo>
                  <a:lnTo>
                    <a:pt x="257" y="153"/>
                  </a:lnTo>
                  <a:lnTo>
                    <a:pt x="261" y="155"/>
                  </a:lnTo>
                  <a:lnTo>
                    <a:pt x="264" y="156"/>
                  </a:lnTo>
                  <a:lnTo>
                    <a:pt x="258" y="161"/>
                  </a:lnTo>
                  <a:lnTo>
                    <a:pt x="257" y="162"/>
                  </a:lnTo>
                  <a:lnTo>
                    <a:pt x="255" y="162"/>
                  </a:lnTo>
                  <a:lnTo>
                    <a:pt x="255" y="163"/>
                  </a:lnTo>
                  <a:lnTo>
                    <a:pt x="253" y="163"/>
                  </a:lnTo>
                  <a:lnTo>
                    <a:pt x="252" y="165"/>
                  </a:lnTo>
                  <a:lnTo>
                    <a:pt x="248" y="163"/>
                  </a:lnTo>
                  <a:lnTo>
                    <a:pt x="243" y="165"/>
                  </a:lnTo>
                  <a:lnTo>
                    <a:pt x="241" y="163"/>
                  </a:lnTo>
                  <a:lnTo>
                    <a:pt x="239" y="165"/>
                  </a:lnTo>
                  <a:lnTo>
                    <a:pt x="235" y="165"/>
                  </a:lnTo>
                  <a:lnTo>
                    <a:pt x="234" y="165"/>
                  </a:lnTo>
                  <a:lnTo>
                    <a:pt x="233" y="163"/>
                  </a:lnTo>
                  <a:lnTo>
                    <a:pt x="231" y="163"/>
                  </a:lnTo>
                  <a:lnTo>
                    <a:pt x="231" y="165"/>
                  </a:lnTo>
                  <a:lnTo>
                    <a:pt x="230" y="165"/>
                  </a:lnTo>
                  <a:lnTo>
                    <a:pt x="229" y="163"/>
                  </a:lnTo>
                  <a:lnTo>
                    <a:pt x="228" y="163"/>
                  </a:lnTo>
                  <a:lnTo>
                    <a:pt x="229" y="166"/>
                  </a:lnTo>
                  <a:lnTo>
                    <a:pt x="225" y="167"/>
                  </a:lnTo>
                  <a:lnTo>
                    <a:pt x="224" y="167"/>
                  </a:lnTo>
                  <a:lnTo>
                    <a:pt x="225" y="168"/>
                  </a:lnTo>
                  <a:lnTo>
                    <a:pt x="222" y="168"/>
                  </a:lnTo>
                  <a:lnTo>
                    <a:pt x="221" y="169"/>
                  </a:lnTo>
                  <a:lnTo>
                    <a:pt x="215" y="166"/>
                  </a:lnTo>
                  <a:lnTo>
                    <a:pt x="216" y="167"/>
                  </a:lnTo>
                  <a:lnTo>
                    <a:pt x="213" y="171"/>
                  </a:lnTo>
                  <a:lnTo>
                    <a:pt x="212" y="172"/>
                  </a:lnTo>
                  <a:lnTo>
                    <a:pt x="212" y="171"/>
                  </a:lnTo>
                  <a:lnTo>
                    <a:pt x="210" y="169"/>
                  </a:lnTo>
                  <a:lnTo>
                    <a:pt x="209" y="171"/>
                  </a:lnTo>
                  <a:lnTo>
                    <a:pt x="213" y="175"/>
                  </a:lnTo>
                  <a:lnTo>
                    <a:pt x="230" y="179"/>
                  </a:lnTo>
                  <a:lnTo>
                    <a:pt x="227" y="183"/>
                  </a:lnTo>
                  <a:lnTo>
                    <a:pt x="227" y="185"/>
                  </a:lnTo>
                  <a:lnTo>
                    <a:pt x="225" y="186"/>
                  </a:lnTo>
                  <a:lnTo>
                    <a:pt x="225" y="187"/>
                  </a:lnTo>
                  <a:lnTo>
                    <a:pt x="223" y="187"/>
                  </a:lnTo>
                  <a:lnTo>
                    <a:pt x="223" y="186"/>
                  </a:lnTo>
                  <a:lnTo>
                    <a:pt x="222" y="186"/>
                  </a:lnTo>
                  <a:lnTo>
                    <a:pt x="222" y="189"/>
                  </a:lnTo>
                  <a:lnTo>
                    <a:pt x="223" y="189"/>
                  </a:lnTo>
                  <a:lnTo>
                    <a:pt x="225" y="189"/>
                  </a:lnTo>
                  <a:lnTo>
                    <a:pt x="228" y="187"/>
                  </a:lnTo>
                  <a:lnTo>
                    <a:pt x="228" y="184"/>
                  </a:lnTo>
                  <a:lnTo>
                    <a:pt x="231" y="181"/>
                  </a:lnTo>
                  <a:lnTo>
                    <a:pt x="233" y="183"/>
                  </a:lnTo>
                  <a:lnTo>
                    <a:pt x="233" y="180"/>
                  </a:lnTo>
                  <a:lnTo>
                    <a:pt x="236" y="179"/>
                  </a:lnTo>
                  <a:lnTo>
                    <a:pt x="237" y="175"/>
                  </a:lnTo>
                  <a:lnTo>
                    <a:pt x="240" y="174"/>
                  </a:lnTo>
                  <a:lnTo>
                    <a:pt x="241" y="174"/>
                  </a:lnTo>
                  <a:lnTo>
                    <a:pt x="247" y="173"/>
                  </a:lnTo>
                  <a:lnTo>
                    <a:pt x="248" y="175"/>
                  </a:lnTo>
                  <a:lnTo>
                    <a:pt x="252" y="175"/>
                  </a:lnTo>
                  <a:lnTo>
                    <a:pt x="258" y="174"/>
                  </a:lnTo>
                  <a:lnTo>
                    <a:pt x="260" y="172"/>
                  </a:lnTo>
                  <a:lnTo>
                    <a:pt x="265" y="166"/>
                  </a:lnTo>
                  <a:lnTo>
                    <a:pt x="266" y="163"/>
                  </a:lnTo>
                  <a:lnTo>
                    <a:pt x="269" y="162"/>
                  </a:lnTo>
                  <a:lnTo>
                    <a:pt x="275" y="160"/>
                  </a:lnTo>
                  <a:lnTo>
                    <a:pt x="277" y="160"/>
                  </a:lnTo>
                  <a:lnTo>
                    <a:pt x="279" y="162"/>
                  </a:lnTo>
                  <a:lnTo>
                    <a:pt x="282" y="165"/>
                  </a:lnTo>
                  <a:lnTo>
                    <a:pt x="282" y="167"/>
                  </a:lnTo>
                  <a:lnTo>
                    <a:pt x="284" y="169"/>
                  </a:lnTo>
                  <a:lnTo>
                    <a:pt x="283" y="171"/>
                  </a:lnTo>
                  <a:lnTo>
                    <a:pt x="284" y="173"/>
                  </a:lnTo>
                  <a:lnTo>
                    <a:pt x="281" y="183"/>
                  </a:lnTo>
                  <a:lnTo>
                    <a:pt x="282" y="184"/>
                  </a:lnTo>
                  <a:lnTo>
                    <a:pt x="283" y="189"/>
                  </a:lnTo>
                  <a:lnTo>
                    <a:pt x="283" y="190"/>
                  </a:lnTo>
                  <a:lnTo>
                    <a:pt x="285" y="190"/>
                  </a:lnTo>
                  <a:lnTo>
                    <a:pt x="283" y="192"/>
                  </a:lnTo>
                  <a:lnTo>
                    <a:pt x="284" y="193"/>
                  </a:lnTo>
                  <a:lnTo>
                    <a:pt x="282" y="195"/>
                  </a:lnTo>
                  <a:lnTo>
                    <a:pt x="282" y="198"/>
                  </a:lnTo>
                  <a:lnTo>
                    <a:pt x="281" y="208"/>
                  </a:lnTo>
                  <a:lnTo>
                    <a:pt x="281" y="211"/>
                  </a:lnTo>
                  <a:lnTo>
                    <a:pt x="281" y="213"/>
                  </a:lnTo>
                  <a:lnTo>
                    <a:pt x="277" y="217"/>
                  </a:lnTo>
                  <a:lnTo>
                    <a:pt x="272" y="219"/>
                  </a:lnTo>
                  <a:lnTo>
                    <a:pt x="258" y="220"/>
                  </a:lnTo>
                  <a:lnTo>
                    <a:pt x="252" y="219"/>
                  </a:lnTo>
                  <a:lnTo>
                    <a:pt x="247" y="219"/>
                  </a:lnTo>
                  <a:lnTo>
                    <a:pt x="247" y="221"/>
                  </a:lnTo>
                  <a:lnTo>
                    <a:pt x="260" y="223"/>
                  </a:lnTo>
                  <a:lnTo>
                    <a:pt x="263" y="223"/>
                  </a:lnTo>
                  <a:lnTo>
                    <a:pt x="269" y="222"/>
                  </a:lnTo>
                  <a:lnTo>
                    <a:pt x="270" y="223"/>
                  </a:lnTo>
                  <a:lnTo>
                    <a:pt x="271" y="223"/>
                  </a:lnTo>
                  <a:lnTo>
                    <a:pt x="284" y="220"/>
                  </a:lnTo>
                  <a:lnTo>
                    <a:pt x="285" y="221"/>
                  </a:lnTo>
                  <a:lnTo>
                    <a:pt x="285" y="223"/>
                  </a:lnTo>
                  <a:lnTo>
                    <a:pt x="284" y="227"/>
                  </a:lnTo>
                  <a:lnTo>
                    <a:pt x="279" y="233"/>
                  </a:lnTo>
                  <a:lnTo>
                    <a:pt x="272" y="240"/>
                  </a:lnTo>
                  <a:lnTo>
                    <a:pt x="266" y="244"/>
                  </a:lnTo>
                  <a:lnTo>
                    <a:pt x="264" y="245"/>
                  </a:lnTo>
                  <a:lnTo>
                    <a:pt x="261" y="247"/>
                  </a:lnTo>
                  <a:lnTo>
                    <a:pt x="261" y="249"/>
                  </a:lnTo>
                  <a:lnTo>
                    <a:pt x="259" y="250"/>
                  </a:lnTo>
                  <a:lnTo>
                    <a:pt x="258" y="250"/>
                  </a:lnTo>
                  <a:lnTo>
                    <a:pt x="255" y="251"/>
                  </a:lnTo>
                  <a:lnTo>
                    <a:pt x="254" y="253"/>
                  </a:lnTo>
                  <a:lnTo>
                    <a:pt x="245" y="261"/>
                  </a:lnTo>
                  <a:lnTo>
                    <a:pt x="236" y="268"/>
                  </a:lnTo>
                  <a:lnTo>
                    <a:pt x="229" y="264"/>
                  </a:lnTo>
                  <a:lnTo>
                    <a:pt x="225" y="264"/>
                  </a:lnTo>
                  <a:lnTo>
                    <a:pt x="221" y="264"/>
                  </a:lnTo>
                  <a:lnTo>
                    <a:pt x="218" y="263"/>
                  </a:lnTo>
                  <a:lnTo>
                    <a:pt x="211" y="263"/>
                  </a:lnTo>
                  <a:lnTo>
                    <a:pt x="195" y="259"/>
                  </a:lnTo>
                  <a:lnTo>
                    <a:pt x="187" y="262"/>
                  </a:lnTo>
                  <a:lnTo>
                    <a:pt x="174" y="259"/>
                  </a:lnTo>
                  <a:lnTo>
                    <a:pt x="168" y="256"/>
                  </a:lnTo>
                  <a:lnTo>
                    <a:pt x="167" y="257"/>
                  </a:lnTo>
                  <a:lnTo>
                    <a:pt x="165" y="262"/>
                  </a:lnTo>
                  <a:lnTo>
                    <a:pt x="165" y="263"/>
                  </a:lnTo>
                  <a:lnTo>
                    <a:pt x="158" y="264"/>
                  </a:lnTo>
                  <a:lnTo>
                    <a:pt x="157" y="263"/>
                  </a:lnTo>
                  <a:lnTo>
                    <a:pt x="156" y="262"/>
                  </a:lnTo>
                  <a:lnTo>
                    <a:pt x="156" y="264"/>
                  </a:lnTo>
                  <a:lnTo>
                    <a:pt x="158" y="267"/>
                  </a:lnTo>
                  <a:lnTo>
                    <a:pt x="159" y="270"/>
                  </a:lnTo>
                  <a:lnTo>
                    <a:pt x="161" y="271"/>
                  </a:lnTo>
                  <a:lnTo>
                    <a:pt x="162" y="271"/>
                  </a:lnTo>
                  <a:lnTo>
                    <a:pt x="165" y="271"/>
                  </a:lnTo>
                  <a:lnTo>
                    <a:pt x="165" y="273"/>
                  </a:lnTo>
                  <a:lnTo>
                    <a:pt x="165" y="274"/>
                  </a:lnTo>
                  <a:lnTo>
                    <a:pt x="163" y="275"/>
                  </a:lnTo>
                  <a:lnTo>
                    <a:pt x="159" y="275"/>
                  </a:lnTo>
                  <a:lnTo>
                    <a:pt x="158" y="276"/>
                  </a:lnTo>
                  <a:lnTo>
                    <a:pt x="147" y="276"/>
                  </a:lnTo>
                  <a:lnTo>
                    <a:pt x="146" y="277"/>
                  </a:lnTo>
                  <a:lnTo>
                    <a:pt x="144" y="276"/>
                  </a:lnTo>
                  <a:lnTo>
                    <a:pt x="141" y="276"/>
                  </a:lnTo>
                  <a:lnTo>
                    <a:pt x="141" y="277"/>
                  </a:lnTo>
                  <a:lnTo>
                    <a:pt x="138" y="281"/>
                  </a:lnTo>
                  <a:lnTo>
                    <a:pt x="137" y="283"/>
                  </a:lnTo>
                  <a:lnTo>
                    <a:pt x="137" y="289"/>
                  </a:lnTo>
                  <a:lnTo>
                    <a:pt x="134" y="298"/>
                  </a:lnTo>
                  <a:lnTo>
                    <a:pt x="126" y="301"/>
                  </a:lnTo>
                  <a:lnTo>
                    <a:pt x="121" y="303"/>
                  </a:lnTo>
                  <a:lnTo>
                    <a:pt x="119" y="301"/>
                  </a:lnTo>
                  <a:lnTo>
                    <a:pt x="119" y="300"/>
                  </a:lnTo>
                  <a:lnTo>
                    <a:pt x="117" y="300"/>
                  </a:lnTo>
                  <a:lnTo>
                    <a:pt x="116" y="303"/>
                  </a:lnTo>
                  <a:lnTo>
                    <a:pt x="115" y="303"/>
                  </a:lnTo>
                  <a:lnTo>
                    <a:pt x="113" y="301"/>
                  </a:lnTo>
                  <a:lnTo>
                    <a:pt x="110" y="301"/>
                  </a:lnTo>
                  <a:lnTo>
                    <a:pt x="109" y="304"/>
                  </a:lnTo>
                  <a:lnTo>
                    <a:pt x="108" y="303"/>
                  </a:lnTo>
                  <a:lnTo>
                    <a:pt x="104" y="301"/>
                  </a:lnTo>
                  <a:lnTo>
                    <a:pt x="103" y="299"/>
                  </a:lnTo>
                  <a:lnTo>
                    <a:pt x="101" y="294"/>
                  </a:lnTo>
                  <a:lnTo>
                    <a:pt x="98" y="293"/>
                  </a:lnTo>
                  <a:lnTo>
                    <a:pt x="96" y="294"/>
                  </a:lnTo>
                  <a:lnTo>
                    <a:pt x="95" y="295"/>
                  </a:lnTo>
                  <a:lnTo>
                    <a:pt x="90" y="299"/>
                  </a:lnTo>
                  <a:lnTo>
                    <a:pt x="87" y="299"/>
                  </a:lnTo>
                  <a:lnTo>
                    <a:pt x="81" y="295"/>
                  </a:lnTo>
                  <a:lnTo>
                    <a:pt x="74" y="289"/>
                  </a:lnTo>
                  <a:lnTo>
                    <a:pt x="71" y="287"/>
                  </a:lnTo>
                  <a:lnTo>
                    <a:pt x="68" y="286"/>
                  </a:lnTo>
                  <a:lnTo>
                    <a:pt x="69" y="282"/>
                  </a:lnTo>
                  <a:lnTo>
                    <a:pt x="75" y="281"/>
                  </a:lnTo>
                  <a:lnTo>
                    <a:pt x="77" y="279"/>
                  </a:lnTo>
                  <a:lnTo>
                    <a:pt x="75" y="276"/>
                  </a:lnTo>
                  <a:lnTo>
                    <a:pt x="78" y="276"/>
                  </a:lnTo>
                  <a:lnTo>
                    <a:pt x="77" y="271"/>
                  </a:lnTo>
                  <a:lnTo>
                    <a:pt x="78" y="271"/>
                  </a:lnTo>
                  <a:lnTo>
                    <a:pt x="78" y="270"/>
                  </a:lnTo>
                  <a:lnTo>
                    <a:pt x="78" y="269"/>
                  </a:lnTo>
                  <a:lnTo>
                    <a:pt x="80" y="268"/>
                  </a:lnTo>
                  <a:lnTo>
                    <a:pt x="80" y="270"/>
                  </a:lnTo>
                  <a:lnTo>
                    <a:pt x="81" y="273"/>
                  </a:lnTo>
                  <a:lnTo>
                    <a:pt x="84" y="270"/>
                  </a:lnTo>
                  <a:lnTo>
                    <a:pt x="84" y="265"/>
                  </a:lnTo>
                  <a:lnTo>
                    <a:pt x="87" y="263"/>
                  </a:lnTo>
                  <a:lnTo>
                    <a:pt x="91" y="264"/>
                  </a:lnTo>
                  <a:lnTo>
                    <a:pt x="93" y="264"/>
                  </a:lnTo>
                  <a:lnTo>
                    <a:pt x="96" y="262"/>
                  </a:lnTo>
                  <a:lnTo>
                    <a:pt x="102" y="261"/>
                  </a:lnTo>
                  <a:lnTo>
                    <a:pt x="104" y="258"/>
                  </a:lnTo>
                  <a:lnTo>
                    <a:pt x="103" y="258"/>
                  </a:lnTo>
                  <a:lnTo>
                    <a:pt x="103" y="255"/>
                  </a:lnTo>
                  <a:lnTo>
                    <a:pt x="99" y="252"/>
                  </a:lnTo>
                  <a:lnTo>
                    <a:pt x="98" y="250"/>
                  </a:lnTo>
                  <a:lnTo>
                    <a:pt x="96" y="243"/>
                  </a:lnTo>
                  <a:lnTo>
                    <a:pt x="87" y="237"/>
                  </a:lnTo>
                  <a:lnTo>
                    <a:pt x="87" y="234"/>
                  </a:lnTo>
                  <a:lnTo>
                    <a:pt x="84" y="233"/>
                  </a:lnTo>
                  <a:lnTo>
                    <a:pt x="81" y="223"/>
                  </a:lnTo>
                  <a:lnTo>
                    <a:pt x="78" y="225"/>
                  </a:lnTo>
                  <a:lnTo>
                    <a:pt x="77" y="223"/>
                  </a:lnTo>
                  <a:lnTo>
                    <a:pt x="77" y="221"/>
                  </a:lnTo>
                  <a:lnTo>
                    <a:pt x="74" y="216"/>
                  </a:lnTo>
                  <a:lnTo>
                    <a:pt x="72" y="219"/>
                  </a:lnTo>
                  <a:lnTo>
                    <a:pt x="67" y="221"/>
                  </a:lnTo>
                  <a:lnTo>
                    <a:pt x="45" y="223"/>
                  </a:lnTo>
                  <a:lnTo>
                    <a:pt x="42" y="226"/>
                  </a:lnTo>
                  <a:lnTo>
                    <a:pt x="35" y="227"/>
                  </a:lnTo>
                  <a:lnTo>
                    <a:pt x="33" y="231"/>
                  </a:lnTo>
                  <a:lnTo>
                    <a:pt x="31" y="229"/>
                  </a:lnTo>
                  <a:lnTo>
                    <a:pt x="26" y="229"/>
                  </a:lnTo>
                  <a:lnTo>
                    <a:pt x="25" y="226"/>
                  </a:lnTo>
                  <a:lnTo>
                    <a:pt x="20" y="225"/>
                  </a:lnTo>
                  <a:lnTo>
                    <a:pt x="15" y="221"/>
                  </a:lnTo>
                  <a:lnTo>
                    <a:pt x="13" y="219"/>
                  </a:lnTo>
                  <a:lnTo>
                    <a:pt x="14" y="216"/>
                  </a:lnTo>
                  <a:lnTo>
                    <a:pt x="13" y="214"/>
                  </a:lnTo>
                  <a:lnTo>
                    <a:pt x="6" y="213"/>
                  </a:lnTo>
                  <a:lnTo>
                    <a:pt x="3" y="210"/>
                  </a:lnTo>
                  <a:lnTo>
                    <a:pt x="1" y="213"/>
                  </a:lnTo>
                  <a:lnTo>
                    <a:pt x="0" y="213"/>
                  </a:lnTo>
                  <a:lnTo>
                    <a:pt x="2" y="208"/>
                  </a:lnTo>
                  <a:lnTo>
                    <a:pt x="2" y="204"/>
                  </a:lnTo>
                  <a:lnTo>
                    <a:pt x="0" y="202"/>
                  </a:lnTo>
                  <a:lnTo>
                    <a:pt x="2" y="196"/>
                  </a:lnTo>
                  <a:lnTo>
                    <a:pt x="1" y="191"/>
                  </a:lnTo>
                  <a:lnTo>
                    <a:pt x="0" y="190"/>
                  </a:lnTo>
                  <a:lnTo>
                    <a:pt x="1" y="185"/>
                  </a:lnTo>
                  <a:lnTo>
                    <a:pt x="2" y="183"/>
                  </a:lnTo>
                  <a:lnTo>
                    <a:pt x="2" y="172"/>
                  </a:lnTo>
                  <a:lnTo>
                    <a:pt x="2" y="171"/>
                  </a:lnTo>
                  <a:lnTo>
                    <a:pt x="1" y="168"/>
                  </a:lnTo>
                  <a:lnTo>
                    <a:pt x="1" y="165"/>
                  </a:lnTo>
                  <a:lnTo>
                    <a:pt x="2" y="163"/>
                  </a:lnTo>
                  <a:lnTo>
                    <a:pt x="6" y="162"/>
                  </a:lnTo>
                  <a:lnTo>
                    <a:pt x="7" y="159"/>
                  </a:lnTo>
                  <a:lnTo>
                    <a:pt x="9" y="156"/>
                  </a:lnTo>
                  <a:lnTo>
                    <a:pt x="9" y="154"/>
                  </a:lnTo>
                  <a:lnTo>
                    <a:pt x="11" y="153"/>
                  </a:lnTo>
                  <a:lnTo>
                    <a:pt x="15" y="149"/>
                  </a:lnTo>
                  <a:lnTo>
                    <a:pt x="15" y="151"/>
                  </a:lnTo>
                  <a:lnTo>
                    <a:pt x="19" y="149"/>
                  </a:lnTo>
                  <a:lnTo>
                    <a:pt x="25" y="149"/>
                  </a:lnTo>
                  <a:lnTo>
                    <a:pt x="27" y="148"/>
                  </a:lnTo>
                  <a:lnTo>
                    <a:pt x="33" y="148"/>
                  </a:lnTo>
                  <a:lnTo>
                    <a:pt x="37" y="147"/>
                  </a:lnTo>
                  <a:lnTo>
                    <a:pt x="38" y="144"/>
                  </a:lnTo>
                  <a:lnTo>
                    <a:pt x="48" y="139"/>
                  </a:lnTo>
                  <a:lnTo>
                    <a:pt x="50" y="139"/>
                  </a:lnTo>
                  <a:lnTo>
                    <a:pt x="54" y="131"/>
                  </a:lnTo>
                  <a:lnTo>
                    <a:pt x="56" y="131"/>
                  </a:lnTo>
                  <a:lnTo>
                    <a:pt x="60" y="131"/>
                  </a:lnTo>
                  <a:lnTo>
                    <a:pt x="60" y="130"/>
                  </a:lnTo>
                  <a:lnTo>
                    <a:pt x="54" y="129"/>
                  </a:lnTo>
                  <a:lnTo>
                    <a:pt x="53" y="126"/>
                  </a:lnTo>
                  <a:lnTo>
                    <a:pt x="55" y="117"/>
                  </a:lnTo>
                  <a:lnTo>
                    <a:pt x="55" y="106"/>
                  </a:lnTo>
                  <a:lnTo>
                    <a:pt x="59" y="94"/>
                  </a:lnTo>
                  <a:lnTo>
                    <a:pt x="55" y="94"/>
                  </a:lnTo>
                  <a:lnTo>
                    <a:pt x="48" y="96"/>
                  </a:lnTo>
                  <a:lnTo>
                    <a:pt x="44" y="95"/>
                  </a:lnTo>
                  <a:lnTo>
                    <a:pt x="39" y="76"/>
                  </a:lnTo>
                  <a:lnTo>
                    <a:pt x="41" y="64"/>
                  </a:lnTo>
                  <a:lnTo>
                    <a:pt x="37" y="60"/>
                  </a:lnTo>
                  <a:lnTo>
                    <a:pt x="37" y="55"/>
                  </a:lnTo>
                  <a:lnTo>
                    <a:pt x="35" y="53"/>
                  </a:lnTo>
                  <a:lnTo>
                    <a:pt x="27" y="52"/>
                  </a:lnTo>
                  <a:lnTo>
                    <a:pt x="27" y="46"/>
                  </a:lnTo>
                  <a:lnTo>
                    <a:pt x="26" y="41"/>
                  </a:lnTo>
                  <a:lnTo>
                    <a:pt x="30" y="40"/>
                  </a:lnTo>
                  <a:lnTo>
                    <a:pt x="32" y="34"/>
                  </a:lnTo>
                  <a:lnTo>
                    <a:pt x="38" y="16"/>
                  </a:lnTo>
                  <a:lnTo>
                    <a:pt x="42" y="17"/>
                  </a:lnTo>
                  <a:lnTo>
                    <a:pt x="44" y="21"/>
                  </a:lnTo>
                  <a:lnTo>
                    <a:pt x="50" y="19"/>
                  </a:lnTo>
                  <a:lnTo>
                    <a:pt x="55" y="21"/>
                  </a:lnTo>
                  <a:lnTo>
                    <a:pt x="57" y="16"/>
                  </a:lnTo>
                  <a:lnTo>
                    <a:pt x="61" y="11"/>
                  </a:lnTo>
                  <a:lnTo>
                    <a:pt x="65" y="9"/>
                  </a:lnTo>
                  <a:lnTo>
                    <a:pt x="67" y="0"/>
                  </a:lnTo>
                  <a:lnTo>
                    <a:pt x="74" y="3"/>
                  </a:lnTo>
                  <a:lnTo>
                    <a:pt x="81" y="6"/>
                  </a:lnTo>
                  <a:lnTo>
                    <a:pt x="86" y="0"/>
                  </a:lnTo>
                  <a:lnTo>
                    <a:pt x="92" y="3"/>
                  </a:lnTo>
                  <a:lnTo>
                    <a:pt x="96" y="6"/>
                  </a:lnTo>
                  <a:lnTo>
                    <a:pt x="101" y="7"/>
                  </a:lnTo>
                  <a:lnTo>
                    <a:pt x="108" y="21"/>
                  </a:lnTo>
                  <a:lnTo>
                    <a:pt x="113" y="22"/>
                  </a:lnTo>
                  <a:lnTo>
                    <a:pt x="117" y="25"/>
                  </a:lnTo>
                  <a:lnTo>
                    <a:pt x="120" y="25"/>
                  </a:lnTo>
                  <a:lnTo>
                    <a:pt x="119" y="19"/>
                  </a:lnTo>
                  <a:lnTo>
                    <a:pt x="119" y="17"/>
                  </a:lnTo>
                  <a:lnTo>
                    <a:pt x="125" y="12"/>
                  </a:lnTo>
                  <a:lnTo>
                    <a:pt x="131" y="10"/>
                  </a:lnTo>
                  <a:lnTo>
                    <a:pt x="135" y="12"/>
                  </a:lnTo>
                  <a:lnTo>
                    <a:pt x="139" y="1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60" name="Freeform 1063"/>
            <p:cNvSpPr>
              <a:spLocks noChangeAspect="1"/>
            </p:cNvSpPr>
            <p:nvPr/>
          </p:nvSpPr>
          <p:spPr bwMode="auto">
            <a:xfrm>
              <a:off x="3370" y="3073"/>
              <a:ext cx="16" cy="7"/>
            </a:xfrm>
            <a:custGeom>
              <a:avLst/>
              <a:gdLst>
                <a:gd name="T0" fmla="*/ 1 w 32"/>
                <a:gd name="T1" fmla="*/ 0 h 16"/>
                <a:gd name="T2" fmla="*/ 0 w 32"/>
                <a:gd name="T3" fmla="*/ 0 h 16"/>
                <a:gd name="T4" fmla="*/ 1 w 32"/>
                <a:gd name="T5" fmla="*/ 0 h 16"/>
                <a:gd name="T6" fmla="*/ 1 w 32"/>
                <a:gd name="T7" fmla="*/ 0 h 16"/>
                <a:gd name="T8" fmla="*/ 1 w 32"/>
                <a:gd name="T9" fmla="*/ 0 h 16"/>
                <a:gd name="T10" fmla="*/ 1 w 32"/>
                <a:gd name="T11" fmla="*/ 0 h 16"/>
                <a:gd name="T12" fmla="*/ 1 w 32"/>
                <a:gd name="T13" fmla="*/ 0 h 16"/>
                <a:gd name="T14" fmla="*/ 1 w 32"/>
                <a:gd name="T15" fmla="*/ 0 h 16"/>
                <a:gd name="T16" fmla="*/ 1 w 32"/>
                <a:gd name="T17" fmla="*/ 0 h 16"/>
                <a:gd name="T18" fmla="*/ 1 w 32"/>
                <a:gd name="T19" fmla="*/ 0 h 16"/>
                <a:gd name="T20" fmla="*/ 1 w 32"/>
                <a:gd name="T21" fmla="*/ 0 h 16"/>
                <a:gd name="T22" fmla="*/ 1 w 32"/>
                <a:gd name="T23" fmla="*/ 0 h 16"/>
                <a:gd name="T24" fmla="*/ 1 w 32"/>
                <a:gd name="T25" fmla="*/ 0 h 16"/>
                <a:gd name="T26" fmla="*/ 1 w 32"/>
                <a:gd name="T27" fmla="*/ 0 h 16"/>
                <a:gd name="T28" fmla="*/ 1 w 32"/>
                <a:gd name="T29" fmla="*/ 0 h 16"/>
                <a:gd name="T30" fmla="*/ 1 w 32"/>
                <a:gd name="T31" fmla="*/ 0 h 16"/>
                <a:gd name="T32" fmla="*/ 1 w 32"/>
                <a:gd name="T33" fmla="*/ 0 h 16"/>
                <a:gd name="T34" fmla="*/ 1 w 32"/>
                <a:gd name="T35" fmla="*/ 0 h 16"/>
                <a:gd name="T36" fmla="*/ 1 w 32"/>
                <a:gd name="T37" fmla="*/ 0 h 16"/>
                <a:gd name="T38" fmla="*/ 1 w 32"/>
                <a:gd name="T39" fmla="*/ 0 h 16"/>
                <a:gd name="T40" fmla="*/ 1 w 3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16">
                  <a:moveTo>
                    <a:pt x="3" y="16"/>
                  </a:moveTo>
                  <a:lnTo>
                    <a:pt x="0" y="16"/>
                  </a:lnTo>
                  <a:lnTo>
                    <a:pt x="2" y="12"/>
                  </a:lnTo>
                  <a:lnTo>
                    <a:pt x="3" y="12"/>
                  </a:lnTo>
                  <a:lnTo>
                    <a:pt x="4" y="10"/>
                  </a:lnTo>
                  <a:lnTo>
                    <a:pt x="8" y="6"/>
                  </a:lnTo>
                  <a:lnTo>
                    <a:pt x="10" y="3"/>
                  </a:lnTo>
                  <a:lnTo>
                    <a:pt x="12" y="3"/>
                  </a:lnTo>
                  <a:lnTo>
                    <a:pt x="15" y="0"/>
                  </a:lnTo>
                  <a:lnTo>
                    <a:pt x="22" y="0"/>
                  </a:lnTo>
                  <a:lnTo>
                    <a:pt x="23" y="0"/>
                  </a:lnTo>
                  <a:lnTo>
                    <a:pt x="24" y="1"/>
                  </a:lnTo>
                  <a:lnTo>
                    <a:pt x="26" y="1"/>
                  </a:lnTo>
                  <a:lnTo>
                    <a:pt x="29" y="1"/>
                  </a:lnTo>
                  <a:lnTo>
                    <a:pt x="32" y="3"/>
                  </a:lnTo>
                  <a:lnTo>
                    <a:pt x="32" y="5"/>
                  </a:lnTo>
                  <a:lnTo>
                    <a:pt x="28" y="10"/>
                  </a:lnTo>
                  <a:lnTo>
                    <a:pt x="21" y="12"/>
                  </a:lnTo>
                  <a:lnTo>
                    <a:pt x="16" y="15"/>
                  </a:lnTo>
                  <a:lnTo>
                    <a:pt x="12" y="16"/>
                  </a:lnTo>
                  <a:lnTo>
                    <a:pt x="3" y="1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61" name="Freeform 1064"/>
            <p:cNvSpPr>
              <a:spLocks noChangeAspect="1"/>
            </p:cNvSpPr>
            <p:nvPr/>
          </p:nvSpPr>
          <p:spPr bwMode="auto">
            <a:xfrm>
              <a:off x="3317" y="3135"/>
              <a:ext cx="17" cy="9"/>
            </a:xfrm>
            <a:custGeom>
              <a:avLst/>
              <a:gdLst>
                <a:gd name="T0" fmla="*/ 1 w 33"/>
                <a:gd name="T1" fmla="*/ 1 h 18"/>
                <a:gd name="T2" fmla="*/ 1 w 33"/>
                <a:gd name="T3" fmla="*/ 1 h 18"/>
                <a:gd name="T4" fmla="*/ 1 w 33"/>
                <a:gd name="T5" fmla="*/ 1 h 18"/>
                <a:gd name="T6" fmla="*/ 1 w 33"/>
                <a:gd name="T7" fmla="*/ 1 h 18"/>
                <a:gd name="T8" fmla="*/ 1 w 33"/>
                <a:gd name="T9" fmla="*/ 1 h 18"/>
                <a:gd name="T10" fmla="*/ 0 w 33"/>
                <a:gd name="T11" fmla="*/ 1 h 18"/>
                <a:gd name="T12" fmla="*/ 0 w 33"/>
                <a:gd name="T13" fmla="*/ 1 h 18"/>
                <a:gd name="T14" fmla="*/ 1 w 33"/>
                <a:gd name="T15" fmla="*/ 1 h 18"/>
                <a:gd name="T16" fmla="*/ 1 w 33"/>
                <a:gd name="T17" fmla="*/ 1 h 18"/>
                <a:gd name="T18" fmla="*/ 1 w 33"/>
                <a:gd name="T19" fmla="*/ 1 h 18"/>
                <a:gd name="T20" fmla="*/ 1 w 33"/>
                <a:gd name="T21" fmla="*/ 0 h 18"/>
                <a:gd name="T22" fmla="*/ 1 w 33"/>
                <a:gd name="T23" fmla="*/ 1 h 18"/>
                <a:gd name="T24" fmla="*/ 1 w 33"/>
                <a:gd name="T25" fmla="*/ 1 h 18"/>
                <a:gd name="T26" fmla="*/ 1 w 33"/>
                <a:gd name="T27" fmla="*/ 1 h 18"/>
                <a:gd name="T28" fmla="*/ 1 w 33"/>
                <a:gd name="T29" fmla="*/ 1 h 18"/>
                <a:gd name="T30" fmla="*/ 1 w 33"/>
                <a:gd name="T31" fmla="*/ 1 h 18"/>
                <a:gd name="T32" fmla="*/ 1 w 33"/>
                <a:gd name="T33" fmla="*/ 1 h 18"/>
                <a:gd name="T34" fmla="*/ 1 w 33"/>
                <a:gd name="T35" fmla="*/ 1 h 18"/>
                <a:gd name="T36" fmla="*/ 1 w 33"/>
                <a:gd name="T37" fmla="*/ 1 h 18"/>
                <a:gd name="T38" fmla="*/ 1 w 33"/>
                <a:gd name="T39" fmla="*/ 1 h 18"/>
                <a:gd name="T40" fmla="*/ 1 w 33"/>
                <a:gd name="T41" fmla="*/ 1 h 18"/>
                <a:gd name="T42" fmla="*/ 1 w 33"/>
                <a:gd name="T43" fmla="*/ 1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 h="18">
                  <a:moveTo>
                    <a:pt x="15" y="18"/>
                  </a:moveTo>
                  <a:lnTo>
                    <a:pt x="9" y="17"/>
                  </a:lnTo>
                  <a:lnTo>
                    <a:pt x="6" y="13"/>
                  </a:lnTo>
                  <a:lnTo>
                    <a:pt x="4" y="13"/>
                  </a:lnTo>
                  <a:lnTo>
                    <a:pt x="2" y="13"/>
                  </a:lnTo>
                  <a:lnTo>
                    <a:pt x="0" y="11"/>
                  </a:lnTo>
                  <a:lnTo>
                    <a:pt x="0" y="8"/>
                  </a:lnTo>
                  <a:lnTo>
                    <a:pt x="4" y="7"/>
                  </a:lnTo>
                  <a:lnTo>
                    <a:pt x="7" y="5"/>
                  </a:lnTo>
                  <a:lnTo>
                    <a:pt x="6" y="1"/>
                  </a:lnTo>
                  <a:lnTo>
                    <a:pt x="7" y="0"/>
                  </a:lnTo>
                  <a:lnTo>
                    <a:pt x="13" y="4"/>
                  </a:lnTo>
                  <a:lnTo>
                    <a:pt x="20" y="5"/>
                  </a:lnTo>
                  <a:lnTo>
                    <a:pt x="24" y="7"/>
                  </a:lnTo>
                  <a:lnTo>
                    <a:pt x="28" y="8"/>
                  </a:lnTo>
                  <a:lnTo>
                    <a:pt x="33" y="11"/>
                  </a:lnTo>
                  <a:lnTo>
                    <a:pt x="32" y="12"/>
                  </a:lnTo>
                  <a:lnTo>
                    <a:pt x="30" y="13"/>
                  </a:lnTo>
                  <a:lnTo>
                    <a:pt x="21" y="17"/>
                  </a:lnTo>
                  <a:lnTo>
                    <a:pt x="20" y="17"/>
                  </a:lnTo>
                  <a:lnTo>
                    <a:pt x="18" y="16"/>
                  </a:lnTo>
                  <a:lnTo>
                    <a:pt x="15" y="1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62" name="Freeform 1065"/>
            <p:cNvSpPr>
              <a:spLocks noChangeAspect="1"/>
            </p:cNvSpPr>
            <p:nvPr/>
          </p:nvSpPr>
          <p:spPr bwMode="auto">
            <a:xfrm>
              <a:off x="3416" y="3053"/>
              <a:ext cx="9" cy="5"/>
            </a:xfrm>
            <a:custGeom>
              <a:avLst/>
              <a:gdLst>
                <a:gd name="T0" fmla="*/ 1 w 17"/>
                <a:gd name="T1" fmla="*/ 1 h 9"/>
                <a:gd name="T2" fmla="*/ 1 w 17"/>
                <a:gd name="T3" fmla="*/ 1 h 9"/>
                <a:gd name="T4" fmla="*/ 1 w 17"/>
                <a:gd name="T5" fmla="*/ 1 h 9"/>
                <a:gd name="T6" fmla="*/ 1 w 17"/>
                <a:gd name="T7" fmla="*/ 1 h 9"/>
                <a:gd name="T8" fmla="*/ 1 w 17"/>
                <a:gd name="T9" fmla="*/ 1 h 9"/>
                <a:gd name="T10" fmla="*/ 1 w 17"/>
                <a:gd name="T11" fmla="*/ 1 h 9"/>
                <a:gd name="T12" fmla="*/ 1 w 17"/>
                <a:gd name="T13" fmla="*/ 1 h 9"/>
                <a:gd name="T14" fmla="*/ 0 w 17"/>
                <a:gd name="T15" fmla="*/ 1 h 9"/>
                <a:gd name="T16" fmla="*/ 1 w 17"/>
                <a:gd name="T17" fmla="*/ 1 h 9"/>
                <a:gd name="T18" fmla="*/ 1 w 17"/>
                <a:gd name="T19" fmla="*/ 1 h 9"/>
                <a:gd name="T20" fmla="*/ 1 w 17"/>
                <a:gd name="T21" fmla="*/ 1 h 9"/>
                <a:gd name="T22" fmla="*/ 1 w 17"/>
                <a:gd name="T23" fmla="*/ 1 h 9"/>
                <a:gd name="T24" fmla="*/ 1 w 17"/>
                <a:gd name="T25" fmla="*/ 0 h 9"/>
                <a:gd name="T26" fmla="*/ 1 w 17"/>
                <a:gd name="T27" fmla="*/ 1 h 9"/>
                <a:gd name="T28" fmla="*/ 1 w 17"/>
                <a:gd name="T29" fmla="*/ 1 h 9"/>
                <a:gd name="T30" fmla="*/ 1 w 17"/>
                <a:gd name="T31" fmla="*/ 1 h 9"/>
                <a:gd name="T32" fmla="*/ 1 w 17"/>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9">
                  <a:moveTo>
                    <a:pt x="15" y="9"/>
                  </a:moveTo>
                  <a:lnTo>
                    <a:pt x="13" y="7"/>
                  </a:lnTo>
                  <a:lnTo>
                    <a:pt x="11" y="7"/>
                  </a:lnTo>
                  <a:lnTo>
                    <a:pt x="7" y="7"/>
                  </a:lnTo>
                  <a:lnTo>
                    <a:pt x="6" y="5"/>
                  </a:lnTo>
                  <a:lnTo>
                    <a:pt x="3" y="5"/>
                  </a:lnTo>
                  <a:lnTo>
                    <a:pt x="2" y="6"/>
                  </a:lnTo>
                  <a:lnTo>
                    <a:pt x="0" y="7"/>
                  </a:lnTo>
                  <a:lnTo>
                    <a:pt x="1" y="5"/>
                  </a:lnTo>
                  <a:lnTo>
                    <a:pt x="5" y="2"/>
                  </a:lnTo>
                  <a:lnTo>
                    <a:pt x="7" y="1"/>
                  </a:lnTo>
                  <a:lnTo>
                    <a:pt x="9" y="2"/>
                  </a:lnTo>
                  <a:lnTo>
                    <a:pt x="13" y="0"/>
                  </a:lnTo>
                  <a:lnTo>
                    <a:pt x="14" y="2"/>
                  </a:lnTo>
                  <a:lnTo>
                    <a:pt x="15" y="5"/>
                  </a:lnTo>
                  <a:lnTo>
                    <a:pt x="17" y="9"/>
                  </a:lnTo>
                  <a:lnTo>
                    <a:pt x="15" y="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63" name="Freeform 1066"/>
            <p:cNvSpPr>
              <a:spLocks noChangeAspect="1"/>
            </p:cNvSpPr>
            <p:nvPr/>
          </p:nvSpPr>
          <p:spPr bwMode="auto">
            <a:xfrm>
              <a:off x="3350" y="3092"/>
              <a:ext cx="5" cy="2"/>
            </a:xfrm>
            <a:custGeom>
              <a:avLst/>
              <a:gdLst>
                <a:gd name="T0" fmla="*/ 1 w 9"/>
                <a:gd name="T1" fmla="*/ 1 h 3"/>
                <a:gd name="T2" fmla="*/ 0 w 9"/>
                <a:gd name="T3" fmla="*/ 0 h 3"/>
                <a:gd name="T4" fmla="*/ 1 w 9"/>
                <a:gd name="T5" fmla="*/ 0 h 3"/>
                <a:gd name="T6" fmla="*/ 1 w 9"/>
                <a:gd name="T7" fmla="*/ 0 h 3"/>
                <a:gd name="T8" fmla="*/ 1 w 9"/>
                <a:gd name="T9" fmla="*/ 0 h 3"/>
                <a:gd name="T10" fmla="*/ 1 w 9"/>
                <a:gd name="T11" fmla="*/ 1 h 3"/>
                <a:gd name="T12" fmla="*/ 1 w 9"/>
                <a:gd name="T13" fmla="*/ 1 h 3"/>
                <a:gd name="T14" fmla="*/ 1 w 9"/>
                <a:gd name="T15" fmla="*/ 1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3">
                  <a:moveTo>
                    <a:pt x="4" y="3"/>
                  </a:moveTo>
                  <a:lnTo>
                    <a:pt x="0" y="0"/>
                  </a:lnTo>
                  <a:lnTo>
                    <a:pt x="3" y="0"/>
                  </a:lnTo>
                  <a:lnTo>
                    <a:pt x="4" y="0"/>
                  </a:lnTo>
                  <a:lnTo>
                    <a:pt x="6" y="0"/>
                  </a:lnTo>
                  <a:lnTo>
                    <a:pt x="9" y="1"/>
                  </a:lnTo>
                  <a:lnTo>
                    <a:pt x="9" y="2"/>
                  </a:lnTo>
                  <a:lnTo>
                    <a:pt x="4" y="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64" name="Freeform 1067"/>
            <p:cNvSpPr>
              <a:spLocks noChangeAspect="1"/>
            </p:cNvSpPr>
            <p:nvPr/>
          </p:nvSpPr>
          <p:spPr bwMode="auto">
            <a:xfrm>
              <a:off x="3419" y="3050"/>
              <a:ext cx="3" cy="3"/>
            </a:xfrm>
            <a:custGeom>
              <a:avLst/>
              <a:gdLst>
                <a:gd name="T0" fmla="*/ 1 w 6"/>
                <a:gd name="T1" fmla="*/ 0 h 7"/>
                <a:gd name="T2" fmla="*/ 1 w 6"/>
                <a:gd name="T3" fmla="*/ 0 h 7"/>
                <a:gd name="T4" fmla="*/ 1 w 6"/>
                <a:gd name="T5" fmla="*/ 0 h 7"/>
                <a:gd name="T6" fmla="*/ 0 w 6"/>
                <a:gd name="T7" fmla="*/ 0 h 7"/>
                <a:gd name="T8" fmla="*/ 0 w 6"/>
                <a:gd name="T9" fmla="*/ 0 h 7"/>
                <a:gd name="T10" fmla="*/ 1 w 6"/>
                <a:gd name="T11" fmla="*/ 0 h 7"/>
                <a:gd name="T12" fmla="*/ 1 w 6"/>
                <a:gd name="T13" fmla="*/ 0 h 7"/>
                <a:gd name="T14" fmla="*/ 1 w 6"/>
                <a:gd name="T15" fmla="*/ 0 h 7"/>
                <a:gd name="T16" fmla="*/ 1 w 6"/>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2" y="7"/>
                  </a:moveTo>
                  <a:lnTo>
                    <a:pt x="1" y="6"/>
                  </a:lnTo>
                  <a:lnTo>
                    <a:pt x="2" y="3"/>
                  </a:lnTo>
                  <a:lnTo>
                    <a:pt x="0" y="1"/>
                  </a:lnTo>
                  <a:lnTo>
                    <a:pt x="0" y="0"/>
                  </a:lnTo>
                  <a:lnTo>
                    <a:pt x="3" y="2"/>
                  </a:lnTo>
                  <a:lnTo>
                    <a:pt x="6" y="4"/>
                  </a:lnTo>
                  <a:lnTo>
                    <a:pt x="3" y="6"/>
                  </a:lnTo>
                  <a:lnTo>
                    <a:pt x="2"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65" name="Freeform 1068"/>
            <p:cNvSpPr>
              <a:spLocks noChangeAspect="1"/>
            </p:cNvSpPr>
            <p:nvPr/>
          </p:nvSpPr>
          <p:spPr bwMode="auto">
            <a:xfrm>
              <a:off x="3343" y="3091"/>
              <a:ext cx="3" cy="3"/>
            </a:xfrm>
            <a:custGeom>
              <a:avLst/>
              <a:gdLst>
                <a:gd name="T0" fmla="*/ 1 w 6"/>
                <a:gd name="T1" fmla="*/ 0 h 7"/>
                <a:gd name="T2" fmla="*/ 1 w 6"/>
                <a:gd name="T3" fmla="*/ 0 h 7"/>
                <a:gd name="T4" fmla="*/ 1 w 6"/>
                <a:gd name="T5" fmla="*/ 0 h 7"/>
                <a:gd name="T6" fmla="*/ 0 w 6"/>
                <a:gd name="T7" fmla="*/ 0 h 7"/>
                <a:gd name="T8" fmla="*/ 1 w 6"/>
                <a:gd name="T9" fmla="*/ 0 h 7"/>
                <a:gd name="T10" fmla="*/ 1 w 6"/>
                <a:gd name="T11" fmla="*/ 0 h 7"/>
                <a:gd name="T12" fmla="*/ 1 w 6"/>
                <a:gd name="T13" fmla="*/ 0 h 7"/>
                <a:gd name="T14" fmla="*/ 1 w 6"/>
                <a:gd name="T15" fmla="*/ 0 h 7"/>
                <a:gd name="T16" fmla="*/ 1 w 6"/>
                <a:gd name="T17" fmla="*/ 0 h 7"/>
                <a:gd name="T18" fmla="*/ 1 w 6"/>
                <a:gd name="T19" fmla="*/ 0 h 7"/>
                <a:gd name="T20" fmla="*/ 1 w 6"/>
                <a:gd name="T21" fmla="*/ 0 h 7"/>
                <a:gd name="T22" fmla="*/ 1 w 6"/>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7">
                  <a:moveTo>
                    <a:pt x="6" y="7"/>
                  </a:moveTo>
                  <a:lnTo>
                    <a:pt x="4" y="6"/>
                  </a:lnTo>
                  <a:lnTo>
                    <a:pt x="2" y="6"/>
                  </a:lnTo>
                  <a:lnTo>
                    <a:pt x="0" y="6"/>
                  </a:lnTo>
                  <a:lnTo>
                    <a:pt x="2" y="5"/>
                  </a:lnTo>
                  <a:lnTo>
                    <a:pt x="2" y="3"/>
                  </a:lnTo>
                  <a:lnTo>
                    <a:pt x="4" y="0"/>
                  </a:lnTo>
                  <a:lnTo>
                    <a:pt x="5" y="1"/>
                  </a:lnTo>
                  <a:lnTo>
                    <a:pt x="5" y="4"/>
                  </a:lnTo>
                  <a:lnTo>
                    <a:pt x="6" y="5"/>
                  </a:lnTo>
                  <a:lnTo>
                    <a:pt x="6" y="6"/>
                  </a:lnTo>
                  <a:lnTo>
                    <a:pt x="6"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66" name="Freeform 1069"/>
            <p:cNvSpPr>
              <a:spLocks noChangeAspect="1"/>
            </p:cNvSpPr>
            <p:nvPr/>
          </p:nvSpPr>
          <p:spPr bwMode="auto">
            <a:xfrm>
              <a:off x="3424" y="3053"/>
              <a:ext cx="3" cy="2"/>
            </a:xfrm>
            <a:custGeom>
              <a:avLst/>
              <a:gdLst>
                <a:gd name="T0" fmla="*/ 0 w 7"/>
                <a:gd name="T1" fmla="*/ 1 h 3"/>
                <a:gd name="T2" fmla="*/ 0 w 7"/>
                <a:gd name="T3" fmla="*/ 1 h 3"/>
                <a:gd name="T4" fmla="*/ 0 w 7"/>
                <a:gd name="T5" fmla="*/ 0 h 3"/>
                <a:gd name="T6" fmla="*/ 0 w 7"/>
                <a:gd name="T7" fmla="*/ 0 h 3"/>
                <a:gd name="T8" fmla="*/ 0 w 7"/>
                <a:gd name="T9" fmla="*/ 1 h 3"/>
                <a:gd name="T10" fmla="*/ 0 w 7"/>
                <a:gd name="T11" fmla="*/ 1 h 3"/>
                <a:gd name="T12" fmla="*/ 0 w 7"/>
                <a:gd name="T13" fmla="*/ 1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4" y="3"/>
                  </a:moveTo>
                  <a:lnTo>
                    <a:pt x="3" y="3"/>
                  </a:lnTo>
                  <a:lnTo>
                    <a:pt x="0" y="0"/>
                  </a:lnTo>
                  <a:lnTo>
                    <a:pt x="1" y="0"/>
                  </a:lnTo>
                  <a:lnTo>
                    <a:pt x="7" y="2"/>
                  </a:lnTo>
                  <a:lnTo>
                    <a:pt x="7" y="3"/>
                  </a:lnTo>
                  <a:lnTo>
                    <a:pt x="4" y="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67" name="Freeform 1070"/>
            <p:cNvSpPr>
              <a:spLocks noChangeAspect="1"/>
            </p:cNvSpPr>
            <p:nvPr/>
          </p:nvSpPr>
          <p:spPr bwMode="auto">
            <a:xfrm>
              <a:off x="3331" y="3137"/>
              <a:ext cx="4" cy="1"/>
            </a:xfrm>
            <a:custGeom>
              <a:avLst/>
              <a:gdLst>
                <a:gd name="T0" fmla="*/ 0 w 9"/>
                <a:gd name="T1" fmla="*/ 1 h 2"/>
                <a:gd name="T2" fmla="*/ 0 w 9"/>
                <a:gd name="T3" fmla="*/ 1 h 2"/>
                <a:gd name="T4" fmla="*/ 0 w 9"/>
                <a:gd name="T5" fmla="*/ 0 h 2"/>
                <a:gd name="T6" fmla="*/ 0 w 9"/>
                <a:gd name="T7" fmla="*/ 0 h 2"/>
                <a:gd name="T8" fmla="*/ 0 w 9"/>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
                  <a:moveTo>
                    <a:pt x="6" y="2"/>
                  </a:moveTo>
                  <a:lnTo>
                    <a:pt x="0" y="2"/>
                  </a:lnTo>
                  <a:lnTo>
                    <a:pt x="4" y="0"/>
                  </a:lnTo>
                  <a:lnTo>
                    <a:pt x="9" y="0"/>
                  </a:lnTo>
                  <a:lnTo>
                    <a:pt x="6" y="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68" name="Freeform 1071"/>
            <p:cNvSpPr>
              <a:spLocks noChangeAspect="1"/>
            </p:cNvSpPr>
            <p:nvPr/>
          </p:nvSpPr>
          <p:spPr bwMode="auto">
            <a:xfrm>
              <a:off x="3203" y="3231"/>
              <a:ext cx="166" cy="97"/>
            </a:xfrm>
            <a:custGeom>
              <a:avLst/>
              <a:gdLst>
                <a:gd name="T0" fmla="*/ 1 w 331"/>
                <a:gd name="T1" fmla="*/ 0 h 193"/>
                <a:gd name="T2" fmla="*/ 1 w 331"/>
                <a:gd name="T3" fmla="*/ 1 h 193"/>
                <a:gd name="T4" fmla="*/ 1 w 331"/>
                <a:gd name="T5" fmla="*/ 1 h 193"/>
                <a:gd name="T6" fmla="*/ 1 w 331"/>
                <a:gd name="T7" fmla="*/ 1 h 193"/>
                <a:gd name="T8" fmla="*/ 1 w 331"/>
                <a:gd name="T9" fmla="*/ 1 h 193"/>
                <a:gd name="T10" fmla="*/ 1 w 331"/>
                <a:gd name="T11" fmla="*/ 1 h 193"/>
                <a:gd name="T12" fmla="*/ 1 w 331"/>
                <a:gd name="T13" fmla="*/ 1 h 193"/>
                <a:gd name="T14" fmla="*/ 1 w 331"/>
                <a:gd name="T15" fmla="*/ 1 h 193"/>
                <a:gd name="T16" fmla="*/ 1 w 331"/>
                <a:gd name="T17" fmla="*/ 1 h 193"/>
                <a:gd name="T18" fmla="*/ 1 w 331"/>
                <a:gd name="T19" fmla="*/ 1 h 193"/>
                <a:gd name="T20" fmla="*/ 1 w 331"/>
                <a:gd name="T21" fmla="*/ 1 h 193"/>
                <a:gd name="T22" fmla="*/ 1 w 331"/>
                <a:gd name="T23" fmla="*/ 1 h 193"/>
                <a:gd name="T24" fmla="*/ 1 w 331"/>
                <a:gd name="T25" fmla="*/ 1 h 193"/>
                <a:gd name="T26" fmla="*/ 2 w 331"/>
                <a:gd name="T27" fmla="*/ 1 h 193"/>
                <a:gd name="T28" fmla="*/ 2 w 331"/>
                <a:gd name="T29" fmla="*/ 1 h 193"/>
                <a:gd name="T30" fmla="*/ 2 w 331"/>
                <a:gd name="T31" fmla="*/ 1 h 193"/>
                <a:gd name="T32" fmla="*/ 2 w 331"/>
                <a:gd name="T33" fmla="*/ 1 h 193"/>
                <a:gd name="T34" fmla="*/ 2 w 331"/>
                <a:gd name="T35" fmla="*/ 1 h 193"/>
                <a:gd name="T36" fmla="*/ 2 w 331"/>
                <a:gd name="T37" fmla="*/ 1 h 193"/>
                <a:gd name="T38" fmla="*/ 2 w 331"/>
                <a:gd name="T39" fmla="*/ 1 h 193"/>
                <a:gd name="T40" fmla="*/ 2 w 331"/>
                <a:gd name="T41" fmla="*/ 1 h 193"/>
                <a:gd name="T42" fmla="*/ 2 w 331"/>
                <a:gd name="T43" fmla="*/ 1 h 193"/>
                <a:gd name="T44" fmla="*/ 2 w 331"/>
                <a:gd name="T45" fmla="*/ 1 h 193"/>
                <a:gd name="T46" fmla="*/ 2 w 331"/>
                <a:gd name="T47" fmla="*/ 1 h 193"/>
                <a:gd name="T48" fmla="*/ 2 w 331"/>
                <a:gd name="T49" fmla="*/ 1 h 193"/>
                <a:gd name="T50" fmla="*/ 2 w 331"/>
                <a:gd name="T51" fmla="*/ 1 h 193"/>
                <a:gd name="T52" fmla="*/ 1 w 331"/>
                <a:gd name="T53" fmla="*/ 1 h 193"/>
                <a:gd name="T54" fmla="*/ 1 w 331"/>
                <a:gd name="T55" fmla="*/ 1 h 193"/>
                <a:gd name="T56" fmla="*/ 1 w 331"/>
                <a:gd name="T57" fmla="*/ 1 h 193"/>
                <a:gd name="T58" fmla="*/ 1 w 331"/>
                <a:gd name="T59" fmla="*/ 1 h 193"/>
                <a:gd name="T60" fmla="*/ 1 w 331"/>
                <a:gd name="T61" fmla="*/ 1 h 193"/>
                <a:gd name="T62" fmla="*/ 1 w 331"/>
                <a:gd name="T63" fmla="*/ 1 h 193"/>
                <a:gd name="T64" fmla="*/ 1 w 331"/>
                <a:gd name="T65" fmla="*/ 1 h 193"/>
                <a:gd name="T66" fmla="*/ 1 w 331"/>
                <a:gd name="T67" fmla="*/ 1 h 193"/>
                <a:gd name="T68" fmla="*/ 1 w 331"/>
                <a:gd name="T69" fmla="*/ 1 h 193"/>
                <a:gd name="T70" fmla="*/ 1 w 331"/>
                <a:gd name="T71" fmla="*/ 1 h 193"/>
                <a:gd name="T72" fmla="*/ 1 w 331"/>
                <a:gd name="T73" fmla="*/ 1 h 193"/>
                <a:gd name="T74" fmla="*/ 1 w 331"/>
                <a:gd name="T75" fmla="*/ 1 h 193"/>
                <a:gd name="T76" fmla="*/ 1 w 331"/>
                <a:gd name="T77" fmla="*/ 1 h 193"/>
                <a:gd name="T78" fmla="*/ 1 w 331"/>
                <a:gd name="T79" fmla="*/ 1 h 193"/>
                <a:gd name="T80" fmla="*/ 1 w 331"/>
                <a:gd name="T81" fmla="*/ 1 h 193"/>
                <a:gd name="T82" fmla="*/ 1 w 331"/>
                <a:gd name="T83" fmla="*/ 1 h 193"/>
                <a:gd name="T84" fmla="*/ 1 w 331"/>
                <a:gd name="T85" fmla="*/ 1 h 193"/>
                <a:gd name="T86" fmla="*/ 1 w 331"/>
                <a:gd name="T87" fmla="*/ 1 h 193"/>
                <a:gd name="T88" fmla="*/ 1 w 331"/>
                <a:gd name="T89" fmla="*/ 1 h 193"/>
                <a:gd name="T90" fmla="*/ 1 w 331"/>
                <a:gd name="T91" fmla="*/ 1 h 193"/>
                <a:gd name="T92" fmla="*/ 1 w 331"/>
                <a:gd name="T93" fmla="*/ 1 h 193"/>
                <a:gd name="T94" fmla="*/ 1 w 331"/>
                <a:gd name="T95" fmla="*/ 1 h 193"/>
                <a:gd name="T96" fmla="*/ 1 w 331"/>
                <a:gd name="T97" fmla="*/ 1 h 193"/>
                <a:gd name="T98" fmla="*/ 1 w 331"/>
                <a:gd name="T99" fmla="*/ 1 h 193"/>
                <a:gd name="T100" fmla="*/ 1 w 331"/>
                <a:gd name="T101" fmla="*/ 1 h 193"/>
                <a:gd name="T102" fmla="*/ 1 w 331"/>
                <a:gd name="T103" fmla="*/ 1 h 193"/>
                <a:gd name="T104" fmla="*/ 1 w 331"/>
                <a:gd name="T105" fmla="*/ 1 h 193"/>
                <a:gd name="T106" fmla="*/ 1 w 331"/>
                <a:gd name="T107" fmla="*/ 1 h 193"/>
                <a:gd name="T108" fmla="*/ 1 w 331"/>
                <a:gd name="T109" fmla="*/ 1 h 1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1" h="193">
                  <a:moveTo>
                    <a:pt x="102" y="1"/>
                  </a:moveTo>
                  <a:lnTo>
                    <a:pt x="108" y="0"/>
                  </a:lnTo>
                  <a:lnTo>
                    <a:pt x="111" y="0"/>
                  </a:lnTo>
                  <a:lnTo>
                    <a:pt x="120" y="2"/>
                  </a:lnTo>
                  <a:lnTo>
                    <a:pt x="117" y="4"/>
                  </a:lnTo>
                  <a:lnTo>
                    <a:pt x="117" y="7"/>
                  </a:lnTo>
                  <a:lnTo>
                    <a:pt x="117" y="11"/>
                  </a:lnTo>
                  <a:lnTo>
                    <a:pt x="122" y="13"/>
                  </a:lnTo>
                  <a:lnTo>
                    <a:pt x="127" y="13"/>
                  </a:lnTo>
                  <a:lnTo>
                    <a:pt x="140" y="10"/>
                  </a:lnTo>
                  <a:lnTo>
                    <a:pt x="143" y="12"/>
                  </a:lnTo>
                  <a:lnTo>
                    <a:pt x="149" y="14"/>
                  </a:lnTo>
                  <a:lnTo>
                    <a:pt x="155" y="16"/>
                  </a:lnTo>
                  <a:lnTo>
                    <a:pt x="156" y="13"/>
                  </a:lnTo>
                  <a:lnTo>
                    <a:pt x="169" y="11"/>
                  </a:lnTo>
                  <a:lnTo>
                    <a:pt x="171" y="13"/>
                  </a:lnTo>
                  <a:lnTo>
                    <a:pt x="170" y="14"/>
                  </a:lnTo>
                  <a:lnTo>
                    <a:pt x="179" y="20"/>
                  </a:lnTo>
                  <a:lnTo>
                    <a:pt x="179" y="22"/>
                  </a:lnTo>
                  <a:lnTo>
                    <a:pt x="177" y="28"/>
                  </a:lnTo>
                  <a:lnTo>
                    <a:pt x="177" y="29"/>
                  </a:lnTo>
                  <a:lnTo>
                    <a:pt x="183" y="24"/>
                  </a:lnTo>
                  <a:lnTo>
                    <a:pt x="185" y="28"/>
                  </a:lnTo>
                  <a:lnTo>
                    <a:pt x="188" y="26"/>
                  </a:lnTo>
                  <a:lnTo>
                    <a:pt x="189" y="28"/>
                  </a:lnTo>
                  <a:lnTo>
                    <a:pt x="192" y="32"/>
                  </a:lnTo>
                  <a:lnTo>
                    <a:pt x="194" y="36"/>
                  </a:lnTo>
                  <a:lnTo>
                    <a:pt x="199" y="38"/>
                  </a:lnTo>
                  <a:lnTo>
                    <a:pt x="212" y="42"/>
                  </a:lnTo>
                  <a:lnTo>
                    <a:pt x="213" y="46"/>
                  </a:lnTo>
                  <a:lnTo>
                    <a:pt x="211" y="50"/>
                  </a:lnTo>
                  <a:lnTo>
                    <a:pt x="213" y="54"/>
                  </a:lnTo>
                  <a:lnTo>
                    <a:pt x="223" y="54"/>
                  </a:lnTo>
                  <a:lnTo>
                    <a:pt x="225" y="56"/>
                  </a:lnTo>
                  <a:lnTo>
                    <a:pt x="233" y="59"/>
                  </a:lnTo>
                  <a:lnTo>
                    <a:pt x="234" y="62"/>
                  </a:lnTo>
                  <a:lnTo>
                    <a:pt x="241" y="66"/>
                  </a:lnTo>
                  <a:lnTo>
                    <a:pt x="245" y="65"/>
                  </a:lnTo>
                  <a:lnTo>
                    <a:pt x="248" y="62"/>
                  </a:lnTo>
                  <a:lnTo>
                    <a:pt x="255" y="60"/>
                  </a:lnTo>
                  <a:lnTo>
                    <a:pt x="259" y="59"/>
                  </a:lnTo>
                  <a:lnTo>
                    <a:pt x="261" y="60"/>
                  </a:lnTo>
                  <a:lnTo>
                    <a:pt x="270" y="60"/>
                  </a:lnTo>
                  <a:lnTo>
                    <a:pt x="271" y="61"/>
                  </a:lnTo>
                  <a:lnTo>
                    <a:pt x="273" y="65"/>
                  </a:lnTo>
                  <a:lnTo>
                    <a:pt x="276" y="66"/>
                  </a:lnTo>
                  <a:lnTo>
                    <a:pt x="278" y="68"/>
                  </a:lnTo>
                  <a:lnTo>
                    <a:pt x="283" y="71"/>
                  </a:lnTo>
                  <a:lnTo>
                    <a:pt x="285" y="68"/>
                  </a:lnTo>
                  <a:lnTo>
                    <a:pt x="291" y="68"/>
                  </a:lnTo>
                  <a:lnTo>
                    <a:pt x="301" y="71"/>
                  </a:lnTo>
                  <a:lnTo>
                    <a:pt x="305" y="71"/>
                  </a:lnTo>
                  <a:lnTo>
                    <a:pt x="306" y="78"/>
                  </a:lnTo>
                  <a:lnTo>
                    <a:pt x="308" y="79"/>
                  </a:lnTo>
                  <a:lnTo>
                    <a:pt x="312" y="85"/>
                  </a:lnTo>
                  <a:lnTo>
                    <a:pt x="315" y="91"/>
                  </a:lnTo>
                  <a:lnTo>
                    <a:pt x="315" y="95"/>
                  </a:lnTo>
                  <a:lnTo>
                    <a:pt x="321" y="92"/>
                  </a:lnTo>
                  <a:lnTo>
                    <a:pt x="325" y="88"/>
                  </a:lnTo>
                  <a:lnTo>
                    <a:pt x="326" y="90"/>
                  </a:lnTo>
                  <a:lnTo>
                    <a:pt x="329" y="91"/>
                  </a:lnTo>
                  <a:lnTo>
                    <a:pt x="331" y="100"/>
                  </a:lnTo>
                  <a:lnTo>
                    <a:pt x="330" y="102"/>
                  </a:lnTo>
                  <a:lnTo>
                    <a:pt x="326" y="102"/>
                  </a:lnTo>
                  <a:lnTo>
                    <a:pt x="303" y="97"/>
                  </a:lnTo>
                  <a:lnTo>
                    <a:pt x="301" y="97"/>
                  </a:lnTo>
                  <a:lnTo>
                    <a:pt x="299" y="92"/>
                  </a:lnTo>
                  <a:lnTo>
                    <a:pt x="294" y="91"/>
                  </a:lnTo>
                  <a:lnTo>
                    <a:pt x="291" y="90"/>
                  </a:lnTo>
                  <a:lnTo>
                    <a:pt x="294" y="92"/>
                  </a:lnTo>
                  <a:lnTo>
                    <a:pt x="299" y="95"/>
                  </a:lnTo>
                  <a:lnTo>
                    <a:pt x="301" y="98"/>
                  </a:lnTo>
                  <a:lnTo>
                    <a:pt x="301" y="100"/>
                  </a:lnTo>
                  <a:lnTo>
                    <a:pt x="289" y="108"/>
                  </a:lnTo>
                  <a:lnTo>
                    <a:pt x="276" y="120"/>
                  </a:lnTo>
                  <a:lnTo>
                    <a:pt x="272" y="126"/>
                  </a:lnTo>
                  <a:lnTo>
                    <a:pt x="269" y="128"/>
                  </a:lnTo>
                  <a:lnTo>
                    <a:pt x="261" y="130"/>
                  </a:lnTo>
                  <a:lnTo>
                    <a:pt x="258" y="132"/>
                  </a:lnTo>
                  <a:lnTo>
                    <a:pt x="253" y="133"/>
                  </a:lnTo>
                  <a:lnTo>
                    <a:pt x="248" y="136"/>
                  </a:lnTo>
                  <a:lnTo>
                    <a:pt x="239" y="138"/>
                  </a:lnTo>
                  <a:lnTo>
                    <a:pt x="228" y="139"/>
                  </a:lnTo>
                  <a:lnTo>
                    <a:pt x="216" y="144"/>
                  </a:lnTo>
                  <a:lnTo>
                    <a:pt x="197" y="148"/>
                  </a:lnTo>
                  <a:lnTo>
                    <a:pt x="191" y="150"/>
                  </a:lnTo>
                  <a:lnTo>
                    <a:pt x="180" y="155"/>
                  </a:lnTo>
                  <a:lnTo>
                    <a:pt x="175" y="158"/>
                  </a:lnTo>
                  <a:lnTo>
                    <a:pt x="170" y="169"/>
                  </a:lnTo>
                  <a:lnTo>
                    <a:pt x="165" y="172"/>
                  </a:lnTo>
                  <a:lnTo>
                    <a:pt x="158" y="181"/>
                  </a:lnTo>
                  <a:lnTo>
                    <a:pt x="153" y="185"/>
                  </a:lnTo>
                  <a:lnTo>
                    <a:pt x="151" y="190"/>
                  </a:lnTo>
                  <a:lnTo>
                    <a:pt x="149" y="192"/>
                  </a:lnTo>
                  <a:lnTo>
                    <a:pt x="144" y="193"/>
                  </a:lnTo>
                  <a:lnTo>
                    <a:pt x="140" y="193"/>
                  </a:lnTo>
                  <a:lnTo>
                    <a:pt x="135" y="191"/>
                  </a:lnTo>
                  <a:lnTo>
                    <a:pt x="128" y="187"/>
                  </a:lnTo>
                  <a:lnTo>
                    <a:pt x="116" y="181"/>
                  </a:lnTo>
                  <a:lnTo>
                    <a:pt x="114" y="184"/>
                  </a:lnTo>
                  <a:lnTo>
                    <a:pt x="111" y="184"/>
                  </a:lnTo>
                  <a:lnTo>
                    <a:pt x="108" y="181"/>
                  </a:lnTo>
                  <a:lnTo>
                    <a:pt x="95" y="170"/>
                  </a:lnTo>
                  <a:lnTo>
                    <a:pt x="91" y="169"/>
                  </a:lnTo>
                  <a:lnTo>
                    <a:pt x="89" y="169"/>
                  </a:lnTo>
                  <a:lnTo>
                    <a:pt x="84" y="170"/>
                  </a:lnTo>
                  <a:lnTo>
                    <a:pt x="74" y="168"/>
                  </a:lnTo>
                  <a:lnTo>
                    <a:pt x="50" y="158"/>
                  </a:lnTo>
                  <a:lnTo>
                    <a:pt x="41" y="155"/>
                  </a:lnTo>
                  <a:lnTo>
                    <a:pt x="35" y="155"/>
                  </a:lnTo>
                  <a:lnTo>
                    <a:pt x="23" y="151"/>
                  </a:lnTo>
                  <a:lnTo>
                    <a:pt x="1" y="148"/>
                  </a:lnTo>
                  <a:lnTo>
                    <a:pt x="0" y="142"/>
                  </a:lnTo>
                  <a:lnTo>
                    <a:pt x="5" y="126"/>
                  </a:lnTo>
                  <a:lnTo>
                    <a:pt x="8" y="126"/>
                  </a:lnTo>
                  <a:lnTo>
                    <a:pt x="8" y="131"/>
                  </a:lnTo>
                  <a:lnTo>
                    <a:pt x="11" y="131"/>
                  </a:lnTo>
                  <a:lnTo>
                    <a:pt x="11" y="130"/>
                  </a:lnTo>
                  <a:lnTo>
                    <a:pt x="13" y="130"/>
                  </a:lnTo>
                  <a:lnTo>
                    <a:pt x="13" y="133"/>
                  </a:lnTo>
                  <a:lnTo>
                    <a:pt x="14" y="133"/>
                  </a:lnTo>
                  <a:lnTo>
                    <a:pt x="14" y="130"/>
                  </a:lnTo>
                  <a:lnTo>
                    <a:pt x="15" y="127"/>
                  </a:lnTo>
                  <a:lnTo>
                    <a:pt x="15" y="122"/>
                  </a:lnTo>
                  <a:lnTo>
                    <a:pt x="15" y="121"/>
                  </a:lnTo>
                  <a:lnTo>
                    <a:pt x="18" y="121"/>
                  </a:lnTo>
                  <a:lnTo>
                    <a:pt x="18" y="119"/>
                  </a:lnTo>
                  <a:lnTo>
                    <a:pt x="19" y="120"/>
                  </a:lnTo>
                  <a:lnTo>
                    <a:pt x="19" y="125"/>
                  </a:lnTo>
                  <a:lnTo>
                    <a:pt x="19" y="128"/>
                  </a:lnTo>
                  <a:lnTo>
                    <a:pt x="25" y="130"/>
                  </a:lnTo>
                  <a:lnTo>
                    <a:pt x="25" y="122"/>
                  </a:lnTo>
                  <a:lnTo>
                    <a:pt x="27" y="122"/>
                  </a:lnTo>
                  <a:lnTo>
                    <a:pt x="27" y="128"/>
                  </a:lnTo>
                  <a:lnTo>
                    <a:pt x="29" y="128"/>
                  </a:lnTo>
                  <a:lnTo>
                    <a:pt x="35" y="101"/>
                  </a:lnTo>
                  <a:lnTo>
                    <a:pt x="38" y="95"/>
                  </a:lnTo>
                  <a:lnTo>
                    <a:pt x="43" y="78"/>
                  </a:lnTo>
                  <a:lnTo>
                    <a:pt x="48" y="73"/>
                  </a:lnTo>
                  <a:lnTo>
                    <a:pt x="56" y="78"/>
                  </a:lnTo>
                  <a:lnTo>
                    <a:pt x="66" y="67"/>
                  </a:lnTo>
                  <a:lnTo>
                    <a:pt x="67" y="56"/>
                  </a:lnTo>
                  <a:lnTo>
                    <a:pt x="75" y="42"/>
                  </a:lnTo>
                  <a:lnTo>
                    <a:pt x="68" y="40"/>
                  </a:lnTo>
                  <a:lnTo>
                    <a:pt x="68" y="35"/>
                  </a:lnTo>
                  <a:lnTo>
                    <a:pt x="60" y="29"/>
                  </a:lnTo>
                  <a:lnTo>
                    <a:pt x="60" y="25"/>
                  </a:lnTo>
                  <a:lnTo>
                    <a:pt x="61" y="23"/>
                  </a:lnTo>
                  <a:lnTo>
                    <a:pt x="63" y="24"/>
                  </a:lnTo>
                  <a:lnTo>
                    <a:pt x="65" y="24"/>
                  </a:lnTo>
                  <a:lnTo>
                    <a:pt x="66" y="23"/>
                  </a:lnTo>
                  <a:lnTo>
                    <a:pt x="68" y="23"/>
                  </a:lnTo>
                  <a:lnTo>
                    <a:pt x="71" y="22"/>
                  </a:lnTo>
                  <a:lnTo>
                    <a:pt x="73" y="20"/>
                  </a:lnTo>
                  <a:lnTo>
                    <a:pt x="73" y="19"/>
                  </a:lnTo>
                  <a:lnTo>
                    <a:pt x="72" y="17"/>
                  </a:lnTo>
                  <a:lnTo>
                    <a:pt x="72" y="16"/>
                  </a:lnTo>
                  <a:lnTo>
                    <a:pt x="73" y="14"/>
                  </a:lnTo>
                  <a:lnTo>
                    <a:pt x="75" y="12"/>
                  </a:lnTo>
                  <a:lnTo>
                    <a:pt x="75" y="13"/>
                  </a:lnTo>
                  <a:lnTo>
                    <a:pt x="77" y="14"/>
                  </a:lnTo>
                  <a:lnTo>
                    <a:pt x="78" y="14"/>
                  </a:lnTo>
                  <a:lnTo>
                    <a:pt x="79" y="14"/>
                  </a:lnTo>
                  <a:lnTo>
                    <a:pt x="78" y="2"/>
                  </a:lnTo>
                  <a:lnTo>
                    <a:pt x="87" y="1"/>
                  </a:lnTo>
                  <a:lnTo>
                    <a:pt x="90" y="2"/>
                  </a:lnTo>
                  <a:lnTo>
                    <a:pt x="102" y="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69" name="Freeform 1072"/>
            <p:cNvSpPr>
              <a:spLocks noChangeAspect="1"/>
            </p:cNvSpPr>
            <p:nvPr/>
          </p:nvSpPr>
          <p:spPr bwMode="auto">
            <a:xfrm>
              <a:off x="3245" y="3149"/>
              <a:ext cx="209" cy="135"/>
            </a:xfrm>
            <a:custGeom>
              <a:avLst/>
              <a:gdLst>
                <a:gd name="T0" fmla="*/ 1 w 416"/>
                <a:gd name="T1" fmla="*/ 0 h 271"/>
                <a:gd name="T2" fmla="*/ 1 w 416"/>
                <a:gd name="T3" fmla="*/ 0 h 271"/>
                <a:gd name="T4" fmla="*/ 1 w 416"/>
                <a:gd name="T5" fmla="*/ 0 h 271"/>
                <a:gd name="T6" fmla="*/ 1 w 416"/>
                <a:gd name="T7" fmla="*/ 0 h 271"/>
                <a:gd name="T8" fmla="*/ 1 w 416"/>
                <a:gd name="T9" fmla="*/ 0 h 271"/>
                <a:gd name="T10" fmla="*/ 1 w 416"/>
                <a:gd name="T11" fmla="*/ 0 h 271"/>
                <a:gd name="T12" fmla="*/ 1 w 416"/>
                <a:gd name="T13" fmla="*/ 0 h 271"/>
                <a:gd name="T14" fmla="*/ 1 w 416"/>
                <a:gd name="T15" fmla="*/ 0 h 271"/>
                <a:gd name="T16" fmla="*/ 1 w 416"/>
                <a:gd name="T17" fmla="*/ 0 h 271"/>
                <a:gd name="T18" fmla="*/ 1 w 416"/>
                <a:gd name="T19" fmla="*/ 0 h 271"/>
                <a:gd name="T20" fmla="*/ 1 w 416"/>
                <a:gd name="T21" fmla="*/ 0 h 271"/>
                <a:gd name="T22" fmla="*/ 1 w 416"/>
                <a:gd name="T23" fmla="*/ 0 h 271"/>
                <a:gd name="T24" fmla="*/ 1 w 416"/>
                <a:gd name="T25" fmla="*/ 0 h 271"/>
                <a:gd name="T26" fmla="*/ 1 w 416"/>
                <a:gd name="T27" fmla="*/ 0 h 271"/>
                <a:gd name="T28" fmla="*/ 1 w 416"/>
                <a:gd name="T29" fmla="*/ 0 h 271"/>
                <a:gd name="T30" fmla="*/ 1 w 416"/>
                <a:gd name="T31" fmla="*/ 0 h 271"/>
                <a:gd name="T32" fmla="*/ 1 w 416"/>
                <a:gd name="T33" fmla="*/ 0 h 271"/>
                <a:gd name="T34" fmla="*/ 1 w 416"/>
                <a:gd name="T35" fmla="*/ 0 h 271"/>
                <a:gd name="T36" fmla="*/ 1 w 416"/>
                <a:gd name="T37" fmla="*/ 0 h 271"/>
                <a:gd name="T38" fmla="*/ 1 w 416"/>
                <a:gd name="T39" fmla="*/ 0 h 271"/>
                <a:gd name="T40" fmla="*/ 1 w 416"/>
                <a:gd name="T41" fmla="*/ 0 h 271"/>
                <a:gd name="T42" fmla="*/ 1 w 416"/>
                <a:gd name="T43" fmla="*/ 0 h 271"/>
                <a:gd name="T44" fmla="*/ 1 w 416"/>
                <a:gd name="T45" fmla="*/ 0 h 271"/>
                <a:gd name="T46" fmla="*/ 1 w 416"/>
                <a:gd name="T47" fmla="*/ 0 h 271"/>
                <a:gd name="T48" fmla="*/ 2 w 416"/>
                <a:gd name="T49" fmla="*/ 0 h 271"/>
                <a:gd name="T50" fmla="*/ 2 w 416"/>
                <a:gd name="T51" fmla="*/ 0 h 271"/>
                <a:gd name="T52" fmla="*/ 2 w 416"/>
                <a:gd name="T53" fmla="*/ 0 h 271"/>
                <a:gd name="T54" fmla="*/ 2 w 416"/>
                <a:gd name="T55" fmla="*/ 0 h 271"/>
                <a:gd name="T56" fmla="*/ 2 w 416"/>
                <a:gd name="T57" fmla="*/ 0 h 271"/>
                <a:gd name="T58" fmla="*/ 2 w 416"/>
                <a:gd name="T59" fmla="*/ 0 h 271"/>
                <a:gd name="T60" fmla="*/ 2 w 416"/>
                <a:gd name="T61" fmla="*/ 0 h 271"/>
                <a:gd name="T62" fmla="*/ 2 w 416"/>
                <a:gd name="T63" fmla="*/ 0 h 271"/>
                <a:gd name="T64" fmla="*/ 2 w 416"/>
                <a:gd name="T65" fmla="*/ 0 h 271"/>
                <a:gd name="T66" fmla="*/ 2 w 416"/>
                <a:gd name="T67" fmla="*/ 0 h 271"/>
                <a:gd name="T68" fmla="*/ 2 w 416"/>
                <a:gd name="T69" fmla="*/ 0 h 271"/>
                <a:gd name="T70" fmla="*/ 2 w 416"/>
                <a:gd name="T71" fmla="*/ 0 h 271"/>
                <a:gd name="T72" fmla="*/ 2 w 416"/>
                <a:gd name="T73" fmla="*/ 0 h 271"/>
                <a:gd name="T74" fmla="*/ 2 w 416"/>
                <a:gd name="T75" fmla="*/ 0 h 271"/>
                <a:gd name="T76" fmla="*/ 2 w 416"/>
                <a:gd name="T77" fmla="*/ 0 h 271"/>
                <a:gd name="T78" fmla="*/ 2 w 416"/>
                <a:gd name="T79" fmla="*/ 1 h 271"/>
                <a:gd name="T80" fmla="*/ 1 w 416"/>
                <a:gd name="T81" fmla="*/ 0 h 271"/>
                <a:gd name="T82" fmla="*/ 1 w 416"/>
                <a:gd name="T83" fmla="*/ 0 h 271"/>
                <a:gd name="T84" fmla="*/ 1 w 416"/>
                <a:gd name="T85" fmla="*/ 0 h 271"/>
                <a:gd name="T86" fmla="*/ 1 w 416"/>
                <a:gd name="T87" fmla="*/ 0 h 271"/>
                <a:gd name="T88" fmla="*/ 1 w 416"/>
                <a:gd name="T89" fmla="*/ 0 h 271"/>
                <a:gd name="T90" fmla="*/ 1 w 416"/>
                <a:gd name="T91" fmla="*/ 0 h 271"/>
                <a:gd name="T92" fmla="*/ 1 w 416"/>
                <a:gd name="T93" fmla="*/ 0 h 271"/>
                <a:gd name="T94" fmla="*/ 1 w 416"/>
                <a:gd name="T95" fmla="*/ 0 h 271"/>
                <a:gd name="T96" fmla="*/ 1 w 416"/>
                <a:gd name="T97" fmla="*/ 0 h 271"/>
                <a:gd name="T98" fmla="*/ 1 w 416"/>
                <a:gd name="T99" fmla="*/ 0 h 271"/>
                <a:gd name="T100" fmla="*/ 1 w 416"/>
                <a:gd name="T101" fmla="*/ 0 h 271"/>
                <a:gd name="T102" fmla="*/ 0 w 416"/>
                <a:gd name="T103" fmla="*/ 0 h 271"/>
                <a:gd name="T104" fmla="*/ 0 w 416"/>
                <a:gd name="T105" fmla="*/ 0 h 271"/>
                <a:gd name="T106" fmla="*/ 1 w 416"/>
                <a:gd name="T107" fmla="*/ 0 h 271"/>
                <a:gd name="T108" fmla="*/ 1 w 416"/>
                <a:gd name="T109" fmla="*/ 0 h 271"/>
                <a:gd name="T110" fmla="*/ 1 w 416"/>
                <a:gd name="T111" fmla="*/ 0 h 271"/>
                <a:gd name="T112" fmla="*/ 1 w 416"/>
                <a:gd name="T113" fmla="*/ 0 h 2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6" h="271">
                  <a:moveTo>
                    <a:pt x="50" y="1"/>
                  </a:moveTo>
                  <a:lnTo>
                    <a:pt x="53" y="2"/>
                  </a:lnTo>
                  <a:lnTo>
                    <a:pt x="56" y="4"/>
                  </a:lnTo>
                  <a:lnTo>
                    <a:pt x="63" y="10"/>
                  </a:lnTo>
                  <a:lnTo>
                    <a:pt x="69" y="14"/>
                  </a:lnTo>
                  <a:lnTo>
                    <a:pt x="72" y="14"/>
                  </a:lnTo>
                  <a:lnTo>
                    <a:pt x="77" y="10"/>
                  </a:lnTo>
                  <a:lnTo>
                    <a:pt x="78" y="9"/>
                  </a:lnTo>
                  <a:lnTo>
                    <a:pt x="80" y="8"/>
                  </a:lnTo>
                  <a:lnTo>
                    <a:pt x="83" y="9"/>
                  </a:lnTo>
                  <a:lnTo>
                    <a:pt x="85" y="14"/>
                  </a:lnTo>
                  <a:lnTo>
                    <a:pt x="86" y="16"/>
                  </a:lnTo>
                  <a:lnTo>
                    <a:pt x="90" y="18"/>
                  </a:lnTo>
                  <a:lnTo>
                    <a:pt x="91" y="19"/>
                  </a:lnTo>
                  <a:lnTo>
                    <a:pt x="90" y="20"/>
                  </a:lnTo>
                  <a:lnTo>
                    <a:pt x="99" y="21"/>
                  </a:lnTo>
                  <a:lnTo>
                    <a:pt x="103" y="21"/>
                  </a:lnTo>
                  <a:lnTo>
                    <a:pt x="107" y="21"/>
                  </a:lnTo>
                  <a:lnTo>
                    <a:pt x="117" y="19"/>
                  </a:lnTo>
                  <a:lnTo>
                    <a:pt x="120" y="18"/>
                  </a:lnTo>
                  <a:lnTo>
                    <a:pt x="122" y="16"/>
                  </a:lnTo>
                  <a:lnTo>
                    <a:pt x="123" y="15"/>
                  </a:lnTo>
                  <a:lnTo>
                    <a:pt x="123" y="14"/>
                  </a:lnTo>
                  <a:lnTo>
                    <a:pt x="122" y="12"/>
                  </a:lnTo>
                  <a:lnTo>
                    <a:pt x="123" y="10"/>
                  </a:lnTo>
                  <a:lnTo>
                    <a:pt x="125" y="6"/>
                  </a:lnTo>
                  <a:lnTo>
                    <a:pt x="126" y="4"/>
                  </a:lnTo>
                  <a:lnTo>
                    <a:pt x="127" y="2"/>
                  </a:lnTo>
                  <a:lnTo>
                    <a:pt x="129" y="1"/>
                  </a:lnTo>
                  <a:lnTo>
                    <a:pt x="144" y="1"/>
                  </a:lnTo>
                  <a:lnTo>
                    <a:pt x="150" y="0"/>
                  </a:lnTo>
                  <a:lnTo>
                    <a:pt x="151" y="1"/>
                  </a:lnTo>
                  <a:lnTo>
                    <a:pt x="152" y="2"/>
                  </a:lnTo>
                  <a:lnTo>
                    <a:pt x="155" y="2"/>
                  </a:lnTo>
                  <a:lnTo>
                    <a:pt x="156" y="2"/>
                  </a:lnTo>
                  <a:lnTo>
                    <a:pt x="158" y="2"/>
                  </a:lnTo>
                  <a:lnTo>
                    <a:pt x="159" y="3"/>
                  </a:lnTo>
                  <a:lnTo>
                    <a:pt x="161" y="3"/>
                  </a:lnTo>
                  <a:lnTo>
                    <a:pt x="162" y="2"/>
                  </a:lnTo>
                  <a:lnTo>
                    <a:pt x="163" y="2"/>
                  </a:lnTo>
                  <a:lnTo>
                    <a:pt x="168" y="3"/>
                  </a:lnTo>
                  <a:lnTo>
                    <a:pt x="170" y="6"/>
                  </a:lnTo>
                  <a:lnTo>
                    <a:pt x="173" y="4"/>
                  </a:lnTo>
                  <a:lnTo>
                    <a:pt x="177" y="4"/>
                  </a:lnTo>
                  <a:lnTo>
                    <a:pt x="185" y="6"/>
                  </a:lnTo>
                  <a:lnTo>
                    <a:pt x="186" y="7"/>
                  </a:lnTo>
                  <a:lnTo>
                    <a:pt x="187" y="6"/>
                  </a:lnTo>
                  <a:lnTo>
                    <a:pt x="188" y="6"/>
                  </a:lnTo>
                  <a:lnTo>
                    <a:pt x="194" y="7"/>
                  </a:lnTo>
                  <a:lnTo>
                    <a:pt x="198" y="9"/>
                  </a:lnTo>
                  <a:lnTo>
                    <a:pt x="200" y="14"/>
                  </a:lnTo>
                  <a:lnTo>
                    <a:pt x="201" y="15"/>
                  </a:lnTo>
                  <a:lnTo>
                    <a:pt x="200" y="20"/>
                  </a:lnTo>
                  <a:lnTo>
                    <a:pt x="199" y="22"/>
                  </a:lnTo>
                  <a:lnTo>
                    <a:pt x="198" y="25"/>
                  </a:lnTo>
                  <a:lnTo>
                    <a:pt x="194" y="26"/>
                  </a:lnTo>
                  <a:lnTo>
                    <a:pt x="187" y="25"/>
                  </a:lnTo>
                  <a:lnTo>
                    <a:pt x="187" y="24"/>
                  </a:lnTo>
                  <a:lnTo>
                    <a:pt x="187" y="22"/>
                  </a:lnTo>
                  <a:lnTo>
                    <a:pt x="185" y="21"/>
                  </a:lnTo>
                  <a:lnTo>
                    <a:pt x="186" y="19"/>
                  </a:lnTo>
                  <a:lnTo>
                    <a:pt x="183" y="20"/>
                  </a:lnTo>
                  <a:lnTo>
                    <a:pt x="180" y="20"/>
                  </a:lnTo>
                  <a:lnTo>
                    <a:pt x="182" y="24"/>
                  </a:lnTo>
                  <a:lnTo>
                    <a:pt x="180" y="25"/>
                  </a:lnTo>
                  <a:lnTo>
                    <a:pt x="177" y="22"/>
                  </a:lnTo>
                  <a:lnTo>
                    <a:pt x="174" y="21"/>
                  </a:lnTo>
                  <a:lnTo>
                    <a:pt x="173" y="24"/>
                  </a:lnTo>
                  <a:lnTo>
                    <a:pt x="170" y="25"/>
                  </a:lnTo>
                  <a:lnTo>
                    <a:pt x="168" y="30"/>
                  </a:lnTo>
                  <a:lnTo>
                    <a:pt x="169" y="31"/>
                  </a:lnTo>
                  <a:lnTo>
                    <a:pt x="170" y="28"/>
                  </a:lnTo>
                  <a:lnTo>
                    <a:pt x="171" y="28"/>
                  </a:lnTo>
                  <a:lnTo>
                    <a:pt x="173" y="30"/>
                  </a:lnTo>
                  <a:lnTo>
                    <a:pt x="171" y="31"/>
                  </a:lnTo>
                  <a:lnTo>
                    <a:pt x="167" y="33"/>
                  </a:lnTo>
                  <a:lnTo>
                    <a:pt x="163" y="34"/>
                  </a:lnTo>
                  <a:lnTo>
                    <a:pt x="161" y="34"/>
                  </a:lnTo>
                  <a:lnTo>
                    <a:pt x="155" y="36"/>
                  </a:lnTo>
                  <a:lnTo>
                    <a:pt x="149" y="36"/>
                  </a:lnTo>
                  <a:lnTo>
                    <a:pt x="149" y="37"/>
                  </a:lnTo>
                  <a:lnTo>
                    <a:pt x="150" y="38"/>
                  </a:lnTo>
                  <a:lnTo>
                    <a:pt x="152" y="42"/>
                  </a:lnTo>
                  <a:lnTo>
                    <a:pt x="158" y="45"/>
                  </a:lnTo>
                  <a:lnTo>
                    <a:pt x="164" y="46"/>
                  </a:lnTo>
                  <a:lnTo>
                    <a:pt x="165" y="46"/>
                  </a:lnTo>
                  <a:lnTo>
                    <a:pt x="165" y="49"/>
                  </a:lnTo>
                  <a:lnTo>
                    <a:pt x="167" y="50"/>
                  </a:lnTo>
                  <a:lnTo>
                    <a:pt x="169" y="51"/>
                  </a:lnTo>
                  <a:lnTo>
                    <a:pt x="171" y="49"/>
                  </a:lnTo>
                  <a:lnTo>
                    <a:pt x="171" y="48"/>
                  </a:lnTo>
                  <a:lnTo>
                    <a:pt x="175" y="48"/>
                  </a:lnTo>
                  <a:lnTo>
                    <a:pt x="171" y="51"/>
                  </a:lnTo>
                  <a:lnTo>
                    <a:pt x="173" y="52"/>
                  </a:lnTo>
                  <a:lnTo>
                    <a:pt x="174" y="52"/>
                  </a:lnTo>
                  <a:lnTo>
                    <a:pt x="174" y="50"/>
                  </a:lnTo>
                  <a:lnTo>
                    <a:pt x="176" y="49"/>
                  </a:lnTo>
                  <a:lnTo>
                    <a:pt x="177" y="44"/>
                  </a:lnTo>
                  <a:lnTo>
                    <a:pt x="177" y="43"/>
                  </a:lnTo>
                  <a:lnTo>
                    <a:pt x="180" y="43"/>
                  </a:lnTo>
                  <a:lnTo>
                    <a:pt x="181" y="44"/>
                  </a:lnTo>
                  <a:lnTo>
                    <a:pt x="182" y="46"/>
                  </a:lnTo>
                  <a:lnTo>
                    <a:pt x="183" y="49"/>
                  </a:lnTo>
                  <a:lnTo>
                    <a:pt x="185" y="50"/>
                  </a:lnTo>
                  <a:lnTo>
                    <a:pt x="185" y="51"/>
                  </a:lnTo>
                  <a:lnTo>
                    <a:pt x="187" y="52"/>
                  </a:lnTo>
                  <a:lnTo>
                    <a:pt x="189" y="51"/>
                  </a:lnTo>
                  <a:lnTo>
                    <a:pt x="189" y="46"/>
                  </a:lnTo>
                  <a:lnTo>
                    <a:pt x="192" y="45"/>
                  </a:lnTo>
                  <a:lnTo>
                    <a:pt x="194" y="44"/>
                  </a:lnTo>
                  <a:lnTo>
                    <a:pt x="195" y="45"/>
                  </a:lnTo>
                  <a:lnTo>
                    <a:pt x="193" y="49"/>
                  </a:lnTo>
                  <a:lnTo>
                    <a:pt x="192" y="50"/>
                  </a:lnTo>
                  <a:lnTo>
                    <a:pt x="193" y="50"/>
                  </a:lnTo>
                  <a:lnTo>
                    <a:pt x="198" y="49"/>
                  </a:lnTo>
                  <a:lnTo>
                    <a:pt x="199" y="46"/>
                  </a:lnTo>
                  <a:lnTo>
                    <a:pt x="197" y="45"/>
                  </a:lnTo>
                  <a:lnTo>
                    <a:pt x="195" y="42"/>
                  </a:lnTo>
                  <a:lnTo>
                    <a:pt x="194" y="42"/>
                  </a:lnTo>
                  <a:lnTo>
                    <a:pt x="193" y="39"/>
                  </a:lnTo>
                  <a:lnTo>
                    <a:pt x="194" y="32"/>
                  </a:lnTo>
                  <a:lnTo>
                    <a:pt x="198" y="31"/>
                  </a:lnTo>
                  <a:lnTo>
                    <a:pt x="203" y="30"/>
                  </a:lnTo>
                  <a:lnTo>
                    <a:pt x="204" y="33"/>
                  </a:lnTo>
                  <a:lnTo>
                    <a:pt x="203" y="34"/>
                  </a:lnTo>
                  <a:lnTo>
                    <a:pt x="203" y="33"/>
                  </a:lnTo>
                  <a:lnTo>
                    <a:pt x="200" y="33"/>
                  </a:lnTo>
                  <a:lnTo>
                    <a:pt x="200" y="36"/>
                  </a:lnTo>
                  <a:lnTo>
                    <a:pt x="203" y="42"/>
                  </a:lnTo>
                  <a:lnTo>
                    <a:pt x="204" y="43"/>
                  </a:lnTo>
                  <a:lnTo>
                    <a:pt x="206" y="43"/>
                  </a:lnTo>
                  <a:lnTo>
                    <a:pt x="207" y="44"/>
                  </a:lnTo>
                  <a:lnTo>
                    <a:pt x="210" y="48"/>
                  </a:lnTo>
                  <a:lnTo>
                    <a:pt x="212" y="49"/>
                  </a:lnTo>
                  <a:lnTo>
                    <a:pt x="212" y="55"/>
                  </a:lnTo>
                  <a:lnTo>
                    <a:pt x="213" y="56"/>
                  </a:lnTo>
                  <a:lnTo>
                    <a:pt x="213" y="58"/>
                  </a:lnTo>
                  <a:lnTo>
                    <a:pt x="216" y="58"/>
                  </a:lnTo>
                  <a:lnTo>
                    <a:pt x="227" y="60"/>
                  </a:lnTo>
                  <a:lnTo>
                    <a:pt x="229" y="62"/>
                  </a:lnTo>
                  <a:lnTo>
                    <a:pt x="234" y="62"/>
                  </a:lnTo>
                  <a:lnTo>
                    <a:pt x="243" y="61"/>
                  </a:lnTo>
                  <a:lnTo>
                    <a:pt x="247" y="62"/>
                  </a:lnTo>
                  <a:lnTo>
                    <a:pt x="249" y="66"/>
                  </a:lnTo>
                  <a:lnTo>
                    <a:pt x="253" y="67"/>
                  </a:lnTo>
                  <a:lnTo>
                    <a:pt x="252" y="68"/>
                  </a:lnTo>
                  <a:lnTo>
                    <a:pt x="259" y="66"/>
                  </a:lnTo>
                  <a:lnTo>
                    <a:pt x="266" y="66"/>
                  </a:lnTo>
                  <a:lnTo>
                    <a:pt x="272" y="66"/>
                  </a:lnTo>
                  <a:lnTo>
                    <a:pt x="281" y="64"/>
                  </a:lnTo>
                  <a:lnTo>
                    <a:pt x="284" y="64"/>
                  </a:lnTo>
                  <a:lnTo>
                    <a:pt x="287" y="61"/>
                  </a:lnTo>
                  <a:lnTo>
                    <a:pt x="290" y="57"/>
                  </a:lnTo>
                  <a:lnTo>
                    <a:pt x="300" y="56"/>
                  </a:lnTo>
                  <a:lnTo>
                    <a:pt x="301" y="56"/>
                  </a:lnTo>
                  <a:lnTo>
                    <a:pt x="303" y="55"/>
                  </a:lnTo>
                  <a:lnTo>
                    <a:pt x="307" y="55"/>
                  </a:lnTo>
                  <a:lnTo>
                    <a:pt x="312" y="54"/>
                  </a:lnTo>
                  <a:lnTo>
                    <a:pt x="312" y="52"/>
                  </a:lnTo>
                  <a:lnTo>
                    <a:pt x="318" y="54"/>
                  </a:lnTo>
                  <a:lnTo>
                    <a:pt x="327" y="51"/>
                  </a:lnTo>
                  <a:lnTo>
                    <a:pt x="343" y="49"/>
                  </a:lnTo>
                  <a:lnTo>
                    <a:pt x="351" y="49"/>
                  </a:lnTo>
                  <a:lnTo>
                    <a:pt x="357" y="50"/>
                  </a:lnTo>
                  <a:lnTo>
                    <a:pt x="360" y="50"/>
                  </a:lnTo>
                  <a:lnTo>
                    <a:pt x="361" y="49"/>
                  </a:lnTo>
                  <a:lnTo>
                    <a:pt x="362" y="49"/>
                  </a:lnTo>
                  <a:lnTo>
                    <a:pt x="366" y="49"/>
                  </a:lnTo>
                  <a:lnTo>
                    <a:pt x="368" y="46"/>
                  </a:lnTo>
                  <a:lnTo>
                    <a:pt x="371" y="46"/>
                  </a:lnTo>
                  <a:lnTo>
                    <a:pt x="377" y="48"/>
                  </a:lnTo>
                  <a:lnTo>
                    <a:pt x="380" y="46"/>
                  </a:lnTo>
                  <a:lnTo>
                    <a:pt x="383" y="45"/>
                  </a:lnTo>
                  <a:lnTo>
                    <a:pt x="384" y="45"/>
                  </a:lnTo>
                  <a:lnTo>
                    <a:pt x="389" y="45"/>
                  </a:lnTo>
                  <a:lnTo>
                    <a:pt x="390" y="45"/>
                  </a:lnTo>
                  <a:lnTo>
                    <a:pt x="396" y="43"/>
                  </a:lnTo>
                  <a:lnTo>
                    <a:pt x="397" y="42"/>
                  </a:lnTo>
                  <a:lnTo>
                    <a:pt x="407" y="42"/>
                  </a:lnTo>
                  <a:lnTo>
                    <a:pt x="409" y="42"/>
                  </a:lnTo>
                  <a:lnTo>
                    <a:pt x="410" y="42"/>
                  </a:lnTo>
                  <a:lnTo>
                    <a:pt x="415" y="45"/>
                  </a:lnTo>
                  <a:lnTo>
                    <a:pt x="415" y="46"/>
                  </a:lnTo>
                  <a:lnTo>
                    <a:pt x="416" y="51"/>
                  </a:lnTo>
                  <a:lnTo>
                    <a:pt x="416" y="54"/>
                  </a:lnTo>
                  <a:lnTo>
                    <a:pt x="415" y="54"/>
                  </a:lnTo>
                  <a:lnTo>
                    <a:pt x="415" y="60"/>
                  </a:lnTo>
                  <a:lnTo>
                    <a:pt x="413" y="64"/>
                  </a:lnTo>
                  <a:lnTo>
                    <a:pt x="411" y="67"/>
                  </a:lnTo>
                  <a:lnTo>
                    <a:pt x="411" y="68"/>
                  </a:lnTo>
                  <a:lnTo>
                    <a:pt x="410" y="70"/>
                  </a:lnTo>
                  <a:lnTo>
                    <a:pt x="404" y="74"/>
                  </a:lnTo>
                  <a:lnTo>
                    <a:pt x="403" y="73"/>
                  </a:lnTo>
                  <a:lnTo>
                    <a:pt x="399" y="73"/>
                  </a:lnTo>
                  <a:lnTo>
                    <a:pt x="395" y="72"/>
                  </a:lnTo>
                  <a:lnTo>
                    <a:pt x="391" y="76"/>
                  </a:lnTo>
                  <a:lnTo>
                    <a:pt x="391" y="79"/>
                  </a:lnTo>
                  <a:lnTo>
                    <a:pt x="390" y="81"/>
                  </a:lnTo>
                  <a:lnTo>
                    <a:pt x="393" y="80"/>
                  </a:lnTo>
                  <a:lnTo>
                    <a:pt x="395" y="81"/>
                  </a:lnTo>
                  <a:lnTo>
                    <a:pt x="397" y="94"/>
                  </a:lnTo>
                  <a:lnTo>
                    <a:pt x="398" y="99"/>
                  </a:lnTo>
                  <a:lnTo>
                    <a:pt x="403" y="111"/>
                  </a:lnTo>
                  <a:lnTo>
                    <a:pt x="404" y="116"/>
                  </a:lnTo>
                  <a:lnTo>
                    <a:pt x="404" y="127"/>
                  </a:lnTo>
                  <a:lnTo>
                    <a:pt x="404" y="130"/>
                  </a:lnTo>
                  <a:lnTo>
                    <a:pt x="405" y="146"/>
                  </a:lnTo>
                  <a:lnTo>
                    <a:pt x="403" y="152"/>
                  </a:lnTo>
                  <a:lnTo>
                    <a:pt x="399" y="158"/>
                  </a:lnTo>
                  <a:lnTo>
                    <a:pt x="397" y="160"/>
                  </a:lnTo>
                  <a:lnTo>
                    <a:pt x="392" y="165"/>
                  </a:lnTo>
                  <a:lnTo>
                    <a:pt x="390" y="165"/>
                  </a:lnTo>
                  <a:lnTo>
                    <a:pt x="384" y="169"/>
                  </a:lnTo>
                  <a:lnTo>
                    <a:pt x="379" y="171"/>
                  </a:lnTo>
                  <a:lnTo>
                    <a:pt x="379" y="172"/>
                  </a:lnTo>
                  <a:lnTo>
                    <a:pt x="381" y="175"/>
                  </a:lnTo>
                  <a:lnTo>
                    <a:pt x="379" y="176"/>
                  </a:lnTo>
                  <a:lnTo>
                    <a:pt x="378" y="175"/>
                  </a:lnTo>
                  <a:lnTo>
                    <a:pt x="375" y="175"/>
                  </a:lnTo>
                  <a:lnTo>
                    <a:pt x="363" y="180"/>
                  </a:lnTo>
                  <a:lnTo>
                    <a:pt x="353" y="182"/>
                  </a:lnTo>
                  <a:lnTo>
                    <a:pt x="347" y="184"/>
                  </a:lnTo>
                  <a:lnTo>
                    <a:pt x="345" y="186"/>
                  </a:lnTo>
                  <a:lnTo>
                    <a:pt x="344" y="189"/>
                  </a:lnTo>
                  <a:lnTo>
                    <a:pt x="342" y="190"/>
                  </a:lnTo>
                  <a:lnTo>
                    <a:pt x="342" y="192"/>
                  </a:lnTo>
                  <a:lnTo>
                    <a:pt x="337" y="193"/>
                  </a:lnTo>
                  <a:lnTo>
                    <a:pt x="327" y="194"/>
                  </a:lnTo>
                  <a:lnTo>
                    <a:pt x="321" y="195"/>
                  </a:lnTo>
                  <a:lnTo>
                    <a:pt x="314" y="198"/>
                  </a:lnTo>
                  <a:lnTo>
                    <a:pt x="308" y="199"/>
                  </a:lnTo>
                  <a:lnTo>
                    <a:pt x="299" y="205"/>
                  </a:lnTo>
                  <a:lnTo>
                    <a:pt x="295" y="207"/>
                  </a:lnTo>
                  <a:lnTo>
                    <a:pt x="283" y="220"/>
                  </a:lnTo>
                  <a:lnTo>
                    <a:pt x="279" y="226"/>
                  </a:lnTo>
                  <a:lnTo>
                    <a:pt x="277" y="232"/>
                  </a:lnTo>
                  <a:lnTo>
                    <a:pt x="275" y="248"/>
                  </a:lnTo>
                  <a:lnTo>
                    <a:pt x="279" y="267"/>
                  </a:lnTo>
                  <a:lnTo>
                    <a:pt x="279" y="270"/>
                  </a:lnTo>
                  <a:lnTo>
                    <a:pt x="277" y="271"/>
                  </a:lnTo>
                  <a:lnTo>
                    <a:pt x="270" y="271"/>
                  </a:lnTo>
                  <a:lnTo>
                    <a:pt x="254" y="268"/>
                  </a:lnTo>
                  <a:lnTo>
                    <a:pt x="246" y="266"/>
                  </a:lnTo>
                  <a:lnTo>
                    <a:pt x="247" y="264"/>
                  </a:lnTo>
                  <a:lnTo>
                    <a:pt x="245" y="255"/>
                  </a:lnTo>
                  <a:lnTo>
                    <a:pt x="242" y="254"/>
                  </a:lnTo>
                  <a:lnTo>
                    <a:pt x="241" y="252"/>
                  </a:lnTo>
                  <a:lnTo>
                    <a:pt x="237" y="256"/>
                  </a:lnTo>
                  <a:lnTo>
                    <a:pt x="231" y="259"/>
                  </a:lnTo>
                  <a:lnTo>
                    <a:pt x="231" y="255"/>
                  </a:lnTo>
                  <a:lnTo>
                    <a:pt x="228" y="249"/>
                  </a:lnTo>
                  <a:lnTo>
                    <a:pt x="224" y="243"/>
                  </a:lnTo>
                  <a:lnTo>
                    <a:pt x="222" y="242"/>
                  </a:lnTo>
                  <a:lnTo>
                    <a:pt x="221" y="235"/>
                  </a:lnTo>
                  <a:lnTo>
                    <a:pt x="217" y="235"/>
                  </a:lnTo>
                  <a:lnTo>
                    <a:pt x="207" y="232"/>
                  </a:lnTo>
                  <a:lnTo>
                    <a:pt x="201" y="232"/>
                  </a:lnTo>
                  <a:lnTo>
                    <a:pt x="199" y="235"/>
                  </a:lnTo>
                  <a:lnTo>
                    <a:pt x="194" y="232"/>
                  </a:lnTo>
                  <a:lnTo>
                    <a:pt x="192" y="230"/>
                  </a:lnTo>
                  <a:lnTo>
                    <a:pt x="189" y="229"/>
                  </a:lnTo>
                  <a:lnTo>
                    <a:pt x="187" y="225"/>
                  </a:lnTo>
                  <a:lnTo>
                    <a:pt x="186" y="224"/>
                  </a:lnTo>
                  <a:lnTo>
                    <a:pt x="177" y="224"/>
                  </a:lnTo>
                  <a:lnTo>
                    <a:pt x="175" y="223"/>
                  </a:lnTo>
                  <a:lnTo>
                    <a:pt x="171" y="224"/>
                  </a:lnTo>
                  <a:lnTo>
                    <a:pt x="164" y="226"/>
                  </a:lnTo>
                  <a:lnTo>
                    <a:pt x="161" y="229"/>
                  </a:lnTo>
                  <a:lnTo>
                    <a:pt x="157" y="230"/>
                  </a:lnTo>
                  <a:lnTo>
                    <a:pt x="150" y="226"/>
                  </a:lnTo>
                  <a:lnTo>
                    <a:pt x="149" y="223"/>
                  </a:lnTo>
                  <a:lnTo>
                    <a:pt x="141" y="220"/>
                  </a:lnTo>
                  <a:lnTo>
                    <a:pt x="139" y="218"/>
                  </a:lnTo>
                  <a:lnTo>
                    <a:pt x="129" y="218"/>
                  </a:lnTo>
                  <a:lnTo>
                    <a:pt x="127" y="214"/>
                  </a:lnTo>
                  <a:lnTo>
                    <a:pt x="129" y="210"/>
                  </a:lnTo>
                  <a:lnTo>
                    <a:pt x="128" y="206"/>
                  </a:lnTo>
                  <a:lnTo>
                    <a:pt x="115" y="202"/>
                  </a:lnTo>
                  <a:lnTo>
                    <a:pt x="110" y="200"/>
                  </a:lnTo>
                  <a:lnTo>
                    <a:pt x="108" y="196"/>
                  </a:lnTo>
                  <a:lnTo>
                    <a:pt x="105" y="192"/>
                  </a:lnTo>
                  <a:lnTo>
                    <a:pt x="104" y="190"/>
                  </a:lnTo>
                  <a:lnTo>
                    <a:pt x="101" y="192"/>
                  </a:lnTo>
                  <a:lnTo>
                    <a:pt x="99" y="188"/>
                  </a:lnTo>
                  <a:lnTo>
                    <a:pt x="93" y="193"/>
                  </a:lnTo>
                  <a:lnTo>
                    <a:pt x="93" y="192"/>
                  </a:lnTo>
                  <a:lnTo>
                    <a:pt x="95" y="186"/>
                  </a:lnTo>
                  <a:lnTo>
                    <a:pt x="95" y="184"/>
                  </a:lnTo>
                  <a:lnTo>
                    <a:pt x="86" y="178"/>
                  </a:lnTo>
                  <a:lnTo>
                    <a:pt x="87" y="177"/>
                  </a:lnTo>
                  <a:lnTo>
                    <a:pt x="85" y="175"/>
                  </a:lnTo>
                  <a:lnTo>
                    <a:pt x="72" y="177"/>
                  </a:lnTo>
                  <a:lnTo>
                    <a:pt x="71" y="180"/>
                  </a:lnTo>
                  <a:lnTo>
                    <a:pt x="65" y="178"/>
                  </a:lnTo>
                  <a:lnTo>
                    <a:pt x="59" y="176"/>
                  </a:lnTo>
                  <a:lnTo>
                    <a:pt x="56" y="174"/>
                  </a:lnTo>
                  <a:lnTo>
                    <a:pt x="43" y="177"/>
                  </a:lnTo>
                  <a:lnTo>
                    <a:pt x="38" y="177"/>
                  </a:lnTo>
                  <a:lnTo>
                    <a:pt x="33" y="175"/>
                  </a:lnTo>
                  <a:lnTo>
                    <a:pt x="33" y="171"/>
                  </a:lnTo>
                  <a:lnTo>
                    <a:pt x="33" y="168"/>
                  </a:lnTo>
                  <a:lnTo>
                    <a:pt x="36" y="166"/>
                  </a:lnTo>
                  <a:lnTo>
                    <a:pt x="27" y="164"/>
                  </a:lnTo>
                  <a:lnTo>
                    <a:pt x="24" y="164"/>
                  </a:lnTo>
                  <a:lnTo>
                    <a:pt x="18" y="165"/>
                  </a:lnTo>
                  <a:lnTo>
                    <a:pt x="6" y="166"/>
                  </a:lnTo>
                  <a:lnTo>
                    <a:pt x="3" y="165"/>
                  </a:lnTo>
                  <a:lnTo>
                    <a:pt x="5" y="160"/>
                  </a:lnTo>
                  <a:lnTo>
                    <a:pt x="2" y="154"/>
                  </a:lnTo>
                  <a:lnTo>
                    <a:pt x="3" y="151"/>
                  </a:lnTo>
                  <a:lnTo>
                    <a:pt x="3" y="145"/>
                  </a:lnTo>
                  <a:lnTo>
                    <a:pt x="0" y="136"/>
                  </a:lnTo>
                  <a:lnTo>
                    <a:pt x="0" y="124"/>
                  </a:lnTo>
                  <a:lnTo>
                    <a:pt x="3" y="117"/>
                  </a:lnTo>
                  <a:lnTo>
                    <a:pt x="5" y="112"/>
                  </a:lnTo>
                  <a:lnTo>
                    <a:pt x="2" y="108"/>
                  </a:lnTo>
                  <a:lnTo>
                    <a:pt x="2" y="96"/>
                  </a:lnTo>
                  <a:lnTo>
                    <a:pt x="0" y="88"/>
                  </a:lnTo>
                  <a:lnTo>
                    <a:pt x="5" y="96"/>
                  </a:lnTo>
                  <a:lnTo>
                    <a:pt x="13" y="94"/>
                  </a:lnTo>
                  <a:lnTo>
                    <a:pt x="15" y="92"/>
                  </a:lnTo>
                  <a:lnTo>
                    <a:pt x="14" y="86"/>
                  </a:lnTo>
                  <a:lnTo>
                    <a:pt x="15" y="81"/>
                  </a:lnTo>
                  <a:lnTo>
                    <a:pt x="19" y="78"/>
                  </a:lnTo>
                  <a:lnTo>
                    <a:pt x="25" y="74"/>
                  </a:lnTo>
                  <a:lnTo>
                    <a:pt x="25" y="70"/>
                  </a:lnTo>
                  <a:lnTo>
                    <a:pt x="30" y="70"/>
                  </a:lnTo>
                  <a:lnTo>
                    <a:pt x="32" y="68"/>
                  </a:lnTo>
                  <a:lnTo>
                    <a:pt x="32" y="61"/>
                  </a:lnTo>
                  <a:lnTo>
                    <a:pt x="33" y="57"/>
                  </a:lnTo>
                  <a:lnTo>
                    <a:pt x="33" y="50"/>
                  </a:lnTo>
                  <a:lnTo>
                    <a:pt x="37" y="45"/>
                  </a:lnTo>
                  <a:lnTo>
                    <a:pt x="36" y="40"/>
                  </a:lnTo>
                  <a:lnTo>
                    <a:pt x="33" y="37"/>
                  </a:lnTo>
                  <a:lnTo>
                    <a:pt x="33" y="31"/>
                  </a:lnTo>
                  <a:lnTo>
                    <a:pt x="38" y="27"/>
                  </a:lnTo>
                  <a:lnTo>
                    <a:pt x="41" y="22"/>
                  </a:lnTo>
                  <a:lnTo>
                    <a:pt x="47" y="18"/>
                  </a:lnTo>
                  <a:lnTo>
                    <a:pt x="50" y="12"/>
                  </a:lnTo>
                  <a:lnTo>
                    <a:pt x="50" y="8"/>
                  </a:lnTo>
                  <a:lnTo>
                    <a:pt x="51" y="4"/>
                  </a:lnTo>
                  <a:lnTo>
                    <a:pt x="50" y="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70" name="Freeform 1073"/>
            <p:cNvSpPr>
              <a:spLocks noChangeAspect="1"/>
            </p:cNvSpPr>
            <p:nvPr/>
          </p:nvSpPr>
          <p:spPr bwMode="auto">
            <a:xfrm>
              <a:off x="3346" y="3158"/>
              <a:ext cx="33" cy="22"/>
            </a:xfrm>
            <a:custGeom>
              <a:avLst/>
              <a:gdLst>
                <a:gd name="T0" fmla="*/ 1 w 66"/>
                <a:gd name="T1" fmla="*/ 1 h 43"/>
                <a:gd name="T2" fmla="*/ 1 w 66"/>
                <a:gd name="T3" fmla="*/ 1 h 43"/>
                <a:gd name="T4" fmla="*/ 1 w 66"/>
                <a:gd name="T5" fmla="*/ 1 h 43"/>
                <a:gd name="T6" fmla="*/ 1 w 66"/>
                <a:gd name="T7" fmla="*/ 1 h 43"/>
                <a:gd name="T8" fmla="*/ 1 w 66"/>
                <a:gd name="T9" fmla="*/ 1 h 43"/>
                <a:gd name="T10" fmla="*/ 1 w 66"/>
                <a:gd name="T11" fmla="*/ 1 h 43"/>
                <a:gd name="T12" fmla="*/ 1 w 66"/>
                <a:gd name="T13" fmla="*/ 1 h 43"/>
                <a:gd name="T14" fmla="*/ 1 w 66"/>
                <a:gd name="T15" fmla="*/ 1 h 43"/>
                <a:gd name="T16" fmla="*/ 1 w 66"/>
                <a:gd name="T17" fmla="*/ 1 h 43"/>
                <a:gd name="T18" fmla="*/ 1 w 66"/>
                <a:gd name="T19" fmla="*/ 1 h 43"/>
                <a:gd name="T20" fmla="*/ 1 w 66"/>
                <a:gd name="T21" fmla="*/ 1 h 43"/>
                <a:gd name="T22" fmla="*/ 1 w 66"/>
                <a:gd name="T23" fmla="*/ 1 h 43"/>
                <a:gd name="T24" fmla="*/ 1 w 66"/>
                <a:gd name="T25" fmla="*/ 1 h 43"/>
                <a:gd name="T26" fmla="*/ 1 w 66"/>
                <a:gd name="T27" fmla="*/ 1 h 43"/>
                <a:gd name="T28" fmla="*/ 1 w 66"/>
                <a:gd name="T29" fmla="*/ 1 h 43"/>
                <a:gd name="T30" fmla="*/ 1 w 66"/>
                <a:gd name="T31" fmla="*/ 1 h 43"/>
                <a:gd name="T32" fmla="*/ 1 w 66"/>
                <a:gd name="T33" fmla="*/ 1 h 43"/>
                <a:gd name="T34" fmla="*/ 1 w 66"/>
                <a:gd name="T35" fmla="*/ 1 h 43"/>
                <a:gd name="T36" fmla="*/ 1 w 66"/>
                <a:gd name="T37" fmla="*/ 1 h 43"/>
                <a:gd name="T38" fmla="*/ 1 w 66"/>
                <a:gd name="T39" fmla="*/ 1 h 43"/>
                <a:gd name="T40" fmla="*/ 1 w 66"/>
                <a:gd name="T41" fmla="*/ 1 h 43"/>
                <a:gd name="T42" fmla="*/ 0 w 66"/>
                <a:gd name="T43" fmla="*/ 1 h 43"/>
                <a:gd name="T44" fmla="*/ 1 w 66"/>
                <a:gd name="T45" fmla="*/ 1 h 43"/>
                <a:gd name="T46" fmla="*/ 1 w 66"/>
                <a:gd name="T47" fmla="*/ 1 h 43"/>
                <a:gd name="T48" fmla="*/ 1 w 66"/>
                <a:gd name="T49" fmla="*/ 1 h 43"/>
                <a:gd name="T50" fmla="*/ 1 w 66"/>
                <a:gd name="T51" fmla="*/ 1 h 43"/>
                <a:gd name="T52" fmla="*/ 1 w 66"/>
                <a:gd name="T53" fmla="*/ 1 h 43"/>
                <a:gd name="T54" fmla="*/ 1 w 66"/>
                <a:gd name="T55" fmla="*/ 1 h 43"/>
                <a:gd name="T56" fmla="*/ 1 w 66"/>
                <a:gd name="T57" fmla="*/ 1 h 43"/>
                <a:gd name="T58" fmla="*/ 1 w 66"/>
                <a:gd name="T59" fmla="*/ 1 h 43"/>
                <a:gd name="T60" fmla="*/ 1 w 66"/>
                <a:gd name="T61" fmla="*/ 1 h 43"/>
                <a:gd name="T62" fmla="*/ 1 w 66"/>
                <a:gd name="T63" fmla="*/ 0 h 43"/>
                <a:gd name="T64" fmla="*/ 1 w 66"/>
                <a:gd name="T65" fmla="*/ 1 h 43"/>
                <a:gd name="T66" fmla="*/ 1 w 66"/>
                <a:gd name="T67" fmla="*/ 1 h 43"/>
                <a:gd name="T68" fmla="*/ 1 w 66"/>
                <a:gd name="T69" fmla="*/ 1 h 43"/>
                <a:gd name="T70" fmla="*/ 1 w 66"/>
                <a:gd name="T71" fmla="*/ 1 h 43"/>
                <a:gd name="T72" fmla="*/ 1 w 66"/>
                <a:gd name="T73" fmla="*/ 1 h 43"/>
                <a:gd name="T74" fmla="*/ 1 w 66"/>
                <a:gd name="T75" fmla="*/ 1 h 43"/>
                <a:gd name="T76" fmla="*/ 1 w 66"/>
                <a:gd name="T77" fmla="*/ 1 h 43"/>
                <a:gd name="T78" fmla="*/ 1 w 66"/>
                <a:gd name="T79" fmla="*/ 1 h 43"/>
                <a:gd name="T80" fmla="*/ 1 w 66"/>
                <a:gd name="T81" fmla="*/ 1 h 43"/>
                <a:gd name="T82" fmla="*/ 1 w 66"/>
                <a:gd name="T83" fmla="*/ 1 h 43"/>
                <a:gd name="T84" fmla="*/ 1 w 66"/>
                <a:gd name="T85" fmla="*/ 1 h 43"/>
                <a:gd name="T86" fmla="*/ 1 w 66"/>
                <a:gd name="T87" fmla="*/ 1 h 43"/>
                <a:gd name="T88" fmla="*/ 1 w 66"/>
                <a:gd name="T89" fmla="*/ 1 h 43"/>
                <a:gd name="T90" fmla="*/ 1 w 66"/>
                <a:gd name="T91" fmla="*/ 1 h 43"/>
                <a:gd name="T92" fmla="*/ 1 w 66"/>
                <a:gd name="T93" fmla="*/ 1 h 43"/>
                <a:gd name="T94" fmla="*/ 1 w 66"/>
                <a:gd name="T95" fmla="*/ 1 h 43"/>
                <a:gd name="T96" fmla="*/ 1 w 66"/>
                <a:gd name="T97" fmla="*/ 1 h 43"/>
                <a:gd name="T98" fmla="*/ 1 w 66"/>
                <a:gd name="T99" fmla="*/ 1 h 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6" h="43">
                  <a:moveTo>
                    <a:pt x="52" y="43"/>
                  </a:moveTo>
                  <a:lnTo>
                    <a:pt x="47" y="42"/>
                  </a:lnTo>
                  <a:lnTo>
                    <a:pt x="44" y="38"/>
                  </a:lnTo>
                  <a:lnTo>
                    <a:pt x="42" y="38"/>
                  </a:lnTo>
                  <a:lnTo>
                    <a:pt x="41" y="39"/>
                  </a:lnTo>
                  <a:lnTo>
                    <a:pt x="39" y="37"/>
                  </a:lnTo>
                  <a:lnTo>
                    <a:pt x="38" y="37"/>
                  </a:lnTo>
                  <a:lnTo>
                    <a:pt x="38" y="38"/>
                  </a:lnTo>
                  <a:lnTo>
                    <a:pt x="36" y="38"/>
                  </a:lnTo>
                  <a:lnTo>
                    <a:pt x="27" y="36"/>
                  </a:lnTo>
                  <a:lnTo>
                    <a:pt x="24" y="37"/>
                  </a:lnTo>
                  <a:lnTo>
                    <a:pt x="21" y="36"/>
                  </a:lnTo>
                  <a:lnTo>
                    <a:pt x="20" y="35"/>
                  </a:lnTo>
                  <a:lnTo>
                    <a:pt x="17" y="37"/>
                  </a:lnTo>
                  <a:lnTo>
                    <a:pt x="14" y="36"/>
                  </a:lnTo>
                  <a:lnTo>
                    <a:pt x="12" y="33"/>
                  </a:lnTo>
                  <a:lnTo>
                    <a:pt x="14" y="31"/>
                  </a:lnTo>
                  <a:lnTo>
                    <a:pt x="14" y="30"/>
                  </a:lnTo>
                  <a:lnTo>
                    <a:pt x="10" y="27"/>
                  </a:lnTo>
                  <a:lnTo>
                    <a:pt x="6" y="23"/>
                  </a:lnTo>
                  <a:lnTo>
                    <a:pt x="3" y="21"/>
                  </a:lnTo>
                  <a:lnTo>
                    <a:pt x="0" y="17"/>
                  </a:lnTo>
                  <a:lnTo>
                    <a:pt x="2" y="15"/>
                  </a:lnTo>
                  <a:lnTo>
                    <a:pt x="2" y="17"/>
                  </a:lnTo>
                  <a:lnTo>
                    <a:pt x="4" y="17"/>
                  </a:lnTo>
                  <a:lnTo>
                    <a:pt x="5" y="15"/>
                  </a:lnTo>
                  <a:lnTo>
                    <a:pt x="5" y="14"/>
                  </a:lnTo>
                  <a:lnTo>
                    <a:pt x="4" y="11"/>
                  </a:lnTo>
                  <a:lnTo>
                    <a:pt x="6" y="6"/>
                  </a:lnTo>
                  <a:lnTo>
                    <a:pt x="8" y="3"/>
                  </a:lnTo>
                  <a:lnTo>
                    <a:pt x="5" y="2"/>
                  </a:lnTo>
                  <a:lnTo>
                    <a:pt x="6" y="0"/>
                  </a:lnTo>
                  <a:lnTo>
                    <a:pt x="14" y="3"/>
                  </a:lnTo>
                  <a:lnTo>
                    <a:pt x="20" y="3"/>
                  </a:lnTo>
                  <a:lnTo>
                    <a:pt x="27" y="8"/>
                  </a:lnTo>
                  <a:lnTo>
                    <a:pt x="44" y="11"/>
                  </a:lnTo>
                  <a:lnTo>
                    <a:pt x="48" y="11"/>
                  </a:lnTo>
                  <a:lnTo>
                    <a:pt x="52" y="13"/>
                  </a:lnTo>
                  <a:lnTo>
                    <a:pt x="53" y="14"/>
                  </a:lnTo>
                  <a:lnTo>
                    <a:pt x="53" y="15"/>
                  </a:lnTo>
                  <a:lnTo>
                    <a:pt x="56" y="19"/>
                  </a:lnTo>
                  <a:lnTo>
                    <a:pt x="62" y="24"/>
                  </a:lnTo>
                  <a:lnTo>
                    <a:pt x="66" y="32"/>
                  </a:lnTo>
                  <a:lnTo>
                    <a:pt x="66" y="35"/>
                  </a:lnTo>
                  <a:lnTo>
                    <a:pt x="65" y="36"/>
                  </a:lnTo>
                  <a:lnTo>
                    <a:pt x="63" y="36"/>
                  </a:lnTo>
                  <a:lnTo>
                    <a:pt x="59" y="38"/>
                  </a:lnTo>
                  <a:lnTo>
                    <a:pt x="59" y="39"/>
                  </a:lnTo>
                  <a:lnTo>
                    <a:pt x="56" y="42"/>
                  </a:lnTo>
                  <a:lnTo>
                    <a:pt x="52" y="4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71" name="Freeform 1074"/>
            <p:cNvSpPr>
              <a:spLocks noChangeAspect="1"/>
            </p:cNvSpPr>
            <p:nvPr/>
          </p:nvSpPr>
          <p:spPr bwMode="auto">
            <a:xfrm>
              <a:off x="3338" y="3167"/>
              <a:ext cx="4" cy="3"/>
            </a:xfrm>
            <a:custGeom>
              <a:avLst/>
              <a:gdLst>
                <a:gd name="T0" fmla="*/ 1 w 8"/>
                <a:gd name="T1" fmla="*/ 0 h 7"/>
                <a:gd name="T2" fmla="*/ 1 w 8"/>
                <a:gd name="T3" fmla="*/ 0 h 7"/>
                <a:gd name="T4" fmla="*/ 1 w 8"/>
                <a:gd name="T5" fmla="*/ 0 h 7"/>
                <a:gd name="T6" fmla="*/ 1 w 8"/>
                <a:gd name="T7" fmla="*/ 0 h 7"/>
                <a:gd name="T8" fmla="*/ 1 w 8"/>
                <a:gd name="T9" fmla="*/ 0 h 7"/>
                <a:gd name="T10" fmla="*/ 1 w 8"/>
                <a:gd name="T11" fmla="*/ 0 h 7"/>
                <a:gd name="T12" fmla="*/ 0 w 8"/>
                <a:gd name="T13" fmla="*/ 0 h 7"/>
                <a:gd name="T14" fmla="*/ 1 w 8"/>
                <a:gd name="T15" fmla="*/ 0 h 7"/>
                <a:gd name="T16" fmla="*/ 1 w 8"/>
                <a:gd name="T17" fmla="*/ 0 h 7"/>
                <a:gd name="T18" fmla="*/ 1 w 8"/>
                <a:gd name="T19" fmla="*/ 0 h 7"/>
                <a:gd name="T20" fmla="*/ 1 w 8"/>
                <a:gd name="T21" fmla="*/ 0 h 7"/>
                <a:gd name="T22" fmla="*/ 1 w 8"/>
                <a:gd name="T23" fmla="*/ 0 h 7"/>
                <a:gd name="T24" fmla="*/ 1 w 8"/>
                <a:gd name="T25" fmla="*/ 0 h 7"/>
                <a:gd name="T26" fmla="*/ 1 w 8"/>
                <a:gd name="T27" fmla="*/ 0 h 7"/>
                <a:gd name="T28" fmla="*/ 1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7" y="7"/>
                  </a:moveTo>
                  <a:lnTo>
                    <a:pt x="4" y="6"/>
                  </a:lnTo>
                  <a:lnTo>
                    <a:pt x="2" y="6"/>
                  </a:lnTo>
                  <a:lnTo>
                    <a:pt x="1" y="6"/>
                  </a:lnTo>
                  <a:lnTo>
                    <a:pt x="1" y="4"/>
                  </a:lnTo>
                  <a:lnTo>
                    <a:pt x="1" y="3"/>
                  </a:lnTo>
                  <a:lnTo>
                    <a:pt x="0" y="2"/>
                  </a:lnTo>
                  <a:lnTo>
                    <a:pt x="1" y="1"/>
                  </a:lnTo>
                  <a:lnTo>
                    <a:pt x="3" y="2"/>
                  </a:lnTo>
                  <a:lnTo>
                    <a:pt x="3" y="1"/>
                  </a:lnTo>
                  <a:lnTo>
                    <a:pt x="4" y="0"/>
                  </a:lnTo>
                  <a:lnTo>
                    <a:pt x="6" y="0"/>
                  </a:lnTo>
                  <a:lnTo>
                    <a:pt x="7" y="1"/>
                  </a:lnTo>
                  <a:lnTo>
                    <a:pt x="8" y="6"/>
                  </a:lnTo>
                  <a:lnTo>
                    <a:pt x="7"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72" name="Freeform 1075"/>
            <p:cNvSpPr>
              <a:spLocks noChangeAspect="1"/>
            </p:cNvSpPr>
            <p:nvPr/>
          </p:nvSpPr>
          <p:spPr bwMode="auto">
            <a:xfrm>
              <a:off x="3337" y="3164"/>
              <a:ext cx="4" cy="2"/>
            </a:xfrm>
            <a:custGeom>
              <a:avLst/>
              <a:gdLst>
                <a:gd name="T0" fmla="*/ 0 w 9"/>
                <a:gd name="T1" fmla="*/ 1 h 4"/>
                <a:gd name="T2" fmla="*/ 0 w 9"/>
                <a:gd name="T3" fmla="*/ 1 h 4"/>
                <a:gd name="T4" fmla="*/ 0 w 9"/>
                <a:gd name="T5" fmla="*/ 1 h 4"/>
                <a:gd name="T6" fmla="*/ 0 w 9"/>
                <a:gd name="T7" fmla="*/ 1 h 4"/>
                <a:gd name="T8" fmla="*/ 0 w 9"/>
                <a:gd name="T9" fmla="*/ 0 h 4"/>
                <a:gd name="T10" fmla="*/ 0 w 9"/>
                <a:gd name="T11" fmla="*/ 1 h 4"/>
                <a:gd name="T12" fmla="*/ 0 w 9"/>
                <a:gd name="T13" fmla="*/ 1 h 4"/>
                <a:gd name="T14" fmla="*/ 0 w 9"/>
                <a:gd name="T15" fmla="*/ 1 h 4"/>
                <a:gd name="T16" fmla="*/ 0 w 9"/>
                <a:gd name="T17" fmla="*/ 1 h 4"/>
                <a:gd name="T18" fmla="*/ 0 w 9"/>
                <a:gd name="T19" fmla="*/ 1 h 4"/>
                <a:gd name="T20" fmla="*/ 0 w 9"/>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4" y="4"/>
                  </a:moveTo>
                  <a:lnTo>
                    <a:pt x="3" y="3"/>
                  </a:lnTo>
                  <a:lnTo>
                    <a:pt x="0" y="2"/>
                  </a:lnTo>
                  <a:lnTo>
                    <a:pt x="1" y="1"/>
                  </a:lnTo>
                  <a:lnTo>
                    <a:pt x="5" y="0"/>
                  </a:lnTo>
                  <a:lnTo>
                    <a:pt x="9" y="1"/>
                  </a:lnTo>
                  <a:lnTo>
                    <a:pt x="9" y="3"/>
                  </a:lnTo>
                  <a:lnTo>
                    <a:pt x="7" y="4"/>
                  </a:lnTo>
                  <a:lnTo>
                    <a:pt x="7" y="3"/>
                  </a:lnTo>
                  <a:lnTo>
                    <a:pt x="6" y="3"/>
                  </a:lnTo>
                  <a:lnTo>
                    <a:pt x="4"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73" name="Freeform 1076"/>
            <p:cNvSpPr>
              <a:spLocks noChangeAspect="1"/>
            </p:cNvSpPr>
            <p:nvPr/>
          </p:nvSpPr>
          <p:spPr bwMode="auto">
            <a:xfrm>
              <a:off x="3328" y="3169"/>
              <a:ext cx="3" cy="2"/>
            </a:xfrm>
            <a:custGeom>
              <a:avLst/>
              <a:gdLst>
                <a:gd name="T0" fmla="*/ 1 w 6"/>
                <a:gd name="T1" fmla="*/ 1 h 4"/>
                <a:gd name="T2" fmla="*/ 0 w 6"/>
                <a:gd name="T3" fmla="*/ 1 h 4"/>
                <a:gd name="T4" fmla="*/ 0 w 6"/>
                <a:gd name="T5" fmla="*/ 0 h 4"/>
                <a:gd name="T6" fmla="*/ 1 w 6"/>
                <a:gd name="T7" fmla="*/ 0 h 4"/>
                <a:gd name="T8" fmla="*/ 1 w 6"/>
                <a:gd name="T9" fmla="*/ 0 h 4"/>
                <a:gd name="T10" fmla="*/ 1 w 6"/>
                <a:gd name="T11" fmla="*/ 1 h 4"/>
                <a:gd name="T12" fmla="*/ 1 w 6"/>
                <a:gd name="T13" fmla="*/ 1 h 4"/>
                <a:gd name="T14" fmla="*/ 1 w 6"/>
                <a:gd name="T15" fmla="*/ 1 h 4"/>
                <a:gd name="T16" fmla="*/ 1 w 6"/>
                <a:gd name="T17" fmla="*/ 1 h 4"/>
                <a:gd name="T18" fmla="*/ 1 w 6"/>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4">
                  <a:moveTo>
                    <a:pt x="3" y="4"/>
                  </a:moveTo>
                  <a:lnTo>
                    <a:pt x="0" y="2"/>
                  </a:lnTo>
                  <a:lnTo>
                    <a:pt x="0" y="0"/>
                  </a:lnTo>
                  <a:lnTo>
                    <a:pt x="3" y="0"/>
                  </a:lnTo>
                  <a:lnTo>
                    <a:pt x="5" y="0"/>
                  </a:lnTo>
                  <a:lnTo>
                    <a:pt x="6" y="3"/>
                  </a:lnTo>
                  <a:lnTo>
                    <a:pt x="5" y="4"/>
                  </a:lnTo>
                  <a:lnTo>
                    <a:pt x="5" y="2"/>
                  </a:lnTo>
                  <a:lnTo>
                    <a:pt x="4" y="3"/>
                  </a:lnTo>
                  <a:lnTo>
                    <a:pt x="3"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74" name="Freeform 1077"/>
            <p:cNvSpPr>
              <a:spLocks noChangeAspect="1"/>
            </p:cNvSpPr>
            <p:nvPr/>
          </p:nvSpPr>
          <p:spPr bwMode="auto">
            <a:xfrm>
              <a:off x="3261" y="2793"/>
              <a:ext cx="229" cy="149"/>
            </a:xfrm>
            <a:custGeom>
              <a:avLst/>
              <a:gdLst>
                <a:gd name="T0" fmla="*/ 1 w 458"/>
                <a:gd name="T1" fmla="*/ 1 h 298"/>
                <a:gd name="T2" fmla="*/ 1 w 458"/>
                <a:gd name="T3" fmla="*/ 1 h 298"/>
                <a:gd name="T4" fmla="*/ 1 w 458"/>
                <a:gd name="T5" fmla="*/ 1 h 298"/>
                <a:gd name="T6" fmla="*/ 1 w 458"/>
                <a:gd name="T7" fmla="*/ 1 h 298"/>
                <a:gd name="T8" fmla="*/ 1 w 458"/>
                <a:gd name="T9" fmla="*/ 1 h 298"/>
                <a:gd name="T10" fmla="*/ 1 w 458"/>
                <a:gd name="T11" fmla="*/ 1 h 298"/>
                <a:gd name="T12" fmla="*/ 1 w 458"/>
                <a:gd name="T13" fmla="*/ 1 h 298"/>
                <a:gd name="T14" fmla="*/ 1 w 458"/>
                <a:gd name="T15" fmla="*/ 1 h 298"/>
                <a:gd name="T16" fmla="*/ 1 w 458"/>
                <a:gd name="T17" fmla="*/ 1 h 298"/>
                <a:gd name="T18" fmla="*/ 1 w 458"/>
                <a:gd name="T19" fmla="*/ 1 h 298"/>
                <a:gd name="T20" fmla="*/ 1 w 458"/>
                <a:gd name="T21" fmla="*/ 0 h 298"/>
                <a:gd name="T22" fmla="*/ 1 w 458"/>
                <a:gd name="T23" fmla="*/ 1 h 298"/>
                <a:gd name="T24" fmla="*/ 1 w 458"/>
                <a:gd name="T25" fmla="*/ 1 h 298"/>
                <a:gd name="T26" fmla="*/ 1 w 458"/>
                <a:gd name="T27" fmla="*/ 1 h 298"/>
                <a:gd name="T28" fmla="*/ 1 w 458"/>
                <a:gd name="T29" fmla="*/ 1 h 298"/>
                <a:gd name="T30" fmla="*/ 1 w 458"/>
                <a:gd name="T31" fmla="*/ 1 h 298"/>
                <a:gd name="T32" fmla="*/ 1 w 458"/>
                <a:gd name="T33" fmla="*/ 1 h 298"/>
                <a:gd name="T34" fmla="*/ 1 w 458"/>
                <a:gd name="T35" fmla="*/ 1 h 298"/>
                <a:gd name="T36" fmla="*/ 1 w 458"/>
                <a:gd name="T37" fmla="*/ 1 h 298"/>
                <a:gd name="T38" fmla="*/ 2 w 458"/>
                <a:gd name="T39" fmla="*/ 1 h 298"/>
                <a:gd name="T40" fmla="*/ 2 w 458"/>
                <a:gd name="T41" fmla="*/ 1 h 298"/>
                <a:gd name="T42" fmla="*/ 2 w 458"/>
                <a:gd name="T43" fmla="*/ 1 h 298"/>
                <a:gd name="T44" fmla="*/ 2 w 458"/>
                <a:gd name="T45" fmla="*/ 1 h 298"/>
                <a:gd name="T46" fmla="*/ 2 w 458"/>
                <a:gd name="T47" fmla="*/ 1 h 298"/>
                <a:gd name="T48" fmla="*/ 2 w 458"/>
                <a:gd name="T49" fmla="*/ 1 h 298"/>
                <a:gd name="T50" fmla="*/ 2 w 458"/>
                <a:gd name="T51" fmla="*/ 1 h 298"/>
                <a:gd name="T52" fmla="*/ 2 w 458"/>
                <a:gd name="T53" fmla="*/ 1 h 298"/>
                <a:gd name="T54" fmla="*/ 2 w 458"/>
                <a:gd name="T55" fmla="*/ 1 h 298"/>
                <a:gd name="T56" fmla="*/ 2 w 458"/>
                <a:gd name="T57" fmla="*/ 1 h 298"/>
                <a:gd name="T58" fmla="*/ 2 w 458"/>
                <a:gd name="T59" fmla="*/ 1 h 298"/>
                <a:gd name="T60" fmla="*/ 2 w 458"/>
                <a:gd name="T61" fmla="*/ 1 h 298"/>
                <a:gd name="T62" fmla="*/ 2 w 458"/>
                <a:gd name="T63" fmla="*/ 1 h 298"/>
                <a:gd name="T64" fmla="*/ 2 w 458"/>
                <a:gd name="T65" fmla="*/ 1 h 298"/>
                <a:gd name="T66" fmla="*/ 2 w 458"/>
                <a:gd name="T67" fmla="*/ 1 h 298"/>
                <a:gd name="T68" fmla="*/ 2 w 458"/>
                <a:gd name="T69" fmla="*/ 1 h 298"/>
                <a:gd name="T70" fmla="*/ 2 w 458"/>
                <a:gd name="T71" fmla="*/ 2 h 298"/>
                <a:gd name="T72" fmla="*/ 2 w 458"/>
                <a:gd name="T73" fmla="*/ 2 h 298"/>
                <a:gd name="T74" fmla="*/ 2 w 458"/>
                <a:gd name="T75" fmla="*/ 2 h 298"/>
                <a:gd name="T76" fmla="*/ 2 w 458"/>
                <a:gd name="T77" fmla="*/ 2 h 298"/>
                <a:gd name="T78" fmla="*/ 2 w 458"/>
                <a:gd name="T79" fmla="*/ 2 h 298"/>
                <a:gd name="T80" fmla="*/ 1 w 458"/>
                <a:gd name="T81" fmla="*/ 2 h 298"/>
                <a:gd name="T82" fmla="*/ 1 w 458"/>
                <a:gd name="T83" fmla="*/ 2 h 298"/>
                <a:gd name="T84" fmla="*/ 1 w 458"/>
                <a:gd name="T85" fmla="*/ 2 h 298"/>
                <a:gd name="T86" fmla="*/ 1 w 458"/>
                <a:gd name="T87" fmla="*/ 2 h 298"/>
                <a:gd name="T88" fmla="*/ 1 w 458"/>
                <a:gd name="T89" fmla="*/ 2 h 298"/>
                <a:gd name="T90" fmla="*/ 1 w 458"/>
                <a:gd name="T91" fmla="*/ 2 h 298"/>
                <a:gd name="T92" fmla="*/ 1 w 458"/>
                <a:gd name="T93" fmla="*/ 1 h 298"/>
                <a:gd name="T94" fmla="*/ 1 w 458"/>
                <a:gd name="T95" fmla="*/ 1 h 298"/>
                <a:gd name="T96" fmla="*/ 1 w 458"/>
                <a:gd name="T97" fmla="*/ 1 h 298"/>
                <a:gd name="T98" fmla="*/ 1 w 458"/>
                <a:gd name="T99" fmla="*/ 1 h 298"/>
                <a:gd name="T100" fmla="*/ 1 w 458"/>
                <a:gd name="T101" fmla="*/ 2 h 298"/>
                <a:gd name="T102" fmla="*/ 1 w 458"/>
                <a:gd name="T103" fmla="*/ 1 h 298"/>
                <a:gd name="T104" fmla="*/ 1 w 458"/>
                <a:gd name="T105" fmla="*/ 1 h 298"/>
                <a:gd name="T106" fmla="*/ 1 w 458"/>
                <a:gd name="T107" fmla="*/ 1 h 298"/>
                <a:gd name="T108" fmla="*/ 1 w 458"/>
                <a:gd name="T109" fmla="*/ 1 h 298"/>
                <a:gd name="T110" fmla="*/ 1 w 458"/>
                <a:gd name="T111" fmla="*/ 1 h 298"/>
                <a:gd name="T112" fmla="*/ 1 w 458"/>
                <a:gd name="T113" fmla="*/ 1 h 298"/>
                <a:gd name="T114" fmla="*/ 0 w 458"/>
                <a:gd name="T115" fmla="*/ 1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8" h="298">
                  <a:moveTo>
                    <a:pt x="5" y="118"/>
                  </a:moveTo>
                  <a:lnTo>
                    <a:pt x="8" y="121"/>
                  </a:lnTo>
                  <a:lnTo>
                    <a:pt x="12" y="122"/>
                  </a:lnTo>
                  <a:lnTo>
                    <a:pt x="35" y="104"/>
                  </a:lnTo>
                  <a:lnTo>
                    <a:pt x="30" y="101"/>
                  </a:lnTo>
                  <a:lnTo>
                    <a:pt x="30" y="98"/>
                  </a:lnTo>
                  <a:lnTo>
                    <a:pt x="31" y="94"/>
                  </a:lnTo>
                  <a:lnTo>
                    <a:pt x="31" y="86"/>
                  </a:lnTo>
                  <a:lnTo>
                    <a:pt x="41" y="83"/>
                  </a:lnTo>
                  <a:lnTo>
                    <a:pt x="48" y="83"/>
                  </a:lnTo>
                  <a:lnTo>
                    <a:pt x="50" y="85"/>
                  </a:lnTo>
                  <a:lnTo>
                    <a:pt x="58" y="90"/>
                  </a:lnTo>
                  <a:lnTo>
                    <a:pt x="62" y="95"/>
                  </a:lnTo>
                  <a:lnTo>
                    <a:pt x="61" y="90"/>
                  </a:lnTo>
                  <a:lnTo>
                    <a:pt x="62" y="86"/>
                  </a:lnTo>
                  <a:lnTo>
                    <a:pt x="65" y="85"/>
                  </a:lnTo>
                  <a:lnTo>
                    <a:pt x="66" y="80"/>
                  </a:lnTo>
                  <a:lnTo>
                    <a:pt x="72" y="74"/>
                  </a:lnTo>
                  <a:lnTo>
                    <a:pt x="84" y="68"/>
                  </a:lnTo>
                  <a:lnTo>
                    <a:pt x="84" y="55"/>
                  </a:lnTo>
                  <a:lnTo>
                    <a:pt x="85" y="52"/>
                  </a:lnTo>
                  <a:lnTo>
                    <a:pt x="86" y="48"/>
                  </a:lnTo>
                  <a:lnTo>
                    <a:pt x="89" y="46"/>
                  </a:lnTo>
                  <a:lnTo>
                    <a:pt x="91" y="40"/>
                  </a:lnTo>
                  <a:lnTo>
                    <a:pt x="92" y="29"/>
                  </a:lnTo>
                  <a:lnTo>
                    <a:pt x="96" y="20"/>
                  </a:lnTo>
                  <a:lnTo>
                    <a:pt x="97" y="18"/>
                  </a:lnTo>
                  <a:lnTo>
                    <a:pt x="106" y="11"/>
                  </a:lnTo>
                  <a:lnTo>
                    <a:pt x="109" y="7"/>
                  </a:lnTo>
                  <a:lnTo>
                    <a:pt x="110" y="8"/>
                  </a:lnTo>
                  <a:lnTo>
                    <a:pt x="112" y="6"/>
                  </a:lnTo>
                  <a:lnTo>
                    <a:pt x="114" y="5"/>
                  </a:lnTo>
                  <a:lnTo>
                    <a:pt x="116" y="7"/>
                  </a:lnTo>
                  <a:lnTo>
                    <a:pt x="118" y="6"/>
                  </a:lnTo>
                  <a:lnTo>
                    <a:pt x="119" y="7"/>
                  </a:lnTo>
                  <a:lnTo>
                    <a:pt x="120" y="8"/>
                  </a:lnTo>
                  <a:lnTo>
                    <a:pt x="124" y="7"/>
                  </a:lnTo>
                  <a:lnTo>
                    <a:pt x="125" y="6"/>
                  </a:lnTo>
                  <a:lnTo>
                    <a:pt x="128" y="6"/>
                  </a:lnTo>
                  <a:lnTo>
                    <a:pt x="132" y="7"/>
                  </a:lnTo>
                  <a:lnTo>
                    <a:pt x="134" y="6"/>
                  </a:lnTo>
                  <a:lnTo>
                    <a:pt x="137" y="7"/>
                  </a:lnTo>
                  <a:lnTo>
                    <a:pt x="145" y="5"/>
                  </a:lnTo>
                  <a:lnTo>
                    <a:pt x="149" y="6"/>
                  </a:lnTo>
                  <a:lnTo>
                    <a:pt x="149" y="7"/>
                  </a:lnTo>
                  <a:lnTo>
                    <a:pt x="142" y="8"/>
                  </a:lnTo>
                  <a:lnTo>
                    <a:pt x="143" y="8"/>
                  </a:lnTo>
                  <a:lnTo>
                    <a:pt x="146" y="10"/>
                  </a:lnTo>
                  <a:lnTo>
                    <a:pt x="149" y="8"/>
                  </a:lnTo>
                  <a:lnTo>
                    <a:pt x="150" y="10"/>
                  </a:lnTo>
                  <a:lnTo>
                    <a:pt x="151" y="8"/>
                  </a:lnTo>
                  <a:lnTo>
                    <a:pt x="150" y="7"/>
                  </a:lnTo>
                  <a:lnTo>
                    <a:pt x="150" y="6"/>
                  </a:lnTo>
                  <a:lnTo>
                    <a:pt x="152" y="6"/>
                  </a:lnTo>
                  <a:lnTo>
                    <a:pt x="154" y="4"/>
                  </a:lnTo>
                  <a:lnTo>
                    <a:pt x="157" y="6"/>
                  </a:lnTo>
                  <a:lnTo>
                    <a:pt x="158" y="4"/>
                  </a:lnTo>
                  <a:lnTo>
                    <a:pt x="154" y="2"/>
                  </a:lnTo>
                  <a:lnTo>
                    <a:pt x="151" y="5"/>
                  </a:lnTo>
                  <a:lnTo>
                    <a:pt x="150" y="4"/>
                  </a:lnTo>
                  <a:lnTo>
                    <a:pt x="151" y="0"/>
                  </a:lnTo>
                  <a:lnTo>
                    <a:pt x="149" y="0"/>
                  </a:lnTo>
                  <a:lnTo>
                    <a:pt x="146" y="1"/>
                  </a:lnTo>
                  <a:lnTo>
                    <a:pt x="145" y="0"/>
                  </a:lnTo>
                  <a:lnTo>
                    <a:pt x="146" y="0"/>
                  </a:lnTo>
                  <a:lnTo>
                    <a:pt x="155" y="0"/>
                  </a:lnTo>
                  <a:lnTo>
                    <a:pt x="167" y="2"/>
                  </a:lnTo>
                  <a:lnTo>
                    <a:pt x="170" y="4"/>
                  </a:lnTo>
                  <a:lnTo>
                    <a:pt x="170" y="5"/>
                  </a:lnTo>
                  <a:lnTo>
                    <a:pt x="168" y="4"/>
                  </a:lnTo>
                  <a:lnTo>
                    <a:pt x="163" y="6"/>
                  </a:lnTo>
                  <a:lnTo>
                    <a:pt x="166" y="6"/>
                  </a:lnTo>
                  <a:lnTo>
                    <a:pt x="168" y="5"/>
                  </a:lnTo>
                  <a:lnTo>
                    <a:pt x="170" y="7"/>
                  </a:lnTo>
                  <a:lnTo>
                    <a:pt x="167" y="8"/>
                  </a:lnTo>
                  <a:lnTo>
                    <a:pt x="166" y="10"/>
                  </a:lnTo>
                  <a:lnTo>
                    <a:pt x="169" y="11"/>
                  </a:lnTo>
                  <a:lnTo>
                    <a:pt x="172" y="7"/>
                  </a:lnTo>
                  <a:lnTo>
                    <a:pt x="170" y="6"/>
                  </a:lnTo>
                  <a:lnTo>
                    <a:pt x="172" y="5"/>
                  </a:lnTo>
                  <a:lnTo>
                    <a:pt x="176" y="5"/>
                  </a:lnTo>
                  <a:lnTo>
                    <a:pt x="178" y="6"/>
                  </a:lnTo>
                  <a:lnTo>
                    <a:pt x="188" y="7"/>
                  </a:lnTo>
                  <a:lnTo>
                    <a:pt x="190" y="6"/>
                  </a:lnTo>
                  <a:lnTo>
                    <a:pt x="194" y="5"/>
                  </a:lnTo>
                  <a:lnTo>
                    <a:pt x="198" y="6"/>
                  </a:lnTo>
                  <a:lnTo>
                    <a:pt x="199" y="8"/>
                  </a:lnTo>
                  <a:lnTo>
                    <a:pt x="198" y="11"/>
                  </a:lnTo>
                  <a:lnTo>
                    <a:pt x="198" y="13"/>
                  </a:lnTo>
                  <a:lnTo>
                    <a:pt x="200" y="13"/>
                  </a:lnTo>
                  <a:lnTo>
                    <a:pt x="202" y="13"/>
                  </a:lnTo>
                  <a:lnTo>
                    <a:pt x="199" y="12"/>
                  </a:lnTo>
                  <a:lnTo>
                    <a:pt x="200" y="10"/>
                  </a:lnTo>
                  <a:lnTo>
                    <a:pt x="199" y="8"/>
                  </a:lnTo>
                  <a:lnTo>
                    <a:pt x="202" y="6"/>
                  </a:lnTo>
                  <a:lnTo>
                    <a:pt x="203" y="4"/>
                  </a:lnTo>
                  <a:lnTo>
                    <a:pt x="204" y="4"/>
                  </a:lnTo>
                  <a:lnTo>
                    <a:pt x="206" y="5"/>
                  </a:lnTo>
                  <a:lnTo>
                    <a:pt x="206" y="7"/>
                  </a:lnTo>
                  <a:lnTo>
                    <a:pt x="209" y="10"/>
                  </a:lnTo>
                  <a:lnTo>
                    <a:pt x="211" y="10"/>
                  </a:lnTo>
                  <a:lnTo>
                    <a:pt x="215" y="11"/>
                  </a:lnTo>
                  <a:lnTo>
                    <a:pt x="217" y="10"/>
                  </a:lnTo>
                  <a:lnTo>
                    <a:pt x="221" y="11"/>
                  </a:lnTo>
                  <a:lnTo>
                    <a:pt x="227" y="11"/>
                  </a:lnTo>
                  <a:lnTo>
                    <a:pt x="229" y="12"/>
                  </a:lnTo>
                  <a:lnTo>
                    <a:pt x="234" y="10"/>
                  </a:lnTo>
                  <a:lnTo>
                    <a:pt x="236" y="11"/>
                  </a:lnTo>
                  <a:lnTo>
                    <a:pt x="239" y="10"/>
                  </a:lnTo>
                  <a:lnTo>
                    <a:pt x="244" y="11"/>
                  </a:lnTo>
                  <a:lnTo>
                    <a:pt x="250" y="8"/>
                  </a:lnTo>
                  <a:lnTo>
                    <a:pt x="239" y="5"/>
                  </a:lnTo>
                  <a:lnTo>
                    <a:pt x="233" y="6"/>
                  </a:lnTo>
                  <a:lnTo>
                    <a:pt x="230" y="5"/>
                  </a:lnTo>
                  <a:lnTo>
                    <a:pt x="230" y="4"/>
                  </a:lnTo>
                  <a:lnTo>
                    <a:pt x="233" y="2"/>
                  </a:lnTo>
                  <a:lnTo>
                    <a:pt x="235" y="2"/>
                  </a:lnTo>
                  <a:lnTo>
                    <a:pt x="240" y="4"/>
                  </a:lnTo>
                  <a:lnTo>
                    <a:pt x="254" y="10"/>
                  </a:lnTo>
                  <a:lnTo>
                    <a:pt x="282" y="17"/>
                  </a:lnTo>
                  <a:lnTo>
                    <a:pt x="295" y="18"/>
                  </a:lnTo>
                  <a:lnTo>
                    <a:pt x="299" y="18"/>
                  </a:lnTo>
                  <a:lnTo>
                    <a:pt x="311" y="19"/>
                  </a:lnTo>
                  <a:lnTo>
                    <a:pt x="317" y="20"/>
                  </a:lnTo>
                  <a:lnTo>
                    <a:pt x="330" y="25"/>
                  </a:lnTo>
                  <a:lnTo>
                    <a:pt x="334" y="28"/>
                  </a:lnTo>
                  <a:lnTo>
                    <a:pt x="341" y="30"/>
                  </a:lnTo>
                  <a:lnTo>
                    <a:pt x="353" y="38"/>
                  </a:lnTo>
                  <a:lnTo>
                    <a:pt x="360" y="42"/>
                  </a:lnTo>
                  <a:lnTo>
                    <a:pt x="368" y="49"/>
                  </a:lnTo>
                  <a:lnTo>
                    <a:pt x="373" y="55"/>
                  </a:lnTo>
                  <a:lnTo>
                    <a:pt x="384" y="64"/>
                  </a:lnTo>
                  <a:lnTo>
                    <a:pt x="386" y="65"/>
                  </a:lnTo>
                  <a:lnTo>
                    <a:pt x="394" y="71"/>
                  </a:lnTo>
                  <a:lnTo>
                    <a:pt x="400" y="76"/>
                  </a:lnTo>
                  <a:lnTo>
                    <a:pt x="412" y="85"/>
                  </a:lnTo>
                  <a:lnTo>
                    <a:pt x="427" y="100"/>
                  </a:lnTo>
                  <a:lnTo>
                    <a:pt x="433" y="106"/>
                  </a:lnTo>
                  <a:lnTo>
                    <a:pt x="443" y="118"/>
                  </a:lnTo>
                  <a:lnTo>
                    <a:pt x="446" y="124"/>
                  </a:lnTo>
                  <a:lnTo>
                    <a:pt x="446" y="128"/>
                  </a:lnTo>
                  <a:lnTo>
                    <a:pt x="452" y="143"/>
                  </a:lnTo>
                  <a:lnTo>
                    <a:pt x="454" y="146"/>
                  </a:lnTo>
                  <a:lnTo>
                    <a:pt x="458" y="164"/>
                  </a:lnTo>
                  <a:lnTo>
                    <a:pt x="458" y="172"/>
                  </a:lnTo>
                  <a:lnTo>
                    <a:pt x="458" y="185"/>
                  </a:lnTo>
                  <a:lnTo>
                    <a:pt x="457" y="190"/>
                  </a:lnTo>
                  <a:lnTo>
                    <a:pt x="457" y="192"/>
                  </a:lnTo>
                  <a:lnTo>
                    <a:pt x="456" y="193"/>
                  </a:lnTo>
                  <a:lnTo>
                    <a:pt x="457" y="197"/>
                  </a:lnTo>
                  <a:lnTo>
                    <a:pt x="457" y="199"/>
                  </a:lnTo>
                  <a:lnTo>
                    <a:pt x="458" y="208"/>
                  </a:lnTo>
                  <a:lnTo>
                    <a:pt x="455" y="210"/>
                  </a:lnTo>
                  <a:lnTo>
                    <a:pt x="448" y="206"/>
                  </a:lnTo>
                  <a:lnTo>
                    <a:pt x="446" y="204"/>
                  </a:lnTo>
                  <a:lnTo>
                    <a:pt x="444" y="204"/>
                  </a:lnTo>
                  <a:lnTo>
                    <a:pt x="443" y="203"/>
                  </a:lnTo>
                  <a:lnTo>
                    <a:pt x="442" y="203"/>
                  </a:lnTo>
                  <a:lnTo>
                    <a:pt x="440" y="203"/>
                  </a:lnTo>
                  <a:lnTo>
                    <a:pt x="439" y="203"/>
                  </a:lnTo>
                  <a:lnTo>
                    <a:pt x="437" y="203"/>
                  </a:lnTo>
                  <a:lnTo>
                    <a:pt x="436" y="204"/>
                  </a:lnTo>
                  <a:lnTo>
                    <a:pt x="434" y="205"/>
                  </a:lnTo>
                  <a:lnTo>
                    <a:pt x="433" y="206"/>
                  </a:lnTo>
                  <a:lnTo>
                    <a:pt x="432" y="206"/>
                  </a:lnTo>
                  <a:lnTo>
                    <a:pt x="428" y="208"/>
                  </a:lnTo>
                  <a:lnTo>
                    <a:pt x="428" y="210"/>
                  </a:lnTo>
                  <a:lnTo>
                    <a:pt x="430" y="212"/>
                  </a:lnTo>
                  <a:lnTo>
                    <a:pt x="426" y="215"/>
                  </a:lnTo>
                  <a:lnTo>
                    <a:pt x="427" y="217"/>
                  </a:lnTo>
                  <a:lnTo>
                    <a:pt x="431" y="218"/>
                  </a:lnTo>
                  <a:lnTo>
                    <a:pt x="432" y="222"/>
                  </a:lnTo>
                  <a:lnTo>
                    <a:pt x="434" y="226"/>
                  </a:lnTo>
                  <a:lnTo>
                    <a:pt x="438" y="223"/>
                  </a:lnTo>
                  <a:lnTo>
                    <a:pt x="439" y="224"/>
                  </a:lnTo>
                  <a:lnTo>
                    <a:pt x="440" y="227"/>
                  </a:lnTo>
                  <a:lnTo>
                    <a:pt x="443" y="228"/>
                  </a:lnTo>
                  <a:lnTo>
                    <a:pt x="443" y="230"/>
                  </a:lnTo>
                  <a:lnTo>
                    <a:pt x="442" y="232"/>
                  </a:lnTo>
                  <a:lnTo>
                    <a:pt x="439" y="234"/>
                  </a:lnTo>
                  <a:lnTo>
                    <a:pt x="438" y="238"/>
                  </a:lnTo>
                  <a:lnTo>
                    <a:pt x="437" y="239"/>
                  </a:lnTo>
                  <a:lnTo>
                    <a:pt x="436" y="241"/>
                  </a:lnTo>
                  <a:lnTo>
                    <a:pt x="434" y="241"/>
                  </a:lnTo>
                  <a:lnTo>
                    <a:pt x="433" y="239"/>
                  </a:lnTo>
                  <a:lnTo>
                    <a:pt x="430" y="242"/>
                  </a:lnTo>
                  <a:lnTo>
                    <a:pt x="426" y="245"/>
                  </a:lnTo>
                  <a:lnTo>
                    <a:pt x="420" y="241"/>
                  </a:lnTo>
                  <a:lnTo>
                    <a:pt x="420" y="240"/>
                  </a:lnTo>
                  <a:lnTo>
                    <a:pt x="418" y="238"/>
                  </a:lnTo>
                  <a:lnTo>
                    <a:pt x="415" y="236"/>
                  </a:lnTo>
                  <a:lnTo>
                    <a:pt x="409" y="239"/>
                  </a:lnTo>
                  <a:lnTo>
                    <a:pt x="408" y="245"/>
                  </a:lnTo>
                  <a:lnTo>
                    <a:pt x="406" y="246"/>
                  </a:lnTo>
                  <a:lnTo>
                    <a:pt x="401" y="245"/>
                  </a:lnTo>
                  <a:lnTo>
                    <a:pt x="398" y="242"/>
                  </a:lnTo>
                  <a:lnTo>
                    <a:pt x="397" y="242"/>
                  </a:lnTo>
                  <a:lnTo>
                    <a:pt x="396" y="244"/>
                  </a:lnTo>
                  <a:lnTo>
                    <a:pt x="392" y="245"/>
                  </a:lnTo>
                  <a:lnTo>
                    <a:pt x="390" y="244"/>
                  </a:lnTo>
                  <a:lnTo>
                    <a:pt x="385" y="240"/>
                  </a:lnTo>
                  <a:lnTo>
                    <a:pt x="383" y="241"/>
                  </a:lnTo>
                  <a:lnTo>
                    <a:pt x="379" y="244"/>
                  </a:lnTo>
                  <a:lnTo>
                    <a:pt x="378" y="247"/>
                  </a:lnTo>
                  <a:lnTo>
                    <a:pt x="376" y="247"/>
                  </a:lnTo>
                  <a:lnTo>
                    <a:pt x="372" y="247"/>
                  </a:lnTo>
                  <a:lnTo>
                    <a:pt x="367" y="240"/>
                  </a:lnTo>
                  <a:lnTo>
                    <a:pt x="366" y="241"/>
                  </a:lnTo>
                  <a:lnTo>
                    <a:pt x="364" y="245"/>
                  </a:lnTo>
                  <a:lnTo>
                    <a:pt x="365" y="246"/>
                  </a:lnTo>
                  <a:lnTo>
                    <a:pt x="367" y="247"/>
                  </a:lnTo>
                  <a:lnTo>
                    <a:pt x="371" y="250"/>
                  </a:lnTo>
                  <a:lnTo>
                    <a:pt x="370" y="253"/>
                  </a:lnTo>
                  <a:lnTo>
                    <a:pt x="362" y="254"/>
                  </a:lnTo>
                  <a:lnTo>
                    <a:pt x="361" y="257"/>
                  </a:lnTo>
                  <a:lnTo>
                    <a:pt x="360" y="257"/>
                  </a:lnTo>
                  <a:lnTo>
                    <a:pt x="358" y="259"/>
                  </a:lnTo>
                  <a:lnTo>
                    <a:pt x="354" y="260"/>
                  </a:lnTo>
                  <a:lnTo>
                    <a:pt x="348" y="265"/>
                  </a:lnTo>
                  <a:lnTo>
                    <a:pt x="349" y="269"/>
                  </a:lnTo>
                  <a:lnTo>
                    <a:pt x="346" y="271"/>
                  </a:lnTo>
                  <a:lnTo>
                    <a:pt x="346" y="274"/>
                  </a:lnTo>
                  <a:lnTo>
                    <a:pt x="342" y="275"/>
                  </a:lnTo>
                  <a:lnTo>
                    <a:pt x="341" y="277"/>
                  </a:lnTo>
                  <a:lnTo>
                    <a:pt x="338" y="280"/>
                  </a:lnTo>
                  <a:lnTo>
                    <a:pt x="336" y="281"/>
                  </a:lnTo>
                  <a:lnTo>
                    <a:pt x="331" y="280"/>
                  </a:lnTo>
                  <a:lnTo>
                    <a:pt x="326" y="281"/>
                  </a:lnTo>
                  <a:lnTo>
                    <a:pt x="320" y="288"/>
                  </a:lnTo>
                  <a:lnTo>
                    <a:pt x="317" y="292"/>
                  </a:lnTo>
                  <a:lnTo>
                    <a:pt x="313" y="293"/>
                  </a:lnTo>
                  <a:lnTo>
                    <a:pt x="312" y="295"/>
                  </a:lnTo>
                  <a:lnTo>
                    <a:pt x="306" y="298"/>
                  </a:lnTo>
                  <a:lnTo>
                    <a:pt x="301" y="295"/>
                  </a:lnTo>
                  <a:lnTo>
                    <a:pt x="300" y="295"/>
                  </a:lnTo>
                  <a:lnTo>
                    <a:pt x="299" y="296"/>
                  </a:lnTo>
                  <a:lnTo>
                    <a:pt x="296" y="296"/>
                  </a:lnTo>
                  <a:lnTo>
                    <a:pt x="289" y="295"/>
                  </a:lnTo>
                  <a:lnTo>
                    <a:pt x="284" y="293"/>
                  </a:lnTo>
                  <a:lnTo>
                    <a:pt x="283" y="293"/>
                  </a:lnTo>
                  <a:lnTo>
                    <a:pt x="271" y="289"/>
                  </a:lnTo>
                  <a:lnTo>
                    <a:pt x="268" y="290"/>
                  </a:lnTo>
                  <a:lnTo>
                    <a:pt x="265" y="288"/>
                  </a:lnTo>
                  <a:lnTo>
                    <a:pt x="262" y="288"/>
                  </a:lnTo>
                  <a:lnTo>
                    <a:pt x="256" y="288"/>
                  </a:lnTo>
                  <a:lnTo>
                    <a:pt x="253" y="287"/>
                  </a:lnTo>
                  <a:lnTo>
                    <a:pt x="246" y="289"/>
                  </a:lnTo>
                  <a:lnTo>
                    <a:pt x="245" y="289"/>
                  </a:lnTo>
                  <a:lnTo>
                    <a:pt x="239" y="293"/>
                  </a:lnTo>
                  <a:lnTo>
                    <a:pt x="233" y="290"/>
                  </a:lnTo>
                  <a:lnTo>
                    <a:pt x="230" y="289"/>
                  </a:lnTo>
                  <a:lnTo>
                    <a:pt x="226" y="283"/>
                  </a:lnTo>
                  <a:lnTo>
                    <a:pt x="220" y="283"/>
                  </a:lnTo>
                  <a:lnTo>
                    <a:pt x="217" y="284"/>
                  </a:lnTo>
                  <a:lnTo>
                    <a:pt x="212" y="282"/>
                  </a:lnTo>
                  <a:lnTo>
                    <a:pt x="208" y="282"/>
                  </a:lnTo>
                  <a:lnTo>
                    <a:pt x="205" y="282"/>
                  </a:lnTo>
                  <a:lnTo>
                    <a:pt x="204" y="281"/>
                  </a:lnTo>
                  <a:lnTo>
                    <a:pt x="203" y="278"/>
                  </a:lnTo>
                  <a:lnTo>
                    <a:pt x="199" y="277"/>
                  </a:lnTo>
                  <a:lnTo>
                    <a:pt x="197" y="277"/>
                  </a:lnTo>
                  <a:lnTo>
                    <a:pt x="194" y="281"/>
                  </a:lnTo>
                  <a:lnTo>
                    <a:pt x="192" y="281"/>
                  </a:lnTo>
                  <a:lnTo>
                    <a:pt x="190" y="283"/>
                  </a:lnTo>
                  <a:lnTo>
                    <a:pt x="185" y="283"/>
                  </a:lnTo>
                  <a:lnTo>
                    <a:pt x="182" y="284"/>
                  </a:lnTo>
                  <a:lnTo>
                    <a:pt x="179" y="284"/>
                  </a:lnTo>
                  <a:lnTo>
                    <a:pt x="178" y="283"/>
                  </a:lnTo>
                  <a:lnTo>
                    <a:pt x="173" y="287"/>
                  </a:lnTo>
                  <a:lnTo>
                    <a:pt x="172" y="286"/>
                  </a:lnTo>
                  <a:lnTo>
                    <a:pt x="169" y="283"/>
                  </a:lnTo>
                  <a:lnTo>
                    <a:pt x="170" y="282"/>
                  </a:lnTo>
                  <a:lnTo>
                    <a:pt x="169" y="282"/>
                  </a:lnTo>
                  <a:lnTo>
                    <a:pt x="166" y="283"/>
                  </a:lnTo>
                  <a:lnTo>
                    <a:pt x="156" y="281"/>
                  </a:lnTo>
                  <a:lnTo>
                    <a:pt x="151" y="277"/>
                  </a:lnTo>
                  <a:lnTo>
                    <a:pt x="151" y="275"/>
                  </a:lnTo>
                  <a:lnTo>
                    <a:pt x="156" y="268"/>
                  </a:lnTo>
                  <a:lnTo>
                    <a:pt x="161" y="263"/>
                  </a:lnTo>
                  <a:lnTo>
                    <a:pt x="163" y="259"/>
                  </a:lnTo>
                  <a:lnTo>
                    <a:pt x="166" y="257"/>
                  </a:lnTo>
                  <a:lnTo>
                    <a:pt x="164" y="256"/>
                  </a:lnTo>
                  <a:lnTo>
                    <a:pt x="161" y="254"/>
                  </a:lnTo>
                  <a:lnTo>
                    <a:pt x="157" y="254"/>
                  </a:lnTo>
                  <a:lnTo>
                    <a:pt x="154" y="253"/>
                  </a:lnTo>
                  <a:lnTo>
                    <a:pt x="149" y="248"/>
                  </a:lnTo>
                  <a:lnTo>
                    <a:pt x="148" y="248"/>
                  </a:lnTo>
                  <a:lnTo>
                    <a:pt x="143" y="253"/>
                  </a:lnTo>
                  <a:lnTo>
                    <a:pt x="139" y="254"/>
                  </a:lnTo>
                  <a:lnTo>
                    <a:pt x="137" y="254"/>
                  </a:lnTo>
                  <a:lnTo>
                    <a:pt x="134" y="254"/>
                  </a:lnTo>
                  <a:lnTo>
                    <a:pt x="126" y="253"/>
                  </a:lnTo>
                  <a:lnTo>
                    <a:pt x="124" y="254"/>
                  </a:lnTo>
                  <a:lnTo>
                    <a:pt x="116" y="252"/>
                  </a:lnTo>
                  <a:lnTo>
                    <a:pt x="113" y="253"/>
                  </a:lnTo>
                  <a:lnTo>
                    <a:pt x="109" y="254"/>
                  </a:lnTo>
                  <a:lnTo>
                    <a:pt x="108" y="256"/>
                  </a:lnTo>
                  <a:lnTo>
                    <a:pt x="103" y="254"/>
                  </a:lnTo>
                  <a:lnTo>
                    <a:pt x="100" y="257"/>
                  </a:lnTo>
                  <a:lnTo>
                    <a:pt x="98" y="256"/>
                  </a:lnTo>
                  <a:lnTo>
                    <a:pt x="92" y="257"/>
                  </a:lnTo>
                  <a:lnTo>
                    <a:pt x="90" y="259"/>
                  </a:lnTo>
                  <a:lnTo>
                    <a:pt x="89" y="259"/>
                  </a:lnTo>
                  <a:lnTo>
                    <a:pt x="88" y="259"/>
                  </a:lnTo>
                  <a:lnTo>
                    <a:pt x="80" y="263"/>
                  </a:lnTo>
                  <a:lnTo>
                    <a:pt x="80" y="259"/>
                  </a:lnTo>
                  <a:lnTo>
                    <a:pt x="82" y="254"/>
                  </a:lnTo>
                  <a:lnTo>
                    <a:pt x="82" y="253"/>
                  </a:lnTo>
                  <a:lnTo>
                    <a:pt x="74" y="250"/>
                  </a:lnTo>
                  <a:lnTo>
                    <a:pt x="72" y="247"/>
                  </a:lnTo>
                  <a:lnTo>
                    <a:pt x="70" y="242"/>
                  </a:lnTo>
                  <a:lnTo>
                    <a:pt x="66" y="240"/>
                  </a:lnTo>
                  <a:lnTo>
                    <a:pt x="61" y="233"/>
                  </a:lnTo>
                  <a:lnTo>
                    <a:pt x="60" y="232"/>
                  </a:lnTo>
                  <a:lnTo>
                    <a:pt x="55" y="230"/>
                  </a:lnTo>
                  <a:lnTo>
                    <a:pt x="52" y="230"/>
                  </a:lnTo>
                  <a:lnTo>
                    <a:pt x="47" y="228"/>
                  </a:lnTo>
                  <a:lnTo>
                    <a:pt x="40" y="230"/>
                  </a:lnTo>
                  <a:lnTo>
                    <a:pt x="34" y="232"/>
                  </a:lnTo>
                  <a:lnTo>
                    <a:pt x="30" y="234"/>
                  </a:lnTo>
                  <a:lnTo>
                    <a:pt x="18" y="224"/>
                  </a:lnTo>
                  <a:lnTo>
                    <a:pt x="22" y="223"/>
                  </a:lnTo>
                  <a:lnTo>
                    <a:pt x="23" y="221"/>
                  </a:lnTo>
                  <a:lnTo>
                    <a:pt x="19" y="221"/>
                  </a:lnTo>
                  <a:lnTo>
                    <a:pt x="17" y="215"/>
                  </a:lnTo>
                  <a:lnTo>
                    <a:pt x="17" y="211"/>
                  </a:lnTo>
                  <a:lnTo>
                    <a:pt x="19" y="208"/>
                  </a:lnTo>
                  <a:lnTo>
                    <a:pt x="19" y="205"/>
                  </a:lnTo>
                  <a:lnTo>
                    <a:pt x="17" y="202"/>
                  </a:lnTo>
                  <a:lnTo>
                    <a:pt x="19" y="200"/>
                  </a:lnTo>
                  <a:lnTo>
                    <a:pt x="19" y="198"/>
                  </a:lnTo>
                  <a:lnTo>
                    <a:pt x="18" y="196"/>
                  </a:lnTo>
                  <a:lnTo>
                    <a:pt x="14" y="191"/>
                  </a:lnTo>
                  <a:lnTo>
                    <a:pt x="14" y="190"/>
                  </a:lnTo>
                  <a:lnTo>
                    <a:pt x="16" y="188"/>
                  </a:lnTo>
                  <a:lnTo>
                    <a:pt x="17" y="185"/>
                  </a:lnTo>
                  <a:lnTo>
                    <a:pt x="24" y="180"/>
                  </a:lnTo>
                  <a:lnTo>
                    <a:pt x="25" y="180"/>
                  </a:lnTo>
                  <a:lnTo>
                    <a:pt x="25" y="178"/>
                  </a:lnTo>
                  <a:lnTo>
                    <a:pt x="17" y="170"/>
                  </a:lnTo>
                  <a:lnTo>
                    <a:pt x="12" y="167"/>
                  </a:lnTo>
                  <a:lnTo>
                    <a:pt x="11" y="164"/>
                  </a:lnTo>
                  <a:lnTo>
                    <a:pt x="7" y="164"/>
                  </a:lnTo>
                  <a:lnTo>
                    <a:pt x="7" y="160"/>
                  </a:lnTo>
                  <a:lnTo>
                    <a:pt x="12" y="154"/>
                  </a:lnTo>
                  <a:lnTo>
                    <a:pt x="11" y="151"/>
                  </a:lnTo>
                  <a:lnTo>
                    <a:pt x="1" y="146"/>
                  </a:lnTo>
                  <a:lnTo>
                    <a:pt x="0" y="146"/>
                  </a:lnTo>
                  <a:lnTo>
                    <a:pt x="1" y="132"/>
                  </a:lnTo>
                  <a:lnTo>
                    <a:pt x="4" y="126"/>
                  </a:lnTo>
                  <a:lnTo>
                    <a:pt x="5" y="122"/>
                  </a:lnTo>
                  <a:lnTo>
                    <a:pt x="5" y="11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75" name="Freeform 1078"/>
            <p:cNvSpPr>
              <a:spLocks noChangeAspect="1"/>
            </p:cNvSpPr>
            <p:nvPr/>
          </p:nvSpPr>
          <p:spPr bwMode="auto">
            <a:xfrm>
              <a:off x="3289" y="2894"/>
              <a:ext cx="205" cy="148"/>
            </a:xfrm>
            <a:custGeom>
              <a:avLst/>
              <a:gdLst>
                <a:gd name="T0" fmla="*/ 1 w 411"/>
                <a:gd name="T1" fmla="*/ 1 h 295"/>
                <a:gd name="T2" fmla="*/ 1 w 411"/>
                <a:gd name="T3" fmla="*/ 1 h 295"/>
                <a:gd name="T4" fmla="*/ 1 w 411"/>
                <a:gd name="T5" fmla="*/ 1 h 295"/>
                <a:gd name="T6" fmla="*/ 1 w 411"/>
                <a:gd name="T7" fmla="*/ 1 h 295"/>
                <a:gd name="T8" fmla="*/ 1 w 411"/>
                <a:gd name="T9" fmla="*/ 1 h 295"/>
                <a:gd name="T10" fmla="*/ 1 w 411"/>
                <a:gd name="T11" fmla="*/ 2 h 295"/>
                <a:gd name="T12" fmla="*/ 1 w 411"/>
                <a:gd name="T13" fmla="*/ 2 h 295"/>
                <a:gd name="T14" fmla="*/ 1 w 411"/>
                <a:gd name="T15" fmla="*/ 2 h 295"/>
                <a:gd name="T16" fmla="*/ 1 w 411"/>
                <a:gd name="T17" fmla="*/ 2 h 295"/>
                <a:gd name="T18" fmla="*/ 0 w 411"/>
                <a:gd name="T19" fmla="*/ 1 h 295"/>
                <a:gd name="T20" fmla="*/ 0 w 411"/>
                <a:gd name="T21" fmla="*/ 2 h 295"/>
                <a:gd name="T22" fmla="*/ 1 w 411"/>
                <a:gd name="T23" fmla="*/ 2 h 295"/>
                <a:gd name="T24" fmla="*/ 1 w 411"/>
                <a:gd name="T25" fmla="*/ 2 h 295"/>
                <a:gd name="T26" fmla="*/ 0 w 411"/>
                <a:gd name="T27" fmla="*/ 2 h 295"/>
                <a:gd name="T28" fmla="*/ 0 w 411"/>
                <a:gd name="T29" fmla="*/ 2 h 295"/>
                <a:gd name="T30" fmla="*/ 0 w 411"/>
                <a:gd name="T31" fmla="*/ 2 h 295"/>
                <a:gd name="T32" fmla="*/ 0 w 411"/>
                <a:gd name="T33" fmla="*/ 2 h 295"/>
                <a:gd name="T34" fmla="*/ 0 w 411"/>
                <a:gd name="T35" fmla="*/ 2 h 295"/>
                <a:gd name="T36" fmla="*/ 0 w 411"/>
                <a:gd name="T37" fmla="*/ 2 h 295"/>
                <a:gd name="T38" fmla="*/ 0 w 411"/>
                <a:gd name="T39" fmla="*/ 2 h 295"/>
                <a:gd name="T40" fmla="*/ 0 w 411"/>
                <a:gd name="T41" fmla="*/ 2 h 295"/>
                <a:gd name="T42" fmla="*/ 0 w 411"/>
                <a:gd name="T43" fmla="*/ 2 h 295"/>
                <a:gd name="T44" fmla="*/ 0 w 411"/>
                <a:gd name="T45" fmla="*/ 1 h 295"/>
                <a:gd name="T46" fmla="*/ 0 w 411"/>
                <a:gd name="T47" fmla="*/ 1 h 295"/>
                <a:gd name="T48" fmla="*/ 0 w 411"/>
                <a:gd name="T49" fmla="*/ 1 h 295"/>
                <a:gd name="T50" fmla="*/ 0 w 411"/>
                <a:gd name="T51" fmla="*/ 1 h 295"/>
                <a:gd name="T52" fmla="*/ 0 w 411"/>
                <a:gd name="T53" fmla="*/ 1 h 295"/>
                <a:gd name="T54" fmla="*/ 0 w 411"/>
                <a:gd name="T55" fmla="*/ 1 h 295"/>
                <a:gd name="T56" fmla="*/ 0 w 411"/>
                <a:gd name="T57" fmla="*/ 1 h 295"/>
                <a:gd name="T58" fmla="*/ 0 w 411"/>
                <a:gd name="T59" fmla="*/ 1 h 295"/>
                <a:gd name="T60" fmla="*/ 0 w 411"/>
                <a:gd name="T61" fmla="*/ 1 h 295"/>
                <a:gd name="T62" fmla="*/ 0 w 411"/>
                <a:gd name="T63" fmla="*/ 1 h 295"/>
                <a:gd name="T64" fmla="*/ 0 w 411"/>
                <a:gd name="T65" fmla="*/ 1 h 295"/>
                <a:gd name="T66" fmla="*/ 0 w 411"/>
                <a:gd name="T67" fmla="*/ 1 h 295"/>
                <a:gd name="T68" fmla="*/ 0 w 411"/>
                <a:gd name="T69" fmla="*/ 1 h 295"/>
                <a:gd name="T70" fmla="*/ 0 w 411"/>
                <a:gd name="T71" fmla="*/ 1 h 295"/>
                <a:gd name="T72" fmla="*/ 0 w 411"/>
                <a:gd name="T73" fmla="*/ 1 h 295"/>
                <a:gd name="T74" fmla="*/ 0 w 411"/>
                <a:gd name="T75" fmla="*/ 1 h 295"/>
                <a:gd name="T76" fmla="*/ 0 w 411"/>
                <a:gd name="T77" fmla="*/ 1 h 295"/>
                <a:gd name="T78" fmla="*/ 0 w 411"/>
                <a:gd name="T79" fmla="*/ 1 h 295"/>
                <a:gd name="T80" fmla="*/ 0 w 411"/>
                <a:gd name="T81" fmla="*/ 1 h 295"/>
                <a:gd name="T82" fmla="*/ 0 w 411"/>
                <a:gd name="T83" fmla="*/ 1 h 295"/>
                <a:gd name="T84" fmla="*/ 0 w 411"/>
                <a:gd name="T85" fmla="*/ 1 h 295"/>
                <a:gd name="T86" fmla="*/ 0 w 411"/>
                <a:gd name="T87" fmla="*/ 1 h 295"/>
                <a:gd name="T88" fmla="*/ 0 w 411"/>
                <a:gd name="T89" fmla="*/ 1 h 295"/>
                <a:gd name="T90" fmla="*/ 0 w 411"/>
                <a:gd name="T91" fmla="*/ 1 h 295"/>
                <a:gd name="T92" fmla="*/ 1 w 411"/>
                <a:gd name="T93" fmla="*/ 1 h 295"/>
                <a:gd name="T94" fmla="*/ 1 w 411"/>
                <a:gd name="T95" fmla="*/ 1 h 295"/>
                <a:gd name="T96" fmla="*/ 1 w 411"/>
                <a:gd name="T97" fmla="*/ 1 h 295"/>
                <a:gd name="T98" fmla="*/ 1 w 411"/>
                <a:gd name="T99" fmla="*/ 1 h 295"/>
                <a:gd name="T100" fmla="*/ 1 w 411"/>
                <a:gd name="T101" fmla="*/ 1 h 295"/>
                <a:gd name="T102" fmla="*/ 1 w 411"/>
                <a:gd name="T103" fmla="*/ 1 h 295"/>
                <a:gd name="T104" fmla="*/ 1 w 411"/>
                <a:gd name="T105" fmla="*/ 1 h 295"/>
                <a:gd name="T106" fmla="*/ 1 w 411"/>
                <a:gd name="T107" fmla="*/ 1 h 295"/>
                <a:gd name="T108" fmla="*/ 1 w 411"/>
                <a:gd name="T109" fmla="*/ 1 h 295"/>
                <a:gd name="T110" fmla="*/ 1 w 411"/>
                <a:gd name="T111" fmla="*/ 1 h 295"/>
                <a:gd name="T112" fmla="*/ 1 w 411"/>
                <a:gd name="T113" fmla="*/ 1 h 295"/>
                <a:gd name="T114" fmla="*/ 1 w 411"/>
                <a:gd name="T115" fmla="*/ 1 h 2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 h="295">
                  <a:moveTo>
                    <a:pt x="402" y="5"/>
                  </a:moveTo>
                  <a:lnTo>
                    <a:pt x="410" y="29"/>
                  </a:lnTo>
                  <a:lnTo>
                    <a:pt x="411" y="32"/>
                  </a:lnTo>
                  <a:lnTo>
                    <a:pt x="410" y="35"/>
                  </a:lnTo>
                  <a:lnTo>
                    <a:pt x="407" y="36"/>
                  </a:lnTo>
                  <a:lnTo>
                    <a:pt x="402" y="47"/>
                  </a:lnTo>
                  <a:lnTo>
                    <a:pt x="401" y="50"/>
                  </a:lnTo>
                  <a:lnTo>
                    <a:pt x="401" y="59"/>
                  </a:lnTo>
                  <a:lnTo>
                    <a:pt x="400" y="67"/>
                  </a:lnTo>
                  <a:lnTo>
                    <a:pt x="401" y="72"/>
                  </a:lnTo>
                  <a:lnTo>
                    <a:pt x="390" y="98"/>
                  </a:lnTo>
                  <a:lnTo>
                    <a:pt x="389" y="105"/>
                  </a:lnTo>
                  <a:lnTo>
                    <a:pt x="387" y="110"/>
                  </a:lnTo>
                  <a:lnTo>
                    <a:pt x="380" y="117"/>
                  </a:lnTo>
                  <a:lnTo>
                    <a:pt x="377" y="122"/>
                  </a:lnTo>
                  <a:lnTo>
                    <a:pt x="374" y="132"/>
                  </a:lnTo>
                  <a:lnTo>
                    <a:pt x="374" y="152"/>
                  </a:lnTo>
                  <a:lnTo>
                    <a:pt x="371" y="157"/>
                  </a:lnTo>
                  <a:lnTo>
                    <a:pt x="372" y="173"/>
                  </a:lnTo>
                  <a:lnTo>
                    <a:pt x="368" y="186"/>
                  </a:lnTo>
                  <a:lnTo>
                    <a:pt x="366" y="192"/>
                  </a:lnTo>
                  <a:lnTo>
                    <a:pt x="363" y="206"/>
                  </a:lnTo>
                  <a:lnTo>
                    <a:pt x="363" y="217"/>
                  </a:lnTo>
                  <a:lnTo>
                    <a:pt x="362" y="218"/>
                  </a:lnTo>
                  <a:lnTo>
                    <a:pt x="360" y="221"/>
                  </a:lnTo>
                  <a:lnTo>
                    <a:pt x="358" y="223"/>
                  </a:lnTo>
                  <a:lnTo>
                    <a:pt x="336" y="233"/>
                  </a:lnTo>
                  <a:lnTo>
                    <a:pt x="332" y="236"/>
                  </a:lnTo>
                  <a:lnTo>
                    <a:pt x="329" y="240"/>
                  </a:lnTo>
                  <a:lnTo>
                    <a:pt x="328" y="241"/>
                  </a:lnTo>
                  <a:lnTo>
                    <a:pt x="327" y="240"/>
                  </a:lnTo>
                  <a:lnTo>
                    <a:pt x="326" y="240"/>
                  </a:lnTo>
                  <a:lnTo>
                    <a:pt x="326" y="243"/>
                  </a:lnTo>
                  <a:lnTo>
                    <a:pt x="324" y="246"/>
                  </a:lnTo>
                  <a:lnTo>
                    <a:pt x="321" y="252"/>
                  </a:lnTo>
                  <a:lnTo>
                    <a:pt x="317" y="259"/>
                  </a:lnTo>
                  <a:lnTo>
                    <a:pt x="315" y="261"/>
                  </a:lnTo>
                  <a:lnTo>
                    <a:pt x="315" y="264"/>
                  </a:lnTo>
                  <a:lnTo>
                    <a:pt x="310" y="269"/>
                  </a:lnTo>
                  <a:lnTo>
                    <a:pt x="309" y="269"/>
                  </a:lnTo>
                  <a:lnTo>
                    <a:pt x="308" y="269"/>
                  </a:lnTo>
                  <a:lnTo>
                    <a:pt x="306" y="273"/>
                  </a:lnTo>
                  <a:lnTo>
                    <a:pt x="303" y="277"/>
                  </a:lnTo>
                  <a:lnTo>
                    <a:pt x="302" y="279"/>
                  </a:lnTo>
                  <a:lnTo>
                    <a:pt x="299" y="281"/>
                  </a:lnTo>
                  <a:lnTo>
                    <a:pt x="294" y="283"/>
                  </a:lnTo>
                  <a:lnTo>
                    <a:pt x="290" y="289"/>
                  </a:lnTo>
                  <a:lnTo>
                    <a:pt x="288" y="290"/>
                  </a:lnTo>
                  <a:lnTo>
                    <a:pt x="290" y="290"/>
                  </a:lnTo>
                  <a:lnTo>
                    <a:pt x="286" y="295"/>
                  </a:lnTo>
                  <a:lnTo>
                    <a:pt x="285" y="287"/>
                  </a:lnTo>
                  <a:lnTo>
                    <a:pt x="284" y="285"/>
                  </a:lnTo>
                  <a:lnTo>
                    <a:pt x="284" y="284"/>
                  </a:lnTo>
                  <a:lnTo>
                    <a:pt x="284" y="283"/>
                  </a:lnTo>
                  <a:lnTo>
                    <a:pt x="282" y="282"/>
                  </a:lnTo>
                  <a:lnTo>
                    <a:pt x="278" y="281"/>
                  </a:lnTo>
                  <a:lnTo>
                    <a:pt x="275" y="279"/>
                  </a:lnTo>
                  <a:lnTo>
                    <a:pt x="275" y="276"/>
                  </a:lnTo>
                  <a:lnTo>
                    <a:pt x="275" y="269"/>
                  </a:lnTo>
                  <a:lnTo>
                    <a:pt x="274" y="267"/>
                  </a:lnTo>
                  <a:lnTo>
                    <a:pt x="273" y="266"/>
                  </a:lnTo>
                  <a:lnTo>
                    <a:pt x="269" y="264"/>
                  </a:lnTo>
                  <a:lnTo>
                    <a:pt x="267" y="264"/>
                  </a:lnTo>
                  <a:lnTo>
                    <a:pt x="267" y="265"/>
                  </a:lnTo>
                  <a:lnTo>
                    <a:pt x="257" y="260"/>
                  </a:lnTo>
                  <a:lnTo>
                    <a:pt x="255" y="260"/>
                  </a:lnTo>
                  <a:lnTo>
                    <a:pt x="251" y="257"/>
                  </a:lnTo>
                  <a:lnTo>
                    <a:pt x="245" y="255"/>
                  </a:lnTo>
                  <a:lnTo>
                    <a:pt x="240" y="249"/>
                  </a:lnTo>
                  <a:lnTo>
                    <a:pt x="238" y="248"/>
                  </a:lnTo>
                  <a:lnTo>
                    <a:pt x="237" y="247"/>
                  </a:lnTo>
                  <a:lnTo>
                    <a:pt x="238" y="243"/>
                  </a:lnTo>
                  <a:lnTo>
                    <a:pt x="237" y="243"/>
                  </a:lnTo>
                  <a:lnTo>
                    <a:pt x="236" y="245"/>
                  </a:lnTo>
                  <a:lnTo>
                    <a:pt x="236" y="249"/>
                  </a:lnTo>
                  <a:lnTo>
                    <a:pt x="245" y="260"/>
                  </a:lnTo>
                  <a:lnTo>
                    <a:pt x="251" y="261"/>
                  </a:lnTo>
                  <a:lnTo>
                    <a:pt x="255" y="265"/>
                  </a:lnTo>
                  <a:lnTo>
                    <a:pt x="258" y="265"/>
                  </a:lnTo>
                  <a:lnTo>
                    <a:pt x="263" y="266"/>
                  </a:lnTo>
                  <a:lnTo>
                    <a:pt x="263" y="267"/>
                  </a:lnTo>
                  <a:lnTo>
                    <a:pt x="263" y="269"/>
                  </a:lnTo>
                  <a:lnTo>
                    <a:pt x="264" y="267"/>
                  </a:lnTo>
                  <a:lnTo>
                    <a:pt x="270" y="269"/>
                  </a:lnTo>
                  <a:lnTo>
                    <a:pt x="272" y="270"/>
                  </a:lnTo>
                  <a:lnTo>
                    <a:pt x="272" y="278"/>
                  </a:lnTo>
                  <a:lnTo>
                    <a:pt x="274" y="281"/>
                  </a:lnTo>
                  <a:lnTo>
                    <a:pt x="274" y="283"/>
                  </a:lnTo>
                  <a:lnTo>
                    <a:pt x="272" y="285"/>
                  </a:lnTo>
                  <a:lnTo>
                    <a:pt x="267" y="283"/>
                  </a:lnTo>
                  <a:lnTo>
                    <a:pt x="264" y="282"/>
                  </a:lnTo>
                  <a:lnTo>
                    <a:pt x="257" y="285"/>
                  </a:lnTo>
                  <a:lnTo>
                    <a:pt x="254" y="284"/>
                  </a:lnTo>
                  <a:lnTo>
                    <a:pt x="248" y="285"/>
                  </a:lnTo>
                  <a:lnTo>
                    <a:pt x="245" y="284"/>
                  </a:lnTo>
                  <a:lnTo>
                    <a:pt x="245" y="282"/>
                  </a:lnTo>
                  <a:lnTo>
                    <a:pt x="240" y="281"/>
                  </a:lnTo>
                  <a:lnTo>
                    <a:pt x="240" y="278"/>
                  </a:lnTo>
                  <a:lnTo>
                    <a:pt x="239" y="279"/>
                  </a:lnTo>
                  <a:lnTo>
                    <a:pt x="238" y="282"/>
                  </a:lnTo>
                  <a:lnTo>
                    <a:pt x="233" y="282"/>
                  </a:lnTo>
                  <a:lnTo>
                    <a:pt x="231" y="285"/>
                  </a:lnTo>
                  <a:lnTo>
                    <a:pt x="228" y="285"/>
                  </a:lnTo>
                  <a:lnTo>
                    <a:pt x="226" y="285"/>
                  </a:lnTo>
                  <a:lnTo>
                    <a:pt x="224" y="287"/>
                  </a:lnTo>
                  <a:lnTo>
                    <a:pt x="218" y="284"/>
                  </a:lnTo>
                  <a:lnTo>
                    <a:pt x="213" y="287"/>
                  </a:lnTo>
                  <a:lnTo>
                    <a:pt x="212" y="288"/>
                  </a:lnTo>
                  <a:lnTo>
                    <a:pt x="210" y="287"/>
                  </a:lnTo>
                  <a:lnTo>
                    <a:pt x="209" y="287"/>
                  </a:lnTo>
                  <a:lnTo>
                    <a:pt x="209" y="288"/>
                  </a:lnTo>
                  <a:lnTo>
                    <a:pt x="204" y="287"/>
                  </a:lnTo>
                  <a:lnTo>
                    <a:pt x="200" y="287"/>
                  </a:lnTo>
                  <a:lnTo>
                    <a:pt x="195" y="285"/>
                  </a:lnTo>
                  <a:lnTo>
                    <a:pt x="192" y="283"/>
                  </a:lnTo>
                  <a:lnTo>
                    <a:pt x="191" y="283"/>
                  </a:lnTo>
                  <a:lnTo>
                    <a:pt x="186" y="284"/>
                  </a:lnTo>
                  <a:lnTo>
                    <a:pt x="184" y="283"/>
                  </a:lnTo>
                  <a:lnTo>
                    <a:pt x="183" y="282"/>
                  </a:lnTo>
                  <a:lnTo>
                    <a:pt x="183" y="281"/>
                  </a:lnTo>
                  <a:lnTo>
                    <a:pt x="180" y="276"/>
                  </a:lnTo>
                  <a:lnTo>
                    <a:pt x="178" y="278"/>
                  </a:lnTo>
                  <a:lnTo>
                    <a:pt x="176" y="279"/>
                  </a:lnTo>
                  <a:lnTo>
                    <a:pt x="172" y="278"/>
                  </a:lnTo>
                  <a:lnTo>
                    <a:pt x="170" y="277"/>
                  </a:lnTo>
                  <a:lnTo>
                    <a:pt x="161" y="278"/>
                  </a:lnTo>
                  <a:lnTo>
                    <a:pt x="159" y="281"/>
                  </a:lnTo>
                  <a:lnTo>
                    <a:pt x="156" y="281"/>
                  </a:lnTo>
                  <a:lnTo>
                    <a:pt x="154" y="279"/>
                  </a:lnTo>
                  <a:lnTo>
                    <a:pt x="153" y="279"/>
                  </a:lnTo>
                  <a:lnTo>
                    <a:pt x="152" y="282"/>
                  </a:lnTo>
                  <a:lnTo>
                    <a:pt x="149" y="283"/>
                  </a:lnTo>
                  <a:lnTo>
                    <a:pt x="147" y="283"/>
                  </a:lnTo>
                  <a:lnTo>
                    <a:pt x="141" y="281"/>
                  </a:lnTo>
                  <a:lnTo>
                    <a:pt x="138" y="281"/>
                  </a:lnTo>
                  <a:lnTo>
                    <a:pt x="137" y="283"/>
                  </a:lnTo>
                  <a:lnTo>
                    <a:pt x="131" y="283"/>
                  </a:lnTo>
                  <a:lnTo>
                    <a:pt x="130" y="283"/>
                  </a:lnTo>
                  <a:lnTo>
                    <a:pt x="129" y="282"/>
                  </a:lnTo>
                  <a:lnTo>
                    <a:pt x="126" y="281"/>
                  </a:lnTo>
                  <a:lnTo>
                    <a:pt x="126" y="279"/>
                  </a:lnTo>
                  <a:lnTo>
                    <a:pt x="125" y="275"/>
                  </a:lnTo>
                  <a:lnTo>
                    <a:pt x="123" y="272"/>
                  </a:lnTo>
                  <a:lnTo>
                    <a:pt x="123" y="270"/>
                  </a:lnTo>
                  <a:lnTo>
                    <a:pt x="122" y="269"/>
                  </a:lnTo>
                  <a:lnTo>
                    <a:pt x="122" y="267"/>
                  </a:lnTo>
                  <a:lnTo>
                    <a:pt x="118" y="265"/>
                  </a:lnTo>
                  <a:lnTo>
                    <a:pt x="118" y="263"/>
                  </a:lnTo>
                  <a:lnTo>
                    <a:pt x="116" y="259"/>
                  </a:lnTo>
                  <a:lnTo>
                    <a:pt x="116" y="255"/>
                  </a:lnTo>
                  <a:lnTo>
                    <a:pt x="116" y="253"/>
                  </a:lnTo>
                  <a:lnTo>
                    <a:pt x="113" y="253"/>
                  </a:lnTo>
                  <a:lnTo>
                    <a:pt x="107" y="260"/>
                  </a:lnTo>
                  <a:lnTo>
                    <a:pt x="106" y="259"/>
                  </a:lnTo>
                  <a:lnTo>
                    <a:pt x="110" y="254"/>
                  </a:lnTo>
                  <a:lnTo>
                    <a:pt x="110" y="253"/>
                  </a:lnTo>
                  <a:lnTo>
                    <a:pt x="106" y="251"/>
                  </a:lnTo>
                  <a:lnTo>
                    <a:pt x="108" y="247"/>
                  </a:lnTo>
                  <a:lnTo>
                    <a:pt x="108" y="243"/>
                  </a:lnTo>
                  <a:lnTo>
                    <a:pt x="107" y="241"/>
                  </a:lnTo>
                  <a:lnTo>
                    <a:pt x="105" y="235"/>
                  </a:lnTo>
                  <a:lnTo>
                    <a:pt x="105" y="234"/>
                  </a:lnTo>
                  <a:lnTo>
                    <a:pt x="106" y="233"/>
                  </a:lnTo>
                  <a:lnTo>
                    <a:pt x="105" y="229"/>
                  </a:lnTo>
                  <a:lnTo>
                    <a:pt x="102" y="227"/>
                  </a:lnTo>
                  <a:lnTo>
                    <a:pt x="100" y="227"/>
                  </a:lnTo>
                  <a:lnTo>
                    <a:pt x="100" y="225"/>
                  </a:lnTo>
                  <a:lnTo>
                    <a:pt x="99" y="224"/>
                  </a:lnTo>
                  <a:lnTo>
                    <a:pt x="96" y="225"/>
                  </a:lnTo>
                  <a:lnTo>
                    <a:pt x="89" y="225"/>
                  </a:lnTo>
                  <a:lnTo>
                    <a:pt x="87" y="224"/>
                  </a:lnTo>
                  <a:lnTo>
                    <a:pt x="81" y="229"/>
                  </a:lnTo>
                  <a:lnTo>
                    <a:pt x="77" y="228"/>
                  </a:lnTo>
                  <a:lnTo>
                    <a:pt x="75" y="229"/>
                  </a:lnTo>
                  <a:lnTo>
                    <a:pt x="69" y="230"/>
                  </a:lnTo>
                  <a:lnTo>
                    <a:pt x="68" y="233"/>
                  </a:lnTo>
                  <a:lnTo>
                    <a:pt x="63" y="233"/>
                  </a:lnTo>
                  <a:lnTo>
                    <a:pt x="60" y="234"/>
                  </a:lnTo>
                  <a:lnTo>
                    <a:pt x="60" y="237"/>
                  </a:lnTo>
                  <a:lnTo>
                    <a:pt x="58" y="237"/>
                  </a:lnTo>
                  <a:lnTo>
                    <a:pt x="56" y="237"/>
                  </a:lnTo>
                  <a:lnTo>
                    <a:pt x="53" y="239"/>
                  </a:lnTo>
                  <a:lnTo>
                    <a:pt x="50" y="237"/>
                  </a:lnTo>
                  <a:lnTo>
                    <a:pt x="47" y="240"/>
                  </a:lnTo>
                  <a:lnTo>
                    <a:pt x="44" y="237"/>
                  </a:lnTo>
                  <a:lnTo>
                    <a:pt x="42" y="235"/>
                  </a:lnTo>
                  <a:lnTo>
                    <a:pt x="44" y="234"/>
                  </a:lnTo>
                  <a:lnTo>
                    <a:pt x="42" y="234"/>
                  </a:lnTo>
                  <a:lnTo>
                    <a:pt x="38" y="231"/>
                  </a:lnTo>
                  <a:lnTo>
                    <a:pt x="35" y="231"/>
                  </a:lnTo>
                  <a:lnTo>
                    <a:pt x="34" y="235"/>
                  </a:lnTo>
                  <a:lnTo>
                    <a:pt x="30" y="236"/>
                  </a:lnTo>
                  <a:lnTo>
                    <a:pt x="26" y="234"/>
                  </a:lnTo>
                  <a:lnTo>
                    <a:pt x="20" y="236"/>
                  </a:lnTo>
                  <a:lnTo>
                    <a:pt x="18" y="230"/>
                  </a:lnTo>
                  <a:lnTo>
                    <a:pt x="14" y="218"/>
                  </a:lnTo>
                  <a:lnTo>
                    <a:pt x="18" y="209"/>
                  </a:lnTo>
                  <a:lnTo>
                    <a:pt x="20" y="205"/>
                  </a:lnTo>
                  <a:lnTo>
                    <a:pt x="22" y="203"/>
                  </a:lnTo>
                  <a:lnTo>
                    <a:pt x="23" y="198"/>
                  </a:lnTo>
                  <a:lnTo>
                    <a:pt x="24" y="191"/>
                  </a:lnTo>
                  <a:lnTo>
                    <a:pt x="28" y="192"/>
                  </a:lnTo>
                  <a:lnTo>
                    <a:pt x="30" y="187"/>
                  </a:lnTo>
                  <a:lnTo>
                    <a:pt x="34" y="185"/>
                  </a:lnTo>
                  <a:lnTo>
                    <a:pt x="39" y="189"/>
                  </a:lnTo>
                  <a:lnTo>
                    <a:pt x="40" y="188"/>
                  </a:lnTo>
                  <a:lnTo>
                    <a:pt x="45" y="189"/>
                  </a:lnTo>
                  <a:lnTo>
                    <a:pt x="44" y="186"/>
                  </a:lnTo>
                  <a:lnTo>
                    <a:pt x="45" y="182"/>
                  </a:lnTo>
                  <a:lnTo>
                    <a:pt x="47" y="169"/>
                  </a:lnTo>
                  <a:lnTo>
                    <a:pt x="50" y="163"/>
                  </a:lnTo>
                  <a:lnTo>
                    <a:pt x="51" y="157"/>
                  </a:lnTo>
                  <a:lnTo>
                    <a:pt x="46" y="155"/>
                  </a:lnTo>
                  <a:lnTo>
                    <a:pt x="40" y="156"/>
                  </a:lnTo>
                  <a:lnTo>
                    <a:pt x="38" y="151"/>
                  </a:lnTo>
                  <a:lnTo>
                    <a:pt x="33" y="151"/>
                  </a:lnTo>
                  <a:lnTo>
                    <a:pt x="24" y="156"/>
                  </a:lnTo>
                  <a:lnTo>
                    <a:pt x="18" y="158"/>
                  </a:lnTo>
                  <a:lnTo>
                    <a:pt x="12" y="157"/>
                  </a:lnTo>
                  <a:lnTo>
                    <a:pt x="5" y="150"/>
                  </a:lnTo>
                  <a:lnTo>
                    <a:pt x="4" y="145"/>
                  </a:lnTo>
                  <a:lnTo>
                    <a:pt x="0" y="141"/>
                  </a:lnTo>
                  <a:lnTo>
                    <a:pt x="4" y="134"/>
                  </a:lnTo>
                  <a:lnTo>
                    <a:pt x="5" y="128"/>
                  </a:lnTo>
                  <a:lnTo>
                    <a:pt x="10" y="126"/>
                  </a:lnTo>
                  <a:lnTo>
                    <a:pt x="11" y="132"/>
                  </a:lnTo>
                  <a:lnTo>
                    <a:pt x="16" y="137"/>
                  </a:lnTo>
                  <a:lnTo>
                    <a:pt x="17" y="138"/>
                  </a:lnTo>
                  <a:lnTo>
                    <a:pt x="21" y="143"/>
                  </a:lnTo>
                  <a:lnTo>
                    <a:pt x="28" y="146"/>
                  </a:lnTo>
                  <a:lnTo>
                    <a:pt x="35" y="139"/>
                  </a:lnTo>
                  <a:lnTo>
                    <a:pt x="41" y="137"/>
                  </a:lnTo>
                  <a:lnTo>
                    <a:pt x="46" y="131"/>
                  </a:lnTo>
                  <a:lnTo>
                    <a:pt x="45" y="127"/>
                  </a:lnTo>
                  <a:lnTo>
                    <a:pt x="41" y="125"/>
                  </a:lnTo>
                  <a:lnTo>
                    <a:pt x="40" y="123"/>
                  </a:lnTo>
                  <a:lnTo>
                    <a:pt x="34" y="119"/>
                  </a:lnTo>
                  <a:lnTo>
                    <a:pt x="33" y="116"/>
                  </a:lnTo>
                  <a:lnTo>
                    <a:pt x="30" y="115"/>
                  </a:lnTo>
                  <a:lnTo>
                    <a:pt x="28" y="115"/>
                  </a:lnTo>
                  <a:lnTo>
                    <a:pt x="26" y="117"/>
                  </a:lnTo>
                  <a:lnTo>
                    <a:pt x="24" y="109"/>
                  </a:lnTo>
                  <a:lnTo>
                    <a:pt x="27" y="107"/>
                  </a:lnTo>
                  <a:lnTo>
                    <a:pt x="27" y="104"/>
                  </a:lnTo>
                  <a:lnTo>
                    <a:pt x="29" y="99"/>
                  </a:lnTo>
                  <a:lnTo>
                    <a:pt x="22" y="96"/>
                  </a:lnTo>
                  <a:lnTo>
                    <a:pt x="20" y="95"/>
                  </a:lnTo>
                  <a:lnTo>
                    <a:pt x="18" y="95"/>
                  </a:lnTo>
                  <a:lnTo>
                    <a:pt x="18" y="91"/>
                  </a:lnTo>
                  <a:lnTo>
                    <a:pt x="16" y="89"/>
                  </a:lnTo>
                  <a:lnTo>
                    <a:pt x="15" y="86"/>
                  </a:lnTo>
                  <a:lnTo>
                    <a:pt x="11" y="81"/>
                  </a:lnTo>
                  <a:lnTo>
                    <a:pt x="9" y="72"/>
                  </a:lnTo>
                  <a:lnTo>
                    <a:pt x="12" y="69"/>
                  </a:lnTo>
                  <a:lnTo>
                    <a:pt x="23" y="65"/>
                  </a:lnTo>
                  <a:lnTo>
                    <a:pt x="24" y="60"/>
                  </a:lnTo>
                  <a:lnTo>
                    <a:pt x="32" y="56"/>
                  </a:lnTo>
                  <a:lnTo>
                    <a:pt x="33" y="56"/>
                  </a:lnTo>
                  <a:lnTo>
                    <a:pt x="34" y="56"/>
                  </a:lnTo>
                  <a:lnTo>
                    <a:pt x="36" y="54"/>
                  </a:lnTo>
                  <a:lnTo>
                    <a:pt x="42" y="53"/>
                  </a:lnTo>
                  <a:lnTo>
                    <a:pt x="44" y="54"/>
                  </a:lnTo>
                  <a:lnTo>
                    <a:pt x="47" y="51"/>
                  </a:lnTo>
                  <a:lnTo>
                    <a:pt x="52" y="53"/>
                  </a:lnTo>
                  <a:lnTo>
                    <a:pt x="53" y="51"/>
                  </a:lnTo>
                  <a:lnTo>
                    <a:pt x="57" y="50"/>
                  </a:lnTo>
                  <a:lnTo>
                    <a:pt x="60" y="49"/>
                  </a:lnTo>
                  <a:lnTo>
                    <a:pt x="68" y="51"/>
                  </a:lnTo>
                  <a:lnTo>
                    <a:pt x="70" y="50"/>
                  </a:lnTo>
                  <a:lnTo>
                    <a:pt x="78" y="51"/>
                  </a:lnTo>
                  <a:lnTo>
                    <a:pt x="81" y="51"/>
                  </a:lnTo>
                  <a:lnTo>
                    <a:pt x="83" y="51"/>
                  </a:lnTo>
                  <a:lnTo>
                    <a:pt x="87" y="50"/>
                  </a:lnTo>
                  <a:lnTo>
                    <a:pt x="92" y="45"/>
                  </a:lnTo>
                  <a:lnTo>
                    <a:pt x="93" y="45"/>
                  </a:lnTo>
                  <a:lnTo>
                    <a:pt x="98" y="50"/>
                  </a:lnTo>
                  <a:lnTo>
                    <a:pt x="101" y="51"/>
                  </a:lnTo>
                  <a:lnTo>
                    <a:pt x="105" y="51"/>
                  </a:lnTo>
                  <a:lnTo>
                    <a:pt x="108" y="53"/>
                  </a:lnTo>
                  <a:lnTo>
                    <a:pt x="110" y="54"/>
                  </a:lnTo>
                  <a:lnTo>
                    <a:pt x="107" y="56"/>
                  </a:lnTo>
                  <a:lnTo>
                    <a:pt x="105" y="60"/>
                  </a:lnTo>
                  <a:lnTo>
                    <a:pt x="100" y="65"/>
                  </a:lnTo>
                  <a:lnTo>
                    <a:pt x="95" y="72"/>
                  </a:lnTo>
                  <a:lnTo>
                    <a:pt x="95" y="74"/>
                  </a:lnTo>
                  <a:lnTo>
                    <a:pt x="100" y="78"/>
                  </a:lnTo>
                  <a:lnTo>
                    <a:pt x="110" y="80"/>
                  </a:lnTo>
                  <a:lnTo>
                    <a:pt x="113" y="79"/>
                  </a:lnTo>
                  <a:lnTo>
                    <a:pt x="114" y="79"/>
                  </a:lnTo>
                  <a:lnTo>
                    <a:pt x="113" y="80"/>
                  </a:lnTo>
                  <a:lnTo>
                    <a:pt x="116" y="83"/>
                  </a:lnTo>
                  <a:lnTo>
                    <a:pt x="117" y="84"/>
                  </a:lnTo>
                  <a:lnTo>
                    <a:pt x="122" y="80"/>
                  </a:lnTo>
                  <a:lnTo>
                    <a:pt x="123" y="81"/>
                  </a:lnTo>
                  <a:lnTo>
                    <a:pt x="126" y="81"/>
                  </a:lnTo>
                  <a:lnTo>
                    <a:pt x="129" y="80"/>
                  </a:lnTo>
                  <a:lnTo>
                    <a:pt x="134" y="80"/>
                  </a:lnTo>
                  <a:lnTo>
                    <a:pt x="136" y="78"/>
                  </a:lnTo>
                  <a:lnTo>
                    <a:pt x="138" y="78"/>
                  </a:lnTo>
                  <a:lnTo>
                    <a:pt x="141" y="74"/>
                  </a:lnTo>
                  <a:lnTo>
                    <a:pt x="143" y="74"/>
                  </a:lnTo>
                  <a:lnTo>
                    <a:pt x="147" y="75"/>
                  </a:lnTo>
                  <a:lnTo>
                    <a:pt x="148" y="78"/>
                  </a:lnTo>
                  <a:lnTo>
                    <a:pt x="149" y="79"/>
                  </a:lnTo>
                  <a:lnTo>
                    <a:pt x="152" y="79"/>
                  </a:lnTo>
                  <a:lnTo>
                    <a:pt x="156" y="79"/>
                  </a:lnTo>
                  <a:lnTo>
                    <a:pt x="161" y="81"/>
                  </a:lnTo>
                  <a:lnTo>
                    <a:pt x="164" y="80"/>
                  </a:lnTo>
                  <a:lnTo>
                    <a:pt x="170" y="80"/>
                  </a:lnTo>
                  <a:lnTo>
                    <a:pt x="174" y="86"/>
                  </a:lnTo>
                  <a:lnTo>
                    <a:pt x="177" y="87"/>
                  </a:lnTo>
                  <a:lnTo>
                    <a:pt x="183" y="90"/>
                  </a:lnTo>
                  <a:lnTo>
                    <a:pt x="189" y="86"/>
                  </a:lnTo>
                  <a:lnTo>
                    <a:pt x="190" y="86"/>
                  </a:lnTo>
                  <a:lnTo>
                    <a:pt x="197" y="84"/>
                  </a:lnTo>
                  <a:lnTo>
                    <a:pt x="200" y="85"/>
                  </a:lnTo>
                  <a:lnTo>
                    <a:pt x="206" y="85"/>
                  </a:lnTo>
                  <a:lnTo>
                    <a:pt x="209" y="85"/>
                  </a:lnTo>
                  <a:lnTo>
                    <a:pt x="212" y="87"/>
                  </a:lnTo>
                  <a:lnTo>
                    <a:pt x="215" y="86"/>
                  </a:lnTo>
                  <a:lnTo>
                    <a:pt x="227" y="90"/>
                  </a:lnTo>
                  <a:lnTo>
                    <a:pt x="228" y="90"/>
                  </a:lnTo>
                  <a:lnTo>
                    <a:pt x="233" y="92"/>
                  </a:lnTo>
                  <a:lnTo>
                    <a:pt x="240" y="93"/>
                  </a:lnTo>
                  <a:lnTo>
                    <a:pt x="243" y="93"/>
                  </a:lnTo>
                  <a:lnTo>
                    <a:pt x="244" y="92"/>
                  </a:lnTo>
                  <a:lnTo>
                    <a:pt x="245" y="92"/>
                  </a:lnTo>
                  <a:lnTo>
                    <a:pt x="250" y="95"/>
                  </a:lnTo>
                  <a:lnTo>
                    <a:pt x="256" y="92"/>
                  </a:lnTo>
                  <a:lnTo>
                    <a:pt x="257" y="90"/>
                  </a:lnTo>
                  <a:lnTo>
                    <a:pt x="261" y="89"/>
                  </a:lnTo>
                  <a:lnTo>
                    <a:pt x="264" y="85"/>
                  </a:lnTo>
                  <a:lnTo>
                    <a:pt x="270" y="78"/>
                  </a:lnTo>
                  <a:lnTo>
                    <a:pt x="275" y="77"/>
                  </a:lnTo>
                  <a:lnTo>
                    <a:pt x="280" y="78"/>
                  </a:lnTo>
                  <a:lnTo>
                    <a:pt x="282" y="77"/>
                  </a:lnTo>
                  <a:lnTo>
                    <a:pt x="285" y="74"/>
                  </a:lnTo>
                  <a:lnTo>
                    <a:pt x="286" y="72"/>
                  </a:lnTo>
                  <a:lnTo>
                    <a:pt x="290" y="71"/>
                  </a:lnTo>
                  <a:lnTo>
                    <a:pt x="290" y="68"/>
                  </a:lnTo>
                  <a:lnTo>
                    <a:pt x="293" y="66"/>
                  </a:lnTo>
                  <a:lnTo>
                    <a:pt x="292" y="62"/>
                  </a:lnTo>
                  <a:lnTo>
                    <a:pt x="298" y="57"/>
                  </a:lnTo>
                  <a:lnTo>
                    <a:pt x="302" y="56"/>
                  </a:lnTo>
                  <a:lnTo>
                    <a:pt x="304" y="54"/>
                  </a:lnTo>
                  <a:lnTo>
                    <a:pt x="305" y="54"/>
                  </a:lnTo>
                  <a:lnTo>
                    <a:pt x="306" y="51"/>
                  </a:lnTo>
                  <a:lnTo>
                    <a:pt x="314" y="50"/>
                  </a:lnTo>
                  <a:lnTo>
                    <a:pt x="315" y="47"/>
                  </a:lnTo>
                  <a:lnTo>
                    <a:pt x="311" y="44"/>
                  </a:lnTo>
                  <a:lnTo>
                    <a:pt x="309" y="43"/>
                  </a:lnTo>
                  <a:lnTo>
                    <a:pt x="308" y="42"/>
                  </a:lnTo>
                  <a:lnTo>
                    <a:pt x="310" y="38"/>
                  </a:lnTo>
                  <a:lnTo>
                    <a:pt x="311" y="37"/>
                  </a:lnTo>
                  <a:lnTo>
                    <a:pt x="316" y="44"/>
                  </a:lnTo>
                  <a:lnTo>
                    <a:pt x="320" y="44"/>
                  </a:lnTo>
                  <a:lnTo>
                    <a:pt x="322" y="44"/>
                  </a:lnTo>
                  <a:lnTo>
                    <a:pt x="323" y="41"/>
                  </a:lnTo>
                  <a:lnTo>
                    <a:pt x="327" y="38"/>
                  </a:lnTo>
                  <a:lnTo>
                    <a:pt x="329" y="37"/>
                  </a:lnTo>
                  <a:lnTo>
                    <a:pt x="334" y="41"/>
                  </a:lnTo>
                  <a:lnTo>
                    <a:pt x="336" y="42"/>
                  </a:lnTo>
                  <a:lnTo>
                    <a:pt x="340" y="41"/>
                  </a:lnTo>
                  <a:lnTo>
                    <a:pt x="341" y="39"/>
                  </a:lnTo>
                  <a:lnTo>
                    <a:pt x="342" y="39"/>
                  </a:lnTo>
                  <a:lnTo>
                    <a:pt x="345" y="42"/>
                  </a:lnTo>
                  <a:lnTo>
                    <a:pt x="350" y="43"/>
                  </a:lnTo>
                  <a:lnTo>
                    <a:pt x="352" y="42"/>
                  </a:lnTo>
                  <a:lnTo>
                    <a:pt x="353" y="36"/>
                  </a:lnTo>
                  <a:lnTo>
                    <a:pt x="359" y="33"/>
                  </a:lnTo>
                  <a:lnTo>
                    <a:pt x="362" y="35"/>
                  </a:lnTo>
                  <a:lnTo>
                    <a:pt x="364" y="37"/>
                  </a:lnTo>
                  <a:lnTo>
                    <a:pt x="364" y="38"/>
                  </a:lnTo>
                  <a:lnTo>
                    <a:pt x="370" y="42"/>
                  </a:lnTo>
                  <a:lnTo>
                    <a:pt x="374" y="39"/>
                  </a:lnTo>
                  <a:lnTo>
                    <a:pt x="377" y="36"/>
                  </a:lnTo>
                  <a:lnTo>
                    <a:pt x="378" y="38"/>
                  </a:lnTo>
                  <a:lnTo>
                    <a:pt x="380" y="38"/>
                  </a:lnTo>
                  <a:lnTo>
                    <a:pt x="381" y="36"/>
                  </a:lnTo>
                  <a:lnTo>
                    <a:pt x="382" y="35"/>
                  </a:lnTo>
                  <a:lnTo>
                    <a:pt x="383" y="31"/>
                  </a:lnTo>
                  <a:lnTo>
                    <a:pt x="386" y="29"/>
                  </a:lnTo>
                  <a:lnTo>
                    <a:pt x="387" y="27"/>
                  </a:lnTo>
                  <a:lnTo>
                    <a:pt x="387" y="25"/>
                  </a:lnTo>
                  <a:lnTo>
                    <a:pt x="384" y="24"/>
                  </a:lnTo>
                  <a:lnTo>
                    <a:pt x="383" y="21"/>
                  </a:lnTo>
                  <a:lnTo>
                    <a:pt x="382" y="20"/>
                  </a:lnTo>
                  <a:lnTo>
                    <a:pt x="378" y="23"/>
                  </a:lnTo>
                  <a:lnTo>
                    <a:pt x="376" y="19"/>
                  </a:lnTo>
                  <a:lnTo>
                    <a:pt x="375" y="15"/>
                  </a:lnTo>
                  <a:lnTo>
                    <a:pt x="371" y="14"/>
                  </a:lnTo>
                  <a:lnTo>
                    <a:pt x="370" y="12"/>
                  </a:lnTo>
                  <a:lnTo>
                    <a:pt x="374" y="9"/>
                  </a:lnTo>
                  <a:lnTo>
                    <a:pt x="372" y="7"/>
                  </a:lnTo>
                  <a:lnTo>
                    <a:pt x="372" y="5"/>
                  </a:lnTo>
                  <a:lnTo>
                    <a:pt x="376" y="3"/>
                  </a:lnTo>
                  <a:lnTo>
                    <a:pt x="377" y="3"/>
                  </a:lnTo>
                  <a:lnTo>
                    <a:pt x="378" y="2"/>
                  </a:lnTo>
                  <a:lnTo>
                    <a:pt x="380" y="1"/>
                  </a:lnTo>
                  <a:lnTo>
                    <a:pt x="381" y="0"/>
                  </a:lnTo>
                  <a:lnTo>
                    <a:pt x="383" y="0"/>
                  </a:lnTo>
                  <a:lnTo>
                    <a:pt x="384" y="0"/>
                  </a:lnTo>
                  <a:lnTo>
                    <a:pt x="386" y="0"/>
                  </a:lnTo>
                  <a:lnTo>
                    <a:pt x="387" y="0"/>
                  </a:lnTo>
                  <a:lnTo>
                    <a:pt x="388" y="1"/>
                  </a:lnTo>
                  <a:lnTo>
                    <a:pt x="390" y="1"/>
                  </a:lnTo>
                  <a:lnTo>
                    <a:pt x="392" y="3"/>
                  </a:lnTo>
                  <a:lnTo>
                    <a:pt x="399" y="7"/>
                  </a:lnTo>
                  <a:lnTo>
                    <a:pt x="402" y="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76" name="Freeform 1079"/>
            <p:cNvSpPr>
              <a:spLocks noChangeAspect="1"/>
            </p:cNvSpPr>
            <p:nvPr/>
          </p:nvSpPr>
          <p:spPr bwMode="auto">
            <a:xfrm>
              <a:off x="3083" y="2512"/>
              <a:ext cx="178" cy="178"/>
            </a:xfrm>
            <a:custGeom>
              <a:avLst/>
              <a:gdLst>
                <a:gd name="T0" fmla="*/ 2 w 356"/>
                <a:gd name="T1" fmla="*/ 1 h 356"/>
                <a:gd name="T2" fmla="*/ 2 w 356"/>
                <a:gd name="T3" fmla="*/ 1 h 356"/>
                <a:gd name="T4" fmla="*/ 1 w 356"/>
                <a:gd name="T5" fmla="*/ 1 h 356"/>
                <a:gd name="T6" fmla="*/ 2 w 356"/>
                <a:gd name="T7" fmla="*/ 1 h 356"/>
                <a:gd name="T8" fmla="*/ 2 w 356"/>
                <a:gd name="T9" fmla="*/ 1 h 356"/>
                <a:gd name="T10" fmla="*/ 2 w 356"/>
                <a:gd name="T11" fmla="*/ 2 h 356"/>
                <a:gd name="T12" fmla="*/ 2 w 356"/>
                <a:gd name="T13" fmla="*/ 2 h 356"/>
                <a:gd name="T14" fmla="*/ 2 w 356"/>
                <a:gd name="T15" fmla="*/ 1 h 356"/>
                <a:gd name="T16" fmla="*/ 2 w 356"/>
                <a:gd name="T17" fmla="*/ 1 h 356"/>
                <a:gd name="T18" fmla="*/ 1 w 356"/>
                <a:gd name="T19" fmla="*/ 1 h 356"/>
                <a:gd name="T20" fmla="*/ 1 w 356"/>
                <a:gd name="T21" fmla="*/ 1 h 356"/>
                <a:gd name="T22" fmla="*/ 1 w 356"/>
                <a:gd name="T23" fmla="*/ 1 h 356"/>
                <a:gd name="T24" fmla="*/ 1 w 356"/>
                <a:gd name="T25" fmla="*/ 1 h 356"/>
                <a:gd name="T26" fmla="*/ 1 w 356"/>
                <a:gd name="T27" fmla="*/ 1 h 356"/>
                <a:gd name="T28" fmla="*/ 1 w 356"/>
                <a:gd name="T29" fmla="*/ 1 h 356"/>
                <a:gd name="T30" fmla="*/ 1 w 356"/>
                <a:gd name="T31" fmla="*/ 1 h 356"/>
                <a:gd name="T32" fmla="*/ 2 w 356"/>
                <a:gd name="T33" fmla="*/ 2 h 356"/>
                <a:gd name="T34" fmla="*/ 2 w 356"/>
                <a:gd name="T35" fmla="*/ 2 h 356"/>
                <a:gd name="T36" fmla="*/ 2 w 356"/>
                <a:gd name="T37" fmla="*/ 2 h 356"/>
                <a:gd name="T38" fmla="*/ 2 w 356"/>
                <a:gd name="T39" fmla="*/ 2 h 356"/>
                <a:gd name="T40" fmla="*/ 2 w 356"/>
                <a:gd name="T41" fmla="*/ 2 h 356"/>
                <a:gd name="T42" fmla="*/ 2 w 356"/>
                <a:gd name="T43" fmla="*/ 2 h 356"/>
                <a:gd name="T44" fmla="*/ 2 w 356"/>
                <a:gd name="T45" fmla="*/ 2 h 356"/>
                <a:gd name="T46" fmla="*/ 1 w 356"/>
                <a:gd name="T47" fmla="*/ 2 h 356"/>
                <a:gd name="T48" fmla="*/ 1 w 356"/>
                <a:gd name="T49" fmla="*/ 2 h 356"/>
                <a:gd name="T50" fmla="*/ 1 w 356"/>
                <a:gd name="T51" fmla="*/ 2 h 356"/>
                <a:gd name="T52" fmla="*/ 1 w 356"/>
                <a:gd name="T53" fmla="*/ 2 h 356"/>
                <a:gd name="T54" fmla="*/ 1 w 356"/>
                <a:gd name="T55" fmla="*/ 2 h 356"/>
                <a:gd name="T56" fmla="*/ 1 w 356"/>
                <a:gd name="T57" fmla="*/ 2 h 356"/>
                <a:gd name="T58" fmla="*/ 1 w 356"/>
                <a:gd name="T59" fmla="*/ 2 h 356"/>
                <a:gd name="T60" fmla="*/ 1 w 356"/>
                <a:gd name="T61" fmla="*/ 2 h 356"/>
                <a:gd name="T62" fmla="*/ 1 w 356"/>
                <a:gd name="T63" fmla="*/ 2 h 356"/>
                <a:gd name="T64" fmla="*/ 1 w 356"/>
                <a:gd name="T65" fmla="*/ 2 h 356"/>
                <a:gd name="T66" fmla="*/ 1 w 356"/>
                <a:gd name="T67" fmla="*/ 2 h 356"/>
                <a:gd name="T68" fmla="*/ 1 w 356"/>
                <a:gd name="T69" fmla="*/ 2 h 356"/>
                <a:gd name="T70" fmla="*/ 1 w 356"/>
                <a:gd name="T71" fmla="*/ 1 h 356"/>
                <a:gd name="T72" fmla="*/ 1 w 356"/>
                <a:gd name="T73" fmla="*/ 1 h 356"/>
                <a:gd name="T74" fmla="*/ 1 w 356"/>
                <a:gd name="T75" fmla="*/ 1 h 356"/>
                <a:gd name="T76" fmla="*/ 1 w 356"/>
                <a:gd name="T77" fmla="*/ 1 h 356"/>
                <a:gd name="T78" fmla="*/ 1 w 356"/>
                <a:gd name="T79" fmla="*/ 1 h 356"/>
                <a:gd name="T80" fmla="*/ 1 w 356"/>
                <a:gd name="T81" fmla="*/ 1 h 356"/>
                <a:gd name="T82" fmla="*/ 1 w 356"/>
                <a:gd name="T83" fmla="*/ 1 h 356"/>
                <a:gd name="T84" fmla="*/ 1 w 356"/>
                <a:gd name="T85" fmla="*/ 1 h 356"/>
                <a:gd name="T86" fmla="*/ 1 w 356"/>
                <a:gd name="T87" fmla="*/ 1 h 356"/>
                <a:gd name="T88" fmla="*/ 1 w 356"/>
                <a:gd name="T89" fmla="*/ 1 h 356"/>
                <a:gd name="T90" fmla="*/ 1 w 356"/>
                <a:gd name="T91" fmla="*/ 1 h 356"/>
                <a:gd name="T92" fmla="*/ 1 w 356"/>
                <a:gd name="T93" fmla="*/ 1 h 356"/>
                <a:gd name="T94" fmla="*/ 1 w 356"/>
                <a:gd name="T95" fmla="*/ 1 h 356"/>
                <a:gd name="T96" fmla="*/ 1 w 356"/>
                <a:gd name="T97" fmla="*/ 1 h 356"/>
                <a:gd name="T98" fmla="*/ 1 w 356"/>
                <a:gd name="T99" fmla="*/ 1 h 356"/>
                <a:gd name="T100" fmla="*/ 1 w 356"/>
                <a:gd name="T101" fmla="*/ 1 h 356"/>
                <a:gd name="T102" fmla="*/ 1 w 356"/>
                <a:gd name="T103" fmla="*/ 1 h 356"/>
                <a:gd name="T104" fmla="*/ 1 w 356"/>
                <a:gd name="T105" fmla="*/ 0 h 356"/>
                <a:gd name="T106" fmla="*/ 1 w 356"/>
                <a:gd name="T107" fmla="*/ 1 h 356"/>
                <a:gd name="T108" fmla="*/ 2 w 356"/>
                <a:gd name="T109" fmla="*/ 1 h 3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6" h="356">
                  <a:moveTo>
                    <a:pt x="258" y="10"/>
                  </a:moveTo>
                  <a:lnTo>
                    <a:pt x="259" y="10"/>
                  </a:lnTo>
                  <a:lnTo>
                    <a:pt x="265" y="11"/>
                  </a:lnTo>
                  <a:lnTo>
                    <a:pt x="267" y="14"/>
                  </a:lnTo>
                  <a:lnTo>
                    <a:pt x="272" y="16"/>
                  </a:lnTo>
                  <a:lnTo>
                    <a:pt x="274" y="18"/>
                  </a:lnTo>
                  <a:lnTo>
                    <a:pt x="285" y="22"/>
                  </a:lnTo>
                  <a:lnTo>
                    <a:pt x="286" y="24"/>
                  </a:lnTo>
                  <a:lnTo>
                    <a:pt x="290" y="27"/>
                  </a:lnTo>
                  <a:lnTo>
                    <a:pt x="290" y="29"/>
                  </a:lnTo>
                  <a:lnTo>
                    <a:pt x="282" y="34"/>
                  </a:lnTo>
                  <a:lnTo>
                    <a:pt x="273" y="33"/>
                  </a:lnTo>
                  <a:lnTo>
                    <a:pt x="266" y="35"/>
                  </a:lnTo>
                  <a:lnTo>
                    <a:pt x="260" y="41"/>
                  </a:lnTo>
                  <a:lnTo>
                    <a:pt x="260" y="44"/>
                  </a:lnTo>
                  <a:lnTo>
                    <a:pt x="260" y="45"/>
                  </a:lnTo>
                  <a:lnTo>
                    <a:pt x="258" y="45"/>
                  </a:lnTo>
                  <a:lnTo>
                    <a:pt x="256" y="46"/>
                  </a:lnTo>
                  <a:lnTo>
                    <a:pt x="256" y="48"/>
                  </a:lnTo>
                  <a:lnTo>
                    <a:pt x="253" y="53"/>
                  </a:lnTo>
                  <a:lnTo>
                    <a:pt x="253" y="63"/>
                  </a:lnTo>
                  <a:lnTo>
                    <a:pt x="252" y="65"/>
                  </a:lnTo>
                  <a:lnTo>
                    <a:pt x="250" y="69"/>
                  </a:lnTo>
                  <a:lnTo>
                    <a:pt x="252" y="75"/>
                  </a:lnTo>
                  <a:lnTo>
                    <a:pt x="256" y="95"/>
                  </a:lnTo>
                  <a:lnTo>
                    <a:pt x="265" y="118"/>
                  </a:lnTo>
                  <a:lnTo>
                    <a:pt x="267" y="126"/>
                  </a:lnTo>
                  <a:lnTo>
                    <a:pt x="268" y="131"/>
                  </a:lnTo>
                  <a:lnTo>
                    <a:pt x="279" y="148"/>
                  </a:lnTo>
                  <a:lnTo>
                    <a:pt x="294" y="172"/>
                  </a:lnTo>
                  <a:lnTo>
                    <a:pt x="310" y="194"/>
                  </a:lnTo>
                  <a:lnTo>
                    <a:pt x="316" y="203"/>
                  </a:lnTo>
                  <a:lnTo>
                    <a:pt x="320" y="207"/>
                  </a:lnTo>
                  <a:lnTo>
                    <a:pt x="320" y="209"/>
                  </a:lnTo>
                  <a:lnTo>
                    <a:pt x="324" y="214"/>
                  </a:lnTo>
                  <a:lnTo>
                    <a:pt x="342" y="238"/>
                  </a:lnTo>
                  <a:lnTo>
                    <a:pt x="346" y="245"/>
                  </a:lnTo>
                  <a:lnTo>
                    <a:pt x="349" y="250"/>
                  </a:lnTo>
                  <a:lnTo>
                    <a:pt x="354" y="264"/>
                  </a:lnTo>
                  <a:lnTo>
                    <a:pt x="356" y="272"/>
                  </a:lnTo>
                  <a:lnTo>
                    <a:pt x="355" y="274"/>
                  </a:lnTo>
                  <a:lnTo>
                    <a:pt x="348" y="281"/>
                  </a:lnTo>
                  <a:lnTo>
                    <a:pt x="344" y="286"/>
                  </a:lnTo>
                  <a:lnTo>
                    <a:pt x="343" y="286"/>
                  </a:lnTo>
                  <a:lnTo>
                    <a:pt x="343" y="285"/>
                  </a:lnTo>
                  <a:lnTo>
                    <a:pt x="352" y="274"/>
                  </a:lnTo>
                  <a:lnTo>
                    <a:pt x="354" y="270"/>
                  </a:lnTo>
                  <a:lnTo>
                    <a:pt x="352" y="268"/>
                  </a:lnTo>
                  <a:lnTo>
                    <a:pt x="351" y="266"/>
                  </a:lnTo>
                  <a:lnTo>
                    <a:pt x="345" y="260"/>
                  </a:lnTo>
                  <a:lnTo>
                    <a:pt x="336" y="254"/>
                  </a:lnTo>
                  <a:lnTo>
                    <a:pt x="332" y="252"/>
                  </a:lnTo>
                  <a:lnTo>
                    <a:pt x="321" y="249"/>
                  </a:lnTo>
                  <a:lnTo>
                    <a:pt x="319" y="249"/>
                  </a:lnTo>
                  <a:lnTo>
                    <a:pt x="316" y="251"/>
                  </a:lnTo>
                  <a:lnTo>
                    <a:pt x="308" y="252"/>
                  </a:lnTo>
                  <a:lnTo>
                    <a:pt x="304" y="255"/>
                  </a:lnTo>
                  <a:lnTo>
                    <a:pt x="297" y="257"/>
                  </a:lnTo>
                  <a:lnTo>
                    <a:pt x="296" y="258"/>
                  </a:lnTo>
                  <a:lnTo>
                    <a:pt x="295" y="258"/>
                  </a:lnTo>
                  <a:lnTo>
                    <a:pt x="283" y="256"/>
                  </a:lnTo>
                  <a:lnTo>
                    <a:pt x="278" y="254"/>
                  </a:lnTo>
                  <a:lnTo>
                    <a:pt x="261" y="233"/>
                  </a:lnTo>
                  <a:lnTo>
                    <a:pt x="254" y="227"/>
                  </a:lnTo>
                  <a:lnTo>
                    <a:pt x="247" y="220"/>
                  </a:lnTo>
                  <a:lnTo>
                    <a:pt x="244" y="213"/>
                  </a:lnTo>
                  <a:lnTo>
                    <a:pt x="242" y="208"/>
                  </a:lnTo>
                  <a:lnTo>
                    <a:pt x="241" y="209"/>
                  </a:lnTo>
                  <a:lnTo>
                    <a:pt x="238" y="208"/>
                  </a:lnTo>
                  <a:lnTo>
                    <a:pt x="236" y="207"/>
                  </a:lnTo>
                  <a:lnTo>
                    <a:pt x="230" y="206"/>
                  </a:lnTo>
                  <a:lnTo>
                    <a:pt x="218" y="207"/>
                  </a:lnTo>
                  <a:lnTo>
                    <a:pt x="216" y="209"/>
                  </a:lnTo>
                  <a:lnTo>
                    <a:pt x="210" y="213"/>
                  </a:lnTo>
                  <a:lnTo>
                    <a:pt x="200" y="215"/>
                  </a:lnTo>
                  <a:lnTo>
                    <a:pt x="198" y="214"/>
                  </a:lnTo>
                  <a:lnTo>
                    <a:pt x="186" y="218"/>
                  </a:lnTo>
                  <a:lnTo>
                    <a:pt x="180" y="216"/>
                  </a:lnTo>
                  <a:lnTo>
                    <a:pt x="174" y="216"/>
                  </a:lnTo>
                  <a:lnTo>
                    <a:pt x="159" y="220"/>
                  </a:lnTo>
                  <a:lnTo>
                    <a:pt x="153" y="219"/>
                  </a:lnTo>
                  <a:lnTo>
                    <a:pt x="151" y="218"/>
                  </a:lnTo>
                  <a:lnTo>
                    <a:pt x="147" y="213"/>
                  </a:lnTo>
                  <a:lnTo>
                    <a:pt x="142" y="210"/>
                  </a:lnTo>
                  <a:lnTo>
                    <a:pt x="138" y="209"/>
                  </a:lnTo>
                  <a:lnTo>
                    <a:pt x="128" y="210"/>
                  </a:lnTo>
                  <a:lnTo>
                    <a:pt x="121" y="214"/>
                  </a:lnTo>
                  <a:lnTo>
                    <a:pt x="117" y="220"/>
                  </a:lnTo>
                  <a:lnTo>
                    <a:pt x="114" y="222"/>
                  </a:lnTo>
                  <a:lnTo>
                    <a:pt x="114" y="224"/>
                  </a:lnTo>
                  <a:lnTo>
                    <a:pt x="116" y="226"/>
                  </a:lnTo>
                  <a:lnTo>
                    <a:pt x="121" y="224"/>
                  </a:lnTo>
                  <a:lnTo>
                    <a:pt x="127" y="221"/>
                  </a:lnTo>
                  <a:lnTo>
                    <a:pt x="138" y="218"/>
                  </a:lnTo>
                  <a:lnTo>
                    <a:pt x="139" y="218"/>
                  </a:lnTo>
                  <a:lnTo>
                    <a:pt x="144" y="224"/>
                  </a:lnTo>
                  <a:lnTo>
                    <a:pt x="153" y="233"/>
                  </a:lnTo>
                  <a:lnTo>
                    <a:pt x="157" y="234"/>
                  </a:lnTo>
                  <a:lnTo>
                    <a:pt x="163" y="234"/>
                  </a:lnTo>
                  <a:lnTo>
                    <a:pt x="168" y="234"/>
                  </a:lnTo>
                  <a:lnTo>
                    <a:pt x="176" y="227"/>
                  </a:lnTo>
                  <a:lnTo>
                    <a:pt x="177" y="227"/>
                  </a:lnTo>
                  <a:lnTo>
                    <a:pt x="178" y="226"/>
                  </a:lnTo>
                  <a:lnTo>
                    <a:pt x="183" y="226"/>
                  </a:lnTo>
                  <a:lnTo>
                    <a:pt x="188" y="226"/>
                  </a:lnTo>
                  <a:lnTo>
                    <a:pt x="195" y="226"/>
                  </a:lnTo>
                  <a:lnTo>
                    <a:pt x="218" y="219"/>
                  </a:lnTo>
                  <a:lnTo>
                    <a:pt x="229" y="219"/>
                  </a:lnTo>
                  <a:lnTo>
                    <a:pt x="230" y="220"/>
                  </a:lnTo>
                  <a:lnTo>
                    <a:pt x="235" y="225"/>
                  </a:lnTo>
                  <a:lnTo>
                    <a:pt x="237" y="230"/>
                  </a:lnTo>
                  <a:lnTo>
                    <a:pt x="242" y="238"/>
                  </a:lnTo>
                  <a:lnTo>
                    <a:pt x="246" y="243"/>
                  </a:lnTo>
                  <a:lnTo>
                    <a:pt x="248" y="248"/>
                  </a:lnTo>
                  <a:lnTo>
                    <a:pt x="256" y="256"/>
                  </a:lnTo>
                  <a:lnTo>
                    <a:pt x="262" y="261"/>
                  </a:lnTo>
                  <a:lnTo>
                    <a:pt x="267" y="264"/>
                  </a:lnTo>
                  <a:lnTo>
                    <a:pt x="283" y="279"/>
                  </a:lnTo>
                  <a:lnTo>
                    <a:pt x="288" y="282"/>
                  </a:lnTo>
                  <a:lnTo>
                    <a:pt x="289" y="284"/>
                  </a:lnTo>
                  <a:lnTo>
                    <a:pt x="291" y="280"/>
                  </a:lnTo>
                  <a:lnTo>
                    <a:pt x="294" y="280"/>
                  </a:lnTo>
                  <a:lnTo>
                    <a:pt x="295" y="281"/>
                  </a:lnTo>
                  <a:lnTo>
                    <a:pt x="301" y="287"/>
                  </a:lnTo>
                  <a:lnTo>
                    <a:pt x="303" y="288"/>
                  </a:lnTo>
                  <a:lnTo>
                    <a:pt x="306" y="294"/>
                  </a:lnTo>
                  <a:lnTo>
                    <a:pt x="312" y="299"/>
                  </a:lnTo>
                  <a:lnTo>
                    <a:pt x="313" y="302"/>
                  </a:lnTo>
                  <a:lnTo>
                    <a:pt x="316" y="305"/>
                  </a:lnTo>
                  <a:lnTo>
                    <a:pt x="318" y="310"/>
                  </a:lnTo>
                  <a:lnTo>
                    <a:pt x="320" y="311"/>
                  </a:lnTo>
                  <a:lnTo>
                    <a:pt x="322" y="309"/>
                  </a:lnTo>
                  <a:lnTo>
                    <a:pt x="322" y="311"/>
                  </a:lnTo>
                  <a:lnTo>
                    <a:pt x="320" y="311"/>
                  </a:lnTo>
                  <a:lnTo>
                    <a:pt x="318" y="311"/>
                  </a:lnTo>
                  <a:lnTo>
                    <a:pt x="306" y="316"/>
                  </a:lnTo>
                  <a:lnTo>
                    <a:pt x="297" y="314"/>
                  </a:lnTo>
                  <a:lnTo>
                    <a:pt x="292" y="316"/>
                  </a:lnTo>
                  <a:lnTo>
                    <a:pt x="291" y="322"/>
                  </a:lnTo>
                  <a:lnTo>
                    <a:pt x="290" y="328"/>
                  </a:lnTo>
                  <a:lnTo>
                    <a:pt x="290" y="333"/>
                  </a:lnTo>
                  <a:lnTo>
                    <a:pt x="288" y="334"/>
                  </a:lnTo>
                  <a:lnTo>
                    <a:pt x="286" y="338"/>
                  </a:lnTo>
                  <a:lnTo>
                    <a:pt x="292" y="345"/>
                  </a:lnTo>
                  <a:lnTo>
                    <a:pt x="279" y="356"/>
                  </a:lnTo>
                  <a:lnTo>
                    <a:pt x="276" y="353"/>
                  </a:lnTo>
                  <a:lnTo>
                    <a:pt x="272" y="345"/>
                  </a:lnTo>
                  <a:lnTo>
                    <a:pt x="270" y="340"/>
                  </a:lnTo>
                  <a:lnTo>
                    <a:pt x="262" y="339"/>
                  </a:lnTo>
                  <a:lnTo>
                    <a:pt x="261" y="338"/>
                  </a:lnTo>
                  <a:lnTo>
                    <a:pt x="260" y="336"/>
                  </a:lnTo>
                  <a:lnTo>
                    <a:pt x="259" y="335"/>
                  </a:lnTo>
                  <a:lnTo>
                    <a:pt x="260" y="333"/>
                  </a:lnTo>
                  <a:lnTo>
                    <a:pt x="260" y="329"/>
                  </a:lnTo>
                  <a:lnTo>
                    <a:pt x="259" y="329"/>
                  </a:lnTo>
                  <a:lnTo>
                    <a:pt x="256" y="320"/>
                  </a:lnTo>
                  <a:lnTo>
                    <a:pt x="256" y="315"/>
                  </a:lnTo>
                  <a:lnTo>
                    <a:pt x="259" y="305"/>
                  </a:lnTo>
                  <a:lnTo>
                    <a:pt x="256" y="302"/>
                  </a:lnTo>
                  <a:lnTo>
                    <a:pt x="256" y="294"/>
                  </a:lnTo>
                  <a:lnTo>
                    <a:pt x="259" y="290"/>
                  </a:lnTo>
                  <a:lnTo>
                    <a:pt x="258" y="286"/>
                  </a:lnTo>
                  <a:lnTo>
                    <a:pt x="252" y="287"/>
                  </a:lnTo>
                  <a:lnTo>
                    <a:pt x="232" y="270"/>
                  </a:lnTo>
                  <a:lnTo>
                    <a:pt x="229" y="273"/>
                  </a:lnTo>
                  <a:lnTo>
                    <a:pt x="220" y="291"/>
                  </a:lnTo>
                  <a:lnTo>
                    <a:pt x="217" y="293"/>
                  </a:lnTo>
                  <a:lnTo>
                    <a:pt x="202" y="288"/>
                  </a:lnTo>
                  <a:lnTo>
                    <a:pt x="189" y="287"/>
                  </a:lnTo>
                  <a:lnTo>
                    <a:pt x="188" y="291"/>
                  </a:lnTo>
                  <a:lnTo>
                    <a:pt x="175" y="299"/>
                  </a:lnTo>
                  <a:lnTo>
                    <a:pt x="176" y="302"/>
                  </a:lnTo>
                  <a:lnTo>
                    <a:pt x="187" y="302"/>
                  </a:lnTo>
                  <a:lnTo>
                    <a:pt x="193" y="300"/>
                  </a:lnTo>
                  <a:lnTo>
                    <a:pt x="195" y="304"/>
                  </a:lnTo>
                  <a:lnTo>
                    <a:pt x="199" y="305"/>
                  </a:lnTo>
                  <a:lnTo>
                    <a:pt x="201" y="310"/>
                  </a:lnTo>
                  <a:lnTo>
                    <a:pt x="200" y="311"/>
                  </a:lnTo>
                  <a:lnTo>
                    <a:pt x="199" y="311"/>
                  </a:lnTo>
                  <a:lnTo>
                    <a:pt x="184" y="315"/>
                  </a:lnTo>
                  <a:lnTo>
                    <a:pt x="180" y="315"/>
                  </a:lnTo>
                  <a:lnTo>
                    <a:pt x="172" y="317"/>
                  </a:lnTo>
                  <a:lnTo>
                    <a:pt x="175" y="321"/>
                  </a:lnTo>
                  <a:lnTo>
                    <a:pt x="174" y="328"/>
                  </a:lnTo>
                  <a:lnTo>
                    <a:pt x="177" y="332"/>
                  </a:lnTo>
                  <a:lnTo>
                    <a:pt x="177" y="334"/>
                  </a:lnTo>
                  <a:lnTo>
                    <a:pt x="170" y="336"/>
                  </a:lnTo>
                  <a:lnTo>
                    <a:pt x="157" y="339"/>
                  </a:lnTo>
                  <a:lnTo>
                    <a:pt x="154" y="341"/>
                  </a:lnTo>
                  <a:lnTo>
                    <a:pt x="148" y="344"/>
                  </a:lnTo>
                  <a:lnTo>
                    <a:pt x="138" y="342"/>
                  </a:lnTo>
                  <a:lnTo>
                    <a:pt x="134" y="339"/>
                  </a:lnTo>
                  <a:lnTo>
                    <a:pt x="133" y="335"/>
                  </a:lnTo>
                  <a:lnTo>
                    <a:pt x="134" y="330"/>
                  </a:lnTo>
                  <a:lnTo>
                    <a:pt x="136" y="326"/>
                  </a:lnTo>
                  <a:lnTo>
                    <a:pt x="135" y="318"/>
                  </a:lnTo>
                  <a:lnTo>
                    <a:pt x="138" y="316"/>
                  </a:lnTo>
                  <a:lnTo>
                    <a:pt x="124" y="315"/>
                  </a:lnTo>
                  <a:lnTo>
                    <a:pt x="105" y="311"/>
                  </a:lnTo>
                  <a:lnTo>
                    <a:pt x="100" y="311"/>
                  </a:lnTo>
                  <a:lnTo>
                    <a:pt x="100" y="314"/>
                  </a:lnTo>
                  <a:lnTo>
                    <a:pt x="98" y="318"/>
                  </a:lnTo>
                  <a:lnTo>
                    <a:pt x="94" y="318"/>
                  </a:lnTo>
                  <a:lnTo>
                    <a:pt x="92" y="324"/>
                  </a:lnTo>
                  <a:lnTo>
                    <a:pt x="92" y="328"/>
                  </a:lnTo>
                  <a:lnTo>
                    <a:pt x="90" y="329"/>
                  </a:lnTo>
                  <a:lnTo>
                    <a:pt x="88" y="336"/>
                  </a:lnTo>
                  <a:lnTo>
                    <a:pt x="85" y="340"/>
                  </a:lnTo>
                  <a:lnTo>
                    <a:pt x="75" y="339"/>
                  </a:lnTo>
                  <a:lnTo>
                    <a:pt x="72" y="336"/>
                  </a:lnTo>
                  <a:lnTo>
                    <a:pt x="69" y="336"/>
                  </a:lnTo>
                  <a:lnTo>
                    <a:pt x="67" y="338"/>
                  </a:lnTo>
                  <a:lnTo>
                    <a:pt x="61" y="336"/>
                  </a:lnTo>
                  <a:lnTo>
                    <a:pt x="55" y="336"/>
                  </a:lnTo>
                  <a:lnTo>
                    <a:pt x="58" y="332"/>
                  </a:lnTo>
                  <a:lnTo>
                    <a:pt x="56" y="326"/>
                  </a:lnTo>
                  <a:lnTo>
                    <a:pt x="50" y="318"/>
                  </a:lnTo>
                  <a:lnTo>
                    <a:pt x="44" y="311"/>
                  </a:lnTo>
                  <a:lnTo>
                    <a:pt x="43" y="309"/>
                  </a:lnTo>
                  <a:lnTo>
                    <a:pt x="45" y="309"/>
                  </a:lnTo>
                  <a:lnTo>
                    <a:pt x="46" y="305"/>
                  </a:lnTo>
                  <a:lnTo>
                    <a:pt x="49" y="303"/>
                  </a:lnTo>
                  <a:lnTo>
                    <a:pt x="54" y="303"/>
                  </a:lnTo>
                  <a:lnTo>
                    <a:pt x="55" y="304"/>
                  </a:lnTo>
                  <a:lnTo>
                    <a:pt x="61" y="305"/>
                  </a:lnTo>
                  <a:lnTo>
                    <a:pt x="63" y="304"/>
                  </a:lnTo>
                  <a:lnTo>
                    <a:pt x="63" y="302"/>
                  </a:lnTo>
                  <a:lnTo>
                    <a:pt x="64" y="300"/>
                  </a:lnTo>
                  <a:lnTo>
                    <a:pt x="66" y="302"/>
                  </a:lnTo>
                  <a:lnTo>
                    <a:pt x="66" y="300"/>
                  </a:lnTo>
                  <a:lnTo>
                    <a:pt x="66" y="298"/>
                  </a:lnTo>
                  <a:lnTo>
                    <a:pt x="62" y="296"/>
                  </a:lnTo>
                  <a:lnTo>
                    <a:pt x="63" y="290"/>
                  </a:lnTo>
                  <a:lnTo>
                    <a:pt x="61" y="286"/>
                  </a:lnTo>
                  <a:lnTo>
                    <a:pt x="56" y="284"/>
                  </a:lnTo>
                  <a:lnTo>
                    <a:pt x="57" y="281"/>
                  </a:lnTo>
                  <a:lnTo>
                    <a:pt x="62" y="281"/>
                  </a:lnTo>
                  <a:lnTo>
                    <a:pt x="63" y="280"/>
                  </a:lnTo>
                  <a:lnTo>
                    <a:pt x="62" y="278"/>
                  </a:lnTo>
                  <a:lnTo>
                    <a:pt x="63" y="278"/>
                  </a:lnTo>
                  <a:lnTo>
                    <a:pt x="67" y="280"/>
                  </a:lnTo>
                  <a:lnTo>
                    <a:pt x="69" y="279"/>
                  </a:lnTo>
                  <a:lnTo>
                    <a:pt x="70" y="273"/>
                  </a:lnTo>
                  <a:lnTo>
                    <a:pt x="72" y="269"/>
                  </a:lnTo>
                  <a:lnTo>
                    <a:pt x="69" y="266"/>
                  </a:lnTo>
                  <a:lnTo>
                    <a:pt x="69" y="254"/>
                  </a:lnTo>
                  <a:lnTo>
                    <a:pt x="64" y="249"/>
                  </a:lnTo>
                  <a:lnTo>
                    <a:pt x="49" y="240"/>
                  </a:lnTo>
                  <a:lnTo>
                    <a:pt x="42" y="242"/>
                  </a:lnTo>
                  <a:lnTo>
                    <a:pt x="34" y="240"/>
                  </a:lnTo>
                  <a:lnTo>
                    <a:pt x="26" y="245"/>
                  </a:lnTo>
                  <a:lnTo>
                    <a:pt x="19" y="244"/>
                  </a:lnTo>
                  <a:lnTo>
                    <a:pt x="16" y="246"/>
                  </a:lnTo>
                  <a:lnTo>
                    <a:pt x="12" y="243"/>
                  </a:lnTo>
                  <a:lnTo>
                    <a:pt x="0" y="238"/>
                  </a:lnTo>
                  <a:lnTo>
                    <a:pt x="0" y="236"/>
                  </a:lnTo>
                  <a:lnTo>
                    <a:pt x="3" y="236"/>
                  </a:lnTo>
                  <a:lnTo>
                    <a:pt x="6" y="232"/>
                  </a:lnTo>
                  <a:lnTo>
                    <a:pt x="6" y="230"/>
                  </a:lnTo>
                  <a:lnTo>
                    <a:pt x="14" y="221"/>
                  </a:lnTo>
                  <a:lnTo>
                    <a:pt x="15" y="222"/>
                  </a:lnTo>
                  <a:lnTo>
                    <a:pt x="15" y="225"/>
                  </a:lnTo>
                  <a:lnTo>
                    <a:pt x="18" y="224"/>
                  </a:lnTo>
                  <a:lnTo>
                    <a:pt x="19" y="226"/>
                  </a:lnTo>
                  <a:lnTo>
                    <a:pt x="24" y="224"/>
                  </a:lnTo>
                  <a:lnTo>
                    <a:pt x="28" y="225"/>
                  </a:lnTo>
                  <a:lnTo>
                    <a:pt x="30" y="224"/>
                  </a:lnTo>
                  <a:lnTo>
                    <a:pt x="33" y="225"/>
                  </a:lnTo>
                  <a:lnTo>
                    <a:pt x="36" y="225"/>
                  </a:lnTo>
                  <a:lnTo>
                    <a:pt x="34" y="222"/>
                  </a:lnTo>
                  <a:lnTo>
                    <a:pt x="34" y="221"/>
                  </a:lnTo>
                  <a:lnTo>
                    <a:pt x="36" y="221"/>
                  </a:lnTo>
                  <a:lnTo>
                    <a:pt x="38" y="221"/>
                  </a:lnTo>
                  <a:lnTo>
                    <a:pt x="38" y="222"/>
                  </a:lnTo>
                  <a:lnTo>
                    <a:pt x="39" y="222"/>
                  </a:lnTo>
                  <a:lnTo>
                    <a:pt x="40" y="221"/>
                  </a:lnTo>
                  <a:lnTo>
                    <a:pt x="42" y="218"/>
                  </a:lnTo>
                  <a:lnTo>
                    <a:pt x="45" y="218"/>
                  </a:lnTo>
                  <a:lnTo>
                    <a:pt x="52" y="215"/>
                  </a:lnTo>
                  <a:lnTo>
                    <a:pt x="55" y="215"/>
                  </a:lnTo>
                  <a:lnTo>
                    <a:pt x="56" y="215"/>
                  </a:lnTo>
                  <a:lnTo>
                    <a:pt x="56" y="212"/>
                  </a:lnTo>
                  <a:lnTo>
                    <a:pt x="56" y="210"/>
                  </a:lnTo>
                  <a:lnTo>
                    <a:pt x="55" y="209"/>
                  </a:lnTo>
                  <a:lnTo>
                    <a:pt x="54" y="208"/>
                  </a:lnTo>
                  <a:lnTo>
                    <a:pt x="49" y="208"/>
                  </a:lnTo>
                  <a:lnTo>
                    <a:pt x="44" y="208"/>
                  </a:lnTo>
                  <a:lnTo>
                    <a:pt x="40" y="206"/>
                  </a:lnTo>
                  <a:lnTo>
                    <a:pt x="40" y="204"/>
                  </a:lnTo>
                  <a:lnTo>
                    <a:pt x="40" y="203"/>
                  </a:lnTo>
                  <a:lnTo>
                    <a:pt x="40" y="201"/>
                  </a:lnTo>
                  <a:lnTo>
                    <a:pt x="38" y="200"/>
                  </a:lnTo>
                  <a:lnTo>
                    <a:pt x="44" y="197"/>
                  </a:lnTo>
                  <a:lnTo>
                    <a:pt x="49" y="194"/>
                  </a:lnTo>
                  <a:lnTo>
                    <a:pt x="50" y="192"/>
                  </a:lnTo>
                  <a:lnTo>
                    <a:pt x="50" y="189"/>
                  </a:lnTo>
                  <a:lnTo>
                    <a:pt x="49" y="186"/>
                  </a:lnTo>
                  <a:lnTo>
                    <a:pt x="49" y="180"/>
                  </a:lnTo>
                  <a:lnTo>
                    <a:pt x="50" y="178"/>
                  </a:lnTo>
                  <a:lnTo>
                    <a:pt x="49" y="176"/>
                  </a:lnTo>
                  <a:lnTo>
                    <a:pt x="50" y="173"/>
                  </a:lnTo>
                  <a:lnTo>
                    <a:pt x="50" y="172"/>
                  </a:lnTo>
                  <a:lnTo>
                    <a:pt x="52" y="170"/>
                  </a:lnTo>
                  <a:lnTo>
                    <a:pt x="52" y="168"/>
                  </a:lnTo>
                  <a:lnTo>
                    <a:pt x="50" y="166"/>
                  </a:lnTo>
                  <a:lnTo>
                    <a:pt x="48" y="165"/>
                  </a:lnTo>
                  <a:lnTo>
                    <a:pt x="48" y="161"/>
                  </a:lnTo>
                  <a:lnTo>
                    <a:pt x="46" y="159"/>
                  </a:lnTo>
                  <a:lnTo>
                    <a:pt x="45" y="156"/>
                  </a:lnTo>
                  <a:lnTo>
                    <a:pt x="45" y="153"/>
                  </a:lnTo>
                  <a:lnTo>
                    <a:pt x="48" y="150"/>
                  </a:lnTo>
                  <a:lnTo>
                    <a:pt x="45" y="148"/>
                  </a:lnTo>
                  <a:lnTo>
                    <a:pt x="45" y="147"/>
                  </a:lnTo>
                  <a:lnTo>
                    <a:pt x="48" y="144"/>
                  </a:lnTo>
                  <a:lnTo>
                    <a:pt x="48" y="141"/>
                  </a:lnTo>
                  <a:lnTo>
                    <a:pt x="49" y="141"/>
                  </a:lnTo>
                  <a:lnTo>
                    <a:pt x="49" y="140"/>
                  </a:lnTo>
                  <a:lnTo>
                    <a:pt x="52" y="138"/>
                  </a:lnTo>
                  <a:lnTo>
                    <a:pt x="52" y="132"/>
                  </a:lnTo>
                  <a:lnTo>
                    <a:pt x="45" y="132"/>
                  </a:lnTo>
                  <a:lnTo>
                    <a:pt x="48" y="130"/>
                  </a:lnTo>
                  <a:lnTo>
                    <a:pt x="48" y="126"/>
                  </a:lnTo>
                  <a:lnTo>
                    <a:pt x="50" y="125"/>
                  </a:lnTo>
                  <a:lnTo>
                    <a:pt x="50" y="119"/>
                  </a:lnTo>
                  <a:lnTo>
                    <a:pt x="51" y="119"/>
                  </a:lnTo>
                  <a:lnTo>
                    <a:pt x="52" y="119"/>
                  </a:lnTo>
                  <a:lnTo>
                    <a:pt x="52" y="117"/>
                  </a:lnTo>
                  <a:lnTo>
                    <a:pt x="51" y="116"/>
                  </a:lnTo>
                  <a:lnTo>
                    <a:pt x="52" y="113"/>
                  </a:lnTo>
                  <a:lnTo>
                    <a:pt x="51" y="110"/>
                  </a:lnTo>
                  <a:lnTo>
                    <a:pt x="52" y="106"/>
                  </a:lnTo>
                  <a:lnTo>
                    <a:pt x="51" y="105"/>
                  </a:lnTo>
                  <a:lnTo>
                    <a:pt x="52" y="102"/>
                  </a:lnTo>
                  <a:lnTo>
                    <a:pt x="54" y="100"/>
                  </a:lnTo>
                  <a:lnTo>
                    <a:pt x="50" y="98"/>
                  </a:lnTo>
                  <a:lnTo>
                    <a:pt x="50" y="95"/>
                  </a:lnTo>
                  <a:lnTo>
                    <a:pt x="51" y="93"/>
                  </a:lnTo>
                  <a:lnTo>
                    <a:pt x="52" y="88"/>
                  </a:lnTo>
                  <a:lnTo>
                    <a:pt x="57" y="82"/>
                  </a:lnTo>
                  <a:lnTo>
                    <a:pt x="60" y="82"/>
                  </a:lnTo>
                  <a:lnTo>
                    <a:pt x="61" y="82"/>
                  </a:lnTo>
                  <a:lnTo>
                    <a:pt x="63" y="81"/>
                  </a:lnTo>
                  <a:lnTo>
                    <a:pt x="75" y="78"/>
                  </a:lnTo>
                  <a:lnTo>
                    <a:pt x="84" y="76"/>
                  </a:lnTo>
                  <a:lnTo>
                    <a:pt x="90" y="74"/>
                  </a:lnTo>
                  <a:lnTo>
                    <a:pt x="91" y="75"/>
                  </a:lnTo>
                  <a:lnTo>
                    <a:pt x="104" y="71"/>
                  </a:lnTo>
                  <a:lnTo>
                    <a:pt x="109" y="69"/>
                  </a:lnTo>
                  <a:lnTo>
                    <a:pt x="111" y="76"/>
                  </a:lnTo>
                  <a:lnTo>
                    <a:pt x="112" y="76"/>
                  </a:lnTo>
                  <a:lnTo>
                    <a:pt x="118" y="80"/>
                  </a:lnTo>
                  <a:lnTo>
                    <a:pt x="121" y="78"/>
                  </a:lnTo>
                  <a:lnTo>
                    <a:pt x="122" y="65"/>
                  </a:lnTo>
                  <a:lnTo>
                    <a:pt x="124" y="63"/>
                  </a:lnTo>
                  <a:lnTo>
                    <a:pt x="129" y="63"/>
                  </a:lnTo>
                  <a:lnTo>
                    <a:pt x="130" y="59"/>
                  </a:lnTo>
                  <a:lnTo>
                    <a:pt x="128" y="57"/>
                  </a:lnTo>
                  <a:lnTo>
                    <a:pt x="139" y="53"/>
                  </a:lnTo>
                  <a:lnTo>
                    <a:pt x="146" y="47"/>
                  </a:lnTo>
                  <a:lnTo>
                    <a:pt x="147" y="42"/>
                  </a:lnTo>
                  <a:lnTo>
                    <a:pt x="156" y="40"/>
                  </a:lnTo>
                  <a:lnTo>
                    <a:pt x="168" y="42"/>
                  </a:lnTo>
                  <a:lnTo>
                    <a:pt x="171" y="38"/>
                  </a:lnTo>
                  <a:lnTo>
                    <a:pt x="188" y="26"/>
                  </a:lnTo>
                  <a:lnTo>
                    <a:pt x="188" y="22"/>
                  </a:lnTo>
                  <a:lnTo>
                    <a:pt x="192" y="18"/>
                  </a:lnTo>
                  <a:lnTo>
                    <a:pt x="192" y="14"/>
                  </a:lnTo>
                  <a:lnTo>
                    <a:pt x="188" y="6"/>
                  </a:lnTo>
                  <a:lnTo>
                    <a:pt x="190" y="5"/>
                  </a:lnTo>
                  <a:lnTo>
                    <a:pt x="192" y="0"/>
                  </a:lnTo>
                  <a:lnTo>
                    <a:pt x="199" y="0"/>
                  </a:lnTo>
                  <a:lnTo>
                    <a:pt x="206" y="6"/>
                  </a:lnTo>
                  <a:lnTo>
                    <a:pt x="202" y="10"/>
                  </a:lnTo>
                  <a:lnTo>
                    <a:pt x="211" y="9"/>
                  </a:lnTo>
                  <a:lnTo>
                    <a:pt x="213" y="12"/>
                  </a:lnTo>
                  <a:lnTo>
                    <a:pt x="222" y="12"/>
                  </a:lnTo>
                  <a:lnTo>
                    <a:pt x="223" y="15"/>
                  </a:lnTo>
                  <a:lnTo>
                    <a:pt x="226" y="15"/>
                  </a:lnTo>
                  <a:lnTo>
                    <a:pt x="228" y="20"/>
                  </a:lnTo>
                  <a:lnTo>
                    <a:pt x="240" y="17"/>
                  </a:lnTo>
                  <a:lnTo>
                    <a:pt x="244" y="18"/>
                  </a:lnTo>
                  <a:lnTo>
                    <a:pt x="252" y="21"/>
                  </a:lnTo>
                  <a:lnTo>
                    <a:pt x="254" y="21"/>
                  </a:lnTo>
                  <a:lnTo>
                    <a:pt x="256" y="15"/>
                  </a:lnTo>
                  <a:lnTo>
                    <a:pt x="258"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77" name="Freeform 1080"/>
            <p:cNvSpPr>
              <a:spLocks noChangeAspect="1"/>
            </p:cNvSpPr>
            <p:nvPr/>
          </p:nvSpPr>
          <p:spPr bwMode="auto">
            <a:xfrm>
              <a:off x="3160" y="2627"/>
              <a:ext cx="4" cy="2"/>
            </a:xfrm>
            <a:custGeom>
              <a:avLst/>
              <a:gdLst>
                <a:gd name="T0" fmla="*/ 0 w 10"/>
                <a:gd name="T1" fmla="*/ 1 h 3"/>
                <a:gd name="T2" fmla="*/ 0 w 10"/>
                <a:gd name="T3" fmla="*/ 1 h 3"/>
                <a:gd name="T4" fmla="*/ 0 w 10"/>
                <a:gd name="T5" fmla="*/ 0 h 3"/>
                <a:gd name="T6" fmla="*/ 0 w 10"/>
                <a:gd name="T7" fmla="*/ 0 h 3"/>
                <a:gd name="T8" fmla="*/ 0 w 10"/>
                <a:gd name="T9" fmla="*/ 0 h 3"/>
                <a:gd name="T10" fmla="*/ 0 w 10"/>
                <a:gd name="T11" fmla="*/ 1 h 3"/>
                <a:gd name="T12" fmla="*/ 0 w 10"/>
                <a:gd name="T13" fmla="*/ 1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7" y="3"/>
                  </a:moveTo>
                  <a:lnTo>
                    <a:pt x="5" y="2"/>
                  </a:lnTo>
                  <a:lnTo>
                    <a:pt x="0" y="0"/>
                  </a:lnTo>
                  <a:lnTo>
                    <a:pt x="4" y="0"/>
                  </a:lnTo>
                  <a:lnTo>
                    <a:pt x="6" y="0"/>
                  </a:lnTo>
                  <a:lnTo>
                    <a:pt x="10" y="2"/>
                  </a:lnTo>
                  <a:lnTo>
                    <a:pt x="7" y="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78" name="Freeform 1081"/>
            <p:cNvSpPr>
              <a:spLocks noChangeAspect="1"/>
            </p:cNvSpPr>
            <p:nvPr/>
          </p:nvSpPr>
          <p:spPr bwMode="auto">
            <a:xfrm>
              <a:off x="3011" y="2797"/>
              <a:ext cx="167" cy="136"/>
            </a:xfrm>
            <a:custGeom>
              <a:avLst/>
              <a:gdLst>
                <a:gd name="T0" fmla="*/ 1 w 333"/>
                <a:gd name="T1" fmla="*/ 0 h 274"/>
                <a:gd name="T2" fmla="*/ 1 w 333"/>
                <a:gd name="T3" fmla="*/ 0 h 274"/>
                <a:gd name="T4" fmla="*/ 2 w 333"/>
                <a:gd name="T5" fmla="*/ 0 h 274"/>
                <a:gd name="T6" fmla="*/ 2 w 333"/>
                <a:gd name="T7" fmla="*/ 0 h 274"/>
                <a:gd name="T8" fmla="*/ 2 w 333"/>
                <a:gd name="T9" fmla="*/ 0 h 274"/>
                <a:gd name="T10" fmla="*/ 2 w 333"/>
                <a:gd name="T11" fmla="*/ 0 h 274"/>
                <a:gd name="T12" fmla="*/ 2 w 333"/>
                <a:gd name="T13" fmla="*/ 0 h 274"/>
                <a:gd name="T14" fmla="*/ 2 w 333"/>
                <a:gd name="T15" fmla="*/ 0 h 274"/>
                <a:gd name="T16" fmla="*/ 2 w 333"/>
                <a:gd name="T17" fmla="*/ 0 h 274"/>
                <a:gd name="T18" fmla="*/ 2 w 333"/>
                <a:gd name="T19" fmla="*/ 0 h 274"/>
                <a:gd name="T20" fmla="*/ 2 w 333"/>
                <a:gd name="T21" fmla="*/ 0 h 274"/>
                <a:gd name="T22" fmla="*/ 2 w 333"/>
                <a:gd name="T23" fmla="*/ 0 h 274"/>
                <a:gd name="T24" fmla="*/ 2 w 333"/>
                <a:gd name="T25" fmla="*/ 0 h 274"/>
                <a:gd name="T26" fmla="*/ 2 w 333"/>
                <a:gd name="T27" fmla="*/ 0 h 274"/>
                <a:gd name="T28" fmla="*/ 2 w 333"/>
                <a:gd name="T29" fmla="*/ 0 h 274"/>
                <a:gd name="T30" fmla="*/ 2 w 333"/>
                <a:gd name="T31" fmla="*/ 0 h 274"/>
                <a:gd name="T32" fmla="*/ 2 w 333"/>
                <a:gd name="T33" fmla="*/ 0 h 274"/>
                <a:gd name="T34" fmla="*/ 2 w 333"/>
                <a:gd name="T35" fmla="*/ 0 h 274"/>
                <a:gd name="T36" fmla="*/ 2 w 333"/>
                <a:gd name="T37" fmla="*/ 0 h 274"/>
                <a:gd name="T38" fmla="*/ 1 w 333"/>
                <a:gd name="T39" fmla="*/ 0 h 274"/>
                <a:gd name="T40" fmla="*/ 1 w 333"/>
                <a:gd name="T41" fmla="*/ 0 h 274"/>
                <a:gd name="T42" fmla="*/ 1 w 333"/>
                <a:gd name="T43" fmla="*/ 0 h 274"/>
                <a:gd name="T44" fmla="*/ 1 w 333"/>
                <a:gd name="T45" fmla="*/ 0 h 274"/>
                <a:gd name="T46" fmla="*/ 1 w 333"/>
                <a:gd name="T47" fmla="*/ 0 h 274"/>
                <a:gd name="T48" fmla="*/ 1 w 333"/>
                <a:gd name="T49" fmla="*/ 0 h 274"/>
                <a:gd name="T50" fmla="*/ 1 w 333"/>
                <a:gd name="T51" fmla="*/ 0 h 274"/>
                <a:gd name="T52" fmla="*/ 1 w 333"/>
                <a:gd name="T53" fmla="*/ 0 h 274"/>
                <a:gd name="T54" fmla="*/ 1 w 333"/>
                <a:gd name="T55" fmla="*/ 0 h 274"/>
                <a:gd name="T56" fmla="*/ 1 w 333"/>
                <a:gd name="T57" fmla="*/ 0 h 274"/>
                <a:gd name="T58" fmla="*/ 1 w 333"/>
                <a:gd name="T59" fmla="*/ 0 h 274"/>
                <a:gd name="T60" fmla="*/ 1 w 333"/>
                <a:gd name="T61" fmla="*/ 1 h 274"/>
                <a:gd name="T62" fmla="*/ 1 w 333"/>
                <a:gd name="T63" fmla="*/ 1 h 274"/>
                <a:gd name="T64" fmla="*/ 1 w 333"/>
                <a:gd name="T65" fmla="*/ 1 h 274"/>
                <a:gd name="T66" fmla="*/ 1 w 333"/>
                <a:gd name="T67" fmla="*/ 1 h 274"/>
                <a:gd name="T68" fmla="*/ 1 w 333"/>
                <a:gd name="T69" fmla="*/ 0 h 274"/>
                <a:gd name="T70" fmla="*/ 1 w 333"/>
                <a:gd name="T71" fmla="*/ 0 h 274"/>
                <a:gd name="T72" fmla="*/ 1 w 333"/>
                <a:gd name="T73" fmla="*/ 0 h 274"/>
                <a:gd name="T74" fmla="*/ 1 w 333"/>
                <a:gd name="T75" fmla="*/ 0 h 274"/>
                <a:gd name="T76" fmla="*/ 0 w 333"/>
                <a:gd name="T77" fmla="*/ 0 h 274"/>
                <a:gd name="T78" fmla="*/ 1 w 333"/>
                <a:gd name="T79" fmla="*/ 0 h 274"/>
                <a:gd name="T80" fmla="*/ 1 w 333"/>
                <a:gd name="T81" fmla="*/ 0 h 274"/>
                <a:gd name="T82" fmla="*/ 1 w 333"/>
                <a:gd name="T83" fmla="*/ 0 h 274"/>
                <a:gd name="T84" fmla="*/ 1 w 333"/>
                <a:gd name="T85" fmla="*/ 0 h 274"/>
                <a:gd name="T86" fmla="*/ 1 w 333"/>
                <a:gd name="T87" fmla="*/ 0 h 274"/>
                <a:gd name="T88" fmla="*/ 1 w 333"/>
                <a:gd name="T89" fmla="*/ 0 h 274"/>
                <a:gd name="T90" fmla="*/ 1 w 333"/>
                <a:gd name="T91" fmla="*/ 0 h 274"/>
                <a:gd name="T92" fmla="*/ 1 w 333"/>
                <a:gd name="T93" fmla="*/ 0 h 274"/>
                <a:gd name="T94" fmla="*/ 1 w 333"/>
                <a:gd name="T95" fmla="*/ 0 h 274"/>
                <a:gd name="T96" fmla="*/ 1 w 333"/>
                <a:gd name="T97" fmla="*/ 0 h 274"/>
                <a:gd name="T98" fmla="*/ 1 w 333"/>
                <a:gd name="T99" fmla="*/ 0 h 274"/>
                <a:gd name="T100" fmla="*/ 1 w 333"/>
                <a:gd name="T101" fmla="*/ 0 h 274"/>
                <a:gd name="T102" fmla="*/ 1 w 333"/>
                <a:gd name="T103" fmla="*/ 0 h 274"/>
                <a:gd name="T104" fmla="*/ 1 w 333"/>
                <a:gd name="T105" fmla="*/ 0 h 274"/>
                <a:gd name="T106" fmla="*/ 1 w 333"/>
                <a:gd name="T107" fmla="*/ 0 h 274"/>
                <a:gd name="T108" fmla="*/ 1 w 333"/>
                <a:gd name="T109" fmla="*/ 0 h 274"/>
                <a:gd name="T110" fmla="*/ 1 w 333"/>
                <a:gd name="T111" fmla="*/ 0 h 274"/>
                <a:gd name="T112" fmla="*/ 1 w 333"/>
                <a:gd name="T113" fmla="*/ 0 h 274"/>
                <a:gd name="T114" fmla="*/ 1 w 333"/>
                <a:gd name="T115" fmla="*/ 0 h 2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3" h="274">
                  <a:moveTo>
                    <a:pt x="236" y="10"/>
                  </a:moveTo>
                  <a:lnTo>
                    <a:pt x="240" y="13"/>
                  </a:lnTo>
                  <a:lnTo>
                    <a:pt x="236" y="19"/>
                  </a:lnTo>
                  <a:lnTo>
                    <a:pt x="235" y="34"/>
                  </a:lnTo>
                  <a:lnTo>
                    <a:pt x="239" y="36"/>
                  </a:lnTo>
                  <a:lnTo>
                    <a:pt x="237" y="40"/>
                  </a:lnTo>
                  <a:lnTo>
                    <a:pt x="239" y="42"/>
                  </a:lnTo>
                  <a:lnTo>
                    <a:pt x="242" y="43"/>
                  </a:lnTo>
                  <a:lnTo>
                    <a:pt x="245" y="46"/>
                  </a:lnTo>
                  <a:lnTo>
                    <a:pt x="245" y="51"/>
                  </a:lnTo>
                  <a:lnTo>
                    <a:pt x="252" y="61"/>
                  </a:lnTo>
                  <a:lnTo>
                    <a:pt x="260" y="78"/>
                  </a:lnTo>
                  <a:lnTo>
                    <a:pt x="260" y="82"/>
                  </a:lnTo>
                  <a:lnTo>
                    <a:pt x="260" y="87"/>
                  </a:lnTo>
                  <a:lnTo>
                    <a:pt x="263" y="89"/>
                  </a:lnTo>
                  <a:lnTo>
                    <a:pt x="263" y="91"/>
                  </a:lnTo>
                  <a:lnTo>
                    <a:pt x="261" y="95"/>
                  </a:lnTo>
                  <a:lnTo>
                    <a:pt x="264" y="105"/>
                  </a:lnTo>
                  <a:lnTo>
                    <a:pt x="272" y="105"/>
                  </a:lnTo>
                  <a:lnTo>
                    <a:pt x="277" y="103"/>
                  </a:lnTo>
                  <a:lnTo>
                    <a:pt x="281" y="103"/>
                  </a:lnTo>
                  <a:lnTo>
                    <a:pt x="284" y="107"/>
                  </a:lnTo>
                  <a:lnTo>
                    <a:pt x="289" y="106"/>
                  </a:lnTo>
                  <a:lnTo>
                    <a:pt x="291" y="107"/>
                  </a:lnTo>
                  <a:lnTo>
                    <a:pt x="300" y="113"/>
                  </a:lnTo>
                  <a:lnTo>
                    <a:pt x="301" y="115"/>
                  </a:lnTo>
                  <a:lnTo>
                    <a:pt x="301" y="120"/>
                  </a:lnTo>
                  <a:lnTo>
                    <a:pt x="307" y="121"/>
                  </a:lnTo>
                  <a:lnTo>
                    <a:pt x="309" y="124"/>
                  </a:lnTo>
                  <a:lnTo>
                    <a:pt x="312" y="127"/>
                  </a:lnTo>
                  <a:lnTo>
                    <a:pt x="318" y="126"/>
                  </a:lnTo>
                  <a:lnTo>
                    <a:pt x="326" y="127"/>
                  </a:lnTo>
                  <a:lnTo>
                    <a:pt x="333" y="131"/>
                  </a:lnTo>
                  <a:lnTo>
                    <a:pt x="332" y="137"/>
                  </a:lnTo>
                  <a:lnTo>
                    <a:pt x="329" y="142"/>
                  </a:lnTo>
                  <a:lnTo>
                    <a:pt x="314" y="149"/>
                  </a:lnTo>
                  <a:lnTo>
                    <a:pt x="313" y="153"/>
                  </a:lnTo>
                  <a:lnTo>
                    <a:pt x="313" y="155"/>
                  </a:lnTo>
                  <a:lnTo>
                    <a:pt x="315" y="159"/>
                  </a:lnTo>
                  <a:lnTo>
                    <a:pt x="307" y="159"/>
                  </a:lnTo>
                  <a:lnTo>
                    <a:pt x="306" y="157"/>
                  </a:lnTo>
                  <a:lnTo>
                    <a:pt x="303" y="159"/>
                  </a:lnTo>
                  <a:lnTo>
                    <a:pt x="302" y="161"/>
                  </a:lnTo>
                  <a:lnTo>
                    <a:pt x="297" y="165"/>
                  </a:lnTo>
                  <a:lnTo>
                    <a:pt x="297" y="166"/>
                  </a:lnTo>
                  <a:lnTo>
                    <a:pt x="299" y="167"/>
                  </a:lnTo>
                  <a:lnTo>
                    <a:pt x="297" y="169"/>
                  </a:lnTo>
                  <a:lnTo>
                    <a:pt x="294" y="172"/>
                  </a:lnTo>
                  <a:lnTo>
                    <a:pt x="295" y="174"/>
                  </a:lnTo>
                  <a:lnTo>
                    <a:pt x="294" y="178"/>
                  </a:lnTo>
                  <a:lnTo>
                    <a:pt x="296" y="179"/>
                  </a:lnTo>
                  <a:lnTo>
                    <a:pt x="296" y="180"/>
                  </a:lnTo>
                  <a:lnTo>
                    <a:pt x="295" y="181"/>
                  </a:lnTo>
                  <a:lnTo>
                    <a:pt x="293" y="180"/>
                  </a:lnTo>
                  <a:lnTo>
                    <a:pt x="291" y="181"/>
                  </a:lnTo>
                  <a:lnTo>
                    <a:pt x="291" y="184"/>
                  </a:lnTo>
                  <a:lnTo>
                    <a:pt x="290" y="184"/>
                  </a:lnTo>
                  <a:lnTo>
                    <a:pt x="288" y="184"/>
                  </a:lnTo>
                  <a:lnTo>
                    <a:pt x="287" y="183"/>
                  </a:lnTo>
                  <a:lnTo>
                    <a:pt x="287" y="181"/>
                  </a:lnTo>
                  <a:lnTo>
                    <a:pt x="287" y="180"/>
                  </a:lnTo>
                  <a:lnTo>
                    <a:pt x="284" y="180"/>
                  </a:lnTo>
                  <a:lnTo>
                    <a:pt x="285" y="181"/>
                  </a:lnTo>
                  <a:lnTo>
                    <a:pt x="284" y="184"/>
                  </a:lnTo>
                  <a:lnTo>
                    <a:pt x="279" y="184"/>
                  </a:lnTo>
                  <a:lnTo>
                    <a:pt x="278" y="185"/>
                  </a:lnTo>
                  <a:lnTo>
                    <a:pt x="275" y="185"/>
                  </a:lnTo>
                  <a:lnTo>
                    <a:pt x="275" y="187"/>
                  </a:lnTo>
                  <a:lnTo>
                    <a:pt x="271" y="189"/>
                  </a:lnTo>
                  <a:lnTo>
                    <a:pt x="267" y="192"/>
                  </a:lnTo>
                  <a:lnTo>
                    <a:pt x="264" y="193"/>
                  </a:lnTo>
                  <a:lnTo>
                    <a:pt x="264" y="192"/>
                  </a:lnTo>
                  <a:lnTo>
                    <a:pt x="263" y="193"/>
                  </a:lnTo>
                  <a:lnTo>
                    <a:pt x="261" y="195"/>
                  </a:lnTo>
                  <a:lnTo>
                    <a:pt x="261" y="196"/>
                  </a:lnTo>
                  <a:lnTo>
                    <a:pt x="259" y="198"/>
                  </a:lnTo>
                  <a:lnTo>
                    <a:pt x="255" y="202"/>
                  </a:lnTo>
                  <a:lnTo>
                    <a:pt x="254" y="203"/>
                  </a:lnTo>
                  <a:lnTo>
                    <a:pt x="253" y="201"/>
                  </a:lnTo>
                  <a:lnTo>
                    <a:pt x="252" y="204"/>
                  </a:lnTo>
                  <a:lnTo>
                    <a:pt x="253" y="204"/>
                  </a:lnTo>
                  <a:lnTo>
                    <a:pt x="252" y="207"/>
                  </a:lnTo>
                  <a:lnTo>
                    <a:pt x="248" y="211"/>
                  </a:lnTo>
                  <a:lnTo>
                    <a:pt x="248" y="213"/>
                  </a:lnTo>
                  <a:lnTo>
                    <a:pt x="246" y="214"/>
                  </a:lnTo>
                  <a:lnTo>
                    <a:pt x="242" y="215"/>
                  </a:lnTo>
                  <a:lnTo>
                    <a:pt x="241" y="216"/>
                  </a:lnTo>
                  <a:lnTo>
                    <a:pt x="237" y="217"/>
                  </a:lnTo>
                  <a:lnTo>
                    <a:pt x="236" y="219"/>
                  </a:lnTo>
                  <a:lnTo>
                    <a:pt x="235" y="220"/>
                  </a:lnTo>
                  <a:lnTo>
                    <a:pt x="234" y="220"/>
                  </a:lnTo>
                  <a:lnTo>
                    <a:pt x="233" y="220"/>
                  </a:lnTo>
                  <a:lnTo>
                    <a:pt x="231" y="219"/>
                  </a:lnTo>
                  <a:lnTo>
                    <a:pt x="230" y="219"/>
                  </a:lnTo>
                  <a:lnTo>
                    <a:pt x="229" y="217"/>
                  </a:lnTo>
                  <a:lnTo>
                    <a:pt x="228" y="217"/>
                  </a:lnTo>
                  <a:lnTo>
                    <a:pt x="227" y="217"/>
                  </a:lnTo>
                  <a:lnTo>
                    <a:pt x="225" y="217"/>
                  </a:lnTo>
                  <a:lnTo>
                    <a:pt x="219" y="216"/>
                  </a:lnTo>
                  <a:lnTo>
                    <a:pt x="218" y="216"/>
                  </a:lnTo>
                  <a:lnTo>
                    <a:pt x="217" y="217"/>
                  </a:lnTo>
                  <a:lnTo>
                    <a:pt x="215" y="215"/>
                  </a:lnTo>
                  <a:lnTo>
                    <a:pt x="212" y="216"/>
                  </a:lnTo>
                  <a:lnTo>
                    <a:pt x="207" y="214"/>
                  </a:lnTo>
                  <a:lnTo>
                    <a:pt x="206" y="214"/>
                  </a:lnTo>
                  <a:lnTo>
                    <a:pt x="204" y="217"/>
                  </a:lnTo>
                  <a:lnTo>
                    <a:pt x="201" y="228"/>
                  </a:lnTo>
                  <a:lnTo>
                    <a:pt x="198" y="232"/>
                  </a:lnTo>
                  <a:lnTo>
                    <a:pt x="199" y="237"/>
                  </a:lnTo>
                  <a:lnTo>
                    <a:pt x="198" y="244"/>
                  </a:lnTo>
                  <a:lnTo>
                    <a:pt x="189" y="243"/>
                  </a:lnTo>
                  <a:lnTo>
                    <a:pt x="174" y="238"/>
                  </a:lnTo>
                  <a:lnTo>
                    <a:pt x="168" y="238"/>
                  </a:lnTo>
                  <a:lnTo>
                    <a:pt x="164" y="240"/>
                  </a:lnTo>
                  <a:lnTo>
                    <a:pt x="158" y="247"/>
                  </a:lnTo>
                  <a:lnTo>
                    <a:pt x="157" y="252"/>
                  </a:lnTo>
                  <a:lnTo>
                    <a:pt x="151" y="261"/>
                  </a:lnTo>
                  <a:lnTo>
                    <a:pt x="146" y="258"/>
                  </a:lnTo>
                  <a:lnTo>
                    <a:pt x="146" y="257"/>
                  </a:lnTo>
                  <a:lnTo>
                    <a:pt x="141" y="252"/>
                  </a:lnTo>
                  <a:lnTo>
                    <a:pt x="140" y="253"/>
                  </a:lnTo>
                  <a:lnTo>
                    <a:pt x="138" y="256"/>
                  </a:lnTo>
                  <a:lnTo>
                    <a:pt x="135" y="258"/>
                  </a:lnTo>
                  <a:lnTo>
                    <a:pt x="134" y="258"/>
                  </a:lnTo>
                  <a:lnTo>
                    <a:pt x="131" y="261"/>
                  </a:lnTo>
                  <a:lnTo>
                    <a:pt x="128" y="262"/>
                  </a:lnTo>
                  <a:lnTo>
                    <a:pt x="126" y="264"/>
                  </a:lnTo>
                  <a:lnTo>
                    <a:pt x="123" y="271"/>
                  </a:lnTo>
                  <a:lnTo>
                    <a:pt x="121" y="271"/>
                  </a:lnTo>
                  <a:lnTo>
                    <a:pt x="119" y="270"/>
                  </a:lnTo>
                  <a:lnTo>
                    <a:pt x="116" y="270"/>
                  </a:lnTo>
                  <a:lnTo>
                    <a:pt x="114" y="273"/>
                  </a:lnTo>
                  <a:lnTo>
                    <a:pt x="111" y="274"/>
                  </a:lnTo>
                  <a:lnTo>
                    <a:pt x="109" y="273"/>
                  </a:lnTo>
                  <a:lnTo>
                    <a:pt x="105" y="271"/>
                  </a:lnTo>
                  <a:lnTo>
                    <a:pt x="105" y="273"/>
                  </a:lnTo>
                  <a:lnTo>
                    <a:pt x="105" y="265"/>
                  </a:lnTo>
                  <a:lnTo>
                    <a:pt x="104" y="262"/>
                  </a:lnTo>
                  <a:lnTo>
                    <a:pt x="103" y="259"/>
                  </a:lnTo>
                  <a:lnTo>
                    <a:pt x="98" y="251"/>
                  </a:lnTo>
                  <a:lnTo>
                    <a:pt x="93" y="251"/>
                  </a:lnTo>
                  <a:lnTo>
                    <a:pt x="89" y="245"/>
                  </a:lnTo>
                  <a:lnTo>
                    <a:pt x="81" y="232"/>
                  </a:lnTo>
                  <a:lnTo>
                    <a:pt x="47" y="204"/>
                  </a:lnTo>
                  <a:lnTo>
                    <a:pt x="43" y="202"/>
                  </a:lnTo>
                  <a:lnTo>
                    <a:pt x="15" y="184"/>
                  </a:lnTo>
                  <a:lnTo>
                    <a:pt x="7" y="177"/>
                  </a:lnTo>
                  <a:lnTo>
                    <a:pt x="6" y="172"/>
                  </a:lnTo>
                  <a:lnTo>
                    <a:pt x="7" y="167"/>
                  </a:lnTo>
                  <a:lnTo>
                    <a:pt x="5" y="165"/>
                  </a:lnTo>
                  <a:lnTo>
                    <a:pt x="5" y="162"/>
                  </a:lnTo>
                  <a:lnTo>
                    <a:pt x="3" y="157"/>
                  </a:lnTo>
                  <a:lnTo>
                    <a:pt x="8" y="156"/>
                  </a:lnTo>
                  <a:lnTo>
                    <a:pt x="11" y="148"/>
                  </a:lnTo>
                  <a:lnTo>
                    <a:pt x="3" y="136"/>
                  </a:lnTo>
                  <a:lnTo>
                    <a:pt x="0" y="132"/>
                  </a:lnTo>
                  <a:lnTo>
                    <a:pt x="0" y="123"/>
                  </a:lnTo>
                  <a:lnTo>
                    <a:pt x="0" y="121"/>
                  </a:lnTo>
                  <a:lnTo>
                    <a:pt x="1" y="120"/>
                  </a:lnTo>
                  <a:lnTo>
                    <a:pt x="3" y="121"/>
                  </a:lnTo>
                  <a:lnTo>
                    <a:pt x="5" y="120"/>
                  </a:lnTo>
                  <a:lnTo>
                    <a:pt x="11" y="113"/>
                  </a:lnTo>
                  <a:lnTo>
                    <a:pt x="8" y="108"/>
                  </a:lnTo>
                  <a:lnTo>
                    <a:pt x="8" y="101"/>
                  </a:lnTo>
                  <a:lnTo>
                    <a:pt x="13" y="97"/>
                  </a:lnTo>
                  <a:lnTo>
                    <a:pt x="19" y="97"/>
                  </a:lnTo>
                  <a:lnTo>
                    <a:pt x="36" y="96"/>
                  </a:lnTo>
                  <a:lnTo>
                    <a:pt x="36" y="91"/>
                  </a:lnTo>
                  <a:lnTo>
                    <a:pt x="35" y="89"/>
                  </a:lnTo>
                  <a:lnTo>
                    <a:pt x="39" y="85"/>
                  </a:lnTo>
                  <a:lnTo>
                    <a:pt x="43" y="79"/>
                  </a:lnTo>
                  <a:lnTo>
                    <a:pt x="51" y="73"/>
                  </a:lnTo>
                  <a:lnTo>
                    <a:pt x="57" y="67"/>
                  </a:lnTo>
                  <a:lnTo>
                    <a:pt x="57" y="63"/>
                  </a:lnTo>
                  <a:lnTo>
                    <a:pt x="56" y="63"/>
                  </a:lnTo>
                  <a:lnTo>
                    <a:pt x="56" y="61"/>
                  </a:lnTo>
                  <a:lnTo>
                    <a:pt x="59" y="58"/>
                  </a:lnTo>
                  <a:lnTo>
                    <a:pt x="61" y="57"/>
                  </a:lnTo>
                  <a:lnTo>
                    <a:pt x="65" y="54"/>
                  </a:lnTo>
                  <a:lnTo>
                    <a:pt x="66" y="53"/>
                  </a:lnTo>
                  <a:lnTo>
                    <a:pt x="67" y="54"/>
                  </a:lnTo>
                  <a:lnTo>
                    <a:pt x="68" y="52"/>
                  </a:lnTo>
                  <a:lnTo>
                    <a:pt x="69" y="51"/>
                  </a:lnTo>
                  <a:lnTo>
                    <a:pt x="69" y="49"/>
                  </a:lnTo>
                  <a:lnTo>
                    <a:pt x="75" y="48"/>
                  </a:lnTo>
                  <a:lnTo>
                    <a:pt x="77" y="45"/>
                  </a:lnTo>
                  <a:lnTo>
                    <a:pt x="81" y="43"/>
                  </a:lnTo>
                  <a:lnTo>
                    <a:pt x="85" y="45"/>
                  </a:lnTo>
                  <a:lnTo>
                    <a:pt x="90" y="43"/>
                  </a:lnTo>
                  <a:lnTo>
                    <a:pt x="91" y="45"/>
                  </a:lnTo>
                  <a:lnTo>
                    <a:pt x="90" y="47"/>
                  </a:lnTo>
                  <a:lnTo>
                    <a:pt x="90" y="49"/>
                  </a:lnTo>
                  <a:lnTo>
                    <a:pt x="89" y="52"/>
                  </a:lnTo>
                  <a:lnTo>
                    <a:pt x="91" y="53"/>
                  </a:lnTo>
                  <a:lnTo>
                    <a:pt x="90" y="57"/>
                  </a:lnTo>
                  <a:lnTo>
                    <a:pt x="92" y="59"/>
                  </a:lnTo>
                  <a:lnTo>
                    <a:pt x="91" y="60"/>
                  </a:lnTo>
                  <a:lnTo>
                    <a:pt x="90" y="60"/>
                  </a:lnTo>
                  <a:lnTo>
                    <a:pt x="91" y="63"/>
                  </a:lnTo>
                  <a:lnTo>
                    <a:pt x="90" y="64"/>
                  </a:lnTo>
                  <a:lnTo>
                    <a:pt x="91" y="69"/>
                  </a:lnTo>
                  <a:lnTo>
                    <a:pt x="93" y="71"/>
                  </a:lnTo>
                  <a:lnTo>
                    <a:pt x="92" y="72"/>
                  </a:lnTo>
                  <a:lnTo>
                    <a:pt x="93" y="75"/>
                  </a:lnTo>
                  <a:lnTo>
                    <a:pt x="95" y="77"/>
                  </a:lnTo>
                  <a:lnTo>
                    <a:pt x="96" y="77"/>
                  </a:lnTo>
                  <a:lnTo>
                    <a:pt x="101" y="79"/>
                  </a:lnTo>
                  <a:lnTo>
                    <a:pt x="102" y="84"/>
                  </a:lnTo>
                  <a:lnTo>
                    <a:pt x="105" y="85"/>
                  </a:lnTo>
                  <a:lnTo>
                    <a:pt x="111" y="85"/>
                  </a:lnTo>
                  <a:lnTo>
                    <a:pt x="121" y="78"/>
                  </a:lnTo>
                  <a:lnTo>
                    <a:pt x="125" y="79"/>
                  </a:lnTo>
                  <a:lnTo>
                    <a:pt x="139" y="72"/>
                  </a:lnTo>
                  <a:lnTo>
                    <a:pt x="141" y="72"/>
                  </a:lnTo>
                  <a:lnTo>
                    <a:pt x="146" y="71"/>
                  </a:lnTo>
                  <a:lnTo>
                    <a:pt x="150" y="76"/>
                  </a:lnTo>
                  <a:lnTo>
                    <a:pt x="153" y="77"/>
                  </a:lnTo>
                  <a:lnTo>
                    <a:pt x="173" y="71"/>
                  </a:lnTo>
                  <a:lnTo>
                    <a:pt x="176" y="70"/>
                  </a:lnTo>
                  <a:lnTo>
                    <a:pt x="176" y="63"/>
                  </a:lnTo>
                  <a:lnTo>
                    <a:pt x="185" y="61"/>
                  </a:lnTo>
                  <a:lnTo>
                    <a:pt x="187" y="58"/>
                  </a:lnTo>
                  <a:lnTo>
                    <a:pt x="193" y="46"/>
                  </a:lnTo>
                  <a:lnTo>
                    <a:pt x="211" y="33"/>
                  </a:lnTo>
                  <a:lnTo>
                    <a:pt x="210" y="28"/>
                  </a:lnTo>
                  <a:lnTo>
                    <a:pt x="221" y="17"/>
                  </a:lnTo>
                  <a:lnTo>
                    <a:pt x="221" y="15"/>
                  </a:lnTo>
                  <a:lnTo>
                    <a:pt x="219" y="12"/>
                  </a:lnTo>
                  <a:lnTo>
                    <a:pt x="222" y="9"/>
                  </a:lnTo>
                  <a:lnTo>
                    <a:pt x="230" y="0"/>
                  </a:lnTo>
                  <a:lnTo>
                    <a:pt x="234" y="0"/>
                  </a:lnTo>
                  <a:lnTo>
                    <a:pt x="233" y="6"/>
                  </a:lnTo>
                  <a:lnTo>
                    <a:pt x="236"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79" name="Freeform 1082"/>
            <p:cNvSpPr>
              <a:spLocks noChangeAspect="1"/>
            </p:cNvSpPr>
            <p:nvPr/>
          </p:nvSpPr>
          <p:spPr bwMode="auto">
            <a:xfrm>
              <a:off x="3122" y="2647"/>
              <a:ext cx="168" cy="229"/>
            </a:xfrm>
            <a:custGeom>
              <a:avLst/>
              <a:gdLst>
                <a:gd name="T0" fmla="*/ 1 w 335"/>
                <a:gd name="T1" fmla="*/ 0 h 458"/>
                <a:gd name="T2" fmla="*/ 1 w 335"/>
                <a:gd name="T3" fmla="*/ 1 h 458"/>
                <a:gd name="T4" fmla="*/ 1 w 335"/>
                <a:gd name="T5" fmla="*/ 1 h 458"/>
                <a:gd name="T6" fmla="*/ 1 w 335"/>
                <a:gd name="T7" fmla="*/ 1 h 458"/>
                <a:gd name="T8" fmla="*/ 1 w 335"/>
                <a:gd name="T9" fmla="*/ 1 h 458"/>
                <a:gd name="T10" fmla="*/ 1 w 335"/>
                <a:gd name="T11" fmla="*/ 1 h 458"/>
                <a:gd name="T12" fmla="*/ 2 w 335"/>
                <a:gd name="T13" fmla="*/ 1 h 458"/>
                <a:gd name="T14" fmla="*/ 2 w 335"/>
                <a:gd name="T15" fmla="*/ 1 h 458"/>
                <a:gd name="T16" fmla="*/ 2 w 335"/>
                <a:gd name="T17" fmla="*/ 1 h 458"/>
                <a:gd name="T18" fmla="*/ 2 w 335"/>
                <a:gd name="T19" fmla="*/ 1 h 458"/>
                <a:gd name="T20" fmla="*/ 2 w 335"/>
                <a:gd name="T21" fmla="*/ 1 h 458"/>
                <a:gd name="T22" fmla="*/ 2 w 335"/>
                <a:gd name="T23" fmla="*/ 1 h 458"/>
                <a:gd name="T24" fmla="*/ 2 w 335"/>
                <a:gd name="T25" fmla="*/ 1 h 458"/>
                <a:gd name="T26" fmla="*/ 2 w 335"/>
                <a:gd name="T27" fmla="*/ 1 h 458"/>
                <a:gd name="T28" fmla="*/ 2 w 335"/>
                <a:gd name="T29" fmla="*/ 1 h 458"/>
                <a:gd name="T30" fmla="*/ 2 w 335"/>
                <a:gd name="T31" fmla="*/ 1 h 458"/>
                <a:gd name="T32" fmla="*/ 2 w 335"/>
                <a:gd name="T33" fmla="*/ 1 h 458"/>
                <a:gd name="T34" fmla="*/ 2 w 335"/>
                <a:gd name="T35" fmla="*/ 1 h 458"/>
                <a:gd name="T36" fmla="*/ 2 w 335"/>
                <a:gd name="T37" fmla="*/ 2 h 458"/>
                <a:gd name="T38" fmla="*/ 2 w 335"/>
                <a:gd name="T39" fmla="*/ 2 h 458"/>
                <a:gd name="T40" fmla="*/ 1 w 335"/>
                <a:gd name="T41" fmla="*/ 2 h 458"/>
                <a:gd name="T42" fmla="*/ 1 w 335"/>
                <a:gd name="T43" fmla="*/ 2 h 458"/>
                <a:gd name="T44" fmla="*/ 1 w 335"/>
                <a:gd name="T45" fmla="*/ 2 h 458"/>
                <a:gd name="T46" fmla="*/ 2 w 335"/>
                <a:gd name="T47" fmla="*/ 2 h 458"/>
                <a:gd name="T48" fmla="*/ 2 w 335"/>
                <a:gd name="T49" fmla="*/ 2 h 458"/>
                <a:gd name="T50" fmla="*/ 2 w 335"/>
                <a:gd name="T51" fmla="*/ 2 h 458"/>
                <a:gd name="T52" fmla="*/ 2 w 335"/>
                <a:gd name="T53" fmla="*/ 2 h 458"/>
                <a:gd name="T54" fmla="*/ 1 w 335"/>
                <a:gd name="T55" fmla="*/ 2 h 458"/>
                <a:gd name="T56" fmla="*/ 1 w 335"/>
                <a:gd name="T57" fmla="*/ 2 h 458"/>
                <a:gd name="T58" fmla="*/ 1 w 335"/>
                <a:gd name="T59" fmla="*/ 2 h 458"/>
                <a:gd name="T60" fmla="*/ 1 w 335"/>
                <a:gd name="T61" fmla="*/ 2 h 458"/>
                <a:gd name="T62" fmla="*/ 1 w 335"/>
                <a:gd name="T63" fmla="*/ 2 h 458"/>
                <a:gd name="T64" fmla="*/ 1 w 335"/>
                <a:gd name="T65" fmla="*/ 2 h 458"/>
                <a:gd name="T66" fmla="*/ 1 w 335"/>
                <a:gd name="T67" fmla="*/ 2 h 458"/>
                <a:gd name="T68" fmla="*/ 1 w 335"/>
                <a:gd name="T69" fmla="*/ 2 h 458"/>
                <a:gd name="T70" fmla="*/ 1 w 335"/>
                <a:gd name="T71" fmla="*/ 2 h 458"/>
                <a:gd name="T72" fmla="*/ 1 w 335"/>
                <a:gd name="T73" fmla="*/ 2 h 458"/>
                <a:gd name="T74" fmla="*/ 1 w 335"/>
                <a:gd name="T75" fmla="*/ 2 h 458"/>
                <a:gd name="T76" fmla="*/ 1 w 335"/>
                <a:gd name="T77" fmla="*/ 2 h 458"/>
                <a:gd name="T78" fmla="*/ 1 w 335"/>
                <a:gd name="T79" fmla="*/ 2 h 458"/>
                <a:gd name="T80" fmla="*/ 1 w 335"/>
                <a:gd name="T81" fmla="*/ 1 h 458"/>
                <a:gd name="T82" fmla="*/ 1 w 335"/>
                <a:gd name="T83" fmla="*/ 1 h 458"/>
                <a:gd name="T84" fmla="*/ 1 w 335"/>
                <a:gd name="T85" fmla="*/ 1 h 458"/>
                <a:gd name="T86" fmla="*/ 1 w 335"/>
                <a:gd name="T87" fmla="*/ 1 h 458"/>
                <a:gd name="T88" fmla="*/ 1 w 335"/>
                <a:gd name="T89" fmla="*/ 1 h 458"/>
                <a:gd name="T90" fmla="*/ 1 w 335"/>
                <a:gd name="T91" fmla="*/ 1 h 458"/>
                <a:gd name="T92" fmla="*/ 1 w 335"/>
                <a:gd name="T93" fmla="*/ 1 h 458"/>
                <a:gd name="T94" fmla="*/ 1 w 335"/>
                <a:gd name="T95" fmla="*/ 1 h 458"/>
                <a:gd name="T96" fmla="*/ 1 w 335"/>
                <a:gd name="T97" fmla="*/ 1 h 458"/>
                <a:gd name="T98" fmla="*/ 1 w 335"/>
                <a:gd name="T99" fmla="*/ 1 h 458"/>
                <a:gd name="T100" fmla="*/ 1 w 335"/>
                <a:gd name="T101" fmla="*/ 1 h 458"/>
                <a:gd name="T102" fmla="*/ 1 w 335"/>
                <a:gd name="T103" fmla="*/ 1 h 458"/>
                <a:gd name="T104" fmla="*/ 1 w 335"/>
                <a:gd name="T105" fmla="*/ 1 h 458"/>
                <a:gd name="T106" fmla="*/ 1 w 335"/>
                <a:gd name="T107" fmla="*/ 1 h 458"/>
                <a:gd name="T108" fmla="*/ 1 w 335"/>
                <a:gd name="T109" fmla="*/ 1 h 458"/>
                <a:gd name="T110" fmla="*/ 1 w 335"/>
                <a:gd name="T111" fmla="*/ 1 h 458"/>
                <a:gd name="T112" fmla="*/ 1 w 335"/>
                <a:gd name="T113" fmla="*/ 1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5" h="458">
                  <a:moveTo>
                    <a:pt x="109" y="21"/>
                  </a:moveTo>
                  <a:lnTo>
                    <a:pt x="110" y="17"/>
                  </a:lnTo>
                  <a:lnTo>
                    <a:pt x="123" y="18"/>
                  </a:lnTo>
                  <a:lnTo>
                    <a:pt x="138" y="23"/>
                  </a:lnTo>
                  <a:lnTo>
                    <a:pt x="141" y="21"/>
                  </a:lnTo>
                  <a:lnTo>
                    <a:pt x="150" y="3"/>
                  </a:lnTo>
                  <a:lnTo>
                    <a:pt x="153" y="0"/>
                  </a:lnTo>
                  <a:lnTo>
                    <a:pt x="173" y="17"/>
                  </a:lnTo>
                  <a:lnTo>
                    <a:pt x="179" y="16"/>
                  </a:lnTo>
                  <a:lnTo>
                    <a:pt x="180" y="20"/>
                  </a:lnTo>
                  <a:lnTo>
                    <a:pt x="177" y="24"/>
                  </a:lnTo>
                  <a:lnTo>
                    <a:pt x="177" y="32"/>
                  </a:lnTo>
                  <a:lnTo>
                    <a:pt x="180" y="35"/>
                  </a:lnTo>
                  <a:lnTo>
                    <a:pt x="177" y="45"/>
                  </a:lnTo>
                  <a:lnTo>
                    <a:pt x="177" y="50"/>
                  </a:lnTo>
                  <a:lnTo>
                    <a:pt x="180" y="59"/>
                  </a:lnTo>
                  <a:lnTo>
                    <a:pt x="181" y="59"/>
                  </a:lnTo>
                  <a:lnTo>
                    <a:pt x="181" y="63"/>
                  </a:lnTo>
                  <a:lnTo>
                    <a:pt x="180" y="65"/>
                  </a:lnTo>
                  <a:lnTo>
                    <a:pt x="181" y="66"/>
                  </a:lnTo>
                  <a:lnTo>
                    <a:pt x="182" y="68"/>
                  </a:lnTo>
                  <a:lnTo>
                    <a:pt x="183" y="69"/>
                  </a:lnTo>
                  <a:lnTo>
                    <a:pt x="191" y="70"/>
                  </a:lnTo>
                  <a:lnTo>
                    <a:pt x="193" y="75"/>
                  </a:lnTo>
                  <a:lnTo>
                    <a:pt x="197" y="83"/>
                  </a:lnTo>
                  <a:lnTo>
                    <a:pt x="200" y="86"/>
                  </a:lnTo>
                  <a:lnTo>
                    <a:pt x="213" y="75"/>
                  </a:lnTo>
                  <a:lnTo>
                    <a:pt x="207" y="68"/>
                  </a:lnTo>
                  <a:lnTo>
                    <a:pt x="209" y="64"/>
                  </a:lnTo>
                  <a:lnTo>
                    <a:pt x="211" y="63"/>
                  </a:lnTo>
                  <a:lnTo>
                    <a:pt x="211" y="58"/>
                  </a:lnTo>
                  <a:lnTo>
                    <a:pt x="212" y="52"/>
                  </a:lnTo>
                  <a:lnTo>
                    <a:pt x="213" y="46"/>
                  </a:lnTo>
                  <a:lnTo>
                    <a:pt x="218" y="44"/>
                  </a:lnTo>
                  <a:lnTo>
                    <a:pt x="227" y="46"/>
                  </a:lnTo>
                  <a:lnTo>
                    <a:pt x="239" y="41"/>
                  </a:lnTo>
                  <a:lnTo>
                    <a:pt x="241" y="41"/>
                  </a:lnTo>
                  <a:lnTo>
                    <a:pt x="243" y="41"/>
                  </a:lnTo>
                  <a:lnTo>
                    <a:pt x="243" y="42"/>
                  </a:lnTo>
                  <a:lnTo>
                    <a:pt x="248" y="42"/>
                  </a:lnTo>
                  <a:lnTo>
                    <a:pt x="252" y="44"/>
                  </a:lnTo>
                  <a:lnTo>
                    <a:pt x="253" y="45"/>
                  </a:lnTo>
                  <a:lnTo>
                    <a:pt x="255" y="51"/>
                  </a:lnTo>
                  <a:lnTo>
                    <a:pt x="258" y="53"/>
                  </a:lnTo>
                  <a:lnTo>
                    <a:pt x="259" y="51"/>
                  </a:lnTo>
                  <a:lnTo>
                    <a:pt x="261" y="53"/>
                  </a:lnTo>
                  <a:lnTo>
                    <a:pt x="263" y="54"/>
                  </a:lnTo>
                  <a:lnTo>
                    <a:pt x="265" y="54"/>
                  </a:lnTo>
                  <a:lnTo>
                    <a:pt x="266" y="53"/>
                  </a:lnTo>
                  <a:lnTo>
                    <a:pt x="264" y="48"/>
                  </a:lnTo>
                  <a:lnTo>
                    <a:pt x="265" y="48"/>
                  </a:lnTo>
                  <a:lnTo>
                    <a:pt x="267" y="50"/>
                  </a:lnTo>
                  <a:lnTo>
                    <a:pt x="269" y="50"/>
                  </a:lnTo>
                  <a:lnTo>
                    <a:pt x="271" y="51"/>
                  </a:lnTo>
                  <a:lnTo>
                    <a:pt x="272" y="52"/>
                  </a:lnTo>
                  <a:lnTo>
                    <a:pt x="270" y="54"/>
                  </a:lnTo>
                  <a:lnTo>
                    <a:pt x="269" y="57"/>
                  </a:lnTo>
                  <a:lnTo>
                    <a:pt x="272" y="58"/>
                  </a:lnTo>
                  <a:lnTo>
                    <a:pt x="275" y="58"/>
                  </a:lnTo>
                  <a:lnTo>
                    <a:pt x="275" y="57"/>
                  </a:lnTo>
                  <a:lnTo>
                    <a:pt x="273" y="54"/>
                  </a:lnTo>
                  <a:lnTo>
                    <a:pt x="275" y="53"/>
                  </a:lnTo>
                  <a:lnTo>
                    <a:pt x="276" y="53"/>
                  </a:lnTo>
                  <a:lnTo>
                    <a:pt x="279" y="59"/>
                  </a:lnTo>
                  <a:lnTo>
                    <a:pt x="279" y="60"/>
                  </a:lnTo>
                  <a:lnTo>
                    <a:pt x="278" y="59"/>
                  </a:lnTo>
                  <a:lnTo>
                    <a:pt x="277" y="59"/>
                  </a:lnTo>
                  <a:lnTo>
                    <a:pt x="278" y="62"/>
                  </a:lnTo>
                  <a:lnTo>
                    <a:pt x="282" y="64"/>
                  </a:lnTo>
                  <a:lnTo>
                    <a:pt x="285" y="70"/>
                  </a:lnTo>
                  <a:lnTo>
                    <a:pt x="284" y="72"/>
                  </a:lnTo>
                  <a:lnTo>
                    <a:pt x="287" y="74"/>
                  </a:lnTo>
                  <a:lnTo>
                    <a:pt x="285" y="75"/>
                  </a:lnTo>
                  <a:lnTo>
                    <a:pt x="285" y="76"/>
                  </a:lnTo>
                  <a:lnTo>
                    <a:pt x="287" y="77"/>
                  </a:lnTo>
                  <a:lnTo>
                    <a:pt x="288" y="77"/>
                  </a:lnTo>
                  <a:lnTo>
                    <a:pt x="290" y="80"/>
                  </a:lnTo>
                  <a:lnTo>
                    <a:pt x="289" y="81"/>
                  </a:lnTo>
                  <a:lnTo>
                    <a:pt x="288" y="78"/>
                  </a:lnTo>
                  <a:lnTo>
                    <a:pt x="287" y="78"/>
                  </a:lnTo>
                  <a:lnTo>
                    <a:pt x="287" y="81"/>
                  </a:lnTo>
                  <a:lnTo>
                    <a:pt x="288" y="83"/>
                  </a:lnTo>
                  <a:lnTo>
                    <a:pt x="289" y="83"/>
                  </a:lnTo>
                  <a:lnTo>
                    <a:pt x="293" y="84"/>
                  </a:lnTo>
                  <a:lnTo>
                    <a:pt x="294" y="87"/>
                  </a:lnTo>
                  <a:lnTo>
                    <a:pt x="291" y="88"/>
                  </a:lnTo>
                  <a:lnTo>
                    <a:pt x="294" y="89"/>
                  </a:lnTo>
                  <a:lnTo>
                    <a:pt x="293" y="92"/>
                  </a:lnTo>
                  <a:lnTo>
                    <a:pt x="294" y="93"/>
                  </a:lnTo>
                  <a:lnTo>
                    <a:pt x="294" y="92"/>
                  </a:lnTo>
                  <a:lnTo>
                    <a:pt x="295" y="92"/>
                  </a:lnTo>
                  <a:lnTo>
                    <a:pt x="299" y="94"/>
                  </a:lnTo>
                  <a:lnTo>
                    <a:pt x="297" y="96"/>
                  </a:lnTo>
                  <a:lnTo>
                    <a:pt x="299" y="98"/>
                  </a:lnTo>
                  <a:lnTo>
                    <a:pt x="297" y="99"/>
                  </a:lnTo>
                  <a:lnTo>
                    <a:pt x="297" y="100"/>
                  </a:lnTo>
                  <a:lnTo>
                    <a:pt x="300" y="101"/>
                  </a:lnTo>
                  <a:lnTo>
                    <a:pt x="301" y="104"/>
                  </a:lnTo>
                  <a:lnTo>
                    <a:pt x="300" y="104"/>
                  </a:lnTo>
                  <a:lnTo>
                    <a:pt x="301" y="107"/>
                  </a:lnTo>
                  <a:lnTo>
                    <a:pt x="307" y="122"/>
                  </a:lnTo>
                  <a:lnTo>
                    <a:pt x="312" y="129"/>
                  </a:lnTo>
                  <a:lnTo>
                    <a:pt x="317" y="143"/>
                  </a:lnTo>
                  <a:lnTo>
                    <a:pt x="320" y="148"/>
                  </a:lnTo>
                  <a:lnTo>
                    <a:pt x="325" y="159"/>
                  </a:lnTo>
                  <a:lnTo>
                    <a:pt x="330" y="174"/>
                  </a:lnTo>
                  <a:lnTo>
                    <a:pt x="331" y="185"/>
                  </a:lnTo>
                  <a:lnTo>
                    <a:pt x="335" y="196"/>
                  </a:lnTo>
                  <a:lnTo>
                    <a:pt x="335" y="204"/>
                  </a:lnTo>
                  <a:lnTo>
                    <a:pt x="333" y="209"/>
                  </a:lnTo>
                  <a:lnTo>
                    <a:pt x="335" y="218"/>
                  </a:lnTo>
                  <a:lnTo>
                    <a:pt x="333" y="224"/>
                  </a:lnTo>
                  <a:lnTo>
                    <a:pt x="332" y="227"/>
                  </a:lnTo>
                  <a:lnTo>
                    <a:pt x="331" y="239"/>
                  </a:lnTo>
                  <a:lnTo>
                    <a:pt x="329" y="243"/>
                  </a:lnTo>
                  <a:lnTo>
                    <a:pt x="325" y="243"/>
                  </a:lnTo>
                  <a:lnTo>
                    <a:pt x="324" y="243"/>
                  </a:lnTo>
                  <a:lnTo>
                    <a:pt x="323" y="240"/>
                  </a:lnTo>
                  <a:lnTo>
                    <a:pt x="321" y="242"/>
                  </a:lnTo>
                  <a:lnTo>
                    <a:pt x="321" y="243"/>
                  </a:lnTo>
                  <a:lnTo>
                    <a:pt x="317" y="244"/>
                  </a:lnTo>
                  <a:lnTo>
                    <a:pt x="315" y="246"/>
                  </a:lnTo>
                  <a:lnTo>
                    <a:pt x="313" y="248"/>
                  </a:lnTo>
                  <a:lnTo>
                    <a:pt x="312" y="251"/>
                  </a:lnTo>
                  <a:lnTo>
                    <a:pt x="307" y="254"/>
                  </a:lnTo>
                  <a:lnTo>
                    <a:pt x="306" y="256"/>
                  </a:lnTo>
                  <a:lnTo>
                    <a:pt x="302" y="257"/>
                  </a:lnTo>
                  <a:lnTo>
                    <a:pt x="301" y="261"/>
                  </a:lnTo>
                  <a:lnTo>
                    <a:pt x="300" y="262"/>
                  </a:lnTo>
                  <a:lnTo>
                    <a:pt x="295" y="266"/>
                  </a:lnTo>
                  <a:lnTo>
                    <a:pt x="294" y="267"/>
                  </a:lnTo>
                  <a:lnTo>
                    <a:pt x="293" y="268"/>
                  </a:lnTo>
                  <a:lnTo>
                    <a:pt x="291" y="269"/>
                  </a:lnTo>
                  <a:lnTo>
                    <a:pt x="288" y="272"/>
                  </a:lnTo>
                  <a:lnTo>
                    <a:pt x="287" y="274"/>
                  </a:lnTo>
                  <a:lnTo>
                    <a:pt x="285" y="274"/>
                  </a:lnTo>
                  <a:lnTo>
                    <a:pt x="281" y="279"/>
                  </a:lnTo>
                  <a:lnTo>
                    <a:pt x="278" y="280"/>
                  </a:lnTo>
                  <a:lnTo>
                    <a:pt x="273" y="286"/>
                  </a:lnTo>
                  <a:lnTo>
                    <a:pt x="271" y="287"/>
                  </a:lnTo>
                  <a:lnTo>
                    <a:pt x="271" y="288"/>
                  </a:lnTo>
                  <a:lnTo>
                    <a:pt x="267" y="292"/>
                  </a:lnTo>
                  <a:lnTo>
                    <a:pt x="267" y="294"/>
                  </a:lnTo>
                  <a:lnTo>
                    <a:pt x="263" y="299"/>
                  </a:lnTo>
                  <a:lnTo>
                    <a:pt x="259" y="306"/>
                  </a:lnTo>
                  <a:lnTo>
                    <a:pt x="257" y="309"/>
                  </a:lnTo>
                  <a:lnTo>
                    <a:pt x="255" y="314"/>
                  </a:lnTo>
                  <a:lnTo>
                    <a:pt x="253" y="317"/>
                  </a:lnTo>
                  <a:lnTo>
                    <a:pt x="254" y="320"/>
                  </a:lnTo>
                  <a:lnTo>
                    <a:pt x="254" y="321"/>
                  </a:lnTo>
                  <a:lnTo>
                    <a:pt x="243" y="324"/>
                  </a:lnTo>
                  <a:lnTo>
                    <a:pt x="242" y="323"/>
                  </a:lnTo>
                  <a:lnTo>
                    <a:pt x="241" y="324"/>
                  </a:lnTo>
                  <a:lnTo>
                    <a:pt x="241" y="326"/>
                  </a:lnTo>
                  <a:lnTo>
                    <a:pt x="239" y="327"/>
                  </a:lnTo>
                  <a:lnTo>
                    <a:pt x="242" y="329"/>
                  </a:lnTo>
                  <a:lnTo>
                    <a:pt x="240" y="333"/>
                  </a:lnTo>
                  <a:lnTo>
                    <a:pt x="234" y="338"/>
                  </a:lnTo>
                  <a:lnTo>
                    <a:pt x="239" y="338"/>
                  </a:lnTo>
                  <a:lnTo>
                    <a:pt x="242" y="336"/>
                  </a:lnTo>
                  <a:lnTo>
                    <a:pt x="247" y="336"/>
                  </a:lnTo>
                  <a:lnTo>
                    <a:pt x="247" y="335"/>
                  </a:lnTo>
                  <a:lnTo>
                    <a:pt x="248" y="335"/>
                  </a:lnTo>
                  <a:lnTo>
                    <a:pt x="249" y="336"/>
                  </a:lnTo>
                  <a:lnTo>
                    <a:pt x="252" y="336"/>
                  </a:lnTo>
                  <a:lnTo>
                    <a:pt x="260" y="339"/>
                  </a:lnTo>
                  <a:lnTo>
                    <a:pt x="264" y="339"/>
                  </a:lnTo>
                  <a:lnTo>
                    <a:pt x="270" y="341"/>
                  </a:lnTo>
                  <a:lnTo>
                    <a:pt x="273" y="341"/>
                  </a:lnTo>
                  <a:lnTo>
                    <a:pt x="273" y="344"/>
                  </a:lnTo>
                  <a:lnTo>
                    <a:pt x="277" y="344"/>
                  </a:lnTo>
                  <a:lnTo>
                    <a:pt x="277" y="345"/>
                  </a:lnTo>
                  <a:lnTo>
                    <a:pt x="282" y="347"/>
                  </a:lnTo>
                  <a:lnTo>
                    <a:pt x="283" y="348"/>
                  </a:lnTo>
                  <a:lnTo>
                    <a:pt x="283" y="353"/>
                  </a:lnTo>
                  <a:lnTo>
                    <a:pt x="287" y="354"/>
                  </a:lnTo>
                  <a:lnTo>
                    <a:pt x="289" y="359"/>
                  </a:lnTo>
                  <a:lnTo>
                    <a:pt x="289" y="362"/>
                  </a:lnTo>
                  <a:lnTo>
                    <a:pt x="294" y="370"/>
                  </a:lnTo>
                  <a:lnTo>
                    <a:pt x="295" y="374"/>
                  </a:lnTo>
                  <a:lnTo>
                    <a:pt x="301" y="375"/>
                  </a:lnTo>
                  <a:lnTo>
                    <a:pt x="308" y="378"/>
                  </a:lnTo>
                  <a:lnTo>
                    <a:pt x="308" y="386"/>
                  </a:lnTo>
                  <a:lnTo>
                    <a:pt x="307" y="390"/>
                  </a:lnTo>
                  <a:lnTo>
                    <a:pt x="307" y="393"/>
                  </a:lnTo>
                  <a:lnTo>
                    <a:pt x="312" y="396"/>
                  </a:lnTo>
                  <a:lnTo>
                    <a:pt x="289" y="414"/>
                  </a:lnTo>
                  <a:lnTo>
                    <a:pt x="285" y="413"/>
                  </a:lnTo>
                  <a:lnTo>
                    <a:pt x="282" y="410"/>
                  </a:lnTo>
                  <a:lnTo>
                    <a:pt x="276" y="411"/>
                  </a:lnTo>
                  <a:lnTo>
                    <a:pt x="272" y="413"/>
                  </a:lnTo>
                  <a:lnTo>
                    <a:pt x="270" y="416"/>
                  </a:lnTo>
                  <a:lnTo>
                    <a:pt x="265" y="418"/>
                  </a:lnTo>
                  <a:lnTo>
                    <a:pt x="251" y="419"/>
                  </a:lnTo>
                  <a:lnTo>
                    <a:pt x="248" y="423"/>
                  </a:lnTo>
                  <a:lnTo>
                    <a:pt x="247" y="437"/>
                  </a:lnTo>
                  <a:lnTo>
                    <a:pt x="239" y="446"/>
                  </a:lnTo>
                  <a:lnTo>
                    <a:pt x="234" y="447"/>
                  </a:lnTo>
                  <a:lnTo>
                    <a:pt x="227" y="448"/>
                  </a:lnTo>
                  <a:lnTo>
                    <a:pt x="224" y="448"/>
                  </a:lnTo>
                  <a:lnTo>
                    <a:pt x="224" y="446"/>
                  </a:lnTo>
                  <a:lnTo>
                    <a:pt x="222" y="443"/>
                  </a:lnTo>
                  <a:lnTo>
                    <a:pt x="218" y="443"/>
                  </a:lnTo>
                  <a:lnTo>
                    <a:pt x="215" y="444"/>
                  </a:lnTo>
                  <a:lnTo>
                    <a:pt x="211" y="444"/>
                  </a:lnTo>
                  <a:lnTo>
                    <a:pt x="210" y="447"/>
                  </a:lnTo>
                  <a:lnTo>
                    <a:pt x="205" y="444"/>
                  </a:lnTo>
                  <a:lnTo>
                    <a:pt x="194" y="450"/>
                  </a:lnTo>
                  <a:lnTo>
                    <a:pt x="192" y="453"/>
                  </a:lnTo>
                  <a:lnTo>
                    <a:pt x="183" y="450"/>
                  </a:lnTo>
                  <a:lnTo>
                    <a:pt x="180" y="453"/>
                  </a:lnTo>
                  <a:lnTo>
                    <a:pt x="177" y="449"/>
                  </a:lnTo>
                  <a:lnTo>
                    <a:pt x="173" y="447"/>
                  </a:lnTo>
                  <a:lnTo>
                    <a:pt x="169" y="446"/>
                  </a:lnTo>
                  <a:lnTo>
                    <a:pt x="167" y="447"/>
                  </a:lnTo>
                  <a:lnTo>
                    <a:pt x="162" y="450"/>
                  </a:lnTo>
                  <a:lnTo>
                    <a:pt x="157" y="453"/>
                  </a:lnTo>
                  <a:lnTo>
                    <a:pt x="156" y="452"/>
                  </a:lnTo>
                  <a:lnTo>
                    <a:pt x="155" y="450"/>
                  </a:lnTo>
                  <a:lnTo>
                    <a:pt x="152" y="448"/>
                  </a:lnTo>
                  <a:lnTo>
                    <a:pt x="152" y="447"/>
                  </a:lnTo>
                  <a:lnTo>
                    <a:pt x="149" y="443"/>
                  </a:lnTo>
                  <a:lnTo>
                    <a:pt x="147" y="443"/>
                  </a:lnTo>
                  <a:lnTo>
                    <a:pt x="146" y="443"/>
                  </a:lnTo>
                  <a:lnTo>
                    <a:pt x="140" y="442"/>
                  </a:lnTo>
                  <a:lnTo>
                    <a:pt x="139" y="444"/>
                  </a:lnTo>
                  <a:lnTo>
                    <a:pt x="135" y="448"/>
                  </a:lnTo>
                  <a:lnTo>
                    <a:pt x="121" y="453"/>
                  </a:lnTo>
                  <a:lnTo>
                    <a:pt x="114" y="454"/>
                  </a:lnTo>
                  <a:lnTo>
                    <a:pt x="109" y="454"/>
                  </a:lnTo>
                  <a:lnTo>
                    <a:pt x="108" y="454"/>
                  </a:lnTo>
                  <a:lnTo>
                    <a:pt x="107" y="454"/>
                  </a:lnTo>
                  <a:lnTo>
                    <a:pt x="99" y="450"/>
                  </a:lnTo>
                  <a:lnTo>
                    <a:pt x="96" y="452"/>
                  </a:lnTo>
                  <a:lnTo>
                    <a:pt x="96" y="455"/>
                  </a:lnTo>
                  <a:lnTo>
                    <a:pt x="93" y="458"/>
                  </a:lnTo>
                  <a:lnTo>
                    <a:pt x="91" y="454"/>
                  </a:lnTo>
                  <a:lnTo>
                    <a:pt x="91" y="452"/>
                  </a:lnTo>
                  <a:lnTo>
                    <a:pt x="92" y="448"/>
                  </a:lnTo>
                  <a:lnTo>
                    <a:pt x="107" y="441"/>
                  </a:lnTo>
                  <a:lnTo>
                    <a:pt x="110" y="436"/>
                  </a:lnTo>
                  <a:lnTo>
                    <a:pt x="111" y="430"/>
                  </a:lnTo>
                  <a:lnTo>
                    <a:pt x="104" y="426"/>
                  </a:lnTo>
                  <a:lnTo>
                    <a:pt x="96" y="425"/>
                  </a:lnTo>
                  <a:lnTo>
                    <a:pt x="90" y="426"/>
                  </a:lnTo>
                  <a:lnTo>
                    <a:pt x="87" y="423"/>
                  </a:lnTo>
                  <a:lnTo>
                    <a:pt x="85" y="420"/>
                  </a:lnTo>
                  <a:lnTo>
                    <a:pt x="79" y="419"/>
                  </a:lnTo>
                  <a:lnTo>
                    <a:pt x="79" y="414"/>
                  </a:lnTo>
                  <a:lnTo>
                    <a:pt x="78" y="412"/>
                  </a:lnTo>
                  <a:lnTo>
                    <a:pt x="69" y="406"/>
                  </a:lnTo>
                  <a:lnTo>
                    <a:pt x="67" y="405"/>
                  </a:lnTo>
                  <a:lnTo>
                    <a:pt x="62" y="406"/>
                  </a:lnTo>
                  <a:lnTo>
                    <a:pt x="59" y="402"/>
                  </a:lnTo>
                  <a:lnTo>
                    <a:pt x="55" y="402"/>
                  </a:lnTo>
                  <a:lnTo>
                    <a:pt x="50" y="404"/>
                  </a:lnTo>
                  <a:lnTo>
                    <a:pt x="42" y="404"/>
                  </a:lnTo>
                  <a:lnTo>
                    <a:pt x="39" y="394"/>
                  </a:lnTo>
                  <a:lnTo>
                    <a:pt x="41" y="390"/>
                  </a:lnTo>
                  <a:lnTo>
                    <a:pt x="41" y="388"/>
                  </a:lnTo>
                  <a:lnTo>
                    <a:pt x="38" y="386"/>
                  </a:lnTo>
                  <a:lnTo>
                    <a:pt x="38" y="381"/>
                  </a:lnTo>
                  <a:lnTo>
                    <a:pt x="38" y="377"/>
                  </a:lnTo>
                  <a:lnTo>
                    <a:pt x="30" y="360"/>
                  </a:lnTo>
                  <a:lnTo>
                    <a:pt x="23" y="350"/>
                  </a:lnTo>
                  <a:lnTo>
                    <a:pt x="23" y="345"/>
                  </a:lnTo>
                  <a:lnTo>
                    <a:pt x="20" y="342"/>
                  </a:lnTo>
                  <a:lnTo>
                    <a:pt x="17" y="341"/>
                  </a:lnTo>
                  <a:lnTo>
                    <a:pt x="15" y="339"/>
                  </a:lnTo>
                  <a:lnTo>
                    <a:pt x="17" y="335"/>
                  </a:lnTo>
                  <a:lnTo>
                    <a:pt x="13" y="333"/>
                  </a:lnTo>
                  <a:lnTo>
                    <a:pt x="14" y="318"/>
                  </a:lnTo>
                  <a:lnTo>
                    <a:pt x="18" y="312"/>
                  </a:lnTo>
                  <a:lnTo>
                    <a:pt x="14" y="309"/>
                  </a:lnTo>
                  <a:lnTo>
                    <a:pt x="11" y="305"/>
                  </a:lnTo>
                  <a:lnTo>
                    <a:pt x="12" y="299"/>
                  </a:lnTo>
                  <a:lnTo>
                    <a:pt x="6" y="282"/>
                  </a:lnTo>
                  <a:lnTo>
                    <a:pt x="9" y="275"/>
                  </a:lnTo>
                  <a:lnTo>
                    <a:pt x="15" y="275"/>
                  </a:lnTo>
                  <a:lnTo>
                    <a:pt x="15" y="272"/>
                  </a:lnTo>
                  <a:lnTo>
                    <a:pt x="17" y="266"/>
                  </a:lnTo>
                  <a:lnTo>
                    <a:pt x="18" y="262"/>
                  </a:lnTo>
                  <a:lnTo>
                    <a:pt x="20" y="261"/>
                  </a:lnTo>
                  <a:lnTo>
                    <a:pt x="27" y="257"/>
                  </a:lnTo>
                  <a:lnTo>
                    <a:pt x="29" y="256"/>
                  </a:lnTo>
                  <a:lnTo>
                    <a:pt x="31" y="255"/>
                  </a:lnTo>
                  <a:lnTo>
                    <a:pt x="32" y="254"/>
                  </a:lnTo>
                  <a:lnTo>
                    <a:pt x="33" y="250"/>
                  </a:lnTo>
                  <a:lnTo>
                    <a:pt x="33" y="249"/>
                  </a:lnTo>
                  <a:lnTo>
                    <a:pt x="31" y="245"/>
                  </a:lnTo>
                  <a:lnTo>
                    <a:pt x="27" y="243"/>
                  </a:lnTo>
                  <a:lnTo>
                    <a:pt x="27" y="240"/>
                  </a:lnTo>
                  <a:lnTo>
                    <a:pt x="29" y="237"/>
                  </a:lnTo>
                  <a:lnTo>
                    <a:pt x="30" y="232"/>
                  </a:lnTo>
                  <a:lnTo>
                    <a:pt x="26" y="230"/>
                  </a:lnTo>
                  <a:lnTo>
                    <a:pt x="26" y="225"/>
                  </a:lnTo>
                  <a:lnTo>
                    <a:pt x="29" y="222"/>
                  </a:lnTo>
                  <a:lnTo>
                    <a:pt x="30" y="216"/>
                  </a:lnTo>
                  <a:lnTo>
                    <a:pt x="30" y="204"/>
                  </a:lnTo>
                  <a:lnTo>
                    <a:pt x="20" y="202"/>
                  </a:lnTo>
                  <a:lnTo>
                    <a:pt x="19" y="200"/>
                  </a:lnTo>
                  <a:lnTo>
                    <a:pt x="27" y="189"/>
                  </a:lnTo>
                  <a:lnTo>
                    <a:pt x="31" y="189"/>
                  </a:lnTo>
                  <a:lnTo>
                    <a:pt x="35" y="185"/>
                  </a:lnTo>
                  <a:lnTo>
                    <a:pt x="41" y="184"/>
                  </a:lnTo>
                  <a:lnTo>
                    <a:pt x="44" y="182"/>
                  </a:lnTo>
                  <a:lnTo>
                    <a:pt x="45" y="177"/>
                  </a:lnTo>
                  <a:lnTo>
                    <a:pt x="51" y="171"/>
                  </a:lnTo>
                  <a:lnTo>
                    <a:pt x="51" y="167"/>
                  </a:lnTo>
                  <a:lnTo>
                    <a:pt x="49" y="165"/>
                  </a:lnTo>
                  <a:lnTo>
                    <a:pt x="45" y="164"/>
                  </a:lnTo>
                  <a:lnTo>
                    <a:pt x="44" y="165"/>
                  </a:lnTo>
                  <a:lnTo>
                    <a:pt x="44" y="168"/>
                  </a:lnTo>
                  <a:lnTo>
                    <a:pt x="44" y="171"/>
                  </a:lnTo>
                  <a:lnTo>
                    <a:pt x="44" y="173"/>
                  </a:lnTo>
                  <a:lnTo>
                    <a:pt x="41" y="170"/>
                  </a:lnTo>
                  <a:lnTo>
                    <a:pt x="36" y="167"/>
                  </a:lnTo>
                  <a:lnTo>
                    <a:pt x="27" y="167"/>
                  </a:lnTo>
                  <a:lnTo>
                    <a:pt x="25" y="171"/>
                  </a:lnTo>
                  <a:lnTo>
                    <a:pt x="20" y="172"/>
                  </a:lnTo>
                  <a:lnTo>
                    <a:pt x="15" y="171"/>
                  </a:lnTo>
                  <a:lnTo>
                    <a:pt x="11" y="170"/>
                  </a:lnTo>
                  <a:lnTo>
                    <a:pt x="11" y="166"/>
                  </a:lnTo>
                  <a:lnTo>
                    <a:pt x="13" y="166"/>
                  </a:lnTo>
                  <a:lnTo>
                    <a:pt x="12" y="162"/>
                  </a:lnTo>
                  <a:lnTo>
                    <a:pt x="14" y="159"/>
                  </a:lnTo>
                  <a:lnTo>
                    <a:pt x="14" y="156"/>
                  </a:lnTo>
                  <a:lnTo>
                    <a:pt x="12" y="153"/>
                  </a:lnTo>
                  <a:lnTo>
                    <a:pt x="12" y="149"/>
                  </a:lnTo>
                  <a:lnTo>
                    <a:pt x="14" y="148"/>
                  </a:lnTo>
                  <a:lnTo>
                    <a:pt x="14" y="144"/>
                  </a:lnTo>
                  <a:lnTo>
                    <a:pt x="15" y="144"/>
                  </a:lnTo>
                  <a:lnTo>
                    <a:pt x="17" y="147"/>
                  </a:lnTo>
                  <a:lnTo>
                    <a:pt x="19" y="147"/>
                  </a:lnTo>
                  <a:lnTo>
                    <a:pt x="19" y="146"/>
                  </a:lnTo>
                  <a:lnTo>
                    <a:pt x="19" y="142"/>
                  </a:lnTo>
                  <a:lnTo>
                    <a:pt x="18" y="138"/>
                  </a:lnTo>
                  <a:lnTo>
                    <a:pt x="18" y="135"/>
                  </a:lnTo>
                  <a:lnTo>
                    <a:pt x="19" y="132"/>
                  </a:lnTo>
                  <a:lnTo>
                    <a:pt x="15" y="131"/>
                  </a:lnTo>
                  <a:lnTo>
                    <a:pt x="15" y="129"/>
                  </a:lnTo>
                  <a:lnTo>
                    <a:pt x="17" y="126"/>
                  </a:lnTo>
                  <a:lnTo>
                    <a:pt x="17" y="124"/>
                  </a:lnTo>
                  <a:lnTo>
                    <a:pt x="15" y="122"/>
                  </a:lnTo>
                  <a:lnTo>
                    <a:pt x="15" y="120"/>
                  </a:lnTo>
                  <a:lnTo>
                    <a:pt x="17" y="118"/>
                  </a:lnTo>
                  <a:lnTo>
                    <a:pt x="15" y="117"/>
                  </a:lnTo>
                  <a:lnTo>
                    <a:pt x="13" y="113"/>
                  </a:lnTo>
                  <a:lnTo>
                    <a:pt x="11" y="114"/>
                  </a:lnTo>
                  <a:lnTo>
                    <a:pt x="8" y="113"/>
                  </a:lnTo>
                  <a:lnTo>
                    <a:pt x="8" y="111"/>
                  </a:lnTo>
                  <a:lnTo>
                    <a:pt x="9" y="108"/>
                  </a:lnTo>
                  <a:lnTo>
                    <a:pt x="12" y="106"/>
                  </a:lnTo>
                  <a:lnTo>
                    <a:pt x="11" y="105"/>
                  </a:lnTo>
                  <a:lnTo>
                    <a:pt x="8" y="102"/>
                  </a:lnTo>
                  <a:lnTo>
                    <a:pt x="12" y="100"/>
                  </a:lnTo>
                  <a:lnTo>
                    <a:pt x="12" y="99"/>
                  </a:lnTo>
                  <a:lnTo>
                    <a:pt x="8" y="92"/>
                  </a:lnTo>
                  <a:lnTo>
                    <a:pt x="8" y="89"/>
                  </a:lnTo>
                  <a:lnTo>
                    <a:pt x="5" y="88"/>
                  </a:lnTo>
                  <a:lnTo>
                    <a:pt x="1" y="83"/>
                  </a:lnTo>
                  <a:lnTo>
                    <a:pt x="0" y="78"/>
                  </a:lnTo>
                  <a:lnTo>
                    <a:pt x="0" y="77"/>
                  </a:lnTo>
                  <a:lnTo>
                    <a:pt x="2" y="75"/>
                  </a:lnTo>
                  <a:lnTo>
                    <a:pt x="6" y="70"/>
                  </a:lnTo>
                  <a:lnTo>
                    <a:pt x="9" y="66"/>
                  </a:lnTo>
                  <a:lnTo>
                    <a:pt x="11" y="59"/>
                  </a:lnTo>
                  <a:lnTo>
                    <a:pt x="13" y="58"/>
                  </a:lnTo>
                  <a:lnTo>
                    <a:pt x="13" y="54"/>
                  </a:lnTo>
                  <a:lnTo>
                    <a:pt x="15" y="48"/>
                  </a:lnTo>
                  <a:lnTo>
                    <a:pt x="19" y="48"/>
                  </a:lnTo>
                  <a:lnTo>
                    <a:pt x="21" y="44"/>
                  </a:lnTo>
                  <a:lnTo>
                    <a:pt x="21" y="41"/>
                  </a:lnTo>
                  <a:lnTo>
                    <a:pt x="26" y="41"/>
                  </a:lnTo>
                  <a:lnTo>
                    <a:pt x="45" y="45"/>
                  </a:lnTo>
                  <a:lnTo>
                    <a:pt x="59" y="46"/>
                  </a:lnTo>
                  <a:lnTo>
                    <a:pt x="56" y="48"/>
                  </a:lnTo>
                  <a:lnTo>
                    <a:pt x="57" y="56"/>
                  </a:lnTo>
                  <a:lnTo>
                    <a:pt x="55" y="60"/>
                  </a:lnTo>
                  <a:lnTo>
                    <a:pt x="54" y="65"/>
                  </a:lnTo>
                  <a:lnTo>
                    <a:pt x="55" y="69"/>
                  </a:lnTo>
                  <a:lnTo>
                    <a:pt x="59" y="72"/>
                  </a:lnTo>
                  <a:lnTo>
                    <a:pt x="69" y="74"/>
                  </a:lnTo>
                  <a:lnTo>
                    <a:pt x="75" y="71"/>
                  </a:lnTo>
                  <a:lnTo>
                    <a:pt x="78" y="69"/>
                  </a:lnTo>
                  <a:lnTo>
                    <a:pt x="91" y="66"/>
                  </a:lnTo>
                  <a:lnTo>
                    <a:pt x="98" y="64"/>
                  </a:lnTo>
                  <a:lnTo>
                    <a:pt x="98" y="62"/>
                  </a:lnTo>
                  <a:lnTo>
                    <a:pt x="95" y="58"/>
                  </a:lnTo>
                  <a:lnTo>
                    <a:pt x="96" y="51"/>
                  </a:lnTo>
                  <a:lnTo>
                    <a:pt x="93" y="47"/>
                  </a:lnTo>
                  <a:lnTo>
                    <a:pt x="101" y="45"/>
                  </a:lnTo>
                  <a:lnTo>
                    <a:pt x="105" y="45"/>
                  </a:lnTo>
                  <a:lnTo>
                    <a:pt x="120" y="41"/>
                  </a:lnTo>
                  <a:lnTo>
                    <a:pt x="121" y="41"/>
                  </a:lnTo>
                  <a:lnTo>
                    <a:pt x="122" y="40"/>
                  </a:lnTo>
                  <a:lnTo>
                    <a:pt x="120" y="35"/>
                  </a:lnTo>
                  <a:lnTo>
                    <a:pt x="116" y="34"/>
                  </a:lnTo>
                  <a:lnTo>
                    <a:pt x="114" y="30"/>
                  </a:lnTo>
                  <a:lnTo>
                    <a:pt x="108" y="32"/>
                  </a:lnTo>
                  <a:lnTo>
                    <a:pt x="97" y="32"/>
                  </a:lnTo>
                  <a:lnTo>
                    <a:pt x="96" y="29"/>
                  </a:lnTo>
                  <a:lnTo>
                    <a:pt x="109" y="2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80" name="Freeform 1083"/>
            <p:cNvSpPr>
              <a:spLocks noChangeAspect="1"/>
            </p:cNvSpPr>
            <p:nvPr/>
          </p:nvSpPr>
          <p:spPr bwMode="auto">
            <a:xfrm>
              <a:off x="2882" y="2420"/>
              <a:ext cx="330" cy="223"/>
            </a:xfrm>
            <a:custGeom>
              <a:avLst/>
              <a:gdLst>
                <a:gd name="T0" fmla="*/ 2 w 660"/>
                <a:gd name="T1" fmla="*/ 1 h 446"/>
                <a:gd name="T2" fmla="*/ 2 w 660"/>
                <a:gd name="T3" fmla="*/ 1 h 446"/>
                <a:gd name="T4" fmla="*/ 2 w 660"/>
                <a:gd name="T5" fmla="*/ 1 h 446"/>
                <a:gd name="T6" fmla="*/ 2 w 660"/>
                <a:gd name="T7" fmla="*/ 1 h 446"/>
                <a:gd name="T8" fmla="*/ 2 w 660"/>
                <a:gd name="T9" fmla="*/ 1 h 446"/>
                <a:gd name="T10" fmla="*/ 2 w 660"/>
                <a:gd name="T11" fmla="*/ 1 h 446"/>
                <a:gd name="T12" fmla="*/ 2 w 660"/>
                <a:gd name="T13" fmla="*/ 1 h 446"/>
                <a:gd name="T14" fmla="*/ 2 w 660"/>
                <a:gd name="T15" fmla="*/ 1 h 446"/>
                <a:gd name="T16" fmla="*/ 2 w 660"/>
                <a:gd name="T17" fmla="*/ 1 h 446"/>
                <a:gd name="T18" fmla="*/ 2 w 660"/>
                <a:gd name="T19" fmla="*/ 1 h 446"/>
                <a:gd name="T20" fmla="*/ 2 w 660"/>
                <a:gd name="T21" fmla="*/ 1 h 446"/>
                <a:gd name="T22" fmla="*/ 2 w 660"/>
                <a:gd name="T23" fmla="*/ 1 h 446"/>
                <a:gd name="T24" fmla="*/ 2 w 660"/>
                <a:gd name="T25" fmla="*/ 0 h 446"/>
                <a:gd name="T26" fmla="*/ 2 w 660"/>
                <a:gd name="T27" fmla="*/ 1 h 446"/>
                <a:gd name="T28" fmla="*/ 3 w 660"/>
                <a:gd name="T29" fmla="*/ 1 h 446"/>
                <a:gd name="T30" fmla="*/ 3 w 660"/>
                <a:gd name="T31" fmla="*/ 1 h 446"/>
                <a:gd name="T32" fmla="*/ 3 w 660"/>
                <a:gd name="T33" fmla="*/ 1 h 446"/>
                <a:gd name="T34" fmla="*/ 3 w 660"/>
                <a:gd name="T35" fmla="*/ 1 h 446"/>
                <a:gd name="T36" fmla="*/ 3 w 660"/>
                <a:gd name="T37" fmla="*/ 1 h 446"/>
                <a:gd name="T38" fmla="*/ 3 w 660"/>
                <a:gd name="T39" fmla="*/ 1 h 446"/>
                <a:gd name="T40" fmla="*/ 3 w 660"/>
                <a:gd name="T41" fmla="*/ 1 h 446"/>
                <a:gd name="T42" fmla="*/ 3 w 660"/>
                <a:gd name="T43" fmla="*/ 1 h 446"/>
                <a:gd name="T44" fmla="*/ 3 w 660"/>
                <a:gd name="T45" fmla="*/ 1 h 446"/>
                <a:gd name="T46" fmla="*/ 3 w 660"/>
                <a:gd name="T47" fmla="*/ 1 h 446"/>
                <a:gd name="T48" fmla="*/ 3 w 660"/>
                <a:gd name="T49" fmla="*/ 1 h 446"/>
                <a:gd name="T50" fmla="*/ 3 w 660"/>
                <a:gd name="T51" fmla="*/ 2 h 446"/>
                <a:gd name="T52" fmla="*/ 2 w 660"/>
                <a:gd name="T53" fmla="*/ 2 h 446"/>
                <a:gd name="T54" fmla="*/ 2 w 660"/>
                <a:gd name="T55" fmla="*/ 2 h 446"/>
                <a:gd name="T56" fmla="*/ 2 w 660"/>
                <a:gd name="T57" fmla="*/ 2 h 446"/>
                <a:gd name="T58" fmla="*/ 2 w 660"/>
                <a:gd name="T59" fmla="*/ 2 h 446"/>
                <a:gd name="T60" fmla="*/ 2 w 660"/>
                <a:gd name="T61" fmla="*/ 2 h 446"/>
                <a:gd name="T62" fmla="*/ 2 w 660"/>
                <a:gd name="T63" fmla="*/ 2 h 446"/>
                <a:gd name="T64" fmla="*/ 2 w 660"/>
                <a:gd name="T65" fmla="*/ 2 h 446"/>
                <a:gd name="T66" fmla="*/ 2 w 660"/>
                <a:gd name="T67" fmla="*/ 2 h 446"/>
                <a:gd name="T68" fmla="*/ 2 w 660"/>
                <a:gd name="T69" fmla="*/ 2 h 446"/>
                <a:gd name="T70" fmla="*/ 2 w 660"/>
                <a:gd name="T71" fmla="*/ 2 h 446"/>
                <a:gd name="T72" fmla="*/ 2 w 660"/>
                <a:gd name="T73" fmla="*/ 2 h 446"/>
                <a:gd name="T74" fmla="*/ 2 w 660"/>
                <a:gd name="T75" fmla="*/ 2 h 446"/>
                <a:gd name="T76" fmla="*/ 2 w 660"/>
                <a:gd name="T77" fmla="*/ 2 h 446"/>
                <a:gd name="T78" fmla="*/ 2 w 660"/>
                <a:gd name="T79" fmla="*/ 2 h 446"/>
                <a:gd name="T80" fmla="*/ 2 w 660"/>
                <a:gd name="T81" fmla="*/ 2 h 446"/>
                <a:gd name="T82" fmla="*/ 2 w 660"/>
                <a:gd name="T83" fmla="*/ 2 h 446"/>
                <a:gd name="T84" fmla="*/ 2 w 660"/>
                <a:gd name="T85" fmla="*/ 2 h 446"/>
                <a:gd name="T86" fmla="*/ 2 w 660"/>
                <a:gd name="T87" fmla="*/ 2 h 446"/>
                <a:gd name="T88" fmla="*/ 2 w 660"/>
                <a:gd name="T89" fmla="*/ 2 h 446"/>
                <a:gd name="T90" fmla="*/ 2 w 660"/>
                <a:gd name="T91" fmla="*/ 2 h 446"/>
                <a:gd name="T92" fmla="*/ 2 w 660"/>
                <a:gd name="T93" fmla="*/ 2 h 446"/>
                <a:gd name="T94" fmla="*/ 1 w 660"/>
                <a:gd name="T95" fmla="*/ 2 h 446"/>
                <a:gd name="T96" fmla="*/ 1 w 660"/>
                <a:gd name="T97" fmla="*/ 2 h 446"/>
                <a:gd name="T98" fmla="*/ 1 w 660"/>
                <a:gd name="T99" fmla="*/ 2 h 446"/>
                <a:gd name="T100" fmla="*/ 1 w 660"/>
                <a:gd name="T101" fmla="*/ 2 h 446"/>
                <a:gd name="T102" fmla="*/ 1 w 660"/>
                <a:gd name="T103" fmla="*/ 2 h 446"/>
                <a:gd name="T104" fmla="*/ 1 w 660"/>
                <a:gd name="T105" fmla="*/ 2 h 446"/>
                <a:gd name="T106" fmla="*/ 1 w 660"/>
                <a:gd name="T107" fmla="*/ 2 h 446"/>
                <a:gd name="T108" fmla="*/ 1 w 660"/>
                <a:gd name="T109" fmla="*/ 1 h 446"/>
                <a:gd name="T110" fmla="*/ 1 w 660"/>
                <a:gd name="T111" fmla="*/ 1 h 446"/>
                <a:gd name="T112" fmla="*/ 1 w 660"/>
                <a:gd name="T113" fmla="*/ 1 h 446"/>
                <a:gd name="T114" fmla="*/ 1 w 660"/>
                <a:gd name="T115" fmla="*/ 1 h 446"/>
                <a:gd name="T116" fmla="*/ 1 w 660"/>
                <a:gd name="T117" fmla="*/ 1 h 446"/>
                <a:gd name="T118" fmla="*/ 1 w 660"/>
                <a:gd name="T119" fmla="*/ 1 h 446"/>
                <a:gd name="T120" fmla="*/ 1 w 660"/>
                <a:gd name="T121" fmla="*/ 1 h 446"/>
                <a:gd name="T122" fmla="*/ 1 w 660"/>
                <a:gd name="T123" fmla="*/ 1 h 4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0" h="446">
                  <a:moveTo>
                    <a:pt x="241" y="6"/>
                  </a:moveTo>
                  <a:lnTo>
                    <a:pt x="242" y="7"/>
                  </a:lnTo>
                  <a:lnTo>
                    <a:pt x="246" y="7"/>
                  </a:lnTo>
                  <a:lnTo>
                    <a:pt x="249" y="8"/>
                  </a:lnTo>
                  <a:lnTo>
                    <a:pt x="252" y="8"/>
                  </a:lnTo>
                  <a:lnTo>
                    <a:pt x="255" y="8"/>
                  </a:lnTo>
                  <a:lnTo>
                    <a:pt x="257" y="9"/>
                  </a:lnTo>
                  <a:lnTo>
                    <a:pt x="257" y="12"/>
                  </a:lnTo>
                  <a:lnTo>
                    <a:pt x="263" y="13"/>
                  </a:lnTo>
                  <a:lnTo>
                    <a:pt x="264" y="14"/>
                  </a:lnTo>
                  <a:lnTo>
                    <a:pt x="263" y="16"/>
                  </a:lnTo>
                  <a:lnTo>
                    <a:pt x="261" y="16"/>
                  </a:lnTo>
                  <a:lnTo>
                    <a:pt x="261" y="18"/>
                  </a:lnTo>
                  <a:lnTo>
                    <a:pt x="265" y="19"/>
                  </a:lnTo>
                  <a:lnTo>
                    <a:pt x="266" y="18"/>
                  </a:lnTo>
                  <a:lnTo>
                    <a:pt x="269" y="15"/>
                  </a:lnTo>
                  <a:lnTo>
                    <a:pt x="270" y="15"/>
                  </a:lnTo>
                  <a:lnTo>
                    <a:pt x="272" y="16"/>
                  </a:lnTo>
                  <a:lnTo>
                    <a:pt x="271" y="19"/>
                  </a:lnTo>
                  <a:lnTo>
                    <a:pt x="272" y="20"/>
                  </a:lnTo>
                  <a:lnTo>
                    <a:pt x="276" y="19"/>
                  </a:lnTo>
                  <a:lnTo>
                    <a:pt x="277" y="20"/>
                  </a:lnTo>
                  <a:lnTo>
                    <a:pt x="277" y="21"/>
                  </a:lnTo>
                  <a:lnTo>
                    <a:pt x="275" y="22"/>
                  </a:lnTo>
                  <a:lnTo>
                    <a:pt x="276" y="24"/>
                  </a:lnTo>
                  <a:lnTo>
                    <a:pt x="278" y="22"/>
                  </a:lnTo>
                  <a:lnTo>
                    <a:pt x="278" y="24"/>
                  </a:lnTo>
                  <a:lnTo>
                    <a:pt x="277" y="26"/>
                  </a:lnTo>
                  <a:lnTo>
                    <a:pt x="277" y="27"/>
                  </a:lnTo>
                  <a:lnTo>
                    <a:pt x="279" y="30"/>
                  </a:lnTo>
                  <a:lnTo>
                    <a:pt x="283" y="32"/>
                  </a:lnTo>
                  <a:lnTo>
                    <a:pt x="285" y="34"/>
                  </a:lnTo>
                  <a:lnTo>
                    <a:pt x="287" y="38"/>
                  </a:lnTo>
                  <a:lnTo>
                    <a:pt x="291" y="40"/>
                  </a:lnTo>
                  <a:lnTo>
                    <a:pt x="294" y="39"/>
                  </a:lnTo>
                  <a:lnTo>
                    <a:pt x="294" y="38"/>
                  </a:lnTo>
                  <a:lnTo>
                    <a:pt x="291" y="37"/>
                  </a:lnTo>
                  <a:lnTo>
                    <a:pt x="291" y="34"/>
                  </a:lnTo>
                  <a:lnTo>
                    <a:pt x="291" y="33"/>
                  </a:lnTo>
                  <a:lnTo>
                    <a:pt x="295" y="32"/>
                  </a:lnTo>
                  <a:lnTo>
                    <a:pt x="296" y="33"/>
                  </a:lnTo>
                  <a:lnTo>
                    <a:pt x="295" y="37"/>
                  </a:lnTo>
                  <a:lnTo>
                    <a:pt x="296" y="38"/>
                  </a:lnTo>
                  <a:lnTo>
                    <a:pt x="300" y="32"/>
                  </a:lnTo>
                  <a:lnTo>
                    <a:pt x="302" y="32"/>
                  </a:lnTo>
                  <a:lnTo>
                    <a:pt x="303" y="32"/>
                  </a:lnTo>
                  <a:lnTo>
                    <a:pt x="300" y="37"/>
                  </a:lnTo>
                  <a:lnTo>
                    <a:pt x="303" y="38"/>
                  </a:lnTo>
                  <a:lnTo>
                    <a:pt x="306" y="37"/>
                  </a:lnTo>
                  <a:lnTo>
                    <a:pt x="307" y="38"/>
                  </a:lnTo>
                  <a:lnTo>
                    <a:pt x="307" y="39"/>
                  </a:lnTo>
                  <a:lnTo>
                    <a:pt x="308" y="42"/>
                  </a:lnTo>
                  <a:lnTo>
                    <a:pt x="308" y="43"/>
                  </a:lnTo>
                  <a:lnTo>
                    <a:pt x="308" y="45"/>
                  </a:lnTo>
                  <a:lnTo>
                    <a:pt x="311" y="49"/>
                  </a:lnTo>
                  <a:lnTo>
                    <a:pt x="312" y="48"/>
                  </a:lnTo>
                  <a:lnTo>
                    <a:pt x="312" y="49"/>
                  </a:lnTo>
                  <a:lnTo>
                    <a:pt x="312" y="48"/>
                  </a:lnTo>
                  <a:lnTo>
                    <a:pt x="312" y="43"/>
                  </a:lnTo>
                  <a:lnTo>
                    <a:pt x="312" y="42"/>
                  </a:lnTo>
                  <a:lnTo>
                    <a:pt x="311" y="38"/>
                  </a:lnTo>
                  <a:lnTo>
                    <a:pt x="309" y="36"/>
                  </a:lnTo>
                  <a:lnTo>
                    <a:pt x="311" y="33"/>
                  </a:lnTo>
                  <a:lnTo>
                    <a:pt x="311" y="31"/>
                  </a:lnTo>
                  <a:lnTo>
                    <a:pt x="312" y="30"/>
                  </a:lnTo>
                  <a:lnTo>
                    <a:pt x="311" y="28"/>
                  </a:lnTo>
                  <a:lnTo>
                    <a:pt x="307" y="26"/>
                  </a:lnTo>
                  <a:lnTo>
                    <a:pt x="307" y="25"/>
                  </a:lnTo>
                  <a:lnTo>
                    <a:pt x="312" y="24"/>
                  </a:lnTo>
                  <a:lnTo>
                    <a:pt x="314" y="27"/>
                  </a:lnTo>
                  <a:lnTo>
                    <a:pt x="317" y="31"/>
                  </a:lnTo>
                  <a:lnTo>
                    <a:pt x="320" y="33"/>
                  </a:lnTo>
                  <a:lnTo>
                    <a:pt x="320" y="34"/>
                  </a:lnTo>
                  <a:lnTo>
                    <a:pt x="319" y="34"/>
                  </a:lnTo>
                  <a:lnTo>
                    <a:pt x="319" y="36"/>
                  </a:lnTo>
                  <a:lnTo>
                    <a:pt x="323" y="37"/>
                  </a:lnTo>
                  <a:lnTo>
                    <a:pt x="325" y="36"/>
                  </a:lnTo>
                  <a:lnTo>
                    <a:pt x="325" y="30"/>
                  </a:lnTo>
                  <a:lnTo>
                    <a:pt x="326" y="28"/>
                  </a:lnTo>
                  <a:lnTo>
                    <a:pt x="327" y="30"/>
                  </a:lnTo>
                  <a:lnTo>
                    <a:pt x="329" y="32"/>
                  </a:lnTo>
                  <a:lnTo>
                    <a:pt x="332" y="32"/>
                  </a:lnTo>
                  <a:lnTo>
                    <a:pt x="332" y="30"/>
                  </a:lnTo>
                  <a:lnTo>
                    <a:pt x="335" y="32"/>
                  </a:lnTo>
                  <a:lnTo>
                    <a:pt x="333" y="36"/>
                  </a:lnTo>
                  <a:lnTo>
                    <a:pt x="337" y="40"/>
                  </a:lnTo>
                  <a:lnTo>
                    <a:pt x="339" y="42"/>
                  </a:lnTo>
                  <a:lnTo>
                    <a:pt x="341" y="40"/>
                  </a:lnTo>
                  <a:lnTo>
                    <a:pt x="345" y="45"/>
                  </a:lnTo>
                  <a:lnTo>
                    <a:pt x="349" y="40"/>
                  </a:lnTo>
                  <a:lnTo>
                    <a:pt x="354" y="39"/>
                  </a:lnTo>
                  <a:lnTo>
                    <a:pt x="354" y="37"/>
                  </a:lnTo>
                  <a:lnTo>
                    <a:pt x="355" y="38"/>
                  </a:lnTo>
                  <a:lnTo>
                    <a:pt x="356" y="36"/>
                  </a:lnTo>
                  <a:lnTo>
                    <a:pt x="359" y="34"/>
                  </a:lnTo>
                  <a:lnTo>
                    <a:pt x="359" y="33"/>
                  </a:lnTo>
                  <a:lnTo>
                    <a:pt x="362" y="33"/>
                  </a:lnTo>
                  <a:lnTo>
                    <a:pt x="366" y="33"/>
                  </a:lnTo>
                  <a:lnTo>
                    <a:pt x="366" y="26"/>
                  </a:lnTo>
                  <a:lnTo>
                    <a:pt x="372" y="25"/>
                  </a:lnTo>
                  <a:lnTo>
                    <a:pt x="373" y="22"/>
                  </a:lnTo>
                  <a:lnTo>
                    <a:pt x="375" y="22"/>
                  </a:lnTo>
                  <a:lnTo>
                    <a:pt x="378" y="24"/>
                  </a:lnTo>
                  <a:lnTo>
                    <a:pt x="405" y="30"/>
                  </a:lnTo>
                  <a:lnTo>
                    <a:pt x="410" y="26"/>
                  </a:lnTo>
                  <a:lnTo>
                    <a:pt x="415" y="27"/>
                  </a:lnTo>
                  <a:lnTo>
                    <a:pt x="421" y="30"/>
                  </a:lnTo>
                  <a:lnTo>
                    <a:pt x="423" y="28"/>
                  </a:lnTo>
                  <a:lnTo>
                    <a:pt x="423" y="30"/>
                  </a:lnTo>
                  <a:lnTo>
                    <a:pt x="426" y="30"/>
                  </a:lnTo>
                  <a:lnTo>
                    <a:pt x="428" y="31"/>
                  </a:lnTo>
                  <a:lnTo>
                    <a:pt x="429" y="28"/>
                  </a:lnTo>
                  <a:lnTo>
                    <a:pt x="439" y="27"/>
                  </a:lnTo>
                  <a:lnTo>
                    <a:pt x="446" y="30"/>
                  </a:lnTo>
                  <a:lnTo>
                    <a:pt x="452" y="33"/>
                  </a:lnTo>
                  <a:lnTo>
                    <a:pt x="462" y="32"/>
                  </a:lnTo>
                  <a:lnTo>
                    <a:pt x="468" y="31"/>
                  </a:lnTo>
                  <a:lnTo>
                    <a:pt x="476" y="34"/>
                  </a:lnTo>
                  <a:lnTo>
                    <a:pt x="480" y="34"/>
                  </a:lnTo>
                  <a:lnTo>
                    <a:pt x="479" y="26"/>
                  </a:lnTo>
                  <a:lnTo>
                    <a:pt x="479" y="22"/>
                  </a:lnTo>
                  <a:lnTo>
                    <a:pt x="480" y="19"/>
                  </a:lnTo>
                  <a:lnTo>
                    <a:pt x="479" y="16"/>
                  </a:lnTo>
                  <a:lnTo>
                    <a:pt x="479" y="15"/>
                  </a:lnTo>
                  <a:lnTo>
                    <a:pt x="483" y="8"/>
                  </a:lnTo>
                  <a:lnTo>
                    <a:pt x="488" y="6"/>
                  </a:lnTo>
                  <a:lnTo>
                    <a:pt x="489" y="3"/>
                  </a:lnTo>
                  <a:lnTo>
                    <a:pt x="492" y="3"/>
                  </a:lnTo>
                  <a:lnTo>
                    <a:pt x="493" y="0"/>
                  </a:lnTo>
                  <a:lnTo>
                    <a:pt x="494" y="0"/>
                  </a:lnTo>
                  <a:lnTo>
                    <a:pt x="497" y="1"/>
                  </a:lnTo>
                  <a:lnTo>
                    <a:pt x="499" y="1"/>
                  </a:lnTo>
                  <a:lnTo>
                    <a:pt x="499" y="2"/>
                  </a:lnTo>
                  <a:lnTo>
                    <a:pt x="500" y="3"/>
                  </a:lnTo>
                  <a:lnTo>
                    <a:pt x="501" y="7"/>
                  </a:lnTo>
                  <a:lnTo>
                    <a:pt x="505" y="8"/>
                  </a:lnTo>
                  <a:lnTo>
                    <a:pt x="506" y="12"/>
                  </a:lnTo>
                  <a:lnTo>
                    <a:pt x="505" y="13"/>
                  </a:lnTo>
                  <a:lnTo>
                    <a:pt x="509" y="15"/>
                  </a:lnTo>
                  <a:lnTo>
                    <a:pt x="511" y="15"/>
                  </a:lnTo>
                  <a:lnTo>
                    <a:pt x="513" y="14"/>
                  </a:lnTo>
                  <a:lnTo>
                    <a:pt x="515" y="14"/>
                  </a:lnTo>
                  <a:lnTo>
                    <a:pt x="515" y="13"/>
                  </a:lnTo>
                  <a:lnTo>
                    <a:pt x="516" y="13"/>
                  </a:lnTo>
                  <a:lnTo>
                    <a:pt x="517" y="13"/>
                  </a:lnTo>
                  <a:lnTo>
                    <a:pt x="518" y="15"/>
                  </a:lnTo>
                  <a:lnTo>
                    <a:pt x="521" y="18"/>
                  </a:lnTo>
                  <a:lnTo>
                    <a:pt x="523" y="19"/>
                  </a:lnTo>
                  <a:lnTo>
                    <a:pt x="527" y="22"/>
                  </a:lnTo>
                  <a:lnTo>
                    <a:pt x="528" y="24"/>
                  </a:lnTo>
                  <a:lnTo>
                    <a:pt x="527" y="25"/>
                  </a:lnTo>
                  <a:lnTo>
                    <a:pt x="527" y="26"/>
                  </a:lnTo>
                  <a:lnTo>
                    <a:pt x="531" y="30"/>
                  </a:lnTo>
                  <a:lnTo>
                    <a:pt x="537" y="31"/>
                  </a:lnTo>
                  <a:lnTo>
                    <a:pt x="543" y="33"/>
                  </a:lnTo>
                  <a:lnTo>
                    <a:pt x="542" y="34"/>
                  </a:lnTo>
                  <a:lnTo>
                    <a:pt x="545" y="33"/>
                  </a:lnTo>
                  <a:lnTo>
                    <a:pt x="548" y="34"/>
                  </a:lnTo>
                  <a:lnTo>
                    <a:pt x="549" y="34"/>
                  </a:lnTo>
                  <a:lnTo>
                    <a:pt x="551" y="37"/>
                  </a:lnTo>
                  <a:lnTo>
                    <a:pt x="555" y="38"/>
                  </a:lnTo>
                  <a:lnTo>
                    <a:pt x="557" y="40"/>
                  </a:lnTo>
                  <a:lnTo>
                    <a:pt x="559" y="46"/>
                  </a:lnTo>
                  <a:lnTo>
                    <a:pt x="563" y="48"/>
                  </a:lnTo>
                  <a:lnTo>
                    <a:pt x="565" y="51"/>
                  </a:lnTo>
                  <a:lnTo>
                    <a:pt x="569" y="54"/>
                  </a:lnTo>
                  <a:lnTo>
                    <a:pt x="569" y="56"/>
                  </a:lnTo>
                  <a:lnTo>
                    <a:pt x="565" y="60"/>
                  </a:lnTo>
                  <a:lnTo>
                    <a:pt x="565" y="63"/>
                  </a:lnTo>
                  <a:lnTo>
                    <a:pt x="566" y="66"/>
                  </a:lnTo>
                  <a:lnTo>
                    <a:pt x="570" y="70"/>
                  </a:lnTo>
                  <a:lnTo>
                    <a:pt x="572" y="72"/>
                  </a:lnTo>
                  <a:lnTo>
                    <a:pt x="573" y="73"/>
                  </a:lnTo>
                  <a:lnTo>
                    <a:pt x="576" y="73"/>
                  </a:lnTo>
                  <a:lnTo>
                    <a:pt x="582" y="79"/>
                  </a:lnTo>
                  <a:lnTo>
                    <a:pt x="587" y="87"/>
                  </a:lnTo>
                  <a:lnTo>
                    <a:pt x="588" y="90"/>
                  </a:lnTo>
                  <a:lnTo>
                    <a:pt x="589" y="96"/>
                  </a:lnTo>
                  <a:lnTo>
                    <a:pt x="591" y="98"/>
                  </a:lnTo>
                  <a:lnTo>
                    <a:pt x="593" y="102"/>
                  </a:lnTo>
                  <a:lnTo>
                    <a:pt x="593" y="105"/>
                  </a:lnTo>
                  <a:lnTo>
                    <a:pt x="595" y="105"/>
                  </a:lnTo>
                  <a:lnTo>
                    <a:pt x="596" y="108"/>
                  </a:lnTo>
                  <a:lnTo>
                    <a:pt x="596" y="110"/>
                  </a:lnTo>
                  <a:lnTo>
                    <a:pt x="596" y="112"/>
                  </a:lnTo>
                  <a:lnTo>
                    <a:pt x="596" y="115"/>
                  </a:lnTo>
                  <a:lnTo>
                    <a:pt x="596" y="117"/>
                  </a:lnTo>
                  <a:lnTo>
                    <a:pt x="597" y="120"/>
                  </a:lnTo>
                  <a:lnTo>
                    <a:pt x="600" y="122"/>
                  </a:lnTo>
                  <a:lnTo>
                    <a:pt x="599" y="124"/>
                  </a:lnTo>
                  <a:lnTo>
                    <a:pt x="600" y="128"/>
                  </a:lnTo>
                  <a:lnTo>
                    <a:pt x="602" y="130"/>
                  </a:lnTo>
                  <a:lnTo>
                    <a:pt x="605" y="129"/>
                  </a:lnTo>
                  <a:lnTo>
                    <a:pt x="606" y="129"/>
                  </a:lnTo>
                  <a:lnTo>
                    <a:pt x="605" y="132"/>
                  </a:lnTo>
                  <a:lnTo>
                    <a:pt x="602" y="133"/>
                  </a:lnTo>
                  <a:lnTo>
                    <a:pt x="602" y="135"/>
                  </a:lnTo>
                  <a:lnTo>
                    <a:pt x="603" y="138"/>
                  </a:lnTo>
                  <a:lnTo>
                    <a:pt x="603" y="139"/>
                  </a:lnTo>
                  <a:lnTo>
                    <a:pt x="606" y="141"/>
                  </a:lnTo>
                  <a:lnTo>
                    <a:pt x="608" y="142"/>
                  </a:lnTo>
                  <a:lnTo>
                    <a:pt x="608" y="145"/>
                  </a:lnTo>
                  <a:lnTo>
                    <a:pt x="611" y="146"/>
                  </a:lnTo>
                  <a:lnTo>
                    <a:pt x="611" y="147"/>
                  </a:lnTo>
                  <a:lnTo>
                    <a:pt x="611" y="150"/>
                  </a:lnTo>
                  <a:lnTo>
                    <a:pt x="615" y="152"/>
                  </a:lnTo>
                  <a:lnTo>
                    <a:pt x="618" y="152"/>
                  </a:lnTo>
                  <a:lnTo>
                    <a:pt x="621" y="154"/>
                  </a:lnTo>
                  <a:lnTo>
                    <a:pt x="625" y="157"/>
                  </a:lnTo>
                  <a:lnTo>
                    <a:pt x="626" y="158"/>
                  </a:lnTo>
                  <a:lnTo>
                    <a:pt x="636" y="163"/>
                  </a:lnTo>
                  <a:lnTo>
                    <a:pt x="638" y="163"/>
                  </a:lnTo>
                  <a:lnTo>
                    <a:pt x="639" y="164"/>
                  </a:lnTo>
                  <a:lnTo>
                    <a:pt x="638" y="164"/>
                  </a:lnTo>
                  <a:lnTo>
                    <a:pt x="636" y="164"/>
                  </a:lnTo>
                  <a:lnTo>
                    <a:pt x="635" y="164"/>
                  </a:lnTo>
                  <a:lnTo>
                    <a:pt x="633" y="165"/>
                  </a:lnTo>
                  <a:lnTo>
                    <a:pt x="633" y="170"/>
                  </a:lnTo>
                  <a:lnTo>
                    <a:pt x="635" y="176"/>
                  </a:lnTo>
                  <a:lnTo>
                    <a:pt x="637" y="181"/>
                  </a:lnTo>
                  <a:lnTo>
                    <a:pt x="641" y="184"/>
                  </a:lnTo>
                  <a:lnTo>
                    <a:pt x="647" y="189"/>
                  </a:lnTo>
                  <a:lnTo>
                    <a:pt x="653" y="192"/>
                  </a:lnTo>
                  <a:lnTo>
                    <a:pt x="660" y="194"/>
                  </a:lnTo>
                  <a:lnTo>
                    <a:pt x="659" y="194"/>
                  </a:lnTo>
                  <a:lnTo>
                    <a:pt x="657" y="199"/>
                  </a:lnTo>
                  <a:lnTo>
                    <a:pt x="655" y="205"/>
                  </a:lnTo>
                  <a:lnTo>
                    <a:pt x="653" y="205"/>
                  </a:lnTo>
                  <a:lnTo>
                    <a:pt x="645" y="202"/>
                  </a:lnTo>
                  <a:lnTo>
                    <a:pt x="641" y="201"/>
                  </a:lnTo>
                  <a:lnTo>
                    <a:pt x="629" y="204"/>
                  </a:lnTo>
                  <a:lnTo>
                    <a:pt x="627" y="199"/>
                  </a:lnTo>
                  <a:lnTo>
                    <a:pt x="624" y="199"/>
                  </a:lnTo>
                  <a:lnTo>
                    <a:pt x="623" y="196"/>
                  </a:lnTo>
                  <a:lnTo>
                    <a:pt x="614" y="196"/>
                  </a:lnTo>
                  <a:lnTo>
                    <a:pt x="612" y="193"/>
                  </a:lnTo>
                  <a:lnTo>
                    <a:pt x="603" y="194"/>
                  </a:lnTo>
                  <a:lnTo>
                    <a:pt x="607" y="190"/>
                  </a:lnTo>
                  <a:lnTo>
                    <a:pt x="600" y="184"/>
                  </a:lnTo>
                  <a:lnTo>
                    <a:pt x="593" y="184"/>
                  </a:lnTo>
                  <a:lnTo>
                    <a:pt x="591" y="189"/>
                  </a:lnTo>
                  <a:lnTo>
                    <a:pt x="589" y="190"/>
                  </a:lnTo>
                  <a:lnTo>
                    <a:pt x="593" y="198"/>
                  </a:lnTo>
                  <a:lnTo>
                    <a:pt x="593" y="202"/>
                  </a:lnTo>
                  <a:lnTo>
                    <a:pt x="589" y="206"/>
                  </a:lnTo>
                  <a:lnTo>
                    <a:pt x="589" y="210"/>
                  </a:lnTo>
                  <a:lnTo>
                    <a:pt x="572" y="222"/>
                  </a:lnTo>
                  <a:lnTo>
                    <a:pt x="569" y="226"/>
                  </a:lnTo>
                  <a:lnTo>
                    <a:pt x="557" y="224"/>
                  </a:lnTo>
                  <a:lnTo>
                    <a:pt x="548" y="226"/>
                  </a:lnTo>
                  <a:lnTo>
                    <a:pt x="547" y="231"/>
                  </a:lnTo>
                  <a:lnTo>
                    <a:pt x="540" y="237"/>
                  </a:lnTo>
                  <a:lnTo>
                    <a:pt x="529" y="241"/>
                  </a:lnTo>
                  <a:lnTo>
                    <a:pt x="531" y="243"/>
                  </a:lnTo>
                  <a:lnTo>
                    <a:pt x="530" y="247"/>
                  </a:lnTo>
                  <a:lnTo>
                    <a:pt x="525" y="247"/>
                  </a:lnTo>
                  <a:lnTo>
                    <a:pt x="523" y="249"/>
                  </a:lnTo>
                  <a:lnTo>
                    <a:pt x="522" y="262"/>
                  </a:lnTo>
                  <a:lnTo>
                    <a:pt x="519" y="264"/>
                  </a:lnTo>
                  <a:lnTo>
                    <a:pt x="513" y="260"/>
                  </a:lnTo>
                  <a:lnTo>
                    <a:pt x="512" y="260"/>
                  </a:lnTo>
                  <a:lnTo>
                    <a:pt x="510" y="253"/>
                  </a:lnTo>
                  <a:lnTo>
                    <a:pt x="505" y="255"/>
                  </a:lnTo>
                  <a:lnTo>
                    <a:pt x="492" y="259"/>
                  </a:lnTo>
                  <a:lnTo>
                    <a:pt x="491" y="258"/>
                  </a:lnTo>
                  <a:lnTo>
                    <a:pt x="485" y="260"/>
                  </a:lnTo>
                  <a:lnTo>
                    <a:pt x="476" y="262"/>
                  </a:lnTo>
                  <a:lnTo>
                    <a:pt x="464" y="265"/>
                  </a:lnTo>
                  <a:lnTo>
                    <a:pt x="462" y="266"/>
                  </a:lnTo>
                  <a:lnTo>
                    <a:pt x="461" y="266"/>
                  </a:lnTo>
                  <a:lnTo>
                    <a:pt x="458" y="266"/>
                  </a:lnTo>
                  <a:lnTo>
                    <a:pt x="453" y="272"/>
                  </a:lnTo>
                  <a:lnTo>
                    <a:pt x="452" y="277"/>
                  </a:lnTo>
                  <a:lnTo>
                    <a:pt x="451" y="279"/>
                  </a:lnTo>
                  <a:lnTo>
                    <a:pt x="451" y="282"/>
                  </a:lnTo>
                  <a:lnTo>
                    <a:pt x="455" y="284"/>
                  </a:lnTo>
                  <a:lnTo>
                    <a:pt x="453" y="286"/>
                  </a:lnTo>
                  <a:lnTo>
                    <a:pt x="452" y="289"/>
                  </a:lnTo>
                  <a:lnTo>
                    <a:pt x="453" y="290"/>
                  </a:lnTo>
                  <a:lnTo>
                    <a:pt x="452" y="294"/>
                  </a:lnTo>
                  <a:lnTo>
                    <a:pt x="453" y="297"/>
                  </a:lnTo>
                  <a:lnTo>
                    <a:pt x="452" y="300"/>
                  </a:lnTo>
                  <a:lnTo>
                    <a:pt x="453" y="301"/>
                  </a:lnTo>
                  <a:lnTo>
                    <a:pt x="453" y="303"/>
                  </a:lnTo>
                  <a:lnTo>
                    <a:pt x="452" y="303"/>
                  </a:lnTo>
                  <a:lnTo>
                    <a:pt x="451" y="303"/>
                  </a:lnTo>
                  <a:lnTo>
                    <a:pt x="451" y="309"/>
                  </a:lnTo>
                  <a:lnTo>
                    <a:pt x="449" y="310"/>
                  </a:lnTo>
                  <a:lnTo>
                    <a:pt x="449" y="314"/>
                  </a:lnTo>
                  <a:lnTo>
                    <a:pt x="446" y="316"/>
                  </a:lnTo>
                  <a:lnTo>
                    <a:pt x="453" y="316"/>
                  </a:lnTo>
                  <a:lnTo>
                    <a:pt x="453" y="322"/>
                  </a:lnTo>
                  <a:lnTo>
                    <a:pt x="450" y="324"/>
                  </a:lnTo>
                  <a:lnTo>
                    <a:pt x="450" y="325"/>
                  </a:lnTo>
                  <a:lnTo>
                    <a:pt x="449" y="325"/>
                  </a:lnTo>
                  <a:lnTo>
                    <a:pt x="449" y="328"/>
                  </a:lnTo>
                  <a:lnTo>
                    <a:pt x="446" y="331"/>
                  </a:lnTo>
                  <a:lnTo>
                    <a:pt x="446" y="332"/>
                  </a:lnTo>
                  <a:lnTo>
                    <a:pt x="449" y="334"/>
                  </a:lnTo>
                  <a:lnTo>
                    <a:pt x="446" y="337"/>
                  </a:lnTo>
                  <a:lnTo>
                    <a:pt x="446" y="340"/>
                  </a:lnTo>
                  <a:lnTo>
                    <a:pt x="447" y="343"/>
                  </a:lnTo>
                  <a:lnTo>
                    <a:pt x="449" y="345"/>
                  </a:lnTo>
                  <a:lnTo>
                    <a:pt x="449" y="349"/>
                  </a:lnTo>
                  <a:lnTo>
                    <a:pt x="451" y="350"/>
                  </a:lnTo>
                  <a:lnTo>
                    <a:pt x="453" y="352"/>
                  </a:lnTo>
                  <a:lnTo>
                    <a:pt x="453" y="354"/>
                  </a:lnTo>
                  <a:lnTo>
                    <a:pt x="451" y="356"/>
                  </a:lnTo>
                  <a:lnTo>
                    <a:pt x="451" y="357"/>
                  </a:lnTo>
                  <a:lnTo>
                    <a:pt x="450" y="360"/>
                  </a:lnTo>
                  <a:lnTo>
                    <a:pt x="451" y="362"/>
                  </a:lnTo>
                  <a:lnTo>
                    <a:pt x="450" y="364"/>
                  </a:lnTo>
                  <a:lnTo>
                    <a:pt x="450" y="370"/>
                  </a:lnTo>
                  <a:lnTo>
                    <a:pt x="451" y="373"/>
                  </a:lnTo>
                  <a:lnTo>
                    <a:pt x="451" y="376"/>
                  </a:lnTo>
                  <a:lnTo>
                    <a:pt x="450" y="378"/>
                  </a:lnTo>
                  <a:lnTo>
                    <a:pt x="445" y="381"/>
                  </a:lnTo>
                  <a:lnTo>
                    <a:pt x="439" y="384"/>
                  </a:lnTo>
                  <a:lnTo>
                    <a:pt x="441" y="385"/>
                  </a:lnTo>
                  <a:lnTo>
                    <a:pt x="441" y="387"/>
                  </a:lnTo>
                  <a:lnTo>
                    <a:pt x="441" y="388"/>
                  </a:lnTo>
                  <a:lnTo>
                    <a:pt x="441" y="390"/>
                  </a:lnTo>
                  <a:lnTo>
                    <a:pt x="445" y="392"/>
                  </a:lnTo>
                  <a:lnTo>
                    <a:pt x="450" y="392"/>
                  </a:lnTo>
                  <a:lnTo>
                    <a:pt x="455" y="392"/>
                  </a:lnTo>
                  <a:lnTo>
                    <a:pt x="456" y="393"/>
                  </a:lnTo>
                  <a:lnTo>
                    <a:pt x="457" y="394"/>
                  </a:lnTo>
                  <a:lnTo>
                    <a:pt x="457" y="396"/>
                  </a:lnTo>
                  <a:lnTo>
                    <a:pt x="457" y="399"/>
                  </a:lnTo>
                  <a:lnTo>
                    <a:pt x="456" y="399"/>
                  </a:lnTo>
                  <a:lnTo>
                    <a:pt x="453" y="399"/>
                  </a:lnTo>
                  <a:lnTo>
                    <a:pt x="446" y="402"/>
                  </a:lnTo>
                  <a:lnTo>
                    <a:pt x="443" y="402"/>
                  </a:lnTo>
                  <a:lnTo>
                    <a:pt x="441" y="405"/>
                  </a:lnTo>
                  <a:lnTo>
                    <a:pt x="440" y="406"/>
                  </a:lnTo>
                  <a:lnTo>
                    <a:pt x="439" y="406"/>
                  </a:lnTo>
                  <a:lnTo>
                    <a:pt x="439" y="405"/>
                  </a:lnTo>
                  <a:lnTo>
                    <a:pt x="437" y="405"/>
                  </a:lnTo>
                  <a:lnTo>
                    <a:pt x="435" y="405"/>
                  </a:lnTo>
                  <a:lnTo>
                    <a:pt x="435" y="406"/>
                  </a:lnTo>
                  <a:lnTo>
                    <a:pt x="437" y="409"/>
                  </a:lnTo>
                  <a:lnTo>
                    <a:pt x="434" y="409"/>
                  </a:lnTo>
                  <a:lnTo>
                    <a:pt x="431" y="408"/>
                  </a:lnTo>
                  <a:lnTo>
                    <a:pt x="429" y="409"/>
                  </a:lnTo>
                  <a:lnTo>
                    <a:pt x="425" y="408"/>
                  </a:lnTo>
                  <a:lnTo>
                    <a:pt x="420" y="410"/>
                  </a:lnTo>
                  <a:lnTo>
                    <a:pt x="419" y="408"/>
                  </a:lnTo>
                  <a:lnTo>
                    <a:pt x="416" y="409"/>
                  </a:lnTo>
                  <a:lnTo>
                    <a:pt x="416" y="406"/>
                  </a:lnTo>
                  <a:lnTo>
                    <a:pt x="415" y="405"/>
                  </a:lnTo>
                  <a:lnTo>
                    <a:pt x="407" y="414"/>
                  </a:lnTo>
                  <a:lnTo>
                    <a:pt x="407" y="416"/>
                  </a:lnTo>
                  <a:lnTo>
                    <a:pt x="404" y="420"/>
                  </a:lnTo>
                  <a:lnTo>
                    <a:pt x="401" y="420"/>
                  </a:lnTo>
                  <a:lnTo>
                    <a:pt x="401" y="422"/>
                  </a:lnTo>
                  <a:lnTo>
                    <a:pt x="413" y="427"/>
                  </a:lnTo>
                  <a:lnTo>
                    <a:pt x="417" y="430"/>
                  </a:lnTo>
                  <a:lnTo>
                    <a:pt x="413" y="432"/>
                  </a:lnTo>
                  <a:lnTo>
                    <a:pt x="409" y="430"/>
                  </a:lnTo>
                  <a:lnTo>
                    <a:pt x="398" y="432"/>
                  </a:lnTo>
                  <a:lnTo>
                    <a:pt x="396" y="435"/>
                  </a:lnTo>
                  <a:lnTo>
                    <a:pt x="393" y="436"/>
                  </a:lnTo>
                  <a:lnTo>
                    <a:pt x="390" y="434"/>
                  </a:lnTo>
                  <a:lnTo>
                    <a:pt x="385" y="436"/>
                  </a:lnTo>
                  <a:lnTo>
                    <a:pt x="377" y="435"/>
                  </a:lnTo>
                  <a:lnTo>
                    <a:pt x="371" y="432"/>
                  </a:lnTo>
                  <a:lnTo>
                    <a:pt x="372" y="442"/>
                  </a:lnTo>
                  <a:lnTo>
                    <a:pt x="368" y="445"/>
                  </a:lnTo>
                  <a:lnTo>
                    <a:pt x="365" y="446"/>
                  </a:lnTo>
                  <a:lnTo>
                    <a:pt x="357" y="434"/>
                  </a:lnTo>
                  <a:lnTo>
                    <a:pt x="357" y="432"/>
                  </a:lnTo>
                  <a:lnTo>
                    <a:pt x="360" y="432"/>
                  </a:lnTo>
                  <a:lnTo>
                    <a:pt x="362" y="429"/>
                  </a:lnTo>
                  <a:lnTo>
                    <a:pt x="361" y="424"/>
                  </a:lnTo>
                  <a:lnTo>
                    <a:pt x="363" y="421"/>
                  </a:lnTo>
                  <a:lnTo>
                    <a:pt x="366" y="415"/>
                  </a:lnTo>
                  <a:lnTo>
                    <a:pt x="365" y="410"/>
                  </a:lnTo>
                  <a:lnTo>
                    <a:pt x="367" y="408"/>
                  </a:lnTo>
                  <a:lnTo>
                    <a:pt x="371" y="408"/>
                  </a:lnTo>
                  <a:lnTo>
                    <a:pt x="374" y="408"/>
                  </a:lnTo>
                  <a:lnTo>
                    <a:pt x="375" y="406"/>
                  </a:lnTo>
                  <a:lnTo>
                    <a:pt x="377" y="406"/>
                  </a:lnTo>
                  <a:lnTo>
                    <a:pt x="373" y="404"/>
                  </a:lnTo>
                  <a:lnTo>
                    <a:pt x="371" y="404"/>
                  </a:lnTo>
                  <a:lnTo>
                    <a:pt x="369" y="403"/>
                  </a:lnTo>
                  <a:lnTo>
                    <a:pt x="369" y="402"/>
                  </a:lnTo>
                  <a:lnTo>
                    <a:pt x="369" y="400"/>
                  </a:lnTo>
                  <a:lnTo>
                    <a:pt x="368" y="402"/>
                  </a:lnTo>
                  <a:lnTo>
                    <a:pt x="367" y="399"/>
                  </a:lnTo>
                  <a:lnTo>
                    <a:pt x="366" y="399"/>
                  </a:lnTo>
                  <a:lnTo>
                    <a:pt x="362" y="400"/>
                  </a:lnTo>
                  <a:lnTo>
                    <a:pt x="361" y="400"/>
                  </a:lnTo>
                  <a:lnTo>
                    <a:pt x="360" y="400"/>
                  </a:lnTo>
                  <a:lnTo>
                    <a:pt x="357" y="399"/>
                  </a:lnTo>
                  <a:lnTo>
                    <a:pt x="356" y="397"/>
                  </a:lnTo>
                  <a:lnTo>
                    <a:pt x="355" y="394"/>
                  </a:lnTo>
                  <a:lnTo>
                    <a:pt x="349" y="387"/>
                  </a:lnTo>
                  <a:lnTo>
                    <a:pt x="348" y="386"/>
                  </a:lnTo>
                  <a:lnTo>
                    <a:pt x="345" y="387"/>
                  </a:lnTo>
                  <a:lnTo>
                    <a:pt x="345" y="386"/>
                  </a:lnTo>
                  <a:lnTo>
                    <a:pt x="344" y="385"/>
                  </a:lnTo>
                  <a:lnTo>
                    <a:pt x="344" y="381"/>
                  </a:lnTo>
                  <a:lnTo>
                    <a:pt x="349" y="378"/>
                  </a:lnTo>
                  <a:lnTo>
                    <a:pt x="349" y="376"/>
                  </a:lnTo>
                  <a:lnTo>
                    <a:pt x="350" y="376"/>
                  </a:lnTo>
                  <a:lnTo>
                    <a:pt x="351" y="375"/>
                  </a:lnTo>
                  <a:lnTo>
                    <a:pt x="351" y="373"/>
                  </a:lnTo>
                  <a:lnTo>
                    <a:pt x="349" y="370"/>
                  </a:lnTo>
                  <a:lnTo>
                    <a:pt x="347" y="368"/>
                  </a:lnTo>
                  <a:lnTo>
                    <a:pt x="344" y="368"/>
                  </a:lnTo>
                  <a:lnTo>
                    <a:pt x="345" y="366"/>
                  </a:lnTo>
                  <a:lnTo>
                    <a:pt x="345" y="362"/>
                  </a:lnTo>
                  <a:lnTo>
                    <a:pt x="347" y="361"/>
                  </a:lnTo>
                  <a:lnTo>
                    <a:pt x="345" y="360"/>
                  </a:lnTo>
                  <a:lnTo>
                    <a:pt x="343" y="352"/>
                  </a:lnTo>
                  <a:lnTo>
                    <a:pt x="344" y="351"/>
                  </a:lnTo>
                  <a:lnTo>
                    <a:pt x="345" y="349"/>
                  </a:lnTo>
                  <a:lnTo>
                    <a:pt x="341" y="344"/>
                  </a:lnTo>
                  <a:lnTo>
                    <a:pt x="339" y="342"/>
                  </a:lnTo>
                  <a:lnTo>
                    <a:pt x="341" y="339"/>
                  </a:lnTo>
                  <a:lnTo>
                    <a:pt x="338" y="337"/>
                  </a:lnTo>
                  <a:lnTo>
                    <a:pt x="338" y="336"/>
                  </a:lnTo>
                  <a:lnTo>
                    <a:pt x="338" y="334"/>
                  </a:lnTo>
                  <a:lnTo>
                    <a:pt x="336" y="332"/>
                  </a:lnTo>
                  <a:lnTo>
                    <a:pt x="344" y="327"/>
                  </a:lnTo>
                  <a:lnTo>
                    <a:pt x="347" y="326"/>
                  </a:lnTo>
                  <a:lnTo>
                    <a:pt x="345" y="321"/>
                  </a:lnTo>
                  <a:lnTo>
                    <a:pt x="347" y="316"/>
                  </a:lnTo>
                  <a:lnTo>
                    <a:pt x="345" y="313"/>
                  </a:lnTo>
                  <a:lnTo>
                    <a:pt x="349" y="312"/>
                  </a:lnTo>
                  <a:lnTo>
                    <a:pt x="351" y="308"/>
                  </a:lnTo>
                  <a:lnTo>
                    <a:pt x="353" y="308"/>
                  </a:lnTo>
                  <a:lnTo>
                    <a:pt x="354" y="306"/>
                  </a:lnTo>
                  <a:lnTo>
                    <a:pt x="354" y="302"/>
                  </a:lnTo>
                  <a:lnTo>
                    <a:pt x="357" y="301"/>
                  </a:lnTo>
                  <a:lnTo>
                    <a:pt x="353" y="300"/>
                  </a:lnTo>
                  <a:lnTo>
                    <a:pt x="349" y="297"/>
                  </a:lnTo>
                  <a:lnTo>
                    <a:pt x="341" y="294"/>
                  </a:lnTo>
                  <a:lnTo>
                    <a:pt x="341" y="290"/>
                  </a:lnTo>
                  <a:lnTo>
                    <a:pt x="332" y="294"/>
                  </a:lnTo>
                  <a:lnTo>
                    <a:pt x="321" y="294"/>
                  </a:lnTo>
                  <a:lnTo>
                    <a:pt x="320" y="295"/>
                  </a:lnTo>
                  <a:lnTo>
                    <a:pt x="319" y="297"/>
                  </a:lnTo>
                  <a:lnTo>
                    <a:pt x="318" y="300"/>
                  </a:lnTo>
                  <a:lnTo>
                    <a:pt x="315" y="300"/>
                  </a:lnTo>
                  <a:lnTo>
                    <a:pt x="313" y="307"/>
                  </a:lnTo>
                  <a:lnTo>
                    <a:pt x="311" y="304"/>
                  </a:lnTo>
                  <a:lnTo>
                    <a:pt x="308" y="307"/>
                  </a:lnTo>
                  <a:lnTo>
                    <a:pt x="303" y="307"/>
                  </a:lnTo>
                  <a:lnTo>
                    <a:pt x="303" y="306"/>
                  </a:lnTo>
                  <a:lnTo>
                    <a:pt x="301" y="304"/>
                  </a:lnTo>
                  <a:lnTo>
                    <a:pt x="300" y="304"/>
                  </a:lnTo>
                  <a:lnTo>
                    <a:pt x="299" y="307"/>
                  </a:lnTo>
                  <a:lnTo>
                    <a:pt x="297" y="306"/>
                  </a:lnTo>
                  <a:lnTo>
                    <a:pt x="297" y="307"/>
                  </a:lnTo>
                  <a:lnTo>
                    <a:pt x="295" y="307"/>
                  </a:lnTo>
                  <a:lnTo>
                    <a:pt x="295" y="306"/>
                  </a:lnTo>
                  <a:lnTo>
                    <a:pt x="296" y="304"/>
                  </a:lnTo>
                  <a:lnTo>
                    <a:pt x="295" y="303"/>
                  </a:lnTo>
                  <a:lnTo>
                    <a:pt x="293" y="304"/>
                  </a:lnTo>
                  <a:lnTo>
                    <a:pt x="290" y="303"/>
                  </a:lnTo>
                  <a:lnTo>
                    <a:pt x="289" y="301"/>
                  </a:lnTo>
                  <a:lnTo>
                    <a:pt x="282" y="292"/>
                  </a:lnTo>
                  <a:lnTo>
                    <a:pt x="278" y="295"/>
                  </a:lnTo>
                  <a:lnTo>
                    <a:pt x="279" y="301"/>
                  </a:lnTo>
                  <a:lnTo>
                    <a:pt x="278" y="303"/>
                  </a:lnTo>
                  <a:lnTo>
                    <a:pt x="279" y="306"/>
                  </a:lnTo>
                  <a:lnTo>
                    <a:pt x="279" y="308"/>
                  </a:lnTo>
                  <a:lnTo>
                    <a:pt x="276" y="307"/>
                  </a:lnTo>
                  <a:lnTo>
                    <a:pt x="275" y="306"/>
                  </a:lnTo>
                  <a:lnTo>
                    <a:pt x="270" y="306"/>
                  </a:lnTo>
                  <a:lnTo>
                    <a:pt x="270" y="307"/>
                  </a:lnTo>
                  <a:lnTo>
                    <a:pt x="269" y="309"/>
                  </a:lnTo>
                  <a:lnTo>
                    <a:pt x="265" y="308"/>
                  </a:lnTo>
                  <a:lnTo>
                    <a:pt x="265" y="306"/>
                  </a:lnTo>
                  <a:lnTo>
                    <a:pt x="264" y="306"/>
                  </a:lnTo>
                  <a:lnTo>
                    <a:pt x="259" y="308"/>
                  </a:lnTo>
                  <a:lnTo>
                    <a:pt x="257" y="307"/>
                  </a:lnTo>
                  <a:lnTo>
                    <a:pt x="251" y="306"/>
                  </a:lnTo>
                  <a:lnTo>
                    <a:pt x="251" y="304"/>
                  </a:lnTo>
                  <a:lnTo>
                    <a:pt x="247" y="303"/>
                  </a:lnTo>
                  <a:lnTo>
                    <a:pt x="243" y="304"/>
                  </a:lnTo>
                  <a:lnTo>
                    <a:pt x="240" y="304"/>
                  </a:lnTo>
                  <a:lnTo>
                    <a:pt x="236" y="307"/>
                  </a:lnTo>
                  <a:lnTo>
                    <a:pt x="236" y="303"/>
                  </a:lnTo>
                  <a:lnTo>
                    <a:pt x="235" y="302"/>
                  </a:lnTo>
                  <a:lnTo>
                    <a:pt x="231" y="301"/>
                  </a:lnTo>
                  <a:lnTo>
                    <a:pt x="231" y="303"/>
                  </a:lnTo>
                  <a:lnTo>
                    <a:pt x="229" y="304"/>
                  </a:lnTo>
                  <a:lnTo>
                    <a:pt x="227" y="303"/>
                  </a:lnTo>
                  <a:lnTo>
                    <a:pt x="224" y="301"/>
                  </a:lnTo>
                  <a:lnTo>
                    <a:pt x="224" y="298"/>
                  </a:lnTo>
                  <a:lnTo>
                    <a:pt x="224" y="297"/>
                  </a:lnTo>
                  <a:lnTo>
                    <a:pt x="221" y="298"/>
                  </a:lnTo>
                  <a:lnTo>
                    <a:pt x="219" y="297"/>
                  </a:lnTo>
                  <a:lnTo>
                    <a:pt x="217" y="298"/>
                  </a:lnTo>
                  <a:lnTo>
                    <a:pt x="216" y="297"/>
                  </a:lnTo>
                  <a:lnTo>
                    <a:pt x="215" y="295"/>
                  </a:lnTo>
                  <a:lnTo>
                    <a:pt x="215" y="294"/>
                  </a:lnTo>
                  <a:lnTo>
                    <a:pt x="211" y="294"/>
                  </a:lnTo>
                  <a:lnTo>
                    <a:pt x="212" y="292"/>
                  </a:lnTo>
                  <a:lnTo>
                    <a:pt x="199" y="290"/>
                  </a:lnTo>
                  <a:lnTo>
                    <a:pt x="198" y="291"/>
                  </a:lnTo>
                  <a:lnTo>
                    <a:pt x="199" y="294"/>
                  </a:lnTo>
                  <a:lnTo>
                    <a:pt x="197" y="292"/>
                  </a:lnTo>
                  <a:lnTo>
                    <a:pt x="194" y="294"/>
                  </a:lnTo>
                  <a:lnTo>
                    <a:pt x="192" y="291"/>
                  </a:lnTo>
                  <a:lnTo>
                    <a:pt x="192" y="289"/>
                  </a:lnTo>
                  <a:lnTo>
                    <a:pt x="188" y="286"/>
                  </a:lnTo>
                  <a:lnTo>
                    <a:pt x="187" y="283"/>
                  </a:lnTo>
                  <a:lnTo>
                    <a:pt x="187" y="279"/>
                  </a:lnTo>
                  <a:lnTo>
                    <a:pt x="185" y="280"/>
                  </a:lnTo>
                  <a:lnTo>
                    <a:pt x="177" y="282"/>
                  </a:lnTo>
                  <a:lnTo>
                    <a:pt x="176" y="283"/>
                  </a:lnTo>
                  <a:lnTo>
                    <a:pt x="168" y="280"/>
                  </a:lnTo>
                  <a:lnTo>
                    <a:pt x="163" y="282"/>
                  </a:lnTo>
                  <a:lnTo>
                    <a:pt x="161" y="285"/>
                  </a:lnTo>
                  <a:lnTo>
                    <a:pt x="162" y="290"/>
                  </a:lnTo>
                  <a:lnTo>
                    <a:pt x="161" y="294"/>
                  </a:lnTo>
                  <a:lnTo>
                    <a:pt x="158" y="297"/>
                  </a:lnTo>
                  <a:lnTo>
                    <a:pt x="158" y="301"/>
                  </a:lnTo>
                  <a:lnTo>
                    <a:pt x="161" y="315"/>
                  </a:lnTo>
                  <a:lnTo>
                    <a:pt x="158" y="324"/>
                  </a:lnTo>
                  <a:lnTo>
                    <a:pt x="151" y="322"/>
                  </a:lnTo>
                  <a:lnTo>
                    <a:pt x="145" y="325"/>
                  </a:lnTo>
                  <a:lnTo>
                    <a:pt x="144" y="330"/>
                  </a:lnTo>
                  <a:lnTo>
                    <a:pt x="141" y="331"/>
                  </a:lnTo>
                  <a:lnTo>
                    <a:pt x="132" y="324"/>
                  </a:lnTo>
                  <a:lnTo>
                    <a:pt x="132" y="319"/>
                  </a:lnTo>
                  <a:lnTo>
                    <a:pt x="126" y="313"/>
                  </a:lnTo>
                  <a:lnTo>
                    <a:pt x="123" y="309"/>
                  </a:lnTo>
                  <a:lnTo>
                    <a:pt x="121" y="301"/>
                  </a:lnTo>
                  <a:lnTo>
                    <a:pt x="113" y="292"/>
                  </a:lnTo>
                  <a:lnTo>
                    <a:pt x="105" y="291"/>
                  </a:lnTo>
                  <a:lnTo>
                    <a:pt x="104" y="288"/>
                  </a:lnTo>
                  <a:lnTo>
                    <a:pt x="104" y="282"/>
                  </a:lnTo>
                  <a:lnTo>
                    <a:pt x="102" y="276"/>
                  </a:lnTo>
                  <a:lnTo>
                    <a:pt x="95" y="279"/>
                  </a:lnTo>
                  <a:lnTo>
                    <a:pt x="91" y="278"/>
                  </a:lnTo>
                  <a:lnTo>
                    <a:pt x="91" y="276"/>
                  </a:lnTo>
                  <a:lnTo>
                    <a:pt x="91" y="272"/>
                  </a:lnTo>
                  <a:lnTo>
                    <a:pt x="93" y="270"/>
                  </a:lnTo>
                  <a:lnTo>
                    <a:pt x="89" y="268"/>
                  </a:lnTo>
                  <a:lnTo>
                    <a:pt x="84" y="270"/>
                  </a:lnTo>
                  <a:lnTo>
                    <a:pt x="72" y="270"/>
                  </a:lnTo>
                  <a:lnTo>
                    <a:pt x="68" y="265"/>
                  </a:lnTo>
                  <a:lnTo>
                    <a:pt x="63" y="265"/>
                  </a:lnTo>
                  <a:lnTo>
                    <a:pt x="60" y="262"/>
                  </a:lnTo>
                  <a:lnTo>
                    <a:pt x="57" y="259"/>
                  </a:lnTo>
                  <a:lnTo>
                    <a:pt x="57" y="255"/>
                  </a:lnTo>
                  <a:lnTo>
                    <a:pt x="61" y="254"/>
                  </a:lnTo>
                  <a:lnTo>
                    <a:pt x="62" y="252"/>
                  </a:lnTo>
                  <a:lnTo>
                    <a:pt x="60" y="249"/>
                  </a:lnTo>
                  <a:lnTo>
                    <a:pt x="56" y="248"/>
                  </a:lnTo>
                  <a:lnTo>
                    <a:pt x="54" y="238"/>
                  </a:lnTo>
                  <a:lnTo>
                    <a:pt x="50" y="235"/>
                  </a:lnTo>
                  <a:lnTo>
                    <a:pt x="36" y="237"/>
                  </a:lnTo>
                  <a:lnTo>
                    <a:pt x="26" y="236"/>
                  </a:lnTo>
                  <a:lnTo>
                    <a:pt x="25" y="232"/>
                  </a:lnTo>
                  <a:lnTo>
                    <a:pt x="26" y="224"/>
                  </a:lnTo>
                  <a:lnTo>
                    <a:pt x="24" y="218"/>
                  </a:lnTo>
                  <a:lnTo>
                    <a:pt x="12" y="211"/>
                  </a:lnTo>
                  <a:lnTo>
                    <a:pt x="11" y="208"/>
                  </a:lnTo>
                  <a:lnTo>
                    <a:pt x="9" y="206"/>
                  </a:lnTo>
                  <a:lnTo>
                    <a:pt x="7" y="205"/>
                  </a:lnTo>
                  <a:lnTo>
                    <a:pt x="1" y="189"/>
                  </a:lnTo>
                  <a:lnTo>
                    <a:pt x="0" y="182"/>
                  </a:lnTo>
                  <a:lnTo>
                    <a:pt x="8" y="178"/>
                  </a:lnTo>
                  <a:lnTo>
                    <a:pt x="11" y="174"/>
                  </a:lnTo>
                  <a:lnTo>
                    <a:pt x="21" y="162"/>
                  </a:lnTo>
                  <a:lnTo>
                    <a:pt x="30" y="148"/>
                  </a:lnTo>
                  <a:lnTo>
                    <a:pt x="38" y="150"/>
                  </a:lnTo>
                  <a:lnTo>
                    <a:pt x="44" y="148"/>
                  </a:lnTo>
                  <a:lnTo>
                    <a:pt x="48" y="145"/>
                  </a:lnTo>
                  <a:lnTo>
                    <a:pt x="54" y="145"/>
                  </a:lnTo>
                  <a:lnTo>
                    <a:pt x="55" y="140"/>
                  </a:lnTo>
                  <a:lnTo>
                    <a:pt x="56" y="139"/>
                  </a:lnTo>
                  <a:lnTo>
                    <a:pt x="61" y="144"/>
                  </a:lnTo>
                  <a:lnTo>
                    <a:pt x="67" y="141"/>
                  </a:lnTo>
                  <a:lnTo>
                    <a:pt x="67" y="136"/>
                  </a:lnTo>
                  <a:lnTo>
                    <a:pt x="71" y="132"/>
                  </a:lnTo>
                  <a:lnTo>
                    <a:pt x="67" y="127"/>
                  </a:lnTo>
                  <a:lnTo>
                    <a:pt x="72" y="120"/>
                  </a:lnTo>
                  <a:lnTo>
                    <a:pt x="71" y="118"/>
                  </a:lnTo>
                  <a:lnTo>
                    <a:pt x="72" y="108"/>
                  </a:lnTo>
                  <a:lnTo>
                    <a:pt x="73" y="103"/>
                  </a:lnTo>
                  <a:lnTo>
                    <a:pt x="67" y="97"/>
                  </a:lnTo>
                  <a:lnTo>
                    <a:pt x="61" y="88"/>
                  </a:lnTo>
                  <a:lnTo>
                    <a:pt x="68" y="84"/>
                  </a:lnTo>
                  <a:lnTo>
                    <a:pt x="72" y="79"/>
                  </a:lnTo>
                  <a:lnTo>
                    <a:pt x="78" y="79"/>
                  </a:lnTo>
                  <a:lnTo>
                    <a:pt x="79" y="73"/>
                  </a:lnTo>
                  <a:lnTo>
                    <a:pt x="77" y="68"/>
                  </a:lnTo>
                  <a:lnTo>
                    <a:pt x="75" y="62"/>
                  </a:lnTo>
                  <a:lnTo>
                    <a:pt x="77" y="57"/>
                  </a:lnTo>
                  <a:lnTo>
                    <a:pt x="80" y="52"/>
                  </a:lnTo>
                  <a:lnTo>
                    <a:pt x="81" y="49"/>
                  </a:lnTo>
                  <a:lnTo>
                    <a:pt x="87" y="48"/>
                  </a:lnTo>
                  <a:lnTo>
                    <a:pt x="87" y="45"/>
                  </a:lnTo>
                  <a:lnTo>
                    <a:pt x="103" y="45"/>
                  </a:lnTo>
                  <a:lnTo>
                    <a:pt x="109" y="44"/>
                  </a:lnTo>
                  <a:lnTo>
                    <a:pt x="113" y="40"/>
                  </a:lnTo>
                  <a:lnTo>
                    <a:pt x="115" y="42"/>
                  </a:lnTo>
                  <a:lnTo>
                    <a:pt x="119" y="43"/>
                  </a:lnTo>
                  <a:lnTo>
                    <a:pt x="125" y="48"/>
                  </a:lnTo>
                  <a:lnTo>
                    <a:pt x="137" y="38"/>
                  </a:lnTo>
                  <a:lnTo>
                    <a:pt x="145" y="34"/>
                  </a:lnTo>
                  <a:lnTo>
                    <a:pt x="149" y="31"/>
                  </a:lnTo>
                  <a:lnTo>
                    <a:pt x="151" y="36"/>
                  </a:lnTo>
                  <a:lnTo>
                    <a:pt x="163" y="40"/>
                  </a:lnTo>
                  <a:lnTo>
                    <a:pt x="168" y="45"/>
                  </a:lnTo>
                  <a:lnTo>
                    <a:pt x="173" y="46"/>
                  </a:lnTo>
                  <a:lnTo>
                    <a:pt x="185" y="44"/>
                  </a:lnTo>
                  <a:lnTo>
                    <a:pt x="197" y="34"/>
                  </a:lnTo>
                  <a:lnTo>
                    <a:pt x="200" y="33"/>
                  </a:lnTo>
                  <a:lnTo>
                    <a:pt x="199" y="31"/>
                  </a:lnTo>
                  <a:lnTo>
                    <a:pt x="200" y="27"/>
                  </a:lnTo>
                  <a:lnTo>
                    <a:pt x="199" y="24"/>
                  </a:lnTo>
                  <a:lnTo>
                    <a:pt x="207" y="21"/>
                  </a:lnTo>
                  <a:lnTo>
                    <a:pt x="211" y="26"/>
                  </a:lnTo>
                  <a:lnTo>
                    <a:pt x="218" y="30"/>
                  </a:lnTo>
                  <a:lnTo>
                    <a:pt x="223" y="24"/>
                  </a:lnTo>
                  <a:lnTo>
                    <a:pt x="224" y="18"/>
                  </a:lnTo>
                  <a:lnTo>
                    <a:pt x="224" y="10"/>
                  </a:lnTo>
                  <a:lnTo>
                    <a:pt x="239" y="10"/>
                  </a:lnTo>
                  <a:lnTo>
                    <a:pt x="241" y="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81" name="Freeform 1084"/>
            <p:cNvSpPr>
              <a:spLocks noChangeAspect="1"/>
            </p:cNvSpPr>
            <p:nvPr/>
          </p:nvSpPr>
          <p:spPr bwMode="auto">
            <a:xfrm>
              <a:off x="2882" y="2420"/>
              <a:ext cx="330" cy="223"/>
            </a:xfrm>
            <a:custGeom>
              <a:avLst/>
              <a:gdLst>
                <a:gd name="T0" fmla="*/ 2 w 660"/>
                <a:gd name="T1" fmla="*/ 1 h 446"/>
                <a:gd name="T2" fmla="*/ 2 w 660"/>
                <a:gd name="T3" fmla="*/ 1 h 446"/>
                <a:gd name="T4" fmla="*/ 2 w 660"/>
                <a:gd name="T5" fmla="*/ 1 h 446"/>
                <a:gd name="T6" fmla="*/ 2 w 660"/>
                <a:gd name="T7" fmla="*/ 1 h 446"/>
                <a:gd name="T8" fmla="*/ 2 w 660"/>
                <a:gd name="T9" fmla="*/ 1 h 446"/>
                <a:gd name="T10" fmla="*/ 2 w 660"/>
                <a:gd name="T11" fmla="*/ 1 h 446"/>
                <a:gd name="T12" fmla="*/ 2 w 660"/>
                <a:gd name="T13" fmla="*/ 1 h 446"/>
                <a:gd name="T14" fmla="*/ 2 w 660"/>
                <a:gd name="T15" fmla="*/ 1 h 446"/>
                <a:gd name="T16" fmla="*/ 2 w 660"/>
                <a:gd name="T17" fmla="*/ 1 h 446"/>
                <a:gd name="T18" fmla="*/ 2 w 660"/>
                <a:gd name="T19" fmla="*/ 1 h 446"/>
                <a:gd name="T20" fmla="*/ 2 w 660"/>
                <a:gd name="T21" fmla="*/ 1 h 446"/>
                <a:gd name="T22" fmla="*/ 3 w 660"/>
                <a:gd name="T23" fmla="*/ 1 h 446"/>
                <a:gd name="T24" fmla="*/ 3 w 660"/>
                <a:gd name="T25" fmla="*/ 1 h 446"/>
                <a:gd name="T26" fmla="*/ 3 w 660"/>
                <a:gd name="T27" fmla="*/ 1 h 446"/>
                <a:gd name="T28" fmla="*/ 3 w 660"/>
                <a:gd name="T29" fmla="*/ 1 h 446"/>
                <a:gd name="T30" fmla="*/ 3 w 660"/>
                <a:gd name="T31" fmla="*/ 1 h 446"/>
                <a:gd name="T32" fmla="*/ 3 w 660"/>
                <a:gd name="T33" fmla="*/ 1 h 446"/>
                <a:gd name="T34" fmla="*/ 3 w 660"/>
                <a:gd name="T35" fmla="*/ 1 h 446"/>
                <a:gd name="T36" fmla="*/ 3 w 660"/>
                <a:gd name="T37" fmla="*/ 1 h 446"/>
                <a:gd name="T38" fmla="*/ 3 w 660"/>
                <a:gd name="T39" fmla="*/ 1 h 446"/>
                <a:gd name="T40" fmla="*/ 3 w 660"/>
                <a:gd name="T41" fmla="*/ 1 h 446"/>
                <a:gd name="T42" fmla="*/ 3 w 660"/>
                <a:gd name="T43" fmla="*/ 1 h 446"/>
                <a:gd name="T44" fmla="*/ 3 w 660"/>
                <a:gd name="T45" fmla="*/ 1 h 446"/>
                <a:gd name="T46" fmla="*/ 2 w 660"/>
                <a:gd name="T47" fmla="*/ 2 h 446"/>
                <a:gd name="T48" fmla="*/ 2 w 660"/>
                <a:gd name="T49" fmla="*/ 2 h 446"/>
                <a:gd name="T50" fmla="*/ 2 w 660"/>
                <a:gd name="T51" fmla="*/ 2 h 446"/>
                <a:gd name="T52" fmla="*/ 2 w 660"/>
                <a:gd name="T53" fmla="*/ 2 h 446"/>
                <a:gd name="T54" fmla="*/ 2 w 660"/>
                <a:gd name="T55" fmla="*/ 2 h 446"/>
                <a:gd name="T56" fmla="*/ 2 w 660"/>
                <a:gd name="T57" fmla="*/ 2 h 446"/>
                <a:gd name="T58" fmla="*/ 2 w 660"/>
                <a:gd name="T59" fmla="*/ 2 h 446"/>
                <a:gd name="T60" fmla="*/ 2 w 660"/>
                <a:gd name="T61" fmla="*/ 2 h 446"/>
                <a:gd name="T62" fmla="*/ 2 w 660"/>
                <a:gd name="T63" fmla="*/ 2 h 446"/>
                <a:gd name="T64" fmla="*/ 2 w 660"/>
                <a:gd name="T65" fmla="*/ 2 h 446"/>
                <a:gd name="T66" fmla="*/ 2 w 660"/>
                <a:gd name="T67" fmla="*/ 2 h 446"/>
                <a:gd name="T68" fmla="*/ 2 w 660"/>
                <a:gd name="T69" fmla="*/ 2 h 446"/>
                <a:gd name="T70" fmla="*/ 2 w 660"/>
                <a:gd name="T71" fmla="*/ 2 h 446"/>
                <a:gd name="T72" fmla="*/ 2 w 660"/>
                <a:gd name="T73" fmla="*/ 2 h 446"/>
                <a:gd name="T74" fmla="*/ 2 w 660"/>
                <a:gd name="T75" fmla="*/ 2 h 446"/>
                <a:gd name="T76" fmla="*/ 2 w 660"/>
                <a:gd name="T77" fmla="*/ 2 h 446"/>
                <a:gd name="T78" fmla="*/ 2 w 660"/>
                <a:gd name="T79" fmla="*/ 2 h 446"/>
                <a:gd name="T80" fmla="*/ 2 w 660"/>
                <a:gd name="T81" fmla="*/ 2 h 446"/>
                <a:gd name="T82" fmla="*/ 2 w 660"/>
                <a:gd name="T83" fmla="*/ 2 h 446"/>
                <a:gd name="T84" fmla="*/ 2 w 660"/>
                <a:gd name="T85" fmla="*/ 2 h 446"/>
                <a:gd name="T86" fmla="*/ 2 w 660"/>
                <a:gd name="T87" fmla="*/ 2 h 446"/>
                <a:gd name="T88" fmla="*/ 2 w 660"/>
                <a:gd name="T89" fmla="*/ 2 h 446"/>
                <a:gd name="T90" fmla="*/ 1 w 660"/>
                <a:gd name="T91" fmla="*/ 2 h 446"/>
                <a:gd name="T92" fmla="*/ 1 w 660"/>
                <a:gd name="T93" fmla="*/ 2 h 446"/>
                <a:gd name="T94" fmla="*/ 1 w 660"/>
                <a:gd name="T95" fmla="*/ 2 h 446"/>
                <a:gd name="T96" fmla="*/ 1 w 660"/>
                <a:gd name="T97" fmla="*/ 2 h 446"/>
                <a:gd name="T98" fmla="*/ 1 w 660"/>
                <a:gd name="T99" fmla="*/ 2 h 446"/>
                <a:gd name="T100" fmla="*/ 1 w 660"/>
                <a:gd name="T101" fmla="*/ 2 h 446"/>
                <a:gd name="T102" fmla="*/ 1 w 660"/>
                <a:gd name="T103" fmla="*/ 2 h 446"/>
                <a:gd name="T104" fmla="*/ 1 w 660"/>
                <a:gd name="T105" fmla="*/ 1 h 446"/>
                <a:gd name="T106" fmla="*/ 0 w 660"/>
                <a:gd name="T107" fmla="*/ 1 h 446"/>
                <a:gd name="T108" fmla="*/ 1 w 660"/>
                <a:gd name="T109" fmla="*/ 1 h 446"/>
                <a:gd name="T110" fmla="*/ 1 w 660"/>
                <a:gd name="T111" fmla="*/ 1 h 446"/>
                <a:gd name="T112" fmla="*/ 1 w 660"/>
                <a:gd name="T113" fmla="*/ 1 h 446"/>
                <a:gd name="T114" fmla="*/ 1 w 660"/>
                <a:gd name="T115" fmla="*/ 1 h 446"/>
                <a:gd name="T116" fmla="*/ 1 w 660"/>
                <a:gd name="T117" fmla="*/ 1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60" h="446">
                  <a:moveTo>
                    <a:pt x="277" y="26"/>
                  </a:moveTo>
                  <a:lnTo>
                    <a:pt x="277" y="27"/>
                  </a:lnTo>
                  <a:lnTo>
                    <a:pt x="279" y="30"/>
                  </a:lnTo>
                  <a:lnTo>
                    <a:pt x="283" y="32"/>
                  </a:lnTo>
                  <a:lnTo>
                    <a:pt x="285" y="34"/>
                  </a:lnTo>
                  <a:lnTo>
                    <a:pt x="287" y="38"/>
                  </a:lnTo>
                  <a:lnTo>
                    <a:pt x="291" y="40"/>
                  </a:lnTo>
                  <a:lnTo>
                    <a:pt x="294" y="39"/>
                  </a:lnTo>
                  <a:lnTo>
                    <a:pt x="294" y="38"/>
                  </a:lnTo>
                  <a:lnTo>
                    <a:pt x="291" y="37"/>
                  </a:lnTo>
                  <a:lnTo>
                    <a:pt x="291" y="34"/>
                  </a:lnTo>
                  <a:lnTo>
                    <a:pt x="291" y="33"/>
                  </a:lnTo>
                  <a:lnTo>
                    <a:pt x="295" y="32"/>
                  </a:lnTo>
                  <a:lnTo>
                    <a:pt x="296" y="33"/>
                  </a:lnTo>
                  <a:lnTo>
                    <a:pt x="295" y="37"/>
                  </a:lnTo>
                  <a:lnTo>
                    <a:pt x="296" y="38"/>
                  </a:lnTo>
                  <a:lnTo>
                    <a:pt x="300" y="32"/>
                  </a:lnTo>
                  <a:lnTo>
                    <a:pt x="302" y="32"/>
                  </a:lnTo>
                  <a:lnTo>
                    <a:pt x="303" y="32"/>
                  </a:lnTo>
                  <a:lnTo>
                    <a:pt x="300" y="37"/>
                  </a:lnTo>
                  <a:lnTo>
                    <a:pt x="303" y="38"/>
                  </a:lnTo>
                  <a:lnTo>
                    <a:pt x="306" y="37"/>
                  </a:lnTo>
                  <a:lnTo>
                    <a:pt x="307" y="38"/>
                  </a:lnTo>
                  <a:lnTo>
                    <a:pt x="307" y="39"/>
                  </a:lnTo>
                  <a:lnTo>
                    <a:pt x="308" y="42"/>
                  </a:lnTo>
                  <a:lnTo>
                    <a:pt x="308" y="43"/>
                  </a:lnTo>
                  <a:lnTo>
                    <a:pt x="308" y="45"/>
                  </a:lnTo>
                  <a:lnTo>
                    <a:pt x="311" y="49"/>
                  </a:lnTo>
                  <a:lnTo>
                    <a:pt x="312" y="48"/>
                  </a:lnTo>
                  <a:lnTo>
                    <a:pt x="312" y="49"/>
                  </a:lnTo>
                  <a:lnTo>
                    <a:pt x="312" y="48"/>
                  </a:lnTo>
                  <a:lnTo>
                    <a:pt x="312" y="43"/>
                  </a:lnTo>
                  <a:lnTo>
                    <a:pt x="312" y="42"/>
                  </a:lnTo>
                  <a:lnTo>
                    <a:pt x="311" y="38"/>
                  </a:lnTo>
                  <a:lnTo>
                    <a:pt x="309" y="36"/>
                  </a:lnTo>
                  <a:lnTo>
                    <a:pt x="311" y="33"/>
                  </a:lnTo>
                  <a:lnTo>
                    <a:pt x="311" y="31"/>
                  </a:lnTo>
                  <a:lnTo>
                    <a:pt x="312" y="30"/>
                  </a:lnTo>
                  <a:lnTo>
                    <a:pt x="311" y="28"/>
                  </a:lnTo>
                  <a:lnTo>
                    <a:pt x="307" y="26"/>
                  </a:lnTo>
                  <a:lnTo>
                    <a:pt x="307" y="25"/>
                  </a:lnTo>
                  <a:lnTo>
                    <a:pt x="312" y="24"/>
                  </a:lnTo>
                  <a:lnTo>
                    <a:pt x="314" y="27"/>
                  </a:lnTo>
                  <a:lnTo>
                    <a:pt x="317" y="31"/>
                  </a:lnTo>
                  <a:lnTo>
                    <a:pt x="320" y="33"/>
                  </a:lnTo>
                  <a:lnTo>
                    <a:pt x="320" y="34"/>
                  </a:lnTo>
                  <a:lnTo>
                    <a:pt x="319" y="34"/>
                  </a:lnTo>
                  <a:lnTo>
                    <a:pt x="319" y="36"/>
                  </a:lnTo>
                  <a:lnTo>
                    <a:pt x="323" y="37"/>
                  </a:lnTo>
                  <a:lnTo>
                    <a:pt x="325" y="36"/>
                  </a:lnTo>
                  <a:lnTo>
                    <a:pt x="325" y="30"/>
                  </a:lnTo>
                  <a:lnTo>
                    <a:pt x="326" y="28"/>
                  </a:lnTo>
                  <a:lnTo>
                    <a:pt x="327" y="30"/>
                  </a:lnTo>
                  <a:lnTo>
                    <a:pt x="329" y="32"/>
                  </a:lnTo>
                  <a:lnTo>
                    <a:pt x="332" y="32"/>
                  </a:lnTo>
                  <a:lnTo>
                    <a:pt x="332" y="30"/>
                  </a:lnTo>
                  <a:lnTo>
                    <a:pt x="335" y="32"/>
                  </a:lnTo>
                  <a:lnTo>
                    <a:pt x="333" y="36"/>
                  </a:lnTo>
                  <a:lnTo>
                    <a:pt x="337" y="40"/>
                  </a:lnTo>
                  <a:lnTo>
                    <a:pt x="339" y="42"/>
                  </a:lnTo>
                  <a:lnTo>
                    <a:pt x="341" y="40"/>
                  </a:lnTo>
                  <a:lnTo>
                    <a:pt x="345" y="45"/>
                  </a:lnTo>
                  <a:lnTo>
                    <a:pt x="349" y="40"/>
                  </a:lnTo>
                  <a:lnTo>
                    <a:pt x="354" y="39"/>
                  </a:lnTo>
                  <a:lnTo>
                    <a:pt x="354" y="37"/>
                  </a:lnTo>
                  <a:lnTo>
                    <a:pt x="355" y="38"/>
                  </a:lnTo>
                  <a:lnTo>
                    <a:pt x="356" y="36"/>
                  </a:lnTo>
                  <a:lnTo>
                    <a:pt x="359" y="34"/>
                  </a:lnTo>
                  <a:lnTo>
                    <a:pt x="359" y="33"/>
                  </a:lnTo>
                  <a:lnTo>
                    <a:pt x="362" y="33"/>
                  </a:lnTo>
                  <a:lnTo>
                    <a:pt x="366" y="33"/>
                  </a:lnTo>
                  <a:lnTo>
                    <a:pt x="366" y="26"/>
                  </a:lnTo>
                  <a:lnTo>
                    <a:pt x="372" y="25"/>
                  </a:lnTo>
                  <a:lnTo>
                    <a:pt x="373" y="22"/>
                  </a:lnTo>
                  <a:lnTo>
                    <a:pt x="375" y="22"/>
                  </a:lnTo>
                  <a:lnTo>
                    <a:pt x="378" y="24"/>
                  </a:lnTo>
                  <a:lnTo>
                    <a:pt x="405" y="30"/>
                  </a:lnTo>
                  <a:lnTo>
                    <a:pt x="410" y="26"/>
                  </a:lnTo>
                  <a:lnTo>
                    <a:pt x="415" y="27"/>
                  </a:lnTo>
                  <a:lnTo>
                    <a:pt x="421" y="30"/>
                  </a:lnTo>
                  <a:lnTo>
                    <a:pt x="423" y="28"/>
                  </a:lnTo>
                  <a:lnTo>
                    <a:pt x="423" y="30"/>
                  </a:lnTo>
                  <a:lnTo>
                    <a:pt x="426" y="30"/>
                  </a:lnTo>
                  <a:lnTo>
                    <a:pt x="428" y="31"/>
                  </a:lnTo>
                  <a:lnTo>
                    <a:pt x="429" y="28"/>
                  </a:lnTo>
                  <a:lnTo>
                    <a:pt x="439" y="27"/>
                  </a:lnTo>
                  <a:lnTo>
                    <a:pt x="446" y="30"/>
                  </a:lnTo>
                  <a:lnTo>
                    <a:pt x="452" y="33"/>
                  </a:lnTo>
                  <a:lnTo>
                    <a:pt x="462" y="32"/>
                  </a:lnTo>
                  <a:lnTo>
                    <a:pt x="468" y="31"/>
                  </a:lnTo>
                  <a:lnTo>
                    <a:pt x="476" y="34"/>
                  </a:lnTo>
                  <a:lnTo>
                    <a:pt x="480" y="34"/>
                  </a:lnTo>
                  <a:lnTo>
                    <a:pt x="479" y="26"/>
                  </a:lnTo>
                  <a:lnTo>
                    <a:pt x="479" y="22"/>
                  </a:lnTo>
                  <a:lnTo>
                    <a:pt x="480" y="19"/>
                  </a:lnTo>
                  <a:lnTo>
                    <a:pt x="479" y="16"/>
                  </a:lnTo>
                  <a:lnTo>
                    <a:pt x="479" y="15"/>
                  </a:lnTo>
                  <a:lnTo>
                    <a:pt x="483" y="8"/>
                  </a:lnTo>
                  <a:lnTo>
                    <a:pt x="488" y="6"/>
                  </a:lnTo>
                  <a:lnTo>
                    <a:pt x="489" y="3"/>
                  </a:lnTo>
                  <a:lnTo>
                    <a:pt x="492" y="3"/>
                  </a:lnTo>
                  <a:lnTo>
                    <a:pt x="493" y="0"/>
                  </a:lnTo>
                  <a:lnTo>
                    <a:pt x="494" y="0"/>
                  </a:lnTo>
                  <a:lnTo>
                    <a:pt x="497" y="1"/>
                  </a:lnTo>
                  <a:lnTo>
                    <a:pt x="499" y="1"/>
                  </a:lnTo>
                  <a:lnTo>
                    <a:pt x="499" y="2"/>
                  </a:lnTo>
                  <a:lnTo>
                    <a:pt x="500" y="3"/>
                  </a:lnTo>
                  <a:lnTo>
                    <a:pt x="501" y="7"/>
                  </a:lnTo>
                  <a:lnTo>
                    <a:pt x="505" y="8"/>
                  </a:lnTo>
                  <a:lnTo>
                    <a:pt x="506" y="12"/>
                  </a:lnTo>
                  <a:lnTo>
                    <a:pt x="505" y="13"/>
                  </a:lnTo>
                  <a:lnTo>
                    <a:pt x="509" y="15"/>
                  </a:lnTo>
                  <a:lnTo>
                    <a:pt x="511" y="15"/>
                  </a:lnTo>
                  <a:lnTo>
                    <a:pt x="513" y="14"/>
                  </a:lnTo>
                  <a:lnTo>
                    <a:pt x="515" y="14"/>
                  </a:lnTo>
                  <a:lnTo>
                    <a:pt x="515" y="13"/>
                  </a:lnTo>
                  <a:lnTo>
                    <a:pt x="516" y="13"/>
                  </a:lnTo>
                  <a:lnTo>
                    <a:pt x="517" y="13"/>
                  </a:lnTo>
                  <a:lnTo>
                    <a:pt x="518" y="15"/>
                  </a:lnTo>
                  <a:lnTo>
                    <a:pt x="521" y="18"/>
                  </a:lnTo>
                  <a:lnTo>
                    <a:pt x="523" y="19"/>
                  </a:lnTo>
                  <a:lnTo>
                    <a:pt x="527" y="22"/>
                  </a:lnTo>
                  <a:lnTo>
                    <a:pt x="528" y="24"/>
                  </a:lnTo>
                  <a:lnTo>
                    <a:pt x="527" y="25"/>
                  </a:lnTo>
                  <a:lnTo>
                    <a:pt x="527" y="26"/>
                  </a:lnTo>
                  <a:lnTo>
                    <a:pt x="531" y="30"/>
                  </a:lnTo>
                  <a:lnTo>
                    <a:pt x="537" y="31"/>
                  </a:lnTo>
                  <a:lnTo>
                    <a:pt x="543" y="33"/>
                  </a:lnTo>
                  <a:lnTo>
                    <a:pt x="542" y="34"/>
                  </a:lnTo>
                  <a:lnTo>
                    <a:pt x="545" y="33"/>
                  </a:lnTo>
                  <a:lnTo>
                    <a:pt x="548" y="34"/>
                  </a:lnTo>
                  <a:lnTo>
                    <a:pt x="549" y="34"/>
                  </a:lnTo>
                  <a:lnTo>
                    <a:pt x="551" y="37"/>
                  </a:lnTo>
                  <a:lnTo>
                    <a:pt x="555" y="38"/>
                  </a:lnTo>
                  <a:lnTo>
                    <a:pt x="557" y="40"/>
                  </a:lnTo>
                  <a:lnTo>
                    <a:pt x="559" y="46"/>
                  </a:lnTo>
                  <a:lnTo>
                    <a:pt x="563" y="48"/>
                  </a:lnTo>
                  <a:lnTo>
                    <a:pt x="565" y="51"/>
                  </a:lnTo>
                  <a:lnTo>
                    <a:pt x="569" y="54"/>
                  </a:lnTo>
                  <a:lnTo>
                    <a:pt x="569" y="56"/>
                  </a:lnTo>
                  <a:lnTo>
                    <a:pt x="565" y="60"/>
                  </a:lnTo>
                  <a:lnTo>
                    <a:pt x="565" y="63"/>
                  </a:lnTo>
                  <a:lnTo>
                    <a:pt x="566" y="66"/>
                  </a:lnTo>
                  <a:lnTo>
                    <a:pt x="570" y="70"/>
                  </a:lnTo>
                  <a:lnTo>
                    <a:pt x="572" y="72"/>
                  </a:lnTo>
                  <a:lnTo>
                    <a:pt x="573" y="73"/>
                  </a:lnTo>
                  <a:lnTo>
                    <a:pt x="576" y="73"/>
                  </a:lnTo>
                  <a:lnTo>
                    <a:pt x="582" y="79"/>
                  </a:lnTo>
                  <a:lnTo>
                    <a:pt x="587" y="87"/>
                  </a:lnTo>
                  <a:lnTo>
                    <a:pt x="588" y="90"/>
                  </a:lnTo>
                  <a:lnTo>
                    <a:pt x="589" y="96"/>
                  </a:lnTo>
                  <a:lnTo>
                    <a:pt x="591" y="98"/>
                  </a:lnTo>
                  <a:lnTo>
                    <a:pt x="593" y="102"/>
                  </a:lnTo>
                  <a:lnTo>
                    <a:pt x="593" y="105"/>
                  </a:lnTo>
                  <a:lnTo>
                    <a:pt x="595" y="105"/>
                  </a:lnTo>
                  <a:lnTo>
                    <a:pt x="596" y="108"/>
                  </a:lnTo>
                  <a:lnTo>
                    <a:pt x="596" y="110"/>
                  </a:lnTo>
                  <a:lnTo>
                    <a:pt x="596" y="112"/>
                  </a:lnTo>
                  <a:lnTo>
                    <a:pt x="596" y="115"/>
                  </a:lnTo>
                  <a:lnTo>
                    <a:pt x="596" y="117"/>
                  </a:lnTo>
                  <a:lnTo>
                    <a:pt x="597" y="120"/>
                  </a:lnTo>
                  <a:lnTo>
                    <a:pt x="600" y="122"/>
                  </a:lnTo>
                  <a:lnTo>
                    <a:pt x="599" y="124"/>
                  </a:lnTo>
                  <a:lnTo>
                    <a:pt x="600" y="128"/>
                  </a:lnTo>
                  <a:lnTo>
                    <a:pt x="602" y="130"/>
                  </a:lnTo>
                  <a:lnTo>
                    <a:pt x="605" y="129"/>
                  </a:lnTo>
                  <a:lnTo>
                    <a:pt x="606" y="129"/>
                  </a:lnTo>
                  <a:lnTo>
                    <a:pt x="605" y="132"/>
                  </a:lnTo>
                  <a:lnTo>
                    <a:pt x="602" y="133"/>
                  </a:lnTo>
                  <a:lnTo>
                    <a:pt x="602" y="135"/>
                  </a:lnTo>
                  <a:lnTo>
                    <a:pt x="603" y="138"/>
                  </a:lnTo>
                  <a:lnTo>
                    <a:pt x="603" y="139"/>
                  </a:lnTo>
                  <a:lnTo>
                    <a:pt x="606" y="141"/>
                  </a:lnTo>
                  <a:lnTo>
                    <a:pt x="608" y="142"/>
                  </a:lnTo>
                  <a:lnTo>
                    <a:pt x="608" y="145"/>
                  </a:lnTo>
                  <a:lnTo>
                    <a:pt x="611" y="146"/>
                  </a:lnTo>
                  <a:lnTo>
                    <a:pt x="611" y="147"/>
                  </a:lnTo>
                  <a:lnTo>
                    <a:pt x="611" y="150"/>
                  </a:lnTo>
                  <a:lnTo>
                    <a:pt x="615" y="152"/>
                  </a:lnTo>
                  <a:lnTo>
                    <a:pt x="618" y="152"/>
                  </a:lnTo>
                  <a:lnTo>
                    <a:pt x="621" y="154"/>
                  </a:lnTo>
                  <a:lnTo>
                    <a:pt x="625" y="157"/>
                  </a:lnTo>
                  <a:lnTo>
                    <a:pt x="626" y="158"/>
                  </a:lnTo>
                  <a:lnTo>
                    <a:pt x="636" y="163"/>
                  </a:lnTo>
                  <a:lnTo>
                    <a:pt x="638" y="163"/>
                  </a:lnTo>
                  <a:lnTo>
                    <a:pt x="639" y="164"/>
                  </a:lnTo>
                  <a:lnTo>
                    <a:pt x="638" y="164"/>
                  </a:lnTo>
                  <a:lnTo>
                    <a:pt x="636" y="164"/>
                  </a:lnTo>
                  <a:lnTo>
                    <a:pt x="635" y="164"/>
                  </a:lnTo>
                  <a:lnTo>
                    <a:pt x="633" y="165"/>
                  </a:lnTo>
                  <a:lnTo>
                    <a:pt x="633" y="170"/>
                  </a:lnTo>
                  <a:lnTo>
                    <a:pt x="635" y="176"/>
                  </a:lnTo>
                  <a:lnTo>
                    <a:pt x="637" y="181"/>
                  </a:lnTo>
                  <a:lnTo>
                    <a:pt x="641" y="184"/>
                  </a:lnTo>
                  <a:lnTo>
                    <a:pt x="647" y="189"/>
                  </a:lnTo>
                  <a:lnTo>
                    <a:pt x="653" y="192"/>
                  </a:lnTo>
                  <a:lnTo>
                    <a:pt x="660" y="194"/>
                  </a:lnTo>
                  <a:lnTo>
                    <a:pt x="659" y="194"/>
                  </a:lnTo>
                  <a:lnTo>
                    <a:pt x="657" y="199"/>
                  </a:lnTo>
                  <a:lnTo>
                    <a:pt x="655" y="205"/>
                  </a:lnTo>
                  <a:lnTo>
                    <a:pt x="653" y="205"/>
                  </a:lnTo>
                  <a:lnTo>
                    <a:pt x="645" y="202"/>
                  </a:lnTo>
                  <a:lnTo>
                    <a:pt x="641" y="201"/>
                  </a:lnTo>
                  <a:lnTo>
                    <a:pt x="629" y="204"/>
                  </a:lnTo>
                  <a:lnTo>
                    <a:pt x="627" y="199"/>
                  </a:lnTo>
                  <a:lnTo>
                    <a:pt x="624" y="199"/>
                  </a:lnTo>
                  <a:lnTo>
                    <a:pt x="623" y="196"/>
                  </a:lnTo>
                  <a:lnTo>
                    <a:pt x="614" y="196"/>
                  </a:lnTo>
                  <a:lnTo>
                    <a:pt x="612" y="193"/>
                  </a:lnTo>
                  <a:lnTo>
                    <a:pt x="603" y="194"/>
                  </a:lnTo>
                  <a:lnTo>
                    <a:pt x="607" y="190"/>
                  </a:lnTo>
                  <a:lnTo>
                    <a:pt x="600" y="184"/>
                  </a:lnTo>
                  <a:lnTo>
                    <a:pt x="593" y="184"/>
                  </a:lnTo>
                  <a:lnTo>
                    <a:pt x="591" y="189"/>
                  </a:lnTo>
                  <a:lnTo>
                    <a:pt x="589" y="190"/>
                  </a:lnTo>
                  <a:lnTo>
                    <a:pt x="593" y="198"/>
                  </a:lnTo>
                  <a:lnTo>
                    <a:pt x="593" y="202"/>
                  </a:lnTo>
                  <a:lnTo>
                    <a:pt x="589" y="206"/>
                  </a:lnTo>
                  <a:lnTo>
                    <a:pt x="589" y="210"/>
                  </a:lnTo>
                  <a:lnTo>
                    <a:pt x="572" y="222"/>
                  </a:lnTo>
                  <a:lnTo>
                    <a:pt x="569" y="226"/>
                  </a:lnTo>
                  <a:lnTo>
                    <a:pt x="557" y="224"/>
                  </a:lnTo>
                  <a:lnTo>
                    <a:pt x="548" y="226"/>
                  </a:lnTo>
                  <a:lnTo>
                    <a:pt x="547" y="231"/>
                  </a:lnTo>
                  <a:lnTo>
                    <a:pt x="540" y="237"/>
                  </a:lnTo>
                  <a:lnTo>
                    <a:pt x="529" y="241"/>
                  </a:lnTo>
                  <a:lnTo>
                    <a:pt x="531" y="243"/>
                  </a:lnTo>
                  <a:lnTo>
                    <a:pt x="530" y="247"/>
                  </a:lnTo>
                  <a:lnTo>
                    <a:pt x="525" y="247"/>
                  </a:lnTo>
                  <a:lnTo>
                    <a:pt x="523" y="249"/>
                  </a:lnTo>
                  <a:lnTo>
                    <a:pt x="522" y="262"/>
                  </a:lnTo>
                  <a:lnTo>
                    <a:pt x="519" y="264"/>
                  </a:lnTo>
                  <a:lnTo>
                    <a:pt x="513" y="260"/>
                  </a:lnTo>
                  <a:lnTo>
                    <a:pt x="512" y="260"/>
                  </a:lnTo>
                  <a:lnTo>
                    <a:pt x="510" y="253"/>
                  </a:lnTo>
                  <a:lnTo>
                    <a:pt x="505" y="255"/>
                  </a:lnTo>
                  <a:lnTo>
                    <a:pt x="492" y="259"/>
                  </a:lnTo>
                  <a:lnTo>
                    <a:pt x="491" y="258"/>
                  </a:lnTo>
                  <a:lnTo>
                    <a:pt x="485" y="260"/>
                  </a:lnTo>
                  <a:lnTo>
                    <a:pt x="476" y="262"/>
                  </a:lnTo>
                  <a:lnTo>
                    <a:pt x="464" y="265"/>
                  </a:lnTo>
                  <a:lnTo>
                    <a:pt x="462" y="266"/>
                  </a:lnTo>
                  <a:lnTo>
                    <a:pt x="461" y="266"/>
                  </a:lnTo>
                  <a:lnTo>
                    <a:pt x="458" y="266"/>
                  </a:lnTo>
                  <a:lnTo>
                    <a:pt x="453" y="272"/>
                  </a:lnTo>
                  <a:lnTo>
                    <a:pt x="452" y="277"/>
                  </a:lnTo>
                  <a:lnTo>
                    <a:pt x="451" y="279"/>
                  </a:lnTo>
                  <a:lnTo>
                    <a:pt x="451" y="282"/>
                  </a:lnTo>
                  <a:lnTo>
                    <a:pt x="455" y="284"/>
                  </a:lnTo>
                  <a:lnTo>
                    <a:pt x="453" y="286"/>
                  </a:lnTo>
                  <a:lnTo>
                    <a:pt x="452" y="289"/>
                  </a:lnTo>
                  <a:lnTo>
                    <a:pt x="453" y="290"/>
                  </a:lnTo>
                  <a:lnTo>
                    <a:pt x="452" y="294"/>
                  </a:lnTo>
                  <a:lnTo>
                    <a:pt x="453" y="297"/>
                  </a:lnTo>
                  <a:lnTo>
                    <a:pt x="452" y="300"/>
                  </a:lnTo>
                  <a:lnTo>
                    <a:pt x="453" y="301"/>
                  </a:lnTo>
                  <a:lnTo>
                    <a:pt x="453" y="303"/>
                  </a:lnTo>
                  <a:lnTo>
                    <a:pt x="452" y="303"/>
                  </a:lnTo>
                  <a:lnTo>
                    <a:pt x="451" y="303"/>
                  </a:lnTo>
                  <a:lnTo>
                    <a:pt x="451" y="309"/>
                  </a:lnTo>
                  <a:lnTo>
                    <a:pt x="449" y="310"/>
                  </a:lnTo>
                  <a:lnTo>
                    <a:pt x="449" y="314"/>
                  </a:lnTo>
                  <a:lnTo>
                    <a:pt x="446" y="316"/>
                  </a:lnTo>
                  <a:lnTo>
                    <a:pt x="453" y="316"/>
                  </a:lnTo>
                  <a:lnTo>
                    <a:pt x="453" y="322"/>
                  </a:lnTo>
                  <a:lnTo>
                    <a:pt x="450" y="324"/>
                  </a:lnTo>
                  <a:lnTo>
                    <a:pt x="450" y="325"/>
                  </a:lnTo>
                  <a:lnTo>
                    <a:pt x="449" y="325"/>
                  </a:lnTo>
                  <a:lnTo>
                    <a:pt x="449" y="328"/>
                  </a:lnTo>
                  <a:lnTo>
                    <a:pt x="446" y="331"/>
                  </a:lnTo>
                  <a:lnTo>
                    <a:pt x="446" y="332"/>
                  </a:lnTo>
                  <a:lnTo>
                    <a:pt x="449" y="334"/>
                  </a:lnTo>
                  <a:lnTo>
                    <a:pt x="446" y="337"/>
                  </a:lnTo>
                  <a:lnTo>
                    <a:pt x="446" y="340"/>
                  </a:lnTo>
                  <a:lnTo>
                    <a:pt x="447" y="343"/>
                  </a:lnTo>
                  <a:lnTo>
                    <a:pt x="449" y="345"/>
                  </a:lnTo>
                  <a:lnTo>
                    <a:pt x="449" y="349"/>
                  </a:lnTo>
                  <a:lnTo>
                    <a:pt x="451" y="350"/>
                  </a:lnTo>
                  <a:lnTo>
                    <a:pt x="453" y="352"/>
                  </a:lnTo>
                  <a:lnTo>
                    <a:pt x="453" y="354"/>
                  </a:lnTo>
                  <a:lnTo>
                    <a:pt x="451" y="356"/>
                  </a:lnTo>
                  <a:lnTo>
                    <a:pt x="451" y="357"/>
                  </a:lnTo>
                  <a:lnTo>
                    <a:pt x="450" y="360"/>
                  </a:lnTo>
                  <a:lnTo>
                    <a:pt x="451" y="362"/>
                  </a:lnTo>
                  <a:lnTo>
                    <a:pt x="450" y="364"/>
                  </a:lnTo>
                  <a:lnTo>
                    <a:pt x="450" y="370"/>
                  </a:lnTo>
                  <a:lnTo>
                    <a:pt x="451" y="373"/>
                  </a:lnTo>
                  <a:lnTo>
                    <a:pt x="451" y="376"/>
                  </a:lnTo>
                  <a:lnTo>
                    <a:pt x="450" y="378"/>
                  </a:lnTo>
                  <a:lnTo>
                    <a:pt x="445" y="381"/>
                  </a:lnTo>
                  <a:lnTo>
                    <a:pt x="439" y="384"/>
                  </a:lnTo>
                  <a:lnTo>
                    <a:pt x="441" y="385"/>
                  </a:lnTo>
                  <a:lnTo>
                    <a:pt x="441" y="387"/>
                  </a:lnTo>
                  <a:lnTo>
                    <a:pt x="441" y="388"/>
                  </a:lnTo>
                  <a:lnTo>
                    <a:pt x="441" y="390"/>
                  </a:lnTo>
                  <a:lnTo>
                    <a:pt x="445" y="392"/>
                  </a:lnTo>
                  <a:lnTo>
                    <a:pt x="450" y="392"/>
                  </a:lnTo>
                  <a:lnTo>
                    <a:pt x="455" y="392"/>
                  </a:lnTo>
                  <a:lnTo>
                    <a:pt x="456" y="393"/>
                  </a:lnTo>
                  <a:lnTo>
                    <a:pt x="457" y="394"/>
                  </a:lnTo>
                  <a:lnTo>
                    <a:pt x="457" y="396"/>
                  </a:lnTo>
                  <a:lnTo>
                    <a:pt x="457" y="399"/>
                  </a:lnTo>
                  <a:lnTo>
                    <a:pt x="456" y="399"/>
                  </a:lnTo>
                  <a:lnTo>
                    <a:pt x="453" y="399"/>
                  </a:lnTo>
                  <a:lnTo>
                    <a:pt x="446" y="402"/>
                  </a:lnTo>
                  <a:lnTo>
                    <a:pt x="443" y="402"/>
                  </a:lnTo>
                  <a:lnTo>
                    <a:pt x="441" y="405"/>
                  </a:lnTo>
                  <a:lnTo>
                    <a:pt x="440" y="406"/>
                  </a:lnTo>
                  <a:lnTo>
                    <a:pt x="439" y="406"/>
                  </a:lnTo>
                  <a:lnTo>
                    <a:pt x="439" y="405"/>
                  </a:lnTo>
                  <a:lnTo>
                    <a:pt x="437" y="405"/>
                  </a:lnTo>
                  <a:lnTo>
                    <a:pt x="435" y="405"/>
                  </a:lnTo>
                  <a:lnTo>
                    <a:pt x="435" y="406"/>
                  </a:lnTo>
                  <a:lnTo>
                    <a:pt x="437" y="409"/>
                  </a:lnTo>
                  <a:lnTo>
                    <a:pt x="434" y="409"/>
                  </a:lnTo>
                  <a:lnTo>
                    <a:pt x="431" y="408"/>
                  </a:lnTo>
                  <a:lnTo>
                    <a:pt x="429" y="409"/>
                  </a:lnTo>
                  <a:lnTo>
                    <a:pt x="425" y="408"/>
                  </a:lnTo>
                  <a:lnTo>
                    <a:pt x="420" y="410"/>
                  </a:lnTo>
                  <a:lnTo>
                    <a:pt x="419" y="408"/>
                  </a:lnTo>
                  <a:lnTo>
                    <a:pt x="416" y="409"/>
                  </a:lnTo>
                  <a:lnTo>
                    <a:pt x="416" y="406"/>
                  </a:lnTo>
                  <a:lnTo>
                    <a:pt x="415" y="405"/>
                  </a:lnTo>
                  <a:lnTo>
                    <a:pt x="407" y="414"/>
                  </a:lnTo>
                  <a:lnTo>
                    <a:pt x="407" y="416"/>
                  </a:lnTo>
                  <a:lnTo>
                    <a:pt x="404" y="420"/>
                  </a:lnTo>
                  <a:lnTo>
                    <a:pt x="401" y="420"/>
                  </a:lnTo>
                  <a:lnTo>
                    <a:pt x="401" y="422"/>
                  </a:lnTo>
                  <a:lnTo>
                    <a:pt x="413" y="427"/>
                  </a:lnTo>
                  <a:lnTo>
                    <a:pt x="417" y="430"/>
                  </a:lnTo>
                  <a:lnTo>
                    <a:pt x="413" y="432"/>
                  </a:lnTo>
                  <a:lnTo>
                    <a:pt x="409" y="430"/>
                  </a:lnTo>
                  <a:lnTo>
                    <a:pt x="398" y="432"/>
                  </a:lnTo>
                  <a:lnTo>
                    <a:pt x="396" y="435"/>
                  </a:lnTo>
                  <a:lnTo>
                    <a:pt x="393" y="436"/>
                  </a:lnTo>
                  <a:lnTo>
                    <a:pt x="390" y="434"/>
                  </a:lnTo>
                  <a:lnTo>
                    <a:pt x="385" y="436"/>
                  </a:lnTo>
                  <a:lnTo>
                    <a:pt x="377" y="435"/>
                  </a:lnTo>
                  <a:lnTo>
                    <a:pt x="371" y="432"/>
                  </a:lnTo>
                  <a:lnTo>
                    <a:pt x="372" y="442"/>
                  </a:lnTo>
                  <a:lnTo>
                    <a:pt x="368" y="445"/>
                  </a:lnTo>
                  <a:lnTo>
                    <a:pt x="365" y="446"/>
                  </a:lnTo>
                  <a:lnTo>
                    <a:pt x="357" y="434"/>
                  </a:lnTo>
                  <a:lnTo>
                    <a:pt x="357" y="432"/>
                  </a:lnTo>
                  <a:lnTo>
                    <a:pt x="360" y="432"/>
                  </a:lnTo>
                  <a:lnTo>
                    <a:pt x="362" y="429"/>
                  </a:lnTo>
                  <a:lnTo>
                    <a:pt x="361" y="424"/>
                  </a:lnTo>
                  <a:lnTo>
                    <a:pt x="363" y="421"/>
                  </a:lnTo>
                  <a:lnTo>
                    <a:pt x="366" y="415"/>
                  </a:lnTo>
                  <a:lnTo>
                    <a:pt x="365" y="410"/>
                  </a:lnTo>
                  <a:lnTo>
                    <a:pt x="367" y="408"/>
                  </a:lnTo>
                  <a:lnTo>
                    <a:pt x="371" y="408"/>
                  </a:lnTo>
                  <a:lnTo>
                    <a:pt x="374" y="408"/>
                  </a:lnTo>
                  <a:lnTo>
                    <a:pt x="375" y="406"/>
                  </a:lnTo>
                  <a:lnTo>
                    <a:pt x="377" y="406"/>
                  </a:lnTo>
                  <a:lnTo>
                    <a:pt x="373" y="404"/>
                  </a:lnTo>
                  <a:lnTo>
                    <a:pt x="371" y="404"/>
                  </a:lnTo>
                  <a:lnTo>
                    <a:pt x="369" y="403"/>
                  </a:lnTo>
                  <a:lnTo>
                    <a:pt x="369" y="402"/>
                  </a:lnTo>
                  <a:lnTo>
                    <a:pt x="369" y="400"/>
                  </a:lnTo>
                  <a:lnTo>
                    <a:pt x="368" y="402"/>
                  </a:lnTo>
                  <a:lnTo>
                    <a:pt x="367" y="399"/>
                  </a:lnTo>
                  <a:lnTo>
                    <a:pt x="366" y="399"/>
                  </a:lnTo>
                  <a:lnTo>
                    <a:pt x="362" y="400"/>
                  </a:lnTo>
                  <a:lnTo>
                    <a:pt x="361" y="400"/>
                  </a:lnTo>
                  <a:lnTo>
                    <a:pt x="360" y="400"/>
                  </a:lnTo>
                  <a:lnTo>
                    <a:pt x="357" y="399"/>
                  </a:lnTo>
                  <a:lnTo>
                    <a:pt x="356" y="397"/>
                  </a:lnTo>
                  <a:lnTo>
                    <a:pt x="355" y="394"/>
                  </a:lnTo>
                  <a:lnTo>
                    <a:pt x="349" y="387"/>
                  </a:lnTo>
                  <a:lnTo>
                    <a:pt x="348" y="386"/>
                  </a:lnTo>
                  <a:lnTo>
                    <a:pt x="345" y="387"/>
                  </a:lnTo>
                  <a:lnTo>
                    <a:pt x="345" y="386"/>
                  </a:lnTo>
                  <a:lnTo>
                    <a:pt x="344" y="385"/>
                  </a:lnTo>
                  <a:lnTo>
                    <a:pt x="344" y="381"/>
                  </a:lnTo>
                  <a:lnTo>
                    <a:pt x="349" y="378"/>
                  </a:lnTo>
                  <a:lnTo>
                    <a:pt x="349" y="376"/>
                  </a:lnTo>
                  <a:lnTo>
                    <a:pt x="350" y="376"/>
                  </a:lnTo>
                  <a:lnTo>
                    <a:pt x="351" y="375"/>
                  </a:lnTo>
                  <a:lnTo>
                    <a:pt x="351" y="373"/>
                  </a:lnTo>
                  <a:lnTo>
                    <a:pt x="349" y="370"/>
                  </a:lnTo>
                  <a:lnTo>
                    <a:pt x="347" y="368"/>
                  </a:lnTo>
                  <a:lnTo>
                    <a:pt x="344" y="368"/>
                  </a:lnTo>
                  <a:lnTo>
                    <a:pt x="345" y="366"/>
                  </a:lnTo>
                  <a:lnTo>
                    <a:pt x="345" y="362"/>
                  </a:lnTo>
                  <a:lnTo>
                    <a:pt x="347" y="361"/>
                  </a:lnTo>
                  <a:lnTo>
                    <a:pt x="345" y="360"/>
                  </a:lnTo>
                  <a:lnTo>
                    <a:pt x="343" y="352"/>
                  </a:lnTo>
                  <a:lnTo>
                    <a:pt x="344" y="351"/>
                  </a:lnTo>
                  <a:lnTo>
                    <a:pt x="345" y="349"/>
                  </a:lnTo>
                  <a:lnTo>
                    <a:pt x="341" y="344"/>
                  </a:lnTo>
                  <a:lnTo>
                    <a:pt x="339" y="342"/>
                  </a:lnTo>
                  <a:lnTo>
                    <a:pt x="341" y="339"/>
                  </a:lnTo>
                  <a:lnTo>
                    <a:pt x="338" y="337"/>
                  </a:lnTo>
                  <a:lnTo>
                    <a:pt x="338" y="336"/>
                  </a:lnTo>
                  <a:lnTo>
                    <a:pt x="338" y="334"/>
                  </a:lnTo>
                  <a:lnTo>
                    <a:pt x="336" y="332"/>
                  </a:lnTo>
                  <a:lnTo>
                    <a:pt x="344" y="327"/>
                  </a:lnTo>
                  <a:lnTo>
                    <a:pt x="347" y="326"/>
                  </a:lnTo>
                  <a:lnTo>
                    <a:pt x="345" y="321"/>
                  </a:lnTo>
                  <a:lnTo>
                    <a:pt x="347" y="316"/>
                  </a:lnTo>
                  <a:lnTo>
                    <a:pt x="345" y="313"/>
                  </a:lnTo>
                  <a:lnTo>
                    <a:pt x="349" y="312"/>
                  </a:lnTo>
                  <a:lnTo>
                    <a:pt x="351" y="308"/>
                  </a:lnTo>
                  <a:lnTo>
                    <a:pt x="353" y="308"/>
                  </a:lnTo>
                  <a:lnTo>
                    <a:pt x="354" y="306"/>
                  </a:lnTo>
                  <a:lnTo>
                    <a:pt x="354" y="302"/>
                  </a:lnTo>
                  <a:lnTo>
                    <a:pt x="357" y="301"/>
                  </a:lnTo>
                  <a:lnTo>
                    <a:pt x="353" y="300"/>
                  </a:lnTo>
                  <a:lnTo>
                    <a:pt x="349" y="297"/>
                  </a:lnTo>
                  <a:lnTo>
                    <a:pt x="341" y="294"/>
                  </a:lnTo>
                  <a:lnTo>
                    <a:pt x="341" y="290"/>
                  </a:lnTo>
                  <a:lnTo>
                    <a:pt x="332" y="294"/>
                  </a:lnTo>
                  <a:lnTo>
                    <a:pt x="321" y="294"/>
                  </a:lnTo>
                  <a:lnTo>
                    <a:pt x="320" y="295"/>
                  </a:lnTo>
                  <a:lnTo>
                    <a:pt x="319" y="297"/>
                  </a:lnTo>
                  <a:lnTo>
                    <a:pt x="318" y="300"/>
                  </a:lnTo>
                  <a:lnTo>
                    <a:pt x="315" y="300"/>
                  </a:lnTo>
                  <a:lnTo>
                    <a:pt x="313" y="307"/>
                  </a:lnTo>
                  <a:lnTo>
                    <a:pt x="311" y="304"/>
                  </a:lnTo>
                  <a:lnTo>
                    <a:pt x="308" y="307"/>
                  </a:lnTo>
                  <a:lnTo>
                    <a:pt x="303" y="307"/>
                  </a:lnTo>
                  <a:lnTo>
                    <a:pt x="303" y="306"/>
                  </a:lnTo>
                  <a:lnTo>
                    <a:pt x="301" y="304"/>
                  </a:lnTo>
                  <a:lnTo>
                    <a:pt x="300" y="304"/>
                  </a:lnTo>
                  <a:lnTo>
                    <a:pt x="299" y="307"/>
                  </a:lnTo>
                  <a:lnTo>
                    <a:pt x="297" y="306"/>
                  </a:lnTo>
                  <a:lnTo>
                    <a:pt x="297" y="307"/>
                  </a:lnTo>
                  <a:lnTo>
                    <a:pt x="295" y="307"/>
                  </a:lnTo>
                  <a:lnTo>
                    <a:pt x="295" y="306"/>
                  </a:lnTo>
                  <a:lnTo>
                    <a:pt x="296" y="304"/>
                  </a:lnTo>
                  <a:lnTo>
                    <a:pt x="295" y="303"/>
                  </a:lnTo>
                  <a:lnTo>
                    <a:pt x="293" y="304"/>
                  </a:lnTo>
                  <a:lnTo>
                    <a:pt x="290" y="303"/>
                  </a:lnTo>
                  <a:lnTo>
                    <a:pt x="289" y="301"/>
                  </a:lnTo>
                  <a:lnTo>
                    <a:pt x="282" y="292"/>
                  </a:lnTo>
                  <a:lnTo>
                    <a:pt x="278" y="295"/>
                  </a:lnTo>
                  <a:lnTo>
                    <a:pt x="279" y="301"/>
                  </a:lnTo>
                  <a:lnTo>
                    <a:pt x="278" y="303"/>
                  </a:lnTo>
                  <a:lnTo>
                    <a:pt x="279" y="306"/>
                  </a:lnTo>
                  <a:lnTo>
                    <a:pt x="279" y="308"/>
                  </a:lnTo>
                  <a:lnTo>
                    <a:pt x="276" y="307"/>
                  </a:lnTo>
                  <a:lnTo>
                    <a:pt x="275" y="306"/>
                  </a:lnTo>
                  <a:lnTo>
                    <a:pt x="270" y="306"/>
                  </a:lnTo>
                  <a:lnTo>
                    <a:pt x="270" y="307"/>
                  </a:lnTo>
                  <a:lnTo>
                    <a:pt x="269" y="309"/>
                  </a:lnTo>
                  <a:lnTo>
                    <a:pt x="265" y="308"/>
                  </a:lnTo>
                  <a:lnTo>
                    <a:pt x="265" y="306"/>
                  </a:lnTo>
                  <a:lnTo>
                    <a:pt x="264" y="306"/>
                  </a:lnTo>
                  <a:lnTo>
                    <a:pt x="259" y="308"/>
                  </a:lnTo>
                  <a:lnTo>
                    <a:pt x="257" y="307"/>
                  </a:lnTo>
                  <a:lnTo>
                    <a:pt x="251" y="306"/>
                  </a:lnTo>
                  <a:lnTo>
                    <a:pt x="251" y="304"/>
                  </a:lnTo>
                  <a:lnTo>
                    <a:pt x="247" y="303"/>
                  </a:lnTo>
                  <a:lnTo>
                    <a:pt x="243" y="304"/>
                  </a:lnTo>
                  <a:lnTo>
                    <a:pt x="240" y="304"/>
                  </a:lnTo>
                  <a:lnTo>
                    <a:pt x="236" y="307"/>
                  </a:lnTo>
                  <a:lnTo>
                    <a:pt x="236" y="303"/>
                  </a:lnTo>
                  <a:lnTo>
                    <a:pt x="235" y="302"/>
                  </a:lnTo>
                  <a:lnTo>
                    <a:pt x="231" y="301"/>
                  </a:lnTo>
                  <a:lnTo>
                    <a:pt x="231" y="303"/>
                  </a:lnTo>
                  <a:lnTo>
                    <a:pt x="229" y="304"/>
                  </a:lnTo>
                  <a:lnTo>
                    <a:pt x="227" y="303"/>
                  </a:lnTo>
                  <a:lnTo>
                    <a:pt x="224" y="301"/>
                  </a:lnTo>
                  <a:lnTo>
                    <a:pt x="224" y="298"/>
                  </a:lnTo>
                  <a:lnTo>
                    <a:pt x="224" y="297"/>
                  </a:lnTo>
                  <a:lnTo>
                    <a:pt x="221" y="298"/>
                  </a:lnTo>
                  <a:lnTo>
                    <a:pt x="219" y="297"/>
                  </a:lnTo>
                  <a:lnTo>
                    <a:pt x="217" y="298"/>
                  </a:lnTo>
                  <a:lnTo>
                    <a:pt x="216" y="297"/>
                  </a:lnTo>
                  <a:lnTo>
                    <a:pt x="215" y="295"/>
                  </a:lnTo>
                  <a:lnTo>
                    <a:pt x="215" y="294"/>
                  </a:lnTo>
                  <a:lnTo>
                    <a:pt x="211" y="294"/>
                  </a:lnTo>
                  <a:lnTo>
                    <a:pt x="212" y="292"/>
                  </a:lnTo>
                  <a:lnTo>
                    <a:pt x="199" y="290"/>
                  </a:lnTo>
                  <a:lnTo>
                    <a:pt x="198" y="291"/>
                  </a:lnTo>
                  <a:lnTo>
                    <a:pt x="199" y="294"/>
                  </a:lnTo>
                  <a:lnTo>
                    <a:pt x="197" y="292"/>
                  </a:lnTo>
                  <a:lnTo>
                    <a:pt x="194" y="294"/>
                  </a:lnTo>
                  <a:lnTo>
                    <a:pt x="192" y="291"/>
                  </a:lnTo>
                  <a:lnTo>
                    <a:pt x="192" y="289"/>
                  </a:lnTo>
                  <a:lnTo>
                    <a:pt x="188" y="286"/>
                  </a:lnTo>
                  <a:lnTo>
                    <a:pt x="187" y="283"/>
                  </a:lnTo>
                  <a:lnTo>
                    <a:pt x="187" y="279"/>
                  </a:lnTo>
                  <a:lnTo>
                    <a:pt x="185" y="280"/>
                  </a:lnTo>
                  <a:lnTo>
                    <a:pt x="177" y="282"/>
                  </a:lnTo>
                  <a:lnTo>
                    <a:pt x="176" y="283"/>
                  </a:lnTo>
                  <a:lnTo>
                    <a:pt x="168" y="280"/>
                  </a:lnTo>
                  <a:lnTo>
                    <a:pt x="163" y="282"/>
                  </a:lnTo>
                  <a:lnTo>
                    <a:pt x="161" y="285"/>
                  </a:lnTo>
                  <a:lnTo>
                    <a:pt x="162" y="290"/>
                  </a:lnTo>
                  <a:lnTo>
                    <a:pt x="161" y="294"/>
                  </a:lnTo>
                  <a:lnTo>
                    <a:pt x="158" y="297"/>
                  </a:lnTo>
                  <a:lnTo>
                    <a:pt x="158" y="301"/>
                  </a:lnTo>
                  <a:lnTo>
                    <a:pt x="161" y="315"/>
                  </a:lnTo>
                  <a:lnTo>
                    <a:pt x="158" y="324"/>
                  </a:lnTo>
                  <a:lnTo>
                    <a:pt x="151" y="322"/>
                  </a:lnTo>
                  <a:lnTo>
                    <a:pt x="145" y="325"/>
                  </a:lnTo>
                  <a:lnTo>
                    <a:pt x="144" y="330"/>
                  </a:lnTo>
                  <a:lnTo>
                    <a:pt x="141" y="331"/>
                  </a:lnTo>
                  <a:lnTo>
                    <a:pt x="132" y="324"/>
                  </a:lnTo>
                  <a:lnTo>
                    <a:pt x="132" y="319"/>
                  </a:lnTo>
                  <a:lnTo>
                    <a:pt x="126" y="313"/>
                  </a:lnTo>
                  <a:lnTo>
                    <a:pt x="123" y="309"/>
                  </a:lnTo>
                  <a:lnTo>
                    <a:pt x="121" y="301"/>
                  </a:lnTo>
                  <a:lnTo>
                    <a:pt x="113" y="292"/>
                  </a:lnTo>
                  <a:lnTo>
                    <a:pt x="105" y="291"/>
                  </a:lnTo>
                  <a:lnTo>
                    <a:pt x="104" y="288"/>
                  </a:lnTo>
                  <a:lnTo>
                    <a:pt x="104" y="282"/>
                  </a:lnTo>
                  <a:lnTo>
                    <a:pt x="102" y="276"/>
                  </a:lnTo>
                  <a:lnTo>
                    <a:pt x="95" y="279"/>
                  </a:lnTo>
                  <a:lnTo>
                    <a:pt x="91" y="278"/>
                  </a:lnTo>
                  <a:lnTo>
                    <a:pt x="91" y="276"/>
                  </a:lnTo>
                  <a:lnTo>
                    <a:pt x="91" y="272"/>
                  </a:lnTo>
                  <a:lnTo>
                    <a:pt x="93" y="270"/>
                  </a:lnTo>
                  <a:lnTo>
                    <a:pt x="89" y="268"/>
                  </a:lnTo>
                  <a:lnTo>
                    <a:pt x="84" y="270"/>
                  </a:lnTo>
                  <a:lnTo>
                    <a:pt x="72" y="270"/>
                  </a:lnTo>
                  <a:lnTo>
                    <a:pt x="68" y="265"/>
                  </a:lnTo>
                  <a:lnTo>
                    <a:pt x="63" y="265"/>
                  </a:lnTo>
                  <a:lnTo>
                    <a:pt x="60" y="262"/>
                  </a:lnTo>
                  <a:lnTo>
                    <a:pt x="57" y="259"/>
                  </a:lnTo>
                  <a:lnTo>
                    <a:pt x="57" y="255"/>
                  </a:lnTo>
                  <a:lnTo>
                    <a:pt x="61" y="254"/>
                  </a:lnTo>
                  <a:lnTo>
                    <a:pt x="62" y="252"/>
                  </a:lnTo>
                  <a:lnTo>
                    <a:pt x="60" y="249"/>
                  </a:lnTo>
                  <a:lnTo>
                    <a:pt x="56" y="248"/>
                  </a:lnTo>
                  <a:lnTo>
                    <a:pt x="54" y="238"/>
                  </a:lnTo>
                  <a:lnTo>
                    <a:pt x="50" y="235"/>
                  </a:lnTo>
                  <a:lnTo>
                    <a:pt x="36" y="237"/>
                  </a:lnTo>
                  <a:lnTo>
                    <a:pt x="26" y="236"/>
                  </a:lnTo>
                  <a:lnTo>
                    <a:pt x="25" y="232"/>
                  </a:lnTo>
                  <a:lnTo>
                    <a:pt x="26" y="224"/>
                  </a:lnTo>
                  <a:lnTo>
                    <a:pt x="24" y="218"/>
                  </a:lnTo>
                  <a:lnTo>
                    <a:pt x="12" y="211"/>
                  </a:lnTo>
                  <a:lnTo>
                    <a:pt x="11" y="208"/>
                  </a:lnTo>
                  <a:lnTo>
                    <a:pt x="9" y="206"/>
                  </a:lnTo>
                  <a:lnTo>
                    <a:pt x="7" y="205"/>
                  </a:lnTo>
                  <a:lnTo>
                    <a:pt x="1" y="189"/>
                  </a:lnTo>
                  <a:lnTo>
                    <a:pt x="0" y="182"/>
                  </a:lnTo>
                  <a:lnTo>
                    <a:pt x="8" y="178"/>
                  </a:lnTo>
                  <a:lnTo>
                    <a:pt x="11" y="174"/>
                  </a:lnTo>
                  <a:lnTo>
                    <a:pt x="21" y="162"/>
                  </a:lnTo>
                  <a:lnTo>
                    <a:pt x="30" y="148"/>
                  </a:lnTo>
                  <a:lnTo>
                    <a:pt x="38" y="150"/>
                  </a:lnTo>
                  <a:lnTo>
                    <a:pt x="44" y="148"/>
                  </a:lnTo>
                  <a:lnTo>
                    <a:pt x="48" y="145"/>
                  </a:lnTo>
                  <a:lnTo>
                    <a:pt x="54" y="145"/>
                  </a:lnTo>
                  <a:lnTo>
                    <a:pt x="55" y="140"/>
                  </a:lnTo>
                  <a:lnTo>
                    <a:pt x="56" y="139"/>
                  </a:lnTo>
                  <a:lnTo>
                    <a:pt x="61" y="144"/>
                  </a:lnTo>
                  <a:lnTo>
                    <a:pt x="67" y="141"/>
                  </a:lnTo>
                  <a:lnTo>
                    <a:pt x="67" y="136"/>
                  </a:lnTo>
                  <a:lnTo>
                    <a:pt x="71" y="132"/>
                  </a:lnTo>
                  <a:lnTo>
                    <a:pt x="67" y="127"/>
                  </a:lnTo>
                  <a:lnTo>
                    <a:pt x="72" y="120"/>
                  </a:lnTo>
                  <a:lnTo>
                    <a:pt x="71" y="118"/>
                  </a:lnTo>
                  <a:lnTo>
                    <a:pt x="72" y="108"/>
                  </a:lnTo>
                  <a:lnTo>
                    <a:pt x="73" y="103"/>
                  </a:lnTo>
                  <a:lnTo>
                    <a:pt x="67" y="97"/>
                  </a:lnTo>
                  <a:lnTo>
                    <a:pt x="61" y="88"/>
                  </a:lnTo>
                  <a:lnTo>
                    <a:pt x="68" y="84"/>
                  </a:lnTo>
                  <a:lnTo>
                    <a:pt x="72" y="79"/>
                  </a:lnTo>
                  <a:lnTo>
                    <a:pt x="78" y="79"/>
                  </a:lnTo>
                  <a:lnTo>
                    <a:pt x="79" y="73"/>
                  </a:lnTo>
                  <a:lnTo>
                    <a:pt x="77" y="68"/>
                  </a:lnTo>
                  <a:lnTo>
                    <a:pt x="75" y="62"/>
                  </a:lnTo>
                  <a:lnTo>
                    <a:pt x="77" y="57"/>
                  </a:lnTo>
                  <a:lnTo>
                    <a:pt x="80" y="52"/>
                  </a:lnTo>
                  <a:lnTo>
                    <a:pt x="81" y="49"/>
                  </a:lnTo>
                  <a:lnTo>
                    <a:pt x="87" y="48"/>
                  </a:lnTo>
                  <a:lnTo>
                    <a:pt x="87" y="45"/>
                  </a:lnTo>
                  <a:lnTo>
                    <a:pt x="103" y="45"/>
                  </a:lnTo>
                  <a:lnTo>
                    <a:pt x="109" y="44"/>
                  </a:lnTo>
                  <a:lnTo>
                    <a:pt x="113" y="40"/>
                  </a:lnTo>
                  <a:lnTo>
                    <a:pt x="115" y="42"/>
                  </a:lnTo>
                  <a:lnTo>
                    <a:pt x="119" y="43"/>
                  </a:lnTo>
                  <a:lnTo>
                    <a:pt x="125" y="48"/>
                  </a:lnTo>
                  <a:lnTo>
                    <a:pt x="137" y="38"/>
                  </a:lnTo>
                  <a:lnTo>
                    <a:pt x="145" y="34"/>
                  </a:lnTo>
                  <a:lnTo>
                    <a:pt x="149" y="31"/>
                  </a:lnTo>
                  <a:lnTo>
                    <a:pt x="151" y="36"/>
                  </a:lnTo>
                  <a:lnTo>
                    <a:pt x="163" y="40"/>
                  </a:lnTo>
                  <a:lnTo>
                    <a:pt x="168" y="45"/>
                  </a:lnTo>
                  <a:lnTo>
                    <a:pt x="173" y="46"/>
                  </a:lnTo>
                  <a:lnTo>
                    <a:pt x="185" y="44"/>
                  </a:lnTo>
                  <a:lnTo>
                    <a:pt x="197" y="34"/>
                  </a:lnTo>
                  <a:lnTo>
                    <a:pt x="200" y="33"/>
                  </a:lnTo>
                  <a:lnTo>
                    <a:pt x="199" y="31"/>
                  </a:lnTo>
                  <a:lnTo>
                    <a:pt x="200" y="27"/>
                  </a:lnTo>
                  <a:lnTo>
                    <a:pt x="199" y="24"/>
                  </a:lnTo>
                  <a:lnTo>
                    <a:pt x="207" y="21"/>
                  </a:lnTo>
                  <a:lnTo>
                    <a:pt x="211" y="26"/>
                  </a:lnTo>
                  <a:lnTo>
                    <a:pt x="218" y="30"/>
                  </a:lnTo>
                  <a:lnTo>
                    <a:pt x="223" y="24"/>
                  </a:lnTo>
                  <a:lnTo>
                    <a:pt x="224" y="18"/>
                  </a:lnTo>
                  <a:lnTo>
                    <a:pt x="224" y="10"/>
                  </a:lnTo>
                  <a:lnTo>
                    <a:pt x="239" y="10"/>
                  </a:lnTo>
                  <a:lnTo>
                    <a:pt x="241" y="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782" name="Freeform 1085"/>
            <p:cNvSpPr>
              <a:spLocks noChangeAspect="1"/>
            </p:cNvSpPr>
            <p:nvPr/>
          </p:nvSpPr>
          <p:spPr bwMode="auto">
            <a:xfrm>
              <a:off x="3003" y="2423"/>
              <a:ext cx="19" cy="10"/>
            </a:xfrm>
            <a:custGeom>
              <a:avLst/>
              <a:gdLst>
                <a:gd name="T0" fmla="*/ 0 w 37"/>
                <a:gd name="T1" fmla="*/ 0 h 20"/>
                <a:gd name="T2" fmla="*/ 1 w 37"/>
                <a:gd name="T3" fmla="*/ 1 h 20"/>
                <a:gd name="T4" fmla="*/ 1 w 37"/>
                <a:gd name="T5" fmla="*/ 1 h 20"/>
                <a:gd name="T6" fmla="*/ 1 w 37"/>
                <a:gd name="T7" fmla="*/ 1 h 20"/>
                <a:gd name="T8" fmla="*/ 1 w 37"/>
                <a:gd name="T9" fmla="*/ 1 h 20"/>
                <a:gd name="T10" fmla="*/ 1 w 37"/>
                <a:gd name="T11" fmla="*/ 1 h 20"/>
                <a:gd name="T12" fmla="*/ 1 w 37"/>
                <a:gd name="T13" fmla="*/ 1 h 20"/>
                <a:gd name="T14" fmla="*/ 1 w 37"/>
                <a:gd name="T15" fmla="*/ 1 h 20"/>
                <a:gd name="T16" fmla="*/ 1 w 37"/>
                <a:gd name="T17" fmla="*/ 1 h 20"/>
                <a:gd name="T18" fmla="*/ 1 w 37"/>
                <a:gd name="T19" fmla="*/ 1 h 20"/>
                <a:gd name="T20" fmla="*/ 1 w 37"/>
                <a:gd name="T21" fmla="*/ 1 h 20"/>
                <a:gd name="T22" fmla="*/ 1 w 37"/>
                <a:gd name="T23" fmla="*/ 1 h 20"/>
                <a:gd name="T24" fmla="*/ 1 w 37"/>
                <a:gd name="T25" fmla="*/ 1 h 20"/>
                <a:gd name="T26" fmla="*/ 1 w 37"/>
                <a:gd name="T27" fmla="*/ 1 h 20"/>
                <a:gd name="T28" fmla="*/ 1 w 37"/>
                <a:gd name="T29" fmla="*/ 1 h 20"/>
                <a:gd name="T30" fmla="*/ 1 w 37"/>
                <a:gd name="T31" fmla="*/ 1 h 20"/>
                <a:gd name="T32" fmla="*/ 1 w 37"/>
                <a:gd name="T33" fmla="*/ 1 h 20"/>
                <a:gd name="T34" fmla="*/ 1 w 37"/>
                <a:gd name="T35" fmla="*/ 1 h 20"/>
                <a:gd name="T36" fmla="*/ 1 w 37"/>
                <a:gd name="T37" fmla="*/ 1 h 20"/>
                <a:gd name="T38" fmla="*/ 1 w 37"/>
                <a:gd name="T39" fmla="*/ 1 h 20"/>
                <a:gd name="T40" fmla="*/ 1 w 37"/>
                <a:gd name="T41" fmla="*/ 1 h 20"/>
                <a:gd name="T42" fmla="*/ 1 w 37"/>
                <a:gd name="T43" fmla="*/ 1 h 20"/>
                <a:gd name="T44" fmla="*/ 1 w 37"/>
                <a:gd name="T45" fmla="*/ 1 h 20"/>
                <a:gd name="T46" fmla="*/ 1 w 37"/>
                <a:gd name="T47" fmla="*/ 1 h 20"/>
                <a:gd name="T48" fmla="*/ 1 w 37"/>
                <a:gd name="T49" fmla="*/ 1 h 20"/>
                <a:gd name="T50" fmla="*/ 1 w 37"/>
                <a:gd name="T51" fmla="*/ 1 h 20"/>
                <a:gd name="T52" fmla="*/ 1 w 37"/>
                <a:gd name="T53" fmla="*/ 1 h 20"/>
                <a:gd name="T54" fmla="*/ 1 w 37"/>
                <a:gd name="T55" fmla="*/ 1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7" h="20">
                  <a:moveTo>
                    <a:pt x="0" y="0"/>
                  </a:moveTo>
                  <a:lnTo>
                    <a:pt x="1" y="1"/>
                  </a:lnTo>
                  <a:lnTo>
                    <a:pt x="5" y="1"/>
                  </a:lnTo>
                  <a:lnTo>
                    <a:pt x="8" y="2"/>
                  </a:lnTo>
                  <a:lnTo>
                    <a:pt x="11" y="2"/>
                  </a:lnTo>
                  <a:lnTo>
                    <a:pt x="14" y="2"/>
                  </a:lnTo>
                  <a:lnTo>
                    <a:pt x="16" y="3"/>
                  </a:lnTo>
                  <a:lnTo>
                    <a:pt x="16" y="6"/>
                  </a:lnTo>
                  <a:lnTo>
                    <a:pt x="22" y="7"/>
                  </a:lnTo>
                  <a:lnTo>
                    <a:pt x="23" y="8"/>
                  </a:lnTo>
                  <a:lnTo>
                    <a:pt x="22" y="10"/>
                  </a:lnTo>
                  <a:lnTo>
                    <a:pt x="20" y="10"/>
                  </a:lnTo>
                  <a:lnTo>
                    <a:pt x="20" y="12"/>
                  </a:lnTo>
                  <a:lnTo>
                    <a:pt x="24" y="13"/>
                  </a:lnTo>
                  <a:lnTo>
                    <a:pt x="25" y="12"/>
                  </a:lnTo>
                  <a:lnTo>
                    <a:pt x="28" y="9"/>
                  </a:lnTo>
                  <a:lnTo>
                    <a:pt x="29" y="9"/>
                  </a:lnTo>
                  <a:lnTo>
                    <a:pt x="31" y="10"/>
                  </a:lnTo>
                  <a:lnTo>
                    <a:pt x="30" y="13"/>
                  </a:lnTo>
                  <a:lnTo>
                    <a:pt x="31" y="14"/>
                  </a:lnTo>
                  <a:lnTo>
                    <a:pt x="35" y="13"/>
                  </a:lnTo>
                  <a:lnTo>
                    <a:pt x="36" y="14"/>
                  </a:lnTo>
                  <a:lnTo>
                    <a:pt x="36" y="15"/>
                  </a:lnTo>
                  <a:lnTo>
                    <a:pt x="34" y="16"/>
                  </a:lnTo>
                  <a:lnTo>
                    <a:pt x="35" y="18"/>
                  </a:lnTo>
                  <a:lnTo>
                    <a:pt x="37" y="16"/>
                  </a:lnTo>
                  <a:lnTo>
                    <a:pt x="37" y="18"/>
                  </a:lnTo>
                  <a:lnTo>
                    <a:pt x="36" y="2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783" name="Freeform 1086"/>
            <p:cNvSpPr>
              <a:spLocks noChangeAspect="1"/>
            </p:cNvSpPr>
            <p:nvPr/>
          </p:nvSpPr>
          <p:spPr bwMode="auto">
            <a:xfrm>
              <a:off x="3047" y="2671"/>
              <a:ext cx="101" cy="168"/>
            </a:xfrm>
            <a:custGeom>
              <a:avLst/>
              <a:gdLst>
                <a:gd name="T0" fmla="*/ 1 w 201"/>
                <a:gd name="T1" fmla="*/ 1 h 336"/>
                <a:gd name="T2" fmla="*/ 1 w 201"/>
                <a:gd name="T3" fmla="*/ 1 h 336"/>
                <a:gd name="T4" fmla="*/ 1 w 201"/>
                <a:gd name="T5" fmla="*/ 1 h 336"/>
                <a:gd name="T6" fmla="*/ 1 w 201"/>
                <a:gd name="T7" fmla="*/ 1 h 336"/>
                <a:gd name="T8" fmla="*/ 1 w 201"/>
                <a:gd name="T9" fmla="*/ 1 h 336"/>
                <a:gd name="T10" fmla="*/ 1 w 201"/>
                <a:gd name="T11" fmla="*/ 1 h 336"/>
                <a:gd name="T12" fmla="*/ 1 w 201"/>
                <a:gd name="T13" fmla="*/ 1 h 336"/>
                <a:gd name="T14" fmla="*/ 1 w 201"/>
                <a:gd name="T15" fmla="*/ 1 h 336"/>
                <a:gd name="T16" fmla="*/ 1 w 201"/>
                <a:gd name="T17" fmla="*/ 1 h 336"/>
                <a:gd name="T18" fmla="*/ 1 w 201"/>
                <a:gd name="T19" fmla="*/ 1 h 336"/>
                <a:gd name="T20" fmla="*/ 1 w 201"/>
                <a:gd name="T21" fmla="*/ 1 h 336"/>
                <a:gd name="T22" fmla="*/ 1 w 201"/>
                <a:gd name="T23" fmla="*/ 1 h 336"/>
                <a:gd name="T24" fmla="*/ 1 w 201"/>
                <a:gd name="T25" fmla="*/ 1 h 336"/>
                <a:gd name="T26" fmla="*/ 1 w 201"/>
                <a:gd name="T27" fmla="*/ 1 h 336"/>
                <a:gd name="T28" fmla="*/ 1 w 201"/>
                <a:gd name="T29" fmla="*/ 1 h 336"/>
                <a:gd name="T30" fmla="*/ 1 w 201"/>
                <a:gd name="T31" fmla="*/ 1 h 336"/>
                <a:gd name="T32" fmla="*/ 1 w 201"/>
                <a:gd name="T33" fmla="*/ 1 h 336"/>
                <a:gd name="T34" fmla="*/ 1 w 201"/>
                <a:gd name="T35" fmla="*/ 1 h 336"/>
                <a:gd name="T36" fmla="*/ 1 w 201"/>
                <a:gd name="T37" fmla="*/ 1 h 336"/>
                <a:gd name="T38" fmla="*/ 1 w 201"/>
                <a:gd name="T39" fmla="*/ 1 h 336"/>
                <a:gd name="T40" fmla="*/ 1 w 201"/>
                <a:gd name="T41" fmla="*/ 1 h 336"/>
                <a:gd name="T42" fmla="*/ 1 w 201"/>
                <a:gd name="T43" fmla="*/ 1 h 336"/>
                <a:gd name="T44" fmla="*/ 1 w 201"/>
                <a:gd name="T45" fmla="*/ 1 h 336"/>
                <a:gd name="T46" fmla="*/ 1 w 201"/>
                <a:gd name="T47" fmla="*/ 1 h 336"/>
                <a:gd name="T48" fmla="*/ 1 w 201"/>
                <a:gd name="T49" fmla="*/ 2 h 336"/>
                <a:gd name="T50" fmla="*/ 1 w 201"/>
                <a:gd name="T51" fmla="*/ 2 h 336"/>
                <a:gd name="T52" fmla="*/ 1 w 201"/>
                <a:gd name="T53" fmla="*/ 2 h 336"/>
                <a:gd name="T54" fmla="*/ 1 w 201"/>
                <a:gd name="T55" fmla="*/ 2 h 336"/>
                <a:gd name="T56" fmla="*/ 1 w 201"/>
                <a:gd name="T57" fmla="*/ 2 h 336"/>
                <a:gd name="T58" fmla="*/ 1 w 201"/>
                <a:gd name="T59" fmla="*/ 2 h 336"/>
                <a:gd name="T60" fmla="*/ 1 w 201"/>
                <a:gd name="T61" fmla="*/ 2 h 336"/>
                <a:gd name="T62" fmla="*/ 1 w 201"/>
                <a:gd name="T63" fmla="*/ 2 h 336"/>
                <a:gd name="T64" fmla="*/ 1 w 201"/>
                <a:gd name="T65" fmla="*/ 2 h 336"/>
                <a:gd name="T66" fmla="*/ 1 w 201"/>
                <a:gd name="T67" fmla="*/ 2 h 336"/>
                <a:gd name="T68" fmla="*/ 1 w 201"/>
                <a:gd name="T69" fmla="*/ 2 h 336"/>
                <a:gd name="T70" fmla="*/ 1 w 201"/>
                <a:gd name="T71" fmla="*/ 2 h 336"/>
                <a:gd name="T72" fmla="*/ 1 w 201"/>
                <a:gd name="T73" fmla="*/ 2 h 336"/>
                <a:gd name="T74" fmla="*/ 1 w 201"/>
                <a:gd name="T75" fmla="*/ 2 h 336"/>
                <a:gd name="T76" fmla="*/ 1 w 201"/>
                <a:gd name="T77" fmla="*/ 1 h 336"/>
                <a:gd name="T78" fmla="*/ 1 w 201"/>
                <a:gd name="T79" fmla="*/ 1 h 336"/>
                <a:gd name="T80" fmla="*/ 1 w 201"/>
                <a:gd name="T81" fmla="*/ 1 h 336"/>
                <a:gd name="T82" fmla="*/ 1 w 201"/>
                <a:gd name="T83" fmla="*/ 1 h 336"/>
                <a:gd name="T84" fmla="*/ 1 w 201"/>
                <a:gd name="T85" fmla="*/ 1 h 336"/>
                <a:gd name="T86" fmla="*/ 1 w 201"/>
                <a:gd name="T87" fmla="*/ 1 h 336"/>
                <a:gd name="T88" fmla="*/ 1 w 201"/>
                <a:gd name="T89" fmla="*/ 1 h 336"/>
                <a:gd name="T90" fmla="*/ 1 w 201"/>
                <a:gd name="T91" fmla="*/ 1 h 336"/>
                <a:gd name="T92" fmla="*/ 1 w 201"/>
                <a:gd name="T93" fmla="*/ 1 h 336"/>
                <a:gd name="T94" fmla="*/ 1 w 201"/>
                <a:gd name="T95" fmla="*/ 1 h 336"/>
                <a:gd name="T96" fmla="*/ 1 w 201"/>
                <a:gd name="T97" fmla="*/ 1 h 336"/>
                <a:gd name="T98" fmla="*/ 1 w 201"/>
                <a:gd name="T99" fmla="*/ 1 h 336"/>
                <a:gd name="T100" fmla="*/ 1 w 201"/>
                <a:gd name="T101" fmla="*/ 1 h 336"/>
                <a:gd name="T102" fmla="*/ 1 w 201"/>
                <a:gd name="T103" fmla="*/ 1 h 336"/>
                <a:gd name="T104" fmla="*/ 1 w 201"/>
                <a:gd name="T105" fmla="*/ 1 h 336"/>
                <a:gd name="T106" fmla="*/ 1 w 201"/>
                <a:gd name="T107" fmla="*/ 1 h 336"/>
                <a:gd name="T108" fmla="*/ 1 w 201"/>
                <a:gd name="T109" fmla="*/ 1 h 3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336">
                  <a:moveTo>
                    <a:pt x="127" y="8"/>
                  </a:moveTo>
                  <a:lnTo>
                    <a:pt x="129" y="14"/>
                  </a:lnTo>
                  <a:lnTo>
                    <a:pt x="126" y="18"/>
                  </a:lnTo>
                  <a:lnTo>
                    <a:pt x="132" y="18"/>
                  </a:lnTo>
                  <a:lnTo>
                    <a:pt x="138" y="20"/>
                  </a:lnTo>
                  <a:lnTo>
                    <a:pt x="140" y="18"/>
                  </a:lnTo>
                  <a:lnTo>
                    <a:pt x="143" y="18"/>
                  </a:lnTo>
                  <a:lnTo>
                    <a:pt x="146" y="21"/>
                  </a:lnTo>
                  <a:lnTo>
                    <a:pt x="156" y="22"/>
                  </a:lnTo>
                  <a:lnTo>
                    <a:pt x="152" y="27"/>
                  </a:lnTo>
                  <a:lnTo>
                    <a:pt x="150" y="29"/>
                  </a:lnTo>
                  <a:lnTo>
                    <a:pt x="150" y="30"/>
                  </a:lnTo>
                  <a:lnTo>
                    <a:pt x="151" y="35"/>
                  </a:lnTo>
                  <a:lnTo>
                    <a:pt x="155" y="40"/>
                  </a:lnTo>
                  <a:lnTo>
                    <a:pt x="158" y="41"/>
                  </a:lnTo>
                  <a:lnTo>
                    <a:pt x="158" y="44"/>
                  </a:lnTo>
                  <a:lnTo>
                    <a:pt x="162" y="51"/>
                  </a:lnTo>
                  <a:lnTo>
                    <a:pt x="162" y="52"/>
                  </a:lnTo>
                  <a:lnTo>
                    <a:pt x="158" y="54"/>
                  </a:lnTo>
                  <a:lnTo>
                    <a:pt x="161" y="57"/>
                  </a:lnTo>
                  <a:lnTo>
                    <a:pt x="162" y="58"/>
                  </a:lnTo>
                  <a:lnTo>
                    <a:pt x="159" y="60"/>
                  </a:lnTo>
                  <a:lnTo>
                    <a:pt x="158" y="63"/>
                  </a:lnTo>
                  <a:lnTo>
                    <a:pt x="158" y="65"/>
                  </a:lnTo>
                  <a:lnTo>
                    <a:pt x="161" y="66"/>
                  </a:lnTo>
                  <a:lnTo>
                    <a:pt x="163" y="65"/>
                  </a:lnTo>
                  <a:lnTo>
                    <a:pt x="165" y="69"/>
                  </a:lnTo>
                  <a:lnTo>
                    <a:pt x="167" y="70"/>
                  </a:lnTo>
                  <a:lnTo>
                    <a:pt x="165" y="72"/>
                  </a:lnTo>
                  <a:lnTo>
                    <a:pt x="165" y="74"/>
                  </a:lnTo>
                  <a:lnTo>
                    <a:pt x="167" y="76"/>
                  </a:lnTo>
                  <a:lnTo>
                    <a:pt x="167" y="78"/>
                  </a:lnTo>
                  <a:lnTo>
                    <a:pt x="165" y="81"/>
                  </a:lnTo>
                  <a:lnTo>
                    <a:pt x="165" y="83"/>
                  </a:lnTo>
                  <a:lnTo>
                    <a:pt x="169" y="84"/>
                  </a:lnTo>
                  <a:lnTo>
                    <a:pt x="168" y="87"/>
                  </a:lnTo>
                  <a:lnTo>
                    <a:pt x="168" y="90"/>
                  </a:lnTo>
                  <a:lnTo>
                    <a:pt x="169" y="94"/>
                  </a:lnTo>
                  <a:lnTo>
                    <a:pt x="169" y="98"/>
                  </a:lnTo>
                  <a:lnTo>
                    <a:pt x="169" y="99"/>
                  </a:lnTo>
                  <a:lnTo>
                    <a:pt x="167" y="99"/>
                  </a:lnTo>
                  <a:lnTo>
                    <a:pt x="165" y="96"/>
                  </a:lnTo>
                  <a:lnTo>
                    <a:pt x="164" y="96"/>
                  </a:lnTo>
                  <a:lnTo>
                    <a:pt x="164" y="100"/>
                  </a:lnTo>
                  <a:lnTo>
                    <a:pt x="162" y="101"/>
                  </a:lnTo>
                  <a:lnTo>
                    <a:pt x="162" y="105"/>
                  </a:lnTo>
                  <a:lnTo>
                    <a:pt x="164" y="108"/>
                  </a:lnTo>
                  <a:lnTo>
                    <a:pt x="164" y="111"/>
                  </a:lnTo>
                  <a:lnTo>
                    <a:pt x="162" y="114"/>
                  </a:lnTo>
                  <a:lnTo>
                    <a:pt x="163" y="118"/>
                  </a:lnTo>
                  <a:lnTo>
                    <a:pt x="161" y="118"/>
                  </a:lnTo>
                  <a:lnTo>
                    <a:pt x="161" y="122"/>
                  </a:lnTo>
                  <a:lnTo>
                    <a:pt x="165" y="123"/>
                  </a:lnTo>
                  <a:lnTo>
                    <a:pt x="170" y="124"/>
                  </a:lnTo>
                  <a:lnTo>
                    <a:pt x="175" y="123"/>
                  </a:lnTo>
                  <a:lnTo>
                    <a:pt x="177" y="119"/>
                  </a:lnTo>
                  <a:lnTo>
                    <a:pt x="186" y="119"/>
                  </a:lnTo>
                  <a:lnTo>
                    <a:pt x="191" y="122"/>
                  </a:lnTo>
                  <a:lnTo>
                    <a:pt x="194" y="125"/>
                  </a:lnTo>
                  <a:lnTo>
                    <a:pt x="194" y="123"/>
                  </a:lnTo>
                  <a:lnTo>
                    <a:pt x="194" y="120"/>
                  </a:lnTo>
                  <a:lnTo>
                    <a:pt x="194" y="117"/>
                  </a:lnTo>
                  <a:lnTo>
                    <a:pt x="195" y="116"/>
                  </a:lnTo>
                  <a:lnTo>
                    <a:pt x="199" y="117"/>
                  </a:lnTo>
                  <a:lnTo>
                    <a:pt x="201" y="119"/>
                  </a:lnTo>
                  <a:lnTo>
                    <a:pt x="201" y="123"/>
                  </a:lnTo>
                  <a:lnTo>
                    <a:pt x="195" y="129"/>
                  </a:lnTo>
                  <a:lnTo>
                    <a:pt x="194" y="134"/>
                  </a:lnTo>
                  <a:lnTo>
                    <a:pt x="191" y="136"/>
                  </a:lnTo>
                  <a:lnTo>
                    <a:pt x="185" y="137"/>
                  </a:lnTo>
                  <a:lnTo>
                    <a:pt x="181" y="141"/>
                  </a:lnTo>
                  <a:lnTo>
                    <a:pt x="177" y="141"/>
                  </a:lnTo>
                  <a:lnTo>
                    <a:pt x="169" y="152"/>
                  </a:lnTo>
                  <a:lnTo>
                    <a:pt x="170" y="154"/>
                  </a:lnTo>
                  <a:lnTo>
                    <a:pt x="180" y="156"/>
                  </a:lnTo>
                  <a:lnTo>
                    <a:pt x="180" y="168"/>
                  </a:lnTo>
                  <a:lnTo>
                    <a:pt x="179" y="174"/>
                  </a:lnTo>
                  <a:lnTo>
                    <a:pt x="176" y="177"/>
                  </a:lnTo>
                  <a:lnTo>
                    <a:pt x="176" y="182"/>
                  </a:lnTo>
                  <a:lnTo>
                    <a:pt x="180" y="184"/>
                  </a:lnTo>
                  <a:lnTo>
                    <a:pt x="179" y="189"/>
                  </a:lnTo>
                  <a:lnTo>
                    <a:pt x="177" y="192"/>
                  </a:lnTo>
                  <a:lnTo>
                    <a:pt x="177" y="195"/>
                  </a:lnTo>
                  <a:lnTo>
                    <a:pt x="181" y="197"/>
                  </a:lnTo>
                  <a:lnTo>
                    <a:pt x="183" y="201"/>
                  </a:lnTo>
                  <a:lnTo>
                    <a:pt x="183" y="202"/>
                  </a:lnTo>
                  <a:lnTo>
                    <a:pt x="182" y="206"/>
                  </a:lnTo>
                  <a:lnTo>
                    <a:pt x="181" y="207"/>
                  </a:lnTo>
                  <a:lnTo>
                    <a:pt x="179" y="208"/>
                  </a:lnTo>
                  <a:lnTo>
                    <a:pt x="177" y="209"/>
                  </a:lnTo>
                  <a:lnTo>
                    <a:pt x="170" y="213"/>
                  </a:lnTo>
                  <a:lnTo>
                    <a:pt x="168" y="214"/>
                  </a:lnTo>
                  <a:lnTo>
                    <a:pt x="167" y="218"/>
                  </a:lnTo>
                  <a:lnTo>
                    <a:pt x="165" y="224"/>
                  </a:lnTo>
                  <a:lnTo>
                    <a:pt x="165" y="227"/>
                  </a:lnTo>
                  <a:lnTo>
                    <a:pt x="159" y="227"/>
                  </a:lnTo>
                  <a:lnTo>
                    <a:pt x="156" y="234"/>
                  </a:lnTo>
                  <a:lnTo>
                    <a:pt x="162" y="251"/>
                  </a:lnTo>
                  <a:lnTo>
                    <a:pt x="158" y="251"/>
                  </a:lnTo>
                  <a:lnTo>
                    <a:pt x="150" y="260"/>
                  </a:lnTo>
                  <a:lnTo>
                    <a:pt x="147" y="263"/>
                  </a:lnTo>
                  <a:lnTo>
                    <a:pt x="149" y="266"/>
                  </a:lnTo>
                  <a:lnTo>
                    <a:pt x="149" y="268"/>
                  </a:lnTo>
                  <a:lnTo>
                    <a:pt x="138" y="279"/>
                  </a:lnTo>
                  <a:lnTo>
                    <a:pt x="139" y="284"/>
                  </a:lnTo>
                  <a:lnTo>
                    <a:pt x="121" y="297"/>
                  </a:lnTo>
                  <a:lnTo>
                    <a:pt x="115" y="309"/>
                  </a:lnTo>
                  <a:lnTo>
                    <a:pt x="113" y="312"/>
                  </a:lnTo>
                  <a:lnTo>
                    <a:pt x="104" y="314"/>
                  </a:lnTo>
                  <a:lnTo>
                    <a:pt x="104" y="321"/>
                  </a:lnTo>
                  <a:lnTo>
                    <a:pt x="101" y="322"/>
                  </a:lnTo>
                  <a:lnTo>
                    <a:pt x="81" y="328"/>
                  </a:lnTo>
                  <a:lnTo>
                    <a:pt x="78" y="327"/>
                  </a:lnTo>
                  <a:lnTo>
                    <a:pt x="74" y="322"/>
                  </a:lnTo>
                  <a:lnTo>
                    <a:pt x="69" y="323"/>
                  </a:lnTo>
                  <a:lnTo>
                    <a:pt x="67" y="323"/>
                  </a:lnTo>
                  <a:lnTo>
                    <a:pt x="53" y="330"/>
                  </a:lnTo>
                  <a:lnTo>
                    <a:pt x="49" y="329"/>
                  </a:lnTo>
                  <a:lnTo>
                    <a:pt x="39" y="336"/>
                  </a:lnTo>
                  <a:lnTo>
                    <a:pt x="33" y="336"/>
                  </a:lnTo>
                  <a:lnTo>
                    <a:pt x="30" y="335"/>
                  </a:lnTo>
                  <a:lnTo>
                    <a:pt x="29" y="330"/>
                  </a:lnTo>
                  <a:lnTo>
                    <a:pt x="24" y="328"/>
                  </a:lnTo>
                  <a:lnTo>
                    <a:pt x="23" y="328"/>
                  </a:lnTo>
                  <a:lnTo>
                    <a:pt x="21" y="326"/>
                  </a:lnTo>
                  <a:lnTo>
                    <a:pt x="20" y="323"/>
                  </a:lnTo>
                  <a:lnTo>
                    <a:pt x="21" y="322"/>
                  </a:lnTo>
                  <a:lnTo>
                    <a:pt x="19" y="320"/>
                  </a:lnTo>
                  <a:lnTo>
                    <a:pt x="18" y="315"/>
                  </a:lnTo>
                  <a:lnTo>
                    <a:pt x="19" y="314"/>
                  </a:lnTo>
                  <a:lnTo>
                    <a:pt x="18" y="311"/>
                  </a:lnTo>
                  <a:lnTo>
                    <a:pt x="19" y="311"/>
                  </a:lnTo>
                  <a:lnTo>
                    <a:pt x="20" y="310"/>
                  </a:lnTo>
                  <a:lnTo>
                    <a:pt x="18" y="308"/>
                  </a:lnTo>
                  <a:lnTo>
                    <a:pt x="19" y="304"/>
                  </a:lnTo>
                  <a:lnTo>
                    <a:pt x="17" y="303"/>
                  </a:lnTo>
                  <a:lnTo>
                    <a:pt x="18" y="300"/>
                  </a:lnTo>
                  <a:lnTo>
                    <a:pt x="18" y="298"/>
                  </a:lnTo>
                  <a:lnTo>
                    <a:pt x="19" y="296"/>
                  </a:lnTo>
                  <a:lnTo>
                    <a:pt x="23" y="293"/>
                  </a:lnTo>
                  <a:lnTo>
                    <a:pt x="26" y="293"/>
                  </a:lnTo>
                  <a:lnTo>
                    <a:pt x="27" y="293"/>
                  </a:lnTo>
                  <a:lnTo>
                    <a:pt x="27" y="292"/>
                  </a:lnTo>
                  <a:lnTo>
                    <a:pt x="25" y="290"/>
                  </a:lnTo>
                  <a:lnTo>
                    <a:pt x="25" y="288"/>
                  </a:lnTo>
                  <a:lnTo>
                    <a:pt x="27" y="287"/>
                  </a:lnTo>
                  <a:lnTo>
                    <a:pt x="26" y="285"/>
                  </a:lnTo>
                  <a:lnTo>
                    <a:pt x="25" y="287"/>
                  </a:lnTo>
                  <a:lnTo>
                    <a:pt x="23" y="286"/>
                  </a:lnTo>
                  <a:lnTo>
                    <a:pt x="19" y="284"/>
                  </a:lnTo>
                  <a:lnTo>
                    <a:pt x="17" y="281"/>
                  </a:lnTo>
                  <a:lnTo>
                    <a:pt x="14" y="275"/>
                  </a:lnTo>
                  <a:lnTo>
                    <a:pt x="14" y="270"/>
                  </a:lnTo>
                  <a:lnTo>
                    <a:pt x="15" y="267"/>
                  </a:lnTo>
                  <a:lnTo>
                    <a:pt x="12" y="256"/>
                  </a:lnTo>
                  <a:lnTo>
                    <a:pt x="13" y="254"/>
                  </a:lnTo>
                  <a:lnTo>
                    <a:pt x="13" y="250"/>
                  </a:lnTo>
                  <a:lnTo>
                    <a:pt x="11" y="248"/>
                  </a:lnTo>
                  <a:lnTo>
                    <a:pt x="9" y="245"/>
                  </a:lnTo>
                  <a:lnTo>
                    <a:pt x="11" y="240"/>
                  </a:lnTo>
                  <a:lnTo>
                    <a:pt x="8" y="236"/>
                  </a:lnTo>
                  <a:lnTo>
                    <a:pt x="6" y="228"/>
                  </a:lnTo>
                  <a:lnTo>
                    <a:pt x="3" y="220"/>
                  </a:lnTo>
                  <a:lnTo>
                    <a:pt x="3" y="219"/>
                  </a:lnTo>
                  <a:lnTo>
                    <a:pt x="2" y="213"/>
                  </a:lnTo>
                  <a:lnTo>
                    <a:pt x="0" y="207"/>
                  </a:lnTo>
                  <a:lnTo>
                    <a:pt x="1" y="204"/>
                  </a:lnTo>
                  <a:lnTo>
                    <a:pt x="9" y="195"/>
                  </a:lnTo>
                  <a:lnTo>
                    <a:pt x="12" y="189"/>
                  </a:lnTo>
                  <a:lnTo>
                    <a:pt x="11" y="185"/>
                  </a:lnTo>
                  <a:lnTo>
                    <a:pt x="11" y="182"/>
                  </a:lnTo>
                  <a:lnTo>
                    <a:pt x="7" y="174"/>
                  </a:lnTo>
                  <a:lnTo>
                    <a:pt x="8" y="171"/>
                  </a:lnTo>
                  <a:lnTo>
                    <a:pt x="7" y="167"/>
                  </a:lnTo>
                  <a:lnTo>
                    <a:pt x="6" y="164"/>
                  </a:lnTo>
                  <a:lnTo>
                    <a:pt x="8" y="159"/>
                  </a:lnTo>
                  <a:lnTo>
                    <a:pt x="11" y="160"/>
                  </a:lnTo>
                  <a:lnTo>
                    <a:pt x="14" y="155"/>
                  </a:lnTo>
                  <a:lnTo>
                    <a:pt x="26" y="156"/>
                  </a:lnTo>
                  <a:lnTo>
                    <a:pt x="30" y="154"/>
                  </a:lnTo>
                  <a:lnTo>
                    <a:pt x="36" y="154"/>
                  </a:lnTo>
                  <a:lnTo>
                    <a:pt x="41" y="152"/>
                  </a:lnTo>
                  <a:lnTo>
                    <a:pt x="44" y="148"/>
                  </a:lnTo>
                  <a:lnTo>
                    <a:pt x="41" y="137"/>
                  </a:lnTo>
                  <a:lnTo>
                    <a:pt x="42" y="124"/>
                  </a:lnTo>
                  <a:lnTo>
                    <a:pt x="41" y="119"/>
                  </a:lnTo>
                  <a:lnTo>
                    <a:pt x="42" y="116"/>
                  </a:lnTo>
                  <a:lnTo>
                    <a:pt x="47" y="114"/>
                  </a:lnTo>
                  <a:lnTo>
                    <a:pt x="49" y="112"/>
                  </a:lnTo>
                  <a:lnTo>
                    <a:pt x="49" y="108"/>
                  </a:lnTo>
                  <a:lnTo>
                    <a:pt x="50" y="107"/>
                  </a:lnTo>
                  <a:lnTo>
                    <a:pt x="51" y="105"/>
                  </a:lnTo>
                  <a:lnTo>
                    <a:pt x="49" y="102"/>
                  </a:lnTo>
                  <a:lnTo>
                    <a:pt x="50" y="99"/>
                  </a:lnTo>
                  <a:lnTo>
                    <a:pt x="51" y="96"/>
                  </a:lnTo>
                  <a:lnTo>
                    <a:pt x="50" y="92"/>
                  </a:lnTo>
                  <a:lnTo>
                    <a:pt x="44" y="93"/>
                  </a:lnTo>
                  <a:lnTo>
                    <a:pt x="60" y="76"/>
                  </a:lnTo>
                  <a:lnTo>
                    <a:pt x="59" y="74"/>
                  </a:lnTo>
                  <a:lnTo>
                    <a:pt x="56" y="74"/>
                  </a:lnTo>
                  <a:lnTo>
                    <a:pt x="55" y="69"/>
                  </a:lnTo>
                  <a:lnTo>
                    <a:pt x="60" y="69"/>
                  </a:lnTo>
                  <a:lnTo>
                    <a:pt x="62" y="63"/>
                  </a:lnTo>
                  <a:lnTo>
                    <a:pt x="63" y="54"/>
                  </a:lnTo>
                  <a:lnTo>
                    <a:pt x="74" y="38"/>
                  </a:lnTo>
                  <a:lnTo>
                    <a:pt x="78" y="39"/>
                  </a:lnTo>
                  <a:lnTo>
                    <a:pt x="79" y="35"/>
                  </a:lnTo>
                  <a:lnTo>
                    <a:pt x="84" y="38"/>
                  </a:lnTo>
                  <a:lnTo>
                    <a:pt x="92" y="35"/>
                  </a:lnTo>
                  <a:lnTo>
                    <a:pt x="92" y="38"/>
                  </a:lnTo>
                  <a:lnTo>
                    <a:pt x="95" y="38"/>
                  </a:lnTo>
                  <a:lnTo>
                    <a:pt x="96" y="36"/>
                  </a:lnTo>
                  <a:lnTo>
                    <a:pt x="95" y="36"/>
                  </a:lnTo>
                  <a:lnTo>
                    <a:pt x="96" y="32"/>
                  </a:lnTo>
                  <a:lnTo>
                    <a:pt x="99" y="30"/>
                  </a:lnTo>
                  <a:lnTo>
                    <a:pt x="101" y="30"/>
                  </a:lnTo>
                  <a:lnTo>
                    <a:pt x="104" y="20"/>
                  </a:lnTo>
                  <a:lnTo>
                    <a:pt x="105" y="15"/>
                  </a:lnTo>
                  <a:lnTo>
                    <a:pt x="109" y="12"/>
                  </a:lnTo>
                  <a:lnTo>
                    <a:pt x="115" y="9"/>
                  </a:lnTo>
                  <a:lnTo>
                    <a:pt x="121" y="0"/>
                  </a:lnTo>
                  <a:lnTo>
                    <a:pt x="127" y="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84" name="Freeform 1087"/>
            <p:cNvSpPr>
              <a:spLocks noChangeAspect="1"/>
            </p:cNvSpPr>
            <p:nvPr/>
          </p:nvSpPr>
          <p:spPr bwMode="auto">
            <a:xfrm>
              <a:off x="2982" y="2632"/>
              <a:ext cx="137" cy="86"/>
            </a:xfrm>
            <a:custGeom>
              <a:avLst/>
              <a:gdLst>
                <a:gd name="T0" fmla="*/ 1 w 274"/>
                <a:gd name="T1" fmla="*/ 1 h 172"/>
                <a:gd name="T2" fmla="*/ 1 w 274"/>
                <a:gd name="T3" fmla="*/ 1 h 172"/>
                <a:gd name="T4" fmla="*/ 2 w 274"/>
                <a:gd name="T5" fmla="*/ 1 h 172"/>
                <a:gd name="T6" fmla="*/ 2 w 274"/>
                <a:gd name="T7" fmla="*/ 1 h 172"/>
                <a:gd name="T8" fmla="*/ 2 w 274"/>
                <a:gd name="T9" fmla="*/ 1 h 172"/>
                <a:gd name="T10" fmla="*/ 2 w 274"/>
                <a:gd name="T11" fmla="*/ 1 h 172"/>
                <a:gd name="T12" fmla="*/ 2 w 274"/>
                <a:gd name="T13" fmla="*/ 1 h 172"/>
                <a:gd name="T14" fmla="*/ 2 w 274"/>
                <a:gd name="T15" fmla="*/ 1 h 172"/>
                <a:gd name="T16" fmla="*/ 2 w 274"/>
                <a:gd name="T17" fmla="*/ 1 h 172"/>
                <a:gd name="T18" fmla="*/ 2 w 274"/>
                <a:gd name="T19" fmla="*/ 1 h 172"/>
                <a:gd name="T20" fmla="*/ 1 w 274"/>
                <a:gd name="T21" fmla="*/ 1 h 172"/>
                <a:gd name="T22" fmla="*/ 1 w 274"/>
                <a:gd name="T23" fmla="*/ 1 h 172"/>
                <a:gd name="T24" fmla="*/ 1 w 274"/>
                <a:gd name="T25" fmla="*/ 1 h 172"/>
                <a:gd name="T26" fmla="*/ 1 w 274"/>
                <a:gd name="T27" fmla="*/ 1 h 172"/>
                <a:gd name="T28" fmla="*/ 1 w 274"/>
                <a:gd name="T29" fmla="*/ 1 h 172"/>
                <a:gd name="T30" fmla="*/ 1 w 274"/>
                <a:gd name="T31" fmla="*/ 1 h 172"/>
                <a:gd name="T32" fmla="*/ 1 w 274"/>
                <a:gd name="T33" fmla="*/ 1 h 172"/>
                <a:gd name="T34" fmla="*/ 1 w 274"/>
                <a:gd name="T35" fmla="*/ 1 h 172"/>
                <a:gd name="T36" fmla="*/ 1 w 274"/>
                <a:gd name="T37" fmla="*/ 1 h 172"/>
                <a:gd name="T38" fmla="*/ 1 w 274"/>
                <a:gd name="T39" fmla="*/ 1 h 172"/>
                <a:gd name="T40" fmla="*/ 1 w 274"/>
                <a:gd name="T41" fmla="*/ 1 h 172"/>
                <a:gd name="T42" fmla="*/ 1 w 274"/>
                <a:gd name="T43" fmla="*/ 1 h 172"/>
                <a:gd name="T44" fmla="*/ 1 w 274"/>
                <a:gd name="T45" fmla="*/ 1 h 172"/>
                <a:gd name="T46" fmla="*/ 1 w 274"/>
                <a:gd name="T47" fmla="*/ 1 h 172"/>
                <a:gd name="T48" fmla="*/ 1 w 274"/>
                <a:gd name="T49" fmla="*/ 1 h 172"/>
                <a:gd name="T50" fmla="*/ 1 w 274"/>
                <a:gd name="T51" fmla="*/ 1 h 172"/>
                <a:gd name="T52" fmla="*/ 1 w 274"/>
                <a:gd name="T53" fmla="*/ 1 h 172"/>
                <a:gd name="T54" fmla="*/ 1 w 274"/>
                <a:gd name="T55" fmla="*/ 1 h 172"/>
                <a:gd name="T56" fmla="*/ 1 w 274"/>
                <a:gd name="T57" fmla="*/ 1 h 172"/>
                <a:gd name="T58" fmla="*/ 1 w 274"/>
                <a:gd name="T59" fmla="*/ 1 h 172"/>
                <a:gd name="T60" fmla="*/ 1 w 274"/>
                <a:gd name="T61" fmla="*/ 1 h 172"/>
                <a:gd name="T62" fmla="*/ 1 w 274"/>
                <a:gd name="T63" fmla="*/ 1 h 172"/>
                <a:gd name="T64" fmla="*/ 1 w 274"/>
                <a:gd name="T65" fmla="*/ 1 h 172"/>
                <a:gd name="T66" fmla="*/ 1 w 274"/>
                <a:gd name="T67" fmla="*/ 1 h 172"/>
                <a:gd name="T68" fmla="*/ 1 w 274"/>
                <a:gd name="T69" fmla="*/ 1 h 172"/>
                <a:gd name="T70" fmla="*/ 1 w 274"/>
                <a:gd name="T71" fmla="*/ 1 h 172"/>
                <a:gd name="T72" fmla="*/ 1 w 274"/>
                <a:gd name="T73" fmla="*/ 1 h 172"/>
                <a:gd name="T74" fmla="*/ 1 w 274"/>
                <a:gd name="T75" fmla="*/ 1 h 172"/>
                <a:gd name="T76" fmla="*/ 1 w 274"/>
                <a:gd name="T77" fmla="*/ 1 h 172"/>
                <a:gd name="T78" fmla="*/ 1 w 274"/>
                <a:gd name="T79" fmla="*/ 1 h 172"/>
                <a:gd name="T80" fmla="*/ 1 w 274"/>
                <a:gd name="T81" fmla="*/ 1 h 172"/>
                <a:gd name="T82" fmla="*/ 0 w 274"/>
                <a:gd name="T83" fmla="*/ 1 h 172"/>
                <a:gd name="T84" fmla="*/ 1 w 274"/>
                <a:gd name="T85" fmla="*/ 1 h 172"/>
                <a:gd name="T86" fmla="*/ 1 w 274"/>
                <a:gd name="T87" fmla="*/ 1 h 172"/>
                <a:gd name="T88" fmla="*/ 1 w 274"/>
                <a:gd name="T89" fmla="*/ 1 h 172"/>
                <a:gd name="T90" fmla="*/ 1 w 274"/>
                <a:gd name="T91" fmla="*/ 1 h 172"/>
                <a:gd name="T92" fmla="*/ 1 w 274"/>
                <a:gd name="T93" fmla="*/ 1 h 172"/>
                <a:gd name="T94" fmla="*/ 1 w 274"/>
                <a:gd name="T95" fmla="*/ 1 h 172"/>
                <a:gd name="T96" fmla="*/ 1 w 274"/>
                <a:gd name="T97" fmla="*/ 1 h 172"/>
                <a:gd name="T98" fmla="*/ 1 w 274"/>
                <a:gd name="T99" fmla="*/ 1 h 172"/>
                <a:gd name="T100" fmla="*/ 1 w 274"/>
                <a:gd name="T101" fmla="*/ 1 h 172"/>
                <a:gd name="T102" fmla="*/ 1 w 274"/>
                <a:gd name="T103" fmla="*/ 1 h 172"/>
                <a:gd name="T104" fmla="*/ 1 w 274"/>
                <a:gd name="T105" fmla="*/ 1 h 172"/>
                <a:gd name="T106" fmla="*/ 1 w 274"/>
                <a:gd name="T107" fmla="*/ 1 h 172"/>
                <a:gd name="T108" fmla="*/ 1 w 274"/>
                <a:gd name="T109" fmla="*/ 1 h 172"/>
                <a:gd name="T110" fmla="*/ 1 w 274"/>
                <a:gd name="T111" fmla="*/ 1 h 172"/>
                <a:gd name="T112" fmla="*/ 1 w 274"/>
                <a:gd name="T113" fmla="*/ 1 h 172"/>
                <a:gd name="T114" fmla="*/ 1 w 274"/>
                <a:gd name="T115" fmla="*/ 1 h 172"/>
                <a:gd name="T116" fmla="*/ 1 w 274"/>
                <a:gd name="T117" fmla="*/ 1 h 1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4" h="172">
                  <a:moveTo>
                    <a:pt x="214" y="8"/>
                  </a:moveTo>
                  <a:lnTo>
                    <a:pt x="218" y="6"/>
                  </a:lnTo>
                  <a:lnTo>
                    <a:pt x="221" y="4"/>
                  </a:lnTo>
                  <a:lnTo>
                    <a:pt x="228" y="5"/>
                  </a:lnTo>
                  <a:lnTo>
                    <a:pt x="236" y="0"/>
                  </a:lnTo>
                  <a:lnTo>
                    <a:pt x="244" y="2"/>
                  </a:lnTo>
                  <a:lnTo>
                    <a:pt x="251" y="0"/>
                  </a:lnTo>
                  <a:lnTo>
                    <a:pt x="266" y="9"/>
                  </a:lnTo>
                  <a:lnTo>
                    <a:pt x="271" y="14"/>
                  </a:lnTo>
                  <a:lnTo>
                    <a:pt x="271" y="26"/>
                  </a:lnTo>
                  <a:lnTo>
                    <a:pt x="274" y="29"/>
                  </a:lnTo>
                  <a:lnTo>
                    <a:pt x="272" y="33"/>
                  </a:lnTo>
                  <a:lnTo>
                    <a:pt x="271" y="39"/>
                  </a:lnTo>
                  <a:lnTo>
                    <a:pt x="269" y="40"/>
                  </a:lnTo>
                  <a:lnTo>
                    <a:pt x="265" y="38"/>
                  </a:lnTo>
                  <a:lnTo>
                    <a:pt x="264" y="38"/>
                  </a:lnTo>
                  <a:lnTo>
                    <a:pt x="265" y="40"/>
                  </a:lnTo>
                  <a:lnTo>
                    <a:pt x="264" y="41"/>
                  </a:lnTo>
                  <a:lnTo>
                    <a:pt x="259" y="41"/>
                  </a:lnTo>
                  <a:lnTo>
                    <a:pt x="258" y="44"/>
                  </a:lnTo>
                  <a:lnTo>
                    <a:pt x="263" y="46"/>
                  </a:lnTo>
                  <a:lnTo>
                    <a:pt x="265" y="50"/>
                  </a:lnTo>
                  <a:lnTo>
                    <a:pt x="264" y="56"/>
                  </a:lnTo>
                  <a:lnTo>
                    <a:pt x="268" y="58"/>
                  </a:lnTo>
                  <a:lnTo>
                    <a:pt x="268" y="60"/>
                  </a:lnTo>
                  <a:lnTo>
                    <a:pt x="268" y="62"/>
                  </a:lnTo>
                  <a:lnTo>
                    <a:pt x="266" y="60"/>
                  </a:lnTo>
                  <a:lnTo>
                    <a:pt x="265" y="62"/>
                  </a:lnTo>
                  <a:lnTo>
                    <a:pt x="265" y="64"/>
                  </a:lnTo>
                  <a:lnTo>
                    <a:pt x="263" y="65"/>
                  </a:lnTo>
                  <a:lnTo>
                    <a:pt x="257" y="64"/>
                  </a:lnTo>
                  <a:lnTo>
                    <a:pt x="256" y="63"/>
                  </a:lnTo>
                  <a:lnTo>
                    <a:pt x="251" y="63"/>
                  </a:lnTo>
                  <a:lnTo>
                    <a:pt x="248" y="65"/>
                  </a:lnTo>
                  <a:lnTo>
                    <a:pt x="247" y="69"/>
                  </a:lnTo>
                  <a:lnTo>
                    <a:pt x="245" y="69"/>
                  </a:lnTo>
                  <a:lnTo>
                    <a:pt x="246" y="71"/>
                  </a:lnTo>
                  <a:lnTo>
                    <a:pt x="252" y="78"/>
                  </a:lnTo>
                  <a:lnTo>
                    <a:pt x="246" y="87"/>
                  </a:lnTo>
                  <a:lnTo>
                    <a:pt x="240" y="90"/>
                  </a:lnTo>
                  <a:lnTo>
                    <a:pt x="236" y="93"/>
                  </a:lnTo>
                  <a:lnTo>
                    <a:pt x="235" y="98"/>
                  </a:lnTo>
                  <a:lnTo>
                    <a:pt x="232" y="108"/>
                  </a:lnTo>
                  <a:lnTo>
                    <a:pt x="230" y="108"/>
                  </a:lnTo>
                  <a:lnTo>
                    <a:pt x="227" y="110"/>
                  </a:lnTo>
                  <a:lnTo>
                    <a:pt x="226" y="114"/>
                  </a:lnTo>
                  <a:lnTo>
                    <a:pt x="227" y="114"/>
                  </a:lnTo>
                  <a:lnTo>
                    <a:pt x="226" y="116"/>
                  </a:lnTo>
                  <a:lnTo>
                    <a:pt x="223" y="116"/>
                  </a:lnTo>
                  <a:lnTo>
                    <a:pt x="223" y="113"/>
                  </a:lnTo>
                  <a:lnTo>
                    <a:pt x="215" y="116"/>
                  </a:lnTo>
                  <a:lnTo>
                    <a:pt x="210" y="113"/>
                  </a:lnTo>
                  <a:lnTo>
                    <a:pt x="209" y="117"/>
                  </a:lnTo>
                  <a:lnTo>
                    <a:pt x="205" y="116"/>
                  </a:lnTo>
                  <a:lnTo>
                    <a:pt x="194" y="132"/>
                  </a:lnTo>
                  <a:lnTo>
                    <a:pt x="193" y="141"/>
                  </a:lnTo>
                  <a:lnTo>
                    <a:pt x="191" y="147"/>
                  </a:lnTo>
                  <a:lnTo>
                    <a:pt x="186" y="147"/>
                  </a:lnTo>
                  <a:lnTo>
                    <a:pt x="187" y="152"/>
                  </a:lnTo>
                  <a:lnTo>
                    <a:pt x="190" y="152"/>
                  </a:lnTo>
                  <a:lnTo>
                    <a:pt x="191" y="154"/>
                  </a:lnTo>
                  <a:lnTo>
                    <a:pt x="175" y="171"/>
                  </a:lnTo>
                  <a:lnTo>
                    <a:pt x="170" y="172"/>
                  </a:lnTo>
                  <a:lnTo>
                    <a:pt x="166" y="171"/>
                  </a:lnTo>
                  <a:lnTo>
                    <a:pt x="160" y="172"/>
                  </a:lnTo>
                  <a:lnTo>
                    <a:pt x="151" y="170"/>
                  </a:lnTo>
                  <a:lnTo>
                    <a:pt x="148" y="166"/>
                  </a:lnTo>
                  <a:lnTo>
                    <a:pt x="149" y="161"/>
                  </a:lnTo>
                  <a:lnTo>
                    <a:pt x="148" y="158"/>
                  </a:lnTo>
                  <a:lnTo>
                    <a:pt x="146" y="155"/>
                  </a:lnTo>
                  <a:lnTo>
                    <a:pt x="144" y="153"/>
                  </a:lnTo>
                  <a:lnTo>
                    <a:pt x="142" y="153"/>
                  </a:lnTo>
                  <a:lnTo>
                    <a:pt x="140" y="154"/>
                  </a:lnTo>
                  <a:lnTo>
                    <a:pt x="139" y="154"/>
                  </a:lnTo>
                  <a:lnTo>
                    <a:pt x="138" y="156"/>
                  </a:lnTo>
                  <a:lnTo>
                    <a:pt x="137" y="159"/>
                  </a:lnTo>
                  <a:lnTo>
                    <a:pt x="136" y="164"/>
                  </a:lnTo>
                  <a:lnTo>
                    <a:pt x="134" y="164"/>
                  </a:lnTo>
                  <a:lnTo>
                    <a:pt x="134" y="166"/>
                  </a:lnTo>
                  <a:lnTo>
                    <a:pt x="133" y="166"/>
                  </a:lnTo>
                  <a:lnTo>
                    <a:pt x="132" y="164"/>
                  </a:lnTo>
                  <a:lnTo>
                    <a:pt x="124" y="165"/>
                  </a:lnTo>
                  <a:lnTo>
                    <a:pt x="120" y="162"/>
                  </a:lnTo>
                  <a:lnTo>
                    <a:pt x="120" y="160"/>
                  </a:lnTo>
                  <a:lnTo>
                    <a:pt x="118" y="154"/>
                  </a:lnTo>
                  <a:lnTo>
                    <a:pt x="108" y="154"/>
                  </a:lnTo>
                  <a:lnTo>
                    <a:pt x="102" y="162"/>
                  </a:lnTo>
                  <a:lnTo>
                    <a:pt x="76" y="170"/>
                  </a:lnTo>
                  <a:lnTo>
                    <a:pt x="72" y="170"/>
                  </a:lnTo>
                  <a:lnTo>
                    <a:pt x="71" y="165"/>
                  </a:lnTo>
                  <a:lnTo>
                    <a:pt x="67" y="166"/>
                  </a:lnTo>
                  <a:lnTo>
                    <a:pt x="64" y="164"/>
                  </a:lnTo>
                  <a:lnTo>
                    <a:pt x="61" y="167"/>
                  </a:lnTo>
                  <a:lnTo>
                    <a:pt x="59" y="165"/>
                  </a:lnTo>
                  <a:lnTo>
                    <a:pt x="56" y="160"/>
                  </a:lnTo>
                  <a:lnTo>
                    <a:pt x="53" y="162"/>
                  </a:lnTo>
                  <a:lnTo>
                    <a:pt x="56" y="153"/>
                  </a:lnTo>
                  <a:lnTo>
                    <a:pt x="61" y="152"/>
                  </a:lnTo>
                  <a:lnTo>
                    <a:pt x="59" y="146"/>
                  </a:lnTo>
                  <a:lnTo>
                    <a:pt x="52" y="146"/>
                  </a:lnTo>
                  <a:lnTo>
                    <a:pt x="42" y="138"/>
                  </a:lnTo>
                  <a:lnTo>
                    <a:pt x="44" y="128"/>
                  </a:lnTo>
                  <a:lnTo>
                    <a:pt x="43" y="125"/>
                  </a:lnTo>
                  <a:lnTo>
                    <a:pt x="40" y="125"/>
                  </a:lnTo>
                  <a:lnTo>
                    <a:pt x="37" y="123"/>
                  </a:lnTo>
                  <a:lnTo>
                    <a:pt x="32" y="122"/>
                  </a:lnTo>
                  <a:lnTo>
                    <a:pt x="32" y="118"/>
                  </a:lnTo>
                  <a:lnTo>
                    <a:pt x="30" y="114"/>
                  </a:lnTo>
                  <a:lnTo>
                    <a:pt x="26" y="116"/>
                  </a:lnTo>
                  <a:lnTo>
                    <a:pt x="23" y="112"/>
                  </a:lnTo>
                  <a:lnTo>
                    <a:pt x="19" y="107"/>
                  </a:lnTo>
                  <a:lnTo>
                    <a:pt x="19" y="102"/>
                  </a:lnTo>
                  <a:lnTo>
                    <a:pt x="20" y="99"/>
                  </a:lnTo>
                  <a:lnTo>
                    <a:pt x="19" y="92"/>
                  </a:lnTo>
                  <a:lnTo>
                    <a:pt x="16" y="92"/>
                  </a:lnTo>
                  <a:lnTo>
                    <a:pt x="13" y="90"/>
                  </a:lnTo>
                  <a:lnTo>
                    <a:pt x="11" y="86"/>
                  </a:lnTo>
                  <a:lnTo>
                    <a:pt x="7" y="86"/>
                  </a:lnTo>
                  <a:lnTo>
                    <a:pt x="6" y="84"/>
                  </a:lnTo>
                  <a:lnTo>
                    <a:pt x="6" y="81"/>
                  </a:lnTo>
                  <a:lnTo>
                    <a:pt x="5" y="76"/>
                  </a:lnTo>
                  <a:lnTo>
                    <a:pt x="6" y="74"/>
                  </a:lnTo>
                  <a:lnTo>
                    <a:pt x="4" y="72"/>
                  </a:lnTo>
                  <a:lnTo>
                    <a:pt x="5" y="71"/>
                  </a:lnTo>
                  <a:lnTo>
                    <a:pt x="0" y="69"/>
                  </a:lnTo>
                  <a:lnTo>
                    <a:pt x="0" y="64"/>
                  </a:lnTo>
                  <a:lnTo>
                    <a:pt x="2" y="62"/>
                  </a:lnTo>
                  <a:lnTo>
                    <a:pt x="2" y="60"/>
                  </a:lnTo>
                  <a:lnTo>
                    <a:pt x="4" y="59"/>
                  </a:lnTo>
                  <a:lnTo>
                    <a:pt x="6" y="58"/>
                  </a:lnTo>
                  <a:lnTo>
                    <a:pt x="10" y="59"/>
                  </a:lnTo>
                  <a:lnTo>
                    <a:pt x="11" y="58"/>
                  </a:lnTo>
                  <a:lnTo>
                    <a:pt x="20" y="54"/>
                  </a:lnTo>
                  <a:lnTo>
                    <a:pt x="26" y="50"/>
                  </a:lnTo>
                  <a:lnTo>
                    <a:pt x="26" y="44"/>
                  </a:lnTo>
                  <a:lnTo>
                    <a:pt x="28" y="41"/>
                  </a:lnTo>
                  <a:lnTo>
                    <a:pt x="32" y="41"/>
                  </a:lnTo>
                  <a:lnTo>
                    <a:pt x="36" y="46"/>
                  </a:lnTo>
                  <a:lnTo>
                    <a:pt x="46" y="47"/>
                  </a:lnTo>
                  <a:lnTo>
                    <a:pt x="52" y="46"/>
                  </a:lnTo>
                  <a:lnTo>
                    <a:pt x="61" y="42"/>
                  </a:lnTo>
                  <a:lnTo>
                    <a:pt x="65" y="39"/>
                  </a:lnTo>
                  <a:lnTo>
                    <a:pt x="62" y="32"/>
                  </a:lnTo>
                  <a:lnTo>
                    <a:pt x="70" y="24"/>
                  </a:lnTo>
                  <a:lnTo>
                    <a:pt x="76" y="26"/>
                  </a:lnTo>
                  <a:lnTo>
                    <a:pt x="78" y="28"/>
                  </a:lnTo>
                  <a:lnTo>
                    <a:pt x="80" y="33"/>
                  </a:lnTo>
                  <a:lnTo>
                    <a:pt x="84" y="34"/>
                  </a:lnTo>
                  <a:lnTo>
                    <a:pt x="91" y="29"/>
                  </a:lnTo>
                  <a:lnTo>
                    <a:pt x="95" y="34"/>
                  </a:lnTo>
                  <a:lnTo>
                    <a:pt x="102" y="27"/>
                  </a:lnTo>
                  <a:lnTo>
                    <a:pt x="108" y="27"/>
                  </a:lnTo>
                  <a:lnTo>
                    <a:pt x="109" y="30"/>
                  </a:lnTo>
                  <a:lnTo>
                    <a:pt x="118" y="30"/>
                  </a:lnTo>
                  <a:lnTo>
                    <a:pt x="126" y="27"/>
                  </a:lnTo>
                  <a:lnTo>
                    <a:pt x="131" y="33"/>
                  </a:lnTo>
                  <a:lnTo>
                    <a:pt x="132" y="35"/>
                  </a:lnTo>
                  <a:lnTo>
                    <a:pt x="134" y="38"/>
                  </a:lnTo>
                  <a:lnTo>
                    <a:pt x="142" y="40"/>
                  </a:lnTo>
                  <a:lnTo>
                    <a:pt x="144" y="41"/>
                  </a:lnTo>
                  <a:lnTo>
                    <a:pt x="156" y="36"/>
                  </a:lnTo>
                  <a:lnTo>
                    <a:pt x="158" y="34"/>
                  </a:lnTo>
                  <a:lnTo>
                    <a:pt x="160" y="30"/>
                  </a:lnTo>
                  <a:lnTo>
                    <a:pt x="162" y="29"/>
                  </a:lnTo>
                  <a:lnTo>
                    <a:pt x="163" y="23"/>
                  </a:lnTo>
                  <a:lnTo>
                    <a:pt x="166" y="22"/>
                  </a:lnTo>
                  <a:lnTo>
                    <a:pt x="169" y="21"/>
                  </a:lnTo>
                  <a:lnTo>
                    <a:pt x="173" y="18"/>
                  </a:lnTo>
                  <a:lnTo>
                    <a:pt x="172" y="8"/>
                  </a:lnTo>
                  <a:lnTo>
                    <a:pt x="178" y="11"/>
                  </a:lnTo>
                  <a:lnTo>
                    <a:pt x="186" y="12"/>
                  </a:lnTo>
                  <a:lnTo>
                    <a:pt x="191" y="10"/>
                  </a:lnTo>
                  <a:lnTo>
                    <a:pt x="194" y="12"/>
                  </a:lnTo>
                  <a:lnTo>
                    <a:pt x="197" y="11"/>
                  </a:lnTo>
                  <a:lnTo>
                    <a:pt x="199" y="8"/>
                  </a:lnTo>
                  <a:lnTo>
                    <a:pt x="210" y="6"/>
                  </a:lnTo>
                  <a:lnTo>
                    <a:pt x="214" y="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85" name="Freeform 1088"/>
            <p:cNvSpPr>
              <a:spLocks noChangeAspect="1"/>
            </p:cNvSpPr>
            <p:nvPr/>
          </p:nvSpPr>
          <p:spPr bwMode="auto">
            <a:xfrm>
              <a:off x="2935" y="2560"/>
              <a:ext cx="136" cy="105"/>
            </a:xfrm>
            <a:custGeom>
              <a:avLst/>
              <a:gdLst>
                <a:gd name="T0" fmla="*/ 0 w 273"/>
                <a:gd name="T1" fmla="*/ 1 h 210"/>
                <a:gd name="T2" fmla="*/ 0 w 273"/>
                <a:gd name="T3" fmla="*/ 1 h 210"/>
                <a:gd name="T4" fmla="*/ 0 w 273"/>
                <a:gd name="T5" fmla="*/ 1 h 210"/>
                <a:gd name="T6" fmla="*/ 0 w 273"/>
                <a:gd name="T7" fmla="*/ 1 h 210"/>
                <a:gd name="T8" fmla="*/ 0 w 273"/>
                <a:gd name="T9" fmla="*/ 1 h 210"/>
                <a:gd name="T10" fmla="*/ 0 w 273"/>
                <a:gd name="T11" fmla="*/ 1 h 210"/>
                <a:gd name="T12" fmla="*/ 0 w 273"/>
                <a:gd name="T13" fmla="*/ 1 h 210"/>
                <a:gd name="T14" fmla="*/ 0 w 273"/>
                <a:gd name="T15" fmla="*/ 1 h 210"/>
                <a:gd name="T16" fmla="*/ 0 w 273"/>
                <a:gd name="T17" fmla="*/ 1 h 210"/>
                <a:gd name="T18" fmla="*/ 0 w 273"/>
                <a:gd name="T19" fmla="*/ 1 h 210"/>
                <a:gd name="T20" fmla="*/ 0 w 273"/>
                <a:gd name="T21" fmla="*/ 1 h 210"/>
                <a:gd name="T22" fmla="*/ 0 w 273"/>
                <a:gd name="T23" fmla="*/ 1 h 210"/>
                <a:gd name="T24" fmla="*/ 0 w 273"/>
                <a:gd name="T25" fmla="*/ 1 h 210"/>
                <a:gd name="T26" fmla="*/ 0 w 273"/>
                <a:gd name="T27" fmla="*/ 1 h 210"/>
                <a:gd name="T28" fmla="*/ 0 w 273"/>
                <a:gd name="T29" fmla="*/ 1 h 210"/>
                <a:gd name="T30" fmla="*/ 0 w 273"/>
                <a:gd name="T31" fmla="*/ 1 h 210"/>
                <a:gd name="T32" fmla="*/ 0 w 273"/>
                <a:gd name="T33" fmla="*/ 1 h 210"/>
                <a:gd name="T34" fmla="*/ 0 w 273"/>
                <a:gd name="T35" fmla="*/ 1 h 210"/>
                <a:gd name="T36" fmla="*/ 0 w 273"/>
                <a:gd name="T37" fmla="*/ 1 h 210"/>
                <a:gd name="T38" fmla="*/ 0 w 273"/>
                <a:gd name="T39" fmla="*/ 1 h 210"/>
                <a:gd name="T40" fmla="*/ 0 w 273"/>
                <a:gd name="T41" fmla="*/ 1 h 210"/>
                <a:gd name="T42" fmla="*/ 0 w 273"/>
                <a:gd name="T43" fmla="*/ 1 h 210"/>
                <a:gd name="T44" fmla="*/ 0 w 273"/>
                <a:gd name="T45" fmla="*/ 1 h 210"/>
                <a:gd name="T46" fmla="*/ 0 w 273"/>
                <a:gd name="T47" fmla="*/ 1 h 210"/>
                <a:gd name="T48" fmla="*/ 0 w 273"/>
                <a:gd name="T49" fmla="*/ 1 h 210"/>
                <a:gd name="T50" fmla="*/ 0 w 273"/>
                <a:gd name="T51" fmla="*/ 1 h 210"/>
                <a:gd name="T52" fmla="*/ 0 w 273"/>
                <a:gd name="T53" fmla="*/ 1 h 210"/>
                <a:gd name="T54" fmla="*/ 0 w 273"/>
                <a:gd name="T55" fmla="*/ 1 h 210"/>
                <a:gd name="T56" fmla="*/ 0 w 273"/>
                <a:gd name="T57" fmla="*/ 1 h 210"/>
                <a:gd name="T58" fmla="*/ 1 w 273"/>
                <a:gd name="T59" fmla="*/ 1 h 210"/>
                <a:gd name="T60" fmla="*/ 1 w 273"/>
                <a:gd name="T61" fmla="*/ 1 h 210"/>
                <a:gd name="T62" fmla="*/ 1 w 273"/>
                <a:gd name="T63" fmla="*/ 1 h 210"/>
                <a:gd name="T64" fmla="*/ 1 w 273"/>
                <a:gd name="T65" fmla="*/ 1 h 210"/>
                <a:gd name="T66" fmla="*/ 1 w 273"/>
                <a:gd name="T67" fmla="*/ 1 h 210"/>
                <a:gd name="T68" fmla="*/ 1 w 273"/>
                <a:gd name="T69" fmla="*/ 1 h 210"/>
                <a:gd name="T70" fmla="*/ 1 w 273"/>
                <a:gd name="T71" fmla="*/ 1 h 210"/>
                <a:gd name="T72" fmla="*/ 0 w 273"/>
                <a:gd name="T73" fmla="*/ 1 h 210"/>
                <a:gd name="T74" fmla="*/ 0 w 273"/>
                <a:gd name="T75" fmla="*/ 1 h 210"/>
                <a:gd name="T76" fmla="*/ 0 w 273"/>
                <a:gd name="T77" fmla="*/ 1 h 210"/>
                <a:gd name="T78" fmla="*/ 0 w 273"/>
                <a:gd name="T79" fmla="*/ 1 h 210"/>
                <a:gd name="T80" fmla="*/ 0 w 273"/>
                <a:gd name="T81" fmla="*/ 1 h 210"/>
                <a:gd name="T82" fmla="*/ 0 w 273"/>
                <a:gd name="T83" fmla="*/ 1 h 210"/>
                <a:gd name="T84" fmla="*/ 0 w 273"/>
                <a:gd name="T85" fmla="*/ 1 h 210"/>
                <a:gd name="T86" fmla="*/ 0 w 273"/>
                <a:gd name="T87" fmla="*/ 1 h 210"/>
                <a:gd name="T88" fmla="*/ 0 w 273"/>
                <a:gd name="T89" fmla="*/ 1 h 210"/>
                <a:gd name="T90" fmla="*/ 0 w 273"/>
                <a:gd name="T91" fmla="*/ 1 h 210"/>
                <a:gd name="T92" fmla="*/ 0 w 273"/>
                <a:gd name="T93" fmla="*/ 1 h 210"/>
                <a:gd name="T94" fmla="*/ 0 w 273"/>
                <a:gd name="T95" fmla="*/ 1 h 210"/>
                <a:gd name="T96" fmla="*/ 0 w 273"/>
                <a:gd name="T97" fmla="*/ 1 h 210"/>
                <a:gd name="T98" fmla="*/ 0 w 273"/>
                <a:gd name="T99" fmla="*/ 1 h 210"/>
                <a:gd name="T100" fmla="*/ 0 w 273"/>
                <a:gd name="T101" fmla="*/ 1 h 210"/>
                <a:gd name="T102" fmla="*/ 0 w 273"/>
                <a:gd name="T103" fmla="*/ 1 h 210"/>
                <a:gd name="T104" fmla="*/ 0 w 273"/>
                <a:gd name="T105" fmla="*/ 1 h 210"/>
                <a:gd name="T106" fmla="*/ 0 w 273"/>
                <a:gd name="T107" fmla="*/ 1 h 210"/>
                <a:gd name="T108" fmla="*/ 0 w 273"/>
                <a:gd name="T109" fmla="*/ 1 h 210"/>
                <a:gd name="T110" fmla="*/ 0 w 273"/>
                <a:gd name="T111" fmla="*/ 1 h 210"/>
                <a:gd name="T112" fmla="*/ 0 w 273"/>
                <a:gd name="T113" fmla="*/ 1 h 210"/>
                <a:gd name="T114" fmla="*/ 0 w 273"/>
                <a:gd name="T115" fmla="*/ 0 h 2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3" h="210">
                  <a:moveTo>
                    <a:pt x="83" y="0"/>
                  </a:moveTo>
                  <a:lnTo>
                    <a:pt x="83" y="4"/>
                  </a:lnTo>
                  <a:lnTo>
                    <a:pt x="84" y="7"/>
                  </a:lnTo>
                  <a:lnTo>
                    <a:pt x="88" y="10"/>
                  </a:lnTo>
                  <a:lnTo>
                    <a:pt x="88" y="12"/>
                  </a:lnTo>
                  <a:lnTo>
                    <a:pt x="90" y="15"/>
                  </a:lnTo>
                  <a:lnTo>
                    <a:pt x="93" y="13"/>
                  </a:lnTo>
                  <a:lnTo>
                    <a:pt x="95" y="15"/>
                  </a:lnTo>
                  <a:lnTo>
                    <a:pt x="94" y="12"/>
                  </a:lnTo>
                  <a:lnTo>
                    <a:pt x="95" y="11"/>
                  </a:lnTo>
                  <a:lnTo>
                    <a:pt x="108" y="13"/>
                  </a:lnTo>
                  <a:lnTo>
                    <a:pt x="107" y="15"/>
                  </a:lnTo>
                  <a:lnTo>
                    <a:pt x="111" y="15"/>
                  </a:lnTo>
                  <a:lnTo>
                    <a:pt x="111" y="16"/>
                  </a:lnTo>
                  <a:lnTo>
                    <a:pt x="112" y="18"/>
                  </a:lnTo>
                  <a:lnTo>
                    <a:pt x="113" y="19"/>
                  </a:lnTo>
                  <a:lnTo>
                    <a:pt x="115" y="18"/>
                  </a:lnTo>
                  <a:lnTo>
                    <a:pt x="117" y="19"/>
                  </a:lnTo>
                  <a:lnTo>
                    <a:pt x="120" y="18"/>
                  </a:lnTo>
                  <a:lnTo>
                    <a:pt x="120" y="19"/>
                  </a:lnTo>
                  <a:lnTo>
                    <a:pt x="120" y="22"/>
                  </a:lnTo>
                  <a:lnTo>
                    <a:pt x="123" y="24"/>
                  </a:lnTo>
                  <a:lnTo>
                    <a:pt x="125" y="25"/>
                  </a:lnTo>
                  <a:lnTo>
                    <a:pt x="127" y="24"/>
                  </a:lnTo>
                  <a:lnTo>
                    <a:pt x="127" y="22"/>
                  </a:lnTo>
                  <a:lnTo>
                    <a:pt x="131" y="23"/>
                  </a:lnTo>
                  <a:lnTo>
                    <a:pt x="132" y="24"/>
                  </a:lnTo>
                  <a:lnTo>
                    <a:pt x="132" y="28"/>
                  </a:lnTo>
                  <a:lnTo>
                    <a:pt x="136" y="25"/>
                  </a:lnTo>
                  <a:lnTo>
                    <a:pt x="139" y="25"/>
                  </a:lnTo>
                  <a:lnTo>
                    <a:pt x="143" y="24"/>
                  </a:lnTo>
                  <a:lnTo>
                    <a:pt x="147" y="25"/>
                  </a:lnTo>
                  <a:lnTo>
                    <a:pt x="147" y="27"/>
                  </a:lnTo>
                  <a:lnTo>
                    <a:pt x="153" y="28"/>
                  </a:lnTo>
                  <a:lnTo>
                    <a:pt x="155" y="29"/>
                  </a:lnTo>
                  <a:lnTo>
                    <a:pt x="160" y="27"/>
                  </a:lnTo>
                  <a:lnTo>
                    <a:pt x="161" y="27"/>
                  </a:lnTo>
                  <a:lnTo>
                    <a:pt x="161" y="29"/>
                  </a:lnTo>
                  <a:lnTo>
                    <a:pt x="165" y="30"/>
                  </a:lnTo>
                  <a:lnTo>
                    <a:pt x="166" y="28"/>
                  </a:lnTo>
                  <a:lnTo>
                    <a:pt x="166" y="27"/>
                  </a:lnTo>
                  <a:lnTo>
                    <a:pt x="171" y="27"/>
                  </a:lnTo>
                  <a:lnTo>
                    <a:pt x="172" y="28"/>
                  </a:lnTo>
                  <a:lnTo>
                    <a:pt x="175" y="29"/>
                  </a:lnTo>
                  <a:lnTo>
                    <a:pt x="175" y="27"/>
                  </a:lnTo>
                  <a:lnTo>
                    <a:pt x="174" y="24"/>
                  </a:lnTo>
                  <a:lnTo>
                    <a:pt x="175" y="22"/>
                  </a:lnTo>
                  <a:lnTo>
                    <a:pt x="174" y="16"/>
                  </a:lnTo>
                  <a:lnTo>
                    <a:pt x="178" y="13"/>
                  </a:lnTo>
                  <a:lnTo>
                    <a:pt x="185" y="22"/>
                  </a:lnTo>
                  <a:lnTo>
                    <a:pt x="186" y="24"/>
                  </a:lnTo>
                  <a:lnTo>
                    <a:pt x="189" y="25"/>
                  </a:lnTo>
                  <a:lnTo>
                    <a:pt x="191" y="24"/>
                  </a:lnTo>
                  <a:lnTo>
                    <a:pt x="192" y="25"/>
                  </a:lnTo>
                  <a:lnTo>
                    <a:pt x="191" y="27"/>
                  </a:lnTo>
                  <a:lnTo>
                    <a:pt x="191" y="28"/>
                  </a:lnTo>
                  <a:lnTo>
                    <a:pt x="193" y="28"/>
                  </a:lnTo>
                  <a:lnTo>
                    <a:pt x="193" y="27"/>
                  </a:lnTo>
                  <a:lnTo>
                    <a:pt x="195" y="28"/>
                  </a:lnTo>
                  <a:lnTo>
                    <a:pt x="196" y="25"/>
                  </a:lnTo>
                  <a:lnTo>
                    <a:pt x="197" y="25"/>
                  </a:lnTo>
                  <a:lnTo>
                    <a:pt x="199" y="27"/>
                  </a:lnTo>
                  <a:lnTo>
                    <a:pt x="199" y="28"/>
                  </a:lnTo>
                  <a:lnTo>
                    <a:pt x="204" y="28"/>
                  </a:lnTo>
                  <a:lnTo>
                    <a:pt x="207" y="25"/>
                  </a:lnTo>
                  <a:lnTo>
                    <a:pt x="209" y="28"/>
                  </a:lnTo>
                  <a:lnTo>
                    <a:pt x="211" y="21"/>
                  </a:lnTo>
                  <a:lnTo>
                    <a:pt x="214" y="21"/>
                  </a:lnTo>
                  <a:lnTo>
                    <a:pt x="215" y="18"/>
                  </a:lnTo>
                  <a:lnTo>
                    <a:pt x="216" y="16"/>
                  </a:lnTo>
                  <a:lnTo>
                    <a:pt x="217" y="15"/>
                  </a:lnTo>
                  <a:lnTo>
                    <a:pt x="228" y="15"/>
                  </a:lnTo>
                  <a:lnTo>
                    <a:pt x="237" y="11"/>
                  </a:lnTo>
                  <a:lnTo>
                    <a:pt x="237" y="15"/>
                  </a:lnTo>
                  <a:lnTo>
                    <a:pt x="245" y="18"/>
                  </a:lnTo>
                  <a:lnTo>
                    <a:pt x="249" y="21"/>
                  </a:lnTo>
                  <a:lnTo>
                    <a:pt x="253" y="22"/>
                  </a:lnTo>
                  <a:lnTo>
                    <a:pt x="250" y="23"/>
                  </a:lnTo>
                  <a:lnTo>
                    <a:pt x="250" y="27"/>
                  </a:lnTo>
                  <a:lnTo>
                    <a:pt x="249" y="29"/>
                  </a:lnTo>
                  <a:lnTo>
                    <a:pt x="247" y="29"/>
                  </a:lnTo>
                  <a:lnTo>
                    <a:pt x="245" y="33"/>
                  </a:lnTo>
                  <a:lnTo>
                    <a:pt x="241" y="34"/>
                  </a:lnTo>
                  <a:lnTo>
                    <a:pt x="243" y="37"/>
                  </a:lnTo>
                  <a:lnTo>
                    <a:pt x="241" y="42"/>
                  </a:lnTo>
                  <a:lnTo>
                    <a:pt x="243" y="47"/>
                  </a:lnTo>
                  <a:lnTo>
                    <a:pt x="240" y="48"/>
                  </a:lnTo>
                  <a:lnTo>
                    <a:pt x="232" y="53"/>
                  </a:lnTo>
                  <a:lnTo>
                    <a:pt x="234" y="55"/>
                  </a:lnTo>
                  <a:lnTo>
                    <a:pt x="234" y="57"/>
                  </a:lnTo>
                  <a:lnTo>
                    <a:pt x="234" y="58"/>
                  </a:lnTo>
                  <a:lnTo>
                    <a:pt x="237" y="60"/>
                  </a:lnTo>
                  <a:lnTo>
                    <a:pt x="235" y="63"/>
                  </a:lnTo>
                  <a:lnTo>
                    <a:pt x="237" y="65"/>
                  </a:lnTo>
                  <a:lnTo>
                    <a:pt x="241" y="70"/>
                  </a:lnTo>
                  <a:lnTo>
                    <a:pt x="240" y="72"/>
                  </a:lnTo>
                  <a:lnTo>
                    <a:pt x="239" y="73"/>
                  </a:lnTo>
                  <a:lnTo>
                    <a:pt x="241" y="81"/>
                  </a:lnTo>
                  <a:lnTo>
                    <a:pt x="243" y="82"/>
                  </a:lnTo>
                  <a:lnTo>
                    <a:pt x="241" y="83"/>
                  </a:lnTo>
                  <a:lnTo>
                    <a:pt x="241" y="87"/>
                  </a:lnTo>
                  <a:lnTo>
                    <a:pt x="240" y="89"/>
                  </a:lnTo>
                  <a:lnTo>
                    <a:pt x="243" y="89"/>
                  </a:lnTo>
                  <a:lnTo>
                    <a:pt x="245" y="91"/>
                  </a:lnTo>
                  <a:lnTo>
                    <a:pt x="247" y="94"/>
                  </a:lnTo>
                  <a:lnTo>
                    <a:pt x="247" y="96"/>
                  </a:lnTo>
                  <a:lnTo>
                    <a:pt x="246" y="97"/>
                  </a:lnTo>
                  <a:lnTo>
                    <a:pt x="245" y="97"/>
                  </a:lnTo>
                  <a:lnTo>
                    <a:pt x="245" y="99"/>
                  </a:lnTo>
                  <a:lnTo>
                    <a:pt x="240" y="102"/>
                  </a:lnTo>
                  <a:lnTo>
                    <a:pt x="240" y="106"/>
                  </a:lnTo>
                  <a:lnTo>
                    <a:pt x="241" y="107"/>
                  </a:lnTo>
                  <a:lnTo>
                    <a:pt x="241" y="108"/>
                  </a:lnTo>
                  <a:lnTo>
                    <a:pt x="244" y="107"/>
                  </a:lnTo>
                  <a:lnTo>
                    <a:pt x="245" y="108"/>
                  </a:lnTo>
                  <a:lnTo>
                    <a:pt x="251" y="115"/>
                  </a:lnTo>
                  <a:lnTo>
                    <a:pt x="252" y="118"/>
                  </a:lnTo>
                  <a:lnTo>
                    <a:pt x="253" y="120"/>
                  </a:lnTo>
                  <a:lnTo>
                    <a:pt x="256" y="121"/>
                  </a:lnTo>
                  <a:lnTo>
                    <a:pt x="257" y="121"/>
                  </a:lnTo>
                  <a:lnTo>
                    <a:pt x="258" y="121"/>
                  </a:lnTo>
                  <a:lnTo>
                    <a:pt x="262" y="120"/>
                  </a:lnTo>
                  <a:lnTo>
                    <a:pt x="263" y="120"/>
                  </a:lnTo>
                  <a:lnTo>
                    <a:pt x="264" y="123"/>
                  </a:lnTo>
                  <a:lnTo>
                    <a:pt x="265" y="121"/>
                  </a:lnTo>
                  <a:lnTo>
                    <a:pt x="265" y="123"/>
                  </a:lnTo>
                  <a:lnTo>
                    <a:pt x="265" y="124"/>
                  </a:lnTo>
                  <a:lnTo>
                    <a:pt x="267" y="125"/>
                  </a:lnTo>
                  <a:lnTo>
                    <a:pt x="269" y="125"/>
                  </a:lnTo>
                  <a:lnTo>
                    <a:pt x="273" y="127"/>
                  </a:lnTo>
                  <a:lnTo>
                    <a:pt x="271" y="127"/>
                  </a:lnTo>
                  <a:lnTo>
                    <a:pt x="270" y="129"/>
                  </a:lnTo>
                  <a:lnTo>
                    <a:pt x="267" y="129"/>
                  </a:lnTo>
                  <a:lnTo>
                    <a:pt x="263" y="129"/>
                  </a:lnTo>
                  <a:lnTo>
                    <a:pt x="261" y="131"/>
                  </a:lnTo>
                  <a:lnTo>
                    <a:pt x="262" y="136"/>
                  </a:lnTo>
                  <a:lnTo>
                    <a:pt x="259" y="142"/>
                  </a:lnTo>
                  <a:lnTo>
                    <a:pt x="257" y="145"/>
                  </a:lnTo>
                  <a:lnTo>
                    <a:pt x="258" y="150"/>
                  </a:lnTo>
                  <a:lnTo>
                    <a:pt x="256" y="153"/>
                  </a:lnTo>
                  <a:lnTo>
                    <a:pt x="253" y="153"/>
                  </a:lnTo>
                  <a:lnTo>
                    <a:pt x="253" y="155"/>
                  </a:lnTo>
                  <a:lnTo>
                    <a:pt x="261" y="167"/>
                  </a:lnTo>
                  <a:lnTo>
                    <a:pt x="258" y="168"/>
                  </a:lnTo>
                  <a:lnTo>
                    <a:pt x="257" y="174"/>
                  </a:lnTo>
                  <a:lnTo>
                    <a:pt x="255" y="175"/>
                  </a:lnTo>
                  <a:lnTo>
                    <a:pt x="253" y="179"/>
                  </a:lnTo>
                  <a:lnTo>
                    <a:pt x="251" y="181"/>
                  </a:lnTo>
                  <a:lnTo>
                    <a:pt x="239" y="186"/>
                  </a:lnTo>
                  <a:lnTo>
                    <a:pt x="237" y="185"/>
                  </a:lnTo>
                  <a:lnTo>
                    <a:pt x="229" y="183"/>
                  </a:lnTo>
                  <a:lnTo>
                    <a:pt x="227" y="180"/>
                  </a:lnTo>
                  <a:lnTo>
                    <a:pt x="226" y="178"/>
                  </a:lnTo>
                  <a:lnTo>
                    <a:pt x="221" y="172"/>
                  </a:lnTo>
                  <a:lnTo>
                    <a:pt x="213" y="175"/>
                  </a:lnTo>
                  <a:lnTo>
                    <a:pt x="204" y="175"/>
                  </a:lnTo>
                  <a:lnTo>
                    <a:pt x="203" y="172"/>
                  </a:lnTo>
                  <a:lnTo>
                    <a:pt x="197" y="172"/>
                  </a:lnTo>
                  <a:lnTo>
                    <a:pt x="190" y="179"/>
                  </a:lnTo>
                  <a:lnTo>
                    <a:pt x="186" y="174"/>
                  </a:lnTo>
                  <a:lnTo>
                    <a:pt x="179" y="179"/>
                  </a:lnTo>
                  <a:lnTo>
                    <a:pt x="175" y="178"/>
                  </a:lnTo>
                  <a:lnTo>
                    <a:pt x="173" y="173"/>
                  </a:lnTo>
                  <a:lnTo>
                    <a:pt x="171" y="171"/>
                  </a:lnTo>
                  <a:lnTo>
                    <a:pt x="165" y="169"/>
                  </a:lnTo>
                  <a:lnTo>
                    <a:pt x="157" y="177"/>
                  </a:lnTo>
                  <a:lnTo>
                    <a:pt x="160" y="184"/>
                  </a:lnTo>
                  <a:lnTo>
                    <a:pt x="156" y="187"/>
                  </a:lnTo>
                  <a:lnTo>
                    <a:pt x="147" y="191"/>
                  </a:lnTo>
                  <a:lnTo>
                    <a:pt x="141" y="192"/>
                  </a:lnTo>
                  <a:lnTo>
                    <a:pt x="131" y="191"/>
                  </a:lnTo>
                  <a:lnTo>
                    <a:pt x="127" y="186"/>
                  </a:lnTo>
                  <a:lnTo>
                    <a:pt x="123" y="186"/>
                  </a:lnTo>
                  <a:lnTo>
                    <a:pt x="121" y="189"/>
                  </a:lnTo>
                  <a:lnTo>
                    <a:pt x="121" y="195"/>
                  </a:lnTo>
                  <a:lnTo>
                    <a:pt x="115" y="199"/>
                  </a:lnTo>
                  <a:lnTo>
                    <a:pt x="106" y="203"/>
                  </a:lnTo>
                  <a:lnTo>
                    <a:pt x="105" y="204"/>
                  </a:lnTo>
                  <a:lnTo>
                    <a:pt x="101" y="203"/>
                  </a:lnTo>
                  <a:lnTo>
                    <a:pt x="99" y="204"/>
                  </a:lnTo>
                  <a:lnTo>
                    <a:pt x="97" y="205"/>
                  </a:lnTo>
                  <a:lnTo>
                    <a:pt x="97" y="207"/>
                  </a:lnTo>
                  <a:lnTo>
                    <a:pt x="95" y="209"/>
                  </a:lnTo>
                  <a:lnTo>
                    <a:pt x="90" y="210"/>
                  </a:lnTo>
                  <a:lnTo>
                    <a:pt x="82" y="202"/>
                  </a:lnTo>
                  <a:lnTo>
                    <a:pt x="78" y="199"/>
                  </a:lnTo>
                  <a:lnTo>
                    <a:pt x="77" y="203"/>
                  </a:lnTo>
                  <a:lnTo>
                    <a:pt x="73" y="203"/>
                  </a:lnTo>
                  <a:lnTo>
                    <a:pt x="72" y="201"/>
                  </a:lnTo>
                  <a:lnTo>
                    <a:pt x="71" y="198"/>
                  </a:lnTo>
                  <a:lnTo>
                    <a:pt x="66" y="197"/>
                  </a:lnTo>
                  <a:lnTo>
                    <a:pt x="53" y="177"/>
                  </a:lnTo>
                  <a:lnTo>
                    <a:pt x="42" y="163"/>
                  </a:lnTo>
                  <a:lnTo>
                    <a:pt x="40" y="162"/>
                  </a:lnTo>
                  <a:lnTo>
                    <a:pt x="36" y="149"/>
                  </a:lnTo>
                  <a:lnTo>
                    <a:pt x="41" y="142"/>
                  </a:lnTo>
                  <a:lnTo>
                    <a:pt x="35" y="138"/>
                  </a:lnTo>
                  <a:lnTo>
                    <a:pt x="33" y="131"/>
                  </a:lnTo>
                  <a:lnTo>
                    <a:pt x="24" y="132"/>
                  </a:lnTo>
                  <a:lnTo>
                    <a:pt x="21" y="137"/>
                  </a:lnTo>
                  <a:lnTo>
                    <a:pt x="17" y="136"/>
                  </a:lnTo>
                  <a:lnTo>
                    <a:pt x="15" y="136"/>
                  </a:lnTo>
                  <a:lnTo>
                    <a:pt x="7" y="126"/>
                  </a:lnTo>
                  <a:lnTo>
                    <a:pt x="4" y="124"/>
                  </a:lnTo>
                  <a:lnTo>
                    <a:pt x="3" y="120"/>
                  </a:lnTo>
                  <a:lnTo>
                    <a:pt x="0" y="111"/>
                  </a:lnTo>
                  <a:lnTo>
                    <a:pt x="3" y="106"/>
                  </a:lnTo>
                  <a:lnTo>
                    <a:pt x="6" y="106"/>
                  </a:lnTo>
                  <a:lnTo>
                    <a:pt x="11" y="99"/>
                  </a:lnTo>
                  <a:lnTo>
                    <a:pt x="12" y="88"/>
                  </a:lnTo>
                  <a:lnTo>
                    <a:pt x="11" y="85"/>
                  </a:lnTo>
                  <a:lnTo>
                    <a:pt x="13" y="81"/>
                  </a:lnTo>
                  <a:lnTo>
                    <a:pt x="13" y="78"/>
                  </a:lnTo>
                  <a:lnTo>
                    <a:pt x="19" y="71"/>
                  </a:lnTo>
                  <a:lnTo>
                    <a:pt x="36" y="61"/>
                  </a:lnTo>
                  <a:lnTo>
                    <a:pt x="37" y="52"/>
                  </a:lnTo>
                  <a:lnTo>
                    <a:pt x="40" y="51"/>
                  </a:lnTo>
                  <a:lnTo>
                    <a:pt x="41" y="46"/>
                  </a:lnTo>
                  <a:lnTo>
                    <a:pt x="47" y="43"/>
                  </a:lnTo>
                  <a:lnTo>
                    <a:pt x="54" y="45"/>
                  </a:lnTo>
                  <a:lnTo>
                    <a:pt x="57" y="36"/>
                  </a:lnTo>
                  <a:lnTo>
                    <a:pt x="54" y="22"/>
                  </a:lnTo>
                  <a:lnTo>
                    <a:pt x="54" y="18"/>
                  </a:lnTo>
                  <a:lnTo>
                    <a:pt x="57" y="15"/>
                  </a:lnTo>
                  <a:lnTo>
                    <a:pt x="58" y="11"/>
                  </a:lnTo>
                  <a:lnTo>
                    <a:pt x="57" y="6"/>
                  </a:lnTo>
                  <a:lnTo>
                    <a:pt x="59" y="3"/>
                  </a:lnTo>
                  <a:lnTo>
                    <a:pt x="64" y="1"/>
                  </a:lnTo>
                  <a:lnTo>
                    <a:pt x="72" y="4"/>
                  </a:lnTo>
                  <a:lnTo>
                    <a:pt x="73" y="3"/>
                  </a:lnTo>
                  <a:lnTo>
                    <a:pt x="81" y="1"/>
                  </a:lnTo>
                  <a:lnTo>
                    <a:pt x="83" y="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86" name="Freeform 1089"/>
            <p:cNvSpPr>
              <a:spLocks noChangeAspect="1"/>
            </p:cNvSpPr>
            <p:nvPr/>
          </p:nvSpPr>
          <p:spPr bwMode="auto">
            <a:xfrm>
              <a:off x="2884" y="2734"/>
              <a:ext cx="127" cy="189"/>
            </a:xfrm>
            <a:custGeom>
              <a:avLst/>
              <a:gdLst>
                <a:gd name="T0" fmla="*/ 0 w 255"/>
                <a:gd name="T1" fmla="*/ 1 h 377"/>
                <a:gd name="T2" fmla="*/ 0 w 255"/>
                <a:gd name="T3" fmla="*/ 1 h 377"/>
                <a:gd name="T4" fmla="*/ 0 w 255"/>
                <a:gd name="T5" fmla="*/ 1 h 377"/>
                <a:gd name="T6" fmla="*/ 0 w 255"/>
                <a:gd name="T7" fmla="*/ 1 h 377"/>
                <a:gd name="T8" fmla="*/ 0 w 255"/>
                <a:gd name="T9" fmla="*/ 1 h 377"/>
                <a:gd name="T10" fmla="*/ 0 w 255"/>
                <a:gd name="T11" fmla="*/ 1 h 377"/>
                <a:gd name="T12" fmla="*/ 0 w 255"/>
                <a:gd name="T13" fmla="*/ 1 h 377"/>
                <a:gd name="T14" fmla="*/ 0 w 255"/>
                <a:gd name="T15" fmla="*/ 1 h 377"/>
                <a:gd name="T16" fmla="*/ 0 w 255"/>
                <a:gd name="T17" fmla="*/ 1 h 377"/>
                <a:gd name="T18" fmla="*/ 0 w 255"/>
                <a:gd name="T19" fmla="*/ 1 h 377"/>
                <a:gd name="T20" fmla="*/ 0 w 255"/>
                <a:gd name="T21" fmla="*/ 1 h 377"/>
                <a:gd name="T22" fmla="*/ 0 w 255"/>
                <a:gd name="T23" fmla="*/ 1 h 377"/>
                <a:gd name="T24" fmla="*/ 0 w 255"/>
                <a:gd name="T25" fmla="*/ 1 h 377"/>
                <a:gd name="T26" fmla="*/ 0 w 255"/>
                <a:gd name="T27" fmla="*/ 1 h 377"/>
                <a:gd name="T28" fmla="*/ 0 w 255"/>
                <a:gd name="T29" fmla="*/ 1 h 377"/>
                <a:gd name="T30" fmla="*/ 0 w 255"/>
                <a:gd name="T31" fmla="*/ 1 h 377"/>
                <a:gd name="T32" fmla="*/ 0 w 255"/>
                <a:gd name="T33" fmla="*/ 1 h 377"/>
                <a:gd name="T34" fmla="*/ 0 w 255"/>
                <a:gd name="T35" fmla="*/ 1 h 377"/>
                <a:gd name="T36" fmla="*/ 0 w 255"/>
                <a:gd name="T37" fmla="*/ 1 h 377"/>
                <a:gd name="T38" fmla="*/ 0 w 255"/>
                <a:gd name="T39" fmla="*/ 1 h 377"/>
                <a:gd name="T40" fmla="*/ 0 w 255"/>
                <a:gd name="T41" fmla="*/ 1 h 377"/>
                <a:gd name="T42" fmla="*/ 0 w 255"/>
                <a:gd name="T43" fmla="*/ 1 h 377"/>
                <a:gd name="T44" fmla="*/ 0 w 255"/>
                <a:gd name="T45" fmla="*/ 1 h 377"/>
                <a:gd name="T46" fmla="*/ 0 w 255"/>
                <a:gd name="T47" fmla="*/ 1 h 377"/>
                <a:gd name="T48" fmla="*/ 0 w 255"/>
                <a:gd name="T49" fmla="*/ 1 h 377"/>
                <a:gd name="T50" fmla="*/ 0 w 255"/>
                <a:gd name="T51" fmla="*/ 1 h 377"/>
                <a:gd name="T52" fmla="*/ 0 w 255"/>
                <a:gd name="T53" fmla="*/ 2 h 377"/>
                <a:gd name="T54" fmla="*/ 0 w 255"/>
                <a:gd name="T55" fmla="*/ 2 h 377"/>
                <a:gd name="T56" fmla="*/ 0 w 255"/>
                <a:gd name="T57" fmla="*/ 2 h 377"/>
                <a:gd name="T58" fmla="*/ 0 w 255"/>
                <a:gd name="T59" fmla="*/ 2 h 377"/>
                <a:gd name="T60" fmla="*/ 0 w 255"/>
                <a:gd name="T61" fmla="*/ 2 h 377"/>
                <a:gd name="T62" fmla="*/ 0 w 255"/>
                <a:gd name="T63" fmla="*/ 2 h 377"/>
                <a:gd name="T64" fmla="*/ 0 w 255"/>
                <a:gd name="T65" fmla="*/ 2 h 377"/>
                <a:gd name="T66" fmla="*/ 0 w 255"/>
                <a:gd name="T67" fmla="*/ 2 h 377"/>
                <a:gd name="T68" fmla="*/ 0 w 255"/>
                <a:gd name="T69" fmla="*/ 2 h 377"/>
                <a:gd name="T70" fmla="*/ 0 w 255"/>
                <a:gd name="T71" fmla="*/ 2 h 377"/>
                <a:gd name="T72" fmla="*/ 0 w 255"/>
                <a:gd name="T73" fmla="*/ 2 h 377"/>
                <a:gd name="T74" fmla="*/ 0 w 255"/>
                <a:gd name="T75" fmla="*/ 2 h 377"/>
                <a:gd name="T76" fmla="*/ 0 w 255"/>
                <a:gd name="T77" fmla="*/ 2 h 377"/>
                <a:gd name="T78" fmla="*/ 0 w 255"/>
                <a:gd name="T79" fmla="*/ 2 h 377"/>
                <a:gd name="T80" fmla="*/ 0 w 255"/>
                <a:gd name="T81" fmla="*/ 2 h 377"/>
                <a:gd name="T82" fmla="*/ 0 w 255"/>
                <a:gd name="T83" fmla="*/ 1 h 377"/>
                <a:gd name="T84" fmla="*/ 0 w 255"/>
                <a:gd name="T85" fmla="*/ 1 h 377"/>
                <a:gd name="T86" fmla="*/ 0 w 255"/>
                <a:gd name="T87" fmla="*/ 1 h 377"/>
                <a:gd name="T88" fmla="*/ 0 w 255"/>
                <a:gd name="T89" fmla="*/ 1 h 377"/>
                <a:gd name="T90" fmla="*/ 0 w 255"/>
                <a:gd name="T91" fmla="*/ 1 h 377"/>
                <a:gd name="T92" fmla="*/ 0 w 255"/>
                <a:gd name="T93" fmla="*/ 1 h 377"/>
                <a:gd name="T94" fmla="*/ 0 w 255"/>
                <a:gd name="T95" fmla="*/ 1 h 377"/>
                <a:gd name="T96" fmla="*/ 0 w 255"/>
                <a:gd name="T97" fmla="*/ 1 h 377"/>
                <a:gd name="T98" fmla="*/ 0 w 255"/>
                <a:gd name="T99" fmla="*/ 1 h 377"/>
                <a:gd name="T100" fmla="*/ 0 w 255"/>
                <a:gd name="T101" fmla="*/ 1 h 377"/>
                <a:gd name="T102" fmla="*/ 0 w 255"/>
                <a:gd name="T103" fmla="*/ 1 h 377"/>
                <a:gd name="T104" fmla="*/ 0 w 255"/>
                <a:gd name="T105" fmla="*/ 1 h 377"/>
                <a:gd name="T106" fmla="*/ 0 w 255"/>
                <a:gd name="T107" fmla="*/ 1 h 377"/>
                <a:gd name="T108" fmla="*/ 0 w 255"/>
                <a:gd name="T109" fmla="*/ 1 h 3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5" h="377">
                  <a:moveTo>
                    <a:pt x="154" y="5"/>
                  </a:moveTo>
                  <a:lnTo>
                    <a:pt x="159" y="5"/>
                  </a:lnTo>
                  <a:lnTo>
                    <a:pt x="164" y="10"/>
                  </a:lnTo>
                  <a:lnTo>
                    <a:pt x="166" y="10"/>
                  </a:lnTo>
                  <a:lnTo>
                    <a:pt x="167" y="12"/>
                  </a:lnTo>
                  <a:lnTo>
                    <a:pt x="170" y="11"/>
                  </a:lnTo>
                  <a:lnTo>
                    <a:pt x="172" y="12"/>
                  </a:lnTo>
                  <a:lnTo>
                    <a:pt x="177" y="14"/>
                  </a:lnTo>
                  <a:lnTo>
                    <a:pt x="182" y="20"/>
                  </a:lnTo>
                  <a:lnTo>
                    <a:pt x="188" y="23"/>
                  </a:lnTo>
                  <a:lnTo>
                    <a:pt x="189" y="26"/>
                  </a:lnTo>
                  <a:lnTo>
                    <a:pt x="189" y="27"/>
                  </a:lnTo>
                  <a:lnTo>
                    <a:pt x="191" y="30"/>
                  </a:lnTo>
                  <a:lnTo>
                    <a:pt x="195" y="35"/>
                  </a:lnTo>
                  <a:lnTo>
                    <a:pt x="192" y="36"/>
                  </a:lnTo>
                  <a:lnTo>
                    <a:pt x="191" y="41"/>
                  </a:lnTo>
                  <a:lnTo>
                    <a:pt x="191" y="44"/>
                  </a:lnTo>
                  <a:lnTo>
                    <a:pt x="194" y="45"/>
                  </a:lnTo>
                  <a:lnTo>
                    <a:pt x="195" y="47"/>
                  </a:lnTo>
                  <a:lnTo>
                    <a:pt x="196" y="50"/>
                  </a:lnTo>
                  <a:lnTo>
                    <a:pt x="197" y="52"/>
                  </a:lnTo>
                  <a:lnTo>
                    <a:pt x="201" y="56"/>
                  </a:lnTo>
                  <a:lnTo>
                    <a:pt x="202" y="59"/>
                  </a:lnTo>
                  <a:lnTo>
                    <a:pt x="201" y="60"/>
                  </a:lnTo>
                  <a:lnTo>
                    <a:pt x="201" y="63"/>
                  </a:lnTo>
                  <a:lnTo>
                    <a:pt x="198" y="64"/>
                  </a:lnTo>
                  <a:lnTo>
                    <a:pt x="198" y="65"/>
                  </a:lnTo>
                  <a:lnTo>
                    <a:pt x="200" y="66"/>
                  </a:lnTo>
                  <a:lnTo>
                    <a:pt x="200" y="69"/>
                  </a:lnTo>
                  <a:lnTo>
                    <a:pt x="200" y="71"/>
                  </a:lnTo>
                  <a:lnTo>
                    <a:pt x="201" y="72"/>
                  </a:lnTo>
                  <a:lnTo>
                    <a:pt x="201" y="78"/>
                  </a:lnTo>
                  <a:lnTo>
                    <a:pt x="203" y="78"/>
                  </a:lnTo>
                  <a:lnTo>
                    <a:pt x="203" y="80"/>
                  </a:lnTo>
                  <a:lnTo>
                    <a:pt x="201" y="82"/>
                  </a:lnTo>
                  <a:lnTo>
                    <a:pt x="201" y="83"/>
                  </a:lnTo>
                  <a:lnTo>
                    <a:pt x="202" y="84"/>
                  </a:lnTo>
                  <a:lnTo>
                    <a:pt x="202" y="87"/>
                  </a:lnTo>
                  <a:lnTo>
                    <a:pt x="206" y="87"/>
                  </a:lnTo>
                  <a:lnTo>
                    <a:pt x="208" y="88"/>
                  </a:lnTo>
                  <a:lnTo>
                    <a:pt x="208" y="94"/>
                  </a:lnTo>
                  <a:lnTo>
                    <a:pt x="207" y="96"/>
                  </a:lnTo>
                  <a:lnTo>
                    <a:pt x="208" y="99"/>
                  </a:lnTo>
                  <a:lnTo>
                    <a:pt x="207" y="101"/>
                  </a:lnTo>
                  <a:lnTo>
                    <a:pt x="206" y="104"/>
                  </a:lnTo>
                  <a:lnTo>
                    <a:pt x="206" y="107"/>
                  </a:lnTo>
                  <a:lnTo>
                    <a:pt x="202" y="110"/>
                  </a:lnTo>
                  <a:lnTo>
                    <a:pt x="198" y="110"/>
                  </a:lnTo>
                  <a:lnTo>
                    <a:pt x="197" y="111"/>
                  </a:lnTo>
                  <a:lnTo>
                    <a:pt x="197" y="113"/>
                  </a:lnTo>
                  <a:lnTo>
                    <a:pt x="195" y="114"/>
                  </a:lnTo>
                  <a:lnTo>
                    <a:pt x="194" y="114"/>
                  </a:lnTo>
                  <a:lnTo>
                    <a:pt x="194" y="116"/>
                  </a:lnTo>
                  <a:lnTo>
                    <a:pt x="192" y="117"/>
                  </a:lnTo>
                  <a:lnTo>
                    <a:pt x="189" y="117"/>
                  </a:lnTo>
                  <a:lnTo>
                    <a:pt x="186" y="118"/>
                  </a:lnTo>
                  <a:lnTo>
                    <a:pt x="186" y="123"/>
                  </a:lnTo>
                  <a:lnTo>
                    <a:pt x="186" y="124"/>
                  </a:lnTo>
                  <a:lnTo>
                    <a:pt x="188" y="124"/>
                  </a:lnTo>
                  <a:lnTo>
                    <a:pt x="189" y="128"/>
                  </a:lnTo>
                  <a:lnTo>
                    <a:pt x="186" y="130"/>
                  </a:lnTo>
                  <a:lnTo>
                    <a:pt x="185" y="131"/>
                  </a:lnTo>
                  <a:lnTo>
                    <a:pt x="185" y="134"/>
                  </a:lnTo>
                  <a:lnTo>
                    <a:pt x="188" y="132"/>
                  </a:lnTo>
                  <a:lnTo>
                    <a:pt x="186" y="135"/>
                  </a:lnTo>
                  <a:lnTo>
                    <a:pt x="185" y="135"/>
                  </a:lnTo>
                  <a:lnTo>
                    <a:pt x="183" y="135"/>
                  </a:lnTo>
                  <a:lnTo>
                    <a:pt x="182" y="136"/>
                  </a:lnTo>
                  <a:lnTo>
                    <a:pt x="180" y="135"/>
                  </a:lnTo>
                  <a:lnTo>
                    <a:pt x="182" y="136"/>
                  </a:lnTo>
                  <a:lnTo>
                    <a:pt x="179" y="137"/>
                  </a:lnTo>
                  <a:lnTo>
                    <a:pt x="180" y="140"/>
                  </a:lnTo>
                  <a:lnTo>
                    <a:pt x="178" y="141"/>
                  </a:lnTo>
                  <a:lnTo>
                    <a:pt x="179" y="142"/>
                  </a:lnTo>
                  <a:lnTo>
                    <a:pt x="179" y="143"/>
                  </a:lnTo>
                  <a:lnTo>
                    <a:pt x="178" y="143"/>
                  </a:lnTo>
                  <a:lnTo>
                    <a:pt x="178" y="144"/>
                  </a:lnTo>
                  <a:lnTo>
                    <a:pt x="179" y="146"/>
                  </a:lnTo>
                  <a:lnTo>
                    <a:pt x="180" y="147"/>
                  </a:lnTo>
                  <a:lnTo>
                    <a:pt x="179" y="147"/>
                  </a:lnTo>
                  <a:lnTo>
                    <a:pt x="179" y="148"/>
                  </a:lnTo>
                  <a:lnTo>
                    <a:pt x="180" y="148"/>
                  </a:lnTo>
                  <a:lnTo>
                    <a:pt x="182" y="149"/>
                  </a:lnTo>
                  <a:lnTo>
                    <a:pt x="180" y="150"/>
                  </a:lnTo>
                  <a:lnTo>
                    <a:pt x="182" y="152"/>
                  </a:lnTo>
                  <a:lnTo>
                    <a:pt x="183" y="154"/>
                  </a:lnTo>
                  <a:lnTo>
                    <a:pt x="184" y="153"/>
                  </a:lnTo>
                  <a:lnTo>
                    <a:pt x="184" y="154"/>
                  </a:lnTo>
                  <a:lnTo>
                    <a:pt x="183" y="158"/>
                  </a:lnTo>
                  <a:lnTo>
                    <a:pt x="184" y="159"/>
                  </a:lnTo>
                  <a:lnTo>
                    <a:pt x="185" y="159"/>
                  </a:lnTo>
                  <a:lnTo>
                    <a:pt x="184" y="160"/>
                  </a:lnTo>
                  <a:lnTo>
                    <a:pt x="185" y="162"/>
                  </a:lnTo>
                  <a:lnTo>
                    <a:pt x="186" y="161"/>
                  </a:lnTo>
                  <a:lnTo>
                    <a:pt x="188" y="162"/>
                  </a:lnTo>
                  <a:lnTo>
                    <a:pt x="190" y="164"/>
                  </a:lnTo>
                  <a:lnTo>
                    <a:pt x="194" y="161"/>
                  </a:lnTo>
                  <a:lnTo>
                    <a:pt x="197" y="165"/>
                  </a:lnTo>
                  <a:lnTo>
                    <a:pt x="197" y="164"/>
                  </a:lnTo>
                  <a:lnTo>
                    <a:pt x="200" y="164"/>
                  </a:lnTo>
                  <a:lnTo>
                    <a:pt x="200" y="162"/>
                  </a:lnTo>
                  <a:lnTo>
                    <a:pt x="201" y="162"/>
                  </a:lnTo>
                  <a:lnTo>
                    <a:pt x="201" y="165"/>
                  </a:lnTo>
                  <a:lnTo>
                    <a:pt x="203" y="165"/>
                  </a:lnTo>
                  <a:lnTo>
                    <a:pt x="204" y="165"/>
                  </a:lnTo>
                  <a:lnTo>
                    <a:pt x="207" y="167"/>
                  </a:lnTo>
                  <a:lnTo>
                    <a:pt x="208" y="167"/>
                  </a:lnTo>
                  <a:lnTo>
                    <a:pt x="208" y="170"/>
                  </a:lnTo>
                  <a:lnTo>
                    <a:pt x="210" y="170"/>
                  </a:lnTo>
                  <a:lnTo>
                    <a:pt x="212" y="170"/>
                  </a:lnTo>
                  <a:lnTo>
                    <a:pt x="213" y="171"/>
                  </a:lnTo>
                  <a:lnTo>
                    <a:pt x="214" y="172"/>
                  </a:lnTo>
                  <a:lnTo>
                    <a:pt x="215" y="171"/>
                  </a:lnTo>
                  <a:lnTo>
                    <a:pt x="216" y="173"/>
                  </a:lnTo>
                  <a:lnTo>
                    <a:pt x="218" y="173"/>
                  </a:lnTo>
                  <a:lnTo>
                    <a:pt x="218" y="171"/>
                  </a:lnTo>
                  <a:lnTo>
                    <a:pt x="220" y="171"/>
                  </a:lnTo>
                  <a:lnTo>
                    <a:pt x="221" y="172"/>
                  </a:lnTo>
                  <a:lnTo>
                    <a:pt x="225" y="172"/>
                  </a:lnTo>
                  <a:lnTo>
                    <a:pt x="225" y="173"/>
                  </a:lnTo>
                  <a:lnTo>
                    <a:pt x="226" y="172"/>
                  </a:lnTo>
                  <a:lnTo>
                    <a:pt x="231" y="174"/>
                  </a:lnTo>
                  <a:lnTo>
                    <a:pt x="232" y="174"/>
                  </a:lnTo>
                  <a:lnTo>
                    <a:pt x="232" y="176"/>
                  </a:lnTo>
                  <a:lnTo>
                    <a:pt x="233" y="177"/>
                  </a:lnTo>
                  <a:lnTo>
                    <a:pt x="236" y="177"/>
                  </a:lnTo>
                  <a:lnTo>
                    <a:pt x="237" y="178"/>
                  </a:lnTo>
                  <a:lnTo>
                    <a:pt x="238" y="177"/>
                  </a:lnTo>
                  <a:lnTo>
                    <a:pt x="239" y="177"/>
                  </a:lnTo>
                  <a:lnTo>
                    <a:pt x="243" y="178"/>
                  </a:lnTo>
                  <a:lnTo>
                    <a:pt x="243" y="179"/>
                  </a:lnTo>
                  <a:lnTo>
                    <a:pt x="244" y="182"/>
                  </a:lnTo>
                  <a:lnTo>
                    <a:pt x="245" y="182"/>
                  </a:lnTo>
                  <a:lnTo>
                    <a:pt x="246" y="183"/>
                  </a:lnTo>
                  <a:lnTo>
                    <a:pt x="246" y="184"/>
                  </a:lnTo>
                  <a:lnTo>
                    <a:pt x="248" y="185"/>
                  </a:lnTo>
                  <a:lnTo>
                    <a:pt x="248" y="188"/>
                  </a:lnTo>
                  <a:lnTo>
                    <a:pt x="251" y="190"/>
                  </a:lnTo>
                  <a:lnTo>
                    <a:pt x="250" y="191"/>
                  </a:lnTo>
                  <a:lnTo>
                    <a:pt x="248" y="195"/>
                  </a:lnTo>
                  <a:lnTo>
                    <a:pt x="249" y="196"/>
                  </a:lnTo>
                  <a:lnTo>
                    <a:pt x="252" y="198"/>
                  </a:lnTo>
                  <a:lnTo>
                    <a:pt x="255" y="201"/>
                  </a:lnTo>
                  <a:lnTo>
                    <a:pt x="255" y="203"/>
                  </a:lnTo>
                  <a:lnTo>
                    <a:pt x="255" y="204"/>
                  </a:lnTo>
                  <a:lnTo>
                    <a:pt x="250" y="207"/>
                  </a:lnTo>
                  <a:lnTo>
                    <a:pt x="248" y="210"/>
                  </a:lnTo>
                  <a:lnTo>
                    <a:pt x="248" y="213"/>
                  </a:lnTo>
                  <a:lnTo>
                    <a:pt x="245" y="213"/>
                  </a:lnTo>
                  <a:lnTo>
                    <a:pt x="244" y="214"/>
                  </a:lnTo>
                  <a:lnTo>
                    <a:pt x="242" y="212"/>
                  </a:lnTo>
                  <a:lnTo>
                    <a:pt x="239" y="209"/>
                  </a:lnTo>
                  <a:lnTo>
                    <a:pt x="238" y="212"/>
                  </a:lnTo>
                  <a:lnTo>
                    <a:pt x="236" y="212"/>
                  </a:lnTo>
                  <a:lnTo>
                    <a:pt x="234" y="212"/>
                  </a:lnTo>
                  <a:lnTo>
                    <a:pt x="232" y="210"/>
                  </a:lnTo>
                  <a:lnTo>
                    <a:pt x="230" y="213"/>
                  </a:lnTo>
                  <a:lnTo>
                    <a:pt x="230" y="214"/>
                  </a:lnTo>
                  <a:lnTo>
                    <a:pt x="230" y="216"/>
                  </a:lnTo>
                  <a:lnTo>
                    <a:pt x="227" y="216"/>
                  </a:lnTo>
                  <a:lnTo>
                    <a:pt x="226" y="218"/>
                  </a:lnTo>
                  <a:lnTo>
                    <a:pt x="225" y="222"/>
                  </a:lnTo>
                  <a:lnTo>
                    <a:pt x="222" y="225"/>
                  </a:lnTo>
                  <a:lnTo>
                    <a:pt x="222" y="226"/>
                  </a:lnTo>
                  <a:lnTo>
                    <a:pt x="221" y="226"/>
                  </a:lnTo>
                  <a:lnTo>
                    <a:pt x="220" y="231"/>
                  </a:lnTo>
                  <a:lnTo>
                    <a:pt x="221" y="231"/>
                  </a:lnTo>
                  <a:lnTo>
                    <a:pt x="221" y="234"/>
                  </a:lnTo>
                  <a:lnTo>
                    <a:pt x="221" y="237"/>
                  </a:lnTo>
                  <a:lnTo>
                    <a:pt x="224" y="238"/>
                  </a:lnTo>
                  <a:lnTo>
                    <a:pt x="236" y="242"/>
                  </a:lnTo>
                  <a:lnTo>
                    <a:pt x="234" y="250"/>
                  </a:lnTo>
                  <a:lnTo>
                    <a:pt x="237" y="251"/>
                  </a:lnTo>
                  <a:lnTo>
                    <a:pt x="244" y="252"/>
                  </a:lnTo>
                  <a:lnTo>
                    <a:pt x="246" y="248"/>
                  </a:lnTo>
                  <a:lnTo>
                    <a:pt x="250" y="249"/>
                  </a:lnTo>
                  <a:lnTo>
                    <a:pt x="249" y="252"/>
                  </a:lnTo>
                  <a:lnTo>
                    <a:pt x="250" y="251"/>
                  </a:lnTo>
                  <a:lnTo>
                    <a:pt x="250" y="250"/>
                  </a:lnTo>
                  <a:lnTo>
                    <a:pt x="252" y="248"/>
                  </a:lnTo>
                  <a:lnTo>
                    <a:pt x="254" y="248"/>
                  </a:lnTo>
                  <a:lnTo>
                    <a:pt x="255" y="246"/>
                  </a:lnTo>
                  <a:lnTo>
                    <a:pt x="255" y="248"/>
                  </a:lnTo>
                  <a:lnTo>
                    <a:pt x="255" y="257"/>
                  </a:lnTo>
                  <a:lnTo>
                    <a:pt x="239" y="272"/>
                  </a:lnTo>
                  <a:lnTo>
                    <a:pt x="237" y="272"/>
                  </a:lnTo>
                  <a:lnTo>
                    <a:pt x="239" y="275"/>
                  </a:lnTo>
                  <a:lnTo>
                    <a:pt x="238" y="292"/>
                  </a:lnTo>
                  <a:lnTo>
                    <a:pt x="233" y="300"/>
                  </a:lnTo>
                  <a:lnTo>
                    <a:pt x="228" y="303"/>
                  </a:lnTo>
                  <a:lnTo>
                    <a:pt x="224" y="302"/>
                  </a:lnTo>
                  <a:lnTo>
                    <a:pt x="213" y="304"/>
                  </a:lnTo>
                  <a:lnTo>
                    <a:pt x="201" y="303"/>
                  </a:lnTo>
                  <a:lnTo>
                    <a:pt x="197" y="300"/>
                  </a:lnTo>
                  <a:lnTo>
                    <a:pt x="195" y="302"/>
                  </a:lnTo>
                  <a:lnTo>
                    <a:pt x="190" y="298"/>
                  </a:lnTo>
                  <a:lnTo>
                    <a:pt x="184" y="294"/>
                  </a:lnTo>
                  <a:lnTo>
                    <a:pt x="180" y="298"/>
                  </a:lnTo>
                  <a:lnTo>
                    <a:pt x="179" y="299"/>
                  </a:lnTo>
                  <a:lnTo>
                    <a:pt x="177" y="297"/>
                  </a:lnTo>
                  <a:lnTo>
                    <a:pt x="176" y="300"/>
                  </a:lnTo>
                  <a:lnTo>
                    <a:pt x="170" y="303"/>
                  </a:lnTo>
                  <a:lnTo>
                    <a:pt x="168" y="304"/>
                  </a:lnTo>
                  <a:lnTo>
                    <a:pt x="167" y="299"/>
                  </a:lnTo>
                  <a:lnTo>
                    <a:pt x="167" y="296"/>
                  </a:lnTo>
                  <a:lnTo>
                    <a:pt x="167" y="291"/>
                  </a:lnTo>
                  <a:lnTo>
                    <a:pt x="164" y="285"/>
                  </a:lnTo>
                  <a:lnTo>
                    <a:pt x="159" y="273"/>
                  </a:lnTo>
                  <a:lnTo>
                    <a:pt x="156" y="268"/>
                  </a:lnTo>
                  <a:lnTo>
                    <a:pt x="152" y="264"/>
                  </a:lnTo>
                  <a:lnTo>
                    <a:pt x="148" y="260"/>
                  </a:lnTo>
                  <a:lnTo>
                    <a:pt x="146" y="264"/>
                  </a:lnTo>
                  <a:lnTo>
                    <a:pt x="146" y="275"/>
                  </a:lnTo>
                  <a:lnTo>
                    <a:pt x="138" y="279"/>
                  </a:lnTo>
                  <a:lnTo>
                    <a:pt x="130" y="279"/>
                  </a:lnTo>
                  <a:lnTo>
                    <a:pt x="129" y="282"/>
                  </a:lnTo>
                  <a:lnTo>
                    <a:pt x="125" y="284"/>
                  </a:lnTo>
                  <a:lnTo>
                    <a:pt x="126" y="286"/>
                  </a:lnTo>
                  <a:lnTo>
                    <a:pt x="125" y="287"/>
                  </a:lnTo>
                  <a:lnTo>
                    <a:pt x="123" y="288"/>
                  </a:lnTo>
                  <a:lnTo>
                    <a:pt x="118" y="285"/>
                  </a:lnTo>
                  <a:lnTo>
                    <a:pt x="116" y="287"/>
                  </a:lnTo>
                  <a:lnTo>
                    <a:pt x="114" y="290"/>
                  </a:lnTo>
                  <a:lnTo>
                    <a:pt x="111" y="290"/>
                  </a:lnTo>
                  <a:lnTo>
                    <a:pt x="110" y="287"/>
                  </a:lnTo>
                  <a:lnTo>
                    <a:pt x="110" y="285"/>
                  </a:lnTo>
                  <a:lnTo>
                    <a:pt x="106" y="284"/>
                  </a:lnTo>
                  <a:lnTo>
                    <a:pt x="105" y="280"/>
                  </a:lnTo>
                  <a:lnTo>
                    <a:pt x="101" y="279"/>
                  </a:lnTo>
                  <a:lnTo>
                    <a:pt x="101" y="276"/>
                  </a:lnTo>
                  <a:lnTo>
                    <a:pt x="98" y="276"/>
                  </a:lnTo>
                  <a:lnTo>
                    <a:pt x="95" y="280"/>
                  </a:lnTo>
                  <a:lnTo>
                    <a:pt x="92" y="280"/>
                  </a:lnTo>
                  <a:lnTo>
                    <a:pt x="88" y="286"/>
                  </a:lnTo>
                  <a:lnTo>
                    <a:pt x="81" y="290"/>
                  </a:lnTo>
                  <a:lnTo>
                    <a:pt x="78" y="290"/>
                  </a:lnTo>
                  <a:lnTo>
                    <a:pt x="81" y="293"/>
                  </a:lnTo>
                  <a:lnTo>
                    <a:pt x="80" y="299"/>
                  </a:lnTo>
                  <a:lnTo>
                    <a:pt x="76" y="300"/>
                  </a:lnTo>
                  <a:lnTo>
                    <a:pt x="75" y="302"/>
                  </a:lnTo>
                  <a:lnTo>
                    <a:pt x="82" y="305"/>
                  </a:lnTo>
                  <a:lnTo>
                    <a:pt x="83" y="306"/>
                  </a:lnTo>
                  <a:lnTo>
                    <a:pt x="87" y="308"/>
                  </a:lnTo>
                  <a:lnTo>
                    <a:pt x="84" y="310"/>
                  </a:lnTo>
                  <a:lnTo>
                    <a:pt x="83" y="315"/>
                  </a:lnTo>
                  <a:lnTo>
                    <a:pt x="90" y="316"/>
                  </a:lnTo>
                  <a:lnTo>
                    <a:pt x="94" y="318"/>
                  </a:lnTo>
                  <a:lnTo>
                    <a:pt x="94" y="326"/>
                  </a:lnTo>
                  <a:lnTo>
                    <a:pt x="90" y="329"/>
                  </a:lnTo>
                  <a:lnTo>
                    <a:pt x="90" y="334"/>
                  </a:lnTo>
                  <a:lnTo>
                    <a:pt x="84" y="334"/>
                  </a:lnTo>
                  <a:lnTo>
                    <a:pt x="80" y="338"/>
                  </a:lnTo>
                  <a:lnTo>
                    <a:pt x="81" y="340"/>
                  </a:lnTo>
                  <a:lnTo>
                    <a:pt x="83" y="342"/>
                  </a:lnTo>
                  <a:lnTo>
                    <a:pt x="82" y="344"/>
                  </a:lnTo>
                  <a:lnTo>
                    <a:pt x="84" y="357"/>
                  </a:lnTo>
                  <a:lnTo>
                    <a:pt x="82" y="364"/>
                  </a:lnTo>
                  <a:lnTo>
                    <a:pt x="84" y="370"/>
                  </a:lnTo>
                  <a:lnTo>
                    <a:pt x="84" y="376"/>
                  </a:lnTo>
                  <a:lnTo>
                    <a:pt x="75" y="377"/>
                  </a:lnTo>
                  <a:lnTo>
                    <a:pt x="69" y="374"/>
                  </a:lnTo>
                  <a:lnTo>
                    <a:pt x="57" y="370"/>
                  </a:lnTo>
                  <a:lnTo>
                    <a:pt x="57" y="368"/>
                  </a:lnTo>
                  <a:lnTo>
                    <a:pt x="54" y="370"/>
                  </a:lnTo>
                  <a:lnTo>
                    <a:pt x="50" y="368"/>
                  </a:lnTo>
                  <a:lnTo>
                    <a:pt x="47" y="365"/>
                  </a:lnTo>
                  <a:lnTo>
                    <a:pt x="48" y="363"/>
                  </a:lnTo>
                  <a:lnTo>
                    <a:pt x="50" y="359"/>
                  </a:lnTo>
                  <a:lnTo>
                    <a:pt x="46" y="350"/>
                  </a:lnTo>
                  <a:lnTo>
                    <a:pt x="44" y="348"/>
                  </a:lnTo>
                  <a:lnTo>
                    <a:pt x="42" y="344"/>
                  </a:lnTo>
                  <a:lnTo>
                    <a:pt x="47" y="338"/>
                  </a:lnTo>
                  <a:lnTo>
                    <a:pt x="50" y="334"/>
                  </a:lnTo>
                  <a:lnTo>
                    <a:pt x="57" y="328"/>
                  </a:lnTo>
                  <a:lnTo>
                    <a:pt x="56" y="324"/>
                  </a:lnTo>
                  <a:lnTo>
                    <a:pt x="58" y="320"/>
                  </a:lnTo>
                  <a:lnTo>
                    <a:pt x="54" y="317"/>
                  </a:lnTo>
                  <a:lnTo>
                    <a:pt x="54" y="314"/>
                  </a:lnTo>
                  <a:lnTo>
                    <a:pt x="58" y="308"/>
                  </a:lnTo>
                  <a:lnTo>
                    <a:pt x="56" y="302"/>
                  </a:lnTo>
                  <a:lnTo>
                    <a:pt x="41" y="293"/>
                  </a:lnTo>
                  <a:lnTo>
                    <a:pt x="41" y="290"/>
                  </a:lnTo>
                  <a:lnTo>
                    <a:pt x="42" y="286"/>
                  </a:lnTo>
                  <a:lnTo>
                    <a:pt x="47" y="290"/>
                  </a:lnTo>
                  <a:lnTo>
                    <a:pt x="51" y="291"/>
                  </a:lnTo>
                  <a:lnTo>
                    <a:pt x="58" y="288"/>
                  </a:lnTo>
                  <a:lnTo>
                    <a:pt x="60" y="286"/>
                  </a:lnTo>
                  <a:lnTo>
                    <a:pt x="64" y="278"/>
                  </a:lnTo>
                  <a:lnTo>
                    <a:pt x="66" y="273"/>
                  </a:lnTo>
                  <a:lnTo>
                    <a:pt x="68" y="269"/>
                  </a:lnTo>
                  <a:lnTo>
                    <a:pt x="65" y="267"/>
                  </a:lnTo>
                  <a:lnTo>
                    <a:pt x="66" y="262"/>
                  </a:lnTo>
                  <a:lnTo>
                    <a:pt x="63" y="254"/>
                  </a:lnTo>
                  <a:lnTo>
                    <a:pt x="53" y="254"/>
                  </a:lnTo>
                  <a:lnTo>
                    <a:pt x="47" y="252"/>
                  </a:lnTo>
                  <a:lnTo>
                    <a:pt x="42" y="240"/>
                  </a:lnTo>
                  <a:lnTo>
                    <a:pt x="46" y="236"/>
                  </a:lnTo>
                  <a:lnTo>
                    <a:pt x="45" y="232"/>
                  </a:lnTo>
                  <a:lnTo>
                    <a:pt x="46" y="231"/>
                  </a:lnTo>
                  <a:lnTo>
                    <a:pt x="45" y="231"/>
                  </a:lnTo>
                  <a:lnTo>
                    <a:pt x="42" y="227"/>
                  </a:lnTo>
                  <a:lnTo>
                    <a:pt x="44" y="225"/>
                  </a:lnTo>
                  <a:lnTo>
                    <a:pt x="39" y="219"/>
                  </a:lnTo>
                  <a:lnTo>
                    <a:pt x="39" y="218"/>
                  </a:lnTo>
                  <a:lnTo>
                    <a:pt x="39" y="216"/>
                  </a:lnTo>
                  <a:lnTo>
                    <a:pt x="38" y="215"/>
                  </a:lnTo>
                  <a:lnTo>
                    <a:pt x="35" y="212"/>
                  </a:lnTo>
                  <a:lnTo>
                    <a:pt x="33" y="210"/>
                  </a:lnTo>
                  <a:lnTo>
                    <a:pt x="32" y="207"/>
                  </a:lnTo>
                  <a:lnTo>
                    <a:pt x="28" y="204"/>
                  </a:lnTo>
                  <a:lnTo>
                    <a:pt x="27" y="202"/>
                  </a:lnTo>
                  <a:lnTo>
                    <a:pt x="30" y="197"/>
                  </a:lnTo>
                  <a:lnTo>
                    <a:pt x="29" y="192"/>
                  </a:lnTo>
                  <a:lnTo>
                    <a:pt x="21" y="188"/>
                  </a:lnTo>
                  <a:lnTo>
                    <a:pt x="18" y="184"/>
                  </a:lnTo>
                  <a:lnTo>
                    <a:pt x="20" y="182"/>
                  </a:lnTo>
                  <a:lnTo>
                    <a:pt x="23" y="182"/>
                  </a:lnTo>
                  <a:lnTo>
                    <a:pt x="24" y="177"/>
                  </a:lnTo>
                  <a:lnTo>
                    <a:pt x="27" y="165"/>
                  </a:lnTo>
                  <a:lnTo>
                    <a:pt x="28" y="156"/>
                  </a:lnTo>
                  <a:lnTo>
                    <a:pt x="15" y="156"/>
                  </a:lnTo>
                  <a:lnTo>
                    <a:pt x="14" y="158"/>
                  </a:lnTo>
                  <a:lnTo>
                    <a:pt x="6" y="160"/>
                  </a:lnTo>
                  <a:lnTo>
                    <a:pt x="5" y="160"/>
                  </a:lnTo>
                  <a:lnTo>
                    <a:pt x="4" y="159"/>
                  </a:lnTo>
                  <a:lnTo>
                    <a:pt x="4" y="155"/>
                  </a:lnTo>
                  <a:lnTo>
                    <a:pt x="2" y="152"/>
                  </a:lnTo>
                  <a:lnTo>
                    <a:pt x="0" y="147"/>
                  </a:lnTo>
                  <a:lnTo>
                    <a:pt x="5" y="142"/>
                  </a:lnTo>
                  <a:lnTo>
                    <a:pt x="5" y="137"/>
                  </a:lnTo>
                  <a:lnTo>
                    <a:pt x="6" y="136"/>
                  </a:lnTo>
                  <a:lnTo>
                    <a:pt x="10" y="129"/>
                  </a:lnTo>
                  <a:lnTo>
                    <a:pt x="14" y="126"/>
                  </a:lnTo>
                  <a:lnTo>
                    <a:pt x="16" y="125"/>
                  </a:lnTo>
                  <a:lnTo>
                    <a:pt x="18" y="126"/>
                  </a:lnTo>
                  <a:lnTo>
                    <a:pt x="22" y="125"/>
                  </a:lnTo>
                  <a:lnTo>
                    <a:pt x="22" y="122"/>
                  </a:lnTo>
                  <a:lnTo>
                    <a:pt x="22" y="119"/>
                  </a:lnTo>
                  <a:lnTo>
                    <a:pt x="24" y="119"/>
                  </a:lnTo>
                  <a:lnTo>
                    <a:pt x="24" y="124"/>
                  </a:lnTo>
                  <a:lnTo>
                    <a:pt x="27" y="124"/>
                  </a:lnTo>
                  <a:lnTo>
                    <a:pt x="33" y="114"/>
                  </a:lnTo>
                  <a:lnTo>
                    <a:pt x="33" y="110"/>
                  </a:lnTo>
                  <a:lnTo>
                    <a:pt x="32" y="105"/>
                  </a:lnTo>
                  <a:lnTo>
                    <a:pt x="29" y="101"/>
                  </a:lnTo>
                  <a:lnTo>
                    <a:pt x="29" y="99"/>
                  </a:lnTo>
                  <a:lnTo>
                    <a:pt x="33" y="96"/>
                  </a:lnTo>
                  <a:lnTo>
                    <a:pt x="29" y="88"/>
                  </a:lnTo>
                  <a:lnTo>
                    <a:pt x="32" y="80"/>
                  </a:lnTo>
                  <a:lnTo>
                    <a:pt x="35" y="75"/>
                  </a:lnTo>
                  <a:lnTo>
                    <a:pt x="41" y="77"/>
                  </a:lnTo>
                  <a:lnTo>
                    <a:pt x="47" y="70"/>
                  </a:lnTo>
                  <a:lnTo>
                    <a:pt x="48" y="66"/>
                  </a:lnTo>
                  <a:lnTo>
                    <a:pt x="53" y="64"/>
                  </a:lnTo>
                  <a:lnTo>
                    <a:pt x="57" y="66"/>
                  </a:lnTo>
                  <a:lnTo>
                    <a:pt x="63" y="66"/>
                  </a:lnTo>
                  <a:lnTo>
                    <a:pt x="63" y="64"/>
                  </a:lnTo>
                  <a:lnTo>
                    <a:pt x="64" y="62"/>
                  </a:lnTo>
                  <a:lnTo>
                    <a:pt x="81" y="51"/>
                  </a:lnTo>
                  <a:lnTo>
                    <a:pt x="93" y="34"/>
                  </a:lnTo>
                  <a:lnTo>
                    <a:pt x="101" y="30"/>
                  </a:lnTo>
                  <a:lnTo>
                    <a:pt x="100" y="26"/>
                  </a:lnTo>
                  <a:lnTo>
                    <a:pt x="101" y="18"/>
                  </a:lnTo>
                  <a:lnTo>
                    <a:pt x="102" y="21"/>
                  </a:lnTo>
                  <a:lnTo>
                    <a:pt x="102" y="22"/>
                  </a:lnTo>
                  <a:lnTo>
                    <a:pt x="106" y="23"/>
                  </a:lnTo>
                  <a:lnTo>
                    <a:pt x="107" y="24"/>
                  </a:lnTo>
                  <a:lnTo>
                    <a:pt x="108" y="24"/>
                  </a:lnTo>
                  <a:lnTo>
                    <a:pt x="113" y="23"/>
                  </a:lnTo>
                  <a:lnTo>
                    <a:pt x="118" y="24"/>
                  </a:lnTo>
                  <a:lnTo>
                    <a:pt x="119" y="23"/>
                  </a:lnTo>
                  <a:lnTo>
                    <a:pt x="123" y="22"/>
                  </a:lnTo>
                  <a:lnTo>
                    <a:pt x="123" y="20"/>
                  </a:lnTo>
                  <a:lnTo>
                    <a:pt x="124" y="18"/>
                  </a:lnTo>
                  <a:lnTo>
                    <a:pt x="124" y="16"/>
                  </a:lnTo>
                  <a:lnTo>
                    <a:pt x="128" y="14"/>
                  </a:lnTo>
                  <a:lnTo>
                    <a:pt x="130" y="14"/>
                  </a:lnTo>
                  <a:lnTo>
                    <a:pt x="132" y="15"/>
                  </a:lnTo>
                  <a:lnTo>
                    <a:pt x="135" y="16"/>
                  </a:lnTo>
                  <a:lnTo>
                    <a:pt x="138" y="14"/>
                  </a:lnTo>
                  <a:lnTo>
                    <a:pt x="141" y="14"/>
                  </a:lnTo>
                  <a:lnTo>
                    <a:pt x="143" y="11"/>
                  </a:lnTo>
                  <a:lnTo>
                    <a:pt x="146" y="5"/>
                  </a:lnTo>
                  <a:lnTo>
                    <a:pt x="153" y="0"/>
                  </a:lnTo>
                  <a:lnTo>
                    <a:pt x="154" y="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87" name="Freeform 1090"/>
            <p:cNvSpPr>
              <a:spLocks noChangeAspect="1"/>
            </p:cNvSpPr>
            <p:nvPr/>
          </p:nvSpPr>
          <p:spPr bwMode="auto">
            <a:xfrm>
              <a:off x="2797" y="2671"/>
              <a:ext cx="162" cy="126"/>
            </a:xfrm>
            <a:custGeom>
              <a:avLst/>
              <a:gdLst>
                <a:gd name="T0" fmla="*/ 1 w 324"/>
                <a:gd name="T1" fmla="*/ 1 h 252"/>
                <a:gd name="T2" fmla="*/ 1 w 324"/>
                <a:gd name="T3" fmla="*/ 1 h 252"/>
                <a:gd name="T4" fmla="*/ 1 w 324"/>
                <a:gd name="T5" fmla="*/ 1 h 252"/>
                <a:gd name="T6" fmla="*/ 1 w 324"/>
                <a:gd name="T7" fmla="*/ 1 h 252"/>
                <a:gd name="T8" fmla="*/ 1 w 324"/>
                <a:gd name="T9" fmla="*/ 1 h 252"/>
                <a:gd name="T10" fmla="*/ 1 w 324"/>
                <a:gd name="T11" fmla="*/ 1 h 252"/>
                <a:gd name="T12" fmla="*/ 1 w 324"/>
                <a:gd name="T13" fmla="*/ 1 h 252"/>
                <a:gd name="T14" fmla="*/ 1 w 324"/>
                <a:gd name="T15" fmla="*/ 1 h 252"/>
                <a:gd name="T16" fmla="*/ 1 w 324"/>
                <a:gd name="T17" fmla="*/ 1 h 252"/>
                <a:gd name="T18" fmla="*/ 1 w 324"/>
                <a:gd name="T19" fmla="*/ 1 h 252"/>
                <a:gd name="T20" fmla="*/ 2 w 324"/>
                <a:gd name="T21" fmla="*/ 1 h 252"/>
                <a:gd name="T22" fmla="*/ 2 w 324"/>
                <a:gd name="T23" fmla="*/ 1 h 252"/>
                <a:gd name="T24" fmla="*/ 2 w 324"/>
                <a:gd name="T25" fmla="*/ 1 h 252"/>
                <a:gd name="T26" fmla="*/ 2 w 324"/>
                <a:gd name="T27" fmla="*/ 1 h 252"/>
                <a:gd name="T28" fmla="*/ 2 w 324"/>
                <a:gd name="T29" fmla="*/ 1 h 252"/>
                <a:gd name="T30" fmla="*/ 2 w 324"/>
                <a:gd name="T31" fmla="*/ 1 h 252"/>
                <a:gd name="T32" fmla="*/ 2 w 324"/>
                <a:gd name="T33" fmla="*/ 1 h 252"/>
                <a:gd name="T34" fmla="*/ 2 w 324"/>
                <a:gd name="T35" fmla="*/ 1 h 252"/>
                <a:gd name="T36" fmla="*/ 2 w 324"/>
                <a:gd name="T37" fmla="*/ 1 h 252"/>
                <a:gd name="T38" fmla="*/ 2 w 324"/>
                <a:gd name="T39" fmla="*/ 1 h 252"/>
                <a:gd name="T40" fmla="*/ 2 w 324"/>
                <a:gd name="T41" fmla="*/ 1 h 252"/>
                <a:gd name="T42" fmla="*/ 2 w 324"/>
                <a:gd name="T43" fmla="*/ 1 h 252"/>
                <a:gd name="T44" fmla="*/ 1 w 324"/>
                <a:gd name="T45" fmla="*/ 1 h 252"/>
                <a:gd name="T46" fmla="*/ 1 w 324"/>
                <a:gd name="T47" fmla="*/ 1 h 252"/>
                <a:gd name="T48" fmla="*/ 1 w 324"/>
                <a:gd name="T49" fmla="*/ 1 h 252"/>
                <a:gd name="T50" fmla="*/ 1 w 324"/>
                <a:gd name="T51" fmla="*/ 1 h 252"/>
                <a:gd name="T52" fmla="*/ 1 w 324"/>
                <a:gd name="T53" fmla="*/ 1 h 252"/>
                <a:gd name="T54" fmla="*/ 1 w 324"/>
                <a:gd name="T55" fmla="*/ 1 h 252"/>
                <a:gd name="T56" fmla="*/ 1 w 324"/>
                <a:gd name="T57" fmla="*/ 1 h 252"/>
                <a:gd name="T58" fmla="*/ 1 w 324"/>
                <a:gd name="T59" fmla="*/ 1 h 252"/>
                <a:gd name="T60" fmla="*/ 1 w 324"/>
                <a:gd name="T61" fmla="*/ 1 h 252"/>
                <a:gd name="T62" fmla="*/ 1 w 324"/>
                <a:gd name="T63" fmla="*/ 1 h 252"/>
                <a:gd name="T64" fmla="*/ 1 w 324"/>
                <a:gd name="T65" fmla="*/ 1 h 252"/>
                <a:gd name="T66" fmla="*/ 1 w 324"/>
                <a:gd name="T67" fmla="*/ 1 h 252"/>
                <a:gd name="T68" fmla="*/ 1 w 324"/>
                <a:gd name="T69" fmla="*/ 1 h 252"/>
                <a:gd name="T70" fmla="*/ 1 w 324"/>
                <a:gd name="T71" fmla="*/ 1 h 252"/>
                <a:gd name="T72" fmla="*/ 1 w 324"/>
                <a:gd name="T73" fmla="*/ 1 h 252"/>
                <a:gd name="T74" fmla="*/ 1 w 324"/>
                <a:gd name="T75" fmla="*/ 1 h 252"/>
                <a:gd name="T76" fmla="*/ 1 w 324"/>
                <a:gd name="T77" fmla="*/ 1 h 252"/>
                <a:gd name="T78" fmla="*/ 1 w 324"/>
                <a:gd name="T79" fmla="*/ 1 h 252"/>
                <a:gd name="T80" fmla="*/ 1 w 324"/>
                <a:gd name="T81" fmla="*/ 1 h 252"/>
                <a:gd name="T82" fmla="*/ 1 w 324"/>
                <a:gd name="T83" fmla="*/ 1 h 252"/>
                <a:gd name="T84" fmla="*/ 1 w 324"/>
                <a:gd name="T85" fmla="*/ 1 h 252"/>
                <a:gd name="T86" fmla="*/ 1 w 324"/>
                <a:gd name="T87" fmla="*/ 1 h 252"/>
                <a:gd name="T88" fmla="*/ 1 w 324"/>
                <a:gd name="T89" fmla="*/ 1 h 252"/>
                <a:gd name="T90" fmla="*/ 1 w 324"/>
                <a:gd name="T91" fmla="*/ 1 h 252"/>
                <a:gd name="T92" fmla="*/ 1 w 324"/>
                <a:gd name="T93" fmla="*/ 1 h 252"/>
                <a:gd name="T94" fmla="*/ 1 w 324"/>
                <a:gd name="T95" fmla="*/ 1 h 252"/>
                <a:gd name="T96" fmla="*/ 1 w 324"/>
                <a:gd name="T97" fmla="*/ 1 h 252"/>
                <a:gd name="T98" fmla="*/ 1 w 324"/>
                <a:gd name="T99" fmla="*/ 1 h 252"/>
                <a:gd name="T100" fmla="*/ 1 w 324"/>
                <a:gd name="T101" fmla="*/ 1 h 252"/>
                <a:gd name="T102" fmla="*/ 1 w 324"/>
                <a:gd name="T103" fmla="*/ 1 h 252"/>
                <a:gd name="T104" fmla="*/ 1 w 324"/>
                <a:gd name="T105" fmla="*/ 1 h 252"/>
                <a:gd name="T106" fmla="*/ 1 w 324"/>
                <a:gd name="T107" fmla="*/ 1 h 252"/>
                <a:gd name="T108" fmla="*/ 1 w 324"/>
                <a:gd name="T109" fmla="*/ 1 h 252"/>
                <a:gd name="T110" fmla="*/ 1 w 324"/>
                <a:gd name="T111" fmla="*/ 1 h 252"/>
                <a:gd name="T112" fmla="*/ 1 w 324"/>
                <a:gd name="T113" fmla="*/ 1 h 252"/>
                <a:gd name="T114" fmla="*/ 1 w 324"/>
                <a:gd name="T115" fmla="*/ 1 h 252"/>
                <a:gd name="T116" fmla="*/ 1 w 324"/>
                <a:gd name="T117" fmla="*/ 1 h 252"/>
                <a:gd name="T118" fmla="*/ 1 w 324"/>
                <a:gd name="T119" fmla="*/ 1 h 252"/>
                <a:gd name="T120" fmla="*/ 1 w 324"/>
                <a:gd name="T121" fmla="*/ 1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4" h="252">
                  <a:moveTo>
                    <a:pt x="133" y="15"/>
                  </a:moveTo>
                  <a:lnTo>
                    <a:pt x="135" y="16"/>
                  </a:lnTo>
                  <a:lnTo>
                    <a:pt x="136" y="16"/>
                  </a:lnTo>
                  <a:lnTo>
                    <a:pt x="138" y="17"/>
                  </a:lnTo>
                  <a:lnTo>
                    <a:pt x="142" y="17"/>
                  </a:lnTo>
                  <a:lnTo>
                    <a:pt x="147" y="12"/>
                  </a:lnTo>
                  <a:lnTo>
                    <a:pt x="149" y="15"/>
                  </a:lnTo>
                  <a:lnTo>
                    <a:pt x="153" y="18"/>
                  </a:lnTo>
                  <a:lnTo>
                    <a:pt x="156" y="15"/>
                  </a:lnTo>
                  <a:lnTo>
                    <a:pt x="155" y="17"/>
                  </a:lnTo>
                  <a:lnTo>
                    <a:pt x="159" y="17"/>
                  </a:lnTo>
                  <a:lnTo>
                    <a:pt x="160" y="13"/>
                  </a:lnTo>
                  <a:lnTo>
                    <a:pt x="166" y="13"/>
                  </a:lnTo>
                  <a:lnTo>
                    <a:pt x="165" y="7"/>
                  </a:lnTo>
                  <a:lnTo>
                    <a:pt x="177" y="4"/>
                  </a:lnTo>
                  <a:lnTo>
                    <a:pt x="180" y="0"/>
                  </a:lnTo>
                  <a:lnTo>
                    <a:pt x="181" y="4"/>
                  </a:lnTo>
                  <a:lnTo>
                    <a:pt x="181" y="10"/>
                  </a:lnTo>
                  <a:lnTo>
                    <a:pt x="186" y="18"/>
                  </a:lnTo>
                  <a:lnTo>
                    <a:pt x="192" y="25"/>
                  </a:lnTo>
                  <a:lnTo>
                    <a:pt x="192" y="30"/>
                  </a:lnTo>
                  <a:lnTo>
                    <a:pt x="189" y="33"/>
                  </a:lnTo>
                  <a:lnTo>
                    <a:pt x="185" y="39"/>
                  </a:lnTo>
                  <a:lnTo>
                    <a:pt x="181" y="40"/>
                  </a:lnTo>
                  <a:lnTo>
                    <a:pt x="180" y="40"/>
                  </a:lnTo>
                  <a:lnTo>
                    <a:pt x="183" y="41"/>
                  </a:lnTo>
                  <a:lnTo>
                    <a:pt x="185" y="41"/>
                  </a:lnTo>
                  <a:lnTo>
                    <a:pt x="186" y="41"/>
                  </a:lnTo>
                  <a:lnTo>
                    <a:pt x="187" y="41"/>
                  </a:lnTo>
                  <a:lnTo>
                    <a:pt x="190" y="41"/>
                  </a:lnTo>
                  <a:lnTo>
                    <a:pt x="201" y="47"/>
                  </a:lnTo>
                  <a:lnTo>
                    <a:pt x="205" y="53"/>
                  </a:lnTo>
                  <a:lnTo>
                    <a:pt x="209" y="54"/>
                  </a:lnTo>
                  <a:lnTo>
                    <a:pt x="210" y="55"/>
                  </a:lnTo>
                  <a:lnTo>
                    <a:pt x="214" y="57"/>
                  </a:lnTo>
                  <a:lnTo>
                    <a:pt x="216" y="54"/>
                  </a:lnTo>
                  <a:lnTo>
                    <a:pt x="220" y="55"/>
                  </a:lnTo>
                  <a:lnTo>
                    <a:pt x="222" y="57"/>
                  </a:lnTo>
                  <a:lnTo>
                    <a:pt x="222" y="58"/>
                  </a:lnTo>
                  <a:lnTo>
                    <a:pt x="225" y="59"/>
                  </a:lnTo>
                  <a:lnTo>
                    <a:pt x="227" y="60"/>
                  </a:lnTo>
                  <a:lnTo>
                    <a:pt x="228" y="61"/>
                  </a:lnTo>
                  <a:lnTo>
                    <a:pt x="232" y="65"/>
                  </a:lnTo>
                  <a:lnTo>
                    <a:pt x="233" y="67"/>
                  </a:lnTo>
                  <a:lnTo>
                    <a:pt x="235" y="67"/>
                  </a:lnTo>
                  <a:lnTo>
                    <a:pt x="235" y="69"/>
                  </a:lnTo>
                  <a:lnTo>
                    <a:pt x="237" y="69"/>
                  </a:lnTo>
                  <a:lnTo>
                    <a:pt x="239" y="66"/>
                  </a:lnTo>
                  <a:lnTo>
                    <a:pt x="239" y="65"/>
                  </a:lnTo>
                  <a:lnTo>
                    <a:pt x="246" y="60"/>
                  </a:lnTo>
                  <a:lnTo>
                    <a:pt x="251" y="61"/>
                  </a:lnTo>
                  <a:lnTo>
                    <a:pt x="263" y="64"/>
                  </a:lnTo>
                  <a:lnTo>
                    <a:pt x="267" y="66"/>
                  </a:lnTo>
                  <a:lnTo>
                    <a:pt x="265" y="70"/>
                  </a:lnTo>
                  <a:lnTo>
                    <a:pt x="267" y="75"/>
                  </a:lnTo>
                  <a:lnTo>
                    <a:pt x="271" y="78"/>
                  </a:lnTo>
                  <a:lnTo>
                    <a:pt x="275" y="75"/>
                  </a:lnTo>
                  <a:lnTo>
                    <a:pt x="277" y="70"/>
                  </a:lnTo>
                  <a:lnTo>
                    <a:pt x="277" y="64"/>
                  </a:lnTo>
                  <a:lnTo>
                    <a:pt x="279" y="64"/>
                  </a:lnTo>
                  <a:lnTo>
                    <a:pt x="280" y="59"/>
                  </a:lnTo>
                  <a:lnTo>
                    <a:pt x="282" y="58"/>
                  </a:lnTo>
                  <a:lnTo>
                    <a:pt x="287" y="60"/>
                  </a:lnTo>
                  <a:lnTo>
                    <a:pt x="291" y="60"/>
                  </a:lnTo>
                  <a:lnTo>
                    <a:pt x="294" y="64"/>
                  </a:lnTo>
                  <a:lnTo>
                    <a:pt x="299" y="65"/>
                  </a:lnTo>
                  <a:lnTo>
                    <a:pt x="304" y="63"/>
                  </a:lnTo>
                  <a:lnTo>
                    <a:pt x="305" y="60"/>
                  </a:lnTo>
                  <a:lnTo>
                    <a:pt x="307" y="60"/>
                  </a:lnTo>
                  <a:lnTo>
                    <a:pt x="311" y="58"/>
                  </a:lnTo>
                  <a:lnTo>
                    <a:pt x="310" y="60"/>
                  </a:lnTo>
                  <a:lnTo>
                    <a:pt x="319" y="63"/>
                  </a:lnTo>
                  <a:lnTo>
                    <a:pt x="319" y="66"/>
                  </a:lnTo>
                  <a:lnTo>
                    <a:pt x="315" y="72"/>
                  </a:lnTo>
                  <a:lnTo>
                    <a:pt x="316" y="81"/>
                  </a:lnTo>
                  <a:lnTo>
                    <a:pt x="319" y="83"/>
                  </a:lnTo>
                  <a:lnTo>
                    <a:pt x="317" y="87"/>
                  </a:lnTo>
                  <a:lnTo>
                    <a:pt x="316" y="91"/>
                  </a:lnTo>
                  <a:lnTo>
                    <a:pt x="317" y="101"/>
                  </a:lnTo>
                  <a:lnTo>
                    <a:pt x="317" y="106"/>
                  </a:lnTo>
                  <a:lnTo>
                    <a:pt x="315" y="111"/>
                  </a:lnTo>
                  <a:lnTo>
                    <a:pt x="318" y="118"/>
                  </a:lnTo>
                  <a:lnTo>
                    <a:pt x="323" y="120"/>
                  </a:lnTo>
                  <a:lnTo>
                    <a:pt x="324" y="125"/>
                  </a:lnTo>
                  <a:lnTo>
                    <a:pt x="323" y="127"/>
                  </a:lnTo>
                  <a:lnTo>
                    <a:pt x="321" y="130"/>
                  </a:lnTo>
                  <a:lnTo>
                    <a:pt x="321" y="132"/>
                  </a:lnTo>
                  <a:lnTo>
                    <a:pt x="318" y="138"/>
                  </a:lnTo>
                  <a:lnTo>
                    <a:pt x="316" y="141"/>
                  </a:lnTo>
                  <a:lnTo>
                    <a:pt x="313" y="141"/>
                  </a:lnTo>
                  <a:lnTo>
                    <a:pt x="310" y="143"/>
                  </a:lnTo>
                  <a:lnTo>
                    <a:pt x="307" y="142"/>
                  </a:lnTo>
                  <a:lnTo>
                    <a:pt x="305" y="141"/>
                  </a:lnTo>
                  <a:lnTo>
                    <a:pt x="303" y="141"/>
                  </a:lnTo>
                  <a:lnTo>
                    <a:pt x="299" y="143"/>
                  </a:lnTo>
                  <a:lnTo>
                    <a:pt x="299" y="145"/>
                  </a:lnTo>
                  <a:lnTo>
                    <a:pt x="298" y="147"/>
                  </a:lnTo>
                  <a:lnTo>
                    <a:pt x="298" y="149"/>
                  </a:lnTo>
                  <a:lnTo>
                    <a:pt x="294" y="150"/>
                  </a:lnTo>
                  <a:lnTo>
                    <a:pt x="293" y="151"/>
                  </a:lnTo>
                  <a:lnTo>
                    <a:pt x="288" y="150"/>
                  </a:lnTo>
                  <a:lnTo>
                    <a:pt x="283" y="151"/>
                  </a:lnTo>
                  <a:lnTo>
                    <a:pt x="282" y="151"/>
                  </a:lnTo>
                  <a:lnTo>
                    <a:pt x="281" y="150"/>
                  </a:lnTo>
                  <a:lnTo>
                    <a:pt x="277" y="149"/>
                  </a:lnTo>
                  <a:lnTo>
                    <a:pt x="277" y="148"/>
                  </a:lnTo>
                  <a:lnTo>
                    <a:pt x="276" y="145"/>
                  </a:lnTo>
                  <a:lnTo>
                    <a:pt x="275" y="153"/>
                  </a:lnTo>
                  <a:lnTo>
                    <a:pt x="276" y="157"/>
                  </a:lnTo>
                  <a:lnTo>
                    <a:pt x="268" y="161"/>
                  </a:lnTo>
                  <a:lnTo>
                    <a:pt x="256" y="178"/>
                  </a:lnTo>
                  <a:lnTo>
                    <a:pt x="239" y="189"/>
                  </a:lnTo>
                  <a:lnTo>
                    <a:pt x="238" y="191"/>
                  </a:lnTo>
                  <a:lnTo>
                    <a:pt x="238" y="193"/>
                  </a:lnTo>
                  <a:lnTo>
                    <a:pt x="232" y="193"/>
                  </a:lnTo>
                  <a:lnTo>
                    <a:pt x="228" y="191"/>
                  </a:lnTo>
                  <a:lnTo>
                    <a:pt x="223" y="193"/>
                  </a:lnTo>
                  <a:lnTo>
                    <a:pt x="222" y="197"/>
                  </a:lnTo>
                  <a:lnTo>
                    <a:pt x="216" y="204"/>
                  </a:lnTo>
                  <a:lnTo>
                    <a:pt x="210" y="202"/>
                  </a:lnTo>
                  <a:lnTo>
                    <a:pt x="207" y="207"/>
                  </a:lnTo>
                  <a:lnTo>
                    <a:pt x="204" y="215"/>
                  </a:lnTo>
                  <a:lnTo>
                    <a:pt x="208" y="223"/>
                  </a:lnTo>
                  <a:lnTo>
                    <a:pt x="204" y="226"/>
                  </a:lnTo>
                  <a:lnTo>
                    <a:pt x="204" y="228"/>
                  </a:lnTo>
                  <a:lnTo>
                    <a:pt x="198" y="231"/>
                  </a:lnTo>
                  <a:lnTo>
                    <a:pt x="197" y="234"/>
                  </a:lnTo>
                  <a:lnTo>
                    <a:pt x="195" y="235"/>
                  </a:lnTo>
                  <a:lnTo>
                    <a:pt x="190" y="237"/>
                  </a:lnTo>
                  <a:lnTo>
                    <a:pt x="187" y="243"/>
                  </a:lnTo>
                  <a:lnTo>
                    <a:pt x="186" y="247"/>
                  </a:lnTo>
                  <a:lnTo>
                    <a:pt x="184" y="249"/>
                  </a:lnTo>
                  <a:lnTo>
                    <a:pt x="177" y="249"/>
                  </a:lnTo>
                  <a:lnTo>
                    <a:pt x="173" y="250"/>
                  </a:lnTo>
                  <a:lnTo>
                    <a:pt x="171" y="245"/>
                  </a:lnTo>
                  <a:lnTo>
                    <a:pt x="166" y="241"/>
                  </a:lnTo>
                  <a:lnTo>
                    <a:pt x="165" y="245"/>
                  </a:lnTo>
                  <a:lnTo>
                    <a:pt x="162" y="252"/>
                  </a:lnTo>
                  <a:lnTo>
                    <a:pt x="151" y="246"/>
                  </a:lnTo>
                  <a:lnTo>
                    <a:pt x="148" y="249"/>
                  </a:lnTo>
                  <a:lnTo>
                    <a:pt x="144" y="247"/>
                  </a:lnTo>
                  <a:lnTo>
                    <a:pt x="144" y="240"/>
                  </a:lnTo>
                  <a:lnTo>
                    <a:pt x="139" y="238"/>
                  </a:lnTo>
                  <a:lnTo>
                    <a:pt x="139" y="233"/>
                  </a:lnTo>
                  <a:lnTo>
                    <a:pt x="137" y="233"/>
                  </a:lnTo>
                  <a:lnTo>
                    <a:pt x="135" y="231"/>
                  </a:lnTo>
                  <a:lnTo>
                    <a:pt x="131" y="232"/>
                  </a:lnTo>
                  <a:lnTo>
                    <a:pt x="129" y="231"/>
                  </a:lnTo>
                  <a:lnTo>
                    <a:pt x="120" y="234"/>
                  </a:lnTo>
                  <a:lnTo>
                    <a:pt x="118" y="232"/>
                  </a:lnTo>
                  <a:lnTo>
                    <a:pt x="114" y="231"/>
                  </a:lnTo>
                  <a:lnTo>
                    <a:pt x="111" y="233"/>
                  </a:lnTo>
                  <a:lnTo>
                    <a:pt x="107" y="234"/>
                  </a:lnTo>
                  <a:lnTo>
                    <a:pt x="93" y="231"/>
                  </a:lnTo>
                  <a:lnTo>
                    <a:pt x="94" y="229"/>
                  </a:lnTo>
                  <a:lnTo>
                    <a:pt x="89" y="228"/>
                  </a:lnTo>
                  <a:lnTo>
                    <a:pt x="87" y="227"/>
                  </a:lnTo>
                  <a:lnTo>
                    <a:pt x="84" y="229"/>
                  </a:lnTo>
                  <a:lnTo>
                    <a:pt x="81" y="229"/>
                  </a:lnTo>
                  <a:lnTo>
                    <a:pt x="73" y="226"/>
                  </a:lnTo>
                  <a:lnTo>
                    <a:pt x="72" y="225"/>
                  </a:lnTo>
                  <a:lnTo>
                    <a:pt x="72" y="221"/>
                  </a:lnTo>
                  <a:lnTo>
                    <a:pt x="72" y="219"/>
                  </a:lnTo>
                  <a:lnTo>
                    <a:pt x="71" y="216"/>
                  </a:lnTo>
                  <a:lnTo>
                    <a:pt x="67" y="215"/>
                  </a:lnTo>
                  <a:lnTo>
                    <a:pt x="66" y="213"/>
                  </a:lnTo>
                  <a:lnTo>
                    <a:pt x="66" y="211"/>
                  </a:lnTo>
                  <a:lnTo>
                    <a:pt x="67" y="209"/>
                  </a:lnTo>
                  <a:lnTo>
                    <a:pt x="67" y="207"/>
                  </a:lnTo>
                  <a:lnTo>
                    <a:pt x="65" y="205"/>
                  </a:lnTo>
                  <a:lnTo>
                    <a:pt x="65" y="204"/>
                  </a:lnTo>
                  <a:lnTo>
                    <a:pt x="69" y="202"/>
                  </a:lnTo>
                  <a:lnTo>
                    <a:pt x="66" y="201"/>
                  </a:lnTo>
                  <a:lnTo>
                    <a:pt x="66" y="198"/>
                  </a:lnTo>
                  <a:lnTo>
                    <a:pt x="65" y="197"/>
                  </a:lnTo>
                  <a:lnTo>
                    <a:pt x="66" y="195"/>
                  </a:lnTo>
                  <a:lnTo>
                    <a:pt x="65" y="192"/>
                  </a:lnTo>
                  <a:lnTo>
                    <a:pt x="61" y="191"/>
                  </a:lnTo>
                  <a:lnTo>
                    <a:pt x="60" y="190"/>
                  </a:lnTo>
                  <a:lnTo>
                    <a:pt x="61" y="187"/>
                  </a:lnTo>
                  <a:lnTo>
                    <a:pt x="63" y="185"/>
                  </a:lnTo>
                  <a:lnTo>
                    <a:pt x="55" y="180"/>
                  </a:lnTo>
                  <a:lnTo>
                    <a:pt x="57" y="178"/>
                  </a:lnTo>
                  <a:lnTo>
                    <a:pt x="59" y="177"/>
                  </a:lnTo>
                  <a:lnTo>
                    <a:pt x="60" y="173"/>
                  </a:lnTo>
                  <a:lnTo>
                    <a:pt x="61" y="172"/>
                  </a:lnTo>
                  <a:lnTo>
                    <a:pt x="63" y="168"/>
                  </a:lnTo>
                  <a:lnTo>
                    <a:pt x="63" y="167"/>
                  </a:lnTo>
                  <a:lnTo>
                    <a:pt x="60" y="167"/>
                  </a:lnTo>
                  <a:lnTo>
                    <a:pt x="59" y="168"/>
                  </a:lnTo>
                  <a:lnTo>
                    <a:pt x="55" y="171"/>
                  </a:lnTo>
                  <a:lnTo>
                    <a:pt x="54" y="171"/>
                  </a:lnTo>
                  <a:lnTo>
                    <a:pt x="49" y="168"/>
                  </a:lnTo>
                  <a:lnTo>
                    <a:pt x="47" y="166"/>
                  </a:lnTo>
                  <a:lnTo>
                    <a:pt x="45" y="166"/>
                  </a:lnTo>
                  <a:lnTo>
                    <a:pt x="42" y="162"/>
                  </a:lnTo>
                  <a:lnTo>
                    <a:pt x="39" y="160"/>
                  </a:lnTo>
                  <a:lnTo>
                    <a:pt x="36" y="155"/>
                  </a:lnTo>
                  <a:lnTo>
                    <a:pt x="35" y="154"/>
                  </a:lnTo>
                  <a:lnTo>
                    <a:pt x="33" y="153"/>
                  </a:lnTo>
                  <a:lnTo>
                    <a:pt x="31" y="149"/>
                  </a:lnTo>
                  <a:lnTo>
                    <a:pt x="33" y="148"/>
                  </a:lnTo>
                  <a:lnTo>
                    <a:pt x="36" y="149"/>
                  </a:lnTo>
                  <a:lnTo>
                    <a:pt x="37" y="148"/>
                  </a:lnTo>
                  <a:lnTo>
                    <a:pt x="49" y="143"/>
                  </a:lnTo>
                  <a:lnTo>
                    <a:pt x="52" y="141"/>
                  </a:lnTo>
                  <a:lnTo>
                    <a:pt x="52" y="136"/>
                  </a:lnTo>
                  <a:lnTo>
                    <a:pt x="49" y="131"/>
                  </a:lnTo>
                  <a:lnTo>
                    <a:pt x="47" y="130"/>
                  </a:lnTo>
                  <a:lnTo>
                    <a:pt x="45" y="125"/>
                  </a:lnTo>
                  <a:lnTo>
                    <a:pt x="41" y="119"/>
                  </a:lnTo>
                  <a:lnTo>
                    <a:pt x="34" y="114"/>
                  </a:lnTo>
                  <a:lnTo>
                    <a:pt x="25" y="107"/>
                  </a:lnTo>
                  <a:lnTo>
                    <a:pt x="24" y="105"/>
                  </a:lnTo>
                  <a:lnTo>
                    <a:pt x="11" y="102"/>
                  </a:lnTo>
                  <a:lnTo>
                    <a:pt x="12" y="101"/>
                  </a:lnTo>
                  <a:lnTo>
                    <a:pt x="12" y="100"/>
                  </a:lnTo>
                  <a:lnTo>
                    <a:pt x="10" y="101"/>
                  </a:lnTo>
                  <a:lnTo>
                    <a:pt x="7" y="99"/>
                  </a:lnTo>
                  <a:lnTo>
                    <a:pt x="4" y="97"/>
                  </a:lnTo>
                  <a:lnTo>
                    <a:pt x="1" y="96"/>
                  </a:lnTo>
                  <a:lnTo>
                    <a:pt x="0" y="95"/>
                  </a:lnTo>
                  <a:lnTo>
                    <a:pt x="1" y="94"/>
                  </a:lnTo>
                  <a:lnTo>
                    <a:pt x="4" y="94"/>
                  </a:lnTo>
                  <a:lnTo>
                    <a:pt x="5" y="93"/>
                  </a:lnTo>
                  <a:lnTo>
                    <a:pt x="7" y="93"/>
                  </a:lnTo>
                  <a:lnTo>
                    <a:pt x="6" y="90"/>
                  </a:lnTo>
                  <a:lnTo>
                    <a:pt x="10" y="89"/>
                  </a:lnTo>
                  <a:lnTo>
                    <a:pt x="15" y="91"/>
                  </a:lnTo>
                  <a:lnTo>
                    <a:pt x="13" y="90"/>
                  </a:lnTo>
                  <a:lnTo>
                    <a:pt x="11" y="88"/>
                  </a:lnTo>
                  <a:lnTo>
                    <a:pt x="9" y="89"/>
                  </a:lnTo>
                  <a:lnTo>
                    <a:pt x="7" y="87"/>
                  </a:lnTo>
                  <a:lnTo>
                    <a:pt x="7" y="85"/>
                  </a:lnTo>
                  <a:lnTo>
                    <a:pt x="7" y="84"/>
                  </a:lnTo>
                  <a:lnTo>
                    <a:pt x="5" y="85"/>
                  </a:lnTo>
                  <a:lnTo>
                    <a:pt x="4" y="84"/>
                  </a:lnTo>
                  <a:lnTo>
                    <a:pt x="5" y="82"/>
                  </a:lnTo>
                  <a:lnTo>
                    <a:pt x="3" y="81"/>
                  </a:lnTo>
                  <a:lnTo>
                    <a:pt x="13" y="70"/>
                  </a:lnTo>
                  <a:lnTo>
                    <a:pt x="18" y="75"/>
                  </a:lnTo>
                  <a:lnTo>
                    <a:pt x="22" y="75"/>
                  </a:lnTo>
                  <a:lnTo>
                    <a:pt x="27" y="79"/>
                  </a:lnTo>
                  <a:lnTo>
                    <a:pt x="31" y="79"/>
                  </a:lnTo>
                  <a:lnTo>
                    <a:pt x="34" y="75"/>
                  </a:lnTo>
                  <a:lnTo>
                    <a:pt x="35" y="76"/>
                  </a:lnTo>
                  <a:lnTo>
                    <a:pt x="36" y="78"/>
                  </a:lnTo>
                  <a:lnTo>
                    <a:pt x="40" y="78"/>
                  </a:lnTo>
                  <a:lnTo>
                    <a:pt x="43" y="78"/>
                  </a:lnTo>
                  <a:lnTo>
                    <a:pt x="46" y="81"/>
                  </a:lnTo>
                  <a:lnTo>
                    <a:pt x="48" y="72"/>
                  </a:lnTo>
                  <a:lnTo>
                    <a:pt x="52" y="77"/>
                  </a:lnTo>
                  <a:lnTo>
                    <a:pt x="55" y="78"/>
                  </a:lnTo>
                  <a:lnTo>
                    <a:pt x="64" y="83"/>
                  </a:lnTo>
                  <a:lnTo>
                    <a:pt x="66" y="84"/>
                  </a:lnTo>
                  <a:lnTo>
                    <a:pt x="72" y="85"/>
                  </a:lnTo>
                  <a:lnTo>
                    <a:pt x="73" y="85"/>
                  </a:lnTo>
                  <a:lnTo>
                    <a:pt x="73" y="84"/>
                  </a:lnTo>
                  <a:lnTo>
                    <a:pt x="77" y="83"/>
                  </a:lnTo>
                  <a:lnTo>
                    <a:pt x="77" y="82"/>
                  </a:lnTo>
                  <a:lnTo>
                    <a:pt x="75" y="81"/>
                  </a:lnTo>
                  <a:lnTo>
                    <a:pt x="75" y="79"/>
                  </a:lnTo>
                  <a:lnTo>
                    <a:pt x="77" y="78"/>
                  </a:lnTo>
                  <a:lnTo>
                    <a:pt x="81" y="78"/>
                  </a:lnTo>
                  <a:lnTo>
                    <a:pt x="84" y="79"/>
                  </a:lnTo>
                  <a:lnTo>
                    <a:pt x="88" y="83"/>
                  </a:lnTo>
                  <a:lnTo>
                    <a:pt x="94" y="84"/>
                  </a:lnTo>
                  <a:lnTo>
                    <a:pt x="95" y="83"/>
                  </a:lnTo>
                  <a:lnTo>
                    <a:pt x="97" y="79"/>
                  </a:lnTo>
                  <a:lnTo>
                    <a:pt x="103" y="76"/>
                  </a:lnTo>
                  <a:lnTo>
                    <a:pt x="103" y="75"/>
                  </a:lnTo>
                  <a:lnTo>
                    <a:pt x="100" y="71"/>
                  </a:lnTo>
                  <a:lnTo>
                    <a:pt x="101" y="67"/>
                  </a:lnTo>
                  <a:lnTo>
                    <a:pt x="101" y="64"/>
                  </a:lnTo>
                  <a:lnTo>
                    <a:pt x="103" y="61"/>
                  </a:lnTo>
                  <a:lnTo>
                    <a:pt x="107" y="61"/>
                  </a:lnTo>
                  <a:lnTo>
                    <a:pt x="107" y="60"/>
                  </a:lnTo>
                  <a:lnTo>
                    <a:pt x="102" y="59"/>
                  </a:lnTo>
                  <a:lnTo>
                    <a:pt x="100" y="59"/>
                  </a:lnTo>
                  <a:lnTo>
                    <a:pt x="99" y="60"/>
                  </a:lnTo>
                  <a:lnTo>
                    <a:pt x="96" y="64"/>
                  </a:lnTo>
                  <a:lnTo>
                    <a:pt x="95" y="70"/>
                  </a:lnTo>
                  <a:lnTo>
                    <a:pt x="93" y="72"/>
                  </a:lnTo>
                  <a:lnTo>
                    <a:pt x="91" y="72"/>
                  </a:lnTo>
                  <a:lnTo>
                    <a:pt x="85" y="67"/>
                  </a:lnTo>
                  <a:lnTo>
                    <a:pt x="90" y="61"/>
                  </a:lnTo>
                  <a:lnTo>
                    <a:pt x="95" y="63"/>
                  </a:lnTo>
                  <a:lnTo>
                    <a:pt x="96" y="60"/>
                  </a:lnTo>
                  <a:lnTo>
                    <a:pt x="99" y="59"/>
                  </a:lnTo>
                  <a:lnTo>
                    <a:pt x="96" y="53"/>
                  </a:lnTo>
                  <a:lnTo>
                    <a:pt x="99" y="51"/>
                  </a:lnTo>
                  <a:lnTo>
                    <a:pt x="100" y="46"/>
                  </a:lnTo>
                  <a:lnTo>
                    <a:pt x="103" y="45"/>
                  </a:lnTo>
                  <a:lnTo>
                    <a:pt x="108" y="43"/>
                  </a:lnTo>
                  <a:lnTo>
                    <a:pt x="108" y="39"/>
                  </a:lnTo>
                  <a:lnTo>
                    <a:pt x="115" y="41"/>
                  </a:lnTo>
                  <a:lnTo>
                    <a:pt x="117" y="43"/>
                  </a:lnTo>
                  <a:lnTo>
                    <a:pt x="123" y="43"/>
                  </a:lnTo>
                  <a:lnTo>
                    <a:pt x="127" y="45"/>
                  </a:lnTo>
                  <a:lnTo>
                    <a:pt x="131" y="36"/>
                  </a:lnTo>
                  <a:lnTo>
                    <a:pt x="129" y="30"/>
                  </a:lnTo>
                  <a:lnTo>
                    <a:pt x="131" y="27"/>
                  </a:lnTo>
                  <a:lnTo>
                    <a:pt x="131" y="22"/>
                  </a:lnTo>
                  <a:lnTo>
                    <a:pt x="129" y="21"/>
                  </a:lnTo>
                  <a:lnTo>
                    <a:pt x="129" y="18"/>
                  </a:lnTo>
                  <a:lnTo>
                    <a:pt x="129" y="15"/>
                  </a:lnTo>
                  <a:lnTo>
                    <a:pt x="130" y="13"/>
                  </a:lnTo>
                  <a:lnTo>
                    <a:pt x="131" y="13"/>
                  </a:lnTo>
                  <a:lnTo>
                    <a:pt x="133" y="1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88" name="Freeform 1091"/>
            <p:cNvSpPr>
              <a:spLocks noChangeAspect="1"/>
            </p:cNvSpPr>
            <p:nvPr/>
          </p:nvSpPr>
          <p:spPr bwMode="auto">
            <a:xfrm>
              <a:off x="2951" y="2659"/>
              <a:ext cx="122" cy="201"/>
            </a:xfrm>
            <a:custGeom>
              <a:avLst/>
              <a:gdLst>
                <a:gd name="T0" fmla="*/ 1 w 243"/>
                <a:gd name="T1" fmla="*/ 0 h 402"/>
                <a:gd name="T2" fmla="*/ 1 w 243"/>
                <a:gd name="T3" fmla="*/ 1 h 402"/>
                <a:gd name="T4" fmla="*/ 1 w 243"/>
                <a:gd name="T5" fmla="*/ 1 h 402"/>
                <a:gd name="T6" fmla="*/ 1 w 243"/>
                <a:gd name="T7" fmla="*/ 1 h 402"/>
                <a:gd name="T8" fmla="*/ 1 w 243"/>
                <a:gd name="T9" fmla="*/ 1 h 402"/>
                <a:gd name="T10" fmla="*/ 1 w 243"/>
                <a:gd name="T11" fmla="*/ 1 h 402"/>
                <a:gd name="T12" fmla="*/ 1 w 243"/>
                <a:gd name="T13" fmla="*/ 1 h 402"/>
                <a:gd name="T14" fmla="*/ 1 w 243"/>
                <a:gd name="T15" fmla="*/ 1 h 402"/>
                <a:gd name="T16" fmla="*/ 1 w 243"/>
                <a:gd name="T17" fmla="*/ 1 h 402"/>
                <a:gd name="T18" fmla="*/ 1 w 243"/>
                <a:gd name="T19" fmla="*/ 1 h 402"/>
                <a:gd name="T20" fmla="*/ 1 w 243"/>
                <a:gd name="T21" fmla="*/ 1 h 402"/>
                <a:gd name="T22" fmla="*/ 1 w 243"/>
                <a:gd name="T23" fmla="*/ 1 h 402"/>
                <a:gd name="T24" fmla="*/ 1 w 243"/>
                <a:gd name="T25" fmla="*/ 1 h 402"/>
                <a:gd name="T26" fmla="*/ 1 w 243"/>
                <a:gd name="T27" fmla="*/ 1 h 402"/>
                <a:gd name="T28" fmla="*/ 1 w 243"/>
                <a:gd name="T29" fmla="*/ 1 h 402"/>
                <a:gd name="T30" fmla="*/ 1 w 243"/>
                <a:gd name="T31" fmla="*/ 1 h 402"/>
                <a:gd name="T32" fmla="*/ 1 w 243"/>
                <a:gd name="T33" fmla="*/ 1 h 402"/>
                <a:gd name="T34" fmla="*/ 1 w 243"/>
                <a:gd name="T35" fmla="*/ 1 h 402"/>
                <a:gd name="T36" fmla="*/ 1 w 243"/>
                <a:gd name="T37" fmla="*/ 2 h 402"/>
                <a:gd name="T38" fmla="*/ 1 w 243"/>
                <a:gd name="T39" fmla="*/ 2 h 402"/>
                <a:gd name="T40" fmla="*/ 1 w 243"/>
                <a:gd name="T41" fmla="*/ 2 h 402"/>
                <a:gd name="T42" fmla="*/ 1 w 243"/>
                <a:gd name="T43" fmla="*/ 2 h 402"/>
                <a:gd name="T44" fmla="*/ 1 w 243"/>
                <a:gd name="T45" fmla="*/ 2 h 402"/>
                <a:gd name="T46" fmla="*/ 1 w 243"/>
                <a:gd name="T47" fmla="*/ 2 h 402"/>
                <a:gd name="T48" fmla="*/ 1 w 243"/>
                <a:gd name="T49" fmla="*/ 2 h 402"/>
                <a:gd name="T50" fmla="*/ 1 w 243"/>
                <a:gd name="T51" fmla="*/ 2 h 402"/>
                <a:gd name="T52" fmla="*/ 1 w 243"/>
                <a:gd name="T53" fmla="*/ 2 h 402"/>
                <a:gd name="T54" fmla="*/ 1 w 243"/>
                <a:gd name="T55" fmla="*/ 2 h 402"/>
                <a:gd name="T56" fmla="*/ 1 w 243"/>
                <a:gd name="T57" fmla="*/ 2 h 402"/>
                <a:gd name="T58" fmla="*/ 1 w 243"/>
                <a:gd name="T59" fmla="*/ 2 h 402"/>
                <a:gd name="T60" fmla="*/ 1 w 243"/>
                <a:gd name="T61" fmla="*/ 2 h 402"/>
                <a:gd name="T62" fmla="*/ 1 w 243"/>
                <a:gd name="T63" fmla="*/ 2 h 402"/>
                <a:gd name="T64" fmla="*/ 1 w 243"/>
                <a:gd name="T65" fmla="*/ 2 h 402"/>
                <a:gd name="T66" fmla="*/ 1 w 243"/>
                <a:gd name="T67" fmla="*/ 2 h 402"/>
                <a:gd name="T68" fmla="*/ 1 w 243"/>
                <a:gd name="T69" fmla="*/ 2 h 402"/>
                <a:gd name="T70" fmla="*/ 1 w 243"/>
                <a:gd name="T71" fmla="*/ 2 h 402"/>
                <a:gd name="T72" fmla="*/ 1 w 243"/>
                <a:gd name="T73" fmla="*/ 2 h 402"/>
                <a:gd name="T74" fmla="*/ 1 w 243"/>
                <a:gd name="T75" fmla="*/ 2 h 402"/>
                <a:gd name="T76" fmla="*/ 1 w 243"/>
                <a:gd name="T77" fmla="*/ 2 h 402"/>
                <a:gd name="T78" fmla="*/ 1 w 243"/>
                <a:gd name="T79" fmla="*/ 2 h 402"/>
                <a:gd name="T80" fmla="*/ 1 w 243"/>
                <a:gd name="T81" fmla="*/ 2 h 402"/>
                <a:gd name="T82" fmla="*/ 1 w 243"/>
                <a:gd name="T83" fmla="*/ 2 h 402"/>
                <a:gd name="T84" fmla="*/ 1 w 243"/>
                <a:gd name="T85" fmla="*/ 2 h 402"/>
                <a:gd name="T86" fmla="*/ 1 w 243"/>
                <a:gd name="T87" fmla="*/ 2 h 402"/>
                <a:gd name="T88" fmla="*/ 1 w 243"/>
                <a:gd name="T89" fmla="*/ 2 h 402"/>
                <a:gd name="T90" fmla="*/ 1 w 243"/>
                <a:gd name="T91" fmla="*/ 2 h 402"/>
                <a:gd name="T92" fmla="*/ 1 w 243"/>
                <a:gd name="T93" fmla="*/ 2 h 402"/>
                <a:gd name="T94" fmla="*/ 1 w 243"/>
                <a:gd name="T95" fmla="*/ 2 h 402"/>
                <a:gd name="T96" fmla="*/ 1 w 243"/>
                <a:gd name="T97" fmla="*/ 2 h 402"/>
                <a:gd name="T98" fmla="*/ 1 w 243"/>
                <a:gd name="T99" fmla="*/ 1 h 402"/>
                <a:gd name="T100" fmla="*/ 1 w 243"/>
                <a:gd name="T101" fmla="*/ 1 h 402"/>
                <a:gd name="T102" fmla="*/ 1 w 243"/>
                <a:gd name="T103" fmla="*/ 1 h 402"/>
                <a:gd name="T104" fmla="*/ 1 w 243"/>
                <a:gd name="T105" fmla="*/ 1 h 402"/>
                <a:gd name="T106" fmla="*/ 1 w 243"/>
                <a:gd name="T107" fmla="*/ 1 h 402"/>
                <a:gd name="T108" fmla="*/ 1 w 243"/>
                <a:gd name="T109" fmla="*/ 1 h 402"/>
                <a:gd name="T110" fmla="*/ 1 w 243"/>
                <a:gd name="T111" fmla="*/ 1 h 402"/>
                <a:gd name="T112" fmla="*/ 1 w 243"/>
                <a:gd name="T113" fmla="*/ 1 h 402"/>
                <a:gd name="T114" fmla="*/ 1 w 243"/>
                <a:gd name="T115" fmla="*/ 1 h 402"/>
                <a:gd name="T116" fmla="*/ 1 w 243"/>
                <a:gd name="T117" fmla="*/ 1 h 402"/>
                <a:gd name="T118" fmla="*/ 1 w 243"/>
                <a:gd name="T119" fmla="*/ 1 h 402"/>
                <a:gd name="T120" fmla="*/ 1 w 243"/>
                <a:gd name="T121" fmla="*/ 1 h 402"/>
                <a:gd name="T122" fmla="*/ 1 w 243"/>
                <a:gd name="T123" fmla="*/ 1 h 402"/>
                <a:gd name="T124" fmla="*/ 1 w 243"/>
                <a:gd name="T125" fmla="*/ 1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3" h="402">
                  <a:moveTo>
                    <a:pt x="33" y="10"/>
                  </a:moveTo>
                  <a:lnTo>
                    <a:pt x="35" y="5"/>
                  </a:lnTo>
                  <a:lnTo>
                    <a:pt x="38" y="2"/>
                  </a:lnTo>
                  <a:lnTo>
                    <a:pt x="39" y="4"/>
                  </a:lnTo>
                  <a:lnTo>
                    <a:pt x="43" y="4"/>
                  </a:lnTo>
                  <a:lnTo>
                    <a:pt x="44" y="0"/>
                  </a:lnTo>
                  <a:lnTo>
                    <a:pt x="48" y="3"/>
                  </a:lnTo>
                  <a:lnTo>
                    <a:pt x="56" y="11"/>
                  </a:lnTo>
                  <a:lnTo>
                    <a:pt x="61" y="10"/>
                  </a:lnTo>
                  <a:lnTo>
                    <a:pt x="61" y="15"/>
                  </a:lnTo>
                  <a:lnTo>
                    <a:pt x="66" y="17"/>
                  </a:lnTo>
                  <a:lnTo>
                    <a:pt x="65" y="18"/>
                  </a:lnTo>
                  <a:lnTo>
                    <a:pt x="67" y="20"/>
                  </a:lnTo>
                  <a:lnTo>
                    <a:pt x="66" y="22"/>
                  </a:lnTo>
                  <a:lnTo>
                    <a:pt x="67" y="27"/>
                  </a:lnTo>
                  <a:lnTo>
                    <a:pt x="67" y="30"/>
                  </a:lnTo>
                  <a:lnTo>
                    <a:pt x="68" y="32"/>
                  </a:lnTo>
                  <a:lnTo>
                    <a:pt x="72" y="32"/>
                  </a:lnTo>
                  <a:lnTo>
                    <a:pt x="74" y="36"/>
                  </a:lnTo>
                  <a:lnTo>
                    <a:pt x="77" y="38"/>
                  </a:lnTo>
                  <a:lnTo>
                    <a:pt x="80" y="38"/>
                  </a:lnTo>
                  <a:lnTo>
                    <a:pt x="81" y="45"/>
                  </a:lnTo>
                  <a:lnTo>
                    <a:pt x="80" y="48"/>
                  </a:lnTo>
                  <a:lnTo>
                    <a:pt x="80" y="53"/>
                  </a:lnTo>
                  <a:lnTo>
                    <a:pt x="84" y="58"/>
                  </a:lnTo>
                  <a:lnTo>
                    <a:pt x="87" y="62"/>
                  </a:lnTo>
                  <a:lnTo>
                    <a:pt x="91" y="60"/>
                  </a:lnTo>
                  <a:lnTo>
                    <a:pt x="93" y="64"/>
                  </a:lnTo>
                  <a:lnTo>
                    <a:pt x="93" y="68"/>
                  </a:lnTo>
                  <a:lnTo>
                    <a:pt x="98" y="69"/>
                  </a:lnTo>
                  <a:lnTo>
                    <a:pt x="101" y="71"/>
                  </a:lnTo>
                  <a:lnTo>
                    <a:pt x="104" y="71"/>
                  </a:lnTo>
                  <a:lnTo>
                    <a:pt x="105" y="74"/>
                  </a:lnTo>
                  <a:lnTo>
                    <a:pt x="103" y="84"/>
                  </a:lnTo>
                  <a:lnTo>
                    <a:pt x="113" y="92"/>
                  </a:lnTo>
                  <a:lnTo>
                    <a:pt x="120" y="92"/>
                  </a:lnTo>
                  <a:lnTo>
                    <a:pt x="122" y="98"/>
                  </a:lnTo>
                  <a:lnTo>
                    <a:pt x="117" y="99"/>
                  </a:lnTo>
                  <a:lnTo>
                    <a:pt x="114" y="108"/>
                  </a:lnTo>
                  <a:lnTo>
                    <a:pt x="117" y="106"/>
                  </a:lnTo>
                  <a:lnTo>
                    <a:pt x="120" y="111"/>
                  </a:lnTo>
                  <a:lnTo>
                    <a:pt x="122" y="113"/>
                  </a:lnTo>
                  <a:lnTo>
                    <a:pt x="125" y="110"/>
                  </a:lnTo>
                  <a:lnTo>
                    <a:pt x="128" y="112"/>
                  </a:lnTo>
                  <a:lnTo>
                    <a:pt x="132" y="111"/>
                  </a:lnTo>
                  <a:lnTo>
                    <a:pt x="133" y="116"/>
                  </a:lnTo>
                  <a:lnTo>
                    <a:pt x="137" y="116"/>
                  </a:lnTo>
                  <a:lnTo>
                    <a:pt x="163" y="108"/>
                  </a:lnTo>
                  <a:lnTo>
                    <a:pt x="169" y="100"/>
                  </a:lnTo>
                  <a:lnTo>
                    <a:pt x="179" y="100"/>
                  </a:lnTo>
                  <a:lnTo>
                    <a:pt x="181" y="106"/>
                  </a:lnTo>
                  <a:lnTo>
                    <a:pt x="181" y="108"/>
                  </a:lnTo>
                  <a:lnTo>
                    <a:pt x="185" y="111"/>
                  </a:lnTo>
                  <a:lnTo>
                    <a:pt x="193" y="110"/>
                  </a:lnTo>
                  <a:lnTo>
                    <a:pt x="194" y="112"/>
                  </a:lnTo>
                  <a:lnTo>
                    <a:pt x="195" y="112"/>
                  </a:lnTo>
                  <a:lnTo>
                    <a:pt x="195" y="110"/>
                  </a:lnTo>
                  <a:lnTo>
                    <a:pt x="197" y="110"/>
                  </a:lnTo>
                  <a:lnTo>
                    <a:pt x="198" y="105"/>
                  </a:lnTo>
                  <a:lnTo>
                    <a:pt x="199" y="102"/>
                  </a:lnTo>
                  <a:lnTo>
                    <a:pt x="200" y="100"/>
                  </a:lnTo>
                  <a:lnTo>
                    <a:pt x="201" y="100"/>
                  </a:lnTo>
                  <a:lnTo>
                    <a:pt x="203" y="99"/>
                  </a:lnTo>
                  <a:lnTo>
                    <a:pt x="205" y="99"/>
                  </a:lnTo>
                  <a:lnTo>
                    <a:pt x="207" y="101"/>
                  </a:lnTo>
                  <a:lnTo>
                    <a:pt x="209" y="104"/>
                  </a:lnTo>
                  <a:lnTo>
                    <a:pt x="210" y="107"/>
                  </a:lnTo>
                  <a:lnTo>
                    <a:pt x="209" y="112"/>
                  </a:lnTo>
                  <a:lnTo>
                    <a:pt x="212" y="116"/>
                  </a:lnTo>
                  <a:lnTo>
                    <a:pt x="221" y="118"/>
                  </a:lnTo>
                  <a:lnTo>
                    <a:pt x="227" y="117"/>
                  </a:lnTo>
                  <a:lnTo>
                    <a:pt x="231" y="118"/>
                  </a:lnTo>
                  <a:lnTo>
                    <a:pt x="236" y="117"/>
                  </a:lnTo>
                  <a:lnTo>
                    <a:pt x="242" y="116"/>
                  </a:lnTo>
                  <a:lnTo>
                    <a:pt x="243" y="120"/>
                  </a:lnTo>
                  <a:lnTo>
                    <a:pt x="242" y="123"/>
                  </a:lnTo>
                  <a:lnTo>
                    <a:pt x="241" y="126"/>
                  </a:lnTo>
                  <a:lnTo>
                    <a:pt x="243" y="129"/>
                  </a:lnTo>
                  <a:lnTo>
                    <a:pt x="242" y="131"/>
                  </a:lnTo>
                  <a:lnTo>
                    <a:pt x="241" y="132"/>
                  </a:lnTo>
                  <a:lnTo>
                    <a:pt x="241" y="136"/>
                  </a:lnTo>
                  <a:lnTo>
                    <a:pt x="239" y="138"/>
                  </a:lnTo>
                  <a:lnTo>
                    <a:pt x="234" y="140"/>
                  </a:lnTo>
                  <a:lnTo>
                    <a:pt x="233" y="143"/>
                  </a:lnTo>
                  <a:lnTo>
                    <a:pt x="234" y="148"/>
                  </a:lnTo>
                  <a:lnTo>
                    <a:pt x="233" y="161"/>
                  </a:lnTo>
                  <a:lnTo>
                    <a:pt x="236" y="172"/>
                  </a:lnTo>
                  <a:lnTo>
                    <a:pt x="233" y="176"/>
                  </a:lnTo>
                  <a:lnTo>
                    <a:pt x="228" y="178"/>
                  </a:lnTo>
                  <a:lnTo>
                    <a:pt x="222" y="178"/>
                  </a:lnTo>
                  <a:lnTo>
                    <a:pt x="218" y="180"/>
                  </a:lnTo>
                  <a:lnTo>
                    <a:pt x="206" y="179"/>
                  </a:lnTo>
                  <a:lnTo>
                    <a:pt x="203" y="184"/>
                  </a:lnTo>
                  <a:lnTo>
                    <a:pt x="200" y="183"/>
                  </a:lnTo>
                  <a:lnTo>
                    <a:pt x="198" y="188"/>
                  </a:lnTo>
                  <a:lnTo>
                    <a:pt x="199" y="191"/>
                  </a:lnTo>
                  <a:lnTo>
                    <a:pt x="200" y="195"/>
                  </a:lnTo>
                  <a:lnTo>
                    <a:pt x="199" y="198"/>
                  </a:lnTo>
                  <a:lnTo>
                    <a:pt x="203" y="206"/>
                  </a:lnTo>
                  <a:lnTo>
                    <a:pt x="203" y="209"/>
                  </a:lnTo>
                  <a:lnTo>
                    <a:pt x="204" y="213"/>
                  </a:lnTo>
                  <a:lnTo>
                    <a:pt x="201" y="219"/>
                  </a:lnTo>
                  <a:lnTo>
                    <a:pt x="193" y="228"/>
                  </a:lnTo>
                  <a:lnTo>
                    <a:pt x="192" y="231"/>
                  </a:lnTo>
                  <a:lnTo>
                    <a:pt x="194" y="237"/>
                  </a:lnTo>
                  <a:lnTo>
                    <a:pt x="195" y="243"/>
                  </a:lnTo>
                  <a:lnTo>
                    <a:pt x="195" y="244"/>
                  </a:lnTo>
                  <a:lnTo>
                    <a:pt x="198" y="252"/>
                  </a:lnTo>
                  <a:lnTo>
                    <a:pt x="200" y="260"/>
                  </a:lnTo>
                  <a:lnTo>
                    <a:pt x="203" y="264"/>
                  </a:lnTo>
                  <a:lnTo>
                    <a:pt x="201" y="269"/>
                  </a:lnTo>
                  <a:lnTo>
                    <a:pt x="203" y="272"/>
                  </a:lnTo>
                  <a:lnTo>
                    <a:pt x="205" y="274"/>
                  </a:lnTo>
                  <a:lnTo>
                    <a:pt x="205" y="278"/>
                  </a:lnTo>
                  <a:lnTo>
                    <a:pt x="204" y="280"/>
                  </a:lnTo>
                  <a:lnTo>
                    <a:pt x="207" y="291"/>
                  </a:lnTo>
                  <a:lnTo>
                    <a:pt x="206" y="294"/>
                  </a:lnTo>
                  <a:lnTo>
                    <a:pt x="206" y="299"/>
                  </a:lnTo>
                  <a:lnTo>
                    <a:pt x="209" y="305"/>
                  </a:lnTo>
                  <a:lnTo>
                    <a:pt x="211" y="308"/>
                  </a:lnTo>
                  <a:lnTo>
                    <a:pt x="215" y="310"/>
                  </a:lnTo>
                  <a:lnTo>
                    <a:pt x="217" y="311"/>
                  </a:lnTo>
                  <a:lnTo>
                    <a:pt x="218" y="309"/>
                  </a:lnTo>
                  <a:lnTo>
                    <a:pt x="219" y="311"/>
                  </a:lnTo>
                  <a:lnTo>
                    <a:pt x="217" y="312"/>
                  </a:lnTo>
                  <a:lnTo>
                    <a:pt x="217" y="314"/>
                  </a:lnTo>
                  <a:lnTo>
                    <a:pt x="219" y="316"/>
                  </a:lnTo>
                  <a:lnTo>
                    <a:pt x="219" y="317"/>
                  </a:lnTo>
                  <a:lnTo>
                    <a:pt x="218" y="317"/>
                  </a:lnTo>
                  <a:lnTo>
                    <a:pt x="215" y="317"/>
                  </a:lnTo>
                  <a:lnTo>
                    <a:pt x="211" y="320"/>
                  </a:lnTo>
                  <a:lnTo>
                    <a:pt x="210" y="318"/>
                  </a:lnTo>
                  <a:lnTo>
                    <a:pt x="205" y="320"/>
                  </a:lnTo>
                  <a:lnTo>
                    <a:pt x="201" y="318"/>
                  </a:lnTo>
                  <a:lnTo>
                    <a:pt x="197" y="320"/>
                  </a:lnTo>
                  <a:lnTo>
                    <a:pt x="195" y="323"/>
                  </a:lnTo>
                  <a:lnTo>
                    <a:pt x="189" y="324"/>
                  </a:lnTo>
                  <a:lnTo>
                    <a:pt x="189" y="326"/>
                  </a:lnTo>
                  <a:lnTo>
                    <a:pt x="188" y="327"/>
                  </a:lnTo>
                  <a:lnTo>
                    <a:pt x="187" y="329"/>
                  </a:lnTo>
                  <a:lnTo>
                    <a:pt x="186" y="328"/>
                  </a:lnTo>
                  <a:lnTo>
                    <a:pt x="185" y="329"/>
                  </a:lnTo>
                  <a:lnTo>
                    <a:pt x="181" y="332"/>
                  </a:lnTo>
                  <a:lnTo>
                    <a:pt x="179" y="333"/>
                  </a:lnTo>
                  <a:lnTo>
                    <a:pt x="176" y="336"/>
                  </a:lnTo>
                  <a:lnTo>
                    <a:pt x="176" y="338"/>
                  </a:lnTo>
                  <a:lnTo>
                    <a:pt x="177" y="338"/>
                  </a:lnTo>
                  <a:lnTo>
                    <a:pt x="177" y="342"/>
                  </a:lnTo>
                  <a:lnTo>
                    <a:pt x="171" y="348"/>
                  </a:lnTo>
                  <a:lnTo>
                    <a:pt x="163" y="354"/>
                  </a:lnTo>
                  <a:lnTo>
                    <a:pt x="159" y="360"/>
                  </a:lnTo>
                  <a:lnTo>
                    <a:pt x="155" y="364"/>
                  </a:lnTo>
                  <a:lnTo>
                    <a:pt x="156" y="366"/>
                  </a:lnTo>
                  <a:lnTo>
                    <a:pt x="156" y="371"/>
                  </a:lnTo>
                  <a:lnTo>
                    <a:pt x="139" y="372"/>
                  </a:lnTo>
                  <a:lnTo>
                    <a:pt x="133" y="372"/>
                  </a:lnTo>
                  <a:lnTo>
                    <a:pt x="128" y="376"/>
                  </a:lnTo>
                  <a:lnTo>
                    <a:pt x="128" y="383"/>
                  </a:lnTo>
                  <a:lnTo>
                    <a:pt x="131" y="388"/>
                  </a:lnTo>
                  <a:lnTo>
                    <a:pt x="125" y="395"/>
                  </a:lnTo>
                  <a:lnTo>
                    <a:pt x="123" y="396"/>
                  </a:lnTo>
                  <a:lnTo>
                    <a:pt x="121" y="395"/>
                  </a:lnTo>
                  <a:lnTo>
                    <a:pt x="120" y="396"/>
                  </a:lnTo>
                  <a:lnTo>
                    <a:pt x="119" y="398"/>
                  </a:lnTo>
                  <a:lnTo>
                    <a:pt x="117" y="398"/>
                  </a:lnTo>
                  <a:lnTo>
                    <a:pt x="115" y="400"/>
                  </a:lnTo>
                  <a:lnTo>
                    <a:pt x="115" y="401"/>
                  </a:lnTo>
                  <a:lnTo>
                    <a:pt x="114" y="402"/>
                  </a:lnTo>
                  <a:lnTo>
                    <a:pt x="115" y="399"/>
                  </a:lnTo>
                  <a:lnTo>
                    <a:pt x="111" y="398"/>
                  </a:lnTo>
                  <a:lnTo>
                    <a:pt x="109" y="402"/>
                  </a:lnTo>
                  <a:lnTo>
                    <a:pt x="102" y="401"/>
                  </a:lnTo>
                  <a:lnTo>
                    <a:pt x="99" y="400"/>
                  </a:lnTo>
                  <a:lnTo>
                    <a:pt x="101" y="392"/>
                  </a:lnTo>
                  <a:lnTo>
                    <a:pt x="89" y="388"/>
                  </a:lnTo>
                  <a:lnTo>
                    <a:pt x="86" y="387"/>
                  </a:lnTo>
                  <a:lnTo>
                    <a:pt x="86" y="384"/>
                  </a:lnTo>
                  <a:lnTo>
                    <a:pt x="86" y="381"/>
                  </a:lnTo>
                  <a:lnTo>
                    <a:pt x="85" y="381"/>
                  </a:lnTo>
                  <a:lnTo>
                    <a:pt x="86" y="376"/>
                  </a:lnTo>
                  <a:lnTo>
                    <a:pt x="87" y="376"/>
                  </a:lnTo>
                  <a:lnTo>
                    <a:pt x="87" y="375"/>
                  </a:lnTo>
                  <a:lnTo>
                    <a:pt x="90" y="372"/>
                  </a:lnTo>
                  <a:lnTo>
                    <a:pt x="91" y="368"/>
                  </a:lnTo>
                  <a:lnTo>
                    <a:pt x="92" y="366"/>
                  </a:lnTo>
                  <a:lnTo>
                    <a:pt x="95" y="366"/>
                  </a:lnTo>
                  <a:lnTo>
                    <a:pt x="95" y="364"/>
                  </a:lnTo>
                  <a:lnTo>
                    <a:pt x="95" y="363"/>
                  </a:lnTo>
                  <a:lnTo>
                    <a:pt x="97" y="360"/>
                  </a:lnTo>
                  <a:lnTo>
                    <a:pt x="99" y="362"/>
                  </a:lnTo>
                  <a:lnTo>
                    <a:pt x="101" y="362"/>
                  </a:lnTo>
                  <a:lnTo>
                    <a:pt x="103" y="362"/>
                  </a:lnTo>
                  <a:lnTo>
                    <a:pt x="104" y="359"/>
                  </a:lnTo>
                  <a:lnTo>
                    <a:pt x="107" y="362"/>
                  </a:lnTo>
                  <a:lnTo>
                    <a:pt x="109" y="364"/>
                  </a:lnTo>
                  <a:lnTo>
                    <a:pt x="110" y="363"/>
                  </a:lnTo>
                  <a:lnTo>
                    <a:pt x="113" y="363"/>
                  </a:lnTo>
                  <a:lnTo>
                    <a:pt x="113" y="360"/>
                  </a:lnTo>
                  <a:lnTo>
                    <a:pt x="115" y="357"/>
                  </a:lnTo>
                  <a:lnTo>
                    <a:pt x="120" y="354"/>
                  </a:lnTo>
                  <a:lnTo>
                    <a:pt x="120" y="353"/>
                  </a:lnTo>
                  <a:lnTo>
                    <a:pt x="120" y="351"/>
                  </a:lnTo>
                  <a:lnTo>
                    <a:pt x="117" y="348"/>
                  </a:lnTo>
                  <a:lnTo>
                    <a:pt x="114" y="346"/>
                  </a:lnTo>
                  <a:lnTo>
                    <a:pt x="113" y="345"/>
                  </a:lnTo>
                  <a:lnTo>
                    <a:pt x="115" y="341"/>
                  </a:lnTo>
                  <a:lnTo>
                    <a:pt x="116" y="340"/>
                  </a:lnTo>
                  <a:lnTo>
                    <a:pt x="113" y="338"/>
                  </a:lnTo>
                  <a:lnTo>
                    <a:pt x="113" y="335"/>
                  </a:lnTo>
                  <a:lnTo>
                    <a:pt x="111" y="334"/>
                  </a:lnTo>
                  <a:lnTo>
                    <a:pt x="111" y="333"/>
                  </a:lnTo>
                  <a:lnTo>
                    <a:pt x="110" y="332"/>
                  </a:lnTo>
                  <a:lnTo>
                    <a:pt x="109" y="332"/>
                  </a:lnTo>
                  <a:lnTo>
                    <a:pt x="108" y="329"/>
                  </a:lnTo>
                  <a:lnTo>
                    <a:pt x="108" y="328"/>
                  </a:lnTo>
                  <a:lnTo>
                    <a:pt x="104" y="327"/>
                  </a:lnTo>
                  <a:lnTo>
                    <a:pt x="103" y="327"/>
                  </a:lnTo>
                  <a:lnTo>
                    <a:pt x="102" y="328"/>
                  </a:lnTo>
                  <a:lnTo>
                    <a:pt x="101" y="327"/>
                  </a:lnTo>
                  <a:lnTo>
                    <a:pt x="98" y="327"/>
                  </a:lnTo>
                  <a:lnTo>
                    <a:pt x="97" y="326"/>
                  </a:lnTo>
                  <a:lnTo>
                    <a:pt x="97" y="324"/>
                  </a:lnTo>
                  <a:lnTo>
                    <a:pt x="96" y="324"/>
                  </a:lnTo>
                  <a:lnTo>
                    <a:pt x="91" y="322"/>
                  </a:lnTo>
                  <a:lnTo>
                    <a:pt x="90" y="323"/>
                  </a:lnTo>
                  <a:lnTo>
                    <a:pt x="90" y="322"/>
                  </a:lnTo>
                  <a:lnTo>
                    <a:pt x="86" y="322"/>
                  </a:lnTo>
                  <a:lnTo>
                    <a:pt x="85" y="321"/>
                  </a:lnTo>
                  <a:lnTo>
                    <a:pt x="83" y="321"/>
                  </a:lnTo>
                  <a:lnTo>
                    <a:pt x="83" y="323"/>
                  </a:lnTo>
                  <a:lnTo>
                    <a:pt x="81" y="323"/>
                  </a:lnTo>
                  <a:lnTo>
                    <a:pt x="80" y="321"/>
                  </a:lnTo>
                  <a:lnTo>
                    <a:pt x="79" y="322"/>
                  </a:lnTo>
                  <a:lnTo>
                    <a:pt x="78" y="321"/>
                  </a:lnTo>
                  <a:lnTo>
                    <a:pt x="77" y="320"/>
                  </a:lnTo>
                  <a:lnTo>
                    <a:pt x="75" y="320"/>
                  </a:lnTo>
                  <a:lnTo>
                    <a:pt x="73" y="320"/>
                  </a:lnTo>
                  <a:lnTo>
                    <a:pt x="73" y="317"/>
                  </a:lnTo>
                  <a:lnTo>
                    <a:pt x="72" y="317"/>
                  </a:lnTo>
                  <a:lnTo>
                    <a:pt x="69" y="315"/>
                  </a:lnTo>
                  <a:lnTo>
                    <a:pt x="68" y="315"/>
                  </a:lnTo>
                  <a:lnTo>
                    <a:pt x="66" y="315"/>
                  </a:lnTo>
                  <a:lnTo>
                    <a:pt x="66" y="312"/>
                  </a:lnTo>
                  <a:lnTo>
                    <a:pt x="65" y="312"/>
                  </a:lnTo>
                  <a:lnTo>
                    <a:pt x="65" y="314"/>
                  </a:lnTo>
                  <a:lnTo>
                    <a:pt x="62" y="314"/>
                  </a:lnTo>
                  <a:lnTo>
                    <a:pt x="62" y="315"/>
                  </a:lnTo>
                  <a:lnTo>
                    <a:pt x="59" y="311"/>
                  </a:lnTo>
                  <a:lnTo>
                    <a:pt x="55" y="314"/>
                  </a:lnTo>
                  <a:lnTo>
                    <a:pt x="53" y="312"/>
                  </a:lnTo>
                  <a:lnTo>
                    <a:pt x="51" y="311"/>
                  </a:lnTo>
                  <a:lnTo>
                    <a:pt x="50" y="312"/>
                  </a:lnTo>
                  <a:lnTo>
                    <a:pt x="49" y="310"/>
                  </a:lnTo>
                  <a:lnTo>
                    <a:pt x="50" y="309"/>
                  </a:lnTo>
                  <a:lnTo>
                    <a:pt x="49" y="309"/>
                  </a:lnTo>
                  <a:lnTo>
                    <a:pt x="48" y="308"/>
                  </a:lnTo>
                  <a:lnTo>
                    <a:pt x="49" y="304"/>
                  </a:lnTo>
                  <a:lnTo>
                    <a:pt x="49" y="303"/>
                  </a:lnTo>
                  <a:lnTo>
                    <a:pt x="48" y="304"/>
                  </a:lnTo>
                  <a:lnTo>
                    <a:pt x="47" y="302"/>
                  </a:lnTo>
                  <a:lnTo>
                    <a:pt x="45" y="300"/>
                  </a:lnTo>
                  <a:lnTo>
                    <a:pt x="47" y="299"/>
                  </a:lnTo>
                  <a:lnTo>
                    <a:pt x="45" y="298"/>
                  </a:lnTo>
                  <a:lnTo>
                    <a:pt x="44" y="298"/>
                  </a:lnTo>
                  <a:lnTo>
                    <a:pt x="44" y="297"/>
                  </a:lnTo>
                  <a:lnTo>
                    <a:pt x="45" y="297"/>
                  </a:lnTo>
                  <a:lnTo>
                    <a:pt x="44" y="296"/>
                  </a:lnTo>
                  <a:lnTo>
                    <a:pt x="43" y="294"/>
                  </a:lnTo>
                  <a:lnTo>
                    <a:pt x="43" y="293"/>
                  </a:lnTo>
                  <a:lnTo>
                    <a:pt x="44" y="293"/>
                  </a:lnTo>
                  <a:lnTo>
                    <a:pt x="44" y="292"/>
                  </a:lnTo>
                  <a:lnTo>
                    <a:pt x="43" y="291"/>
                  </a:lnTo>
                  <a:lnTo>
                    <a:pt x="45" y="290"/>
                  </a:lnTo>
                  <a:lnTo>
                    <a:pt x="44" y="287"/>
                  </a:lnTo>
                  <a:lnTo>
                    <a:pt x="47" y="286"/>
                  </a:lnTo>
                  <a:lnTo>
                    <a:pt x="45" y="285"/>
                  </a:lnTo>
                  <a:lnTo>
                    <a:pt x="47" y="286"/>
                  </a:lnTo>
                  <a:lnTo>
                    <a:pt x="48" y="285"/>
                  </a:lnTo>
                  <a:lnTo>
                    <a:pt x="50" y="285"/>
                  </a:lnTo>
                  <a:lnTo>
                    <a:pt x="51" y="285"/>
                  </a:lnTo>
                  <a:lnTo>
                    <a:pt x="53" y="282"/>
                  </a:lnTo>
                  <a:lnTo>
                    <a:pt x="50" y="284"/>
                  </a:lnTo>
                  <a:lnTo>
                    <a:pt x="50" y="281"/>
                  </a:lnTo>
                  <a:lnTo>
                    <a:pt x="51" y="280"/>
                  </a:lnTo>
                  <a:lnTo>
                    <a:pt x="54" y="278"/>
                  </a:lnTo>
                  <a:lnTo>
                    <a:pt x="53" y="274"/>
                  </a:lnTo>
                  <a:lnTo>
                    <a:pt x="51" y="274"/>
                  </a:lnTo>
                  <a:lnTo>
                    <a:pt x="51" y="273"/>
                  </a:lnTo>
                  <a:lnTo>
                    <a:pt x="51" y="268"/>
                  </a:lnTo>
                  <a:lnTo>
                    <a:pt x="54" y="267"/>
                  </a:lnTo>
                  <a:lnTo>
                    <a:pt x="57" y="267"/>
                  </a:lnTo>
                  <a:lnTo>
                    <a:pt x="59" y="266"/>
                  </a:lnTo>
                  <a:lnTo>
                    <a:pt x="59" y="264"/>
                  </a:lnTo>
                  <a:lnTo>
                    <a:pt x="60" y="264"/>
                  </a:lnTo>
                  <a:lnTo>
                    <a:pt x="62" y="263"/>
                  </a:lnTo>
                  <a:lnTo>
                    <a:pt x="62" y="261"/>
                  </a:lnTo>
                  <a:lnTo>
                    <a:pt x="63" y="260"/>
                  </a:lnTo>
                  <a:lnTo>
                    <a:pt x="67" y="260"/>
                  </a:lnTo>
                  <a:lnTo>
                    <a:pt x="71" y="257"/>
                  </a:lnTo>
                  <a:lnTo>
                    <a:pt x="71" y="254"/>
                  </a:lnTo>
                  <a:lnTo>
                    <a:pt x="72" y="251"/>
                  </a:lnTo>
                  <a:lnTo>
                    <a:pt x="73" y="249"/>
                  </a:lnTo>
                  <a:lnTo>
                    <a:pt x="72" y="246"/>
                  </a:lnTo>
                  <a:lnTo>
                    <a:pt x="73" y="244"/>
                  </a:lnTo>
                  <a:lnTo>
                    <a:pt x="73" y="238"/>
                  </a:lnTo>
                  <a:lnTo>
                    <a:pt x="71" y="237"/>
                  </a:lnTo>
                  <a:lnTo>
                    <a:pt x="67" y="237"/>
                  </a:lnTo>
                  <a:lnTo>
                    <a:pt x="67" y="234"/>
                  </a:lnTo>
                  <a:lnTo>
                    <a:pt x="66" y="233"/>
                  </a:lnTo>
                  <a:lnTo>
                    <a:pt x="66" y="232"/>
                  </a:lnTo>
                  <a:lnTo>
                    <a:pt x="68" y="230"/>
                  </a:lnTo>
                  <a:lnTo>
                    <a:pt x="68" y="228"/>
                  </a:lnTo>
                  <a:lnTo>
                    <a:pt x="66" y="228"/>
                  </a:lnTo>
                  <a:lnTo>
                    <a:pt x="66" y="222"/>
                  </a:lnTo>
                  <a:lnTo>
                    <a:pt x="65" y="221"/>
                  </a:lnTo>
                  <a:lnTo>
                    <a:pt x="65" y="219"/>
                  </a:lnTo>
                  <a:lnTo>
                    <a:pt x="65" y="216"/>
                  </a:lnTo>
                  <a:lnTo>
                    <a:pt x="63" y="215"/>
                  </a:lnTo>
                  <a:lnTo>
                    <a:pt x="63" y="214"/>
                  </a:lnTo>
                  <a:lnTo>
                    <a:pt x="66" y="213"/>
                  </a:lnTo>
                  <a:lnTo>
                    <a:pt x="66" y="210"/>
                  </a:lnTo>
                  <a:lnTo>
                    <a:pt x="67" y="209"/>
                  </a:lnTo>
                  <a:lnTo>
                    <a:pt x="66" y="206"/>
                  </a:lnTo>
                  <a:lnTo>
                    <a:pt x="62" y="202"/>
                  </a:lnTo>
                  <a:lnTo>
                    <a:pt x="61" y="200"/>
                  </a:lnTo>
                  <a:lnTo>
                    <a:pt x="60" y="197"/>
                  </a:lnTo>
                  <a:lnTo>
                    <a:pt x="59" y="195"/>
                  </a:lnTo>
                  <a:lnTo>
                    <a:pt x="56" y="194"/>
                  </a:lnTo>
                  <a:lnTo>
                    <a:pt x="56" y="191"/>
                  </a:lnTo>
                  <a:lnTo>
                    <a:pt x="57" y="186"/>
                  </a:lnTo>
                  <a:lnTo>
                    <a:pt x="60" y="185"/>
                  </a:lnTo>
                  <a:lnTo>
                    <a:pt x="56" y="180"/>
                  </a:lnTo>
                  <a:lnTo>
                    <a:pt x="54" y="177"/>
                  </a:lnTo>
                  <a:lnTo>
                    <a:pt x="54" y="176"/>
                  </a:lnTo>
                  <a:lnTo>
                    <a:pt x="53" y="173"/>
                  </a:lnTo>
                  <a:lnTo>
                    <a:pt x="47" y="170"/>
                  </a:lnTo>
                  <a:lnTo>
                    <a:pt x="42" y="164"/>
                  </a:lnTo>
                  <a:lnTo>
                    <a:pt x="37" y="162"/>
                  </a:lnTo>
                  <a:lnTo>
                    <a:pt x="35" y="161"/>
                  </a:lnTo>
                  <a:lnTo>
                    <a:pt x="32" y="162"/>
                  </a:lnTo>
                  <a:lnTo>
                    <a:pt x="31" y="160"/>
                  </a:lnTo>
                  <a:lnTo>
                    <a:pt x="29" y="160"/>
                  </a:lnTo>
                  <a:lnTo>
                    <a:pt x="24" y="155"/>
                  </a:lnTo>
                  <a:lnTo>
                    <a:pt x="19" y="155"/>
                  </a:lnTo>
                  <a:lnTo>
                    <a:pt x="18" y="150"/>
                  </a:lnTo>
                  <a:lnTo>
                    <a:pt x="11" y="155"/>
                  </a:lnTo>
                  <a:lnTo>
                    <a:pt x="11" y="153"/>
                  </a:lnTo>
                  <a:lnTo>
                    <a:pt x="13" y="150"/>
                  </a:lnTo>
                  <a:lnTo>
                    <a:pt x="14" y="148"/>
                  </a:lnTo>
                  <a:lnTo>
                    <a:pt x="13" y="143"/>
                  </a:lnTo>
                  <a:lnTo>
                    <a:pt x="8" y="141"/>
                  </a:lnTo>
                  <a:lnTo>
                    <a:pt x="5" y="134"/>
                  </a:lnTo>
                  <a:lnTo>
                    <a:pt x="7" y="129"/>
                  </a:lnTo>
                  <a:lnTo>
                    <a:pt x="7" y="124"/>
                  </a:lnTo>
                  <a:lnTo>
                    <a:pt x="6" y="114"/>
                  </a:lnTo>
                  <a:lnTo>
                    <a:pt x="7" y="110"/>
                  </a:lnTo>
                  <a:lnTo>
                    <a:pt x="9" y="106"/>
                  </a:lnTo>
                  <a:lnTo>
                    <a:pt x="6" y="104"/>
                  </a:lnTo>
                  <a:lnTo>
                    <a:pt x="5" y="95"/>
                  </a:lnTo>
                  <a:lnTo>
                    <a:pt x="9" y="89"/>
                  </a:lnTo>
                  <a:lnTo>
                    <a:pt x="9" y="86"/>
                  </a:lnTo>
                  <a:lnTo>
                    <a:pt x="0" y="83"/>
                  </a:lnTo>
                  <a:lnTo>
                    <a:pt x="1" y="81"/>
                  </a:lnTo>
                  <a:lnTo>
                    <a:pt x="3" y="81"/>
                  </a:lnTo>
                  <a:lnTo>
                    <a:pt x="6" y="76"/>
                  </a:lnTo>
                  <a:lnTo>
                    <a:pt x="8" y="74"/>
                  </a:lnTo>
                  <a:lnTo>
                    <a:pt x="12" y="60"/>
                  </a:lnTo>
                  <a:lnTo>
                    <a:pt x="5" y="57"/>
                  </a:lnTo>
                  <a:lnTo>
                    <a:pt x="5" y="53"/>
                  </a:lnTo>
                  <a:lnTo>
                    <a:pt x="6" y="50"/>
                  </a:lnTo>
                  <a:lnTo>
                    <a:pt x="7" y="50"/>
                  </a:lnTo>
                  <a:lnTo>
                    <a:pt x="9" y="47"/>
                  </a:lnTo>
                  <a:lnTo>
                    <a:pt x="14" y="41"/>
                  </a:lnTo>
                  <a:lnTo>
                    <a:pt x="14" y="36"/>
                  </a:lnTo>
                  <a:lnTo>
                    <a:pt x="15" y="30"/>
                  </a:lnTo>
                  <a:lnTo>
                    <a:pt x="15" y="27"/>
                  </a:lnTo>
                  <a:lnTo>
                    <a:pt x="18" y="23"/>
                  </a:lnTo>
                  <a:lnTo>
                    <a:pt x="19" y="17"/>
                  </a:lnTo>
                  <a:lnTo>
                    <a:pt x="25" y="18"/>
                  </a:lnTo>
                  <a:lnTo>
                    <a:pt x="35" y="14"/>
                  </a:lnTo>
                  <a:lnTo>
                    <a:pt x="32" y="11"/>
                  </a:lnTo>
                  <a:lnTo>
                    <a:pt x="33"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89" name="Freeform 1092"/>
            <p:cNvSpPr>
              <a:spLocks noChangeAspect="1"/>
            </p:cNvSpPr>
            <p:nvPr/>
          </p:nvSpPr>
          <p:spPr bwMode="auto">
            <a:xfrm>
              <a:off x="2851" y="2623"/>
              <a:ext cx="120" cy="87"/>
            </a:xfrm>
            <a:custGeom>
              <a:avLst/>
              <a:gdLst>
                <a:gd name="T0" fmla="*/ 1 w 240"/>
                <a:gd name="T1" fmla="*/ 1 h 174"/>
                <a:gd name="T2" fmla="*/ 1 w 240"/>
                <a:gd name="T3" fmla="*/ 1 h 174"/>
                <a:gd name="T4" fmla="*/ 1 w 240"/>
                <a:gd name="T5" fmla="*/ 1 h 174"/>
                <a:gd name="T6" fmla="*/ 1 w 240"/>
                <a:gd name="T7" fmla="*/ 1 h 174"/>
                <a:gd name="T8" fmla="*/ 1 w 240"/>
                <a:gd name="T9" fmla="*/ 1 h 174"/>
                <a:gd name="T10" fmla="*/ 1 w 240"/>
                <a:gd name="T11" fmla="*/ 1 h 174"/>
                <a:gd name="T12" fmla="*/ 1 w 240"/>
                <a:gd name="T13" fmla="*/ 1 h 174"/>
                <a:gd name="T14" fmla="*/ 1 w 240"/>
                <a:gd name="T15" fmla="*/ 1 h 174"/>
                <a:gd name="T16" fmla="*/ 1 w 240"/>
                <a:gd name="T17" fmla="*/ 1 h 174"/>
                <a:gd name="T18" fmla="*/ 1 w 240"/>
                <a:gd name="T19" fmla="*/ 1 h 174"/>
                <a:gd name="T20" fmla="*/ 1 w 240"/>
                <a:gd name="T21" fmla="*/ 1 h 174"/>
                <a:gd name="T22" fmla="*/ 1 w 240"/>
                <a:gd name="T23" fmla="*/ 1 h 174"/>
                <a:gd name="T24" fmla="*/ 1 w 240"/>
                <a:gd name="T25" fmla="*/ 1 h 174"/>
                <a:gd name="T26" fmla="*/ 1 w 240"/>
                <a:gd name="T27" fmla="*/ 1 h 174"/>
                <a:gd name="T28" fmla="*/ 1 w 240"/>
                <a:gd name="T29" fmla="*/ 1 h 174"/>
                <a:gd name="T30" fmla="*/ 1 w 240"/>
                <a:gd name="T31" fmla="*/ 1 h 174"/>
                <a:gd name="T32" fmla="*/ 1 w 240"/>
                <a:gd name="T33" fmla="*/ 1 h 174"/>
                <a:gd name="T34" fmla="*/ 1 w 240"/>
                <a:gd name="T35" fmla="*/ 1 h 174"/>
                <a:gd name="T36" fmla="*/ 1 w 240"/>
                <a:gd name="T37" fmla="*/ 1 h 174"/>
                <a:gd name="T38" fmla="*/ 1 w 240"/>
                <a:gd name="T39" fmla="*/ 1 h 174"/>
                <a:gd name="T40" fmla="*/ 1 w 240"/>
                <a:gd name="T41" fmla="*/ 1 h 174"/>
                <a:gd name="T42" fmla="*/ 1 w 240"/>
                <a:gd name="T43" fmla="*/ 1 h 174"/>
                <a:gd name="T44" fmla="*/ 1 w 240"/>
                <a:gd name="T45" fmla="*/ 1 h 174"/>
                <a:gd name="T46" fmla="*/ 1 w 240"/>
                <a:gd name="T47" fmla="*/ 1 h 174"/>
                <a:gd name="T48" fmla="*/ 1 w 240"/>
                <a:gd name="T49" fmla="*/ 1 h 174"/>
                <a:gd name="T50" fmla="*/ 1 w 240"/>
                <a:gd name="T51" fmla="*/ 1 h 174"/>
                <a:gd name="T52" fmla="*/ 1 w 240"/>
                <a:gd name="T53" fmla="*/ 1 h 174"/>
                <a:gd name="T54" fmla="*/ 1 w 240"/>
                <a:gd name="T55" fmla="*/ 1 h 174"/>
                <a:gd name="T56" fmla="*/ 1 w 240"/>
                <a:gd name="T57" fmla="*/ 1 h 174"/>
                <a:gd name="T58" fmla="*/ 1 w 240"/>
                <a:gd name="T59" fmla="*/ 1 h 174"/>
                <a:gd name="T60" fmla="*/ 1 w 240"/>
                <a:gd name="T61" fmla="*/ 1 h 174"/>
                <a:gd name="T62" fmla="*/ 1 w 240"/>
                <a:gd name="T63" fmla="*/ 1 h 174"/>
                <a:gd name="T64" fmla="*/ 1 w 240"/>
                <a:gd name="T65" fmla="*/ 1 h 174"/>
                <a:gd name="T66" fmla="*/ 1 w 240"/>
                <a:gd name="T67" fmla="*/ 1 h 174"/>
                <a:gd name="T68" fmla="*/ 0 w 240"/>
                <a:gd name="T69" fmla="*/ 1 h 174"/>
                <a:gd name="T70" fmla="*/ 1 w 240"/>
                <a:gd name="T71" fmla="*/ 1 h 174"/>
                <a:gd name="T72" fmla="*/ 1 w 240"/>
                <a:gd name="T73" fmla="*/ 1 h 174"/>
                <a:gd name="T74" fmla="*/ 1 w 240"/>
                <a:gd name="T75" fmla="*/ 1 h 174"/>
                <a:gd name="T76" fmla="*/ 1 w 240"/>
                <a:gd name="T77" fmla="*/ 1 h 174"/>
                <a:gd name="T78" fmla="*/ 1 w 240"/>
                <a:gd name="T79" fmla="*/ 1 h 174"/>
                <a:gd name="T80" fmla="*/ 1 w 240"/>
                <a:gd name="T81" fmla="*/ 1 h 174"/>
                <a:gd name="T82" fmla="*/ 1 w 240"/>
                <a:gd name="T83" fmla="*/ 1 h 174"/>
                <a:gd name="T84" fmla="*/ 1 w 240"/>
                <a:gd name="T85" fmla="*/ 1 h 174"/>
                <a:gd name="T86" fmla="*/ 1 w 240"/>
                <a:gd name="T87" fmla="*/ 1 h 174"/>
                <a:gd name="T88" fmla="*/ 1 w 240"/>
                <a:gd name="T89" fmla="*/ 1 h 174"/>
                <a:gd name="T90" fmla="*/ 1 w 240"/>
                <a:gd name="T91" fmla="*/ 1 h 174"/>
                <a:gd name="T92" fmla="*/ 1 w 240"/>
                <a:gd name="T93" fmla="*/ 1 h 174"/>
                <a:gd name="T94" fmla="*/ 1 w 240"/>
                <a:gd name="T95" fmla="*/ 1 h 174"/>
                <a:gd name="T96" fmla="*/ 1 w 240"/>
                <a:gd name="T97" fmla="*/ 1 h 174"/>
                <a:gd name="T98" fmla="*/ 1 w 240"/>
                <a:gd name="T99" fmla="*/ 1 h 174"/>
                <a:gd name="T100" fmla="*/ 1 w 240"/>
                <a:gd name="T101" fmla="*/ 1 h 174"/>
                <a:gd name="T102" fmla="*/ 1 w 240"/>
                <a:gd name="T103" fmla="*/ 1 h 174"/>
                <a:gd name="T104" fmla="*/ 1 w 240"/>
                <a:gd name="T105" fmla="*/ 1 h 174"/>
                <a:gd name="T106" fmla="*/ 1 w 240"/>
                <a:gd name="T107" fmla="*/ 0 h 174"/>
                <a:gd name="T108" fmla="*/ 1 w 240"/>
                <a:gd name="T109" fmla="*/ 1 h 174"/>
                <a:gd name="T110" fmla="*/ 1 w 240"/>
                <a:gd name="T111" fmla="*/ 1 h 1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0" h="174">
                  <a:moveTo>
                    <a:pt x="209" y="16"/>
                  </a:moveTo>
                  <a:lnTo>
                    <a:pt x="204" y="23"/>
                  </a:lnTo>
                  <a:lnTo>
                    <a:pt x="208" y="36"/>
                  </a:lnTo>
                  <a:lnTo>
                    <a:pt x="210" y="37"/>
                  </a:lnTo>
                  <a:lnTo>
                    <a:pt x="221" y="51"/>
                  </a:lnTo>
                  <a:lnTo>
                    <a:pt x="234" y="71"/>
                  </a:lnTo>
                  <a:lnTo>
                    <a:pt x="239" y="72"/>
                  </a:lnTo>
                  <a:lnTo>
                    <a:pt x="240" y="75"/>
                  </a:lnTo>
                  <a:lnTo>
                    <a:pt x="237" y="78"/>
                  </a:lnTo>
                  <a:lnTo>
                    <a:pt x="235" y="83"/>
                  </a:lnTo>
                  <a:lnTo>
                    <a:pt x="234" y="84"/>
                  </a:lnTo>
                  <a:lnTo>
                    <a:pt x="237" y="87"/>
                  </a:lnTo>
                  <a:lnTo>
                    <a:pt x="227" y="91"/>
                  </a:lnTo>
                  <a:lnTo>
                    <a:pt x="221" y="90"/>
                  </a:lnTo>
                  <a:lnTo>
                    <a:pt x="220" y="96"/>
                  </a:lnTo>
                  <a:lnTo>
                    <a:pt x="217" y="100"/>
                  </a:lnTo>
                  <a:lnTo>
                    <a:pt x="217" y="103"/>
                  </a:lnTo>
                  <a:lnTo>
                    <a:pt x="216" y="109"/>
                  </a:lnTo>
                  <a:lnTo>
                    <a:pt x="216" y="114"/>
                  </a:lnTo>
                  <a:lnTo>
                    <a:pt x="211" y="120"/>
                  </a:lnTo>
                  <a:lnTo>
                    <a:pt x="209" y="123"/>
                  </a:lnTo>
                  <a:lnTo>
                    <a:pt x="208" y="123"/>
                  </a:lnTo>
                  <a:lnTo>
                    <a:pt x="207" y="126"/>
                  </a:lnTo>
                  <a:lnTo>
                    <a:pt x="207" y="130"/>
                  </a:lnTo>
                  <a:lnTo>
                    <a:pt x="214" y="133"/>
                  </a:lnTo>
                  <a:lnTo>
                    <a:pt x="210" y="147"/>
                  </a:lnTo>
                  <a:lnTo>
                    <a:pt x="208" y="149"/>
                  </a:lnTo>
                  <a:lnTo>
                    <a:pt x="205" y="154"/>
                  </a:lnTo>
                  <a:lnTo>
                    <a:pt x="203" y="154"/>
                  </a:lnTo>
                  <a:lnTo>
                    <a:pt x="199" y="156"/>
                  </a:lnTo>
                  <a:lnTo>
                    <a:pt x="197" y="156"/>
                  </a:lnTo>
                  <a:lnTo>
                    <a:pt x="196" y="159"/>
                  </a:lnTo>
                  <a:lnTo>
                    <a:pt x="191" y="161"/>
                  </a:lnTo>
                  <a:lnTo>
                    <a:pt x="186" y="160"/>
                  </a:lnTo>
                  <a:lnTo>
                    <a:pt x="183" y="156"/>
                  </a:lnTo>
                  <a:lnTo>
                    <a:pt x="179" y="156"/>
                  </a:lnTo>
                  <a:lnTo>
                    <a:pt x="174" y="154"/>
                  </a:lnTo>
                  <a:lnTo>
                    <a:pt x="172" y="155"/>
                  </a:lnTo>
                  <a:lnTo>
                    <a:pt x="171" y="160"/>
                  </a:lnTo>
                  <a:lnTo>
                    <a:pt x="169" y="160"/>
                  </a:lnTo>
                  <a:lnTo>
                    <a:pt x="169" y="166"/>
                  </a:lnTo>
                  <a:lnTo>
                    <a:pt x="167" y="171"/>
                  </a:lnTo>
                  <a:lnTo>
                    <a:pt x="163" y="174"/>
                  </a:lnTo>
                  <a:lnTo>
                    <a:pt x="159" y="171"/>
                  </a:lnTo>
                  <a:lnTo>
                    <a:pt x="157" y="166"/>
                  </a:lnTo>
                  <a:lnTo>
                    <a:pt x="159" y="162"/>
                  </a:lnTo>
                  <a:lnTo>
                    <a:pt x="155" y="160"/>
                  </a:lnTo>
                  <a:lnTo>
                    <a:pt x="143" y="157"/>
                  </a:lnTo>
                  <a:lnTo>
                    <a:pt x="138" y="156"/>
                  </a:lnTo>
                  <a:lnTo>
                    <a:pt x="131" y="161"/>
                  </a:lnTo>
                  <a:lnTo>
                    <a:pt x="131" y="162"/>
                  </a:lnTo>
                  <a:lnTo>
                    <a:pt x="129" y="165"/>
                  </a:lnTo>
                  <a:lnTo>
                    <a:pt x="127" y="165"/>
                  </a:lnTo>
                  <a:lnTo>
                    <a:pt x="127" y="163"/>
                  </a:lnTo>
                  <a:lnTo>
                    <a:pt x="125" y="163"/>
                  </a:lnTo>
                  <a:lnTo>
                    <a:pt x="124" y="161"/>
                  </a:lnTo>
                  <a:lnTo>
                    <a:pt x="120" y="157"/>
                  </a:lnTo>
                  <a:lnTo>
                    <a:pt x="119" y="156"/>
                  </a:lnTo>
                  <a:lnTo>
                    <a:pt x="117" y="155"/>
                  </a:lnTo>
                  <a:lnTo>
                    <a:pt x="114" y="154"/>
                  </a:lnTo>
                  <a:lnTo>
                    <a:pt x="114" y="153"/>
                  </a:lnTo>
                  <a:lnTo>
                    <a:pt x="112" y="151"/>
                  </a:lnTo>
                  <a:lnTo>
                    <a:pt x="108" y="150"/>
                  </a:lnTo>
                  <a:lnTo>
                    <a:pt x="106" y="153"/>
                  </a:lnTo>
                  <a:lnTo>
                    <a:pt x="102" y="151"/>
                  </a:lnTo>
                  <a:lnTo>
                    <a:pt x="101" y="150"/>
                  </a:lnTo>
                  <a:lnTo>
                    <a:pt x="97" y="149"/>
                  </a:lnTo>
                  <a:lnTo>
                    <a:pt x="93" y="143"/>
                  </a:lnTo>
                  <a:lnTo>
                    <a:pt x="82" y="137"/>
                  </a:lnTo>
                  <a:lnTo>
                    <a:pt x="79" y="137"/>
                  </a:lnTo>
                  <a:lnTo>
                    <a:pt x="78" y="137"/>
                  </a:lnTo>
                  <a:lnTo>
                    <a:pt x="77" y="137"/>
                  </a:lnTo>
                  <a:lnTo>
                    <a:pt x="75" y="137"/>
                  </a:lnTo>
                  <a:lnTo>
                    <a:pt x="72" y="136"/>
                  </a:lnTo>
                  <a:lnTo>
                    <a:pt x="73" y="136"/>
                  </a:lnTo>
                  <a:lnTo>
                    <a:pt x="77" y="135"/>
                  </a:lnTo>
                  <a:lnTo>
                    <a:pt x="81" y="129"/>
                  </a:lnTo>
                  <a:lnTo>
                    <a:pt x="84" y="126"/>
                  </a:lnTo>
                  <a:lnTo>
                    <a:pt x="84" y="121"/>
                  </a:lnTo>
                  <a:lnTo>
                    <a:pt x="78" y="114"/>
                  </a:lnTo>
                  <a:lnTo>
                    <a:pt x="73" y="106"/>
                  </a:lnTo>
                  <a:lnTo>
                    <a:pt x="73" y="100"/>
                  </a:lnTo>
                  <a:lnTo>
                    <a:pt x="72" y="96"/>
                  </a:lnTo>
                  <a:lnTo>
                    <a:pt x="69" y="100"/>
                  </a:lnTo>
                  <a:lnTo>
                    <a:pt x="57" y="103"/>
                  </a:lnTo>
                  <a:lnTo>
                    <a:pt x="58" y="109"/>
                  </a:lnTo>
                  <a:lnTo>
                    <a:pt x="52" y="109"/>
                  </a:lnTo>
                  <a:lnTo>
                    <a:pt x="51" y="113"/>
                  </a:lnTo>
                  <a:lnTo>
                    <a:pt x="47" y="113"/>
                  </a:lnTo>
                  <a:lnTo>
                    <a:pt x="48" y="111"/>
                  </a:lnTo>
                  <a:lnTo>
                    <a:pt x="45" y="114"/>
                  </a:lnTo>
                  <a:lnTo>
                    <a:pt x="41" y="111"/>
                  </a:lnTo>
                  <a:lnTo>
                    <a:pt x="41" y="105"/>
                  </a:lnTo>
                  <a:lnTo>
                    <a:pt x="39" y="101"/>
                  </a:lnTo>
                  <a:lnTo>
                    <a:pt x="39" y="97"/>
                  </a:lnTo>
                  <a:lnTo>
                    <a:pt x="35" y="93"/>
                  </a:lnTo>
                  <a:lnTo>
                    <a:pt x="30" y="93"/>
                  </a:lnTo>
                  <a:lnTo>
                    <a:pt x="28" y="93"/>
                  </a:lnTo>
                  <a:lnTo>
                    <a:pt x="27" y="89"/>
                  </a:lnTo>
                  <a:lnTo>
                    <a:pt x="23" y="87"/>
                  </a:lnTo>
                  <a:lnTo>
                    <a:pt x="21" y="87"/>
                  </a:lnTo>
                  <a:lnTo>
                    <a:pt x="12" y="83"/>
                  </a:lnTo>
                  <a:lnTo>
                    <a:pt x="9" y="79"/>
                  </a:lnTo>
                  <a:lnTo>
                    <a:pt x="6" y="81"/>
                  </a:lnTo>
                  <a:lnTo>
                    <a:pt x="0" y="76"/>
                  </a:lnTo>
                  <a:lnTo>
                    <a:pt x="9" y="71"/>
                  </a:lnTo>
                  <a:lnTo>
                    <a:pt x="10" y="69"/>
                  </a:lnTo>
                  <a:lnTo>
                    <a:pt x="10" y="64"/>
                  </a:lnTo>
                  <a:lnTo>
                    <a:pt x="13" y="55"/>
                  </a:lnTo>
                  <a:lnTo>
                    <a:pt x="10" y="51"/>
                  </a:lnTo>
                  <a:lnTo>
                    <a:pt x="11" y="43"/>
                  </a:lnTo>
                  <a:lnTo>
                    <a:pt x="15" y="39"/>
                  </a:lnTo>
                  <a:lnTo>
                    <a:pt x="18" y="31"/>
                  </a:lnTo>
                  <a:lnTo>
                    <a:pt x="21" y="33"/>
                  </a:lnTo>
                  <a:lnTo>
                    <a:pt x="27" y="33"/>
                  </a:lnTo>
                  <a:lnTo>
                    <a:pt x="31" y="31"/>
                  </a:lnTo>
                  <a:lnTo>
                    <a:pt x="35" y="35"/>
                  </a:lnTo>
                  <a:lnTo>
                    <a:pt x="39" y="41"/>
                  </a:lnTo>
                  <a:lnTo>
                    <a:pt x="43" y="37"/>
                  </a:lnTo>
                  <a:lnTo>
                    <a:pt x="43" y="33"/>
                  </a:lnTo>
                  <a:lnTo>
                    <a:pt x="46" y="31"/>
                  </a:lnTo>
                  <a:lnTo>
                    <a:pt x="48" y="31"/>
                  </a:lnTo>
                  <a:lnTo>
                    <a:pt x="51" y="37"/>
                  </a:lnTo>
                  <a:lnTo>
                    <a:pt x="54" y="39"/>
                  </a:lnTo>
                  <a:lnTo>
                    <a:pt x="59" y="37"/>
                  </a:lnTo>
                  <a:lnTo>
                    <a:pt x="61" y="31"/>
                  </a:lnTo>
                  <a:lnTo>
                    <a:pt x="70" y="25"/>
                  </a:lnTo>
                  <a:lnTo>
                    <a:pt x="82" y="29"/>
                  </a:lnTo>
                  <a:lnTo>
                    <a:pt x="88" y="28"/>
                  </a:lnTo>
                  <a:lnTo>
                    <a:pt x="89" y="25"/>
                  </a:lnTo>
                  <a:lnTo>
                    <a:pt x="85" y="19"/>
                  </a:lnTo>
                  <a:lnTo>
                    <a:pt x="89" y="18"/>
                  </a:lnTo>
                  <a:lnTo>
                    <a:pt x="94" y="23"/>
                  </a:lnTo>
                  <a:lnTo>
                    <a:pt x="95" y="29"/>
                  </a:lnTo>
                  <a:lnTo>
                    <a:pt x="100" y="29"/>
                  </a:lnTo>
                  <a:lnTo>
                    <a:pt x="102" y="27"/>
                  </a:lnTo>
                  <a:lnTo>
                    <a:pt x="109" y="24"/>
                  </a:lnTo>
                  <a:lnTo>
                    <a:pt x="111" y="17"/>
                  </a:lnTo>
                  <a:lnTo>
                    <a:pt x="112" y="13"/>
                  </a:lnTo>
                  <a:lnTo>
                    <a:pt x="117" y="11"/>
                  </a:lnTo>
                  <a:lnTo>
                    <a:pt x="124" y="15"/>
                  </a:lnTo>
                  <a:lnTo>
                    <a:pt x="125" y="13"/>
                  </a:lnTo>
                  <a:lnTo>
                    <a:pt x="127" y="17"/>
                  </a:lnTo>
                  <a:lnTo>
                    <a:pt x="130" y="18"/>
                  </a:lnTo>
                  <a:lnTo>
                    <a:pt x="136" y="31"/>
                  </a:lnTo>
                  <a:lnTo>
                    <a:pt x="142" y="34"/>
                  </a:lnTo>
                  <a:lnTo>
                    <a:pt x="139" y="25"/>
                  </a:lnTo>
                  <a:lnTo>
                    <a:pt x="139" y="19"/>
                  </a:lnTo>
                  <a:lnTo>
                    <a:pt x="143" y="15"/>
                  </a:lnTo>
                  <a:lnTo>
                    <a:pt x="143" y="12"/>
                  </a:lnTo>
                  <a:lnTo>
                    <a:pt x="148" y="10"/>
                  </a:lnTo>
                  <a:lnTo>
                    <a:pt x="149" y="9"/>
                  </a:lnTo>
                  <a:lnTo>
                    <a:pt x="154" y="17"/>
                  </a:lnTo>
                  <a:lnTo>
                    <a:pt x="162" y="21"/>
                  </a:lnTo>
                  <a:lnTo>
                    <a:pt x="163" y="25"/>
                  </a:lnTo>
                  <a:lnTo>
                    <a:pt x="168" y="25"/>
                  </a:lnTo>
                  <a:lnTo>
                    <a:pt x="171" y="22"/>
                  </a:lnTo>
                  <a:lnTo>
                    <a:pt x="169" y="18"/>
                  </a:lnTo>
                  <a:lnTo>
                    <a:pt x="172" y="13"/>
                  </a:lnTo>
                  <a:lnTo>
                    <a:pt x="175" y="5"/>
                  </a:lnTo>
                  <a:lnTo>
                    <a:pt x="174" y="3"/>
                  </a:lnTo>
                  <a:lnTo>
                    <a:pt x="175" y="0"/>
                  </a:lnTo>
                  <a:lnTo>
                    <a:pt x="183" y="10"/>
                  </a:lnTo>
                  <a:lnTo>
                    <a:pt x="185" y="10"/>
                  </a:lnTo>
                  <a:lnTo>
                    <a:pt x="189" y="11"/>
                  </a:lnTo>
                  <a:lnTo>
                    <a:pt x="192" y="6"/>
                  </a:lnTo>
                  <a:lnTo>
                    <a:pt x="201" y="5"/>
                  </a:lnTo>
                  <a:lnTo>
                    <a:pt x="203" y="12"/>
                  </a:lnTo>
                  <a:lnTo>
                    <a:pt x="209" y="1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90" name="Freeform 1093"/>
            <p:cNvSpPr>
              <a:spLocks noChangeAspect="1"/>
            </p:cNvSpPr>
            <p:nvPr/>
          </p:nvSpPr>
          <p:spPr bwMode="auto">
            <a:xfrm>
              <a:off x="2810" y="2492"/>
              <a:ext cx="143" cy="174"/>
            </a:xfrm>
            <a:custGeom>
              <a:avLst/>
              <a:gdLst>
                <a:gd name="T0" fmla="*/ 1 w 286"/>
                <a:gd name="T1" fmla="*/ 1 h 348"/>
                <a:gd name="T2" fmla="*/ 1 w 286"/>
                <a:gd name="T3" fmla="*/ 1 h 348"/>
                <a:gd name="T4" fmla="*/ 1 w 286"/>
                <a:gd name="T5" fmla="*/ 1 h 348"/>
                <a:gd name="T6" fmla="*/ 1 w 286"/>
                <a:gd name="T7" fmla="*/ 1 h 348"/>
                <a:gd name="T8" fmla="*/ 1 w 286"/>
                <a:gd name="T9" fmla="*/ 1 h 348"/>
                <a:gd name="T10" fmla="*/ 1 w 286"/>
                <a:gd name="T11" fmla="*/ 1 h 348"/>
                <a:gd name="T12" fmla="*/ 1 w 286"/>
                <a:gd name="T13" fmla="*/ 1 h 348"/>
                <a:gd name="T14" fmla="*/ 2 w 286"/>
                <a:gd name="T15" fmla="*/ 1 h 348"/>
                <a:gd name="T16" fmla="*/ 2 w 286"/>
                <a:gd name="T17" fmla="*/ 1 h 348"/>
                <a:gd name="T18" fmla="*/ 2 w 286"/>
                <a:gd name="T19" fmla="*/ 1 h 348"/>
                <a:gd name="T20" fmla="*/ 1 w 286"/>
                <a:gd name="T21" fmla="*/ 2 h 348"/>
                <a:gd name="T22" fmla="*/ 1 w 286"/>
                <a:gd name="T23" fmla="*/ 2 h 348"/>
                <a:gd name="T24" fmla="*/ 1 w 286"/>
                <a:gd name="T25" fmla="*/ 2 h 348"/>
                <a:gd name="T26" fmla="*/ 1 w 286"/>
                <a:gd name="T27" fmla="*/ 2 h 348"/>
                <a:gd name="T28" fmla="*/ 1 w 286"/>
                <a:gd name="T29" fmla="*/ 2 h 348"/>
                <a:gd name="T30" fmla="*/ 1 w 286"/>
                <a:gd name="T31" fmla="*/ 2 h 348"/>
                <a:gd name="T32" fmla="*/ 1 w 286"/>
                <a:gd name="T33" fmla="*/ 2 h 348"/>
                <a:gd name="T34" fmla="*/ 1 w 286"/>
                <a:gd name="T35" fmla="*/ 2 h 348"/>
                <a:gd name="T36" fmla="*/ 1 w 286"/>
                <a:gd name="T37" fmla="*/ 2 h 348"/>
                <a:gd name="T38" fmla="*/ 1 w 286"/>
                <a:gd name="T39" fmla="*/ 2 h 348"/>
                <a:gd name="T40" fmla="*/ 1 w 286"/>
                <a:gd name="T41" fmla="*/ 2 h 348"/>
                <a:gd name="T42" fmla="*/ 1 w 286"/>
                <a:gd name="T43" fmla="*/ 2 h 348"/>
                <a:gd name="T44" fmla="*/ 1 w 286"/>
                <a:gd name="T45" fmla="*/ 2 h 348"/>
                <a:gd name="T46" fmla="*/ 1 w 286"/>
                <a:gd name="T47" fmla="*/ 2 h 348"/>
                <a:gd name="T48" fmla="*/ 1 w 286"/>
                <a:gd name="T49" fmla="*/ 2 h 348"/>
                <a:gd name="T50" fmla="*/ 1 w 286"/>
                <a:gd name="T51" fmla="*/ 2 h 348"/>
                <a:gd name="T52" fmla="*/ 1 w 286"/>
                <a:gd name="T53" fmla="*/ 1 h 348"/>
                <a:gd name="T54" fmla="*/ 1 w 286"/>
                <a:gd name="T55" fmla="*/ 1 h 348"/>
                <a:gd name="T56" fmla="*/ 1 w 286"/>
                <a:gd name="T57" fmla="*/ 1 h 348"/>
                <a:gd name="T58" fmla="*/ 1 w 286"/>
                <a:gd name="T59" fmla="*/ 1 h 348"/>
                <a:gd name="T60" fmla="*/ 1 w 286"/>
                <a:gd name="T61" fmla="*/ 1 h 348"/>
                <a:gd name="T62" fmla="*/ 1 w 286"/>
                <a:gd name="T63" fmla="*/ 1 h 348"/>
                <a:gd name="T64" fmla="*/ 0 w 286"/>
                <a:gd name="T65" fmla="*/ 1 h 348"/>
                <a:gd name="T66" fmla="*/ 1 w 286"/>
                <a:gd name="T67" fmla="*/ 1 h 348"/>
                <a:gd name="T68" fmla="*/ 1 w 286"/>
                <a:gd name="T69" fmla="*/ 1 h 348"/>
                <a:gd name="T70" fmla="*/ 1 w 286"/>
                <a:gd name="T71" fmla="*/ 1 h 348"/>
                <a:gd name="T72" fmla="*/ 1 w 286"/>
                <a:gd name="T73" fmla="*/ 1 h 348"/>
                <a:gd name="T74" fmla="*/ 1 w 286"/>
                <a:gd name="T75" fmla="*/ 1 h 348"/>
                <a:gd name="T76" fmla="*/ 1 w 286"/>
                <a:gd name="T77" fmla="*/ 1 h 348"/>
                <a:gd name="T78" fmla="*/ 1 w 286"/>
                <a:gd name="T79" fmla="*/ 1 h 348"/>
                <a:gd name="T80" fmla="*/ 1 w 286"/>
                <a:gd name="T81" fmla="*/ 1 h 348"/>
                <a:gd name="T82" fmla="*/ 1 w 286"/>
                <a:gd name="T83" fmla="*/ 1 h 348"/>
                <a:gd name="T84" fmla="*/ 1 w 286"/>
                <a:gd name="T85" fmla="*/ 1 h 348"/>
                <a:gd name="T86" fmla="*/ 1 w 286"/>
                <a:gd name="T87" fmla="*/ 1 h 348"/>
                <a:gd name="T88" fmla="*/ 1 w 286"/>
                <a:gd name="T89" fmla="*/ 1 h 348"/>
                <a:gd name="T90" fmla="*/ 1 w 286"/>
                <a:gd name="T91" fmla="*/ 1 h 348"/>
                <a:gd name="T92" fmla="*/ 1 w 286"/>
                <a:gd name="T93" fmla="*/ 1 h 348"/>
                <a:gd name="T94" fmla="*/ 1 w 286"/>
                <a:gd name="T95" fmla="*/ 1 h 348"/>
                <a:gd name="T96" fmla="*/ 1 w 286"/>
                <a:gd name="T97" fmla="*/ 1 h 348"/>
                <a:gd name="T98" fmla="*/ 1 w 286"/>
                <a:gd name="T99" fmla="*/ 1 h 348"/>
                <a:gd name="T100" fmla="*/ 1 w 286"/>
                <a:gd name="T101" fmla="*/ 1 h 348"/>
                <a:gd name="T102" fmla="*/ 1 w 286"/>
                <a:gd name="T103" fmla="*/ 1 h 348"/>
                <a:gd name="T104" fmla="*/ 1 w 286"/>
                <a:gd name="T105" fmla="*/ 1 h 348"/>
                <a:gd name="T106" fmla="*/ 1 w 286"/>
                <a:gd name="T107" fmla="*/ 1 h 348"/>
                <a:gd name="T108" fmla="*/ 1 w 286"/>
                <a:gd name="T109" fmla="*/ 1 h 348"/>
                <a:gd name="T110" fmla="*/ 1 w 286"/>
                <a:gd name="T111" fmla="*/ 1 h 348"/>
                <a:gd name="T112" fmla="*/ 1 w 286"/>
                <a:gd name="T113" fmla="*/ 1 h 348"/>
                <a:gd name="T114" fmla="*/ 1 w 286"/>
                <a:gd name="T115" fmla="*/ 1 h 3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6" h="348">
                  <a:moveTo>
                    <a:pt x="118" y="25"/>
                  </a:moveTo>
                  <a:lnTo>
                    <a:pt x="122" y="21"/>
                  </a:lnTo>
                  <a:lnTo>
                    <a:pt x="127" y="14"/>
                  </a:lnTo>
                  <a:lnTo>
                    <a:pt x="133" y="16"/>
                  </a:lnTo>
                  <a:lnTo>
                    <a:pt x="144" y="16"/>
                  </a:lnTo>
                  <a:lnTo>
                    <a:pt x="156" y="9"/>
                  </a:lnTo>
                  <a:lnTo>
                    <a:pt x="165" y="7"/>
                  </a:lnTo>
                  <a:lnTo>
                    <a:pt x="175" y="0"/>
                  </a:lnTo>
                  <a:lnTo>
                    <a:pt x="175" y="4"/>
                  </a:lnTo>
                  <a:lnTo>
                    <a:pt x="166" y="18"/>
                  </a:lnTo>
                  <a:lnTo>
                    <a:pt x="156" y="30"/>
                  </a:lnTo>
                  <a:lnTo>
                    <a:pt x="153" y="34"/>
                  </a:lnTo>
                  <a:lnTo>
                    <a:pt x="145" y="38"/>
                  </a:lnTo>
                  <a:lnTo>
                    <a:pt x="146" y="45"/>
                  </a:lnTo>
                  <a:lnTo>
                    <a:pt x="152" y="61"/>
                  </a:lnTo>
                  <a:lnTo>
                    <a:pt x="154" y="62"/>
                  </a:lnTo>
                  <a:lnTo>
                    <a:pt x="156" y="64"/>
                  </a:lnTo>
                  <a:lnTo>
                    <a:pt x="157" y="67"/>
                  </a:lnTo>
                  <a:lnTo>
                    <a:pt x="169" y="74"/>
                  </a:lnTo>
                  <a:lnTo>
                    <a:pt x="171" y="80"/>
                  </a:lnTo>
                  <a:lnTo>
                    <a:pt x="170" y="88"/>
                  </a:lnTo>
                  <a:lnTo>
                    <a:pt x="171" y="92"/>
                  </a:lnTo>
                  <a:lnTo>
                    <a:pt x="181" y="93"/>
                  </a:lnTo>
                  <a:lnTo>
                    <a:pt x="195" y="91"/>
                  </a:lnTo>
                  <a:lnTo>
                    <a:pt x="199" y="94"/>
                  </a:lnTo>
                  <a:lnTo>
                    <a:pt x="201" y="104"/>
                  </a:lnTo>
                  <a:lnTo>
                    <a:pt x="205" y="105"/>
                  </a:lnTo>
                  <a:lnTo>
                    <a:pt x="207" y="108"/>
                  </a:lnTo>
                  <a:lnTo>
                    <a:pt x="206" y="110"/>
                  </a:lnTo>
                  <a:lnTo>
                    <a:pt x="202" y="111"/>
                  </a:lnTo>
                  <a:lnTo>
                    <a:pt x="202" y="115"/>
                  </a:lnTo>
                  <a:lnTo>
                    <a:pt x="205" y="118"/>
                  </a:lnTo>
                  <a:lnTo>
                    <a:pt x="208" y="121"/>
                  </a:lnTo>
                  <a:lnTo>
                    <a:pt x="213" y="121"/>
                  </a:lnTo>
                  <a:lnTo>
                    <a:pt x="217" y="126"/>
                  </a:lnTo>
                  <a:lnTo>
                    <a:pt x="229" y="126"/>
                  </a:lnTo>
                  <a:lnTo>
                    <a:pt x="234" y="124"/>
                  </a:lnTo>
                  <a:lnTo>
                    <a:pt x="238" y="126"/>
                  </a:lnTo>
                  <a:lnTo>
                    <a:pt x="236" y="128"/>
                  </a:lnTo>
                  <a:lnTo>
                    <a:pt x="236" y="132"/>
                  </a:lnTo>
                  <a:lnTo>
                    <a:pt x="236" y="134"/>
                  </a:lnTo>
                  <a:lnTo>
                    <a:pt x="240" y="135"/>
                  </a:lnTo>
                  <a:lnTo>
                    <a:pt x="247" y="132"/>
                  </a:lnTo>
                  <a:lnTo>
                    <a:pt x="249" y="138"/>
                  </a:lnTo>
                  <a:lnTo>
                    <a:pt x="249" y="144"/>
                  </a:lnTo>
                  <a:lnTo>
                    <a:pt x="250" y="147"/>
                  </a:lnTo>
                  <a:lnTo>
                    <a:pt x="258" y="148"/>
                  </a:lnTo>
                  <a:lnTo>
                    <a:pt x="266" y="157"/>
                  </a:lnTo>
                  <a:lnTo>
                    <a:pt x="268" y="165"/>
                  </a:lnTo>
                  <a:lnTo>
                    <a:pt x="271" y="169"/>
                  </a:lnTo>
                  <a:lnTo>
                    <a:pt x="277" y="175"/>
                  </a:lnTo>
                  <a:lnTo>
                    <a:pt x="277" y="180"/>
                  </a:lnTo>
                  <a:lnTo>
                    <a:pt x="286" y="187"/>
                  </a:lnTo>
                  <a:lnTo>
                    <a:pt x="285" y="196"/>
                  </a:lnTo>
                  <a:lnTo>
                    <a:pt x="268" y="206"/>
                  </a:lnTo>
                  <a:lnTo>
                    <a:pt x="262" y="213"/>
                  </a:lnTo>
                  <a:lnTo>
                    <a:pt x="262" y="216"/>
                  </a:lnTo>
                  <a:lnTo>
                    <a:pt x="260" y="220"/>
                  </a:lnTo>
                  <a:lnTo>
                    <a:pt x="261" y="223"/>
                  </a:lnTo>
                  <a:lnTo>
                    <a:pt x="260" y="234"/>
                  </a:lnTo>
                  <a:lnTo>
                    <a:pt x="255" y="241"/>
                  </a:lnTo>
                  <a:lnTo>
                    <a:pt x="252" y="241"/>
                  </a:lnTo>
                  <a:lnTo>
                    <a:pt x="249" y="246"/>
                  </a:lnTo>
                  <a:lnTo>
                    <a:pt x="252" y="255"/>
                  </a:lnTo>
                  <a:lnTo>
                    <a:pt x="253" y="259"/>
                  </a:lnTo>
                  <a:lnTo>
                    <a:pt x="256" y="261"/>
                  </a:lnTo>
                  <a:lnTo>
                    <a:pt x="255" y="264"/>
                  </a:lnTo>
                  <a:lnTo>
                    <a:pt x="256" y="266"/>
                  </a:lnTo>
                  <a:lnTo>
                    <a:pt x="253" y="274"/>
                  </a:lnTo>
                  <a:lnTo>
                    <a:pt x="250" y="279"/>
                  </a:lnTo>
                  <a:lnTo>
                    <a:pt x="252" y="283"/>
                  </a:lnTo>
                  <a:lnTo>
                    <a:pt x="249" y="286"/>
                  </a:lnTo>
                  <a:lnTo>
                    <a:pt x="244" y="286"/>
                  </a:lnTo>
                  <a:lnTo>
                    <a:pt x="243" y="282"/>
                  </a:lnTo>
                  <a:lnTo>
                    <a:pt x="235" y="278"/>
                  </a:lnTo>
                  <a:lnTo>
                    <a:pt x="230" y="270"/>
                  </a:lnTo>
                  <a:lnTo>
                    <a:pt x="229" y="271"/>
                  </a:lnTo>
                  <a:lnTo>
                    <a:pt x="224" y="273"/>
                  </a:lnTo>
                  <a:lnTo>
                    <a:pt x="224" y="276"/>
                  </a:lnTo>
                  <a:lnTo>
                    <a:pt x="220" y="280"/>
                  </a:lnTo>
                  <a:lnTo>
                    <a:pt x="220" y="286"/>
                  </a:lnTo>
                  <a:lnTo>
                    <a:pt x="223" y="295"/>
                  </a:lnTo>
                  <a:lnTo>
                    <a:pt x="217" y="292"/>
                  </a:lnTo>
                  <a:lnTo>
                    <a:pt x="211" y="279"/>
                  </a:lnTo>
                  <a:lnTo>
                    <a:pt x="208" y="278"/>
                  </a:lnTo>
                  <a:lnTo>
                    <a:pt x="206" y="274"/>
                  </a:lnTo>
                  <a:lnTo>
                    <a:pt x="205" y="276"/>
                  </a:lnTo>
                  <a:lnTo>
                    <a:pt x="198" y="272"/>
                  </a:lnTo>
                  <a:lnTo>
                    <a:pt x="193" y="274"/>
                  </a:lnTo>
                  <a:lnTo>
                    <a:pt x="192" y="278"/>
                  </a:lnTo>
                  <a:lnTo>
                    <a:pt x="190" y="285"/>
                  </a:lnTo>
                  <a:lnTo>
                    <a:pt x="183" y="288"/>
                  </a:lnTo>
                  <a:lnTo>
                    <a:pt x="181" y="290"/>
                  </a:lnTo>
                  <a:lnTo>
                    <a:pt x="176" y="290"/>
                  </a:lnTo>
                  <a:lnTo>
                    <a:pt x="175" y="284"/>
                  </a:lnTo>
                  <a:lnTo>
                    <a:pt x="170" y="279"/>
                  </a:lnTo>
                  <a:lnTo>
                    <a:pt x="166" y="280"/>
                  </a:lnTo>
                  <a:lnTo>
                    <a:pt x="170" y="286"/>
                  </a:lnTo>
                  <a:lnTo>
                    <a:pt x="169" y="289"/>
                  </a:lnTo>
                  <a:lnTo>
                    <a:pt x="163" y="290"/>
                  </a:lnTo>
                  <a:lnTo>
                    <a:pt x="151" y="286"/>
                  </a:lnTo>
                  <a:lnTo>
                    <a:pt x="142" y="292"/>
                  </a:lnTo>
                  <a:lnTo>
                    <a:pt x="140" y="298"/>
                  </a:lnTo>
                  <a:lnTo>
                    <a:pt x="135" y="300"/>
                  </a:lnTo>
                  <a:lnTo>
                    <a:pt x="132" y="298"/>
                  </a:lnTo>
                  <a:lnTo>
                    <a:pt x="129" y="292"/>
                  </a:lnTo>
                  <a:lnTo>
                    <a:pt x="127" y="292"/>
                  </a:lnTo>
                  <a:lnTo>
                    <a:pt x="124" y="294"/>
                  </a:lnTo>
                  <a:lnTo>
                    <a:pt x="124" y="298"/>
                  </a:lnTo>
                  <a:lnTo>
                    <a:pt x="120" y="302"/>
                  </a:lnTo>
                  <a:lnTo>
                    <a:pt x="116" y="296"/>
                  </a:lnTo>
                  <a:lnTo>
                    <a:pt x="112" y="292"/>
                  </a:lnTo>
                  <a:lnTo>
                    <a:pt x="108" y="294"/>
                  </a:lnTo>
                  <a:lnTo>
                    <a:pt x="102" y="294"/>
                  </a:lnTo>
                  <a:lnTo>
                    <a:pt x="99" y="292"/>
                  </a:lnTo>
                  <a:lnTo>
                    <a:pt x="96" y="300"/>
                  </a:lnTo>
                  <a:lnTo>
                    <a:pt x="92" y="304"/>
                  </a:lnTo>
                  <a:lnTo>
                    <a:pt x="91" y="312"/>
                  </a:lnTo>
                  <a:lnTo>
                    <a:pt x="94" y="316"/>
                  </a:lnTo>
                  <a:lnTo>
                    <a:pt x="91" y="325"/>
                  </a:lnTo>
                  <a:lnTo>
                    <a:pt x="91" y="330"/>
                  </a:lnTo>
                  <a:lnTo>
                    <a:pt x="90" y="332"/>
                  </a:lnTo>
                  <a:lnTo>
                    <a:pt x="81" y="337"/>
                  </a:lnTo>
                  <a:lnTo>
                    <a:pt x="74" y="330"/>
                  </a:lnTo>
                  <a:lnTo>
                    <a:pt x="72" y="333"/>
                  </a:lnTo>
                  <a:lnTo>
                    <a:pt x="68" y="334"/>
                  </a:lnTo>
                  <a:lnTo>
                    <a:pt x="64" y="339"/>
                  </a:lnTo>
                  <a:lnTo>
                    <a:pt x="66" y="344"/>
                  </a:lnTo>
                  <a:lnTo>
                    <a:pt x="63" y="348"/>
                  </a:lnTo>
                  <a:lnTo>
                    <a:pt x="60" y="340"/>
                  </a:lnTo>
                  <a:lnTo>
                    <a:pt x="49" y="337"/>
                  </a:lnTo>
                  <a:lnTo>
                    <a:pt x="38" y="331"/>
                  </a:lnTo>
                  <a:lnTo>
                    <a:pt x="26" y="321"/>
                  </a:lnTo>
                  <a:lnTo>
                    <a:pt x="22" y="322"/>
                  </a:lnTo>
                  <a:lnTo>
                    <a:pt x="26" y="334"/>
                  </a:lnTo>
                  <a:lnTo>
                    <a:pt x="21" y="333"/>
                  </a:lnTo>
                  <a:lnTo>
                    <a:pt x="19" y="337"/>
                  </a:lnTo>
                  <a:lnTo>
                    <a:pt x="16" y="334"/>
                  </a:lnTo>
                  <a:lnTo>
                    <a:pt x="10" y="328"/>
                  </a:lnTo>
                  <a:lnTo>
                    <a:pt x="8" y="328"/>
                  </a:lnTo>
                  <a:lnTo>
                    <a:pt x="6" y="326"/>
                  </a:lnTo>
                  <a:lnTo>
                    <a:pt x="3" y="324"/>
                  </a:lnTo>
                  <a:lnTo>
                    <a:pt x="2" y="324"/>
                  </a:lnTo>
                  <a:lnTo>
                    <a:pt x="2" y="322"/>
                  </a:lnTo>
                  <a:lnTo>
                    <a:pt x="4" y="313"/>
                  </a:lnTo>
                  <a:lnTo>
                    <a:pt x="7" y="310"/>
                  </a:lnTo>
                  <a:lnTo>
                    <a:pt x="8" y="304"/>
                  </a:lnTo>
                  <a:lnTo>
                    <a:pt x="8" y="302"/>
                  </a:lnTo>
                  <a:lnTo>
                    <a:pt x="9" y="295"/>
                  </a:lnTo>
                  <a:lnTo>
                    <a:pt x="15" y="290"/>
                  </a:lnTo>
                  <a:lnTo>
                    <a:pt x="16" y="285"/>
                  </a:lnTo>
                  <a:lnTo>
                    <a:pt x="16" y="284"/>
                  </a:lnTo>
                  <a:lnTo>
                    <a:pt x="16" y="283"/>
                  </a:lnTo>
                  <a:lnTo>
                    <a:pt x="21" y="285"/>
                  </a:lnTo>
                  <a:lnTo>
                    <a:pt x="30" y="273"/>
                  </a:lnTo>
                  <a:lnTo>
                    <a:pt x="32" y="271"/>
                  </a:lnTo>
                  <a:lnTo>
                    <a:pt x="32" y="266"/>
                  </a:lnTo>
                  <a:lnTo>
                    <a:pt x="32" y="264"/>
                  </a:lnTo>
                  <a:lnTo>
                    <a:pt x="32" y="261"/>
                  </a:lnTo>
                  <a:lnTo>
                    <a:pt x="30" y="259"/>
                  </a:lnTo>
                  <a:lnTo>
                    <a:pt x="30" y="254"/>
                  </a:lnTo>
                  <a:lnTo>
                    <a:pt x="27" y="248"/>
                  </a:lnTo>
                  <a:lnTo>
                    <a:pt x="27" y="247"/>
                  </a:lnTo>
                  <a:lnTo>
                    <a:pt x="26" y="246"/>
                  </a:lnTo>
                  <a:lnTo>
                    <a:pt x="27" y="246"/>
                  </a:lnTo>
                  <a:lnTo>
                    <a:pt x="31" y="246"/>
                  </a:lnTo>
                  <a:lnTo>
                    <a:pt x="31" y="244"/>
                  </a:lnTo>
                  <a:lnTo>
                    <a:pt x="27" y="242"/>
                  </a:lnTo>
                  <a:lnTo>
                    <a:pt x="28" y="240"/>
                  </a:lnTo>
                  <a:lnTo>
                    <a:pt x="33" y="238"/>
                  </a:lnTo>
                  <a:lnTo>
                    <a:pt x="34" y="240"/>
                  </a:lnTo>
                  <a:lnTo>
                    <a:pt x="36" y="237"/>
                  </a:lnTo>
                  <a:lnTo>
                    <a:pt x="38" y="240"/>
                  </a:lnTo>
                  <a:lnTo>
                    <a:pt x="40" y="240"/>
                  </a:lnTo>
                  <a:lnTo>
                    <a:pt x="42" y="238"/>
                  </a:lnTo>
                  <a:lnTo>
                    <a:pt x="38" y="236"/>
                  </a:lnTo>
                  <a:lnTo>
                    <a:pt x="43" y="235"/>
                  </a:lnTo>
                  <a:lnTo>
                    <a:pt x="43" y="236"/>
                  </a:lnTo>
                  <a:lnTo>
                    <a:pt x="46" y="235"/>
                  </a:lnTo>
                  <a:lnTo>
                    <a:pt x="54" y="234"/>
                  </a:lnTo>
                  <a:lnTo>
                    <a:pt x="57" y="235"/>
                  </a:lnTo>
                  <a:lnTo>
                    <a:pt x="61" y="240"/>
                  </a:lnTo>
                  <a:lnTo>
                    <a:pt x="60" y="236"/>
                  </a:lnTo>
                  <a:lnTo>
                    <a:pt x="56" y="232"/>
                  </a:lnTo>
                  <a:lnTo>
                    <a:pt x="62" y="229"/>
                  </a:lnTo>
                  <a:lnTo>
                    <a:pt x="61" y="229"/>
                  </a:lnTo>
                  <a:lnTo>
                    <a:pt x="52" y="231"/>
                  </a:lnTo>
                  <a:lnTo>
                    <a:pt x="36" y="234"/>
                  </a:lnTo>
                  <a:lnTo>
                    <a:pt x="33" y="232"/>
                  </a:lnTo>
                  <a:lnTo>
                    <a:pt x="31" y="230"/>
                  </a:lnTo>
                  <a:lnTo>
                    <a:pt x="30" y="231"/>
                  </a:lnTo>
                  <a:lnTo>
                    <a:pt x="25" y="232"/>
                  </a:lnTo>
                  <a:lnTo>
                    <a:pt x="16" y="230"/>
                  </a:lnTo>
                  <a:lnTo>
                    <a:pt x="14" y="230"/>
                  </a:lnTo>
                  <a:lnTo>
                    <a:pt x="8" y="228"/>
                  </a:lnTo>
                  <a:lnTo>
                    <a:pt x="4" y="222"/>
                  </a:lnTo>
                  <a:lnTo>
                    <a:pt x="2" y="222"/>
                  </a:lnTo>
                  <a:lnTo>
                    <a:pt x="0" y="217"/>
                  </a:lnTo>
                  <a:lnTo>
                    <a:pt x="0" y="214"/>
                  </a:lnTo>
                  <a:lnTo>
                    <a:pt x="1" y="200"/>
                  </a:lnTo>
                  <a:lnTo>
                    <a:pt x="1" y="180"/>
                  </a:lnTo>
                  <a:lnTo>
                    <a:pt x="2" y="175"/>
                  </a:lnTo>
                  <a:lnTo>
                    <a:pt x="4" y="156"/>
                  </a:lnTo>
                  <a:lnTo>
                    <a:pt x="4" y="144"/>
                  </a:lnTo>
                  <a:lnTo>
                    <a:pt x="4" y="142"/>
                  </a:lnTo>
                  <a:lnTo>
                    <a:pt x="7" y="141"/>
                  </a:lnTo>
                  <a:lnTo>
                    <a:pt x="10" y="140"/>
                  </a:lnTo>
                  <a:lnTo>
                    <a:pt x="13" y="140"/>
                  </a:lnTo>
                  <a:lnTo>
                    <a:pt x="15" y="139"/>
                  </a:lnTo>
                  <a:lnTo>
                    <a:pt x="18" y="140"/>
                  </a:lnTo>
                  <a:lnTo>
                    <a:pt x="18" y="141"/>
                  </a:lnTo>
                  <a:lnTo>
                    <a:pt x="16" y="144"/>
                  </a:lnTo>
                  <a:lnTo>
                    <a:pt x="16" y="145"/>
                  </a:lnTo>
                  <a:lnTo>
                    <a:pt x="16" y="148"/>
                  </a:lnTo>
                  <a:lnTo>
                    <a:pt x="18" y="157"/>
                  </a:lnTo>
                  <a:lnTo>
                    <a:pt x="21" y="162"/>
                  </a:lnTo>
                  <a:lnTo>
                    <a:pt x="25" y="164"/>
                  </a:lnTo>
                  <a:lnTo>
                    <a:pt x="25" y="165"/>
                  </a:lnTo>
                  <a:lnTo>
                    <a:pt x="25" y="166"/>
                  </a:lnTo>
                  <a:lnTo>
                    <a:pt x="24" y="168"/>
                  </a:lnTo>
                  <a:lnTo>
                    <a:pt x="22" y="169"/>
                  </a:lnTo>
                  <a:lnTo>
                    <a:pt x="24" y="171"/>
                  </a:lnTo>
                  <a:lnTo>
                    <a:pt x="25" y="171"/>
                  </a:lnTo>
                  <a:lnTo>
                    <a:pt x="28" y="172"/>
                  </a:lnTo>
                  <a:lnTo>
                    <a:pt x="30" y="176"/>
                  </a:lnTo>
                  <a:lnTo>
                    <a:pt x="31" y="177"/>
                  </a:lnTo>
                  <a:lnTo>
                    <a:pt x="33" y="177"/>
                  </a:lnTo>
                  <a:lnTo>
                    <a:pt x="36" y="175"/>
                  </a:lnTo>
                  <a:lnTo>
                    <a:pt x="39" y="174"/>
                  </a:lnTo>
                  <a:lnTo>
                    <a:pt x="42" y="172"/>
                  </a:lnTo>
                  <a:lnTo>
                    <a:pt x="42" y="171"/>
                  </a:lnTo>
                  <a:lnTo>
                    <a:pt x="40" y="172"/>
                  </a:lnTo>
                  <a:lnTo>
                    <a:pt x="34" y="174"/>
                  </a:lnTo>
                  <a:lnTo>
                    <a:pt x="33" y="175"/>
                  </a:lnTo>
                  <a:lnTo>
                    <a:pt x="32" y="175"/>
                  </a:lnTo>
                  <a:lnTo>
                    <a:pt x="30" y="172"/>
                  </a:lnTo>
                  <a:lnTo>
                    <a:pt x="26" y="170"/>
                  </a:lnTo>
                  <a:lnTo>
                    <a:pt x="25" y="169"/>
                  </a:lnTo>
                  <a:lnTo>
                    <a:pt x="27" y="168"/>
                  </a:lnTo>
                  <a:lnTo>
                    <a:pt x="28" y="165"/>
                  </a:lnTo>
                  <a:lnTo>
                    <a:pt x="27" y="163"/>
                  </a:lnTo>
                  <a:lnTo>
                    <a:pt x="22" y="157"/>
                  </a:lnTo>
                  <a:lnTo>
                    <a:pt x="20" y="152"/>
                  </a:lnTo>
                  <a:lnTo>
                    <a:pt x="20" y="150"/>
                  </a:lnTo>
                  <a:lnTo>
                    <a:pt x="19" y="148"/>
                  </a:lnTo>
                  <a:lnTo>
                    <a:pt x="20" y="147"/>
                  </a:lnTo>
                  <a:lnTo>
                    <a:pt x="19" y="144"/>
                  </a:lnTo>
                  <a:lnTo>
                    <a:pt x="19" y="139"/>
                  </a:lnTo>
                  <a:lnTo>
                    <a:pt x="20" y="138"/>
                  </a:lnTo>
                  <a:lnTo>
                    <a:pt x="24" y="136"/>
                  </a:lnTo>
                  <a:lnTo>
                    <a:pt x="37" y="130"/>
                  </a:lnTo>
                  <a:lnTo>
                    <a:pt x="40" y="128"/>
                  </a:lnTo>
                  <a:lnTo>
                    <a:pt x="42" y="129"/>
                  </a:lnTo>
                  <a:lnTo>
                    <a:pt x="44" y="129"/>
                  </a:lnTo>
                  <a:lnTo>
                    <a:pt x="44" y="130"/>
                  </a:lnTo>
                  <a:lnTo>
                    <a:pt x="44" y="133"/>
                  </a:lnTo>
                  <a:lnTo>
                    <a:pt x="44" y="134"/>
                  </a:lnTo>
                  <a:lnTo>
                    <a:pt x="46" y="132"/>
                  </a:lnTo>
                  <a:lnTo>
                    <a:pt x="48" y="133"/>
                  </a:lnTo>
                  <a:lnTo>
                    <a:pt x="50" y="132"/>
                  </a:lnTo>
                  <a:lnTo>
                    <a:pt x="50" y="133"/>
                  </a:lnTo>
                  <a:lnTo>
                    <a:pt x="52" y="130"/>
                  </a:lnTo>
                  <a:lnTo>
                    <a:pt x="54" y="129"/>
                  </a:lnTo>
                  <a:lnTo>
                    <a:pt x="50" y="128"/>
                  </a:lnTo>
                  <a:lnTo>
                    <a:pt x="50" y="127"/>
                  </a:lnTo>
                  <a:lnTo>
                    <a:pt x="55" y="127"/>
                  </a:lnTo>
                  <a:lnTo>
                    <a:pt x="57" y="124"/>
                  </a:lnTo>
                  <a:lnTo>
                    <a:pt x="60" y="124"/>
                  </a:lnTo>
                  <a:lnTo>
                    <a:pt x="61" y="123"/>
                  </a:lnTo>
                  <a:lnTo>
                    <a:pt x="55" y="121"/>
                  </a:lnTo>
                  <a:lnTo>
                    <a:pt x="54" y="121"/>
                  </a:lnTo>
                  <a:lnTo>
                    <a:pt x="54" y="116"/>
                  </a:lnTo>
                  <a:lnTo>
                    <a:pt x="55" y="115"/>
                  </a:lnTo>
                  <a:lnTo>
                    <a:pt x="56" y="111"/>
                  </a:lnTo>
                  <a:lnTo>
                    <a:pt x="61" y="106"/>
                  </a:lnTo>
                  <a:lnTo>
                    <a:pt x="62" y="108"/>
                  </a:lnTo>
                  <a:lnTo>
                    <a:pt x="66" y="109"/>
                  </a:lnTo>
                  <a:lnTo>
                    <a:pt x="67" y="108"/>
                  </a:lnTo>
                  <a:lnTo>
                    <a:pt x="67" y="105"/>
                  </a:lnTo>
                  <a:lnTo>
                    <a:pt x="66" y="104"/>
                  </a:lnTo>
                  <a:lnTo>
                    <a:pt x="67" y="103"/>
                  </a:lnTo>
                  <a:lnTo>
                    <a:pt x="68" y="100"/>
                  </a:lnTo>
                  <a:lnTo>
                    <a:pt x="67" y="96"/>
                  </a:lnTo>
                  <a:lnTo>
                    <a:pt x="68" y="93"/>
                  </a:lnTo>
                  <a:lnTo>
                    <a:pt x="66" y="88"/>
                  </a:lnTo>
                  <a:lnTo>
                    <a:pt x="64" y="86"/>
                  </a:lnTo>
                  <a:lnTo>
                    <a:pt x="63" y="86"/>
                  </a:lnTo>
                  <a:lnTo>
                    <a:pt x="63" y="88"/>
                  </a:lnTo>
                  <a:lnTo>
                    <a:pt x="66" y="93"/>
                  </a:lnTo>
                  <a:lnTo>
                    <a:pt x="66" y="103"/>
                  </a:lnTo>
                  <a:lnTo>
                    <a:pt x="64" y="104"/>
                  </a:lnTo>
                  <a:lnTo>
                    <a:pt x="56" y="105"/>
                  </a:lnTo>
                  <a:lnTo>
                    <a:pt x="54" y="106"/>
                  </a:lnTo>
                  <a:lnTo>
                    <a:pt x="54" y="110"/>
                  </a:lnTo>
                  <a:lnTo>
                    <a:pt x="52" y="111"/>
                  </a:lnTo>
                  <a:lnTo>
                    <a:pt x="52" y="110"/>
                  </a:lnTo>
                  <a:lnTo>
                    <a:pt x="49" y="111"/>
                  </a:lnTo>
                  <a:lnTo>
                    <a:pt x="48" y="110"/>
                  </a:lnTo>
                  <a:lnTo>
                    <a:pt x="46" y="109"/>
                  </a:lnTo>
                  <a:lnTo>
                    <a:pt x="48" y="106"/>
                  </a:lnTo>
                  <a:lnTo>
                    <a:pt x="46" y="103"/>
                  </a:lnTo>
                  <a:lnTo>
                    <a:pt x="45" y="102"/>
                  </a:lnTo>
                  <a:lnTo>
                    <a:pt x="46" y="100"/>
                  </a:lnTo>
                  <a:lnTo>
                    <a:pt x="48" y="97"/>
                  </a:lnTo>
                  <a:lnTo>
                    <a:pt x="43" y="93"/>
                  </a:lnTo>
                  <a:lnTo>
                    <a:pt x="42" y="92"/>
                  </a:lnTo>
                  <a:lnTo>
                    <a:pt x="42" y="91"/>
                  </a:lnTo>
                  <a:lnTo>
                    <a:pt x="46" y="87"/>
                  </a:lnTo>
                  <a:lnTo>
                    <a:pt x="46" y="85"/>
                  </a:lnTo>
                  <a:lnTo>
                    <a:pt x="50" y="82"/>
                  </a:lnTo>
                  <a:lnTo>
                    <a:pt x="51" y="79"/>
                  </a:lnTo>
                  <a:lnTo>
                    <a:pt x="55" y="75"/>
                  </a:lnTo>
                  <a:lnTo>
                    <a:pt x="55" y="73"/>
                  </a:lnTo>
                  <a:lnTo>
                    <a:pt x="58" y="72"/>
                  </a:lnTo>
                  <a:lnTo>
                    <a:pt x="60" y="70"/>
                  </a:lnTo>
                  <a:lnTo>
                    <a:pt x="64" y="70"/>
                  </a:lnTo>
                  <a:lnTo>
                    <a:pt x="73" y="64"/>
                  </a:lnTo>
                  <a:lnTo>
                    <a:pt x="74" y="61"/>
                  </a:lnTo>
                  <a:lnTo>
                    <a:pt x="73" y="57"/>
                  </a:lnTo>
                  <a:lnTo>
                    <a:pt x="75" y="56"/>
                  </a:lnTo>
                  <a:lnTo>
                    <a:pt x="76" y="50"/>
                  </a:lnTo>
                  <a:lnTo>
                    <a:pt x="79" y="49"/>
                  </a:lnTo>
                  <a:lnTo>
                    <a:pt x="80" y="48"/>
                  </a:lnTo>
                  <a:lnTo>
                    <a:pt x="80" y="46"/>
                  </a:lnTo>
                  <a:lnTo>
                    <a:pt x="78" y="48"/>
                  </a:lnTo>
                  <a:lnTo>
                    <a:pt x="76" y="46"/>
                  </a:lnTo>
                  <a:lnTo>
                    <a:pt x="76" y="44"/>
                  </a:lnTo>
                  <a:lnTo>
                    <a:pt x="78" y="43"/>
                  </a:lnTo>
                  <a:lnTo>
                    <a:pt x="78" y="42"/>
                  </a:lnTo>
                  <a:lnTo>
                    <a:pt x="76" y="42"/>
                  </a:lnTo>
                  <a:lnTo>
                    <a:pt x="75" y="43"/>
                  </a:lnTo>
                  <a:lnTo>
                    <a:pt x="75" y="44"/>
                  </a:lnTo>
                  <a:lnTo>
                    <a:pt x="74" y="45"/>
                  </a:lnTo>
                  <a:lnTo>
                    <a:pt x="70" y="39"/>
                  </a:lnTo>
                  <a:lnTo>
                    <a:pt x="69" y="33"/>
                  </a:lnTo>
                  <a:lnTo>
                    <a:pt x="68" y="33"/>
                  </a:lnTo>
                  <a:lnTo>
                    <a:pt x="66" y="27"/>
                  </a:lnTo>
                  <a:lnTo>
                    <a:pt x="66" y="26"/>
                  </a:lnTo>
                  <a:lnTo>
                    <a:pt x="63" y="25"/>
                  </a:lnTo>
                  <a:lnTo>
                    <a:pt x="72" y="24"/>
                  </a:lnTo>
                  <a:lnTo>
                    <a:pt x="75" y="20"/>
                  </a:lnTo>
                  <a:lnTo>
                    <a:pt x="78" y="15"/>
                  </a:lnTo>
                  <a:lnTo>
                    <a:pt x="80" y="15"/>
                  </a:lnTo>
                  <a:lnTo>
                    <a:pt x="98" y="24"/>
                  </a:lnTo>
                  <a:lnTo>
                    <a:pt x="99" y="27"/>
                  </a:lnTo>
                  <a:lnTo>
                    <a:pt x="100" y="28"/>
                  </a:lnTo>
                  <a:lnTo>
                    <a:pt x="115" y="31"/>
                  </a:lnTo>
                  <a:lnTo>
                    <a:pt x="118" y="2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91" name="Freeform 1094"/>
            <p:cNvSpPr>
              <a:spLocks noChangeAspect="1"/>
            </p:cNvSpPr>
            <p:nvPr/>
          </p:nvSpPr>
          <p:spPr bwMode="auto">
            <a:xfrm>
              <a:off x="2801" y="2616"/>
              <a:ext cx="70" cy="89"/>
            </a:xfrm>
            <a:custGeom>
              <a:avLst/>
              <a:gdLst>
                <a:gd name="T0" fmla="*/ 1 w 140"/>
                <a:gd name="T1" fmla="*/ 0 h 179"/>
                <a:gd name="T2" fmla="*/ 1 w 140"/>
                <a:gd name="T3" fmla="*/ 0 h 179"/>
                <a:gd name="T4" fmla="*/ 1 w 140"/>
                <a:gd name="T5" fmla="*/ 0 h 179"/>
                <a:gd name="T6" fmla="*/ 1 w 140"/>
                <a:gd name="T7" fmla="*/ 0 h 179"/>
                <a:gd name="T8" fmla="*/ 1 w 140"/>
                <a:gd name="T9" fmla="*/ 0 h 179"/>
                <a:gd name="T10" fmla="*/ 1 w 140"/>
                <a:gd name="T11" fmla="*/ 0 h 179"/>
                <a:gd name="T12" fmla="*/ 1 w 140"/>
                <a:gd name="T13" fmla="*/ 0 h 179"/>
                <a:gd name="T14" fmla="*/ 1 w 140"/>
                <a:gd name="T15" fmla="*/ 0 h 179"/>
                <a:gd name="T16" fmla="*/ 1 w 140"/>
                <a:gd name="T17" fmla="*/ 0 h 179"/>
                <a:gd name="T18" fmla="*/ 1 w 140"/>
                <a:gd name="T19" fmla="*/ 0 h 179"/>
                <a:gd name="T20" fmla="*/ 1 w 140"/>
                <a:gd name="T21" fmla="*/ 0 h 179"/>
                <a:gd name="T22" fmla="*/ 1 w 140"/>
                <a:gd name="T23" fmla="*/ 0 h 179"/>
                <a:gd name="T24" fmla="*/ 1 w 140"/>
                <a:gd name="T25" fmla="*/ 0 h 179"/>
                <a:gd name="T26" fmla="*/ 1 w 140"/>
                <a:gd name="T27" fmla="*/ 0 h 179"/>
                <a:gd name="T28" fmla="*/ 1 w 140"/>
                <a:gd name="T29" fmla="*/ 0 h 179"/>
                <a:gd name="T30" fmla="*/ 1 w 140"/>
                <a:gd name="T31" fmla="*/ 0 h 179"/>
                <a:gd name="T32" fmla="*/ 1 w 140"/>
                <a:gd name="T33" fmla="*/ 0 h 179"/>
                <a:gd name="T34" fmla="*/ 1 w 140"/>
                <a:gd name="T35" fmla="*/ 0 h 179"/>
                <a:gd name="T36" fmla="*/ 1 w 140"/>
                <a:gd name="T37" fmla="*/ 0 h 179"/>
                <a:gd name="T38" fmla="*/ 1 w 140"/>
                <a:gd name="T39" fmla="*/ 0 h 179"/>
                <a:gd name="T40" fmla="*/ 1 w 140"/>
                <a:gd name="T41" fmla="*/ 0 h 179"/>
                <a:gd name="T42" fmla="*/ 1 w 140"/>
                <a:gd name="T43" fmla="*/ 0 h 179"/>
                <a:gd name="T44" fmla="*/ 1 w 140"/>
                <a:gd name="T45" fmla="*/ 0 h 179"/>
                <a:gd name="T46" fmla="*/ 1 w 140"/>
                <a:gd name="T47" fmla="*/ 0 h 179"/>
                <a:gd name="T48" fmla="*/ 1 w 140"/>
                <a:gd name="T49" fmla="*/ 0 h 179"/>
                <a:gd name="T50" fmla="*/ 1 w 140"/>
                <a:gd name="T51" fmla="*/ 0 h 179"/>
                <a:gd name="T52" fmla="*/ 1 w 140"/>
                <a:gd name="T53" fmla="*/ 0 h 179"/>
                <a:gd name="T54" fmla="*/ 1 w 140"/>
                <a:gd name="T55" fmla="*/ 0 h 179"/>
                <a:gd name="T56" fmla="*/ 1 w 140"/>
                <a:gd name="T57" fmla="*/ 0 h 179"/>
                <a:gd name="T58" fmla="*/ 1 w 140"/>
                <a:gd name="T59" fmla="*/ 0 h 179"/>
                <a:gd name="T60" fmla="*/ 1 w 140"/>
                <a:gd name="T61" fmla="*/ 0 h 179"/>
                <a:gd name="T62" fmla="*/ 1 w 140"/>
                <a:gd name="T63" fmla="*/ 0 h 179"/>
                <a:gd name="T64" fmla="*/ 1 w 140"/>
                <a:gd name="T65" fmla="*/ 0 h 179"/>
                <a:gd name="T66" fmla="*/ 1 w 140"/>
                <a:gd name="T67" fmla="*/ 0 h 179"/>
                <a:gd name="T68" fmla="*/ 1 w 140"/>
                <a:gd name="T69" fmla="*/ 0 h 179"/>
                <a:gd name="T70" fmla="*/ 1 w 140"/>
                <a:gd name="T71" fmla="*/ 0 h 179"/>
                <a:gd name="T72" fmla="*/ 0 w 140"/>
                <a:gd name="T73" fmla="*/ 0 h 179"/>
                <a:gd name="T74" fmla="*/ 1 w 140"/>
                <a:gd name="T75" fmla="*/ 0 h 179"/>
                <a:gd name="T76" fmla="*/ 1 w 140"/>
                <a:gd name="T77" fmla="*/ 0 h 179"/>
                <a:gd name="T78" fmla="*/ 1 w 140"/>
                <a:gd name="T79" fmla="*/ 0 h 179"/>
                <a:gd name="T80" fmla="*/ 1 w 140"/>
                <a:gd name="T81" fmla="*/ 0 h 179"/>
                <a:gd name="T82" fmla="*/ 1 w 140"/>
                <a:gd name="T83" fmla="*/ 0 h 179"/>
                <a:gd name="T84" fmla="*/ 1 w 140"/>
                <a:gd name="T85" fmla="*/ 0 h 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0" h="179">
                  <a:moveTo>
                    <a:pt x="45" y="0"/>
                  </a:moveTo>
                  <a:lnTo>
                    <a:pt x="48" y="6"/>
                  </a:lnTo>
                  <a:lnTo>
                    <a:pt x="48" y="11"/>
                  </a:lnTo>
                  <a:lnTo>
                    <a:pt x="50" y="13"/>
                  </a:lnTo>
                  <a:lnTo>
                    <a:pt x="50" y="16"/>
                  </a:lnTo>
                  <a:lnTo>
                    <a:pt x="50" y="18"/>
                  </a:lnTo>
                  <a:lnTo>
                    <a:pt x="50" y="23"/>
                  </a:lnTo>
                  <a:lnTo>
                    <a:pt x="48" y="25"/>
                  </a:lnTo>
                  <a:lnTo>
                    <a:pt x="39" y="37"/>
                  </a:lnTo>
                  <a:lnTo>
                    <a:pt x="34" y="35"/>
                  </a:lnTo>
                  <a:lnTo>
                    <a:pt x="34" y="36"/>
                  </a:lnTo>
                  <a:lnTo>
                    <a:pt x="34" y="37"/>
                  </a:lnTo>
                  <a:lnTo>
                    <a:pt x="33" y="42"/>
                  </a:lnTo>
                  <a:lnTo>
                    <a:pt x="27" y="47"/>
                  </a:lnTo>
                  <a:lnTo>
                    <a:pt x="26" y="54"/>
                  </a:lnTo>
                  <a:lnTo>
                    <a:pt x="26" y="56"/>
                  </a:lnTo>
                  <a:lnTo>
                    <a:pt x="25" y="62"/>
                  </a:lnTo>
                  <a:lnTo>
                    <a:pt x="22" y="65"/>
                  </a:lnTo>
                  <a:lnTo>
                    <a:pt x="20" y="74"/>
                  </a:lnTo>
                  <a:lnTo>
                    <a:pt x="20" y="76"/>
                  </a:lnTo>
                  <a:lnTo>
                    <a:pt x="21" y="76"/>
                  </a:lnTo>
                  <a:lnTo>
                    <a:pt x="24" y="78"/>
                  </a:lnTo>
                  <a:lnTo>
                    <a:pt x="26" y="80"/>
                  </a:lnTo>
                  <a:lnTo>
                    <a:pt x="28" y="80"/>
                  </a:lnTo>
                  <a:lnTo>
                    <a:pt x="34" y="86"/>
                  </a:lnTo>
                  <a:lnTo>
                    <a:pt x="37" y="89"/>
                  </a:lnTo>
                  <a:lnTo>
                    <a:pt x="39" y="85"/>
                  </a:lnTo>
                  <a:lnTo>
                    <a:pt x="44" y="86"/>
                  </a:lnTo>
                  <a:lnTo>
                    <a:pt x="40" y="74"/>
                  </a:lnTo>
                  <a:lnTo>
                    <a:pt x="44" y="73"/>
                  </a:lnTo>
                  <a:lnTo>
                    <a:pt x="56" y="83"/>
                  </a:lnTo>
                  <a:lnTo>
                    <a:pt x="67" y="89"/>
                  </a:lnTo>
                  <a:lnTo>
                    <a:pt x="78" y="92"/>
                  </a:lnTo>
                  <a:lnTo>
                    <a:pt x="81" y="100"/>
                  </a:lnTo>
                  <a:lnTo>
                    <a:pt x="84" y="96"/>
                  </a:lnTo>
                  <a:lnTo>
                    <a:pt x="82" y="91"/>
                  </a:lnTo>
                  <a:lnTo>
                    <a:pt x="86" y="86"/>
                  </a:lnTo>
                  <a:lnTo>
                    <a:pt x="90" y="85"/>
                  </a:lnTo>
                  <a:lnTo>
                    <a:pt x="92" y="82"/>
                  </a:lnTo>
                  <a:lnTo>
                    <a:pt x="99" y="89"/>
                  </a:lnTo>
                  <a:lnTo>
                    <a:pt x="105" y="94"/>
                  </a:lnTo>
                  <a:lnTo>
                    <a:pt x="108" y="92"/>
                  </a:lnTo>
                  <a:lnTo>
                    <a:pt x="111" y="96"/>
                  </a:lnTo>
                  <a:lnTo>
                    <a:pt x="120" y="100"/>
                  </a:lnTo>
                  <a:lnTo>
                    <a:pt x="122" y="100"/>
                  </a:lnTo>
                  <a:lnTo>
                    <a:pt x="126" y="102"/>
                  </a:lnTo>
                  <a:lnTo>
                    <a:pt x="127" y="106"/>
                  </a:lnTo>
                  <a:lnTo>
                    <a:pt x="129" y="106"/>
                  </a:lnTo>
                  <a:lnTo>
                    <a:pt x="134" y="106"/>
                  </a:lnTo>
                  <a:lnTo>
                    <a:pt x="138" y="110"/>
                  </a:lnTo>
                  <a:lnTo>
                    <a:pt x="138" y="114"/>
                  </a:lnTo>
                  <a:lnTo>
                    <a:pt x="140" y="118"/>
                  </a:lnTo>
                  <a:lnTo>
                    <a:pt x="140" y="124"/>
                  </a:lnTo>
                  <a:lnTo>
                    <a:pt x="138" y="121"/>
                  </a:lnTo>
                  <a:lnTo>
                    <a:pt x="133" y="126"/>
                  </a:lnTo>
                  <a:lnTo>
                    <a:pt x="129" y="126"/>
                  </a:lnTo>
                  <a:lnTo>
                    <a:pt x="127" y="125"/>
                  </a:lnTo>
                  <a:lnTo>
                    <a:pt x="126" y="125"/>
                  </a:lnTo>
                  <a:lnTo>
                    <a:pt x="124" y="124"/>
                  </a:lnTo>
                  <a:lnTo>
                    <a:pt x="122" y="122"/>
                  </a:lnTo>
                  <a:lnTo>
                    <a:pt x="121" y="122"/>
                  </a:lnTo>
                  <a:lnTo>
                    <a:pt x="120" y="124"/>
                  </a:lnTo>
                  <a:lnTo>
                    <a:pt x="120" y="127"/>
                  </a:lnTo>
                  <a:lnTo>
                    <a:pt x="120" y="130"/>
                  </a:lnTo>
                  <a:lnTo>
                    <a:pt x="122" y="131"/>
                  </a:lnTo>
                  <a:lnTo>
                    <a:pt x="122" y="136"/>
                  </a:lnTo>
                  <a:lnTo>
                    <a:pt x="120" y="139"/>
                  </a:lnTo>
                  <a:lnTo>
                    <a:pt x="122" y="145"/>
                  </a:lnTo>
                  <a:lnTo>
                    <a:pt x="118" y="154"/>
                  </a:lnTo>
                  <a:lnTo>
                    <a:pt x="114" y="152"/>
                  </a:lnTo>
                  <a:lnTo>
                    <a:pt x="108" y="152"/>
                  </a:lnTo>
                  <a:lnTo>
                    <a:pt x="106" y="150"/>
                  </a:lnTo>
                  <a:lnTo>
                    <a:pt x="99" y="148"/>
                  </a:lnTo>
                  <a:lnTo>
                    <a:pt x="99" y="152"/>
                  </a:lnTo>
                  <a:lnTo>
                    <a:pt x="94" y="154"/>
                  </a:lnTo>
                  <a:lnTo>
                    <a:pt x="91" y="155"/>
                  </a:lnTo>
                  <a:lnTo>
                    <a:pt x="90" y="160"/>
                  </a:lnTo>
                  <a:lnTo>
                    <a:pt x="87" y="162"/>
                  </a:lnTo>
                  <a:lnTo>
                    <a:pt x="90" y="168"/>
                  </a:lnTo>
                  <a:lnTo>
                    <a:pt x="87" y="169"/>
                  </a:lnTo>
                  <a:lnTo>
                    <a:pt x="86" y="172"/>
                  </a:lnTo>
                  <a:lnTo>
                    <a:pt x="81" y="170"/>
                  </a:lnTo>
                  <a:lnTo>
                    <a:pt x="76" y="176"/>
                  </a:lnTo>
                  <a:lnTo>
                    <a:pt x="74" y="175"/>
                  </a:lnTo>
                  <a:lnTo>
                    <a:pt x="72" y="176"/>
                  </a:lnTo>
                  <a:lnTo>
                    <a:pt x="70" y="179"/>
                  </a:lnTo>
                  <a:lnTo>
                    <a:pt x="62" y="178"/>
                  </a:lnTo>
                  <a:lnTo>
                    <a:pt x="55" y="173"/>
                  </a:lnTo>
                  <a:lnTo>
                    <a:pt x="48" y="163"/>
                  </a:lnTo>
                  <a:lnTo>
                    <a:pt x="38" y="156"/>
                  </a:lnTo>
                  <a:lnTo>
                    <a:pt x="36" y="156"/>
                  </a:lnTo>
                  <a:lnTo>
                    <a:pt x="30" y="150"/>
                  </a:lnTo>
                  <a:lnTo>
                    <a:pt x="25" y="134"/>
                  </a:lnTo>
                  <a:lnTo>
                    <a:pt x="24" y="124"/>
                  </a:lnTo>
                  <a:lnTo>
                    <a:pt x="22" y="121"/>
                  </a:lnTo>
                  <a:lnTo>
                    <a:pt x="20" y="120"/>
                  </a:lnTo>
                  <a:lnTo>
                    <a:pt x="20" y="118"/>
                  </a:lnTo>
                  <a:lnTo>
                    <a:pt x="19" y="118"/>
                  </a:lnTo>
                  <a:lnTo>
                    <a:pt x="15" y="110"/>
                  </a:lnTo>
                  <a:lnTo>
                    <a:pt x="16" y="110"/>
                  </a:lnTo>
                  <a:lnTo>
                    <a:pt x="21" y="113"/>
                  </a:lnTo>
                  <a:lnTo>
                    <a:pt x="20" y="110"/>
                  </a:lnTo>
                  <a:lnTo>
                    <a:pt x="19" y="109"/>
                  </a:lnTo>
                  <a:lnTo>
                    <a:pt x="13" y="100"/>
                  </a:lnTo>
                  <a:lnTo>
                    <a:pt x="10" y="92"/>
                  </a:lnTo>
                  <a:lnTo>
                    <a:pt x="10" y="82"/>
                  </a:lnTo>
                  <a:lnTo>
                    <a:pt x="9" y="82"/>
                  </a:lnTo>
                  <a:lnTo>
                    <a:pt x="7" y="82"/>
                  </a:lnTo>
                  <a:lnTo>
                    <a:pt x="4" y="77"/>
                  </a:lnTo>
                  <a:lnTo>
                    <a:pt x="1" y="74"/>
                  </a:lnTo>
                  <a:lnTo>
                    <a:pt x="0" y="72"/>
                  </a:lnTo>
                  <a:lnTo>
                    <a:pt x="0" y="67"/>
                  </a:lnTo>
                  <a:lnTo>
                    <a:pt x="2" y="59"/>
                  </a:lnTo>
                  <a:lnTo>
                    <a:pt x="6" y="52"/>
                  </a:lnTo>
                  <a:lnTo>
                    <a:pt x="13" y="42"/>
                  </a:lnTo>
                  <a:lnTo>
                    <a:pt x="16" y="35"/>
                  </a:lnTo>
                  <a:lnTo>
                    <a:pt x="19" y="26"/>
                  </a:lnTo>
                  <a:lnTo>
                    <a:pt x="20" y="24"/>
                  </a:lnTo>
                  <a:lnTo>
                    <a:pt x="21" y="25"/>
                  </a:lnTo>
                  <a:lnTo>
                    <a:pt x="22" y="24"/>
                  </a:lnTo>
                  <a:lnTo>
                    <a:pt x="26" y="22"/>
                  </a:lnTo>
                  <a:lnTo>
                    <a:pt x="33" y="11"/>
                  </a:lnTo>
                  <a:lnTo>
                    <a:pt x="36" y="8"/>
                  </a:lnTo>
                  <a:lnTo>
                    <a:pt x="38" y="5"/>
                  </a:lnTo>
                  <a:lnTo>
                    <a:pt x="38" y="1"/>
                  </a:lnTo>
                  <a:lnTo>
                    <a:pt x="39" y="1"/>
                  </a:lnTo>
                  <a:lnTo>
                    <a:pt x="40" y="1"/>
                  </a:lnTo>
                  <a:lnTo>
                    <a:pt x="42" y="4"/>
                  </a:lnTo>
                  <a:lnTo>
                    <a:pt x="45" y="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92" name="Freeform 1095"/>
            <p:cNvSpPr>
              <a:spLocks noChangeAspect="1"/>
            </p:cNvSpPr>
            <p:nvPr/>
          </p:nvSpPr>
          <p:spPr bwMode="auto">
            <a:xfrm>
              <a:off x="2785" y="2677"/>
              <a:ext cx="36" cy="34"/>
            </a:xfrm>
            <a:custGeom>
              <a:avLst/>
              <a:gdLst>
                <a:gd name="T0" fmla="*/ 1 w 71"/>
                <a:gd name="T1" fmla="*/ 1 h 68"/>
                <a:gd name="T2" fmla="*/ 1 w 71"/>
                <a:gd name="T3" fmla="*/ 1 h 68"/>
                <a:gd name="T4" fmla="*/ 1 w 71"/>
                <a:gd name="T5" fmla="*/ 1 h 68"/>
                <a:gd name="T6" fmla="*/ 1 w 71"/>
                <a:gd name="T7" fmla="*/ 1 h 68"/>
                <a:gd name="T8" fmla="*/ 1 w 71"/>
                <a:gd name="T9" fmla="*/ 1 h 68"/>
                <a:gd name="T10" fmla="*/ 1 w 71"/>
                <a:gd name="T11" fmla="*/ 1 h 68"/>
                <a:gd name="T12" fmla="*/ 1 w 71"/>
                <a:gd name="T13" fmla="*/ 1 h 68"/>
                <a:gd name="T14" fmla="*/ 1 w 71"/>
                <a:gd name="T15" fmla="*/ 1 h 68"/>
                <a:gd name="T16" fmla="*/ 1 w 71"/>
                <a:gd name="T17" fmla="*/ 1 h 68"/>
                <a:gd name="T18" fmla="*/ 1 w 71"/>
                <a:gd name="T19" fmla="*/ 1 h 68"/>
                <a:gd name="T20" fmla="*/ 1 w 71"/>
                <a:gd name="T21" fmla="*/ 1 h 68"/>
                <a:gd name="T22" fmla="*/ 1 w 71"/>
                <a:gd name="T23" fmla="*/ 1 h 68"/>
                <a:gd name="T24" fmla="*/ 1 w 71"/>
                <a:gd name="T25" fmla="*/ 1 h 68"/>
                <a:gd name="T26" fmla="*/ 1 w 71"/>
                <a:gd name="T27" fmla="*/ 1 h 68"/>
                <a:gd name="T28" fmla="*/ 1 w 71"/>
                <a:gd name="T29" fmla="*/ 1 h 68"/>
                <a:gd name="T30" fmla="*/ 1 w 71"/>
                <a:gd name="T31" fmla="*/ 1 h 68"/>
                <a:gd name="T32" fmla="*/ 1 w 71"/>
                <a:gd name="T33" fmla="*/ 1 h 68"/>
                <a:gd name="T34" fmla="*/ 1 w 71"/>
                <a:gd name="T35" fmla="*/ 1 h 68"/>
                <a:gd name="T36" fmla="*/ 1 w 71"/>
                <a:gd name="T37" fmla="*/ 1 h 68"/>
                <a:gd name="T38" fmla="*/ 1 w 71"/>
                <a:gd name="T39" fmla="*/ 1 h 68"/>
                <a:gd name="T40" fmla="*/ 1 w 71"/>
                <a:gd name="T41" fmla="*/ 1 h 68"/>
                <a:gd name="T42" fmla="*/ 1 w 71"/>
                <a:gd name="T43" fmla="*/ 1 h 68"/>
                <a:gd name="T44" fmla="*/ 1 w 71"/>
                <a:gd name="T45" fmla="*/ 1 h 68"/>
                <a:gd name="T46" fmla="*/ 0 w 71"/>
                <a:gd name="T47" fmla="*/ 1 h 68"/>
                <a:gd name="T48" fmla="*/ 1 w 71"/>
                <a:gd name="T49" fmla="*/ 1 h 68"/>
                <a:gd name="T50" fmla="*/ 1 w 71"/>
                <a:gd name="T51" fmla="*/ 1 h 68"/>
                <a:gd name="T52" fmla="*/ 1 w 71"/>
                <a:gd name="T53" fmla="*/ 1 h 68"/>
                <a:gd name="T54" fmla="*/ 1 w 71"/>
                <a:gd name="T55" fmla="*/ 1 h 68"/>
                <a:gd name="T56" fmla="*/ 1 w 71"/>
                <a:gd name="T57" fmla="*/ 1 h 68"/>
                <a:gd name="T58" fmla="*/ 1 w 71"/>
                <a:gd name="T59" fmla="*/ 1 h 68"/>
                <a:gd name="T60" fmla="*/ 1 w 71"/>
                <a:gd name="T61" fmla="*/ 1 h 68"/>
                <a:gd name="T62" fmla="*/ 1 w 71"/>
                <a:gd name="T63" fmla="*/ 1 h 68"/>
                <a:gd name="T64" fmla="*/ 1 w 71"/>
                <a:gd name="T65" fmla="*/ 0 h 68"/>
                <a:gd name="T66" fmla="*/ 1 w 71"/>
                <a:gd name="T67" fmla="*/ 1 h 68"/>
                <a:gd name="T68" fmla="*/ 1 w 71"/>
                <a:gd name="T69" fmla="*/ 1 h 68"/>
                <a:gd name="T70" fmla="*/ 1 w 71"/>
                <a:gd name="T71" fmla="*/ 1 h 68"/>
                <a:gd name="T72" fmla="*/ 1 w 71"/>
                <a:gd name="T73" fmla="*/ 1 h 68"/>
                <a:gd name="T74" fmla="*/ 1 w 71"/>
                <a:gd name="T75" fmla="*/ 1 h 68"/>
                <a:gd name="T76" fmla="*/ 1 w 71"/>
                <a:gd name="T77" fmla="*/ 1 h 68"/>
                <a:gd name="T78" fmla="*/ 1 w 71"/>
                <a:gd name="T79" fmla="*/ 1 h 68"/>
                <a:gd name="T80" fmla="*/ 1 w 71"/>
                <a:gd name="T81" fmla="*/ 1 h 68"/>
                <a:gd name="T82" fmla="*/ 1 w 71"/>
                <a:gd name="T83" fmla="*/ 1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1" h="68">
                  <a:moveTo>
                    <a:pt x="71" y="59"/>
                  </a:moveTo>
                  <a:lnTo>
                    <a:pt x="69" y="68"/>
                  </a:lnTo>
                  <a:lnTo>
                    <a:pt x="66" y="65"/>
                  </a:lnTo>
                  <a:lnTo>
                    <a:pt x="63" y="65"/>
                  </a:lnTo>
                  <a:lnTo>
                    <a:pt x="59" y="65"/>
                  </a:lnTo>
                  <a:lnTo>
                    <a:pt x="58" y="63"/>
                  </a:lnTo>
                  <a:lnTo>
                    <a:pt x="57" y="62"/>
                  </a:lnTo>
                  <a:lnTo>
                    <a:pt x="54" y="66"/>
                  </a:lnTo>
                  <a:lnTo>
                    <a:pt x="50" y="66"/>
                  </a:lnTo>
                  <a:lnTo>
                    <a:pt x="45" y="62"/>
                  </a:lnTo>
                  <a:lnTo>
                    <a:pt x="41" y="62"/>
                  </a:lnTo>
                  <a:lnTo>
                    <a:pt x="36" y="57"/>
                  </a:lnTo>
                  <a:lnTo>
                    <a:pt x="26" y="68"/>
                  </a:lnTo>
                  <a:lnTo>
                    <a:pt x="23" y="62"/>
                  </a:lnTo>
                  <a:lnTo>
                    <a:pt x="22" y="57"/>
                  </a:lnTo>
                  <a:lnTo>
                    <a:pt x="23" y="54"/>
                  </a:lnTo>
                  <a:lnTo>
                    <a:pt x="16" y="46"/>
                  </a:lnTo>
                  <a:lnTo>
                    <a:pt x="11" y="42"/>
                  </a:lnTo>
                  <a:lnTo>
                    <a:pt x="9" y="38"/>
                  </a:lnTo>
                  <a:lnTo>
                    <a:pt x="8" y="36"/>
                  </a:lnTo>
                  <a:lnTo>
                    <a:pt x="5" y="34"/>
                  </a:lnTo>
                  <a:lnTo>
                    <a:pt x="4" y="32"/>
                  </a:lnTo>
                  <a:lnTo>
                    <a:pt x="2" y="29"/>
                  </a:lnTo>
                  <a:lnTo>
                    <a:pt x="0" y="23"/>
                  </a:lnTo>
                  <a:lnTo>
                    <a:pt x="3" y="22"/>
                  </a:lnTo>
                  <a:lnTo>
                    <a:pt x="4" y="20"/>
                  </a:lnTo>
                  <a:lnTo>
                    <a:pt x="6" y="18"/>
                  </a:lnTo>
                  <a:lnTo>
                    <a:pt x="9" y="20"/>
                  </a:lnTo>
                  <a:lnTo>
                    <a:pt x="18" y="14"/>
                  </a:lnTo>
                  <a:lnTo>
                    <a:pt x="30" y="10"/>
                  </a:lnTo>
                  <a:lnTo>
                    <a:pt x="38" y="4"/>
                  </a:lnTo>
                  <a:lnTo>
                    <a:pt x="42" y="3"/>
                  </a:lnTo>
                  <a:lnTo>
                    <a:pt x="46" y="0"/>
                  </a:lnTo>
                  <a:lnTo>
                    <a:pt x="50" y="10"/>
                  </a:lnTo>
                  <a:lnTo>
                    <a:pt x="54" y="16"/>
                  </a:lnTo>
                  <a:lnTo>
                    <a:pt x="54" y="20"/>
                  </a:lnTo>
                  <a:lnTo>
                    <a:pt x="56" y="21"/>
                  </a:lnTo>
                  <a:lnTo>
                    <a:pt x="56" y="29"/>
                  </a:lnTo>
                  <a:lnTo>
                    <a:pt x="59" y="39"/>
                  </a:lnTo>
                  <a:lnTo>
                    <a:pt x="63" y="41"/>
                  </a:lnTo>
                  <a:lnTo>
                    <a:pt x="70" y="58"/>
                  </a:lnTo>
                  <a:lnTo>
                    <a:pt x="71" y="5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93" name="Freeform 1096"/>
            <p:cNvSpPr>
              <a:spLocks noChangeAspect="1"/>
            </p:cNvSpPr>
            <p:nvPr/>
          </p:nvSpPr>
          <p:spPr bwMode="auto">
            <a:xfrm>
              <a:off x="2771" y="2785"/>
              <a:ext cx="147" cy="163"/>
            </a:xfrm>
            <a:custGeom>
              <a:avLst/>
              <a:gdLst>
                <a:gd name="T0" fmla="*/ 1 w 294"/>
                <a:gd name="T1" fmla="*/ 0 h 327"/>
                <a:gd name="T2" fmla="*/ 1 w 294"/>
                <a:gd name="T3" fmla="*/ 0 h 327"/>
                <a:gd name="T4" fmla="*/ 1 w 294"/>
                <a:gd name="T5" fmla="*/ 0 h 327"/>
                <a:gd name="T6" fmla="*/ 1 w 294"/>
                <a:gd name="T7" fmla="*/ 0 h 327"/>
                <a:gd name="T8" fmla="*/ 1 w 294"/>
                <a:gd name="T9" fmla="*/ 0 h 327"/>
                <a:gd name="T10" fmla="*/ 1 w 294"/>
                <a:gd name="T11" fmla="*/ 0 h 327"/>
                <a:gd name="T12" fmla="*/ 2 w 294"/>
                <a:gd name="T13" fmla="*/ 0 h 327"/>
                <a:gd name="T14" fmla="*/ 2 w 294"/>
                <a:gd name="T15" fmla="*/ 0 h 327"/>
                <a:gd name="T16" fmla="*/ 2 w 294"/>
                <a:gd name="T17" fmla="*/ 0 h 327"/>
                <a:gd name="T18" fmla="*/ 2 w 294"/>
                <a:gd name="T19" fmla="*/ 0 h 327"/>
                <a:gd name="T20" fmla="*/ 2 w 294"/>
                <a:gd name="T21" fmla="*/ 0 h 327"/>
                <a:gd name="T22" fmla="*/ 2 w 294"/>
                <a:gd name="T23" fmla="*/ 0 h 327"/>
                <a:gd name="T24" fmla="*/ 2 w 294"/>
                <a:gd name="T25" fmla="*/ 0 h 327"/>
                <a:gd name="T26" fmla="*/ 1 w 294"/>
                <a:gd name="T27" fmla="*/ 1 h 327"/>
                <a:gd name="T28" fmla="*/ 1 w 294"/>
                <a:gd name="T29" fmla="*/ 1 h 327"/>
                <a:gd name="T30" fmla="*/ 1 w 294"/>
                <a:gd name="T31" fmla="*/ 1 h 327"/>
                <a:gd name="T32" fmla="*/ 1 w 294"/>
                <a:gd name="T33" fmla="*/ 1 h 327"/>
                <a:gd name="T34" fmla="*/ 1 w 294"/>
                <a:gd name="T35" fmla="*/ 1 h 327"/>
                <a:gd name="T36" fmla="*/ 1 w 294"/>
                <a:gd name="T37" fmla="*/ 1 h 327"/>
                <a:gd name="T38" fmla="*/ 1 w 294"/>
                <a:gd name="T39" fmla="*/ 1 h 327"/>
                <a:gd name="T40" fmla="*/ 1 w 294"/>
                <a:gd name="T41" fmla="*/ 1 h 327"/>
                <a:gd name="T42" fmla="*/ 1 w 294"/>
                <a:gd name="T43" fmla="*/ 1 h 327"/>
                <a:gd name="T44" fmla="*/ 1 w 294"/>
                <a:gd name="T45" fmla="*/ 1 h 327"/>
                <a:gd name="T46" fmla="*/ 1 w 294"/>
                <a:gd name="T47" fmla="*/ 1 h 327"/>
                <a:gd name="T48" fmla="*/ 1 w 294"/>
                <a:gd name="T49" fmla="*/ 1 h 327"/>
                <a:gd name="T50" fmla="*/ 1 w 294"/>
                <a:gd name="T51" fmla="*/ 1 h 327"/>
                <a:gd name="T52" fmla="*/ 1 w 294"/>
                <a:gd name="T53" fmla="*/ 1 h 327"/>
                <a:gd name="T54" fmla="*/ 1 w 294"/>
                <a:gd name="T55" fmla="*/ 1 h 327"/>
                <a:gd name="T56" fmla="*/ 1 w 294"/>
                <a:gd name="T57" fmla="*/ 0 h 327"/>
                <a:gd name="T58" fmla="*/ 1 w 294"/>
                <a:gd name="T59" fmla="*/ 0 h 327"/>
                <a:gd name="T60" fmla="*/ 1 w 294"/>
                <a:gd name="T61" fmla="*/ 0 h 327"/>
                <a:gd name="T62" fmla="*/ 1 w 294"/>
                <a:gd name="T63" fmla="*/ 0 h 327"/>
                <a:gd name="T64" fmla="*/ 1 w 294"/>
                <a:gd name="T65" fmla="*/ 0 h 327"/>
                <a:gd name="T66" fmla="*/ 1 w 294"/>
                <a:gd name="T67" fmla="*/ 0 h 327"/>
                <a:gd name="T68" fmla="*/ 1 w 294"/>
                <a:gd name="T69" fmla="*/ 0 h 327"/>
                <a:gd name="T70" fmla="*/ 1 w 294"/>
                <a:gd name="T71" fmla="*/ 0 h 327"/>
                <a:gd name="T72" fmla="*/ 1 w 294"/>
                <a:gd name="T73" fmla="*/ 0 h 327"/>
                <a:gd name="T74" fmla="*/ 1 w 294"/>
                <a:gd name="T75" fmla="*/ 0 h 327"/>
                <a:gd name="T76" fmla="*/ 1 w 294"/>
                <a:gd name="T77" fmla="*/ 0 h 327"/>
                <a:gd name="T78" fmla="*/ 1 w 294"/>
                <a:gd name="T79" fmla="*/ 0 h 327"/>
                <a:gd name="T80" fmla="*/ 1 w 294"/>
                <a:gd name="T81" fmla="*/ 0 h 327"/>
                <a:gd name="T82" fmla="*/ 1 w 294"/>
                <a:gd name="T83" fmla="*/ 0 h 327"/>
                <a:gd name="T84" fmla="*/ 1 w 294"/>
                <a:gd name="T85" fmla="*/ 0 h 327"/>
                <a:gd name="T86" fmla="*/ 1 w 294"/>
                <a:gd name="T87" fmla="*/ 0 h 327"/>
                <a:gd name="T88" fmla="*/ 1 w 294"/>
                <a:gd name="T89" fmla="*/ 0 h 327"/>
                <a:gd name="T90" fmla="*/ 1 w 294"/>
                <a:gd name="T91" fmla="*/ 0 h 327"/>
                <a:gd name="T92" fmla="*/ 1 w 294"/>
                <a:gd name="T93" fmla="*/ 0 h 327"/>
                <a:gd name="T94" fmla="*/ 1 w 294"/>
                <a:gd name="T95" fmla="*/ 0 h 327"/>
                <a:gd name="T96" fmla="*/ 1 w 294"/>
                <a:gd name="T97" fmla="*/ 0 h 327"/>
                <a:gd name="T98" fmla="*/ 1 w 294"/>
                <a:gd name="T99" fmla="*/ 0 h 327"/>
                <a:gd name="T100" fmla="*/ 1 w 294"/>
                <a:gd name="T101" fmla="*/ 0 h 327"/>
                <a:gd name="T102" fmla="*/ 1 w 294"/>
                <a:gd name="T103" fmla="*/ 0 h 327"/>
                <a:gd name="T104" fmla="*/ 1 w 294"/>
                <a:gd name="T105" fmla="*/ 0 h 327"/>
                <a:gd name="T106" fmla="*/ 1 w 294"/>
                <a:gd name="T107" fmla="*/ 0 h 327"/>
                <a:gd name="T108" fmla="*/ 1 w 294"/>
                <a:gd name="T109" fmla="*/ 0 h 327"/>
                <a:gd name="T110" fmla="*/ 1 w 294"/>
                <a:gd name="T111" fmla="*/ 0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4" h="327">
                  <a:moveTo>
                    <a:pt x="249" y="3"/>
                  </a:moveTo>
                  <a:lnTo>
                    <a:pt x="255" y="0"/>
                  </a:lnTo>
                  <a:lnTo>
                    <a:pt x="258" y="4"/>
                  </a:lnTo>
                  <a:lnTo>
                    <a:pt x="259" y="9"/>
                  </a:lnTo>
                  <a:lnTo>
                    <a:pt x="259" y="13"/>
                  </a:lnTo>
                  <a:lnTo>
                    <a:pt x="253" y="23"/>
                  </a:lnTo>
                  <a:lnTo>
                    <a:pt x="250" y="23"/>
                  </a:lnTo>
                  <a:lnTo>
                    <a:pt x="250" y="18"/>
                  </a:lnTo>
                  <a:lnTo>
                    <a:pt x="248" y="18"/>
                  </a:lnTo>
                  <a:lnTo>
                    <a:pt x="248" y="21"/>
                  </a:lnTo>
                  <a:lnTo>
                    <a:pt x="248" y="24"/>
                  </a:lnTo>
                  <a:lnTo>
                    <a:pt x="244" y="25"/>
                  </a:lnTo>
                  <a:lnTo>
                    <a:pt x="242" y="24"/>
                  </a:lnTo>
                  <a:lnTo>
                    <a:pt x="240" y="25"/>
                  </a:lnTo>
                  <a:lnTo>
                    <a:pt x="236" y="28"/>
                  </a:lnTo>
                  <a:lnTo>
                    <a:pt x="232" y="35"/>
                  </a:lnTo>
                  <a:lnTo>
                    <a:pt x="231" y="36"/>
                  </a:lnTo>
                  <a:lnTo>
                    <a:pt x="231" y="41"/>
                  </a:lnTo>
                  <a:lnTo>
                    <a:pt x="226" y="46"/>
                  </a:lnTo>
                  <a:lnTo>
                    <a:pt x="228" y="51"/>
                  </a:lnTo>
                  <a:lnTo>
                    <a:pt x="230" y="54"/>
                  </a:lnTo>
                  <a:lnTo>
                    <a:pt x="230" y="58"/>
                  </a:lnTo>
                  <a:lnTo>
                    <a:pt x="231" y="59"/>
                  </a:lnTo>
                  <a:lnTo>
                    <a:pt x="232" y="59"/>
                  </a:lnTo>
                  <a:lnTo>
                    <a:pt x="240" y="57"/>
                  </a:lnTo>
                  <a:lnTo>
                    <a:pt x="241" y="55"/>
                  </a:lnTo>
                  <a:lnTo>
                    <a:pt x="254" y="55"/>
                  </a:lnTo>
                  <a:lnTo>
                    <a:pt x="253" y="64"/>
                  </a:lnTo>
                  <a:lnTo>
                    <a:pt x="250" y="76"/>
                  </a:lnTo>
                  <a:lnTo>
                    <a:pt x="249" y="81"/>
                  </a:lnTo>
                  <a:lnTo>
                    <a:pt x="246" y="81"/>
                  </a:lnTo>
                  <a:lnTo>
                    <a:pt x="244" y="83"/>
                  </a:lnTo>
                  <a:lnTo>
                    <a:pt x="247" y="87"/>
                  </a:lnTo>
                  <a:lnTo>
                    <a:pt x="255" y="91"/>
                  </a:lnTo>
                  <a:lnTo>
                    <a:pt x="256" y="96"/>
                  </a:lnTo>
                  <a:lnTo>
                    <a:pt x="253" y="101"/>
                  </a:lnTo>
                  <a:lnTo>
                    <a:pt x="254" y="103"/>
                  </a:lnTo>
                  <a:lnTo>
                    <a:pt x="258" y="106"/>
                  </a:lnTo>
                  <a:lnTo>
                    <a:pt x="259" y="109"/>
                  </a:lnTo>
                  <a:lnTo>
                    <a:pt x="261" y="111"/>
                  </a:lnTo>
                  <a:lnTo>
                    <a:pt x="264" y="114"/>
                  </a:lnTo>
                  <a:lnTo>
                    <a:pt x="265" y="115"/>
                  </a:lnTo>
                  <a:lnTo>
                    <a:pt x="265" y="117"/>
                  </a:lnTo>
                  <a:lnTo>
                    <a:pt x="265" y="118"/>
                  </a:lnTo>
                  <a:lnTo>
                    <a:pt x="270" y="124"/>
                  </a:lnTo>
                  <a:lnTo>
                    <a:pt x="268" y="126"/>
                  </a:lnTo>
                  <a:lnTo>
                    <a:pt x="271" y="130"/>
                  </a:lnTo>
                  <a:lnTo>
                    <a:pt x="272" y="130"/>
                  </a:lnTo>
                  <a:lnTo>
                    <a:pt x="271" y="131"/>
                  </a:lnTo>
                  <a:lnTo>
                    <a:pt x="272" y="135"/>
                  </a:lnTo>
                  <a:lnTo>
                    <a:pt x="268" y="139"/>
                  </a:lnTo>
                  <a:lnTo>
                    <a:pt x="273" y="151"/>
                  </a:lnTo>
                  <a:lnTo>
                    <a:pt x="279" y="153"/>
                  </a:lnTo>
                  <a:lnTo>
                    <a:pt x="289" y="153"/>
                  </a:lnTo>
                  <a:lnTo>
                    <a:pt x="292" y="161"/>
                  </a:lnTo>
                  <a:lnTo>
                    <a:pt x="291" y="166"/>
                  </a:lnTo>
                  <a:lnTo>
                    <a:pt x="294" y="168"/>
                  </a:lnTo>
                  <a:lnTo>
                    <a:pt x="292" y="172"/>
                  </a:lnTo>
                  <a:lnTo>
                    <a:pt x="290" y="177"/>
                  </a:lnTo>
                  <a:lnTo>
                    <a:pt x="286" y="185"/>
                  </a:lnTo>
                  <a:lnTo>
                    <a:pt x="284" y="187"/>
                  </a:lnTo>
                  <a:lnTo>
                    <a:pt x="277" y="190"/>
                  </a:lnTo>
                  <a:lnTo>
                    <a:pt x="273" y="189"/>
                  </a:lnTo>
                  <a:lnTo>
                    <a:pt x="268" y="185"/>
                  </a:lnTo>
                  <a:lnTo>
                    <a:pt x="267" y="189"/>
                  </a:lnTo>
                  <a:lnTo>
                    <a:pt x="267" y="192"/>
                  </a:lnTo>
                  <a:lnTo>
                    <a:pt x="282" y="201"/>
                  </a:lnTo>
                  <a:lnTo>
                    <a:pt x="284" y="207"/>
                  </a:lnTo>
                  <a:lnTo>
                    <a:pt x="280" y="213"/>
                  </a:lnTo>
                  <a:lnTo>
                    <a:pt x="280" y="216"/>
                  </a:lnTo>
                  <a:lnTo>
                    <a:pt x="284" y="219"/>
                  </a:lnTo>
                  <a:lnTo>
                    <a:pt x="282" y="223"/>
                  </a:lnTo>
                  <a:lnTo>
                    <a:pt x="283" y="227"/>
                  </a:lnTo>
                  <a:lnTo>
                    <a:pt x="276" y="233"/>
                  </a:lnTo>
                  <a:lnTo>
                    <a:pt x="273" y="237"/>
                  </a:lnTo>
                  <a:lnTo>
                    <a:pt x="268" y="243"/>
                  </a:lnTo>
                  <a:lnTo>
                    <a:pt x="270" y="247"/>
                  </a:lnTo>
                  <a:lnTo>
                    <a:pt x="272" y="249"/>
                  </a:lnTo>
                  <a:lnTo>
                    <a:pt x="276" y="258"/>
                  </a:lnTo>
                  <a:lnTo>
                    <a:pt x="274" y="262"/>
                  </a:lnTo>
                  <a:lnTo>
                    <a:pt x="273" y="264"/>
                  </a:lnTo>
                  <a:lnTo>
                    <a:pt x="267" y="269"/>
                  </a:lnTo>
                  <a:lnTo>
                    <a:pt x="261" y="269"/>
                  </a:lnTo>
                  <a:lnTo>
                    <a:pt x="254" y="268"/>
                  </a:lnTo>
                  <a:lnTo>
                    <a:pt x="254" y="273"/>
                  </a:lnTo>
                  <a:lnTo>
                    <a:pt x="253" y="275"/>
                  </a:lnTo>
                  <a:lnTo>
                    <a:pt x="252" y="286"/>
                  </a:lnTo>
                  <a:lnTo>
                    <a:pt x="250" y="291"/>
                  </a:lnTo>
                  <a:lnTo>
                    <a:pt x="256" y="297"/>
                  </a:lnTo>
                  <a:lnTo>
                    <a:pt x="249" y="295"/>
                  </a:lnTo>
                  <a:lnTo>
                    <a:pt x="244" y="295"/>
                  </a:lnTo>
                  <a:lnTo>
                    <a:pt x="237" y="294"/>
                  </a:lnTo>
                  <a:lnTo>
                    <a:pt x="238" y="299"/>
                  </a:lnTo>
                  <a:lnTo>
                    <a:pt x="237" y="300"/>
                  </a:lnTo>
                  <a:lnTo>
                    <a:pt x="232" y="301"/>
                  </a:lnTo>
                  <a:lnTo>
                    <a:pt x="222" y="301"/>
                  </a:lnTo>
                  <a:lnTo>
                    <a:pt x="218" y="303"/>
                  </a:lnTo>
                  <a:lnTo>
                    <a:pt x="217" y="300"/>
                  </a:lnTo>
                  <a:lnTo>
                    <a:pt x="216" y="301"/>
                  </a:lnTo>
                  <a:lnTo>
                    <a:pt x="216" y="304"/>
                  </a:lnTo>
                  <a:lnTo>
                    <a:pt x="214" y="304"/>
                  </a:lnTo>
                  <a:lnTo>
                    <a:pt x="214" y="306"/>
                  </a:lnTo>
                  <a:lnTo>
                    <a:pt x="217" y="310"/>
                  </a:lnTo>
                  <a:lnTo>
                    <a:pt x="217" y="315"/>
                  </a:lnTo>
                  <a:lnTo>
                    <a:pt x="216" y="317"/>
                  </a:lnTo>
                  <a:lnTo>
                    <a:pt x="210" y="318"/>
                  </a:lnTo>
                  <a:lnTo>
                    <a:pt x="206" y="313"/>
                  </a:lnTo>
                  <a:lnTo>
                    <a:pt x="205" y="312"/>
                  </a:lnTo>
                  <a:lnTo>
                    <a:pt x="196" y="316"/>
                  </a:lnTo>
                  <a:lnTo>
                    <a:pt x="194" y="319"/>
                  </a:lnTo>
                  <a:lnTo>
                    <a:pt x="194" y="322"/>
                  </a:lnTo>
                  <a:lnTo>
                    <a:pt x="192" y="325"/>
                  </a:lnTo>
                  <a:lnTo>
                    <a:pt x="190" y="327"/>
                  </a:lnTo>
                  <a:lnTo>
                    <a:pt x="190" y="325"/>
                  </a:lnTo>
                  <a:lnTo>
                    <a:pt x="187" y="324"/>
                  </a:lnTo>
                  <a:lnTo>
                    <a:pt x="183" y="324"/>
                  </a:lnTo>
                  <a:lnTo>
                    <a:pt x="180" y="325"/>
                  </a:lnTo>
                  <a:lnTo>
                    <a:pt x="178" y="327"/>
                  </a:lnTo>
                  <a:lnTo>
                    <a:pt x="176" y="325"/>
                  </a:lnTo>
                  <a:lnTo>
                    <a:pt x="176" y="322"/>
                  </a:lnTo>
                  <a:lnTo>
                    <a:pt x="172" y="317"/>
                  </a:lnTo>
                  <a:lnTo>
                    <a:pt x="171" y="313"/>
                  </a:lnTo>
                  <a:lnTo>
                    <a:pt x="168" y="315"/>
                  </a:lnTo>
                  <a:lnTo>
                    <a:pt x="166" y="311"/>
                  </a:lnTo>
                  <a:lnTo>
                    <a:pt x="162" y="311"/>
                  </a:lnTo>
                  <a:lnTo>
                    <a:pt x="160" y="317"/>
                  </a:lnTo>
                  <a:lnTo>
                    <a:pt x="158" y="321"/>
                  </a:lnTo>
                  <a:lnTo>
                    <a:pt x="159" y="325"/>
                  </a:lnTo>
                  <a:lnTo>
                    <a:pt x="150" y="327"/>
                  </a:lnTo>
                  <a:lnTo>
                    <a:pt x="146" y="322"/>
                  </a:lnTo>
                  <a:lnTo>
                    <a:pt x="141" y="321"/>
                  </a:lnTo>
                  <a:lnTo>
                    <a:pt x="139" y="317"/>
                  </a:lnTo>
                  <a:lnTo>
                    <a:pt x="135" y="317"/>
                  </a:lnTo>
                  <a:lnTo>
                    <a:pt x="134" y="312"/>
                  </a:lnTo>
                  <a:lnTo>
                    <a:pt x="142" y="305"/>
                  </a:lnTo>
                  <a:lnTo>
                    <a:pt x="138" y="301"/>
                  </a:lnTo>
                  <a:lnTo>
                    <a:pt x="126" y="301"/>
                  </a:lnTo>
                  <a:lnTo>
                    <a:pt x="126" y="297"/>
                  </a:lnTo>
                  <a:lnTo>
                    <a:pt x="121" y="292"/>
                  </a:lnTo>
                  <a:lnTo>
                    <a:pt x="123" y="287"/>
                  </a:lnTo>
                  <a:lnTo>
                    <a:pt x="121" y="285"/>
                  </a:lnTo>
                  <a:lnTo>
                    <a:pt x="110" y="283"/>
                  </a:lnTo>
                  <a:lnTo>
                    <a:pt x="108" y="286"/>
                  </a:lnTo>
                  <a:lnTo>
                    <a:pt x="99" y="288"/>
                  </a:lnTo>
                  <a:lnTo>
                    <a:pt x="96" y="287"/>
                  </a:lnTo>
                  <a:lnTo>
                    <a:pt x="93" y="288"/>
                  </a:lnTo>
                  <a:lnTo>
                    <a:pt x="91" y="291"/>
                  </a:lnTo>
                  <a:lnTo>
                    <a:pt x="92" y="293"/>
                  </a:lnTo>
                  <a:lnTo>
                    <a:pt x="94" y="295"/>
                  </a:lnTo>
                  <a:lnTo>
                    <a:pt x="90" y="297"/>
                  </a:lnTo>
                  <a:lnTo>
                    <a:pt x="87" y="301"/>
                  </a:lnTo>
                  <a:lnTo>
                    <a:pt x="81" y="304"/>
                  </a:lnTo>
                  <a:lnTo>
                    <a:pt x="75" y="305"/>
                  </a:lnTo>
                  <a:lnTo>
                    <a:pt x="73" y="303"/>
                  </a:lnTo>
                  <a:lnTo>
                    <a:pt x="70" y="301"/>
                  </a:lnTo>
                  <a:lnTo>
                    <a:pt x="62" y="303"/>
                  </a:lnTo>
                  <a:lnTo>
                    <a:pt x="55" y="305"/>
                  </a:lnTo>
                  <a:lnTo>
                    <a:pt x="51" y="305"/>
                  </a:lnTo>
                  <a:lnTo>
                    <a:pt x="48" y="304"/>
                  </a:lnTo>
                  <a:lnTo>
                    <a:pt x="40" y="299"/>
                  </a:lnTo>
                  <a:lnTo>
                    <a:pt x="37" y="294"/>
                  </a:lnTo>
                  <a:lnTo>
                    <a:pt x="36" y="292"/>
                  </a:lnTo>
                  <a:lnTo>
                    <a:pt x="28" y="287"/>
                  </a:lnTo>
                  <a:lnTo>
                    <a:pt x="27" y="285"/>
                  </a:lnTo>
                  <a:lnTo>
                    <a:pt x="20" y="282"/>
                  </a:lnTo>
                  <a:lnTo>
                    <a:pt x="20" y="279"/>
                  </a:lnTo>
                  <a:lnTo>
                    <a:pt x="18" y="276"/>
                  </a:lnTo>
                  <a:lnTo>
                    <a:pt x="3" y="268"/>
                  </a:lnTo>
                  <a:lnTo>
                    <a:pt x="1" y="263"/>
                  </a:lnTo>
                  <a:lnTo>
                    <a:pt x="1" y="259"/>
                  </a:lnTo>
                  <a:lnTo>
                    <a:pt x="0" y="257"/>
                  </a:lnTo>
                  <a:lnTo>
                    <a:pt x="1" y="253"/>
                  </a:lnTo>
                  <a:lnTo>
                    <a:pt x="3" y="249"/>
                  </a:lnTo>
                  <a:lnTo>
                    <a:pt x="6" y="245"/>
                  </a:lnTo>
                  <a:lnTo>
                    <a:pt x="10" y="241"/>
                  </a:lnTo>
                  <a:lnTo>
                    <a:pt x="15" y="241"/>
                  </a:lnTo>
                  <a:lnTo>
                    <a:pt x="26" y="234"/>
                  </a:lnTo>
                  <a:lnTo>
                    <a:pt x="32" y="234"/>
                  </a:lnTo>
                  <a:lnTo>
                    <a:pt x="38" y="232"/>
                  </a:lnTo>
                  <a:lnTo>
                    <a:pt x="44" y="232"/>
                  </a:lnTo>
                  <a:lnTo>
                    <a:pt x="49" y="232"/>
                  </a:lnTo>
                  <a:lnTo>
                    <a:pt x="54" y="232"/>
                  </a:lnTo>
                  <a:lnTo>
                    <a:pt x="56" y="232"/>
                  </a:lnTo>
                  <a:lnTo>
                    <a:pt x="57" y="231"/>
                  </a:lnTo>
                  <a:lnTo>
                    <a:pt x="57" y="227"/>
                  </a:lnTo>
                  <a:lnTo>
                    <a:pt x="57" y="223"/>
                  </a:lnTo>
                  <a:lnTo>
                    <a:pt x="58" y="221"/>
                  </a:lnTo>
                  <a:lnTo>
                    <a:pt x="61" y="221"/>
                  </a:lnTo>
                  <a:lnTo>
                    <a:pt x="64" y="223"/>
                  </a:lnTo>
                  <a:lnTo>
                    <a:pt x="68" y="225"/>
                  </a:lnTo>
                  <a:lnTo>
                    <a:pt x="67" y="215"/>
                  </a:lnTo>
                  <a:lnTo>
                    <a:pt x="69" y="205"/>
                  </a:lnTo>
                  <a:lnTo>
                    <a:pt x="68" y="199"/>
                  </a:lnTo>
                  <a:lnTo>
                    <a:pt x="66" y="197"/>
                  </a:lnTo>
                  <a:lnTo>
                    <a:pt x="64" y="196"/>
                  </a:lnTo>
                  <a:lnTo>
                    <a:pt x="61" y="197"/>
                  </a:lnTo>
                  <a:lnTo>
                    <a:pt x="52" y="203"/>
                  </a:lnTo>
                  <a:lnTo>
                    <a:pt x="42" y="209"/>
                  </a:lnTo>
                  <a:lnTo>
                    <a:pt x="45" y="211"/>
                  </a:lnTo>
                  <a:lnTo>
                    <a:pt x="43" y="214"/>
                  </a:lnTo>
                  <a:lnTo>
                    <a:pt x="33" y="217"/>
                  </a:lnTo>
                  <a:lnTo>
                    <a:pt x="31" y="217"/>
                  </a:lnTo>
                  <a:lnTo>
                    <a:pt x="30" y="216"/>
                  </a:lnTo>
                  <a:lnTo>
                    <a:pt x="28" y="215"/>
                  </a:lnTo>
                  <a:lnTo>
                    <a:pt x="30" y="214"/>
                  </a:lnTo>
                  <a:lnTo>
                    <a:pt x="34" y="213"/>
                  </a:lnTo>
                  <a:lnTo>
                    <a:pt x="36" y="207"/>
                  </a:lnTo>
                  <a:lnTo>
                    <a:pt x="32" y="199"/>
                  </a:lnTo>
                  <a:lnTo>
                    <a:pt x="30" y="196"/>
                  </a:lnTo>
                  <a:lnTo>
                    <a:pt x="30" y="190"/>
                  </a:lnTo>
                  <a:lnTo>
                    <a:pt x="36" y="189"/>
                  </a:lnTo>
                  <a:lnTo>
                    <a:pt x="42" y="185"/>
                  </a:lnTo>
                  <a:lnTo>
                    <a:pt x="44" y="178"/>
                  </a:lnTo>
                  <a:lnTo>
                    <a:pt x="45" y="177"/>
                  </a:lnTo>
                  <a:lnTo>
                    <a:pt x="50" y="169"/>
                  </a:lnTo>
                  <a:lnTo>
                    <a:pt x="48" y="166"/>
                  </a:lnTo>
                  <a:lnTo>
                    <a:pt x="46" y="165"/>
                  </a:lnTo>
                  <a:lnTo>
                    <a:pt x="48" y="162"/>
                  </a:lnTo>
                  <a:lnTo>
                    <a:pt x="52" y="161"/>
                  </a:lnTo>
                  <a:lnTo>
                    <a:pt x="56" y="160"/>
                  </a:lnTo>
                  <a:lnTo>
                    <a:pt x="58" y="150"/>
                  </a:lnTo>
                  <a:lnTo>
                    <a:pt x="58" y="144"/>
                  </a:lnTo>
                  <a:lnTo>
                    <a:pt x="58" y="142"/>
                  </a:lnTo>
                  <a:lnTo>
                    <a:pt x="57" y="139"/>
                  </a:lnTo>
                  <a:lnTo>
                    <a:pt x="63" y="136"/>
                  </a:lnTo>
                  <a:lnTo>
                    <a:pt x="66" y="133"/>
                  </a:lnTo>
                  <a:lnTo>
                    <a:pt x="64" y="131"/>
                  </a:lnTo>
                  <a:lnTo>
                    <a:pt x="63" y="129"/>
                  </a:lnTo>
                  <a:lnTo>
                    <a:pt x="66" y="126"/>
                  </a:lnTo>
                  <a:lnTo>
                    <a:pt x="74" y="126"/>
                  </a:lnTo>
                  <a:lnTo>
                    <a:pt x="75" y="125"/>
                  </a:lnTo>
                  <a:lnTo>
                    <a:pt x="78" y="125"/>
                  </a:lnTo>
                  <a:lnTo>
                    <a:pt x="79" y="125"/>
                  </a:lnTo>
                  <a:lnTo>
                    <a:pt x="78" y="127"/>
                  </a:lnTo>
                  <a:lnTo>
                    <a:pt x="79" y="130"/>
                  </a:lnTo>
                  <a:lnTo>
                    <a:pt x="80" y="130"/>
                  </a:lnTo>
                  <a:lnTo>
                    <a:pt x="82" y="130"/>
                  </a:lnTo>
                  <a:lnTo>
                    <a:pt x="84" y="127"/>
                  </a:lnTo>
                  <a:lnTo>
                    <a:pt x="81" y="125"/>
                  </a:lnTo>
                  <a:lnTo>
                    <a:pt x="82" y="123"/>
                  </a:lnTo>
                  <a:lnTo>
                    <a:pt x="81" y="121"/>
                  </a:lnTo>
                  <a:lnTo>
                    <a:pt x="79" y="121"/>
                  </a:lnTo>
                  <a:lnTo>
                    <a:pt x="74" y="121"/>
                  </a:lnTo>
                  <a:lnTo>
                    <a:pt x="73" y="120"/>
                  </a:lnTo>
                  <a:lnTo>
                    <a:pt x="75" y="118"/>
                  </a:lnTo>
                  <a:lnTo>
                    <a:pt x="67" y="113"/>
                  </a:lnTo>
                  <a:lnTo>
                    <a:pt x="67" y="112"/>
                  </a:lnTo>
                  <a:lnTo>
                    <a:pt x="64" y="106"/>
                  </a:lnTo>
                  <a:lnTo>
                    <a:pt x="61" y="105"/>
                  </a:lnTo>
                  <a:lnTo>
                    <a:pt x="58" y="105"/>
                  </a:lnTo>
                  <a:lnTo>
                    <a:pt x="57" y="103"/>
                  </a:lnTo>
                  <a:lnTo>
                    <a:pt x="55" y="102"/>
                  </a:lnTo>
                  <a:lnTo>
                    <a:pt x="52" y="103"/>
                  </a:lnTo>
                  <a:lnTo>
                    <a:pt x="50" y="103"/>
                  </a:lnTo>
                  <a:lnTo>
                    <a:pt x="50" y="101"/>
                  </a:lnTo>
                  <a:lnTo>
                    <a:pt x="49" y="100"/>
                  </a:lnTo>
                  <a:lnTo>
                    <a:pt x="49" y="94"/>
                  </a:lnTo>
                  <a:lnTo>
                    <a:pt x="48" y="90"/>
                  </a:lnTo>
                  <a:lnTo>
                    <a:pt x="43" y="93"/>
                  </a:lnTo>
                  <a:lnTo>
                    <a:pt x="42" y="95"/>
                  </a:lnTo>
                  <a:lnTo>
                    <a:pt x="40" y="95"/>
                  </a:lnTo>
                  <a:lnTo>
                    <a:pt x="32" y="93"/>
                  </a:lnTo>
                  <a:lnTo>
                    <a:pt x="28" y="91"/>
                  </a:lnTo>
                  <a:lnTo>
                    <a:pt x="28" y="89"/>
                  </a:lnTo>
                  <a:lnTo>
                    <a:pt x="30" y="85"/>
                  </a:lnTo>
                  <a:lnTo>
                    <a:pt x="30" y="84"/>
                  </a:lnTo>
                  <a:lnTo>
                    <a:pt x="27" y="84"/>
                  </a:lnTo>
                  <a:lnTo>
                    <a:pt x="27" y="79"/>
                  </a:lnTo>
                  <a:lnTo>
                    <a:pt x="31" y="67"/>
                  </a:lnTo>
                  <a:lnTo>
                    <a:pt x="30" y="65"/>
                  </a:lnTo>
                  <a:lnTo>
                    <a:pt x="36" y="59"/>
                  </a:lnTo>
                  <a:lnTo>
                    <a:pt x="38" y="58"/>
                  </a:lnTo>
                  <a:lnTo>
                    <a:pt x="32" y="51"/>
                  </a:lnTo>
                  <a:lnTo>
                    <a:pt x="33" y="48"/>
                  </a:lnTo>
                  <a:lnTo>
                    <a:pt x="36" y="47"/>
                  </a:lnTo>
                  <a:lnTo>
                    <a:pt x="34" y="45"/>
                  </a:lnTo>
                  <a:lnTo>
                    <a:pt x="36" y="43"/>
                  </a:lnTo>
                  <a:lnTo>
                    <a:pt x="42" y="43"/>
                  </a:lnTo>
                  <a:lnTo>
                    <a:pt x="43" y="42"/>
                  </a:lnTo>
                  <a:lnTo>
                    <a:pt x="43" y="37"/>
                  </a:lnTo>
                  <a:lnTo>
                    <a:pt x="44" y="33"/>
                  </a:lnTo>
                  <a:lnTo>
                    <a:pt x="46" y="29"/>
                  </a:lnTo>
                  <a:lnTo>
                    <a:pt x="50" y="28"/>
                  </a:lnTo>
                  <a:lnTo>
                    <a:pt x="60" y="28"/>
                  </a:lnTo>
                  <a:lnTo>
                    <a:pt x="64" y="28"/>
                  </a:lnTo>
                  <a:lnTo>
                    <a:pt x="69" y="24"/>
                  </a:lnTo>
                  <a:lnTo>
                    <a:pt x="73" y="17"/>
                  </a:lnTo>
                  <a:lnTo>
                    <a:pt x="75" y="15"/>
                  </a:lnTo>
                  <a:lnTo>
                    <a:pt x="81" y="13"/>
                  </a:lnTo>
                  <a:lnTo>
                    <a:pt x="84" y="11"/>
                  </a:lnTo>
                  <a:lnTo>
                    <a:pt x="85" y="11"/>
                  </a:lnTo>
                  <a:lnTo>
                    <a:pt x="85" y="15"/>
                  </a:lnTo>
                  <a:lnTo>
                    <a:pt x="88" y="18"/>
                  </a:lnTo>
                  <a:lnTo>
                    <a:pt x="96" y="24"/>
                  </a:lnTo>
                  <a:lnTo>
                    <a:pt x="103" y="22"/>
                  </a:lnTo>
                  <a:lnTo>
                    <a:pt x="108" y="18"/>
                  </a:lnTo>
                  <a:lnTo>
                    <a:pt x="111" y="22"/>
                  </a:lnTo>
                  <a:lnTo>
                    <a:pt x="117" y="23"/>
                  </a:lnTo>
                  <a:lnTo>
                    <a:pt x="122" y="28"/>
                  </a:lnTo>
                  <a:lnTo>
                    <a:pt x="126" y="31"/>
                  </a:lnTo>
                  <a:lnTo>
                    <a:pt x="128" y="36"/>
                  </a:lnTo>
                  <a:lnTo>
                    <a:pt x="132" y="43"/>
                  </a:lnTo>
                  <a:lnTo>
                    <a:pt x="132" y="46"/>
                  </a:lnTo>
                  <a:lnTo>
                    <a:pt x="133" y="46"/>
                  </a:lnTo>
                  <a:lnTo>
                    <a:pt x="136" y="41"/>
                  </a:lnTo>
                  <a:lnTo>
                    <a:pt x="145" y="33"/>
                  </a:lnTo>
                  <a:lnTo>
                    <a:pt x="152" y="33"/>
                  </a:lnTo>
                  <a:lnTo>
                    <a:pt x="154" y="27"/>
                  </a:lnTo>
                  <a:lnTo>
                    <a:pt x="156" y="23"/>
                  </a:lnTo>
                  <a:lnTo>
                    <a:pt x="157" y="19"/>
                  </a:lnTo>
                  <a:lnTo>
                    <a:pt x="158" y="16"/>
                  </a:lnTo>
                  <a:lnTo>
                    <a:pt x="160" y="12"/>
                  </a:lnTo>
                  <a:lnTo>
                    <a:pt x="158" y="6"/>
                  </a:lnTo>
                  <a:lnTo>
                    <a:pt x="162" y="5"/>
                  </a:lnTo>
                  <a:lnTo>
                    <a:pt x="165" y="3"/>
                  </a:lnTo>
                  <a:lnTo>
                    <a:pt x="169" y="4"/>
                  </a:lnTo>
                  <a:lnTo>
                    <a:pt x="171" y="6"/>
                  </a:lnTo>
                  <a:lnTo>
                    <a:pt x="180" y="3"/>
                  </a:lnTo>
                  <a:lnTo>
                    <a:pt x="182" y="4"/>
                  </a:lnTo>
                  <a:lnTo>
                    <a:pt x="186" y="3"/>
                  </a:lnTo>
                  <a:lnTo>
                    <a:pt x="188" y="5"/>
                  </a:lnTo>
                  <a:lnTo>
                    <a:pt x="190" y="5"/>
                  </a:lnTo>
                  <a:lnTo>
                    <a:pt x="190" y="10"/>
                  </a:lnTo>
                  <a:lnTo>
                    <a:pt x="195" y="12"/>
                  </a:lnTo>
                  <a:lnTo>
                    <a:pt x="195" y="19"/>
                  </a:lnTo>
                  <a:lnTo>
                    <a:pt x="199" y="21"/>
                  </a:lnTo>
                  <a:lnTo>
                    <a:pt x="202" y="18"/>
                  </a:lnTo>
                  <a:lnTo>
                    <a:pt x="213" y="24"/>
                  </a:lnTo>
                  <a:lnTo>
                    <a:pt x="216" y="17"/>
                  </a:lnTo>
                  <a:lnTo>
                    <a:pt x="217" y="13"/>
                  </a:lnTo>
                  <a:lnTo>
                    <a:pt x="222" y="17"/>
                  </a:lnTo>
                  <a:lnTo>
                    <a:pt x="224" y="22"/>
                  </a:lnTo>
                  <a:lnTo>
                    <a:pt x="228" y="21"/>
                  </a:lnTo>
                  <a:lnTo>
                    <a:pt x="235" y="21"/>
                  </a:lnTo>
                  <a:lnTo>
                    <a:pt x="237" y="19"/>
                  </a:lnTo>
                  <a:lnTo>
                    <a:pt x="238" y="15"/>
                  </a:lnTo>
                  <a:lnTo>
                    <a:pt x="241" y="9"/>
                  </a:lnTo>
                  <a:lnTo>
                    <a:pt x="246" y="7"/>
                  </a:lnTo>
                  <a:lnTo>
                    <a:pt x="248" y="6"/>
                  </a:lnTo>
                  <a:lnTo>
                    <a:pt x="249" y="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94" name="Freeform 1097"/>
            <p:cNvSpPr>
              <a:spLocks noChangeAspect="1"/>
            </p:cNvSpPr>
            <p:nvPr/>
          </p:nvSpPr>
          <p:spPr bwMode="auto">
            <a:xfrm>
              <a:off x="2703" y="2695"/>
              <a:ext cx="148" cy="137"/>
            </a:xfrm>
            <a:custGeom>
              <a:avLst/>
              <a:gdLst>
                <a:gd name="T0" fmla="*/ 1 w 296"/>
                <a:gd name="T1" fmla="*/ 1 h 274"/>
                <a:gd name="T2" fmla="*/ 1 w 296"/>
                <a:gd name="T3" fmla="*/ 1 h 274"/>
                <a:gd name="T4" fmla="*/ 1 w 296"/>
                <a:gd name="T5" fmla="*/ 1 h 274"/>
                <a:gd name="T6" fmla="*/ 1 w 296"/>
                <a:gd name="T7" fmla="*/ 1 h 274"/>
                <a:gd name="T8" fmla="*/ 1 w 296"/>
                <a:gd name="T9" fmla="*/ 0 h 274"/>
                <a:gd name="T10" fmla="*/ 1 w 296"/>
                <a:gd name="T11" fmla="*/ 1 h 274"/>
                <a:gd name="T12" fmla="*/ 1 w 296"/>
                <a:gd name="T13" fmla="*/ 1 h 274"/>
                <a:gd name="T14" fmla="*/ 1 w 296"/>
                <a:gd name="T15" fmla="*/ 1 h 274"/>
                <a:gd name="T16" fmla="*/ 1 w 296"/>
                <a:gd name="T17" fmla="*/ 1 h 274"/>
                <a:gd name="T18" fmla="*/ 1 w 296"/>
                <a:gd name="T19" fmla="*/ 1 h 274"/>
                <a:gd name="T20" fmla="*/ 1 w 296"/>
                <a:gd name="T21" fmla="*/ 1 h 274"/>
                <a:gd name="T22" fmla="*/ 1 w 296"/>
                <a:gd name="T23" fmla="*/ 1 h 274"/>
                <a:gd name="T24" fmla="*/ 1 w 296"/>
                <a:gd name="T25" fmla="*/ 1 h 274"/>
                <a:gd name="T26" fmla="*/ 1 w 296"/>
                <a:gd name="T27" fmla="*/ 1 h 274"/>
                <a:gd name="T28" fmla="*/ 1 w 296"/>
                <a:gd name="T29" fmla="*/ 1 h 274"/>
                <a:gd name="T30" fmla="*/ 1 w 296"/>
                <a:gd name="T31" fmla="*/ 1 h 274"/>
                <a:gd name="T32" fmla="*/ 1 w 296"/>
                <a:gd name="T33" fmla="*/ 1 h 274"/>
                <a:gd name="T34" fmla="*/ 1 w 296"/>
                <a:gd name="T35" fmla="*/ 1 h 274"/>
                <a:gd name="T36" fmla="*/ 1 w 296"/>
                <a:gd name="T37" fmla="*/ 1 h 274"/>
                <a:gd name="T38" fmla="*/ 1 w 296"/>
                <a:gd name="T39" fmla="*/ 1 h 274"/>
                <a:gd name="T40" fmla="*/ 1 w 296"/>
                <a:gd name="T41" fmla="*/ 1 h 274"/>
                <a:gd name="T42" fmla="*/ 1 w 296"/>
                <a:gd name="T43" fmla="*/ 1 h 274"/>
                <a:gd name="T44" fmla="*/ 1 w 296"/>
                <a:gd name="T45" fmla="*/ 1 h 274"/>
                <a:gd name="T46" fmla="*/ 1 w 296"/>
                <a:gd name="T47" fmla="*/ 1 h 274"/>
                <a:gd name="T48" fmla="*/ 1 w 296"/>
                <a:gd name="T49" fmla="*/ 1 h 274"/>
                <a:gd name="T50" fmla="*/ 1 w 296"/>
                <a:gd name="T51" fmla="*/ 1 h 274"/>
                <a:gd name="T52" fmla="*/ 1 w 296"/>
                <a:gd name="T53" fmla="*/ 1 h 274"/>
                <a:gd name="T54" fmla="*/ 1 w 296"/>
                <a:gd name="T55" fmla="*/ 1 h 274"/>
                <a:gd name="T56" fmla="*/ 2 w 296"/>
                <a:gd name="T57" fmla="*/ 1 h 274"/>
                <a:gd name="T58" fmla="*/ 2 w 296"/>
                <a:gd name="T59" fmla="*/ 1 h 274"/>
                <a:gd name="T60" fmla="*/ 2 w 296"/>
                <a:gd name="T61" fmla="*/ 1 h 274"/>
                <a:gd name="T62" fmla="*/ 2 w 296"/>
                <a:gd name="T63" fmla="*/ 1 h 274"/>
                <a:gd name="T64" fmla="*/ 2 w 296"/>
                <a:gd name="T65" fmla="*/ 1 h 274"/>
                <a:gd name="T66" fmla="*/ 2 w 296"/>
                <a:gd name="T67" fmla="*/ 1 h 274"/>
                <a:gd name="T68" fmla="*/ 2 w 296"/>
                <a:gd name="T69" fmla="*/ 1 h 274"/>
                <a:gd name="T70" fmla="*/ 1 w 296"/>
                <a:gd name="T71" fmla="*/ 1 h 274"/>
                <a:gd name="T72" fmla="*/ 1 w 296"/>
                <a:gd name="T73" fmla="*/ 1 h 274"/>
                <a:gd name="T74" fmla="*/ 1 w 296"/>
                <a:gd name="T75" fmla="*/ 1 h 274"/>
                <a:gd name="T76" fmla="*/ 1 w 296"/>
                <a:gd name="T77" fmla="*/ 1 h 274"/>
                <a:gd name="T78" fmla="*/ 1 w 296"/>
                <a:gd name="T79" fmla="*/ 1 h 274"/>
                <a:gd name="T80" fmla="*/ 1 w 296"/>
                <a:gd name="T81" fmla="*/ 1 h 274"/>
                <a:gd name="T82" fmla="*/ 1 w 296"/>
                <a:gd name="T83" fmla="*/ 1 h 274"/>
                <a:gd name="T84" fmla="*/ 1 w 296"/>
                <a:gd name="T85" fmla="*/ 2 h 274"/>
                <a:gd name="T86" fmla="*/ 1 w 296"/>
                <a:gd name="T87" fmla="*/ 2 h 274"/>
                <a:gd name="T88" fmla="*/ 1 w 296"/>
                <a:gd name="T89" fmla="*/ 2 h 274"/>
                <a:gd name="T90" fmla="*/ 1 w 296"/>
                <a:gd name="T91" fmla="*/ 1 h 274"/>
                <a:gd name="T92" fmla="*/ 1 w 296"/>
                <a:gd name="T93" fmla="*/ 1 h 274"/>
                <a:gd name="T94" fmla="*/ 1 w 296"/>
                <a:gd name="T95" fmla="*/ 1 h 274"/>
                <a:gd name="T96" fmla="*/ 1 w 296"/>
                <a:gd name="T97" fmla="*/ 1 h 274"/>
                <a:gd name="T98" fmla="*/ 1 w 296"/>
                <a:gd name="T99" fmla="*/ 1 h 274"/>
                <a:gd name="T100" fmla="*/ 1 w 296"/>
                <a:gd name="T101" fmla="*/ 1 h 274"/>
                <a:gd name="T102" fmla="*/ 1 w 296"/>
                <a:gd name="T103" fmla="*/ 1 h 274"/>
                <a:gd name="T104" fmla="*/ 1 w 296"/>
                <a:gd name="T105" fmla="*/ 1 h 274"/>
                <a:gd name="T106" fmla="*/ 1 w 296"/>
                <a:gd name="T107" fmla="*/ 1 h 274"/>
                <a:gd name="T108" fmla="*/ 1 w 296"/>
                <a:gd name="T109" fmla="*/ 1 h 274"/>
                <a:gd name="T110" fmla="*/ 1 w 296"/>
                <a:gd name="T111" fmla="*/ 1 h 274"/>
                <a:gd name="T112" fmla="*/ 1 w 296"/>
                <a:gd name="T113" fmla="*/ 1 h 274"/>
                <a:gd name="T114" fmla="*/ 1 w 296"/>
                <a:gd name="T115" fmla="*/ 1 h 2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6" h="274">
                  <a:moveTo>
                    <a:pt x="4" y="12"/>
                  </a:moveTo>
                  <a:lnTo>
                    <a:pt x="10" y="14"/>
                  </a:lnTo>
                  <a:lnTo>
                    <a:pt x="11" y="15"/>
                  </a:lnTo>
                  <a:lnTo>
                    <a:pt x="13" y="17"/>
                  </a:lnTo>
                  <a:lnTo>
                    <a:pt x="13" y="18"/>
                  </a:lnTo>
                  <a:lnTo>
                    <a:pt x="12" y="21"/>
                  </a:lnTo>
                  <a:lnTo>
                    <a:pt x="14" y="22"/>
                  </a:lnTo>
                  <a:lnTo>
                    <a:pt x="19" y="23"/>
                  </a:lnTo>
                  <a:lnTo>
                    <a:pt x="31" y="26"/>
                  </a:lnTo>
                  <a:lnTo>
                    <a:pt x="38" y="24"/>
                  </a:lnTo>
                  <a:lnTo>
                    <a:pt x="44" y="27"/>
                  </a:lnTo>
                  <a:lnTo>
                    <a:pt x="48" y="27"/>
                  </a:lnTo>
                  <a:lnTo>
                    <a:pt x="66" y="20"/>
                  </a:lnTo>
                  <a:lnTo>
                    <a:pt x="74" y="20"/>
                  </a:lnTo>
                  <a:lnTo>
                    <a:pt x="77" y="18"/>
                  </a:lnTo>
                  <a:lnTo>
                    <a:pt x="82" y="15"/>
                  </a:lnTo>
                  <a:lnTo>
                    <a:pt x="92" y="10"/>
                  </a:lnTo>
                  <a:lnTo>
                    <a:pt x="101" y="6"/>
                  </a:lnTo>
                  <a:lnTo>
                    <a:pt x="112" y="3"/>
                  </a:lnTo>
                  <a:lnTo>
                    <a:pt x="132" y="0"/>
                  </a:lnTo>
                  <a:lnTo>
                    <a:pt x="133" y="0"/>
                  </a:lnTo>
                  <a:lnTo>
                    <a:pt x="133" y="5"/>
                  </a:lnTo>
                  <a:lnTo>
                    <a:pt x="133" y="8"/>
                  </a:lnTo>
                  <a:lnTo>
                    <a:pt x="138" y="12"/>
                  </a:lnTo>
                  <a:lnTo>
                    <a:pt x="140" y="15"/>
                  </a:lnTo>
                  <a:lnTo>
                    <a:pt x="140" y="16"/>
                  </a:lnTo>
                  <a:lnTo>
                    <a:pt x="145" y="17"/>
                  </a:lnTo>
                  <a:lnTo>
                    <a:pt x="148" y="21"/>
                  </a:lnTo>
                  <a:lnTo>
                    <a:pt x="150" y="22"/>
                  </a:lnTo>
                  <a:lnTo>
                    <a:pt x="152" y="24"/>
                  </a:lnTo>
                  <a:lnTo>
                    <a:pt x="162" y="30"/>
                  </a:lnTo>
                  <a:lnTo>
                    <a:pt x="172" y="40"/>
                  </a:lnTo>
                  <a:lnTo>
                    <a:pt x="178" y="47"/>
                  </a:lnTo>
                  <a:lnTo>
                    <a:pt x="182" y="50"/>
                  </a:lnTo>
                  <a:lnTo>
                    <a:pt x="184" y="53"/>
                  </a:lnTo>
                  <a:lnTo>
                    <a:pt x="191" y="58"/>
                  </a:lnTo>
                  <a:lnTo>
                    <a:pt x="193" y="59"/>
                  </a:lnTo>
                  <a:lnTo>
                    <a:pt x="199" y="65"/>
                  </a:lnTo>
                  <a:lnTo>
                    <a:pt x="202" y="66"/>
                  </a:lnTo>
                  <a:lnTo>
                    <a:pt x="202" y="65"/>
                  </a:lnTo>
                  <a:lnTo>
                    <a:pt x="200" y="64"/>
                  </a:lnTo>
                  <a:lnTo>
                    <a:pt x="193" y="57"/>
                  </a:lnTo>
                  <a:lnTo>
                    <a:pt x="194" y="57"/>
                  </a:lnTo>
                  <a:lnTo>
                    <a:pt x="196" y="58"/>
                  </a:lnTo>
                  <a:lnTo>
                    <a:pt x="196" y="59"/>
                  </a:lnTo>
                  <a:lnTo>
                    <a:pt x="198" y="60"/>
                  </a:lnTo>
                  <a:lnTo>
                    <a:pt x="200" y="59"/>
                  </a:lnTo>
                  <a:lnTo>
                    <a:pt x="198" y="59"/>
                  </a:lnTo>
                  <a:lnTo>
                    <a:pt x="198" y="58"/>
                  </a:lnTo>
                  <a:lnTo>
                    <a:pt x="200" y="57"/>
                  </a:lnTo>
                  <a:lnTo>
                    <a:pt x="202" y="57"/>
                  </a:lnTo>
                  <a:lnTo>
                    <a:pt x="202" y="58"/>
                  </a:lnTo>
                  <a:lnTo>
                    <a:pt x="203" y="57"/>
                  </a:lnTo>
                  <a:lnTo>
                    <a:pt x="202" y="56"/>
                  </a:lnTo>
                  <a:lnTo>
                    <a:pt x="200" y="56"/>
                  </a:lnTo>
                  <a:lnTo>
                    <a:pt x="197" y="57"/>
                  </a:lnTo>
                  <a:lnTo>
                    <a:pt x="196" y="57"/>
                  </a:lnTo>
                  <a:lnTo>
                    <a:pt x="194" y="54"/>
                  </a:lnTo>
                  <a:lnTo>
                    <a:pt x="191" y="53"/>
                  </a:lnTo>
                  <a:lnTo>
                    <a:pt x="191" y="52"/>
                  </a:lnTo>
                  <a:lnTo>
                    <a:pt x="193" y="52"/>
                  </a:lnTo>
                  <a:lnTo>
                    <a:pt x="196" y="52"/>
                  </a:lnTo>
                  <a:lnTo>
                    <a:pt x="197" y="53"/>
                  </a:lnTo>
                  <a:lnTo>
                    <a:pt x="198" y="53"/>
                  </a:lnTo>
                  <a:lnTo>
                    <a:pt x="211" y="56"/>
                  </a:lnTo>
                  <a:lnTo>
                    <a:pt x="212" y="58"/>
                  </a:lnTo>
                  <a:lnTo>
                    <a:pt x="221" y="65"/>
                  </a:lnTo>
                  <a:lnTo>
                    <a:pt x="228" y="70"/>
                  </a:lnTo>
                  <a:lnTo>
                    <a:pt x="232" y="76"/>
                  </a:lnTo>
                  <a:lnTo>
                    <a:pt x="234" y="81"/>
                  </a:lnTo>
                  <a:lnTo>
                    <a:pt x="236" y="82"/>
                  </a:lnTo>
                  <a:lnTo>
                    <a:pt x="239" y="87"/>
                  </a:lnTo>
                  <a:lnTo>
                    <a:pt x="239" y="92"/>
                  </a:lnTo>
                  <a:lnTo>
                    <a:pt x="236" y="94"/>
                  </a:lnTo>
                  <a:lnTo>
                    <a:pt x="224" y="99"/>
                  </a:lnTo>
                  <a:lnTo>
                    <a:pt x="223" y="100"/>
                  </a:lnTo>
                  <a:lnTo>
                    <a:pt x="220" y="99"/>
                  </a:lnTo>
                  <a:lnTo>
                    <a:pt x="218" y="100"/>
                  </a:lnTo>
                  <a:lnTo>
                    <a:pt x="220" y="104"/>
                  </a:lnTo>
                  <a:lnTo>
                    <a:pt x="222" y="105"/>
                  </a:lnTo>
                  <a:lnTo>
                    <a:pt x="223" y="106"/>
                  </a:lnTo>
                  <a:lnTo>
                    <a:pt x="226" y="111"/>
                  </a:lnTo>
                  <a:lnTo>
                    <a:pt x="229" y="113"/>
                  </a:lnTo>
                  <a:lnTo>
                    <a:pt x="232" y="117"/>
                  </a:lnTo>
                  <a:lnTo>
                    <a:pt x="234" y="117"/>
                  </a:lnTo>
                  <a:lnTo>
                    <a:pt x="236" y="119"/>
                  </a:lnTo>
                  <a:lnTo>
                    <a:pt x="241" y="122"/>
                  </a:lnTo>
                  <a:lnTo>
                    <a:pt x="242" y="122"/>
                  </a:lnTo>
                  <a:lnTo>
                    <a:pt x="246" y="119"/>
                  </a:lnTo>
                  <a:lnTo>
                    <a:pt x="247" y="118"/>
                  </a:lnTo>
                  <a:lnTo>
                    <a:pt x="250" y="118"/>
                  </a:lnTo>
                  <a:lnTo>
                    <a:pt x="250" y="119"/>
                  </a:lnTo>
                  <a:lnTo>
                    <a:pt x="248" y="123"/>
                  </a:lnTo>
                  <a:lnTo>
                    <a:pt x="247" y="124"/>
                  </a:lnTo>
                  <a:lnTo>
                    <a:pt x="246" y="128"/>
                  </a:lnTo>
                  <a:lnTo>
                    <a:pt x="244" y="129"/>
                  </a:lnTo>
                  <a:lnTo>
                    <a:pt x="242" y="131"/>
                  </a:lnTo>
                  <a:lnTo>
                    <a:pt x="250" y="136"/>
                  </a:lnTo>
                  <a:lnTo>
                    <a:pt x="248" y="138"/>
                  </a:lnTo>
                  <a:lnTo>
                    <a:pt x="247" y="141"/>
                  </a:lnTo>
                  <a:lnTo>
                    <a:pt x="248" y="142"/>
                  </a:lnTo>
                  <a:lnTo>
                    <a:pt x="252" y="143"/>
                  </a:lnTo>
                  <a:lnTo>
                    <a:pt x="253" y="146"/>
                  </a:lnTo>
                  <a:lnTo>
                    <a:pt x="252" y="148"/>
                  </a:lnTo>
                  <a:lnTo>
                    <a:pt x="253" y="149"/>
                  </a:lnTo>
                  <a:lnTo>
                    <a:pt x="253" y="152"/>
                  </a:lnTo>
                  <a:lnTo>
                    <a:pt x="256" y="153"/>
                  </a:lnTo>
                  <a:lnTo>
                    <a:pt x="252" y="155"/>
                  </a:lnTo>
                  <a:lnTo>
                    <a:pt x="252" y="156"/>
                  </a:lnTo>
                  <a:lnTo>
                    <a:pt x="254" y="158"/>
                  </a:lnTo>
                  <a:lnTo>
                    <a:pt x="254" y="160"/>
                  </a:lnTo>
                  <a:lnTo>
                    <a:pt x="253" y="162"/>
                  </a:lnTo>
                  <a:lnTo>
                    <a:pt x="253" y="164"/>
                  </a:lnTo>
                  <a:lnTo>
                    <a:pt x="254" y="166"/>
                  </a:lnTo>
                  <a:lnTo>
                    <a:pt x="258" y="167"/>
                  </a:lnTo>
                  <a:lnTo>
                    <a:pt x="259" y="170"/>
                  </a:lnTo>
                  <a:lnTo>
                    <a:pt x="259" y="172"/>
                  </a:lnTo>
                  <a:lnTo>
                    <a:pt x="259" y="176"/>
                  </a:lnTo>
                  <a:lnTo>
                    <a:pt x="260" y="177"/>
                  </a:lnTo>
                  <a:lnTo>
                    <a:pt x="268" y="180"/>
                  </a:lnTo>
                  <a:lnTo>
                    <a:pt x="271" y="180"/>
                  </a:lnTo>
                  <a:lnTo>
                    <a:pt x="274" y="178"/>
                  </a:lnTo>
                  <a:lnTo>
                    <a:pt x="276" y="179"/>
                  </a:lnTo>
                  <a:lnTo>
                    <a:pt x="281" y="180"/>
                  </a:lnTo>
                  <a:lnTo>
                    <a:pt x="280" y="182"/>
                  </a:lnTo>
                  <a:lnTo>
                    <a:pt x="294" y="185"/>
                  </a:lnTo>
                  <a:lnTo>
                    <a:pt x="296" y="191"/>
                  </a:lnTo>
                  <a:lnTo>
                    <a:pt x="294" y="195"/>
                  </a:lnTo>
                  <a:lnTo>
                    <a:pt x="293" y="198"/>
                  </a:lnTo>
                  <a:lnTo>
                    <a:pt x="292" y="202"/>
                  </a:lnTo>
                  <a:lnTo>
                    <a:pt x="290" y="206"/>
                  </a:lnTo>
                  <a:lnTo>
                    <a:pt x="288" y="212"/>
                  </a:lnTo>
                  <a:lnTo>
                    <a:pt x="281" y="212"/>
                  </a:lnTo>
                  <a:lnTo>
                    <a:pt x="272" y="220"/>
                  </a:lnTo>
                  <a:lnTo>
                    <a:pt x="269" y="225"/>
                  </a:lnTo>
                  <a:lnTo>
                    <a:pt x="268" y="225"/>
                  </a:lnTo>
                  <a:lnTo>
                    <a:pt x="268" y="222"/>
                  </a:lnTo>
                  <a:lnTo>
                    <a:pt x="264" y="215"/>
                  </a:lnTo>
                  <a:lnTo>
                    <a:pt x="262" y="210"/>
                  </a:lnTo>
                  <a:lnTo>
                    <a:pt x="258" y="207"/>
                  </a:lnTo>
                  <a:lnTo>
                    <a:pt x="253" y="202"/>
                  </a:lnTo>
                  <a:lnTo>
                    <a:pt x="247" y="201"/>
                  </a:lnTo>
                  <a:lnTo>
                    <a:pt x="244" y="197"/>
                  </a:lnTo>
                  <a:lnTo>
                    <a:pt x="239" y="201"/>
                  </a:lnTo>
                  <a:lnTo>
                    <a:pt x="232" y="203"/>
                  </a:lnTo>
                  <a:lnTo>
                    <a:pt x="224" y="197"/>
                  </a:lnTo>
                  <a:lnTo>
                    <a:pt x="221" y="194"/>
                  </a:lnTo>
                  <a:lnTo>
                    <a:pt x="221" y="190"/>
                  </a:lnTo>
                  <a:lnTo>
                    <a:pt x="220" y="190"/>
                  </a:lnTo>
                  <a:lnTo>
                    <a:pt x="217" y="192"/>
                  </a:lnTo>
                  <a:lnTo>
                    <a:pt x="211" y="194"/>
                  </a:lnTo>
                  <a:lnTo>
                    <a:pt x="209" y="196"/>
                  </a:lnTo>
                  <a:lnTo>
                    <a:pt x="205" y="203"/>
                  </a:lnTo>
                  <a:lnTo>
                    <a:pt x="200" y="207"/>
                  </a:lnTo>
                  <a:lnTo>
                    <a:pt x="196" y="207"/>
                  </a:lnTo>
                  <a:lnTo>
                    <a:pt x="186" y="207"/>
                  </a:lnTo>
                  <a:lnTo>
                    <a:pt x="182" y="208"/>
                  </a:lnTo>
                  <a:lnTo>
                    <a:pt x="180" y="212"/>
                  </a:lnTo>
                  <a:lnTo>
                    <a:pt x="179" y="216"/>
                  </a:lnTo>
                  <a:lnTo>
                    <a:pt x="179" y="221"/>
                  </a:lnTo>
                  <a:lnTo>
                    <a:pt x="178" y="222"/>
                  </a:lnTo>
                  <a:lnTo>
                    <a:pt x="172" y="222"/>
                  </a:lnTo>
                  <a:lnTo>
                    <a:pt x="170" y="224"/>
                  </a:lnTo>
                  <a:lnTo>
                    <a:pt x="172" y="226"/>
                  </a:lnTo>
                  <a:lnTo>
                    <a:pt x="169" y="227"/>
                  </a:lnTo>
                  <a:lnTo>
                    <a:pt x="168" y="230"/>
                  </a:lnTo>
                  <a:lnTo>
                    <a:pt x="174" y="237"/>
                  </a:lnTo>
                  <a:lnTo>
                    <a:pt x="172" y="238"/>
                  </a:lnTo>
                  <a:lnTo>
                    <a:pt x="166" y="244"/>
                  </a:lnTo>
                  <a:lnTo>
                    <a:pt x="167" y="246"/>
                  </a:lnTo>
                  <a:lnTo>
                    <a:pt x="163" y="258"/>
                  </a:lnTo>
                  <a:lnTo>
                    <a:pt x="163" y="263"/>
                  </a:lnTo>
                  <a:lnTo>
                    <a:pt x="166" y="263"/>
                  </a:lnTo>
                  <a:lnTo>
                    <a:pt x="166" y="264"/>
                  </a:lnTo>
                  <a:lnTo>
                    <a:pt x="164" y="268"/>
                  </a:lnTo>
                  <a:lnTo>
                    <a:pt x="160" y="267"/>
                  </a:lnTo>
                  <a:lnTo>
                    <a:pt x="146" y="270"/>
                  </a:lnTo>
                  <a:lnTo>
                    <a:pt x="140" y="274"/>
                  </a:lnTo>
                  <a:lnTo>
                    <a:pt x="131" y="272"/>
                  </a:lnTo>
                  <a:lnTo>
                    <a:pt x="132" y="270"/>
                  </a:lnTo>
                  <a:lnTo>
                    <a:pt x="132" y="266"/>
                  </a:lnTo>
                  <a:lnTo>
                    <a:pt x="128" y="256"/>
                  </a:lnTo>
                  <a:lnTo>
                    <a:pt x="101" y="237"/>
                  </a:lnTo>
                  <a:lnTo>
                    <a:pt x="100" y="232"/>
                  </a:lnTo>
                  <a:lnTo>
                    <a:pt x="102" y="228"/>
                  </a:lnTo>
                  <a:lnTo>
                    <a:pt x="85" y="234"/>
                  </a:lnTo>
                  <a:lnTo>
                    <a:pt x="79" y="232"/>
                  </a:lnTo>
                  <a:lnTo>
                    <a:pt x="74" y="234"/>
                  </a:lnTo>
                  <a:lnTo>
                    <a:pt x="77" y="230"/>
                  </a:lnTo>
                  <a:lnTo>
                    <a:pt x="77" y="225"/>
                  </a:lnTo>
                  <a:lnTo>
                    <a:pt x="76" y="213"/>
                  </a:lnTo>
                  <a:lnTo>
                    <a:pt x="82" y="209"/>
                  </a:lnTo>
                  <a:lnTo>
                    <a:pt x="82" y="204"/>
                  </a:lnTo>
                  <a:lnTo>
                    <a:pt x="77" y="202"/>
                  </a:lnTo>
                  <a:lnTo>
                    <a:pt x="74" y="197"/>
                  </a:lnTo>
                  <a:lnTo>
                    <a:pt x="86" y="186"/>
                  </a:lnTo>
                  <a:lnTo>
                    <a:pt x="88" y="180"/>
                  </a:lnTo>
                  <a:lnTo>
                    <a:pt x="91" y="177"/>
                  </a:lnTo>
                  <a:lnTo>
                    <a:pt x="84" y="177"/>
                  </a:lnTo>
                  <a:lnTo>
                    <a:pt x="80" y="180"/>
                  </a:lnTo>
                  <a:lnTo>
                    <a:pt x="76" y="183"/>
                  </a:lnTo>
                  <a:lnTo>
                    <a:pt x="64" y="180"/>
                  </a:lnTo>
                  <a:lnTo>
                    <a:pt x="54" y="183"/>
                  </a:lnTo>
                  <a:lnTo>
                    <a:pt x="47" y="183"/>
                  </a:lnTo>
                  <a:lnTo>
                    <a:pt x="44" y="177"/>
                  </a:lnTo>
                  <a:lnTo>
                    <a:pt x="44" y="171"/>
                  </a:lnTo>
                  <a:lnTo>
                    <a:pt x="42" y="167"/>
                  </a:lnTo>
                  <a:lnTo>
                    <a:pt x="44" y="164"/>
                  </a:lnTo>
                  <a:lnTo>
                    <a:pt x="44" y="161"/>
                  </a:lnTo>
                  <a:lnTo>
                    <a:pt x="37" y="162"/>
                  </a:lnTo>
                  <a:lnTo>
                    <a:pt x="20" y="170"/>
                  </a:lnTo>
                  <a:lnTo>
                    <a:pt x="19" y="168"/>
                  </a:lnTo>
                  <a:lnTo>
                    <a:pt x="24" y="158"/>
                  </a:lnTo>
                  <a:lnTo>
                    <a:pt x="16" y="150"/>
                  </a:lnTo>
                  <a:lnTo>
                    <a:pt x="12" y="130"/>
                  </a:lnTo>
                  <a:lnTo>
                    <a:pt x="13" y="120"/>
                  </a:lnTo>
                  <a:lnTo>
                    <a:pt x="18" y="116"/>
                  </a:lnTo>
                  <a:lnTo>
                    <a:pt x="16" y="98"/>
                  </a:lnTo>
                  <a:lnTo>
                    <a:pt x="12" y="95"/>
                  </a:lnTo>
                  <a:lnTo>
                    <a:pt x="7" y="94"/>
                  </a:lnTo>
                  <a:lnTo>
                    <a:pt x="6" y="88"/>
                  </a:lnTo>
                  <a:lnTo>
                    <a:pt x="10" y="87"/>
                  </a:lnTo>
                  <a:lnTo>
                    <a:pt x="7" y="71"/>
                  </a:lnTo>
                  <a:lnTo>
                    <a:pt x="10" y="69"/>
                  </a:lnTo>
                  <a:lnTo>
                    <a:pt x="10" y="63"/>
                  </a:lnTo>
                  <a:lnTo>
                    <a:pt x="11" y="56"/>
                  </a:lnTo>
                  <a:lnTo>
                    <a:pt x="7" y="44"/>
                  </a:lnTo>
                  <a:lnTo>
                    <a:pt x="7" y="38"/>
                  </a:lnTo>
                  <a:lnTo>
                    <a:pt x="5" y="33"/>
                  </a:lnTo>
                  <a:lnTo>
                    <a:pt x="0" y="29"/>
                  </a:lnTo>
                  <a:lnTo>
                    <a:pt x="0" y="26"/>
                  </a:lnTo>
                  <a:lnTo>
                    <a:pt x="2" y="20"/>
                  </a:lnTo>
                  <a:lnTo>
                    <a:pt x="1" y="16"/>
                  </a:lnTo>
                  <a:lnTo>
                    <a:pt x="4" y="1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95" name="Freeform 1098"/>
            <p:cNvSpPr>
              <a:spLocks noChangeAspect="1"/>
            </p:cNvSpPr>
            <p:nvPr/>
          </p:nvSpPr>
          <p:spPr bwMode="auto">
            <a:xfrm>
              <a:off x="2747" y="1660"/>
              <a:ext cx="266" cy="236"/>
            </a:xfrm>
            <a:custGeom>
              <a:avLst/>
              <a:gdLst>
                <a:gd name="T0" fmla="*/ 1 w 532"/>
                <a:gd name="T1" fmla="*/ 0 h 473"/>
                <a:gd name="T2" fmla="*/ 1 w 532"/>
                <a:gd name="T3" fmla="*/ 0 h 473"/>
                <a:gd name="T4" fmla="*/ 1 w 532"/>
                <a:gd name="T5" fmla="*/ 0 h 473"/>
                <a:gd name="T6" fmla="*/ 1 w 532"/>
                <a:gd name="T7" fmla="*/ 0 h 473"/>
                <a:gd name="T8" fmla="*/ 1 w 532"/>
                <a:gd name="T9" fmla="*/ 0 h 473"/>
                <a:gd name="T10" fmla="*/ 1 w 532"/>
                <a:gd name="T11" fmla="*/ 0 h 473"/>
                <a:gd name="T12" fmla="*/ 1 w 532"/>
                <a:gd name="T13" fmla="*/ 0 h 473"/>
                <a:gd name="T14" fmla="*/ 1 w 532"/>
                <a:gd name="T15" fmla="*/ 0 h 473"/>
                <a:gd name="T16" fmla="*/ 1 w 532"/>
                <a:gd name="T17" fmla="*/ 0 h 473"/>
                <a:gd name="T18" fmla="*/ 2 w 532"/>
                <a:gd name="T19" fmla="*/ 0 h 473"/>
                <a:gd name="T20" fmla="*/ 2 w 532"/>
                <a:gd name="T21" fmla="*/ 0 h 473"/>
                <a:gd name="T22" fmla="*/ 2 w 532"/>
                <a:gd name="T23" fmla="*/ 0 h 473"/>
                <a:gd name="T24" fmla="*/ 2 w 532"/>
                <a:gd name="T25" fmla="*/ 0 h 473"/>
                <a:gd name="T26" fmla="*/ 2 w 532"/>
                <a:gd name="T27" fmla="*/ 0 h 473"/>
                <a:gd name="T28" fmla="*/ 2 w 532"/>
                <a:gd name="T29" fmla="*/ 0 h 473"/>
                <a:gd name="T30" fmla="*/ 2 w 532"/>
                <a:gd name="T31" fmla="*/ 0 h 473"/>
                <a:gd name="T32" fmla="*/ 2 w 532"/>
                <a:gd name="T33" fmla="*/ 0 h 473"/>
                <a:gd name="T34" fmla="*/ 2 w 532"/>
                <a:gd name="T35" fmla="*/ 0 h 473"/>
                <a:gd name="T36" fmla="*/ 2 w 532"/>
                <a:gd name="T37" fmla="*/ 0 h 473"/>
                <a:gd name="T38" fmla="*/ 2 w 532"/>
                <a:gd name="T39" fmla="*/ 0 h 473"/>
                <a:gd name="T40" fmla="*/ 2 w 532"/>
                <a:gd name="T41" fmla="*/ 0 h 473"/>
                <a:gd name="T42" fmla="*/ 3 w 532"/>
                <a:gd name="T43" fmla="*/ 0 h 473"/>
                <a:gd name="T44" fmla="*/ 3 w 532"/>
                <a:gd name="T45" fmla="*/ 0 h 473"/>
                <a:gd name="T46" fmla="*/ 3 w 532"/>
                <a:gd name="T47" fmla="*/ 0 h 473"/>
                <a:gd name="T48" fmla="*/ 3 w 532"/>
                <a:gd name="T49" fmla="*/ 0 h 473"/>
                <a:gd name="T50" fmla="*/ 3 w 532"/>
                <a:gd name="T51" fmla="*/ 0 h 473"/>
                <a:gd name="T52" fmla="*/ 2 w 532"/>
                <a:gd name="T53" fmla="*/ 0 h 473"/>
                <a:gd name="T54" fmla="*/ 2 w 532"/>
                <a:gd name="T55" fmla="*/ 0 h 473"/>
                <a:gd name="T56" fmla="*/ 2 w 532"/>
                <a:gd name="T57" fmla="*/ 0 h 473"/>
                <a:gd name="T58" fmla="*/ 2 w 532"/>
                <a:gd name="T59" fmla="*/ 0 h 473"/>
                <a:gd name="T60" fmla="*/ 2 w 532"/>
                <a:gd name="T61" fmla="*/ 0 h 473"/>
                <a:gd name="T62" fmla="*/ 2 w 532"/>
                <a:gd name="T63" fmla="*/ 1 h 473"/>
                <a:gd name="T64" fmla="*/ 2 w 532"/>
                <a:gd name="T65" fmla="*/ 1 h 473"/>
                <a:gd name="T66" fmla="*/ 2 w 532"/>
                <a:gd name="T67" fmla="*/ 1 h 473"/>
                <a:gd name="T68" fmla="*/ 2 w 532"/>
                <a:gd name="T69" fmla="*/ 1 h 473"/>
                <a:gd name="T70" fmla="*/ 2 w 532"/>
                <a:gd name="T71" fmla="*/ 1 h 473"/>
                <a:gd name="T72" fmla="*/ 2 w 532"/>
                <a:gd name="T73" fmla="*/ 1 h 473"/>
                <a:gd name="T74" fmla="*/ 2 w 532"/>
                <a:gd name="T75" fmla="*/ 1 h 473"/>
                <a:gd name="T76" fmla="*/ 2 w 532"/>
                <a:gd name="T77" fmla="*/ 1 h 473"/>
                <a:gd name="T78" fmla="*/ 2 w 532"/>
                <a:gd name="T79" fmla="*/ 1 h 473"/>
                <a:gd name="T80" fmla="*/ 2 w 532"/>
                <a:gd name="T81" fmla="*/ 1 h 473"/>
                <a:gd name="T82" fmla="*/ 2 w 532"/>
                <a:gd name="T83" fmla="*/ 1 h 473"/>
                <a:gd name="T84" fmla="*/ 2 w 532"/>
                <a:gd name="T85" fmla="*/ 1 h 473"/>
                <a:gd name="T86" fmla="*/ 2 w 532"/>
                <a:gd name="T87" fmla="*/ 1 h 473"/>
                <a:gd name="T88" fmla="*/ 2 w 532"/>
                <a:gd name="T89" fmla="*/ 1 h 473"/>
                <a:gd name="T90" fmla="*/ 2 w 532"/>
                <a:gd name="T91" fmla="*/ 1 h 473"/>
                <a:gd name="T92" fmla="*/ 1 w 532"/>
                <a:gd name="T93" fmla="*/ 1 h 473"/>
                <a:gd name="T94" fmla="*/ 1 w 532"/>
                <a:gd name="T95" fmla="*/ 1 h 473"/>
                <a:gd name="T96" fmla="*/ 1 w 532"/>
                <a:gd name="T97" fmla="*/ 1 h 473"/>
                <a:gd name="T98" fmla="*/ 1 w 532"/>
                <a:gd name="T99" fmla="*/ 1 h 473"/>
                <a:gd name="T100" fmla="*/ 1 w 532"/>
                <a:gd name="T101" fmla="*/ 1 h 473"/>
                <a:gd name="T102" fmla="*/ 0 w 532"/>
                <a:gd name="T103" fmla="*/ 1 h 473"/>
                <a:gd name="T104" fmla="*/ 1 w 532"/>
                <a:gd name="T105" fmla="*/ 1 h 473"/>
                <a:gd name="T106" fmla="*/ 1 w 532"/>
                <a:gd name="T107" fmla="*/ 1 h 473"/>
                <a:gd name="T108" fmla="*/ 1 w 532"/>
                <a:gd name="T109" fmla="*/ 0 h 473"/>
                <a:gd name="T110" fmla="*/ 1 w 532"/>
                <a:gd name="T111" fmla="*/ 0 h 473"/>
                <a:gd name="T112" fmla="*/ 1 w 532"/>
                <a:gd name="T113" fmla="*/ 0 h 473"/>
                <a:gd name="T114" fmla="*/ 1 w 532"/>
                <a:gd name="T115" fmla="*/ 0 h 473"/>
                <a:gd name="T116" fmla="*/ 1 w 532"/>
                <a:gd name="T117" fmla="*/ 0 h 473"/>
                <a:gd name="T118" fmla="*/ 1 w 532"/>
                <a:gd name="T119" fmla="*/ 0 h 4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2" h="473">
                  <a:moveTo>
                    <a:pt x="28" y="37"/>
                  </a:moveTo>
                  <a:lnTo>
                    <a:pt x="30" y="36"/>
                  </a:lnTo>
                  <a:lnTo>
                    <a:pt x="36" y="33"/>
                  </a:lnTo>
                  <a:lnTo>
                    <a:pt x="36" y="34"/>
                  </a:lnTo>
                  <a:lnTo>
                    <a:pt x="33" y="35"/>
                  </a:lnTo>
                  <a:lnTo>
                    <a:pt x="30" y="39"/>
                  </a:lnTo>
                  <a:lnTo>
                    <a:pt x="31" y="39"/>
                  </a:lnTo>
                  <a:lnTo>
                    <a:pt x="40" y="34"/>
                  </a:lnTo>
                  <a:lnTo>
                    <a:pt x="43" y="33"/>
                  </a:lnTo>
                  <a:lnTo>
                    <a:pt x="45" y="28"/>
                  </a:lnTo>
                  <a:lnTo>
                    <a:pt x="40" y="29"/>
                  </a:lnTo>
                  <a:lnTo>
                    <a:pt x="43" y="28"/>
                  </a:lnTo>
                  <a:lnTo>
                    <a:pt x="51" y="27"/>
                  </a:lnTo>
                  <a:lnTo>
                    <a:pt x="57" y="25"/>
                  </a:lnTo>
                  <a:lnTo>
                    <a:pt x="62" y="27"/>
                  </a:lnTo>
                  <a:lnTo>
                    <a:pt x="63" y="29"/>
                  </a:lnTo>
                  <a:lnTo>
                    <a:pt x="63" y="30"/>
                  </a:lnTo>
                  <a:lnTo>
                    <a:pt x="63" y="31"/>
                  </a:lnTo>
                  <a:lnTo>
                    <a:pt x="62" y="35"/>
                  </a:lnTo>
                  <a:lnTo>
                    <a:pt x="61" y="35"/>
                  </a:lnTo>
                  <a:lnTo>
                    <a:pt x="58" y="35"/>
                  </a:lnTo>
                  <a:lnTo>
                    <a:pt x="57" y="35"/>
                  </a:lnTo>
                  <a:lnTo>
                    <a:pt x="57" y="37"/>
                  </a:lnTo>
                  <a:lnTo>
                    <a:pt x="58" y="37"/>
                  </a:lnTo>
                  <a:lnTo>
                    <a:pt x="60" y="37"/>
                  </a:lnTo>
                  <a:lnTo>
                    <a:pt x="60" y="39"/>
                  </a:lnTo>
                  <a:lnTo>
                    <a:pt x="60" y="40"/>
                  </a:lnTo>
                  <a:lnTo>
                    <a:pt x="62" y="39"/>
                  </a:lnTo>
                  <a:lnTo>
                    <a:pt x="63" y="39"/>
                  </a:lnTo>
                  <a:lnTo>
                    <a:pt x="64" y="40"/>
                  </a:lnTo>
                  <a:lnTo>
                    <a:pt x="66" y="39"/>
                  </a:lnTo>
                  <a:lnTo>
                    <a:pt x="70" y="41"/>
                  </a:lnTo>
                  <a:lnTo>
                    <a:pt x="73" y="40"/>
                  </a:lnTo>
                  <a:lnTo>
                    <a:pt x="73" y="35"/>
                  </a:lnTo>
                  <a:lnTo>
                    <a:pt x="63" y="27"/>
                  </a:lnTo>
                  <a:lnTo>
                    <a:pt x="66" y="25"/>
                  </a:lnTo>
                  <a:lnTo>
                    <a:pt x="82" y="28"/>
                  </a:lnTo>
                  <a:lnTo>
                    <a:pt x="91" y="25"/>
                  </a:lnTo>
                  <a:lnTo>
                    <a:pt x="92" y="23"/>
                  </a:lnTo>
                  <a:lnTo>
                    <a:pt x="94" y="22"/>
                  </a:lnTo>
                  <a:lnTo>
                    <a:pt x="97" y="17"/>
                  </a:lnTo>
                  <a:lnTo>
                    <a:pt x="98" y="12"/>
                  </a:lnTo>
                  <a:lnTo>
                    <a:pt x="98" y="11"/>
                  </a:lnTo>
                  <a:lnTo>
                    <a:pt x="96" y="9"/>
                  </a:lnTo>
                  <a:lnTo>
                    <a:pt x="98" y="7"/>
                  </a:lnTo>
                  <a:lnTo>
                    <a:pt x="100" y="9"/>
                  </a:lnTo>
                  <a:lnTo>
                    <a:pt x="105" y="9"/>
                  </a:lnTo>
                  <a:lnTo>
                    <a:pt x="112" y="5"/>
                  </a:lnTo>
                  <a:lnTo>
                    <a:pt x="115" y="5"/>
                  </a:lnTo>
                  <a:lnTo>
                    <a:pt x="117" y="4"/>
                  </a:lnTo>
                  <a:lnTo>
                    <a:pt x="118" y="5"/>
                  </a:lnTo>
                  <a:lnTo>
                    <a:pt x="126" y="3"/>
                  </a:lnTo>
                  <a:lnTo>
                    <a:pt x="138" y="0"/>
                  </a:lnTo>
                  <a:lnTo>
                    <a:pt x="145" y="3"/>
                  </a:lnTo>
                  <a:lnTo>
                    <a:pt x="150" y="0"/>
                  </a:lnTo>
                  <a:lnTo>
                    <a:pt x="152" y="1"/>
                  </a:lnTo>
                  <a:lnTo>
                    <a:pt x="152" y="4"/>
                  </a:lnTo>
                  <a:lnTo>
                    <a:pt x="154" y="5"/>
                  </a:lnTo>
                  <a:lnTo>
                    <a:pt x="157" y="7"/>
                  </a:lnTo>
                  <a:lnTo>
                    <a:pt x="164" y="12"/>
                  </a:lnTo>
                  <a:lnTo>
                    <a:pt x="174" y="17"/>
                  </a:lnTo>
                  <a:lnTo>
                    <a:pt x="176" y="19"/>
                  </a:lnTo>
                  <a:lnTo>
                    <a:pt x="192" y="25"/>
                  </a:lnTo>
                  <a:lnTo>
                    <a:pt x="195" y="27"/>
                  </a:lnTo>
                  <a:lnTo>
                    <a:pt x="195" y="28"/>
                  </a:lnTo>
                  <a:lnTo>
                    <a:pt x="198" y="29"/>
                  </a:lnTo>
                  <a:lnTo>
                    <a:pt x="196" y="31"/>
                  </a:lnTo>
                  <a:lnTo>
                    <a:pt x="198" y="33"/>
                  </a:lnTo>
                  <a:lnTo>
                    <a:pt x="199" y="31"/>
                  </a:lnTo>
                  <a:lnTo>
                    <a:pt x="199" y="29"/>
                  </a:lnTo>
                  <a:lnTo>
                    <a:pt x="198" y="27"/>
                  </a:lnTo>
                  <a:lnTo>
                    <a:pt x="213" y="33"/>
                  </a:lnTo>
                  <a:lnTo>
                    <a:pt x="219" y="31"/>
                  </a:lnTo>
                  <a:lnTo>
                    <a:pt x="225" y="27"/>
                  </a:lnTo>
                  <a:lnTo>
                    <a:pt x="234" y="24"/>
                  </a:lnTo>
                  <a:lnTo>
                    <a:pt x="238" y="22"/>
                  </a:lnTo>
                  <a:lnTo>
                    <a:pt x="243" y="17"/>
                  </a:lnTo>
                  <a:lnTo>
                    <a:pt x="246" y="18"/>
                  </a:lnTo>
                  <a:lnTo>
                    <a:pt x="248" y="15"/>
                  </a:lnTo>
                  <a:lnTo>
                    <a:pt x="249" y="17"/>
                  </a:lnTo>
                  <a:lnTo>
                    <a:pt x="250" y="17"/>
                  </a:lnTo>
                  <a:lnTo>
                    <a:pt x="252" y="17"/>
                  </a:lnTo>
                  <a:lnTo>
                    <a:pt x="254" y="15"/>
                  </a:lnTo>
                  <a:lnTo>
                    <a:pt x="255" y="16"/>
                  </a:lnTo>
                  <a:lnTo>
                    <a:pt x="259" y="15"/>
                  </a:lnTo>
                  <a:lnTo>
                    <a:pt x="261" y="16"/>
                  </a:lnTo>
                  <a:lnTo>
                    <a:pt x="261" y="18"/>
                  </a:lnTo>
                  <a:lnTo>
                    <a:pt x="261" y="19"/>
                  </a:lnTo>
                  <a:lnTo>
                    <a:pt x="265" y="21"/>
                  </a:lnTo>
                  <a:lnTo>
                    <a:pt x="270" y="19"/>
                  </a:lnTo>
                  <a:lnTo>
                    <a:pt x="272" y="21"/>
                  </a:lnTo>
                  <a:lnTo>
                    <a:pt x="273" y="19"/>
                  </a:lnTo>
                  <a:lnTo>
                    <a:pt x="274" y="18"/>
                  </a:lnTo>
                  <a:lnTo>
                    <a:pt x="277" y="22"/>
                  </a:lnTo>
                  <a:lnTo>
                    <a:pt x="280" y="22"/>
                  </a:lnTo>
                  <a:lnTo>
                    <a:pt x="282" y="22"/>
                  </a:lnTo>
                  <a:lnTo>
                    <a:pt x="283" y="23"/>
                  </a:lnTo>
                  <a:lnTo>
                    <a:pt x="286" y="23"/>
                  </a:lnTo>
                  <a:lnTo>
                    <a:pt x="286" y="27"/>
                  </a:lnTo>
                  <a:lnTo>
                    <a:pt x="288" y="27"/>
                  </a:lnTo>
                  <a:lnTo>
                    <a:pt x="294" y="23"/>
                  </a:lnTo>
                  <a:lnTo>
                    <a:pt x="295" y="25"/>
                  </a:lnTo>
                  <a:lnTo>
                    <a:pt x="297" y="27"/>
                  </a:lnTo>
                  <a:lnTo>
                    <a:pt x="301" y="25"/>
                  </a:lnTo>
                  <a:lnTo>
                    <a:pt x="301" y="27"/>
                  </a:lnTo>
                  <a:lnTo>
                    <a:pt x="302" y="27"/>
                  </a:lnTo>
                  <a:lnTo>
                    <a:pt x="306" y="24"/>
                  </a:lnTo>
                  <a:lnTo>
                    <a:pt x="307" y="25"/>
                  </a:lnTo>
                  <a:lnTo>
                    <a:pt x="308" y="25"/>
                  </a:lnTo>
                  <a:lnTo>
                    <a:pt x="312" y="28"/>
                  </a:lnTo>
                  <a:lnTo>
                    <a:pt x="313" y="29"/>
                  </a:lnTo>
                  <a:lnTo>
                    <a:pt x="314" y="28"/>
                  </a:lnTo>
                  <a:lnTo>
                    <a:pt x="315" y="29"/>
                  </a:lnTo>
                  <a:lnTo>
                    <a:pt x="318" y="29"/>
                  </a:lnTo>
                  <a:lnTo>
                    <a:pt x="319" y="30"/>
                  </a:lnTo>
                  <a:lnTo>
                    <a:pt x="321" y="29"/>
                  </a:lnTo>
                  <a:lnTo>
                    <a:pt x="326" y="30"/>
                  </a:lnTo>
                  <a:lnTo>
                    <a:pt x="327" y="30"/>
                  </a:lnTo>
                  <a:lnTo>
                    <a:pt x="327" y="29"/>
                  </a:lnTo>
                  <a:lnTo>
                    <a:pt x="330" y="29"/>
                  </a:lnTo>
                  <a:lnTo>
                    <a:pt x="332" y="33"/>
                  </a:lnTo>
                  <a:lnTo>
                    <a:pt x="333" y="34"/>
                  </a:lnTo>
                  <a:lnTo>
                    <a:pt x="338" y="35"/>
                  </a:lnTo>
                  <a:lnTo>
                    <a:pt x="342" y="35"/>
                  </a:lnTo>
                  <a:lnTo>
                    <a:pt x="342" y="36"/>
                  </a:lnTo>
                  <a:lnTo>
                    <a:pt x="344" y="39"/>
                  </a:lnTo>
                  <a:lnTo>
                    <a:pt x="345" y="35"/>
                  </a:lnTo>
                  <a:lnTo>
                    <a:pt x="349" y="34"/>
                  </a:lnTo>
                  <a:lnTo>
                    <a:pt x="350" y="34"/>
                  </a:lnTo>
                  <a:lnTo>
                    <a:pt x="354" y="34"/>
                  </a:lnTo>
                  <a:lnTo>
                    <a:pt x="355" y="35"/>
                  </a:lnTo>
                  <a:lnTo>
                    <a:pt x="358" y="35"/>
                  </a:lnTo>
                  <a:lnTo>
                    <a:pt x="361" y="36"/>
                  </a:lnTo>
                  <a:lnTo>
                    <a:pt x="366" y="34"/>
                  </a:lnTo>
                  <a:lnTo>
                    <a:pt x="367" y="35"/>
                  </a:lnTo>
                  <a:lnTo>
                    <a:pt x="368" y="36"/>
                  </a:lnTo>
                  <a:lnTo>
                    <a:pt x="370" y="35"/>
                  </a:lnTo>
                  <a:lnTo>
                    <a:pt x="373" y="37"/>
                  </a:lnTo>
                  <a:lnTo>
                    <a:pt x="378" y="36"/>
                  </a:lnTo>
                  <a:lnTo>
                    <a:pt x="381" y="34"/>
                  </a:lnTo>
                  <a:lnTo>
                    <a:pt x="384" y="34"/>
                  </a:lnTo>
                  <a:lnTo>
                    <a:pt x="386" y="35"/>
                  </a:lnTo>
                  <a:lnTo>
                    <a:pt x="386" y="36"/>
                  </a:lnTo>
                  <a:lnTo>
                    <a:pt x="392" y="33"/>
                  </a:lnTo>
                  <a:lnTo>
                    <a:pt x="392" y="30"/>
                  </a:lnTo>
                  <a:lnTo>
                    <a:pt x="393" y="28"/>
                  </a:lnTo>
                  <a:lnTo>
                    <a:pt x="396" y="27"/>
                  </a:lnTo>
                  <a:lnTo>
                    <a:pt x="397" y="27"/>
                  </a:lnTo>
                  <a:lnTo>
                    <a:pt x="399" y="25"/>
                  </a:lnTo>
                  <a:lnTo>
                    <a:pt x="400" y="25"/>
                  </a:lnTo>
                  <a:lnTo>
                    <a:pt x="400" y="28"/>
                  </a:lnTo>
                  <a:lnTo>
                    <a:pt x="406" y="30"/>
                  </a:lnTo>
                  <a:lnTo>
                    <a:pt x="406" y="31"/>
                  </a:lnTo>
                  <a:lnTo>
                    <a:pt x="410" y="33"/>
                  </a:lnTo>
                  <a:lnTo>
                    <a:pt x="410" y="31"/>
                  </a:lnTo>
                  <a:lnTo>
                    <a:pt x="412" y="31"/>
                  </a:lnTo>
                  <a:lnTo>
                    <a:pt x="415" y="33"/>
                  </a:lnTo>
                  <a:lnTo>
                    <a:pt x="417" y="33"/>
                  </a:lnTo>
                  <a:lnTo>
                    <a:pt x="420" y="34"/>
                  </a:lnTo>
                  <a:lnTo>
                    <a:pt x="421" y="34"/>
                  </a:lnTo>
                  <a:lnTo>
                    <a:pt x="426" y="36"/>
                  </a:lnTo>
                  <a:lnTo>
                    <a:pt x="428" y="37"/>
                  </a:lnTo>
                  <a:lnTo>
                    <a:pt x="430" y="36"/>
                  </a:lnTo>
                  <a:lnTo>
                    <a:pt x="433" y="34"/>
                  </a:lnTo>
                  <a:lnTo>
                    <a:pt x="434" y="31"/>
                  </a:lnTo>
                  <a:lnTo>
                    <a:pt x="435" y="33"/>
                  </a:lnTo>
                  <a:lnTo>
                    <a:pt x="439" y="29"/>
                  </a:lnTo>
                  <a:lnTo>
                    <a:pt x="441" y="27"/>
                  </a:lnTo>
                  <a:lnTo>
                    <a:pt x="444" y="24"/>
                  </a:lnTo>
                  <a:lnTo>
                    <a:pt x="446" y="24"/>
                  </a:lnTo>
                  <a:lnTo>
                    <a:pt x="447" y="25"/>
                  </a:lnTo>
                  <a:lnTo>
                    <a:pt x="454" y="24"/>
                  </a:lnTo>
                  <a:lnTo>
                    <a:pt x="465" y="28"/>
                  </a:lnTo>
                  <a:lnTo>
                    <a:pt x="471" y="25"/>
                  </a:lnTo>
                  <a:lnTo>
                    <a:pt x="472" y="27"/>
                  </a:lnTo>
                  <a:lnTo>
                    <a:pt x="475" y="25"/>
                  </a:lnTo>
                  <a:lnTo>
                    <a:pt x="476" y="29"/>
                  </a:lnTo>
                  <a:lnTo>
                    <a:pt x="476" y="30"/>
                  </a:lnTo>
                  <a:lnTo>
                    <a:pt x="475" y="33"/>
                  </a:lnTo>
                  <a:lnTo>
                    <a:pt x="478" y="35"/>
                  </a:lnTo>
                  <a:lnTo>
                    <a:pt x="483" y="37"/>
                  </a:lnTo>
                  <a:lnTo>
                    <a:pt x="488" y="37"/>
                  </a:lnTo>
                  <a:lnTo>
                    <a:pt x="488" y="36"/>
                  </a:lnTo>
                  <a:lnTo>
                    <a:pt x="490" y="35"/>
                  </a:lnTo>
                  <a:lnTo>
                    <a:pt x="495" y="39"/>
                  </a:lnTo>
                  <a:lnTo>
                    <a:pt x="496" y="41"/>
                  </a:lnTo>
                  <a:lnTo>
                    <a:pt x="498" y="45"/>
                  </a:lnTo>
                  <a:lnTo>
                    <a:pt x="500" y="46"/>
                  </a:lnTo>
                  <a:lnTo>
                    <a:pt x="501" y="49"/>
                  </a:lnTo>
                  <a:lnTo>
                    <a:pt x="504" y="53"/>
                  </a:lnTo>
                  <a:lnTo>
                    <a:pt x="502" y="55"/>
                  </a:lnTo>
                  <a:lnTo>
                    <a:pt x="505" y="55"/>
                  </a:lnTo>
                  <a:lnTo>
                    <a:pt x="510" y="61"/>
                  </a:lnTo>
                  <a:lnTo>
                    <a:pt x="518" y="66"/>
                  </a:lnTo>
                  <a:lnTo>
                    <a:pt x="520" y="67"/>
                  </a:lnTo>
                  <a:lnTo>
                    <a:pt x="520" y="70"/>
                  </a:lnTo>
                  <a:lnTo>
                    <a:pt x="518" y="73"/>
                  </a:lnTo>
                  <a:lnTo>
                    <a:pt x="518" y="81"/>
                  </a:lnTo>
                  <a:lnTo>
                    <a:pt x="519" y="85"/>
                  </a:lnTo>
                  <a:lnTo>
                    <a:pt x="520" y="90"/>
                  </a:lnTo>
                  <a:lnTo>
                    <a:pt x="524" y="94"/>
                  </a:lnTo>
                  <a:lnTo>
                    <a:pt x="524" y="100"/>
                  </a:lnTo>
                  <a:lnTo>
                    <a:pt x="523" y="102"/>
                  </a:lnTo>
                  <a:lnTo>
                    <a:pt x="523" y="105"/>
                  </a:lnTo>
                  <a:lnTo>
                    <a:pt x="523" y="108"/>
                  </a:lnTo>
                  <a:lnTo>
                    <a:pt x="525" y="111"/>
                  </a:lnTo>
                  <a:lnTo>
                    <a:pt x="524" y="113"/>
                  </a:lnTo>
                  <a:lnTo>
                    <a:pt x="526" y="113"/>
                  </a:lnTo>
                  <a:lnTo>
                    <a:pt x="531" y="117"/>
                  </a:lnTo>
                  <a:lnTo>
                    <a:pt x="531" y="119"/>
                  </a:lnTo>
                  <a:lnTo>
                    <a:pt x="532" y="118"/>
                  </a:lnTo>
                  <a:lnTo>
                    <a:pt x="532" y="121"/>
                  </a:lnTo>
                  <a:lnTo>
                    <a:pt x="531" y="123"/>
                  </a:lnTo>
                  <a:lnTo>
                    <a:pt x="531" y="121"/>
                  </a:lnTo>
                  <a:lnTo>
                    <a:pt x="526" y="120"/>
                  </a:lnTo>
                  <a:lnTo>
                    <a:pt x="526" y="123"/>
                  </a:lnTo>
                  <a:lnTo>
                    <a:pt x="526" y="124"/>
                  </a:lnTo>
                  <a:lnTo>
                    <a:pt x="529" y="126"/>
                  </a:lnTo>
                  <a:lnTo>
                    <a:pt x="525" y="129"/>
                  </a:lnTo>
                  <a:lnTo>
                    <a:pt x="526" y="130"/>
                  </a:lnTo>
                  <a:lnTo>
                    <a:pt x="528" y="130"/>
                  </a:lnTo>
                  <a:lnTo>
                    <a:pt x="528" y="132"/>
                  </a:lnTo>
                  <a:lnTo>
                    <a:pt x="531" y="135"/>
                  </a:lnTo>
                  <a:lnTo>
                    <a:pt x="531" y="136"/>
                  </a:lnTo>
                  <a:lnTo>
                    <a:pt x="529" y="136"/>
                  </a:lnTo>
                  <a:lnTo>
                    <a:pt x="529" y="139"/>
                  </a:lnTo>
                  <a:lnTo>
                    <a:pt x="524" y="144"/>
                  </a:lnTo>
                  <a:lnTo>
                    <a:pt x="524" y="145"/>
                  </a:lnTo>
                  <a:lnTo>
                    <a:pt x="522" y="148"/>
                  </a:lnTo>
                  <a:lnTo>
                    <a:pt x="522" y="150"/>
                  </a:lnTo>
                  <a:lnTo>
                    <a:pt x="519" y="151"/>
                  </a:lnTo>
                  <a:lnTo>
                    <a:pt x="519" y="155"/>
                  </a:lnTo>
                  <a:lnTo>
                    <a:pt x="518" y="156"/>
                  </a:lnTo>
                  <a:lnTo>
                    <a:pt x="517" y="159"/>
                  </a:lnTo>
                  <a:lnTo>
                    <a:pt x="516" y="159"/>
                  </a:lnTo>
                  <a:lnTo>
                    <a:pt x="516" y="161"/>
                  </a:lnTo>
                  <a:lnTo>
                    <a:pt x="513" y="163"/>
                  </a:lnTo>
                  <a:lnTo>
                    <a:pt x="511" y="161"/>
                  </a:lnTo>
                  <a:lnTo>
                    <a:pt x="508" y="163"/>
                  </a:lnTo>
                  <a:lnTo>
                    <a:pt x="507" y="166"/>
                  </a:lnTo>
                  <a:lnTo>
                    <a:pt x="507" y="171"/>
                  </a:lnTo>
                  <a:lnTo>
                    <a:pt x="507" y="173"/>
                  </a:lnTo>
                  <a:lnTo>
                    <a:pt x="506" y="173"/>
                  </a:lnTo>
                  <a:lnTo>
                    <a:pt x="504" y="177"/>
                  </a:lnTo>
                  <a:lnTo>
                    <a:pt x="500" y="179"/>
                  </a:lnTo>
                  <a:lnTo>
                    <a:pt x="500" y="180"/>
                  </a:lnTo>
                  <a:lnTo>
                    <a:pt x="499" y="181"/>
                  </a:lnTo>
                  <a:lnTo>
                    <a:pt x="499" y="180"/>
                  </a:lnTo>
                  <a:lnTo>
                    <a:pt x="494" y="185"/>
                  </a:lnTo>
                  <a:lnTo>
                    <a:pt x="494" y="186"/>
                  </a:lnTo>
                  <a:lnTo>
                    <a:pt x="492" y="187"/>
                  </a:lnTo>
                  <a:lnTo>
                    <a:pt x="492" y="191"/>
                  </a:lnTo>
                  <a:lnTo>
                    <a:pt x="490" y="191"/>
                  </a:lnTo>
                  <a:lnTo>
                    <a:pt x="488" y="192"/>
                  </a:lnTo>
                  <a:lnTo>
                    <a:pt x="488" y="193"/>
                  </a:lnTo>
                  <a:lnTo>
                    <a:pt x="482" y="198"/>
                  </a:lnTo>
                  <a:lnTo>
                    <a:pt x="482" y="201"/>
                  </a:lnTo>
                  <a:lnTo>
                    <a:pt x="478" y="202"/>
                  </a:lnTo>
                  <a:lnTo>
                    <a:pt x="475" y="209"/>
                  </a:lnTo>
                  <a:lnTo>
                    <a:pt x="474" y="210"/>
                  </a:lnTo>
                  <a:lnTo>
                    <a:pt x="472" y="209"/>
                  </a:lnTo>
                  <a:lnTo>
                    <a:pt x="474" y="208"/>
                  </a:lnTo>
                  <a:lnTo>
                    <a:pt x="475" y="207"/>
                  </a:lnTo>
                  <a:lnTo>
                    <a:pt x="471" y="196"/>
                  </a:lnTo>
                  <a:lnTo>
                    <a:pt x="474" y="191"/>
                  </a:lnTo>
                  <a:lnTo>
                    <a:pt x="474" y="190"/>
                  </a:lnTo>
                  <a:lnTo>
                    <a:pt x="471" y="189"/>
                  </a:lnTo>
                  <a:lnTo>
                    <a:pt x="469" y="187"/>
                  </a:lnTo>
                  <a:lnTo>
                    <a:pt x="468" y="186"/>
                  </a:lnTo>
                  <a:lnTo>
                    <a:pt x="466" y="186"/>
                  </a:lnTo>
                  <a:lnTo>
                    <a:pt x="468" y="189"/>
                  </a:lnTo>
                  <a:lnTo>
                    <a:pt x="469" y="190"/>
                  </a:lnTo>
                  <a:lnTo>
                    <a:pt x="470" y="191"/>
                  </a:lnTo>
                  <a:lnTo>
                    <a:pt x="472" y="192"/>
                  </a:lnTo>
                  <a:lnTo>
                    <a:pt x="469" y="195"/>
                  </a:lnTo>
                  <a:lnTo>
                    <a:pt x="468" y="197"/>
                  </a:lnTo>
                  <a:lnTo>
                    <a:pt x="470" y="199"/>
                  </a:lnTo>
                  <a:lnTo>
                    <a:pt x="471" y="201"/>
                  </a:lnTo>
                  <a:lnTo>
                    <a:pt x="471" y="205"/>
                  </a:lnTo>
                  <a:lnTo>
                    <a:pt x="472" y="205"/>
                  </a:lnTo>
                  <a:lnTo>
                    <a:pt x="472" y="208"/>
                  </a:lnTo>
                  <a:lnTo>
                    <a:pt x="471" y="209"/>
                  </a:lnTo>
                  <a:lnTo>
                    <a:pt x="472" y="211"/>
                  </a:lnTo>
                  <a:lnTo>
                    <a:pt x="472" y="214"/>
                  </a:lnTo>
                  <a:lnTo>
                    <a:pt x="469" y="220"/>
                  </a:lnTo>
                  <a:lnTo>
                    <a:pt x="462" y="232"/>
                  </a:lnTo>
                  <a:lnTo>
                    <a:pt x="456" y="249"/>
                  </a:lnTo>
                  <a:lnTo>
                    <a:pt x="452" y="258"/>
                  </a:lnTo>
                  <a:lnTo>
                    <a:pt x="451" y="261"/>
                  </a:lnTo>
                  <a:lnTo>
                    <a:pt x="448" y="271"/>
                  </a:lnTo>
                  <a:lnTo>
                    <a:pt x="446" y="273"/>
                  </a:lnTo>
                  <a:lnTo>
                    <a:pt x="445" y="273"/>
                  </a:lnTo>
                  <a:lnTo>
                    <a:pt x="446" y="274"/>
                  </a:lnTo>
                  <a:lnTo>
                    <a:pt x="448" y="274"/>
                  </a:lnTo>
                  <a:lnTo>
                    <a:pt x="448" y="281"/>
                  </a:lnTo>
                  <a:lnTo>
                    <a:pt x="448" y="285"/>
                  </a:lnTo>
                  <a:lnTo>
                    <a:pt x="450" y="289"/>
                  </a:lnTo>
                  <a:lnTo>
                    <a:pt x="448" y="288"/>
                  </a:lnTo>
                  <a:lnTo>
                    <a:pt x="447" y="288"/>
                  </a:lnTo>
                  <a:lnTo>
                    <a:pt x="446" y="291"/>
                  </a:lnTo>
                  <a:lnTo>
                    <a:pt x="448" y="291"/>
                  </a:lnTo>
                  <a:lnTo>
                    <a:pt x="453" y="288"/>
                  </a:lnTo>
                  <a:lnTo>
                    <a:pt x="454" y="291"/>
                  </a:lnTo>
                  <a:lnTo>
                    <a:pt x="456" y="291"/>
                  </a:lnTo>
                  <a:lnTo>
                    <a:pt x="456" y="292"/>
                  </a:lnTo>
                  <a:lnTo>
                    <a:pt x="453" y="292"/>
                  </a:lnTo>
                  <a:lnTo>
                    <a:pt x="453" y="293"/>
                  </a:lnTo>
                  <a:lnTo>
                    <a:pt x="454" y="295"/>
                  </a:lnTo>
                  <a:lnTo>
                    <a:pt x="456" y="297"/>
                  </a:lnTo>
                  <a:lnTo>
                    <a:pt x="453" y="300"/>
                  </a:lnTo>
                  <a:lnTo>
                    <a:pt x="452" y="300"/>
                  </a:lnTo>
                  <a:lnTo>
                    <a:pt x="452" y="303"/>
                  </a:lnTo>
                  <a:lnTo>
                    <a:pt x="451" y="305"/>
                  </a:lnTo>
                  <a:lnTo>
                    <a:pt x="451" y="306"/>
                  </a:lnTo>
                  <a:lnTo>
                    <a:pt x="448" y="307"/>
                  </a:lnTo>
                  <a:lnTo>
                    <a:pt x="448" y="310"/>
                  </a:lnTo>
                  <a:lnTo>
                    <a:pt x="446" y="313"/>
                  </a:lnTo>
                  <a:lnTo>
                    <a:pt x="446" y="315"/>
                  </a:lnTo>
                  <a:lnTo>
                    <a:pt x="444" y="318"/>
                  </a:lnTo>
                  <a:lnTo>
                    <a:pt x="444" y="319"/>
                  </a:lnTo>
                  <a:lnTo>
                    <a:pt x="442" y="321"/>
                  </a:lnTo>
                  <a:lnTo>
                    <a:pt x="442" y="323"/>
                  </a:lnTo>
                  <a:lnTo>
                    <a:pt x="442" y="324"/>
                  </a:lnTo>
                  <a:lnTo>
                    <a:pt x="440" y="327"/>
                  </a:lnTo>
                  <a:lnTo>
                    <a:pt x="440" y="328"/>
                  </a:lnTo>
                  <a:lnTo>
                    <a:pt x="438" y="330"/>
                  </a:lnTo>
                  <a:lnTo>
                    <a:pt x="436" y="333"/>
                  </a:lnTo>
                  <a:lnTo>
                    <a:pt x="434" y="334"/>
                  </a:lnTo>
                  <a:lnTo>
                    <a:pt x="435" y="335"/>
                  </a:lnTo>
                  <a:lnTo>
                    <a:pt x="432" y="340"/>
                  </a:lnTo>
                  <a:lnTo>
                    <a:pt x="429" y="340"/>
                  </a:lnTo>
                  <a:lnTo>
                    <a:pt x="428" y="345"/>
                  </a:lnTo>
                  <a:lnTo>
                    <a:pt x="426" y="346"/>
                  </a:lnTo>
                  <a:lnTo>
                    <a:pt x="423" y="347"/>
                  </a:lnTo>
                  <a:lnTo>
                    <a:pt x="423" y="352"/>
                  </a:lnTo>
                  <a:lnTo>
                    <a:pt x="422" y="353"/>
                  </a:lnTo>
                  <a:lnTo>
                    <a:pt x="422" y="357"/>
                  </a:lnTo>
                  <a:lnTo>
                    <a:pt x="420" y="358"/>
                  </a:lnTo>
                  <a:lnTo>
                    <a:pt x="418" y="361"/>
                  </a:lnTo>
                  <a:lnTo>
                    <a:pt x="418" y="366"/>
                  </a:lnTo>
                  <a:lnTo>
                    <a:pt x="416" y="366"/>
                  </a:lnTo>
                  <a:lnTo>
                    <a:pt x="412" y="370"/>
                  </a:lnTo>
                  <a:lnTo>
                    <a:pt x="412" y="371"/>
                  </a:lnTo>
                  <a:lnTo>
                    <a:pt x="411" y="373"/>
                  </a:lnTo>
                  <a:lnTo>
                    <a:pt x="412" y="375"/>
                  </a:lnTo>
                  <a:lnTo>
                    <a:pt x="414" y="376"/>
                  </a:lnTo>
                  <a:lnTo>
                    <a:pt x="412" y="377"/>
                  </a:lnTo>
                  <a:lnTo>
                    <a:pt x="414" y="379"/>
                  </a:lnTo>
                  <a:lnTo>
                    <a:pt x="412" y="379"/>
                  </a:lnTo>
                  <a:lnTo>
                    <a:pt x="414" y="381"/>
                  </a:lnTo>
                  <a:lnTo>
                    <a:pt x="414" y="382"/>
                  </a:lnTo>
                  <a:lnTo>
                    <a:pt x="414" y="384"/>
                  </a:lnTo>
                  <a:lnTo>
                    <a:pt x="412" y="384"/>
                  </a:lnTo>
                  <a:lnTo>
                    <a:pt x="412" y="388"/>
                  </a:lnTo>
                  <a:lnTo>
                    <a:pt x="414" y="389"/>
                  </a:lnTo>
                  <a:lnTo>
                    <a:pt x="412" y="391"/>
                  </a:lnTo>
                  <a:lnTo>
                    <a:pt x="414" y="396"/>
                  </a:lnTo>
                  <a:lnTo>
                    <a:pt x="414" y="399"/>
                  </a:lnTo>
                  <a:lnTo>
                    <a:pt x="411" y="400"/>
                  </a:lnTo>
                  <a:lnTo>
                    <a:pt x="411" y="401"/>
                  </a:lnTo>
                  <a:lnTo>
                    <a:pt x="411" y="402"/>
                  </a:lnTo>
                  <a:lnTo>
                    <a:pt x="410" y="403"/>
                  </a:lnTo>
                  <a:lnTo>
                    <a:pt x="408" y="406"/>
                  </a:lnTo>
                  <a:lnTo>
                    <a:pt x="408" y="411"/>
                  </a:lnTo>
                  <a:lnTo>
                    <a:pt x="403" y="420"/>
                  </a:lnTo>
                  <a:lnTo>
                    <a:pt x="399" y="423"/>
                  </a:lnTo>
                  <a:lnTo>
                    <a:pt x="398" y="425"/>
                  </a:lnTo>
                  <a:lnTo>
                    <a:pt x="397" y="427"/>
                  </a:lnTo>
                  <a:lnTo>
                    <a:pt x="394" y="429"/>
                  </a:lnTo>
                  <a:lnTo>
                    <a:pt x="392" y="430"/>
                  </a:lnTo>
                  <a:lnTo>
                    <a:pt x="392" y="433"/>
                  </a:lnTo>
                  <a:lnTo>
                    <a:pt x="391" y="436"/>
                  </a:lnTo>
                  <a:lnTo>
                    <a:pt x="387" y="437"/>
                  </a:lnTo>
                  <a:lnTo>
                    <a:pt x="382" y="444"/>
                  </a:lnTo>
                  <a:lnTo>
                    <a:pt x="379" y="450"/>
                  </a:lnTo>
                  <a:lnTo>
                    <a:pt x="376" y="451"/>
                  </a:lnTo>
                  <a:lnTo>
                    <a:pt x="368" y="455"/>
                  </a:lnTo>
                  <a:lnTo>
                    <a:pt x="368" y="456"/>
                  </a:lnTo>
                  <a:lnTo>
                    <a:pt x="366" y="457"/>
                  </a:lnTo>
                  <a:lnTo>
                    <a:pt x="364" y="459"/>
                  </a:lnTo>
                  <a:lnTo>
                    <a:pt x="364" y="461"/>
                  </a:lnTo>
                  <a:lnTo>
                    <a:pt x="363" y="461"/>
                  </a:lnTo>
                  <a:lnTo>
                    <a:pt x="361" y="460"/>
                  </a:lnTo>
                  <a:lnTo>
                    <a:pt x="357" y="461"/>
                  </a:lnTo>
                  <a:lnTo>
                    <a:pt x="354" y="465"/>
                  </a:lnTo>
                  <a:lnTo>
                    <a:pt x="354" y="467"/>
                  </a:lnTo>
                  <a:lnTo>
                    <a:pt x="349" y="472"/>
                  </a:lnTo>
                  <a:lnTo>
                    <a:pt x="343" y="472"/>
                  </a:lnTo>
                  <a:lnTo>
                    <a:pt x="342" y="473"/>
                  </a:lnTo>
                  <a:lnTo>
                    <a:pt x="340" y="472"/>
                  </a:lnTo>
                  <a:lnTo>
                    <a:pt x="338" y="469"/>
                  </a:lnTo>
                  <a:lnTo>
                    <a:pt x="337" y="466"/>
                  </a:lnTo>
                  <a:lnTo>
                    <a:pt x="328" y="460"/>
                  </a:lnTo>
                  <a:lnTo>
                    <a:pt x="326" y="455"/>
                  </a:lnTo>
                  <a:lnTo>
                    <a:pt x="324" y="455"/>
                  </a:lnTo>
                  <a:lnTo>
                    <a:pt x="320" y="455"/>
                  </a:lnTo>
                  <a:lnTo>
                    <a:pt x="318" y="454"/>
                  </a:lnTo>
                  <a:lnTo>
                    <a:pt x="309" y="453"/>
                  </a:lnTo>
                  <a:lnTo>
                    <a:pt x="304" y="455"/>
                  </a:lnTo>
                  <a:lnTo>
                    <a:pt x="301" y="454"/>
                  </a:lnTo>
                  <a:lnTo>
                    <a:pt x="302" y="450"/>
                  </a:lnTo>
                  <a:lnTo>
                    <a:pt x="300" y="447"/>
                  </a:lnTo>
                  <a:lnTo>
                    <a:pt x="298" y="443"/>
                  </a:lnTo>
                  <a:lnTo>
                    <a:pt x="297" y="442"/>
                  </a:lnTo>
                  <a:lnTo>
                    <a:pt x="292" y="441"/>
                  </a:lnTo>
                  <a:lnTo>
                    <a:pt x="294" y="438"/>
                  </a:lnTo>
                  <a:lnTo>
                    <a:pt x="294" y="436"/>
                  </a:lnTo>
                  <a:lnTo>
                    <a:pt x="290" y="430"/>
                  </a:lnTo>
                  <a:lnTo>
                    <a:pt x="290" y="429"/>
                  </a:lnTo>
                  <a:lnTo>
                    <a:pt x="291" y="424"/>
                  </a:lnTo>
                  <a:lnTo>
                    <a:pt x="294" y="409"/>
                  </a:lnTo>
                  <a:lnTo>
                    <a:pt x="292" y="405"/>
                  </a:lnTo>
                  <a:lnTo>
                    <a:pt x="289" y="406"/>
                  </a:lnTo>
                  <a:lnTo>
                    <a:pt x="290" y="400"/>
                  </a:lnTo>
                  <a:lnTo>
                    <a:pt x="289" y="393"/>
                  </a:lnTo>
                  <a:lnTo>
                    <a:pt x="280" y="388"/>
                  </a:lnTo>
                  <a:lnTo>
                    <a:pt x="278" y="383"/>
                  </a:lnTo>
                  <a:lnTo>
                    <a:pt x="274" y="376"/>
                  </a:lnTo>
                  <a:lnTo>
                    <a:pt x="268" y="371"/>
                  </a:lnTo>
                  <a:lnTo>
                    <a:pt x="261" y="371"/>
                  </a:lnTo>
                  <a:lnTo>
                    <a:pt x="255" y="369"/>
                  </a:lnTo>
                  <a:lnTo>
                    <a:pt x="252" y="366"/>
                  </a:lnTo>
                  <a:lnTo>
                    <a:pt x="242" y="359"/>
                  </a:lnTo>
                  <a:lnTo>
                    <a:pt x="235" y="357"/>
                  </a:lnTo>
                  <a:lnTo>
                    <a:pt x="231" y="359"/>
                  </a:lnTo>
                  <a:lnTo>
                    <a:pt x="228" y="363"/>
                  </a:lnTo>
                  <a:lnTo>
                    <a:pt x="216" y="365"/>
                  </a:lnTo>
                  <a:lnTo>
                    <a:pt x="207" y="364"/>
                  </a:lnTo>
                  <a:lnTo>
                    <a:pt x="189" y="367"/>
                  </a:lnTo>
                  <a:lnTo>
                    <a:pt x="182" y="373"/>
                  </a:lnTo>
                  <a:lnTo>
                    <a:pt x="183" y="378"/>
                  </a:lnTo>
                  <a:lnTo>
                    <a:pt x="178" y="383"/>
                  </a:lnTo>
                  <a:lnTo>
                    <a:pt x="177" y="397"/>
                  </a:lnTo>
                  <a:lnTo>
                    <a:pt x="172" y="399"/>
                  </a:lnTo>
                  <a:lnTo>
                    <a:pt x="169" y="394"/>
                  </a:lnTo>
                  <a:lnTo>
                    <a:pt x="163" y="390"/>
                  </a:lnTo>
                  <a:lnTo>
                    <a:pt x="160" y="393"/>
                  </a:lnTo>
                  <a:lnTo>
                    <a:pt x="156" y="391"/>
                  </a:lnTo>
                  <a:lnTo>
                    <a:pt x="135" y="382"/>
                  </a:lnTo>
                  <a:lnTo>
                    <a:pt x="133" y="379"/>
                  </a:lnTo>
                  <a:lnTo>
                    <a:pt x="132" y="388"/>
                  </a:lnTo>
                  <a:lnTo>
                    <a:pt x="130" y="390"/>
                  </a:lnTo>
                  <a:lnTo>
                    <a:pt x="127" y="393"/>
                  </a:lnTo>
                  <a:lnTo>
                    <a:pt x="116" y="396"/>
                  </a:lnTo>
                  <a:lnTo>
                    <a:pt x="108" y="403"/>
                  </a:lnTo>
                  <a:lnTo>
                    <a:pt x="105" y="401"/>
                  </a:lnTo>
                  <a:lnTo>
                    <a:pt x="93" y="399"/>
                  </a:lnTo>
                  <a:lnTo>
                    <a:pt x="91" y="402"/>
                  </a:lnTo>
                  <a:lnTo>
                    <a:pt x="87" y="402"/>
                  </a:lnTo>
                  <a:lnTo>
                    <a:pt x="81" y="402"/>
                  </a:lnTo>
                  <a:lnTo>
                    <a:pt x="79" y="401"/>
                  </a:lnTo>
                  <a:lnTo>
                    <a:pt x="75" y="396"/>
                  </a:lnTo>
                  <a:lnTo>
                    <a:pt x="72" y="396"/>
                  </a:lnTo>
                  <a:lnTo>
                    <a:pt x="60" y="395"/>
                  </a:lnTo>
                  <a:lnTo>
                    <a:pt x="58" y="391"/>
                  </a:lnTo>
                  <a:lnTo>
                    <a:pt x="61" y="390"/>
                  </a:lnTo>
                  <a:lnTo>
                    <a:pt x="58" y="382"/>
                  </a:lnTo>
                  <a:lnTo>
                    <a:pt x="56" y="378"/>
                  </a:lnTo>
                  <a:lnTo>
                    <a:pt x="56" y="375"/>
                  </a:lnTo>
                  <a:lnTo>
                    <a:pt x="39" y="376"/>
                  </a:lnTo>
                  <a:lnTo>
                    <a:pt x="36" y="373"/>
                  </a:lnTo>
                  <a:lnTo>
                    <a:pt x="33" y="373"/>
                  </a:lnTo>
                  <a:lnTo>
                    <a:pt x="30" y="379"/>
                  </a:lnTo>
                  <a:lnTo>
                    <a:pt x="21" y="379"/>
                  </a:lnTo>
                  <a:lnTo>
                    <a:pt x="8" y="373"/>
                  </a:lnTo>
                  <a:lnTo>
                    <a:pt x="4" y="375"/>
                  </a:lnTo>
                  <a:lnTo>
                    <a:pt x="1" y="372"/>
                  </a:lnTo>
                  <a:lnTo>
                    <a:pt x="0" y="369"/>
                  </a:lnTo>
                  <a:lnTo>
                    <a:pt x="3" y="358"/>
                  </a:lnTo>
                  <a:lnTo>
                    <a:pt x="15" y="342"/>
                  </a:lnTo>
                  <a:lnTo>
                    <a:pt x="16" y="331"/>
                  </a:lnTo>
                  <a:lnTo>
                    <a:pt x="14" y="323"/>
                  </a:lnTo>
                  <a:lnTo>
                    <a:pt x="19" y="316"/>
                  </a:lnTo>
                  <a:lnTo>
                    <a:pt x="19" y="312"/>
                  </a:lnTo>
                  <a:lnTo>
                    <a:pt x="15" y="311"/>
                  </a:lnTo>
                  <a:lnTo>
                    <a:pt x="15" y="305"/>
                  </a:lnTo>
                  <a:lnTo>
                    <a:pt x="20" y="303"/>
                  </a:lnTo>
                  <a:lnTo>
                    <a:pt x="34" y="294"/>
                  </a:lnTo>
                  <a:lnTo>
                    <a:pt x="38" y="289"/>
                  </a:lnTo>
                  <a:lnTo>
                    <a:pt x="43" y="286"/>
                  </a:lnTo>
                  <a:lnTo>
                    <a:pt x="45" y="286"/>
                  </a:lnTo>
                  <a:lnTo>
                    <a:pt x="50" y="288"/>
                  </a:lnTo>
                  <a:lnTo>
                    <a:pt x="56" y="283"/>
                  </a:lnTo>
                  <a:lnTo>
                    <a:pt x="57" y="280"/>
                  </a:lnTo>
                  <a:lnTo>
                    <a:pt x="61" y="279"/>
                  </a:lnTo>
                  <a:lnTo>
                    <a:pt x="62" y="276"/>
                  </a:lnTo>
                  <a:lnTo>
                    <a:pt x="64" y="275"/>
                  </a:lnTo>
                  <a:lnTo>
                    <a:pt x="68" y="271"/>
                  </a:lnTo>
                  <a:lnTo>
                    <a:pt x="69" y="269"/>
                  </a:lnTo>
                  <a:lnTo>
                    <a:pt x="82" y="261"/>
                  </a:lnTo>
                  <a:lnTo>
                    <a:pt x="96" y="253"/>
                  </a:lnTo>
                  <a:lnTo>
                    <a:pt x="99" y="249"/>
                  </a:lnTo>
                  <a:lnTo>
                    <a:pt x="100" y="243"/>
                  </a:lnTo>
                  <a:lnTo>
                    <a:pt x="98" y="240"/>
                  </a:lnTo>
                  <a:lnTo>
                    <a:pt x="102" y="238"/>
                  </a:lnTo>
                  <a:lnTo>
                    <a:pt x="96" y="232"/>
                  </a:lnTo>
                  <a:lnTo>
                    <a:pt x="98" y="222"/>
                  </a:lnTo>
                  <a:lnTo>
                    <a:pt x="96" y="214"/>
                  </a:lnTo>
                  <a:lnTo>
                    <a:pt x="98" y="209"/>
                  </a:lnTo>
                  <a:lnTo>
                    <a:pt x="94" y="205"/>
                  </a:lnTo>
                  <a:lnTo>
                    <a:pt x="90" y="203"/>
                  </a:lnTo>
                  <a:lnTo>
                    <a:pt x="90" y="195"/>
                  </a:lnTo>
                  <a:lnTo>
                    <a:pt x="92" y="192"/>
                  </a:lnTo>
                  <a:lnTo>
                    <a:pt x="100" y="187"/>
                  </a:lnTo>
                  <a:lnTo>
                    <a:pt x="105" y="177"/>
                  </a:lnTo>
                  <a:lnTo>
                    <a:pt x="110" y="173"/>
                  </a:lnTo>
                  <a:lnTo>
                    <a:pt x="116" y="166"/>
                  </a:lnTo>
                  <a:lnTo>
                    <a:pt x="115" y="162"/>
                  </a:lnTo>
                  <a:lnTo>
                    <a:pt x="116" y="156"/>
                  </a:lnTo>
                  <a:lnTo>
                    <a:pt x="115" y="150"/>
                  </a:lnTo>
                  <a:lnTo>
                    <a:pt x="112" y="145"/>
                  </a:lnTo>
                  <a:lnTo>
                    <a:pt x="100" y="141"/>
                  </a:lnTo>
                  <a:lnTo>
                    <a:pt x="93" y="133"/>
                  </a:lnTo>
                  <a:lnTo>
                    <a:pt x="92" y="127"/>
                  </a:lnTo>
                  <a:lnTo>
                    <a:pt x="90" y="124"/>
                  </a:lnTo>
                  <a:lnTo>
                    <a:pt x="80" y="126"/>
                  </a:lnTo>
                  <a:lnTo>
                    <a:pt x="67" y="125"/>
                  </a:lnTo>
                  <a:lnTo>
                    <a:pt x="62" y="131"/>
                  </a:lnTo>
                  <a:lnTo>
                    <a:pt x="58" y="130"/>
                  </a:lnTo>
                  <a:lnTo>
                    <a:pt x="56" y="133"/>
                  </a:lnTo>
                  <a:lnTo>
                    <a:pt x="48" y="135"/>
                  </a:lnTo>
                  <a:lnTo>
                    <a:pt x="42" y="136"/>
                  </a:lnTo>
                  <a:lnTo>
                    <a:pt x="40" y="139"/>
                  </a:lnTo>
                  <a:lnTo>
                    <a:pt x="39" y="138"/>
                  </a:lnTo>
                  <a:lnTo>
                    <a:pt x="37" y="141"/>
                  </a:lnTo>
                  <a:lnTo>
                    <a:pt x="32" y="149"/>
                  </a:lnTo>
                  <a:lnTo>
                    <a:pt x="31" y="148"/>
                  </a:lnTo>
                  <a:lnTo>
                    <a:pt x="31" y="147"/>
                  </a:lnTo>
                  <a:lnTo>
                    <a:pt x="31" y="141"/>
                  </a:lnTo>
                  <a:lnTo>
                    <a:pt x="42" y="130"/>
                  </a:lnTo>
                  <a:lnTo>
                    <a:pt x="45" y="106"/>
                  </a:lnTo>
                  <a:lnTo>
                    <a:pt x="40" y="96"/>
                  </a:lnTo>
                  <a:lnTo>
                    <a:pt x="39" y="95"/>
                  </a:lnTo>
                  <a:lnTo>
                    <a:pt x="40" y="94"/>
                  </a:lnTo>
                  <a:lnTo>
                    <a:pt x="42" y="93"/>
                  </a:lnTo>
                  <a:lnTo>
                    <a:pt x="40" y="89"/>
                  </a:lnTo>
                  <a:lnTo>
                    <a:pt x="37" y="88"/>
                  </a:lnTo>
                  <a:lnTo>
                    <a:pt x="36" y="75"/>
                  </a:lnTo>
                  <a:lnTo>
                    <a:pt x="34" y="71"/>
                  </a:lnTo>
                  <a:lnTo>
                    <a:pt x="37" y="70"/>
                  </a:lnTo>
                  <a:lnTo>
                    <a:pt x="37" y="67"/>
                  </a:lnTo>
                  <a:lnTo>
                    <a:pt x="36" y="65"/>
                  </a:lnTo>
                  <a:lnTo>
                    <a:pt x="36" y="63"/>
                  </a:lnTo>
                  <a:lnTo>
                    <a:pt x="31" y="58"/>
                  </a:lnTo>
                  <a:lnTo>
                    <a:pt x="28" y="3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796" name="Freeform 1099"/>
            <p:cNvSpPr>
              <a:spLocks noChangeAspect="1"/>
            </p:cNvSpPr>
            <p:nvPr/>
          </p:nvSpPr>
          <p:spPr bwMode="auto">
            <a:xfrm>
              <a:off x="2426" y="1432"/>
              <a:ext cx="439" cy="498"/>
            </a:xfrm>
            <a:custGeom>
              <a:avLst/>
              <a:gdLst>
                <a:gd name="T0" fmla="*/ 2 w 877"/>
                <a:gd name="T1" fmla="*/ 1 h 996"/>
                <a:gd name="T2" fmla="*/ 2 w 877"/>
                <a:gd name="T3" fmla="*/ 1 h 996"/>
                <a:gd name="T4" fmla="*/ 3 w 877"/>
                <a:gd name="T5" fmla="*/ 1 h 996"/>
                <a:gd name="T6" fmla="*/ 3 w 877"/>
                <a:gd name="T7" fmla="*/ 1 h 996"/>
                <a:gd name="T8" fmla="*/ 3 w 877"/>
                <a:gd name="T9" fmla="*/ 1 h 996"/>
                <a:gd name="T10" fmla="*/ 3 w 877"/>
                <a:gd name="T11" fmla="*/ 1 h 996"/>
                <a:gd name="T12" fmla="*/ 4 w 877"/>
                <a:gd name="T13" fmla="*/ 1 h 996"/>
                <a:gd name="T14" fmla="*/ 4 w 877"/>
                <a:gd name="T15" fmla="*/ 1 h 996"/>
                <a:gd name="T16" fmla="*/ 4 w 877"/>
                <a:gd name="T17" fmla="*/ 1 h 996"/>
                <a:gd name="T18" fmla="*/ 3 w 877"/>
                <a:gd name="T19" fmla="*/ 2 h 996"/>
                <a:gd name="T20" fmla="*/ 3 w 877"/>
                <a:gd name="T21" fmla="*/ 2 h 996"/>
                <a:gd name="T22" fmla="*/ 3 w 877"/>
                <a:gd name="T23" fmla="*/ 2 h 996"/>
                <a:gd name="T24" fmla="*/ 3 w 877"/>
                <a:gd name="T25" fmla="*/ 2 h 996"/>
                <a:gd name="T26" fmla="*/ 3 w 877"/>
                <a:gd name="T27" fmla="*/ 2 h 996"/>
                <a:gd name="T28" fmla="*/ 2 w 877"/>
                <a:gd name="T29" fmla="*/ 2 h 996"/>
                <a:gd name="T30" fmla="*/ 3 w 877"/>
                <a:gd name="T31" fmla="*/ 3 h 996"/>
                <a:gd name="T32" fmla="*/ 2 w 877"/>
                <a:gd name="T33" fmla="*/ 3 h 996"/>
                <a:gd name="T34" fmla="*/ 3 w 877"/>
                <a:gd name="T35" fmla="*/ 2 h 996"/>
                <a:gd name="T36" fmla="*/ 3 w 877"/>
                <a:gd name="T37" fmla="*/ 3 h 996"/>
                <a:gd name="T38" fmla="*/ 3 w 877"/>
                <a:gd name="T39" fmla="*/ 3 h 996"/>
                <a:gd name="T40" fmla="*/ 2 w 877"/>
                <a:gd name="T41" fmla="*/ 4 h 996"/>
                <a:gd name="T42" fmla="*/ 2 w 877"/>
                <a:gd name="T43" fmla="*/ 4 h 996"/>
                <a:gd name="T44" fmla="*/ 1 w 877"/>
                <a:gd name="T45" fmla="*/ 4 h 996"/>
                <a:gd name="T46" fmla="*/ 2 w 877"/>
                <a:gd name="T47" fmla="*/ 4 h 996"/>
                <a:gd name="T48" fmla="*/ 2 w 877"/>
                <a:gd name="T49" fmla="*/ 4 h 996"/>
                <a:gd name="T50" fmla="*/ 1 w 877"/>
                <a:gd name="T51" fmla="*/ 4 h 996"/>
                <a:gd name="T52" fmla="*/ 1 w 877"/>
                <a:gd name="T53" fmla="*/ 4 h 996"/>
                <a:gd name="T54" fmla="*/ 1 w 877"/>
                <a:gd name="T55" fmla="*/ 4 h 996"/>
                <a:gd name="T56" fmla="*/ 1 w 877"/>
                <a:gd name="T57" fmla="*/ 4 h 996"/>
                <a:gd name="T58" fmla="*/ 1 w 877"/>
                <a:gd name="T59" fmla="*/ 4 h 996"/>
                <a:gd name="T60" fmla="*/ 1 w 877"/>
                <a:gd name="T61" fmla="*/ 4 h 996"/>
                <a:gd name="T62" fmla="*/ 1 w 877"/>
                <a:gd name="T63" fmla="*/ 4 h 996"/>
                <a:gd name="T64" fmla="*/ 1 w 877"/>
                <a:gd name="T65" fmla="*/ 4 h 996"/>
                <a:gd name="T66" fmla="*/ 1 w 877"/>
                <a:gd name="T67" fmla="*/ 4 h 996"/>
                <a:gd name="T68" fmla="*/ 1 w 877"/>
                <a:gd name="T69" fmla="*/ 3 h 996"/>
                <a:gd name="T70" fmla="*/ 1 w 877"/>
                <a:gd name="T71" fmla="*/ 3 h 996"/>
                <a:gd name="T72" fmla="*/ 1 w 877"/>
                <a:gd name="T73" fmla="*/ 3 h 996"/>
                <a:gd name="T74" fmla="*/ 1 w 877"/>
                <a:gd name="T75" fmla="*/ 3 h 996"/>
                <a:gd name="T76" fmla="*/ 1 w 877"/>
                <a:gd name="T77" fmla="*/ 3 h 996"/>
                <a:gd name="T78" fmla="*/ 1 w 877"/>
                <a:gd name="T79" fmla="*/ 3 h 996"/>
                <a:gd name="T80" fmla="*/ 1 w 877"/>
                <a:gd name="T81" fmla="*/ 3 h 996"/>
                <a:gd name="T82" fmla="*/ 1 w 877"/>
                <a:gd name="T83" fmla="*/ 3 h 996"/>
                <a:gd name="T84" fmla="*/ 1 w 877"/>
                <a:gd name="T85" fmla="*/ 3 h 996"/>
                <a:gd name="T86" fmla="*/ 1 w 877"/>
                <a:gd name="T87" fmla="*/ 2 h 996"/>
                <a:gd name="T88" fmla="*/ 1 w 877"/>
                <a:gd name="T89" fmla="*/ 2 h 996"/>
                <a:gd name="T90" fmla="*/ 1 w 877"/>
                <a:gd name="T91" fmla="*/ 2 h 996"/>
                <a:gd name="T92" fmla="*/ 1 w 877"/>
                <a:gd name="T93" fmla="*/ 2 h 996"/>
                <a:gd name="T94" fmla="*/ 1 w 877"/>
                <a:gd name="T95" fmla="*/ 2 h 996"/>
                <a:gd name="T96" fmla="*/ 1 w 877"/>
                <a:gd name="T97" fmla="*/ 2 h 996"/>
                <a:gd name="T98" fmla="*/ 1 w 877"/>
                <a:gd name="T99" fmla="*/ 2 h 996"/>
                <a:gd name="T100" fmla="*/ 1 w 877"/>
                <a:gd name="T101" fmla="*/ 2 h 996"/>
                <a:gd name="T102" fmla="*/ 2 w 877"/>
                <a:gd name="T103" fmla="*/ 2 h 996"/>
                <a:gd name="T104" fmla="*/ 2 w 877"/>
                <a:gd name="T105" fmla="*/ 2 h 996"/>
                <a:gd name="T106" fmla="*/ 2 w 877"/>
                <a:gd name="T107" fmla="*/ 2 h 996"/>
                <a:gd name="T108" fmla="*/ 2 w 877"/>
                <a:gd name="T109" fmla="*/ 2 h 996"/>
                <a:gd name="T110" fmla="*/ 2 w 877"/>
                <a:gd name="T111" fmla="*/ 1 h 996"/>
                <a:gd name="T112" fmla="*/ 2 w 877"/>
                <a:gd name="T113" fmla="*/ 1 h 996"/>
                <a:gd name="T114" fmla="*/ 2 w 877"/>
                <a:gd name="T115" fmla="*/ 1 h 996"/>
                <a:gd name="T116" fmla="*/ 2 w 877"/>
                <a:gd name="T117" fmla="*/ 1 h 996"/>
                <a:gd name="T118" fmla="*/ 2 w 877"/>
                <a:gd name="T119" fmla="*/ 1 h 996"/>
                <a:gd name="T120" fmla="*/ 2 w 877"/>
                <a:gd name="T121" fmla="*/ 1 h 996"/>
                <a:gd name="T122" fmla="*/ 2 w 877"/>
                <a:gd name="T123" fmla="*/ 1 h 996"/>
                <a:gd name="T124" fmla="*/ 2 w 877"/>
                <a:gd name="T125" fmla="*/ 1 h 9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7" h="996">
                  <a:moveTo>
                    <a:pt x="431" y="57"/>
                  </a:moveTo>
                  <a:lnTo>
                    <a:pt x="432" y="56"/>
                  </a:lnTo>
                  <a:lnTo>
                    <a:pt x="432" y="53"/>
                  </a:lnTo>
                  <a:lnTo>
                    <a:pt x="434" y="53"/>
                  </a:lnTo>
                  <a:lnTo>
                    <a:pt x="434" y="51"/>
                  </a:lnTo>
                  <a:lnTo>
                    <a:pt x="439" y="46"/>
                  </a:lnTo>
                  <a:lnTo>
                    <a:pt x="440" y="42"/>
                  </a:lnTo>
                  <a:lnTo>
                    <a:pt x="439" y="41"/>
                  </a:lnTo>
                  <a:lnTo>
                    <a:pt x="437" y="40"/>
                  </a:lnTo>
                  <a:lnTo>
                    <a:pt x="433" y="35"/>
                  </a:lnTo>
                  <a:lnTo>
                    <a:pt x="435" y="32"/>
                  </a:lnTo>
                  <a:lnTo>
                    <a:pt x="435" y="29"/>
                  </a:lnTo>
                  <a:lnTo>
                    <a:pt x="444" y="29"/>
                  </a:lnTo>
                  <a:lnTo>
                    <a:pt x="444" y="26"/>
                  </a:lnTo>
                  <a:lnTo>
                    <a:pt x="440" y="21"/>
                  </a:lnTo>
                  <a:lnTo>
                    <a:pt x="438" y="20"/>
                  </a:lnTo>
                  <a:lnTo>
                    <a:pt x="438" y="18"/>
                  </a:lnTo>
                  <a:lnTo>
                    <a:pt x="439" y="17"/>
                  </a:lnTo>
                  <a:lnTo>
                    <a:pt x="440" y="18"/>
                  </a:lnTo>
                  <a:lnTo>
                    <a:pt x="443" y="16"/>
                  </a:lnTo>
                  <a:lnTo>
                    <a:pt x="444" y="23"/>
                  </a:lnTo>
                  <a:lnTo>
                    <a:pt x="445" y="24"/>
                  </a:lnTo>
                  <a:lnTo>
                    <a:pt x="449" y="27"/>
                  </a:lnTo>
                  <a:lnTo>
                    <a:pt x="450" y="27"/>
                  </a:lnTo>
                  <a:lnTo>
                    <a:pt x="450" y="29"/>
                  </a:lnTo>
                  <a:lnTo>
                    <a:pt x="451" y="34"/>
                  </a:lnTo>
                  <a:lnTo>
                    <a:pt x="452" y="35"/>
                  </a:lnTo>
                  <a:lnTo>
                    <a:pt x="455" y="33"/>
                  </a:lnTo>
                  <a:lnTo>
                    <a:pt x="458" y="35"/>
                  </a:lnTo>
                  <a:lnTo>
                    <a:pt x="457" y="38"/>
                  </a:lnTo>
                  <a:lnTo>
                    <a:pt x="458" y="40"/>
                  </a:lnTo>
                  <a:lnTo>
                    <a:pt x="461" y="40"/>
                  </a:lnTo>
                  <a:lnTo>
                    <a:pt x="464" y="41"/>
                  </a:lnTo>
                  <a:lnTo>
                    <a:pt x="465" y="44"/>
                  </a:lnTo>
                  <a:lnTo>
                    <a:pt x="470" y="44"/>
                  </a:lnTo>
                  <a:lnTo>
                    <a:pt x="469" y="45"/>
                  </a:lnTo>
                  <a:lnTo>
                    <a:pt x="470" y="47"/>
                  </a:lnTo>
                  <a:lnTo>
                    <a:pt x="470" y="51"/>
                  </a:lnTo>
                  <a:lnTo>
                    <a:pt x="468" y="54"/>
                  </a:lnTo>
                  <a:lnTo>
                    <a:pt x="467" y="54"/>
                  </a:lnTo>
                  <a:lnTo>
                    <a:pt x="467" y="52"/>
                  </a:lnTo>
                  <a:lnTo>
                    <a:pt x="465" y="53"/>
                  </a:lnTo>
                  <a:lnTo>
                    <a:pt x="465" y="56"/>
                  </a:lnTo>
                  <a:lnTo>
                    <a:pt x="462" y="59"/>
                  </a:lnTo>
                  <a:lnTo>
                    <a:pt x="462" y="62"/>
                  </a:lnTo>
                  <a:lnTo>
                    <a:pt x="461" y="63"/>
                  </a:lnTo>
                  <a:lnTo>
                    <a:pt x="461" y="62"/>
                  </a:lnTo>
                  <a:lnTo>
                    <a:pt x="459" y="62"/>
                  </a:lnTo>
                  <a:lnTo>
                    <a:pt x="459" y="64"/>
                  </a:lnTo>
                  <a:lnTo>
                    <a:pt x="456" y="66"/>
                  </a:lnTo>
                  <a:lnTo>
                    <a:pt x="451" y="75"/>
                  </a:lnTo>
                  <a:lnTo>
                    <a:pt x="445" y="83"/>
                  </a:lnTo>
                  <a:lnTo>
                    <a:pt x="445" y="87"/>
                  </a:lnTo>
                  <a:lnTo>
                    <a:pt x="443" y="87"/>
                  </a:lnTo>
                  <a:lnTo>
                    <a:pt x="444" y="88"/>
                  </a:lnTo>
                  <a:lnTo>
                    <a:pt x="441" y="89"/>
                  </a:lnTo>
                  <a:lnTo>
                    <a:pt x="444" y="92"/>
                  </a:lnTo>
                  <a:lnTo>
                    <a:pt x="445" y="90"/>
                  </a:lnTo>
                  <a:lnTo>
                    <a:pt x="446" y="92"/>
                  </a:lnTo>
                  <a:lnTo>
                    <a:pt x="449" y="90"/>
                  </a:lnTo>
                  <a:lnTo>
                    <a:pt x="450" y="84"/>
                  </a:lnTo>
                  <a:lnTo>
                    <a:pt x="455" y="83"/>
                  </a:lnTo>
                  <a:lnTo>
                    <a:pt x="457" y="81"/>
                  </a:lnTo>
                  <a:lnTo>
                    <a:pt x="458" y="77"/>
                  </a:lnTo>
                  <a:lnTo>
                    <a:pt x="459" y="78"/>
                  </a:lnTo>
                  <a:lnTo>
                    <a:pt x="463" y="75"/>
                  </a:lnTo>
                  <a:lnTo>
                    <a:pt x="465" y="76"/>
                  </a:lnTo>
                  <a:lnTo>
                    <a:pt x="467" y="70"/>
                  </a:lnTo>
                  <a:lnTo>
                    <a:pt x="464" y="70"/>
                  </a:lnTo>
                  <a:lnTo>
                    <a:pt x="465" y="68"/>
                  </a:lnTo>
                  <a:lnTo>
                    <a:pt x="467" y="68"/>
                  </a:lnTo>
                  <a:lnTo>
                    <a:pt x="468" y="64"/>
                  </a:lnTo>
                  <a:lnTo>
                    <a:pt x="470" y="62"/>
                  </a:lnTo>
                  <a:lnTo>
                    <a:pt x="471" y="59"/>
                  </a:lnTo>
                  <a:lnTo>
                    <a:pt x="473" y="58"/>
                  </a:lnTo>
                  <a:lnTo>
                    <a:pt x="474" y="58"/>
                  </a:lnTo>
                  <a:lnTo>
                    <a:pt x="477" y="56"/>
                  </a:lnTo>
                  <a:lnTo>
                    <a:pt x="479" y="57"/>
                  </a:lnTo>
                  <a:lnTo>
                    <a:pt x="479" y="58"/>
                  </a:lnTo>
                  <a:lnTo>
                    <a:pt x="482" y="56"/>
                  </a:lnTo>
                  <a:lnTo>
                    <a:pt x="483" y="53"/>
                  </a:lnTo>
                  <a:lnTo>
                    <a:pt x="485" y="52"/>
                  </a:lnTo>
                  <a:lnTo>
                    <a:pt x="485" y="47"/>
                  </a:lnTo>
                  <a:lnTo>
                    <a:pt x="483" y="44"/>
                  </a:lnTo>
                  <a:lnTo>
                    <a:pt x="482" y="42"/>
                  </a:lnTo>
                  <a:lnTo>
                    <a:pt x="486" y="39"/>
                  </a:lnTo>
                  <a:lnTo>
                    <a:pt x="485" y="35"/>
                  </a:lnTo>
                  <a:lnTo>
                    <a:pt x="486" y="34"/>
                  </a:lnTo>
                  <a:lnTo>
                    <a:pt x="488" y="32"/>
                  </a:lnTo>
                  <a:lnTo>
                    <a:pt x="491" y="32"/>
                  </a:lnTo>
                  <a:lnTo>
                    <a:pt x="492" y="34"/>
                  </a:lnTo>
                  <a:lnTo>
                    <a:pt x="493" y="33"/>
                  </a:lnTo>
                  <a:lnTo>
                    <a:pt x="495" y="33"/>
                  </a:lnTo>
                  <a:lnTo>
                    <a:pt x="498" y="33"/>
                  </a:lnTo>
                  <a:lnTo>
                    <a:pt x="501" y="33"/>
                  </a:lnTo>
                  <a:lnTo>
                    <a:pt x="503" y="34"/>
                  </a:lnTo>
                  <a:lnTo>
                    <a:pt x="505" y="33"/>
                  </a:lnTo>
                  <a:lnTo>
                    <a:pt x="510" y="35"/>
                  </a:lnTo>
                  <a:lnTo>
                    <a:pt x="511" y="38"/>
                  </a:lnTo>
                  <a:lnTo>
                    <a:pt x="519" y="42"/>
                  </a:lnTo>
                  <a:lnTo>
                    <a:pt x="521" y="46"/>
                  </a:lnTo>
                  <a:lnTo>
                    <a:pt x="521" y="47"/>
                  </a:lnTo>
                  <a:lnTo>
                    <a:pt x="523" y="47"/>
                  </a:lnTo>
                  <a:lnTo>
                    <a:pt x="524" y="45"/>
                  </a:lnTo>
                  <a:lnTo>
                    <a:pt x="527" y="47"/>
                  </a:lnTo>
                  <a:lnTo>
                    <a:pt x="527" y="52"/>
                  </a:lnTo>
                  <a:lnTo>
                    <a:pt x="528" y="54"/>
                  </a:lnTo>
                  <a:lnTo>
                    <a:pt x="525" y="56"/>
                  </a:lnTo>
                  <a:lnTo>
                    <a:pt x="525" y="58"/>
                  </a:lnTo>
                  <a:lnTo>
                    <a:pt x="527" y="59"/>
                  </a:lnTo>
                  <a:lnTo>
                    <a:pt x="530" y="60"/>
                  </a:lnTo>
                  <a:lnTo>
                    <a:pt x="530" y="63"/>
                  </a:lnTo>
                  <a:lnTo>
                    <a:pt x="527" y="64"/>
                  </a:lnTo>
                  <a:lnTo>
                    <a:pt x="525" y="66"/>
                  </a:lnTo>
                  <a:lnTo>
                    <a:pt x="524" y="66"/>
                  </a:lnTo>
                  <a:lnTo>
                    <a:pt x="521" y="69"/>
                  </a:lnTo>
                  <a:lnTo>
                    <a:pt x="518" y="72"/>
                  </a:lnTo>
                  <a:lnTo>
                    <a:pt x="518" y="78"/>
                  </a:lnTo>
                  <a:lnTo>
                    <a:pt x="515" y="86"/>
                  </a:lnTo>
                  <a:lnTo>
                    <a:pt x="513" y="92"/>
                  </a:lnTo>
                  <a:lnTo>
                    <a:pt x="511" y="94"/>
                  </a:lnTo>
                  <a:lnTo>
                    <a:pt x="511" y="98"/>
                  </a:lnTo>
                  <a:lnTo>
                    <a:pt x="519" y="87"/>
                  </a:lnTo>
                  <a:lnTo>
                    <a:pt x="521" y="83"/>
                  </a:lnTo>
                  <a:lnTo>
                    <a:pt x="524" y="82"/>
                  </a:lnTo>
                  <a:lnTo>
                    <a:pt x="525" y="81"/>
                  </a:lnTo>
                  <a:lnTo>
                    <a:pt x="525" y="78"/>
                  </a:lnTo>
                  <a:lnTo>
                    <a:pt x="524" y="77"/>
                  </a:lnTo>
                  <a:lnTo>
                    <a:pt x="523" y="76"/>
                  </a:lnTo>
                  <a:lnTo>
                    <a:pt x="527" y="75"/>
                  </a:lnTo>
                  <a:lnTo>
                    <a:pt x="528" y="72"/>
                  </a:lnTo>
                  <a:lnTo>
                    <a:pt x="533" y="68"/>
                  </a:lnTo>
                  <a:lnTo>
                    <a:pt x="536" y="68"/>
                  </a:lnTo>
                  <a:lnTo>
                    <a:pt x="543" y="56"/>
                  </a:lnTo>
                  <a:lnTo>
                    <a:pt x="548" y="53"/>
                  </a:lnTo>
                  <a:lnTo>
                    <a:pt x="549" y="54"/>
                  </a:lnTo>
                  <a:lnTo>
                    <a:pt x="549" y="53"/>
                  </a:lnTo>
                  <a:lnTo>
                    <a:pt x="551" y="53"/>
                  </a:lnTo>
                  <a:lnTo>
                    <a:pt x="553" y="54"/>
                  </a:lnTo>
                  <a:lnTo>
                    <a:pt x="557" y="52"/>
                  </a:lnTo>
                  <a:lnTo>
                    <a:pt x="557" y="53"/>
                  </a:lnTo>
                  <a:lnTo>
                    <a:pt x="559" y="53"/>
                  </a:lnTo>
                  <a:lnTo>
                    <a:pt x="559" y="54"/>
                  </a:lnTo>
                  <a:lnTo>
                    <a:pt x="561" y="54"/>
                  </a:lnTo>
                  <a:lnTo>
                    <a:pt x="565" y="57"/>
                  </a:lnTo>
                  <a:lnTo>
                    <a:pt x="567" y="59"/>
                  </a:lnTo>
                  <a:lnTo>
                    <a:pt x="567" y="62"/>
                  </a:lnTo>
                  <a:lnTo>
                    <a:pt x="570" y="62"/>
                  </a:lnTo>
                  <a:lnTo>
                    <a:pt x="572" y="62"/>
                  </a:lnTo>
                  <a:lnTo>
                    <a:pt x="572" y="63"/>
                  </a:lnTo>
                  <a:lnTo>
                    <a:pt x="575" y="64"/>
                  </a:lnTo>
                  <a:lnTo>
                    <a:pt x="575" y="68"/>
                  </a:lnTo>
                  <a:lnTo>
                    <a:pt x="577" y="70"/>
                  </a:lnTo>
                  <a:lnTo>
                    <a:pt x="578" y="69"/>
                  </a:lnTo>
                  <a:lnTo>
                    <a:pt x="575" y="64"/>
                  </a:lnTo>
                  <a:lnTo>
                    <a:pt x="575" y="63"/>
                  </a:lnTo>
                  <a:lnTo>
                    <a:pt x="572" y="59"/>
                  </a:lnTo>
                  <a:lnTo>
                    <a:pt x="572" y="58"/>
                  </a:lnTo>
                  <a:lnTo>
                    <a:pt x="572" y="57"/>
                  </a:lnTo>
                  <a:lnTo>
                    <a:pt x="579" y="59"/>
                  </a:lnTo>
                  <a:lnTo>
                    <a:pt x="577" y="56"/>
                  </a:lnTo>
                  <a:lnTo>
                    <a:pt x="578" y="56"/>
                  </a:lnTo>
                  <a:lnTo>
                    <a:pt x="581" y="56"/>
                  </a:lnTo>
                  <a:lnTo>
                    <a:pt x="579" y="52"/>
                  </a:lnTo>
                  <a:lnTo>
                    <a:pt x="581" y="51"/>
                  </a:lnTo>
                  <a:lnTo>
                    <a:pt x="582" y="51"/>
                  </a:lnTo>
                  <a:lnTo>
                    <a:pt x="583" y="51"/>
                  </a:lnTo>
                  <a:lnTo>
                    <a:pt x="583" y="52"/>
                  </a:lnTo>
                  <a:lnTo>
                    <a:pt x="584" y="52"/>
                  </a:lnTo>
                  <a:lnTo>
                    <a:pt x="585" y="54"/>
                  </a:lnTo>
                  <a:lnTo>
                    <a:pt x="587" y="53"/>
                  </a:lnTo>
                  <a:lnTo>
                    <a:pt x="588" y="54"/>
                  </a:lnTo>
                  <a:lnTo>
                    <a:pt x="589" y="56"/>
                  </a:lnTo>
                  <a:lnTo>
                    <a:pt x="589" y="54"/>
                  </a:lnTo>
                  <a:lnTo>
                    <a:pt x="591" y="54"/>
                  </a:lnTo>
                  <a:lnTo>
                    <a:pt x="591" y="52"/>
                  </a:lnTo>
                  <a:lnTo>
                    <a:pt x="593" y="53"/>
                  </a:lnTo>
                  <a:lnTo>
                    <a:pt x="594" y="53"/>
                  </a:lnTo>
                  <a:lnTo>
                    <a:pt x="594" y="50"/>
                  </a:lnTo>
                  <a:lnTo>
                    <a:pt x="595" y="50"/>
                  </a:lnTo>
                  <a:lnTo>
                    <a:pt x="595" y="46"/>
                  </a:lnTo>
                  <a:lnTo>
                    <a:pt x="596" y="46"/>
                  </a:lnTo>
                  <a:lnTo>
                    <a:pt x="597" y="45"/>
                  </a:lnTo>
                  <a:lnTo>
                    <a:pt x="600" y="46"/>
                  </a:lnTo>
                  <a:lnTo>
                    <a:pt x="601" y="46"/>
                  </a:lnTo>
                  <a:lnTo>
                    <a:pt x="602" y="44"/>
                  </a:lnTo>
                  <a:lnTo>
                    <a:pt x="603" y="45"/>
                  </a:lnTo>
                  <a:lnTo>
                    <a:pt x="605" y="44"/>
                  </a:lnTo>
                  <a:lnTo>
                    <a:pt x="606" y="47"/>
                  </a:lnTo>
                  <a:lnTo>
                    <a:pt x="607" y="46"/>
                  </a:lnTo>
                  <a:lnTo>
                    <a:pt x="608" y="47"/>
                  </a:lnTo>
                  <a:lnTo>
                    <a:pt x="609" y="50"/>
                  </a:lnTo>
                  <a:lnTo>
                    <a:pt x="611" y="50"/>
                  </a:lnTo>
                  <a:lnTo>
                    <a:pt x="611" y="48"/>
                  </a:lnTo>
                  <a:lnTo>
                    <a:pt x="612" y="48"/>
                  </a:lnTo>
                  <a:lnTo>
                    <a:pt x="612" y="52"/>
                  </a:lnTo>
                  <a:lnTo>
                    <a:pt x="614" y="52"/>
                  </a:lnTo>
                  <a:lnTo>
                    <a:pt x="615" y="51"/>
                  </a:lnTo>
                  <a:lnTo>
                    <a:pt x="615" y="47"/>
                  </a:lnTo>
                  <a:lnTo>
                    <a:pt x="621" y="44"/>
                  </a:lnTo>
                  <a:lnTo>
                    <a:pt x="621" y="39"/>
                  </a:lnTo>
                  <a:lnTo>
                    <a:pt x="623" y="39"/>
                  </a:lnTo>
                  <a:lnTo>
                    <a:pt x="624" y="35"/>
                  </a:lnTo>
                  <a:lnTo>
                    <a:pt x="625" y="35"/>
                  </a:lnTo>
                  <a:lnTo>
                    <a:pt x="627" y="35"/>
                  </a:lnTo>
                  <a:lnTo>
                    <a:pt x="629" y="34"/>
                  </a:lnTo>
                  <a:lnTo>
                    <a:pt x="630" y="30"/>
                  </a:lnTo>
                  <a:lnTo>
                    <a:pt x="631" y="38"/>
                  </a:lnTo>
                  <a:lnTo>
                    <a:pt x="631" y="40"/>
                  </a:lnTo>
                  <a:lnTo>
                    <a:pt x="631" y="41"/>
                  </a:lnTo>
                  <a:lnTo>
                    <a:pt x="632" y="47"/>
                  </a:lnTo>
                  <a:lnTo>
                    <a:pt x="633" y="47"/>
                  </a:lnTo>
                  <a:lnTo>
                    <a:pt x="636" y="46"/>
                  </a:lnTo>
                  <a:lnTo>
                    <a:pt x="638" y="46"/>
                  </a:lnTo>
                  <a:lnTo>
                    <a:pt x="642" y="46"/>
                  </a:lnTo>
                  <a:lnTo>
                    <a:pt x="644" y="44"/>
                  </a:lnTo>
                  <a:lnTo>
                    <a:pt x="645" y="45"/>
                  </a:lnTo>
                  <a:lnTo>
                    <a:pt x="645" y="47"/>
                  </a:lnTo>
                  <a:lnTo>
                    <a:pt x="647" y="48"/>
                  </a:lnTo>
                  <a:lnTo>
                    <a:pt x="648" y="47"/>
                  </a:lnTo>
                  <a:lnTo>
                    <a:pt x="649" y="45"/>
                  </a:lnTo>
                  <a:lnTo>
                    <a:pt x="650" y="45"/>
                  </a:lnTo>
                  <a:lnTo>
                    <a:pt x="650" y="46"/>
                  </a:lnTo>
                  <a:lnTo>
                    <a:pt x="651" y="47"/>
                  </a:lnTo>
                  <a:lnTo>
                    <a:pt x="653" y="51"/>
                  </a:lnTo>
                  <a:lnTo>
                    <a:pt x="655" y="52"/>
                  </a:lnTo>
                  <a:lnTo>
                    <a:pt x="655" y="53"/>
                  </a:lnTo>
                  <a:lnTo>
                    <a:pt x="656" y="52"/>
                  </a:lnTo>
                  <a:lnTo>
                    <a:pt x="655" y="51"/>
                  </a:lnTo>
                  <a:lnTo>
                    <a:pt x="656" y="50"/>
                  </a:lnTo>
                  <a:lnTo>
                    <a:pt x="659" y="48"/>
                  </a:lnTo>
                  <a:lnTo>
                    <a:pt x="667" y="51"/>
                  </a:lnTo>
                  <a:lnTo>
                    <a:pt x="672" y="50"/>
                  </a:lnTo>
                  <a:lnTo>
                    <a:pt x="674" y="48"/>
                  </a:lnTo>
                  <a:lnTo>
                    <a:pt x="677" y="50"/>
                  </a:lnTo>
                  <a:lnTo>
                    <a:pt x="678" y="48"/>
                  </a:lnTo>
                  <a:lnTo>
                    <a:pt x="683" y="47"/>
                  </a:lnTo>
                  <a:lnTo>
                    <a:pt x="685" y="48"/>
                  </a:lnTo>
                  <a:lnTo>
                    <a:pt x="685" y="52"/>
                  </a:lnTo>
                  <a:lnTo>
                    <a:pt x="686" y="52"/>
                  </a:lnTo>
                  <a:lnTo>
                    <a:pt x="689" y="52"/>
                  </a:lnTo>
                  <a:lnTo>
                    <a:pt x="689" y="48"/>
                  </a:lnTo>
                  <a:lnTo>
                    <a:pt x="693" y="46"/>
                  </a:lnTo>
                  <a:lnTo>
                    <a:pt x="696" y="46"/>
                  </a:lnTo>
                  <a:lnTo>
                    <a:pt x="704" y="38"/>
                  </a:lnTo>
                  <a:lnTo>
                    <a:pt x="709" y="34"/>
                  </a:lnTo>
                  <a:lnTo>
                    <a:pt x="714" y="32"/>
                  </a:lnTo>
                  <a:lnTo>
                    <a:pt x="716" y="34"/>
                  </a:lnTo>
                  <a:lnTo>
                    <a:pt x="717" y="29"/>
                  </a:lnTo>
                  <a:lnTo>
                    <a:pt x="720" y="27"/>
                  </a:lnTo>
                  <a:lnTo>
                    <a:pt x="721" y="27"/>
                  </a:lnTo>
                  <a:lnTo>
                    <a:pt x="723" y="29"/>
                  </a:lnTo>
                  <a:lnTo>
                    <a:pt x="726" y="29"/>
                  </a:lnTo>
                  <a:lnTo>
                    <a:pt x="740" y="28"/>
                  </a:lnTo>
                  <a:lnTo>
                    <a:pt x="745" y="27"/>
                  </a:lnTo>
                  <a:lnTo>
                    <a:pt x="750" y="28"/>
                  </a:lnTo>
                  <a:lnTo>
                    <a:pt x="750" y="29"/>
                  </a:lnTo>
                  <a:lnTo>
                    <a:pt x="749" y="32"/>
                  </a:lnTo>
                  <a:lnTo>
                    <a:pt x="746" y="33"/>
                  </a:lnTo>
                  <a:lnTo>
                    <a:pt x="746" y="35"/>
                  </a:lnTo>
                  <a:lnTo>
                    <a:pt x="749" y="38"/>
                  </a:lnTo>
                  <a:lnTo>
                    <a:pt x="752" y="39"/>
                  </a:lnTo>
                  <a:lnTo>
                    <a:pt x="755" y="39"/>
                  </a:lnTo>
                  <a:lnTo>
                    <a:pt x="755" y="36"/>
                  </a:lnTo>
                  <a:lnTo>
                    <a:pt x="757" y="38"/>
                  </a:lnTo>
                  <a:lnTo>
                    <a:pt x="763" y="34"/>
                  </a:lnTo>
                  <a:lnTo>
                    <a:pt x="768" y="33"/>
                  </a:lnTo>
                  <a:lnTo>
                    <a:pt x="771" y="35"/>
                  </a:lnTo>
                  <a:lnTo>
                    <a:pt x="774" y="34"/>
                  </a:lnTo>
                  <a:lnTo>
                    <a:pt x="775" y="35"/>
                  </a:lnTo>
                  <a:lnTo>
                    <a:pt x="775" y="38"/>
                  </a:lnTo>
                  <a:lnTo>
                    <a:pt x="776" y="38"/>
                  </a:lnTo>
                  <a:lnTo>
                    <a:pt x="777" y="38"/>
                  </a:lnTo>
                  <a:lnTo>
                    <a:pt x="779" y="39"/>
                  </a:lnTo>
                  <a:lnTo>
                    <a:pt x="780" y="39"/>
                  </a:lnTo>
                  <a:lnTo>
                    <a:pt x="783" y="38"/>
                  </a:lnTo>
                  <a:lnTo>
                    <a:pt x="788" y="40"/>
                  </a:lnTo>
                  <a:lnTo>
                    <a:pt x="789" y="42"/>
                  </a:lnTo>
                  <a:lnTo>
                    <a:pt x="791" y="42"/>
                  </a:lnTo>
                  <a:lnTo>
                    <a:pt x="794" y="40"/>
                  </a:lnTo>
                  <a:lnTo>
                    <a:pt x="797" y="34"/>
                  </a:lnTo>
                  <a:lnTo>
                    <a:pt x="797" y="32"/>
                  </a:lnTo>
                  <a:lnTo>
                    <a:pt x="793" y="30"/>
                  </a:lnTo>
                  <a:lnTo>
                    <a:pt x="791" y="29"/>
                  </a:lnTo>
                  <a:lnTo>
                    <a:pt x="791" y="27"/>
                  </a:lnTo>
                  <a:lnTo>
                    <a:pt x="787" y="26"/>
                  </a:lnTo>
                  <a:lnTo>
                    <a:pt x="781" y="21"/>
                  </a:lnTo>
                  <a:lnTo>
                    <a:pt x="781" y="18"/>
                  </a:lnTo>
                  <a:lnTo>
                    <a:pt x="783" y="11"/>
                  </a:lnTo>
                  <a:lnTo>
                    <a:pt x="785" y="9"/>
                  </a:lnTo>
                  <a:lnTo>
                    <a:pt x="792" y="6"/>
                  </a:lnTo>
                  <a:lnTo>
                    <a:pt x="795" y="10"/>
                  </a:lnTo>
                  <a:lnTo>
                    <a:pt x="797" y="14"/>
                  </a:lnTo>
                  <a:lnTo>
                    <a:pt x="798" y="15"/>
                  </a:lnTo>
                  <a:lnTo>
                    <a:pt x="798" y="18"/>
                  </a:lnTo>
                  <a:lnTo>
                    <a:pt x="804" y="18"/>
                  </a:lnTo>
                  <a:lnTo>
                    <a:pt x="804" y="20"/>
                  </a:lnTo>
                  <a:lnTo>
                    <a:pt x="806" y="18"/>
                  </a:lnTo>
                  <a:lnTo>
                    <a:pt x="807" y="20"/>
                  </a:lnTo>
                  <a:lnTo>
                    <a:pt x="810" y="20"/>
                  </a:lnTo>
                  <a:lnTo>
                    <a:pt x="815" y="17"/>
                  </a:lnTo>
                  <a:lnTo>
                    <a:pt x="817" y="16"/>
                  </a:lnTo>
                  <a:lnTo>
                    <a:pt x="819" y="17"/>
                  </a:lnTo>
                  <a:lnTo>
                    <a:pt x="823" y="16"/>
                  </a:lnTo>
                  <a:lnTo>
                    <a:pt x="824" y="17"/>
                  </a:lnTo>
                  <a:lnTo>
                    <a:pt x="824" y="18"/>
                  </a:lnTo>
                  <a:lnTo>
                    <a:pt x="828" y="18"/>
                  </a:lnTo>
                  <a:lnTo>
                    <a:pt x="830" y="16"/>
                  </a:lnTo>
                  <a:lnTo>
                    <a:pt x="831" y="16"/>
                  </a:lnTo>
                  <a:lnTo>
                    <a:pt x="834" y="17"/>
                  </a:lnTo>
                  <a:lnTo>
                    <a:pt x="836" y="15"/>
                  </a:lnTo>
                  <a:lnTo>
                    <a:pt x="836" y="14"/>
                  </a:lnTo>
                  <a:lnTo>
                    <a:pt x="839" y="16"/>
                  </a:lnTo>
                  <a:lnTo>
                    <a:pt x="840" y="18"/>
                  </a:lnTo>
                  <a:lnTo>
                    <a:pt x="841" y="17"/>
                  </a:lnTo>
                  <a:lnTo>
                    <a:pt x="842" y="22"/>
                  </a:lnTo>
                  <a:lnTo>
                    <a:pt x="843" y="26"/>
                  </a:lnTo>
                  <a:lnTo>
                    <a:pt x="846" y="26"/>
                  </a:lnTo>
                  <a:lnTo>
                    <a:pt x="851" y="23"/>
                  </a:lnTo>
                  <a:lnTo>
                    <a:pt x="855" y="23"/>
                  </a:lnTo>
                  <a:lnTo>
                    <a:pt x="857" y="22"/>
                  </a:lnTo>
                  <a:lnTo>
                    <a:pt x="859" y="21"/>
                  </a:lnTo>
                  <a:lnTo>
                    <a:pt x="867" y="23"/>
                  </a:lnTo>
                  <a:lnTo>
                    <a:pt x="871" y="21"/>
                  </a:lnTo>
                  <a:lnTo>
                    <a:pt x="873" y="23"/>
                  </a:lnTo>
                  <a:lnTo>
                    <a:pt x="875" y="22"/>
                  </a:lnTo>
                  <a:lnTo>
                    <a:pt x="877" y="24"/>
                  </a:lnTo>
                  <a:lnTo>
                    <a:pt x="877" y="26"/>
                  </a:lnTo>
                  <a:lnTo>
                    <a:pt x="875" y="28"/>
                  </a:lnTo>
                  <a:lnTo>
                    <a:pt x="873" y="30"/>
                  </a:lnTo>
                  <a:lnTo>
                    <a:pt x="872" y="38"/>
                  </a:lnTo>
                  <a:lnTo>
                    <a:pt x="873" y="39"/>
                  </a:lnTo>
                  <a:lnTo>
                    <a:pt x="871" y="45"/>
                  </a:lnTo>
                  <a:lnTo>
                    <a:pt x="864" y="47"/>
                  </a:lnTo>
                  <a:lnTo>
                    <a:pt x="865" y="50"/>
                  </a:lnTo>
                  <a:lnTo>
                    <a:pt x="867" y="52"/>
                  </a:lnTo>
                  <a:lnTo>
                    <a:pt x="867" y="54"/>
                  </a:lnTo>
                  <a:lnTo>
                    <a:pt x="865" y="57"/>
                  </a:lnTo>
                  <a:lnTo>
                    <a:pt x="865" y="60"/>
                  </a:lnTo>
                  <a:lnTo>
                    <a:pt x="863" y="62"/>
                  </a:lnTo>
                  <a:lnTo>
                    <a:pt x="859" y="69"/>
                  </a:lnTo>
                  <a:lnTo>
                    <a:pt x="855" y="72"/>
                  </a:lnTo>
                  <a:lnTo>
                    <a:pt x="853" y="75"/>
                  </a:lnTo>
                  <a:lnTo>
                    <a:pt x="851" y="76"/>
                  </a:lnTo>
                  <a:lnTo>
                    <a:pt x="849" y="78"/>
                  </a:lnTo>
                  <a:lnTo>
                    <a:pt x="848" y="83"/>
                  </a:lnTo>
                  <a:lnTo>
                    <a:pt x="848" y="88"/>
                  </a:lnTo>
                  <a:lnTo>
                    <a:pt x="847" y="89"/>
                  </a:lnTo>
                  <a:lnTo>
                    <a:pt x="849" y="99"/>
                  </a:lnTo>
                  <a:lnTo>
                    <a:pt x="852" y="101"/>
                  </a:lnTo>
                  <a:lnTo>
                    <a:pt x="854" y="102"/>
                  </a:lnTo>
                  <a:lnTo>
                    <a:pt x="860" y="102"/>
                  </a:lnTo>
                  <a:lnTo>
                    <a:pt x="863" y="101"/>
                  </a:lnTo>
                  <a:lnTo>
                    <a:pt x="867" y="100"/>
                  </a:lnTo>
                  <a:lnTo>
                    <a:pt x="867" y="101"/>
                  </a:lnTo>
                  <a:lnTo>
                    <a:pt x="869" y="105"/>
                  </a:lnTo>
                  <a:lnTo>
                    <a:pt x="865" y="110"/>
                  </a:lnTo>
                  <a:lnTo>
                    <a:pt x="866" y="114"/>
                  </a:lnTo>
                  <a:lnTo>
                    <a:pt x="864" y="117"/>
                  </a:lnTo>
                  <a:lnTo>
                    <a:pt x="864" y="118"/>
                  </a:lnTo>
                  <a:lnTo>
                    <a:pt x="860" y="118"/>
                  </a:lnTo>
                  <a:lnTo>
                    <a:pt x="858" y="118"/>
                  </a:lnTo>
                  <a:lnTo>
                    <a:pt x="860" y="122"/>
                  </a:lnTo>
                  <a:lnTo>
                    <a:pt x="861" y="123"/>
                  </a:lnTo>
                  <a:lnTo>
                    <a:pt x="860" y="125"/>
                  </a:lnTo>
                  <a:lnTo>
                    <a:pt x="859" y="126"/>
                  </a:lnTo>
                  <a:lnTo>
                    <a:pt x="859" y="128"/>
                  </a:lnTo>
                  <a:lnTo>
                    <a:pt x="857" y="131"/>
                  </a:lnTo>
                  <a:lnTo>
                    <a:pt x="857" y="136"/>
                  </a:lnTo>
                  <a:lnTo>
                    <a:pt x="853" y="140"/>
                  </a:lnTo>
                  <a:lnTo>
                    <a:pt x="854" y="141"/>
                  </a:lnTo>
                  <a:lnTo>
                    <a:pt x="853" y="142"/>
                  </a:lnTo>
                  <a:lnTo>
                    <a:pt x="852" y="147"/>
                  </a:lnTo>
                  <a:lnTo>
                    <a:pt x="852" y="149"/>
                  </a:lnTo>
                  <a:lnTo>
                    <a:pt x="851" y="150"/>
                  </a:lnTo>
                  <a:lnTo>
                    <a:pt x="848" y="154"/>
                  </a:lnTo>
                  <a:lnTo>
                    <a:pt x="846" y="156"/>
                  </a:lnTo>
                  <a:lnTo>
                    <a:pt x="841" y="158"/>
                  </a:lnTo>
                  <a:lnTo>
                    <a:pt x="839" y="161"/>
                  </a:lnTo>
                  <a:lnTo>
                    <a:pt x="831" y="168"/>
                  </a:lnTo>
                  <a:lnTo>
                    <a:pt x="830" y="171"/>
                  </a:lnTo>
                  <a:lnTo>
                    <a:pt x="824" y="179"/>
                  </a:lnTo>
                  <a:lnTo>
                    <a:pt x="819" y="182"/>
                  </a:lnTo>
                  <a:lnTo>
                    <a:pt x="815" y="183"/>
                  </a:lnTo>
                  <a:lnTo>
                    <a:pt x="813" y="184"/>
                  </a:lnTo>
                  <a:lnTo>
                    <a:pt x="810" y="184"/>
                  </a:lnTo>
                  <a:lnTo>
                    <a:pt x="804" y="185"/>
                  </a:lnTo>
                  <a:lnTo>
                    <a:pt x="803" y="188"/>
                  </a:lnTo>
                  <a:lnTo>
                    <a:pt x="797" y="190"/>
                  </a:lnTo>
                  <a:lnTo>
                    <a:pt x="795" y="189"/>
                  </a:lnTo>
                  <a:lnTo>
                    <a:pt x="793" y="190"/>
                  </a:lnTo>
                  <a:lnTo>
                    <a:pt x="793" y="192"/>
                  </a:lnTo>
                  <a:lnTo>
                    <a:pt x="791" y="192"/>
                  </a:lnTo>
                  <a:lnTo>
                    <a:pt x="781" y="196"/>
                  </a:lnTo>
                  <a:lnTo>
                    <a:pt x="775" y="201"/>
                  </a:lnTo>
                  <a:lnTo>
                    <a:pt x="774" y="203"/>
                  </a:lnTo>
                  <a:lnTo>
                    <a:pt x="770" y="208"/>
                  </a:lnTo>
                  <a:lnTo>
                    <a:pt x="768" y="208"/>
                  </a:lnTo>
                  <a:lnTo>
                    <a:pt x="764" y="215"/>
                  </a:lnTo>
                  <a:lnTo>
                    <a:pt x="757" y="224"/>
                  </a:lnTo>
                  <a:lnTo>
                    <a:pt x="756" y="227"/>
                  </a:lnTo>
                  <a:lnTo>
                    <a:pt x="755" y="231"/>
                  </a:lnTo>
                  <a:lnTo>
                    <a:pt x="752" y="232"/>
                  </a:lnTo>
                  <a:lnTo>
                    <a:pt x="749" y="237"/>
                  </a:lnTo>
                  <a:lnTo>
                    <a:pt x="744" y="243"/>
                  </a:lnTo>
                  <a:lnTo>
                    <a:pt x="739" y="245"/>
                  </a:lnTo>
                  <a:lnTo>
                    <a:pt x="732" y="251"/>
                  </a:lnTo>
                  <a:lnTo>
                    <a:pt x="729" y="252"/>
                  </a:lnTo>
                  <a:lnTo>
                    <a:pt x="728" y="255"/>
                  </a:lnTo>
                  <a:lnTo>
                    <a:pt x="719" y="260"/>
                  </a:lnTo>
                  <a:lnTo>
                    <a:pt x="711" y="267"/>
                  </a:lnTo>
                  <a:lnTo>
                    <a:pt x="708" y="267"/>
                  </a:lnTo>
                  <a:lnTo>
                    <a:pt x="705" y="268"/>
                  </a:lnTo>
                  <a:lnTo>
                    <a:pt x="703" y="273"/>
                  </a:lnTo>
                  <a:lnTo>
                    <a:pt x="699" y="274"/>
                  </a:lnTo>
                  <a:lnTo>
                    <a:pt x="692" y="281"/>
                  </a:lnTo>
                  <a:lnTo>
                    <a:pt x="691" y="282"/>
                  </a:lnTo>
                  <a:lnTo>
                    <a:pt x="687" y="282"/>
                  </a:lnTo>
                  <a:lnTo>
                    <a:pt x="685" y="284"/>
                  </a:lnTo>
                  <a:lnTo>
                    <a:pt x="684" y="287"/>
                  </a:lnTo>
                  <a:lnTo>
                    <a:pt x="679" y="288"/>
                  </a:lnTo>
                  <a:lnTo>
                    <a:pt x="679" y="290"/>
                  </a:lnTo>
                  <a:lnTo>
                    <a:pt x="677" y="288"/>
                  </a:lnTo>
                  <a:lnTo>
                    <a:pt x="674" y="290"/>
                  </a:lnTo>
                  <a:lnTo>
                    <a:pt x="668" y="292"/>
                  </a:lnTo>
                  <a:lnTo>
                    <a:pt x="666" y="296"/>
                  </a:lnTo>
                  <a:lnTo>
                    <a:pt x="661" y="299"/>
                  </a:lnTo>
                  <a:lnTo>
                    <a:pt x="660" y="302"/>
                  </a:lnTo>
                  <a:lnTo>
                    <a:pt x="657" y="309"/>
                  </a:lnTo>
                  <a:lnTo>
                    <a:pt x="657" y="312"/>
                  </a:lnTo>
                  <a:lnTo>
                    <a:pt x="655" y="314"/>
                  </a:lnTo>
                  <a:lnTo>
                    <a:pt x="656" y="315"/>
                  </a:lnTo>
                  <a:lnTo>
                    <a:pt x="654" y="316"/>
                  </a:lnTo>
                  <a:lnTo>
                    <a:pt x="653" y="316"/>
                  </a:lnTo>
                  <a:lnTo>
                    <a:pt x="651" y="317"/>
                  </a:lnTo>
                  <a:lnTo>
                    <a:pt x="650" y="317"/>
                  </a:lnTo>
                  <a:lnTo>
                    <a:pt x="647" y="320"/>
                  </a:lnTo>
                  <a:lnTo>
                    <a:pt x="644" y="323"/>
                  </a:lnTo>
                  <a:lnTo>
                    <a:pt x="638" y="324"/>
                  </a:lnTo>
                  <a:lnTo>
                    <a:pt x="633" y="324"/>
                  </a:lnTo>
                  <a:lnTo>
                    <a:pt x="621" y="330"/>
                  </a:lnTo>
                  <a:lnTo>
                    <a:pt x="619" y="333"/>
                  </a:lnTo>
                  <a:lnTo>
                    <a:pt x="617" y="344"/>
                  </a:lnTo>
                  <a:lnTo>
                    <a:pt x="614" y="347"/>
                  </a:lnTo>
                  <a:lnTo>
                    <a:pt x="613" y="347"/>
                  </a:lnTo>
                  <a:lnTo>
                    <a:pt x="609" y="347"/>
                  </a:lnTo>
                  <a:lnTo>
                    <a:pt x="608" y="346"/>
                  </a:lnTo>
                  <a:lnTo>
                    <a:pt x="609" y="345"/>
                  </a:lnTo>
                  <a:lnTo>
                    <a:pt x="611" y="342"/>
                  </a:lnTo>
                  <a:lnTo>
                    <a:pt x="612" y="342"/>
                  </a:lnTo>
                  <a:lnTo>
                    <a:pt x="613" y="340"/>
                  </a:lnTo>
                  <a:lnTo>
                    <a:pt x="611" y="340"/>
                  </a:lnTo>
                  <a:lnTo>
                    <a:pt x="605" y="341"/>
                  </a:lnTo>
                  <a:lnTo>
                    <a:pt x="602" y="341"/>
                  </a:lnTo>
                  <a:lnTo>
                    <a:pt x="602" y="338"/>
                  </a:lnTo>
                  <a:lnTo>
                    <a:pt x="601" y="338"/>
                  </a:lnTo>
                  <a:lnTo>
                    <a:pt x="600" y="338"/>
                  </a:lnTo>
                  <a:lnTo>
                    <a:pt x="599" y="338"/>
                  </a:lnTo>
                  <a:lnTo>
                    <a:pt x="599" y="335"/>
                  </a:lnTo>
                  <a:lnTo>
                    <a:pt x="596" y="334"/>
                  </a:lnTo>
                  <a:lnTo>
                    <a:pt x="594" y="335"/>
                  </a:lnTo>
                  <a:lnTo>
                    <a:pt x="595" y="336"/>
                  </a:lnTo>
                  <a:lnTo>
                    <a:pt x="595" y="340"/>
                  </a:lnTo>
                  <a:lnTo>
                    <a:pt x="596" y="341"/>
                  </a:lnTo>
                  <a:lnTo>
                    <a:pt x="597" y="344"/>
                  </a:lnTo>
                  <a:lnTo>
                    <a:pt x="603" y="347"/>
                  </a:lnTo>
                  <a:lnTo>
                    <a:pt x="606" y="348"/>
                  </a:lnTo>
                  <a:lnTo>
                    <a:pt x="607" y="351"/>
                  </a:lnTo>
                  <a:lnTo>
                    <a:pt x="611" y="348"/>
                  </a:lnTo>
                  <a:lnTo>
                    <a:pt x="613" y="348"/>
                  </a:lnTo>
                  <a:lnTo>
                    <a:pt x="614" y="350"/>
                  </a:lnTo>
                  <a:lnTo>
                    <a:pt x="615" y="352"/>
                  </a:lnTo>
                  <a:lnTo>
                    <a:pt x="615" y="358"/>
                  </a:lnTo>
                  <a:lnTo>
                    <a:pt x="617" y="363"/>
                  </a:lnTo>
                  <a:lnTo>
                    <a:pt x="614" y="363"/>
                  </a:lnTo>
                  <a:lnTo>
                    <a:pt x="613" y="366"/>
                  </a:lnTo>
                  <a:lnTo>
                    <a:pt x="611" y="368"/>
                  </a:lnTo>
                  <a:lnTo>
                    <a:pt x="611" y="372"/>
                  </a:lnTo>
                  <a:lnTo>
                    <a:pt x="608" y="375"/>
                  </a:lnTo>
                  <a:lnTo>
                    <a:pt x="611" y="378"/>
                  </a:lnTo>
                  <a:lnTo>
                    <a:pt x="609" y="383"/>
                  </a:lnTo>
                  <a:lnTo>
                    <a:pt x="608" y="381"/>
                  </a:lnTo>
                  <a:lnTo>
                    <a:pt x="605" y="377"/>
                  </a:lnTo>
                  <a:lnTo>
                    <a:pt x="594" y="377"/>
                  </a:lnTo>
                  <a:lnTo>
                    <a:pt x="585" y="382"/>
                  </a:lnTo>
                  <a:lnTo>
                    <a:pt x="585" y="386"/>
                  </a:lnTo>
                  <a:lnTo>
                    <a:pt x="584" y="386"/>
                  </a:lnTo>
                  <a:lnTo>
                    <a:pt x="584" y="383"/>
                  </a:lnTo>
                  <a:lnTo>
                    <a:pt x="582" y="382"/>
                  </a:lnTo>
                  <a:lnTo>
                    <a:pt x="581" y="382"/>
                  </a:lnTo>
                  <a:lnTo>
                    <a:pt x="578" y="382"/>
                  </a:lnTo>
                  <a:lnTo>
                    <a:pt x="577" y="383"/>
                  </a:lnTo>
                  <a:lnTo>
                    <a:pt x="576" y="382"/>
                  </a:lnTo>
                  <a:lnTo>
                    <a:pt x="578" y="381"/>
                  </a:lnTo>
                  <a:lnTo>
                    <a:pt x="578" y="380"/>
                  </a:lnTo>
                  <a:lnTo>
                    <a:pt x="579" y="378"/>
                  </a:lnTo>
                  <a:lnTo>
                    <a:pt x="579" y="375"/>
                  </a:lnTo>
                  <a:lnTo>
                    <a:pt x="578" y="374"/>
                  </a:lnTo>
                  <a:lnTo>
                    <a:pt x="576" y="375"/>
                  </a:lnTo>
                  <a:lnTo>
                    <a:pt x="578" y="376"/>
                  </a:lnTo>
                  <a:lnTo>
                    <a:pt x="577" y="377"/>
                  </a:lnTo>
                  <a:lnTo>
                    <a:pt x="576" y="380"/>
                  </a:lnTo>
                  <a:lnTo>
                    <a:pt x="573" y="380"/>
                  </a:lnTo>
                  <a:lnTo>
                    <a:pt x="570" y="380"/>
                  </a:lnTo>
                  <a:lnTo>
                    <a:pt x="569" y="378"/>
                  </a:lnTo>
                  <a:lnTo>
                    <a:pt x="570" y="377"/>
                  </a:lnTo>
                  <a:lnTo>
                    <a:pt x="569" y="376"/>
                  </a:lnTo>
                  <a:lnTo>
                    <a:pt x="565" y="376"/>
                  </a:lnTo>
                  <a:lnTo>
                    <a:pt x="561" y="374"/>
                  </a:lnTo>
                  <a:lnTo>
                    <a:pt x="557" y="372"/>
                  </a:lnTo>
                  <a:lnTo>
                    <a:pt x="553" y="374"/>
                  </a:lnTo>
                  <a:lnTo>
                    <a:pt x="546" y="374"/>
                  </a:lnTo>
                  <a:lnTo>
                    <a:pt x="543" y="375"/>
                  </a:lnTo>
                  <a:lnTo>
                    <a:pt x="545" y="377"/>
                  </a:lnTo>
                  <a:lnTo>
                    <a:pt x="539" y="377"/>
                  </a:lnTo>
                  <a:lnTo>
                    <a:pt x="536" y="371"/>
                  </a:lnTo>
                  <a:lnTo>
                    <a:pt x="531" y="370"/>
                  </a:lnTo>
                  <a:lnTo>
                    <a:pt x="528" y="365"/>
                  </a:lnTo>
                  <a:lnTo>
                    <a:pt x="524" y="358"/>
                  </a:lnTo>
                  <a:lnTo>
                    <a:pt x="522" y="354"/>
                  </a:lnTo>
                  <a:lnTo>
                    <a:pt x="519" y="353"/>
                  </a:lnTo>
                  <a:lnTo>
                    <a:pt x="517" y="353"/>
                  </a:lnTo>
                  <a:lnTo>
                    <a:pt x="515" y="350"/>
                  </a:lnTo>
                  <a:lnTo>
                    <a:pt x="515" y="347"/>
                  </a:lnTo>
                  <a:lnTo>
                    <a:pt x="513" y="347"/>
                  </a:lnTo>
                  <a:lnTo>
                    <a:pt x="513" y="350"/>
                  </a:lnTo>
                  <a:lnTo>
                    <a:pt x="515" y="353"/>
                  </a:lnTo>
                  <a:lnTo>
                    <a:pt x="519" y="358"/>
                  </a:lnTo>
                  <a:lnTo>
                    <a:pt x="521" y="357"/>
                  </a:lnTo>
                  <a:lnTo>
                    <a:pt x="523" y="357"/>
                  </a:lnTo>
                  <a:lnTo>
                    <a:pt x="524" y="360"/>
                  </a:lnTo>
                  <a:lnTo>
                    <a:pt x="525" y="362"/>
                  </a:lnTo>
                  <a:lnTo>
                    <a:pt x="525" y="364"/>
                  </a:lnTo>
                  <a:lnTo>
                    <a:pt x="523" y="365"/>
                  </a:lnTo>
                  <a:lnTo>
                    <a:pt x="524" y="369"/>
                  </a:lnTo>
                  <a:lnTo>
                    <a:pt x="525" y="370"/>
                  </a:lnTo>
                  <a:lnTo>
                    <a:pt x="525" y="371"/>
                  </a:lnTo>
                  <a:lnTo>
                    <a:pt x="533" y="376"/>
                  </a:lnTo>
                  <a:lnTo>
                    <a:pt x="537" y="377"/>
                  </a:lnTo>
                  <a:lnTo>
                    <a:pt x="536" y="380"/>
                  </a:lnTo>
                  <a:lnTo>
                    <a:pt x="539" y="381"/>
                  </a:lnTo>
                  <a:lnTo>
                    <a:pt x="542" y="380"/>
                  </a:lnTo>
                  <a:lnTo>
                    <a:pt x="545" y="382"/>
                  </a:lnTo>
                  <a:lnTo>
                    <a:pt x="549" y="381"/>
                  </a:lnTo>
                  <a:lnTo>
                    <a:pt x="565" y="378"/>
                  </a:lnTo>
                  <a:lnTo>
                    <a:pt x="565" y="384"/>
                  </a:lnTo>
                  <a:lnTo>
                    <a:pt x="566" y="383"/>
                  </a:lnTo>
                  <a:lnTo>
                    <a:pt x="566" y="382"/>
                  </a:lnTo>
                  <a:lnTo>
                    <a:pt x="567" y="381"/>
                  </a:lnTo>
                  <a:lnTo>
                    <a:pt x="570" y="387"/>
                  </a:lnTo>
                  <a:lnTo>
                    <a:pt x="571" y="392"/>
                  </a:lnTo>
                  <a:lnTo>
                    <a:pt x="573" y="393"/>
                  </a:lnTo>
                  <a:lnTo>
                    <a:pt x="576" y="395"/>
                  </a:lnTo>
                  <a:lnTo>
                    <a:pt x="578" y="395"/>
                  </a:lnTo>
                  <a:lnTo>
                    <a:pt x="582" y="394"/>
                  </a:lnTo>
                  <a:lnTo>
                    <a:pt x="583" y="393"/>
                  </a:lnTo>
                  <a:lnTo>
                    <a:pt x="579" y="390"/>
                  </a:lnTo>
                  <a:lnTo>
                    <a:pt x="577" y="388"/>
                  </a:lnTo>
                  <a:lnTo>
                    <a:pt x="578" y="387"/>
                  </a:lnTo>
                  <a:lnTo>
                    <a:pt x="583" y="392"/>
                  </a:lnTo>
                  <a:lnTo>
                    <a:pt x="584" y="393"/>
                  </a:lnTo>
                  <a:lnTo>
                    <a:pt x="587" y="392"/>
                  </a:lnTo>
                  <a:lnTo>
                    <a:pt x="587" y="393"/>
                  </a:lnTo>
                  <a:lnTo>
                    <a:pt x="591" y="395"/>
                  </a:lnTo>
                  <a:lnTo>
                    <a:pt x="599" y="402"/>
                  </a:lnTo>
                  <a:lnTo>
                    <a:pt x="600" y="402"/>
                  </a:lnTo>
                  <a:lnTo>
                    <a:pt x="605" y="401"/>
                  </a:lnTo>
                  <a:lnTo>
                    <a:pt x="620" y="390"/>
                  </a:lnTo>
                  <a:lnTo>
                    <a:pt x="623" y="390"/>
                  </a:lnTo>
                  <a:lnTo>
                    <a:pt x="625" y="392"/>
                  </a:lnTo>
                  <a:lnTo>
                    <a:pt x="630" y="396"/>
                  </a:lnTo>
                  <a:lnTo>
                    <a:pt x="633" y="398"/>
                  </a:lnTo>
                  <a:lnTo>
                    <a:pt x="633" y="399"/>
                  </a:lnTo>
                  <a:lnTo>
                    <a:pt x="630" y="401"/>
                  </a:lnTo>
                  <a:lnTo>
                    <a:pt x="630" y="402"/>
                  </a:lnTo>
                  <a:lnTo>
                    <a:pt x="626" y="402"/>
                  </a:lnTo>
                  <a:lnTo>
                    <a:pt x="624" y="405"/>
                  </a:lnTo>
                  <a:lnTo>
                    <a:pt x="625" y="406"/>
                  </a:lnTo>
                  <a:lnTo>
                    <a:pt x="627" y="406"/>
                  </a:lnTo>
                  <a:lnTo>
                    <a:pt x="627" y="405"/>
                  </a:lnTo>
                  <a:lnTo>
                    <a:pt x="630" y="405"/>
                  </a:lnTo>
                  <a:lnTo>
                    <a:pt x="633" y="402"/>
                  </a:lnTo>
                  <a:lnTo>
                    <a:pt x="636" y="401"/>
                  </a:lnTo>
                  <a:lnTo>
                    <a:pt x="637" y="402"/>
                  </a:lnTo>
                  <a:lnTo>
                    <a:pt x="641" y="402"/>
                  </a:lnTo>
                  <a:lnTo>
                    <a:pt x="642" y="401"/>
                  </a:lnTo>
                  <a:lnTo>
                    <a:pt x="645" y="402"/>
                  </a:lnTo>
                  <a:lnTo>
                    <a:pt x="649" y="400"/>
                  </a:lnTo>
                  <a:lnTo>
                    <a:pt x="651" y="398"/>
                  </a:lnTo>
                  <a:lnTo>
                    <a:pt x="654" y="398"/>
                  </a:lnTo>
                  <a:lnTo>
                    <a:pt x="659" y="392"/>
                  </a:lnTo>
                  <a:lnTo>
                    <a:pt x="659" y="389"/>
                  </a:lnTo>
                  <a:lnTo>
                    <a:pt x="660" y="388"/>
                  </a:lnTo>
                  <a:lnTo>
                    <a:pt x="661" y="384"/>
                  </a:lnTo>
                  <a:lnTo>
                    <a:pt x="665" y="383"/>
                  </a:lnTo>
                  <a:lnTo>
                    <a:pt x="671" y="382"/>
                  </a:lnTo>
                  <a:lnTo>
                    <a:pt x="669" y="386"/>
                  </a:lnTo>
                  <a:lnTo>
                    <a:pt x="669" y="388"/>
                  </a:lnTo>
                  <a:lnTo>
                    <a:pt x="665" y="396"/>
                  </a:lnTo>
                  <a:lnTo>
                    <a:pt x="656" y="407"/>
                  </a:lnTo>
                  <a:lnTo>
                    <a:pt x="650" y="414"/>
                  </a:lnTo>
                  <a:lnTo>
                    <a:pt x="648" y="418"/>
                  </a:lnTo>
                  <a:lnTo>
                    <a:pt x="642" y="425"/>
                  </a:lnTo>
                  <a:lnTo>
                    <a:pt x="638" y="428"/>
                  </a:lnTo>
                  <a:lnTo>
                    <a:pt x="636" y="431"/>
                  </a:lnTo>
                  <a:lnTo>
                    <a:pt x="631" y="436"/>
                  </a:lnTo>
                  <a:lnTo>
                    <a:pt x="631" y="438"/>
                  </a:lnTo>
                  <a:lnTo>
                    <a:pt x="627" y="443"/>
                  </a:lnTo>
                  <a:lnTo>
                    <a:pt x="626" y="448"/>
                  </a:lnTo>
                  <a:lnTo>
                    <a:pt x="621" y="453"/>
                  </a:lnTo>
                  <a:lnTo>
                    <a:pt x="615" y="461"/>
                  </a:lnTo>
                  <a:lnTo>
                    <a:pt x="613" y="461"/>
                  </a:lnTo>
                  <a:lnTo>
                    <a:pt x="606" y="460"/>
                  </a:lnTo>
                  <a:lnTo>
                    <a:pt x="603" y="461"/>
                  </a:lnTo>
                  <a:lnTo>
                    <a:pt x="601" y="460"/>
                  </a:lnTo>
                  <a:lnTo>
                    <a:pt x="600" y="460"/>
                  </a:lnTo>
                  <a:lnTo>
                    <a:pt x="600" y="456"/>
                  </a:lnTo>
                  <a:lnTo>
                    <a:pt x="602" y="455"/>
                  </a:lnTo>
                  <a:lnTo>
                    <a:pt x="602" y="449"/>
                  </a:lnTo>
                  <a:lnTo>
                    <a:pt x="606" y="446"/>
                  </a:lnTo>
                  <a:lnTo>
                    <a:pt x="607" y="443"/>
                  </a:lnTo>
                  <a:lnTo>
                    <a:pt x="607" y="441"/>
                  </a:lnTo>
                  <a:lnTo>
                    <a:pt x="603" y="440"/>
                  </a:lnTo>
                  <a:lnTo>
                    <a:pt x="597" y="441"/>
                  </a:lnTo>
                  <a:lnTo>
                    <a:pt x="597" y="442"/>
                  </a:lnTo>
                  <a:lnTo>
                    <a:pt x="596" y="443"/>
                  </a:lnTo>
                  <a:lnTo>
                    <a:pt x="591" y="442"/>
                  </a:lnTo>
                  <a:lnTo>
                    <a:pt x="590" y="442"/>
                  </a:lnTo>
                  <a:lnTo>
                    <a:pt x="582" y="448"/>
                  </a:lnTo>
                  <a:lnTo>
                    <a:pt x="578" y="453"/>
                  </a:lnTo>
                  <a:lnTo>
                    <a:pt x="567" y="461"/>
                  </a:lnTo>
                  <a:lnTo>
                    <a:pt x="565" y="461"/>
                  </a:lnTo>
                  <a:lnTo>
                    <a:pt x="561" y="460"/>
                  </a:lnTo>
                  <a:lnTo>
                    <a:pt x="557" y="459"/>
                  </a:lnTo>
                  <a:lnTo>
                    <a:pt x="554" y="459"/>
                  </a:lnTo>
                  <a:lnTo>
                    <a:pt x="551" y="459"/>
                  </a:lnTo>
                  <a:lnTo>
                    <a:pt x="548" y="460"/>
                  </a:lnTo>
                  <a:lnTo>
                    <a:pt x="546" y="462"/>
                  </a:lnTo>
                  <a:lnTo>
                    <a:pt x="545" y="462"/>
                  </a:lnTo>
                  <a:lnTo>
                    <a:pt x="542" y="464"/>
                  </a:lnTo>
                  <a:lnTo>
                    <a:pt x="541" y="464"/>
                  </a:lnTo>
                  <a:lnTo>
                    <a:pt x="537" y="461"/>
                  </a:lnTo>
                  <a:lnTo>
                    <a:pt x="535" y="462"/>
                  </a:lnTo>
                  <a:lnTo>
                    <a:pt x="531" y="465"/>
                  </a:lnTo>
                  <a:lnTo>
                    <a:pt x="530" y="466"/>
                  </a:lnTo>
                  <a:lnTo>
                    <a:pt x="531" y="468"/>
                  </a:lnTo>
                  <a:lnTo>
                    <a:pt x="530" y="472"/>
                  </a:lnTo>
                  <a:lnTo>
                    <a:pt x="529" y="473"/>
                  </a:lnTo>
                  <a:lnTo>
                    <a:pt x="527" y="474"/>
                  </a:lnTo>
                  <a:lnTo>
                    <a:pt x="524" y="474"/>
                  </a:lnTo>
                  <a:lnTo>
                    <a:pt x="523" y="474"/>
                  </a:lnTo>
                  <a:lnTo>
                    <a:pt x="518" y="480"/>
                  </a:lnTo>
                  <a:lnTo>
                    <a:pt x="511" y="488"/>
                  </a:lnTo>
                  <a:lnTo>
                    <a:pt x="500" y="495"/>
                  </a:lnTo>
                  <a:lnTo>
                    <a:pt x="499" y="497"/>
                  </a:lnTo>
                  <a:lnTo>
                    <a:pt x="500" y="500"/>
                  </a:lnTo>
                  <a:lnTo>
                    <a:pt x="501" y="502"/>
                  </a:lnTo>
                  <a:lnTo>
                    <a:pt x="498" y="506"/>
                  </a:lnTo>
                  <a:lnTo>
                    <a:pt x="497" y="507"/>
                  </a:lnTo>
                  <a:lnTo>
                    <a:pt x="495" y="509"/>
                  </a:lnTo>
                  <a:lnTo>
                    <a:pt x="493" y="510"/>
                  </a:lnTo>
                  <a:lnTo>
                    <a:pt x="493" y="513"/>
                  </a:lnTo>
                  <a:lnTo>
                    <a:pt x="499" y="508"/>
                  </a:lnTo>
                  <a:lnTo>
                    <a:pt x="500" y="508"/>
                  </a:lnTo>
                  <a:lnTo>
                    <a:pt x="505" y="503"/>
                  </a:lnTo>
                  <a:lnTo>
                    <a:pt x="506" y="503"/>
                  </a:lnTo>
                  <a:lnTo>
                    <a:pt x="511" y="500"/>
                  </a:lnTo>
                  <a:lnTo>
                    <a:pt x="522" y="488"/>
                  </a:lnTo>
                  <a:lnTo>
                    <a:pt x="529" y="482"/>
                  </a:lnTo>
                  <a:lnTo>
                    <a:pt x="536" y="477"/>
                  </a:lnTo>
                  <a:lnTo>
                    <a:pt x="546" y="470"/>
                  </a:lnTo>
                  <a:lnTo>
                    <a:pt x="552" y="467"/>
                  </a:lnTo>
                  <a:lnTo>
                    <a:pt x="566" y="467"/>
                  </a:lnTo>
                  <a:lnTo>
                    <a:pt x="565" y="471"/>
                  </a:lnTo>
                  <a:lnTo>
                    <a:pt x="565" y="473"/>
                  </a:lnTo>
                  <a:lnTo>
                    <a:pt x="566" y="474"/>
                  </a:lnTo>
                  <a:lnTo>
                    <a:pt x="569" y="476"/>
                  </a:lnTo>
                  <a:lnTo>
                    <a:pt x="577" y="474"/>
                  </a:lnTo>
                  <a:lnTo>
                    <a:pt x="585" y="473"/>
                  </a:lnTo>
                  <a:lnTo>
                    <a:pt x="594" y="468"/>
                  </a:lnTo>
                  <a:lnTo>
                    <a:pt x="597" y="467"/>
                  </a:lnTo>
                  <a:lnTo>
                    <a:pt x="600" y="465"/>
                  </a:lnTo>
                  <a:lnTo>
                    <a:pt x="602" y="467"/>
                  </a:lnTo>
                  <a:lnTo>
                    <a:pt x="603" y="467"/>
                  </a:lnTo>
                  <a:lnTo>
                    <a:pt x="606" y="467"/>
                  </a:lnTo>
                  <a:lnTo>
                    <a:pt x="608" y="467"/>
                  </a:lnTo>
                  <a:lnTo>
                    <a:pt x="609" y="470"/>
                  </a:lnTo>
                  <a:lnTo>
                    <a:pt x="603" y="477"/>
                  </a:lnTo>
                  <a:lnTo>
                    <a:pt x="600" y="478"/>
                  </a:lnTo>
                  <a:lnTo>
                    <a:pt x="599" y="480"/>
                  </a:lnTo>
                  <a:lnTo>
                    <a:pt x="595" y="483"/>
                  </a:lnTo>
                  <a:lnTo>
                    <a:pt x="590" y="489"/>
                  </a:lnTo>
                  <a:lnTo>
                    <a:pt x="589" y="492"/>
                  </a:lnTo>
                  <a:lnTo>
                    <a:pt x="587" y="494"/>
                  </a:lnTo>
                  <a:lnTo>
                    <a:pt x="584" y="495"/>
                  </a:lnTo>
                  <a:lnTo>
                    <a:pt x="583" y="498"/>
                  </a:lnTo>
                  <a:lnTo>
                    <a:pt x="581" y="500"/>
                  </a:lnTo>
                  <a:lnTo>
                    <a:pt x="579" y="503"/>
                  </a:lnTo>
                  <a:lnTo>
                    <a:pt x="577" y="506"/>
                  </a:lnTo>
                  <a:lnTo>
                    <a:pt x="577" y="509"/>
                  </a:lnTo>
                  <a:lnTo>
                    <a:pt x="579" y="514"/>
                  </a:lnTo>
                  <a:lnTo>
                    <a:pt x="582" y="515"/>
                  </a:lnTo>
                  <a:lnTo>
                    <a:pt x="581" y="516"/>
                  </a:lnTo>
                  <a:lnTo>
                    <a:pt x="575" y="513"/>
                  </a:lnTo>
                  <a:lnTo>
                    <a:pt x="571" y="513"/>
                  </a:lnTo>
                  <a:lnTo>
                    <a:pt x="561" y="519"/>
                  </a:lnTo>
                  <a:lnTo>
                    <a:pt x="560" y="521"/>
                  </a:lnTo>
                  <a:lnTo>
                    <a:pt x="559" y="525"/>
                  </a:lnTo>
                  <a:lnTo>
                    <a:pt x="557" y="528"/>
                  </a:lnTo>
                  <a:lnTo>
                    <a:pt x="551" y="525"/>
                  </a:lnTo>
                  <a:lnTo>
                    <a:pt x="548" y="525"/>
                  </a:lnTo>
                  <a:lnTo>
                    <a:pt x="545" y="524"/>
                  </a:lnTo>
                  <a:lnTo>
                    <a:pt x="540" y="525"/>
                  </a:lnTo>
                  <a:lnTo>
                    <a:pt x="542" y="526"/>
                  </a:lnTo>
                  <a:lnTo>
                    <a:pt x="546" y="527"/>
                  </a:lnTo>
                  <a:lnTo>
                    <a:pt x="547" y="528"/>
                  </a:lnTo>
                  <a:lnTo>
                    <a:pt x="552" y="530"/>
                  </a:lnTo>
                  <a:lnTo>
                    <a:pt x="553" y="528"/>
                  </a:lnTo>
                  <a:lnTo>
                    <a:pt x="554" y="531"/>
                  </a:lnTo>
                  <a:lnTo>
                    <a:pt x="553" y="534"/>
                  </a:lnTo>
                  <a:lnTo>
                    <a:pt x="549" y="540"/>
                  </a:lnTo>
                  <a:lnTo>
                    <a:pt x="548" y="540"/>
                  </a:lnTo>
                  <a:lnTo>
                    <a:pt x="547" y="542"/>
                  </a:lnTo>
                  <a:lnTo>
                    <a:pt x="542" y="548"/>
                  </a:lnTo>
                  <a:lnTo>
                    <a:pt x="541" y="549"/>
                  </a:lnTo>
                  <a:lnTo>
                    <a:pt x="537" y="548"/>
                  </a:lnTo>
                  <a:lnTo>
                    <a:pt x="533" y="545"/>
                  </a:lnTo>
                  <a:lnTo>
                    <a:pt x="523" y="546"/>
                  </a:lnTo>
                  <a:lnTo>
                    <a:pt x="518" y="544"/>
                  </a:lnTo>
                  <a:lnTo>
                    <a:pt x="515" y="544"/>
                  </a:lnTo>
                  <a:lnTo>
                    <a:pt x="512" y="542"/>
                  </a:lnTo>
                  <a:lnTo>
                    <a:pt x="507" y="540"/>
                  </a:lnTo>
                  <a:lnTo>
                    <a:pt x="503" y="542"/>
                  </a:lnTo>
                  <a:lnTo>
                    <a:pt x="497" y="544"/>
                  </a:lnTo>
                  <a:lnTo>
                    <a:pt x="495" y="546"/>
                  </a:lnTo>
                  <a:lnTo>
                    <a:pt x="493" y="548"/>
                  </a:lnTo>
                  <a:lnTo>
                    <a:pt x="493" y="549"/>
                  </a:lnTo>
                  <a:lnTo>
                    <a:pt x="491" y="552"/>
                  </a:lnTo>
                  <a:lnTo>
                    <a:pt x="489" y="552"/>
                  </a:lnTo>
                  <a:lnTo>
                    <a:pt x="487" y="551"/>
                  </a:lnTo>
                  <a:lnTo>
                    <a:pt x="486" y="552"/>
                  </a:lnTo>
                  <a:lnTo>
                    <a:pt x="486" y="554"/>
                  </a:lnTo>
                  <a:lnTo>
                    <a:pt x="485" y="555"/>
                  </a:lnTo>
                  <a:lnTo>
                    <a:pt x="486" y="555"/>
                  </a:lnTo>
                  <a:lnTo>
                    <a:pt x="488" y="554"/>
                  </a:lnTo>
                  <a:lnTo>
                    <a:pt x="491" y="554"/>
                  </a:lnTo>
                  <a:lnTo>
                    <a:pt x="492" y="552"/>
                  </a:lnTo>
                  <a:lnTo>
                    <a:pt x="492" y="551"/>
                  </a:lnTo>
                  <a:lnTo>
                    <a:pt x="498" y="546"/>
                  </a:lnTo>
                  <a:lnTo>
                    <a:pt x="501" y="550"/>
                  </a:lnTo>
                  <a:lnTo>
                    <a:pt x="504" y="555"/>
                  </a:lnTo>
                  <a:lnTo>
                    <a:pt x="505" y="555"/>
                  </a:lnTo>
                  <a:lnTo>
                    <a:pt x="509" y="556"/>
                  </a:lnTo>
                  <a:lnTo>
                    <a:pt x="510" y="555"/>
                  </a:lnTo>
                  <a:lnTo>
                    <a:pt x="512" y="555"/>
                  </a:lnTo>
                  <a:lnTo>
                    <a:pt x="515" y="554"/>
                  </a:lnTo>
                  <a:lnTo>
                    <a:pt x="518" y="554"/>
                  </a:lnTo>
                  <a:lnTo>
                    <a:pt x="522" y="556"/>
                  </a:lnTo>
                  <a:lnTo>
                    <a:pt x="524" y="555"/>
                  </a:lnTo>
                  <a:lnTo>
                    <a:pt x="528" y="556"/>
                  </a:lnTo>
                  <a:lnTo>
                    <a:pt x="534" y="554"/>
                  </a:lnTo>
                  <a:lnTo>
                    <a:pt x="536" y="552"/>
                  </a:lnTo>
                  <a:lnTo>
                    <a:pt x="537" y="554"/>
                  </a:lnTo>
                  <a:lnTo>
                    <a:pt x="541" y="551"/>
                  </a:lnTo>
                  <a:lnTo>
                    <a:pt x="542" y="551"/>
                  </a:lnTo>
                  <a:lnTo>
                    <a:pt x="542" y="552"/>
                  </a:lnTo>
                  <a:lnTo>
                    <a:pt x="543" y="554"/>
                  </a:lnTo>
                  <a:lnTo>
                    <a:pt x="543" y="552"/>
                  </a:lnTo>
                  <a:lnTo>
                    <a:pt x="548" y="551"/>
                  </a:lnTo>
                  <a:lnTo>
                    <a:pt x="551" y="554"/>
                  </a:lnTo>
                  <a:lnTo>
                    <a:pt x="554" y="557"/>
                  </a:lnTo>
                  <a:lnTo>
                    <a:pt x="559" y="555"/>
                  </a:lnTo>
                  <a:lnTo>
                    <a:pt x="564" y="550"/>
                  </a:lnTo>
                  <a:lnTo>
                    <a:pt x="566" y="546"/>
                  </a:lnTo>
                  <a:lnTo>
                    <a:pt x="565" y="545"/>
                  </a:lnTo>
                  <a:lnTo>
                    <a:pt x="565" y="543"/>
                  </a:lnTo>
                  <a:lnTo>
                    <a:pt x="566" y="542"/>
                  </a:lnTo>
                  <a:lnTo>
                    <a:pt x="570" y="543"/>
                  </a:lnTo>
                  <a:lnTo>
                    <a:pt x="573" y="544"/>
                  </a:lnTo>
                  <a:lnTo>
                    <a:pt x="576" y="542"/>
                  </a:lnTo>
                  <a:lnTo>
                    <a:pt x="576" y="540"/>
                  </a:lnTo>
                  <a:lnTo>
                    <a:pt x="575" y="540"/>
                  </a:lnTo>
                  <a:lnTo>
                    <a:pt x="578" y="533"/>
                  </a:lnTo>
                  <a:lnTo>
                    <a:pt x="589" y="528"/>
                  </a:lnTo>
                  <a:lnTo>
                    <a:pt x="594" y="524"/>
                  </a:lnTo>
                  <a:lnTo>
                    <a:pt x="595" y="521"/>
                  </a:lnTo>
                  <a:lnTo>
                    <a:pt x="595" y="519"/>
                  </a:lnTo>
                  <a:lnTo>
                    <a:pt x="594" y="516"/>
                  </a:lnTo>
                  <a:lnTo>
                    <a:pt x="591" y="513"/>
                  </a:lnTo>
                  <a:lnTo>
                    <a:pt x="589" y="512"/>
                  </a:lnTo>
                  <a:lnTo>
                    <a:pt x="587" y="513"/>
                  </a:lnTo>
                  <a:lnTo>
                    <a:pt x="585" y="512"/>
                  </a:lnTo>
                  <a:lnTo>
                    <a:pt x="590" y="509"/>
                  </a:lnTo>
                  <a:lnTo>
                    <a:pt x="593" y="508"/>
                  </a:lnTo>
                  <a:lnTo>
                    <a:pt x="601" y="508"/>
                  </a:lnTo>
                  <a:lnTo>
                    <a:pt x="605" y="506"/>
                  </a:lnTo>
                  <a:lnTo>
                    <a:pt x="611" y="509"/>
                  </a:lnTo>
                  <a:lnTo>
                    <a:pt x="611" y="510"/>
                  </a:lnTo>
                  <a:lnTo>
                    <a:pt x="612" y="512"/>
                  </a:lnTo>
                  <a:lnTo>
                    <a:pt x="618" y="512"/>
                  </a:lnTo>
                  <a:lnTo>
                    <a:pt x="617" y="510"/>
                  </a:lnTo>
                  <a:lnTo>
                    <a:pt x="614" y="510"/>
                  </a:lnTo>
                  <a:lnTo>
                    <a:pt x="607" y="506"/>
                  </a:lnTo>
                  <a:lnTo>
                    <a:pt x="607" y="504"/>
                  </a:lnTo>
                  <a:lnTo>
                    <a:pt x="608" y="504"/>
                  </a:lnTo>
                  <a:lnTo>
                    <a:pt x="617" y="509"/>
                  </a:lnTo>
                  <a:lnTo>
                    <a:pt x="624" y="513"/>
                  </a:lnTo>
                  <a:lnTo>
                    <a:pt x="639" y="512"/>
                  </a:lnTo>
                  <a:lnTo>
                    <a:pt x="641" y="512"/>
                  </a:lnTo>
                  <a:lnTo>
                    <a:pt x="642" y="510"/>
                  </a:lnTo>
                  <a:lnTo>
                    <a:pt x="648" y="508"/>
                  </a:lnTo>
                  <a:lnTo>
                    <a:pt x="648" y="509"/>
                  </a:lnTo>
                  <a:lnTo>
                    <a:pt x="657" y="503"/>
                  </a:lnTo>
                  <a:lnTo>
                    <a:pt x="666" y="496"/>
                  </a:lnTo>
                  <a:lnTo>
                    <a:pt x="667" y="495"/>
                  </a:lnTo>
                  <a:lnTo>
                    <a:pt x="671" y="491"/>
                  </a:lnTo>
                  <a:lnTo>
                    <a:pt x="669" y="492"/>
                  </a:lnTo>
                  <a:lnTo>
                    <a:pt x="672" y="513"/>
                  </a:lnTo>
                  <a:lnTo>
                    <a:pt x="677" y="518"/>
                  </a:lnTo>
                  <a:lnTo>
                    <a:pt x="677" y="520"/>
                  </a:lnTo>
                  <a:lnTo>
                    <a:pt x="678" y="522"/>
                  </a:lnTo>
                  <a:lnTo>
                    <a:pt x="678" y="525"/>
                  </a:lnTo>
                  <a:lnTo>
                    <a:pt x="675" y="526"/>
                  </a:lnTo>
                  <a:lnTo>
                    <a:pt x="677" y="530"/>
                  </a:lnTo>
                  <a:lnTo>
                    <a:pt x="678" y="543"/>
                  </a:lnTo>
                  <a:lnTo>
                    <a:pt x="681" y="544"/>
                  </a:lnTo>
                  <a:lnTo>
                    <a:pt x="683" y="548"/>
                  </a:lnTo>
                  <a:lnTo>
                    <a:pt x="681" y="549"/>
                  </a:lnTo>
                  <a:lnTo>
                    <a:pt x="680" y="550"/>
                  </a:lnTo>
                  <a:lnTo>
                    <a:pt x="681" y="551"/>
                  </a:lnTo>
                  <a:lnTo>
                    <a:pt x="686" y="561"/>
                  </a:lnTo>
                  <a:lnTo>
                    <a:pt x="683" y="585"/>
                  </a:lnTo>
                  <a:lnTo>
                    <a:pt x="672" y="596"/>
                  </a:lnTo>
                  <a:lnTo>
                    <a:pt x="672" y="602"/>
                  </a:lnTo>
                  <a:lnTo>
                    <a:pt x="672" y="603"/>
                  </a:lnTo>
                  <a:lnTo>
                    <a:pt x="673" y="604"/>
                  </a:lnTo>
                  <a:lnTo>
                    <a:pt x="678" y="596"/>
                  </a:lnTo>
                  <a:lnTo>
                    <a:pt x="680" y="593"/>
                  </a:lnTo>
                  <a:lnTo>
                    <a:pt x="681" y="594"/>
                  </a:lnTo>
                  <a:lnTo>
                    <a:pt x="683" y="591"/>
                  </a:lnTo>
                  <a:lnTo>
                    <a:pt x="689" y="590"/>
                  </a:lnTo>
                  <a:lnTo>
                    <a:pt x="697" y="588"/>
                  </a:lnTo>
                  <a:lnTo>
                    <a:pt x="699" y="585"/>
                  </a:lnTo>
                  <a:lnTo>
                    <a:pt x="703" y="586"/>
                  </a:lnTo>
                  <a:lnTo>
                    <a:pt x="708" y="580"/>
                  </a:lnTo>
                  <a:lnTo>
                    <a:pt x="721" y="581"/>
                  </a:lnTo>
                  <a:lnTo>
                    <a:pt x="731" y="579"/>
                  </a:lnTo>
                  <a:lnTo>
                    <a:pt x="733" y="582"/>
                  </a:lnTo>
                  <a:lnTo>
                    <a:pt x="734" y="588"/>
                  </a:lnTo>
                  <a:lnTo>
                    <a:pt x="741" y="596"/>
                  </a:lnTo>
                  <a:lnTo>
                    <a:pt x="753" y="600"/>
                  </a:lnTo>
                  <a:lnTo>
                    <a:pt x="756" y="605"/>
                  </a:lnTo>
                  <a:lnTo>
                    <a:pt x="757" y="611"/>
                  </a:lnTo>
                  <a:lnTo>
                    <a:pt x="756" y="617"/>
                  </a:lnTo>
                  <a:lnTo>
                    <a:pt x="757" y="621"/>
                  </a:lnTo>
                  <a:lnTo>
                    <a:pt x="751" y="628"/>
                  </a:lnTo>
                  <a:lnTo>
                    <a:pt x="746" y="632"/>
                  </a:lnTo>
                  <a:lnTo>
                    <a:pt x="741" y="642"/>
                  </a:lnTo>
                  <a:lnTo>
                    <a:pt x="733" y="647"/>
                  </a:lnTo>
                  <a:lnTo>
                    <a:pt x="731" y="650"/>
                  </a:lnTo>
                  <a:lnTo>
                    <a:pt x="731" y="658"/>
                  </a:lnTo>
                  <a:lnTo>
                    <a:pt x="735" y="660"/>
                  </a:lnTo>
                  <a:lnTo>
                    <a:pt x="739" y="664"/>
                  </a:lnTo>
                  <a:lnTo>
                    <a:pt x="737" y="669"/>
                  </a:lnTo>
                  <a:lnTo>
                    <a:pt x="739" y="677"/>
                  </a:lnTo>
                  <a:lnTo>
                    <a:pt x="737" y="687"/>
                  </a:lnTo>
                  <a:lnTo>
                    <a:pt x="743" y="693"/>
                  </a:lnTo>
                  <a:lnTo>
                    <a:pt x="739" y="695"/>
                  </a:lnTo>
                  <a:lnTo>
                    <a:pt x="741" y="698"/>
                  </a:lnTo>
                  <a:lnTo>
                    <a:pt x="740" y="704"/>
                  </a:lnTo>
                  <a:lnTo>
                    <a:pt x="737" y="708"/>
                  </a:lnTo>
                  <a:lnTo>
                    <a:pt x="723" y="716"/>
                  </a:lnTo>
                  <a:lnTo>
                    <a:pt x="710" y="724"/>
                  </a:lnTo>
                  <a:lnTo>
                    <a:pt x="709" y="726"/>
                  </a:lnTo>
                  <a:lnTo>
                    <a:pt x="705" y="730"/>
                  </a:lnTo>
                  <a:lnTo>
                    <a:pt x="703" y="731"/>
                  </a:lnTo>
                  <a:lnTo>
                    <a:pt x="702" y="734"/>
                  </a:lnTo>
                  <a:lnTo>
                    <a:pt x="698" y="735"/>
                  </a:lnTo>
                  <a:lnTo>
                    <a:pt x="697" y="738"/>
                  </a:lnTo>
                  <a:lnTo>
                    <a:pt x="691" y="743"/>
                  </a:lnTo>
                  <a:lnTo>
                    <a:pt x="686" y="741"/>
                  </a:lnTo>
                  <a:lnTo>
                    <a:pt x="684" y="741"/>
                  </a:lnTo>
                  <a:lnTo>
                    <a:pt x="679" y="744"/>
                  </a:lnTo>
                  <a:lnTo>
                    <a:pt x="675" y="749"/>
                  </a:lnTo>
                  <a:lnTo>
                    <a:pt x="661" y="758"/>
                  </a:lnTo>
                  <a:lnTo>
                    <a:pt x="656" y="760"/>
                  </a:lnTo>
                  <a:lnTo>
                    <a:pt x="656" y="766"/>
                  </a:lnTo>
                  <a:lnTo>
                    <a:pt x="660" y="767"/>
                  </a:lnTo>
                  <a:lnTo>
                    <a:pt x="660" y="771"/>
                  </a:lnTo>
                  <a:lnTo>
                    <a:pt x="655" y="778"/>
                  </a:lnTo>
                  <a:lnTo>
                    <a:pt x="657" y="786"/>
                  </a:lnTo>
                  <a:lnTo>
                    <a:pt x="656" y="797"/>
                  </a:lnTo>
                  <a:lnTo>
                    <a:pt x="644" y="813"/>
                  </a:lnTo>
                  <a:lnTo>
                    <a:pt x="641" y="824"/>
                  </a:lnTo>
                  <a:lnTo>
                    <a:pt x="633" y="824"/>
                  </a:lnTo>
                  <a:lnTo>
                    <a:pt x="624" y="828"/>
                  </a:lnTo>
                  <a:lnTo>
                    <a:pt x="619" y="827"/>
                  </a:lnTo>
                  <a:lnTo>
                    <a:pt x="615" y="828"/>
                  </a:lnTo>
                  <a:lnTo>
                    <a:pt x="614" y="824"/>
                  </a:lnTo>
                  <a:lnTo>
                    <a:pt x="611" y="824"/>
                  </a:lnTo>
                  <a:lnTo>
                    <a:pt x="606" y="820"/>
                  </a:lnTo>
                  <a:lnTo>
                    <a:pt x="605" y="816"/>
                  </a:lnTo>
                  <a:lnTo>
                    <a:pt x="601" y="820"/>
                  </a:lnTo>
                  <a:lnTo>
                    <a:pt x="597" y="827"/>
                  </a:lnTo>
                  <a:lnTo>
                    <a:pt x="587" y="838"/>
                  </a:lnTo>
                  <a:lnTo>
                    <a:pt x="585" y="838"/>
                  </a:lnTo>
                  <a:lnTo>
                    <a:pt x="583" y="842"/>
                  </a:lnTo>
                  <a:lnTo>
                    <a:pt x="578" y="838"/>
                  </a:lnTo>
                  <a:lnTo>
                    <a:pt x="570" y="839"/>
                  </a:lnTo>
                  <a:lnTo>
                    <a:pt x="548" y="834"/>
                  </a:lnTo>
                  <a:lnTo>
                    <a:pt x="537" y="834"/>
                  </a:lnTo>
                  <a:lnTo>
                    <a:pt x="533" y="849"/>
                  </a:lnTo>
                  <a:lnTo>
                    <a:pt x="518" y="855"/>
                  </a:lnTo>
                  <a:lnTo>
                    <a:pt x="507" y="856"/>
                  </a:lnTo>
                  <a:lnTo>
                    <a:pt x="499" y="866"/>
                  </a:lnTo>
                  <a:lnTo>
                    <a:pt x="498" y="867"/>
                  </a:lnTo>
                  <a:lnTo>
                    <a:pt x="495" y="862"/>
                  </a:lnTo>
                  <a:lnTo>
                    <a:pt x="491" y="856"/>
                  </a:lnTo>
                  <a:lnTo>
                    <a:pt x="481" y="872"/>
                  </a:lnTo>
                  <a:lnTo>
                    <a:pt x="470" y="886"/>
                  </a:lnTo>
                  <a:lnTo>
                    <a:pt x="467" y="890"/>
                  </a:lnTo>
                  <a:lnTo>
                    <a:pt x="465" y="888"/>
                  </a:lnTo>
                  <a:lnTo>
                    <a:pt x="463" y="886"/>
                  </a:lnTo>
                  <a:lnTo>
                    <a:pt x="461" y="886"/>
                  </a:lnTo>
                  <a:lnTo>
                    <a:pt x="458" y="882"/>
                  </a:lnTo>
                  <a:lnTo>
                    <a:pt x="450" y="874"/>
                  </a:lnTo>
                  <a:lnTo>
                    <a:pt x="445" y="880"/>
                  </a:lnTo>
                  <a:lnTo>
                    <a:pt x="443" y="886"/>
                  </a:lnTo>
                  <a:lnTo>
                    <a:pt x="441" y="890"/>
                  </a:lnTo>
                  <a:lnTo>
                    <a:pt x="435" y="891"/>
                  </a:lnTo>
                  <a:lnTo>
                    <a:pt x="432" y="894"/>
                  </a:lnTo>
                  <a:lnTo>
                    <a:pt x="431" y="900"/>
                  </a:lnTo>
                  <a:lnTo>
                    <a:pt x="432" y="905"/>
                  </a:lnTo>
                  <a:lnTo>
                    <a:pt x="426" y="916"/>
                  </a:lnTo>
                  <a:lnTo>
                    <a:pt x="427" y="927"/>
                  </a:lnTo>
                  <a:lnTo>
                    <a:pt x="409" y="934"/>
                  </a:lnTo>
                  <a:lnTo>
                    <a:pt x="396" y="932"/>
                  </a:lnTo>
                  <a:lnTo>
                    <a:pt x="393" y="939"/>
                  </a:lnTo>
                  <a:lnTo>
                    <a:pt x="393" y="946"/>
                  </a:lnTo>
                  <a:lnTo>
                    <a:pt x="402" y="947"/>
                  </a:lnTo>
                  <a:lnTo>
                    <a:pt x="404" y="950"/>
                  </a:lnTo>
                  <a:lnTo>
                    <a:pt x="405" y="948"/>
                  </a:lnTo>
                  <a:lnTo>
                    <a:pt x="414" y="941"/>
                  </a:lnTo>
                  <a:lnTo>
                    <a:pt x="415" y="940"/>
                  </a:lnTo>
                  <a:lnTo>
                    <a:pt x="416" y="941"/>
                  </a:lnTo>
                  <a:lnTo>
                    <a:pt x="415" y="944"/>
                  </a:lnTo>
                  <a:lnTo>
                    <a:pt x="416" y="945"/>
                  </a:lnTo>
                  <a:lnTo>
                    <a:pt x="417" y="946"/>
                  </a:lnTo>
                  <a:lnTo>
                    <a:pt x="419" y="948"/>
                  </a:lnTo>
                  <a:lnTo>
                    <a:pt x="417" y="950"/>
                  </a:lnTo>
                  <a:lnTo>
                    <a:pt x="414" y="958"/>
                  </a:lnTo>
                  <a:lnTo>
                    <a:pt x="415" y="962"/>
                  </a:lnTo>
                  <a:lnTo>
                    <a:pt x="413" y="963"/>
                  </a:lnTo>
                  <a:lnTo>
                    <a:pt x="405" y="962"/>
                  </a:lnTo>
                  <a:lnTo>
                    <a:pt x="399" y="964"/>
                  </a:lnTo>
                  <a:lnTo>
                    <a:pt x="397" y="968"/>
                  </a:lnTo>
                  <a:lnTo>
                    <a:pt x="396" y="968"/>
                  </a:lnTo>
                  <a:lnTo>
                    <a:pt x="393" y="965"/>
                  </a:lnTo>
                  <a:lnTo>
                    <a:pt x="391" y="970"/>
                  </a:lnTo>
                  <a:lnTo>
                    <a:pt x="389" y="974"/>
                  </a:lnTo>
                  <a:lnTo>
                    <a:pt x="381" y="976"/>
                  </a:lnTo>
                  <a:lnTo>
                    <a:pt x="380" y="977"/>
                  </a:lnTo>
                  <a:lnTo>
                    <a:pt x="369" y="974"/>
                  </a:lnTo>
                  <a:lnTo>
                    <a:pt x="357" y="980"/>
                  </a:lnTo>
                  <a:lnTo>
                    <a:pt x="353" y="978"/>
                  </a:lnTo>
                  <a:lnTo>
                    <a:pt x="344" y="982"/>
                  </a:lnTo>
                  <a:lnTo>
                    <a:pt x="338" y="978"/>
                  </a:lnTo>
                  <a:lnTo>
                    <a:pt x="336" y="978"/>
                  </a:lnTo>
                  <a:lnTo>
                    <a:pt x="330" y="976"/>
                  </a:lnTo>
                  <a:lnTo>
                    <a:pt x="330" y="982"/>
                  </a:lnTo>
                  <a:lnTo>
                    <a:pt x="325" y="983"/>
                  </a:lnTo>
                  <a:lnTo>
                    <a:pt x="323" y="988"/>
                  </a:lnTo>
                  <a:lnTo>
                    <a:pt x="320" y="988"/>
                  </a:lnTo>
                  <a:lnTo>
                    <a:pt x="315" y="992"/>
                  </a:lnTo>
                  <a:lnTo>
                    <a:pt x="299" y="996"/>
                  </a:lnTo>
                  <a:lnTo>
                    <a:pt x="293" y="994"/>
                  </a:lnTo>
                  <a:lnTo>
                    <a:pt x="289" y="992"/>
                  </a:lnTo>
                  <a:lnTo>
                    <a:pt x="287" y="986"/>
                  </a:lnTo>
                  <a:lnTo>
                    <a:pt x="290" y="981"/>
                  </a:lnTo>
                  <a:lnTo>
                    <a:pt x="289" y="974"/>
                  </a:lnTo>
                  <a:lnTo>
                    <a:pt x="289" y="969"/>
                  </a:lnTo>
                  <a:lnTo>
                    <a:pt x="293" y="968"/>
                  </a:lnTo>
                  <a:lnTo>
                    <a:pt x="297" y="964"/>
                  </a:lnTo>
                  <a:lnTo>
                    <a:pt x="297" y="958"/>
                  </a:lnTo>
                  <a:lnTo>
                    <a:pt x="293" y="956"/>
                  </a:lnTo>
                  <a:lnTo>
                    <a:pt x="278" y="954"/>
                  </a:lnTo>
                  <a:lnTo>
                    <a:pt x="278" y="947"/>
                  </a:lnTo>
                  <a:lnTo>
                    <a:pt x="273" y="948"/>
                  </a:lnTo>
                  <a:lnTo>
                    <a:pt x="271" y="946"/>
                  </a:lnTo>
                  <a:lnTo>
                    <a:pt x="269" y="944"/>
                  </a:lnTo>
                  <a:lnTo>
                    <a:pt x="267" y="944"/>
                  </a:lnTo>
                  <a:lnTo>
                    <a:pt x="267" y="945"/>
                  </a:lnTo>
                  <a:lnTo>
                    <a:pt x="265" y="944"/>
                  </a:lnTo>
                  <a:lnTo>
                    <a:pt x="263" y="951"/>
                  </a:lnTo>
                  <a:lnTo>
                    <a:pt x="257" y="960"/>
                  </a:lnTo>
                  <a:lnTo>
                    <a:pt x="247" y="960"/>
                  </a:lnTo>
                  <a:lnTo>
                    <a:pt x="246" y="960"/>
                  </a:lnTo>
                  <a:lnTo>
                    <a:pt x="241" y="960"/>
                  </a:lnTo>
                  <a:lnTo>
                    <a:pt x="240" y="954"/>
                  </a:lnTo>
                  <a:lnTo>
                    <a:pt x="236" y="951"/>
                  </a:lnTo>
                  <a:lnTo>
                    <a:pt x="234" y="944"/>
                  </a:lnTo>
                  <a:lnTo>
                    <a:pt x="241" y="936"/>
                  </a:lnTo>
                  <a:lnTo>
                    <a:pt x="241" y="933"/>
                  </a:lnTo>
                  <a:lnTo>
                    <a:pt x="239" y="933"/>
                  </a:lnTo>
                  <a:lnTo>
                    <a:pt x="237" y="932"/>
                  </a:lnTo>
                  <a:lnTo>
                    <a:pt x="235" y="932"/>
                  </a:lnTo>
                  <a:lnTo>
                    <a:pt x="242" y="926"/>
                  </a:lnTo>
                  <a:lnTo>
                    <a:pt x="246" y="924"/>
                  </a:lnTo>
                  <a:lnTo>
                    <a:pt x="248" y="923"/>
                  </a:lnTo>
                  <a:lnTo>
                    <a:pt x="249" y="923"/>
                  </a:lnTo>
                  <a:lnTo>
                    <a:pt x="252" y="922"/>
                  </a:lnTo>
                  <a:lnTo>
                    <a:pt x="253" y="923"/>
                  </a:lnTo>
                  <a:lnTo>
                    <a:pt x="254" y="924"/>
                  </a:lnTo>
                  <a:lnTo>
                    <a:pt x="255" y="922"/>
                  </a:lnTo>
                  <a:lnTo>
                    <a:pt x="258" y="920"/>
                  </a:lnTo>
                  <a:lnTo>
                    <a:pt x="263" y="916"/>
                  </a:lnTo>
                  <a:lnTo>
                    <a:pt x="273" y="916"/>
                  </a:lnTo>
                  <a:lnTo>
                    <a:pt x="277" y="917"/>
                  </a:lnTo>
                  <a:lnTo>
                    <a:pt x="279" y="921"/>
                  </a:lnTo>
                  <a:lnTo>
                    <a:pt x="281" y="922"/>
                  </a:lnTo>
                  <a:lnTo>
                    <a:pt x="283" y="921"/>
                  </a:lnTo>
                  <a:lnTo>
                    <a:pt x="284" y="921"/>
                  </a:lnTo>
                  <a:lnTo>
                    <a:pt x="285" y="920"/>
                  </a:lnTo>
                  <a:lnTo>
                    <a:pt x="288" y="920"/>
                  </a:lnTo>
                  <a:lnTo>
                    <a:pt x="289" y="921"/>
                  </a:lnTo>
                  <a:lnTo>
                    <a:pt x="293" y="920"/>
                  </a:lnTo>
                  <a:lnTo>
                    <a:pt x="293" y="916"/>
                  </a:lnTo>
                  <a:lnTo>
                    <a:pt x="311" y="910"/>
                  </a:lnTo>
                  <a:lnTo>
                    <a:pt x="318" y="910"/>
                  </a:lnTo>
                  <a:lnTo>
                    <a:pt x="323" y="909"/>
                  </a:lnTo>
                  <a:lnTo>
                    <a:pt x="326" y="908"/>
                  </a:lnTo>
                  <a:lnTo>
                    <a:pt x="318" y="908"/>
                  </a:lnTo>
                  <a:lnTo>
                    <a:pt x="303" y="911"/>
                  </a:lnTo>
                  <a:lnTo>
                    <a:pt x="296" y="912"/>
                  </a:lnTo>
                  <a:lnTo>
                    <a:pt x="291" y="914"/>
                  </a:lnTo>
                  <a:lnTo>
                    <a:pt x="289" y="915"/>
                  </a:lnTo>
                  <a:lnTo>
                    <a:pt x="283" y="917"/>
                  </a:lnTo>
                  <a:lnTo>
                    <a:pt x="281" y="916"/>
                  </a:lnTo>
                  <a:lnTo>
                    <a:pt x="279" y="917"/>
                  </a:lnTo>
                  <a:lnTo>
                    <a:pt x="277" y="914"/>
                  </a:lnTo>
                  <a:lnTo>
                    <a:pt x="273" y="916"/>
                  </a:lnTo>
                  <a:lnTo>
                    <a:pt x="272" y="914"/>
                  </a:lnTo>
                  <a:lnTo>
                    <a:pt x="273" y="912"/>
                  </a:lnTo>
                  <a:lnTo>
                    <a:pt x="272" y="911"/>
                  </a:lnTo>
                  <a:lnTo>
                    <a:pt x="266" y="909"/>
                  </a:lnTo>
                  <a:lnTo>
                    <a:pt x="263" y="909"/>
                  </a:lnTo>
                  <a:lnTo>
                    <a:pt x="260" y="908"/>
                  </a:lnTo>
                  <a:lnTo>
                    <a:pt x="257" y="908"/>
                  </a:lnTo>
                  <a:lnTo>
                    <a:pt x="257" y="906"/>
                  </a:lnTo>
                  <a:lnTo>
                    <a:pt x="259" y="904"/>
                  </a:lnTo>
                  <a:lnTo>
                    <a:pt x="259" y="902"/>
                  </a:lnTo>
                  <a:lnTo>
                    <a:pt x="261" y="897"/>
                  </a:lnTo>
                  <a:lnTo>
                    <a:pt x="267" y="892"/>
                  </a:lnTo>
                  <a:lnTo>
                    <a:pt x="269" y="890"/>
                  </a:lnTo>
                  <a:lnTo>
                    <a:pt x="272" y="886"/>
                  </a:lnTo>
                  <a:lnTo>
                    <a:pt x="273" y="884"/>
                  </a:lnTo>
                  <a:lnTo>
                    <a:pt x="275" y="882"/>
                  </a:lnTo>
                  <a:lnTo>
                    <a:pt x="281" y="876"/>
                  </a:lnTo>
                  <a:lnTo>
                    <a:pt x="279" y="874"/>
                  </a:lnTo>
                  <a:lnTo>
                    <a:pt x="283" y="870"/>
                  </a:lnTo>
                  <a:lnTo>
                    <a:pt x="287" y="868"/>
                  </a:lnTo>
                  <a:lnTo>
                    <a:pt x="294" y="857"/>
                  </a:lnTo>
                  <a:lnTo>
                    <a:pt x="297" y="855"/>
                  </a:lnTo>
                  <a:lnTo>
                    <a:pt x="297" y="854"/>
                  </a:lnTo>
                  <a:lnTo>
                    <a:pt x="301" y="850"/>
                  </a:lnTo>
                  <a:lnTo>
                    <a:pt x="295" y="845"/>
                  </a:lnTo>
                  <a:lnTo>
                    <a:pt x="294" y="845"/>
                  </a:lnTo>
                  <a:lnTo>
                    <a:pt x="294" y="844"/>
                  </a:lnTo>
                  <a:lnTo>
                    <a:pt x="288" y="845"/>
                  </a:lnTo>
                  <a:lnTo>
                    <a:pt x="284" y="843"/>
                  </a:lnTo>
                  <a:lnTo>
                    <a:pt x="282" y="839"/>
                  </a:lnTo>
                  <a:lnTo>
                    <a:pt x="275" y="837"/>
                  </a:lnTo>
                  <a:lnTo>
                    <a:pt x="255" y="837"/>
                  </a:lnTo>
                  <a:lnTo>
                    <a:pt x="242" y="832"/>
                  </a:lnTo>
                  <a:lnTo>
                    <a:pt x="240" y="833"/>
                  </a:lnTo>
                  <a:lnTo>
                    <a:pt x="245" y="837"/>
                  </a:lnTo>
                  <a:lnTo>
                    <a:pt x="261" y="842"/>
                  </a:lnTo>
                  <a:lnTo>
                    <a:pt x="267" y="842"/>
                  </a:lnTo>
                  <a:lnTo>
                    <a:pt x="273" y="842"/>
                  </a:lnTo>
                  <a:lnTo>
                    <a:pt x="276" y="842"/>
                  </a:lnTo>
                  <a:lnTo>
                    <a:pt x="278" y="840"/>
                  </a:lnTo>
                  <a:lnTo>
                    <a:pt x="282" y="843"/>
                  </a:lnTo>
                  <a:lnTo>
                    <a:pt x="287" y="846"/>
                  </a:lnTo>
                  <a:lnTo>
                    <a:pt x="289" y="846"/>
                  </a:lnTo>
                  <a:lnTo>
                    <a:pt x="294" y="849"/>
                  </a:lnTo>
                  <a:lnTo>
                    <a:pt x="294" y="854"/>
                  </a:lnTo>
                  <a:lnTo>
                    <a:pt x="291" y="855"/>
                  </a:lnTo>
                  <a:lnTo>
                    <a:pt x="285" y="861"/>
                  </a:lnTo>
                  <a:lnTo>
                    <a:pt x="285" y="863"/>
                  </a:lnTo>
                  <a:lnTo>
                    <a:pt x="283" y="864"/>
                  </a:lnTo>
                  <a:lnTo>
                    <a:pt x="275" y="872"/>
                  </a:lnTo>
                  <a:lnTo>
                    <a:pt x="273" y="874"/>
                  </a:lnTo>
                  <a:lnTo>
                    <a:pt x="267" y="878"/>
                  </a:lnTo>
                  <a:lnTo>
                    <a:pt x="267" y="879"/>
                  </a:lnTo>
                  <a:lnTo>
                    <a:pt x="266" y="879"/>
                  </a:lnTo>
                  <a:lnTo>
                    <a:pt x="266" y="878"/>
                  </a:lnTo>
                  <a:lnTo>
                    <a:pt x="261" y="878"/>
                  </a:lnTo>
                  <a:lnTo>
                    <a:pt x="263" y="880"/>
                  </a:lnTo>
                  <a:lnTo>
                    <a:pt x="264" y="884"/>
                  </a:lnTo>
                  <a:lnTo>
                    <a:pt x="264" y="886"/>
                  </a:lnTo>
                  <a:lnTo>
                    <a:pt x="257" y="892"/>
                  </a:lnTo>
                  <a:lnTo>
                    <a:pt x="255" y="896"/>
                  </a:lnTo>
                  <a:lnTo>
                    <a:pt x="259" y="898"/>
                  </a:lnTo>
                  <a:lnTo>
                    <a:pt x="259" y="900"/>
                  </a:lnTo>
                  <a:lnTo>
                    <a:pt x="253" y="902"/>
                  </a:lnTo>
                  <a:lnTo>
                    <a:pt x="249" y="904"/>
                  </a:lnTo>
                  <a:lnTo>
                    <a:pt x="247" y="908"/>
                  </a:lnTo>
                  <a:lnTo>
                    <a:pt x="246" y="908"/>
                  </a:lnTo>
                  <a:lnTo>
                    <a:pt x="247" y="906"/>
                  </a:lnTo>
                  <a:lnTo>
                    <a:pt x="246" y="905"/>
                  </a:lnTo>
                  <a:lnTo>
                    <a:pt x="247" y="904"/>
                  </a:lnTo>
                  <a:lnTo>
                    <a:pt x="245" y="903"/>
                  </a:lnTo>
                  <a:lnTo>
                    <a:pt x="243" y="903"/>
                  </a:lnTo>
                  <a:lnTo>
                    <a:pt x="242" y="904"/>
                  </a:lnTo>
                  <a:lnTo>
                    <a:pt x="239" y="906"/>
                  </a:lnTo>
                  <a:lnTo>
                    <a:pt x="237" y="909"/>
                  </a:lnTo>
                  <a:lnTo>
                    <a:pt x="229" y="915"/>
                  </a:lnTo>
                  <a:lnTo>
                    <a:pt x="227" y="915"/>
                  </a:lnTo>
                  <a:lnTo>
                    <a:pt x="229" y="917"/>
                  </a:lnTo>
                  <a:lnTo>
                    <a:pt x="228" y="918"/>
                  </a:lnTo>
                  <a:lnTo>
                    <a:pt x="222" y="926"/>
                  </a:lnTo>
                  <a:lnTo>
                    <a:pt x="219" y="927"/>
                  </a:lnTo>
                  <a:lnTo>
                    <a:pt x="213" y="933"/>
                  </a:lnTo>
                  <a:lnTo>
                    <a:pt x="212" y="933"/>
                  </a:lnTo>
                  <a:lnTo>
                    <a:pt x="212" y="930"/>
                  </a:lnTo>
                  <a:lnTo>
                    <a:pt x="206" y="933"/>
                  </a:lnTo>
                  <a:lnTo>
                    <a:pt x="200" y="940"/>
                  </a:lnTo>
                  <a:lnTo>
                    <a:pt x="195" y="945"/>
                  </a:lnTo>
                  <a:lnTo>
                    <a:pt x="194" y="944"/>
                  </a:lnTo>
                  <a:lnTo>
                    <a:pt x="192" y="945"/>
                  </a:lnTo>
                  <a:lnTo>
                    <a:pt x="191" y="946"/>
                  </a:lnTo>
                  <a:lnTo>
                    <a:pt x="187" y="944"/>
                  </a:lnTo>
                  <a:lnTo>
                    <a:pt x="182" y="942"/>
                  </a:lnTo>
                  <a:lnTo>
                    <a:pt x="180" y="942"/>
                  </a:lnTo>
                  <a:lnTo>
                    <a:pt x="181" y="944"/>
                  </a:lnTo>
                  <a:lnTo>
                    <a:pt x="189" y="948"/>
                  </a:lnTo>
                  <a:lnTo>
                    <a:pt x="182" y="958"/>
                  </a:lnTo>
                  <a:lnTo>
                    <a:pt x="179" y="964"/>
                  </a:lnTo>
                  <a:lnTo>
                    <a:pt x="176" y="965"/>
                  </a:lnTo>
                  <a:lnTo>
                    <a:pt x="175" y="968"/>
                  </a:lnTo>
                  <a:lnTo>
                    <a:pt x="171" y="972"/>
                  </a:lnTo>
                  <a:lnTo>
                    <a:pt x="170" y="974"/>
                  </a:lnTo>
                  <a:lnTo>
                    <a:pt x="169" y="975"/>
                  </a:lnTo>
                  <a:lnTo>
                    <a:pt x="164" y="980"/>
                  </a:lnTo>
                  <a:lnTo>
                    <a:pt x="162" y="980"/>
                  </a:lnTo>
                  <a:lnTo>
                    <a:pt x="161" y="982"/>
                  </a:lnTo>
                  <a:lnTo>
                    <a:pt x="155" y="986"/>
                  </a:lnTo>
                  <a:lnTo>
                    <a:pt x="152" y="986"/>
                  </a:lnTo>
                  <a:lnTo>
                    <a:pt x="150" y="988"/>
                  </a:lnTo>
                  <a:lnTo>
                    <a:pt x="145" y="992"/>
                  </a:lnTo>
                  <a:lnTo>
                    <a:pt x="138" y="994"/>
                  </a:lnTo>
                  <a:lnTo>
                    <a:pt x="135" y="995"/>
                  </a:lnTo>
                  <a:lnTo>
                    <a:pt x="133" y="994"/>
                  </a:lnTo>
                  <a:lnTo>
                    <a:pt x="133" y="993"/>
                  </a:lnTo>
                  <a:lnTo>
                    <a:pt x="133" y="989"/>
                  </a:lnTo>
                  <a:lnTo>
                    <a:pt x="131" y="987"/>
                  </a:lnTo>
                  <a:lnTo>
                    <a:pt x="123" y="986"/>
                  </a:lnTo>
                  <a:lnTo>
                    <a:pt x="120" y="981"/>
                  </a:lnTo>
                  <a:lnTo>
                    <a:pt x="119" y="981"/>
                  </a:lnTo>
                  <a:lnTo>
                    <a:pt x="117" y="984"/>
                  </a:lnTo>
                  <a:lnTo>
                    <a:pt x="116" y="983"/>
                  </a:lnTo>
                  <a:lnTo>
                    <a:pt x="115" y="980"/>
                  </a:lnTo>
                  <a:lnTo>
                    <a:pt x="114" y="977"/>
                  </a:lnTo>
                  <a:lnTo>
                    <a:pt x="113" y="975"/>
                  </a:lnTo>
                  <a:lnTo>
                    <a:pt x="115" y="974"/>
                  </a:lnTo>
                  <a:lnTo>
                    <a:pt x="116" y="975"/>
                  </a:lnTo>
                  <a:lnTo>
                    <a:pt x="117" y="972"/>
                  </a:lnTo>
                  <a:lnTo>
                    <a:pt x="119" y="968"/>
                  </a:lnTo>
                  <a:lnTo>
                    <a:pt x="121" y="966"/>
                  </a:lnTo>
                  <a:lnTo>
                    <a:pt x="121" y="964"/>
                  </a:lnTo>
                  <a:lnTo>
                    <a:pt x="122" y="963"/>
                  </a:lnTo>
                  <a:lnTo>
                    <a:pt x="121" y="963"/>
                  </a:lnTo>
                  <a:lnTo>
                    <a:pt x="116" y="966"/>
                  </a:lnTo>
                  <a:lnTo>
                    <a:pt x="116" y="969"/>
                  </a:lnTo>
                  <a:lnTo>
                    <a:pt x="114" y="971"/>
                  </a:lnTo>
                  <a:lnTo>
                    <a:pt x="113" y="975"/>
                  </a:lnTo>
                  <a:lnTo>
                    <a:pt x="111" y="976"/>
                  </a:lnTo>
                  <a:lnTo>
                    <a:pt x="104" y="975"/>
                  </a:lnTo>
                  <a:lnTo>
                    <a:pt x="102" y="974"/>
                  </a:lnTo>
                  <a:lnTo>
                    <a:pt x="98" y="972"/>
                  </a:lnTo>
                  <a:lnTo>
                    <a:pt x="96" y="970"/>
                  </a:lnTo>
                  <a:lnTo>
                    <a:pt x="95" y="970"/>
                  </a:lnTo>
                  <a:lnTo>
                    <a:pt x="92" y="970"/>
                  </a:lnTo>
                  <a:lnTo>
                    <a:pt x="90" y="969"/>
                  </a:lnTo>
                  <a:lnTo>
                    <a:pt x="89" y="968"/>
                  </a:lnTo>
                  <a:lnTo>
                    <a:pt x="85" y="965"/>
                  </a:lnTo>
                  <a:lnTo>
                    <a:pt x="81" y="965"/>
                  </a:lnTo>
                  <a:lnTo>
                    <a:pt x="79" y="965"/>
                  </a:lnTo>
                  <a:lnTo>
                    <a:pt x="78" y="962"/>
                  </a:lnTo>
                  <a:lnTo>
                    <a:pt x="75" y="960"/>
                  </a:lnTo>
                  <a:lnTo>
                    <a:pt x="73" y="957"/>
                  </a:lnTo>
                  <a:lnTo>
                    <a:pt x="72" y="957"/>
                  </a:lnTo>
                  <a:lnTo>
                    <a:pt x="68" y="951"/>
                  </a:lnTo>
                  <a:lnTo>
                    <a:pt x="66" y="948"/>
                  </a:lnTo>
                  <a:lnTo>
                    <a:pt x="66" y="946"/>
                  </a:lnTo>
                  <a:lnTo>
                    <a:pt x="63" y="942"/>
                  </a:lnTo>
                  <a:lnTo>
                    <a:pt x="63" y="938"/>
                  </a:lnTo>
                  <a:lnTo>
                    <a:pt x="61" y="935"/>
                  </a:lnTo>
                  <a:lnTo>
                    <a:pt x="56" y="930"/>
                  </a:lnTo>
                  <a:lnTo>
                    <a:pt x="55" y="929"/>
                  </a:lnTo>
                  <a:lnTo>
                    <a:pt x="56" y="920"/>
                  </a:lnTo>
                  <a:lnTo>
                    <a:pt x="57" y="918"/>
                  </a:lnTo>
                  <a:lnTo>
                    <a:pt x="56" y="916"/>
                  </a:lnTo>
                  <a:lnTo>
                    <a:pt x="61" y="917"/>
                  </a:lnTo>
                  <a:lnTo>
                    <a:pt x="69" y="917"/>
                  </a:lnTo>
                  <a:lnTo>
                    <a:pt x="73" y="915"/>
                  </a:lnTo>
                  <a:lnTo>
                    <a:pt x="74" y="917"/>
                  </a:lnTo>
                  <a:lnTo>
                    <a:pt x="77" y="917"/>
                  </a:lnTo>
                  <a:lnTo>
                    <a:pt x="83" y="915"/>
                  </a:lnTo>
                  <a:lnTo>
                    <a:pt x="86" y="920"/>
                  </a:lnTo>
                  <a:lnTo>
                    <a:pt x="86" y="923"/>
                  </a:lnTo>
                  <a:lnTo>
                    <a:pt x="87" y="923"/>
                  </a:lnTo>
                  <a:lnTo>
                    <a:pt x="89" y="923"/>
                  </a:lnTo>
                  <a:lnTo>
                    <a:pt x="90" y="924"/>
                  </a:lnTo>
                  <a:lnTo>
                    <a:pt x="92" y="926"/>
                  </a:lnTo>
                  <a:lnTo>
                    <a:pt x="95" y="928"/>
                  </a:lnTo>
                  <a:lnTo>
                    <a:pt x="98" y="929"/>
                  </a:lnTo>
                  <a:lnTo>
                    <a:pt x="102" y="934"/>
                  </a:lnTo>
                  <a:lnTo>
                    <a:pt x="102" y="933"/>
                  </a:lnTo>
                  <a:lnTo>
                    <a:pt x="102" y="932"/>
                  </a:lnTo>
                  <a:lnTo>
                    <a:pt x="97" y="924"/>
                  </a:lnTo>
                  <a:lnTo>
                    <a:pt x="95" y="926"/>
                  </a:lnTo>
                  <a:lnTo>
                    <a:pt x="92" y="924"/>
                  </a:lnTo>
                  <a:lnTo>
                    <a:pt x="90" y="921"/>
                  </a:lnTo>
                  <a:lnTo>
                    <a:pt x="90" y="918"/>
                  </a:lnTo>
                  <a:lnTo>
                    <a:pt x="91" y="916"/>
                  </a:lnTo>
                  <a:lnTo>
                    <a:pt x="97" y="914"/>
                  </a:lnTo>
                  <a:lnTo>
                    <a:pt x="99" y="916"/>
                  </a:lnTo>
                  <a:lnTo>
                    <a:pt x="103" y="912"/>
                  </a:lnTo>
                  <a:lnTo>
                    <a:pt x="105" y="912"/>
                  </a:lnTo>
                  <a:lnTo>
                    <a:pt x="105" y="911"/>
                  </a:lnTo>
                  <a:lnTo>
                    <a:pt x="114" y="908"/>
                  </a:lnTo>
                  <a:lnTo>
                    <a:pt x="117" y="903"/>
                  </a:lnTo>
                  <a:lnTo>
                    <a:pt x="120" y="903"/>
                  </a:lnTo>
                  <a:lnTo>
                    <a:pt x="121" y="902"/>
                  </a:lnTo>
                  <a:lnTo>
                    <a:pt x="123" y="900"/>
                  </a:lnTo>
                  <a:lnTo>
                    <a:pt x="127" y="898"/>
                  </a:lnTo>
                  <a:lnTo>
                    <a:pt x="133" y="902"/>
                  </a:lnTo>
                  <a:lnTo>
                    <a:pt x="133" y="904"/>
                  </a:lnTo>
                  <a:lnTo>
                    <a:pt x="135" y="905"/>
                  </a:lnTo>
                  <a:lnTo>
                    <a:pt x="135" y="908"/>
                  </a:lnTo>
                  <a:lnTo>
                    <a:pt x="137" y="909"/>
                  </a:lnTo>
                  <a:lnTo>
                    <a:pt x="139" y="908"/>
                  </a:lnTo>
                  <a:lnTo>
                    <a:pt x="143" y="909"/>
                  </a:lnTo>
                  <a:lnTo>
                    <a:pt x="144" y="910"/>
                  </a:lnTo>
                  <a:lnTo>
                    <a:pt x="149" y="912"/>
                  </a:lnTo>
                  <a:lnTo>
                    <a:pt x="153" y="911"/>
                  </a:lnTo>
                  <a:lnTo>
                    <a:pt x="156" y="912"/>
                  </a:lnTo>
                  <a:lnTo>
                    <a:pt x="162" y="912"/>
                  </a:lnTo>
                  <a:lnTo>
                    <a:pt x="163" y="911"/>
                  </a:lnTo>
                  <a:lnTo>
                    <a:pt x="165" y="910"/>
                  </a:lnTo>
                  <a:lnTo>
                    <a:pt x="167" y="911"/>
                  </a:lnTo>
                  <a:lnTo>
                    <a:pt x="176" y="910"/>
                  </a:lnTo>
                  <a:lnTo>
                    <a:pt x="180" y="911"/>
                  </a:lnTo>
                  <a:lnTo>
                    <a:pt x="181" y="910"/>
                  </a:lnTo>
                  <a:lnTo>
                    <a:pt x="177" y="909"/>
                  </a:lnTo>
                  <a:lnTo>
                    <a:pt x="175" y="909"/>
                  </a:lnTo>
                  <a:lnTo>
                    <a:pt x="171" y="906"/>
                  </a:lnTo>
                  <a:lnTo>
                    <a:pt x="169" y="908"/>
                  </a:lnTo>
                  <a:lnTo>
                    <a:pt x="167" y="908"/>
                  </a:lnTo>
                  <a:lnTo>
                    <a:pt x="165" y="906"/>
                  </a:lnTo>
                  <a:lnTo>
                    <a:pt x="162" y="908"/>
                  </a:lnTo>
                  <a:lnTo>
                    <a:pt x="161" y="906"/>
                  </a:lnTo>
                  <a:lnTo>
                    <a:pt x="157" y="909"/>
                  </a:lnTo>
                  <a:lnTo>
                    <a:pt x="153" y="909"/>
                  </a:lnTo>
                  <a:lnTo>
                    <a:pt x="152" y="909"/>
                  </a:lnTo>
                  <a:lnTo>
                    <a:pt x="150" y="910"/>
                  </a:lnTo>
                  <a:lnTo>
                    <a:pt x="146" y="905"/>
                  </a:lnTo>
                  <a:lnTo>
                    <a:pt x="144" y="905"/>
                  </a:lnTo>
                  <a:lnTo>
                    <a:pt x="143" y="905"/>
                  </a:lnTo>
                  <a:lnTo>
                    <a:pt x="143" y="904"/>
                  </a:lnTo>
                  <a:lnTo>
                    <a:pt x="141" y="902"/>
                  </a:lnTo>
                  <a:lnTo>
                    <a:pt x="138" y="899"/>
                  </a:lnTo>
                  <a:lnTo>
                    <a:pt x="137" y="898"/>
                  </a:lnTo>
                  <a:lnTo>
                    <a:pt x="135" y="898"/>
                  </a:lnTo>
                  <a:lnTo>
                    <a:pt x="133" y="894"/>
                  </a:lnTo>
                  <a:lnTo>
                    <a:pt x="127" y="893"/>
                  </a:lnTo>
                  <a:lnTo>
                    <a:pt x="123" y="896"/>
                  </a:lnTo>
                  <a:lnTo>
                    <a:pt x="123" y="893"/>
                  </a:lnTo>
                  <a:lnTo>
                    <a:pt x="121" y="894"/>
                  </a:lnTo>
                  <a:lnTo>
                    <a:pt x="119" y="893"/>
                  </a:lnTo>
                  <a:lnTo>
                    <a:pt x="119" y="894"/>
                  </a:lnTo>
                  <a:lnTo>
                    <a:pt x="116" y="897"/>
                  </a:lnTo>
                  <a:lnTo>
                    <a:pt x="114" y="899"/>
                  </a:lnTo>
                  <a:lnTo>
                    <a:pt x="102" y="909"/>
                  </a:lnTo>
                  <a:lnTo>
                    <a:pt x="98" y="909"/>
                  </a:lnTo>
                  <a:lnTo>
                    <a:pt x="96" y="905"/>
                  </a:lnTo>
                  <a:lnTo>
                    <a:pt x="95" y="905"/>
                  </a:lnTo>
                  <a:lnTo>
                    <a:pt x="90" y="908"/>
                  </a:lnTo>
                  <a:lnTo>
                    <a:pt x="87" y="908"/>
                  </a:lnTo>
                  <a:lnTo>
                    <a:pt x="86" y="908"/>
                  </a:lnTo>
                  <a:lnTo>
                    <a:pt x="84" y="905"/>
                  </a:lnTo>
                  <a:lnTo>
                    <a:pt x="81" y="906"/>
                  </a:lnTo>
                  <a:lnTo>
                    <a:pt x="80" y="905"/>
                  </a:lnTo>
                  <a:lnTo>
                    <a:pt x="78" y="905"/>
                  </a:lnTo>
                  <a:lnTo>
                    <a:pt x="77" y="905"/>
                  </a:lnTo>
                  <a:lnTo>
                    <a:pt x="78" y="904"/>
                  </a:lnTo>
                  <a:lnTo>
                    <a:pt x="79" y="904"/>
                  </a:lnTo>
                  <a:lnTo>
                    <a:pt x="75" y="900"/>
                  </a:lnTo>
                  <a:lnTo>
                    <a:pt x="74" y="900"/>
                  </a:lnTo>
                  <a:lnTo>
                    <a:pt x="73" y="900"/>
                  </a:lnTo>
                  <a:lnTo>
                    <a:pt x="72" y="902"/>
                  </a:lnTo>
                  <a:lnTo>
                    <a:pt x="69" y="902"/>
                  </a:lnTo>
                  <a:lnTo>
                    <a:pt x="68" y="903"/>
                  </a:lnTo>
                  <a:lnTo>
                    <a:pt x="67" y="903"/>
                  </a:lnTo>
                  <a:lnTo>
                    <a:pt x="67" y="905"/>
                  </a:lnTo>
                  <a:lnTo>
                    <a:pt x="66" y="906"/>
                  </a:lnTo>
                  <a:lnTo>
                    <a:pt x="65" y="906"/>
                  </a:lnTo>
                  <a:lnTo>
                    <a:pt x="62" y="904"/>
                  </a:lnTo>
                  <a:lnTo>
                    <a:pt x="62" y="902"/>
                  </a:lnTo>
                  <a:lnTo>
                    <a:pt x="61" y="902"/>
                  </a:lnTo>
                  <a:lnTo>
                    <a:pt x="59" y="900"/>
                  </a:lnTo>
                  <a:lnTo>
                    <a:pt x="51" y="902"/>
                  </a:lnTo>
                  <a:lnTo>
                    <a:pt x="50" y="900"/>
                  </a:lnTo>
                  <a:lnTo>
                    <a:pt x="48" y="899"/>
                  </a:lnTo>
                  <a:lnTo>
                    <a:pt x="47" y="896"/>
                  </a:lnTo>
                  <a:lnTo>
                    <a:pt x="42" y="894"/>
                  </a:lnTo>
                  <a:lnTo>
                    <a:pt x="41" y="896"/>
                  </a:lnTo>
                  <a:lnTo>
                    <a:pt x="38" y="894"/>
                  </a:lnTo>
                  <a:lnTo>
                    <a:pt x="35" y="897"/>
                  </a:lnTo>
                  <a:lnTo>
                    <a:pt x="33" y="894"/>
                  </a:lnTo>
                  <a:lnTo>
                    <a:pt x="30" y="894"/>
                  </a:lnTo>
                  <a:lnTo>
                    <a:pt x="31" y="892"/>
                  </a:lnTo>
                  <a:lnTo>
                    <a:pt x="29" y="893"/>
                  </a:lnTo>
                  <a:lnTo>
                    <a:pt x="24" y="897"/>
                  </a:lnTo>
                  <a:lnTo>
                    <a:pt x="23" y="898"/>
                  </a:lnTo>
                  <a:lnTo>
                    <a:pt x="20" y="898"/>
                  </a:lnTo>
                  <a:lnTo>
                    <a:pt x="18" y="896"/>
                  </a:lnTo>
                  <a:lnTo>
                    <a:pt x="15" y="896"/>
                  </a:lnTo>
                  <a:lnTo>
                    <a:pt x="12" y="894"/>
                  </a:lnTo>
                  <a:lnTo>
                    <a:pt x="11" y="893"/>
                  </a:lnTo>
                  <a:lnTo>
                    <a:pt x="9" y="892"/>
                  </a:lnTo>
                  <a:lnTo>
                    <a:pt x="7" y="892"/>
                  </a:lnTo>
                  <a:lnTo>
                    <a:pt x="6" y="890"/>
                  </a:lnTo>
                  <a:lnTo>
                    <a:pt x="3" y="887"/>
                  </a:lnTo>
                  <a:lnTo>
                    <a:pt x="3" y="885"/>
                  </a:lnTo>
                  <a:lnTo>
                    <a:pt x="2" y="884"/>
                  </a:lnTo>
                  <a:lnTo>
                    <a:pt x="2" y="882"/>
                  </a:lnTo>
                  <a:lnTo>
                    <a:pt x="0" y="881"/>
                  </a:lnTo>
                  <a:lnTo>
                    <a:pt x="3" y="878"/>
                  </a:lnTo>
                  <a:lnTo>
                    <a:pt x="1" y="876"/>
                  </a:lnTo>
                  <a:lnTo>
                    <a:pt x="5" y="875"/>
                  </a:lnTo>
                  <a:lnTo>
                    <a:pt x="6" y="876"/>
                  </a:lnTo>
                  <a:lnTo>
                    <a:pt x="7" y="876"/>
                  </a:lnTo>
                  <a:lnTo>
                    <a:pt x="7" y="872"/>
                  </a:lnTo>
                  <a:lnTo>
                    <a:pt x="9" y="870"/>
                  </a:lnTo>
                  <a:lnTo>
                    <a:pt x="12" y="873"/>
                  </a:lnTo>
                  <a:lnTo>
                    <a:pt x="14" y="873"/>
                  </a:lnTo>
                  <a:lnTo>
                    <a:pt x="14" y="870"/>
                  </a:lnTo>
                  <a:lnTo>
                    <a:pt x="13" y="870"/>
                  </a:lnTo>
                  <a:lnTo>
                    <a:pt x="14" y="869"/>
                  </a:lnTo>
                  <a:lnTo>
                    <a:pt x="14" y="867"/>
                  </a:lnTo>
                  <a:lnTo>
                    <a:pt x="13" y="866"/>
                  </a:lnTo>
                  <a:lnTo>
                    <a:pt x="13" y="862"/>
                  </a:lnTo>
                  <a:lnTo>
                    <a:pt x="14" y="863"/>
                  </a:lnTo>
                  <a:lnTo>
                    <a:pt x="17" y="863"/>
                  </a:lnTo>
                  <a:lnTo>
                    <a:pt x="19" y="864"/>
                  </a:lnTo>
                  <a:lnTo>
                    <a:pt x="23" y="863"/>
                  </a:lnTo>
                  <a:lnTo>
                    <a:pt x="21" y="862"/>
                  </a:lnTo>
                  <a:lnTo>
                    <a:pt x="24" y="860"/>
                  </a:lnTo>
                  <a:lnTo>
                    <a:pt x="26" y="861"/>
                  </a:lnTo>
                  <a:lnTo>
                    <a:pt x="33" y="860"/>
                  </a:lnTo>
                  <a:lnTo>
                    <a:pt x="38" y="861"/>
                  </a:lnTo>
                  <a:lnTo>
                    <a:pt x="38" y="862"/>
                  </a:lnTo>
                  <a:lnTo>
                    <a:pt x="41" y="862"/>
                  </a:lnTo>
                  <a:lnTo>
                    <a:pt x="43" y="862"/>
                  </a:lnTo>
                  <a:lnTo>
                    <a:pt x="44" y="863"/>
                  </a:lnTo>
                  <a:lnTo>
                    <a:pt x="47" y="863"/>
                  </a:lnTo>
                  <a:lnTo>
                    <a:pt x="48" y="862"/>
                  </a:lnTo>
                  <a:lnTo>
                    <a:pt x="49" y="863"/>
                  </a:lnTo>
                  <a:lnTo>
                    <a:pt x="49" y="862"/>
                  </a:lnTo>
                  <a:lnTo>
                    <a:pt x="55" y="863"/>
                  </a:lnTo>
                  <a:lnTo>
                    <a:pt x="55" y="861"/>
                  </a:lnTo>
                  <a:lnTo>
                    <a:pt x="57" y="862"/>
                  </a:lnTo>
                  <a:lnTo>
                    <a:pt x="59" y="862"/>
                  </a:lnTo>
                  <a:lnTo>
                    <a:pt x="60" y="861"/>
                  </a:lnTo>
                  <a:lnTo>
                    <a:pt x="60" y="860"/>
                  </a:lnTo>
                  <a:lnTo>
                    <a:pt x="60" y="858"/>
                  </a:lnTo>
                  <a:lnTo>
                    <a:pt x="62" y="861"/>
                  </a:lnTo>
                  <a:lnTo>
                    <a:pt x="63" y="860"/>
                  </a:lnTo>
                  <a:lnTo>
                    <a:pt x="67" y="861"/>
                  </a:lnTo>
                  <a:lnTo>
                    <a:pt x="69" y="860"/>
                  </a:lnTo>
                  <a:lnTo>
                    <a:pt x="69" y="858"/>
                  </a:lnTo>
                  <a:lnTo>
                    <a:pt x="71" y="858"/>
                  </a:lnTo>
                  <a:lnTo>
                    <a:pt x="73" y="854"/>
                  </a:lnTo>
                  <a:lnTo>
                    <a:pt x="74" y="854"/>
                  </a:lnTo>
                  <a:lnTo>
                    <a:pt x="78" y="857"/>
                  </a:lnTo>
                  <a:lnTo>
                    <a:pt x="78" y="858"/>
                  </a:lnTo>
                  <a:lnTo>
                    <a:pt x="80" y="863"/>
                  </a:lnTo>
                  <a:lnTo>
                    <a:pt x="84" y="866"/>
                  </a:lnTo>
                  <a:lnTo>
                    <a:pt x="85" y="867"/>
                  </a:lnTo>
                  <a:lnTo>
                    <a:pt x="85" y="869"/>
                  </a:lnTo>
                  <a:lnTo>
                    <a:pt x="86" y="872"/>
                  </a:lnTo>
                  <a:lnTo>
                    <a:pt x="90" y="869"/>
                  </a:lnTo>
                  <a:lnTo>
                    <a:pt x="92" y="866"/>
                  </a:lnTo>
                  <a:lnTo>
                    <a:pt x="96" y="869"/>
                  </a:lnTo>
                  <a:lnTo>
                    <a:pt x="96" y="872"/>
                  </a:lnTo>
                  <a:lnTo>
                    <a:pt x="95" y="874"/>
                  </a:lnTo>
                  <a:lnTo>
                    <a:pt x="95" y="875"/>
                  </a:lnTo>
                  <a:lnTo>
                    <a:pt x="101" y="878"/>
                  </a:lnTo>
                  <a:lnTo>
                    <a:pt x="102" y="878"/>
                  </a:lnTo>
                  <a:lnTo>
                    <a:pt x="102" y="876"/>
                  </a:lnTo>
                  <a:lnTo>
                    <a:pt x="101" y="874"/>
                  </a:lnTo>
                  <a:lnTo>
                    <a:pt x="102" y="873"/>
                  </a:lnTo>
                  <a:lnTo>
                    <a:pt x="103" y="874"/>
                  </a:lnTo>
                  <a:lnTo>
                    <a:pt x="104" y="873"/>
                  </a:lnTo>
                  <a:lnTo>
                    <a:pt x="103" y="873"/>
                  </a:lnTo>
                  <a:lnTo>
                    <a:pt x="103" y="872"/>
                  </a:lnTo>
                  <a:lnTo>
                    <a:pt x="101" y="872"/>
                  </a:lnTo>
                  <a:lnTo>
                    <a:pt x="101" y="870"/>
                  </a:lnTo>
                  <a:lnTo>
                    <a:pt x="101" y="867"/>
                  </a:lnTo>
                  <a:lnTo>
                    <a:pt x="99" y="868"/>
                  </a:lnTo>
                  <a:lnTo>
                    <a:pt x="98" y="868"/>
                  </a:lnTo>
                  <a:lnTo>
                    <a:pt x="92" y="864"/>
                  </a:lnTo>
                  <a:lnTo>
                    <a:pt x="93" y="863"/>
                  </a:lnTo>
                  <a:lnTo>
                    <a:pt x="91" y="861"/>
                  </a:lnTo>
                  <a:lnTo>
                    <a:pt x="91" y="858"/>
                  </a:lnTo>
                  <a:lnTo>
                    <a:pt x="93" y="856"/>
                  </a:lnTo>
                  <a:lnTo>
                    <a:pt x="96" y="857"/>
                  </a:lnTo>
                  <a:lnTo>
                    <a:pt x="97" y="858"/>
                  </a:lnTo>
                  <a:lnTo>
                    <a:pt x="99" y="860"/>
                  </a:lnTo>
                  <a:lnTo>
                    <a:pt x="101" y="863"/>
                  </a:lnTo>
                  <a:lnTo>
                    <a:pt x="101" y="860"/>
                  </a:lnTo>
                  <a:lnTo>
                    <a:pt x="102" y="858"/>
                  </a:lnTo>
                  <a:lnTo>
                    <a:pt x="104" y="860"/>
                  </a:lnTo>
                  <a:lnTo>
                    <a:pt x="105" y="861"/>
                  </a:lnTo>
                  <a:lnTo>
                    <a:pt x="107" y="863"/>
                  </a:lnTo>
                  <a:lnTo>
                    <a:pt x="108" y="860"/>
                  </a:lnTo>
                  <a:lnTo>
                    <a:pt x="109" y="857"/>
                  </a:lnTo>
                  <a:lnTo>
                    <a:pt x="110" y="856"/>
                  </a:lnTo>
                  <a:lnTo>
                    <a:pt x="113" y="857"/>
                  </a:lnTo>
                  <a:lnTo>
                    <a:pt x="114" y="857"/>
                  </a:lnTo>
                  <a:lnTo>
                    <a:pt x="116" y="855"/>
                  </a:lnTo>
                  <a:lnTo>
                    <a:pt x="117" y="855"/>
                  </a:lnTo>
                  <a:lnTo>
                    <a:pt x="120" y="858"/>
                  </a:lnTo>
                  <a:lnTo>
                    <a:pt x="128" y="860"/>
                  </a:lnTo>
                  <a:lnTo>
                    <a:pt x="128" y="858"/>
                  </a:lnTo>
                  <a:lnTo>
                    <a:pt x="115" y="852"/>
                  </a:lnTo>
                  <a:lnTo>
                    <a:pt x="99" y="843"/>
                  </a:lnTo>
                  <a:lnTo>
                    <a:pt x="103" y="834"/>
                  </a:lnTo>
                  <a:lnTo>
                    <a:pt x="104" y="833"/>
                  </a:lnTo>
                  <a:lnTo>
                    <a:pt x="108" y="834"/>
                  </a:lnTo>
                  <a:lnTo>
                    <a:pt x="110" y="833"/>
                  </a:lnTo>
                  <a:lnTo>
                    <a:pt x="113" y="834"/>
                  </a:lnTo>
                  <a:lnTo>
                    <a:pt x="113" y="836"/>
                  </a:lnTo>
                  <a:lnTo>
                    <a:pt x="114" y="834"/>
                  </a:lnTo>
                  <a:lnTo>
                    <a:pt x="116" y="832"/>
                  </a:lnTo>
                  <a:lnTo>
                    <a:pt x="119" y="833"/>
                  </a:lnTo>
                  <a:lnTo>
                    <a:pt x="125" y="832"/>
                  </a:lnTo>
                  <a:lnTo>
                    <a:pt x="125" y="831"/>
                  </a:lnTo>
                  <a:lnTo>
                    <a:pt x="127" y="831"/>
                  </a:lnTo>
                  <a:lnTo>
                    <a:pt x="128" y="828"/>
                  </a:lnTo>
                  <a:lnTo>
                    <a:pt x="131" y="828"/>
                  </a:lnTo>
                  <a:lnTo>
                    <a:pt x="132" y="830"/>
                  </a:lnTo>
                  <a:lnTo>
                    <a:pt x="137" y="832"/>
                  </a:lnTo>
                  <a:lnTo>
                    <a:pt x="141" y="830"/>
                  </a:lnTo>
                  <a:lnTo>
                    <a:pt x="144" y="824"/>
                  </a:lnTo>
                  <a:lnTo>
                    <a:pt x="146" y="820"/>
                  </a:lnTo>
                  <a:lnTo>
                    <a:pt x="150" y="821"/>
                  </a:lnTo>
                  <a:lnTo>
                    <a:pt x="151" y="820"/>
                  </a:lnTo>
                  <a:lnTo>
                    <a:pt x="152" y="818"/>
                  </a:lnTo>
                  <a:lnTo>
                    <a:pt x="150" y="815"/>
                  </a:lnTo>
                  <a:lnTo>
                    <a:pt x="147" y="816"/>
                  </a:lnTo>
                  <a:lnTo>
                    <a:pt x="140" y="824"/>
                  </a:lnTo>
                  <a:lnTo>
                    <a:pt x="139" y="827"/>
                  </a:lnTo>
                  <a:lnTo>
                    <a:pt x="138" y="828"/>
                  </a:lnTo>
                  <a:lnTo>
                    <a:pt x="137" y="826"/>
                  </a:lnTo>
                  <a:lnTo>
                    <a:pt x="129" y="825"/>
                  </a:lnTo>
                  <a:lnTo>
                    <a:pt x="129" y="824"/>
                  </a:lnTo>
                  <a:lnTo>
                    <a:pt x="127" y="824"/>
                  </a:lnTo>
                  <a:lnTo>
                    <a:pt x="125" y="822"/>
                  </a:lnTo>
                  <a:lnTo>
                    <a:pt x="122" y="822"/>
                  </a:lnTo>
                  <a:lnTo>
                    <a:pt x="123" y="819"/>
                  </a:lnTo>
                  <a:lnTo>
                    <a:pt x="133" y="813"/>
                  </a:lnTo>
                  <a:lnTo>
                    <a:pt x="139" y="812"/>
                  </a:lnTo>
                  <a:lnTo>
                    <a:pt x="139" y="810"/>
                  </a:lnTo>
                  <a:lnTo>
                    <a:pt x="135" y="810"/>
                  </a:lnTo>
                  <a:lnTo>
                    <a:pt x="138" y="809"/>
                  </a:lnTo>
                  <a:lnTo>
                    <a:pt x="137" y="807"/>
                  </a:lnTo>
                  <a:lnTo>
                    <a:pt x="127" y="807"/>
                  </a:lnTo>
                  <a:lnTo>
                    <a:pt x="123" y="808"/>
                  </a:lnTo>
                  <a:lnTo>
                    <a:pt x="121" y="808"/>
                  </a:lnTo>
                  <a:lnTo>
                    <a:pt x="120" y="809"/>
                  </a:lnTo>
                  <a:lnTo>
                    <a:pt x="119" y="808"/>
                  </a:lnTo>
                  <a:lnTo>
                    <a:pt x="114" y="809"/>
                  </a:lnTo>
                  <a:lnTo>
                    <a:pt x="113" y="808"/>
                  </a:lnTo>
                  <a:lnTo>
                    <a:pt x="108" y="810"/>
                  </a:lnTo>
                  <a:lnTo>
                    <a:pt x="103" y="810"/>
                  </a:lnTo>
                  <a:lnTo>
                    <a:pt x="99" y="812"/>
                  </a:lnTo>
                  <a:lnTo>
                    <a:pt x="98" y="813"/>
                  </a:lnTo>
                  <a:lnTo>
                    <a:pt x="96" y="813"/>
                  </a:lnTo>
                  <a:lnTo>
                    <a:pt x="95" y="812"/>
                  </a:lnTo>
                  <a:lnTo>
                    <a:pt x="93" y="813"/>
                  </a:lnTo>
                  <a:lnTo>
                    <a:pt x="92" y="810"/>
                  </a:lnTo>
                  <a:lnTo>
                    <a:pt x="92" y="809"/>
                  </a:lnTo>
                  <a:lnTo>
                    <a:pt x="91" y="810"/>
                  </a:lnTo>
                  <a:lnTo>
                    <a:pt x="89" y="808"/>
                  </a:lnTo>
                  <a:lnTo>
                    <a:pt x="90" y="807"/>
                  </a:lnTo>
                  <a:lnTo>
                    <a:pt x="87" y="804"/>
                  </a:lnTo>
                  <a:lnTo>
                    <a:pt x="92" y="803"/>
                  </a:lnTo>
                  <a:lnTo>
                    <a:pt x="93" y="803"/>
                  </a:lnTo>
                  <a:lnTo>
                    <a:pt x="96" y="802"/>
                  </a:lnTo>
                  <a:lnTo>
                    <a:pt x="95" y="800"/>
                  </a:lnTo>
                  <a:lnTo>
                    <a:pt x="97" y="798"/>
                  </a:lnTo>
                  <a:lnTo>
                    <a:pt x="98" y="800"/>
                  </a:lnTo>
                  <a:lnTo>
                    <a:pt x="99" y="801"/>
                  </a:lnTo>
                  <a:lnTo>
                    <a:pt x="104" y="802"/>
                  </a:lnTo>
                  <a:lnTo>
                    <a:pt x="104" y="804"/>
                  </a:lnTo>
                  <a:lnTo>
                    <a:pt x="108" y="802"/>
                  </a:lnTo>
                  <a:lnTo>
                    <a:pt x="107" y="800"/>
                  </a:lnTo>
                  <a:lnTo>
                    <a:pt x="109" y="798"/>
                  </a:lnTo>
                  <a:lnTo>
                    <a:pt x="107" y="797"/>
                  </a:lnTo>
                  <a:lnTo>
                    <a:pt x="104" y="797"/>
                  </a:lnTo>
                  <a:lnTo>
                    <a:pt x="102" y="796"/>
                  </a:lnTo>
                  <a:lnTo>
                    <a:pt x="101" y="795"/>
                  </a:lnTo>
                  <a:lnTo>
                    <a:pt x="99" y="794"/>
                  </a:lnTo>
                  <a:lnTo>
                    <a:pt x="99" y="791"/>
                  </a:lnTo>
                  <a:lnTo>
                    <a:pt x="103" y="789"/>
                  </a:lnTo>
                  <a:lnTo>
                    <a:pt x="104" y="789"/>
                  </a:lnTo>
                  <a:lnTo>
                    <a:pt x="105" y="789"/>
                  </a:lnTo>
                  <a:lnTo>
                    <a:pt x="104" y="786"/>
                  </a:lnTo>
                  <a:lnTo>
                    <a:pt x="105" y="784"/>
                  </a:lnTo>
                  <a:lnTo>
                    <a:pt x="107" y="783"/>
                  </a:lnTo>
                  <a:lnTo>
                    <a:pt x="107" y="780"/>
                  </a:lnTo>
                  <a:lnTo>
                    <a:pt x="109" y="778"/>
                  </a:lnTo>
                  <a:lnTo>
                    <a:pt x="109" y="776"/>
                  </a:lnTo>
                  <a:lnTo>
                    <a:pt x="113" y="771"/>
                  </a:lnTo>
                  <a:lnTo>
                    <a:pt x="114" y="771"/>
                  </a:lnTo>
                  <a:lnTo>
                    <a:pt x="117" y="774"/>
                  </a:lnTo>
                  <a:lnTo>
                    <a:pt x="119" y="773"/>
                  </a:lnTo>
                  <a:lnTo>
                    <a:pt x="116" y="771"/>
                  </a:lnTo>
                  <a:lnTo>
                    <a:pt x="116" y="768"/>
                  </a:lnTo>
                  <a:lnTo>
                    <a:pt x="115" y="770"/>
                  </a:lnTo>
                  <a:lnTo>
                    <a:pt x="110" y="768"/>
                  </a:lnTo>
                  <a:lnTo>
                    <a:pt x="111" y="767"/>
                  </a:lnTo>
                  <a:lnTo>
                    <a:pt x="111" y="765"/>
                  </a:lnTo>
                  <a:lnTo>
                    <a:pt x="113" y="764"/>
                  </a:lnTo>
                  <a:lnTo>
                    <a:pt x="113" y="760"/>
                  </a:lnTo>
                  <a:lnTo>
                    <a:pt x="114" y="759"/>
                  </a:lnTo>
                  <a:lnTo>
                    <a:pt x="115" y="759"/>
                  </a:lnTo>
                  <a:lnTo>
                    <a:pt x="116" y="753"/>
                  </a:lnTo>
                  <a:lnTo>
                    <a:pt x="117" y="752"/>
                  </a:lnTo>
                  <a:lnTo>
                    <a:pt x="117" y="753"/>
                  </a:lnTo>
                  <a:lnTo>
                    <a:pt x="119" y="753"/>
                  </a:lnTo>
                  <a:lnTo>
                    <a:pt x="119" y="750"/>
                  </a:lnTo>
                  <a:lnTo>
                    <a:pt x="126" y="749"/>
                  </a:lnTo>
                  <a:lnTo>
                    <a:pt x="127" y="750"/>
                  </a:lnTo>
                  <a:lnTo>
                    <a:pt x="132" y="749"/>
                  </a:lnTo>
                  <a:lnTo>
                    <a:pt x="134" y="749"/>
                  </a:lnTo>
                  <a:lnTo>
                    <a:pt x="139" y="749"/>
                  </a:lnTo>
                  <a:lnTo>
                    <a:pt x="144" y="749"/>
                  </a:lnTo>
                  <a:lnTo>
                    <a:pt x="145" y="753"/>
                  </a:lnTo>
                  <a:lnTo>
                    <a:pt x="146" y="758"/>
                  </a:lnTo>
                  <a:lnTo>
                    <a:pt x="147" y="762"/>
                  </a:lnTo>
                  <a:lnTo>
                    <a:pt x="151" y="765"/>
                  </a:lnTo>
                  <a:lnTo>
                    <a:pt x="152" y="764"/>
                  </a:lnTo>
                  <a:lnTo>
                    <a:pt x="152" y="766"/>
                  </a:lnTo>
                  <a:lnTo>
                    <a:pt x="156" y="768"/>
                  </a:lnTo>
                  <a:lnTo>
                    <a:pt x="161" y="771"/>
                  </a:lnTo>
                  <a:lnTo>
                    <a:pt x="162" y="770"/>
                  </a:lnTo>
                  <a:lnTo>
                    <a:pt x="164" y="772"/>
                  </a:lnTo>
                  <a:lnTo>
                    <a:pt x="165" y="773"/>
                  </a:lnTo>
                  <a:lnTo>
                    <a:pt x="167" y="774"/>
                  </a:lnTo>
                  <a:lnTo>
                    <a:pt x="167" y="772"/>
                  </a:lnTo>
                  <a:lnTo>
                    <a:pt x="170" y="772"/>
                  </a:lnTo>
                  <a:lnTo>
                    <a:pt x="171" y="770"/>
                  </a:lnTo>
                  <a:lnTo>
                    <a:pt x="175" y="768"/>
                  </a:lnTo>
                  <a:lnTo>
                    <a:pt x="180" y="771"/>
                  </a:lnTo>
                  <a:lnTo>
                    <a:pt x="181" y="768"/>
                  </a:lnTo>
                  <a:lnTo>
                    <a:pt x="195" y="765"/>
                  </a:lnTo>
                  <a:lnTo>
                    <a:pt x="200" y="765"/>
                  </a:lnTo>
                  <a:lnTo>
                    <a:pt x="199" y="764"/>
                  </a:lnTo>
                  <a:lnTo>
                    <a:pt x="198" y="764"/>
                  </a:lnTo>
                  <a:lnTo>
                    <a:pt x="198" y="760"/>
                  </a:lnTo>
                  <a:lnTo>
                    <a:pt x="197" y="759"/>
                  </a:lnTo>
                  <a:lnTo>
                    <a:pt x="194" y="761"/>
                  </a:lnTo>
                  <a:lnTo>
                    <a:pt x="193" y="760"/>
                  </a:lnTo>
                  <a:lnTo>
                    <a:pt x="189" y="764"/>
                  </a:lnTo>
                  <a:lnTo>
                    <a:pt x="188" y="762"/>
                  </a:lnTo>
                  <a:lnTo>
                    <a:pt x="186" y="764"/>
                  </a:lnTo>
                  <a:lnTo>
                    <a:pt x="183" y="764"/>
                  </a:lnTo>
                  <a:lnTo>
                    <a:pt x="182" y="765"/>
                  </a:lnTo>
                  <a:lnTo>
                    <a:pt x="179" y="765"/>
                  </a:lnTo>
                  <a:lnTo>
                    <a:pt x="170" y="768"/>
                  </a:lnTo>
                  <a:lnTo>
                    <a:pt x="169" y="768"/>
                  </a:lnTo>
                  <a:lnTo>
                    <a:pt x="169" y="767"/>
                  </a:lnTo>
                  <a:lnTo>
                    <a:pt x="165" y="766"/>
                  </a:lnTo>
                  <a:lnTo>
                    <a:pt x="165" y="765"/>
                  </a:lnTo>
                  <a:lnTo>
                    <a:pt x="164" y="762"/>
                  </a:lnTo>
                  <a:lnTo>
                    <a:pt x="162" y="764"/>
                  </a:lnTo>
                  <a:lnTo>
                    <a:pt x="161" y="762"/>
                  </a:lnTo>
                  <a:lnTo>
                    <a:pt x="159" y="761"/>
                  </a:lnTo>
                  <a:lnTo>
                    <a:pt x="159" y="758"/>
                  </a:lnTo>
                  <a:lnTo>
                    <a:pt x="156" y="754"/>
                  </a:lnTo>
                  <a:lnTo>
                    <a:pt x="156" y="750"/>
                  </a:lnTo>
                  <a:lnTo>
                    <a:pt x="155" y="749"/>
                  </a:lnTo>
                  <a:lnTo>
                    <a:pt x="157" y="746"/>
                  </a:lnTo>
                  <a:lnTo>
                    <a:pt x="159" y="746"/>
                  </a:lnTo>
                  <a:lnTo>
                    <a:pt x="159" y="743"/>
                  </a:lnTo>
                  <a:lnTo>
                    <a:pt x="155" y="740"/>
                  </a:lnTo>
                  <a:lnTo>
                    <a:pt x="150" y="738"/>
                  </a:lnTo>
                  <a:lnTo>
                    <a:pt x="140" y="741"/>
                  </a:lnTo>
                  <a:lnTo>
                    <a:pt x="143" y="742"/>
                  </a:lnTo>
                  <a:lnTo>
                    <a:pt x="144" y="743"/>
                  </a:lnTo>
                  <a:lnTo>
                    <a:pt x="143" y="744"/>
                  </a:lnTo>
                  <a:lnTo>
                    <a:pt x="140" y="743"/>
                  </a:lnTo>
                  <a:lnTo>
                    <a:pt x="138" y="741"/>
                  </a:lnTo>
                  <a:lnTo>
                    <a:pt x="138" y="740"/>
                  </a:lnTo>
                  <a:lnTo>
                    <a:pt x="138" y="738"/>
                  </a:lnTo>
                  <a:lnTo>
                    <a:pt x="138" y="737"/>
                  </a:lnTo>
                  <a:lnTo>
                    <a:pt x="137" y="736"/>
                  </a:lnTo>
                  <a:lnTo>
                    <a:pt x="138" y="735"/>
                  </a:lnTo>
                  <a:lnTo>
                    <a:pt x="137" y="734"/>
                  </a:lnTo>
                  <a:lnTo>
                    <a:pt x="135" y="732"/>
                  </a:lnTo>
                  <a:lnTo>
                    <a:pt x="134" y="735"/>
                  </a:lnTo>
                  <a:lnTo>
                    <a:pt x="132" y="735"/>
                  </a:lnTo>
                  <a:lnTo>
                    <a:pt x="132" y="734"/>
                  </a:lnTo>
                  <a:lnTo>
                    <a:pt x="129" y="732"/>
                  </a:lnTo>
                  <a:lnTo>
                    <a:pt x="129" y="731"/>
                  </a:lnTo>
                  <a:lnTo>
                    <a:pt x="128" y="731"/>
                  </a:lnTo>
                  <a:lnTo>
                    <a:pt x="129" y="730"/>
                  </a:lnTo>
                  <a:lnTo>
                    <a:pt x="128" y="729"/>
                  </a:lnTo>
                  <a:lnTo>
                    <a:pt x="128" y="725"/>
                  </a:lnTo>
                  <a:lnTo>
                    <a:pt x="127" y="725"/>
                  </a:lnTo>
                  <a:lnTo>
                    <a:pt x="127" y="724"/>
                  </a:lnTo>
                  <a:lnTo>
                    <a:pt x="131" y="724"/>
                  </a:lnTo>
                  <a:lnTo>
                    <a:pt x="131" y="722"/>
                  </a:lnTo>
                  <a:lnTo>
                    <a:pt x="133" y="720"/>
                  </a:lnTo>
                  <a:lnTo>
                    <a:pt x="135" y="717"/>
                  </a:lnTo>
                  <a:lnTo>
                    <a:pt x="135" y="716"/>
                  </a:lnTo>
                  <a:lnTo>
                    <a:pt x="137" y="716"/>
                  </a:lnTo>
                  <a:lnTo>
                    <a:pt x="135" y="717"/>
                  </a:lnTo>
                  <a:lnTo>
                    <a:pt x="137" y="718"/>
                  </a:lnTo>
                  <a:lnTo>
                    <a:pt x="138" y="716"/>
                  </a:lnTo>
                  <a:lnTo>
                    <a:pt x="143" y="713"/>
                  </a:lnTo>
                  <a:lnTo>
                    <a:pt x="141" y="712"/>
                  </a:lnTo>
                  <a:lnTo>
                    <a:pt x="143" y="712"/>
                  </a:lnTo>
                  <a:lnTo>
                    <a:pt x="144" y="713"/>
                  </a:lnTo>
                  <a:lnTo>
                    <a:pt x="147" y="711"/>
                  </a:lnTo>
                  <a:lnTo>
                    <a:pt x="149" y="702"/>
                  </a:lnTo>
                  <a:lnTo>
                    <a:pt x="150" y="702"/>
                  </a:lnTo>
                  <a:lnTo>
                    <a:pt x="157" y="701"/>
                  </a:lnTo>
                  <a:lnTo>
                    <a:pt x="161" y="702"/>
                  </a:lnTo>
                  <a:lnTo>
                    <a:pt x="164" y="701"/>
                  </a:lnTo>
                  <a:lnTo>
                    <a:pt x="167" y="699"/>
                  </a:lnTo>
                  <a:lnTo>
                    <a:pt x="169" y="699"/>
                  </a:lnTo>
                  <a:lnTo>
                    <a:pt x="171" y="700"/>
                  </a:lnTo>
                  <a:lnTo>
                    <a:pt x="173" y="701"/>
                  </a:lnTo>
                  <a:lnTo>
                    <a:pt x="183" y="704"/>
                  </a:lnTo>
                  <a:lnTo>
                    <a:pt x="186" y="708"/>
                  </a:lnTo>
                  <a:lnTo>
                    <a:pt x="186" y="711"/>
                  </a:lnTo>
                  <a:lnTo>
                    <a:pt x="188" y="712"/>
                  </a:lnTo>
                  <a:lnTo>
                    <a:pt x="188" y="714"/>
                  </a:lnTo>
                  <a:lnTo>
                    <a:pt x="189" y="716"/>
                  </a:lnTo>
                  <a:lnTo>
                    <a:pt x="191" y="714"/>
                  </a:lnTo>
                  <a:lnTo>
                    <a:pt x="193" y="717"/>
                  </a:lnTo>
                  <a:lnTo>
                    <a:pt x="200" y="722"/>
                  </a:lnTo>
                  <a:lnTo>
                    <a:pt x="201" y="722"/>
                  </a:lnTo>
                  <a:lnTo>
                    <a:pt x="201" y="719"/>
                  </a:lnTo>
                  <a:lnTo>
                    <a:pt x="203" y="717"/>
                  </a:lnTo>
                  <a:lnTo>
                    <a:pt x="204" y="716"/>
                  </a:lnTo>
                  <a:lnTo>
                    <a:pt x="207" y="717"/>
                  </a:lnTo>
                  <a:lnTo>
                    <a:pt x="212" y="714"/>
                  </a:lnTo>
                  <a:lnTo>
                    <a:pt x="213" y="716"/>
                  </a:lnTo>
                  <a:lnTo>
                    <a:pt x="221" y="713"/>
                  </a:lnTo>
                  <a:lnTo>
                    <a:pt x="224" y="713"/>
                  </a:lnTo>
                  <a:lnTo>
                    <a:pt x="227" y="712"/>
                  </a:lnTo>
                  <a:lnTo>
                    <a:pt x="235" y="714"/>
                  </a:lnTo>
                  <a:lnTo>
                    <a:pt x="236" y="713"/>
                  </a:lnTo>
                  <a:lnTo>
                    <a:pt x="235" y="712"/>
                  </a:lnTo>
                  <a:lnTo>
                    <a:pt x="230" y="711"/>
                  </a:lnTo>
                  <a:lnTo>
                    <a:pt x="228" y="710"/>
                  </a:lnTo>
                  <a:lnTo>
                    <a:pt x="225" y="710"/>
                  </a:lnTo>
                  <a:lnTo>
                    <a:pt x="223" y="711"/>
                  </a:lnTo>
                  <a:lnTo>
                    <a:pt x="215" y="713"/>
                  </a:lnTo>
                  <a:lnTo>
                    <a:pt x="211" y="713"/>
                  </a:lnTo>
                  <a:lnTo>
                    <a:pt x="210" y="714"/>
                  </a:lnTo>
                  <a:lnTo>
                    <a:pt x="210" y="712"/>
                  </a:lnTo>
                  <a:lnTo>
                    <a:pt x="206" y="712"/>
                  </a:lnTo>
                  <a:lnTo>
                    <a:pt x="203" y="713"/>
                  </a:lnTo>
                  <a:lnTo>
                    <a:pt x="199" y="713"/>
                  </a:lnTo>
                  <a:lnTo>
                    <a:pt x="193" y="707"/>
                  </a:lnTo>
                  <a:lnTo>
                    <a:pt x="194" y="706"/>
                  </a:lnTo>
                  <a:lnTo>
                    <a:pt x="193" y="704"/>
                  </a:lnTo>
                  <a:lnTo>
                    <a:pt x="193" y="702"/>
                  </a:lnTo>
                  <a:lnTo>
                    <a:pt x="192" y="701"/>
                  </a:lnTo>
                  <a:lnTo>
                    <a:pt x="192" y="699"/>
                  </a:lnTo>
                  <a:lnTo>
                    <a:pt x="192" y="698"/>
                  </a:lnTo>
                  <a:lnTo>
                    <a:pt x="189" y="698"/>
                  </a:lnTo>
                  <a:lnTo>
                    <a:pt x="188" y="699"/>
                  </a:lnTo>
                  <a:lnTo>
                    <a:pt x="187" y="695"/>
                  </a:lnTo>
                  <a:lnTo>
                    <a:pt x="180" y="692"/>
                  </a:lnTo>
                  <a:lnTo>
                    <a:pt x="179" y="690"/>
                  </a:lnTo>
                  <a:lnTo>
                    <a:pt x="174" y="690"/>
                  </a:lnTo>
                  <a:lnTo>
                    <a:pt x="168" y="692"/>
                  </a:lnTo>
                  <a:lnTo>
                    <a:pt x="164" y="690"/>
                  </a:lnTo>
                  <a:lnTo>
                    <a:pt x="164" y="689"/>
                  </a:lnTo>
                  <a:lnTo>
                    <a:pt x="162" y="688"/>
                  </a:lnTo>
                  <a:lnTo>
                    <a:pt x="162" y="686"/>
                  </a:lnTo>
                  <a:lnTo>
                    <a:pt x="159" y="683"/>
                  </a:lnTo>
                  <a:lnTo>
                    <a:pt x="159" y="681"/>
                  </a:lnTo>
                  <a:lnTo>
                    <a:pt x="161" y="678"/>
                  </a:lnTo>
                  <a:lnTo>
                    <a:pt x="159" y="677"/>
                  </a:lnTo>
                  <a:lnTo>
                    <a:pt x="164" y="671"/>
                  </a:lnTo>
                  <a:lnTo>
                    <a:pt x="168" y="670"/>
                  </a:lnTo>
                  <a:lnTo>
                    <a:pt x="173" y="666"/>
                  </a:lnTo>
                  <a:lnTo>
                    <a:pt x="174" y="665"/>
                  </a:lnTo>
                  <a:lnTo>
                    <a:pt x="175" y="664"/>
                  </a:lnTo>
                  <a:lnTo>
                    <a:pt x="175" y="662"/>
                  </a:lnTo>
                  <a:lnTo>
                    <a:pt x="177" y="659"/>
                  </a:lnTo>
                  <a:lnTo>
                    <a:pt x="179" y="659"/>
                  </a:lnTo>
                  <a:lnTo>
                    <a:pt x="179" y="657"/>
                  </a:lnTo>
                  <a:lnTo>
                    <a:pt x="176" y="656"/>
                  </a:lnTo>
                  <a:lnTo>
                    <a:pt x="177" y="653"/>
                  </a:lnTo>
                  <a:lnTo>
                    <a:pt x="175" y="652"/>
                  </a:lnTo>
                  <a:lnTo>
                    <a:pt x="171" y="652"/>
                  </a:lnTo>
                  <a:lnTo>
                    <a:pt x="171" y="650"/>
                  </a:lnTo>
                  <a:lnTo>
                    <a:pt x="174" y="646"/>
                  </a:lnTo>
                  <a:lnTo>
                    <a:pt x="177" y="641"/>
                  </a:lnTo>
                  <a:lnTo>
                    <a:pt x="185" y="640"/>
                  </a:lnTo>
                  <a:lnTo>
                    <a:pt x="187" y="638"/>
                  </a:lnTo>
                  <a:lnTo>
                    <a:pt x="188" y="638"/>
                  </a:lnTo>
                  <a:lnTo>
                    <a:pt x="189" y="640"/>
                  </a:lnTo>
                  <a:lnTo>
                    <a:pt x="200" y="635"/>
                  </a:lnTo>
                  <a:lnTo>
                    <a:pt x="201" y="634"/>
                  </a:lnTo>
                  <a:lnTo>
                    <a:pt x="204" y="634"/>
                  </a:lnTo>
                  <a:lnTo>
                    <a:pt x="205" y="634"/>
                  </a:lnTo>
                  <a:lnTo>
                    <a:pt x="207" y="634"/>
                  </a:lnTo>
                  <a:lnTo>
                    <a:pt x="211" y="644"/>
                  </a:lnTo>
                  <a:lnTo>
                    <a:pt x="213" y="646"/>
                  </a:lnTo>
                  <a:lnTo>
                    <a:pt x="217" y="651"/>
                  </a:lnTo>
                  <a:lnTo>
                    <a:pt x="225" y="659"/>
                  </a:lnTo>
                  <a:lnTo>
                    <a:pt x="225" y="660"/>
                  </a:lnTo>
                  <a:lnTo>
                    <a:pt x="227" y="660"/>
                  </a:lnTo>
                  <a:lnTo>
                    <a:pt x="228" y="663"/>
                  </a:lnTo>
                  <a:lnTo>
                    <a:pt x="229" y="664"/>
                  </a:lnTo>
                  <a:lnTo>
                    <a:pt x="233" y="658"/>
                  </a:lnTo>
                  <a:lnTo>
                    <a:pt x="235" y="658"/>
                  </a:lnTo>
                  <a:lnTo>
                    <a:pt x="235" y="657"/>
                  </a:lnTo>
                  <a:lnTo>
                    <a:pt x="239" y="656"/>
                  </a:lnTo>
                  <a:lnTo>
                    <a:pt x="240" y="654"/>
                  </a:lnTo>
                  <a:lnTo>
                    <a:pt x="239" y="653"/>
                  </a:lnTo>
                  <a:lnTo>
                    <a:pt x="234" y="656"/>
                  </a:lnTo>
                  <a:lnTo>
                    <a:pt x="231" y="654"/>
                  </a:lnTo>
                  <a:lnTo>
                    <a:pt x="223" y="651"/>
                  </a:lnTo>
                  <a:lnTo>
                    <a:pt x="222" y="648"/>
                  </a:lnTo>
                  <a:lnTo>
                    <a:pt x="218" y="642"/>
                  </a:lnTo>
                  <a:lnTo>
                    <a:pt x="212" y="638"/>
                  </a:lnTo>
                  <a:lnTo>
                    <a:pt x="210" y="632"/>
                  </a:lnTo>
                  <a:lnTo>
                    <a:pt x="210" y="629"/>
                  </a:lnTo>
                  <a:lnTo>
                    <a:pt x="213" y="627"/>
                  </a:lnTo>
                  <a:lnTo>
                    <a:pt x="218" y="621"/>
                  </a:lnTo>
                  <a:lnTo>
                    <a:pt x="218" y="618"/>
                  </a:lnTo>
                  <a:lnTo>
                    <a:pt x="222" y="616"/>
                  </a:lnTo>
                  <a:lnTo>
                    <a:pt x="223" y="617"/>
                  </a:lnTo>
                  <a:lnTo>
                    <a:pt x="228" y="616"/>
                  </a:lnTo>
                  <a:lnTo>
                    <a:pt x="233" y="614"/>
                  </a:lnTo>
                  <a:lnTo>
                    <a:pt x="230" y="614"/>
                  </a:lnTo>
                  <a:lnTo>
                    <a:pt x="230" y="611"/>
                  </a:lnTo>
                  <a:lnTo>
                    <a:pt x="227" y="614"/>
                  </a:lnTo>
                  <a:lnTo>
                    <a:pt x="224" y="614"/>
                  </a:lnTo>
                  <a:lnTo>
                    <a:pt x="222" y="615"/>
                  </a:lnTo>
                  <a:lnTo>
                    <a:pt x="219" y="615"/>
                  </a:lnTo>
                  <a:lnTo>
                    <a:pt x="217" y="617"/>
                  </a:lnTo>
                  <a:lnTo>
                    <a:pt x="217" y="621"/>
                  </a:lnTo>
                  <a:lnTo>
                    <a:pt x="215" y="623"/>
                  </a:lnTo>
                  <a:lnTo>
                    <a:pt x="210" y="624"/>
                  </a:lnTo>
                  <a:lnTo>
                    <a:pt x="209" y="627"/>
                  </a:lnTo>
                  <a:lnTo>
                    <a:pt x="206" y="633"/>
                  </a:lnTo>
                  <a:lnTo>
                    <a:pt x="205" y="632"/>
                  </a:lnTo>
                  <a:lnTo>
                    <a:pt x="205" y="630"/>
                  </a:lnTo>
                  <a:lnTo>
                    <a:pt x="207" y="630"/>
                  </a:lnTo>
                  <a:lnTo>
                    <a:pt x="207" y="629"/>
                  </a:lnTo>
                  <a:lnTo>
                    <a:pt x="206" y="629"/>
                  </a:lnTo>
                  <a:lnTo>
                    <a:pt x="203" y="628"/>
                  </a:lnTo>
                  <a:lnTo>
                    <a:pt x="200" y="630"/>
                  </a:lnTo>
                  <a:lnTo>
                    <a:pt x="198" y="630"/>
                  </a:lnTo>
                  <a:lnTo>
                    <a:pt x="198" y="628"/>
                  </a:lnTo>
                  <a:lnTo>
                    <a:pt x="194" y="632"/>
                  </a:lnTo>
                  <a:lnTo>
                    <a:pt x="193" y="630"/>
                  </a:lnTo>
                  <a:lnTo>
                    <a:pt x="189" y="633"/>
                  </a:lnTo>
                  <a:lnTo>
                    <a:pt x="188" y="632"/>
                  </a:lnTo>
                  <a:lnTo>
                    <a:pt x="189" y="629"/>
                  </a:lnTo>
                  <a:lnTo>
                    <a:pt x="188" y="628"/>
                  </a:lnTo>
                  <a:lnTo>
                    <a:pt x="188" y="627"/>
                  </a:lnTo>
                  <a:lnTo>
                    <a:pt x="187" y="627"/>
                  </a:lnTo>
                  <a:lnTo>
                    <a:pt x="187" y="628"/>
                  </a:lnTo>
                  <a:lnTo>
                    <a:pt x="182" y="630"/>
                  </a:lnTo>
                  <a:lnTo>
                    <a:pt x="182" y="627"/>
                  </a:lnTo>
                  <a:lnTo>
                    <a:pt x="181" y="626"/>
                  </a:lnTo>
                  <a:lnTo>
                    <a:pt x="179" y="627"/>
                  </a:lnTo>
                  <a:lnTo>
                    <a:pt x="177" y="624"/>
                  </a:lnTo>
                  <a:lnTo>
                    <a:pt x="175" y="624"/>
                  </a:lnTo>
                  <a:lnTo>
                    <a:pt x="171" y="626"/>
                  </a:lnTo>
                  <a:lnTo>
                    <a:pt x="167" y="627"/>
                  </a:lnTo>
                  <a:lnTo>
                    <a:pt x="164" y="624"/>
                  </a:lnTo>
                  <a:lnTo>
                    <a:pt x="162" y="626"/>
                  </a:lnTo>
                  <a:lnTo>
                    <a:pt x="159" y="624"/>
                  </a:lnTo>
                  <a:lnTo>
                    <a:pt x="157" y="626"/>
                  </a:lnTo>
                  <a:lnTo>
                    <a:pt x="153" y="623"/>
                  </a:lnTo>
                  <a:lnTo>
                    <a:pt x="155" y="622"/>
                  </a:lnTo>
                  <a:lnTo>
                    <a:pt x="158" y="623"/>
                  </a:lnTo>
                  <a:lnTo>
                    <a:pt x="157" y="622"/>
                  </a:lnTo>
                  <a:lnTo>
                    <a:pt x="156" y="618"/>
                  </a:lnTo>
                  <a:lnTo>
                    <a:pt x="156" y="616"/>
                  </a:lnTo>
                  <a:lnTo>
                    <a:pt x="158" y="615"/>
                  </a:lnTo>
                  <a:lnTo>
                    <a:pt x="158" y="614"/>
                  </a:lnTo>
                  <a:lnTo>
                    <a:pt x="156" y="612"/>
                  </a:lnTo>
                  <a:lnTo>
                    <a:pt x="157" y="611"/>
                  </a:lnTo>
                  <a:lnTo>
                    <a:pt x="158" y="609"/>
                  </a:lnTo>
                  <a:lnTo>
                    <a:pt x="163" y="608"/>
                  </a:lnTo>
                  <a:lnTo>
                    <a:pt x="163" y="605"/>
                  </a:lnTo>
                  <a:lnTo>
                    <a:pt x="164" y="604"/>
                  </a:lnTo>
                  <a:lnTo>
                    <a:pt x="168" y="605"/>
                  </a:lnTo>
                  <a:lnTo>
                    <a:pt x="170" y="604"/>
                  </a:lnTo>
                  <a:lnTo>
                    <a:pt x="170" y="603"/>
                  </a:lnTo>
                  <a:lnTo>
                    <a:pt x="168" y="603"/>
                  </a:lnTo>
                  <a:lnTo>
                    <a:pt x="168" y="600"/>
                  </a:lnTo>
                  <a:lnTo>
                    <a:pt x="170" y="600"/>
                  </a:lnTo>
                  <a:lnTo>
                    <a:pt x="170" y="599"/>
                  </a:lnTo>
                  <a:lnTo>
                    <a:pt x="169" y="598"/>
                  </a:lnTo>
                  <a:lnTo>
                    <a:pt x="171" y="597"/>
                  </a:lnTo>
                  <a:lnTo>
                    <a:pt x="174" y="598"/>
                  </a:lnTo>
                  <a:lnTo>
                    <a:pt x="175" y="597"/>
                  </a:lnTo>
                  <a:lnTo>
                    <a:pt x="174" y="596"/>
                  </a:lnTo>
                  <a:lnTo>
                    <a:pt x="175" y="594"/>
                  </a:lnTo>
                  <a:lnTo>
                    <a:pt x="179" y="596"/>
                  </a:lnTo>
                  <a:lnTo>
                    <a:pt x="177" y="598"/>
                  </a:lnTo>
                  <a:lnTo>
                    <a:pt x="175" y="600"/>
                  </a:lnTo>
                  <a:lnTo>
                    <a:pt x="176" y="600"/>
                  </a:lnTo>
                  <a:lnTo>
                    <a:pt x="181" y="599"/>
                  </a:lnTo>
                  <a:lnTo>
                    <a:pt x="186" y="599"/>
                  </a:lnTo>
                  <a:lnTo>
                    <a:pt x="188" y="598"/>
                  </a:lnTo>
                  <a:lnTo>
                    <a:pt x="193" y="597"/>
                  </a:lnTo>
                  <a:lnTo>
                    <a:pt x="195" y="593"/>
                  </a:lnTo>
                  <a:lnTo>
                    <a:pt x="198" y="593"/>
                  </a:lnTo>
                  <a:lnTo>
                    <a:pt x="207" y="593"/>
                  </a:lnTo>
                  <a:lnTo>
                    <a:pt x="210" y="593"/>
                  </a:lnTo>
                  <a:lnTo>
                    <a:pt x="212" y="591"/>
                  </a:lnTo>
                  <a:lnTo>
                    <a:pt x="215" y="590"/>
                  </a:lnTo>
                  <a:lnTo>
                    <a:pt x="217" y="586"/>
                  </a:lnTo>
                  <a:lnTo>
                    <a:pt x="229" y="578"/>
                  </a:lnTo>
                  <a:lnTo>
                    <a:pt x="229" y="574"/>
                  </a:lnTo>
                  <a:lnTo>
                    <a:pt x="230" y="573"/>
                  </a:lnTo>
                  <a:lnTo>
                    <a:pt x="234" y="568"/>
                  </a:lnTo>
                  <a:lnTo>
                    <a:pt x="234" y="567"/>
                  </a:lnTo>
                  <a:lnTo>
                    <a:pt x="231" y="566"/>
                  </a:lnTo>
                  <a:lnTo>
                    <a:pt x="229" y="564"/>
                  </a:lnTo>
                  <a:lnTo>
                    <a:pt x="228" y="564"/>
                  </a:lnTo>
                  <a:lnTo>
                    <a:pt x="223" y="572"/>
                  </a:lnTo>
                  <a:lnTo>
                    <a:pt x="218" y="574"/>
                  </a:lnTo>
                  <a:lnTo>
                    <a:pt x="216" y="576"/>
                  </a:lnTo>
                  <a:lnTo>
                    <a:pt x="215" y="578"/>
                  </a:lnTo>
                  <a:lnTo>
                    <a:pt x="218" y="579"/>
                  </a:lnTo>
                  <a:lnTo>
                    <a:pt x="213" y="580"/>
                  </a:lnTo>
                  <a:lnTo>
                    <a:pt x="211" y="582"/>
                  </a:lnTo>
                  <a:lnTo>
                    <a:pt x="203" y="591"/>
                  </a:lnTo>
                  <a:lnTo>
                    <a:pt x="201" y="590"/>
                  </a:lnTo>
                  <a:lnTo>
                    <a:pt x="199" y="592"/>
                  </a:lnTo>
                  <a:lnTo>
                    <a:pt x="195" y="590"/>
                  </a:lnTo>
                  <a:lnTo>
                    <a:pt x="191" y="592"/>
                  </a:lnTo>
                  <a:lnTo>
                    <a:pt x="188" y="591"/>
                  </a:lnTo>
                  <a:lnTo>
                    <a:pt x="188" y="590"/>
                  </a:lnTo>
                  <a:lnTo>
                    <a:pt x="188" y="588"/>
                  </a:lnTo>
                  <a:lnTo>
                    <a:pt x="191" y="588"/>
                  </a:lnTo>
                  <a:lnTo>
                    <a:pt x="192" y="587"/>
                  </a:lnTo>
                  <a:lnTo>
                    <a:pt x="189" y="587"/>
                  </a:lnTo>
                  <a:lnTo>
                    <a:pt x="182" y="586"/>
                  </a:lnTo>
                  <a:lnTo>
                    <a:pt x="181" y="581"/>
                  </a:lnTo>
                  <a:lnTo>
                    <a:pt x="183" y="579"/>
                  </a:lnTo>
                  <a:lnTo>
                    <a:pt x="186" y="580"/>
                  </a:lnTo>
                  <a:lnTo>
                    <a:pt x="187" y="579"/>
                  </a:lnTo>
                  <a:lnTo>
                    <a:pt x="189" y="579"/>
                  </a:lnTo>
                  <a:lnTo>
                    <a:pt x="193" y="575"/>
                  </a:lnTo>
                  <a:lnTo>
                    <a:pt x="193" y="574"/>
                  </a:lnTo>
                  <a:lnTo>
                    <a:pt x="191" y="573"/>
                  </a:lnTo>
                  <a:lnTo>
                    <a:pt x="191" y="572"/>
                  </a:lnTo>
                  <a:lnTo>
                    <a:pt x="188" y="570"/>
                  </a:lnTo>
                  <a:lnTo>
                    <a:pt x="192" y="564"/>
                  </a:lnTo>
                  <a:lnTo>
                    <a:pt x="191" y="563"/>
                  </a:lnTo>
                  <a:lnTo>
                    <a:pt x="188" y="567"/>
                  </a:lnTo>
                  <a:lnTo>
                    <a:pt x="186" y="568"/>
                  </a:lnTo>
                  <a:lnTo>
                    <a:pt x="186" y="570"/>
                  </a:lnTo>
                  <a:lnTo>
                    <a:pt x="180" y="574"/>
                  </a:lnTo>
                  <a:lnTo>
                    <a:pt x="175" y="575"/>
                  </a:lnTo>
                  <a:lnTo>
                    <a:pt x="174" y="578"/>
                  </a:lnTo>
                  <a:lnTo>
                    <a:pt x="168" y="580"/>
                  </a:lnTo>
                  <a:lnTo>
                    <a:pt x="167" y="581"/>
                  </a:lnTo>
                  <a:lnTo>
                    <a:pt x="162" y="585"/>
                  </a:lnTo>
                  <a:lnTo>
                    <a:pt x="158" y="590"/>
                  </a:lnTo>
                  <a:lnTo>
                    <a:pt x="151" y="591"/>
                  </a:lnTo>
                  <a:lnTo>
                    <a:pt x="150" y="591"/>
                  </a:lnTo>
                  <a:lnTo>
                    <a:pt x="147" y="592"/>
                  </a:lnTo>
                  <a:lnTo>
                    <a:pt x="146" y="591"/>
                  </a:lnTo>
                  <a:lnTo>
                    <a:pt x="143" y="592"/>
                  </a:lnTo>
                  <a:lnTo>
                    <a:pt x="140" y="590"/>
                  </a:lnTo>
                  <a:lnTo>
                    <a:pt x="140" y="587"/>
                  </a:lnTo>
                  <a:lnTo>
                    <a:pt x="138" y="586"/>
                  </a:lnTo>
                  <a:lnTo>
                    <a:pt x="138" y="578"/>
                  </a:lnTo>
                  <a:lnTo>
                    <a:pt x="135" y="581"/>
                  </a:lnTo>
                  <a:lnTo>
                    <a:pt x="135" y="584"/>
                  </a:lnTo>
                  <a:lnTo>
                    <a:pt x="134" y="584"/>
                  </a:lnTo>
                  <a:lnTo>
                    <a:pt x="133" y="582"/>
                  </a:lnTo>
                  <a:lnTo>
                    <a:pt x="134" y="578"/>
                  </a:lnTo>
                  <a:lnTo>
                    <a:pt x="133" y="575"/>
                  </a:lnTo>
                  <a:lnTo>
                    <a:pt x="134" y="570"/>
                  </a:lnTo>
                  <a:lnTo>
                    <a:pt x="134" y="572"/>
                  </a:lnTo>
                  <a:lnTo>
                    <a:pt x="135" y="572"/>
                  </a:lnTo>
                  <a:lnTo>
                    <a:pt x="135" y="567"/>
                  </a:lnTo>
                  <a:lnTo>
                    <a:pt x="137" y="566"/>
                  </a:lnTo>
                  <a:lnTo>
                    <a:pt x="137" y="568"/>
                  </a:lnTo>
                  <a:lnTo>
                    <a:pt x="138" y="570"/>
                  </a:lnTo>
                  <a:lnTo>
                    <a:pt x="139" y="569"/>
                  </a:lnTo>
                  <a:lnTo>
                    <a:pt x="138" y="568"/>
                  </a:lnTo>
                  <a:lnTo>
                    <a:pt x="139" y="567"/>
                  </a:lnTo>
                  <a:lnTo>
                    <a:pt x="139" y="566"/>
                  </a:lnTo>
                  <a:lnTo>
                    <a:pt x="137" y="561"/>
                  </a:lnTo>
                  <a:lnTo>
                    <a:pt x="135" y="561"/>
                  </a:lnTo>
                  <a:lnTo>
                    <a:pt x="135" y="560"/>
                  </a:lnTo>
                  <a:lnTo>
                    <a:pt x="135" y="556"/>
                  </a:lnTo>
                  <a:lnTo>
                    <a:pt x="138" y="551"/>
                  </a:lnTo>
                  <a:lnTo>
                    <a:pt x="140" y="549"/>
                  </a:lnTo>
                  <a:lnTo>
                    <a:pt x="140" y="546"/>
                  </a:lnTo>
                  <a:lnTo>
                    <a:pt x="138" y="545"/>
                  </a:lnTo>
                  <a:lnTo>
                    <a:pt x="134" y="546"/>
                  </a:lnTo>
                  <a:lnTo>
                    <a:pt x="129" y="545"/>
                  </a:lnTo>
                  <a:lnTo>
                    <a:pt x="128" y="543"/>
                  </a:lnTo>
                  <a:lnTo>
                    <a:pt x="127" y="532"/>
                  </a:lnTo>
                  <a:lnTo>
                    <a:pt x="126" y="532"/>
                  </a:lnTo>
                  <a:lnTo>
                    <a:pt x="126" y="530"/>
                  </a:lnTo>
                  <a:lnTo>
                    <a:pt x="127" y="526"/>
                  </a:lnTo>
                  <a:lnTo>
                    <a:pt x="127" y="522"/>
                  </a:lnTo>
                  <a:lnTo>
                    <a:pt x="128" y="520"/>
                  </a:lnTo>
                  <a:lnTo>
                    <a:pt x="127" y="519"/>
                  </a:lnTo>
                  <a:lnTo>
                    <a:pt x="128" y="515"/>
                  </a:lnTo>
                  <a:lnTo>
                    <a:pt x="133" y="506"/>
                  </a:lnTo>
                  <a:lnTo>
                    <a:pt x="133" y="500"/>
                  </a:lnTo>
                  <a:lnTo>
                    <a:pt x="133" y="495"/>
                  </a:lnTo>
                  <a:lnTo>
                    <a:pt x="135" y="494"/>
                  </a:lnTo>
                  <a:lnTo>
                    <a:pt x="134" y="489"/>
                  </a:lnTo>
                  <a:lnTo>
                    <a:pt x="135" y="489"/>
                  </a:lnTo>
                  <a:lnTo>
                    <a:pt x="138" y="492"/>
                  </a:lnTo>
                  <a:lnTo>
                    <a:pt x="138" y="491"/>
                  </a:lnTo>
                  <a:lnTo>
                    <a:pt x="138" y="486"/>
                  </a:lnTo>
                  <a:lnTo>
                    <a:pt x="138" y="485"/>
                  </a:lnTo>
                  <a:lnTo>
                    <a:pt x="137" y="483"/>
                  </a:lnTo>
                  <a:lnTo>
                    <a:pt x="139" y="482"/>
                  </a:lnTo>
                  <a:lnTo>
                    <a:pt x="141" y="483"/>
                  </a:lnTo>
                  <a:lnTo>
                    <a:pt x="143" y="482"/>
                  </a:lnTo>
                  <a:lnTo>
                    <a:pt x="143" y="480"/>
                  </a:lnTo>
                  <a:lnTo>
                    <a:pt x="145" y="479"/>
                  </a:lnTo>
                  <a:lnTo>
                    <a:pt x="145" y="480"/>
                  </a:lnTo>
                  <a:lnTo>
                    <a:pt x="149" y="482"/>
                  </a:lnTo>
                  <a:lnTo>
                    <a:pt x="147" y="484"/>
                  </a:lnTo>
                  <a:lnTo>
                    <a:pt x="149" y="484"/>
                  </a:lnTo>
                  <a:lnTo>
                    <a:pt x="152" y="485"/>
                  </a:lnTo>
                  <a:lnTo>
                    <a:pt x="152" y="486"/>
                  </a:lnTo>
                  <a:lnTo>
                    <a:pt x="152" y="488"/>
                  </a:lnTo>
                  <a:lnTo>
                    <a:pt x="155" y="490"/>
                  </a:lnTo>
                  <a:lnTo>
                    <a:pt x="155" y="492"/>
                  </a:lnTo>
                  <a:lnTo>
                    <a:pt x="156" y="491"/>
                  </a:lnTo>
                  <a:lnTo>
                    <a:pt x="157" y="491"/>
                  </a:lnTo>
                  <a:lnTo>
                    <a:pt x="157" y="492"/>
                  </a:lnTo>
                  <a:lnTo>
                    <a:pt x="162" y="496"/>
                  </a:lnTo>
                  <a:lnTo>
                    <a:pt x="159" y="496"/>
                  </a:lnTo>
                  <a:lnTo>
                    <a:pt x="161" y="498"/>
                  </a:lnTo>
                  <a:lnTo>
                    <a:pt x="162" y="500"/>
                  </a:lnTo>
                  <a:lnTo>
                    <a:pt x="164" y="498"/>
                  </a:lnTo>
                  <a:lnTo>
                    <a:pt x="165" y="498"/>
                  </a:lnTo>
                  <a:lnTo>
                    <a:pt x="167" y="500"/>
                  </a:lnTo>
                  <a:lnTo>
                    <a:pt x="169" y="502"/>
                  </a:lnTo>
                  <a:lnTo>
                    <a:pt x="170" y="502"/>
                  </a:lnTo>
                  <a:lnTo>
                    <a:pt x="169" y="496"/>
                  </a:lnTo>
                  <a:lnTo>
                    <a:pt x="170" y="495"/>
                  </a:lnTo>
                  <a:lnTo>
                    <a:pt x="173" y="498"/>
                  </a:lnTo>
                  <a:lnTo>
                    <a:pt x="173" y="500"/>
                  </a:lnTo>
                  <a:lnTo>
                    <a:pt x="171" y="501"/>
                  </a:lnTo>
                  <a:lnTo>
                    <a:pt x="173" y="507"/>
                  </a:lnTo>
                  <a:lnTo>
                    <a:pt x="175" y="506"/>
                  </a:lnTo>
                  <a:lnTo>
                    <a:pt x="175" y="509"/>
                  </a:lnTo>
                  <a:lnTo>
                    <a:pt x="176" y="509"/>
                  </a:lnTo>
                  <a:lnTo>
                    <a:pt x="179" y="509"/>
                  </a:lnTo>
                  <a:lnTo>
                    <a:pt x="181" y="513"/>
                  </a:lnTo>
                  <a:lnTo>
                    <a:pt x="181" y="515"/>
                  </a:lnTo>
                  <a:lnTo>
                    <a:pt x="182" y="515"/>
                  </a:lnTo>
                  <a:lnTo>
                    <a:pt x="185" y="518"/>
                  </a:lnTo>
                  <a:lnTo>
                    <a:pt x="186" y="516"/>
                  </a:lnTo>
                  <a:lnTo>
                    <a:pt x="183" y="513"/>
                  </a:lnTo>
                  <a:lnTo>
                    <a:pt x="185" y="510"/>
                  </a:lnTo>
                  <a:lnTo>
                    <a:pt x="183" y="509"/>
                  </a:lnTo>
                  <a:lnTo>
                    <a:pt x="185" y="506"/>
                  </a:lnTo>
                  <a:lnTo>
                    <a:pt x="183" y="503"/>
                  </a:lnTo>
                  <a:lnTo>
                    <a:pt x="183" y="501"/>
                  </a:lnTo>
                  <a:lnTo>
                    <a:pt x="183" y="502"/>
                  </a:lnTo>
                  <a:lnTo>
                    <a:pt x="186" y="503"/>
                  </a:lnTo>
                  <a:lnTo>
                    <a:pt x="186" y="506"/>
                  </a:lnTo>
                  <a:lnTo>
                    <a:pt x="188" y="506"/>
                  </a:lnTo>
                  <a:lnTo>
                    <a:pt x="189" y="507"/>
                  </a:lnTo>
                  <a:lnTo>
                    <a:pt x="189" y="509"/>
                  </a:lnTo>
                  <a:lnTo>
                    <a:pt x="189" y="512"/>
                  </a:lnTo>
                  <a:lnTo>
                    <a:pt x="192" y="513"/>
                  </a:lnTo>
                  <a:lnTo>
                    <a:pt x="193" y="512"/>
                  </a:lnTo>
                  <a:lnTo>
                    <a:pt x="191" y="509"/>
                  </a:lnTo>
                  <a:lnTo>
                    <a:pt x="192" y="508"/>
                  </a:lnTo>
                  <a:lnTo>
                    <a:pt x="193" y="509"/>
                  </a:lnTo>
                  <a:lnTo>
                    <a:pt x="194" y="509"/>
                  </a:lnTo>
                  <a:lnTo>
                    <a:pt x="194" y="508"/>
                  </a:lnTo>
                  <a:lnTo>
                    <a:pt x="195" y="507"/>
                  </a:lnTo>
                  <a:lnTo>
                    <a:pt x="198" y="507"/>
                  </a:lnTo>
                  <a:lnTo>
                    <a:pt x="198" y="509"/>
                  </a:lnTo>
                  <a:lnTo>
                    <a:pt x="199" y="509"/>
                  </a:lnTo>
                  <a:lnTo>
                    <a:pt x="200" y="509"/>
                  </a:lnTo>
                  <a:lnTo>
                    <a:pt x="201" y="508"/>
                  </a:lnTo>
                  <a:lnTo>
                    <a:pt x="204" y="510"/>
                  </a:lnTo>
                  <a:lnTo>
                    <a:pt x="204" y="507"/>
                  </a:lnTo>
                  <a:lnTo>
                    <a:pt x="205" y="507"/>
                  </a:lnTo>
                  <a:lnTo>
                    <a:pt x="206" y="509"/>
                  </a:lnTo>
                  <a:lnTo>
                    <a:pt x="207" y="509"/>
                  </a:lnTo>
                  <a:lnTo>
                    <a:pt x="207" y="507"/>
                  </a:lnTo>
                  <a:lnTo>
                    <a:pt x="209" y="507"/>
                  </a:lnTo>
                  <a:lnTo>
                    <a:pt x="210" y="508"/>
                  </a:lnTo>
                  <a:lnTo>
                    <a:pt x="211" y="508"/>
                  </a:lnTo>
                  <a:lnTo>
                    <a:pt x="213" y="510"/>
                  </a:lnTo>
                  <a:lnTo>
                    <a:pt x="217" y="510"/>
                  </a:lnTo>
                  <a:lnTo>
                    <a:pt x="219" y="509"/>
                  </a:lnTo>
                  <a:lnTo>
                    <a:pt x="218" y="508"/>
                  </a:lnTo>
                  <a:lnTo>
                    <a:pt x="221" y="507"/>
                  </a:lnTo>
                  <a:lnTo>
                    <a:pt x="221" y="504"/>
                  </a:lnTo>
                  <a:lnTo>
                    <a:pt x="219" y="503"/>
                  </a:lnTo>
                  <a:lnTo>
                    <a:pt x="217" y="503"/>
                  </a:lnTo>
                  <a:lnTo>
                    <a:pt x="219" y="502"/>
                  </a:lnTo>
                  <a:lnTo>
                    <a:pt x="218" y="502"/>
                  </a:lnTo>
                  <a:lnTo>
                    <a:pt x="217" y="502"/>
                  </a:lnTo>
                  <a:lnTo>
                    <a:pt x="210" y="500"/>
                  </a:lnTo>
                  <a:lnTo>
                    <a:pt x="204" y="498"/>
                  </a:lnTo>
                  <a:lnTo>
                    <a:pt x="200" y="497"/>
                  </a:lnTo>
                  <a:lnTo>
                    <a:pt x="198" y="497"/>
                  </a:lnTo>
                  <a:lnTo>
                    <a:pt x="195" y="498"/>
                  </a:lnTo>
                  <a:lnTo>
                    <a:pt x="193" y="497"/>
                  </a:lnTo>
                  <a:lnTo>
                    <a:pt x="192" y="498"/>
                  </a:lnTo>
                  <a:lnTo>
                    <a:pt x="191" y="497"/>
                  </a:lnTo>
                  <a:lnTo>
                    <a:pt x="189" y="497"/>
                  </a:lnTo>
                  <a:lnTo>
                    <a:pt x="189" y="498"/>
                  </a:lnTo>
                  <a:lnTo>
                    <a:pt x="188" y="500"/>
                  </a:lnTo>
                  <a:lnTo>
                    <a:pt x="186" y="497"/>
                  </a:lnTo>
                  <a:lnTo>
                    <a:pt x="185" y="498"/>
                  </a:lnTo>
                  <a:lnTo>
                    <a:pt x="181" y="501"/>
                  </a:lnTo>
                  <a:lnTo>
                    <a:pt x="181" y="500"/>
                  </a:lnTo>
                  <a:lnTo>
                    <a:pt x="181" y="498"/>
                  </a:lnTo>
                  <a:lnTo>
                    <a:pt x="179" y="496"/>
                  </a:lnTo>
                  <a:lnTo>
                    <a:pt x="176" y="495"/>
                  </a:lnTo>
                  <a:lnTo>
                    <a:pt x="176" y="494"/>
                  </a:lnTo>
                  <a:lnTo>
                    <a:pt x="175" y="492"/>
                  </a:lnTo>
                  <a:lnTo>
                    <a:pt x="173" y="491"/>
                  </a:lnTo>
                  <a:lnTo>
                    <a:pt x="173" y="489"/>
                  </a:lnTo>
                  <a:lnTo>
                    <a:pt x="175" y="489"/>
                  </a:lnTo>
                  <a:lnTo>
                    <a:pt x="176" y="490"/>
                  </a:lnTo>
                  <a:lnTo>
                    <a:pt x="177" y="490"/>
                  </a:lnTo>
                  <a:lnTo>
                    <a:pt x="179" y="488"/>
                  </a:lnTo>
                  <a:lnTo>
                    <a:pt x="176" y="484"/>
                  </a:lnTo>
                  <a:lnTo>
                    <a:pt x="173" y="485"/>
                  </a:lnTo>
                  <a:lnTo>
                    <a:pt x="168" y="480"/>
                  </a:lnTo>
                  <a:lnTo>
                    <a:pt x="167" y="478"/>
                  </a:lnTo>
                  <a:lnTo>
                    <a:pt x="165" y="474"/>
                  </a:lnTo>
                  <a:lnTo>
                    <a:pt x="167" y="472"/>
                  </a:lnTo>
                  <a:lnTo>
                    <a:pt x="167" y="471"/>
                  </a:lnTo>
                  <a:lnTo>
                    <a:pt x="165" y="468"/>
                  </a:lnTo>
                  <a:lnTo>
                    <a:pt x="164" y="467"/>
                  </a:lnTo>
                  <a:lnTo>
                    <a:pt x="161" y="461"/>
                  </a:lnTo>
                  <a:lnTo>
                    <a:pt x="157" y="458"/>
                  </a:lnTo>
                  <a:lnTo>
                    <a:pt x="151" y="453"/>
                  </a:lnTo>
                  <a:lnTo>
                    <a:pt x="149" y="453"/>
                  </a:lnTo>
                  <a:lnTo>
                    <a:pt x="147" y="454"/>
                  </a:lnTo>
                  <a:lnTo>
                    <a:pt x="146" y="454"/>
                  </a:lnTo>
                  <a:lnTo>
                    <a:pt x="147" y="449"/>
                  </a:lnTo>
                  <a:lnTo>
                    <a:pt x="149" y="448"/>
                  </a:lnTo>
                  <a:lnTo>
                    <a:pt x="149" y="443"/>
                  </a:lnTo>
                  <a:lnTo>
                    <a:pt x="156" y="432"/>
                  </a:lnTo>
                  <a:lnTo>
                    <a:pt x="156" y="431"/>
                  </a:lnTo>
                  <a:lnTo>
                    <a:pt x="155" y="430"/>
                  </a:lnTo>
                  <a:lnTo>
                    <a:pt x="156" y="426"/>
                  </a:lnTo>
                  <a:lnTo>
                    <a:pt x="158" y="428"/>
                  </a:lnTo>
                  <a:lnTo>
                    <a:pt x="161" y="428"/>
                  </a:lnTo>
                  <a:lnTo>
                    <a:pt x="161" y="425"/>
                  </a:lnTo>
                  <a:lnTo>
                    <a:pt x="163" y="423"/>
                  </a:lnTo>
                  <a:lnTo>
                    <a:pt x="170" y="424"/>
                  </a:lnTo>
                  <a:lnTo>
                    <a:pt x="173" y="425"/>
                  </a:lnTo>
                  <a:lnTo>
                    <a:pt x="175" y="428"/>
                  </a:lnTo>
                  <a:lnTo>
                    <a:pt x="177" y="428"/>
                  </a:lnTo>
                  <a:lnTo>
                    <a:pt x="177" y="430"/>
                  </a:lnTo>
                  <a:lnTo>
                    <a:pt x="180" y="430"/>
                  </a:lnTo>
                  <a:lnTo>
                    <a:pt x="181" y="431"/>
                  </a:lnTo>
                  <a:lnTo>
                    <a:pt x="183" y="432"/>
                  </a:lnTo>
                  <a:lnTo>
                    <a:pt x="183" y="431"/>
                  </a:lnTo>
                  <a:lnTo>
                    <a:pt x="182" y="430"/>
                  </a:lnTo>
                  <a:lnTo>
                    <a:pt x="182" y="428"/>
                  </a:lnTo>
                  <a:lnTo>
                    <a:pt x="183" y="428"/>
                  </a:lnTo>
                  <a:lnTo>
                    <a:pt x="185" y="429"/>
                  </a:lnTo>
                  <a:lnTo>
                    <a:pt x="186" y="428"/>
                  </a:lnTo>
                  <a:lnTo>
                    <a:pt x="183" y="424"/>
                  </a:lnTo>
                  <a:lnTo>
                    <a:pt x="185" y="423"/>
                  </a:lnTo>
                  <a:lnTo>
                    <a:pt x="181" y="422"/>
                  </a:lnTo>
                  <a:lnTo>
                    <a:pt x="181" y="420"/>
                  </a:lnTo>
                  <a:lnTo>
                    <a:pt x="182" y="420"/>
                  </a:lnTo>
                  <a:lnTo>
                    <a:pt x="182" y="416"/>
                  </a:lnTo>
                  <a:lnTo>
                    <a:pt x="180" y="412"/>
                  </a:lnTo>
                  <a:lnTo>
                    <a:pt x="174" y="413"/>
                  </a:lnTo>
                  <a:lnTo>
                    <a:pt x="164" y="410"/>
                  </a:lnTo>
                  <a:lnTo>
                    <a:pt x="158" y="405"/>
                  </a:lnTo>
                  <a:lnTo>
                    <a:pt x="152" y="402"/>
                  </a:lnTo>
                  <a:lnTo>
                    <a:pt x="152" y="400"/>
                  </a:lnTo>
                  <a:lnTo>
                    <a:pt x="155" y="398"/>
                  </a:lnTo>
                  <a:lnTo>
                    <a:pt x="155" y="395"/>
                  </a:lnTo>
                  <a:lnTo>
                    <a:pt x="153" y="394"/>
                  </a:lnTo>
                  <a:lnTo>
                    <a:pt x="153" y="393"/>
                  </a:lnTo>
                  <a:lnTo>
                    <a:pt x="156" y="387"/>
                  </a:lnTo>
                  <a:lnTo>
                    <a:pt x="157" y="381"/>
                  </a:lnTo>
                  <a:lnTo>
                    <a:pt x="156" y="371"/>
                  </a:lnTo>
                  <a:lnTo>
                    <a:pt x="155" y="369"/>
                  </a:lnTo>
                  <a:lnTo>
                    <a:pt x="155" y="366"/>
                  </a:lnTo>
                  <a:lnTo>
                    <a:pt x="155" y="364"/>
                  </a:lnTo>
                  <a:lnTo>
                    <a:pt x="153" y="363"/>
                  </a:lnTo>
                  <a:lnTo>
                    <a:pt x="157" y="358"/>
                  </a:lnTo>
                  <a:lnTo>
                    <a:pt x="156" y="352"/>
                  </a:lnTo>
                  <a:lnTo>
                    <a:pt x="157" y="350"/>
                  </a:lnTo>
                  <a:lnTo>
                    <a:pt x="158" y="348"/>
                  </a:lnTo>
                  <a:lnTo>
                    <a:pt x="163" y="351"/>
                  </a:lnTo>
                  <a:lnTo>
                    <a:pt x="164" y="351"/>
                  </a:lnTo>
                  <a:lnTo>
                    <a:pt x="170" y="346"/>
                  </a:lnTo>
                  <a:lnTo>
                    <a:pt x="173" y="347"/>
                  </a:lnTo>
                  <a:lnTo>
                    <a:pt x="177" y="348"/>
                  </a:lnTo>
                  <a:lnTo>
                    <a:pt x="180" y="346"/>
                  </a:lnTo>
                  <a:lnTo>
                    <a:pt x="181" y="347"/>
                  </a:lnTo>
                  <a:lnTo>
                    <a:pt x="186" y="347"/>
                  </a:lnTo>
                  <a:lnTo>
                    <a:pt x="186" y="348"/>
                  </a:lnTo>
                  <a:lnTo>
                    <a:pt x="188" y="348"/>
                  </a:lnTo>
                  <a:lnTo>
                    <a:pt x="189" y="351"/>
                  </a:lnTo>
                  <a:lnTo>
                    <a:pt x="187" y="354"/>
                  </a:lnTo>
                  <a:lnTo>
                    <a:pt x="187" y="356"/>
                  </a:lnTo>
                  <a:lnTo>
                    <a:pt x="186" y="357"/>
                  </a:lnTo>
                  <a:lnTo>
                    <a:pt x="187" y="358"/>
                  </a:lnTo>
                  <a:lnTo>
                    <a:pt x="186" y="359"/>
                  </a:lnTo>
                  <a:lnTo>
                    <a:pt x="187" y="360"/>
                  </a:lnTo>
                  <a:lnTo>
                    <a:pt x="188" y="360"/>
                  </a:lnTo>
                  <a:lnTo>
                    <a:pt x="189" y="362"/>
                  </a:lnTo>
                  <a:lnTo>
                    <a:pt x="188" y="364"/>
                  </a:lnTo>
                  <a:lnTo>
                    <a:pt x="191" y="368"/>
                  </a:lnTo>
                  <a:lnTo>
                    <a:pt x="192" y="365"/>
                  </a:lnTo>
                  <a:lnTo>
                    <a:pt x="192" y="368"/>
                  </a:lnTo>
                  <a:lnTo>
                    <a:pt x="193" y="371"/>
                  </a:lnTo>
                  <a:lnTo>
                    <a:pt x="193" y="372"/>
                  </a:lnTo>
                  <a:lnTo>
                    <a:pt x="191" y="374"/>
                  </a:lnTo>
                  <a:lnTo>
                    <a:pt x="192" y="377"/>
                  </a:lnTo>
                  <a:lnTo>
                    <a:pt x="191" y="381"/>
                  </a:lnTo>
                  <a:lnTo>
                    <a:pt x="193" y="384"/>
                  </a:lnTo>
                  <a:lnTo>
                    <a:pt x="198" y="393"/>
                  </a:lnTo>
                  <a:lnTo>
                    <a:pt x="199" y="394"/>
                  </a:lnTo>
                  <a:lnTo>
                    <a:pt x="201" y="398"/>
                  </a:lnTo>
                  <a:lnTo>
                    <a:pt x="205" y="398"/>
                  </a:lnTo>
                  <a:lnTo>
                    <a:pt x="206" y="398"/>
                  </a:lnTo>
                  <a:lnTo>
                    <a:pt x="209" y="395"/>
                  </a:lnTo>
                  <a:lnTo>
                    <a:pt x="207" y="394"/>
                  </a:lnTo>
                  <a:lnTo>
                    <a:pt x="205" y="394"/>
                  </a:lnTo>
                  <a:lnTo>
                    <a:pt x="205" y="392"/>
                  </a:lnTo>
                  <a:lnTo>
                    <a:pt x="203" y="388"/>
                  </a:lnTo>
                  <a:lnTo>
                    <a:pt x="201" y="388"/>
                  </a:lnTo>
                  <a:lnTo>
                    <a:pt x="201" y="387"/>
                  </a:lnTo>
                  <a:lnTo>
                    <a:pt x="206" y="384"/>
                  </a:lnTo>
                  <a:lnTo>
                    <a:pt x="207" y="386"/>
                  </a:lnTo>
                  <a:lnTo>
                    <a:pt x="206" y="388"/>
                  </a:lnTo>
                  <a:lnTo>
                    <a:pt x="209" y="389"/>
                  </a:lnTo>
                  <a:lnTo>
                    <a:pt x="209" y="388"/>
                  </a:lnTo>
                  <a:lnTo>
                    <a:pt x="211" y="388"/>
                  </a:lnTo>
                  <a:lnTo>
                    <a:pt x="212" y="387"/>
                  </a:lnTo>
                  <a:lnTo>
                    <a:pt x="212" y="383"/>
                  </a:lnTo>
                  <a:lnTo>
                    <a:pt x="209" y="382"/>
                  </a:lnTo>
                  <a:lnTo>
                    <a:pt x="212" y="375"/>
                  </a:lnTo>
                  <a:lnTo>
                    <a:pt x="213" y="365"/>
                  </a:lnTo>
                  <a:lnTo>
                    <a:pt x="213" y="364"/>
                  </a:lnTo>
                  <a:lnTo>
                    <a:pt x="211" y="362"/>
                  </a:lnTo>
                  <a:lnTo>
                    <a:pt x="210" y="364"/>
                  </a:lnTo>
                  <a:lnTo>
                    <a:pt x="209" y="363"/>
                  </a:lnTo>
                  <a:lnTo>
                    <a:pt x="210" y="359"/>
                  </a:lnTo>
                  <a:lnTo>
                    <a:pt x="207" y="358"/>
                  </a:lnTo>
                  <a:lnTo>
                    <a:pt x="205" y="357"/>
                  </a:lnTo>
                  <a:lnTo>
                    <a:pt x="205" y="356"/>
                  </a:lnTo>
                  <a:lnTo>
                    <a:pt x="201" y="356"/>
                  </a:lnTo>
                  <a:lnTo>
                    <a:pt x="200" y="356"/>
                  </a:lnTo>
                  <a:lnTo>
                    <a:pt x="199" y="354"/>
                  </a:lnTo>
                  <a:lnTo>
                    <a:pt x="199" y="353"/>
                  </a:lnTo>
                  <a:lnTo>
                    <a:pt x="200" y="352"/>
                  </a:lnTo>
                  <a:lnTo>
                    <a:pt x="199" y="350"/>
                  </a:lnTo>
                  <a:lnTo>
                    <a:pt x="200" y="347"/>
                  </a:lnTo>
                  <a:lnTo>
                    <a:pt x="198" y="347"/>
                  </a:lnTo>
                  <a:lnTo>
                    <a:pt x="198" y="345"/>
                  </a:lnTo>
                  <a:lnTo>
                    <a:pt x="197" y="345"/>
                  </a:lnTo>
                  <a:lnTo>
                    <a:pt x="198" y="344"/>
                  </a:lnTo>
                  <a:lnTo>
                    <a:pt x="200" y="342"/>
                  </a:lnTo>
                  <a:lnTo>
                    <a:pt x="198" y="339"/>
                  </a:lnTo>
                  <a:lnTo>
                    <a:pt x="201" y="335"/>
                  </a:lnTo>
                  <a:lnTo>
                    <a:pt x="200" y="333"/>
                  </a:lnTo>
                  <a:lnTo>
                    <a:pt x="207" y="326"/>
                  </a:lnTo>
                  <a:lnTo>
                    <a:pt x="207" y="323"/>
                  </a:lnTo>
                  <a:lnTo>
                    <a:pt x="210" y="323"/>
                  </a:lnTo>
                  <a:lnTo>
                    <a:pt x="215" y="326"/>
                  </a:lnTo>
                  <a:lnTo>
                    <a:pt x="217" y="327"/>
                  </a:lnTo>
                  <a:lnTo>
                    <a:pt x="217" y="328"/>
                  </a:lnTo>
                  <a:lnTo>
                    <a:pt x="218" y="329"/>
                  </a:lnTo>
                  <a:lnTo>
                    <a:pt x="218" y="330"/>
                  </a:lnTo>
                  <a:lnTo>
                    <a:pt x="219" y="330"/>
                  </a:lnTo>
                  <a:lnTo>
                    <a:pt x="221" y="328"/>
                  </a:lnTo>
                  <a:lnTo>
                    <a:pt x="222" y="328"/>
                  </a:lnTo>
                  <a:lnTo>
                    <a:pt x="223" y="329"/>
                  </a:lnTo>
                  <a:lnTo>
                    <a:pt x="224" y="332"/>
                  </a:lnTo>
                  <a:lnTo>
                    <a:pt x="223" y="334"/>
                  </a:lnTo>
                  <a:lnTo>
                    <a:pt x="222" y="335"/>
                  </a:lnTo>
                  <a:lnTo>
                    <a:pt x="224" y="335"/>
                  </a:lnTo>
                  <a:lnTo>
                    <a:pt x="224" y="338"/>
                  </a:lnTo>
                  <a:lnTo>
                    <a:pt x="223" y="340"/>
                  </a:lnTo>
                  <a:lnTo>
                    <a:pt x="224" y="345"/>
                  </a:lnTo>
                  <a:lnTo>
                    <a:pt x="227" y="348"/>
                  </a:lnTo>
                  <a:lnTo>
                    <a:pt x="225" y="351"/>
                  </a:lnTo>
                  <a:lnTo>
                    <a:pt x="227" y="352"/>
                  </a:lnTo>
                  <a:lnTo>
                    <a:pt x="231" y="353"/>
                  </a:lnTo>
                  <a:lnTo>
                    <a:pt x="234" y="356"/>
                  </a:lnTo>
                  <a:lnTo>
                    <a:pt x="239" y="356"/>
                  </a:lnTo>
                  <a:lnTo>
                    <a:pt x="239" y="358"/>
                  </a:lnTo>
                  <a:lnTo>
                    <a:pt x="242" y="358"/>
                  </a:lnTo>
                  <a:lnTo>
                    <a:pt x="243" y="358"/>
                  </a:lnTo>
                  <a:lnTo>
                    <a:pt x="243" y="360"/>
                  </a:lnTo>
                  <a:lnTo>
                    <a:pt x="246" y="360"/>
                  </a:lnTo>
                  <a:lnTo>
                    <a:pt x="247" y="362"/>
                  </a:lnTo>
                  <a:lnTo>
                    <a:pt x="247" y="360"/>
                  </a:lnTo>
                  <a:lnTo>
                    <a:pt x="248" y="357"/>
                  </a:lnTo>
                  <a:lnTo>
                    <a:pt x="247" y="356"/>
                  </a:lnTo>
                  <a:lnTo>
                    <a:pt x="247" y="354"/>
                  </a:lnTo>
                  <a:lnTo>
                    <a:pt x="249" y="352"/>
                  </a:lnTo>
                  <a:lnTo>
                    <a:pt x="251" y="352"/>
                  </a:lnTo>
                  <a:lnTo>
                    <a:pt x="252" y="351"/>
                  </a:lnTo>
                  <a:lnTo>
                    <a:pt x="251" y="350"/>
                  </a:lnTo>
                  <a:lnTo>
                    <a:pt x="252" y="348"/>
                  </a:lnTo>
                  <a:lnTo>
                    <a:pt x="254" y="347"/>
                  </a:lnTo>
                  <a:lnTo>
                    <a:pt x="254" y="346"/>
                  </a:lnTo>
                  <a:lnTo>
                    <a:pt x="252" y="345"/>
                  </a:lnTo>
                  <a:lnTo>
                    <a:pt x="253" y="344"/>
                  </a:lnTo>
                  <a:lnTo>
                    <a:pt x="253" y="342"/>
                  </a:lnTo>
                  <a:lnTo>
                    <a:pt x="258" y="335"/>
                  </a:lnTo>
                  <a:lnTo>
                    <a:pt x="261" y="338"/>
                  </a:lnTo>
                  <a:lnTo>
                    <a:pt x="263" y="336"/>
                  </a:lnTo>
                  <a:lnTo>
                    <a:pt x="264" y="338"/>
                  </a:lnTo>
                  <a:lnTo>
                    <a:pt x="265" y="340"/>
                  </a:lnTo>
                  <a:lnTo>
                    <a:pt x="272" y="345"/>
                  </a:lnTo>
                  <a:lnTo>
                    <a:pt x="277" y="350"/>
                  </a:lnTo>
                  <a:lnTo>
                    <a:pt x="279" y="357"/>
                  </a:lnTo>
                  <a:lnTo>
                    <a:pt x="289" y="363"/>
                  </a:lnTo>
                  <a:lnTo>
                    <a:pt x="291" y="362"/>
                  </a:lnTo>
                  <a:lnTo>
                    <a:pt x="295" y="364"/>
                  </a:lnTo>
                  <a:lnTo>
                    <a:pt x="296" y="365"/>
                  </a:lnTo>
                  <a:lnTo>
                    <a:pt x="306" y="370"/>
                  </a:lnTo>
                  <a:lnTo>
                    <a:pt x="307" y="368"/>
                  </a:lnTo>
                  <a:lnTo>
                    <a:pt x="305" y="366"/>
                  </a:lnTo>
                  <a:lnTo>
                    <a:pt x="305" y="365"/>
                  </a:lnTo>
                  <a:lnTo>
                    <a:pt x="302" y="364"/>
                  </a:lnTo>
                  <a:lnTo>
                    <a:pt x="301" y="363"/>
                  </a:lnTo>
                  <a:lnTo>
                    <a:pt x="301" y="359"/>
                  </a:lnTo>
                  <a:lnTo>
                    <a:pt x="301" y="358"/>
                  </a:lnTo>
                  <a:lnTo>
                    <a:pt x="295" y="354"/>
                  </a:lnTo>
                  <a:lnTo>
                    <a:pt x="288" y="353"/>
                  </a:lnTo>
                  <a:lnTo>
                    <a:pt x="285" y="352"/>
                  </a:lnTo>
                  <a:lnTo>
                    <a:pt x="284" y="350"/>
                  </a:lnTo>
                  <a:lnTo>
                    <a:pt x="284" y="346"/>
                  </a:lnTo>
                  <a:lnTo>
                    <a:pt x="278" y="338"/>
                  </a:lnTo>
                  <a:lnTo>
                    <a:pt x="273" y="336"/>
                  </a:lnTo>
                  <a:lnTo>
                    <a:pt x="270" y="335"/>
                  </a:lnTo>
                  <a:lnTo>
                    <a:pt x="267" y="335"/>
                  </a:lnTo>
                  <a:lnTo>
                    <a:pt x="265" y="333"/>
                  </a:lnTo>
                  <a:lnTo>
                    <a:pt x="265" y="328"/>
                  </a:lnTo>
                  <a:lnTo>
                    <a:pt x="261" y="326"/>
                  </a:lnTo>
                  <a:lnTo>
                    <a:pt x="264" y="323"/>
                  </a:lnTo>
                  <a:lnTo>
                    <a:pt x="267" y="324"/>
                  </a:lnTo>
                  <a:lnTo>
                    <a:pt x="269" y="324"/>
                  </a:lnTo>
                  <a:lnTo>
                    <a:pt x="270" y="326"/>
                  </a:lnTo>
                  <a:lnTo>
                    <a:pt x="271" y="324"/>
                  </a:lnTo>
                  <a:lnTo>
                    <a:pt x="271" y="322"/>
                  </a:lnTo>
                  <a:lnTo>
                    <a:pt x="275" y="322"/>
                  </a:lnTo>
                  <a:lnTo>
                    <a:pt x="277" y="324"/>
                  </a:lnTo>
                  <a:lnTo>
                    <a:pt x="276" y="327"/>
                  </a:lnTo>
                  <a:lnTo>
                    <a:pt x="278" y="330"/>
                  </a:lnTo>
                  <a:lnTo>
                    <a:pt x="284" y="335"/>
                  </a:lnTo>
                  <a:lnTo>
                    <a:pt x="288" y="336"/>
                  </a:lnTo>
                  <a:lnTo>
                    <a:pt x="293" y="336"/>
                  </a:lnTo>
                  <a:lnTo>
                    <a:pt x="297" y="334"/>
                  </a:lnTo>
                  <a:lnTo>
                    <a:pt x="303" y="334"/>
                  </a:lnTo>
                  <a:lnTo>
                    <a:pt x="305" y="336"/>
                  </a:lnTo>
                  <a:lnTo>
                    <a:pt x="307" y="336"/>
                  </a:lnTo>
                  <a:lnTo>
                    <a:pt x="309" y="339"/>
                  </a:lnTo>
                  <a:lnTo>
                    <a:pt x="318" y="350"/>
                  </a:lnTo>
                  <a:lnTo>
                    <a:pt x="321" y="351"/>
                  </a:lnTo>
                  <a:lnTo>
                    <a:pt x="321" y="352"/>
                  </a:lnTo>
                  <a:lnTo>
                    <a:pt x="323" y="353"/>
                  </a:lnTo>
                  <a:lnTo>
                    <a:pt x="325" y="356"/>
                  </a:lnTo>
                  <a:lnTo>
                    <a:pt x="326" y="357"/>
                  </a:lnTo>
                  <a:lnTo>
                    <a:pt x="329" y="356"/>
                  </a:lnTo>
                  <a:lnTo>
                    <a:pt x="330" y="357"/>
                  </a:lnTo>
                  <a:lnTo>
                    <a:pt x="330" y="358"/>
                  </a:lnTo>
                  <a:lnTo>
                    <a:pt x="332" y="359"/>
                  </a:lnTo>
                  <a:lnTo>
                    <a:pt x="336" y="366"/>
                  </a:lnTo>
                  <a:lnTo>
                    <a:pt x="337" y="375"/>
                  </a:lnTo>
                  <a:lnTo>
                    <a:pt x="342" y="383"/>
                  </a:lnTo>
                  <a:lnTo>
                    <a:pt x="344" y="380"/>
                  </a:lnTo>
                  <a:lnTo>
                    <a:pt x="343" y="371"/>
                  </a:lnTo>
                  <a:lnTo>
                    <a:pt x="341" y="370"/>
                  </a:lnTo>
                  <a:lnTo>
                    <a:pt x="342" y="369"/>
                  </a:lnTo>
                  <a:lnTo>
                    <a:pt x="339" y="364"/>
                  </a:lnTo>
                  <a:lnTo>
                    <a:pt x="338" y="363"/>
                  </a:lnTo>
                  <a:lnTo>
                    <a:pt x="337" y="358"/>
                  </a:lnTo>
                  <a:lnTo>
                    <a:pt x="332" y="354"/>
                  </a:lnTo>
                  <a:lnTo>
                    <a:pt x="330" y="354"/>
                  </a:lnTo>
                  <a:lnTo>
                    <a:pt x="329" y="353"/>
                  </a:lnTo>
                  <a:lnTo>
                    <a:pt x="329" y="351"/>
                  </a:lnTo>
                  <a:lnTo>
                    <a:pt x="325" y="346"/>
                  </a:lnTo>
                  <a:lnTo>
                    <a:pt x="324" y="346"/>
                  </a:lnTo>
                  <a:lnTo>
                    <a:pt x="321" y="347"/>
                  </a:lnTo>
                  <a:lnTo>
                    <a:pt x="320" y="344"/>
                  </a:lnTo>
                  <a:lnTo>
                    <a:pt x="320" y="342"/>
                  </a:lnTo>
                  <a:lnTo>
                    <a:pt x="314" y="338"/>
                  </a:lnTo>
                  <a:lnTo>
                    <a:pt x="312" y="333"/>
                  </a:lnTo>
                  <a:lnTo>
                    <a:pt x="311" y="333"/>
                  </a:lnTo>
                  <a:lnTo>
                    <a:pt x="308" y="330"/>
                  </a:lnTo>
                  <a:lnTo>
                    <a:pt x="308" y="329"/>
                  </a:lnTo>
                  <a:lnTo>
                    <a:pt x="311" y="329"/>
                  </a:lnTo>
                  <a:lnTo>
                    <a:pt x="314" y="329"/>
                  </a:lnTo>
                  <a:lnTo>
                    <a:pt x="315" y="328"/>
                  </a:lnTo>
                  <a:lnTo>
                    <a:pt x="314" y="326"/>
                  </a:lnTo>
                  <a:lnTo>
                    <a:pt x="318" y="326"/>
                  </a:lnTo>
                  <a:lnTo>
                    <a:pt x="320" y="324"/>
                  </a:lnTo>
                  <a:lnTo>
                    <a:pt x="320" y="323"/>
                  </a:lnTo>
                  <a:lnTo>
                    <a:pt x="321" y="318"/>
                  </a:lnTo>
                  <a:lnTo>
                    <a:pt x="321" y="317"/>
                  </a:lnTo>
                  <a:lnTo>
                    <a:pt x="320" y="318"/>
                  </a:lnTo>
                  <a:lnTo>
                    <a:pt x="319" y="322"/>
                  </a:lnTo>
                  <a:lnTo>
                    <a:pt x="317" y="322"/>
                  </a:lnTo>
                  <a:lnTo>
                    <a:pt x="317" y="321"/>
                  </a:lnTo>
                  <a:lnTo>
                    <a:pt x="317" y="320"/>
                  </a:lnTo>
                  <a:lnTo>
                    <a:pt x="318" y="318"/>
                  </a:lnTo>
                  <a:lnTo>
                    <a:pt x="318" y="317"/>
                  </a:lnTo>
                  <a:lnTo>
                    <a:pt x="315" y="316"/>
                  </a:lnTo>
                  <a:lnTo>
                    <a:pt x="314" y="316"/>
                  </a:lnTo>
                  <a:lnTo>
                    <a:pt x="313" y="315"/>
                  </a:lnTo>
                  <a:lnTo>
                    <a:pt x="309" y="315"/>
                  </a:lnTo>
                  <a:lnTo>
                    <a:pt x="308" y="314"/>
                  </a:lnTo>
                  <a:lnTo>
                    <a:pt x="306" y="312"/>
                  </a:lnTo>
                  <a:lnTo>
                    <a:pt x="305" y="309"/>
                  </a:lnTo>
                  <a:lnTo>
                    <a:pt x="294" y="305"/>
                  </a:lnTo>
                  <a:lnTo>
                    <a:pt x="288" y="303"/>
                  </a:lnTo>
                  <a:lnTo>
                    <a:pt x="288" y="302"/>
                  </a:lnTo>
                  <a:lnTo>
                    <a:pt x="289" y="300"/>
                  </a:lnTo>
                  <a:lnTo>
                    <a:pt x="289" y="299"/>
                  </a:lnTo>
                  <a:lnTo>
                    <a:pt x="284" y="293"/>
                  </a:lnTo>
                  <a:lnTo>
                    <a:pt x="284" y="288"/>
                  </a:lnTo>
                  <a:lnTo>
                    <a:pt x="279" y="290"/>
                  </a:lnTo>
                  <a:lnTo>
                    <a:pt x="278" y="288"/>
                  </a:lnTo>
                  <a:lnTo>
                    <a:pt x="279" y="288"/>
                  </a:lnTo>
                  <a:lnTo>
                    <a:pt x="278" y="287"/>
                  </a:lnTo>
                  <a:lnTo>
                    <a:pt x="279" y="284"/>
                  </a:lnTo>
                  <a:lnTo>
                    <a:pt x="279" y="282"/>
                  </a:lnTo>
                  <a:lnTo>
                    <a:pt x="277" y="280"/>
                  </a:lnTo>
                  <a:lnTo>
                    <a:pt x="277" y="278"/>
                  </a:lnTo>
                  <a:lnTo>
                    <a:pt x="276" y="276"/>
                  </a:lnTo>
                  <a:lnTo>
                    <a:pt x="272" y="279"/>
                  </a:lnTo>
                  <a:lnTo>
                    <a:pt x="266" y="275"/>
                  </a:lnTo>
                  <a:lnTo>
                    <a:pt x="263" y="275"/>
                  </a:lnTo>
                  <a:lnTo>
                    <a:pt x="264" y="275"/>
                  </a:lnTo>
                  <a:lnTo>
                    <a:pt x="261" y="273"/>
                  </a:lnTo>
                  <a:lnTo>
                    <a:pt x="263" y="270"/>
                  </a:lnTo>
                  <a:lnTo>
                    <a:pt x="264" y="269"/>
                  </a:lnTo>
                  <a:lnTo>
                    <a:pt x="263" y="268"/>
                  </a:lnTo>
                  <a:lnTo>
                    <a:pt x="265" y="267"/>
                  </a:lnTo>
                  <a:lnTo>
                    <a:pt x="264" y="266"/>
                  </a:lnTo>
                  <a:lnTo>
                    <a:pt x="261" y="262"/>
                  </a:lnTo>
                  <a:lnTo>
                    <a:pt x="259" y="262"/>
                  </a:lnTo>
                  <a:lnTo>
                    <a:pt x="257" y="260"/>
                  </a:lnTo>
                  <a:lnTo>
                    <a:pt x="257" y="257"/>
                  </a:lnTo>
                  <a:lnTo>
                    <a:pt x="255" y="256"/>
                  </a:lnTo>
                  <a:lnTo>
                    <a:pt x="254" y="254"/>
                  </a:lnTo>
                  <a:lnTo>
                    <a:pt x="258" y="252"/>
                  </a:lnTo>
                  <a:lnTo>
                    <a:pt x="257" y="251"/>
                  </a:lnTo>
                  <a:lnTo>
                    <a:pt x="255" y="250"/>
                  </a:lnTo>
                  <a:lnTo>
                    <a:pt x="258" y="246"/>
                  </a:lnTo>
                  <a:lnTo>
                    <a:pt x="259" y="244"/>
                  </a:lnTo>
                  <a:lnTo>
                    <a:pt x="260" y="245"/>
                  </a:lnTo>
                  <a:lnTo>
                    <a:pt x="261" y="245"/>
                  </a:lnTo>
                  <a:lnTo>
                    <a:pt x="260" y="243"/>
                  </a:lnTo>
                  <a:lnTo>
                    <a:pt x="261" y="242"/>
                  </a:lnTo>
                  <a:lnTo>
                    <a:pt x="264" y="240"/>
                  </a:lnTo>
                  <a:lnTo>
                    <a:pt x="269" y="244"/>
                  </a:lnTo>
                  <a:lnTo>
                    <a:pt x="273" y="250"/>
                  </a:lnTo>
                  <a:lnTo>
                    <a:pt x="275" y="251"/>
                  </a:lnTo>
                  <a:lnTo>
                    <a:pt x="275" y="252"/>
                  </a:lnTo>
                  <a:lnTo>
                    <a:pt x="275" y="255"/>
                  </a:lnTo>
                  <a:lnTo>
                    <a:pt x="277" y="255"/>
                  </a:lnTo>
                  <a:lnTo>
                    <a:pt x="278" y="262"/>
                  </a:lnTo>
                  <a:lnTo>
                    <a:pt x="279" y="264"/>
                  </a:lnTo>
                  <a:lnTo>
                    <a:pt x="281" y="264"/>
                  </a:lnTo>
                  <a:lnTo>
                    <a:pt x="279" y="260"/>
                  </a:lnTo>
                  <a:lnTo>
                    <a:pt x="281" y="256"/>
                  </a:lnTo>
                  <a:lnTo>
                    <a:pt x="282" y="255"/>
                  </a:lnTo>
                  <a:lnTo>
                    <a:pt x="284" y="256"/>
                  </a:lnTo>
                  <a:lnTo>
                    <a:pt x="285" y="255"/>
                  </a:lnTo>
                  <a:lnTo>
                    <a:pt x="288" y="261"/>
                  </a:lnTo>
                  <a:lnTo>
                    <a:pt x="289" y="260"/>
                  </a:lnTo>
                  <a:lnTo>
                    <a:pt x="293" y="261"/>
                  </a:lnTo>
                  <a:lnTo>
                    <a:pt x="291" y="262"/>
                  </a:lnTo>
                  <a:lnTo>
                    <a:pt x="293" y="263"/>
                  </a:lnTo>
                  <a:lnTo>
                    <a:pt x="294" y="260"/>
                  </a:lnTo>
                  <a:lnTo>
                    <a:pt x="295" y="260"/>
                  </a:lnTo>
                  <a:lnTo>
                    <a:pt x="295" y="258"/>
                  </a:lnTo>
                  <a:lnTo>
                    <a:pt x="297" y="258"/>
                  </a:lnTo>
                  <a:lnTo>
                    <a:pt x="299" y="258"/>
                  </a:lnTo>
                  <a:lnTo>
                    <a:pt x="299" y="257"/>
                  </a:lnTo>
                  <a:lnTo>
                    <a:pt x="296" y="256"/>
                  </a:lnTo>
                  <a:lnTo>
                    <a:pt x="299" y="252"/>
                  </a:lnTo>
                  <a:lnTo>
                    <a:pt x="301" y="254"/>
                  </a:lnTo>
                  <a:lnTo>
                    <a:pt x="299" y="249"/>
                  </a:lnTo>
                  <a:lnTo>
                    <a:pt x="302" y="246"/>
                  </a:lnTo>
                  <a:lnTo>
                    <a:pt x="300" y="246"/>
                  </a:lnTo>
                  <a:lnTo>
                    <a:pt x="300" y="245"/>
                  </a:lnTo>
                  <a:lnTo>
                    <a:pt x="302" y="245"/>
                  </a:lnTo>
                  <a:lnTo>
                    <a:pt x="302" y="244"/>
                  </a:lnTo>
                  <a:lnTo>
                    <a:pt x="301" y="244"/>
                  </a:lnTo>
                  <a:lnTo>
                    <a:pt x="299" y="242"/>
                  </a:lnTo>
                  <a:lnTo>
                    <a:pt x="300" y="239"/>
                  </a:lnTo>
                  <a:lnTo>
                    <a:pt x="296" y="239"/>
                  </a:lnTo>
                  <a:lnTo>
                    <a:pt x="295" y="238"/>
                  </a:lnTo>
                  <a:lnTo>
                    <a:pt x="295" y="237"/>
                  </a:lnTo>
                  <a:lnTo>
                    <a:pt x="296" y="236"/>
                  </a:lnTo>
                  <a:lnTo>
                    <a:pt x="302" y="236"/>
                  </a:lnTo>
                  <a:lnTo>
                    <a:pt x="305" y="236"/>
                  </a:lnTo>
                  <a:lnTo>
                    <a:pt x="303" y="234"/>
                  </a:lnTo>
                  <a:lnTo>
                    <a:pt x="300" y="234"/>
                  </a:lnTo>
                  <a:lnTo>
                    <a:pt x="297" y="228"/>
                  </a:lnTo>
                  <a:lnTo>
                    <a:pt x="297" y="227"/>
                  </a:lnTo>
                  <a:lnTo>
                    <a:pt x="300" y="227"/>
                  </a:lnTo>
                  <a:lnTo>
                    <a:pt x="300" y="228"/>
                  </a:lnTo>
                  <a:lnTo>
                    <a:pt x="302" y="228"/>
                  </a:lnTo>
                  <a:lnTo>
                    <a:pt x="303" y="228"/>
                  </a:lnTo>
                  <a:lnTo>
                    <a:pt x="306" y="228"/>
                  </a:lnTo>
                  <a:lnTo>
                    <a:pt x="306" y="227"/>
                  </a:lnTo>
                  <a:lnTo>
                    <a:pt x="306" y="226"/>
                  </a:lnTo>
                  <a:lnTo>
                    <a:pt x="307" y="226"/>
                  </a:lnTo>
                  <a:lnTo>
                    <a:pt x="308" y="227"/>
                  </a:lnTo>
                  <a:lnTo>
                    <a:pt x="309" y="225"/>
                  </a:lnTo>
                  <a:lnTo>
                    <a:pt x="311" y="224"/>
                  </a:lnTo>
                  <a:lnTo>
                    <a:pt x="312" y="221"/>
                  </a:lnTo>
                  <a:lnTo>
                    <a:pt x="311" y="221"/>
                  </a:lnTo>
                  <a:lnTo>
                    <a:pt x="306" y="224"/>
                  </a:lnTo>
                  <a:lnTo>
                    <a:pt x="302" y="224"/>
                  </a:lnTo>
                  <a:lnTo>
                    <a:pt x="301" y="221"/>
                  </a:lnTo>
                  <a:lnTo>
                    <a:pt x="297" y="222"/>
                  </a:lnTo>
                  <a:lnTo>
                    <a:pt x="295" y="220"/>
                  </a:lnTo>
                  <a:lnTo>
                    <a:pt x="295" y="219"/>
                  </a:lnTo>
                  <a:lnTo>
                    <a:pt x="297" y="216"/>
                  </a:lnTo>
                  <a:lnTo>
                    <a:pt x="295" y="216"/>
                  </a:lnTo>
                  <a:lnTo>
                    <a:pt x="295" y="215"/>
                  </a:lnTo>
                  <a:lnTo>
                    <a:pt x="294" y="214"/>
                  </a:lnTo>
                  <a:lnTo>
                    <a:pt x="294" y="213"/>
                  </a:lnTo>
                  <a:lnTo>
                    <a:pt x="295" y="212"/>
                  </a:lnTo>
                  <a:lnTo>
                    <a:pt x="295" y="214"/>
                  </a:lnTo>
                  <a:lnTo>
                    <a:pt x="296" y="210"/>
                  </a:lnTo>
                  <a:lnTo>
                    <a:pt x="295" y="209"/>
                  </a:lnTo>
                  <a:lnTo>
                    <a:pt x="295" y="208"/>
                  </a:lnTo>
                  <a:lnTo>
                    <a:pt x="291" y="207"/>
                  </a:lnTo>
                  <a:lnTo>
                    <a:pt x="290" y="208"/>
                  </a:lnTo>
                  <a:lnTo>
                    <a:pt x="290" y="206"/>
                  </a:lnTo>
                  <a:lnTo>
                    <a:pt x="289" y="206"/>
                  </a:lnTo>
                  <a:lnTo>
                    <a:pt x="288" y="204"/>
                  </a:lnTo>
                  <a:lnTo>
                    <a:pt x="289" y="203"/>
                  </a:lnTo>
                  <a:lnTo>
                    <a:pt x="288" y="203"/>
                  </a:lnTo>
                  <a:lnTo>
                    <a:pt x="288" y="198"/>
                  </a:lnTo>
                  <a:lnTo>
                    <a:pt x="284" y="196"/>
                  </a:lnTo>
                  <a:lnTo>
                    <a:pt x="284" y="189"/>
                  </a:lnTo>
                  <a:lnTo>
                    <a:pt x="282" y="188"/>
                  </a:lnTo>
                  <a:lnTo>
                    <a:pt x="279" y="183"/>
                  </a:lnTo>
                  <a:lnTo>
                    <a:pt x="273" y="179"/>
                  </a:lnTo>
                  <a:lnTo>
                    <a:pt x="275" y="178"/>
                  </a:lnTo>
                  <a:lnTo>
                    <a:pt x="276" y="177"/>
                  </a:lnTo>
                  <a:lnTo>
                    <a:pt x="277" y="176"/>
                  </a:lnTo>
                  <a:lnTo>
                    <a:pt x="277" y="171"/>
                  </a:lnTo>
                  <a:lnTo>
                    <a:pt x="278" y="171"/>
                  </a:lnTo>
                  <a:lnTo>
                    <a:pt x="281" y="168"/>
                  </a:lnTo>
                  <a:lnTo>
                    <a:pt x="282" y="167"/>
                  </a:lnTo>
                  <a:lnTo>
                    <a:pt x="282" y="166"/>
                  </a:lnTo>
                  <a:lnTo>
                    <a:pt x="283" y="167"/>
                  </a:lnTo>
                  <a:lnTo>
                    <a:pt x="283" y="168"/>
                  </a:lnTo>
                  <a:lnTo>
                    <a:pt x="284" y="171"/>
                  </a:lnTo>
                  <a:lnTo>
                    <a:pt x="284" y="172"/>
                  </a:lnTo>
                  <a:lnTo>
                    <a:pt x="291" y="173"/>
                  </a:lnTo>
                  <a:lnTo>
                    <a:pt x="291" y="174"/>
                  </a:lnTo>
                  <a:lnTo>
                    <a:pt x="290" y="176"/>
                  </a:lnTo>
                  <a:lnTo>
                    <a:pt x="290" y="177"/>
                  </a:lnTo>
                  <a:lnTo>
                    <a:pt x="295" y="179"/>
                  </a:lnTo>
                  <a:lnTo>
                    <a:pt x="297" y="186"/>
                  </a:lnTo>
                  <a:lnTo>
                    <a:pt x="301" y="185"/>
                  </a:lnTo>
                  <a:lnTo>
                    <a:pt x="302" y="183"/>
                  </a:lnTo>
                  <a:lnTo>
                    <a:pt x="302" y="182"/>
                  </a:lnTo>
                  <a:lnTo>
                    <a:pt x="306" y="180"/>
                  </a:lnTo>
                  <a:lnTo>
                    <a:pt x="307" y="178"/>
                  </a:lnTo>
                  <a:lnTo>
                    <a:pt x="309" y="178"/>
                  </a:lnTo>
                  <a:lnTo>
                    <a:pt x="311" y="177"/>
                  </a:lnTo>
                  <a:lnTo>
                    <a:pt x="312" y="178"/>
                  </a:lnTo>
                  <a:lnTo>
                    <a:pt x="314" y="176"/>
                  </a:lnTo>
                  <a:lnTo>
                    <a:pt x="315" y="177"/>
                  </a:lnTo>
                  <a:lnTo>
                    <a:pt x="317" y="174"/>
                  </a:lnTo>
                  <a:lnTo>
                    <a:pt x="318" y="173"/>
                  </a:lnTo>
                  <a:lnTo>
                    <a:pt x="319" y="174"/>
                  </a:lnTo>
                  <a:lnTo>
                    <a:pt x="317" y="176"/>
                  </a:lnTo>
                  <a:lnTo>
                    <a:pt x="318" y="177"/>
                  </a:lnTo>
                  <a:lnTo>
                    <a:pt x="320" y="173"/>
                  </a:lnTo>
                  <a:lnTo>
                    <a:pt x="321" y="173"/>
                  </a:lnTo>
                  <a:lnTo>
                    <a:pt x="323" y="176"/>
                  </a:lnTo>
                  <a:lnTo>
                    <a:pt x="325" y="178"/>
                  </a:lnTo>
                  <a:lnTo>
                    <a:pt x="330" y="176"/>
                  </a:lnTo>
                  <a:lnTo>
                    <a:pt x="331" y="178"/>
                  </a:lnTo>
                  <a:lnTo>
                    <a:pt x="331" y="182"/>
                  </a:lnTo>
                  <a:lnTo>
                    <a:pt x="333" y="184"/>
                  </a:lnTo>
                  <a:lnTo>
                    <a:pt x="333" y="183"/>
                  </a:lnTo>
                  <a:lnTo>
                    <a:pt x="332" y="180"/>
                  </a:lnTo>
                  <a:lnTo>
                    <a:pt x="333" y="176"/>
                  </a:lnTo>
                  <a:lnTo>
                    <a:pt x="335" y="173"/>
                  </a:lnTo>
                  <a:lnTo>
                    <a:pt x="336" y="172"/>
                  </a:lnTo>
                  <a:lnTo>
                    <a:pt x="337" y="176"/>
                  </a:lnTo>
                  <a:lnTo>
                    <a:pt x="341" y="173"/>
                  </a:lnTo>
                  <a:lnTo>
                    <a:pt x="342" y="172"/>
                  </a:lnTo>
                  <a:lnTo>
                    <a:pt x="344" y="174"/>
                  </a:lnTo>
                  <a:lnTo>
                    <a:pt x="343" y="177"/>
                  </a:lnTo>
                  <a:lnTo>
                    <a:pt x="345" y="179"/>
                  </a:lnTo>
                  <a:lnTo>
                    <a:pt x="345" y="178"/>
                  </a:lnTo>
                  <a:lnTo>
                    <a:pt x="345" y="174"/>
                  </a:lnTo>
                  <a:lnTo>
                    <a:pt x="345" y="173"/>
                  </a:lnTo>
                  <a:lnTo>
                    <a:pt x="343" y="173"/>
                  </a:lnTo>
                  <a:lnTo>
                    <a:pt x="343" y="172"/>
                  </a:lnTo>
                  <a:lnTo>
                    <a:pt x="345" y="170"/>
                  </a:lnTo>
                  <a:lnTo>
                    <a:pt x="347" y="171"/>
                  </a:lnTo>
                  <a:lnTo>
                    <a:pt x="347" y="170"/>
                  </a:lnTo>
                  <a:lnTo>
                    <a:pt x="347" y="168"/>
                  </a:lnTo>
                  <a:lnTo>
                    <a:pt x="348" y="168"/>
                  </a:lnTo>
                  <a:lnTo>
                    <a:pt x="350" y="170"/>
                  </a:lnTo>
                  <a:lnTo>
                    <a:pt x="349" y="171"/>
                  </a:lnTo>
                  <a:lnTo>
                    <a:pt x="354" y="176"/>
                  </a:lnTo>
                  <a:lnTo>
                    <a:pt x="361" y="180"/>
                  </a:lnTo>
                  <a:lnTo>
                    <a:pt x="361" y="179"/>
                  </a:lnTo>
                  <a:lnTo>
                    <a:pt x="363" y="178"/>
                  </a:lnTo>
                  <a:lnTo>
                    <a:pt x="367" y="180"/>
                  </a:lnTo>
                  <a:lnTo>
                    <a:pt x="368" y="179"/>
                  </a:lnTo>
                  <a:lnTo>
                    <a:pt x="368" y="177"/>
                  </a:lnTo>
                  <a:lnTo>
                    <a:pt x="371" y="176"/>
                  </a:lnTo>
                  <a:lnTo>
                    <a:pt x="371" y="177"/>
                  </a:lnTo>
                  <a:lnTo>
                    <a:pt x="373" y="177"/>
                  </a:lnTo>
                  <a:lnTo>
                    <a:pt x="374" y="179"/>
                  </a:lnTo>
                  <a:lnTo>
                    <a:pt x="374" y="183"/>
                  </a:lnTo>
                  <a:lnTo>
                    <a:pt x="378" y="186"/>
                  </a:lnTo>
                  <a:lnTo>
                    <a:pt x="380" y="191"/>
                  </a:lnTo>
                  <a:lnTo>
                    <a:pt x="385" y="194"/>
                  </a:lnTo>
                  <a:lnTo>
                    <a:pt x="386" y="195"/>
                  </a:lnTo>
                  <a:lnTo>
                    <a:pt x="389" y="197"/>
                  </a:lnTo>
                  <a:lnTo>
                    <a:pt x="390" y="195"/>
                  </a:lnTo>
                  <a:lnTo>
                    <a:pt x="386" y="192"/>
                  </a:lnTo>
                  <a:lnTo>
                    <a:pt x="387" y="191"/>
                  </a:lnTo>
                  <a:lnTo>
                    <a:pt x="385" y="188"/>
                  </a:lnTo>
                  <a:lnTo>
                    <a:pt x="378" y="183"/>
                  </a:lnTo>
                  <a:lnTo>
                    <a:pt x="377" y="182"/>
                  </a:lnTo>
                  <a:lnTo>
                    <a:pt x="377" y="179"/>
                  </a:lnTo>
                  <a:lnTo>
                    <a:pt x="380" y="178"/>
                  </a:lnTo>
                  <a:lnTo>
                    <a:pt x="384" y="179"/>
                  </a:lnTo>
                  <a:lnTo>
                    <a:pt x="387" y="179"/>
                  </a:lnTo>
                  <a:lnTo>
                    <a:pt x="391" y="178"/>
                  </a:lnTo>
                  <a:lnTo>
                    <a:pt x="393" y="179"/>
                  </a:lnTo>
                  <a:lnTo>
                    <a:pt x="395" y="179"/>
                  </a:lnTo>
                  <a:lnTo>
                    <a:pt x="395" y="178"/>
                  </a:lnTo>
                  <a:lnTo>
                    <a:pt x="389" y="176"/>
                  </a:lnTo>
                  <a:lnTo>
                    <a:pt x="384" y="177"/>
                  </a:lnTo>
                  <a:lnTo>
                    <a:pt x="381" y="177"/>
                  </a:lnTo>
                  <a:lnTo>
                    <a:pt x="379" y="176"/>
                  </a:lnTo>
                  <a:lnTo>
                    <a:pt x="377" y="176"/>
                  </a:lnTo>
                  <a:lnTo>
                    <a:pt x="372" y="173"/>
                  </a:lnTo>
                  <a:lnTo>
                    <a:pt x="371" y="174"/>
                  </a:lnTo>
                  <a:lnTo>
                    <a:pt x="368" y="173"/>
                  </a:lnTo>
                  <a:lnTo>
                    <a:pt x="367" y="174"/>
                  </a:lnTo>
                  <a:lnTo>
                    <a:pt x="362" y="176"/>
                  </a:lnTo>
                  <a:lnTo>
                    <a:pt x="357" y="173"/>
                  </a:lnTo>
                  <a:lnTo>
                    <a:pt x="355" y="172"/>
                  </a:lnTo>
                  <a:lnTo>
                    <a:pt x="351" y="166"/>
                  </a:lnTo>
                  <a:lnTo>
                    <a:pt x="349" y="166"/>
                  </a:lnTo>
                  <a:lnTo>
                    <a:pt x="347" y="164"/>
                  </a:lnTo>
                  <a:lnTo>
                    <a:pt x="344" y="165"/>
                  </a:lnTo>
                  <a:lnTo>
                    <a:pt x="343" y="164"/>
                  </a:lnTo>
                  <a:lnTo>
                    <a:pt x="342" y="162"/>
                  </a:lnTo>
                  <a:lnTo>
                    <a:pt x="343" y="161"/>
                  </a:lnTo>
                  <a:lnTo>
                    <a:pt x="343" y="160"/>
                  </a:lnTo>
                  <a:lnTo>
                    <a:pt x="343" y="159"/>
                  </a:lnTo>
                  <a:lnTo>
                    <a:pt x="344" y="160"/>
                  </a:lnTo>
                  <a:lnTo>
                    <a:pt x="344" y="161"/>
                  </a:lnTo>
                  <a:lnTo>
                    <a:pt x="345" y="162"/>
                  </a:lnTo>
                  <a:lnTo>
                    <a:pt x="347" y="161"/>
                  </a:lnTo>
                  <a:lnTo>
                    <a:pt x="347" y="159"/>
                  </a:lnTo>
                  <a:lnTo>
                    <a:pt x="344" y="158"/>
                  </a:lnTo>
                  <a:lnTo>
                    <a:pt x="343" y="159"/>
                  </a:lnTo>
                  <a:lnTo>
                    <a:pt x="342" y="158"/>
                  </a:lnTo>
                  <a:lnTo>
                    <a:pt x="342" y="156"/>
                  </a:lnTo>
                  <a:lnTo>
                    <a:pt x="343" y="155"/>
                  </a:lnTo>
                  <a:lnTo>
                    <a:pt x="343" y="154"/>
                  </a:lnTo>
                  <a:lnTo>
                    <a:pt x="341" y="154"/>
                  </a:lnTo>
                  <a:lnTo>
                    <a:pt x="341" y="153"/>
                  </a:lnTo>
                  <a:lnTo>
                    <a:pt x="343" y="150"/>
                  </a:lnTo>
                  <a:lnTo>
                    <a:pt x="344" y="153"/>
                  </a:lnTo>
                  <a:lnTo>
                    <a:pt x="345" y="149"/>
                  </a:lnTo>
                  <a:lnTo>
                    <a:pt x="342" y="148"/>
                  </a:lnTo>
                  <a:lnTo>
                    <a:pt x="342" y="146"/>
                  </a:lnTo>
                  <a:lnTo>
                    <a:pt x="345" y="143"/>
                  </a:lnTo>
                  <a:lnTo>
                    <a:pt x="344" y="143"/>
                  </a:lnTo>
                  <a:lnTo>
                    <a:pt x="344" y="141"/>
                  </a:lnTo>
                  <a:lnTo>
                    <a:pt x="341" y="142"/>
                  </a:lnTo>
                  <a:lnTo>
                    <a:pt x="341" y="143"/>
                  </a:lnTo>
                  <a:lnTo>
                    <a:pt x="338" y="144"/>
                  </a:lnTo>
                  <a:lnTo>
                    <a:pt x="336" y="142"/>
                  </a:lnTo>
                  <a:lnTo>
                    <a:pt x="337" y="138"/>
                  </a:lnTo>
                  <a:lnTo>
                    <a:pt x="339" y="136"/>
                  </a:lnTo>
                  <a:lnTo>
                    <a:pt x="338" y="136"/>
                  </a:lnTo>
                  <a:lnTo>
                    <a:pt x="336" y="135"/>
                  </a:lnTo>
                  <a:lnTo>
                    <a:pt x="335" y="134"/>
                  </a:lnTo>
                  <a:lnTo>
                    <a:pt x="337" y="132"/>
                  </a:lnTo>
                  <a:lnTo>
                    <a:pt x="335" y="130"/>
                  </a:lnTo>
                  <a:lnTo>
                    <a:pt x="335" y="129"/>
                  </a:lnTo>
                  <a:lnTo>
                    <a:pt x="333" y="128"/>
                  </a:lnTo>
                  <a:lnTo>
                    <a:pt x="336" y="128"/>
                  </a:lnTo>
                  <a:lnTo>
                    <a:pt x="339" y="129"/>
                  </a:lnTo>
                  <a:lnTo>
                    <a:pt x="341" y="128"/>
                  </a:lnTo>
                  <a:lnTo>
                    <a:pt x="338" y="125"/>
                  </a:lnTo>
                  <a:lnTo>
                    <a:pt x="336" y="124"/>
                  </a:lnTo>
                  <a:lnTo>
                    <a:pt x="338" y="122"/>
                  </a:lnTo>
                  <a:lnTo>
                    <a:pt x="338" y="119"/>
                  </a:lnTo>
                  <a:lnTo>
                    <a:pt x="341" y="117"/>
                  </a:lnTo>
                  <a:lnTo>
                    <a:pt x="342" y="114"/>
                  </a:lnTo>
                  <a:lnTo>
                    <a:pt x="344" y="113"/>
                  </a:lnTo>
                  <a:lnTo>
                    <a:pt x="344" y="112"/>
                  </a:lnTo>
                  <a:lnTo>
                    <a:pt x="343" y="111"/>
                  </a:lnTo>
                  <a:lnTo>
                    <a:pt x="344" y="108"/>
                  </a:lnTo>
                  <a:lnTo>
                    <a:pt x="343" y="107"/>
                  </a:lnTo>
                  <a:lnTo>
                    <a:pt x="343" y="105"/>
                  </a:lnTo>
                  <a:lnTo>
                    <a:pt x="345" y="104"/>
                  </a:lnTo>
                  <a:lnTo>
                    <a:pt x="345" y="101"/>
                  </a:lnTo>
                  <a:lnTo>
                    <a:pt x="348" y="101"/>
                  </a:lnTo>
                  <a:lnTo>
                    <a:pt x="351" y="106"/>
                  </a:lnTo>
                  <a:lnTo>
                    <a:pt x="353" y="108"/>
                  </a:lnTo>
                  <a:lnTo>
                    <a:pt x="355" y="108"/>
                  </a:lnTo>
                  <a:lnTo>
                    <a:pt x="359" y="110"/>
                  </a:lnTo>
                  <a:lnTo>
                    <a:pt x="359" y="112"/>
                  </a:lnTo>
                  <a:lnTo>
                    <a:pt x="360" y="111"/>
                  </a:lnTo>
                  <a:lnTo>
                    <a:pt x="362" y="113"/>
                  </a:lnTo>
                  <a:lnTo>
                    <a:pt x="363" y="112"/>
                  </a:lnTo>
                  <a:lnTo>
                    <a:pt x="365" y="114"/>
                  </a:lnTo>
                  <a:lnTo>
                    <a:pt x="363" y="116"/>
                  </a:lnTo>
                  <a:lnTo>
                    <a:pt x="365" y="117"/>
                  </a:lnTo>
                  <a:lnTo>
                    <a:pt x="365" y="116"/>
                  </a:lnTo>
                  <a:lnTo>
                    <a:pt x="366" y="117"/>
                  </a:lnTo>
                  <a:lnTo>
                    <a:pt x="368" y="117"/>
                  </a:lnTo>
                  <a:lnTo>
                    <a:pt x="371" y="117"/>
                  </a:lnTo>
                  <a:lnTo>
                    <a:pt x="371" y="118"/>
                  </a:lnTo>
                  <a:lnTo>
                    <a:pt x="368" y="119"/>
                  </a:lnTo>
                  <a:lnTo>
                    <a:pt x="368" y="120"/>
                  </a:lnTo>
                  <a:lnTo>
                    <a:pt x="369" y="120"/>
                  </a:lnTo>
                  <a:lnTo>
                    <a:pt x="371" y="120"/>
                  </a:lnTo>
                  <a:lnTo>
                    <a:pt x="371" y="119"/>
                  </a:lnTo>
                  <a:lnTo>
                    <a:pt x="373" y="119"/>
                  </a:lnTo>
                  <a:lnTo>
                    <a:pt x="374" y="119"/>
                  </a:lnTo>
                  <a:lnTo>
                    <a:pt x="369" y="116"/>
                  </a:lnTo>
                  <a:lnTo>
                    <a:pt x="369" y="113"/>
                  </a:lnTo>
                  <a:lnTo>
                    <a:pt x="372" y="112"/>
                  </a:lnTo>
                  <a:lnTo>
                    <a:pt x="371" y="112"/>
                  </a:lnTo>
                  <a:lnTo>
                    <a:pt x="365" y="108"/>
                  </a:lnTo>
                  <a:lnTo>
                    <a:pt x="366" y="107"/>
                  </a:lnTo>
                  <a:lnTo>
                    <a:pt x="366" y="106"/>
                  </a:lnTo>
                  <a:lnTo>
                    <a:pt x="363" y="107"/>
                  </a:lnTo>
                  <a:lnTo>
                    <a:pt x="363" y="106"/>
                  </a:lnTo>
                  <a:lnTo>
                    <a:pt x="366" y="104"/>
                  </a:lnTo>
                  <a:lnTo>
                    <a:pt x="368" y="102"/>
                  </a:lnTo>
                  <a:lnTo>
                    <a:pt x="372" y="105"/>
                  </a:lnTo>
                  <a:lnTo>
                    <a:pt x="372" y="104"/>
                  </a:lnTo>
                  <a:lnTo>
                    <a:pt x="369" y="102"/>
                  </a:lnTo>
                  <a:lnTo>
                    <a:pt x="369" y="101"/>
                  </a:lnTo>
                  <a:lnTo>
                    <a:pt x="366" y="101"/>
                  </a:lnTo>
                  <a:lnTo>
                    <a:pt x="365" y="101"/>
                  </a:lnTo>
                  <a:lnTo>
                    <a:pt x="363" y="104"/>
                  </a:lnTo>
                  <a:lnTo>
                    <a:pt x="361" y="105"/>
                  </a:lnTo>
                  <a:lnTo>
                    <a:pt x="357" y="104"/>
                  </a:lnTo>
                  <a:lnTo>
                    <a:pt x="354" y="102"/>
                  </a:lnTo>
                  <a:lnTo>
                    <a:pt x="354" y="100"/>
                  </a:lnTo>
                  <a:lnTo>
                    <a:pt x="356" y="99"/>
                  </a:lnTo>
                  <a:lnTo>
                    <a:pt x="360" y="100"/>
                  </a:lnTo>
                  <a:lnTo>
                    <a:pt x="362" y="100"/>
                  </a:lnTo>
                  <a:lnTo>
                    <a:pt x="359" y="96"/>
                  </a:lnTo>
                  <a:lnTo>
                    <a:pt x="354" y="95"/>
                  </a:lnTo>
                  <a:lnTo>
                    <a:pt x="353" y="94"/>
                  </a:lnTo>
                  <a:lnTo>
                    <a:pt x="355" y="93"/>
                  </a:lnTo>
                  <a:lnTo>
                    <a:pt x="356" y="90"/>
                  </a:lnTo>
                  <a:lnTo>
                    <a:pt x="357" y="89"/>
                  </a:lnTo>
                  <a:lnTo>
                    <a:pt x="360" y="90"/>
                  </a:lnTo>
                  <a:lnTo>
                    <a:pt x="361" y="89"/>
                  </a:lnTo>
                  <a:lnTo>
                    <a:pt x="359" y="88"/>
                  </a:lnTo>
                  <a:lnTo>
                    <a:pt x="362" y="86"/>
                  </a:lnTo>
                  <a:lnTo>
                    <a:pt x="366" y="86"/>
                  </a:lnTo>
                  <a:lnTo>
                    <a:pt x="363" y="84"/>
                  </a:lnTo>
                  <a:lnTo>
                    <a:pt x="363" y="83"/>
                  </a:lnTo>
                  <a:lnTo>
                    <a:pt x="366" y="83"/>
                  </a:lnTo>
                  <a:lnTo>
                    <a:pt x="368" y="86"/>
                  </a:lnTo>
                  <a:lnTo>
                    <a:pt x="371" y="84"/>
                  </a:lnTo>
                  <a:lnTo>
                    <a:pt x="375" y="86"/>
                  </a:lnTo>
                  <a:lnTo>
                    <a:pt x="381" y="95"/>
                  </a:lnTo>
                  <a:lnTo>
                    <a:pt x="381" y="98"/>
                  </a:lnTo>
                  <a:lnTo>
                    <a:pt x="383" y="99"/>
                  </a:lnTo>
                  <a:lnTo>
                    <a:pt x="384" y="96"/>
                  </a:lnTo>
                  <a:lnTo>
                    <a:pt x="384" y="95"/>
                  </a:lnTo>
                  <a:lnTo>
                    <a:pt x="381" y="92"/>
                  </a:lnTo>
                  <a:lnTo>
                    <a:pt x="384" y="90"/>
                  </a:lnTo>
                  <a:lnTo>
                    <a:pt x="378" y="88"/>
                  </a:lnTo>
                  <a:lnTo>
                    <a:pt x="378" y="86"/>
                  </a:lnTo>
                  <a:lnTo>
                    <a:pt x="379" y="86"/>
                  </a:lnTo>
                  <a:lnTo>
                    <a:pt x="379" y="84"/>
                  </a:lnTo>
                  <a:lnTo>
                    <a:pt x="373" y="83"/>
                  </a:lnTo>
                  <a:lnTo>
                    <a:pt x="371" y="82"/>
                  </a:lnTo>
                  <a:lnTo>
                    <a:pt x="369" y="82"/>
                  </a:lnTo>
                  <a:lnTo>
                    <a:pt x="363" y="81"/>
                  </a:lnTo>
                  <a:lnTo>
                    <a:pt x="367" y="80"/>
                  </a:lnTo>
                  <a:lnTo>
                    <a:pt x="368" y="80"/>
                  </a:lnTo>
                  <a:lnTo>
                    <a:pt x="369" y="78"/>
                  </a:lnTo>
                  <a:lnTo>
                    <a:pt x="366" y="77"/>
                  </a:lnTo>
                  <a:lnTo>
                    <a:pt x="362" y="74"/>
                  </a:lnTo>
                  <a:lnTo>
                    <a:pt x="362" y="71"/>
                  </a:lnTo>
                  <a:lnTo>
                    <a:pt x="357" y="70"/>
                  </a:lnTo>
                  <a:lnTo>
                    <a:pt x="357" y="69"/>
                  </a:lnTo>
                  <a:lnTo>
                    <a:pt x="355" y="70"/>
                  </a:lnTo>
                  <a:lnTo>
                    <a:pt x="354" y="69"/>
                  </a:lnTo>
                  <a:lnTo>
                    <a:pt x="355" y="68"/>
                  </a:lnTo>
                  <a:lnTo>
                    <a:pt x="354" y="66"/>
                  </a:lnTo>
                  <a:lnTo>
                    <a:pt x="354" y="65"/>
                  </a:lnTo>
                  <a:lnTo>
                    <a:pt x="353" y="64"/>
                  </a:lnTo>
                  <a:lnTo>
                    <a:pt x="354" y="62"/>
                  </a:lnTo>
                  <a:lnTo>
                    <a:pt x="357" y="50"/>
                  </a:lnTo>
                  <a:lnTo>
                    <a:pt x="359" y="50"/>
                  </a:lnTo>
                  <a:lnTo>
                    <a:pt x="360" y="47"/>
                  </a:lnTo>
                  <a:lnTo>
                    <a:pt x="362" y="45"/>
                  </a:lnTo>
                  <a:lnTo>
                    <a:pt x="363" y="42"/>
                  </a:lnTo>
                  <a:lnTo>
                    <a:pt x="365" y="42"/>
                  </a:lnTo>
                  <a:lnTo>
                    <a:pt x="367" y="44"/>
                  </a:lnTo>
                  <a:lnTo>
                    <a:pt x="373" y="40"/>
                  </a:lnTo>
                  <a:lnTo>
                    <a:pt x="377" y="35"/>
                  </a:lnTo>
                  <a:lnTo>
                    <a:pt x="377" y="34"/>
                  </a:lnTo>
                  <a:lnTo>
                    <a:pt x="379" y="32"/>
                  </a:lnTo>
                  <a:lnTo>
                    <a:pt x="379" y="28"/>
                  </a:lnTo>
                  <a:lnTo>
                    <a:pt x="383" y="26"/>
                  </a:lnTo>
                  <a:lnTo>
                    <a:pt x="383" y="23"/>
                  </a:lnTo>
                  <a:lnTo>
                    <a:pt x="383" y="20"/>
                  </a:lnTo>
                  <a:lnTo>
                    <a:pt x="385" y="18"/>
                  </a:lnTo>
                  <a:lnTo>
                    <a:pt x="385" y="15"/>
                  </a:lnTo>
                  <a:lnTo>
                    <a:pt x="384" y="12"/>
                  </a:lnTo>
                  <a:lnTo>
                    <a:pt x="385" y="11"/>
                  </a:lnTo>
                  <a:lnTo>
                    <a:pt x="384" y="6"/>
                  </a:lnTo>
                  <a:lnTo>
                    <a:pt x="386" y="4"/>
                  </a:lnTo>
                  <a:lnTo>
                    <a:pt x="386" y="2"/>
                  </a:lnTo>
                  <a:lnTo>
                    <a:pt x="390" y="0"/>
                  </a:lnTo>
                  <a:lnTo>
                    <a:pt x="390" y="3"/>
                  </a:lnTo>
                  <a:lnTo>
                    <a:pt x="395" y="8"/>
                  </a:lnTo>
                  <a:lnTo>
                    <a:pt x="398" y="9"/>
                  </a:lnTo>
                  <a:lnTo>
                    <a:pt x="398" y="10"/>
                  </a:lnTo>
                  <a:lnTo>
                    <a:pt x="399" y="10"/>
                  </a:lnTo>
                  <a:lnTo>
                    <a:pt x="401" y="11"/>
                  </a:lnTo>
                  <a:lnTo>
                    <a:pt x="402" y="11"/>
                  </a:lnTo>
                  <a:lnTo>
                    <a:pt x="402" y="9"/>
                  </a:lnTo>
                  <a:lnTo>
                    <a:pt x="404" y="8"/>
                  </a:lnTo>
                  <a:lnTo>
                    <a:pt x="409" y="10"/>
                  </a:lnTo>
                  <a:lnTo>
                    <a:pt x="410" y="9"/>
                  </a:lnTo>
                  <a:lnTo>
                    <a:pt x="414" y="11"/>
                  </a:lnTo>
                  <a:lnTo>
                    <a:pt x="415" y="11"/>
                  </a:lnTo>
                  <a:lnTo>
                    <a:pt x="416" y="9"/>
                  </a:lnTo>
                  <a:lnTo>
                    <a:pt x="419" y="12"/>
                  </a:lnTo>
                  <a:lnTo>
                    <a:pt x="421" y="14"/>
                  </a:lnTo>
                  <a:lnTo>
                    <a:pt x="425" y="17"/>
                  </a:lnTo>
                  <a:lnTo>
                    <a:pt x="426" y="17"/>
                  </a:lnTo>
                  <a:lnTo>
                    <a:pt x="429" y="18"/>
                  </a:lnTo>
                  <a:lnTo>
                    <a:pt x="429" y="21"/>
                  </a:lnTo>
                  <a:lnTo>
                    <a:pt x="432" y="23"/>
                  </a:lnTo>
                  <a:lnTo>
                    <a:pt x="431" y="26"/>
                  </a:lnTo>
                  <a:lnTo>
                    <a:pt x="431" y="28"/>
                  </a:lnTo>
                  <a:lnTo>
                    <a:pt x="429" y="30"/>
                  </a:lnTo>
                  <a:lnTo>
                    <a:pt x="431" y="32"/>
                  </a:lnTo>
                  <a:lnTo>
                    <a:pt x="431" y="36"/>
                  </a:lnTo>
                  <a:lnTo>
                    <a:pt x="431" y="39"/>
                  </a:lnTo>
                  <a:lnTo>
                    <a:pt x="435" y="42"/>
                  </a:lnTo>
                  <a:lnTo>
                    <a:pt x="435" y="46"/>
                  </a:lnTo>
                  <a:lnTo>
                    <a:pt x="432" y="48"/>
                  </a:lnTo>
                  <a:lnTo>
                    <a:pt x="428" y="52"/>
                  </a:lnTo>
                  <a:lnTo>
                    <a:pt x="426" y="53"/>
                  </a:lnTo>
                  <a:lnTo>
                    <a:pt x="427" y="53"/>
                  </a:lnTo>
                  <a:lnTo>
                    <a:pt x="431" y="52"/>
                  </a:lnTo>
                  <a:lnTo>
                    <a:pt x="431" y="5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97" name="Freeform 1100"/>
            <p:cNvSpPr>
              <a:spLocks noChangeAspect="1"/>
            </p:cNvSpPr>
            <p:nvPr/>
          </p:nvSpPr>
          <p:spPr bwMode="auto">
            <a:xfrm>
              <a:off x="2535" y="1432"/>
              <a:ext cx="109" cy="192"/>
            </a:xfrm>
            <a:custGeom>
              <a:avLst/>
              <a:gdLst>
                <a:gd name="T0" fmla="*/ 1 w 218"/>
                <a:gd name="T1" fmla="*/ 2 h 383"/>
                <a:gd name="T2" fmla="*/ 1 w 218"/>
                <a:gd name="T3" fmla="*/ 2 h 383"/>
                <a:gd name="T4" fmla="*/ 1 w 218"/>
                <a:gd name="T5" fmla="*/ 2 h 383"/>
                <a:gd name="T6" fmla="*/ 1 w 218"/>
                <a:gd name="T7" fmla="*/ 2 h 383"/>
                <a:gd name="T8" fmla="*/ 1 w 218"/>
                <a:gd name="T9" fmla="*/ 2 h 383"/>
                <a:gd name="T10" fmla="*/ 1 w 218"/>
                <a:gd name="T11" fmla="*/ 2 h 383"/>
                <a:gd name="T12" fmla="*/ 1 w 218"/>
                <a:gd name="T13" fmla="*/ 2 h 383"/>
                <a:gd name="T14" fmla="*/ 1 w 218"/>
                <a:gd name="T15" fmla="*/ 2 h 383"/>
                <a:gd name="T16" fmla="*/ 1 w 218"/>
                <a:gd name="T17" fmla="*/ 2 h 383"/>
                <a:gd name="T18" fmla="*/ 1 w 218"/>
                <a:gd name="T19" fmla="*/ 2 h 383"/>
                <a:gd name="T20" fmla="*/ 1 w 218"/>
                <a:gd name="T21" fmla="*/ 2 h 383"/>
                <a:gd name="T22" fmla="*/ 1 w 218"/>
                <a:gd name="T23" fmla="*/ 2 h 383"/>
                <a:gd name="T24" fmla="*/ 1 w 218"/>
                <a:gd name="T25" fmla="*/ 2 h 383"/>
                <a:gd name="T26" fmla="*/ 1 w 218"/>
                <a:gd name="T27" fmla="*/ 2 h 383"/>
                <a:gd name="T28" fmla="*/ 1 w 218"/>
                <a:gd name="T29" fmla="*/ 2 h 383"/>
                <a:gd name="T30" fmla="*/ 1 w 218"/>
                <a:gd name="T31" fmla="*/ 2 h 383"/>
                <a:gd name="T32" fmla="*/ 1 w 218"/>
                <a:gd name="T33" fmla="*/ 2 h 383"/>
                <a:gd name="T34" fmla="*/ 1 w 218"/>
                <a:gd name="T35" fmla="*/ 1 h 383"/>
                <a:gd name="T36" fmla="*/ 1 w 218"/>
                <a:gd name="T37" fmla="*/ 1 h 383"/>
                <a:gd name="T38" fmla="*/ 1 w 218"/>
                <a:gd name="T39" fmla="*/ 1 h 383"/>
                <a:gd name="T40" fmla="*/ 1 w 218"/>
                <a:gd name="T41" fmla="*/ 2 h 383"/>
                <a:gd name="T42" fmla="*/ 1 w 218"/>
                <a:gd name="T43" fmla="*/ 1 h 383"/>
                <a:gd name="T44" fmla="*/ 1 w 218"/>
                <a:gd name="T45" fmla="*/ 1 h 383"/>
                <a:gd name="T46" fmla="*/ 1 w 218"/>
                <a:gd name="T47" fmla="*/ 1 h 383"/>
                <a:gd name="T48" fmla="*/ 1 w 218"/>
                <a:gd name="T49" fmla="*/ 1 h 383"/>
                <a:gd name="T50" fmla="*/ 1 w 218"/>
                <a:gd name="T51" fmla="*/ 1 h 383"/>
                <a:gd name="T52" fmla="*/ 1 w 218"/>
                <a:gd name="T53" fmla="*/ 1 h 383"/>
                <a:gd name="T54" fmla="*/ 1 w 218"/>
                <a:gd name="T55" fmla="*/ 1 h 383"/>
                <a:gd name="T56" fmla="*/ 1 w 218"/>
                <a:gd name="T57" fmla="*/ 1 h 383"/>
                <a:gd name="T58" fmla="*/ 1 w 218"/>
                <a:gd name="T59" fmla="*/ 1 h 383"/>
                <a:gd name="T60" fmla="*/ 1 w 218"/>
                <a:gd name="T61" fmla="*/ 1 h 383"/>
                <a:gd name="T62" fmla="*/ 1 w 218"/>
                <a:gd name="T63" fmla="*/ 1 h 383"/>
                <a:gd name="T64" fmla="*/ 1 w 218"/>
                <a:gd name="T65" fmla="*/ 1 h 383"/>
                <a:gd name="T66" fmla="*/ 1 w 218"/>
                <a:gd name="T67" fmla="*/ 1 h 383"/>
                <a:gd name="T68" fmla="*/ 1 w 218"/>
                <a:gd name="T69" fmla="*/ 1 h 383"/>
                <a:gd name="T70" fmla="*/ 1 w 218"/>
                <a:gd name="T71" fmla="*/ 1 h 383"/>
                <a:gd name="T72" fmla="*/ 1 w 218"/>
                <a:gd name="T73" fmla="*/ 1 h 383"/>
                <a:gd name="T74" fmla="*/ 1 w 218"/>
                <a:gd name="T75" fmla="*/ 1 h 383"/>
                <a:gd name="T76" fmla="*/ 1 w 218"/>
                <a:gd name="T77" fmla="*/ 1 h 383"/>
                <a:gd name="T78" fmla="*/ 1 w 218"/>
                <a:gd name="T79" fmla="*/ 1 h 383"/>
                <a:gd name="T80" fmla="*/ 1 w 218"/>
                <a:gd name="T81" fmla="*/ 1 h 383"/>
                <a:gd name="T82" fmla="*/ 1 w 218"/>
                <a:gd name="T83" fmla="*/ 1 h 383"/>
                <a:gd name="T84" fmla="*/ 1 w 218"/>
                <a:gd name="T85" fmla="*/ 1 h 383"/>
                <a:gd name="T86" fmla="*/ 1 w 218"/>
                <a:gd name="T87" fmla="*/ 1 h 383"/>
                <a:gd name="T88" fmla="*/ 1 w 218"/>
                <a:gd name="T89" fmla="*/ 1 h 383"/>
                <a:gd name="T90" fmla="*/ 1 w 218"/>
                <a:gd name="T91" fmla="*/ 1 h 383"/>
                <a:gd name="T92" fmla="*/ 1 w 218"/>
                <a:gd name="T93" fmla="*/ 1 h 383"/>
                <a:gd name="T94" fmla="*/ 1 w 218"/>
                <a:gd name="T95" fmla="*/ 1 h 383"/>
                <a:gd name="T96" fmla="*/ 1 w 218"/>
                <a:gd name="T97" fmla="*/ 1 h 383"/>
                <a:gd name="T98" fmla="*/ 1 w 218"/>
                <a:gd name="T99" fmla="*/ 1 h 383"/>
                <a:gd name="T100" fmla="*/ 1 w 218"/>
                <a:gd name="T101" fmla="*/ 1 h 383"/>
                <a:gd name="T102" fmla="*/ 1 w 218"/>
                <a:gd name="T103" fmla="*/ 1 h 383"/>
                <a:gd name="T104" fmla="*/ 1 w 218"/>
                <a:gd name="T105" fmla="*/ 1 h 383"/>
                <a:gd name="T106" fmla="*/ 1 w 218"/>
                <a:gd name="T107" fmla="*/ 1 h 383"/>
                <a:gd name="T108" fmla="*/ 1 w 218"/>
                <a:gd name="T109" fmla="*/ 1 h 383"/>
                <a:gd name="T110" fmla="*/ 1 w 218"/>
                <a:gd name="T111" fmla="*/ 1 h 383"/>
                <a:gd name="T112" fmla="*/ 1 w 218"/>
                <a:gd name="T113" fmla="*/ 1 h 383"/>
                <a:gd name="T114" fmla="*/ 1 w 218"/>
                <a:gd name="T115" fmla="*/ 1 h 383"/>
                <a:gd name="T116" fmla="*/ 1 w 218"/>
                <a:gd name="T117" fmla="*/ 1 h 3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8" h="383">
                  <a:moveTo>
                    <a:pt x="0" y="328"/>
                  </a:moveTo>
                  <a:lnTo>
                    <a:pt x="1" y="329"/>
                  </a:lnTo>
                  <a:lnTo>
                    <a:pt x="1" y="330"/>
                  </a:lnTo>
                  <a:lnTo>
                    <a:pt x="2" y="330"/>
                  </a:lnTo>
                  <a:lnTo>
                    <a:pt x="4" y="328"/>
                  </a:lnTo>
                  <a:lnTo>
                    <a:pt x="5" y="328"/>
                  </a:lnTo>
                  <a:lnTo>
                    <a:pt x="6" y="329"/>
                  </a:lnTo>
                  <a:lnTo>
                    <a:pt x="7" y="332"/>
                  </a:lnTo>
                  <a:lnTo>
                    <a:pt x="6" y="334"/>
                  </a:lnTo>
                  <a:lnTo>
                    <a:pt x="5" y="335"/>
                  </a:lnTo>
                  <a:lnTo>
                    <a:pt x="7" y="335"/>
                  </a:lnTo>
                  <a:lnTo>
                    <a:pt x="7" y="338"/>
                  </a:lnTo>
                  <a:lnTo>
                    <a:pt x="6" y="340"/>
                  </a:lnTo>
                  <a:lnTo>
                    <a:pt x="7" y="345"/>
                  </a:lnTo>
                  <a:lnTo>
                    <a:pt x="10" y="348"/>
                  </a:lnTo>
                  <a:lnTo>
                    <a:pt x="8" y="351"/>
                  </a:lnTo>
                  <a:lnTo>
                    <a:pt x="10" y="352"/>
                  </a:lnTo>
                  <a:lnTo>
                    <a:pt x="14" y="353"/>
                  </a:lnTo>
                  <a:lnTo>
                    <a:pt x="17" y="356"/>
                  </a:lnTo>
                  <a:lnTo>
                    <a:pt x="22" y="356"/>
                  </a:lnTo>
                  <a:lnTo>
                    <a:pt x="22" y="358"/>
                  </a:lnTo>
                  <a:lnTo>
                    <a:pt x="25" y="358"/>
                  </a:lnTo>
                  <a:lnTo>
                    <a:pt x="26" y="358"/>
                  </a:lnTo>
                  <a:lnTo>
                    <a:pt x="26" y="360"/>
                  </a:lnTo>
                  <a:lnTo>
                    <a:pt x="29" y="360"/>
                  </a:lnTo>
                  <a:lnTo>
                    <a:pt x="30" y="362"/>
                  </a:lnTo>
                  <a:lnTo>
                    <a:pt x="30" y="360"/>
                  </a:lnTo>
                  <a:lnTo>
                    <a:pt x="31" y="357"/>
                  </a:lnTo>
                  <a:lnTo>
                    <a:pt x="30" y="356"/>
                  </a:lnTo>
                  <a:lnTo>
                    <a:pt x="30" y="354"/>
                  </a:lnTo>
                  <a:lnTo>
                    <a:pt x="32" y="352"/>
                  </a:lnTo>
                  <a:lnTo>
                    <a:pt x="34" y="352"/>
                  </a:lnTo>
                  <a:lnTo>
                    <a:pt x="35" y="351"/>
                  </a:lnTo>
                  <a:lnTo>
                    <a:pt x="34" y="350"/>
                  </a:lnTo>
                  <a:lnTo>
                    <a:pt x="35" y="348"/>
                  </a:lnTo>
                  <a:lnTo>
                    <a:pt x="37" y="347"/>
                  </a:lnTo>
                  <a:lnTo>
                    <a:pt x="37" y="346"/>
                  </a:lnTo>
                  <a:lnTo>
                    <a:pt x="35" y="345"/>
                  </a:lnTo>
                  <a:lnTo>
                    <a:pt x="36" y="344"/>
                  </a:lnTo>
                  <a:lnTo>
                    <a:pt x="36" y="342"/>
                  </a:lnTo>
                  <a:lnTo>
                    <a:pt x="41" y="335"/>
                  </a:lnTo>
                  <a:lnTo>
                    <a:pt x="44" y="338"/>
                  </a:lnTo>
                  <a:lnTo>
                    <a:pt x="46" y="336"/>
                  </a:lnTo>
                  <a:lnTo>
                    <a:pt x="47" y="338"/>
                  </a:lnTo>
                  <a:lnTo>
                    <a:pt x="48" y="340"/>
                  </a:lnTo>
                  <a:lnTo>
                    <a:pt x="55" y="345"/>
                  </a:lnTo>
                  <a:lnTo>
                    <a:pt x="60" y="350"/>
                  </a:lnTo>
                  <a:lnTo>
                    <a:pt x="62" y="357"/>
                  </a:lnTo>
                  <a:lnTo>
                    <a:pt x="72" y="363"/>
                  </a:lnTo>
                  <a:lnTo>
                    <a:pt x="74" y="362"/>
                  </a:lnTo>
                  <a:lnTo>
                    <a:pt x="78" y="364"/>
                  </a:lnTo>
                  <a:lnTo>
                    <a:pt x="79" y="365"/>
                  </a:lnTo>
                  <a:lnTo>
                    <a:pt x="89" y="370"/>
                  </a:lnTo>
                  <a:lnTo>
                    <a:pt x="90" y="368"/>
                  </a:lnTo>
                  <a:lnTo>
                    <a:pt x="88" y="366"/>
                  </a:lnTo>
                  <a:lnTo>
                    <a:pt x="88" y="365"/>
                  </a:lnTo>
                  <a:lnTo>
                    <a:pt x="85" y="364"/>
                  </a:lnTo>
                  <a:lnTo>
                    <a:pt x="84" y="363"/>
                  </a:lnTo>
                  <a:lnTo>
                    <a:pt x="84" y="359"/>
                  </a:lnTo>
                  <a:lnTo>
                    <a:pt x="84" y="358"/>
                  </a:lnTo>
                  <a:lnTo>
                    <a:pt x="78" y="354"/>
                  </a:lnTo>
                  <a:lnTo>
                    <a:pt x="71" y="353"/>
                  </a:lnTo>
                  <a:lnTo>
                    <a:pt x="68" y="352"/>
                  </a:lnTo>
                  <a:lnTo>
                    <a:pt x="67" y="350"/>
                  </a:lnTo>
                  <a:lnTo>
                    <a:pt x="67" y="346"/>
                  </a:lnTo>
                  <a:lnTo>
                    <a:pt x="61" y="338"/>
                  </a:lnTo>
                  <a:lnTo>
                    <a:pt x="56" y="336"/>
                  </a:lnTo>
                  <a:lnTo>
                    <a:pt x="53" y="335"/>
                  </a:lnTo>
                  <a:lnTo>
                    <a:pt x="50" y="335"/>
                  </a:lnTo>
                  <a:lnTo>
                    <a:pt x="48" y="333"/>
                  </a:lnTo>
                  <a:lnTo>
                    <a:pt x="48" y="328"/>
                  </a:lnTo>
                  <a:lnTo>
                    <a:pt x="44" y="326"/>
                  </a:lnTo>
                  <a:lnTo>
                    <a:pt x="47" y="323"/>
                  </a:lnTo>
                  <a:lnTo>
                    <a:pt x="50" y="324"/>
                  </a:lnTo>
                  <a:lnTo>
                    <a:pt x="52" y="324"/>
                  </a:lnTo>
                  <a:lnTo>
                    <a:pt x="53" y="326"/>
                  </a:lnTo>
                  <a:lnTo>
                    <a:pt x="54" y="324"/>
                  </a:lnTo>
                  <a:lnTo>
                    <a:pt x="54" y="322"/>
                  </a:lnTo>
                  <a:lnTo>
                    <a:pt x="58" y="322"/>
                  </a:lnTo>
                  <a:lnTo>
                    <a:pt x="60" y="324"/>
                  </a:lnTo>
                  <a:lnTo>
                    <a:pt x="59" y="327"/>
                  </a:lnTo>
                  <a:lnTo>
                    <a:pt x="61" y="330"/>
                  </a:lnTo>
                  <a:lnTo>
                    <a:pt x="67" y="335"/>
                  </a:lnTo>
                  <a:lnTo>
                    <a:pt x="71" y="336"/>
                  </a:lnTo>
                  <a:lnTo>
                    <a:pt x="76" y="336"/>
                  </a:lnTo>
                  <a:lnTo>
                    <a:pt x="80" y="334"/>
                  </a:lnTo>
                  <a:lnTo>
                    <a:pt x="86" y="334"/>
                  </a:lnTo>
                  <a:lnTo>
                    <a:pt x="88" y="336"/>
                  </a:lnTo>
                  <a:lnTo>
                    <a:pt x="90" y="336"/>
                  </a:lnTo>
                  <a:lnTo>
                    <a:pt x="92" y="339"/>
                  </a:lnTo>
                  <a:lnTo>
                    <a:pt x="101" y="350"/>
                  </a:lnTo>
                  <a:lnTo>
                    <a:pt x="104" y="351"/>
                  </a:lnTo>
                  <a:lnTo>
                    <a:pt x="104" y="352"/>
                  </a:lnTo>
                  <a:lnTo>
                    <a:pt x="106" y="353"/>
                  </a:lnTo>
                  <a:lnTo>
                    <a:pt x="108" y="356"/>
                  </a:lnTo>
                  <a:lnTo>
                    <a:pt x="109" y="357"/>
                  </a:lnTo>
                  <a:lnTo>
                    <a:pt x="112" y="356"/>
                  </a:lnTo>
                  <a:lnTo>
                    <a:pt x="113" y="357"/>
                  </a:lnTo>
                  <a:lnTo>
                    <a:pt x="113" y="358"/>
                  </a:lnTo>
                  <a:lnTo>
                    <a:pt x="115" y="359"/>
                  </a:lnTo>
                  <a:lnTo>
                    <a:pt x="119" y="366"/>
                  </a:lnTo>
                  <a:lnTo>
                    <a:pt x="120" y="375"/>
                  </a:lnTo>
                  <a:lnTo>
                    <a:pt x="125" y="383"/>
                  </a:lnTo>
                  <a:lnTo>
                    <a:pt x="127" y="380"/>
                  </a:lnTo>
                  <a:lnTo>
                    <a:pt x="126" y="371"/>
                  </a:lnTo>
                  <a:lnTo>
                    <a:pt x="124" y="370"/>
                  </a:lnTo>
                  <a:lnTo>
                    <a:pt x="125" y="369"/>
                  </a:lnTo>
                  <a:lnTo>
                    <a:pt x="122" y="364"/>
                  </a:lnTo>
                  <a:lnTo>
                    <a:pt x="121" y="363"/>
                  </a:lnTo>
                  <a:lnTo>
                    <a:pt x="120" y="358"/>
                  </a:lnTo>
                  <a:lnTo>
                    <a:pt x="115" y="354"/>
                  </a:lnTo>
                  <a:lnTo>
                    <a:pt x="113" y="354"/>
                  </a:lnTo>
                  <a:lnTo>
                    <a:pt x="112" y="353"/>
                  </a:lnTo>
                  <a:lnTo>
                    <a:pt x="112" y="351"/>
                  </a:lnTo>
                  <a:lnTo>
                    <a:pt x="108" y="346"/>
                  </a:lnTo>
                  <a:lnTo>
                    <a:pt x="107" y="346"/>
                  </a:lnTo>
                  <a:lnTo>
                    <a:pt x="104" y="347"/>
                  </a:lnTo>
                  <a:lnTo>
                    <a:pt x="103" y="344"/>
                  </a:lnTo>
                  <a:lnTo>
                    <a:pt x="103" y="342"/>
                  </a:lnTo>
                  <a:lnTo>
                    <a:pt x="97" y="338"/>
                  </a:lnTo>
                  <a:lnTo>
                    <a:pt x="95" y="333"/>
                  </a:lnTo>
                  <a:lnTo>
                    <a:pt x="94" y="333"/>
                  </a:lnTo>
                  <a:lnTo>
                    <a:pt x="91" y="330"/>
                  </a:lnTo>
                  <a:lnTo>
                    <a:pt x="91" y="329"/>
                  </a:lnTo>
                  <a:lnTo>
                    <a:pt x="94" y="329"/>
                  </a:lnTo>
                  <a:lnTo>
                    <a:pt x="97" y="329"/>
                  </a:lnTo>
                  <a:lnTo>
                    <a:pt x="98" y="328"/>
                  </a:lnTo>
                  <a:lnTo>
                    <a:pt x="97" y="326"/>
                  </a:lnTo>
                  <a:lnTo>
                    <a:pt x="101" y="326"/>
                  </a:lnTo>
                  <a:lnTo>
                    <a:pt x="103" y="324"/>
                  </a:lnTo>
                  <a:lnTo>
                    <a:pt x="103" y="323"/>
                  </a:lnTo>
                  <a:lnTo>
                    <a:pt x="104" y="318"/>
                  </a:lnTo>
                  <a:lnTo>
                    <a:pt x="104" y="317"/>
                  </a:lnTo>
                  <a:lnTo>
                    <a:pt x="103" y="318"/>
                  </a:lnTo>
                  <a:lnTo>
                    <a:pt x="102" y="322"/>
                  </a:lnTo>
                  <a:lnTo>
                    <a:pt x="100" y="322"/>
                  </a:lnTo>
                  <a:lnTo>
                    <a:pt x="100" y="321"/>
                  </a:lnTo>
                  <a:lnTo>
                    <a:pt x="100" y="320"/>
                  </a:lnTo>
                  <a:lnTo>
                    <a:pt x="101" y="318"/>
                  </a:lnTo>
                  <a:lnTo>
                    <a:pt x="101" y="317"/>
                  </a:lnTo>
                  <a:lnTo>
                    <a:pt x="98" y="316"/>
                  </a:lnTo>
                  <a:lnTo>
                    <a:pt x="97" y="316"/>
                  </a:lnTo>
                  <a:lnTo>
                    <a:pt x="96" y="315"/>
                  </a:lnTo>
                  <a:lnTo>
                    <a:pt x="92" y="315"/>
                  </a:lnTo>
                  <a:lnTo>
                    <a:pt x="91" y="314"/>
                  </a:lnTo>
                  <a:lnTo>
                    <a:pt x="89" y="312"/>
                  </a:lnTo>
                  <a:lnTo>
                    <a:pt x="88" y="309"/>
                  </a:lnTo>
                  <a:lnTo>
                    <a:pt x="77" y="305"/>
                  </a:lnTo>
                  <a:lnTo>
                    <a:pt x="71" y="303"/>
                  </a:lnTo>
                  <a:lnTo>
                    <a:pt x="71" y="302"/>
                  </a:lnTo>
                  <a:lnTo>
                    <a:pt x="72" y="300"/>
                  </a:lnTo>
                  <a:lnTo>
                    <a:pt x="72" y="299"/>
                  </a:lnTo>
                  <a:lnTo>
                    <a:pt x="67" y="293"/>
                  </a:lnTo>
                  <a:lnTo>
                    <a:pt x="67" y="288"/>
                  </a:lnTo>
                  <a:lnTo>
                    <a:pt x="62" y="290"/>
                  </a:lnTo>
                  <a:lnTo>
                    <a:pt x="61" y="288"/>
                  </a:lnTo>
                  <a:lnTo>
                    <a:pt x="62" y="288"/>
                  </a:lnTo>
                  <a:lnTo>
                    <a:pt x="61" y="287"/>
                  </a:lnTo>
                  <a:lnTo>
                    <a:pt x="62" y="284"/>
                  </a:lnTo>
                  <a:lnTo>
                    <a:pt x="62" y="282"/>
                  </a:lnTo>
                  <a:lnTo>
                    <a:pt x="60" y="280"/>
                  </a:lnTo>
                  <a:lnTo>
                    <a:pt x="60" y="278"/>
                  </a:lnTo>
                  <a:lnTo>
                    <a:pt x="59" y="276"/>
                  </a:lnTo>
                  <a:lnTo>
                    <a:pt x="55" y="279"/>
                  </a:lnTo>
                  <a:lnTo>
                    <a:pt x="49" y="275"/>
                  </a:lnTo>
                  <a:lnTo>
                    <a:pt x="46" y="275"/>
                  </a:lnTo>
                  <a:lnTo>
                    <a:pt x="47" y="275"/>
                  </a:lnTo>
                  <a:lnTo>
                    <a:pt x="44" y="273"/>
                  </a:lnTo>
                  <a:lnTo>
                    <a:pt x="46" y="270"/>
                  </a:lnTo>
                  <a:lnTo>
                    <a:pt x="47" y="269"/>
                  </a:lnTo>
                  <a:lnTo>
                    <a:pt x="46" y="268"/>
                  </a:lnTo>
                  <a:lnTo>
                    <a:pt x="48" y="267"/>
                  </a:lnTo>
                  <a:lnTo>
                    <a:pt x="47" y="266"/>
                  </a:lnTo>
                  <a:lnTo>
                    <a:pt x="44" y="262"/>
                  </a:lnTo>
                  <a:lnTo>
                    <a:pt x="42" y="262"/>
                  </a:lnTo>
                  <a:lnTo>
                    <a:pt x="40" y="260"/>
                  </a:lnTo>
                  <a:lnTo>
                    <a:pt x="40" y="257"/>
                  </a:lnTo>
                  <a:lnTo>
                    <a:pt x="38" y="256"/>
                  </a:lnTo>
                  <a:lnTo>
                    <a:pt x="37" y="254"/>
                  </a:lnTo>
                  <a:lnTo>
                    <a:pt x="41" y="252"/>
                  </a:lnTo>
                  <a:lnTo>
                    <a:pt x="40" y="251"/>
                  </a:lnTo>
                  <a:lnTo>
                    <a:pt x="38" y="250"/>
                  </a:lnTo>
                  <a:lnTo>
                    <a:pt x="41" y="246"/>
                  </a:lnTo>
                  <a:lnTo>
                    <a:pt x="42" y="244"/>
                  </a:lnTo>
                  <a:lnTo>
                    <a:pt x="43" y="245"/>
                  </a:lnTo>
                  <a:lnTo>
                    <a:pt x="44" y="245"/>
                  </a:lnTo>
                  <a:lnTo>
                    <a:pt x="43" y="243"/>
                  </a:lnTo>
                  <a:lnTo>
                    <a:pt x="44" y="242"/>
                  </a:lnTo>
                  <a:lnTo>
                    <a:pt x="47" y="240"/>
                  </a:lnTo>
                  <a:lnTo>
                    <a:pt x="52" y="244"/>
                  </a:lnTo>
                  <a:lnTo>
                    <a:pt x="56" y="250"/>
                  </a:lnTo>
                  <a:lnTo>
                    <a:pt x="58" y="251"/>
                  </a:lnTo>
                  <a:lnTo>
                    <a:pt x="58" y="252"/>
                  </a:lnTo>
                  <a:lnTo>
                    <a:pt x="58" y="255"/>
                  </a:lnTo>
                  <a:lnTo>
                    <a:pt x="60" y="255"/>
                  </a:lnTo>
                  <a:lnTo>
                    <a:pt x="61" y="262"/>
                  </a:lnTo>
                  <a:lnTo>
                    <a:pt x="62" y="264"/>
                  </a:lnTo>
                  <a:lnTo>
                    <a:pt x="64" y="264"/>
                  </a:lnTo>
                  <a:lnTo>
                    <a:pt x="62" y="260"/>
                  </a:lnTo>
                  <a:lnTo>
                    <a:pt x="64" y="256"/>
                  </a:lnTo>
                  <a:lnTo>
                    <a:pt x="65" y="255"/>
                  </a:lnTo>
                  <a:lnTo>
                    <a:pt x="67" y="256"/>
                  </a:lnTo>
                  <a:lnTo>
                    <a:pt x="68" y="255"/>
                  </a:lnTo>
                  <a:lnTo>
                    <a:pt x="71" y="261"/>
                  </a:lnTo>
                  <a:lnTo>
                    <a:pt x="72" y="260"/>
                  </a:lnTo>
                  <a:lnTo>
                    <a:pt x="76" y="261"/>
                  </a:lnTo>
                  <a:lnTo>
                    <a:pt x="74" y="262"/>
                  </a:lnTo>
                  <a:lnTo>
                    <a:pt x="76" y="263"/>
                  </a:lnTo>
                  <a:lnTo>
                    <a:pt x="77" y="260"/>
                  </a:lnTo>
                  <a:lnTo>
                    <a:pt x="78" y="260"/>
                  </a:lnTo>
                  <a:lnTo>
                    <a:pt x="78" y="258"/>
                  </a:lnTo>
                  <a:lnTo>
                    <a:pt x="80" y="258"/>
                  </a:lnTo>
                  <a:lnTo>
                    <a:pt x="82" y="258"/>
                  </a:lnTo>
                  <a:lnTo>
                    <a:pt x="82" y="257"/>
                  </a:lnTo>
                  <a:lnTo>
                    <a:pt x="79" y="256"/>
                  </a:lnTo>
                  <a:lnTo>
                    <a:pt x="82" y="252"/>
                  </a:lnTo>
                  <a:lnTo>
                    <a:pt x="84" y="254"/>
                  </a:lnTo>
                  <a:lnTo>
                    <a:pt x="82" y="249"/>
                  </a:lnTo>
                  <a:lnTo>
                    <a:pt x="85" y="246"/>
                  </a:lnTo>
                  <a:lnTo>
                    <a:pt x="83" y="246"/>
                  </a:lnTo>
                  <a:lnTo>
                    <a:pt x="83" y="245"/>
                  </a:lnTo>
                  <a:lnTo>
                    <a:pt x="85" y="245"/>
                  </a:lnTo>
                  <a:lnTo>
                    <a:pt x="85" y="244"/>
                  </a:lnTo>
                  <a:lnTo>
                    <a:pt x="84" y="244"/>
                  </a:lnTo>
                  <a:lnTo>
                    <a:pt x="82" y="242"/>
                  </a:lnTo>
                  <a:lnTo>
                    <a:pt x="83" y="239"/>
                  </a:lnTo>
                  <a:lnTo>
                    <a:pt x="79" y="239"/>
                  </a:lnTo>
                  <a:lnTo>
                    <a:pt x="78" y="238"/>
                  </a:lnTo>
                  <a:lnTo>
                    <a:pt x="78" y="237"/>
                  </a:lnTo>
                  <a:lnTo>
                    <a:pt x="79" y="236"/>
                  </a:lnTo>
                  <a:lnTo>
                    <a:pt x="85" y="236"/>
                  </a:lnTo>
                  <a:lnTo>
                    <a:pt x="88" y="236"/>
                  </a:lnTo>
                  <a:lnTo>
                    <a:pt x="86" y="234"/>
                  </a:lnTo>
                  <a:lnTo>
                    <a:pt x="83" y="234"/>
                  </a:lnTo>
                  <a:lnTo>
                    <a:pt x="80" y="228"/>
                  </a:lnTo>
                  <a:lnTo>
                    <a:pt x="80" y="227"/>
                  </a:lnTo>
                  <a:lnTo>
                    <a:pt x="83" y="227"/>
                  </a:lnTo>
                  <a:lnTo>
                    <a:pt x="83" y="228"/>
                  </a:lnTo>
                  <a:lnTo>
                    <a:pt x="85" y="228"/>
                  </a:lnTo>
                  <a:lnTo>
                    <a:pt x="86" y="228"/>
                  </a:lnTo>
                  <a:lnTo>
                    <a:pt x="89" y="228"/>
                  </a:lnTo>
                  <a:lnTo>
                    <a:pt x="89" y="227"/>
                  </a:lnTo>
                  <a:lnTo>
                    <a:pt x="89" y="226"/>
                  </a:lnTo>
                  <a:lnTo>
                    <a:pt x="90" y="226"/>
                  </a:lnTo>
                  <a:lnTo>
                    <a:pt x="91" y="227"/>
                  </a:lnTo>
                  <a:lnTo>
                    <a:pt x="92" y="225"/>
                  </a:lnTo>
                  <a:lnTo>
                    <a:pt x="94" y="224"/>
                  </a:lnTo>
                  <a:lnTo>
                    <a:pt x="95" y="221"/>
                  </a:lnTo>
                  <a:lnTo>
                    <a:pt x="94" y="221"/>
                  </a:lnTo>
                  <a:lnTo>
                    <a:pt x="89" y="224"/>
                  </a:lnTo>
                  <a:lnTo>
                    <a:pt x="85" y="224"/>
                  </a:lnTo>
                  <a:lnTo>
                    <a:pt x="84" y="221"/>
                  </a:lnTo>
                  <a:lnTo>
                    <a:pt x="80" y="222"/>
                  </a:lnTo>
                  <a:lnTo>
                    <a:pt x="78" y="220"/>
                  </a:lnTo>
                  <a:lnTo>
                    <a:pt x="78" y="219"/>
                  </a:lnTo>
                  <a:lnTo>
                    <a:pt x="80" y="216"/>
                  </a:lnTo>
                  <a:lnTo>
                    <a:pt x="78" y="216"/>
                  </a:lnTo>
                  <a:lnTo>
                    <a:pt x="78" y="215"/>
                  </a:lnTo>
                  <a:lnTo>
                    <a:pt x="77" y="214"/>
                  </a:lnTo>
                  <a:lnTo>
                    <a:pt x="77" y="213"/>
                  </a:lnTo>
                  <a:lnTo>
                    <a:pt x="78" y="212"/>
                  </a:lnTo>
                  <a:lnTo>
                    <a:pt x="78" y="214"/>
                  </a:lnTo>
                  <a:lnTo>
                    <a:pt x="79" y="210"/>
                  </a:lnTo>
                  <a:lnTo>
                    <a:pt x="78" y="209"/>
                  </a:lnTo>
                  <a:lnTo>
                    <a:pt x="78" y="208"/>
                  </a:lnTo>
                  <a:lnTo>
                    <a:pt x="74" y="207"/>
                  </a:lnTo>
                  <a:lnTo>
                    <a:pt x="73" y="208"/>
                  </a:lnTo>
                  <a:lnTo>
                    <a:pt x="73" y="206"/>
                  </a:lnTo>
                  <a:lnTo>
                    <a:pt x="72" y="206"/>
                  </a:lnTo>
                  <a:lnTo>
                    <a:pt x="71" y="204"/>
                  </a:lnTo>
                  <a:lnTo>
                    <a:pt x="72" y="203"/>
                  </a:lnTo>
                  <a:lnTo>
                    <a:pt x="71" y="203"/>
                  </a:lnTo>
                  <a:lnTo>
                    <a:pt x="71" y="198"/>
                  </a:lnTo>
                  <a:lnTo>
                    <a:pt x="67" y="196"/>
                  </a:lnTo>
                  <a:lnTo>
                    <a:pt x="67" y="189"/>
                  </a:lnTo>
                  <a:lnTo>
                    <a:pt x="65" y="188"/>
                  </a:lnTo>
                  <a:lnTo>
                    <a:pt x="62" y="183"/>
                  </a:lnTo>
                  <a:lnTo>
                    <a:pt x="56" y="179"/>
                  </a:lnTo>
                  <a:lnTo>
                    <a:pt x="58" y="178"/>
                  </a:lnTo>
                  <a:lnTo>
                    <a:pt x="59" y="177"/>
                  </a:lnTo>
                  <a:lnTo>
                    <a:pt x="60" y="176"/>
                  </a:lnTo>
                  <a:lnTo>
                    <a:pt x="60" y="171"/>
                  </a:lnTo>
                  <a:lnTo>
                    <a:pt x="61" y="171"/>
                  </a:lnTo>
                  <a:lnTo>
                    <a:pt x="64" y="168"/>
                  </a:lnTo>
                  <a:lnTo>
                    <a:pt x="65" y="167"/>
                  </a:lnTo>
                  <a:lnTo>
                    <a:pt x="65" y="166"/>
                  </a:lnTo>
                  <a:lnTo>
                    <a:pt x="66" y="167"/>
                  </a:lnTo>
                  <a:lnTo>
                    <a:pt x="66" y="168"/>
                  </a:lnTo>
                  <a:lnTo>
                    <a:pt x="67" y="171"/>
                  </a:lnTo>
                  <a:lnTo>
                    <a:pt x="67" y="172"/>
                  </a:lnTo>
                  <a:lnTo>
                    <a:pt x="74" y="173"/>
                  </a:lnTo>
                  <a:lnTo>
                    <a:pt x="74" y="174"/>
                  </a:lnTo>
                  <a:lnTo>
                    <a:pt x="73" y="176"/>
                  </a:lnTo>
                  <a:lnTo>
                    <a:pt x="73" y="177"/>
                  </a:lnTo>
                  <a:lnTo>
                    <a:pt x="78" y="179"/>
                  </a:lnTo>
                  <a:lnTo>
                    <a:pt x="80" y="186"/>
                  </a:lnTo>
                  <a:lnTo>
                    <a:pt x="84" y="185"/>
                  </a:lnTo>
                  <a:lnTo>
                    <a:pt x="85" y="183"/>
                  </a:lnTo>
                  <a:lnTo>
                    <a:pt x="85" y="182"/>
                  </a:lnTo>
                  <a:lnTo>
                    <a:pt x="89" y="180"/>
                  </a:lnTo>
                  <a:lnTo>
                    <a:pt x="90" y="178"/>
                  </a:lnTo>
                  <a:lnTo>
                    <a:pt x="92" y="178"/>
                  </a:lnTo>
                  <a:lnTo>
                    <a:pt x="94" y="177"/>
                  </a:lnTo>
                  <a:lnTo>
                    <a:pt x="95" y="178"/>
                  </a:lnTo>
                  <a:lnTo>
                    <a:pt x="97" y="176"/>
                  </a:lnTo>
                  <a:lnTo>
                    <a:pt x="98" y="177"/>
                  </a:lnTo>
                  <a:lnTo>
                    <a:pt x="100" y="174"/>
                  </a:lnTo>
                  <a:lnTo>
                    <a:pt x="101" y="173"/>
                  </a:lnTo>
                  <a:lnTo>
                    <a:pt x="102" y="174"/>
                  </a:lnTo>
                  <a:lnTo>
                    <a:pt x="100" y="176"/>
                  </a:lnTo>
                  <a:lnTo>
                    <a:pt x="101" y="177"/>
                  </a:lnTo>
                  <a:lnTo>
                    <a:pt x="103" y="173"/>
                  </a:lnTo>
                  <a:lnTo>
                    <a:pt x="104" y="173"/>
                  </a:lnTo>
                  <a:lnTo>
                    <a:pt x="106" y="176"/>
                  </a:lnTo>
                  <a:lnTo>
                    <a:pt x="108" y="178"/>
                  </a:lnTo>
                  <a:lnTo>
                    <a:pt x="113" y="176"/>
                  </a:lnTo>
                  <a:lnTo>
                    <a:pt x="114" y="178"/>
                  </a:lnTo>
                  <a:lnTo>
                    <a:pt x="114" y="182"/>
                  </a:lnTo>
                  <a:lnTo>
                    <a:pt x="116" y="184"/>
                  </a:lnTo>
                  <a:lnTo>
                    <a:pt x="116" y="183"/>
                  </a:lnTo>
                  <a:lnTo>
                    <a:pt x="115" y="180"/>
                  </a:lnTo>
                  <a:lnTo>
                    <a:pt x="116" y="176"/>
                  </a:lnTo>
                  <a:lnTo>
                    <a:pt x="118" y="173"/>
                  </a:lnTo>
                  <a:lnTo>
                    <a:pt x="119" y="172"/>
                  </a:lnTo>
                  <a:lnTo>
                    <a:pt x="120" y="176"/>
                  </a:lnTo>
                  <a:lnTo>
                    <a:pt x="124" y="173"/>
                  </a:lnTo>
                  <a:lnTo>
                    <a:pt x="125" y="172"/>
                  </a:lnTo>
                  <a:lnTo>
                    <a:pt x="127" y="174"/>
                  </a:lnTo>
                  <a:lnTo>
                    <a:pt x="126" y="177"/>
                  </a:lnTo>
                  <a:lnTo>
                    <a:pt x="128" y="179"/>
                  </a:lnTo>
                  <a:lnTo>
                    <a:pt x="128" y="178"/>
                  </a:lnTo>
                  <a:lnTo>
                    <a:pt x="128" y="174"/>
                  </a:lnTo>
                  <a:lnTo>
                    <a:pt x="128" y="173"/>
                  </a:lnTo>
                  <a:lnTo>
                    <a:pt x="126" y="173"/>
                  </a:lnTo>
                  <a:lnTo>
                    <a:pt x="126" y="172"/>
                  </a:lnTo>
                  <a:lnTo>
                    <a:pt x="128" y="170"/>
                  </a:lnTo>
                  <a:lnTo>
                    <a:pt x="130" y="171"/>
                  </a:lnTo>
                  <a:lnTo>
                    <a:pt x="130" y="170"/>
                  </a:lnTo>
                  <a:lnTo>
                    <a:pt x="130" y="168"/>
                  </a:lnTo>
                  <a:lnTo>
                    <a:pt x="131" y="168"/>
                  </a:lnTo>
                  <a:lnTo>
                    <a:pt x="133" y="170"/>
                  </a:lnTo>
                  <a:lnTo>
                    <a:pt x="132" y="171"/>
                  </a:lnTo>
                  <a:lnTo>
                    <a:pt x="137" y="176"/>
                  </a:lnTo>
                  <a:lnTo>
                    <a:pt x="144" y="180"/>
                  </a:lnTo>
                  <a:lnTo>
                    <a:pt x="144" y="179"/>
                  </a:lnTo>
                  <a:lnTo>
                    <a:pt x="146" y="178"/>
                  </a:lnTo>
                  <a:lnTo>
                    <a:pt x="150" y="180"/>
                  </a:lnTo>
                  <a:lnTo>
                    <a:pt x="151" y="179"/>
                  </a:lnTo>
                  <a:lnTo>
                    <a:pt x="151" y="177"/>
                  </a:lnTo>
                  <a:lnTo>
                    <a:pt x="154" y="176"/>
                  </a:lnTo>
                  <a:lnTo>
                    <a:pt x="154" y="177"/>
                  </a:lnTo>
                  <a:lnTo>
                    <a:pt x="156" y="177"/>
                  </a:lnTo>
                  <a:lnTo>
                    <a:pt x="157" y="179"/>
                  </a:lnTo>
                  <a:lnTo>
                    <a:pt x="157" y="183"/>
                  </a:lnTo>
                  <a:lnTo>
                    <a:pt x="161" y="186"/>
                  </a:lnTo>
                  <a:lnTo>
                    <a:pt x="163" y="191"/>
                  </a:lnTo>
                  <a:lnTo>
                    <a:pt x="168" y="194"/>
                  </a:lnTo>
                  <a:lnTo>
                    <a:pt x="169" y="195"/>
                  </a:lnTo>
                  <a:lnTo>
                    <a:pt x="172" y="197"/>
                  </a:lnTo>
                  <a:lnTo>
                    <a:pt x="173" y="195"/>
                  </a:lnTo>
                  <a:lnTo>
                    <a:pt x="169" y="192"/>
                  </a:lnTo>
                  <a:lnTo>
                    <a:pt x="170" y="191"/>
                  </a:lnTo>
                  <a:lnTo>
                    <a:pt x="168" y="188"/>
                  </a:lnTo>
                  <a:lnTo>
                    <a:pt x="161" y="183"/>
                  </a:lnTo>
                  <a:lnTo>
                    <a:pt x="160" y="182"/>
                  </a:lnTo>
                  <a:lnTo>
                    <a:pt x="160" y="179"/>
                  </a:lnTo>
                  <a:lnTo>
                    <a:pt x="163" y="178"/>
                  </a:lnTo>
                  <a:lnTo>
                    <a:pt x="167" y="179"/>
                  </a:lnTo>
                  <a:lnTo>
                    <a:pt x="170" y="179"/>
                  </a:lnTo>
                  <a:lnTo>
                    <a:pt x="174" y="178"/>
                  </a:lnTo>
                  <a:lnTo>
                    <a:pt x="176" y="179"/>
                  </a:lnTo>
                  <a:lnTo>
                    <a:pt x="178" y="179"/>
                  </a:lnTo>
                  <a:lnTo>
                    <a:pt x="178" y="178"/>
                  </a:lnTo>
                  <a:lnTo>
                    <a:pt x="172" y="176"/>
                  </a:lnTo>
                  <a:lnTo>
                    <a:pt x="167" y="177"/>
                  </a:lnTo>
                  <a:lnTo>
                    <a:pt x="164" y="177"/>
                  </a:lnTo>
                  <a:lnTo>
                    <a:pt x="162" y="176"/>
                  </a:lnTo>
                  <a:lnTo>
                    <a:pt x="160" y="176"/>
                  </a:lnTo>
                  <a:lnTo>
                    <a:pt x="155" y="173"/>
                  </a:lnTo>
                  <a:lnTo>
                    <a:pt x="154" y="174"/>
                  </a:lnTo>
                  <a:lnTo>
                    <a:pt x="151" y="173"/>
                  </a:lnTo>
                  <a:lnTo>
                    <a:pt x="150" y="174"/>
                  </a:lnTo>
                  <a:lnTo>
                    <a:pt x="145" y="176"/>
                  </a:lnTo>
                  <a:lnTo>
                    <a:pt x="140" y="173"/>
                  </a:lnTo>
                  <a:lnTo>
                    <a:pt x="138" y="172"/>
                  </a:lnTo>
                  <a:lnTo>
                    <a:pt x="134" y="166"/>
                  </a:lnTo>
                  <a:lnTo>
                    <a:pt x="132" y="166"/>
                  </a:lnTo>
                  <a:lnTo>
                    <a:pt x="130" y="164"/>
                  </a:lnTo>
                  <a:lnTo>
                    <a:pt x="127" y="165"/>
                  </a:lnTo>
                  <a:lnTo>
                    <a:pt x="126" y="164"/>
                  </a:lnTo>
                  <a:lnTo>
                    <a:pt x="125" y="162"/>
                  </a:lnTo>
                  <a:lnTo>
                    <a:pt x="126" y="161"/>
                  </a:lnTo>
                  <a:lnTo>
                    <a:pt x="126" y="160"/>
                  </a:lnTo>
                  <a:lnTo>
                    <a:pt x="126" y="159"/>
                  </a:lnTo>
                  <a:lnTo>
                    <a:pt x="127" y="160"/>
                  </a:lnTo>
                  <a:lnTo>
                    <a:pt x="127" y="161"/>
                  </a:lnTo>
                  <a:lnTo>
                    <a:pt x="128" y="162"/>
                  </a:lnTo>
                  <a:lnTo>
                    <a:pt x="130" y="161"/>
                  </a:lnTo>
                  <a:lnTo>
                    <a:pt x="130" y="159"/>
                  </a:lnTo>
                  <a:lnTo>
                    <a:pt x="127" y="158"/>
                  </a:lnTo>
                  <a:lnTo>
                    <a:pt x="126" y="159"/>
                  </a:lnTo>
                  <a:lnTo>
                    <a:pt x="125" y="158"/>
                  </a:lnTo>
                  <a:lnTo>
                    <a:pt x="125" y="156"/>
                  </a:lnTo>
                  <a:lnTo>
                    <a:pt x="126" y="155"/>
                  </a:lnTo>
                  <a:lnTo>
                    <a:pt x="126" y="154"/>
                  </a:lnTo>
                  <a:lnTo>
                    <a:pt x="124" y="154"/>
                  </a:lnTo>
                  <a:lnTo>
                    <a:pt x="124" y="153"/>
                  </a:lnTo>
                  <a:lnTo>
                    <a:pt x="126" y="150"/>
                  </a:lnTo>
                  <a:lnTo>
                    <a:pt x="127" y="153"/>
                  </a:lnTo>
                  <a:lnTo>
                    <a:pt x="128" y="149"/>
                  </a:lnTo>
                  <a:lnTo>
                    <a:pt x="125" y="148"/>
                  </a:lnTo>
                  <a:lnTo>
                    <a:pt x="125" y="146"/>
                  </a:lnTo>
                  <a:lnTo>
                    <a:pt x="128" y="143"/>
                  </a:lnTo>
                  <a:lnTo>
                    <a:pt x="127" y="143"/>
                  </a:lnTo>
                  <a:lnTo>
                    <a:pt x="127" y="141"/>
                  </a:lnTo>
                  <a:lnTo>
                    <a:pt x="124" y="142"/>
                  </a:lnTo>
                  <a:lnTo>
                    <a:pt x="124" y="143"/>
                  </a:lnTo>
                  <a:lnTo>
                    <a:pt x="121" y="144"/>
                  </a:lnTo>
                  <a:lnTo>
                    <a:pt x="119" y="142"/>
                  </a:lnTo>
                  <a:lnTo>
                    <a:pt x="120" y="138"/>
                  </a:lnTo>
                  <a:lnTo>
                    <a:pt x="122" y="136"/>
                  </a:lnTo>
                  <a:lnTo>
                    <a:pt x="121" y="136"/>
                  </a:lnTo>
                  <a:lnTo>
                    <a:pt x="119" y="135"/>
                  </a:lnTo>
                  <a:lnTo>
                    <a:pt x="118" y="134"/>
                  </a:lnTo>
                  <a:lnTo>
                    <a:pt x="120" y="132"/>
                  </a:lnTo>
                  <a:lnTo>
                    <a:pt x="118" y="130"/>
                  </a:lnTo>
                  <a:lnTo>
                    <a:pt x="118" y="129"/>
                  </a:lnTo>
                  <a:lnTo>
                    <a:pt x="116" y="128"/>
                  </a:lnTo>
                  <a:lnTo>
                    <a:pt x="119" y="128"/>
                  </a:lnTo>
                  <a:lnTo>
                    <a:pt x="122" y="129"/>
                  </a:lnTo>
                  <a:lnTo>
                    <a:pt x="124" y="128"/>
                  </a:lnTo>
                  <a:lnTo>
                    <a:pt x="121" y="125"/>
                  </a:lnTo>
                  <a:lnTo>
                    <a:pt x="119" y="124"/>
                  </a:lnTo>
                  <a:lnTo>
                    <a:pt x="121" y="122"/>
                  </a:lnTo>
                  <a:lnTo>
                    <a:pt x="121" y="119"/>
                  </a:lnTo>
                  <a:lnTo>
                    <a:pt x="124" y="117"/>
                  </a:lnTo>
                  <a:lnTo>
                    <a:pt x="125" y="114"/>
                  </a:lnTo>
                  <a:lnTo>
                    <a:pt x="127" y="113"/>
                  </a:lnTo>
                  <a:lnTo>
                    <a:pt x="127" y="112"/>
                  </a:lnTo>
                  <a:lnTo>
                    <a:pt x="126" y="111"/>
                  </a:lnTo>
                  <a:lnTo>
                    <a:pt x="127" y="108"/>
                  </a:lnTo>
                  <a:lnTo>
                    <a:pt x="126" y="107"/>
                  </a:lnTo>
                  <a:lnTo>
                    <a:pt x="126" y="105"/>
                  </a:lnTo>
                  <a:lnTo>
                    <a:pt x="128" y="104"/>
                  </a:lnTo>
                  <a:lnTo>
                    <a:pt x="128" y="101"/>
                  </a:lnTo>
                  <a:lnTo>
                    <a:pt x="131" y="101"/>
                  </a:lnTo>
                  <a:lnTo>
                    <a:pt x="134" y="106"/>
                  </a:lnTo>
                  <a:lnTo>
                    <a:pt x="136" y="108"/>
                  </a:lnTo>
                  <a:lnTo>
                    <a:pt x="138" y="108"/>
                  </a:lnTo>
                  <a:lnTo>
                    <a:pt x="142" y="110"/>
                  </a:lnTo>
                  <a:lnTo>
                    <a:pt x="142" y="112"/>
                  </a:lnTo>
                  <a:lnTo>
                    <a:pt x="143" y="111"/>
                  </a:lnTo>
                  <a:lnTo>
                    <a:pt x="145" y="113"/>
                  </a:lnTo>
                  <a:lnTo>
                    <a:pt x="146" y="112"/>
                  </a:lnTo>
                  <a:lnTo>
                    <a:pt x="148" y="114"/>
                  </a:lnTo>
                  <a:lnTo>
                    <a:pt x="146" y="116"/>
                  </a:lnTo>
                  <a:lnTo>
                    <a:pt x="148" y="117"/>
                  </a:lnTo>
                  <a:lnTo>
                    <a:pt x="148" y="116"/>
                  </a:lnTo>
                  <a:lnTo>
                    <a:pt x="149" y="117"/>
                  </a:lnTo>
                  <a:lnTo>
                    <a:pt x="151" y="117"/>
                  </a:lnTo>
                  <a:lnTo>
                    <a:pt x="154" y="117"/>
                  </a:lnTo>
                  <a:lnTo>
                    <a:pt x="154" y="118"/>
                  </a:lnTo>
                  <a:lnTo>
                    <a:pt x="151" y="119"/>
                  </a:lnTo>
                  <a:lnTo>
                    <a:pt x="151" y="120"/>
                  </a:lnTo>
                  <a:lnTo>
                    <a:pt x="152" y="120"/>
                  </a:lnTo>
                  <a:lnTo>
                    <a:pt x="154" y="120"/>
                  </a:lnTo>
                  <a:lnTo>
                    <a:pt x="154" y="119"/>
                  </a:lnTo>
                  <a:lnTo>
                    <a:pt x="156" y="119"/>
                  </a:lnTo>
                  <a:lnTo>
                    <a:pt x="157" y="119"/>
                  </a:lnTo>
                  <a:lnTo>
                    <a:pt x="152" y="116"/>
                  </a:lnTo>
                  <a:lnTo>
                    <a:pt x="152" y="113"/>
                  </a:lnTo>
                  <a:lnTo>
                    <a:pt x="155" y="112"/>
                  </a:lnTo>
                  <a:lnTo>
                    <a:pt x="154" y="112"/>
                  </a:lnTo>
                  <a:lnTo>
                    <a:pt x="148" y="108"/>
                  </a:lnTo>
                  <a:lnTo>
                    <a:pt x="149" y="107"/>
                  </a:lnTo>
                  <a:lnTo>
                    <a:pt x="149" y="106"/>
                  </a:lnTo>
                  <a:lnTo>
                    <a:pt x="146" y="107"/>
                  </a:lnTo>
                  <a:lnTo>
                    <a:pt x="146" y="106"/>
                  </a:lnTo>
                  <a:lnTo>
                    <a:pt x="149" y="104"/>
                  </a:lnTo>
                  <a:lnTo>
                    <a:pt x="151" y="102"/>
                  </a:lnTo>
                  <a:lnTo>
                    <a:pt x="155" y="105"/>
                  </a:lnTo>
                  <a:lnTo>
                    <a:pt x="155" y="104"/>
                  </a:lnTo>
                  <a:lnTo>
                    <a:pt x="152" y="102"/>
                  </a:lnTo>
                  <a:lnTo>
                    <a:pt x="152" y="101"/>
                  </a:lnTo>
                  <a:lnTo>
                    <a:pt x="149" y="101"/>
                  </a:lnTo>
                  <a:lnTo>
                    <a:pt x="148" y="101"/>
                  </a:lnTo>
                  <a:lnTo>
                    <a:pt x="146" y="104"/>
                  </a:lnTo>
                  <a:lnTo>
                    <a:pt x="144" y="105"/>
                  </a:lnTo>
                  <a:lnTo>
                    <a:pt x="140" y="104"/>
                  </a:lnTo>
                  <a:lnTo>
                    <a:pt x="137" y="102"/>
                  </a:lnTo>
                  <a:lnTo>
                    <a:pt x="137" y="100"/>
                  </a:lnTo>
                  <a:lnTo>
                    <a:pt x="139" y="99"/>
                  </a:lnTo>
                  <a:lnTo>
                    <a:pt x="143" y="100"/>
                  </a:lnTo>
                  <a:lnTo>
                    <a:pt x="145" y="100"/>
                  </a:lnTo>
                  <a:lnTo>
                    <a:pt x="142" y="96"/>
                  </a:lnTo>
                  <a:lnTo>
                    <a:pt x="137" y="95"/>
                  </a:lnTo>
                  <a:lnTo>
                    <a:pt x="136" y="94"/>
                  </a:lnTo>
                  <a:lnTo>
                    <a:pt x="138" y="93"/>
                  </a:lnTo>
                  <a:lnTo>
                    <a:pt x="139" y="90"/>
                  </a:lnTo>
                  <a:lnTo>
                    <a:pt x="140" y="89"/>
                  </a:lnTo>
                  <a:lnTo>
                    <a:pt x="143" y="90"/>
                  </a:lnTo>
                  <a:lnTo>
                    <a:pt x="144" y="89"/>
                  </a:lnTo>
                  <a:lnTo>
                    <a:pt x="142" y="88"/>
                  </a:lnTo>
                  <a:lnTo>
                    <a:pt x="145" y="86"/>
                  </a:lnTo>
                  <a:lnTo>
                    <a:pt x="149" y="86"/>
                  </a:lnTo>
                  <a:lnTo>
                    <a:pt x="146" y="84"/>
                  </a:lnTo>
                  <a:lnTo>
                    <a:pt x="146" y="83"/>
                  </a:lnTo>
                  <a:lnTo>
                    <a:pt x="149" y="83"/>
                  </a:lnTo>
                  <a:lnTo>
                    <a:pt x="151" y="86"/>
                  </a:lnTo>
                  <a:lnTo>
                    <a:pt x="154" y="84"/>
                  </a:lnTo>
                  <a:lnTo>
                    <a:pt x="158" y="86"/>
                  </a:lnTo>
                  <a:lnTo>
                    <a:pt x="164" y="95"/>
                  </a:lnTo>
                  <a:lnTo>
                    <a:pt x="164" y="98"/>
                  </a:lnTo>
                  <a:lnTo>
                    <a:pt x="166" y="99"/>
                  </a:lnTo>
                  <a:lnTo>
                    <a:pt x="167" y="96"/>
                  </a:lnTo>
                  <a:lnTo>
                    <a:pt x="167" y="95"/>
                  </a:lnTo>
                  <a:lnTo>
                    <a:pt x="164" y="92"/>
                  </a:lnTo>
                  <a:lnTo>
                    <a:pt x="167" y="90"/>
                  </a:lnTo>
                  <a:lnTo>
                    <a:pt x="161" y="88"/>
                  </a:lnTo>
                  <a:lnTo>
                    <a:pt x="161" y="86"/>
                  </a:lnTo>
                  <a:lnTo>
                    <a:pt x="162" y="86"/>
                  </a:lnTo>
                  <a:lnTo>
                    <a:pt x="162" y="84"/>
                  </a:lnTo>
                  <a:lnTo>
                    <a:pt x="156" y="83"/>
                  </a:lnTo>
                  <a:lnTo>
                    <a:pt x="154" y="82"/>
                  </a:lnTo>
                  <a:lnTo>
                    <a:pt x="152" y="82"/>
                  </a:lnTo>
                  <a:lnTo>
                    <a:pt x="146" y="81"/>
                  </a:lnTo>
                  <a:lnTo>
                    <a:pt x="150" y="80"/>
                  </a:lnTo>
                  <a:lnTo>
                    <a:pt x="151" y="80"/>
                  </a:lnTo>
                  <a:lnTo>
                    <a:pt x="152" y="78"/>
                  </a:lnTo>
                  <a:lnTo>
                    <a:pt x="149" y="77"/>
                  </a:lnTo>
                  <a:lnTo>
                    <a:pt x="145" y="74"/>
                  </a:lnTo>
                  <a:lnTo>
                    <a:pt x="145" y="71"/>
                  </a:lnTo>
                  <a:lnTo>
                    <a:pt x="140" y="70"/>
                  </a:lnTo>
                  <a:lnTo>
                    <a:pt x="140" y="69"/>
                  </a:lnTo>
                  <a:lnTo>
                    <a:pt x="138" y="70"/>
                  </a:lnTo>
                  <a:lnTo>
                    <a:pt x="137" y="69"/>
                  </a:lnTo>
                  <a:lnTo>
                    <a:pt x="138" y="68"/>
                  </a:lnTo>
                  <a:lnTo>
                    <a:pt x="137" y="66"/>
                  </a:lnTo>
                  <a:lnTo>
                    <a:pt x="137" y="65"/>
                  </a:lnTo>
                  <a:lnTo>
                    <a:pt x="136" y="64"/>
                  </a:lnTo>
                  <a:lnTo>
                    <a:pt x="137" y="62"/>
                  </a:lnTo>
                  <a:lnTo>
                    <a:pt x="140" y="50"/>
                  </a:lnTo>
                  <a:lnTo>
                    <a:pt x="142" y="50"/>
                  </a:lnTo>
                  <a:lnTo>
                    <a:pt x="143" y="47"/>
                  </a:lnTo>
                  <a:lnTo>
                    <a:pt x="145" y="45"/>
                  </a:lnTo>
                  <a:lnTo>
                    <a:pt x="146" y="42"/>
                  </a:lnTo>
                  <a:lnTo>
                    <a:pt x="148" y="42"/>
                  </a:lnTo>
                  <a:lnTo>
                    <a:pt x="150" y="44"/>
                  </a:lnTo>
                  <a:lnTo>
                    <a:pt x="156" y="40"/>
                  </a:lnTo>
                  <a:lnTo>
                    <a:pt x="160" y="35"/>
                  </a:lnTo>
                  <a:lnTo>
                    <a:pt x="160" y="34"/>
                  </a:lnTo>
                  <a:lnTo>
                    <a:pt x="162" y="32"/>
                  </a:lnTo>
                  <a:lnTo>
                    <a:pt x="162" y="28"/>
                  </a:lnTo>
                  <a:lnTo>
                    <a:pt x="166" y="26"/>
                  </a:lnTo>
                  <a:lnTo>
                    <a:pt x="166" y="23"/>
                  </a:lnTo>
                  <a:lnTo>
                    <a:pt x="166" y="20"/>
                  </a:lnTo>
                  <a:lnTo>
                    <a:pt x="168" y="18"/>
                  </a:lnTo>
                  <a:lnTo>
                    <a:pt x="168" y="15"/>
                  </a:lnTo>
                  <a:lnTo>
                    <a:pt x="167" y="12"/>
                  </a:lnTo>
                  <a:lnTo>
                    <a:pt x="168" y="11"/>
                  </a:lnTo>
                  <a:lnTo>
                    <a:pt x="167" y="6"/>
                  </a:lnTo>
                  <a:lnTo>
                    <a:pt x="169" y="4"/>
                  </a:lnTo>
                  <a:lnTo>
                    <a:pt x="169" y="2"/>
                  </a:lnTo>
                  <a:lnTo>
                    <a:pt x="173" y="0"/>
                  </a:lnTo>
                  <a:lnTo>
                    <a:pt x="173" y="3"/>
                  </a:lnTo>
                  <a:lnTo>
                    <a:pt x="178" y="8"/>
                  </a:lnTo>
                  <a:lnTo>
                    <a:pt x="181" y="9"/>
                  </a:lnTo>
                  <a:lnTo>
                    <a:pt x="181" y="10"/>
                  </a:lnTo>
                  <a:lnTo>
                    <a:pt x="182" y="10"/>
                  </a:lnTo>
                  <a:lnTo>
                    <a:pt x="184" y="11"/>
                  </a:lnTo>
                  <a:lnTo>
                    <a:pt x="185" y="11"/>
                  </a:lnTo>
                  <a:lnTo>
                    <a:pt x="185" y="9"/>
                  </a:lnTo>
                  <a:lnTo>
                    <a:pt x="187" y="8"/>
                  </a:lnTo>
                  <a:lnTo>
                    <a:pt x="192" y="10"/>
                  </a:lnTo>
                  <a:lnTo>
                    <a:pt x="193" y="9"/>
                  </a:lnTo>
                  <a:lnTo>
                    <a:pt x="197" y="11"/>
                  </a:lnTo>
                  <a:lnTo>
                    <a:pt x="198" y="11"/>
                  </a:lnTo>
                  <a:lnTo>
                    <a:pt x="199" y="9"/>
                  </a:lnTo>
                  <a:lnTo>
                    <a:pt x="202" y="12"/>
                  </a:lnTo>
                  <a:lnTo>
                    <a:pt x="204" y="14"/>
                  </a:lnTo>
                  <a:lnTo>
                    <a:pt x="208" y="17"/>
                  </a:lnTo>
                  <a:lnTo>
                    <a:pt x="209" y="17"/>
                  </a:lnTo>
                  <a:lnTo>
                    <a:pt x="212" y="18"/>
                  </a:lnTo>
                  <a:lnTo>
                    <a:pt x="212" y="21"/>
                  </a:lnTo>
                  <a:lnTo>
                    <a:pt x="215" y="23"/>
                  </a:lnTo>
                  <a:lnTo>
                    <a:pt x="214" y="26"/>
                  </a:lnTo>
                  <a:lnTo>
                    <a:pt x="214" y="28"/>
                  </a:lnTo>
                  <a:lnTo>
                    <a:pt x="212" y="30"/>
                  </a:lnTo>
                  <a:lnTo>
                    <a:pt x="214" y="32"/>
                  </a:lnTo>
                  <a:lnTo>
                    <a:pt x="214" y="36"/>
                  </a:lnTo>
                  <a:lnTo>
                    <a:pt x="214" y="39"/>
                  </a:lnTo>
                  <a:lnTo>
                    <a:pt x="218" y="42"/>
                  </a:lnTo>
                  <a:lnTo>
                    <a:pt x="218" y="46"/>
                  </a:lnTo>
                  <a:lnTo>
                    <a:pt x="215" y="48"/>
                  </a:lnTo>
                  <a:lnTo>
                    <a:pt x="211" y="52"/>
                  </a:lnTo>
                  <a:lnTo>
                    <a:pt x="209" y="53"/>
                  </a:lnTo>
                  <a:lnTo>
                    <a:pt x="210" y="53"/>
                  </a:lnTo>
                  <a:lnTo>
                    <a:pt x="214" y="52"/>
                  </a:lnTo>
                  <a:lnTo>
                    <a:pt x="214" y="5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798" name="Freeform 1101"/>
            <p:cNvSpPr>
              <a:spLocks noChangeAspect="1"/>
            </p:cNvSpPr>
            <p:nvPr/>
          </p:nvSpPr>
          <p:spPr bwMode="auto">
            <a:xfrm>
              <a:off x="2489" y="1594"/>
              <a:ext cx="57" cy="207"/>
            </a:xfrm>
            <a:custGeom>
              <a:avLst/>
              <a:gdLst>
                <a:gd name="T0" fmla="*/ 1 w 114"/>
                <a:gd name="T1" fmla="*/ 1 h 415"/>
                <a:gd name="T2" fmla="*/ 1 w 114"/>
                <a:gd name="T3" fmla="*/ 1 h 415"/>
                <a:gd name="T4" fmla="*/ 1 w 114"/>
                <a:gd name="T5" fmla="*/ 1 h 415"/>
                <a:gd name="T6" fmla="*/ 1 w 114"/>
                <a:gd name="T7" fmla="*/ 1 h 415"/>
                <a:gd name="T8" fmla="*/ 1 w 114"/>
                <a:gd name="T9" fmla="*/ 1 h 415"/>
                <a:gd name="T10" fmla="*/ 1 w 114"/>
                <a:gd name="T11" fmla="*/ 1 h 415"/>
                <a:gd name="T12" fmla="*/ 1 w 114"/>
                <a:gd name="T13" fmla="*/ 1 h 415"/>
                <a:gd name="T14" fmla="*/ 1 w 114"/>
                <a:gd name="T15" fmla="*/ 1 h 415"/>
                <a:gd name="T16" fmla="*/ 1 w 114"/>
                <a:gd name="T17" fmla="*/ 1 h 415"/>
                <a:gd name="T18" fmla="*/ 1 w 114"/>
                <a:gd name="T19" fmla="*/ 1 h 415"/>
                <a:gd name="T20" fmla="*/ 1 w 114"/>
                <a:gd name="T21" fmla="*/ 1 h 415"/>
                <a:gd name="T22" fmla="*/ 1 w 114"/>
                <a:gd name="T23" fmla="*/ 1 h 415"/>
                <a:gd name="T24" fmla="*/ 1 w 114"/>
                <a:gd name="T25" fmla="*/ 1 h 415"/>
                <a:gd name="T26" fmla="*/ 1 w 114"/>
                <a:gd name="T27" fmla="*/ 1 h 415"/>
                <a:gd name="T28" fmla="*/ 1 w 114"/>
                <a:gd name="T29" fmla="*/ 1 h 415"/>
                <a:gd name="T30" fmla="*/ 1 w 114"/>
                <a:gd name="T31" fmla="*/ 1 h 415"/>
                <a:gd name="T32" fmla="*/ 1 w 114"/>
                <a:gd name="T33" fmla="*/ 1 h 415"/>
                <a:gd name="T34" fmla="*/ 1 w 114"/>
                <a:gd name="T35" fmla="*/ 1 h 415"/>
                <a:gd name="T36" fmla="*/ 1 w 114"/>
                <a:gd name="T37" fmla="*/ 1 h 415"/>
                <a:gd name="T38" fmla="*/ 1 w 114"/>
                <a:gd name="T39" fmla="*/ 1 h 415"/>
                <a:gd name="T40" fmla="*/ 1 w 114"/>
                <a:gd name="T41" fmla="*/ 1 h 415"/>
                <a:gd name="T42" fmla="*/ 1 w 114"/>
                <a:gd name="T43" fmla="*/ 1 h 415"/>
                <a:gd name="T44" fmla="*/ 1 w 114"/>
                <a:gd name="T45" fmla="*/ 1 h 415"/>
                <a:gd name="T46" fmla="*/ 1 w 114"/>
                <a:gd name="T47" fmla="*/ 0 h 415"/>
                <a:gd name="T48" fmla="*/ 1 w 114"/>
                <a:gd name="T49" fmla="*/ 1 h 415"/>
                <a:gd name="T50" fmla="*/ 1 w 114"/>
                <a:gd name="T51" fmla="*/ 1 h 415"/>
                <a:gd name="T52" fmla="*/ 1 w 114"/>
                <a:gd name="T53" fmla="*/ 0 h 415"/>
                <a:gd name="T54" fmla="*/ 1 w 114"/>
                <a:gd name="T55" fmla="*/ 1 h 415"/>
                <a:gd name="T56" fmla="*/ 1 w 114"/>
                <a:gd name="T57" fmla="*/ 1 h 415"/>
                <a:gd name="T58" fmla="*/ 1 w 114"/>
                <a:gd name="T59" fmla="*/ 0 h 415"/>
                <a:gd name="T60" fmla="*/ 1 w 114"/>
                <a:gd name="T61" fmla="*/ 0 h 415"/>
                <a:gd name="T62" fmla="*/ 1 w 114"/>
                <a:gd name="T63" fmla="*/ 0 h 415"/>
                <a:gd name="T64" fmla="*/ 1 w 114"/>
                <a:gd name="T65" fmla="*/ 0 h 415"/>
                <a:gd name="T66" fmla="*/ 1 w 114"/>
                <a:gd name="T67" fmla="*/ 0 h 415"/>
                <a:gd name="T68" fmla="*/ 1 w 114"/>
                <a:gd name="T69" fmla="*/ 0 h 415"/>
                <a:gd name="T70" fmla="*/ 1 w 114"/>
                <a:gd name="T71" fmla="*/ 0 h 415"/>
                <a:gd name="T72" fmla="*/ 1 w 114"/>
                <a:gd name="T73" fmla="*/ 0 h 415"/>
                <a:gd name="T74" fmla="*/ 1 w 114"/>
                <a:gd name="T75" fmla="*/ 0 h 415"/>
                <a:gd name="T76" fmla="*/ 1 w 114"/>
                <a:gd name="T77" fmla="*/ 0 h 415"/>
                <a:gd name="T78" fmla="*/ 1 w 114"/>
                <a:gd name="T79" fmla="*/ 0 h 415"/>
                <a:gd name="T80" fmla="*/ 1 w 114"/>
                <a:gd name="T81" fmla="*/ 0 h 415"/>
                <a:gd name="T82" fmla="*/ 1 w 114"/>
                <a:gd name="T83" fmla="*/ 0 h 415"/>
                <a:gd name="T84" fmla="*/ 1 w 114"/>
                <a:gd name="T85" fmla="*/ 0 h 415"/>
                <a:gd name="T86" fmla="*/ 1 w 114"/>
                <a:gd name="T87" fmla="*/ 0 h 415"/>
                <a:gd name="T88" fmla="*/ 1 w 114"/>
                <a:gd name="T89" fmla="*/ 0 h 415"/>
                <a:gd name="T90" fmla="*/ 1 w 114"/>
                <a:gd name="T91" fmla="*/ 0 h 415"/>
                <a:gd name="T92" fmla="*/ 1 w 114"/>
                <a:gd name="T93" fmla="*/ 0 h 415"/>
                <a:gd name="T94" fmla="*/ 1 w 114"/>
                <a:gd name="T95" fmla="*/ 0 h 415"/>
                <a:gd name="T96" fmla="*/ 1 w 114"/>
                <a:gd name="T97" fmla="*/ 0 h 415"/>
                <a:gd name="T98" fmla="*/ 1 w 114"/>
                <a:gd name="T99" fmla="*/ 0 h 415"/>
                <a:gd name="T100" fmla="*/ 1 w 114"/>
                <a:gd name="T101" fmla="*/ 0 h 415"/>
                <a:gd name="T102" fmla="*/ 1 w 114"/>
                <a:gd name="T103" fmla="*/ 0 h 415"/>
                <a:gd name="T104" fmla="*/ 1 w 114"/>
                <a:gd name="T105" fmla="*/ 0 h 415"/>
                <a:gd name="T106" fmla="*/ 1 w 114"/>
                <a:gd name="T107" fmla="*/ 0 h 415"/>
                <a:gd name="T108" fmla="*/ 1 w 114"/>
                <a:gd name="T109" fmla="*/ 0 h 415"/>
                <a:gd name="T110" fmla="*/ 1 w 114"/>
                <a:gd name="T111" fmla="*/ 0 h 415"/>
                <a:gd name="T112" fmla="*/ 1 w 114"/>
                <a:gd name="T113" fmla="*/ 0 h 415"/>
                <a:gd name="T114" fmla="*/ 1 w 114"/>
                <a:gd name="T115" fmla="*/ 0 h 415"/>
                <a:gd name="T116" fmla="*/ 1 w 114"/>
                <a:gd name="T117" fmla="*/ 0 h 4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 h="415">
                  <a:moveTo>
                    <a:pt x="12" y="415"/>
                  </a:moveTo>
                  <a:lnTo>
                    <a:pt x="12" y="414"/>
                  </a:lnTo>
                  <a:lnTo>
                    <a:pt x="11" y="413"/>
                  </a:lnTo>
                  <a:lnTo>
                    <a:pt x="12" y="412"/>
                  </a:lnTo>
                  <a:lnTo>
                    <a:pt x="11" y="411"/>
                  </a:lnTo>
                  <a:lnTo>
                    <a:pt x="9" y="409"/>
                  </a:lnTo>
                  <a:lnTo>
                    <a:pt x="8" y="412"/>
                  </a:lnTo>
                  <a:lnTo>
                    <a:pt x="6" y="412"/>
                  </a:lnTo>
                  <a:lnTo>
                    <a:pt x="6" y="411"/>
                  </a:lnTo>
                  <a:lnTo>
                    <a:pt x="3" y="409"/>
                  </a:lnTo>
                  <a:lnTo>
                    <a:pt x="3" y="408"/>
                  </a:lnTo>
                  <a:lnTo>
                    <a:pt x="2" y="408"/>
                  </a:lnTo>
                  <a:lnTo>
                    <a:pt x="3" y="407"/>
                  </a:lnTo>
                  <a:lnTo>
                    <a:pt x="2" y="406"/>
                  </a:lnTo>
                  <a:lnTo>
                    <a:pt x="2" y="402"/>
                  </a:lnTo>
                  <a:lnTo>
                    <a:pt x="1" y="402"/>
                  </a:lnTo>
                  <a:lnTo>
                    <a:pt x="1" y="401"/>
                  </a:lnTo>
                  <a:lnTo>
                    <a:pt x="5" y="401"/>
                  </a:lnTo>
                  <a:lnTo>
                    <a:pt x="5" y="399"/>
                  </a:lnTo>
                  <a:lnTo>
                    <a:pt x="7" y="397"/>
                  </a:lnTo>
                  <a:lnTo>
                    <a:pt x="9" y="394"/>
                  </a:lnTo>
                  <a:lnTo>
                    <a:pt x="9" y="393"/>
                  </a:lnTo>
                  <a:lnTo>
                    <a:pt x="11" y="393"/>
                  </a:lnTo>
                  <a:lnTo>
                    <a:pt x="9" y="394"/>
                  </a:lnTo>
                  <a:lnTo>
                    <a:pt x="11" y="395"/>
                  </a:lnTo>
                  <a:lnTo>
                    <a:pt x="12" y="393"/>
                  </a:lnTo>
                  <a:lnTo>
                    <a:pt x="17" y="390"/>
                  </a:lnTo>
                  <a:lnTo>
                    <a:pt x="15" y="389"/>
                  </a:lnTo>
                  <a:lnTo>
                    <a:pt x="17" y="389"/>
                  </a:lnTo>
                  <a:lnTo>
                    <a:pt x="18" y="390"/>
                  </a:lnTo>
                  <a:lnTo>
                    <a:pt x="21" y="388"/>
                  </a:lnTo>
                  <a:lnTo>
                    <a:pt x="23" y="379"/>
                  </a:lnTo>
                  <a:lnTo>
                    <a:pt x="24" y="379"/>
                  </a:lnTo>
                  <a:lnTo>
                    <a:pt x="31" y="378"/>
                  </a:lnTo>
                  <a:lnTo>
                    <a:pt x="35" y="379"/>
                  </a:lnTo>
                  <a:lnTo>
                    <a:pt x="38" y="378"/>
                  </a:lnTo>
                  <a:lnTo>
                    <a:pt x="41" y="376"/>
                  </a:lnTo>
                  <a:lnTo>
                    <a:pt x="43" y="376"/>
                  </a:lnTo>
                  <a:lnTo>
                    <a:pt x="45" y="377"/>
                  </a:lnTo>
                  <a:lnTo>
                    <a:pt x="47" y="378"/>
                  </a:lnTo>
                  <a:lnTo>
                    <a:pt x="57" y="381"/>
                  </a:lnTo>
                  <a:lnTo>
                    <a:pt x="60" y="385"/>
                  </a:lnTo>
                  <a:lnTo>
                    <a:pt x="60" y="388"/>
                  </a:lnTo>
                  <a:lnTo>
                    <a:pt x="62" y="389"/>
                  </a:lnTo>
                  <a:lnTo>
                    <a:pt x="62" y="391"/>
                  </a:lnTo>
                  <a:lnTo>
                    <a:pt x="63" y="393"/>
                  </a:lnTo>
                  <a:lnTo>
                    <a:pt x="65" y="391"/>
                  </a:lnTo>
                  <a:lnTo>
                    <a:pt x="67" y="394"/>
                  </a:lnTo>
                  <a:lnTo>
                    <a:pt x="74" y="399"/>
                  </a:lnTo>
                  <a:lnTo>
                    <a:pt x="75" y="399"/>
                  </a:lnTo>
                  <a:lnTo>
                    <a:pt x="75" y="396"/>
                  </a:lnTo>
                  <a:lnTo>
                    <a:pt x="77" y="394"/>
                  </a:lnTo>
                  <a:lnTo>
                    <a:pt x="78" y="393"/>
                  </a:lnTo>
                  <a:lnTo>
                    <a:pt x="81" y="394"/>
                  </a:lnTo>
                  <a:lnTo>
                    <a:pt x="86" y="391"/>
                  </a:lnTo>
                  <a:lnTo>
                    <a:pt x="87" y="393"/>
                  </a:lnTo>
                  <a:lnTo>
                    <a:pt x="95" y="390"/>
                  </a:lnTo>
                  <a:lnTo>
                    <a:pt x="98" y="390"/>
                  </a:lnTo>
                  <a:lnTo>
                    <a:pt x="101" y="389"/>
                  </a:lnTo>
                  <a:lnTo>
                    <a:pt x="109" y="391"/>
                  </a:lnTo>
                  <a:lnTo>
                    <a:pt x="110" y="390"/>
                  </a:lnTo>
                  <a:lnTo>
                    <a:pt x="109" y="389"/>
                  </a:lnTo>
                  <a:lnTo>
                    <a:pt x="104" y="388"/>
                  </a:lnTo>
                  <a:lnTo>
                    <a:pt x="102" y="387"/>
                  </a:lnTo>
                  <a:lnTo>
                    <a:pt x="99" y="387"/>
                  </a:lnTo>
                  <a:lnTo>
                    <a:pt x="97" y="388"/>
                  </a:lnTo>
                  <a:lnTo>
                    <a:pt x="89" y="390"/>
                  </a:lnTo>
                  <a:lnTo>
                    <a:pt x="85" y="390"/>
                  </a:lnTo>
                  <a:lnTo>
                    <a:pt x="84" y="391"/>
                  </a:lnTo>
                  <a:lnTo>
                    <a:pt x="84" y="389"/>
                  </a:lnTo>
                  <a:lnTo>
                    <a:pt x="80" y="389"/>
                  </a:lnTo>
                  <a:lnTo>
                    <a:pt x="77" y="390"/>
                  </a:lnTo>
                  <a:lnTo>
                    <a:pt x="73" y="390"/>
                  </a:lnTo>
                  <a:lnTo>
                    <a:pt x="67" y="384"/>
                  </a:lnTo>
                  <a:lnTo>
                    <a:pt x="68" y="383"/>
                  </a:lnTo>
                  <a:lnTo>
                    <a:pt x="67" y="381"/>
                  </a:lnTo>
                  <a:lnTo>
                    <a:pt x="67" y="379"/>
                  </a:lnTo>
                  <a:lnTo>
                    <a:pt x="66" y="378"/>
                  </a:lnTo>
                  <a:lnTo>
                    <a:pt x="66" y="376"/>
                  </a:lnTo>
                  <a:lnTo>
                    <a:pt x="66" y="375"/>
                  </a:lnTo>
                  <a:lnTo>
                    <a:pt x="63" y="375"/>
                  </a:lnTo>
                  <a:lnTo>
                    <a:pt x="62" y="376"/>
                  </a:lnTo>
                  <a:lnTo>
                    <a:pt x="61" y="372"/>
                  </a:lnTo>
                  <a:lnTo>
                    <a:pt x="54" y="369"/>
                  </a:lnTo>
                  <a:lnTo>
                    <a:pt x="53" y="367"/>
                  </a:lnTo>
                  <a:lnTo>
                    <a:pt x="48" y="367"/>
                  </a:lnTo>
                  <a:lnTo>
                    <a:pt x="42" y="369"/>
                  </a:lnTo>
                  <a:lnTo>
                    <a:pt x="38" y="367"/>
                  </a:lnTo>
                  <a:lnTo>
                    <a:pt x="38" y="366"/>
                  </a:lnTo>
                  <a:lnTo>
                    <a:pt x="36" y="365"/>
                  </a:lnTo>
                  <a:lnTo>
                    <a:pt x="36" y="363"/>
                  </a:lnTo>
                  <a:lnTo>
                    <a:pt x="33" y="360"/>
                  </a:lnTo>
                  <a:lnTo>
                    <a:pt x="33" y="358"/>
                  </a:lnTo>
                  <a:lnTo>
                    <a:pt x="35" y="355"/>
                  </a:lnTo>
                  <a:lnTo>
                    <a:pt x="33" y="354"/>
                  </a:lnTo>
                  <a:lnTo>
                    <a:pt x="38" y="348"/>
                  </a:lnTo>
                  <a:lnTo>
                    <a:pt x="42" y="347"/>
                  </a:lnTo>
                  <a:lnTo>
                    <a:pt x="47" y="343"/>
                  </a:lnTo>
                  <a:lnTo>
                    <a:pt x="48" y="342"/>
                  </a:lnTo>
                  <a:lnTo>
                    <a:pt x="49" y="341"/>
                  </a:lnTo>
                  <a:lnTo>
                    <a:pt x="49" y="339"/>
                  </a:lnTo>
                  <a:lnTo>
                    <a:pt x="51" y="336"/>
                  </a:lnTo>
                  <a:lnTo>
                    <a:pt x="53" y="336"/>
                  </a:lnTo>
                  <a:lnTo>
                    <a:pt x="53" y="334"/>
                  </a:lnTo>
                  <a:lnTo>
                    <a:pt x="50" y="333"/>
                  </a:lnTo>
                  <a:lnTo>
                    <a:pt x="51" y="330"/>
                  </a:lnTo>
                  <a:lnTo>
                    <a:pt x="49" y="329"/>
                  </a:lnTo>
                  <a:lnTo>
                    <a:pt x="45" y="329"/>
                  </a:lnTo>
                  <a:lnTo>
                    <a:pt x="45" y="327"/>
                  </a:lnTo>
                  <a:lnTo>
                    <a:pt x="48" y="323"/>
                  </a:lnTo>
                  <a:lnTo>
                    <a:pt x="51" y="318"/>
                  </a:lnTo>
                  <a:lnTo>
                    <a:pt x="59" y="317"/>
                  </a:lnTo>
                  <a:lnTo>
                    <a:pt x="61" y="315"/>
                  </a:lnTo>
                  <a:lnTo>
                    <a:pt x="62" y="315"/>
                  </a:lnTo>
                  <a:lnTo>
                    <a:pt x="63" y="317"/>
                  </a:lnTo>
                  <a:lnTo>
                    <a:pt x="74" y="312"/>
                  </a:lnTo>
                  <a:lnTo>
                    <a:pt x="75" y="311"/>
                  </a:lnTo>
                  <a:lnTo>
                    <a:pt x="78" y="311"/>
                  </a:lnTo>
                  <a:lnTo>
                    <a:pt x="79" y="311"/>
                  </a:lnTo>
                  <a:lnTo>
                    <a:pt x="81" y="311"/>
                  </a:lnTo>
                  <a:lnTo>
                    <a:pt x="85" y="321"/>
                  </a:lnTo>
                  <a:lnTo>
                    <a:pt x="87" y="323"/>
                  </a:lnTo>
                  <a:lnTo>
                    <a:pt x="91" y="328"/>
                  </a:lnTo>
                  <a:lnTo>
                    <a:pt x="99" y="336"/>
                  </a:lnTo>
                  <a:lnTo>
                    <a:pt x="99" y="337"/>
                  </a:lnTo>
                  <a:lnTo>
                    <a:pt x="101" y="337"/>
                  </a:lnTo>
                  <a:lnTo>
                    <a:pt x="102" y="340"/>
                  </a:lnTo>
                  <a:lnTo>
                    <a:pt x="103" y="341"/>
                  </a:lnTo>
                  <a:lnTo>
                    <a:pt x="107" y="335"/>
                  </a:lnTo>
                  <a:lnTo>
                    <a:pt x="109" y="335"/>
                  </a:lnTo>
                  <a:lnTo>
                    <a:pt x="109" y="334"/>
                  </a:lnTo>
                  <a:lnTo>
                    <a:pt x="113" y="333"/>
                  </a:lnTo>
                  <a:lnTo>
                    <a:pt x="114" y="331"/>
                  </a:lnTo>
                  <a:lnTo>
                    <a:pt x="113" y="330"/>
                  </a:lnTo>
                  <a:lnTo>
                    <a:pt x="108" y="333"/>
                  </a:lnTo>
                  <a:lnTo>
                    <a:pt x="105" y="331"/>
                  </a:lnTo>
                  <a:lnTo>
                    <a:pt x="97" y="328"/>
                  </a:lnTo>
                  <a:lnTo>
                    <a:pt x="96" y="325"/>
                  </a:lnTo>
                  <a:lnTo>
                    <a:pt x="92" y="319"/>
                  </a:lnTo>
                  <a:lnTo>
                    <a:pt x="86" y="315"/>
                  </a:lnTo>
                  <a:lnTo>
                    <a:pt x="84" y="309"/>
                  </a:lnTo>
                  <a:lnTo>
                    <a:pt x="84" y="306"/>
                  </a:lnTo>
                  <a:lnTo>
                    <a:pt x="87" y="304"/>
                  </a:lnTo>
                  <a:lnTo>
                    <a:pt x="92" y="298"/>
                  </a:lnTo>
                  <a:lnTo>
                    <a:pt x="92" y="295"/>
                  </a:lnTo>
                  <a:lnTo>
                    <a:pt x="96" y="293"/>
                  </a:lnTo>
                  <a:lnTo>
                    <a:pt x="97" y="294"/>
                  </a:lnTo>
                  <a:lnTo>
                    <a:pt x="102" y="293"/>
                  </a:lnTo>
                  <a:lnTo>
                    <a:pt x="107" y="291"/>
                  </a:lnTo>
                  <a:lnTo>
                    <a:pt x="104" y="291"/>
                  </a:lnTo>
                  <a:lnTo>
                    <a:pt x="104" y="288"/>
                  </a:lnTo>
                  <a:lnTo>
                    <a:pt x="101" y="291"/>
                  </a:lnTo>
                  <a:lnTo>
                    <a:pt x="98" y="291"/>
                  </a:lnTo>
                  <a:lnTo>
                    <a:pt x="96" y="292"/>
                  </a:lnTo>
                  <a:lnTo>
                    <a:pt x="93" y="292"/>
                  </a:lnTo>
                  <a:lnTo>
                    <a:pt x="91" y="294"/>
                  </a:lnTo>
                  <a:lnTo>
                    <a:pt x="91" y="298"/>
                  </a:lnTo>
                  <a:lnTo>
                    <a:pt x="89" y="300"/>
                  </a:lnTo>
                  <a:lnTo>
                    <a:pt x="84" y="301"/>
                  </a:lnTo>
                  <a:lnTo>
                    <a:pt x="83" y="304"/>
                  </a:lnTo>
                  <a:lnTo>
                    <a:pt x="80" y="310"/>
                  </a:lnTo>
                  <a:lnTo>
                    <a:pt x="79" y="309"/>
                  </a:lnTo>
                  <a:lnTo>
                    <a:pt x="79" y="307"/>
                  </a:lnTo>
                  <a:lnTo>
                    <a:pt x="81" y="307"/>
                  </a:lnTo>
                  <a:lnTo>
                    <a:pt x="81" y="306"/>
                  </a:lnTo>
                  <a:lnTo>
                    <a:pt x="80" y="306"/>
                  </a:lnTo>
                  <a:lnTo>
                    <a:pt x="77" y="305"/>
                  </a:lnTo>
                  <a:lnTo>
                    <a:pt x="74" y="307"/>
                  </a:lnTo>
                  <a:lnTo>
                    <a:pt x="72" y="307"/>
                  </a:lnTo>
                  <a:lnTo>
                    <a:pt x="72" y="305"/>
                  </a:lnTo>
                  <a:lnTo>
                    <a:pt x="68" y="309"/>
                  </a:lnTo>
                  <a:lnTo>
                    <a:pt x="67" y="307"/>
                  </a:lnTo>
                  <a:lnTo>
                    <a:pt x="63" y="310"/>
                  </a:lnTo>
                  <a:lnTo>
                    <a:pt x="62" y="309"/>
                  </a:lnTo>
                  <a:lnTo>
                    <a:pt x="63" y="306"/>
                  </a:lnTo>
                  <a:lnTo>
                    <a:pt x="62" y="305"/>
                  </a:lnTo>
                  <a:lnTo>
                    <a:pt x="62" y="304"/>
                  </a:lnTo>
                  <a:lnTo>
                    <a:pt x="61" y="304"/>
                  </a:lnTo>
                  <a:lnTo>
                    <a:pt x="61" y="305"/>
                  </a:lnTo>
                  <a:lnTo>
                    <a:pt x="56" y="307"/>
                  </a:lnTo>
                  <a:lnTo>
                    <a:pt x="56" y="304"/>
                  </a:lnTo>
                  <a:lnTo>
                    <a:pt x="55" y="303"/>
                  </a:lnTo>
                  <a:lnTo>
                    <a:pt x="53" y="304"/>
                  </a:lnTo>
                  <a:lnTo>
                    <a:pt x="51" y="301"/>
                  </a:lnTo>
                  <a:lnTo>
                    <a:pt x="49" y="301"/>
                  </a:lnTo>
                  <a:lnTo>
                    <a:pt x="45" y="303"/>
                  </a:lnTo>
                  <a:lnTo>
                    <a:pt x="41" y="304"/>
                  </a:lnTo>
                  <a:lnTo>
                    <a:pt x="38" y="301"/>
                  </a:lnTo>
                  <a:lnTo>
                    <a:pt x="36" y="303"/>
                  </a:lnTo>
                  <a:lnTo>
                    <a:pt x="33" y="301"/>
                  </a:lnTo>
                  <a:lnTo>
                    <a:pt x="31" y="303"/>
                  </a:lnTo>
                  <a:lnTo>
                    <a:pt x="27" y="300"/>
                  </a:lnTo>
                  <a:lnTo>
                    <a:pt x="29" y="299"/>
                  </a:lnTo>
                  <a:lnTo>
                    <a:pt x="32" y="300"/>
                  </a:lnTo>
                  <a:lnTo>
                    <a:pt x="31" y="299"/>
                  </a:lnTo>
                  <a:lnTo>
                    <a:pt x="30" y="295"/>
                  </a:lnTo>
                  <a:lnTo>
                    <a:pt x="30" y="293"/>
                  </a:lnTo>
                  <a:lnTo>
                    <a:pt x="32" y="292"/>
                  </a:lnTo>
                  <a:lnTo>
                    <a:pt x="32" y="291"/>
                  </a:lnTo>
                  <a:lnTo>
                    <a:pt x="30" y="289"/>
                  </a:lnTo>
                  <a:lnTo>
                    <a:pt x="31" y="288"/>
                  </a:lnTo>
                  <a:lnTo>
                    <a:pt x="32" y="286"/>
                  </a:lnTo>
                  <a:lnTo>
                    <a:pt x="37" y="285"/>
                  </a:lnTo>
                  <a:lnTo>
                    <a:pt x="37" y="282"/>
                  </a:lnTo>
                  <a:lnTo>
                    <a:pt x="38" y="281"/>
                  </a:lnTo>
                  <a:lnTo>
                    <a:pt x="42" y="282"/>
                  </a:lnTo>
                  <a:lnTo>
                    <a:pt x="44" y="281"/>
                  </a:lnTo>
                  <a:lnTo>
                    <a:pt x="44" y="280"/>
                  </a:lnTo>
                  <a:lnTo>
                    <a:pt x="42" y="280"/>
                  </a:lnTo>
                  <a:lnTo>
                    <a:pt x="42" y="277"/>
                  </a:lnTo>
                  <a:lnTo>
                    <a:pt x="44" y="277"/>
                  </a:lnTo>
                  <a:lnTo>
                    <a:pt x="44" y="276"/>
                  </a:lnTo>
                  <a:lnTo>
                    <a:pt x="43" y="275"/>
                  </a:lnTo>
                  <a:lnTo>
                    <a:pt x="45" y="274"/>
                  </a:lnTo>
                  <a:lnTo>
                    <a:pt x="48" y="275"/>
                  </a:lnTo>
                  <a:lnTo>
                    <a:pt x="49" y="274"/>
                  </a:lnTo>
                  <a:lnTo>
                    <a:pt x="48" y="273"/>
                  </a:lnTo>
                  <a:lnTo>
                    <a:pt x="49" y="271"/>
                  </a:lnTo>
                  <a:lnTo>
                    <a:pt x="53" y="273"/>
                  </a:lnTo>
                  <a:lnTo>
                    <a:pt x="51" y="275"/>
                  </a:lnTo>
                  <a:lnTo>
                    <a:pt x="49" y="277"/>
                  </a:lnTo>
                  <a:lnTo>
                    <a:pt x="50" y="277"/>
                  </a:lnTo>
                  <a:lnTo>
                    <a:pt x="55" y="276"/>
                  </a:lnTo>
                  <a:lnTo>
                    <a:pt x="60" y="276"/>
                  </a:lnTo>
                  <a:lnTo>
                    <a:pt x="62" y="275"/>
                  </a:lnTo>
                  <a:lnTo>
                    <a:pt x="67" y="274"/>
                  </a:lnTo>
                  <a:lnTo>
                    <a:pt x="69" y="270"/>
                  </a:lnTo>
                  <a:lnTo>
                    <a:pt x="72" y="270"/>
                  </a:lnTo>
                  <a:lnTo>
                    <a:pt x="81" y="270"/>
                  </a:lnTo>
                  <a:lnTo>
                    <a:pt x="84" y="270"/>
                  </a:lnTo>
                  <a:lnTo>
                    <a:pt x="86" y="268"/>
                  </a:lnTo>
                  <a:lnTo>
                    <a:pt x="89" y="267"/>
                  </a:lnTo>
                  <a:lnTo>
                    <a:pt x="91" y="263"/>
                  </a:lnTo>
                  <a:lnTo>
                    <a:pt x="103" y="255"/>
                  </a:lnTo>
                  <a:lnTo>
                    <a:pt x="103" y="251"/>
                  </a:lnTo>
                  <a:lnTo>
                    <a:pt x="104" y="250"/>
                  </a:lnTo>
                  <a:lnTo>
                    <a:pt x="108" y="245"/>
                  </a:lnTo>
                  <a:lnTo>
                    <a:pt x="108" y="244"/>
                  </a:lnTo>
                  <a:lnTo>
                    <a:pt x="105" y="243"/>
                  </a:lnTo>
                  <a:lnTo>
                    <a:pt x="103" y="241"/>
                  </a:lnTo>
                  <a:lnTo>
                    <a:pt x="102" y="241"/>
                  </a:lnTo>
                  <a:lnTo>
                    <a:pt x="97" y="249"/>
                  </a:lnTo>
                  <a:lnTo>
                    <a:pt x="92" y="251"/>
                  </a:lnTo>
                  <a:lnTo>
                    <a:pt x="90" y="253"/>
                  </a:lnTo>
                  <a:lnTo>
                    <a:pt x="89" y="255"/>
                  </a:lnTo>
                  <a:lnTo>
                    <a:pt x="92" y="256"/>
                  </a:lnTo>
                  <a:lnTo>
                    <a:pt x="87" y="257"/>
                  </a:lnTo>
                  <a:lnTo>
                    <a:pt x="85" y="259"/>
                  </a:lnTo>
                  <a:lnTo>
                    <a:pt x="77" y="268"/>
                  </a:lnTo>
                  <a:lnTo>
                    <a:pt x="75" y="267"/>
                  </a:lnTo>
                  <a:lnTo>
                    <a:pt x="73" y="269"/>
                  </a:lnTo>
                  <a:lnTo>
                    <a:pt x="69" y="267"/>
                  </a:lnTo>
                  <a:lnTo>
                    <a:pt x="65" y="269"/>
                  </a:lnTo>
                  <a:lnTo>
                    <a:pt x="62" y="268"/>
                  </a:lnTo>
                  <a:lnTo>
                    <a:pt x="62" y="267"/>
                  </a:lnTo>
                  <a:lnTo>
                    <a:pt x="62" y="265"/>
                  </a:lnTo>
                  <a:lnTo>
                    <a:pt x="65" y="265"/>
                  </a:lnTo>
                  <a:lnTo>
                    <a:pt x="66" y="264"/>
                  </a:lnTo>
                  <a:lnTo>
                    <a:pt x="63" y="264"/>
                  </a:lnTo>
                  <a:lnTo>
                    <a:pt x="56" y="263"/>
                  </a:lnTo>
                  <a:lnTo>
                    <a:pt x="55" y="258"/>
                  </a:lnTo>
                  <a:lnTo>
                    <a:pt x="57" y="256"/>
                  </a:lnTo>
                  <a:lnTo>
                    <a:pt x="60" y="257"/>
                  </a:lnTo>
                  <a:lnTo>
                    <a:pt x="61" y="256"/>
                  </a:lnTo>
                  <a:lnTo>
                    <a:pt x="63" y="256"/>
                  </a:lnTo>
                  <a:lnTo>
                    <a:pt x="67" y="252"/>
                  </a:lnTo>
                  <a:lnTo>
                    <a:pt x="67" y="251"/>
                  </a:lnTo>
                  <a:lnTo>
                    <a:pt x="65" y="250"/>
                  </a:lnTo>
                  <a:lnTo>
                    <a:pt x="65" y="249"/>
                  </a:lnTo>
                  <a:lnTo>
                    <a:pt x="62" y="247"/>
                  </a:lnTo>
                  <a:lnTo>
                    <a:pt x="66" y="241"/>
                  </a:lnTo>
                  <a:lnTo>
                    <a:pt x="65" y="240"/>
                  </a:lnTo>
                  <a:lnTo>
                    <a:pt x="62" y="244"/>
                  </a:lnTo>
                  <a:lnTo>
                    <a:pt x="60" y="245"/>
                  </a:lnTo>
                  <a:lnTo>
                    <a:pt x="60" y="247"/>
                  </a:lnTo>
                  <a:lnTo>
                    <a:pt x="54" y="251"/>
                  </a:lnTo>
                  <a:lnTo>
                    <a:pt x="49" y="252"/>
                  </a:lnTo>
                  <a:lnTo>
                    <a:pt x="48" y="255"/>
                  </a:lnTo>
                  <a:lnTo>
                    <a:pt x="42" y="257"/>
                  </a:lnTo>
                  <a:lnTo>
                    <a:pt x="41" y="258"/>
                  </a:lnTo>
                  <a:lnTo>
                    <a:pt x="36" y="262"/>
                  </a:lnTo>
                  <a:lnTo>
                    <a:pt x="32" y="267"/>
                  </a:lnTo>
                  <a:lnTo>
                    <a:pt x="25" y="268"/>
                  </a:lnTo>
                  <a:lnTo>
                    <a:pt x="24" y="268"/>
                  </a:lnTo>
                  <a:lnTo>
                    <a:pt x="21" y="269"/>
                  </a:lnTo>
                  <a:lnTo>
                    <a:pt x="20" y="268"/>
                  </a:lnTo>
                  <a:lnTo>
                    <a:pt x="17" y="269"/>
                  </a:lnTo>
                  <a:lnTo>
                    <a:pt x="14" y="267"/>
                  </a:lnTo>
                  <a:lnTo>
                    <a:pt x="14" y="264"/>
                  </a:lnTo>
                  <a:lnTo>
                    <a:pt x="12" y="263"/>
                  </a:lnTo>
                  <a:lnTo>
                    <a:pt x="12" y="255"/>
                  </a:lnTo>
                  <a:lnTo>
                    <a:pt x="9" y="258"/>
                  </a:lnTo>
                  <a:lnTo>
                    <a:pt x="9" y="261"/>
                  </a:lnTo>
                  <a:lnTo>
                    <a:pt x="8" y="261"/>
                  </a:lnTo>
                  <a:lnTo>
                    <a:pt x="7" y="259"/>
                  </a:lnTo>
                  <a:lnTo>
                    <a:pt x="8" y="255"/>
                  </a:lnTo>
                  <a:lnTo>
                    <a:pt x="7" y="252"/>
                  </a:lnTo>
                  <a:lnTo>
                    <a:pt x="8" y="247"/>
                  </a:lnTo>
                  <a:lnTo>
                    <a:pt x="8" y="249"/>
                  </a:lnTo>
                  <a:lnTo>
                    <a:pt x="9" y="249"/>
                  </a:lnTo>
                  <a:lnTo>
                    <a:pt x="9" y="244"/>
                  </a:lnTo>
                  <a:lnTo>
                    <a:pt x="11" y="243"/>
                  </a:lnTo>
                  <a:lnTo>
                    <a:pt x="11" y="245"/>
                  </a:lnTo>
                  <a:lnTo>
                    <a:pt x="12" y="247"/>
                  </a:lnTo>
                  <a:lnTo>
                    <a:pt x="13" y="246"/>
                  </a:lnTo>
                  <a:lnTo>
                    <a:pt x="12" y="245"/>
                  </a:lnTo>
                  <a:lnTo>
                    <a:pt x="13" y="244"/>
                  </a:lnTo>
                  <a:lnTo>
                    <a:pt x="13" y="243"/>
                  </a:lnTo>
                  <a:lnTo>
                    <a:pt x="11" y="238"/>
                  </a:lnTo>
                  <a:lnTo>
                    <a:pt x="9" y="238"/>
                  </a:lnTo>
                  <a:lnTo>
                    <a:pt x="9" y="237"/>
                  </a:lnTo>
                  <a:lnTo>
                    <a:pt x="9" y="233"/>
                  </a:lnTo>
                  <a:lnTo>
                    <a:pt x="12" y="228"/>
                  </a:lnTo>
                  <a:lnTo>
                    <a:pt x="14" y="226"/>
                  </a:lnTo>
                  <a:lnTo>
                    <a:pt x="14" y="223"/>
                  </a:lnTo>
                  <a:lnTo>
                    <a:pt x="12" y="222"/>
                  </a:lnTo>
                  <a:lnTo>
                    <a:pt x="8" y="223"/>
                  </a:lnTo>
                  <a:lnTo>
                    <a:pt x="3" y="222"/>
                  </a:lnTo>
                  <a:lnTo>
                    <a:pt x="2" y="220"/>
                  </a:lnTo>
                  <a:lnTo>
                    <a:pt x="1" y="209"/>
                  </a:lnTo>
                  <a:lnTo>
                    <a:pt x="0" y="209"/>
                  </a:lnTo>
                  <a:lnTo>
                    <a:pt x="0" y="207"/>
                  </a:lnTo>
                  <a:lnTo>
                    <a:pt x="1" y="203"/>
                  </a:lnTo>
                  <a:lnTo>
                    <a:pt x="1" y="199"/>
                  </a:lnTo>
                  <a:lnTo>
                    <a:pt x="2" y="197"/>
                  </a:lnTo>
                  <a:lnTo>
                    <a:pt x="1" y="196"/>
                  </a:lnTo>
                  <a:lnTo>
                    <a:pt x="2" y="192"/>
                  </a:lnTo>
                  <a:lnTo>
                    <a:pt x="7" y="183"/>
                  </a:lnTo>
                  <a:lnTo>
                    <a:pt x="7" y="177"/>
                  </a:lnTo>
                  <a:lnTo>
                    <a:pt x="7" y="172"/>
                  </a:lnTo>
                  <a:lnTo>
                    <a:pt x="9" y="171"/>
                  </a:lnTo>
                  <a:lnTo>
                    <a:pt x="8" y="166"/>
                  </a:lnTo>
                  <a:lnTo>
                    <a:pt x="9" y="166"/>
                  </a:lnTo>
                  <a:lnTo>
                    <a:pt x="12" y="169"/>
                  </a:lnTo>
                  <a:lnTo>
                    <a:pt x="12" y="168"/>
                  </a:lnTo>
                  <a:lnTo>
                    <a:pt x="12" y="163"/>
                  </a:lnTo>
                  <a:lnTo>
                    <a:pt x="12" y="162"/>
                  </a:lnTo>
                  <a:lnTo>
                    <a:pt x="11" y="160"/>
                  </a:lnTo>
                  <a:lnTo>
                    <a:pt x="13" y="159"/>
                  </a:lnTo>
                  <a:lnTo>
                    <a:pt x="15" y="160"/>
                  </a:lnTo>
                  <a:lnTo>
                    <a:pt x="17" y="159"/>
                  </a:lnTo>
                  <a:lnTo>
                    <a:pt x="17" y="157"/>
                  </a:lnTo>
                  <a:lnTo>
                    <a:pt x="19" y="156"/>
                  </a:lnTo>
                  <a:lnTo>
                    <a:pt x="19" y="157"/>
                  </a:lnTo>
                  <a:lnTo>
                    <a:pt x="23" y="159"/>
                  </a:lnTo>
                  <a:lnTo>
                    <a:pt x="21" y="161"/>
                  </a:lnTo>
                  <a:lnTo>
                    <a:pt x="23" y="161"/>
                  </a:lnTo>
                  <a:lnTo>
                    <a:pt x="26" y="162"/>
                  </a:lnTo>
                  <a:lnTo>
                    <a:pt x="26" y="163"/>
                  </a:lnTo>
                  <a:lnTo>
                    <a:pt x="26" y="165"/>
                  </a:lnTo>
                  <a:lnTo>
                    <a:pt x="29" y="167"/>
                  </a:lnTo>
                  <a:lnTo>
                    <a:pt x="29" y="169"/>
                  </a:lnTo>
                  <a:lnTo>
                    <a:pt x="30" y="168"/>
                  </a:lnTo>
                  <a:lnTo>
                    <a:pt x="31" y="168"/>
                  </a:lnTo>
                  <a:lnTo>
                    <a:pt x="31" y="169"/>
                  </a:lnTo>
                  <a:lnTo>
                    <a:pt x="36" y="173"/>
                  </a:lnTo>
                  <a:lnTo>
                    <a:pt x="33" y="173"/>
                  </a:lnTo>
                  <a:lnTo>
                    <a:pt x="35" y="175"/>
                  </a:lnTo>
                  <a:lnTo>
                    <a:pt x="36" y="177"/>
                  </a:lnTo>
                  <a:lnTo>
                    <a:pt x="38" y="175"/>
                  </a:lnTo>
                  <a:lnTo>
                    <a:pt x="39" y="175"/>
                  </a:lnTo>
                  <a:lnTo>
                    <a:pt x="41" y="177"/>
                  </a:lnTo>
                  <a:lnTo>
                    <a:pt x="43" y="179"/>
                  </a:lnTo>
                  <a:lnTo>
                    <a:pt x="44" y="179"/>
                  </a:lnTo>
                  <a:lnTo>
                    <a:pt x="43" y="173"/>
                  </a:lnTo>
                  <a:lnTo>
                    <a:pt x="44" y="172"/>
                  </a:lnTo>
                  <a:lnTo>
                    <a:pt x="47" y="175"/>
                  </a:lnTo>
                  <a:lnTo>
                    <a:pt x="47" y="177"/>
                  </a:lnTo>
                  <a:lnTo>
                    <a:pt x="45" y="178"/>
                  </a:lnTo>
                  <a:lnTo>
                    <a:pt x="47" y="184"/>
                  </a:lnTo>
                  <a:lnTo>
                    <a:pt x="49" y="183"/>
                  </a:lnTo>
                  <a:lnTo>
                    <a:pt x="49" y="186"/>
                  </a:lnTo>
                  <a:lnTo>
                    <a:pt x="50" y="186"/>
                  </a:lnTo>
                  <a:lnTo>
                    <a:pt x="53" y="186"/>
                  </a:lnTo>
                  <a:lnTo>
                    <a:pt x="55" y="190"/>
                  </a:lnTo>
                  <a:lnTo>
                    <a:pt x="55" y="192"/>
                  </a:lnTo>
                  <a:lnTo>
                    <a:pt x="56" y="192"/>
                  </a:lnTo>
                  <a:lnTo>
                    <a:pt x="59" y="195"/>
                  </a:lnTo>
                  <a:lnTo>
                    <a:pt x="60" y="193"/>
                  </a:lnTo>
                  <a:lnTo>
                    <a:pt x="57" y="190"/>
                  </a:lnTo>
                  <a:lnTo>
                    <a:pt x="59" y="187"/>
                  </a:lnTo>
                  <a:lnTo>
                    <a:pt x="57" y="186"/>
                  </a:lnTo>
                  <a:lnTo>
                    <a:pt x="59" y="183"/>
                  </a:lnTo>
                  <a:lnTo>
                    <a:pt x="57" y="180"/>
                  </a:lnTo>
                  <a:lnTo>
                    <a:pt x="57" y="178"/>
                  </a:lnTo>
                  <a:lnTo>
                    <a:pt x="57" y="179"/>
                  </a:lnTo>
                  <a:lnTo>
                    <a:pt x="60" y="180"/>
                  </a:lnTo>
                  <a:lnTo>
                    <a:pt x="60" y="183"/>
                  </a:lnTo>
                  <a:lnTo>
                    <a:pt x="62" y="183"/>
                  </a:lnTo>
                  <a:lnTo>
                    <a:pt x="63" y="184"/>
                  </a:lnTo>
                  <a:lnTo>
                    <a:pt x="63" y="186"/>
                  </a:lnTo>
                  <a:lnTo>
                    <a:pt x="63" y="189"/>
                  </a:lnTo>
                  <a:lnTo>
                    <a:pt x="66" y="190"/>
                  </a:lnTo>
                  <a:lnTo>
                    <a:pt x="67" y="189"/>
                  </a:lnTo>
                  <a:lnTo>
                    <a:pt x="65" y="186"/>
                  </a:lnTo>
                  <a:lnTo>
                    <a:pt x="66" y="185"/>
                  </a:lnTo>
                  <a:lnTo>
                    <a:pt x="67" y="186"/>
                  </a:lnTo>
                  <a:lnTo>
                    <a:pt x="68" y="186"/>
                  </a:lnTo>
                  <a:lnTo>
                    <a:pt x="68" y="185"/>
                  </a:lnTo>
                  <a:lnTo>
                    <a:pt x="69" y="184"/>
                  </a:lnTo>
                  <a:lnTo>
                    <a:pt x="72" y="184"/>
                  </a:lnTo>
                  <a:lnTo>
                    <a:pt x="72" y="186"/>
                  </a:lnTo>
                  <a:lnTo>
                    <a:pt x="73" y="186"/>
                  </a:lnTo>
                  <a:lnTo>
                    <a:pt x="74" y="186"/>
                  </a:lnTo>
                  <a:lnTo>
                    <a:pt x="75" y="185"/>
                  </a:lnTo>
                  <a:lnTo>
                    <a:pt x="78" y="187"/>
                  </a:lnTo>
                  <a:lnTo>
                    <a:pt x="78" y="184"/>
                  </a:lnTo>
                  <a:lnTo>
                    <a:pt x="79" y="184"/>
                  </a:lnTo>
                  <a:lnTo>
                    <a:pt x="80" y="186"/>
                  </a:lnTo>
                  <a:lnTo>
                    <a:pt x="81" y="186"/>
                  </a:lnTo>
                  <a:lnTo>
                    <a:pt x="81" y="184"/>
                  </a:lnTo>
                  <a:lnTo>
                    <a:pt x="83" y="184"/>
                  </a:lnTo>
                  <a:lnTo>
                    <a:pt x="84" y="185"/>
                  </a:lnTo>
                  <a:lnTo>
                    <a:pt x="85" y="185"/>
                  </a:lnTo>
                  <a:lnTo>
                    <a:pt x="87" y="187"/>
                  </a:lnTo>
                  <a:lnTo>
                    <a:pt x="91" y="187"/>
                  </a:lnTo>
                  <a:lnTo>
                    <a:pt x="93" y="186"/>
                  </a:lnTo>
                  <a:lnTo>
                    <a:pt x="92" y="185"/>
                  </a:lnTo>
                  <a:lnTo>
                    <a:pt x="95" y="184"/>
                  </a:lnTo>
                  <a:lnTo>
                    <a:pt x="95" y="181"/>
                  </a:lnTo>
                  <a:lnTo>
                    <a:pt x="93" y="180"/>
                  </a:lnTo>
                  <a:lnTo>
                    <a:pt x="91" y="180"/>
                  </a:lnTo>
                  <a:lnTo>
                    <a:pt x="93" y="179"/>
                  </a:lnTo>
                  <a:lnTo>
                    <a:pt x="92" y="179"/>
                  </a:lnTo>
                  <a:lnTo>
                    <a:pt x="91" y="179"/>
                  </a:lnTo>
                  <a:lnTo>
                    <a:pt x="84" y="177"/>
                  </a:lnTo>
                  <a:lnTo>
                    <a:pt x="78" y="175"/>
                  </a:lnTo>
                  <a:lnTo>
                    <a:pt x="74" y="174"/>
                  </a:lnTo>
                  <a:lnTo>
                    <a:pt x="72" y="174"/>
                  </a:lnTo>
                  <a:lnTo>
                    <a:pt x="69" y="175"/>
                  </a:lnTo>
                  <a:lnTo>
                    <a:pt x="67" y="174"/>
                  </a:lnTo>
                  <a:lnTo>
                    <a:pt x="66" y="175"/>
                  </a:lnTo>
                  <a:lnTo>
                    <a:pt x="65" y="174"/>
                  </a:lnTo>
                  <a:lnTo>
                    <a:pt x="63" y="174"/>
                  </a:lnTo>
                  <a:lnTo>
                    <a:pt x="63" y="175"/>
                  </a:lnTo>
                  <a:lnTo>
                    <a:pt x="62" y="177"/>
                  </a:lnTo>
                  <a:lnTo>
                    <a:pt x="60" y="174"/>
                  </a:lnTo>
                  <a:lnTo>
                    <a:pt x="59" y="175"/>
                  </a:lnTo>
                  <a:lnTo>
                    <a:pt x="55" y="178"/>
                  </a:lnTo>
                  <a:lnTo>
                    <a:pt x="55" y="177"/>
                  </a:lnTo>
                  <a:lnTo>
                    <a:pt x="55" y="175"/>
                  </a:lnTo>
                  <a:lnTo>
                    <a:pt x="53" y="173"/>
                  </a:lnTo>
                  <a:lnTo>
                    <a:pt x="50" y="172"/>
                  </a:lnTo>
                  <a:lnTo>
                    <a:pt x="50" y="171"/>
                  </a:lnTo>
                  <a:lnTo>
                    <a:pt x="49" y="169"/>
                  </a:lnTo>
                  <a:lnTo>
                    <a:pt x="47" y="168"/>
                  </a:lnTo>
                  <a:lnTo>
                    <a:pt x="47" y="166"/>
                  </a:lnTo>
                  <a:lnTo>
                    <a:pt x="49" y="166"/>
                  </a:lnTo>
                  <a:lnTo>
                    <a:pt x="50" y="167"/>
                  </a:lnTo>
                  <a:lnTo>
                    <a:pt x="51" y="167"/>
                  </a:lnTo>
                  <a:lnTo>
                    <a:pt x="53" y="165"/>
                  </a:lnTo>
                  <a:lnTo>
                    <a:pt x="50" y="161"/>
                  </a:lnTo>
                  <a:lnTo>
                    <a:pt x="47" y="162"/>
                  </a:lnTo>
                  <a:lnTo>
                    <a:pt x="42" y="157"/>
                  </a:lnTo>
                  <a:lnTo>
                    <a:pt x="41" y="155"/>
                  </a:lnTo>
                  <a:lnTo>
                    <a:pt x="39" y="151"/>
                  </a:lnTo>
                  <a:lnTo>
                    <a:pt x="41" y="149"/>
                  </a:lnTo>
                  <a:lnTo>
                    <a:pt x="41" y="148"/>
                  </a:lnTo>
                  <a:lnTo>
                    <a:pt x="39" y="145"/>
                  </a:lnTo>
                  <a:lnTo>
                    <a:pt x="38" y="144"/>
                  </a:lnTo>
                  <a:lnTo>
                    <a:pt x="35" y="138"/>
                  </a:lnTo>
                  <a:lnTo>
                    <a:pt x="31" y="135"/>
                  </a:lnTo>
                  <a:lnTo>
                    <a:pt x="25" y="130"/>
                  </a:lnTo>
                  <a:lnTo>
                    <a:pt x="23" y="130"/>
                  </a:lnTo>
                  <a:lnTo>
                    <a:pt x="21" y="131"/>
                  </a:lnTo>
                  <a:lnTo>
                    <a:pt x="20" y="131"/>
                  </a:lnTo>
                  <a:lnTo>
                    <a:pt x="21" y="126"/>
                  </a:lnTo>
                  <a:lnTo>
                    <a:pt x="23" y="125"/>
                  </a:lnTo>
                  <a:lnTo>
                    <a:pt x="23" y="120"/>
                  </a:lnTo>
                  <a:lnTo>
                    <a:pt x="30" y="109"/>
                  </a:lnTo>
                  <a:lnTo>
                    <a:pt x="30" y="108"/>
                  </a:lnTo>
                  <a:lnTo>
                    <a:pt x="29" y="107"/>
                  </a:lnTo>
                  <a:lnTo>
                    <a:pt x="30" y="103"/>
                  </a:lnTo>
                  <a:lnTo>
                    <a:pt x="32" y="105"/>
                  </a:lnTo>
                  <a:lnTo>
                    <a:pt x="35" y="105"/>
                  </a:lnTo>
                  <a:lnTo>
                    <a:pt x="35" y="102"/>
                  </a:lnTo>
                  <a:lnTo>
                    <a:pt x="37" y="100"/>
                  </a:lnTo>
                  <a:lnTo>
                    <a:pt x="44" y="101"/>
                  </a:lnTo>
                  <a:lnTo>
                    <a:pt x="47" y="102"/>
                  </a:lnTo>
                  <a:lnTo>
                    <a:pt x="49" y="105"/>
                  </a:lnTo>
                  <a:lnTo>
                    <a:pt x="51" y="105"/>
                  </a:lnTo>
                  <a:lnTo>
                    <a:pt x="51" y="107"/>
                  </a:lnTo>
                  <a:lnTo>
                    <a:pt x="54" y="107"/>
                  </a:lnTo>
                  <a:lnTo>
                    <a:pt x="55" y="108"/>
                  </a:lnTo>
                  <a:lnTo>
                    <a:pt x="57" y="109"/>
                  </a:lnTo>
                  <a:lnTo>
                    <a:pt x="57" y="108"/>
                  </a:lnTo>
                  <a:lnTo>
                    <a:pt x="56" y="107"/>
                  </a:lnTo>
                  <a:lnTo>
                    <a:pt x="56" y="105"/>
                  </a:lnTo>
                  <a:lnTo>
                    <a:pt x="57" y="105"/>
                  </a:lnTo>
                  <a:lnTo>
                    <a:pt x="59" y="106"/>
                  </a:lnTo>
                  <a:lnTo>
                    <a:pt x="60" y="105"/>
                  </a:lnTo>
                  <a:lnTo>
                    <a:pt x="57" y="101"/>
                  </a:lnTo>
                  <a:lnTo>
                    <a:pt x="59" y="100"/>
                  </a:lnTo>
                  <a:lnTo>
                    <a:pt x="55" y="99"/>
                  </a:lnTo>
                  <a:lnTo>
                    <a:pt x="55" y="97"/>
                  </a:lnTo>
                  <a:lnTo>
                    <a:pt x="56" y="97"/>
                  </a:lnTo>
                  <a:lnTo>
                    <a:pt x="56" y="93"/>
                  </a:lnTo>
                  <a:lnTo>
                    <a:pt x="54" y="89"/>
                  </a:lnTo>
                  <a:lnTo>
                    <a:pt x="48" y="90"/>
                  </a:lnTo>
                  <a:lnTo>
                    <a:pt x="38" y="87"/>
                  </a:lnTo>
                  <a:lnTo>
                    <a:pt x="32" y="82"/>
                  </a:lnTo>
                  <a:lnTo>
                    <a:pt x="26" y="79"/>
                  </a:lnTo>
                  <a:lnTo>
                    <a:pt x="26" y="77"/>
                  </a:lnTo>
                  <a:lnTo>
                    <a:pt x="29" y="75"/>
                  </a:lnTo>
                  <a:lnTo>
                    <a:pt x="29" y="72"/>
                  </a:lnTo>
                  <a:lnTo>
                    <a:pt x="27" y="71"/>
                  </a:lnTo>
                  <a:lnTo>
                    <a:pt x="27" y="70"/>
                  </a:lnTo>
                  <a:lnTo>
                    <a:pt x="30" y="64"/>
                  </a:lnTo>
                  <a:lnTo>
                    <a:pt x="31" y="58"/>
                  </a:lnTo>
                  <a:lnTo>
                    <a:pt x="30" y="48"/>
                  </a:lnTo>
                  <a:lnTo>
                    <a:pt x="29" y="46"/>
                  </a:lnTo>
                  <a:lnTo>
                    <a:pt x="29" y="43"/>
                  </a:lnTo>
                  <a:lnTo>
                    <a:pt x="29" y="41"/>
                  </a:lnTo>
                  <a:lnTo>
                    <a:pt x="27" y="40"/>
                  </a:lnTo>
                  <a:lnTo>
                    <a:pt x="31" y="35"/>
                  </a:lnTo>
                  <a:lnTo>
                    <a:pt x="30" y="29"/>
                  </a:lnTo>
                  <a:lnTo>
                    <a:pt x="31" y="27"/>
                  </a:lnTo>
                  <a:lnTo>
                    <a:pt x="32" y="25"/>
                  </a:lnTo>
                  <a:lnTo>
                    <a:pt x="37" y="28"/>
                  </a:lnTo>
                  <a:lnTo>
                    <a:pt x="38" y="28"/>
                  </a:lnTo>
                  <a:lnTo>
                    <a:pt x="44" y="23"/>
                  </a:lnTo>
                  <a:lnTo>
                    <a:pt x="47" y="24"/>
                  </a:lnTo>
                  <a:lnTo>
                    <a:pt x="51" y="25"/>
                  </a:lnTo>
                  <a:lnTo>
                    <a:pt x="54" y="23"/>
                  </a:lnTo>
                  <a:lnTo>
                    <a:pt x="55" y="24"/>
                  </a:lnTo>
                  <a:lnTo>
                    <a:pt x="60" y="24"/>
                  </a:lnTo>
                  <a:lnTo>
                    <a:pt x="60" y="25"/>
                  </a:lnTo>
                  <a:lnTo>
                    <a:pt x="62" y="25"/>
                  </a:lnTo>
                  <a:lnTo>
                    <a:pt x="63" y="28"/>
                  </a:lnTo>
                  <a:lnTo>
                    <a:pt x="61" y="31"/>
                  </a:lnTo>
                  <a:lnTo>
                    <a:pt x="61" y="33"/>
                  </a:lnTo>
                  <a:lnTo>
                    <a:pt x="60" y="34"/>
                  </a:lnTo>
                  <a:lnTo>
                    <a:pt x="61" y="35"/>
                  </a:lnTo>
                  <a:lnTo>
                    <a:pt x="60" y="36"/>
                  </a:lnTo>
                  <a:lnTo>
                    <a:pt x="61" y="37"/>
                  </a:lnTo>
                  <a:lnTo>
                    <a:pt x="62" y="37"/>
                  </a:lnTo>
                  <a:lnTo>
                    <a:pt x="63" y="39"/>
                  </a:lnTo>
                  <a:lnTo>
                    <a:pt x="62" y="41"/>
                  </a:lnTo>
                  <a:lnTo>
                    <a:pt x="65" y="45"/>
                  </a:lnTo>
                  <a:lnTo>
                    <a:pt x="66" y="42"/>
                  </a:lnTo>
                  <a:lnTo>
                    <a:pt x="66" y="45"/>
                  </a:lnTo>
                  <a:lnTo>
                    <a:pt x="67" y="48"/>
                  </a:lnTo>
                  <a:lnTo>
                    <a:pt x="67" y="49"/>
                  </a:lnTo>
                  <a:lnTo>
                    <a:pt x="65" y="51"/>
                  </a:lnTo>
                  <a:lnTo>
                    <a:pt x="66" y="54"/>
                  </a:lnTo>
                  <a:lnTo>
                    <a:pt x="65" y="58"/>
                  </a:lnTo>
                  <a:lnTo>
                    <a:pt x="67" y="61"/>
                  </a:lnTo>
                  <a:lnTo>
                    <a:pt x="72" y="70"/>
                  </a:lnTo>
                  <a:lnTo>
                    <a:pt x="73" y="71"/>
                  </a:lnTo>
                  <a:lnTo>
                    <a:pt x="75" y="75"/>
                  </a:lnTo>
                  <a:lnTo>
                    <a:pt x="79" y="75"/>
                  </a:lnTo>
                  <a:lnTo>
                    <a:pt x="80" y="75"/>
                  </a:lnTo>
                  <a:lnTo>
                    <a:pt x="83" y="72"/>
                  </a:lnTo>
                  <a:lnTo>
                    <a:pt x="81" y="71"/>
                  </a:lnTo>
                  <a:lnTo>
                    <a:pt x="79" y="71"/>
                  </a:lnTo>
                  <a:lnTo>
                    <a:pt x="79" y="69"/>
                  </a:lnTo>
                  <a:lnTo>
                    <a:pt x="77" y="65"/>
                  </a:lnTo>
                  <a:lnTo>
                    <a:pt x="75" y="65"/>
                  </a:lnTo>
                  <a:lnTo>
                    <a:pt x="75" y="64"/>
                  </a:lnTo>
                  <a:lnTo>
                    <a:pt x="80" y="61"/>
                  </a:lnTo>
                  <a:lnTo>
                    <a:pt x="81" y="63"/>
                  </a:lnTo>
                  <a:lnTo>
                    <a:pt x="80" y="65"/>
                  </a:lnTo>
                  <a:lnTo>
                    <a:pt x="83" y="66"/>
                  </a:lnTo>
                  <a:lnTo>
                    <a:pt x="83" y="65"/>
                  </a:lnTo>
                  <a:lnTo>
                    <a:pt x="85" y="65"/>
                  </a:lnTo>
                  <a:lnTo>
                    <a:pt x="86" y="64"/>
                  </a:lnTo>
                  <a:lnTo>
                    <a:pt x="86" y="60"/>
                  </a:lnTo>
                  <a:lnTo>
                    <a:pt x="83" y="59"/>
                  </a:lnTo>
                  <a:lnTo>
                    <a:pt x="86" y="52"/>
                  </a:lnTo>
                  <a:lnTo>
                    <a:pt x="87" y="42"/>
                  </a:lnTo>
                  <a:lnTo>
                    <a:pt x="87" y="41"/>
                  </a:lnTo>
                  <a:lnTo>
                    <a:pt x="85" y="39"/>
                  </a:lnTo>
                  <a:lnTo>
                    <a:pt x="84" y="41"/>
                  </a:lnTo>
                  <a:lnTo>
                    <a:pt x="83" y="40"/>
                  </a:lnTo>
                  <a:lnTo>
                    <a:pt x="84" y="36"/>
                  </a:lnTo>
                  <a:lnTo>
                    <a:pt x="81" y="35"/>
                  </a:lnTo>
                  <a:lnTo>
                    <a:pt x="79" y="34"/>
                  </a:lnTo>
                  <a:lnTo>
                    <a:pt x="79" y="33"/>
                  </a:lnTo>
                  <a:lnTo>
                    <a:pt x="75" y="33"/>
                  </a:lnTo>
                  <a:lnTo>
                    <a:pt x="74" y="33"/>
                  </a:lnTo>
                  <a:lnTo>
                    <a:pt x="73" y="31"/>
                  </a:lnTo>
                  <a:lnTo>
                    <a:pt x="73" y="30"/>
                  </a:lnTo>
                  <a:lnTo>
                    <a:pt x="74" y="29"/>
                  </a:lnTo>
                  <a:lnTo>
                    <a:pt x="73" y="27"/>
                  </a:lnTo>
                  <a:lnTo>
                    <a:pt x="74" y="24"/>
                  </a:lnTo>
                  <a:lnTo>
                    <a:pt x="72" y="24"/>
                  </a:lnTo>
                  <a:lnTo>
                    <a:pt x="72" y="22"/>
                  </a:lnTo>
                  <a:lnTo>
                    <a:pt x="71" y="22"/>
                  </a:lnTo>
                  <a:lnTo>
                    <a:pt x="72" y="21"/>
                  </a:lnTo>
                  <a:lnTo>
                    <a:pt x="74" y="19"/>
                  </a:lnTo>
                  <a:lnTo>
                    <a:pt x="72" y="16"/>
                  </a:lnTo>
                  <a:lnTo>
                    <a:pt x="75" y="12"/>
                  </a:lnTo>
                  <a:lnTo>
                    <a:pt x="74" y="10"/>
                  </a:lnTo>
                  <a:lnTo>
                    <a:pt x="81" y="3"/>
                  </a:lnTo>
                  <a:lnTo>
                    <a:pt x="81" y="0"/>
                  </a:lnTo>
                  <a:lnTo>
                    <a:pt x="84" y="0"/>
                  </a:lnTo>
                  <a:lnTo>
                    <a:pt x="89" y="3"/>
                  </a:lnTo>
                  <a:lnTo>
                    <a:pt x="91" y="4"/>
                  </a:lnTo>
                  <a:lnTo>
                    <a:pt x="91"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799" name="Freeform 1102"/>
            <p:cNvSpPr>
              <a:spLocks noChangeAspect="1"/>
            </p:cNvSpPr>
            <p:nvPr/>
          </p:nvSpPr>
          <p:spPr bwMode="auto">
            <a:xfrm>
              <a:off x="2426" y="1801"/>
              <a:ext cx="164" cy="129"/>
            </a:xfrm>
            <a:custGeom>
              <a:avLst/>
              <a:gdLst>
                <a:gd name="T0" fmla="*/ 2 w 326"/>
                <a:gd name="T1" fmla="*/ 1 h 257"/>
                <a:gd name="T2" fmla="*/ 2 w 326"/>
                <a:gd name="T3" fmla="*/ 1 h 257"/>
                <a:gd name="T4" fmla="*/ 2 w 326"/>
                <a:gd name="T5" fmla="*/ 1 h 257"/>
                <a:gd name="T6" fmla="*/ 2 w 326"/>
                <a:gd name="T7" fmla="*/ 1 h 257"/>
                <a:gd name="T8" fmla="*/ 2 w 326"/>
                <a:gd name="T9" fmla="*/ 1 h 257"/>
                <a:gd name="T10" fmla="*/ 2 w 326"/>
                <a:gd name="T11" fmla="*/ 1 h 257"/>
                <a:gd name="T12" fmla="*/ 2 w 326"/>
                <a:gd name="T13" fmla="*/ 1 h 257"/>
                <a:gd name="T14" fmla="*/ 2 w 326"/>
                <a:gd name="T15" fmla="*/ 1 h 257"/>
                <a:gd name="T16" fmla="*/ 2 w 326"/>
                <a:gd name="T17" fmla="*/ 1 h 257"/>
                <a:gd name="T18" fmla="*/ 1 w 326"/>
                <a:gd name="T19" fmla="*/ 1 h 257"/>
                <a:gd name="T20" fmla="*/ 1 w 326"/>
                <a:gd name="T21" fmla="*/ 1 h 257"/>
                <a:gd name="T22" fmla="*/ 1 w 326"/>
                <a:gd name="T23" fmla="*/ 1 h 257"/>
                <a:gd name="T24" fmla="*/ 1 w 326"/>
                <a:gd name="T25" fmla="*/ 1 h 257"/>
                <a:gd name="T26" fmla="*/ 1 w 326"/>
                <a:gd name="T27" fmla="*/ 1 h 257"/>
                <a:gd name="T28" fmla="*/ 1 w 326"/>
                <a:gd name="T29" fmla="*/ 1 h 257"/>
                <a:gd name="T30" fmla="*/ 1 w 326"/>
                <a:gd name="T31" fmla="*/ 1 h 257"/>
                <a:gd name="T32" fmla="*/ 1 w 326"/>
                <a:gd name="T33" fmla="*/ 1 h 257"/>
                <a:gd name="T34" fmla="*/ 1 w 326"/>
                <a:gd name="T35" fmla="*/ 1 h 257"/>
                <a:gd name="T36" fmla="*/ 1 w 326"/>
                <a:gd name="T37" fmla="*/ 1 h 257"/>
                <a:gd name="T38" fmla="*/ 1 w 326"/>
                <a:gd name="T39" fmla="*/ 1 h 257"/>
                <a:gd name="T40" fmla="*/ 1 w 326"/>
                <a:gd name="T41" fmla="*/ 1 h 257"/>
                <a:gd name="T42" fmla="*/ 1 w 326"/>
                <a:gd name="T43" fmla="*/ 1 h 257"/>
                <a:gd name="T44" fmla="*/ 1 w 326"/>
                <a:gd name="T45" fmla="*/ 1 h 257"/>
                <a:gd name="T46" fmla="*/ 1 w 326"/>
                <a:gd name="T47" fmla="*/ 1 h 257"/>
                <a:gd name="T48" fmla="*/ 1 w 326"/>
                <a:gd name="T49" fmla="*/ 1 h 257"/>
                <a:gd name="T50" fmla="*/ 1 w 326"/>
                <a:gd name="T51" fmla="*/ 1 h 257"/>
                <a:gd name="T52" fmla="*/ 1 w 326"/>
                <a:gd name="T53" fmla="*/ 1 h 257"/>
                <a:gd name="T54" fmla="*/ 1 w 326"/>
                <a:gd name="T55" fmla="*/ 1 h 257"/>
                <a:gd name="T56" fmla="*/ 1 w 326"/>
                <a:gd name="T57" fmla="*/ 1 h 257"/>
                <a:gd name="T58" fmla="*/ 1 w 326"/>
                <a:gd name="T59" fmla="*/ 1 h 257"/>
                <a:gd name="T60" fmla="*/ 1 w 326"/>
                <a:gd name="T61" fmla="*/ 1 h 257"/>
                <a:gd name="T62" fmla="*/ 1 w 326"/>
                <a:gd name="T63" fmla="*/ 1 h 257"/>
                <a:gd name="T64" fmla="*/ 1 w 326"/>
                <a:gd name="T65" fmla="*/ 1 h 257"/>
                <a:gd name="T66" fmla="*/ 1 w 326"/>
                <a:gd name="T67" fmla="*/ 1 h 257"/>
                <a:gd name="T68" fmla="*/ 1 w 326"/>
                <a:gd name="T69" fmla="*/ 1 h 257"/>
                <a:gd name="T70" fmla="*/ 1 w 326"/>
                <a:gd name="T71" fmla="*/ 1 h 257"/>
                <a:gd name="T72" fmla="*/ 1 w 326"/>
                <a:gd name="T73" fmla="*/ 1 h 257"/>
                <a:gd name="T74" fmla="*/ 1 w 326"/>
                <a:gd name="T75" fmla="*/ 1 h 257"/>
                <a:gd name="T76" fmla="*/ 1 w 326"/>
                <a:gd name="T77" fmla="*/ 1 h 257"/>
                <a:gd name="T78" fmla="*/ 1 w 326"/>
                <a:gd name="T79" fmla="*/ 1 h 257"/>
                <a:gd name="T80" fmla="*/ 1 w 326"/>
                <a:gd name="T81" fmla="*/ 1 h 257"/>
                <a:gd name="T82" fmla="*/ 1 w 326"/>
                <a:gd name="T83" fmla="*/ 1 h 257"/>
                <a:gd name="T84" fmla="*/ 1 w 326"/>
                <a:gd name="T85" fmla="*/ 1 h 257"/>
                <a:gd name="T86" fmla="*/ 1 w 326"/>
                <a:gd name="T87" fmla="*/ 1 h 257"/>
                <a:gd name="T88" fmla="*/ 1 w 326"/>
                <a:gd name="T89" fmla="*/ 1 h 257"/>
                <a:gd name="T90" fmla="*/ 1 w 326"/>
                <a:gd name="T91" fmla="*/ 1 h 257"/>
                <a:gd name="T92" fmla="*/ 1 w 326"/>
                <a:gd name="T93" fmla="*/ 1 h 257"/>
                <a:gd name="T94" fmla="*/ 1 w 326"/>
                <a:gd name="T95" fmla="*/ 1 h 257"/>
                <a:gd name="T96" fmla="*/ 1 w 326"/>
                <a:gd name="T97" fmla="*/ 1 h 257"/>
                <a:gd name="T98" fmla="*/ 1 w 326"/>
                <a:gd name="T99" fmla="*/ 1 h 257"/>
                <a:gd name="T100" fmla="*/ 1 w 326"/>
                <a:gd name="T101" fmla="*/ 1 h 257"/>
                <a:gd name="T102" fmla="*/ 1 w 326"/>
                <a:gd name="T103" fmla="*/ 1 h 257"/>
                <a:gd name="T104" fmla="*/ 1 w 326"/>
                <a:gd name="T105" fmla="*/ 1 h 257"/>
                <a:gd name="T106" fmla="*/ 1 w 326"/>
                <a:gd name="T107" fmla="*/ 1 h 257"/>
                <a:gd name="T108" fmla="*/ 1 w 326"/>
                <a:gd name="T109" fmla="*/ 1 h 257"/>
                <a:gd name="T110" fmla="*/ 1 w 326"/>
                <a:gd name="T111" fmla="*/ 1 h 257"/>
                <a:gd name="T112" fmla="*/ 1 w 326"/>
                <a:gd name="T113" fmla="*/ 1 h 257"/>
                <a:gd name="T114" fmla="*/ 1 w 326"/>
                <a:gd name="T115" fmla="*/ 1 h 257"/>
                <a:gd name="T116" fmla="*/ 1 w 326"/>
                <a:gd name="T117" fmla="*/ 1 h 2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6" h="257">
                  <a:moveTo>
                    <a:pt x="252" y="184"/>
                  </a:moveTo>
                  <a:lnTo>
                    <a:pt x="253" y="185"/>
                  </a:lnTo>
                  <a:lnTo>
                    <a:pt x="254" y="186"/>
                  </a:lnTo>
                  <a:lnTo>
                    <a:pt x="255" y="184"/>
                  </a:lnTo>
                  <a:lnTo>
                    <a:pt x="258" y="182"/>
                  </a:lnTo>
                  <a:lnTo>
                    <a:pt x="263" y="178"/>
                  </a:lnTo>
                  <a:lnTo>
                    <a:pt x="273" y="178"/>
                  </a:lnTo>
                  <a:lnTo>
                    <a:pt x="277" y="179"/>
                  </a:lnTo>
                  <a:lnTo>
                    <a:pt x="279" y="183"/>
                  </a:lnTo>
                  <a:lnTo>
                    <a:pt x="281" y="184"/>
                  </a:lnTo>
                  <a:lnTo>
                    <a:pt x="283" y="183"/>
                  </a:lnTo>
                  <a:lnTo>
                    <a:pt x="284" y="183"/>
                  </a:lnTo>
                  <a:lnTo>
                    <a:pt x="285" y="182"/>
                  </a:lnTo>
                  <a:lnTo>
                    <a:pt x="288" y="182"/>
                  </a:lnTo>
                  <a:lnTo>
                    <a:pt x="289" y="183"/>
                  </a:lnTo>
                  <a:lnTo>
                    <a:pt x="293" y="182"/>
                  </a:lnTo>
                  <a:lnTo>
                    <a:pt x="293" y="178"/>
                  </a:lnTo>
                  <a:lnTo>
                    <a:pt x="311" y="172"/>
                  </a:lnTo>
                  <a:lnTo>
                    <a:pt x="318" y="172"/>
                  </a:lnTo>
                  <a:lnTo>
                    <a:pt x="323" y="171"/>
                  </a:lnTo>
                  <a:lnTo>
                    <a:pt x="326" y="170"/>
                  </a:lnTo>
                  <a:lnTo>
                    <a:pt x="318" y="170"/>
                  </a:lnTo>
                  <a:lnTo>
                    <a:pt x="303" y="173"/>
                  </a:lnTo>
                  <a:lnTo>
                    <a:pt x="296" y="174"/>
                  </a:lnTo>
                  <a:lnTo>
                    <a:pt x="291" y="176"/>
                  </a:lnTo>
                  <a:lnTo>
                    <a:pt x="289" y="177"/>
                  </a:lnTo>
                  <a:lnTo>
                    <a:pt x="283" y="179"/>
                  </a:lnTo>
                  <a:lnTo>
                    <a:pt x="281" y="178"/>
                  </a:lnTo>
                  <a:lnTo>
                    <a:pt x="279" y="179"/>
                  </a:lnTo>
                  <a:lnTo>
                    <a:pt x="277" y="176"/>
                  </a:lnTo>
                  <a:lnTo>
                    <a:pt x="273" y="178"/>
                  </a:lnTo>
                  <a:lnTo>
                    <a:pt x="272" y="176"/>
                  </a:lnTo>
                  <a:lnTo>
                    <a:pt x="273" y="174"/>
                  </a:lnTo>
                  <a:lnTo>
                    <a:pt x="272" y="173"/>
                  </a:lnTo>
                  <a:lnTo>
                    <a:pt x="266" y="171"/>
                  </a:lnTo>
                  <a:lnTo>
                    <a:pt x="263" y="171"/>
                  </a:lnTo>
                  <a:lnTo>
                    <a:pt x="260" y="170"/>
                  </a:lnTo>
                  <a:lnTo>
                    <a:pt x="257" y="170"/>
                  </a:lnTo>
                  <a:lnTo>
                    <a:pt x="257" y="168"/>
                  </a:lnTo>
                  <a:lnTo>
                    <a:pt x="259" y="166"/>
                  </a:lnTo>
                  <a:lnTo>
                    <a:pt x="259" y="164"/>
                  </a:lnTo>
                  <a:lnTo>
                    <a:pt x="261" y="159"/>
                  </a:lnTo>
                  <a:lnTo>
                    <a:pt x="267" y="154"/>
                  </a:lnTo>
                  <a:lnTo>
                    <a:pt x="269" y="152"/>
                  </a:lnTo>
                  <a:lnTo>
                    <a:pt x="272" y="148"/>
                  </a:lnTo>
                  <a:lnTo>
                    <a:pt x="273" y="146"/>
                  </a:lnTo>
                  <a:lnTo>
                    <a:pt x="275" y="144"/>
                  </a:lnTo>
                  <a:lnTo>
                    <a:pt x="281" y="138"/>
                  </a:lnTo>
                  <a:lnTo>
                    <a:pt x="279" y="136"/>
                  </a:lnTo>
                  <a:lnTo>
                    <a:pt x="283" y="132"/>
                  </a:lnTo>
                  <a:lnTo>
                    <a:pt x="287" y="130"/>
                  </a:lnTo>
                  <a:lnTo>
                    <a:pt x="294" y="119"/>
                  </a:lnTo>
                  <a:lnTo>
                    <a:pt x="297" y="117"/>
                  </a:lnTo>
                  <a:lnTo>
                    <a:pt x="297" y="116"/>
                  </a:lnTo>
                  <a:lnTo>
                    <a:pt x="301" y="112"/>
                  </a:lnTo>
                  <a:lnTo>
                    <a:pt x="295" y="107"/>
                  </a:lnTo>
                  <a:lnTo>
                    <a:pt x="294" y="107"/>
                  </a:lnTo>
                  <a:lnTo>
                    <a:pt x="294" y="106"/>
                  </a:lnTo>
                  <a:lnTo>
                    <a:pt x="288" y="107"/>
                  </a:lnTo>
                  <a:lnTo>
                    <a:pt x="284" y="105"/>
                  </a:lnTo>
                  <a:lnTo>
                    <a:pt x="282" y="101"/>
                  </a:lnTo>
                  <a:lnTo>
                    <a:pt x="275" y="99"/>
                  </a:lnTo>
                  <a:lnTo>
                    <a:pt x="255" y="99"/>
                  </a:lnTo>
                  <a:lnTo>
                    <a:pt x="242" y="94"/>
                  </a:lnTo>
                  <a:lnTo>
                    <a:pt x="240" y="95"/>
                  </a:lnTo>
                  <a:lnTo>
                    <a:pt x="245" y="99"/>
                  </a:lnTo>
                  <a:lnTo>
                    <a:pt x="261" y="104"/>
                  </a:lnTo>
                  <a:lnTo>
                    <a:pt x="267" y="104"/>
                  </a:lnTo>
                  <a:lnTo>
                    <a:pt x="273" y="104"/>
                  </a:lnTo>
                  <a:lnTo>
                    <a:pt x="276" y="104"/>
                  </a:lnTo>
                  <a:lnTo>
                    <a:pt x="278" y="102"/>
                  </a:lnTo>
                  <a:lnTo>
                    <a:pt x="282" y="105"/>
                  </a:lnTo>
                  <a:lnTo>
                    <a:pt x="287" y="108"/>
                  </a:lnTo>
                  <a:lnTo>
                    <a:pt x="289" y="108"/>
                  </a:lnTo>
                  <a:lnTo>
                    <a:pt x="294" y="111"/>
                  </a:lnTo>
                  <a:lnTo>
                    <a:pt x="294" y="116"/>
                  </a:lnTo>
                  <a:lnTo>
                    <a:pt x="291" y="117"/>
                  </a:lnTo>
                  <a:lnTo>
                    <a:pt x="285" y="123"/>
                  </a:lnTo>
                  <a:lnTo>
                    <a:pt x="285" y="125"/>
                  </a:lnTo>
                  <a:lnTo>
                    <a:pt x="283" y="126"/>
                  </a:lnTo>
                  <a:lnTo>
                    <a:pt x="275" y="134"/>
                  </a:lnTo>
                  <a:lnTo>
                    <a:pt x="273" y="136"/>
                  </a:lnTo>
                  <a:lnTo>
                    <a:pt x="267" y="140"/>
                  </a:lnTo>
                  <a:lnTo>
                    <a:pt x="267" y="141"/>
                  </a:lnTo>
                  <a:lnTo>
                    <a:pt x="266" y="141"/>
                  </a:lnTo>
                  <a:lnTo>
                    <a:pt x="266" y="140"/>
                  </a:lnTo>
                  <a:lnTo>
                    <a:pt x="261" y="140"/>
                  </a:lnTo>
                  <a:lnTo>
                    <a:pt x="263" y="142"/>
                  </a:lnTo>
                  <a:lnTo>
                    <a:pt x="264" y="146"/>
                  </a:lnTo>
                  <a:lnTo>
                    <a:pt x="264" y="148"/>
                  </a:lnTo>
                  <a:lnTo>
                    <a:pt x="257" y="154"/>
                  </a:lnTo>
                  <a:lnTo>
                    <a:pt x="255" y="158"/>
                  </a:lnTo>
                  <a:lnTo>
                    <a:pt x="259" y="160"/>
                  </a:lnTo>
                  <a:lnTo>
                    <a:pt x="259" y="162"/>
                  </a:lnTo>
                  <a:lnTo>
                    <a:pt x="253" y="164"/>
                  </a:lnTo>
                  <a:lnTo>
                    <a:pt x="249" y="166"/>
                  </a:lnTo>
                  <a:lnTo>
                    <a:pt x="247" y="170"/>
                  </a:lnTo>
                  <a:lnTo>
                    <a:pt x="246" y="170"/>
                  </a:lnTo>
                  <a:lnTo>
                    <a:pt x="247" y="168"/>
                  </a:lnTo>
                  <a:lnTo>
                    <a:pt x="246" y="167"/>
                  </a:lnTo>
                  <a:lnTo>
                    <a:pt x="247" y="166"/>
                  </a:lnTo>
                  <a:lnTo>
                    <a:pt x="245" y="165"/>
                  </a:lnTo>
                  <a:lnTo>
                    <a:pt x="243" y="165"/>
                  </a:lnTo>
                  <a:lnTo>
                    <a:pt x="242" y="166"/>
                  </a:lnTo>
                  <a:lnTo>
                    <a:pt x="239" y="168"/>
                  </a:lnTo>
                  <a:lnTo>
                    <a:pt x="237" y="171"/>
                  </a:lnTo>
                  <a:lnTo>
                    <a:pt x="229" y="177"/>
                  </a:lnTo>
                  <a:lnTo>
                    <a:pt x="227" y="177"/>
                  </a:lnTo>
                  <a:lnTo>
                    <a:pt x="229" y="179"/>
                  </a:lnTo>
                  <a:lnTo>
                    <a:pt x="228" y="180"/>
                  </a:lnTo>
                  <a:lnTo>
                    <a:pt x="222" y="188"/>
                  </a:lnTo>
                  <a:lnTo>
                    <a:pt x="219" y="189"/>
                  </a:lnTo>
                  <a:lnTo>
                    <a:pt x="213" y="195"/>
                  </a:lnTo>
                  <a:lnTo>
                    <a:pt x="212" y="195"/>
                  </a:lnTo>
                  <a:lnTo>
                    <a:pt x="212" y="192"/>
                  </a:lnTo>
                  <a:lnTo>
                    <a:pt x="206" y="195"/>
                  </a:lnTo>
                  <a:lnTo>
                    <a:pt x="200" y="202"/>
                  </a:lnTo>
                  <a:lnTo>
                    <a:pt x="195" y="207"/>
                  </a:lnTo>
                  <a:lnTo>
                    <a:pt x="194" y="206"/>
                  </a:lnTo>
                  <a:lnTo>
                    <a:pt x="192" y="207"/>
                  </a:lnTo>
                  <a:lnTo>
                    <a:pt x="191" y="208"/>
                  </a:lnTo>
                  <a:lnTo>
                    <a:pt x="187" y="206"/>
                  </a:lnTo>
                  <a:lnTo>
                    <a:pt x="182" y="204"/>
                  </a:lnTo>
                  <a:lnTo>
                    <a:pt x="180" y="204"/>
                  </a:lnTo>
                  <a:lnTo>
                    <a:pt x="181" y="206"/>
                  </a:lnTo>
                  <a:lnTo>
                    <a:pt x="189" y="210"/>
                  </a:lnTo>
                  <a:lnTo>
                    <a:pt x="182" y="220"/>
                  </a:lnTo>
                  <a:lnTo>
                    <a:pt x="179" y="226"/>
                  </a:lnTo>
                  <a:lnTo>
                    <a:pt x="176" y="227"/>
                  </a:lnTo>
                  <a:lnTo>
                    <a:pt x="175" y="230"/>
                  </a:lnTo>
                  <a:lnTo>
                    <a:pt x="171" y="234"/>
                  </a:lnTo>
                  <a:lnTo>
                    <a:pt x="170" y="236"/>
                  </a:lnTo>
                  <a:lnTo>
                    <a:pt x="169" y="237"/>
                  </a:lnTo>
                  <a:lnTo>
                    <a:pt x="164" y="242"/>
                  </a:lnTo>
                  <a:lnTo>
                    <a:pt x="162" y="242"/>
                  </a:lnTo>
                  <a:lnTo>
                    <a:pt x="161" y="244"/>
                  </a:lnTo>
                  <a:lnTo>
                    <a:pt x="155" y="248"/>
                  </a:lnTo>
                  <a:lnTo>
                    <a:pt x="152" y="248"/>
                  </a:lnTo>
                  <a:lnTo>
                    <a:pt x="150" y="250"/>
                  </a:lnTo>
                  <a:lnTo>
                    <a:pt x="145" y="254"/>
                  </a:lnTo>
                  <a:lnTo>
                    <a:pt x="138" y="256"/>
                  </a:lnTo>
                  <a:lnTo>
                    <a:pt x="135" y="257"/>
                  </a:lnTo>
                  <a:lnTo>
                    <a:pt x="133" y="256"/>
                  </a:lnTo>
                  <a:lnTo>
                    <a:pt x="133" y="255"/>
                  </a:lnTo>
                  <a:lnTo>
                    <a:pt x="133" y="251"/>
                  </a:lnTo>
                  <a:lnTo>
                    <a:pt x="131" y="249"/>
                  </a:lnTo>
                  <a:lnTo>
                    <a:pt x="123" y="248"/>
                  </a:lnTo>
                  <a:lnTo>
                    <a:pt x="120" y="243"/>
                  </a:lnTo>
                  <a:lnTo>
                    <a:pt x="119" y="243"/>
                  </a:lnTo>
                  <a:lnTo>
                    <a:pt x="117" y="246"/>
                  </a:lnTo>
                  <a:lnTo>
                    <a:pt x="116" y="245"/>
                  </a:lnTo>
                  <a:lnTo>
                    <a:pt x="115" y="242"/>
                  </a:lnTo>
                  <a:lnTo>
                    <a:pt x="114" y="239"/>
                  </a:lnTo>
                  <a:lnTo>
                    <a:pt x="113" y="237"/>
                  </a:lnTo>
                  <a:lnTo>
                    <a:pt x="115" y="236"/>
                  </a:lnTo>
                  <a:lnTo>
                    <a:pt x="116" y="237"/>
                  </a:lnTo>
                  <a:lnTo>
                    <a:pt x="117" y="234"/>
                  </a:lnTo>
                  <a:lnTo>
                    <a:pt x="119" y="230"/>
                  </a:lnTo>
                  <a:lnTo>
                    <a:pt x="121" y="228"/>
                  </a:lnTo>
                  <a:lnTo>
                    <a:pt x="121" y="226"/>
                  </a:lnTo>
                  <a:lnTo>
                    <a:pt x="122" y="225"/>
                  </a:lnTo>
                  <a:lnTo>
                    <a:pt x="121" y="225"/>
                  </a:lnTo>
                  <a:lnTo>
                    <a:pt x="116" y="228"/>
                  </a:lnTo>
                  <a:lnTo>
                    <a:pt x="116" y="231"/>
                  </a:lnTo>
                  <a:lnTo>
                    <a:pt x="114" y="233"/>
                  </a:lnTo>
                  <a:lnTo>
                    <a:pt x="113" y="237"/>
                  </a:lnTo>
                  <a:lnTo>
                    <a:pt x="111" y="238"/>
                  </a:lnTo>
                  <a:lnTo>
                    <a:pt x="104" y="237"/>
                  </a:lnTo>
                  <a:lnTo>
                    <a:pt x="102" y="236"/>
                  </a:lnTo>
                  <a:lnTo>
                    <a:pt x="98" y="234"/>
                  </a:lnTo>
                  <a:lnTo>
                    <a:pt x="96" y="232"/>
                  </a:lnTo>
                  <a:lnTo>
                    <a:pt x="95" y="232"/>
                  </a:lnTo>
                  <a:lnTo>
                    <a:pt x="92" y="232"/>
                  </a:lnTo>
                  <a:lnTo>
                    <a:pt x="90" y="231"/>
                  </a:lnTo>
                  <a:lnTo>
                    <a:pt x="89" y="230"/>
                  </a:lnTo>
                  <a:lnTo>
                    <a:pt x="85" y="227"/>
                  </a:lnTo>
                  <a:lnTo>
                    <a:pt x="81" y="227"/>
                  </a:lnTo>
                  <a:lnTo>
                    <a:pt x="79" y="227"/>
                  </a:lnTo>
                  <a:lnTo>
                    <a:pt x="78" y="224"/>
                  </a:lnTo>
                  <a:lnTo>
                    <a:pt x="75" y="222"/>
                  </a:lnTo>
                  <a:lnTo>
                    <a:pt x="73" y="219"/>
                  </a:lnTo>
                  <a:lnTo>
                    <a:pt x="72" y="219"/>
                  </a:lnTo>
                  <a:lnTo>
                    <a:pt x="68" y="213"/>
                  </a:lnTo>
                  <a:lnTo>
                    <a:pt x="66" y="210"/>
                  </a:lnTo>
                  <a:lnTo>
                    <a:pt x="66" y="208"/>
                  </a:lnTo>
                  <a:lnTo>
                    <a:pt x="63" y="204"/>
                  </a:lnTo>
                  <a:lnTo>
                    <a:pt x="63" y="200"/>
                  </a:lnTo>
                  <a:lnTo>
                    <a:pt x="61" y="197"/>
                  </a:lnTo>
                  <a:lnTo>
                    <a:pt x="56" y="192"/>
                  </a:lnTo>
                  <a:lnTo>
                    <a:pt x="55" y="191"/>
                  </a:lnTo>
                  <a:lnTo>
                    <a:pt x="56" y="182"/>
                  </a:lnTo>
                  <a:lnTo>
                    <a:pt x="57" y="180"/>
                  </a:lnTo>
                  <a:lnTo>
                    <a:pt x="56" y="178"/>
                  </a:lnTo>
                  <a:lnTo>
                    <a:pt x="61" y="179"/>
                  </a:lnTo>
                  <a:lnTo>
                    <a:pt x="69" y="179"/>
                  </a:lnTo>
                  <a:lnTo>
                    <a:pt x="73" y="177"/>
                  </a:lnTo>
                  <a:lnTo>
                    <a:pt x="74" y="179"/>
                  </a:lnTo>
                  <a:lnTo>
                    <a:pt x="77" y="179"/>
                  </a:lnTo>
                  <a:lnTo>
                    <a:pt x="83" y="177"/>
                  </a:lnTo>
                  <a:lnTo>
                    <a:pt x="86" y="182"/>
                  </a:lnTo>
                  <a:lnTo>
                    <a:pt x="86" y="185"/>
                  </a:lnTo>
                  <a:lnTo>
                    <a:pt x="87" y="185"/>
                  </a:lnTo>
                  <a:lnTo>
                    <a:pt x="89" y="185"/>
                  </a:lnTo>
                  <a:lnTo>
                    <a:pt x="90" y="186"/>
                  </a:lnTo>
                  <a:lnTo>
                    <a:pt x="92" y="188"/>
                  </a:lnTo>
                  <a:lnTo>
                    <a:pt x="95" y="190"/>
                  </a:lnTo>
                  <a:lnTo>
                    <a:pt x="98" y="191"/>
                  </a:lnTo>
                  <a:lnTo>
                    <a:pt x="102" y="196"/>
                  </a:lnTo>
                  <a:lnTo>
                    <a:pt x="102" y="195"/>
                  </a:lnTo>
                  <a:lnTo>
                    <a:pt x="102" y="194"/>
                  </a:lnTo>
                  <a:lnTo>
                    <a:pt x="97" y="186"/>
                  </a:lnTo>
                  <a:lnTo>
                    <a:pt x="95" y="188"/>
                  </a:lnTo>
                  <a:lnTo>
                    <a:pt x="92" y="186"/>
                  </a:lnTo>
                  <a:lnTo>
                    <a:pt x="90" y="183"/>
                  </a:lnTo>
                  <a:lnTo>
                    <a:pt x="90" y="180"/>
                  </a:lnTo>
                  <a:lnTo>
                    <a:pt x="91" y="178"/>
                  </a:lnTo>
                  <a:lnTo>
                    <a:pt x="97" y="176"/>
                  </a:lnTo>
                  <a:lnTo>
                    <a:pt x="99" y="178"/>
                  </a:lnTo>
                  <a:lnTo>
                    <a:pt x="103" y="174"/>
                  </a:lnTo>
                  <a:lnTo>
                    <a:pt x="105" y="174"/>
                  </a:lnTo>
                  <a:lnTo>
                    <a:pt x="105" y="173"/>
                  </a:lnTo>
                  <a:lnTo>
                    <a:pt x="114" y="170"/>
                  </a:lnTo>
                  <a:lnTo>
                    <a:pt x="117" y="165"/>
                  </a:lnTo>
                  <a:lnTo>
                    <a:pt x="120" y="165"/>
                  </a:lnTo>
                  <a:lnTo>
                    <a:pt x="121" y="164"/>
                  </a:lnTo>
                  <a:lnTo>
                    <a:pt x="123" y="162"/>
                  </a:lnTo>
                  <a:lnTo>
                    <a:pt x="127" y="160"/>
                  </a:lnTo>
                  <a:lnTo>
                    <a:pt x="133" y="164"/>
                  </a:lnTo>
                  <a:lnTo>
                    <a:pt x="133" y="166"/>
                  </a:lnTo>
                  <a:lnTo>
                    <a:pt x="135" y="167"/>
                  </a:lnTo>
                  <a:lnTo>
                    <a:pt x="135" y="170"/>
                  </a:lnTo>
                  <a:lnTo>
                    <a:pt x="137" y="171"/>
                  </a:lnTo>
                  <a:lnTo>
                    <a:pt x="139" y="170"/>
                  </a:lnTo>
                  <a:lnTo>
                    <a:pt x="143" y="171"/>
                  </a:lnTo>
                  <a:lnTo>
                    <a:pt x="144" y="172"/>
                  </a:lnTo>
                  <a:lnTo>
                    <a:pt x="149" y="174"/>
                  </a:lnTo>
                  <a:lnTo>
                    <a:pt x="153" y="173"/>
                  </a:lnTo>
                  <a:lnTo>
                    <a:pt x="156" y="174"/>
                  </a:lnTo>
                  <a:lnTo>
                    <a:pt x="162" y="174"/>
                  </a:lnTo>
                  <a:lnTo>
                    <a:pt x="163" y="173"/>
                  </a:lnTo>
                  <a:lnTo>
                    <a:pt x="165" y="172"/>
                  </a:lnTo>
                  <a:lnTo>
                    <a:pt x="167" y="173"/>
                  </a:lnTo>
                  <a:lnTo>
                    <a:pt x="176" y="172"/>
                  </a:lnTo>
                  <a:lnTo>
                    <a:pt x="180" y="173"/>
                  </a:lnTo>
                  <a:lnTo>
                    <a:pt x="181" y="172"/>
                  </a:lnTo>
                  <a:lnTo>
                    <a:pt x="177" y="171"/>
                  </a:lnTo>
                  <a:lnTo>
                    <a:pt x="175" y="171"/>
                  </a:lnTo>
                  <a:lnTo>
                    <a:pt x="171" y="168"/>
                  </a:lnTo>
                  <a:lnTo>
                    <a:pt x="169" y="170"/>
                  </a:lnTo>
                  <a:lnTo>
                    <a:pt x="167" y="170"/>
                  </a:lnTo>
                  <a:lnTo>
                    <a:pt x="165" y="168"/>
                  </a:lnTo>
                  <a:lnTo>
                    <a:pt x="162" y="170"/>
                  </a:lnTo>
                  <a:lnTo>
                    <a:pt x="161" y="168"/>
                  </a:lnTo>
                  <a:lnTo>
                    <a:pt x="157" y="171"/>
                  </a:lnTo>
                  <a:lnTo>
                    <a:pt x="153" y="171"/>
                  </a:lnTo>
                  <a:lnTo>
                    <a:pt x="152" y="171"/>
                  </a:lnTo>
                  <a:lnTo>
                    <a:pt x="150" y="172"/>
                  </a:lnTo>
                  <a:lnTo>
                    <a:pt x="146" y="167"/>
                  </a:lnTo>
                  <a:lnTo>
                    <a:pt x="144" y="167"/>
                  </a:lnTo>
                  <a:lnTo>
                    <a:pt x="143" y="167"/>
                  </a:lnTo>
                  <a:lnTo>
                    <a:pt x="143" y="166"/>
                  </a:lnTo>
                  <a:lnTo>
                    <a:pt x="141" y="164"/>
                  </a:lnTo>
                  <a:lnTo>
                    <a:pt x="138" y="161"/>
                  </a:lnTo>
                  <a:lnTo>
                    <a:pt x="137" y="160"/>
                  </a:lnTo>
                  <a:lnTo>
                    <a:pt x="135" y="160"/>
                  </a:lnTo>
                  <a:lnTo>
                    <a:pt x="133" y="156"/>
                  </a:lnTo>
                  <a:lnTo>
                    <a:pt x="127" y="155"/>
                  </a:lnTo>
                  <a:lnTo>
                    <a:pt x="123" y="158"/>
                  </a:lnTo>
                  <a:lnTo>
                    <a:pt x="123" y="155"/>
                  </a:lnTo>
                  <a:lnTo>
                    <a:pt x="121" y="156"/>
                  </a:lnTo>
                  <a:lnTo>
                    <a:pt x="119" y="155"/>
                  </a:lnTo>
                  <a:lnTo>
                    <a:pt x="119" y="156"/>
                  </a:lnTo>
                  <a:lnTo>
                    <a:pt x="116" y="159"/>
                  </a:lnTo>
                  <a:lnTo>
                    <a:pt x="114" y="161"/>
                  </a:lnTo>
                  <a:lnTo>
                    <a:pt x="102" y="171"/>
                  </a:lnTo>
                  <a:lnTo>
                    <a:pt x="98" y="171"/>
                  </a:lnTo>
                  <a:lnTo>
                    <a:pt x="96" y="167"/>
                  </a:lnTo>
                  <a:lnTo>
                    <a:pt x="95" y="167"/>
                  </a:lnTo>
                  <a:lnTo>
                    <a:pt x="90" y="170"/>
                  </a:lnTo>
                  <a:lnTo>
                    <a:pt x="87" y="170"/>
                  </a:lnTo>
                  <a:lnTo>
                    <a:pt x="86" y="170"/>
                  </a:lnTo>
                  <a:lnTo>
                    <a:pt x="84" y="167"/>
                  </a:lnTo>
                  <a:lnTo>
                    <a:pt x="81" y="168"/>
                  </a:lnTo>
                  <a:lnTo>
                    <a:pt x="80" y="167"/>
                  </a:lnTo>
                  <a:lnTo>
                    <a:pt x="78" y="167"/>
                  </a:lnTo>
                  <a:lnTo>
                    <a:pt x="77" y="167"/>
                  </a:lnTo>
                  <a:lnTo>
                    <a:pt x="78" y="166"/>
                  </a:lnTo>
                  <a:lnTo>
                    <a:pt x="79" y="166"/>
                  </a:lnTo>
                  <a:lnTo>
                    <a:pt x="75" y="162"/>
                  </a:lnTo>
                  <a:lnTo>
                    <a:pt x="74" y="162"/>
                  </a:lnTo>
                  <a:lnTo>
                    <a:pt x="73" y="162"/>
                  </a:lnTo>
                  <a:lnTo>
                    <a:pt x="72" y="164"/>
                  </a:lnTo>
                  <a:lnTo>
                    <a:pt x="69" y="164"/>
                  </a:lnTo>
                  <a:lnTo>
                    <a:pt x="68" y="165"/>
                  </a:lnTo>
                  <a:lnTo>
                    <a:pt x="67" y="165"/>
                  </a:lnTo>
                  <a:lnTo>
                    <a:pt x="67" y="167"/>
                  </a:lnTo>
                  <a:lnTo>
                    <a:pt x="66" y="168"/>
                  </a:lnTo>
                  <a:lnTo>
                    <a:pt x="65" y="168"/>
                  </a:lnTo>
                  <a:lnTo>
                    <a:pt x="62" y="166"/>
                  </a:lnTo>
                  <a:lnTo>
                    <a:pt x="62" y="164"/>
                  </a:lnTo>
                  <a:lnTo>
                    <a:pt x="61" y="164"/>
                  </a:lnTo>
                  <a:lnTo>
                    <a:pt x="59" y="162"/>
                  </a:lnTo>
                  <a:lnTo>
                    <a:pt x="51" y="164"/>
                  </a:lnTo>
                  <a:lnTo>
                    <a:pt x="50" y="162"/>
                  </a:lnTo>
                  <a:lnTo>
                    <a:pt x="48" y="161"/>
                  </a:lnTo>
                  <a:lnTo>
                    <a:pt x="47" y="158"/>
                  </a:lnTo>
                  <a:lnTo>
                    <a:pt x="42" y="156"/>
                  </a:lnTo>
                  <a:lnTo>
                    <a:pt x="41" y="158"/>
                  </a:lnTo>
                  <a:lnTo>
                    <a:pt x="38" y="156"/>
                  </a:lnTo>
                  <a:lnTo>
                    <a:pt x="35" y="159"/>
                  </a:lnTo>
                  <a:lnTo>
                    <a:pt x="33" y="156"/>
                  </a:lnTo>
                  <a:lnTo>
                    <a:pt x="30" y="156"/>
                  </a:lnTo>
                  <a:lnTo>
                    <a:pt x="31" y="154"/>
                  </a:lnTo>
                  <a:lnTo>
                    <a:pt x="29" y="155"/>
                  </a:lnTo>
                  <a:lnTo>
                    <a:pt x="24" y="159"/>
                  </a:lnTo>
                  <a:lnTo>
                    <a:pt x="23" y="160"/>
                  </a:lnTo>
                  <a:lnTo>
                    <a:pt x="20" y="160"/>
                  </a:lnTo>
                  <a:lnTo>
                    <a:pt x="18" y="158"/>
                  </a:lnTo>
                  <a:lnTo>
                    <a:pt x="15" y="158"/>
                  </a:lnTo>
                  <a:lnTo>
                    <a:pt x="12" y="156"/>
                  </a:lnTo>
                  <a:lnTo>
                    <a:pt x="11" y="155"/>
                  </a:lnTo>
                  <a:lnTo>
                    <a:pt x="9" y="154"/>
                  </a:lnTo>
                  <a:lnTo>
                    <a:pt x="7" y="154"/>
                  </a:lnTo>
                  <a:lnTo>
                    <a:pt x="6" y="152"/>
                  </a:lnTo>
                  <a:lnTo>
                    <a:pt x="3" y="149"/>
                  </a:lnTo>
                  <a:lnTo>
                    <a:pt x="3" y="147"/>
                  </a:lnTo>
                  <a:lnTo>
                    <a:pt x="2" y="146"/>
                  </a:lnTo>
                  <a:lnTo>
                    <a:pt x="2" y="144"/>
                  </a:lnTo>
                  <a:lnTo>
                    <a:pt x="0" y="143"/>
                  </a:lnTo>
                  <a:lnTo>
                    <a:pt x="3" y="140"/>
                  </a:lnTo>
                  <a:lnTo>
                    <a:pt x="1" y="138"/>
                  </a:lnTo>
                  <a:lnTo>
                    <a:pt x="5" y="137"/>
                  </a:lnTo>
                  <a:lnTo>
                    <a:pt x="6" y="138"/>
                  </a:lnTo>
                  <a:lnTo>
                    <a:pt x="7" y="138"/>
                  </a:lnTo>
                  <a:lnTo>
                    <a:pt x="7" y="134"/>
                  </a:lnTo>
                  <a:lnTo>
                    <a:pt x="9" y="132"/>
                  </a:lnTo>
                  <a:lnTo>
                    <a:pt x="12" y="135"/>
                  </a:lnTo>
                  <a:lnTo>
                    <a:pt x="14" y="135"/>
                  </a:lnTo>
                  <a:lnTo>
                    <a:pt x="14" y="132"/>
                  </a:lnTo>
                  <a:lnTo>
                    <a:pt x="13" y="132"/>
                  </a:lnTo>
                  <a:lnTo>
                    <a:pt x="14" y="131"/>
                  </a:lnTo>
                  <a:lnTo>
                    <a:pt x="14" y="129"/>
                  </a:lnTo>
                  <a:lnTo>
                    <a:pt x="13" y="128"/>
                  </a:lnTo>
                  <a:lnTo>
                    <a:pt x="13" y="124"/>
                  </a:lnTo>
                  <a:lnTo>
                    <a:pt x="14" y="125"/>
                  </a:lnTo>
                  <a:lnTo>
                    <a:pt x="17" y="125"/>
                  </a:lnTo>
                  <a:lnTo>
                    <a:pt x="19" y="126"/>
                  </a:lnTo>
                  <a:lnTo>
                    <a:pt x="23" y="125"/>
                  </a:lnTo>
                  <a:lnTo>
                    <a:pt x="21" y="124"/>
                  </a:lnTo>
                  <a:lnTo>
                    <a:pt x="24" y="122"/>
                  </a:lnTo>
                  <a:lnTo>
                    <a:pt x="26" y="123"/>
                  </a:lnTo>
                  <a:lnTo>
                    <a:pt x="33" y="122"/>
                  </a:lnTo>
                  <a:lnTo>
                    <a:pt x="38" y="123"/>
                  </a:lnTo>
                  <a:lnTo>
                    <a:pt x="38" y="124"/>
                  </a:lnTo>
                  <a:lnTo>
                    <a:pt x="41" y="124"/>
                  </a:lnTo>
                  <a:lnTo>
                    <a:pt x="43" y="124"/>
                  </a:lnTo>
                  <a:lnTo>
                    <a:pt x="44" y="125"/>
                  </a:lnTo>
                  <a:lnTo>
                    <a:pt x="47" y="125"/>
                  </a:lnTo>
                  <a:lnTo>
                    <a:pt x="48" y="124"/>
                  </a:lnTo>
                  <a:lnTo>
                    <a:pt x="49" y="125"/>
                  </a:lnTo>
                  <a:lnTo>
                    <a:pt x="49" y="124"/>
                  </a:lnTo>
                  <a:lnTo>
                    <a:pt x="55" y="125"/>
                  </a:lnTo>
                  <a:lnTo>
                    <a:pt x="55" y="123"/>
                  </a:lnTo>
                  <a:lnTo>
                    <a:pt x="57" y="124"/>
                  </a:lnTo>
                  <a:lnTo>
                    <a:pt x="59" y="124"/>
                  </a:lnTo>
                  <a:lnTo>
                    <a:pt x="60" y="123"/>
                  </a:lnTo>
                  <a:lnTo>
                    <a:pt x="60" y="122"/>
                  </a:lnTo>
                  <a:lnTo>
                    <a:pt x="60" y="120"/>
                  </a:lnTo>
                  <a:lnTo>
                    <a:pt x="62" y="123"/>
                  </a:lnTo>
                  <a:lnTo>
                    <a:pt x="63" y="122"/>
                  </a:lnTo>
                  <a:lnTo>
                    <a:pt x="67" y="123"/>
                  </a:lnTo>
                  <a:lnTo>
                    <a:pt x="69" y="122"/>
                  </a:lnTo>
                  <a:lnTo>
                    <a:pt x="69" y="120"/>
                  </a:lnTo>
                  <a:lnTo>
                    <a:pt x="71" y="120"/>
                  </a:lnTo>
                  <a:lnTo>
                    <a:pt x="73" y="116"/>
                  </a:lnTo>
                  <a:lnTo>
                    <a:pt x="74" y="116"/>
                  </a:lnTo>
                  <a:lnTo>
                    <a:pt x="78" y="119"/>
                  </a:lnTo>
                  <a:lnTo>
                    <a:pt x="78" y="120"/>
                  </a:lnTo>
                  <a:lnTo>
                    <a:pt x="80" y="125"/>
                  </a:lnTo>
                  <a:lnTo>
                    <a:pt x="84" y="128"/>
                  </a:lnTo>
                  <a:lnTo>
                    <a:pt x="85" y="129"/>
                  </a:lnTo>
                  <a:lnTo>
                    <a:pt x="85" y="131"/>
                  </a:lnTo>
                  <a:lnTo>
                    <a:pt x="86" y="134"/>
                  </a:lnTo>
                  <a:lnTo>
                    <a:pt x="90" y="131"/>
                  </a:lnTo>
                  <a:lnTo>
                    <a:pt x="92" y="128"/>
                  </a:lnTo>
                  <a:lnTo>
                    <a:pt x="96" y="131"/>
                  </a:lnTo>
                  <a:lnTo>
                    <a:pt x="96" y="134"/>
                  </a:lnTo>
                  <a:lnTo>
                    <a:pt x="95" y="136"/>
                  </a:lnTo>
                  <a:lnTo>
                    <a:pt x="95" y="137"/>
                  </a:lnTo>
                  <a:lnTo>
                    <a:pt x="101" y="140"/>
                  </a:lnTo>
                  <a:lnTo>
                    <a:pt x="102" y="140"/>
                  </a:lnTo>
                  <a:lnTo>
                    <a:pt x="102" y="138"/>
                  </a:lnTo>
                  <a:lnTo>
                    <a:pt x="101" y="136"/>
                  </a:lnTo>
                  <a:lnTo>
                    <a:pt x="102" y="135"/>
                  </a:lnTo>
                  <a:lnTo>
                    <a:pt x="103" y="136"/>
                  </a:lnTo>
                  <a:lnTo>
                    <a:pt x="104" y="135"/>
                  </a:lnTo>
                  <a:lnTo>
                    <a:pt x="103" y="135"/>
                  </a:lnTo>
                  <a:lnTo>
                    <a:pt x="103" y="134"/>
                  </a:lnTo>
                  <a:lnTo>
                    <a:pt x="101" y="134"/>
                  </a:lnTo>
                  <a:lnTo>
                    <a:pt x="101" y="132"/>
                  </a:lnTo>
                  <a:lnTo>
                    <a:pt x="101" y="129"/>
                  </a:lnTo>
                  <a:lnTo>
                    <a:pt x="99" y="130"/>
                  </a:lnTo>
                  <a:lnTo>
                    <a:pt x="98" y="130"/>
                  </a:lnTo>
                  <a:lnTo>
                    <a:pt x="92" y="126"/>
                  </a:lnTo>
                  <a:lnTo>
                    <a:pt x="93" y="125"/>
                  </a:lnTo>
                  <a:lnTo>
                    <a:pt x="91" y="123"/>
                  </a:lnTo>
                  <a:lnTo>
                    <a:pt x="91" y="120"/>
                  </a:lnTo>
                  <a:lnTo>
                    <a:pt x="93" y="118"/>
                  </a:lnTo>
                  <a:lnTo>
                    <a:pt x="96" y="119"/>
                  </a:lnTo>
                  <a:lnTo>
                    <a:pt x="97" y="120"/>
                  </a:lnTo>
                  <a:lnTo>
                    <a:pt x="99" y="122"/>
                  </a:lnTo>
                  <a:lnTo>
                    <a:pt x="101" y="125"/>
                  </a:lnTo>
                  <a:lnTo>
                    <a:pt x="101" y="122"/>
                  </a:lnTo>
                  <a:lnTo>
                    <a:pt x="102" y="120"/>
                  </a:lnTo>
                  <a:lnTo>
                    <a:pt x="104" y="122"/>
                  </a:lnTo>
                  <a:lnTo>
                    <a:pt x="105" y="123"/>
                  </a:lnTo>
                  <a:lnTo>
                    <a:pt x="107" y="125"/>
                  </a:lnTo>
                  <a:lnTo>
                    <a:pt x="108" y="122"/>
                  </a:lnTo>
                  <a:lnTo>
                    <a:pt x="109" y="119"/>
                  </a:lnTo>
                  <a:lnTo>
                    <a:pt x="110" y="118"/>
                  </a:lnTo>
                  <a:lnTo>
                    <a:pt x="113" y="119"/>
                  </a:lnTo>
                  <a:lnTo>
                    <a:pt x="114" y="119"/>
                  </a:lnTo>
                  <a:lnTo>
                    <a:pt x="116" y="117"/>
                  </a:lnTo>
                  <a:lnTo>
                    <a:pt x="117" y="117"/>
                  </a:lnTo>
                  <a:lnTo>
                    <a:pt x="120" y="120"/>
                  </a:lnTo>
                  <a:lnTo>
                    <a:pt x="128" y="122"/>
                  </a:lnTo>
                  <a:lnTo>
                    <a:pt x="128" y="120"/>
                  </a:lnTo>
                  <a:lnTo>
                    <a:pt x="115" y="114"/>
                  </a:lnTo>
                  <a:lnTo>
                    <a:pt x="99" y="105"/>
                  </a:lnTo>
                  <a:lnTo>
                    <a:pt x="103" y="96"/>
                  </a:lnTo>
                  <a:lnTo>
                    <a:pt x="104" y="95"/>
                  </a:lnTo>
                  <a:lnTo>
                    <a:pt x="108" y="96"/>
                  </a:lnTo>
                  <a:lnTo>
                    <a:pt x="110" y="95"/>
                  </a:lnTo>
                  <a:lnTo>
                    <a:pt x="113" y="96"/>
                  </a:lnTo>
                  <a:lnTo>
                    <a:pt x="113" y="98"/>
                  </a:lnTo>
                  <a:lnTo>
                    <a:pt x="114" y="96"/>
                  </a:lnTo>
                  <a:lnTo>
                    <a:pt x="116" y="94"/>
                  </a:lnTo>
                  <a:lnTo>
                    <a:pt x="119" y="95"/>
                  </a:lnTo>
                  <a:lnTo>
                    <a:pt x="125" y="94"/>
                  </a:lnTo>
                  <a:lnTo>
                    <a:pt x="125" y="93"/>
                  </a:lnTo>
                  <a:lnTo>
                    <a:pt x="127" y="93"/>
                  </a:lnTo>
                  <a:lnTo>
                    <a:pt x="128" y="90"/>
                  </a:lnTo>
                  <a:lnTo>
                    <a:pt x="131" y="90"/>
                  </a:lnTo>
                  <a:lnTo>
                    <a:pt x="132" y="92"/>
                  </a:lnTo>
                  <a:lnTo>
                    <a:pt x="137" y="94"/>
                  </a:lnTo>
                  <a:lnTo>
                    <a:pt x="141" y="92"/>
                  </a:lnTo>
                  <a:lnTo>
                    <a:pt x="144" y="86"/>
                  </a:lnTo>
                  <a:lnTo>
                    <a:pt x="146" y="82"/>
                  </a:lnTo>
                  <a:lnTo>
                    <a:pt x="150" y="83"/>
                  </a:lnTo>
                  <a:lnTo>
                    <a:pt x="151" y="82"/>
                  </a:lnTo>
                  <a:lnTo>
                    <a:pt x="152" y="80"/>
                  </a:lnTo>
                  <a:lnTo>
                    <a:pt x="150" y="77"/>
                  </a:lnTo>
                  <a:lnTo>
                    <a:pt x="147" y="78"/>
                  </a:lnTo>
                  <a:lnTo>
                    <a:pt x="140" y="86"/>
                  </a:lnTo>
                  <a:lnTo>
                    <a:pt x="139" y="89"/>
                  </a:lnTo>
                  <a:lnTo>
                    <a:pt x="138" y="90"/>
                  </a:lnTo>
                  <a:lnTo>
                    <a:pt x="137" y="88"/>
                  </a:lnTo>
                  <a:lnTo>
                    <a:pt x="129" y="87"/>
                  </a:lnTo>
                  <a:lnTo>
                    <a:pt x="129" y="86"/>
                  </a:lnTo>
                  <a:lnTo>
                    <a:pt x="127" y="86"/>
                  </a:lnTo>
                  <a:lnTo>
                    <a:pt x="125" y="84"/>
                  </a:lnTo>
                  <a:lnTo>
                    <a:pt x="122" y="84"/>
                  </a:lnTo>
                  <a:lnTo>
                    <a:pt x="123" y="81"/>
                  </a:lnTo>
                  <a:lnTo>
                    <a:pt x="133" y="75"/>
                  </a:lnTo>
                  <a:lnTo>
                    <a:pt x="139" y="74"/>
                  </a:lnTo>
                  <a:lnTo>
                    <a:pt x="139" y="72"/>
                  </a:lnTo>
                  <a:lnTo>
                    <a:pt x="135" y="72"/>
                  </a:lnTo>
                  <a:lnTo>
                    <a:pt x="138" y="71"/>
                  </a:lnTo>
                  <a:lnTo>
                    <a:pt x="137" y="69"/>
                  </a:lnTo>
                  <a:lnTo>
                    <a:pt x="127" y="69"/>
                  </a:lnTo>
                  <a:lnTo>
                    <a:pt x="123" y="70"/>
                  </a:lnTo>
                  <a:lnTo>
                    <a:pt x="121" y="70"/>
                  </a:lnTo>
                  <a:lnTo>
                    <a:pt x="120" y="71"/>
                  </a:lnTo>
                  <a:lnTo>
                    <a:pt x="119" y="70"/>
                  </a:lnTo>
                  <a:lnTo>
                    <a:pt x="114" y="71"/>
                  </a:lnTo>
                  <a:lnTo>
                    <a:pt x="113" y="70"/>
                  </a:lnTo>
                  <a:lnTo>
                    <a:pt x="108" y="72"/>
                  </a:lnTo>
                  <a:lnTo>
                    <a:pt x="103" y="72"/>
                  </a:lnTo>
                  <a:lnTo>
                    <a:pt x="99" y="74"/>
                  </a:lnTo>
                  <a:lnTo>
                    <a:pt x="98" y="75"/>
                  </a:lnTo>
                  <a:lnTo>
                    <a:pt x="96" y="75"/>
                  </a:lnTo>
                  <a:lnTo>
                    <a:pt x="95" y="74"/>
                  </a:lnTo>
                  <a:lnTo>
                    <a:pt x="93" y="75"/>
                  </a:lnTo>
                  <a:lnTo>
                    <a:pt x="92" y="72"/>
                  </a:lnTo>
                  <a:lnTo>
                    <a:pt x="92" y="71"/>
                  </a:lnTo>
                  <a:lnTo>
                    <a:pt x="91" y="72"/>
                  </a:lnTo>
                  <a:lnTo>
                    <a:pt x="89" y="70"/>
                  </a:lnTo>
                  <a:lnTo>
                    <a:pt x="90" y="69"/>
                  </a:lnTo>
                  <a:lnTo>
                    <a:pt x="87" y="66"/>
                  </a:lnTo>
                  <a:lnTo>
                    <a:pt x="92" y="65"/>
                  </a:lnTo>
                  <a:lnTo>
                    <a:pt x="93" y="65"/>
                  </a:lnTo>
                  <a:lnTo>
                    <a:pt x="96" y="64"/>
                  </a:lnTo>
                  <a:lnTo>
                    <a:pt x="95" y="62"/>
                  </a:lnTo>
                  <a:lnTo>
                    <a:pt x="97" y="60"/>
                  </a:lnTo>
                  <a:lnTo>
                    <a:pt x="98" y="62"/>
                  </a:lnTo>
                  <a:lnTo>
                    <a:pt x="99" y="63"/>
                  </a:lnTo>
                  <a:lnTo>
                    <a:pt x="104" y="64"/>
                  </a:lnTo>
                  <a:lnTo>
                    <a:pt x="104" y="66"/>
                  </a:lnTo>
                  <a:lnTo>
                    <a:pt x="108" y="64"/>
                  </a:lnTo>
                  <a:lnTo>
                    <a:pt x="107" y="62"/>
                  </a:lnTo>
                  <a:lnTo>
                    <a:pt x="109" y="60"/>
                  </a:lnTo>
                  <a:lnTo>
                    <a:pt x="107" y="59"/>
                  </a:lnTo>
                  <a:lnTo>
                    <a:pt x="104" y="59"/>
                  </a:lnTo>
                  <a:lnTo>
                    <a:pt x="102" y="58"/>
                  </a:lnTo>
                  <a:lnTo>
                    <a:pt x="101" y="57"/>
                  </a:lnTo>
                  <a:lnTo>
                    <a:pt x="99" y="56"/>
                  </a:lnTo>
                  <a:lnTo>
                    <a:pt x="99" y="53"/>
                  </a:lnTo>
                  <a:lnTo>
                    <a:pt x="103" y="51"/>
                  </a:lnTo>
                  <a:lnTo>
                    <a:pt x="104" y="51"/>
                  </a:lnTo>
                  <a:lnTo>
                    <a:pt x="105" y="51"/>
                  </a:lnTo>
                  <a:lnTo>
                    <a:pt x="104" y="48"/>
                  </a:lnTo>
                  <a:lnTo>
                    <a:pt x="105" y="46"/>
                  </a:lnTo>
                  <a:lnTo>
                    <a:pt x="107" y="45"/>
                  </a:lnTo>
                  <a:lnTo>
                    <a:pt x="107" y="42"/>
                  </a:lnTo>
                  <a:lnTo>
                    <a:pt x="109" y="40"/>
                  </a:lnTo>
                  <a:lnTo>
                    <a:pt x="109" y="38"/>
                  </a:lnTo>
                  <a:lnTo>
                    <a:pt x="113" y="33"/>
                  </a:lnTo>
                  <a:lnTo>
                    <a:pt x="114" y="33"/>
                  </a:lnTo>
                  <a:lnTo>
                    <a:pt x="117" y="36"/>
                  </a:lnTo>
                  <a:lnTo>
                    <a:pt x="119" y="35"/>
                  </a:lnTo>
                  <a:lnTo>
                    <a:pt x="116" y="33"/>
                  </a:lnTo>
                  <a:lnTo>
                    <a:pt x="116" y="30"/>
                  </a:lnTo>
                  <a:lnTo>
                    <a:pt x="115" y="32"/>
                  </a:lnTo>
                  <a:lnTo>
                    <a:pt x="110" y="30"/>
                  </a:lnTo>
                  <a:lnTo>
                    <a:pt x="111" y="29"/>
                  </a:lnTo>
                  <a:lnTo>
                    <a:pt x="111" y="27"/>
                  </a:lnTo>
                  <a:lnTo>
                    <a:pt x="113" y="26"/>
                  </a:lnTo>
                  <a:lnTo>
                    <a:pt x="113" y="22"/>
                  </a:lnTo>
                  <a:lnTo>
                    <a:pt x="114" y="21"/>
                  </a:lnTo>
                  <a:lnTo>
                    <a:pt x="115" y="21"/>
                  </a:lnTo>
                  <a:lnTo>
                    <a:pt x="116" y="15"/>
                  </a:lnTo>
                  <a:lnTo>
                    <a:pt x="117" y="14"/>
                  </a:lnTo>
                  <a:lnTo>
                    <a:pt x="117" y="15"/>
                  </a:lnTo>
                  <a:lnTo>
                    <a:pt x="119" y="15"/>
                  </a:lnTo>
                  <a:lnTo>
                    <a:pt x="119" y="12"/>
                  </a:lnTo>
                  <a:lnTo>
                    <a:pt x="126" y="11"/>
                  </a:lnTo>
                  <a:lnTo>
                    <a:pt x="127" y="12"/>
                  </a:lnTo>
                  <a:lnTo>
                    <a:pt x="132" y="11"/>
                  </a:lnTo>
                  <a:lnTo>
                    <a:pt x="134" y="11"/>
                  </a:lnTo>
                  <a:lnTo>
                    <a:pt x="139" y="11"/>
                  </a:lnTo>
                  <a:lnTo>
                    <a:pt x="144" y="11"/>
                  </a:lnTo>
                  <a:lnTo>
                    <a:pt x="145" y="15"/>
                  </a:lnTo>
                  <a:lnTo>
                    <a:pt x="146" y="20"/>
                  </a:lnTo>
                  <a:lnTo>
                    <a:pt x="147" y="24"/>
                  </a:lnTo>
                  <a:lnTo>
                    <a:pt x="151" y="27"/>
                  </a:lnTo>
                  <a:lnTo>
                    <a:pt x="152" y="26"/>
                  </a:lnTo>
                  <a:lnTo>
                    <a:pt x="152" y="28"/>
                  </a:lnTo>
                  <a:lnTo>
                    <a:pt x="156" y="30"/>
                  </a:lnTo>
                  <a:lnTo>
                    <a:pt x="161" y="33"/>
                  </a:lnTo>
                  <a:lnTo>
                    <a:pt x="162" y="32"/>
                  </a:lnTo>
                  <a:lnTo>
                    <a:pt x="164" y="34"/>
                  </a:lnTo>
                  <a:lnTo>
                    <a:pt x="165" y="35"/>
                  </a:lnTo>
                  <a:lnTo>
                    <a:pt x="167" y="36"/>
                  </a:lnTo>
                  <a:lnTo>
                    <a:pt x="167" y="34"/>
                  </a:lnTo>
                  <a:lnTo>
                    <a:pt x="170" y="34"/>
                  </a:lnTo>
                  <a:lnTo>
                    <a:pt x="171" y="32"/>
                  </a:lnTo>
                  <a:lnTo>
                    <a:pt x="175" y="30"/>
                  </a:lnTo>
                  <a:lnTo>
                    <a:pt x="180" y="33"/>
                  </a:lnTo>
                  <a:lnTo>
                    <a:pt x="181" y="30"/>
                  </a:lnTo>
                  <a:lnTo>
                    <a:pt x="195" y="27"/>
                  </a:lnTo>
                  <a:lnTo>
                    <a:pt x="200" y="27"/>
                  </a:lnTo>
                  <a:lnTo>
                    <a:pt x="199" y="26"/>
                  </a:lnTo>
                  <a:lnTo>
                    <a:pt x="198" y="26"/>
                  </a:lnTo>
                  <a:lnTo>
                    <a:pt x="198" y="22"/>
                  </a:lnTo>
                  <a:lnTo>
                    <a:pt x="197" y="21"/>
                  </a:lnTo>
                  <a:lnTo>
                    <a:pt x="194" y="23"/>
                  </a:lnTo>
                  <a:lnTo>
                    <a:pt x="193" y="22"/>
                  </a:lnTo>
                  <a:lnTo>
                    <a:pt x="189" y="26"/>
                  </a:lnTo>
                  <a:lnTo>
                    <a:pt x="188" y="24"/>
                  </a:lnTo>
                  <a:lnTo>
                    <a:pt x="186" y="26"/>
                  </a:lnTo>
                  <a:lnTo>
                    <a:pt x="183" y="26"/>
                  </a:lnTo>
                  <a:lnTo>
                    <a:pt x="182" y="27"/>
                  </a:lnTo>
                  <a:lnTo>
                    <a:pt x="179" y="27"/>
                  </a:lnTo>
                  <a:lnTo>
                    <a:pt x="170" y="30"/>
                  </a:lnTo>
                  <a:lnTo>
                    <a:pt x="169" y="30"/>
                  </a:lnTo>
                  <a:lnTo>
                    <a:pt x="169" y="29"/>
                  </a:lnTo>
                  <a:lnTo>
                    <a:pt x="165" y="28"/>
                  </a:lnTo>
                  <a:lnTo>
                    <a:pt x="165" y="27"/>
                  </a:lnTo>
                  <a:lnTo>
                    <a:pt x="164" y="24"/>
                  </a:lnTo>
                  <a:lnTo>
                    <a:pt x="162" y="26"/>
                  </a:lnTo>
                  <a:lnTo>
                    <a:pt x="161" y="24"/>
                  </a:lnTo>
                  <a:lnTo>
                    <a:pt x="159" y="23"/>
                  </a:lnTo>
                  <a:lnTo>
                    <a:pt x="159" y="20"/>
                  </a:lnTo>
                  <a:lnTo>
                    <a:pt x="156" y="16"/>
                  </a:lnTo>
                  <a:lnTo>
                    <a:pt x="156" y="12"/>
                  </a:lnTo>
                  <a:lnTo>
                    <a:pt x="155" y="11"/>
                  </a:lnTo>
                  <a:lnTo>
                    <a:pt x="157" y="8"/>
                  </a:lnTo>
                  <a:lnTo>
                    <a:pt x="159" y="8"/>
                  </a:lnTo>
                  <a:lnTo>
                    <a:pt x="159" y="5"/>
                  </a:lnTo>
                  <a:lnTo>
                    <a:pt x="155" y="2"/>
                  </a:lnTo>
                  <a:lnTo>
                    <a:pt x="150" y="0"/>
                  </a:lnTo>
                  <a:lnTo>
                    <a:pt x="140" y="3"/>
                  </a:lnTo>
                  <a:lnTo>
                    <a:pt x="143" y="4"/>
                  </a:lnTo>
                  <a:lnTo>
                    <a:pt x="144" y="5"/>
                  </a:lnTo>
                  <a:lnTo>
                    <a:pt x="143" y="6"/>
                  </a:lnTo>
                  <a:lnTo>
                    <a:pt x="140" y="5"/>
                  </a:lnTo>
                  <a:lnTo>
                    <a:pt x="138" y="3"/>
                  </a:lnTo>
                  <a:lnTo>
                    <a:pt x="138" y="2"/>
                  </a:lnTo>
                  <a:lnTo>
                    <a:pt x="13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00" name="Freeform 1103"/>
            <p:cNvSpPr>
              <a:spLocks noChangeAspect="1"/>
            </p:cNvSpPr>
            <p:nvPr/>
          </p:nvSpPr>
          <p:spPr bwMode="auto">
            <a:xfrm>
              <a:off x="2543" y="1566"/>
              <a:ext cx="262" cy="364"/>
            </a:xfrm>
            <a:custGeom>
              <a:avLst/>
              <a:gdLst>
                <a:gd name="T0" fmla="*/ 2 w 523"/>
                <a:gd name="T1" fmla="*/ 1 h 728"/>
                <a:gd name="T2" fmla="*/ 2 w 523"/>
                <a:gd name="T3" fmla="*/ 1 h 728"/>
                <a:gd name="T4" fmla="*/ 2 w 523"/>
                <a:gd name="T5" fmla="*/ 1 h 728"/>
                <a:gd name="T6" fmla="*/ 2 w 523"/>
                <a:gd name="T7" fmla="*/ 1 h 728"/>
                <a:gd name="T8" fmla="*/ 2 w 523"/>
                <a:gd name="T9" fmla="*/ 1 h 728"/>
                <a:gd name="T10" fmla="*/ 2 w 523"/>
                <a:gd name="T11" fmla="*/ 1 h 728"/>
                <a:gd name="T12" fmla="*/ 2 w 523"/>
                <a:gd name="T13" fmla="*/ 1 h 728"/>
                <a:gd name="T14" fmla="*/ 2 w 523"/>
                <a:gd name="T15" fmla="*/ 1 h 728"/>
                <a:gd name="T16" fmla="*/ 2 w 523"/>
                <a:gd name="T17" fmla="*/ 1 h 728"/>
                <a:gd name="T18" fmla="*/ 2 w 523"/>
                <a:gd name="T19" fmla="*/ 1 h 728"/>
                <a:gd name="T20" fmla="*/ 2 w 523"/>
                <a:gd name="T21" fmla="*/ 1 h 728"/>
                <a:gd name="T22" fmla="*/ 2 w 523"/>
                <a:gd name="T23" fmla="*/ 1 h 728"/>
                <a:gd name="T24" fmla="*/ 2 w 523"/>
                <a:gd name="T25" fmla="*/ 1 h 728"/>
                <a:gd name="T26" fmla="*/ 2 w 523"/>
                <a:gd name="T27" fmla="*/ 1 h 728"/>
                <a:gd name="T28" fmla="*/ 2 w 523"/>
                <a:gd name="T29" fmla="*/ 1 h 728"/>
                <a:gd name="T30" fmla="*/ 2 w 523"/>
                <a:gd name="T31" fmla="*/ 1 h 728"/>
                <a:gd name="T32" fmla="*/ 2 w 523"/>
                <a:gd name="T33" fmla="*/ 1 h 728"/>
                <a:gd name="T34" fmla="*/ 2 w 523"/>
                <a:gd name="T35" fmla="*/ 1 h 728"/>
                <a:gd name="T36" fmla="*/ 2 w 523"/>
                <a:gd name="T37" fmla="*/ 1 h 728"/>
                <a:gd name="T38" fmla="*/ 2 w 523"/>
                <a:gd name="T39" fmla="*/ 1 h 728"/>
                <a:gd name="T40" fmla="*/ 2 w 523"/>
                <a:gd name="T41" fmla="*/ 1 h 728"/>
                <a:gd name="T42" fmla="*/ 2 w 523"/>
                <a:gd name="T43" fmla="*/ 1 h 728"/>
                <a:gd name="T44" fmla="*/ 2 w 523"/>
                <a:gd name="T45" fmla="*/ 1 h 728"/>
                <a:gd name="T46" fmla="*/ 2 w 523"/>
                <a:gd name="T47" fmla="*/ 1 h 728"/>
                <a:gd name="T48" fmla="*/ 2 w 523"/>
                <a:gd name="T49" fmla="*/ 1 h 728"/>
                <a:gd name="T50" fmla="*/ 2 w 523"/>
                <a:gd name="T51" fmla="*/ 1 h 728"/>
                <a:gd name="T52" fmla="*/ 2 w 523"/>
                <a:gd name="T53" fmla="*/ 1 h 728"/>
                <a:gd name="T54" fmla="*/ 2 w 523"/>
                <a:gd name="T55" fmla="*/ 1 h 728"/>
                <a:gd name="T56" fmla="*/ 2 w 523"/>
                <a:gd name="T57" fmla="*/ 1 h 728"/>
                <a:gd name="T58" fmla="*/ 2 w 523"/>
                <a:gd name="T59" fmla="*/ 1 h 728"/>
                <a:gd name="T60" fmla="*/ 2 w 523"/>
                <a:gd name="T61" fmla="*/ 2 h 728"/>
                <a:gd name="T62" fmla="*/ 2 w 523"/>
                <a:gd name="T63" fmla="*/ 2 h 728"/>
                <a:gd name="T64" fmla="*/ 1 w 523"/>
                <a:gd name="T65" fmla="*/ 2 h 728"/>
                <a:gd name="T66" fmla="*/ 2 w 523"/>
                <a:gd name="T67" fmla="*/ 2 h 728"/>
                <a:gd name="T68" fmla="*/ 2 w 523"/>
                <a:gd name="T69" fmla="*/ 2 h 728"/>
                <a:gd name="T70" fmla="*/ 2 w 523"/>
                <a:gd name="T71" fmla="*/ 2 h 728"/>
                <a:gd name="T72" fmla="*/ 2 w 523"/>
                <a:gd name="T73" fmla="*/ 2 h 728"/>
                <a:gd name="T74" fmla="*/ 2 w 523"/>
                <a:gd name="T75" fmla="*/ 1 h 728"/>
                <a:gd name="T76" fmla="*/ 2 w 523"/>
                <a:gd name="T77" fmla="*/ 1 h 728"/>
                <a:gd name="T78" fmla="*/ 2 w 523"/>
                <a:gd name="T79" fmla="*/ 1 h 728"/>
                <a:gd name="T80" fmla="*/ 2 w 523"/>
                <a:gd name="T81" fmla="*/ 2 h 728"/>
                <a:gd name="T82" fmla="*/ 2 w 523"/>
                <a:gd name="T83" fmla="*/ 2 h 728"/>
                <a:gd name="T84" fmla="*/ 2 w 523"/>
                <a:gd name="T85" fmla="*/ 2 h 728"/>
                <a:gd name="T86" fmla="*/ 3 w 523"/>
                <a:gd name="T87" fmla="*/ 2 h 728"/>
                <a:gd name="T88" fmla="*/ 2 w 523"/>
                <a:gd name="T89" fmla="*/ 2 h 728"/>
                <a:gd name="T90" fmla="*/ 2 w 523"/>
                <a:gd name="T91" fmla="*/ 2 h 728"/>
                <a:gd name="T92" fmla="*/ 2 w 523"/>
                <a:gd name="T93" fmla="*/ 2 h 728"/>
                <a:gd name="T94" fmla="*/ 2 w 523"/>
                <a:gd name="T95" fmla="*/ 3 h 728"/>
                <a:gd name="T96" fmla="*/ 2 w 523"/>
                <a:gd name="T97" fmla="*/ 3 h 728"/>
                <a:gd name="T98" fmla="*/ 2 w 523"/>
                <a:gd name="T99" fmla="*/ 3 h 728"/>
                <a:gd name="T100" fmla="*/ 1 w 523"/>
                <a:gd name="T101" fmla="*/ 3 h 728"/>
                <a:gd name="T102" fmla="*/ 1 w 523"/>
                <a:gd name="T103" fmla="*/ 3 h 728"/>
                <a:gd name="T104" fmla="*/ 1 w 523"/>
                <a:gd name="T105" fmla="*/ 3 h 728"/>
                <a:gd name="T106" fmla="*/ 1 w 523"/>
                <a:gd name="T107" fmla="*/ 3 h 728"/>
                <a:gd name="T108" fmla="*/ 1 w 523"/>
                <a:gd name="T109" fmla="*/ 3 h 728"/>
                <a:gd name="T110" fmla="*/ 1 w 523"/>
                <a:gd name="T111" fmla="*/ 3 h 728"/>
                <a:gd name="T112" fmla="*/ 1 w 523"/>
                <a:gd name="T113" fmla="*/ 3 h 728"/>
                <a:gd name="T114" fmla="*/ 1 w 523"/>
                <a:gd name="T115" fmla="*/ 3 h 728"/>
                <a:gd name="T116" fmla="*/ 1 w 523"/>
                <a:gd name="T117" fmla="*/ 3 h 7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3" h="728">
                  <a:moveTo>
                    <a:pt x="471" y="0"/>
                  </a:moveTo>
                  <a:lnTo>
                    <a:pt x="469" y="5"/>
                  </a:lnTo>
                  <a:lnTo>
                    <a:pt x="465" y="6"/>
                  </a:lnTo>
                  <a:lnTo>
                    <a:pt x="458" y="13"/>
                  </a:lnTo>
                  <a:lnTo>
                    <a:pt x="457" y="14"/>
                  </a:lnTo>
                  <a:lnTo>
                    <a:pt x="453" y="14"/>
                  </a:lnTo>
                  <a:lnTo>
                    <a:pt x="451" y="16"/>
                  </a:lnTo>
                  <a:lnTo>
                    <a:pt x="450" y="19"/>
                  </a:lnTo>
                  <a:lnTo>
                    <a:pt x="445" y="20"/>
                  </a:lnTo>
                  <a:lnTo>
                    <a:pt x="445" y="22"/>
                  </a:lnTo>
                  <a:lnTo>
                    <a:pt x="443" y="20"/>
                  </a:lnTo>
                  <a:lnTo>
                    <a:pt x="440" y="22"/>
                  </a:lnTo>
                  <a:lnTo>
                    <a:pt x="434" y="24"/>
                  </a:lnTo>
                  <a:lnTo>
                    <a:pt x="432" y="28"/>
                  </a:lnTo>
                  <a:lnTo>
                    <a:pt x="427" y="31"/>
                  </a:lnTo>
                  <a:lnTo>
                    <a:pt x="426" y="34"/>
                  </a:lnTo>
                  <a:lnTo>
                    <a:pt x="423" y="41"/>
                  </a:lnTo>
                  <a:lnTo>
                    <a:pt x="423" y="44"/>
                  </a:lnTo>
                  <a:lnTo>
                    <a:pt x="421" y="46"/>
                  </a:lnTo>
                  <a:lnTo>
                    <a:pt x="422" y="47"/>
                  </a:lnTo>
                  <a:lnTo>
                    <a:pt x="420" y="48"/>
                  </a:lnTo>
                  <a:lnTo>
                    <a:pt x="419" y="48"/>
                  </a:lnTo>
                  <a:lnTo>
                    <a:pt x="417" y="49"/>
                  </a:lnTo>
                  <a:lnTo>
                    <a:pt x="416" y="49"/>
                  </a:lnTo>
                  <a:lnTo>
                    <a:pt x="413" y="52"/>
                  </a:lnTo>
                  <a:lnTo>
                    <a:pt x="410" y="55"/>
                  </a:lnTo>
                  <a:lnTo>
                    <a:pt x="404" y="56"/>
                  </a:lnTo>
                  <a:lnTo>
                    <a:pt x="399" y="56"/>
                  </a:lnTo>
                  <a:lnTo>
                    <a:pt x="387" y="62"/>
                  </a:lnTo>
                  <a:lnTo>
                    <a:pt x="385" y="65"/>
                  </a:lnTo>
                  <a:lnTo>
                    <a:pt x="383" y="76"/>
                  </a:lnTo>
                  <a:lnTo>
                    <a:pt x="380" y="79"/>
                  </a:lnTo>
                  <a:lnTo>
                    <a:pt x="379" y="79"/>
                  </a:lnTo>
                  <a:lnTo>
                    <a:pt x="375" y="79"/>
                  </a:lnTo>
                  <a:lnTo>
                    <a:pt x="374" y="78"/>
                  </a:lnTo>
                  <a:lnTo>
                    <a:pt x="375" y="77"/>
                  </a:lnTo>
                  <a:lnTo>
                    <a:pt x="377" y="74"/>
                  </a:lnTo>
                  <a:lnTo>
                    <a:pt x="378" y="74"/>
                  </a:lnTo>
                  <a:lnTo>
                    <a:pt x="379" y="72"/>
                  </a:lnTo>
                  <a:lnTo>
                    <a:pt x="377" y="72"/>
                  </a:lnTo>
                  <a:lnTo>
                    <a:pt x="371" y="73"/>
                  </a:lnTo>
                  <a:lnTo>
                    <a:pt x="368" y="73"/>
                  </a:lnTo>
                  <a:lnTo>
                    <a:pt x="368" y="70"/>
                  </a:lnTo>
                  <a:lnTo>
                    <a:pt x="367" y="70"/>
                  </a:lnTo>
                  <a:lnTo>
                    <a:pt x="366" y="70"/>
                  </a:lnTo>
                  <a:lnTo>
                    <a:pt x="365" y="70"/>
                  </a:lnTo>
                  <a:lnTo>
                    <a:pt x="365" y="67"/>
                  </a:lnTo>
                  <a:lnTo>
                    <a:pt x="362" y="66"/>
                  </a:lnTo>
                  <a:lnTo>
                    <a:pt x="360" y="67"/>
                  </a:lnTo>
                  <a:lnTo>
                    <a:pt x="361" y="68"/>
                  </a:lnTo>
                  <a:lnTo>
                    <a:pt x="361" y="72"/>
                  </a:lnTo>
                  <a:lnTo>
                    <a:pt x="362" y="73"/>
                  </a:lnTo>
                  <a:lnTo>
                    <a:pt x="363" y="76"/>
                  </a:lnTo>
                  <a:lnTo>
                    <a:pt x="369" y="79"/>
                  </a:lnTo>
                  <a:lnTo>
                    <a:pt x="372" y="80"/>
                  </a:lnTo>
                  <a:lnTo>
                    <a:pt x="373" y="83"/>
                  </a:lnTo>
                  <a:lnTo>
                    <a:pt x="377" y="80"/>
                  </a:lnTo>
                  <a:lnTo>
                    <a:pt x="379" y="80"/>
                  </a:lnTo>
                  <a:lnTo>
                    <a:pt x="380" y="82"/>
                  </a:lnTo>
                  <a:lnTo>
                    <a:pt x="381" y="84"/>
                  </a:lnTo>
                  <a:lnTo>
                    <a:pt x="381" y="90"/>
                  </a:lnTo>
                  <a:lnTo>
                    <a:pt x="383" y="95"/>
                  </a:lnTo>
                  <a:lnTo>
                    <a:pt x="380" y="95"/>
                  </a:lnTo>
                  <a:lnTo>
                    <a:pt x="379" y="98"/>
                  </a:lnTo>
                  <a:lnTo>
                    <a:pt x="377" y="100"/>
                  </a:lnTo>
                  <a:lnTo>
                    <a:pt x="377" y="104"/>
                  </a:lnTo>
                  <a:lnTo>
                    <a:pt x="374" y="107"/>
                  </a:lnTo>
                  <a:lnTo>
                    <a:pt x="377" y="110"/>
                  </a:lnTo>
                  <a:lnTo>
                    <a:pt x="375" y="115"/>
                  </a:lnTo>
                  <a:lnTo>
                    <a:pt x="374" y="113"/>
                  </a:lnTo>
                  <a:lnTo>
                    <a:pt x="371" y="109"/>
                  </a:lnTo>
                  <a:lnTo>
                    <a:pt x="360" y="109"/>
                  </a:lnTo>
                  <a:lnTo>
                    <a:pt x="351" y="114"/>
                  </a:lnTo>
                  <a:lnTo>
                    <a:pt x="351" y="118"/>
                  </a:lnTo>
                  <a:lnTo>
                    <a:pt x="350" y="118"/>
                  </a:lnTo>
                  <a:lnTo>
                    <a:pt x="350" y="115"/>
                  </a:lnTo>
                  <a:lnTo>
                    <a:pt x="348" y="114"/>
                  </a:lnTo>
                  <a:lnTo>
                    <a:pt x="347" y="114"/>
                  </a:lnTo>
                  <a:lnTo>
                    <a:pt x="344" y="114"/>
                  </a:lnTo>
                  <a:lnTo>
                    <a:pt x="343" y="115"/>
                  </a:lnTo>
                  <a:lnTo>
                    <a:pt x="342" y="114"/>
                  </a:lnTo>
                  <a:lnTo>
                    <a:pt x="344" y="113"/>
                  </a:lnTo>
                  <a:lnTo>
                    <a:pt x="344" y="112"/>
                  </a:lnTo>
                  <a:lnTo>
                    <a:pt x="345" y="110"/>
                  </a:lnTo>
                  <a:lnTo>
                    <a:pt x="345" y="107"/>
                  </a:lnTo>
                  <a:lnTo>
                    <a:pt x="344" y="106"/>
                  </a:lnTo>
                  <a:lnTo>
                    <a:pt x="342" y="107"/>
                  </a:lnTo>
                  <a:lnTo>
                    <a:pt x="344" y="108"/>
                  </a:lnTo>
                  <a:lnTo>
                    <a:pt x="343" y="109"/>
                  </a:lnTo>
                  <a:lnTo>
                    <a:pt x="342" y="112"/>
                  </a:lnTo>
                  <a:lnTo>
                    <a:pt x="339" y="112"/>
                  </a:lnTo>
                  <a:lnTo>
                    <a:pt x="336" y="112"/>
                  </a:lnTo>
                  <a:lnTo>
                    <a:pt x="335" y="110"/>
                  </a:lnTo>
                  <a:lnTo>
                    <a:pt x="336" y="109"/>
                  </a:lnTo>
                  <a:lnTo>
                    <a:pt x="335" y="108"/>
                  </a:lnTo>
                  <a:lnTo>
                    <a:pt x="331" y="108"/>
                  </a:lnTo>
                  <a:lnTo>
                    <a:pt x="327" y="106"/>
                  </a:lnTo>
                  <a:lnTo>
                    <a:pt x="323" y="104"/>
                  </a:lnTo>
                  <a:lnTo>
                    <a:pt x="319" y="106"/>
                  </a:lnTo>
                  <a:lnTo>
                    <a:pt x="312" y="106"/>
                  </a:lnTo>
                  <a:lnTo>
                    <a:pt x="309" y="107"/>
                  </a:lnTo>
                  <a:lnTo>
                    <a:pt x="311" y="109"/>
                  </a:lnTo>
                  <a:lnTo>
                    <a:pt x="305" y="109"/>
                  </a:lnTo>
                  <a:lnTo>
                    <a:pt x="302" y="103"/>
                  </a:lnTo>
                  <a:lnTo>
                    <a:pt x="297" y="102"/>
                  </a:lnTo>
                  <a:lnTo>
                    <a:pt x="294" y="97"/>
                  </a:lnTo>
                  <a:lnTo>
                    <a:pt x="290" y="90"/>
                  </a:lnTo>
                  <a:lnTo>
                    <a:pt x="288" y="86"/>
                  </a:lnTo>
                  <a:lnTo>
                    <a:pt x="285" y="85"/>
                  </a:lnTo>
                  <a:lnTo>
                    <a:pt x="283" y="85"/>
                  </a:lnTo>
                  <a:lnTo>
                    <a:pt x="281" y="82"/>
                  </a:lnTo>
                  <a:lnTo>
                    <a:pt x="281" y="79"/>
                  </a:lnTo>
                  <a:lnTo>
                    <a:pt x="279" y="79"/>
                  </a:lnTo>
                  <a:lnTo>
                    <a:pt x="279" y="82"/>
                  </a:lnTo>
                  <a:lnTo>
                    <a:pt x="281" y="85"/>
                  </a:lnTo>
                  <a:lnTo>
                    <a:pt x="285" y="90"/>
                  </a:lnTo>
                  <a:lnTo>
                    <a:pt x="287" y="89"/>
                  </a:lnTo>
                  <a:lnTo>
                    <a:pt x="289" y="89"/>
                  </a:lnTo>
                  <a:lnTo>
                    <a:pt x="290" y="92"/>
                  </a:lnTo>
                  <a:lnTo>
                    <a:pt x="291" y="94"/>
                  </a:lnTo>
                  <a:lnTo>
                    <a:pt x="291" y="96"/>
                  </a:lnTo>
                  <a:lnTo>
                    <a:pt x="289" y="97"/>
                  </a:lnTo>
                  <a:lnTo>
                    <a:pt x="290" y="101"/>
                  </a:lnTo>
                  <a:lnTo>
                    <a:pt x="291" y="102"/>
                  </a:lnTo>
                  <a:lnTo>
                    <a:pt x="291" y="103"/>
                  </a:lnTo>
                  <a:lnTo>
                    <a:pt x="299" y="108"/>
                  </a:lnTo>
                  <a:lnTo>
                    <a:pt x="303" y="109"/>
                  </a:lnTo>
                  <a:lnTo>
                    <a:pt x="302" y="112"/>
                  </a:lnTo>
                  <a:lnTo>
                    <a:pt x="305" y="113"/>
                  </a:lnTo>
                  <a:lnTo>
                    <a:pt x="308" y="112"/>
                  </a:lnTo>
                  <a:lnTo>
                    <a:pt x="311" y="114"/>
                  </a:lnTo>
                  <a:lnTo>
                    <a:pt x="315" y="113"/>
                  </a:lnTo>
                  <a:lnTo>
                    <a:pt x="331" y="110"/>
                  </a:lnTo>
                  <a:lnTo>
                    <a:pt x="331" y="116"/>
                  </a:lnTo>
                  <a:lnTo>
                    <a:pt x="332" y="115"/>
                  </a:lnTo>
                  <a:lnTo>
                    <a:pt x="332" y="114"/>
                  </a:lnTo>
                  <a:lnTo>
                    <a:pt x="333" y="113"/>
                  </a:lnTo>
                  <a:lnTo>
                    <a:pt x="336" y="119"/>
                  </a:lnTo>
                  <a:lnTo>
                    <a:pt x="337" y="124"/>
                  </a:lnTo>
                  <a:lnTo>
                    <a:pt x="339" y="125"/>
                  </a:lnTo>
                  <a:lnTo>
                    <a:pt x="342" y="127"/>
                  </a:lnTo>
                  <a:lnTo>
                    <a:pt x="344" y="127"/>
                  </a:lnTo>
                  <a:lnTo>
                    <a:pt x="348" y="126"/>
                  </a:lnTo>
                  <a:lnTo>
                    <a:pt x="349" y="125"/>
                  </a:lnTo>
                  <a:lnTo>
                    <a:pt x="345" y="122"/>
                  </a:lnTo>
                  <a:lnTo>
                    <a:pt x="343" y="120"/>
                  </a:lnTo>
                  <a:lnTo>
                    <a:pt x="344" y="119"/>
                  </a:lnTo>
                  <a:lnTo>
                    <a:pt x="349" y="124"/>
                  </a:lnTo>
                  <a:lnTo>
                    <a:pt x="350" y="125"/>
                  </a:lnTo>
                  <a:lnTo>
                    <a:pt x="353" y="124"/>
                  </a:lnTo>
                  <a:lnTo>
                    <a:pt x="353" y="125"/>
                  </a:lnTo>
                  <a:lnTo>
                    <a:pt x="357" y="127"/>
                  </a:lnTo>
                  <a:lnTo>
                    <a:pt x="365" y="134"/>
                  </a:lnTo>
                  <a:lnTo>
                    <a:pt x="366" y="134"/>
                  </a:lnTo>
                  <a:lnTo>
                    <a:pt x="371" y="133"/>
                  </a:lnTo>
                  <a:lnTo>
                    <a:pt x="386" y="122"/>
                  </a:lnTo>
                  <a:lnTo>
                    <a:pt x="389" y="122"/>
                  </a:lnTo>
                  <a:lnTo>
                    <a:pt x="391" y="124"/>
                  </a:lnTo>
                  <a:lnTo>
                    <a:pt x="396" y="128"/>
                  </a:lnTo>
                  <a:lnTo>
                    <a:pt x="399" y="130"/>
                  </a:lnTo>
                  <a:lnTo>
                    <a:pt x="399" y="131"/>
                  </a:lnTo>
                  <a:lnTo>
                    <a:pt x="396" y="133"/>
                  </a:lnTo>
                  <a:lnTo>
                    <a:pt x="396" y="134"/>
                  </a:lnTo>
                  <a:lnTo>
                    <a:pt x="392" y="134"/>
                  </a:lnTo>
                  <a:lnTo>
                    <a:pt x="390" y="137"/>
                  </a:lnTo>
                  <a:lnTo>
                    <a:pt x="391" y="138"/>
                  </a:lnTo>
                  <a:lnTo>
                    <a:pt x="393" y="138"/>
                  </a:lnTo>
                  <a:lnTo>
                    <a:pt x="393" y="137"/>
                  </a:lnTo>
                  <a:lnTo>
                    <a:pt x="396" y="137"/>
                  </a:lnTo>
                  <a:lnTo>
                    <a:pt x="399" y="134"/>
                  </a:lnTo>
                  <a:lnTo>
                    <a:pt x="402" y="133"/>
                  </a:lnTo>
                  <a:lnTo>
                    <a:pt x="403" y="134"/>
                  </a:lnTo>
                  <a:lnTo>
                    <a:pt x="407" y="134"/>
                  </a:lnTo>
                  <a:lnTo>
                    <a:pt x="408" y="133"/>
                  </a:lnTo>
                  <a:lnTo>
                    <a:pt x="411" y="134"/>
                  </a:lnTo>
                  <a:lnTo>
                    <a:pt x="415" y="132"/>
                  </a:lnTo>
                  <a:lnTo>
                    <a:pt x="417" y="130"/>
                  </a:lnTo>
                  <a:lnTo>
                    <a:pt x="420" y="130"/>
                  </a:lnTo>
                  <a:lnTo>
                    <a:pt x="425" y="124"/>
                  </a:lnTo>
                  <a:lnTo>
                    <a:pt x="425" y="121"/>
                  </a:lnTo>
                  <a:lnTo>
                    <a:pt x="426" y="120"/>
                  </a:lnTo>
                  <a:lnTo>
                    <a:pt x="427" y="116"/>
                  </a:lnTo>
                  <a:lnTo>
                    <a:pt x="431" y="115"/>
                  </a:lnTo>
                  <a:lnTo>
                    <a:pt x="437" y="114"/>
                  </a:lnTo>
                  <a:lnTo>
                    <a:pt x="435" y="118"/>
                  </a:lnTo>
                  <a:lnTo>
                    <a:pt x="435" y="120"/>
                  </a:lnTo>
                  <a:lnTo>
                    <a:pt x="431" y="128"/>
                  </a:lnTo>
                  <a:lnTo>
                    <a:pt x="422" y="139"/>
                  </a:lnTo>
                  <a:lnTo>
                    <a:pt x="416" y="146"/>
                  </a:lnTo>
                  <a:lnTo>
                    <a:pt x="414" y="150"/>
                  </a:lnTo>
                  <a:lnTo>
                    <a:pt x="408" y="157"/>
                  </a:lnTo>
                  <a:lnTo>
                    <a:pt x="404" y="160"/>
                  </a:lnTo>
                  <a:lnTo>
                    <a:pt x="402" y="163"/>
                  </a:lnTo>
                  <a:lnTo>
                    <a:pt x="397" y="168"/>
                  </a:lnTo>
                  <a:lnTo>
                    <a:pt x="397" y="170"/>
                  </a:lnTo>
                  <a:lnTo>
                    <a:pt x="393" y="175"/>
                  </a:lnTo>
                  <a:lnTo>
                    <a:pt x="392" y="180"/>
                  </a:lnTo>
                  <a:lnTo>
                    <a:pt x="387" y="185"/>
                  </a:lnTo>
                  <a:lnTo>
                    <a:pt x="381" y="193"/>
                  </a:lnTo>
                  <a:lnTo>
                    <a:pt x="379" y="193"/>
                  </a:lnTo>
                  <a:lnTo>
                    <a:pt x="372" y="192"/>
                  </a:lnTo>
                  <a:lnTo>
                    <a:pt x="369" y="193"/>
                  </a:lnTo>
                  <a:lnTo>
                    <a:pt x="367" y="192"/>
                  </a:lnTo>
                  <a:lnTo>
                    <a:pt x="366" y="192"/>
                  </a:lnTo>
                  <a:lnTo>
                    <a:pt x="366" y="188"/>
                  </a:lnTo>
                  <a:lnTo>
                    <a:pt x="368" y="187"/>
                  </a:lnTo>
                  <a:lnTo>
                    <a:pt x="368" y="181"/>
                  </a:lnTo>
                  <a:lnTo>
                    <a:pt x="372" y="178"/>
                  </a:lnTo>
                  <a:lnTo>
                    <a:pt x="373" y="175"/>
                  </a:lnTo>
                  <a:lnTo>
                    <a:pt x="373" y="173"/>
                  </a:lnTo>
                  <a:lnTo>
                    <a:pt x="369" y="172"/>
                  </a:lnTo>
                  <a:lnTo>
                    <a:pt x="363" y="173"/>
                  </a:lnTo>
                  <a:lnTo>
                    <a:pt x="363" y="174"/>
                  </a:lnTo>
                  <a:lnTo>
                    <a:pt x="362" y="175"/>
                  </a:lnTo>
                  <a:lnTo>
                    <a:pt x="357" y="174"/>
                  </a:lnTo>
                  <a:lnTo>
                    <a:pt x="356" y="174"/>
                  </a:lnTo>
                  <a:lnTo>
                    <a:pt x="348" y="180"/>
                  </a:lnTo>
                  <a:lnTo>
                    <a:pt x="344" y="185"/>
                  </a:lnTo>
                  <a:lnTo>
                    <a:pt x="333" y="193"/>
                  </a:lnTo>
                  <a:lnTo>
                    <a:pt x="331" y="193"/>
                  </a:lnTo>
                  <a:lnTo>
                    <a:pt x="327" y="192"/>
                  </a:lnTo>
                  <a:lnTo>
                    <a:pt x="323" y="191"/>
                  </a:lnTo>
                  <a:lnTo>
                    <a:pt x="320" y="191"/>
                  </a:lnTo>
                  <a:lnTo>
                    <a:pt x="317" y="191"/>
                  </a:lnTo>
                  <a:lnTo>
                    <a:pt x="314" y="192"/>
                  </a:lnTo>
                  <a:lnTo>
                    <a:pt x="312" y="194"/>
                  </a:lnTo>
                  <a:lnTo>
                    <a:pt x="311" y="194"/>
                  </a:lnTo>
                  <a:lnTo>
                    <a:pt x="308" y="196"/>
                  </a:lnTo>
                  <a:lnTo>
                    <a:pt x="307" y="196"/>
                  </a:lnTo>
                  <a:lnTo>
                    <a:pt x="303" y="193"/>
                  </a:lnTo>
                  <a:lnTo>
                    <a:pt x="301" y="194"/>
                  </a:lnTo>
                  <a:lnTo>
                    <a:pt x="297" y="197"/>
                  </a:lnTo>
                  <a:lnTo>
                    <a:pt x="296" y="198"/>
                  </a:lnTo>
                  <a:lnTo>
                    <a:pt x="297" y="200"/>
                  </a:lnTo>
                  <a:lnTo>
                    <a:pt x="296" y="204"/>
                  </a:lnTo>
                  <a:lnTo>
                    <a:pt x="295" y="205"/>
                  </a:lnTo>
                  <a:lnTo>
                    <a:pt x="293" y="206"/>
                  </a:lnTo>
                  <a:lnTo>
                    <a:pt x="290" y="206"/>
                  </a:lnTo>
                  <a:lnTo>
                    <a:pt x="289" y="206"/>
                  </a:lnTo>
                  <a:lnTo>
                    <a:pt x="284" y="212"/>
                  </a:lnTo>
                  <a:lnTo>
                    <a:pt x="277" y="220"/>
                  </a:lnTo>
                  <a:lnTo>
                    <a:pt x="266" y="227"/>
                  </a:lnTo>
                  <a:lnTo>
                    <a:pt x="265" y="229"/>
                  </a:lnTo>
                  <a:lnTo>
                    <a:pt x="266" y="232"/>
                  </a:lnTo>
                  <a:lnTo>
                    <a:pt x="267" y="234"/>
                  </a:lnTo>
                  <a:lnTo>
                    <a:pt x="264" y="238"/>
                  </a:lnTo>
                  <a:lnTo>
                    <a:pt x="263" y="239"/>
                  </a:lnTo>
                  <a:lnTo>
                    <a:pt x="261" y="241"/>
                  </a:lnTo>
                  <a:lnTo>
                    <a:pt x="259" y="242"/>
                  </a:lnTo>
                  <a:lnTo>
                    <a:pt x="259" y="245"/>
                  </a:lnTo>
                  <a:lnTo>
                    <a:pt x="265" y="240"/>
                  </a:lnTo>
                  <a:lnTo>
                    <a:pt x="266" y="240"/>
                  </a:lnTo>
                  <a:lnTo>
                    <a:pt x="271" y="235"/>
                  </a:lnTo>
                  <a:lnTo>
                    <a:pt x="272" y="235"/>
                  </a:lnTo>
                  <a:lnTo>
                    <a:pt x="277" y="232"/>
                  </a:lnTo>
                  <a:lnTo>
                    <a:pt x="288" y="220"/>
                  </a:lnTo>
                  <a:lnTo>
                    <a:pt x="295" y="214"/>
                  </a:lnTo>
                  <a:lnTo>
                    <a:pt x="302" y="209"/>
                  </a:lnTo>
                  <a:lnTo>
                    <a:pt x="312" y="202"/>
                  </a:lnTo>
                  <a:lnTo>
                    <a:pt x="318" y="199"/>
                  </a:lnTo>
                  <a:lnTo>
                    <a:pt x="332" y="199"/>
                  </a:lnTo>
                  <a:lnTo>
                    <a:pt x="331" y="203"/>
                  </a:lnTo>
                  <a:lnTo>
                    <a:pt x="331" y="205"/>
                  </a:lnTo>
                  <a:lnTo>
                    <a:pt x="332" y="206"/>
                  </a:lnTo>
                  <a:lnTo>
                    <a:pt x="335" y="208"/>
                  </a:lnTo>
                  <a:lnTo>
                    <a:pt x="343" y="206"/>
                  </a:lnTo>
                  <a:lnTo>
                    <a:pt x="351" y="205"/>
                  </a:lnTo>
                  <a:lnTo>
                    <a:pt x="360" y="200"/>
                  </a:lnTo>
                  <a:lnTo>
                    <a:pt x="363" y="199"/>
                  </a:lnTo>
                  <a:lnTo>
                    <a:pt x="366" y="197"/>
                  </a:lnTo>
                  <a:lnTo>
                    <a:pt x="368" y="199"/>
                  </a:lnTo>
                  <a:lnTo>
                    <a:pt x="369" y="199"/>
                  </a:lnTo>
                  <a:lnTo>
                    <a:pt x="372" y="199"/>
                  </a:lnTo>
                  <a:lnTo>
                    <a:pt x="374" y="199"/>
                  </a:lnTo>
                  <a:lnTo>
                    <a:pt x="375" y="202"/>
                  </a:lnTo>
                  <a:lnTo>
                    <a:pt x="369" y="209"/>
                  </a:lnTo>
                  <a:lnTo>
                    <a:pt x="366" y="210"/>
                  </a:lnTo>
                  <a:lnTo>
                    <a:pt x="365" y="212"/>
                  </a:lnTo>
                  <a:lnTo>
                    <a:pt x="361" y="215"/>
                  </a:lnTo>
                  <a:lnTo>
                    <a:pt x="356" y="221"/>
                  </a:lnTo>
                  <a:lnTo>
                    <a:pt x="355" y="224"/>
                  </a:lnTo>
                  <a:lnTo>
                    <a:pt x="353" y="226"/>
                  </a:lnTo>
                  <a:lnTo>
                    <a:pt x="350" y="227"/>
                  </a:lnTo>
                  <a:lnTo>
                    <a:pt x="349" y="230"/>
                  </a:lnTo>
                  <a:lnTo>
                    <a:pt x="347" y="232"/>
                  </a:lnTo>
                  <a:lnTo>
                    <a:pt x="345" y="235"/>
                  </a:lnTo>
                  <a:lnTo>
                    <a:pt x="343" y="238"/>
                  </a:lnTo>
                  <a:lnTo>
                    <a:pt x="343" y="241"/>
                  </a:lnTo>
                  <a:lnTo>
                    <a:pt x="345" y="246"/>
                  </a:lnTo>
                  <a:lnTo>
                    <a:pt x="348" y="247"/>
                  </a:lnTo>
                  <a:lnTo>
                    <a:pt x="347" y="248"/>
                  </a:lnTo>
                  <a:lnTo>
                    <a:pt x="341" y="245"/>
                  </a:lnTo>
                  <a:lnTo>
                    <a:pt x="337" y="245"/>
                  </a:lnTo>
                  <a:lnTo>
                    <a:pt x="327" y="251"/>
                  </a:lnTo>
                  <a:lnTo>
                    <a:pt x="326" y="253"/>
                  </a:lnTo>
                  <a:lnTo>
                    <a:pt x="325" y="257"/>
                  </a:lnTo>
                  <a:lnTo>
                    <a:pt x="323" y="260"/>
                  </a:lnTo>
                  <a:lnTo>
                    <a:pt x="317" y="257"/>
                  </a:lnTo>
                  <a:lnTo>
                    <a:pt x="314" y="257"/>
                  </a:lnTo>
                  <a:lnTo>
                    <a:pt x="311" y="256"/>
                  </a:lnTo>
                  <a:lnTo>
                    <a:pt x="306" y="257"/>
                  </a:lnTo>
                  <a:lnTo>
                    <a:pt x="308" y="258"/>
                  </a:lnTo>
                  <a:lnTo>
                    <a:pt x="312" y="259"/>
                  </a:lnTo>
                  <a:lnTo>
                    <a:pt x="313" y="260"/>
                  </a:lnTo>
                  <a:lnTo>
                    <a:pt x="318" y="262"/>
                  </a:lnTo>
                  <a:lnTo>
                    <a:pt x="319" y="260"/>
                  </a:lnTo>
                  <a:lnTo>
                    <a:pt x="320" y="263"/>
                  </a:lnTo>
                  <a:lnTo>
                    <a:pt x="319" y="266"/>
                  </a:lnTo>
                  <a:lnTo>
                    <a:pt x="315" y="272"/>
                  </a:lnTo>
                  <a:lnTo>
                    <a:pt x="314" y="272"/>
                  </a:lnTo>
                  <a:lnTo>
                    <a:pt x="313" y="274"/>
                  </a:lnTo>
                  <a:lnTo>
                    <a:pt x="308" y="280"/>
                  </a:lnTo>
                  <a:lnTo>
                    <a:pt x="307" y="281"/>
                  </a:lnTo>
                  <a:lnTo>
                    <a:pt x="303" y="280"/>
                  </a:lnTo>
                  <a:lnTo>
                    <a:pt x="299" y="277"/>
                  </a:lnTo>
                  <a:lnTo>
                    <a:pt x="289" y="278"/>
                  </a:lnTo>
                  <a:lnTo>
                    <a:pt x="284" y="276"/>
                  </a:lnTo>
                  <a:lnTo>
                    <a:pt x="281" y="276"/>
                  </a:lnTo>
                  <a:lnTo>
                    <a:pt x="278" y="274"/>
                  </a:lnTo>
                  <a:lnTo>
                    <a:pt x="273" y="272"/>
                  </a:lnTo>
                  <a:lnTo>
                    <a:pt x="269" y="274"/>
                  </a:lnTo>
                  <a:lnTo>
                    <a:pt x="263" y="276"/>
                  </a:lnTo>
                  <a:lnTo>
                    <a:pt x="261" y="278"/>
                  </a:lnTo>
                  <a:lnTo>
                    <a:pt x="259" y="280"/>
                  </a:lnTo>
                  <a:lnTo>
                    <a:pt x="259" y="281"/>
                  </a:lnTo>
                  <a:lnTo>
                    <a:pt x="257" y="284"/>
                  </a:lnTo>
                  <a:lnTo>
                    <a:pt x="255" y="284"/>
                  </a:lnTo>
                  <a:lnTo>
                    <a:pt x="253" y="283"/>
                  </a:lnTo>
                  <a:lnTo>
                    <a:pt x="252" y="284"/>
                  </a:lnTo>
                  <a:lnTo>
                    <a:pt x="252" y="286"/>
                  </a:lnTo>
                  <a:lnTo>
                    <a:pt x="251" y="287"/>
                  </a:lnTo>
                  <a:lnTo>
                    <a:pt x="252" y="287"/>
                  </a:lnTo>
                  <a:lnTo>
                    <a:pt x="254" y="286"/>
                  </a:lnTo>
                  <a:lnTo>
                    <a:pt x="257" y="286"/>
                  </a:lnTo>
                  <a:lnTo>
                    <a:pt x="258" y="284"/>
                  </a:lnTo>
                  <a:lnTo>
                    <a:pt x="258" y="283"/>
                  </a:lnTo>
                  <a:lnTo>
                    <a:pt x="264" y="278"/>
                  </a:lnTo>
                  <a:lnTo>
                    <a:pt x="267" y="282"/>
                  </a:lnTo>
                  <a:lnTo>
                    <a:pt x="270" y="287"/>
                  </a:lnTo>
                  <a:lnTo>
                    <a:pt x="271" y="287"/>
                  </a:lnTo>
                  <a:lnTo>
                    <a:pt x="275" y="288"/>
                  </a:lnTo>
                  <a:lnTo>
                    <a:pt x="276" y="287"/>
                  </a:lnTo>
                  <a:lnTo>
                    <a:pt x="278" y="287"/>
                  </a:lnTo>
                  <a:lnTo>
                    <a:pt x="281" y="286"/>
                  </a:lnTo>
                  <a:lnTo>
                    <a:pt x="284" y="286"/>
                  </a:lnTo>
                  <a:lnTo>
                    <a:pt x="288" y="288"/>
                  </a:lnTo>
                  <a:lnTo>
                    <a:pt x="290" y="287"/>
                  </a:lnTo>
                  <a:lnTo>
                    <a:pt x="294" y="288"/>
                  </a:lnTo>
                  <a:lnTo>
                    <a:pt x="300" y="286"/>
                  </a:lnTo>
                  <a:lnTo>
                    <a:pt x="302" y="284"/>
                  </a:lnTo>
                  <a:lnTo>
                    <a:pt x="303" y="286"/>
                  </a:lnTo>
                  <a:lnTo>
                    <a:pt x="307" y="283"/>
                  </a:lnTo>
                  <a:lnTo>
                    <a:pt x="308" y="283"/>
                  </a:lnTo>
                  <a:lnTo>
                    <a:pt x="308" y="284"/>
                  </a:lnTo>
                  <a:lnTo>
                    <a:pt x="309" y="286"/>
                  </a:lnTo>
                  <a:lnTo>
                    <a:pt x="309" y="284"/>
                  </a:lnTo>
                  <a:lnTo>
                    <a:pt x="314" y="283"/>
                  </a:lnTo>
                  <a:lnTo>
                    <a:pt x="317" y="286"/>
                  </a:lnTo>
                  <a:lnTo>
                    <a:pt x="320" y="289"/>
                  </a:lnTo>
                  <a:lnTo>
                    <a:pt x="325" y="287"/>
                  </a:lnTo>
                  <a:lnTo>
                    <a:pt x="330" y="282"/>
                  </a:lnTo>
                  <a:lnTo>
                    <a:pt x="332" y="278"/>
                  </a:lnTo>
                  <a:lnTo>
                    <a:pt x="331" y="277"/>
                  </a:lnTo>
                  <a:lnTo>
                    <a:pt x="331" y="275"/>
                  </a:lnTo>
                  <a:lnTo>
                    <a:pt x="332" y="274"/>
                  </a:lnTo>
                  <a:lnTo>
                    <a:pt x="336" y="275"/>
                  </a:lnTo>
                  <a:lnTo>
                    <a:pt x="339" y="276"/>
                  </a:lnTo>
                  <a:lnTo>
                    <a:pt x="342" y="274"/>
                  </a:lnTo>
                  <a:lnTo>
                    <a:pt x="342" y="272"/>
                  </a:lnTo>
                  <a:lnTo>
                    <a:pt x="341" y="272"/>
                  </a:lnTo>
                  <a:lnTo>
                    <a:pt x="344" y="265"/>
                  </a:lnTo>
                  <a:lnTo>
                    <a:pt x="355" y="260"/>
                  </a:lnTo>
                  <a:lnTo>
                    <a:pt x="360" y="256"/>
                  </a:lnTo>
                  <a:lnTo>
                    <a:pt x="361" y="253"/>
                  </a:lnTo>
                  <a:lnTo>
                    <a:pt x="361" y="251"/>
                  </a:lnTo>
                  <a:lnTo>
                    <a:pt x="360" y="248"/>
                  </a:lnTo>
                  <a:lnTo>
                    <a:pt x="357" y="245"/>
                  </a:lnTo>
                  <a:lnTo>
                    <a:pt x="355" y="244"/>
                  </a:lnTo>
                  <a:lnTo>
                    <a:pt x="353" y="245"/>
                  </a:lnTo>
                  <a:lnTo>
                    <a:pt x="351" y="244"/>
                  </a:lnTo>
                  <a:lnTo>
                    <a:pt x="356" y="241"/>
                  </a:lnTo>
                  <a:lnTo>
                    <a:pt x="359" y="240"/>
                  </a:lnTo>
                  <a:lnTo>
                    <a:pt x="367" y="240"/>
                  </a:lnTo>
                  <a:lnTo>
                    <a:pt x="371" y="238"/>
                  </a:lnTo>
                  <a:lnTo>
                    <a:pt x="377" y="241"/>
                  </a:lnTo>
                  <a:lnTo>
                    <a:pt x="377" y="242"/>
                  </a:lnTo>
                  <a:lnTo>
                    <a:pt x="378" y="244"/>
                  </a:lnTo>
                  <a:lnTo>
                    <a:pt x="384" y="244"/>
                  </a:lnTo>
                  <a:lnTo>
                    <a:pt x="383" y="242"/>
                  </a:lnTo>
                  <a:lnTo>
                    <a:pt x="380" y="242"/>
                  </a:lnTo>
                  <a:lnTo>
                    <a:pt x="373" y="238"/>
                  </a:lnTo>
                  <a:lnTo>
                    <a:pt x="373" y="236"/>
                  </a:lnTo>
                  <a:lnTo>
                    <a:pt x="374" y="236"/>
                  </a:lnTo>
                  <a:lnTo>
                    <a:pt x="383" y="241"/>
                  </a:lnTo>
                  <a:lnTo>
                    <a:pt x="390" y="245"/>
                  </a:lnTo>
                  <a:lnTo>
                    <a:pt x="405" y="244"/>
                  </a:lnTo>
                  <a:lnTo>
                    <a:pt x="407" y="244"/>
                  </a:lnTo>
                  <a:lnTo>
                    <a:pt x="408" y="242"/>
                  </a:lnTo>
                  <a:lnTo>
                    <a:pt x="414" y="240"/>
                  </a:lnTo>
                  <a:lnTo>
                    <a:pt x="414" y="241"/>
                  </a:lnTo>
                  <a:lnTo>
                    <a:pt x="423" y="235"/>
                  </a:lnTo>
                  <a:lnTo>
                    <a:pt x="432" y="228"/>
                  </a:lnTo>
                  <a:lnTo>
                    <a:pt x="433" y="227"/>
                  </a:lnTo>
                  <a:lnTo>
                    <a:pt x="437" y="223"/>
                  </a:lnTo>
                  <a:lnTo>
                    <a:pt x="435" y="224"/>
                  </a:lnTo>
                  <a:lnTo>
                    <a:pt x="438" y="245"/>
                  </a:lnTo>
                  <a:lnTo>
                    <a:pt x="443" y="250"/>
                  </a:lnTo>
                  <a:lnTo>
                    <a:pt x="443" y="252"/>
                  </a:lnTo>
                  <a:lnTo>
                    <a:pt x="444" y="254"/>
                  </a:lnTo>
                  <a:lnTo>
                    <a:pt x="444" y="257"/>
                  </a:lnTo>
                  <a:lnTo>
                    <a:pt x="441" y="258"/>
                  </a:lnTo>
                  <a:lnTo>
                    <a:pt x="443" y="262"/>
                  </a:lnTo>
                  <a:lnTo>
                    <a:pt x="444" y="275"/>
                  </a:lnTo>
                  <a:lnTo>
                    <a:pt x="447" y="276"/>
                  </a:lnTo>
                  <a:lnTo>
                    <a:pt x="449" y="280"/>
                  </a:lnTo>
                  <a:lnTo>
                    <a:pt x="447" y="281"/>
                  </a:lnTo>
                  <a:lnTo>
                    <a:pt x="446" y="282"/>
                  </a:lnTo>
                  <a:lnTo>
                    <a:pt x="447" y="283"/>
                  </a:lnTo>
                  <a:lnTo>
                    <a:pt x="452" y="293"/>
                  </a:lnTo>
                  <a:lnTo>
                    <a:pt x="449" y="317"/>
                  </a:lnTo>
                  <a:lnTo>
                    <a:pt x="438" y="328"/>
                  </a:lnTo>
                  <a:lnTo>
                    <a:pt x="438" y="334"/>
                  </a:lnTo>
                  <a:lnTo>
                    <a:pt x="438" y="335"/>
                  </a:lnTo>
                  <a:lnTo>
                    <a:pt x="439" y="336"/>
                  </a:lnTo>
                  <a:lnTo>
                    <a:pt x="444" y="328"/>
                  </a:lnTo>
                  <a:lnTo>
                    <a:pt x="446" y="325"/>
                  </a:lnTo>
                  <a:lnTo>
                    <a:pt x="447" y="326"/>
                  </a:lnTo>
                  <a:lnTo>
                    <a:pt x="449" y="323"/>
                  </a:lnTo>
                  <a:lnTo>
                    <a:pt x="455" y="322"/>
                  </a:lnTo>
                  <a:lnTo>
                    <a:pt x="463" y="320"/>
                  </a:lnTo>
                  <a:lnTo>
                    <a:pt x="465" y="317"/>
                  </a:lnTo>
                  <a:lnTo>
                    <a:pt x="469" y="318"/>
                  </a:lnTo>
                  <a:lnTo>
                    <a:pt x="474" y="312"/>
                  </a:lnTo>
                  <a:lnTo>
                    <a:pt x="487" y="313"/>
                  </a:lnTo>
                  <a:lnTo>
                    <a:pt x="497" y="311"/>
                  </a:lnTo>
                  <a:lnTo>
                    <a:pt x="499" y="314"/>
                  </a:lnTo>
                  <a:lnTo>
                    <a:pt x="500" y="320"/>
                  </a:lnTo>
                  <a:lnTo>
                    <a:pt x="507" y="328"/>
                  </a:lnTo>
                  <a:lnTo>
                    <a:pt x="519" y="332"/>
                  </a:lnTo>
                  <a:lnTo>
                    <a:pt x="522" y="337"/>
                  </a:lnTo>
                  <a:lnTo>
                    <a:pt x="523" y="343"/>
                  </a:lnTo>
                  <a:lnTo>
                    <a:pt x="522" y="349"/>
                  </a:lnTo>
                  <a:lnTo>
                    <a:pt x="523" y="353"/>
                  </a:lnTo>
                  <a:lnTo>
                    <a:pt x="517" y="360"/>
                  </a:lnTo>
                  <a:lnTo>
                    <a:pt x="512" y="364"/>
                  </a:lnTo>
                  <a:lnTo>
                    <a:pt x="507" y="374"/>
                  </a:lnTo>
                  <a:lnTo>
                    <a:pt x="499" y="379"/>
                  </a:lnTo>
                  <a:lnTo>
                    <a:pt x="497" y="382"/>
                  </a:lnTo>
                  <a:lnTo>
                    <a:pt x="497" y="390"/>
                  </a:lnTo>
                  <a:lnTo>
                    <a:pt x="501" y="392"/>
                  </a:lnTo>
                  <a:lnTo>
                    <a:pt x="505" y="396"/>
                  </a:lnTo>
                  <a:lnTo>
                    <a:pt x="503" y="401"/>
                  </a:lnTo>
                  <a:lnTo>
                    <a:pt x="505" y="409"/>
                  </a:lnTo>
                  <a:lnTo>
                    <a:pt x="503" y="419"/>
                  </a:lnTo>
                  <a:lnTo>
                    <a:pt x="509" y="425"/>
                  </a:lnTo>
                  <a:lnTo>
                    <a:pt x="505" y="427"/>
                  </a:lnTo>
                  <a:lnTo>
                    <a:pt x="507" y="430"/>
                  </a:lnTo>
                  <a:lnTo>
                    <a:pt x="506" y="436"/>
                  </a:lnTo>
                  <a:lnTo>
                    <a:pt x="503" y="440"/>
                  </a:lnTo>
                  <a:lnTo>
                    <a:pt x="489" y="448"/>
                  </a:lnTo>
                  <a:lnTo>
                    <a:pt x="476" y="456"/>
                  </a:lnTo>
                  <a:lnTo>
                    <a:pt x="475" y="458"/>
                  </a:lnTo>
                  <a:lnTo>
                    <a:pt x="471" y="462"/>
                  </a:lnTo>
                  <a:lnTo>
                    <a:pt x="469" y="463"/>
                  </a:lnTo>
                  <a:lnTo>
                    <a:pt x="468" y="466"/>
                  </a:lnTo>
                  <a:lnTo>
                    <a:pt x="464" y="467"/>
                  </a:lnTo>
                  <a:lnTo>
                    <a:pt x="463" y="470"/>
                  </a:lnTo>
                  <a:lnTo>
                    <a:pt x="457" y="475"/>
                  </a:lnTo>
                  <a:lnTo>
                    <a:pt x="452" y="473"/>
                  </a:lnTo>
                  <a:lnTo>
                    <a:pt x="450" y="473"/>
                  </a:lnTo>
                  <a:lnTo>
                    <a:pt x="445" y="476"/>
                  </a:lnTo>
                  <a:lnTo>
                    <a:pt x="441" y="481"/>
                  </a:lnTo>
                  <a:lnTo>
                    <a:pt x="427" y="490"/>
                  </a:lnTo>
                  <a:lnTo>
                    <a:pt x="422" y="492"/>
                  </a:lnTo>
                  <a:lnTo>
                    <a:pt x="422" y="498"/>
                  </a:lnTo>
                  <a:lnTo>
                    <a:pt x="426" y="499"/>
                  </a:lnTo>
                  <a:lnTo>
                    <a:pt x="426" y="503"/>
                  </a:lnTo>
                  <a:lnTo>
                    <a:pt x="421" y="510"/>
                  </a:lnTo>
                  <a:lnTo>
                    <a:pt x="423" y="518"/>
                  </a:lnTo>
                  <a:lnTo>
                    <a:pt x="422" y="529"/>
                  </a:lnTo>
                  <a:lnTo>
                    <a:pt x="410" y="545"/>
                  </a:lnTo>
                  <a:lnTo>
                    <a:pt x="407" y="556"/>
                  </a:lnTo>
                  <a:lnTo>
                    <a:pt x="399" y="556"/>
                  </a:lnTo>
                  <a:lnTo>
                    <a:pt x="390" y="560"/>
                  </a:lnTo>
                  <a:lnTo>
                    <a:pt x="385" y="559"/>
                  </a:lnTo>
                  <a:lnTo>
                    <a:pt x="381" y="560"/>
                  </a:lnTo>
                  <a:lnTo>
                    <a:pt x="380" y="556"/>
                  </a:lnTo>
                  <a:lnTo>
                    <a:pt x="377" y="556"/>
                  </a:lnTo>
                  <a:lnTo>
                    <a:pt x="372" y="552"/>
                  </a:lnTo>
                  <a:lnTo>
                    <a:pt x="371" y="548"/>
                  </a:lnTo>
                  <a:lnTo>
                    <a:pt x="367" y="552"/>
                  </a:lnTo>
                  <a:lnTo>
                    <a:pt x="363" y="559"/>
                  </a:lnTo>
                  <a:lnTo>
                    <a:pt x="353" y="570"/>
                  </a:lnTo>
                  <a:lnTo>
                    <a:pt x="351" y="570"/>
                  </a:lnTo>
                  <a:lnTo>
                    <a:pt x="349" y="574"/>
                  </a:lnTo>
                  <a:lnTo>
                    <a:pt x="344" y="570"/>
                  </a:lnTo>
                  <a:lnTo>
                    <a:pt x="336" y="571"/>
                  </a:lnTo>
                  <a:lnTo>
                    <a:pt x="314" y="566"/>
                  </a:lnTo>
                  <a:lnTo>
                    <a:pt x="303" y="566"/>
                  </a:lnTo>
                  <a:lnTo>
                    <a:pt x="299" y="581"/>
                  </a:lnTo>
                  <a:lnTo>
                    <a:pt x="284" y="587"/>
                  </a:lnTo>
                  <a:lnTo>
                    <a:pt x="273" y="588"/>
                  </a:lnTo>
                  <a:lnTo>
                    <a:pt x="265" y="598"/>
                  </a:lnTo>
                  <a:lnTo>
                    <a:pt x="264" y="599"/>
                  </a:lnTo>
                  <a:lnTo>
                    <a:pt x="261" y="594"/>
                  </a:lnTo>
                  <a:lnTo>
                    <a:pt x="257" y="588"/>
                  </a:lnTo>
                  <a:lnTo>
                    <a:pt x="247" y="604"/>
                  </a:lnTo>
                  <a:lnTo>
                    <a:pt x="236" y="618"/>
                  </a:lnTo>
                  <a:lnTo>
                    <a:pt x="233" y="622"/>
                  </a:lnTo>
                  <a:lnTo>
                    <a:pt x="231" y="620"/>
                  </a:lnTo>
                  <a:lnTo>
                    <a:pt x="229" y="618"/>
                  </a:lnTo>
                  <a:lnTo>
                    <a:pt x="227" y="618"/>
                  </a:lnTo>
                  <a:lnTo>
                    <a:pt x="224" y="614"/>
                  </a:lnTo>
                  <a:lnTo>
                    <a:pt x="216" y="606"/>
                  </a:lnTo>
                  <a:lnTo>
                    <a:pt x="211" y="612"/>
                  </a:lnTo>
                  <a:lnTo>
                    <a:pt x="209" y="618"/>
                  </a:lnTo>
                  <a:lnTo>
                    <a:pt x="207" y="622"/>
                  </a:lnTo>
                  <a:lnTo>
                    <a:pt x="201" y="623"/>
                  </a:lnTo>
                  <a:lnTo>
                    <a:pt x="198" y="626"/>
                  </a:lnTo>
                  <a:lnTo>
                    <a:pt x="197" y="632"/>
                  </a:lnTo>
                  <a:lnTo>
                    <a:pt x="198" y="637"/>
                  </a:lnTo>
                  <a:lnTo>
                    <a:pt x="192" y="648"/>
                  </a:lnTo>
                  <a:lnTo>
                    <a:pt x="193" y="659"/>
                  </a:lnTo>
                  <a:lnTo>
                    <a:pt x="175" y="666"/>
                  </a:lnTo>
                  <a:lnTo>
                    <a:pt x="162" y="664"/>
                  </a:lnTo>
                  <a:lnTo>
                    <a:pt x="159" y="671"/>
                  </a:lnTo>
                  <a:lnTo>
                    <a:pt x="159" y="678"/>
                  </a:lnTo>
                  <a:lnTo>
                    <a:pt x="168" y="679"/>
                  </a:lnTo>
                  <a:lnTo>
                    <a:pt x="170" y="682"/>
                  </a:lnTo>
                  <a:lnTo>
                    <a:pt x="171" y="680"/>
                  </a:lnTo>
                  <a:lnTo>
                    <a:pt x="180" y="673"/>
                  </a:lnTo>
                  <a:lnTo>
                    <a:pt x="181" y="672"/>
                  </a:lnTo>
                  <a:lnTo>
                    <a:pt x="182" y="673"/>
                  </a:lnTo>
                  <a:lnTo>
                    <a:pt x="181" y="676"/>
                  </a:lnTo>
                  <a:lnTo>
                    <a:pt x="182" y="677"/>
                  </a:lnTo>
                  <a:lnTo>
                    <a:pt x="183" y="678"/>
                  </a:lnTo>
                  <a:lnTo>
                    <a:pt x="185" y="680"/>
                  </a:lnTo>
                  <a:lnTo>
                    <a:pt x="183" y="682"/>
                  </a:lnTo>
                  <a:lnTo>
                    <a:pt x="180" y="690"/>
                  </a:lnTo>
                  <a:lnTo>
                    <a:pt x="181" y="694"/>
                  </a:lnTo>
                  <a:lnTo>
                    <a:pt x="179" y="695"/>
                  </a:lnTo>
                  <a:lnTo>
                    <a:pt x="171" y="694"/>
                  </a:lnTo>
                  <a:lnTo>
                    <a:pt x="165" y="696"/>
                  </a:lnTo>
                  <a:lnTo>
                    <a:pt x="163" y="700"/>
                  </a:lnTo>
                  <a:lnTo>
                    <a:pt x="162" y="700"/>
                  </a:lnTo>
                  <a:lnTo>
                    <a:pt x="159" y="697"/>
                  </a:lnTo>
                  <a:lnTo>
                    <a:pt x="157" y="702"/>
                  </a:lnTo>
                  <a:lnTo>
                    <a:pt x="155" y="706"/>
                  </a:lnTo>
                  <a:lnTo>
                    <a:pt x="147" y="708"/>
                  </a:lnTo>
                  <a:lnTo>
                    <a:pt x="146" y="709"/>
                  </a:lnTo>
                  <a:lnTo>
                    <a:pt x="135" y="706"/>
                  </a:lnTo>
                  <a:lnTo>
                    <a:pt x="123" y="712"/>
                  </a:lnTo>
                  <a:lnTo>
                    <a:pt x="119" y="710"/>
                  </a:lnTo>
                  <a:lnTo>
                    <a:pt x="110" y="714"/>
                  </a:lnTo>
                  <a:lnTo>
                    <a:pt x="104" y="710"/>
                  </a:lnTo>
                  <a:lnTo>
                    <a:pt x="102" y="710"/>
                  </a:lnTo>
                  <a:lnTo>
                    <a:pt x="96" y="708"/>
                  </a:lnTo>
                  <a:lnTo>
                    <a:pt x="96" y="714"/>
                  </a:lnTo>
                  <a:lnTo>
                    <a:pt x="91" y="715"/>
                  </a:lnTo>
                  <a:lnTo>
                    <a:pt x="89" y="720"/>
                  </a:lnTo>
                  <a:lnTo>
                    <a:pt x="86" y="720"/>
                  </a:lnTo>
                  <a:lnTo>
                    <a:pt x="81" y="724"/>
                  </a:lnTo>
                  <a:lnTo>
                    <a:pt x="65" y="728"/>
                  </a:lnTo>
                  <a:lnTo>
                    <a:pt x="59" y="726"/>
                  </a:lnTo>
                  <a:lnTo>
                    <a:pt x="55" y="724"/>
                  </a:lnTo>
                  <a:lnTo>
                    <a:pt x="53" y="718"/>
                  </a:lnTo>
                  <a:lnTo>
                    <a:pt x="56" y="713"/>
                  </a:lnTo>
                  <a:lnTo>
                    <a:pt x="55" y="706"/>
                  </a:lnTo>
                  <a:lnTo>
                    <a:pt x="55" y="701"/>
                  </a:lnTo>
                  <a:lnTo>
                    <a:pt x="59" y="700"/>
                  </a:lnTo>
                  <a:lnTo>
                    <a:pt x="63" y="696"/>
                  </a:lnTo>
                  <a:lnTo>
                    <a:pt x="63" y="690"/>
                  </a:lnTo>
                  <a:lnTo>
                    <a:pt x="59" y="688"/>
                  </a:lnTo>
                  <a:lnTo>
                    <a:pt x="44" y="686"/>
                  </a:lnTo>
                  <a:lnTo>
                    <a:pt x="44" y="679"/>
                  </a:lnTo>
                  <a:lnTo>
                    <a:pt x="39" y="680"/>
                  </a:lnTo>
                  <a:lnTo>
                    <a:pt x="37" y="678"/>
                  </a:lnTo>
                  <a:lnTo>
                    <a:pt x="35" y="676"/>
                  </a:lnTo>
                  <a:lnTo>
                    <a:pt x="33" y="676"/>
                  </a:lnTo>
                  <a:lnTo>
                    <a:pt x="33" y="677"/>
                  </a:lnTo>
                  <a:lnTo>
                    <a:pt x="31" y="676"/>
                  </a:lnTo>
                  <a:lnTo>
                    <a:pt x="29" y="683"/>
                  </a:lnTo>
                  <a:lnTo>
                    <a:pt x="23" y="692"/>
                  </a:lnTo>
                  <a:lnTo>
                    <a:pt x="13" y="692"/>
                  </a:lnTo>
                  <a:lnTo>
                    <a:pt x="12" y="692"/>
                  </a:lnTo>
                  <a:lnTo>
                    <a:pt x="7" y="692"/>
                  </a:lnTo>
                  <a:lnTo>
                    <a:pt x="6" y="686"/>
                  </a:lnTo>
                  <a:lnTo>
                    <a:pt x="2" y="683"/>
                  </a:lnTo>
                  <a:lnTo>
                    <a:pt x="0" y="676"/>
                  </a:lnTo>
                  <a:lnTo>
                    <a:pt x="7" y="668"/>
                  </a:lnTo>
                  <a:lnTo>
                    <a:pt x="7" y="665"/>
                  </a:lnTo>
                  <a:lnTo>
                    <a:pt x="5" y="665"/>
                  </a:lnTo>
                  <a:lnTo>
                    <a:pt x="3" y="664"/>
                  </a:lnTo>
                  <a:lnTo>
                    <a:pt x="1" y="664"/>
                  </a:lnTo>
                  <a:lnTo>
                    <a:pt x="8" y="658"/>
                  </a:lnTo>
                  <a:lnTo>
                    <a:pt x="12" y="656"/>
                  </a:lnTo>
                  <a:lnTo>
                    <a:pt x="14" y="655"/>
                  </a:lnTo>
                  <a:lnTo>
                    <a:pt x="15" y="655"/>
                  </a:lnTo>
                  <a:lnTo>
                    <a:pt x="18" y="65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01" name="Freeform 1104"/>
            <p:cNvSpPr>
              <a:spLocks noChangeAspect="1"/>
            </p:cNvSpPr>
            <p:nvPr/>
          </p:nvSpPr>
          <p:spPr bwMode="auto">
            <a:xfrm>
              <a:off x="2642" y="1435"/>
              <a:ext cx="223" cy="131"/>
            </a:xfrm>
            <a:custGeom>
              <a:avLst/>
              <a:gdLst>
                <a:gd name="T0" fmla="*/ 1 w 446"/>
                <a:gd name="T1" fmla="*/ 1 h 262"/>
                <a:gd name="T2" fmla="*/ 1 w 446"/>
                <a:gd name="T3" fmla="*/ 1 h 262"/>
                <a:gd name="T4" fmla="*/ 1 w 446"/>
                <a:gd name="T5" fmla="*/ 1 h 262"/>
                <a:gd name="T6" fmla="*/ 1 w 446"/>
                <a:gd name="T7" fmla="*/ 1 h 262"/>
                <a:gd name="T8" fmla="*/ 1 w 446"/>
                <a:gd name="T9" fmla="*/ 1 h 262"/>
                <a:gd name="T10" fmla="*/ 1 w 446"/>
                <a:gd name="T11" fmla="*/ 1 h 262"/>
                <a:gd name="T12" fmla="*/ 1 w 446"/>
                <a:gd name="T13" fmla="*/ 1 h 262"/>
                <a:gd name="T14" fmla="*/ 1 w 446"/>
                <a:gd name="T15" fmla="*/ 1 h 262"/>
                <a:gd name="T16" fmla="*/ 1 w 446"/>
                <a:gd name="T17" fmla="*/ 1 h 262"/>
                <a:gd name="T18" fmla="*/ 1 w 446"/>
                <a:gd name="T19" fmla="*/ 1 h 262"/>
                <a:gd name="T20" fmla="*/ 1 w 446"/>
                <a:gd name="T21" fmla="*/ 1 h 262"/>
                <a:gd name="T22" fmla="*/ 1 w 446"/>
                <a:gd name="T23" fmla="*/ 1 h 262"/>
                <a:gd name="T24" fmla="*/ 1 w 446"/>
                <a:gd name="T25" fmla="*/ 1 h 262"/>
                <a:gd name="T26" fmla="*/ 1 w 446"/>
                <a:gd name="T27" fmla="*/ 1 h 262"/>
                <a:gd name="T28" fmla="*/ 1 w 446"/>
                <a:gd name="T29" fmla="*/ 1 h 262"/>
                <a:gd name="T30" fmla="*/ 1 w 446"/>
                <a:gd name="T31" fmla="*/ 1 h 262"/>
                <a:gd name="T32" fmla="*/ 1 w 446"/>
                <a:gd name="T33" fmla="*/ 1 h 262"/>
                <a:gd name="T34" fmla="*/ 1 w 446"/>
                <a:gd name="T35" fmla="*/ 1 h 262"/>
                <a:gd name="T36" fmla="*/ 1 w 446"/>
                <a:gd name="T37" fmla="*/ 1 h 262"/>
                <a:gd name="T38" fmla="*/ 1 w 446"/>
                <a:gd name="T39" fmla="*/ 1 h 262"/>
                <a:gd name="T40" fmla="*/ 1 w 446"/>
                <a:gd name="T41" fmla="*/ 1 h 262"/>
                <a:gd name="T42" fmla="*/ 1 w 446"/>
                <a:gd name="T43" fmla="*/ 1 h 262"/>
                <a:gd name="T44" fmla="*/ 1 w 446"/>
                <a:gd name="T45" fmla="*/ 1 h 262"/>
                <a:gd name="T46" fmla="*/ 1 w 446"/>
                <a:gd name="T47" fmla="*/ 1 h 262"/>
                <a:gd name="T48" fmla="*/ 1 w 446"/>
                <a:gd name="T49" fmla="*/ 1 h 262"/>
                <a:gd name="T50" fmla="*/ 1 w 446"/>
                <a:gd name="T51" fmla="*/ 1 h 262"/>
                <a:gd name="T52" fmla="*/ 1 w 446"/>
                <a:gd name="T53" fmla="*/ 1 h 262"/>
                <a:gd name="T54" fmla="*/ 1 w 446"/>
                <a:gd name="T55" fmla="*/ 1 h 262"/>
                <a:gd name="T56" fmla="*/ 1 w 446"/>
                <a:gd name="T57" fmla="*/ 1 h 262"/>
                <a:gd name="T58" fmla="*/ 1 w 446"/>
                <a:gd name="T59" fmla="*/ 1 h 262"/>
                <a:gd name="T60" fmla="*/ 1 w 446"/>
                <a:gd name="T61" fmla="*/ 1 h 262"/>
                <a:gd name="T62" fmla="*/ 1 w 446"/>
                <a:gd name="T63" fmla="*/ 1 h 262"/>
                <a:gd name="T64" fmla="*/ 1 w 446"/>
                <a:gd name="T65" fmla="*/ 1 h 262"/>
                <a:gd name="T66" fmla="*/ 1 w 446"/>
                <a:gd name="T67" fmla="*/ 1 h 262"/>
                <a:gd name="T68" fmla="*/ 2 w 446"/>
                <a:gd name="T69" fmla="*/ 1 h 262"/>
                <a:gd name="T70" fmla="*/ 2 w 446"/>
                <a:gd name="T71" fmla="*/ 1 h 262"/>
                <a:gd name="T72" fmla="*/ 2 w 446"/>
                <a:gd name="T73" fmla="*/ 1 h 262"/>
                <a:gd name="T74" fmla="*/ 2 w 446"/>
                <a:gd name="T75" fmla="*/ 1 h 262"/>
                <a:gd name="T76" fmla="*/ 2 w 446"/>
                <a:gd name="T77" fmla="*/ 1 h 262"/>
                <a:gd name="T78" fmla="*/ 2 w 446"/>
                <a:gd name="T79" fmla="*/ 1 h 262"/>
                <a:gd name="T80" fmla="*/ 2 w 446"/>
                <a:gd name="T81" fmla="*/ 1 h 262"/>
                <a:gd name="T82" fmla="*/ 2 w 446"/>
                <a:gd name="T83" fmla="*/ 1 h 262"/>
                <a:gd name="T84" fmla="*/ 2 w 446"/>
                <a:gd name="T85" fmla="*/ 1 h 262"/>
                <a:gd name="T86" fmla="*/ 2 w 446"/>
                <a:gd name="T87" fmla="*/ 1 h 262"/>
                <a:gd name="T88" fmla="*/ 2 w 446"/>
                <a:gd name="T89" fmla="*/ 1 h 262"/>
                <a:gd name="T90" fmla="*/ 2 w 446"/>
                <a:gd name="T91" fmla="*/ 1 h 262"/>
                <a:gd name="T92" fmla="*/ 2 w 446"/>
                <a:gd name="T93" fmla="*/ 1 h 262"/>
                <a:gd name="T94" fmla="*/ 2 w 446"/>
                <a:gd name="T95" fmla="*/ 1 h 262"/>
                <a:gd name="T96" fmla="*/ 2 w 446"/>
                <a:gd name="T97" fmla="*/ 1 h 262"/>
                <a:gd name="T98" fmla="*/ 2 w 446"/>
                <a:gd name="T99" fmla="*/ 1 h 262"/>
                <a:gd name="T100" fmla="*/ 2 w 446"/>
                <a:gd name="T101" fmla="*/ 1 h 262"/>
                <a:gd name="T102" fmla="*/ 2 w 446"/>
                <a:gd name="T103" fmla="*/ 1 h 262"/>
                <a:gd name="T104" fmla="*/ 2 w 446"/>
                <a:gd name="T105" fmla="*/ 1 h 262"/>
                <a:gd name="T106" fmla="*/ 2 w 446"/>
                <a:gd name="T107" fmla="*/ 1 h 262"/>
                <a:gd name="T108" fmla="*/ 2 w 446"/>
                <a:gd name="T109" fmla="*/ 1 h 262"/>
                <a:gd name="T110" fmla="*/ 2 w 446"/>
                <a:gd name="T111" fmla="*/ 1 h 262"/>
                <a:gd name="T112" fmla="*/ 2 w 446"/>
                <a:gd name="T113" fmla="*/ 1 h 262"/>
                <a:gd name="T114" fmla="*/ 2 w 446"/>
                <a:gd name="T115" fmla="*/ 1 h 262"/>
                <a:gd name="T116" fmla="*/ 2 w 446"/>
                <a:gd name="T117" fmla="*/ 2 h 2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 h="262">
                  <a:moveTo>
                    <a:pt x="0" y="51"/>
                  </a:moveTo>
                  <a:lnTo>
                    <a:pt x="1" y="50"/>
                  </a:lnTo>
                  <a:lnTo>
                    <a:pt x="1" y="47"/>
                  </a:lnTo>
                  <a:lnTo>
                    <a:pt x="3" y="47"/>
                  </a:lnTo>
                  <a:lnTo>
                    <a:pt x="3" y="45"/>
                  </a:lnTo>
                  <a:lnTo>
                    <a:pt x="8" y="40"/>
                  </a:lnTo>
                  <a:lnTo>
                    <a:pt x="9" y="36"/>
                  </a:lnTo>
                  <a:lnTo>
                    <a:pt x="8" y="35"/>
                  </a:lnTo>
                  <a:lnTo>
                    <a:pt x="6" y="34"/>
                  </a:lnTo>
                  <a:lnTo>
                    <a:pt x="2" y="29"/>
                  </a:lnTo>
                  <a:lnTo>
                    <a:pt x="4" y="26"/>
                  </a:lnTo>
                  <a:lnTo>
                    <a:pt x="4" y="23"/>
                  </a:lnTo>
                  <a:lnTo>
                    <a:pt x="13" y="23"/>
                  </a:lnTo>
                  <a:lnTo>
                    <a:pt x="13" y="20"/>
                  </a:lnTo>
                  <a:lnTo>
                    <a:pt x="9" y="15"/>
                  </a:lnTo>
                  <a:lnTo>
                    <a:pt x="7" y="14"/>
                  </a:lnTo>
                  <a:lnTo>
                    <a:pt x="7" y="12"/>
                  </a:lnTo>
                  <a:lnTo>
                    <a:pt x="8" y="11"/>
                  </a:lnTo>
                  <a:lnTo>
                    <a:pt x="9" y="12"/>
                  </a:lnTo>
                  <a:lnTo>
                    <a:pt x="12" y="10"/>
                  </a:lnTo>
                  <a:lnTo>
                    <a:pt x="13" y="17"/>
                  </a:lnTo>
                  <a:lnTo>
                    <a:pt x="14" y="18"/>
                  </a:lnTo>
                  <a:lnTo>
                    <a:pt x="18" y="21"/>
                  </a:lnTo>
                  <a:lnTo>
                    <a:pt x="19" y="21"/>
                  </a:lnTo>
                  <a:lnTo>
                    <a:pt x="19" y="23"/>
                  </a:lnTo>
                  <a:lnTo>
                    <a:pt x="20" y="28"/>
                  </a:lnTo>
                  <a:lnTo>
                    <a:pt x="21" y="29"/>
                  </a:lnTo>
                  <a:lnTo>
                    <a:pt x="24" y="27"/>
                  </a:lnTo>
                  <a:lnTo>
                    <a:pt x="27" y="29"/>
                  </a:lnTo>
                  <a:lnTo>
                    <a:pt x="26" y="32"/>
                  </a:lnTo>
                  <a:lnTo>
                    <a:pt x="27" y="34"/>
                  </a:lnTo>
                  <a:lnTo>
                    <a:pt x="30" y="34"/>
                  </a:lnTo>
                  <a:lnTo>
                    <a:pt x="33" y="35"/>
                  </a:lnTo>
                  <a:lnTo>
                    <a:pt x="34" y="38"/>
                  </a:lnTo>
                  <a:lnTo>
                    <a:pt x="39" y="38"/>
                  </a:lnTo>
                  <a:lnTo>
                    <a:pt x="38" y="39"/>
                  </a:lnTo>
                  <a:lnTo>
                    <a:pt x="39" y="41"/>
                  </a:lnTo>
                  <a:lnTo>
                    <a:pt x="39" y="45"/>
                  </a:lnTo>
                  <a:lnTo>
                    <a:pt x="37" y="48"/>
                  </a:lnTo>
                  <a:lnTo>
                    <a:pt x="36" y="48"/>
                  </a:lnTo>
                  <a:lnTo>
                    <a:pt x="36" y="46"/>
                  </a:lnTo>
                  <a:lnTo>
                    <a:pt x="34" y="47"/>
                  </a:lnTo>
                  <a:lnTo>
                    <a:pt x="34" y="50"/>
                  </a:lnTo>
                  <a:lnTo>
                    <a:pt x="31" y="53"/>
                  </a:lnTo>
                  <a:lnTo>
                    <a:pt x="31" y="56"/>
                  </a:lnTo>
                  <a:lnTo>
                    <a:pt x="30" y="57"/>
                  </a:lnTo>
                  <a:lnTo>
                    <a:pt x="30" y="56"/>
                  </a:lnTo>
                  <a:lnTo>
                    <a:pt x="28" y="56"/>
                  </a:lnTo>
                  <a:lnTo>
                    <a:pt x="28" y="58"/>
                  </a:lnTo>
                  <a:lnTo>
                    <a:pt x="25" y="60"/>
                  </a:lnTo>
                  <a:lnTo>
                    <a:pt x="20" y="69"/>
                  </a:lnTo>
                  <a:lnTo>
                    <a:pt x="14" y="77"/>
                  </a:lnTo>
                  <a:lnTo>
                    <a:pt x="14" y="81"/>
                  </a:lnTo>
                  <a:lnTo>
                    <a:pt x="12" y="81"/>
                  </a:lnTo>
                  <a:lnTo>
                    <a:pt x="13" y="82"/>
                  </a:lnTo>
                  <a:lnTo>
                    <a:pt x="10" y="83"/>
                  </a:lnTo>
                  <a:lnTo>
                    <a:pt x="13" y="86"/>
                  </a:lnTo>
                  <a:lnTo>
                    <a:pt x="14" y="84"/>
                  </a:lnTo>
                  <a:lnTo>
                    <a:pt x="15" y="86"/>
                  </a:lnTo>
                  <a:lnTo>
                    <a:pt x="18" y="84"/>
                  </a:lnTo>
                  <a:lnTo>
                    <a:pt x="19" y="78"/>
                  </a:lnTo>
                  <a:lnTo>
                    <a:pt x="24" y="77"/>
                  </a:lnTo>
                  <a:lnTo>
                    <a:pt x="26" y="75"/>
                  </a:lnTo>
                  <a:lnTo>
                    <a:pt x="27" y="71"/>
                  </a:lnTo>
                  <a:lnTo>
                    <a:pt x="28" y="72"/>
                  </a:lnTo>
                  <a:lnTo>
                    <a:pt x="32" y="69"/>
                  </a:lnTo>
                  <a:lnTo>
                    <a:pt x="34" y="70"/>
                  </a:lnTo>
                  <a:lnTo>
                    <a:pt x="36" y="64"/>
                  </a:lnTo>
                  <a:lnTo>
                    <a:pt x="33" y="64"/>
                  </a:lnTo>
                  <a:lnTo>
                    <a:pt x="34" y="62"/>
                  </a:lnTo>
                  <a:lnTo>
                    <a:pt x="36" y="62"/>
                  </a:lnTo>
                  <a:lnTo>
                    <a:pt x="37" y="58"/>
                  </a:lnTo>
                  <a:lnTo>
                    <a:pt x="39" y="56"/>
                  </a:lnTo>
                  <a:lnTo>
                    <a:pt x="40" y="53"/>
                  </a:lnTo>
                  <a:lnTo>
                    <a:pt x="42" y="52"/>
                  </a:lnTo>
                  <a:lnTo>
                    <a:pt x="43" y="52"/>
                  </a:lnTo>
                  <a:lnTo>
                    <a:pt x="46" y="50"/>
                  </a:lnTo>
                  <a:lnTo>
                    <a:pt x="48" y="51"/>
                  </a:lnTo>
                  <a:lnTo>
                    <a:pt x="48" y="52"/>
                  </a:lnTo>
                  <a:lnTo>
                    <a:pt x="51" y="50"/>
                  </a:lnTo>
                  <a:lnTo>
                    <a:pt x="52" y="47"/>
                  </a:lnTo>
                  <a:lnTo>
                    <a:pt x="54" y="46"/>
                  </a:lnTo>
                  <a:lnTo>
                    <a:pt x="54" y="41"/>
                  </a:lnTo>
                  <a:lnTo>
                    <a:pt x="52" y="38"/>
                  </a:lnTo>
                  <a:lnTo>
                    <a:pt x="51" y="36"/>
                  </a:lnTo>
                  <a:lnTo>
                    <a:pt x="55" y="33"/>
                  </a:lnTo>
                  <a:lnTo>
                    <a:pt x="54" y="29"/>
                  </a:lnTo>
                  <a:lnTo>
                    <a:pt x="55" y="28"/>
                  </a:lnTo>
                  <a:lnTo>
                    <a:pt x="57" y="26"/>
                  </a:lnTo>
                  <a:lnTo>
                    <a:pt x="60" y="26"/>
                  </a:lnTo>
                  <a:lnTo>
                    <a:pt x="61" y="28"/>
                  </a:lnTo>
                  <a:lnTo>
                    <a:pt x="62" y="27"/>
                  </a:lnTo>
                  <a:lnTo>
                    <a:pt x="64" y="27"/>
                  </a:lnTo>
                  <a:lnTo>
                    <a:pt x="67" y="27"/>
                  </a:lnTo>
                  <a:lnTo>
                    <a:pt x="70" y="27"/>
                  </a:lnTo>
                  <a:lnTo>
                    <a:pt x="72" y="28"/>
                  </a:lnTo>
                  <a:lnTo>
                    <a:pt x="74" y="27"/>
                  </a:lnTo>
                  <a:lnTo>
                    <a:pt x="79" y="29"/>
                  </a:lnTo>
                  <a:lnTo>
                    <a:pt x="80" y="32"/>
                  </a:lnTo>
                  <a:lnTo>
                    <a:pt x="88" y="36"/>
                  </a:lnTo>
                  <a:lnTo>
                    <a:pt x="90" y="40"/>
                  </a:lnTo>
                  <a:lnTo>
                    <a:pt x="90" y="41"/>
                  </a:lnTo>
                  <a:lnTo>
                    <a:pt x="92" y="41"/>
                  </a:lnTo>
                  <a:lnTo>
                    <a:pt x="93" y="39"/>
                  </a:lnTo>
                  <a:lnTo>
                    <a:pt x="96" y="41"/>
                  </a:lnTo>
                  <a:lnTo>
                    <a:pt x="96" y="46"/>
                  </a:lnTo>
                  <a:lnTo>
                    <a:pt x="97" y="48"/>
                  </a:lnTo>
                  <a:lnTo>
                    <a:pt x="94" y="50"/>
                  </a:lnTo>
                  <a:lnTo>
                    <a:pt x="94" y="52"/>
                  </a:lnTo>
                  <a:lnTo>
                    <a:pt x="96" y="53"/>
                  </a:lnTo>
                  <a:lnTo>
                    <a:pt x="99" y="54"/>
                  </a:lnTo>
                  <a:lnTo>
                    <a:pt x="99" y="57"/>
                  </a:lnTo>
                  <a:lnTo>
                    <a:pt x="96" y="58"/>
                  </a:lnTo>
                  <a:lnTo>
                    <a:pt x="94" y="60"/>
                  </a:lnTo>
                  <a:lnTo>
                    <a:pt x="93" y="60"/>
                  </a:lnTo>
                  <a:lnTo>
                    <a:pt x="90" y="63"/>
                  </a:lnTo>
                  <a:lnTo>
                    <a:pt x="87" y="66"/>
                  </a:lnTo>
                  <a:lnTo>
                    <a:pt x="87" y="72"/>
                  </a:lnTo>
                  <a:lnTo>
                    <a:pt x="84" y="80"/>
                  </a:lnTo>
                  <a:lnTo>
                    <a:pt x="82" y="86"/>
                  </a:lnTo>
                  <a:lnTo>
                    <a:pt x="80" y="88"/>
                  </a:lnTo>
                  <a:lnTo>
                    <a:pt x="80" y="92"/>
                  </a:lnTo>
                  <a:lnTo>
                    <a:pt x="88" y="81"/>
                  </a:lnTo>
                  <a:lnTo>
                    <a:pt x="90" y="77"/>
                  </a:lnTo>
                  <a:lnTo>
                    <a:pt x="93" y="76"/>
                  </a:lnTo>
                  <a:lnTo>
                    <a:pt x="94" y="75"/>
                  </a:lnTo>
                  <a:lnTo>
                    <a:pt x="94" y="72"/>
                  </a:lnTo>
                  <a:lnTo>
                    <a:pt x="93" y="71"/>
                  </a:lnTo>
                  <a:lnTo>
                    <a:pt x="92" y="70"/>
                  </a:lnTo>
                  <a:lnTo>
                    <a:pt x="96" y="69"/>
                  </a:lnTo>
                  <a:lnTo>
                    <a:pt x="97" y="66"/>
                  </a:lnTo>
                  <a:lnTo>
                    <a:pt x="102" y="62"/>
                  </a:lnTo>
                  <a:lnTo>
                    <a:pt x="105" y="62"/>
                  </a:lnTo>
                  <a:lnTo>
                    <a:pt x="112" y="50"/>
                  </a:lnTo>
                  <a:lnTo>
                    <a:pt x="117" y="47"/>
                  </a:lnTo>
                  <a:lnTo>
                    <a:pt x="118" y="48"/>
                  </a:lnTo>
                  <a:lnTo>
                    <a:pt x="118" y="47"/>
                  </a:lnTo>
                  <a:lnTo>
                    <a:pt x="120" y="47"/>
                  </a:lnTo>
                  <a:lnTo>
                    <a:pt x="122" y="48"/>
                  </a:lnTo>
                  <a:lnTo>
                    <a:pt x="126" y="46"/>
                  </a:lnTo>
                  <a:lnTo>
                    <a:pt x="126" y="47"/>
                  </a:lnTo>
                  <a:lnTo>
                    <a:pt x="128" y="47"/>
                  </a:lnTo>
                  <a:lnTo>
                    <a:pt x="128" y="48"/>
                  </a:lnTo>
                  <a:lnTo>
                    <a:pt x="130" y="48"/>
                  </a:lnTo>
                  <a:lnTo>
                    <a:pt x="134" y="51"/>
                  </a:lnTo>
                  <a:lnTo>
                    <a:pt x="136" y="53"/>
                  </a:lnTo>
                  <a:lnTo>
                    <a:pt x="136" y="56"/>
                  </a:lnTo>
                  <a:lnTo>
                    <a:pt x="139" y="56"/>
                  </a:lnTo>
                  <a:lnTo>
                    <a:pt x="141" y="56"/>
                  </a:lnTo>
                  <a:lnTo>
                    <a:pt x="141" y="57"/>
                  </a:lnTo>
                  <a:lnTo>
                    <a:pt x="144" y="58"/>
                  </a:lnTo>
                  <a:lnTo>
                    <a:pt x="144" y="62"/>
                  </a:lnTo>
                  <a:lnTo>
                    <a:pt x="146" y="64"/>
                  </a:lnTo>
                  <a:lnTo>
                    <a:pt x="147" y="63"/>
                  </a:lnTo>
                  <a:lnTo>
                    <a:pt x="144" y="58"/>
                  </a:lnTo>
                  <a:lnTo>
                    <a:pt x="144" y="57"/>
                  </a:lnTo>
                  <a:lnTo>
                    <a:pt x="141" y="53"/>
                  </a:lnTo>
                  <a:lnTo>
                    <a:pt x="141" y="52"/>
                  </a:lnTo>
                  <a:lnTo>
                    <a:pt x="141" y="51"/>
                  </a:lnTo>
                  <a:lnTo>
                    <a:pt x="148" y="53"/>
                  </a:lnTo>
                  <a:lnTo>
                    <a:pt x="146" y="50"/>
                  </a:lnTo>
                  <a:lnTo>
                    <a:pt x="147" y="50"/>
                  </a:lnTo>
                  <a:lnTo>
                    <a:pt x="150" y="50"/>
                  </a:lnTo>
                  <a:lnTo>
                    <a:pt x="148" y="46"/>
                  </a:lnTo>
                  <a:lnTo>
                    <a:pt x="150" y="45"/>
                  </a:lnTo>
                  <a:lnTo>
                    <a:pt x="151" y="45"/>
                  </a:lnTo>
                  <a:lnTo>
                    <a:pt x="152" y="45"/>
                  </a:lnTo>
                  <a:lnTo>
                    <a:pt x="152" y="46"/>
                  </a:lnTo>
                  <a:lnTo>
                    <a:pt x="153" y="46"/>
                  </a:lnTo>
                  <a:lnTo>
                    <a:pt x="154" y="48"/>
                  </a:lnTo>
                  <a:lnTo>
                    <a:pt x="156" y="47"/>
                  </a:lnTo>
                  <a:lnTo>
                    <a:pt x="157" y="48"/>
                  </a:lnTo>
                  <a:lnTo>
                    <a:pt x="158" y="50"/>
                  </a:lnTo>
                  <a:lnTo>
                    <a:pt x="158" y="48"/>
                  </a:lnTo>
                  <a:lnTo>
                    <a:pt x="160" y="48"/>
                  </a:lnTo>
                  <a:lnTo>
                    <a:pt x="160" y="46"/>
                  </a:lnTo>
                  <a:lnTo>
                    <a:pt x="162" y="47"/>
                  </a:lnTo>
                  <a:lnTo>
                    <a:pt x="163" y="47"/>
                  </a:lnTo>
                  <a:lnTo>
                    <a:pt x="163" y="44"/>
                  </a:lnTo>
                  <a:lnTo>
                    <a:pt x="164" y="44"/>
                  </a:lnTo>
                  <a:lnTo>
                    <a:pt x="164" y="40"/>
                  </a:lnTo>
                  <a:lnTo>
                    <a:pt x="165" y="40"/>
                  </a:lnTo>
                  <a:lnTo>
                    <a:pt x="166" y="39"/>
                  </a:lnTo>
                  <a:lnTo>
                    <a:pt x="169" y="40"/>
                  </a:lnTo>
                  <a:lnTo>
                    <a:pt x="170" y="40"/>
                  </a:lnTo>
                  <a:lnTo>
                    <a:pt x="171" y="38"/>
                  </a:lnTo>
                  <a:lnTo>
                    <a:pt x="172" y="39"/>
                  </a:lnTo>
                  <a:lnTo>
                    <a:pt x="174" y="38"/>
                  </a:lnTo>
                  <a:lnTo>
                    <a:pt x="175" y="41"/>
                  </a:lnTo>
                  <a:lnTo>
                    <a:pt x="176" y="40"/>
                  </a:lnTo>
                  <a:lnTo>
                    <a:pt x="177" y="41"/>
                  </a:lnTo>
                  <a:lnTo>
                    <a:pt x="178" y="44"/>
                  </a:lnTo>
                  <a:lnTo>
                    <a:pt x="180" y="44"/>
                  </a:lnTo>
                  <a:lnTo>
                    <a:pt x="180" y="42"/>
                  </a:lnTo>
                  <a:lnTo>
                    <a:pt x="181" y="42"/>
                  </a:lnTo>
                  <a:lnTo>
                    <a:pt x="181" y="46"/>
                  </a:lnTo>
                  <a:lnTo>
                    <a:pt x="183" y="46"/>
                  </a:lnTo>
                  <a:lnTo>
                    <a:pt x="184" y="45"/>
                  </a:lnTo>
                  <a:lnTo>
                    <a:pt x="184" y="41"/>
                  </a:lnTo>
                  <a:lnTo>
                    <a:pt x="190" y="38"/>
                  </a:lnTo>
                  <a:lnTo>
                    <a:pt x="190" y="33"/>
                  </a:lnTo>
                  <a:lnTo>
                    <a:pt x="192" y="33"/>
                  </a:lnTo>
                  <a:lnTo>
                    <a:pt x="193" y="29"/>
                  </a:lnTo>
                  <a:lnTo>
                    <a:pt x="194" y="29"/>
                  </a:lnTo>
                  <a:lnTo>
                    <a:pt x="196" y="29"/>
                  </a:lnTo>
                  <a:lnTo>
                    <a:pt x="198" y="28"/>
                  </a:lnTo>
                  <a:lnTo>
                    <a:pt x="199" y="24"/>
                  </a:lnTo>
                  <a:lnTo>
                    <a:pt x="200" y="32"/>
                  </a:lnTo>
                  <a:lnTo>
                    <a:pt x="200" y="34"/>
                  </a:lnTo>
                  <a:lnTo>
                    <a:pt x="200" y="35"/>
                  </a:lnTo>
                  <a:lnTo>
                    <a:pt x="201" y="41"/>
                  </a:lnTo>
                  <a:lnTo>
                    <a:pt x="202" y="41"/>
                  </a:lnTo>
                  <a:lnTo>
                    <a:pt x="205" y="40"/>
                  </a:lnTo>
                  <a:lnTo>
                    <a:pt x="207" y="40"/>
                  </a:lnTo>
                  <a:lnTo>
                    <a:pt x="211" y="40"/>
                  </a:lnTo>
                  <a:lnTo>
                    <a:pt x="213" y="38"/>
                  </a:lnTo>
                  <a:lnTo>
                    <a:pt x="214" y="39"/>
                  </a:lnTo>
                  <a:lnTo>
                    <a:pt x="214" y="41"/>
                  </a:lnTo>
                  <a:lnTo>
                    <a:pt x="216" y="42"/>
                  </a:lnTo>
                  <a:lnTo>
                    <a:pt x="217" y="41"/>
                  </a:lnTo>
                  <a:lnTo>
                    <a:pt x="218" y="39"/>
                  </a:lnTo>
                  <a:lnTo>
                    <a:pt x="219" y="39"/>
                  </a:lnTo>
                  <a:lnTo>
                    <a:pt x="219" y="40"/>
                  </a:lnTo>
                  <a:lnTo>
                    <a:pt x="220" y="41"/>
                  </a:lnTo>
                  <a:lnTo>
                    <a:pt x="222" y="45"/>
                  </a:lnTo>
                  <a:lnTo>
                    <a:pt x="224" y="46"/>
                  </a:lnTo>
                  <a:lnTo>
                    <a:pt x="224" y="47"/>
                  </a:lnTo>
                  <a:lnTo>
                    <a:pt x="225" y="46"/>
                  </a:lnTo>
                  <a:lnTo>
                    <a:pt x="224" y="45"/>
                  </a:lnTo>
                  <a:lnTo>
                    <a:pt x="225" y="44"/>
                  </a:lnTo>
                  <a:lnTo>
                    <a:pt x="228" y="42"/>
                  </a:lnTo>
                  <a:lnTo>
                    <a:pt x="236" y="45"/>
                  </a:lnTo>
                  <a:lnTo>
                    <a:pt x="241" y="44"/>
                  </a:lnTo>
                  <a:lnTo>
                    <a:pt x="243" y="42"/>
                  </a:lnTo>
                  <a:lnTo>
                    <a:pt x="246" y="44"/>
                  </a:lnTo>
                  <a:lnTo>
                    <a:pt x="247" y="42"/>
                  </a:lnTo>
                  <a:lnTo>
                    <a:pt x="252" y="41"/>
                  </a:lnTo>
                  <a:lnTo>
                    <a:pt x="254" y="42"/>
                  </a:lnTo>
                  <a:lnTo>
                    <a:pt x="254" y="46"/>
                  </a:lnTo>
                  <a:lnTo>
                    <a:pt x="255" y="46"/>
                  </a:lnTo>
                  <a:lnTo>
                    <a:pt x="258" y="46"/>
                  </a:lnTo>
                  <a:lnTo>
                    <a:pt x="258" y="42"/>
                  </a:lnTo>
                  <a:lnTo>
                    <a:pt x="262" y="40"/>
                  </a:lnTo>
                  <a:lnTo>
                    <a:pt x="265" y="40"/>
                  </a:lnTo>
                  <a:lnTo>
                    <a:pt x="273" y="32"/>
                  </a:lnTo>
                  <a:lnTo>
                    <a:pt x="278" y="28"/>
                  </a:lnTo>
                  <a:lnTo>
                    <a:pt x="283" y="26"/>
                  </a:lnTo>
                  <a:lnTo>
                    <a:pt x="285" y="28"/>
                  </a:lnTo>
                  <a:lnTo>
                    <a:pt x="286" y="23"/>
                  </a:lnTo>
                  <a:lnTo>
                    <a:pt x="289" y="21"/>
                  </a:lnTo>
                  <a:lnTo>
                    <a:pt x="290" y="21"/>
                  </a:lnTo>
                  <a:lnTo>
                    <a:pt x="292" y="23"/>
                  </a:lnTo>
                  <a:lnTo>
                    <a:pt x="295" y="23"/>
                  </a:lnTo>
                  <a:lnTo>
                    <a:pt x="309" y="22"/>
                  </a:lnTo>
                  <a:lnTo>
                    <a:pt x="314" y="21"/>
                  </a:lnTo>
                  <a:lnTo>
                    <a:pt x="319" y="22"/>
                  </a:lnTo>
                  <a:lnTo>
                    <a:pt x="319" y="23"/>
                  </a:lnTo>
                  <a:lnTo>
                    <a:pt x="318" y="26"/>
                  </a:lnTo>
                  <a:lnTo>
                    <a:pt x="315" y="27"/>
                  </a:lnTo>
                  <a:lnTo>
                    <a:pt x="315" y="29"/>
                  </a:lnTo>
                  <a:lnTo>
                    <a:pt x="318" y="32"/>
                  </a:lnTo>
                  <a:lnTo>
                    <a:pt x="321" y="33"/>
                  </a:lnTo>
                  <a:lnTo>
                    <a:pt x="324" y="33"/>
                  </a:lnTo>
                  <a:lnTo>
                    <a:pt x="324" y="30"/>
                  </a:lnTo>
                  <a:lnTo>
                    <a:pt x="326" y="32"/>
                  </a:lnTo>
                  <a:lnTo>
                    <a:pt x="332" y="28"/>
                  </a:lnTo>
                  <a:lnTo>
                    <a:pt x="337" y="27"/>
                  </a:lnTo>
                  <a:lnTo>
                    <a:pt x="340" y="29"/>
                  </a:lnTo>
                  <a:lnTo>
                    <a:pt x="343" y="28"/>
                  </a:lnTo>
                  <a:lnTo>
                    <a:pt x="344" y="29"/>
                  </a:lnTo>
                  <a:lnTo>
                    <a:pt x="344" y="32"/>
                  </a:lnTo>
                  <a:lnTo>
                    <a:pt x="345" y="32"/>
                  </a:lnTo>
                  <a:lnTo>
                    <a:pt x="346" y="32"/>
                  </a:lnTo>
                  <a:lnTo>
                    <a:pt x="348" y="33"/>
                  </a:lnTo>
                  <a:lnTo>
                    <a:pt x="349" y="33"/>
                  </a:lnTo>
                  <a:lnTo>
                    <a:pt x="352" y="32"/>
                  </a:lnTo>
                  <a:lnTo>
                    <a:pt x="357" y="34"/>
                  </a:lnTo>
                  <a:lnTo>
                    <a:pt x="358" y="36"/>
                  </a:lnTo>
                  <a:lnTo>
                    <a:pt x="360" y="36"/>
                  </a:lnTo>
                  <a:lnTo>
                    <a:pt x="363" y="34"/>
                  </a:lnTo>
                  <a:lnTo>
                    <a:pt x="366" y="28"/>
                  </a:lnTo>
                  <a:lnTo>
                    <a:pt x="366" y="26"/>
                  </a:lnTo>
                  <a:lnTo>
                    <a:pt x="362" y="24"/>
                  </a:lnTo>
                  <a:lnTo>
                    <a:pt x="360" y="23"/>
                  </a:lnTo>
                  <a:lnTo>
                    <a:pt x="360" y="21"/>
                  </a:lnTo>
                  <a:lnTo>
                    <a:pt x="356" y="20"/>
                  </a:lnTo>
                  <a:lnTo>
                    <a:pt x="350" y="15"/>
                  </a:lnTo>
                  <a:lnTo>
                    <a:pt x="350" y="12"/>
                  </a:lnTo>
                  <a:lnTo>
                    <a:pt x="352" y="5"/>
                  </a:lnTo>
                  <a:lnTo>
                    <a:pt x="354" y="3"/>
                  </a:lnTo>
                  <a:lnTo>
                    <a:pt x="361" y="0"/>
                  </a:lnTo>
                  <a:lnTo>
                    <a:pt x="364" y="4"/>
                  </a:lnTo>
                  <a:lnTo>
                    <a:pt x="366" y="8"/>
                  </a:lnTo>
                  <a:lnTo>
                    <a:pt x="367" y="9"/>
                  </a:lnTo>
                  <a:lnTo>
                    <a:pt x="367" y="12"/>
                  </a:lnTo>
                  <a:lnTo>
                    <a:pt x="373" y="12"/>
                  </a:lnTo>
                  <a:lnTo>
                    <a:pt x="373" y="14"/>
                  </a:lnTo>
                  <a:lnTo>
                    <a:pt x="375" y="12"/>
                  </a:lnTo>
                  <a:lnTo>
                    <a:pt x="376" y="14"/>
                  </a:lnTo>
                  <a:lnTo>
                    <a:pt x="379" y="14"/>
                  </a:lnTo>
                  <a:lnTo>
                    <a:pt x="384" y="11"/>
                  </a:lnTo>
                  <a:lnTo>
                    <a:pt x="386" y="10"/>
                  </a:lnTo>
                  <a:lnTo>
                    <a:pt x="388" y="11"/>
                  </a:lnTo>
                  <a:lnTo>
                    <a:pt x="392" y="10"/>
                  </a:lnTo>
                  <a:lnTo>
                    <a:pt x="393" y="11"/>
                  </a:lnTo>
                  <a:lnTo>
                    <a:pt x="393" y="12"/>
                  </a:lnTo>
                  <a:lnTo>
                    <a:pt x="397" y="12"/>
                  </a:lnTo>
                  <a:lnTo>
                    <a:pt x="399" y="10"/>
                  </a:lnTo>
                  <a:lnTo>
                    <a:pt x="400" y="10"/>
                  </a:lnTo>
                  <a:lnTo>
                    <a:pt x="403" y="11"/>
                  </a:lnTo>
                  <a:lnTo>
                    <a:pt x="405" y="9"/>
                  </a:lnTo>
                  <a:lnTo>
                    <a:pt x="405" y="8"/>
                  </a:lnTo>
                  <a:lnTo>
                    <a:pt x="408" y="10"/>
                  </a:lnTo>
                  <a:lnTo>
                    <a:pt x="409" y="12"/>
                  </a:lnTo>
                  <a:lnTo>
                    <a:pt x="410" y="11"/>
                  </a:lnTo>
                  <a:lnTo>
                    <a:pt x="411" y="16"/>
                  </a:lnTo>
                  <a:lnTo>
                    <a:pt x="412" y="20"/>
                  </a:lnTo>
                  <a:lnTo>
                    <a:pt x="415" y="20"/>
                  </a:lnTo>
                  <a:lnTo>
                    <a:pt x="420" y="17"/>
                  </a:lnTo>
                  <a:lnTo>
                    <a:pt x="424" y="17"/>
                  </a:lnTo>
                  <a:lnTo>
                    <a:pt x="426" y="16"/>
                  </a:lnTo>
                  <a:lnTo>
                    <a:pt x="428" y="15"/>
                  </a:lnTo>
                  <a:lnTo>
                    <a:pt x="436" y="17"/>
                  </a:lnTo>
                  <a:lnTo>
                    <a:pt x="440" y="15"/>
                  </a:lnTo>
                  <a:lnTo>
                    <a:pt x="442" y="17"/>
                  </a:lnTo>
                  <a:lnTo>
                    <a:pt x="444" y="16"/>
                  </a:lnTo>
                  <a:lnTo>
                    <a:pt x="446" y="18"/>
                  </a:lnTo>
                  <a:lnTo>
                    <a:pt x="446" y="20"/>
                  </a:lnTo>
                  <a:lnTo>
                    <a:pt x="444" y="22"/>
                  </a:lnTo>
                  <a:lnTo>
                    <a:pt x="442" y="24"/>
                  </a:lnTo>
                  <a:lnTo>
                    <a:pt x="441" y="32"/>
                  </a:lnTo>
                  <a:lnTo>
                    <a:pt x="442" y="33"/>
                  </a:lnTo>
                  <a:lnTo>
                    <a:pt x="440" y="39"/>
                  </a:lnTo>
                  <a:lnTo>
                    <a:pt x="433" y="41"/>
                  </a:lnTo>
                  <a:lnTo>
                    <a:pt x="434" y="44"/>
                  </a:lnTo>
                  <a:lnTo>
                    <a:pt x="436" y="46"/>
                  </a:lnTo>
                  <a:lnTo>
                    <a:pt x="436" y="48"/>
                  </a:lnTo>
                  <a:lnTo>
                    <a:pt x="434" y="51"/>
                  </a:lnTo>
                  <a:lnTo>
                    <a:pt x="434" y="54"/>
                  </a:lnTo>
                  <a:lnTo>
                    <a:pt x="432" y="56"/>
                  </a:lnTo>
                  <a:lnTo>
                    <a:pt x="428" y="63"/>
                  </a:lnTo>
                  <a:lnTo>
                    <a:pt x="424" y="66"/>
                  </a:lnTo>
                  <a:lnTo>
                    <a:pt x="422" y="69"/>
                  </a:lnTo>
                  <a:lnTo>
                    <a:pt x="420" y="70"/>
                  </a:lnTo>
                  <a:lnTo>
                    <a:pt x="418" y="72"/>
                  </a:lnTo>
                  <a:lnTo>
                    <a:pt x="417" y="77"/>
                  </a:lnTo>
                  <a:lnTo>
                    <a:pt x="417" y="82"/>
                  </a:lnTo>
                  <a:lnTo>
                    <a:pt x="416" y="83"/>
                  </a:lnTo>
                  <a:lnTo>
                    <a:pt x="418" y="93"/>
                  </a:lnTo>
                  <a:lnTo>
                    <a:pt x="421" y="95"/>
                  </a:lnTo>
                  <a:lnTo>
                    <a:pt x="423" y="96"/>
                  </a:lnTo>
                  <a:lnTo>
                    <a:pt x="429" y="96"/>
                  </a:lnTo>
                  <a:lnTo>
                    <a:pt x="432" y="95"/>
                  </a:lnTo>
                  <a:lnTo>
                    <a:pt x="436" y="94"/>
                  </a:lnTo>
                  <a:lnTo>
                    <a:pt x="436" y="95"/>
                  </a:lnTo>
                  <a:lnTo>
                    <a:pt x="438" y="99"/>
                  </a:lnTo>
                  <a:lnTo>
                    <a:pt x="434" y="104"/>
                  </a:lnTo>
                  <a:lnTo>
                    <a:pt x="435" y="108"/>
                  </a:lnTo>
                  <a:lnTo>
                    <a:pt x="433" y="111"/>
                  </a:lnTo>
                  <a:lnTo>
                    <a:pt x="433" y="112"/>
                  </a:lnTo>
                  <a:lnTo>
                    <a:pt x="429" y="112"/>
                  </a:lnTo>
                  <a:lnTo>
                    <a:pt x="427" y="112"/>
                  </a:lnTo>
                  <a:lnTo>
                    <a:pt x="429" y="116"/>
                  </a:lnTo>
                  <a:lnTo>
                    <a:pt x="430" y="117"/>
                  </a:lnTo>
                  <a:lnTo>
                    <a:pt x="429" y="119"/>
                  </a:lnTo>
                  <a:lnTo>
                    <a:pt x="428" y="120"/>
                  </a:lnTo>
                  <a:lnTo>
                    <a:pt x="428" y="122"/>
                  </a:lnTo>
                  <a:lnTo>
                    <a:pt x="426" y="125"/>
                  </a:lnTo>
                  <a:lnTo>
                    <a:pt x="426" y="130"/>
                  </a:lnTo>
                  <a:lnTo>
                    <a:pt x="422" y="134"/>
                  </a:lnTo>
                  <a:lnTo>
                    <a:pt x="423" y="135"/>
                  </a:lnTo>
                  <a:lnTo>
                    <a:pt x="422" y="136"/>
                  </a:lnTo>
                  <a:lnTo>
                    <a:pt x="421" y="141"/>
                  </a:lnTo>
                  <a:lnTo>
                    <a:pt x="421" y="143"/>
                  </a:lnTo>
                  <a:lnTo>
                    <a:pt x="420" y="144"/>
                  </a:lnTo>
                  <a:lnTo>
                    <a:pt x="417" y="148"/>
                  </a:lnTo>
                  <a:lnTo>
                    <a:pt x="415" y="150"/>
                  </a:lnTo>
                  <a:lnTo>
                    <a:pt x="410" y="152"/>
                  </a:lnTo>
                  <a:lnTo>
                    <a:pt x="408" y="155"/>
                  </a:lnTo>
                  <a:lnTo>
                    <a:pt x="400" y="162"/>
                  </a:lnTo>
                  <a:lnTo>
                    <a:pt x="399" y="165"/>
                  </a:lnTo>
                  <a:lnTo>
                    <a:pt x="393" y="173"/>
                  </a:lnTo>
                  <a:lnTo>
                    <a:pt x="388" y="176"/>
                  </a:lnTo>
                  <a:lnTo>
                    <a:pt x="384" y="177"/>
                  </a:lnTo>
                  <a:lnTo>
                    <a:pt x="382" y="178"/>
                  </a:lnTo>
                  <a:lnTo>
                    <a:pt x="379" y="178"/>
                  </a:lnTo>
                  <a:lnTo>
                    <a:pt x="373" y="179"/>
                  </a:lnTo>
                  <a:lnTo>
                    <a:pt x="372" y="182"/>
                  </a:lnTo>
                  <a:lnTo>
                    <a:pt x="366" y="184"/>
                  </a:lnTo>
                  <a:lnTo>
                    <a:pt x="364" y="183"/>
                  </a:lnTo>
                  <a:lnTo>
                    <a:pt x="362" y="184"/>
                  </a:lnTo>
                  <a:lnTo>
                    <a:pt x="362" y="186"/>
                  </a:lnTo>
                  <a:lnTo>
                    <a:pt x="360" y="186"/>
                  </a:lnTo>
                  <a:lnTo>
                    <a:pt x="350" y="190"/>
                  </a:lnTo>
                  <a:lnTo>
                    <a:pt x="344" y="195"/>
                  </a:lnTo>
                  <a:lnTo>
                    <a:pt x="343" y="197"/>
                  </a:lnTo>
                  <a:lnTo>
                    <a:pt x="339" y="202"/>
                  </a:lnTo>
                  <a:lnTo>
                    <a:pt x="337" y="202"/>
                  </a:lnTo>
                  <a:lnTo>
                    <a:pt x="333" y="209"/>
                  </a:lnTo>
                  <a:lnTo>
                    <a:pt x="326" y="218"/>
                  </a:lnTo>
                  <a:lnTo>
                    <a:pt x="325" y="221"/>
                  </a:lnTo>
                  <a:lnTo>
                    <a:pt x="324" y="225"/>
                  </a:lnTo>
                  <a:lnTo>
                    <a:pt x="321" y="226"/>
                  </a:lnTo>
                  <a:lnTo>
                    <a:pt x="318" y="231"/>
                  </a:lnTo>
                  <a:lnTo>
                    <a:pt x="313" y="237"/>
                  </a:lnTo>
                  <a:lnTo>
                    <a:pt x="308" y="239"/>
                  </a:lnTo>
                  <a:lnTo>
                    <a:pt x="301" y="245"/>
                  </a:lnTo>
                  <a:lnTo>
                    <a:pt x="298" y="246"/>
                  </a:lnTo>
                  <a:lnTo>
                    <a:pt x="297" y="249"/>
                  </a:lnTo>
                  <a:lnTo>
                    <a:pt x="288" y="254"/>
                  </a:lnTo>
                  <a:lnTo>
                    <a:pt x="280" y="261"/>
                  </a:lnTo>
                  <a:lnTo>
                    <a:pt x="277" y="261"/>
                  </a:lnTo>
                  <a:lnTo>
                    <a:pt x="274" y="26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02" name="Freeform 1105"/>
            <p:cNvSpPr>
              <a:spLocks noChangeAspect="1"/>
            </p:cNvSpPr>
            <p:nvPr/>
          </p:nvSpPr>
          <p:spPr bwMode="auto">
            <a:xfrm>
              <a:off x="2371" y="1636"/>
              <a:ext cx="142" cy="167"/>
            </a:xfrm>
            <a:custGeom>
              <a:avLst/>
              <a:gdLst>
                <a:gd name="T0" fmla="*/ 0 w 285"/>
                <a:gd name="T1" fmla="*/ 2 h 334"/>
                <a:gd name="T2" fmla="*/ 0 w 285"/>
                <a:gd name="T3" fmla="*/ 2 h 334"/>
                <a:gd name="T4" fmla="*/ 0 w 285"/>
                <a:gd name="T5" fmla="*/ 2 h 334"/>
                <a:gd name="T6" fmla="*/ 0 w 285"/>
                <a:gd name="T7" fmla="*/ 1 h 334"/>
                <a:gd name="T8" fmla="*/ 0 w 285"/>
                <a:gd name="T9" fmla="*/ 2 h 334"/>
                <a:gd name="T10" fmla="*/ 0 w 285"/>
                <a:gd name="T11" fmla="*/ 2 h 334"/>
                <a:gd name="T12" fmla="*/ 0 w 285"/>
                <a:gd name="T13" fmla="*/ 1 h 334"/>
                <a:gd name="T14" fmla="*/ 0 w 285"/>
                <a:gd name="T15" fmla="*/ 2 h 334"/>
                <a:gd name="T16" fmla="*/ 0 w 285"/>
                <a:gd name="T17" fmla="*/ 1 h 334"/>
                <a:gd name="T18" fmla="*/ 0 w 285"/>
                <a:gd name="T19" fmla="*/ 1 h 334"/>
                <a:gd name="T20" fmla="*/ 0 w 285"/>
                <a:gd name="T21" fmla="*/ 1 h 334"/>
                <a:gd name="T22" fmla="*/ 0 w 285"/>
                <a:gd name="T23" fmla="*/ 1 h 334"/>
                <a:gd name="T24" fmla="*/ 0 w 285"/>
                <a:gd name="T25" fmla="*/ 1 h 334"/>
                <a:gd name="T26" fmla="*/ 0 w 285"/>
                <a:gd name="T27" fmla="*/ 1 h 334"/>
                <a:gd name="T28" fmla="*/ 0 w 285"/>
                <a:gd name="T29" fmla="*/ 1 h 334"/>
                <a:gd name="T30" fmla="*/ 0 w 285"/>
                <a:gd name="T31" fmla="*/ 1 h 334"/>
                <a:gd name="T32" fmla="*/ 0 w 285"/>
                <a:gd name="T33" fmla="*/ 1 h 334"/>
                <a:gd name="T34" fmla="*/ 0 w 285"/>
                <a:gd name="T35" fmla="*/ 1 h 334"/>
                <a:gd name="T36" fmla="*/ 0 w 285"/>
                <a:gd name="T37" fmla="*/ 1 h 334"/>
                <a:gd name="T38" fmla="*/ 0 w 285"/>
                <a:gd name="T39" fmla="*/ 1 h 334"/>
                <a:gd name="T40" fmla="*/ 0 w 285"/>
                <a:gd name="T41" fmla="*/ 1 h 334"/>
                <a:gd name="T42" fmla="*/ 0 w 285"/>
                <a:gd name="T43" fmla="*/ 1 h 334"/>
                <a:gd name="T44" fmla="*/ 0 w 285"/>
                <a:gd name="T45" fmla="*/ 1 h 334"/>
                <a:gd name="T46" fmla="*/ 0 w 285"/>
                <a:gd name="T47" fmla="*/ 1 h 334"/>
                <a:gd name="T48" fmla="*/ 0 w 285"/>
                <a:gd name="T49" fmla="*/ 1 h 334"/>
                <a:gd name="T50" fmla="*/ 0 w 285"/>
                <a:gd name="T51" fmla="*/ 1 h 334"/>
                <a:gd name="T52" fmla="*/ 0 w 285"/>
                <a:gd name="T53" fmla="*/ 1 h 334"/>
                <a:gd name="T54" fmla="*/ 0 w 285"/>
                <a:gd name="T55" fmla="*/ 1 h 334"/>
                <a:gd name="T56" fmla="*/ 0 w 285"/>
                <a:gd name="T57" fmla="*/ 1 h 334"/>
                <a:gd name="T58" fmla="*/ 0 w 285"/>
                <a:gd name="T59" fmla="*/ 1 h 334"/>
                <a:gd name="T60" fmla="*/ 0 w 285"/>
                <a:gd name="T61" fmla="*/ 1 h 334"/>
                <a:gd name="T62" fmla="*/ 0 w 285"/>
                <a:gd name="T63" fmla="*/ 1 h 334"/>
                <a:gd name="T64" fmla="*/ 0 w 285"/>
                <a:gd name="T65" fmla="*/ 1 h 334"/>
                <a:gd name="T66" fmla="*/ 0 w 285"/>
                <a:gd name="T67" fmla="*/ 1 h 334"/>
                <a:gd name="T68" fmla="*/ 0 w 285"/>
                <a:gd name="T69" fmla="*/ 1 h 334"/>
                <a:gd name="T70" fmla="*/ 0 w 285"/>
                <a:gd name="T71" fmla="*/ 1 h 334"/>
                <a:gd name="T72" fmla="*/ 0 w 285"/>
                <a:gd name="T73" fmla="*/ 1 h 334"/>
                <a:gd name="T74" fmla="*/ 0 w 285"/>
                <a:gd name="T75" fmla="*/ 1 h 334"/>
                <a:gd name="T76" fmla="*/ 0 w 285"/>
                <a:gd name="T77" fmla="*/ 1 h 334"/>
                <a:gd name="T78" fmla="*/ 0 w 285"/>
                <a:gd name="T79" fmla="*/ 1 h 334"/>
                <a:gd name="T80" fmla="*/ 0 w 285"/>
                <a:gd name="T81" fmla="*/ 1 h 334"/>
                <a:gd name="T82" fmla="*/ 0 w 285"/>
                <a:gd name="T83" fmla="*/ 1 h 334"/>
                <a:gd name="T84" fmla="*/ 0 w 285"/>
                <a:gd name="T85" fmla="*/ 1 h 334"/>
                <a:gd name="T86" fmla="*/ 0 w 285"/>
                <a:gd name="T87" fmla="*/ 1 h 334"/>
                <a:gd name="T88" fmla="*/ 0 w 285"/>
                <a:gd name="T89" fmla="*/ 1 h 334"/>
                <a:gd name="T90" fmla="*/ 0 w 285"/>
                <a:gd name="T91" fmla="*/ 1 h 334"/>
                <a:gd name="T92" fmla="*/ 0 w 285"/>
                <a:gd name="T93" fmla="*/ 1 h 334"/>
                <a:gd name="T94" fmla="*/ 0 w 285"/>
                <a:gd name="T95" fmla="*/ 1 h 334"/>
                <a:gd name="T96" fmla="*/ 0 w 285"/>
                <a:gd name="T97" fmla="*/ 1 h 334"/>
                <a:gd name="T98" fmla="*/ 0 w 285"/>
                <a:gd name="T99" fmla="*/ 1 h 334"/>
                <a:gd name="T100" fmla="*/ 0 w 285"/>
                <a:gd name="T101" fmla="*/ 1 h 334"/>
                <a:gd name="T102" fmla="*/ 0 w 285"/>
                <a:gd name="T103" fmla="*/ 1 h 334"/>
                <a:gd name="T104" fmla="*/ 0 w 285"/>
                <a:gd name="T105" fmla="*/ 1 h 334"/>
                <a:gd name="T106" fmla="*/ 1 w 285"/>
                <a:gd name="T107" fmla="*/ 1 h 334"/>
                <a:gd name="T108" fmla="*/ 1 w 285"/>
                <a:gd name="T109" fmla="*/ 1 h 334"/>
                <a:gd name="T110" fmla="*/ 1 w 285"/>
                <a:gd name="T111" fmla="*/ 2 h 334"/>
                <a:gd name="T112" fmla="*/ 0 w 285"/>
                <a:gd name="T113" fmla="*/ 2 h 334"/>
                <a:gd name="T114" fmla="*/ 0 w 285"/>
                <a:gd name="T115" fmla="*/ 2 h 334"/>
                <a:gd name="T116" fmla="*/ 0 w 285"/>
                <a:gd name="T117" fmla="*/ 2 h 334"/>
                <a:gd name="T118" fmla="*/ 0 w 285"/>
                <a:gd name="T119" fmla="*/ 2 h 334"/>
                <a:gd name="T120" fmla="*/ 0 w 285"/>
                <a:gd name="T121" fmla="*/ 2 h 334"/>
                <a:gd name="T122" fmla="*/ 0 w 285"/>
                <a:gd name="T123" fmla="*/ 2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 h="334">
                  <a:moveTo>
                    <a:pt x="192" y="293"/>
                  </a:moveTo>
                  <a:lnTo>
                    <a:pt x="191" y="292"/>
                  </a:lnTo>
                  <a:lnTo>
                    <a:pt x="191" y="290"/>
                  </a:lnTo>
                  <a:lnTo>
                    <a:pt x="188" y="290"/>
                  </a:lnTo>
                  <a:lnTo>
                    <a:pt x="188" y="288"/>
                  </a:lnTo>
                  <a:lnTo>
                    <a:pt x="190" y="284"/>
                  </a:lnTo>
                  <a:lnTo>
                    <a:pt x="197" y="281"/>
                  </a:lnTo>
                  <a:lnTo>
                    <a:pt x="197" y="280"/>
                  </a:lnTo>
                  <a:lnTo>
                    <a:pt x="195" y="278"/>
                  </a:lnTo>
                  <a:lnTo>
                    <a:pt x="196" y="278"/>
                  </a:lnTo>
                  <a:lnTo>
                    <a:pt x="200" y="276"/>
                  </a:lnTo>
                  <a:lnTo>
                    <a:pt x="201" y="275"/>
                  </a:lnTo>
                  <a:lnTo>
                    <a:pt x="204" y="275"/>
                  </a:lnTo>
                  <a:lnTo>
                    <a:pt x="206" y="273"/>
                  </a:lnTo>
                  <a:lnTo>
                    <a:pt x="208" y="270"/>
                  </a:lnTo>
                  <a:lnTo>
                    <a:pt x="209" y="270"/>
                  </a:lnTo>
                  <a:lnTo>
                    <a:pt x="213" y="267"/>
                  </a:lnTo>
                  <a:lnTo>
                    <a:pt x="214" y="267"/>
                  </a:lnTo>
                  <a:lnTo>
                    <a:pt x="216" y="268"/>
                  </a:lnTo>
                  <a:lnTo>
                    <a:pt x="222" y="266"/>
                  </a:lnTo>
                  <a:lnTo>
                    <a:pt x="226" y="264"/>
                  </a:lnTo>
                  <a:lnTo>
                    <a:pt x="228" y="262"/>
                  </a:lnTo>
                  <a:lnTo>
                    <a:pt x="231" y="261"/>
                  </a:lnTo>
                  <a:lnTo>
                    <a:pt x="233" y="257"/>
                  </a:lnTo>
                  <a:lnTo>
                    <a:pt x="232" y="258"/>
                  </a:lnTo>
                  <a:lnTo>
                    <a:pt x="228" y="261"/>
                  </a:lnTo>
                  <a:lnTo>
                    <a:pt x="226" y="261"/>
                  </a:lnTo>
                  <a:lnTo>
                    <a:pt x="224" y="262"/>
                  </a:lnTo>
                  <a:lnTo>
                    <a:pt x="221" y="262"/>
                  </a:lnTo>
                  <a:lnTo>
                    <a:pt x="219" y="261"/>
                  </a:lnTo>
                  <a:lnTo>
                    <a:pt x="218" y="262"/>
                  </a:lnTo>
                  <a:lnTo>
                    <a:pt x="216" y="264"/>
                  </a:lnTo>
                  <a:lnTo>
                    <a:pt x="213" y="264"/>
                  </a:lnTo>
                  <a:lnTo>
                    <a:pt x="210" y="262"/>
                  </a:lnTo>
                  <a:lnTo>
                    <a:pt x="208" y="261"/>
                  </a:lnTo>
                  <a:lnTo>
                    <a:pt x="196" y="264"/>
                  </a:lnTo>
                  <a:lnTo>
                    <a:pt x="192" y="263"/>
                  </a:lnTo>
                  <a:lnTo>
                    <a:pt x="192" y="262"/>
                  </a:lnTo>
                  <a:lnTo>
                    <a:pt x="192" y="255"/>
                  </a:lnTo>
                  <a:lnTo>
                    <a:pt x="191" y="252"/>
                  </a:lnTo>
                  <a:lnTo>
                    <a:pt x="191" y="249"/>
                  </a:lnTo>
                  <a:lnTo>
                    <a:pt x="190" y="248"/>
                  </a:lnTo>
                  <a:lnTo>
                    <a:pt x="188" y="245"/>
                  </a:lnTo>
                  <a:lnTo>
                    <a:pt x="186" y="240"/>
                  </a:lnTo>
                  <a:lnTo>
                    <a:pt x="184" y="236"/>
                  </a:lnTo>
                  <a:lnTo>
                    <a:pt x="183" y="236"/>
                  </a:lnTo>
                  <a:lnTo>
                    <a:pt x="184" y="242"/>
                  </a:lnTo>
                  <a:lnTo>
                    <a:pt x="185" y="245"/>
                  </a:lnTo>
                  <a:lnTo>
                    <a:pt x="185" y="249"/>
                  </a:lnTo>
                  <a:lnTo>
                    <a:pt x="184" y="256"/>
                  </a:lnTo>
                  <a:lnTo>
                    <a:pt x="182" y="258"/>
                  </a:lnTo>
                  <a:lnTo>
                    <a:pt x="179" y="257"/>
                  </a:lnTo>
                  <a:lnTo>
                    <a:pt x="178" y="257"/>
                  </a:lnTo>
                  <a:lnTo>
                    <a:pt x="179" y="261"/>
                  </a:lnTo>
                  <a:lnTo>
                    <a:pt x="177" y="264"/>
                  </a:lnTo>
                  <a:lnTo>
                    <a:pt x="176" y="268"/>
                  </a:lnTo>
                  <a:lnTo>
                    <a:pt x="173" y="270"/>
                  </a:lnTo>
                  <a:lnTo>
                    <a:pt x="173" y="274"/>
                  </a:lnTo>
                  <a:lnTo>
                    <a:pt x="170" y="278"/>
                  </a:lnTo>
                  <a:lnTo>
                    <a:pt x="170" y="279"/>
                  </a:lnTo>
                  <a:lnTo>
                    <a:pt x="168" y="280"/>
                  </a:lnTo>
                  <a:lnTo>
                    <a:pt x="167" y="281"/>
                  </a:lnTo>
                  <a:lnTo>
                    <a:pt x="165" y="276"/>
                  </a:lnTo>
                  <a:lnTo>
                    <a:pt x="160" y="276"/>
                  </a:lnTo>
                  <a:lnTo>
                    <a:pt x="162" y="272"/>
                  </a:lnTo>
                  <a:lnTo>
                    <a:pt x="162" y="267"/>
                  </a:lnTo>
                  <a:lnTo>
                    <a:pt x="165" y="261"/>
                  </a:lnTo>
                  <a:lnTo>
                    <a:pt x="165" y="260"/>
                  </a:lnTo>
                  <a:lnTo>
                    <a:pt x="162" y="257"/>
                  </a:lnTo>
                  <a:lnTo>
                    <a:pt x="164" y="251"/>
                  </a:lnTo>
                  <a:lnTo>
                    <a:pt x="161" y="249"/>
                  </a:lnTo>
                  <a:lnTo>
                    <a:pt x="160" y="249"/>
                  </a:lnTo>
                  <a:lnTo>
                    <a:pt x="158" y="252"/>
                  </a:lnTo>
                  <a:lnTo>
                    <a:pt x="156" y="251"/>
                  </a:lnTo>
                  <a:lnTo>
                    <a:pt x="154" y="251"/>
                  </a:lnTo>
                  <a:lnTo>
                    <a:pt x="154" y="249"/>
                  </a:lnTo>
                  <a:lnTo>
                    <a:pt x="153" y="246"/>
                  </a:lnTo>
                  <a:lnTo>
                    <a:pt x="152" y="248"/>
                  </a:lnTo>
                  <a:lnTo>
                    <a:pt x="150" y="245"/>
                  </a:lnTo>
                  <a:lnTo>
                    <a:pt x="148" y="245"/>
                  </a:lnTo>
                  <a:lnTo>
                    <a:pt x="149" y="255"/>
                  </a:lnTo>
                  <a:lnTo>
                    <a:pt x="147" y="256"/>
                  </a:lnTo>
                  <a:lnTo>
                    <a:pt x="143" y="257"/>
                  </a:lnTo>
                  <a:lnTo>
                    <a:pt x="138" y="256"/>
                  </a:lnTo>
                  <a:lnTo>
                    <a:pt x="137" y="254"/>
                  </a:lnTo>
                  <a:lnTo>
                    <a:pt x="128" y="257"/>
                  </a:lnTo>
                  <a:lnTo>
                    <a:pt x="125" y="257"/>
                  </a:lnTo>
                  <a:lnTo>
                    <a:pt x="110" y="261"/>
                  </a:lnTo>
                  <a:lnTo>
                    <a:pt x="107" y="260"/>
                  </a:lnTo>
                  <a:lnTo>
                    <a:pt x="110" y="258"/>
                  </a:lnTo>
                  <a:lnTo>
                    <a:pt x="110" y="255"/>
                  </a:lnTo>
                  <a:lnTo>
                    <a:pt x="114" y="252"/>
                  </a:lnTo>
                  <a:lnTo>
                    <a:pt x="118" y="246"/>
                  </a:lnTo>
                  <a:lnTo>
                    <a:pt x="119" y="243"/>
                  </a:lnTo>
                  <a:lnTo>
                    <a:pt x="117" y="240"/>
                  </a:lnTo>
                  <a:lnTo>
                    <a:pt x="106" y="248"/>
                  </a:lnTo>
                  <a:lnTo>
                    <a:pt x="105" y="248"/>
                  </a:lnTo>
                  <a:lnTo>
                    <a:pt x="102" y="246"/>
                  </a:lnTo>
                  <a:lnTo>
                    <a:pt x="99" y="244"/>
                  </a:lnTo>
                  <a:lnTo>
                    <a:pt x="94" y="234"/>
                  </a:lnTo>
                  <a:lnTo>
                    <a:pt x="94" y="230"/>
                  </a:lnTo>
                  <a:lnTo>
                    <a:pt x="95" y="228"/>
                  </a:lnTo>
                  <a:lnTo>
                    <a:pt x="96" y="227"/>
                  </a:lnTo>
                  <a:lnTo>
                    <a:pt x="102" y="227"/>
                  </a:lnTo>
                  <a:lnTo>
                    <a:pt x="104" y="227"/>
                  </a:lnTo>
                  <a:lnTo>
                    <a:pt x="105" y="220"/>
                  </a:lnTo>
                  <a:lnTo>
                    <a:pt x="106" y="218"/>
                  </a:lnTo>
                  <a:lnTo>
                    <a:pt x="106" y="216"/>
                  </a:lnTo>
                  <a:lnTo>
                    <a:pt x="105" y="216"/>
                  </a:lnTo>
                  <a:lnTo>
                    <a:pt x="104" y="218"/>
                  </a:lnTo>
                  <a:lnTo>
                    <a:pt x="102" y="222"/>
                  </a:lnTo>
                  <a:lnTo>
                    <a:pt x="102" y="224"/>
                  </a:lnTo>
                  <a:lnTo>
                    <a:pt x="101" y="224"/>
                  </a:lnTo>
                  <a:lnTo>
                    <a:pt x="95" y="222"/>
                  </a:lnTo>
                  <a:lnTo>
                    <a:pt x="93" y="225"/>
                  </a:lnTo>
                  <a:lnTo>
                    <a:pt x="89" y="225"/>
                  </a:lnTo>
                  <a:lnTo>
                    <a:pt x="84" y="219"/>
                  </a:lnTo>
                  <a:lnTo>
                    <a:pt x="84" y="214"/>
                  </a:lnTo>
                  <a:lnTo>
                    <a:pt x="78" y="208"/>
                  </a:lnTo>
                  <a:lnTo>
                    <a:pt x="78" y="206"/>
                  </a:lnTo>
                  <a:lnTo>
                    <a:pt x="77" y="201"/>
                  </a:lnTo>
                  <a:lnTo>
                    <a:pt x="78" y="197"/>
                  </a:lnTo>
                  <a:lnTo>
                    <a:pt x="76" y="195"/>
                  </a:lnTo>
                  <a:lnTo>
                    <a:pt x="75" y="196"/>
                  </a:lnTo>
                  <a:lnTo>
                    <a:pt x="72" y="195"/>
                  </a:lnTo>
                  <a:lnTo>
                    <a:pt x="74" y="185"/>
                  </a:lnTo>
                  <a:lnTo>
                    <a:pt x="75" y="184"/>
                  </a:lnTo>
                  <a:lnTo>
                    <a:pt x="80" y="183"/>
                  </a:lnTo>
                  <a:lnTo>
                    <a:pt x="80" y="180"/>
                  </a:lnTo>
                  <a:lnTo>
                    <a:pt x="82" y="180"/>
                  </a:lnTo>
                  <a:lnTo>
                    <a:pt x="84" y="179"/>
                  </a:lnTo>
                  <a:lnTo>
                    <a:pt x="87" y="180"/>
                  </a:lnTo>
                  <a:lnTo>
                    <a:pt x="88" y="180"/>
                  </a:lnTo>
                  <a:lnTo>
                    <a:pt x="87" y="177"/>
                  </a:lnTo>
                  <a:lnTo>
                    <a:pt x="87" y="173"/>
                  </a:lnTo>
                  <a:lnTo>
                    <a:pt x="88" y="172"/>
                  </a:lnTo>
                  <a:lnTo>
                    <a:pt x="89" y="174"/>
                  </a:lnTo>
                  <a:lnTo>
                    <a:pt x="92" y="174"/>
                  </a:lnTo>
                  <a:lnTo>
                    <a:pt x="94" y="177"/>
                  </a:lnTo>
                  <a:lnTo>
                    <a:pt x="98" y="179"/>
                  </a:lnTo>
                  <a:lnTo>
                    <a:pt x="100" y="182"/>
                  </a:lnTo>
                  <a:lnTo>
                    <a:pt x="102" y="185"/>
                  </a:lnTo>
                  <a:lnTo>
                    <a:pt x="104" y="189"/>
                  </a:lnTo>
                  <a:lnTo>
                    <a:pt x="106" y="192"/>
                  </a:lnTo>
                  <a:lnTo>
                    <a:pt x="110" y="195"/>
                  </a:lnTo>
                  <a:lnTo>
                    <a:pt x="113" y="195"/>
                  </a:lnTo>
                  <a:lnTo>
                    <a:pt x="114" y="195"/>
                  </a:lnTo>
                  <a:lnTo>
                    <a:pt x="117" y="194"/>
                  </a:lnTo>
                  <a:lnTo>
                    <a:pt x="116" y="192"/>
                  </a:lnTo>
                  <a:lnTo>
                    <a:pt x="113" y="194"/>
                  </a:lnTo>
                  <a:lnTo>
                    <a:pt x="110" y="191"/>
                  </a:lnTo>
                  <a:lnTo>
                    <a:pt x="107" y="189"/>
                  </a:lnTo>
                  <a:lnTo>
                    <a:pt x="105" y="184"/>
                  </a:lnTo>
                  <a:lnTo>
                    <a:pt x="105" y="182"/>
                  </a:lnTo>
                  <a:lnTo>
                    <a:pt x="100" y="177"/>
                  </a:lnTo>
                  <a:lnTo>
                    <a:pt x="99" y="174"/>
                  </a:lnTo>
                  <a:lnTo>
                    <a:pt x="95" y="173"/>
                  </a:lnTo>
                  <a:lnTo>
                    <a:pt x="96" y="171"/>
                  </a:lnTo>
                  <a:lnTo>
                    <a:pt x="94" y="170"/>
                  </a:lnTo>
                  <a:lnTo>
                    <a:pt x="94" y="166"/>
                  </a:lnTo>
                  <a:lnTo>
                    <a:pt x="96" y="165"/>
                  </a:lnTo>
                  <a:lnTo>
                    <a:pt x="100" y="162"/>
                  </a:lnTo>
                  <a:lnTo>
                    <a:pt x="95" y="164"/>
                  </a:lnTo>
                  <a:lnTo>
                    <a:pt x="92" y="168"/>
                  </a:lnTo>
                  <a:lnTo>
                    <a:pt x="89" y="167"/>
                  </a:lnTo>
                  <a:lnTo>
                    <a:pt x="88" y="167"/>
                  </a:lnTo>
                  <a:lnTo>
                    <a:pt x="87" y="170"/>
                  </a:lnTo>
                  <a:lnTo>
                    <a:pt x="84" y="167"/>
                  </a:lnTo>
                  <a:lnTo>
                    <a:pt x="82" y="170"/>
                  </a:lnTo>
                  <a:lnTo>
                    <a:pt x="82" y="171"/>
                  </a:lnTo>
                  <a:lnTo>
                    <a:pt x="81" y="172"/>
                  </a:lnTo>
                  <a:lnTo>
                    <a:pt x="81" y="171"/>
                  </a:lnTo>
                  <a:lnTo>
                    <a:pt x="80" y="167"/>
                  </a:lnTo>
                  <a:lnTo>
                    <a:pt x="82" y="166"/>
                  </a:lnTo>
                  <a:lnTo>
                    <a:pt x="82" y="164"/>
                  </a:lnTo>
                  <a:lnTo>
                    <a:pt x="82" y="162"/>
                  </a:lnTo>
                  <a:lnTo>
                    <a:pt x="80" y="160"/>
                  </a:lnTo>
                  <a:lnTo>
                    <a:pt x="80" y="161"/>
                  </a:lnTo>
                  <a:lnTo>
                    <a:pt x="78" y="160"/>
                  </a:lnTo>
                  <a:lnTo>
                    <a:pt x="77" y="159"/>
                  </a:lnTo>
                  <a:lnTo>
                    <a:pt x="75" y="158"/>
                  </a:lnTo>
                  <a:lnTo>
                    <a:pt x="80" y="154"/>
                  </a:lnTo>
                  <a:lnTo>
                    <a:pt x="75" y="152"/>
                  </a:lnTo>
                  <a:lnTo>
                    <a:pt x="76" y="144"/>
                  </a:lnTo>
                  <a:lnTo>
                    <a:pt x="75" y="143"/>
                  </a:lnTo>
                  <a:lnTo>
                    <a:pt x="75" y="141"/>
                  </a:lnTo>
                  <a:lnTo>
                    <a:pt x="72" y="147"/>
                  </a:lnTo>
                  <a:lnTo>
                    <a:pt x="71" y="149"/>
                  </a:lnTo>
                  <a:lnTo>
                    <a:pt x="69" y="150"/>
                  </a:lnTo>
                  <a:lnTo>
                    <a:pt x="69" y="153"/>
                  </a:lnTo>
                  <a:lnTo>
                    <a:pt x="66" y="154"/>
                  </a:lnTo>
                  <a:lnTo>
                    <a:pt x="65" y="153"/>
                  </a:lnTo>
                  <a:lnTo>
                    <a:pt x="66" y="149"/>
                  </a:lnTo>
                  <a:lnTo>
                    <a:pt x="65" y="150"/>
                  </a:lnTo>
                  <a:lnTo>
                    <a:pt x="65" y="149"/>
                  </a:lnTo>
                  <a:lnTo>
                    <a:pt x="68" y="146"/>
                  </a:lnTo>
                  <a:lnTo>
                    <a:pt x="68" y="144"/>
                  </a:lnTo>
                  <a:lnTo>
                    <a:pt x="66" y="142"/>
                  </a:lnTo>
                  <a:lnTo>
                    <a:pt x="64" y="136"/>
                  </a:lnTo>
                  <a:lnTo>
                    <a:pt x="63" y="136"/>
                  </a:lnTo>
                  <a:lnTo>
                    <a:pt x="63" y="141"/>
                  </a:lnTo>
                  <a:lnTo>
                    <a:pt x="64" y="140"/>
                  </a:lnTo>
                  <a:lnTo>
                    <a:pt x="64" y="144"/>
                  </a:lnTo>
                  <a:lnTo>
                    <a:pt x="62" y="144"/>
                  </a:lnTo>
                  <a:lnTo>
                    <a:pt x="63" y="143"/>
                  </a:lnTo>
                  <a:lnTo>
                    <a:pt x="62" y="142"/>
                  </a:lnTo>
                  <a:lnTo>
                    <a:pt x="58" y="147"/>
                  </a:lnTo>
                  <a:lnTo>
                    <a:pt x="56" y="144"/>
                  </a:lnTo>
                  <a:lnTo>
                    <a:pt x="54" y="144"/>
                  </a:lnTo>
                  <a:lnTo>
                    <a:pt x="53" y="146"/>
                  </a:lnTo>
                  <a:lnTo>
                    <a:pt x="54" y="147"/>
                  </a:lnTo>
                  <a:lnTo>
                    <a:pt x="53" y="150"/>
                  </a:lnTo>
                  <a:lnTo>
                    <a:pt x="54" y="159"/>
                  </a:lnTo>
                  <a:lnTo>
                    <a:pt x="53" y="160"/>
                  </a:lnTo>
                  <a:lnTo>
                    <a:pt x="54" y="161"/>
                  </a:lnTo>
                  <a:lnTo>
                    <a:pt x="53" y="168"/>
                  </a:lnTo>
                  <a:lnTo>
                    <a:pt x="51" y="172"/>
                  </a:lnTo>
                  <a:lnTo>
                    <a:pt x="50" y="172"/>
                  </a:lnTo>
                  <a:lnTo>
                    <a:pt x="48" y="170"/>
                  </a:lnTo>
                  <a:lnTo>
                    <a:pt x="46" y="170"/>
                  </a:lnTo>
                  <a:lnTo>
                    <a:pt x="41" y="166"/>
                  </a:lnTo>
                  <a:lnTo>
                    <a:pt x="39" y="164"/>
                  </a:lnTo>
                  <a:lnTo>
                    <a:pt x="35" y="161"/>
                  </a:lnTo>
                  <a:lnTo>
                    <a:pt x="33" y="160"/>
                  </a:lnTo>
                  <a:lnTo>
                    <a:pt x="32" y="159"/>
                  </a:lnTo>
                  <a:lnTo>
                    <a:pt x="30" y="158"/>
                  </a:lnTo>
                  <a:lnTo>
                    <a:pt x="28" y="159"/>
                  </a:lnTo>
                  <a:lnTo>
                    <a:pt x="26" y="158"/>
                  </a:lnTo>
                  <a:lnTo>
                    <a:pt x="24" y="155"/>
                  </a:lnTo>
                  <a:lnTo>
                    <a:pt x="21" y="153"/>
                  </a:lnTo>
                  <a:lnTo>
                    <a:pt x="20" y="150"/>
                  </a:lnTo>
                  <a:lnTo>
                    <a:pt x="17" y="152"/>
                  </a:lnTo>
                  <a:lnTo>
                    <a:pt x="16" y="150"/>
                  </a:lnTo>
                  <a:lnTo>
                    <a:pt x="14" y="146"/>
                  </a:lnTo>
                  <a:lnTo>
                    <a:pt x="14" y="144"/>
                  </a:lnTo>
                  <a:lnTo>
                    <a:pt x="11" y="142"/>
                  </a:lnTo>
                  <a:lnTo>
                    <a:pt x="14" y="141"/>
                  </a:lnTo>
                  <a:lnTo>
                    <a:pt x="15" y="138"/>
                  </a:lnTo>
                  <a:lnTo>
                    <a:pt x="12" y="134"/>
                  </a:lnTo>
                  <a:lnTo>
                    <a:pt x="12" y="128"/>
                  </a:lnTo>
                  <a:lnTo>
                    <a:pt x="11" y="125"/>
                  </a:lnTo>
                  <a:lnTo>
                    <a:pt x="8" y="124"/>
                  </a:lnTo>
                  <a:lnTo>
                    <a:pt x="6" y="122"/>
                  </a:lnTo>
                  <a:lnTo>
                    <a:pt x="4" y="122"/>
                  </a:lnTo>
                  <a:lnTo>
                    <a:pt x="3" y="122"/>
                  </a:lnTo>
                  <a:lnTo>
                    <a:pt x="2" y="125"/>
                  </a:lnTo>
                  <a:lnTo>
                    <a:pt x="0" y="125"/>
                  </a:lnTo>
                  <a:lnTo>
                    <a:pt x="0" y="124"/>
                  </a:lnTo>
                  <a:lnTo>
                    <a:pt x="2" y="122"/>
                  </a:lnTo>
                  <a:lnTo>
                    <a:pt x="2" y="118"/>
                  </a:lnTo>
                  <a:lnTo>
                    <a:pt x="2" y="116"/>
                  </a:lnTo>
                  <a:lnTo>
                    <a:pt x="4" y="114"/>
                  </a:lnTo>
                  <a:lnTo>
                    <a:pt x="4" y="112"/>
                  </a:lnTo>
                  <a:lnTo>
                    <a:pt x="3" y="111"/>
                  </a:lnTo>
                  <a:lnTo>
                    <a:pt x="3" y="108"/>
                  </a:lnTo>
                  <a:lnTo>
                    <a:pt x="5" y="107"/>
                  </a:lnTo>
                  <a:lnTo>
                    <a:pt x="8" y="107"/>
                  </a:lnTo>
                  <a:lnTo>
                    <a:pt x="11" y="108"/>
                  </a:lnTo>
                  <a:lnTo>
                    <a:pt x="12" y="111"/>
                  </a:lnTo>
                  <a:lnTo>
                    <a:pt x="12" y="112"/>
                  </a:lnTo>
                  <a:lnTo>
                    <a:pt x="15" y="112"/>
                  </a:lnTo>
                  <a:lnTo>
                    <a:pt x="18" y="113"/>
                  </a:lnTo>
                  <a:lnTo>
                    <a:pt x="20" y="112"/>
                  </a:lnTo>
                  <a:lnTo>
                    <a:pt x="14" y="106"/>
                  </a:lnTo>
                  <a:lnTo>
                    <a:pt x="14" y="99"/>
                  </a:lnTo>
                  <a:lnTo>
                    <a:pt x="15" y="89"/>
                  </a:lnTo>
                  <a:lnTo>
                    <a:pt x="17" y="86"/>
                  </a:lnTo>
                  <a:lnTo>
                    <a:pt x="22" y="83"/>
                  </a:lnTo>
                  <a:lnTo>
                    <a:pt x="24" y="86"/>
                  </a:lnTo>
                  <a:lnTo>
                    <a:pt x="26" y="89"/>
                  </a:lnTo>
                  <a:lnTo>
                    <a:pt x="24" y="90"/>
                  </a:lnTo>
                  <a:lnTo>
                    <a:pt x="27" y="93"/>
                  </a:lnTo>
                  <a:lnTo>
                    <a:pt x="27" y="94"/>
                  </a:lnTo>
                  <a:lnTo>
                    <a:pt x="29" y="95"/>
                  </a:lnTo>
                  <a:lnTo>
                    <a:pt x="29" y="98"/>
                  </a:lnTo>
                  <a:lnTo>
                    <a:pt x="30" y="100"/>
                  </a:lnTo>
                  <a:lnTo>
                    <a:pt x="30" y="102"/>
                  </a:lnTo>
                  <a:lnTo>
                    <a:pt x="33" y="105"/>
                  </a:lnTo>
                  <a:lnTo>
                    <a:pt x="33" y="110"/>
                  </a:lnTo>
                  <a:lnTo>
                    <a:pt x="35" y="110"/>
                  </a:lnTo>
                  <a:lnTo>
                    <a:pt x="36" y="111"/>
                  </a:lnTo>
                  <a:lnTo>
                    <a:pt x="38" y="117"/>
                  </a:lnTo>
                  <a:lnTo>
                    <a:pt x="44" y="123"/>
                  </a:lnTo>
                  <a:lnTo>
                    <a:pt x="45" y="120"/>
                  </a:lnTo>
                  <a:lnTo>
                    <a:pt x="46" y="120"/>
                  </a:lnTo>
                  <a:lnTo>
                    <a:pt x="45" y="119"/>
                  </a:lnTo>
                  <a:lnTo>
                    <a:pt x="47" y="117"/>
                  </a:lnTo>
                  <a:lnTo>
                    <a:pt x="50" y="119"/>
                  </a:lnTo>
                  <a:lnTo>
                    <a:pt x="52" y="124"/>
                  </a:lnTo>
                  <a:lnTo>
                    <a:pt x="52" y="125"/>
                  </a:lnTo>
                  <a:lnTo>
                    <a:pt x="51" y="126"/>
                  </a:lnTo>
                  <a:lnTo>
                    <a:pt x="52" y="130"/>
                  </a:lnTo>
                  <a:lnTo>
                    <a:pt x="53" y="125"/>
                  </a:lnTo>
                  <a:lnTo>
                    <a:pt x="54" y="125"/>
                  </a:lnTo>
                  <a:lnTo>
                    <a:pt x="51" y="119"/>
                  </a:lnTo>
                  <a:lnTo>
                    <a:pt x="51" y="116"/>
                  </a:lnTo>
                  <a:lnTo>
                    <a:pt x="50" y="112"/>
                  </a:lnTo>
                  <a:lnTo>
                    <a:pt x="48" y="111"/>
                  </a:lnTo>
                  <a:lnTo>
                    <a:pt x="47" y="112"/>
                  </a:lnTo>
                  <a:lnTo>
                    <a:pt x="47" y="113"/>
                  </a:lnTo>
                  <a:lnTo>
                    <a:pt x="44" y="111"/>
                  </a:lnTo>
                  <a:lnTo>
                    <a:pt x="44" y="110"/>
                  </a:lnTo>
                  <a:lnTo>
                    <a:pt x="46" y="110"/>
                  </a:lnTo>
                  <a:lnTo>
                    <a:pt x="47" y="106"/>
                  </a:lnTo>
                  <a:lnTo>
                    <a:pt x="45" y="105"/>
                  </a:lnTo>
                  <a:lnTo>
                    <a:pt x="45" y="101"/>
                  </a:lnTo>
                  <a:lnTo>
                    <a:pt x="44" y="100"/>
                  </a:lnTo>
                  <a:lnTo>
                    <a:pt x="44" y="98"/>
                  </a:lnTo>
                  <a:lnTo>
                    <a:pt x="42" y="94"/>
                  </a:lnTo>
                  <a:lnTo>
                    <a:pt x="42" y="90"/>
                  </a:lnTo>
                  <a:lnTo>
                    <a:pt x="44" y="90"/>
                  </a:lnTo>
                  <a:lnTo>
                    <a:pt x="47" y="92"/>
                  </a:lnTo>
                  <a:lnTo>
                    <a:pt x="48" y="90"/>
                  </a:lnTo>
                  <a:lnTo>
                    <a:pt x="48" y="88"/>
                  </a:lnTo>
                  <a:lnTo>
                    <a:pt x="52" y="88"/>
                  </a:lnTo>
                  <a:lnTo>
                    <a:pt x="54" y="90"/>
                  </a:lnTo>
                  <a:lnTo>
                    <a:pt x="57" y="95"/>
                  </a:lnTo>
                  <a:lnTo>
                    <a:pt x="59" y="96"/>
                  </a:lnTo>
                  <a:lnTo>
                    <a:pt x="60" y="94"/>
                  </a:lnTo>
                  <a:lnTo>
                    <a:pt x="60" y="92"/>
                  </a:lnTo>
                  <a:lnTo>
                    <a:pt x="62" y="90"/>
                  </a:lnTo>
                  <a:lnTo>
                    <a:pt x="62" y="89"/>
                  </a:lnTo>
                  <a:lnTo>
                    <a:pt x="56" y="83"/>
                  </a:lnTo>
                  <a:lnTo>
                    <a:pt x="54" y="78"/>
                  </a:lnTo>
                  <a:lnTo>
                    <a:pt x="51" y="74"/>
                  </a:lnTo>
                  <a:lnTo>
                    <a:pt x="50" y="74"/>
                  </a:lnTo>
                  <a:lnTo>
                    <a:pt x="42" y="66"/>
                  </a:lnTo>
                  <a:lnTo>
                    <a:pt x="41" y="68"/>
                  </a:lnTo>
                  <a:lnTo>
                    <a:pt x="41" y="69"/>
                  </a:lnTo>
                  <a:lnTo>
                    <a:pt x="40" y="69"/>
                  </a:lnTo>
                  <a:lnTo>
                    <a:pt x="40" y="65"/>
                  </a:lnTo>
                  <a:lnTo>
                    <a:pt x="42" y="65"/>
                  </a:lnTo>
                  <a:lnTo>
                    <a:pt x="44" y="63"/>
                  </a:lnTo>
                  <a:lnTo>
                    <a:pt x="45" y="58"/>
                  </a:lnTo>
                  <a:lnTo>
                    <a:pt x="45" y="56"/>
                  </a:lnTo>
                  <a:lnTo>
                    <a:pt x="46" y="54"/>
                  </a:lnTo>
                  <a:lnTo>
                    <a:pt x="46" y="51"/>
                  </a:lnTo>
                  <a:lnTo>
                    <a:pt x="47" y="47"/>
                  </a:lnTo>
                  <a:lnTo>
                    <a:pt x="46" y="45"/>
                  </a:lnTo>
                  <a:lnTo>
                    <a:pt x="47" y="41"/>
                  </a:lnTo>
                  <a:lnTo>
                    <a:pt x="48" y="41"/>
                  </a:lnTo>
                  <a:lnTo>
                    <a:pt x="50" y="41"/>
                  </a:lnTo>
                  <a:lnTo>
                    <a:pt x="52" y="41"/>
                  </a:lnTo>
                  <a:lnTo>
                    <a:pt x="53" y="42"/>
                  </a:lnTo>
                  <a:lnTo>
                    <a:pt x="53" y="45"/>
                  </a:lnTo>
                  <a:lnTo>
                    <a:pt x="56" y="47"/>
                  </a:lnTo>
                  <a:lnTo>
                    <a:pt x="58" y="48"/>
                  </a:lnTo>
                  <a:lnTo>
                    <a:pt x="59" y="51"/>
                  </a:lnTo>
                  <a:lnTo>
                    <a:pt x="59" y="53"/>
                  </a:lnTo>
                  <a:lnTo>
                    <a:pt x="62" y="57"/>
                  </a:lnTo>
                  <a:lnTo>
                    <a:pt x="62" y="68"/>
                  </a:lnTo>
                  <a:lnTo>
                    <a:pt x="62" y="69"/>
                  </a:lnTo>
                  <a:lnTo>
                    <a:pt x="63" y="71"/>
                  </a:lnTo>
                  <a:lnTo>
                    <a:pt x="66" y="72"/>
                  </a:lnTo>
                  <a:lnTo>
                    <a:pt x="69" y="72"/>
                  </a:lnTo>
                  <a:lnTo>
                    <a:pt x="70" y="72"/>
                  </a:lnTo>
                  <a:lnTo>
                    <a:pt x="72" y="76"/>
                  </a:lnTo>
                  <a:lnTo>
                    <a:pt x="76" y="77"/>
                  </a:lnTo>
                  <a:lnTo>
                    <a:pt x="78" y="81"/>
                  </a:lnTo>
                  <a:lnTo>
                    <a:pt x="78" y="83"/>
                  </a:lnTo>
                  <a:lnTo>
                    <a:pt x="81" y="84"/>
                  </a:lnTo>
                  <a:lnTo>
                    <a:pt x="83" y="87"/>
                  </a:lnTo>
                  <a:lnTo>
                    <a:pt x="87" y="95"/>
                  </a:lnTo>
                  <a:lnTo>
                    <a:pt x="89" y="95"/>
                  </a:lnTo>
                  <a:lnTo>
                    <a:pt x="93" y="90"/>
                  </a:lnTo>
                  <a:lnTo>
                    <a:pt x="96" y="87"/>
                  </a:lnTo>
                  <a:lnTo>
                    <a:pt x="96" y="89"/>
                  </a:lnTo>
                  <a:lnTo>
                    <a:pt x="95" y="94"/>
                  </a:lnTo>
                  <a:lnTo>
                    <a:pt x="89" y="102"/>
                  </a:lnTo>
                  <a:lnTo>
                    <a:pt x="89" y="105"/>
                  </a:lnTo>
                  <a:lnTo>
                    <a:pt x="90" y="105"/>
                  </a:lnTo>
                  <a:lnTo>
                    <a:pt x="92" y="106"/>
                  </a:lnTo>
                  <a:lnTo>
                    <a:pt x="93" y="110"/>
                  </a:lnTo>
                  <a:lnTo>
                    <a:pt x="93" y="100"/>
                  </a:lnTo>
                  <a:lnTo>
                    <a:pt x="96" y="99"/>
                  </a:lnTo>
                  <a:lnTo>
                    <a:pt x="98" y="95"/>
                  </a:lnTo>
                  <a:lnTo>
                    <a:pt x="99" y="94"/>
                  </a:lnTo>
                  <a:lnTo>
                    <a:pt x="102" y="94"/>
                  </a:lnTo>
                  <a:lnTo>
                    <a:pt x="104" y="93"/>
                  </a:lnTo>
                  <a:lnTo>
                    <a:pt x="104" y="89"/>
                  </a:lnTo>
                  <a:lnTo>
                    <a:pt x="102" y="87"/>
                  </a:lnTo>
                  <a:lnTo>
                    <a:pt x="102" y="84"/>
                  </a:lnTo>
                  <a:lnTo>
                    <a:pt x="104" y="84"/>
                  </a:lnTo>
                  <a:lnTo>
                    <a:pt x="108" y="88"/>
                  </a:lnTo>
                  <a:lnTo>
                    <a:pt x="107" y="92"/>
                  </a:lnTo>
                  <a:lnTo>
                    <a:pt x="108" y="95"/>
                  </a:lnTo>
                  <a:lnTo>
                    <a:pt x="108" y="96"/>
                  </a:lnTo>
                  <a:lnTo>
                    <a:pt x="110" y="95"/>
                  </a:lnTo>
                  <a:lnTo>
                    <a:pt x="114" y="100"/>
                  </a:lnTo>
                  <a:lnTo>
                    <a:pt x="116" y="106"/>
                  </a:lnTo>
                  <a:lnTo>
                    <a:pt x="116" y="107"/>
                  </a:lnTo>
                  <a:lnTo>
                    <a:pt x="117" y="106"/>
                  </a:lnTo>
                  <a:lnTo>
                    <a:pt x="117" y="102"/>
                  </a:lnTo>
                  <a:lnTo>
                    <a:pt x="118" y="102"/>
                  </a:lnTo>
                  <a:lnTo>
                    <a:pt x="118" y="108"/>
                  </a:lnTo>
                  <a:lnTo>
                    <a:pt x="119" y="111"/>
                  </a:lnTo>
                  <a:lnTo>
                    <a:pt x="119" y="118"/>
                  </a:lnTo>
                  <a:lnTo>
                    <a:pt x="122" y="120"/>
                  </a:lnTo>
                  <a:lnTo>
                    <a:pt x="123" y="119"/>
                  </a:lnTo>
                  <a:lnTo>
                    <a:pt x="123" y="118"/>
                  </a:lnTo>
                  <a:lnTo>
                    <a:pt x="120" y="117"/>
                  </a:lnTo>
                  <a:lnTo>
                    <a:pt x="120" y="116"/>
                  </a:lnTo>
                  <a:lnTo>
                    <a:pt x="122" y="113"/>
                  </a:lnTo>
                  <a:lnTo>
                    <a:pt x="120" y="106"/>
                  </a:lnTo>
                  <a:lnTo>
                    <a:pt x="122" y="105"/>
                  </a:lnTo>
                  <a:lnTo>
                    <a:pt x="124" y="107"/>
                  </a:lnTo>
                  <a:lnTo>
                    <a:pt x="125" y="107"/>
                  </a:lnTo>
                  <a:lnTo>
                    <a:pt x="125" y="106"/>
                  </a:lnTo>
                  <a:lnTo>
                    <a:pt x="123" y="104"/>
                  </a:lnTo>
                  <a:lnTo>
                    <a:pt x="120" y="102"/>
                  </a:lnTo>
                  <a:lnTo>
                    <a:pt x="120" y="100"/>
                  </a:lnTo>
                  <a:lnTo>
                    <a:pt x="113" y="93"/>
                  </a:lnTo>
                  <a:lnTo>
                    <a:pt x="110" y="84"/>
                  </a:lnTo>
                  <a:lnTo>
                    <a:pt x="111" y="83"/>
                  </a:lnTo>
                  <a:lnTo>
                    <a:pt x="111" y="82"/>
                  </a:lnTo>
                  <a:lnTo>
                    <a:pt x="107" y="77"/>
                  </a:lnTo>
                  <a:lnTo>
                    <a:pt x="108" y="77"/>
                  </a:lnTo>
                  <a:lnTo>
                    <a:pt x="108" y="75"/>
                  </a:lnTo>
                  <a:lnTo>
                    <a:pt x="106" y="74"/>
                  </a:lnTo>
                  <a:lnTo>
                    <a:pt x="106" y="71"/>
                  </a:lnTo>
                  <a:lnTo>
                    <a:pt x="106" y="68"/>
                  </a:lnTo>
                  <a:lnTo>
                    <a:pt x="107" y="65"/>
                  </a:lnTo>
                  <a:lnTo>
                    <a:pt x="108" y="65"/>
                  </a:lnTo>
                  <a:lnTo>
                    <a:pt x="110" y="68"/>
                  </a:lnTo>
                  <a:lnTo>
                    <a:pt x="111" y="65"/>
                  </a:lnTo>
                  <a:lnTo>
                    <a:pt x="112" y="64"/>
                  </a:lnTo>
                  <a:lnTo>
                    <a:pt x="114" y="60"/>
                  </a:lnTo>
                  <a:lnTo>
                    <a:pt x="117" y="56"/>
                  </a:lnTo>
                  <a:lnTo>
                    <a:pt x="114" y="56"/>
                  </a:lnTo>
                  <a:lnTo>
                    <a:pt x="112" y="57"/>
                  </a:lnTo>
                  <a:lnTo>
                    <a:pt x="107" y="57"/>
                  </a:lnTo>
                  <a:lnTo>
                    <a:pt x="107" y="56"/>
                  </a:lnTo>
                  <a:lnTo>
                    <a:pt x="110" y="54"/>
                  </a:lnTo>
                  <a:lnTo>
                    <a:pt x="107" y="52"/>
                  </a:lnTo>
                  <a:lnTo>
                    <a:pt x="108" y="50"/>
                  </a:lnTo>
                  <a:lnTo>
                    <a:pt x="108" y="47"/>
                  </a:lnTo>
                  <a:lnTo>
                    <a:pt x="108" y="46"/>
                  </a:lnTo>
                  <a:lnTo>
                    <a:pt x="108" y="44"/>
                  </a:lnTo>
                  <a:lnTo>
                    <a:pt x="106" y="36"/>
                  </a:lnTo>
                  <a:lnTo>
                    <a:pt x="102" y="30"/>
                  </a:lnTo>
                  <a:lnTo>
                    <a:pt x="102" y="28"/>
                  </a:lnTo>
                  <a:lnTo>
                    <a:pt x="104" y="27"/>
                  </a:lnTo>
                  <a:lnTo>
                    <a:pt x="107" y="27"/>
                  </a:lnTo>
                  <a:lnTo>
                    <a:pt x="107" y="22"/>
                  </a:lnTo>
                  <a:lnTo>
                    <a:pt x="108" y="21"/>
                  </a:lnTo>
                  <a:lnTo>
                    <a:pt x="111" y="22"/>
                  </a:lnTo>
                  <a:lnTo>
                    <a:pt x="114" y="22"/>
                  </a:lnTo>
                  <a:lnTo>
                    <a:pt x="120" y="18"/>
                  </a:lnTo>
                  <a:lnTo>
                    <a:pt x="124" y="15"/>
                  </a:lnTo>
                  <a:lnTo>
                    <a:pt x="124" y="12"/>
                  </a:lnTo>
                  <a:lnTo>
                    <a:pt x="123" y="11"/>
                  </a:lnTo>
                  <a:lnTo>
                    <a:pt x="125" y="11"/>
                  </a:lnTo>
                  <a:lnTo>
                    <a:pt x="124" y="8"/>
                  </a:lnTo>
                  <a:lnTo>
                    <a:pt x="122" y="5"/>
                  </a:lnTo>
                  <a:lnTo>
                    <a:pt x="124" y="4"/>
                  </a:lnTo>
                  <a:lnTo>
                    <a:pt x="124" y="2"/>
                  </a:lnTo>
                  <a:lnTo>
                    <a:pt x="123" y="0"/>
                  </a:lnTo>
                  <a:lnTo>
                    <a:pt x="124" y="0"/>
                  </a:lnTo>
                  <a:lnTo>
                    <a:pt x="126" y="4"/>
                  </a:lnTo>
                  <a:lnTo>
                    <a:pt x="130" y="4"/>
                  </a:lnTo>
                  <a:lnTo>
                    <a:pt x="135" y="2"/>
                  </a:lnTo>
                  <a:lnTo>
                    <a:pt x="136" y="2"/>
                  </a:lnTo>
                  <a:lnTo>
                    <a:pt x="137" y="2"/>
                  </a:lnTo>
                  <a:lnTo>
                    <a:pt x="138" y="5"/>
                  </a:lnTo>
                  <a:lnTo>
                    <a:pt x="136" y="9"/>
                  </a:lnTo>
                  <a:lnTo>
                    <a:pt x="140" y="10"/>
                  </a:lnTo>
                  <a:lnTo>
                    <a:pt x="141" y="12"/>
                  </a:lnTo>
                  <a:lnTo>
                    <a:pt x="146" y="15"/>
                  </a:lnTo>
                  <a:lnTo>
                    <a:pt x="147" y="17"/>
                  </a:lnTo>
                  <a:lnTo>
                    <a:pt x="150" y="32"/>
                  </a:lnTo>
                  <a:lnTo>
                    <a:pt x="150" y="35"/>
                  </a:lnTo>
                  <a:lnTo>
                    <a:pt x="152" y="38"/>
                  </a:lnTo>
                  <a:lnTo>
                    <a:pt x="153" y="39"/>
                  </a:lnTo>
                  <a:lnTo>
                    <a:pt x="155" y="38"/>
                  </a:lnTo>
                  <a:lnTo>
                    <a:pt x="158" y="38"/>
                  </a:lnTo>
                  <a:lnTo>
                    <a:pt x="160" y="40"/>
                  </a:lnTo>
                  <a:lnTo>
                    <a:pt x="161" y="39"/>
                  </a:lnTo>
                  <a:lnTo>
                    <a:pt x="165" y="47"/>
                  </a:lnTo>
                  <a:lnTo>
                    <a:pt x="165" y="52"/>
                  </a:lnTo>
                  <a:lnTo>
                    <a:pt x="168" y="56"/>
                  </a:lnTo>
                  <a:lnTo>
                    <a:pt x="170" y="62"/>
                  </a:lnTo>
                  <a:lnTo>
                    <a:pt x="171" y="63"/>
                  </a:lnTo>
                  <a:lnTo>
                    <a:pt x="173" y="62"/>
                  </a:lnTo>
                  <a:lnTo>
                    <a:pt x="171" y="66"/>
                  </a:lnTo>
                  <a:lnTo>
                    <a:pt x="170" y="71"/>
                  </a:lnTo>
                  <a:lnTo>
                    <a:pt x="170" y="72"/>
                  </a:lnTo>
                  <a:lnTo>
                    <a:pt x="171" y="74"/>
                  </a:lnTo>
                  <a:lnTo>
                    <a:pt x="171" y="78"/>
                  </a:lnTo>
                  <a:lnTo>
                    <a:pt x="171" y="81"/>
                  </a:lnTo>
                  <a:lnTo>
                    <a:pt x="170" y="87"/>
                  </a:lnTo>
                  <a:lnTo>
                    <a:pt x="170" y="92"/>
                  </a:lnTo>
                  <a:lnTo>
                    <a:pt x="167" y="100"/>
                  </a:lnTo>
                  <a:lnTo>
                    <a:pt x="166" y="102"/>
                  </a:lnTo>
                  <a:lnTo>
                    <a:pt x="168" y="107"/>
                  </a:lnTo>
                  <a:lnTo>
                    <a:pt x="168" y="110"/>
                  </a:lnTo>
                  <a:lnTo>
                    <a:pt x="166" y="111"/>
                  </a:lnTo>
                  <a:lnTo>
                    <a:pt x="166" y="112"/>
                  </a:lnTo>
                  <a:lnTo>
                    <a:pt x="167" y="113"/>
                  </a:lnTo>
                  <a:lnTo>
                    <a:pt x="168" y="113"/>
                  </a:lnTo>
                  <a:lnTo>
                    <a:pt x="168" y="114"/>
                  </a:lnTo>
                  <a:lnTo>
                    <a:pt x="168" y="119"/>
                  </a:lnTo>
                  <a:lnTo>
                    <a:pt x="167" y="128"/>
                  </a:lnTo>
                  <a:lnTo>
                    <a:pt x="164" y="138"/>
                  </a:lnTo>
                  <a:lnTo>
                    <a:pt x="159" y="141"/>
                  </a:lnTo>
                  <a:lnTo>
                    <a:pt x="156" y="143"/>
                  </a:lnTo>
                  <a:lnTo>
                    <a:pt x="154" y="142"/>
                  </a:lnTo>
                  <a:lnTo>
                    <a:pt x="153" y="142"/>
                  </a:lnTo>
                  <a:lnTo>
                    <a:pt x="152" y="144"/>
                  </a:lnTo>
                  <a:lnTo>
                    <a:pt x="150" y="144"/>
                  </a:lnTo>
                  <a:lnTo>
                    <a:pt x="148" y="153"/>
                  </a:lnTo>
                  <a:lnTo>
                    <a:pt x="149" y="153"/>
                  </a:lnTo>
                  <a:lnTo>
                    <a:pt x="153" y="149"/>
                  </a:lnTo>
                  <a:lnTo>
                    <a:pt x="154" y="147"/>
                  </a:lnTo>
                  <a:lnTo>
                    <a:pt x="156" y="148"/>
                  </a:lnTo>
                  <a:lnTo>
                    <a:pt x="160" y="147"/>
                  </a:lnTo>
                  <a:lnTo>
                    <a:pt x="165" y="148"/>
                  </a:lnTo>
                  <a:lnTo>
                    <a:pt x="167" y="152"/>
                  </a:lnTo>
                  <a:lnTo>
                    <a:pt x="168" y="154"/>
                  </a:lnTo>
                  <a:lnTo>
                    <a:pt x="168" y="155"/>
                  </a:lnTo>
                  <a:lnTo>
                    <a:pt x="166" y="162"/>
                  </a:lnTo>
                  <a:lnTo>
                    <a:pt x="165" y="164"/>
                  </a:lnTo>
                  <a:lnTo>
                    <a:pt x="162" y="164"/>
                  </a:lnTo>
                  <a:lnTo>
                    <a:pt x="164" y="170"/>
                  </a:lnTo>
                  <a:lnTo>
                    <a:pt x="166" y="172"/>
                  </a:lnTo>
                  <a:lnTo>
                    <a:pt x="167" y="177"/>
                  </a:lnTo>
                  <a:lnTo>
                    <a:pt x="168" y="179"/>
                  </a:lnTo>
                  <a:lnTo>
                    <a:pt x="171" y="180"/>
                  </a:lnTo>
                  <a:lnTo>
                    <a:pt x="171" y="179"/>
                  </a:lnTo>
                  <a:lnTo>
                    <a:pt x="171" y="178"/>
                  </a:lnTo>
                  <a:lnTo>
                    <a:pt x="173" y="180"/>
                  </a:lnTo>
                  <a:lnTo>
                    <a:pt x="172" y="182"/>
                  </a:lnTo>
                  <a:lnTo>
                    <a:pt x="171" y="183"/>
                  </a:lnTo>
                  <a:lnTo>
                    <a:pt x="170" y="185"/>
                  </a:lnTo>
                  <a:lnTo>
                    <a:pt x="172" y="189"/>
                  </a:lnTo>
                  <a:lnTo>
                    <a:pt x="168" y="189"/>
                  </a:lnTo>
                  <a:lnTo>
                    <a:pt x="164" y="190"/>
                  </a:lnTo>
                  <a:lnTo>
                    <a:pt x="162" y="191"/>
                  </a:lnTo>
                  <a:lnTo>
                    <a:pt x="156" y="196"/>
                  </a:lnTo>
                  <a:lnTo>
                    <a:pt x="154" y="197"/>
                  </a:lnTo>
                  <a:lnTo>
                    <a:pt x="153" y="198"/>
                  </a:lnTo>
                  <a:lnTo>
                    <a:pt x="155" y="200"/>
                  </a:lnTo>
                  <a:lnTo>
                    <a:pt x="158" y="198"/>
                  </a:lnTo>
                  <a:lnTo>
                    <a:pt x="161" y="195"/>
                  </a:lnTo>
                  <a:lnTo>
                    <a:pt x="167" y="192"/>
                  </a:lnTo>
                  <a:lnTo>
                    <a:pt x="171" y="191"/>
                  </a:lnTo>
                  <a:lnTo>
                    <a:pt x="173" y="194"/>
                  </a:lnTo>
                  <a:lnTo>
                    <a:pt x="176" y="194"/>
                  </a:lnTo>
                  <a:lnTo>
                    <a:pt x="179" y="192"/>
                  </a:lnTo>
                  <a:lnTo>
                    <a:pt x="184" y="195"/>
                  </a:lnTo>
                  <a:lnTo>
                    <a:pt x="184" y="201"/>
                  </a:lnTo>
                  <a:lnTo>
                    <a:pt x="185" y="203"/>
                  </a:lnTo>
                  <a:lnTo>
                    <a:pt x="173" y="213"/>
                  </a:lnTo>
                  <a:lnTo>
                    <a:pt x="174" y="214"/>
                  </a:lnTo>
                  <a:lnTo>
                    <a:pt x="176" y="214"/>
                  </a:lnTo>
                  <a:lnTo>
                    <a:pt x="176" y="215"/>
                  </a:lnTo>
                  <a:lnTo>
                    <a:pt x="177" y="215"/>
                  </a:lnTo>
                  <a:lnTo>
                    <a:pt x="180" y="213"/>
                  </a:lnTo>
                  <a:lnTo>
                    <a:pt x="184" y="212"/>
                  </a:lnTo>
                  <a:lnTo>
                    <a:pt x="186" y="208"/>
                  </a:lnTo>
                  <a:lnTo>
                    <a:pt x="190" y="207"/>
                  </a:lnTo>
                  <a:lnTo>
                    <a:pt x="191" y="207"/>
                  </a:lnTo>
                  <a:lnTo>
                    <a:pt x="194" y="212"/>
                  </a:lnTo>
                  <a:lnTo>
                    <a:pt x="195" y="214"/>
                  </a:lnTo>
                  <a:lnTo>
                    <a:pt x="197" y="215"/>
                  </a:lnTo>
                  <a:lnTo>
                    <a:pt x="200" y="215"/>
                  </a:lnTo>
                  <a:lnTo>
                    <a:pt x="200" y="218"/>
                  </a:lnTo>
                  <a:lnTo>
                    <a:pt x="202" y="216"/>
                  </a:lnTo>
                  <a:lnTo>
                    <a:pt x="210" y="222"/>
                  </a:lnTo>
                  <a:lnTo>
                    <a:pt x="210" y="220"/>
                  </a:lnTo>
                  <a:lnTo>
                    <a:pt x="213" y="220"/>
                  </a:lnTo>
                  <a:lnTo>
                    <a:pt x="214" y="221"/>
                  </a:lnTo>
                  <a:lnTo>
                    <a:pt x="219" y="226"/>
                  </a:lnTo>
                  <a:lnTo>
                    <a:pt x="216" y="231"/>
                  </a:lnTo>
                  <a:lnTo>
                    <a:pt x="220" y="232"/>
                  </a:lnTo>
                  <a:lnTo>
                    <a:pt x="221" y="233"/>
                  </a:lnTo>
                  <a:lnTo>
                    <a:pt x="225" y="233"/>
                  </a:lnTo>
                  <a:lnTo>
                    <a:pt x="225" y="232"/>
                  </a:lnTo>
                  <a:lnTo>
                    <a:pt x="226" y="230"/>
                  </a:lnTo>
                  <a:lnTo>
                    <a:pt x="231" y="228"/>
                  </a:lnTo>
                  <a:lnTo>
                    <a:pt x="233" y="226"/>
                  </a:lnTo>
                  <a:lnTo>
                    <a:pt x="234" y="226"/>
                  </a:lnTo>
                  <a:lnTo>
                    <a:pt x="234" y="227"/>
                  </a:lnTo>
                  <a:lnTo>
                    <a:pt x="233" y="228"/>
                  </a:lnTo>
                  <a:lnTo>
                    <a:pt x="232" y="230"/>
                  </a:lnTo>
                  <a:lnTo>
                    <a:pt x="230" y="231"/>
                  </a:lnTo>
                  <a:lnTo>
                    <a:pt x="231" y="231"/>
                  </a:lnTo>
                  <a:lnTo>
                    <a:pt x="237" y="227"/>
                  </a:lnTo>
                  <a:lnTo>
                    <a:pt x="240" y="227"/>
                  </a:lnTo>
                  <a:lnTo>
                    <a:pt x="240" y="226"/>
                  </a:lnTo>
                  <a:lnTo>
                    <a:pt x="243" y="226"/>
                  </a:lnTo>
                  <a:lnTo>
                    <a:pt x="254" y="220"/>
                  </a:lnTo>
                  <a:lnTo>
                    <a:pt x="256" y="221"/>
                  </a:lnTo>
                  <a:lnTo>
                    <a:pt x="262" y="219"/>
                  </a:lnTo>
                  <a:lnTo>
                    <a:pt x="263" y="220"/>
                  </a:lnTo>
                  <a:lnTo>
                    <a:pt x="267" y="220"/>
                  </a:lnTo>
                  <a:lnTo>
                    <a:pt x="268" y="221"/>
                  </a:lnTo>
                  <a:lnTo>
                    <a:pt x="269" y="221"/>
                  </a:lnTo>
                  <a:lnTo>
                    <a:pt x="270" y="222"/>
                  </a:lnTo>
                  <a:lnTo>
                    <a:pt x="263" y="226"/>
                  </a:lnTo>
                  <a:lnTo>
                    <a:pt x="264" y="226"/>
                  </a:lnTo>
                  <a:lnTo>
                    <a:pt x="275" y="225"/>
                  </a:lnTo>
                  <a:lnTo>
                    <a:pt x="281" y="226"/>
                  </a:lnTo>
                  <a:lnTo>
                    <a:pt x="284" y="228"/>
                  </a:lnTo>
                  <a:lnTo>
                    <a:pt x="285" y="230"/>
                  </a:lnTo>
                  <a:lnTo>
                    <a:pt x="285" y="232"/>
                  </a:lnTo>
                  <a:lnTo>
                    <a:pt x="281" y="237"/>
                  </a:lnTo>
                  <a:lnTo>
                    <a:pt x="280" y="239"/>
                  </a:lnTo>
                  <a:lnTo>
                    <a:pt x="280" y="245"/>
                  </a:lnTo>
                  <a:lnTo>
                    <a:pt x="278" y="250"/>
                  </a:lnTo>
                  <a:lnTo>
                    <a:pt x="278" y="251"/>
                  </a:lnTo>
                  <a:lnTo>
                    <a:pt x="275" y="254"/>
                  </a:lnTo>
                  <a:lnTo>
                    <a:pt x="274" y="256"/>
                  </a:lnTo>
                  <a:lnTo>
                    <a:pt x="270" y="257"/>
                  </a:lnTo>
                  <a:lnTo>
                    <a:pt x="270" y="258"/>
                  </a:lnTo>
                  <a:lnTo>
                    <a:pt x="261" y="264"/>
                  </a:lnTo>
                  <a:lnTo>
                    <a:pt x="258" y="266"/>
                  </a:lnTo>
                  <a:lnTo>
                    <a:pt x="257" y="264"/>
                  </a:lnTo>
                  <a:lnTo>
                    <a:pt x="254" y="267"/>
                  </a:lnTo>
                  <a:lnTo>
                    <a:pt x="248" y="269"/>
                  </a:lnTo>
                  <a:lnTo>
                    <a:pt x="246" y="269"/>
                  </a:lnTo>
                  <a:lnTo>
                    <a:pt x="242" y="264"/>
                  </a:lnTo>
                  <a:lnTo>
                    <a:pt x="243" y="272"/>
                  </a:lnTo>
                  <a:lnTo>
                    <a:pt x="242" y="273"/>
                  </a:lnTo>
                  <a:lnTo>
                    <a:pt x="243" y="274"/>
                  </a:lnTo>
                  <a:lnTo>
                    <a:pt x="242" y="276"/>
                  </a:lnTo>
                  <a:lnTo>
                    <a:pt x="240" y="279"/>
                  </a:lnTo>
                  <a:lnTo>
                    <a:pt x="242" y="279"/>
                  </a:lnTo>
                  <a:lnTo>
                    <a:pt x="244" y="281"/>
                  </a:lnTo>
                  <a:lnTo>
                    <a:pt x="244" y="284"/>
                  </a:lnTo>
                  <a:lnTo>
                    <a:pt x="242" y="284"/>
                  </a:lnTo>
                  <a:lnTo>
                    <a:pt x="240" y="282"/>
                  </a:lnTo>
                  <a:lnTo>
                    <a:pt x="239" y="285"/>
                  </a:lnTo>
                  <a:lnTo>
                    <a:pt x="242" y="285"/>
                  </a:lnTo>
                  <a:lnTo>
                    <a:pt x="242" y="286"/>
                  </a:lnTo>
                  <a:lnTo>
                    <a:pt x="239" y="287"/>
                  </a:lnTo>
                  <a:lnTo>
                    <a:pt x="239" y="291"/>
                  </a:lnTo>
                  <a:lnTo>
                    <a:pt x="237" y="292"/>
                  </a:lnTo>
                  <a:lnTo>
                    <a:pt x="236" y="293"/>
                  </a:lnTo>
                  <a:lnTo>
                    <a:pt x="233" y="296"/>
                  </a:lnTo>
                  <a:lnTo>
                    <a:pt x="230" y="296"/>
                  </a:lnTo>
                  <a:lnTo>
                    <a:pt x="227" y="294"/>
                  </a:lnTo>
                  <a:lnTo>
                    <a:pt x="226" y="296"/>
                  </a:lnTo>
                  <a:lnTo>
                    <a:pt x="227" y="298"/>
                  </a:lnTo>
                  <a:lnTo>
                    <a:pt x="224" y="298"/>
                  </a:lnTo>
                  <a:lnTo>
                    <a:pt x="224" y="302"/>
                  </a:lnTo>
                  <a:lnTo>
                    <a:pt x="220" y="306"/>
                  </a:lnTo>
                  <a:lnTo>
                    <a:pt x="218" y="306"/>
                  </a:lnTo>
                  <a:lnTo>
                    <a:pt x="216" y="308"/>
                  </a:lnTo>
                  <a:lnTo>
                    <a:pt x="216" y="311"/>
                  </a:lnTo>
                  <a:lnTo>
                    <a:pt x="214" y="314"/>
                  </a:lnTo>
                  <a:lnTo>
                    <a:pt x="213" y="315"/>
                  </a:lnTo>
                  <a:lnTo>
                    <a:pt x="214" y="317"/>
                  </a:lnTo>
                  <a:lnTo>
                    <a:pt x="212" y="316"/>
                  </a:lnTo>
                  <a:lnTo>
                    <a:pt x="210" y="317"/>
                  </a:lnTo>
                  <a:lnTo>
                    <a:pt x="213" y="318"/>
                  </a:lnTo>
                  <a:lnTo>
                    <a:pt x="212" y="320"/>
                  </a:lnTo>
                  <a:lnTo>
                    <a:pt x="210" y="318"/>
                  </a:lnTo>
                  <a:lnTo>
                    <a:pt x="208" y="321"/>
                  </a:lnTo>
                  <a:lnTo>
                    <a:pt x="206" y="323"/>
                  </a:lnTo>
                  <a:lnTo>
                    <a:pt x="196" y="329"/>
                  </a:lnTo>
                  <a:lnTo>
                    <a:pt x="195" y="330"/>
                  </a:lnTo>
                  <a:lnTo>
                    <a:pt x="194" y="329"/>
                  </a:lnTo>
                  <a:lnTo>
                    <a:pt x="192" y="329"/>
                  </a:lnTo>
                  <a:lnTo>
                    <a:pt x="190" y="330"/>
                  </a:lnTo>
                  <a:lnTo>
                    <a:pt x="185" y="333"/>
                  </a:lnTo>
                  <a:lnTo>
                    <a:pt x="184" y="334"/>
                  </a:lnTo>
                  <a:lnTo>
                    <a:pt x="183" y="332"/>
                  </a:lnTo>
                  <a:lnTo>
                    <a:pt x="180" y="334"/>
                  </a:lnTo>
                  <a:lnTo>
                    <a:pt x="179" y="334"/>
                  </a:lnTo>
                  <a:lnTo>
                    <a:pt x="179" y="332"/>
                  </a:lnTo>
                  <a:lnTo>
                    <a:pt x="180" y="329"/>
                  </a:lnTo>
                  <a:lnTo>
                    <a:pt x="179" y="326"/>
                  </a:lnTo>
                  <a:lnTo>
                    <a:pt x="178" y="326"/>
                  </a:lnTo>
                  <a:lnTo>
                    <a:pt x="178" y="322"/>
                  </a:lnTo>
                  <a:lnTo>
                    <a:pt x="177" y="320"/>
                  </a:lnTo>
                  <a:lnTo>
                    <a:pt x="177" y="316"/>
                  </a:lnTo>
                  <a:lnTo>
                    <a:pt x="178" y="315"/>
                  </a:lnTo>
                  <a:lnTo>
                    <a:pt x="178" y="312"/>
                  </a:lnTo>
                  <a:lnTo>
                    <a:pt x="180" y="310"/>
                  </a:lnTo>
                  <a:lnTo>
                    <a:pt x="183" y="310"/>
                  </a:lnTo>
                  <a:lnTo>
                    <a:pt x="186" y="309"/>
                  </a:lnTo>
                  <a:lnTo>
                    <a:pt x="185" y="308"/>
                  </a:lnTo>
                  <a:lnTo>
                    <a:pt x="185" y="304"/>
                  </a:lnTo>
                  <a:lnTo>
                    <a:pt x="184" y="303"/>
                  </a:lnTo>
                  <a:lnTo>
                    <a:pt x="188" y="298"/>
                  </a:lnTo>
                  <a:lnTo>
                    <a:pt x="186" y="297"/>
                  </a:lnTo>
                  <a:lnTo>
                    <a:pt x="188" y="296"/>
                  </a:lnTo>
                  <a:lnTo>
                    <a:pt x="189" y="294"/>
                  </a:lnTo>
                  <a:lnTo>
                    <a:pt x="192" y="293"/>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03" name="Freeform 1106"/>
            <p:cNvSpPr>
              <a:spLocks noChangeAspect="1"/>
            </p:cNvSpPr>
            <p:nvPr/>
          </p:nvSpPr>
          <p:spPr bwMode="auto">
            <a:xfrm>
              <a:off x="2371" y="1636"/>
              <a:ext cx="142" cy="167"/>
            </a:xfrm>
            <a:custGeom>
              <a:avLst/>
              <a:gdLst>
                <a:gd name="T0" fmla="*/ 0 w 285"/>
                <a:gd name="T1" fmla="*/ 1 h 334"/>
                <a:gd name="T2" fmla="*/ 0 w 285"/>
                <a:gd name="T3" fmla="*/ 1 h 334"/>
                <a:gd name="T4" fmla="*/ 0 w 285"/>
                <a:gd name="T5" fmla="*/ 1 h 334"/>
                <a:gd name="T6" fmla="*/ 0 w 285"/>
                <a:gd name="T7" fmla="*/ 1 h 334"/>
                <a:gd name="T8" fmla="*/ 0 w 285"/>
                <a:gd name="T9" fmla="*/ 1 h 334"/>
                <a:gd name="T10" fmla="*/ 0 w 285"/>
                <a:gd name="T11" fmla="*/ 1 h 334"/>
                <a:gd name="T12" fmla="*/ 0 w 285"/>
                <a:gd name="T13" fmla="*/ 1 h 334"/>
                <a:gd name="T14" fmla="*/ 0 w 285"/>
                <a:gd name="T15" fmla="*/ 1 h 334"/>
                <a:gd name="T16" fmla="*/ 0 w 285"/>
                <a:gd name="T17" fmla="*/ 1 h 334"/>
                <a:gd name="T18" fmla="*/ 0 w 285"/>
                <a:gd name="T19" fmla="*/ 1 h 334"/>
                <a:gd name="T20" fmla="*/ 0 w 285"/>
                <a:gd name="T21" fmla="*/ 1 h 334"/>
                <a:gd name="T22" fmla="*/ 0 w 285"/>
                <a:gd name="T23" fmla="*/ 1 h 334"/>
                <a:gd name="T24" fmla="*/ 0 w 285"/>
                <a:gd name="T25" fmla="*/ 1 h 334"/>
                <a:gd name="T26" fmla="*/ 0 w 285"/>
                <a:gd name="T27" fmla="*/ 1 h 334"/>
                <a:gd name="T28" fmla="*/ 0 w 285"/>
                <a:gd name="T29" fmla="*/ 1 h 334"/>
                <a:gd name="T30" fmla="*/ 0 w 285"/>
                <a:gd name="T31" fmla="*/ 1 h 334"/>
                <a:gd name="T32" fmla="*/ 0 w 285"/>
                <a:gd name="T33" fmla="*/ 1 h 334"/>
                <a:gd name="T34" fmla="*/ 0 w 285"/>
                <a:gd name="T35" fmla="*/ 1 h 334"/>
                <a:gd name="T36" fmla="*/ 0 w 285"/>
                <a:gd name="T37" fmla="*/ 1 h 334"/>
                <a:gd name="T38" fmla="*/ 0 w 285"/>
                <a:gd name="T39" fmla="*/ 1 h 334"/>
                <a:gd name="T40" fmla="*/ 0 w 285"/>
                <a:gd name="T41" fmla="*/ 1 h 334"/>
                <a:gd name="T42" fmla="*/ 0 w 285"/>
                <a:gd name="T43" fmla="*/ 1 h 334"/>
                <a:gd name="T44" fmla="*/ 0 w 285"/>
                <a:gd name="T45" fmla="*/ 1 h 334"/>
                <a:gd name="T46" fmla="*/ 0 w 285"/>
                <a:gd name="T47" fmla="*/ 1 h 334"/>
                <a:gd name="T48" fmla="*/ 0 w 285"/>
                <a:gd name="T49" fmla="*/ 1 h 334"/>
                <a:gd name="T50" fmla="*/ 0 w 285"/>
                <a:gd name="T51" fmla="*/ 1 h 334"/>
                <a:gd name="T52" fmla="*/ 0 w 285"/>
                <a:gd name="T53" fmla="*/ 1 h 334"/>
                <a:gd name="T54" fmla="*/ 0 w 285"/>
                <a:gd name="T55" fmla="*/ 1 h 334"/>
                <a:gd name="T56" fmla="*/ 0 w 285"/>
                <a:gd name="T57" fmla="*/ 1 h 334"/>
                <a:gd name="T58" fmla="*/ 0 w 285"/>
                <a:gd name="T59" fmla="*/ 1 h 334"/>
                <a:gd name="T60" fmla="*/ 0 w 285"/>
                <a:gd name="T61" fmla="*/ 1 h 334"/>
                <a:gd name="T62" fmla="*/ 0 w 285"/>
                <a:gd name="T63" fmla="*/ 1 h 334"/>
                <a:gd name="T64" fmla="*/ 0 w 285"/>
                <a:gd name="T65" fmla="*/ 1 h 334"/>
                <a:gd name="T66" fmla="*/ 0 w 285"/>
                <a:gd name="T67" fmla="*/ 1 h 334"/>
                <a:gd name="T68" fmla="*/ 0 w 285"/>
                <a:gd name="T69" fmla="*/ 1 h 334"/>
                <a:gd name="T70" fmla="*/ 0 w 285"/>
                <a:gd name="T71" fmla="*/ 1 h 334"/>
                <a:gd name="T72" fmla="*/ 0 w 285"/>
                <a:gd name="T73" fmla="*/ 1 h 334"/>
                <a:gd name="T74" fmla="*/ 0 w 285"/>
                <a:gd name="T75" fmla="*/ 1 h 334"/>
                <a:gd name="T76" fmla="*/ 0 w 285"/>
                <a:gd name="T77" fmla="*/ 1 h 334"/>
                <a:gd name="T78" fmla="*/ 0 w 285"/>
                <a:gd name="T79" fmla="*/ 1 h 334"/>
                <a:gd name="T80" fmla="*/ 0 w 285"/>
                <a:gd name="T81" fmla="*/ 1 h 334"/>
                <a:gd name="T82" fmla="*/ 0 w 285"/>
                <a:gd name="T83" fmla="*/ 1 h 334"/>
                <a:gd name="T84" fmla="*/ 0 w 285"/>
                <a:gd name="T85" fmla="*/ 1 h 334"/>
                <a:gd name="T86" fmla="*/ 0 w 285"/>
                <a:gd name="T87" fmla="*/ 1 h 334"/>
                <a:gd name="T88" fmla="*/ 0 w 285"/>
                <a:gd name="T89" fmla="*/ 1 h 334"/>
                <a:gd name="T90" fmla="*/ 0 w 285"/>
                <a:gd name="T91" fmla="*/ 1 h 334"/>
                <a:gd name="T92" fmla="*/ 0 w 285"/>
                <a:gd name="T93" fmla="*/ 1 h 334"/>
                <a:gd name="T94" fmla="*/ 0 w 285"/>
                <a:gd name="T95" fmla="*/ 1 h 334"/>
                <a:gd name="T96" fmla="*/ 0 w 285"/>
                <a:gd name="T97" fmla="*/ 1 h 334"/>
                <a:gd name="T98" fmla="*/ 0 w 285"/>
                <a:gd name="T99" fmla="*/ 1 h 334"/>
                <a:gd name="T100" fmla="*/ 1 w 285"/>
                <a:gd name="T101" fmla="*/ 1 h 334"/>
                <a:gd name="T102" fmla="*/ 1 w 285"/>
                <a:gd name="T103" fmla="*/ 1 h 334"/>
                <a:gd name="T104" fmla="*/ 0 w 285"/>
                <a:gd name="T105" fmla="*/ 2 h 334"/>
                <a:gd name="T106" fmla="*/ 0 w 285"/>
                <a:gd name="T107" fmla="*/ 2 h 334"/>
                <a:gd name="T108" fmla="*/ 0 w 285"/>
                <a:gd name="T109" fmla="*/ 2 h 334"/>
                <a:gd name="T110" fmla="*/ 0 w 285"/>
                <a:gd name="T111" fmla="*/ 2 h 334"/>
                <a:gd name="T112" fmla="*/ 0 w 285"/>
                <a:gd name="T113" fmla="*/ 2 h 334"/>
                <a:gd name="T114" fmla="*/ 0 w 285"/>
                <a:gd name="T115" fmla="*/ 2 h 334"/>
                <a:gd name="T116" fmla="*/ 0 w 285"/>
                <a:gd name="T117" fmla="*/ 2 h 3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 h="334">
                  <a:moveTo>
                    <a:pt x="110" y="255"/>
                  </a:moveTo>
                  <a:lnTo>
                    <a:pt x="114" y="252"/>
                  </a:lnTo>
                  <a:lnTo>
                    <a:pt x="118" y="246"/>
                  </a:lnTo>
                  <a:lnTo>
                    <a:pt x="119" y="243"/>
                  </a:lnTo>
                  <a:lnTo>
                    <a:pt x="117" y="240"/>
                  </a:lnTo>
                  <a:lnTo>
                    <a:pt x="106" y="248"/>
                  </a:lnTo>
                  <a:lnTo>
                    <a:pt x="105" y="248"/>
                  </a:lnTo>
                  <a:lnTo>
                    <a:pt x="102" y="246"/>
                  </a:lnTo>
                  <a:lnTo>
                    <a:pt x="99" y="244"/>
                  </a:lnTo>
                  <a:lnTo>
                    <a:pt x="94" y="234"/>
                  </a:lnTo>
                  <a:lnTo>
                    <a:pt x="94" y="230"/>
                  </a:lnTo>
                  <a:lnTo>
                    <a:pt x="95" y="228"/>
                  </a:lnTo>
                  <a:lnTo>
                    <a:pt x="96" y="227"/>
                  </a:lnTo>
                  <a:lnTo>
                    <a:pt x="102" y="227"/>
                  </a:lnTo>
                  <a:lnTo>
                    <a:pt x="104" y="227"/>
                  </a:lnTo>
                  <a:lnTo>
                    <a:pt x="105" y="220"/>
                  </a:lnTo>
                  <a:lnTo>
                    <a:pt x="106" y="218"/>
                  </a:lnTo>
                  <a:lnTo>
                    <a:pt x="106" y="216"/>
                  </a:lnTo>
                  <a:lnTo>
                    <a:pt x="105" y="216"/>
                  </a:lnTo>
                  <a:lnTo>
                    <a:pt x="104" y="218"/>
                  </a:lnTo>
                  <a:lnTo>
                    <a:pt x="102" y="222"/>
                  </a:lnTo>
                  <a:lnTo>
                    <a:pt x="102" y="224"/>
                  </a:lnTo>
                  <a:lnTo>
                    <a:pt x="101" y="224"/>
                  </a:lnTo>
                  <a:lnTo>
                    <a:pt x="95" y="222"/>
                  </a:lnTo>
                  <a:lnTo>
                    <a:pt x="93" y="225"/>
                  </a:lnTo>
                  <a:lnTo>
                    <a:pt x="89" y="225"/>
                  </a:lnTo>
                  <a:lnTo>
                    <a:pt x="84" y="219"/>
                  </a:lnTo>
                  <a:lnTo>
                    <a:pt x="84" y="214"/>
                  </a:lnTo>
                  <a:lnTo>
                    <a:pt x="78" y="208"/>
                  </a:lnTo>
                  <a:lnTo>
                    <a:pt x="78" y="206"/>
                  </a:lnTo>
                  <a:lnTo>
                    <a:pt x="77" y="201"/>
                  </a:lnTo>
                  <a:lnTo>
                    <a:pt x="78" y="197"/>
                  </a:lnTo>
                  <a:lnTo>
                    <a:pt x="76" y="195"/>
                  </a:lnTo>
                  <a:lnTo>
                    <a:pt x="75" y="196"/>
                  </a:lnTo>
                  <a:lnTo>
                    <a:pt x="72" y="195"/>
                  </a:lnTo>
                  <a:lnTo>
                    <a:pt x="74" y="185"/>
                  </a:lnTo>
                  <a:lnTo>
                    <a:pt x="75" y="184"/>
                  </a:lnTo>
                  <a:lnTo>
                    <a:pt x="80" y="183"/>
                  </a:lnTo>
                  <a:lnTo>
                    <a:pt x="80" y="180"/>
                  </a:lnTo>
                  <a:lnTo>
                    <a:pt x="82" y="180"/>
                  </a:lnTo>
                  <a:lnTo>
                    <a:pt x="84" y="179"/>
                  </a:lnTo>
                  <a:lnTo>
                    <a:pt x="87" y="180"/>
                  </a:lnTo>
                  <a:lnTo>
                    <a:pt x="88" y="180"/>
                  </a:lnTo>
                  <a:lnTo>
                    <a:pt x="87" y="177"/>
                  </a:lnTo>
                  <a:lnTo>
                    <a:pt x="87" y="173"/>
                  </a:lnTo>
                  <a:lnTo>
                    <a:pt x="88" y="172"/>
                  </a:lnTo>
                  <a:lnTo>
                    <a:pt x="89" y="174"/>
                  </a:lnTo>
                  <a:lnTo>
                    <a:pt x="92" y="174"/>
                  </a:lnTo>
                  <a:lnTo>
                    <a:pt x="94" y="177"/>
                  </a:lnTo>
                  <a:lnTo>
                    <a:pt x="98" y="179"/>
                  </a:lnTo>
                  <a:lnTo>
                    <a:pt x="100" y="182"/>
                  </a:lnTo>
                  <a:lnTo>
                    <a:pt x="102" y="185"/>
                  </a:lnTo>
                  <a:lnTo>
                    <a:pt x="104" y="189"/>
                  </a:lnTo>
                  <a:lnTo>
                    <a:pt x="106" y="192"/>
                  </a:lnTo>
                  <a:lnTo>
                    <a:pt x="110" y="195"/>
                  </a:lnTo>
                  <a:lnTo>
                    <a:pt x="113" y="195"/>
                  </a:lnTo>
                  <a:lnTo>
                    <a:pt x="114" y="195"/>
                  </a:lnTo>
                  <a:lnTo>
                    <a:pt x="117" y="194"/>
                  </a:lnTo>
                  <a:lnTo>
                    <a:pt x="116" y="192"/>
                  </a:lnTo>
                  <a:lnTo>
                    <a:pt x="113" y="194"/>
                  </a:lnTo>
                  <a:lnTo>
                    <a:pt x="110" y="191"/>
                  </a:lnTo>
                  <a:lnTo>
                    <a:pt x="107" y="189"/>
                  </a:lnTo>
                  <a:lnTo>
                    <a:pt x="105" y="184"/>
                  </a:lnTo>
                  <a:lnTo>
                    <a:pt x="105" y="182"/>
                  </a:lnTo>
                  <a:lnTo>
                    <a:pt x="100" y="177"/>
                  </a:lnTo>
                  <a:lnTo>
                    <a:pt x="99" y="174"/>
                  </a:lnTo>
                  <a:lnTo>
                    <a:pt x="95" y="173"/>
                  </a:lnTo>
                  <a:lnTo>
                    <a:pt x="96" y="171"/>
                  </a:lnTo>
                  <a:lnTo>
                    <a:pt x="94" y="170"/>
                  </a:lnTo>
                  <a:lnTo>
                    <a:pt x="94" y="166"/>
                  </a:lnTo>
                  <a:lnTo>
                    <a:pt x="96" y="165"/>
                  </a:lnTo>
                  <a:lnTo>
                    <a:pt x="100" y="162"/>
                  </a:lnTo>
                  <a:lnTo>
                    <a:pt x="95" y="164"/>
                  </a:lnTo>
                  <a:lnTo>
                    <a:pt x="92" y="168"/>
                  </a:lnTo>
                  <a:lnTo>
                    <a:pt x="89" y="167"/>
                  </a:lnTo>
                  <a:lnTo>
                    <a:pt x="88" y="167"/>
                  </a:lnTo>
                  <a:lnTo>
                    <a:pt x="87" y="170"/>
                  </a:lnTo>
                  <a:lnTo>
                    <a:pt x="84" y="167"/>
                  </a:lnTo>
                  <a:lnTo>
                    <a:pt x="82" y="170"/>
                  </a:lnTo>
                  <a:lnTo>
                    <a:pt x="82" y="171"/>
                  </a:lnTo>
                  <a:lnTo>
                    <a:pt x="81" y="172"/>
                  </a:lnTo>
                  <a:lnTo>
                    <a:pt x="81" y="171"/>
                  </a:lnTo>
                  <a:lnTo>
                    <a:pt x="80" y="167"/>
                  </a:lnTo>
                  <a:lnTo>
                    <a:pt x="82" y="166"/>
                  </a:lnTo>
                  <a:lnTo>
                    <a:pt x="82" y="164"/>
                  </a:lnTo>
                  <a:lnTo>
                    <a:pt x="82" y="162"/>
                  </a:lnTo>
                  <a:lnTo>
                    <a:pt x="80" y="160"/>
                  </a:lnTo>
                  <a:lnTo>
                    <a:pt x="80" y="161"/>
                  </a:lnTo>
                  <a:lnTo>
                    <a:pt x="78" y="160"/>
                  </a:lnTo>
                  <a:lnTo>
                    <a:pt x="77" y="159"/>
                  </a:lnTo>
                  <a:lnTo>
                    <a:pt x="75" y="158"/>
                  </a:lnTo>
                  <a:lnTo>
                    <a:pt x="80" y="154"/>
                  </a:lnTo>
                  <a:lnTo>
                    <a:pt x="75" y="152"/>
                  </a:lnTo>
                  <a:lnTo>
                    <a:pt x="76" y="144"/>
                  </a:lnTo>
                  <a:lnTo>
                    <a:pt x="75" y="143"/>
                  </a:lnTo>
                  <a:lnTo>
                    <a:pt x="75" y="141"/>
                  </a:lnTo>
                  <a:lnTo>
                    <a:pt x="72" y="147"/>
                  </a:lnTo>
                  <a:lnTo>
                    <a:pt x="71" y="149"/>
                  </a:lnTo>
                  <a:lnTo>
                    <a:pt x="69" y="150"/>
                  </a:lnTo>
                  <a:lnTo>
                    <a:pt x="69" y="153"/>
                  </a:lnTo>
                  <a:lnTo>
                    <a:pt x="66" y="154"/>
                  </a:lnTo>
                  <a:lnTo>
                    <a:pt x="65" y="153"/>
                  </a:lnTo>
                  <a:lnTo>
                    <a:pt x="66" y="149"/>
                  </a:lnTo>
                  <a:lnTo>
                    <a:pt x="65" y="150"/>
                  </a:lnTo>
                  <a:lnTo>
                    <a:pt x="65" y="149"/>
                  </a:lnTo>
                  <a:lnTo>
                    <a:pt x="68" y="146"/>
                  </a:lnTo>
                  <a:lnTo>
                    <a:pt x="68" y="144"/>
                  </a:lnTo>
                  <a:lnTo>
                    <a:pt x="66" y="142"/>
                  </a:lnTo>
                  <a:lnTo>
                    <a:pt x="64" y="136"/>
                  </a:lnTo>
                  <a:lnTo>
                    <a:pt x="63" y="136"/>
                  </a:lnTo>
                  <a:lnTo>
                    <a:pt x="63" y="141"/>
                  </a:lnTo>
                  <a:lnTo>
                    <a:pt x="64" y="140"/>
                  </a:lnTo>
                  <a:lnTo>
                    <a:pt x="64" y="144"/>
                  </a:lnTo>
                  <a:lnTo>
                    <a:pt x="62" y="144"/>
                  </a:lnTo>
                  <a:lnTo>
                    <a:pt x="63" y="143"/>
                  </a:lnTo>
                  <a:lnTo>
                    <a:pt x="62" y="142"/>
                  </a:lnTo>
                  <a:lnTo>
                    <a:pt x="58" y="147"/>
                  </a:lnTo>
                  <a:lnTo>
                    <a:pt x="56" y="144"/>
                  </a:lnTo>
                  <a:lnTo>
                    <a:pt x="54" y="144"/>
                  </a:lnTo>
                  <a:lnTo>
                    <a:pt x="53" y="146"/>
                  </a:lnTo>
                  <a:lnTo>
                    <a:pt x="54" y="147"/>
                  </a:lnTo>
                  <a:lnTo>
                    <a:pt x="53" y="150"/>
                  </a:lnTo>
                  <a:lnTo>
                    <a:pt x="54" y="159"/>
                  </a:lnTo>
                  <a:lnTo>
                    <a:pt x="53" y="160"/>
                  </a:lnTo>
                  <a:lnTo>
                    <a:pt x="54" y="161"/>
                  </a:lnTo>
                  <a:lnTo>
                    <a:pt x="53" y="168"/>
                  </a:lnTo>
                  <a:lnTo>
                    <a:pt x="51" y="172"/>
                  </a:lnTo>
                  <a:lnTo>
                    <a:pt x="50" y="172"/>
                  </a:lnTo>
                  <a:lnTo>
                    <a:pt x="48" y="170"/>
                  </a:lnTo>
                  <a:lnTo>
                    <a:pt x="46" y="170"/>
                  </a:lnTo>
                  <a:lnTo>
                    <a:pt x="41" y="166"/>
                  </a:lnTo>
                  <a:lnTo>
                    <a:pt x="39" y="164"/>
                  </a:lnTo>
                  <a:lnTo>
                    <a:pt x="35" y="161"/>
                  </a:lnTo>
                  <a:lnTo>
                    <a:pt x="33" y="160"/>
                  </a:lnTo>
                  <a:lnTo>
                    <a:pt x="32" y="159"/>
                  </a:lnTo>
                  <a:lnTo>
                    <a:pt x="30" y="158"/>
                  </a:lnTo>
                  <a:lnTo>
                    <a:pt x="28" y="159"/>
                  </a:lnTo>
                  <a:lnTo>
                    <a:pt x="26" y="158"/>
                  </a:lnTo>
                  <a:lnTo>
                    <a:pt x="24" y="155"/>
                  </a:lnTo>
                  <a:lnTo>
                    <a:pt x="21" y="153"/>
                  </a:lnTo>
                  <a:lnTo>
                    <a:pt x="20" y="150"/>
                  </a:lnTo>
                  <a:lnTo>
                    <a:pt x="17" y="152"/>
                  </a:lnTo>
                  <a:lnTo>
                    <a:pt x="16" y="150"/>
                  </a:lnTo>
                  <a:lnTo>
                    <a:pt x="14" y="146"/>
                  </a:lnTo>
                  <a:lnTo>
                    <a:pt x="14" y="144"/>
                  </a:lnTo>
                  <a:lnTo>
                    <a:pt x="11" y="142"/>
                  </a:lnTo>
                  <a:lnTo>
                    <a:pt x="14" y="141"/>
                  </a:lnTo>
                  <a:lnTo>
                    <a:pt x="15" y="138"/>
                  </a:lnTo>
                  <a:lnTo>
                    <a:pt x="12" y="134"/>
                  </a:lnTo>
                  <a:lnTo>
                    <a:pt x="12" y="128"/>
                  </a:lnTo>
                  <a:lnTo>
                    <a:pt x="11" y="125"/>
                  </a:lnTo>
                  <a:lnTo>
                    <a:pt x="8" y="124"/>
                  </a:lnTo>
                  <a:lnTo>
                    <a:pt x="6" y="122"/>
                  </a:lnTo>
                  <a:lnTo>
                    <a:pt x="4" y="122"/>
                  </a:lnTo>
                  <a:lnTo>
                    <a:pt x="3" y="122"/>
                  </a:lnTo>
                  <a:lnTo>
                    <a:pt x="2" y="125"/>
                  </a:lnTo>
                  <a:lnTo>
                    <a:pt x="0" y="125"/>
                  </a:lnTo>
                  <a:lnTo>
                    <a:pt x="0" y="124"/>
                  </a:lnTo>
                  <a:lnTo>
                    <a:pt x="2" y="122"/>
                  </a:lnTo>
                  <a:lnTo>
                    <a:pt x="2" y="118"/>
                  </a:lnTo>
                  <a:lnTo>
                    <a:pt x="2" y="116"/>
                  </a:lnTo>
                  <a:lnTo>
                    <a:pt x="4" y="114"/>
                  </a:lnTo>
                  <a:lnTo>
                    <a:pt x="4" y="112"/>
                  </a:lnTo>
                  <a:lnTo>
                    <a:pt x="3" y="111"/>
                  </a:lnTo>
                  <a:lnTo>
                    <a:pt x="3" y="108"/>
                  </a:lnTo>
                  <a:lnTo>
                    <a:pt x="5" y="107"/>
                  </a:lnTo>
                  <a:lnTo>
                    <a:pt x="8" y="107"/>
                  </a:lnTo>
                  <a:lnTo>
                    <a:pt x="11" y="108"/>
                  </a:lnTo>
                  <a:lnTo>
                    <a:pt x="12" y="111"/>
                  </a:lnTo>
                  <a:lnTo>
                    <a:pt x="12" y="112"/>
                  </a:lnTo>
                  <a:lnTo>
                    <a:pt x="15" y="112"/>
                  </a:lnTo>
                  <a:lnTo>
                    <a:pt x="18" y="113"/>
                  </a:lnTo>
                  <a:lnTo>
                    <a:pt x="20" y="112"/>
                  </a:lnTo>
                  <a:lnTo>
                    <a:pt x="14" y="106"/>
                  </a:lnTo>
                  <a:lnTo>
                    <a:pt x="14" y="99"/>
                  </a:lnTo>
                  <a:lnTo>
                    <a:pt x="15" y="89"/>
                  </a:lnTo>
                  <a:lnTo>
                    <a:pt x="17" y="86"/>
                  </a:lnTo>
                  <a:lnTo>
                    <a:pt x="22" y="83"/>
                  </a:lnTo>
                  <a:lnTo>
                    <a:pt x="24" y="86"/>
                  </a:lnTo>
                  <a:lnTo>
                    <a:pt x="26" y="89"/>
                  </a:lnTo>
                  <a:lnTo>
                    <a:pt x="24" y="90"/>
                  </a:lnTo>
                  <a:lnTo>
                    <a:pt x="27" y="93"/>
                  </a:lnTo>
                  <a:lnTo>
                    <a:pt x="27" y="94"/>
                  </a:lnTo>
                  <a:lnTo>
                    <a:pt x="29" y="95"/>
                  </a:lnTo>
                  <a:lnTo>
                    <a:pt x="29" y="98"/>
                  </a:lnTo>
                  <a:lnTo>
                    <a:pt x="30" y="100"/>
                  </a:lnTo>
                  <a:lnTo>
                    <a:pt x="30" y="102"/>
                  </a:lnTo>
                  <a:lnTo>
                    <a:pt x="33" y="105"/>
                  </a:lnTo>
                  <a:lnTo>
                    <a:pt x="33" y="110"/>
                  </a:lnTo>
                  <a:lnTo>
                    <a:pt x="35" y="110"/>
                  </a:lnTo>
                  <a:lnTo>
                    <a:pt x="36" y="111"/>
                  </a:lnTo>
                  <a:lnTo>
                    <a:pt x="38" y="117"/>
                  </a:lnTo>
                  <a:lnTo>
                    <a:pt x="44" y="123"/>
                  </a:lnTo>
                  <a:lnTo>
                    <a:pt x="45" y="120"/>
                  </a:lnTo>
                  <a:lnTo>
                    <a:pt x="46" y="120"/>
                  </a:lnTo>
                  <a:lnTo>
                    <a:pt x="45" y="119"/>
                  </a:lnTo>
                  <a:lnTo>
                    <a:pt x="47" y="117"/>
                  </a:lnTo>
                  <a:lnTo>
                    <a:pt x="50" y="119"/>
                  </a:lnTo>
                  <a:lnTo>
                    <a:pt x="52" y="124"/>
                  </a:lnTo>
                  <a:lnTo>
                    <a:pt x="52" y="125"/>
                  </a:lnTo>
                  <a:lnTo>
                    <a:pt x="51" y="126"/>
                  </a:lnTo>
                  <a:lnTo>
                    <a:pt x="52" y="130"/>
                  </a:lnTo>
                  <a:lnTo>
                    <a:pt x="53" y="125"/>
                  </a:lnTo>
                  <a:lnTo>
                    <a:pt x="54" y="125"/>
                  </a:lnTo>
                  <a:lnTo>
                    <a:pt x="51" y="119"/>
                  </a:lnTo>
                  <a:lnTo>
                    <a:pt x="51" y="116"/>
                  </a:lnTo>
                  <a:lnTo>
                    <a:pt x="50" y="112"/>
                  </a:lnTo>
                  <a:lnTo>
                    <a:pt x="48" y="111"/>
                  </a:lnTo>
                  <a:lnTo>
                    <a:pt x="47" y="112"/>
                  </a:lnTo>
                  <a:lnTo>
                    <a:pt x="47" y="113"/>
                  </a:lnTo>
                  <a:lnTo>
                    <a:pt x="44" y="111"/>
                  </a:lnTo>
                  <a:lnTo>
                    <a:pt x="44" y="110"/>
                  </a:lnTo>
                  <a:lnTo>
                    <a:pt x="46" y="110"/>
                  </a:lnTo>
                  <a:lnTo>
                    <a:pt x="47" y="106"/>
                  </a:lnTo>
                  <a:lnTo>
                    <a:pt x="45" y="105"/>
                  </a:lnTo>
                  <a:lnTo>
                    <a:pt x="45" y="101"/>
                  </a:lnTo>
                  <a:lnTo>
                    <a:pt x="44" y="100"/>
                  </a:lnTo>
                  <a:lnTo>
                    <a:pt x="44" y="98"/>
                  </a:lnTo>
                  <a:lnTo>
                    <a:pt x="42" y="94"/>
                  </a:lnTo>
                  <a:lnTo>
                    <a:pt x="42" y="90"/>
                  </a:lnTo>
                  <a:lnTo>
                    <a:pt x="44" y="90"/>
                  </a:lnTo>
                  <a:lnTo>
                    <a:pt x="47" y="92"/>
                  </a:lnTo>
                  <a:lnTo>
                    <a:pt x="48" y="90"/>
                  </a:lnTo>
                  <a:lnTo>
                    <a:pt x="48" y="88"/>
                  </a:lnTo>
                  <a:lnTo>
                    <a:pt x="52" y="88"/>
                  </a:lnTo>
                  <a:lnTo>
                    <a:pt x="54" y="90"/>
                  </a:lnTo>
                  <a:lnTo>
                    <a:pt x="57" y="95"/>
                  </a:lnTo>
                  <a:lnTo>
                    <a:pt x="59" y="96"/>
                  </a:lnTo>
                  <a:lnTo>
                    <a:pt x="60" y="94"/>
                  </a:lnTo>
                  <a:lnTo>
                    <a:pt x="60" y="92"/>
                  </a:lnTo>
                  <a:lnTo>
                    <a:pt x="62" y="90"/>
                  </a:lnTo>
                  <a:lnTo>
                    <a:pt x="62" y="89"/>
                  </a:lnTo>
                  <a:lnTo>
                    <a:pt x="56" y="83"/>
                  </a:lnTo>
                  <a:lnTo>
                    <a:pt x="54" y="78"/>
                  </a:lnTo>
                  <a:lnTo>
                    <a:pt x="51" y="74"/>
                  </a:lnTo>
                  <a:lnTo>
                    <a:pt x="50" y="74"/>
                  </a:lnTo>
                  <a:lnTo>
                    <a:pt x="42" y="66"/>
                  </a:lnTo>
                  <a:lnTo>
                    <a:pt x="41" y="68"/>
                  </a:lnTo>
                  <a:lnTo>
                    <a:pt x="41" y="69"/>
                  </a:lnTo>
                  <a:lnTo>
                    <a:pt x="40" y="69"/>
                  </a:lnTo>
                  <a:lnTo>
                    <a:pt x="40" y="65"/>
                  </a:lnTo>
                  <a:lnTo>
                    <a:pt x="42" y="65"/>
                  </a:lnTo>
                  <a:lnTo>
                    <a:pt x="44" y="63"/>
                  </a:lnTo>
                  <a:lnTo>
                    <a:pt x="45" y="58"/>
                  </a:lnTo>
                  <a:lnTo>
                    <a:pt x="45" y="56"/>
                  </a:lnTo>
                  <a:lnTo>
                    <a:pt x="46" y="54"/>
                  </a:lnTo>
                  <a:lnTo>
                    <a:pt x="46" y="51"/>
                  </a:lnTo>
                  <a:lnTo>
                    <a:pt x="47" y="47"/>
                  </a:lnTo>
                  <a:lnTo>
                    <a:pt x="46" y="45"/>
                  </a:lnTo>
                  <a:lnTo>
                    <a:pt x="47" y="41"/>
                  </a:lnTo>
                  <a:lnTo>
                    <a:pt x="48" y="41"/>
                  </a:lnTo>
                  <a:lnTo>
                    <a:pt x="50" y="41"/>
                  </a:lnTo>
                  <a:lnTo>
                    <a:pt x="52" y="41"/>
                  </a:lnTo>
                  <a:lnTo>
                    <a:pt x="53" y="42"/>
                  </a:lnTo>
                  <a:lnTo>
                    <a:pt x="53" y="45"/>
                  </a:lnTo>
                  <a:lnTo>
                    <a:pt x="56" y="47"/>
                  </a:lnTo>
                  <a:lnTo>
                    <a:pt x="58" y="48"/>
                  </a:lnTo>
                  <a:lnTo>
                    <a:pt x="59" y="51"/>
                  </a:lnTo>
                  <a:lnTo>
                    <a:pt x="59" y="53"/>
                  </a:lnTo>
                  <a:lnTo>
                    <a:pt x="62" y="57"/>
                  </a:lnTo>
                  <a:lnTo>
                    <a:pt x="62" y="68"/>
                  </a:lnTo>
                  <a:lnTo>
                    <a:pt x="62" y="69"/>
                  </a:lnTo>
                  <a:lnTo>
                    <a:pt x="63" y="71"/>
                  </a:lnTo>
                  <a:lnTo>
                    <a:pt x="66" y="72"/>
                  </a:lnTo>
                  <a:lnTo>
                    <a:pt x="69" y="72"/>
                  </a:lnTo>
                  <a:lnTo>
                    <a:pt x="70" y="72"/>
                  </a:lnTo>
                  <a:lnTo>
                    <a:pt x="72" y="76"/>
                  </a:lnTo>
                  <a:lnTo>
                    <a:pt x="76" y="77"/>
                  </a:lnTo>
                  <a:lnTo>
                    <a:pt x="78" y="81"/>
                  </a:lnTo>
                  <a:lnTo>
                    <a:pt x="78" y="83"/>
                  </a:lnTo>
                  <a:lnTo>
                    <a:pt x="81" y="84"/>
                  </a:lnTo>
                  <a:lnTo>
                    <a:pt x="83" y="87"/>
                  </a:lnTo>
                  <a:lnTo>
                    <a:pt x="87" y="95"/>
                  </a:lnTo>
                  <a:lnTo>
                    <a:pt x="89" y="95"/>
                  </a:lnTo>
                  <a:lnTo>
                    <a:pt x="93" y="90"/>
                  </a:lnTo>
                  <a:lnTo>
                    <a:pt x="96" y="87"/>
                  </a:lnTo>
                  <a:lnTo>
                    <a:pt x="96" y="89"/>
                  </a:lnTo>
                  <a:lnTo>
                    <a:pt x="95" y="94"/>
                  </a:lnTo>
                  <a:lnTo>
                    <a:pt x="89" y="102"/>
                  </a:lnTo>
                  <a:lnTo>
                    <a:pt x="89" y="105"/>
                  </a:lnTo>
                  <a:lnTo>
                    <a:pt x="90" y="105"/>
                  </a:lnTo>
                  <a:lnTo>
                    <a:pt x="92" y="106"/>
                  </a:lnTo>
                  <a:lnTo>
                    <a:pt x="93" y="110"/>
                  </a:lnTo>
                  <a:lnTo>
                    <a:pt x="93" y="100"/>
                  </a:lnTo>
                  <a:lnTo>
                    <a:pt x="96" y="99"/>
                  </a:lnTo>
                  <a:lnTo>
                    <a:pt x="98" y="95"/>
                  </a:lnTo>
                  <a:lnTo>
                    <a:pt x="99" y="94"/>
                  </a:lnTo>
                  <a:lnTo>
                    <a:pt x="102" y="94"/>
                  </a:lnTo>
                  <a:lnTo>
                    <a:pt x="104" y="93"/>
                  </a:lnTo>
                  <a:lnTo>
                    <a:pt x="104" y="89"/>
                  </a:lnTo>
                  <a:lnTo>
                    <a:pt x="102" y="87"/>
                  </a:lnTo>
                  <a:lnTo>
                    <a:pt x="102" y="84"/>
                  </a:lnTo>
                  <a:lnTo>
                    <a:pt x="104" y="84"/>
                  </a:lnTo>
                  <a:lnTo>
                    <a:pt x="108" y="88"/>
                  </a:lnTo>
                  <a:lnTo>
                    <a:pt x="107" y="92"/>
                  </a:lnTo>
                  <a:lnTo>
                    <a:pt x="108" y="95"/>
                  </a:lnTo>
                  <a:lnTo>
                    <a:pt x="108" y="96"/>
                  </a:lnTo>
                  <a:lnTo>
                    <a:pt x="110" y="95"/>
                  </a:lnTo>
                  <a:lnTo>
                    <a:pt x="114" y="100"/>
                  </a:lnTo>
                  <a:lnTo>
                    <a:pt x="116" y="106"/>
                  </a:lnTo>
                  <a:lnTo>
                    <a:pt x="116" y="107"/>
                  </a:lnTo>
                  <a:lnTo>
                    <a:pt x="117" y="106"/>
                  </a:lnTo>
                  <a:lnTo>
                    <a:pt x="117" y="102"/>
                  </a:lnTo>
                  <a:lnTo>
                    <a:pt x="118" y="102"/>
                  </a:lnTo>
                  <a:lnTo>
                    <a:pt x="118" y="108"/>
                  </a:lnTo>
                  <a:lnTo>
                    <a:pt x="119" y="111"/>
                  </a:lnTo>
                  <a:lnTo>
                    <a:pt x="119" y="118"/>
                  </a:lnTo>
                  <a:lnTo>
                    <a:pt x="122" y="120"/>
                  </a:lnTo>
                  <a:lnTo>
                    <a:pt x="123" y="119"/>
                  </a:lnTo>
                  <a:lnTo>
                    <a:pt x="123" y="118"/>
                  </a:lnTo>
                  <a:lnTo>
                    <a:pt x="120" y="117"/>
                  </a:lnTo>
                  <a:lnTo>
                    <a:pt x="120" y="116"/>
                  </a:lnTo>
                  <a:lnTo>
                    <a:pt x="122" y="113"/>
                  </a:lnTo>
                  <a:lnTo>
                    <a:pt x="120" y="106"/>
                  </a:lnTo>
                  <a:lnTo>
                    <a:pt x="122" y="105"/>
                  </a:lnTo>
                  <a:lnTo>
                    <a:pt x="124" y="107"/>
                  </a:lnTo>
                  <a:lnTo>
                    <a:pt x="125" y="107"/>
                  </a:lnTo>
                  <a:lnTo>
                    <a:pt x="125" y="106"/>
                  </a:lnTo>
                  <a:lnTo>
                    <a:pt x="123" y="104"/>
                  </a:lnTo>
                  <a:lnTo>
                    <a:pt x="120" y="102"/>
                  </a:lnTo>
                  <a:lnTo>
                    <a:pt x="120" y="100"/>
                  </a:lnTo>
                  <a:lnTo>
                    <a:pt x="113" y="93"/>
                  </a:lnTo>
                  <a:lnTo>
                    <a:pt x="110" y="84"/>
                  </a:lnTo>
                  <a:lnTo>
                    <a:pt x="111" y="83"/>
                  </a:lnTo>
                  <a:lnTo>
                    <a:pt x="111" y="82"/>
                  </a:lnTo>
                  <a:lnTo>
                    <a:pt x="107" y="77"/>
                  </a:lnTo>
                  <a:lnTo>
                    <a:pt x="108" y="77"/>
                  </a:lnTo>
                  <a:lnTo>
                    <a:pt x="108" y="75"/>
                  </a:lnTo>
                  <a:lnTo>
                    <a:pt x="106" y="74"/>
                  </a:lnTo>
                  <a:lnTo>
                    <a:pt x="106" y="71"/>
                  </a:lnTo>
                  <a:lnTo>
                    <a:pt x="106" y="68"/>
                  </a:lnTo>
                  <a:lnTo>
                    <a:pt x="107" y="65"/>
                  </a:lnTo>
                  <a:lnTo>
                    <a:pt x="108" y="65"/>
                  </a:lnTo>
                  <a:lnTo>
                    <a:pt x="110" y="68"/>
                  </a:lnTo>
                  <a:lnTo>
                    <a:pt x="111" y="65"/>
                  </a:lnTo>
                  <a:lnTo>
                    <a:pt x="112" y="64"/>
                  </a:lnTo>
                  <a:lnTo>
                    <a:pt x="114" y="60"/>
                  </a:lnTo>
                  <a:lnTo>
                    <a:pt x="117" y="56"/>
                  </a:lnTo>
                  <a:lnTo>
                    <a:pt x="114" y="56"/>
                  </a:lnTo>
                  <a:lnTo>
                    <a:pt x="112" y="57"/>
                  </a:lnTo>
                  <a:lnTo>
                    <a:pt x="107" y="57"/>
                  </a:lnTo>
                  <a:lnTo>
                    <a:pt x="107" y="56"/>
                  </a:lnTo>
                  <a:lnTo>
                    <a:pt x="110" y="54"/>
                  </a:lnTo>
                  <a:lnTo>
                    <a:pt x="107" y="52"/>
                  </a:lnTo>
                  <a:lnTo>
                    <a:pt x="108" y="50"/>
                  </a:lnTo>
                  <a:lnTo>
                    <a:pt x="108" y="47"/>
                  </a:lnTo>
                  <a:lnTo>
                    <a:pt x="108" y="46"/>
                  </a:lnTo>
                  <a:lnTo>
                    <a:pt x="108" y="44"/>
                  </a:lnTo>
                  <a:lnTo>
                    <a:pt x="106" y="36"/>
                  </a:lnTo>
                  <a:lnTo>
                    <a:pt x="102" y="30"/>
                  </a:lnTo>
                  <a:lnTo>
                    <a:pt x="102" y="28"/>
                  </a:lnTo>
                  <a:lnTo>
                    <a:pt x="104" y="27"/>
                  </a:lnTo>
                  <a:lnTo>
                    <a:pt x="107" y="27"/>
                  </a:lnTo>
                  <a:lnTo>
                    <a:pt x="107" y="22"/>
                  </a:lnTo>
                  <a:lnTo>
                    <a:pt x="108" y="21"/>
                  </a:lnTo>
                  <a:lnTo>
                    <a:pt x="111" y="22"/>
                  </a:lnTo>
                  <a:lnTo>
                    <a:pt x="114" y="22"/>
                  </a:lnTo>
                  <a:lnTo>
                    <a:pt x="120" y="18"/>
                  </a:lnTo>
                  <a:lnTo>
                    <a:pt x="124" y="15"/>
                  </a:lnTo>
                  <a:lnTo>
                    <a:pt x="124" y="12"/>
                  </a:lnTo>
                  <a:lnTo>
                    <a:pt x="123" y="11"/>
                  </a:lnTo>
                  <a:lnTo>
                    <a:pt x="125" y="11"/>
                  </a:lnTo>
                  <a:lnTo>
                    <a:pt x="124" y="8"/>
                  </a:lnTo>
                  <a:lnTo>
                    <a:pt x="122" y="5"/>
                  </a:lnTo>
                  <a:lnTo>
                    <a:pt x="124" y="4"/>
                  </a:lnTo>
                  <a:lnTo>
                    <a:pt x="124" y="2"/>
                  </a:lnTo>
                  <a:lnTo>
                    <a:pt x="123" y="0"/>
                  </a:lnTo>
                  <a:lnTo>
                    <a:pt x="124" y="0"/>
                  </a:lnTo>
                  <a:lnTo>
                    <a:pt x="126" y="4"/>
                  </a:lnTo>
                  <a:lnTo>
                    <a:pt x="130" y="4"/>
                  </a:lnTo>
                  <a:lnTo>
                    <a:pt x="135" y="2"/>
                  </a:lnTo>
                  <a:lnTo>
                    <a:pt x="136" y="2"/>
                  </a:lnTo>
                  <a:lnTo>
                    <a:pt x="137" y="2"/>
                  </a:lnTo>
                  <a:lnTo>
                    <a:pt x="138" y="5"/>
                  </a:lnTo>
                  <a:lnTo>
                    <a:pt x="136" y="9"/>
                  </a:lnTo>
                  <a:lnTo>
                    <a:pt x="140" y="10"/>
                  </a:lnTo>
                  <a:lnTo>
                    <a:pt x="141" y="12"/>
                  </a:lnTo>
                  <a:lnTo>
                    <a:pt x="146" y="15"/>
                  </a:lnTo>
                  <a:lnTo>
                    <a:pt x="147" y="17"/>
                  </a:lnTo>
                  <a:lnTo>
                    <a:pt x="150" y="32"/>
                  </a:lnTo>
                  <a:lnTo>
                    <a:pt x="150" y="35"/>
                  </a:lnTo>
                  <a:lnTo>
                    <a:pt x="152" y="38"/>
                  </a:lnTo>
                  <a:lnTo>
                    <a:pt x="153" y="39"/>
                  </a:lnTo>
                  <a:lnTo>
                    <a:pt x="155" y="38"/>
                  </a:lnTo>
                  <a:lnTo>
                    <a:pt x="158" y="38"/>
                  </a:lnTo>
                  <a:lnTo>
                    <a:pt x="160" y="40"/>
                  </a:lnTo>
                  <a:lnTo>
                    <a:pt x="161" y="39"/>
                  </a:lnTo>
                  <a:lnTo>
                    <a:pt x="165" y="47"/>
                  </a:lnTo>
                  <a:lnTo>
                    <a:pt x="165" y="52"/>
                  </a:lnTo>
                  <a:lnTo>
                    <a:pt x="168" y="56"/>
                  </a:lnTo>
                  <a:lnTo>
                    <a:pt x="170" y="62"/>
                  </a:lnTo>
                  <a:lnTo>
                    <a:pt x="171" y="63"/>
                  </a:lnTo>
                  <a:lnTo>
                    <a:pt x="173" y="62"/>
                  </a:lnTo>
                  <a:lnTo>
                    <a:pt x="171" y="66"/>
                  </a:lnTo>
                  <a:lnTo>
                    <a:pt x="170" y="71"/>
                  </a:lnTo>
                  <a:lnTo>
                    <a:pt x="170" y="72"/>
                  </a:lnTo>
                  <a:lnTo>
                    <a:pt x="171" y="74"/>
                  </a:lnTo>
                  <a:lnTo>
                    <a:pt x="171" y="78"/>
                  </a:lnTo>
                  <a:lnTo>
                    <a:pt x="171" y="81"/>
                  </a:lnTo>
                  <a:lnTo>
                    <a:pt x="170" y="87"/>
                  </a:lnTo>
                  <a:lnTo>
                    <a:pt x="170" y="92"/>
                  </a:lnTo>
                  <a:lnTo>
                    <a:pt x="167" y="100"/>
                  </a:lnTo>
                  <a:lnTo>
                    <a:pt x="166" y="102"/>
                  </a:lnTo>
                  <a:lnTo>
                    <a:pt x="168" y="107"/>
                  </a:lnTo>
                  <a:lnTo>
                    <a:pt x="168" y="110"/>
                  </a:lnTo>
                  <a:lnTo>
                    <a:pt x="166" y="111"/>
                  </a:lnTo>
                  <a:lnTo>
                    <a:pt x="166" y="112"/>
                  </a:lnTo>
                  <a:lnTo>
                    <a:pt x="167" y="113"/>
                  </a:lnTo>
                  <a:lnTo>
                    <a:pt x="168" y="113"/>
                  </a:lnTo>
                  <a:lnTo>
                    <a:pt x="168" y="114"/>
                  </a:lnTo>
                  <a:lnTo>
                    <a:pt x="168" y="119"/>
                  </a:lnTo>
                  <a:lnTo>
                    <a:pt x="167" y="128"/>
                  </a:lnTo>
                  <a:lnTo>
                    <a:pt x="164" y="138"/>
                  </a:lnTo>
                  <a:lnTo>
                    <a:pt x="159" y="141"/>
                  </a:lnTo>
                  <a:lnTo>
                    <a:pt x="156" y="143"/>
                  </a:lnTo>
                  <a:lnTo>
                    <a:pt x="154" y="142"/>
                  </a:lnTo>
                  <a:lnTo>
                    <a:pt x="153" y="142"/>
                  </a:lnTo>
                  <a:lnTo>
                    <a:pt x="152" y="144"/>
                  </a:lnTo>
                  <a:lnTo>
                    <a:pt x="150" y="144"/>
                  </a:lnTo>
                  <a:lnTo>
                    <a:pt x="148" y="153"/>
                  </a:lnTo>
                  <a:lnTo>
                    <a:pt x="149" y="153"/>
                  </a:lnTo>
                  <a:lnTo>
                    <a:pt x="153" y="149"/>
                  </a:lnTo>
                  <a:lnTo>
                    <a:pt x="154" y="147"/>
                  </a:lnTo>
                  <a:lnTo>
                    <a:pt x="156" y="148"/>
                  </a:lnTo>
                  <a:lnTo>
                    <a:pt x="160" y="147"/>
                  </a:lnTo>
                  <a:lnTo>
                    <a:pt x="165" y="148"/>
                  </a:lnTo>
                  <a:lnTo>
                    <a:pt x="167" y="152"/>
                  </a:lnTo>
                  <a:lnTo>
                    <a:pt x="168" y="154"/>
                  </a:lnTo>
                  <a:lnTo>
                    <a:pt x="168" y="155"/>
                  </a:lnTo>
                  <a:lnTo>
                    <a:pt x="166" y="162"/>
                  </a:lnTo>
                  <a:lnTo>
                    <a:pt x="165" y="164"/>
                  </a:lnTo>
                  <a:lnTo>
                    <a:pt x="162" y="164"/>
                  </a:lnTo>
                  <a:lnTo>
                    <a:pt x="164" y="170"/>
                  </a:lnTo>
                  <a:lnTo>
                    <a:pt x="166" y="172"/>
                  </a:lnTo>
                  <a:lnTo>
                    <a:pt x="167" y="177"/>
                  </a:lnTo>
                  <a:lnTo>
                    <a:pt x="168" y="179"/>
                  </a:lnTo>
                  <a:lnTo>
                    <a:pt x="171" y="180"/>
                  </a:lnTo>
                  <a:lnTo>
                    <a:pt x="171" y="179"/>
                  </a:lnTo>
                  <a:lnTo>
                    <a:pt x="171" y="178"/>
                  </a:lnTo>
                  <a:lnTo>
                    <a:pt x="173" y="180"/>
                  </a:lnTo>
                  <a:lnTo>
                    <a:pt x="172" y="182"/>
                  </a:lnTo>
                  <a:lnTo>
                    <a:pt x="171" y="183"/>
                  </a:lnTo>
                  <a:lnTo>
                    <a:pt x="170" y="185"/>
                  </a:lnTo>
                  <a:lnTo>
                    <a:pt x="172" y="189"/>
                  </a:lnTo>
                  <a:lnTo>
                    <a:pt x="168" y="189"/>
                  </a:lnTo>
                  <a:lnTo>
                    <a:pt x="164" y="190"/>
                  </a:lnTo>
                  <a:lnTo>
                    <a:pt x="162" y="191"/>
                  </a:lnTo>
                  <a:lnTo>
                    <a:pt x="156" y="196"/>
                  </a:lnTo>
                  <a:lnTo>
                    <a:pt x="154" y="197"/>
                  </a:lnTo>
                  <a:lnTo>
                    <a:pt x="153" y="198"/>
                  </a:lnTo>
                  <a:lnTo>
                    <a:pt x="155" y="200"/>
                  </a:lnTo>
                  <a:lnTo>
                    <a:pt x="158" y="198"/>
                  </a:lnTo>
                  <a:lnTo>
                    <a:pt x="161" y="195"/>
                  </a:lnTo>
                  <a:lnTo>
                    <a:pt x="167" y="192"/>
                  </a:lnTo>
                  <a:lnTo>
                    <a:pt x="171" y="191"/>
                  </a:lnTo>
                  <a:lnTo>
                    <a:pt x="173" y="194"/>
                  </a:lnTo>
                  <a:lnTo>
                    <a:pt x="176" y="194"/>
                  </a:lnTo>
                  <a:lnTo>
                    <a:pt x="179" y="192"/>
                  </a:lnTo>
                  <a:lnTo>
                    <a:pt x="184" y="195"/>
                  </a:lnTo>
                  <a:lnTo>
                    <a:pt x="184" y="201"/>
                  </a:lnTo>
                  <a:lnTo>
                    <a:pt x="185" y="203"/>
                  </a:lnTo>
                  <a:lnTo>
                    <a:pt x="173" y="213"/>
                  </a:lnTo>
                  <a:lnTo>
                    <a:pt x="174" y="214"/>
                  </a:lnTo>
                  <a:lnTo>
                    <a:pt x="176" y="214"/>
                  </a:lnTo>
                  <a:lnTo>
                    <a:pt x="176" y="215"/>
                  </a:lnTo>
                  <a:lnTo>
                    <a:pt x="177" y="215"/>
                  </a:lnTo>
                  <a:lnTo>
                    <a:pt x="180" y="213"/>
                  </a:lnTo>
                  <a:lnTo>
                    <a:pt x="184" y="212"/>
                  </a:lnTo>
                  <a:lnTo>
                    <a:pt x="186" y="208"/>
                  </a:lnTo>
                  <a:lnTo>
                    <a:pt x="190" y="207"/>
                  </a:lnTo>
                  <a:lnTo>
                    <a:pt x="191" y="207"/>
                  </a:lnTo>
                  <a:lnTo>
                    <a:pt x="194" y="212"/>
                  </a:lnTo>
                  <a:lnTo>
                    <a:pt x="195" y="214"/>
                  </a:lnTo>
                  <a:lnTo>
                    <a:pt x="197" y="215"/>
                  </a:lnTo>
                  <a:lnTo>
                    <a:pt x="200" y="215"/>
                  </a:lnTo>
                  <a:lnTo>
                    <a:pt x="200" y="218"/>
                  </a:lnTo>
                  <a:lnTo>
                    <a:pt x="202" y="216"/>
                  </a:lnTo>
                  <a:lnTo>
                    <a:pt x="210" y="222"/>
                  </a:lnTo>
                  <a:lnTo>
                    <a:pt x="210" y="220"/>
                  </a:lnTo>
                  <a:lnTo>
                    <a:pt x="213" y="220"/>
                  </a:lnTo>
                  <a:lnTo>
                    <a:pt x="214" y="221"/>
                  </a:lnTo>
                  <a:lnTo>
                    <a:pt x="219" y="226"/>
                  </a:lnTo>
                  <a:lnTo>
                    <a:pt x="216" y="231"/>
                  </a:lnTo>
                  <a:lnTo>
                    <a:pt x="220" y="232"/>
                  </a:lnTo>
                  <a:lnTo>
                    <a:pt x="221" y="233"/>
                  </a:lnTo>
                  <a:lnTo>
                    <a:pt x="225" y="233"/>
                  </a:lnTo>
                  <a:lnTo>
                    <a:pt x="225" y="232"/>
                  </a:lnTo>
                  <a:lnTo>
                    <a:pt x="226" y="230"/>
                  </a:lnTo>
                  <a:lnTo>
                    <a:pt x="231" y="228"/>
                  </a:lnTo>
                  <a:lnTo>
                    <a:pt x="233" y="226"/>
                  </a:lnTo>
                  <a:lnTo>
                    <a:pt x="234" y="226"/>
                  </a:lnTo>
                  <a:lnTo>
                    <a:pt x="234" y="227"/>
                  </a:lnTo>
                  <a:lnTo>
                    <a:pt x="233" y="228"/>
                  </a:lnTo>
                  <a:lnTo>
                    <a:pt x="232" y="230"/>
                  </a:lnTo>
                  <a:lnTo>
                    <a:pt x="230" y="231"/>
                  </a:lnTo>
                  <a:lnTo>
                    <a:pt x="231" y="231"/>
                  </a:lnTo>
                  <a:lnTo>
                    <a:pt x="237" y="227"/>
                  </a:lnTo>
                  <a:lnTo>
                    <a:pt x="240" y="227"/>
                  </a:lnTo>
                  <a:lnTo>
                    <a:pt x="240" y="226"/>
                  </a:lnTo>
                  <a:lnTo>
                    <a:pt x="243" y="226"/>
                  </a:lnTo>
                  <a:lnTo>
                    <a:pt x="254" y="220"/>
                  </a:lnTo>
                  <a:lnTo>
                    <a:pt x="256" y="221"/>
                  </a:lnTo>
                  <a:lnTo>
                    <a:pt x="262" y="219"/>
                  </a:lnTo>
                  <a:lnTo>
                    <a:pt x="263" y="220"/>
                  </a:lnTo>
                  <a:lnTo>
                    <a:pt x="267" y="220"/>
                  </a:lnTo>
                  <a:lnTo>
                    <a:pt x="268" y="221"/>
                  </a:lnTo>
                  <a:lnTo>
                    <a:pt x="269" y="221"/>
                  </a:lnTo>
                  <a:lnTo>
                    <a:pt x="270" y="222"/>
                  </a:lnTo>
                  <a:lnTo>
                    <a:pt x="263" y="226"/>
                  </a:lnTo>
                  <a:lnTo>
                    <a:pt x="264" y="226"/>
                  </a:lnTo>
                  <a:lnTo>
                    <a:pt x="275" y="225"/>
                  </a:lnTo>
                  <a:lnTo>
                    <a:pt x="281" y="226"/>
                  </a:lnTo>
                  <a:lnTo>
                    <a:pt x="284" y="228"/>
                  </a:lnTo>
                  <a:lnTo>
                    <a:pt x="285" y="230"/>
                  </a:lnTo>
                  <a:lnTo>
                    <a:pt x="285" y="232"/>
                  </a:lnTo>
                  <a:lnTo>
                    <a:pt x="281" y="237"/>
                  </a:lnTo>
                  <a:lnTo>
                    <a:pt x="280" y="239"/>
                  </a:lnTo>
                  <a:lnTo>
                    <a:pt x="280" y="245"/>
                  </a:lnTo>
                  <a:lnTo>
                    <a:pt x="278" y="250"/>
                  </a:lnTo>
                  <a:lnTo>
                    <a:pt x="278" y="251"/>
                  </a:lnTo>
                  <a:lnTo>
                    <a:pt x="275" y="254"/>
                  </a:lnTo>
                  <a:lnTo>
                    <a:pt x="274" y="256"/>
                  </a:lnTo>
                  <a:lnTo>
                    <a:pt x="270" y="257"/>
                  </a:lnTo>
                  <a:lnTo>
                    <a:pt x="270" y="258"/>
                  </a:lnTo>
                  <a:lnTo>
                    <a:pt x="261" y="264"/>
                  </a:lnTo>
                  <a:lnTo>
                    <a:pt x="258" y="266"/>
                  </a:lnTo>
                  <a:lnTo>
                    <a:pt x="257" y="264"/>
                  </a:lnTo>
                  <a:lnTo>
                    <a:pt x="254" y="267"/>
                  </a:lnTo>
                  <a:lnTo>
                    <a:pt x="248" y="269"/>
                  </a:lnTo>
                  <a:lnTo>
                    <a:pt x="246" y="269"/>
                  </a:lnTo>
                  <a:lnTo>
                    <a:pt x="242" y="264"/>
                  </a:lnTo>
                  <a:lnTo>
                    <a:pt x="243" y="272"/>
                  </a:lnTo>
                  <a:lnTo>
                    <a:pt x="242" y="273"/>
                  </a:lnTo>
                  <a:lnTo>
                    <a:pt x="243" y="274"/>
                  </a:lnTo>
                  <a:lnTo>
                    <a:pt x="242" y="276"/>
                  </a:lnTo>
                  <a:lnTo>
                    <a:pt x="240" y="279"/>
                  </a:lnTo>
                  <a:lnTo>
                    <a:pt x="242" y="279"/>
                  </a:lnTo>
                  <a:lnTo>
                    <a:pt x="244" y="281"/>
                  </a:lnTo>
                  <a:lnTo>
                    <a:pt x="244" y="284"/>
                  </a:lnTo>
                  <a:lnTo>
                    <a:pt x="242" y="284"/>
                  </a:lnTo>
                  <a:lnTo>
                    <a:pt x="240" y="282"/>
                  </a:lnTo>
                  <a:lnTo>
                    <a:pt x="239" y="285"/>
                  </a:lnTo>
                  <a:lnTo>
                    <a:pt x="242" y="285"/>
                  </a:lnTo>
                  <a:lnTo>
                    <a:pt x="242" y="286"/>
                  </a:lnTo>
                  <a:lnTo>
                    <a:pt x="239" y="287"/>
                  </a:lnTo>
                  <a:lnTo>
                    <a:pt x="239" y="291"/>
                  </a:lnTo>
                  <a:lnTo>
                    <a:pt x="237" y="292"/>
                  </a:lnTo>
                  <a:lnTo>
                    <a:pt x="236" y="293"/>
                  </a:lnTo>
                  <a:lnTo>
                    <a:pt x="233" y="296"/>
                  </a:lnTo>
                  <a:lnTo>
                    <a:pt x="230" y="296"/>
                  </a:lnTo>
                  <a:lnTo>
                    <a:pt x="227" y="294"/>
                  </a:lnTo>
                  <a:lnTo>
                    <a:pt x="226" y="296"/>
                  </a:lnTo>
                  <a:lnTo>
                    <a:pt x="227" y="298"/>
                  </a:lnTo>
                  <a:lnTo>
                    <a:pt x="224" y="298"/>
                  </a:lnTo>
                  <a:lnTo>
                    <a:pt x="224" y="302"/>
                  </a:lnTo>
                  <a:lnTo>
                    <a:pt x="220" y="306"/>
                  </a:lnTo>
                  <a:lnTo>
                    <a:pt x="218" y="306"/>
                  </a:lnTo>
                  <a:lnTo>
                    <a:pt x="216" y="308"/>
                  </a:lnTo>
                  <a:lnTo>
                    <a:pt x="216" y="311"/>
                  </a:lnTo>
                  <a:lnTo>
                    <a:pt x="214" y="314"/>
                  </a:lnTo>
                  <a:lnTo>
                    <a:pt x="213" y="315"/>
                  </a:lnTo>
                  <a:lnTo>
                    <a:pt x="214" y="317"/>
                  </a:lnTo>
                  <a:lnTo>
                    <a:pt x="212" y="316"/>
                  </a:lnTo>
                  <a:lnTo>
                    <a:pt x="210" y="317"/>
                  </a:lnTo>
                  <a:lnTo>
                    <a:pt x="213" y="318"/>
                  </a:lnTo>
                  <a:lnTo>
                    <a:pt x="212" y="320"/>
                  </a:lnTo>
                  <a:lnTo>
                    <a:pt x="210" y="318"/>
                  </a:lnTo>
                  <a:lnTo>
                    <a:pt x="208" y="321"/>
                  </a:lnTo>
                  <a:lnTo>
                    <a:pt x="206" y="323"/>
                  </a:lnTo>
                  <a:lnTo>
                    <a:pt x="196" y="329"/>
                  </a:lnTo>
                  <a:lnTo>
                    <a:pt x="195" y="330"/>
                  </a:lnTo>
                  <a:lnTo>
                    <a:pt x="194" y="329"/>
                  </a:lnTo>
                  <a:lnTo>
                    <a:pt x="192" y="329"/>
                  </a:lnTo>
                  <a:lnTo>
                    <a:pt x="190" y="330"/>
                  </a:lnTo>
                  <a:lnTo>
                    <a:pt x="185" y="333"/>
                  </a:lnTo>
                  <a:lnTo>
                    <a:pt x="184" y="334"/>
                  </a:lnTo>
                  <a:lnTo>
                    <a:pt x="183" y="332"/>
                  </a:lnTo>
                  <a:lnTo>
                    <a:pt x="180" y="334"/>
                  </a:lnTo>
                  <a:lnTo>
                    <a:pt x="179" y="334"/>
                  </a:lnTo>
                  <a:lnTo>
                    <a:pt x="179" y="332"/>
                  </a:lnTo>
                  <a:lnTo>
                    <a:pt x="180" y="329"/>
                  </a:lnTo>
                  <a:lnTo>
                    <a:pt x="179" y="326"/>
                  </a:lnTo>
                  <a:lnTo>
                    <a:pt x="178" y="326"/>
                  </a:lnTo>
                  <a:lnTo>
                    <a:pt x="178" y="322"/>
                  </a:lnTo>
                  <a:lnTo>
                    <a:pt x="177" y="320"/>
                  </a:lnTo>
                  <a:lnTo>
                    <a:pt x="177" y="316"/>
                  </a:lnTo>
                  <a:lnTo>
                    <a:pt x="178" y="315"/>
                  </a:lnTo>
                  <a:lnTo>
                    <a:pt x="178" y="312"/>
                  </a:lnTo>
                  <a:lnTo>
                    <a:pt x="180" y="310"/>
                  </a:lnTo>
                  <a:lnTo>
                    <a:pt x="183" y="310"/>
                  </a:lnTo>
                  <a:lnTo>
                    <a:pt x="186" y="309"/>
                  </a:lnTo>
                  <a:lnTo>
                    <a:pt x="185" y="308"/>
                  </a:lnTo>
                  <a:lnTo>
                    <a:pt x="185" y="304"/>
                  </a:lnTo>
                  <a:lnTo>
                    <a:pt x="184" y="303"/>
                  </a:lnTo>
                  <a:lnTo>
                    <a:pt x="188" y="298"/>
                  </a:lnTo>
                  <a:lnTo>
                    <a:pt x="186" y="297"/>
                  </a:lnTo>
                  <a:lnTo>
                    <a:pt x="188" y="296"/>
                  </a:lnTo>
                  <a:lnTo>
                    <a:pt x="189" y="294"/>
                  </a:lnTo>
                  <a:lnTo>
                    <a:pt x="192" y="29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04" name="Freeform 1107"/>
            <p:cNvSpPr>
              <a:spLocks noChangeAspect="1"/>
            </p:cNvSpPr>
            <p:nvPr/>
          </p:nvSpPr>
          <p:spPr bwMode="auto">
            <a:xfrm>
              <a:off x="2425" y="1754"/>
              <a:ext cx="63" cy="29"/>
            </a:xfrm>
            <a:custGeom>
              <a:avLst/>
              <a:gdLst>
                <a:gd name="T0" fmla="*/ 1 w 126"/>
                <a:gd name="T1" fmla="*/ 1 h 57"/>
                <a:gd name="T2" fmla="*/ 1 w 126"/>
                <a:gd name="T3" fmla="*/ 1 h 57"/>
                <a:gd name="T4" fmla="*/ 1 w 126"/>
                <a:gd name="T5" fmla="*/ 1 h 57"/>
                <a:gd name="T6" fmla="*/ 1 w 126"/>
                <a:gd name="T7" fmla="*/ 1 h 57"/>
                <a:gd name="T8" fmla="*/ 1 w 126"/>
                <a:gd name="T9" fmla="*/ 1 h 57"/>
                <a:gd name="T10" fmla="*/ 1 w 126"/>
                <a:gd name="T11" fmla="*/ 1 h 57"/>
                <a:gd name="T12" fmla="*/ 1 w 126"/>
                <a:gd name="T13" fmla="*/ 1 h 57"/>
                <a:gd name="T14" fmla="*/ 1 w 126"/>
                <a:gd name="T15" fmla="*/ 1 h 57"/>
                <a:gd name="T16" fmla="*/ 1 w 126"/>
                <a:gd name="T17" fmla="*/ 1 h 57"/>
                <a:gd name="T18" fmla="*/ 1 w 126"/>
                <a:gd name="T19" fmla="*/ 1 h 57"/>
                <a:gd name="T20" fmla="*/ 1 w 126"/>
                <a:gd name="T21" fmla="*/ 1 h 57"/>
                <a:gd name="T22" fmla="*/ 1 w 126"/>
                <a:gd name="T23" fmla="*/ 1 h 57"/>
                <a:gd name="T24" fmla="*/ 1 w 126"/>
                <a:gd name="T25" fmla="*/ 1 h 57"/>
                <a:gd name="T26" fmla="*/ 1 w 126"/>
                <a:gd name="T27" fmla="*/ 1 h 57"/>
                <a:gd name="T28" fmla="*/ 1 w 126"/>
                <a:gd name="T29" fmla="*/ 1 h 57"/>
                <a:gd name="T30" fmla="*/ 1 w 126"/>
                <a:gd name="T31" fmla="*/ 1 h 57"/>
                <a:gd name="T32" fmla="*/ 1 w 126"/>
                <a:gd name="T33" fmla="*/ 1 h 57"/>
                <a:gd name="T34" fmla="*/ 1 w 126"/>
                <a:gd name="T35" fmla="*/ 1 h 57"/>
                <a:gd name="T36" fmla="*/ 1 w 126"/>
                <a:gd name="T37" fmla="*/ 1 h 57"/>
                <a:gd name="T38" fmla="*/ 1 w 126"/>
                <a:gd name="T39" fmla="*/ 1 h 57"/>
                <a:gd name="T40" fmla="*/ 1 w 126"/>
                <a:gd name="T41" fmla="*/ 1 h 57"/>
                <a:gd name="T42" fmla="*/ 1 w 126"/>
                <a:gd name="T43" fmla="*/ 1 h 57"/>
                <a:gd name="T44" fmla="*/ 1 w 126"/>
                <a:gd name="T45" fmla="*/ 0 h 57"/>
                <a:gd name="T46" fmla="*/ 1 w 126"/>
                <a:gd name="T47" fmla="*/ 1 h 57"/>
                <a:gd name="T48" fmla="*/ 1 w 126"/>
                <a:gd name="T49" fmla="*/ 1 h 57"/>
                <a:gd name="T50" fmla="*/ 1 w 126"/>
                <a:gd name="T51" fmla="*/ 1 h 57"/>
                <a:gd name="T52" fmla="*/ 1 w 126"/>
                <a:gd name="T53" fmla="*/ 1 h 57"/>
                <a:gd name="T54" fmla="*/ 1 w 126"/>
                <a:gd name="T55" fmla="*/ 1 h 57"/>
                <a:gd name="T56" fmla="*/ 1 w 126"/>
                <a:gd name="T57" fmla="*/ 1 h 57"/>
                <a:gd name="T58" fmla="*/ 1 w 126"/>
                <a:gd name="T59" fmla="*/ 1 h 57"/>
                <a:gd name="T60" fmla="*/ 1 w 126"/>
                <a:gd name="T61" fmla="*/ 1 h 57"/>
                <a:gd name="T62" fmla="*/ 1 w 126"/>
                <a:gd name="T63" fmla="*/ 1 h 57"/>
                <a:gd name="T64" fmla="*/ 1 w 126"/>
                <a:gd name="T65" fmla="*/ 1 h 57"/>
                <a:gd name="T66" fmla="*/ 1 w 126"/>
                <a:gd name="T67" fmla="*/ 1 h 57"/>
                <a:gd name="T68" fmla="*/ 1 w 126"/>
                <a:gd name="T69" fmla="*/ 1 h 57"/>
                <a:gd name="T70" fmla="*/ 1 w 126"/>
                <a:gd name="T71" fmla="*/ 1 h 57"/>
                <a:gd name="T72" fmla="*/ 1 w 126"/>
                <a:gd name="T73" fmla="*/ 1 h 57"/>
                <a:gd name="T74" fmla="*/ 1 w 126"/>
                <a:gd name="T75" fmla="*/ 1 h 57"/>
                <a:gd name="T76" fmla="*/ 1 w 126"/>
                <a:gd name="T77" fmla="*/ 1 h 57"/>
                <a:gd name="T78" fmla="*/ 1 w 126"/>
                <a:gd name="T79" fmla="*/ 1 h 57"/>
                <a:gd name="T80" fmla="*/ 1 w 126"/>
                <a:gd name="T81" fmla="*/ 1 h 57"/>
                <a:gd name="T82" fmla="*/ 1 w 126"/>
                <a:gd name="T83" fmla="*/ 1 h 57"/>
                <a:gd name="T84" fmla="*/ 1 w 126"/>
                <a:gd name="T85" fmla="*/ 1 h 57"/>
                <a:gd name="T86" fmla="*/ 1 w 126"/>
                <a:gd name="T87" fmla="*/ 1 h 57"/>
                <a:gd name="T88" fmla="*/ 1 w 126"/>
                <a:gd name="T89" fmla="*/ 1 h 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6" h="57">
                  <a:moveTo>
                    <a:pt x="85" y="57"/>
                  </a:moveTo>
                  <a:lnTo>
                    <a:pt x="84" y="56"/>
                  </a:lnTo>
                  <a:lnTo>
                    <a:pt x="84" y="54"/>
                  </a:lnTo>
                  <a:lnTo>
                    <a:pt x="81" y="54"/>
                  </a:lnTo>
                  <a:lnTo>
                    <a:pt x="81" y="52"/>
                  </a:lnTo>
                  <a:lnTo>
                    <a:pt x="83" y="48"/>
                  </a:lnTo>
                  <a:lnTo>
                    <a:pt x="90" y="45"/>
                  </a:lnTo>
                  <a:lnTo>
                    <a:pt x="90" y="44"/>
                  </a:lnTo>
                  <a:lnTo>
                    <a:pt x="88" y="42"/>
                  </a:lnTo>
                  <a:lnTo>
                    <a:pt x="89" y="42"/>
                  </a:lnTo>
                  <a:lnTo>
                    <a:pt x="93" y="40"/>
                  </a:lnTo>
                  <a:lnTo>
                    <a:pt x="94" y="39"/>
                  </a:lnTo>
                  <a:lnTo>
                    <a:pt x="97" y="39"/>
                  </a:lnTo>
                  <a:lnTo>
                    <a:pt x="99" y="37"/>
                  </a:lnTo>
                  <a:lnTo>
                    <a:pt x="101" y="34"/>
                  </a:lnTo>
                  <a:lnTo>
                    <a:pt x="102" y="34"/>
                  </a:lnTo>
                  <a:lnTo>
                    <a:pt x="106" y="31"/>
                  </a:lnTo>
                  <a:lnTo>
                    <a:pt x="107" y="31"/>
                  </a:lnTo>
                  <a:lnTo>
                    <a:pt x="109" y="32"/>
                  </a:lnTo>
                  <a:lnTo>
                    <a:pt x="115" y="30"/>
                  </a:lnTo>
                  <a:lnTo>
                    <a:pt x="119" y="28"/>
                  </a:lnTo>
                  <a:lnTo>
                    <a:pt x="121" y="26"/>
                  </a:lnTo>
                  <a:lnTo>
                    <a:pt x="124" y="25"/>
                  </a:lnTo>
                  <a:lnTo>
                    <a:pt x="126" y="21"/>
                  </a:lnTo>
                  <a:lnTo>
                    <a:pt x="125" y="22"/>
                  </a:lnTo>
                  <a:lnTo>
                    <a:pt x="121" y="25"/>
                  </a:lnTo>
                  <a:lnTo>
                    <a:pt x="119" y="25"/>
                  </a:lnTo>
                  <a:lnTo>
                    <a:pt x="117" y="26"/>
                  </a:lnTo>
                  <a:lnTo>
                    <a:pt x="114" y="26"/>
                  </a:lnTo>
                  <a:lnTo>
                    <a:pt x="112" y="25"/>
                  </a:lnTo>
                  <a:lnTo>
                    <a:pt x="111" y="26"/>
                  </a:lnTo>
                  <a:lnTo>
                    <a:pt x="109" y="28"/>
                  </a:lnTo>
                  <a:lnTo>
                    <a:pt x="106" y="28"/>
                  </a:lnTo>
                  <a:lnTo>
                    <a:pt x="103" y="26"/>
                  </a:lnTo>
                  <a:lnTo>
                    <a:pt x="101" y="25"/>
                  </a:lnTo>
                  <a:lnTo>
                    <a:pt x="89" y="28"/>
                  </a:lnTo>
                  <a:lnTo>
                    <a:pt x="85" y="27"/>
                  </a:lnTo>
                  <a:lnTo>
                    <a:pt x="85" y="26"/>
                  </a:lnTo>
                  <a:lnTo>
                    <a:pt x="85" y="19"/>
                  </a:lnTo>
                  <a:lnTo>
                    <a:pt x="84" y="16"/>
                  </a:lnTo>
                  <a:lnTo>
                    <a:pt x="84" y="13"/>
                  </a:lnTo>
                  <a:lnTo>
                    <a:pt x="83" y="12"/>
                  </a:lnTo>
                  <a:lnTo>
                    <a:pt x="81" y="9"/>
                  </a:lnTo>
                  <a:lnTo>
                    <a:pt x="79" y="4"/>
                  </a:lnTo>
                  <a:lnTo>
                    <a:pt x="77" y="0"/>
                  </a:lnTo>
                  <a:lnTo>
                    <a:pt x="76" y="0"/>
                  </a:lnTo>
                  <a:lnTo>
                    <a:pt x="77" y="6"/>
                  </a:lnTo>
                  <a:lnTo>
                    <a:pt x="78" y="9"/>
                  </a:lnTo>
                  <a:lnTo>
                    <a:pt x="78" y="13"/>
                  </a:lnTo>
                  <a:lnTo>
                    <a:pt x="77" y="20"/>
                  </a:lnTo>
                  <a:lnTo>
                    <a:pt x="75" y="22"/>
                  </a:lnTo>
                  <a:lnTo>
                    <a:pt x="72" y="21"/>
                  </a:lnTo>
                  <a:lnTo>
                    <a:pt x="71" y="21"/>
                  </a:lnTo>
                  <a:lnTo>
                    <a:pt x="72" y="25"/>
                  </a:lnTo>
                  <a:lnTo>
                    <a:pt x="70" y="28"/>
                  </a:lnTo>
                  <a:lnTo>
                    <a:pt x="69" y="32"/>
                  </a:lnTo>
                  <a:lnTo>
                    <a:pt x="66" y="34"/>
                  </a:lnTo>
                  <a:lnTo>
                    <a:pt x="66" y="38"/>
                  </a:lnTo>
                  <a:lnTo>
                    <a:pt x="63" y="42"/>
                  </a:lnTo>
                  <a:lnTo>
                    <a:pt x="63" y="43"/>
                  </a:lnTo>
                  <a:lnTo>
                    <a:pt x="61" y="44"/>
                  </a:lnTo>
                  <a:lnTo>
                    <a:pt x="60" y="45"/>
                  </a:lnTo>
                  <a:lnTo>
                    <a:pt x="58" y="40"/>
                  </a:lnTo>
                  <a:lnTo>
                    <a:pt x="53" y="40"/>
                  </a:lnTo>
                  <a:lnTo>
                    <a:pt x="55" y="36"/>
                  </a:lnTo>
                  <a:lnTo>
                    <a:pt x="55" y="31"/>
                  </a:lnTo>
                  <a:lnTo>
                    <a:pt x="58" y="25"/>
                  </a:lnTo>
                  <a:lnTo>
                    <a:pt x="58" y="24"/>
                  </a:lnTo>
                  <a:lnTo>
                    <a:pt x="55" y="21"/>
                  </a:lnTo>
                  <a:lnTo>
                    <a:pt x="57" y="15"/>
                  </a:lnTo>
                  <a:lnTo>
                    <a:pt x="54" y="13"/>
                  </a:lnTo>
                  <a:lnTo>
                    <a:pt x="53" y="13"/>
                  </a:lnTo>
                  <a:lnTo>
                    <a:pt x="51" y="16"/>
                  </a:lnTo>
                  <a:lnTo>
                    <a:pt x="49" y="15"/>
                  </a:lnTo>
                  <a:lnTo>
                    <a:pt x="47" y="15"/>
                  </a:lnTo>
                  <a:lnTo>
                    <a:pt x="47" y="13"/>
                  </a:lnTo>
                  <a:lnTo>
                    <a:pt x="46" y="10"/>
                  </a:lnTo>
                  <a:lnTo>
                    <a:pt x="45" y="12"/>
                  </a:lnTo>
                  <a:lnTo>
                    <a:pt x="43" y="9"/>
                  </a:lnTo>
                  <a:lnTo>
                    <a:pt x="41" y="9"/>
                  </a:lnTo>
                  <a:lnTo>
                    <a:pt x="42" y="19"/>
                  </a:lnTo>
                  <a:lnTo>
                    <a:pt x="40" y="20"/>
                  </a:lnTo>
                  <a:lnTo>
                    <a:pt x="36" y="21"/>
                  </a:lnTo>
                  <a:lnTo>
                    <a:pt x="31" y="20"/>
                  </a:lnTo>
                  <a:lnTo>
                    <a:pt x="30" y="18"/>
                  </a:lnTo>
                  <a:lnTo>
                    <a:pt x="21" y="21"/>
                  </a:lnTo>
                  <a:lnTo>
                    <a:pt x="18" y="21"/>
                  </a:lnTo>
                  <a:lnTo>
                    <a:pt x="3" y="25"/>
                  </a:lnTo>
                  <a:lnTo>
                    <a:pt x="0" y="24"/>
                  </a:lnTo>
                  <a:lnTo>
                    <a:pt x="3" y="22"/>
                  </a:lnTo>
                  <a:lnTo>
                    <a:pt x="3" y="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05" name="Freeform 1108"/>
            <p:cNvSpPr>
              <a:spLocks noChangeAspect="1"/>
            </p:cNvSpPr>
            <p:nvPr/>
          </p:nvSpPr>
          <p:spPr bwMode="auto">
            <a:xfrm>
              <a:off x="2399" y="1888"/>
              <a:ext cx="98" cy="91"/>
            </a:xfrm>
            <a:custGeom>
              <a:avLst/>
              <a:gdLst>
                <a:gd name="T0" fmla="*/ 1 w 195"/>
                <a:gd name="T1" fmla="*/ 0 h 183"/>
                <a:gd name="T2" fmla="*/ 1 w 195"/>
                <a:gd name="T3" fmla="*/ 0 h 183"/>
                <a:gd name="T4" fmla="*/ 1 w 195"/>
                <a:gd name="T5" fmla="*/ 0 h 183"/>
                <a:gd name="T6" fmla="*/ 1 w 195"/>
                <a:gd name="T7" fmla="*/ 0 h 183"/>
                <a:gd name="T8" fmla="*/ 1 w 195"/>
                <a:gd name="T9" fmla="*/ 0 h 183"/>
                <a:gd name="T10" fmla="*/ 1 w 195"/>
                <a:gd name="T11" fmla="*/ 0 h 183"/>
                <a:gd name="T12" fmla="*/ 1 w 195"/>
                <a:gd name="T13" fmla="*/ 0 h 183"/>
                <a:gd name="T14" fmla="*/ 1 w 195"/>
                <a:gd name="T15" fmla="*/ 0 h 183"/>
                <a:gd name="T16" fmla="*/ 1 w 195"/>
                <a:gd name="T17" fmla="*/ 0 h 183"/>
                <a:gd name="T18" fmla="*/ 1 w 195"/>
                <a:gd name="T19" fmla="*/ 0 h 183"/>
                <a:gd name="T20" fmla="*/ 1 w 195"/>
                <a:gd name="T21" fmla="*/ 0 h 183"/>
                <a:gd name="T22" fmla="*/ 1 w 195"/>
                <a:gd name="T23" fmla="*/ 0 h 183"/>
                <a:gd name="T24" fmla="*/ 1 w 195"/>
                <a:gd name="T25" fmla="*/ 0 h 183"/>
                <a:gd name="T26" fmla="*/ 1 w 195"/>
                <a:gd name="T27" fmla="*/ 0 h 183"/>
                <a:gd name="T28" fmla="*/ 1 w 195"/>
                <a:gd name="T29" fmla="*/ 0 h 183"/>
                <a:gd name="T30" fmla="*/ 1 w 195"/>
                <a:gd name="T31" fmla="*/ 0 h 183"/>
                <a:gd name="T32" fmla="*/ 1 w 195"/>
                <a:gd name="T33" fmla="*/ 0 h 183"/>
                <a:gd name="T34" fmla="*/ 1 w 195"/>
                <a:gd name="T35" fmla="*/ 0 h 183"/>
                <a:gd name="T36" fmla="*/ 1 w 195"/>
                <a:gd name="T37" fmla="*/ 0 h 183"/>
                <a:gd name="T38" fmla="*/ 1 w 195"/>
                <a:gd name="T39" fmla="*/ 0 h 183"/>
                <a:gd name="T40" fmla="*/ 1 w 195"/>
                <a:gd name="T41" fmla="*/ 0 h 183"/>
                <a:gd name="T42" fmla="*/ 1 w 195"/>
                <a:gd name="T43" fmla="*/ 0 h 183"/>
                <a:gd name="T44" fmla="*/ 1 w 195"/>
                <a:gd name="T45" fmla="*/ 0 h 183"/>
                <a:gd name="T46" fmla="*/ 1 w 195"/>
                <a:gd name="T47" fmla="*/ 0 h 183"/>
                <a:gd name="T48" fmla="*/ 1 w 195"/>
                <a:gd name="T49" fmla="*/ 0 h 183"/>
                <a:gd name="T50" fmla="*/ 1 w 195"/>
                <a:gd name="T51" fmla="*/ 0 h 183"/>
                <a:gd name="T52" fmla="*/ 1 w 195"/>
                <a:gd name="T53" fmla="*/ 0 h 183"/>
                <a:gd name="T54" fmla="*/ 1 w 195"/>
                <a:gd name="T55" fmla="*/ 0 h 183"/>
                <a:gd name="T56" fmla="*/ 1 w 195"/>
                <a:gd name="T57" fmla="*/ 0 h 183"/>
                <a:gd name="T58" fmla="*/ 1 w 195"/>
                <a:gd name="T59" fmla="*/ 0 h 183"/>
                <a:gd name="T60" fmla="*/ 1 w 195"/>
                <a:gd name="T61" fmla="*/ 0 h 183"/>
                <a:gd name="T62" fmla="*/ 1 w 195"/>
                <a:gd name="T63" fmla="*/ 0 h 183"/>
                <a:gd name="T64" fmla="*/ 1 w 195"/>
                <a:gd name="T65" fmla="*/ 0 h 183"/>
                <a:gd name="T66" fmla="*/ 1 w 195"/>
                <a:gd name="T67" fmla="*/ 0 h 183"/>
                <a:gd name="T68" fmla="*/ 1 w 195"/>
                <a:gd name="T69" fmla="*/ 0 h 183"/>
                <a:gd name="T70" fmla="*/ 1 w 195"/>
                <a:gd name="T71" fmla="*/ 0 h 183"/>
                <a:gd name="T72" fmla="*/ 1 w 195"/>
                <a:gd name="T73" fmla="*/ 0 h 183"/>
                <a:gd name="T74" fmla="*/ 1 w 195"/>
                <a:gd name="T75" fmla="*/ 0 h 183"/>
                <a:gd name="T76" fmla="*/ 1 w 195"/>
                <a:gd name="T77" fmla="*/ 0 h 183"/>
                <a:gd name="T78" fmla="*/ 1 w 195"/>
                <a:gd name="T79" fmla="*/ 0 h 183"/>
                <a:gd name="T80" fmla="*/ 1 w 195"/>
                <a:gd name="T81" fmla="*/ 0 h 183"/>
                <a:gd name="T82" fmla="*/ 1 w 195"/>
                <a:gd name="T83" fmla="*/ 0 h 183"/>
                <a:gd name="T84" fmla="*/ 1 w 195"/>
                <a:gd name="T85" fmla="*/ 0 h 183"/>
                <a:gd name="T86" fmla="*/ 1 w 195"/>
                <a:gd name="T87" fmla="*/ 0 h 183"/>
                <a:gd name="T88" fmla="*/ 1 w 195"/>
                <a:gd name="T89" fmla="*/ 0 h 183"/>
                <a:gd name="T90" fmla="*/ 1 w 195"/>
                <a:gd name="T91" fmla="*/ 0 h 183"/>
                <a:gd name="T92" fmla="*/ 1 w 195"/>
                <a:gd name="T93" fmla="*/ 0 h 183"/>
                <a:gd name="T94" fmla="*/ 1 w 195"/>
                <a:gd name="T95" fmla="*/ 0 h 183"/>
                <a:gd name="T96" fmla="*/ 1 w 195"/>
                <a:gd name="T97" fmla="*/ 0 h 183"/>
                <a:gd name="T98" fmla="*/ 1 w 195"/>
                <a:gd name="T99" fmla="*/ 0 h 183"/>
                <a:gd name="T100" fmla="*/ 1 w 195"/>
                <a:gd name="T101" fmla="*/ 0 h 183"/>
                <a:gd name="T102" fmla="*/ 1 w 195"/>
                <a:gd name="T103" fmla="*/ 0 h 183"/>
                <a:gd name="T104" fmla="*/ 1 w 195"/>
                <a:gd name="T105" fmla="*/ 0 h 183"/>
                <a:gd name="T106" fmla="*/ 1 w 195"/>
                <a:gd name="T107" fmla="*/ 0 h 183"/>
                <a:gd name="T108" fmla="*/ 1 w 195"/>
                <a:gd name="T109" fmla="*/ 0 h 183"/>
                <a:gd name="T110" fmla="*/ 1 w 195"/>
                <a:gd name="T111" fmla="*/ 0 h 183"/>
                <a:gd name="T112" fmla="*/ 1 w 195"/>
                <a:gd name="T113" fmla="*/ 0 h 1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5" h="183">
                  <a:moveTo>
                    <a:pt x="33" y="81"/>
                  </a:moveTo>
                  <a:lnTo>
                    <a:pt x="35" y="81"/>
                  </a:lnTo>
                  <a:lnTo>
                    <a:pt x="36" y="79"/>
                  </a:lnTo>
                  <a:lnTo>
                    <a:pt x="41" y="75"/>
                  </a:lnTo>
                  <a:lnTo>
                    <a:pt x="41" y="73"/>
                  </a:lnTo>
                  <a:lnTo>
                    <a:pt x="42" y="72"/>
                  </a:lnTo>
                  <a:lnTo>
                    <a:pt x="44" y="75"/>
                  </a:lnTo>
                  <a:lnTo>
                    <a:pt x="45" y="73"/>
                  </a:lnTo>
                  <a:lnTo>
                    <a:pt x="45" y="71"/>
                  </a:lnTo>
                  <a:lnTo>
                    <a:pt x="48" y="71"/>
                  </a:lnTo>
                  <a:lnTo>
                    <a:pt x="51" y="75"/>
                  </a:lnTo>
                  <a:lnTo>
                    <a:pt x="53" y="76"/>
                  </a:lnTo>
                  <a:lnTo>
                    <a:pt x="54" y="76"/>
                  </a:lnTo>
                  <a:lnTo>
                    <a:pt x="55" y="79"/>
                  </a:lnTo>
                  <a:lnTo>
                    <a:pt x="57" y="79"/>
                  </a:lnTo>
                  <a:lnTo>
                    <a:pt x="59" y="81"/>
                  </a:lnTo>
                  <a:lnTo>
                    <a:pt x="59" y="82"/>
                  </a:lnTo>
                  <a:lnTo>
                    <a:pt x="59" y="79"/>
                  </a:lnTo>
                  <a:lnTo>
                    <a:pt x="60" y="78"/>
                  </a:lnTo>
                  <a:lnTo>
                    <a:pt x="62" y="81"/>
                  </a:lnTo>
                  <a:lnTo>
                    <a:pt x="62" y="82"/>
                  </a:lnTo>
                  <a:lnTo>
                    <a:pt x="63" y="83"/>
                  </a:lnTo>
                  <a:lnTo>
                    <a:pt x="65" y="81"/>
                  </a:lnTo>
                  <a:lnTo>
                    <a:pt x="68" y="79"/>
                  </a:lnTo>
                  <a:lnTo>
                    <a:pt x="69" y="77"/>
                  </a:lnTo>
                  <a:lnTo>
                    <a:pt x="67" y="77"/>
                  </a:lnTo>
                  <a:lnTo>
                    <a:pt x="67" y="76"/>
                  </a:lnTo>
                  <a:lnTo>
                    <a:pt x="66" y="75"/>
                  </a:lnTo>
                  <a:lnTo>
                    <a:pt x="67" y="73"/>
                  </a:lnTo>
                  <a:lnTo>
                    <a:pt x="61" y="70"/>
                  </a:lnTo>
                  <a:lnTo>
                    <a:pt x="61" y="67"/>
                  </a:lnTo>
                  <a:lnTo>
                    <a:pt x="60" y="66"/>
                  </a:lnTo>
                  <a:lnTo>
                    <a:pt x="57" y="67"/>
                  </a:lnTo>
                  <a:lnTo>
                    <a:pt x="56" y="65"/>
                  </a:lnTo>
                  <a:lnTo>
                    <a:pt x="55" y="65"/>
                  </a:lnTo>
                  <a:lnTo>
                    <a:pt x="55" y="64"/>
                  </a:lnTo>
                  <a:lnTo>
                    <a:pt x="51" y="61"/>
                  </a:lnTo>
                  <a:lnTo>
                    <a:pt x="49" y="60"/>
                  </a:lnTo>
                  <a:lnTo>
                    <a:pt x="48" y="58"/>
                  </a:lnTo>
                  <a:lnTo>
                    <a:pt x="45" y="58"/>
                  </a:lnTo>
                  <a:lnTo>
                    <a:pt x="42" y="58"/>
                  </a:lnTo>
                  <a:lnTo>
                    <a:pt x="39" y="58"/>
                  </a:lnTo>
                  <a:lnTo>
                    <a:pt x="37" y="59"/>
                  </a:lnTo>
                  <a:lnTo>
                    <a:pt x="33" y="58"/>
                  </a:lnTo>
                  <a:lnTo>
                    <a:pt x="32" y="59"/>
                  </a:lnTo>
                  <a:lnTo>
                    <a:pt x="31" y="58"/>
                  </a:lnTo>
                  <a:lnTo>
                    <a:pt x="31" y="57"/>
                  </a:lnTo>
                  <a:lnTo>
                    <a:pt x="29" y="55"/>
                  </a:lnTo>
                  <a:lnTo>
                    <a:pt x="27" y="57"/>
                  </a:lnTo>
                  <a:lnTo>
                    <a:pt x="24" y="54"/>
                  </a:lnTo>
                  <a:lnTo>
                    <a:pt x="19" y="52"/>
                  </a:lnTo>
                  <a:lnTo>
                    <a:pt x="18" y="51"/>
                  </a:lnTo>
                  <a:lnTo>
                    <a:pt x="19" y="46"/>
                  </a:lnTo>
                  <a:lnTo>
                    <a:pt x="19" y="45"/>
                  </a:lnTo>
                  <a:lnTo>
                    <a:pt x="21" y="42"/>
                  </a:lnTo>
                  <a:lnTo>
                    <a:pt x="26" y="42"/>
                  </a:lnTo>
                  <a:lnTo>
                    <a:pt x="27" y="41"/>
                  </a:lnTo>
                  <a:lnTo>
                    <a:pt x="29" y="40"/>
                  </a:lnTo>
                  <a:lnTo>
                    <a:pt x="31" y="37"/>
                  </a:lnTo>
                  <a:lnTo>
                    <a:pt x="31" y="36"/>
                  </a:lnTo>
                  <a:lnTo>
                    <a:pt x="32" y="35"/>
                  </a:lnTo>
                  <a:lnTo>
                    <a:pt x="33" y="35"/>
                  </a:lnTo>
                  <a:lnTo>
                    <a:pt x="36" y="34"/>
                  </a:lnTo>
                  <a:lnTo>
                    <a:pt x="36" y="33"/>
                  </a:lnTo>
                  <a:lnTo>
                    <a:pt x="33" y="31"/>
                  </a:lnTo>
                  <a:lnTo>
                    <a:pt x="27" y="33"/>
                  </a:lnTo>
                  <a:lnTo>
                    <a:pt x="26" y="25"/>
                  </a:lnTo>
                  <a:lnTo>
                    <a:pt x="25" y="24"/>
                  </a:lnTo>
                  <a:lnTo>
                    <a:pt x="26" y="22"/>
                  </a:lnTo>
                  <a:lnTo>
                    <a:pt x="25" y="18"/>
                  </a:lnTo>
                  <a:lnTo>
                    <a:pt x="26" y="18"/>
                  </a:lnTo>
                  <a:lnTo>
                    <a:pt x="27" y="21"/>
                  </a:lnTo>
                  <a:lnTo>
                    <a:pt x="29" y="21"/>
                  </a:lnTo>
                  <a:lnTo>
                    <a:pt x="30" y="19"/>
                  </a:lnTo>
                  <a:lnTo>
                    <a:pt x="31" y="21"/>
                  </a:lnTo>
                  <a:lnTo>
                    <a:pt x="33" y="19"/>
                  </a:lnTo>
                  <a:lnTo>
                    <a:pt x="36" y="19"/>
                  </a:lnTo>
                  <a:lnTo>
                    <a:pt x="38" y="22"/>
                  </a:lnTo>
                  <a:lnTo>
                    <a:pt x="39" y="21"/>
                  </a:lnTo>
                  <a:lnTo>
                    <a:pt x="41" y="21"/>
                  </a:lnTo>
                  <a:lnTo>
                    <a:pt x="42" y="17"/>
                  </a:lnTo>
                  <a:lnTo>
                    <a:pt x="47" y="19"/>
                  </a:lnTo>
                  <a:lnTo>
                    <a:pt x="48" y="19"/>
                  </a:lnTo>
                  <a:lnTo>
                    <a:pt x="49" y="23"/>
                  </a:lnTo>
                  <a:lnTo>
                    <a:pt x="50" y="23"/>
                  </a:lnTo>
                  <a:lnTo>
                    <a:pt x="50" y="22"/>
                  </a:lnTo>
                  <a:lnTo>
                    <a:pt x="51" y="24"/>
                  </a:lnTo>
                  <a:lnTo>
                    <a:pt x="53" y="24"/>
                  </a:lnTo>
                  <a:lnTo>
                    <a:pt x="53" y="25"/>
                  </a:lnTo>
                  <a:lnTo>
                    <a:pt x="56" y="28"/>
                  </a:lnTo>
                  <a:lnTo>
                    <a:pt x="57" y="31"/>
                  </a:lnTo>
                  <a:lnTo>
                    <a:pt x="59" y="31"/>
                  </a:lnTo>
                  <a:lnTo>
                    <a:pt x="60" y="31"/>
                  </a:lnTo>
                  <a:lnTo>
                    <a:pt x="59" y="29"/>
                  </a:lnTo>
                  <a:lnTo>
                    <a:pt x="56" y="28"/>
                  </a:lnTo>
                  <a:lnTo>
                    <a:pt x="54" y="25"/>
                  </a:lnTo>
                  <a:lnTo>
                    <a:pt x="54" y="24"/>
                  </a:lnTo>
                  <a:lnTo>
                    <a:pt x="53" y="22"/>
                  </a:lnTo>
                  <a:lnTo>
                    <a:pt x="53" y="21"/>
                  </a:lnTo>
                  <a:lnTo>
                    <a:pt x="50" y="17"/>
                  </a:lnTo>
                  <a:lnTo>
                    <a:pt x="51" y="17"/>
                  </a:lnTo>
                  <a:lnTo>
                    <a:pt x="51" y="13"/>
                  </a:lnTo>
                  <a:lnTo>
                    <a:pt x="53" y="12"/>
                  </a:lnTo>
                  <a:lnTo>
                    <a:pt x="51" y="11"/>
                  </a:lnTo>
                  <a:lnTo>
                    <a:pt x="55" y="9"/>
                  </a:lnTo>
                  <a:lnTo>
                    <a:pt x="60" y="13"/>
                  </a:lnTo>
                  <a:lnTo>
                    <a:pt x="57" y="9"/>
                  </a:lnTo>
                  <a:lnTo>
                    <a:pt x="60" y="6"/>
                  </a:lnTo>
                  <a:lnTo>
                    <a:pt x="60" y="5"/>
                  </a:lnTo>
                  <a:lnTo>
                    <a:pt x="62" y="4"/>
                  </a:lnTo>
                  <a:lnTo>
                    <a:pt x="63" y="5"/>
                  </a:lnTo>
                  <a:lnTo>
                    <a:pt x="67" y="6"/>
                  </a:lnTo>
                  <a:lnTo>
                    <a:pt x="74" y="0"/>
                  </a:lnTo>
                  <a:lnTo>
                    <a:pt x="75" y="1"/>
                  </a:lnTo>
                  <a:lnTo>
                    <a:pt x="78" y="3"/>
                  </a:lnTo>
                  <a:lnTo>
                    <a:pt x="79" y="0"/>
                  </a:lnTo>
                  <a:lnTo>
                    <a:pt x="80" y="0"/>
                  </a:lnTo>
                  <a:lnTo>
                    <a:pt x="81" y="3"/>
                  </a:lnTo>
                  <a:lnTo>
                    <a:pt x="81" y="5"/>
                  </a:lnTo>
                  <a:lnTo>
                    <a:pt x="86" y="6"/>
                  </a:lnTo>
                  <a:lnTo>
                    <a:pt x="90" y="9"/>
                  </a:lnTo>
                  <a:lnTo>
                    <a:pt x="91" y="9"/>
                  </a:lnTo>
                  <a:lnTo>
                    <a:pt x="95" y="9"/>
                  </a:lnTo>
                  <a:lnTo>
                    <a:pt x="96" y="12"/>
                  </a:lnTo>
                  <a:lnTo>
                    <a:pt x="95" y="16"/>
                  </a:lnTo>
                  <a:lnTo>
                    <a:pt x="93" y="17"/>
                  </a:lnTo>
                  <a:lnTo>
                    <a:pt x="93" y="18"/>
                  </a:lnTo>
                  <a:lnTo>
                    <a:pt x="95" y="19"/>
                  </a:lnTo>
                  <a:lnTo>
                    <a:pt x="95" y="22"/>
                  </a:lnTo>
                  <a:lnTo>
                    <a:pt x="98" y="22"/>
                  </a:lnTo>
                  <a:lnTo>
                    <a:pt x="99" y="21"/>
                  </a:lnTo>
                  <a:lnTo>
                    <a:pt x="101" y="23"/>
                  </a:lnTo>
                  <a:lnTo>
                    <a:pt x="102" y="23"/>
                  </a:lnTo>
                  <a:lnTo>
                    <a:pt x="104" y="28"/>
                  </a:lnTo>
                  <a:lnTo>
                    <a:pt x="105" y="30"/>
                  </a:lnTo>
                  <a:lnTo>
                    <a:pt x="105" y="34"/>
                  </a:lnTo>
                  <a:lnTo>
                    <a:pt x="109" y="37"/>
                  </a:lnTo>
                  <a:lnTo>
                    <a:pt x="111" y="39"/>
                  </a:lnTo>
                  <a:lnTo>
                    <a:pt x="111" y="45"/>
                  </a:lnTo>
                  <a:lnTo>
                    <a:pt x="115" y="51"/>
                  </a:lnTo>
                  <a:lnTo>
                    <a:pt x="115" y="54"/>
                  </a:lnTo>
                  <a:lnTo>
                    <a:pt x="117" y="59"/>
                  </a:lnTo>
                  <a:lnTo>
                    <a:pt x="115" y="61"/>
                  </a:lnTo>
                  <a:lnTo>
                    <a:pt x="116" y="63"/>
                  </a:lnTo>
                  <a:lnTo>
                    <a:pt x="120" y="67"/>
                  </a:lnTo>
                  <a:lnTo>
                    <a:pt x="121" y="67"/>
                  </a:lnTo>
                  <a:lnTo>
                    <a:pt x="122" y="65"/>
                  </a:lnTo>
                  <a:lnTo>
                    <a:pt x="123" y="65"/>
                  </a:lnTo>
                  <a:lnTo>
                    <a:pt x="123" y="67"/>
                  </a:lnTo>
                  <a:lnTo>
                    <a:pt x="127" y="70"/>
                  </a:lnTo>
                  <a:lnTo>
                    <a:pt x="128" y="70"/>
                  </a:lnTo>
                  <a:lnTo>
                    <a:pt x="131" y="69"/>
                  </a:lnTo>
                  <a:lnTo>
                    <a:pt x="133" y="67"/>
                  </a:lnTo>
                  <a:lnTo>
                    <a:pt x="138" y="69"/>
                  </a:lnTo>
                  <a:lnTo>
                    <a:pt x="145" y="70"/>
                  </a:lnTo>
                  <a:lnTo>
                    <a:pt x="149" y="72"/>
                  </a:lnTo>
                  <a:lnTo>
                    <a:pt x="149" y="75"/>
                  </a:lnTo>
                  <a:lnTo>
                    <a:pt x="150" y="76"/>
                  </a:lnTo>
                  <a:lnTo>
                    <a:pt x="152" y="76"/>
                  </a:lnTo>
                  <a:lnTo>
                    <a:pt x="152" y="72"/>
                  </a:lnTo>
                  <a:lnTo>
                    <a:pt x="153" y="72"/>
                  </a:lnTo>
                  <a:lnTo>
                    <a:pt x="155" y="72"/>
                  </a:lnTo>
                  <a:lnTo>
                    <a:pt x="156" y="72"/>
                  </a:lnTo>
                  <a:lnTo>
                    <a:pt x="157" y="73"/>
                  </a:lnTo>
                  <a:lnTo>
                    <a:pt x="159" y="73"/>
                  </a:lnTo>
                  <a:lnTo>
                    <a:pt x="161" y="76"/>
                  </a:lnTo>
                  <a:lnTo>
                    <a:pt x="164" y="79"/>
                  </a:lnTo>
                  <a:lnTo>
                    <a:pt x="165" y="84"/>
                  </a:lnTo>
                  <a:lnTo>
                    <a:pt x="167" y="87"/>
                  </a:lnTo>
                  <a:lnTo>
                    <a:pt x="174" y="91"/>
                  </a:lnTo>
                  <a:lnTo>
                    <a:pt x="179" y="89"/>
                  </a:lnTo>
                  <a:lnTo>
                    <a:pt x="179" y="90"/>
                  </a:lnTo>
                  <a:lnTo>
                    <a:pt x="181" y="93"/>
                  </a:lnTo>
                  <a:lnTo>
                    <a:pt x="180" y="94"/>
                  </a:lnTo>
                  <a:lnTo>
                    <a:pt x="180" y="95"/>
                  </a:lnTo>
                  <a:lnTo>
                    <a:pt x="182" y="97"/>
                  </a:lnTo>
                  <a:lnTo>
                    <a:pt x="185" y="97"/>
                  </a:lnTo>
                  <a:lnTo>
                    <a:pt x="188" y="102"/>
                  </a:lnTo>
                  <a:lnTo>
                    <a:pt x="187" y="106"/>
                  </a:lnTo>
                  <a:lnTo>
                    <a:pt x="188" y="107"/>
                  </a:lnTo>
                  <a:lnTo>
                    <a:pt x="189" y="106"/>
                  </a:lnTo>
                  <a:lnTo>
                    <a:pt x="189" y="107"/>
                  </a:lnTo>
                  <a:lnTo>
                    <a:pt x="192" y="108"/>
                  </a:lnTo>
                  <a:lnTo>
                    <a:pt x="193" y="107"/>
                  </a:lnTo>
                  <a:lnTo>
                    <a:pt x="193" y="105"/>
                  </a:lnTo>
                  <a:lnTo>
                    <a:pt x="195" y="105"/>
                  </a:lnTo>
                  <a:lnTo>
                    <a:pt x="195" y="106"/>
                  </a:lnTo>
                  <a:lnTo>
                    <a:pt x="195" y="118"/>
                  </a:lnTo>
                  <a:lnTo>
                    <a:pt x="194" y="118"/>
                  </a:lnTo>
                  <a:lnTo>
                    <a:pt x="194" y="120"/>
                  </a:lnTo>
                  <a:lnTo>
                    <a:pt x="193" y="120"/>
                  </a:lnTo>
                  <a:lnTo>
                    <a:pt x="189" y="118"/>
                  </a:lnTo>
                  <a:lnTo>
                    <a:pt x="192" y="114"/>
                  </a:lnTo>
                  <a:lnTo>
                    <a:pt x="189" y="114"/>
                  </a:lnTo>
                  <a:lnTo>
                    <a:pt x="187" y="112"/>
                  </a:lnTo>
                  <a:lnTo>
                    <a:pt x="185" y="115"/>
                  </a:lnTo>
                  <a:lnTo>
                    <a:pt x="183" y="119"/>
                  </a:lnTo>
                  <a:lnTo>
                    <a:pt x="185" y="119"/>
                  </a:lnTo>
                  <a:lnTo>
                    <a:pt x="186" y="118"/>
                  </a:lnTo>
                  <a:lnTo>
                    <a:pt x="186" y="115"/>
                  </a:lnTo>
                  <a:lnTo>
                    <a:pt x="187" y="114"/>
                  </a:lnTo>
                  <a:lnTo>
                    <a:pt x="188" y="118"/>
                  </a:lnTo>
                  <a:lnTo>
                    <a:pt x="188" y="121"/>
                  </a:lnTo>
                  <a:lnTo>
                    <a:pt x="188" y="120"/>
                  </a:lnTo>
                  <a:lnTo>
                    <a:pt x="189" y="120"/>
                  </a:lnTo>
                  <a:lnTo>
                    <a:pt x="191" y="123"/>
                  </a:lnTo>
                  <a:lnTo>
                    <a:pt x="193" y="121"/>
                  </a:lnTo>
                  <a:lnTo>
                    <a:pt x="193" y="124"/>
                  </a:lnTo>
                  <a:lnTo>
                    <a:pt x="191" y="131"/>
                  </a:lnTo>
                  <a:lnTo>
                    <a:pt x="189" y="131"/>
                  </a:lnTo>
                  <a:lnTo>
                    <a:pt x="189" y="133"/>
                  </a:lnTo>
                  <a:lnTo>
                    <a:pt x="188" y="136"/>
                  </a:lnTo>
                  <a:lnTo>
                    <a:pt x="185" y="138"/>
                  </a:lnTo>
                  <a:lnTo>
                    <a:pt x="182" y="136"/>
                  </a:lnTo>
                  <a:lnTo>
                    <a:pt x="177" y="136"/>
                  </a:lnTo>
                  <a:lnTo>
                    <a:pt x="176" y="135"/>
                  </a:lnTo>
                  <a:lnTo>
                    <a:pt x="175" y="132"/>
                  </a:lnTo>
                  <a:lnTo>
                    <a:pt x="176" y="129"/>
                  </a:lnTo>
                  <a:lnTo>
                    <a:pt x="177" y="127"/>
                  </a:lnTo>
                  <a:lnTo>
                    <a:pt x="179" y="124"/>
                  </a:lnTo>
                  <a:lnTo>
                    <a:pt x="176" y="123"/>
                  </a:lnTo>
                  <a:lnTo>
                    <a:pt x="175" y="123"/>
                  </a:lnTo>
                  <a:lnTo>
                    <a:pt x="175" y="125"/>
                  </a:lnTo>
                  <a:lnTo>
                    <a:pt x="174" y="125"/>
                  </a:lnTo>
                  <a:lnTo>
                    <a:pt x="173" y="123"/>
                  </a:lnTo>
                  <a:lnTo>
                    <a:pt x="169" y="124"/>
                  </a:lnTo>
                  <a:lnTo>
                    <a:pt x="169" y="125"/>
                  </a:lnTo>
                  <a:lnTo>
                    <a:pt x="171" y="126"/>
                  </a:lnTo>
                  <a:lnTo>
                    <a:pt x="173" y="127"/>
                  </a:lnTo>
                  <a:lnTo>
                    <a:pt x="173" y="131"/>
                  </a:lnTo>
                  <a:lnTo>
                    <a:pt x="169" y="132"/>
                  </a:lnTo>
                  <a:lnTo>
                    <a:pt x="165" y="132"/>
                  </a:lnTo>
                  <a:lnTo>
                    <a:pt x="164" y="137"/>
                  </a:lnTo>
                  <a:lnTo>
                    <a:pt x="162" y="141"/>
                  </a:lnTo>
                  <a:lnTo>
                    <a:pt x="155" y="143"/>
                  </a:lnTo>
                  <a:lnTo>
                    <a:pt x="155" y="144"/>
                  </a:lnTo>
                  <a:lnTo>
                    <a:pt x="157" y="145"/>
                  </a:lnTo>
                  <a:lnTo>
                    <a:pt x="161" y="144"/>
                  </a:lnTo>
                  <a:lnTo>
                    <a:pt x="165" y="142"/>
                  </a:lnTo>
                  <a:lnTo>
                    <a:pt x="173" y="138"/>
                  </a:lnTo>
                  <a:lnTo>
                    <a:pt x="175" y="137"/>
                  </a:lnTo>
                  <a:lnTo>
                    <a:pt x="180" y="138"/>
                  </a:lnTo>
                  <a:lnTo>
                    <a:pt x="182" y="139"/>
                  </a:lnTo>
                  <a:lnTo>
                    <a:pt x="182" y="141"/>
                  </a:lnTo>
                  <a:lnTo>
                    <a:pt x="181" y="142"/>
                  </a:lnTo>
                  <a:lnTo>
                    <a:pt x="180" y="145"/>
                  </a:lnTo>
                  <a:lnTo>
                    <a:pt x="177" y="148"/>
                  </a:lnTo>
                  <a:lnTo>
                    <a:pt x="171" y="151"/>
                  </a:lnTo>
                  <a:lnTo>
                    <a:pt x="167" y="156"/>
                  </a:lnTo>
                  <a:lnTo>
                    <a:pt x="159" y="160"/>
                  </a:lnTo>
                  <a:lnTo>
                    <a:pt x="149" y="166"/>
                  </a:lnTo>
                  <a:lnTo>
                    <a:pt x="143" y="167"/>
                  </a:lnTo>
                  <a:lnTo>
                    <a:pt x="144" y="169"/>
                  </a:lnTo>
                  <a:lnTo>
                    <a:pt x="143" y="169"/>
                  </a:lnTo>
                  <a:lnTo>
                    <a:pt x="139" y="169"/>
                  </a:lnTo>
                  <a:lnTo>
                    <a:pt x="135" y="167"/>
                  </a:lnTo>
                  <a:lnTo>
                    <a:pt x="134" y="168"/>
                  </a:lnTo>
                  <a:lnTo>
                    <a:pt x="128" y="166"/>
                  </a:lnTo>
                  <a:lnTo>
                    <a:pt x="128" y="165"/>
                  </a:lnTo>
                  <a:lnTo>
                    <a:pt x="128" y="163"/>
                  </a:lnTo>
                  <a:lnTo>
                    <a:pt x="131" y="162"/>
                  </a:lnTo>
                  <a:lnTo>
                    <a:pt x="135" y="159"/>
                  </a:lnTo>
                  <a:lnTo>
                    <a:pt x="135" y="156"/>
                  </a:lnTo>
                  <a:lnTo>
                    <a:pt x="137" y="155"/>
                  </a:lnTo>
                  <a:lnTo>
                    <a:pt x="139" y="154"/>
                  </a:lnTo>
                  <a:lnTo>
                    <a:pt x="139" y="150"/>
                  </a:lnTo>
                  <a:lnTo>
                    <a:pt x="137" y="148"/>
                  </a:lnTo>
                  <a:lnTo>
                    <a:pt x="134" y="149"/>
                  </a:lnTo>
                  <a:lnTo>
                    <a:pt x="133" y="148"/>
                  </a:lnTo>
                  <a:lnTo>
                    <a:pt x="132" y="148"/>
                  </a:lnTo>
                  <a:lnTo>
                    <a:pt x="131" y="149"/>
                  </a:lnTo>
                  <a:lnTo>
                    <a:pt x="128" y="148"/>
                  </a:lnTo>
                  <a:lnTo>
                    <a:pt x="128" y="150"/>
                  </a:lnTo>
                  <a:lnTo>
                    <a:pt x="126" y="150"/>
                  </a:lnTo>
                  <a:lnTo>
                    <a:pt x="117" y="161"/>
                  </a:lnTo>
                  <a:lnTo>
                    <a:pt x="115" y="163"/>
                  </a:lnTo>
                  <a:lnTo>
                    <a:pt x="108" y="163"/>
                  </a:lnTo>
                  <a:lnTo>
                    <a:pt x="104" y="161"/>
                  </a:lnTo>
                  <a:lnTo>
                    <a:pt x="102" y="161"/>
                  </a:lnTo>
                  <a:lnTo>
                    <a:pt x="101" y="163"/>
                  </a:lnTo>
                  <a:lnTo>
                    <a:pt x="97" y="166"/>
                  </a:lnTo>
                  <a:lnTo>
                    <a:pt x="95" y="167"/>
                  </a:lnTo>
                  <a:lnTo>
                    <a:pt x="95" y="169"/>
                  </a:lnTo>
                  <a:lnTo>
                    <a:pt x="92" y="169"/>
                  </a:lnTo>
                  <a:lnTo>
                    <a:pt x="87" y="173"/>
                  </a:lnTo>
                  <a:lnTo>
                    <a:pt x="85" y="173"/>
                  </a:lnTo>
                  <a:lnTo>
                    <a:pt x="80" y="173"/>
                  </a:lnTo>
                  <a:lnTo>
                    <a:pt x="79" y="171"/>
                  </a:lnTo>
                  <a:lnTo>
                    <a:pt x="78" y="168"/>
                  </a:lnTo>
                  <a:lnTo>
                    <a:pt x="73" y="171"/>
                  </a:lnTo>
                  <a:lnTo>
                    <a:pt x="65" y="171"/>
                  </a:lnTo>
                  <a:lnTo>
                    <a:pt x="62" y="173"/>
                  </a:lnTo>
                  <a:lnTo>
                    <a:pt x="61" y="175"/>
                  </a:lnTo>
                  <a:lnTo>
                    <a:pt x="60" y="175"/>
                  </a:lnTo>
                  <a:lnTo>
                    <a:pt x="59" y="174"/>
                  </a:lnTo>
                  <a:lnTo>
                    <a:pt x="57" y="175"/>
                  </a:lnTo>
                  <a:lnTo>
                    <a:pt x="55" y="174"/>
                  </a:lnTo>
                  <a:lnTo>
                    <a:pt x="55" y="173"/>
                  </a:lnTo>
                  <a:lnTo>
                    <a:pt x="54" y="173"/>
                  </a:lnTo>
                  <a:lnTo>
                    <a:pt x="51" y="173"/>
                  </a:lnTo>
                  <a:lnTo>
                    <a:pt x="50" y="174"/>
                  </a:lnTo>
                  <a:lnTo>
                    <a:pt x="49" y="172"/>
                  </a:lnTo>
                  <a:lnTo>
                    <a:pt x="47" y="172"/>
                  </a:lnTo>
                  <a:lnTo>
                    <a:pt x="45" y="171"/>
                  </a:lnTo>
                  <a:lnTo>
                    <a:pt x="43" y="172"/>
                  </a:lnTo>
                  <a:lnTo>
                    <a:pt x="42" y="171"/>
                  </a:lnTo>
                  <a:lnTo>
                    <a:pt x="39" y="171"/>
                  </a:lnTo>
                  <a:lnTo>
                    <a:pt x="39" y="173"/>
                  </a:lnTo>
                  <a:lnTo>
                    <a:pt x="38" y="174"/>
                  </a:lnTo>
                  <a:lnTo>
                    <a:pt x="36" y="173"/>
                  </a:lnTo>
                  <a:lnTo>
                    <a:pt x="35" y="172"/>
                  </a:lnTo>
                  <a:lnTo>
                    <a:pt x="30" y="173"/>
                  </a:lnTo>
                  <a:lnTo>
                    <a:pt x="29" y="179"/>
                  </a:lnTo>
                  <a:lnTo>
                    <a:pt x="27" y="180"/>
                  </a:lnTo>
                  <a:lnTo>
                    <a:pt x="26" y="183"/>
                  </a:lnTo>
                  <a:lnTo>
                    <a:pt x="24" y="181"/>
                  </a:lnTo>
                  <a:lnTo>
                    <a:pt x="24" y="180"/>
                  </a:lnTo>
                  <a:lnTo>
                    <a:pt x="25" y="179"/>
                  </a:lnTo>
                  <a:lnTo>
                    <a:pt x="25" y="178"/>
                  </a:lnTo>
                  <a:lnTo>
                    <a:pt x="20" y="179"/>
                  </a:lnTo>
                  <a:lnTo>
                    <a:pt x="18" y="177"/>
                  </a:lnTo>
                  <a:lnTo>
                    <a:pt x="18" y="178"/>
                  </a:lnTo>
                  <a:lnTo>
                    <a:pt x="17" y="180"/>
                  </a:lnTo>
                  <a:lnTo>
                    <a:pt x="13" y="178"/>
                  </a:lnTo>
                  <a:lnTo>
                    <a:pt x="11" y="178"/>
                  </a:lnTo>
                  <a:lnTo>
                    <a:pt x="9" y="177"/>
                  </a:lnTo>
                  <a:lnTo>
                    <a:pt x="9" y="174"/>
                  </a:lnTo>
                  <a:lnTo>
                    <a:pt x="12" y="172"/>
                  </a:lnTo>
                  <a:lnTo>
                    <a:pt x="9" y="171"/>
                  </a:lnTo>
                  <a:lnTo>
                    <a:pt x="7" y="172"/>
                  </a:lnTo>
                  <a:lnTo>
                    <a:pt x="5" y="172"/>
                  </a:lnTo>
                  <a:lnTo>
                    <a:pt x="5" y="162"/>
                  </a:lnTo>
                  <a:lnTo>
                    <a:pt x="7" y="161"/>
                  </a:lnTo>
                  <a:lnTo>
                    <a:pt x="3" y="161"/>
                  </a:lnTo>
                  <a:lnTo>
                    <a:pt x="1" y="161"/>
                  </a:lnTo>
                  <a:lnTo>
                    <a:pt x="2" y="157"/>
                  </a:lnTo>
                  <a:lnTo>
                    <a:pt x="0" y="157"/>
                  </a:lnTo>
                  <a:lnTo>
                    <a:pt x="1" y="156"/>
                  </a:lnTo>
                  <a:lnTo>
                    <a:pt x="1" y="154"/>
                  </a:lnTo>
                  <a:lnTo>
                    <a:pt x="1" y="151"/>
                  </a:lnTo>
                  <a:lnTo>
                    <a:pt x="2" y="150"/>
                  </a:lnTo>
                  <a:lnTo>
                    <a:pt x="2" y="147"/>
                  </a:lnTo>
                  <a:lnTo>
                    <a:pt x="3" y="145"/>
                  </a:lnTo>
                  <a:lnTo>
                    <a:pt x="5" y="144"/>
                  </a:lnTo>
                  <a:lnTo>
                    <a:pt x="6" y="143"/>
                  </a:lnTo>
                  <a:lnTo>
                    <a:pt x="7" y="143"/>
                  </a:lnTo>
                  <a:lnTo>
                    <a:pt x="8" y="141"/>
                  </a:lnTo>
                  <a:lnTo>
                    <a:pt x="9" y="142"/>
                  </a:lnTo>
                  <a:lnTo>
                    <a:pt x="11" y="141"/>
                  </a:lnTo>
                  <a:lnTo>
                    <a:pt x="13" y="142"/>
                  </a:lnTo>
                  <a:lnTo>
                    <a:pt x="15" y="144"/>
                  </a:lnTo>
                  <a:lnTo>
                    <a:pt x="18" y="144"/>
                  </a:lnTo>
                  <a:lnTo>
                    <a:pt x="19" y="145"/>
                  </a:lnTo>
                  <a:lnTo>
                    <a:pt x="19" y="144"/>
                  </a:lnTo>
                  <a:lnTo>
                    <a:pt x="23" y="144"/>
                  </a:lnTo>
                  <a:lnTo>
                    <a:pt x="24" y="148"/>
                  </a:lnTo>
                  <a:lnTo>
                    <a:pt x="24" y="145"/>
                  </a:lnTo>
                  <a:lnTo>
                    <a:pt x="25" y="148"/>
                  </a:lnTo>
                  <a:lnTo>
                    <a:pt x="26" y="147"/>
                  </a:lnTo>
                  <a:lnTo>
                    <a:pt x="27" y="148"/>
                  </a:lnTo>
                  <a:lnTo>
                    <a:pt x="27" y="153"/>
                  </a:lnTo>
                  <a:lnTo>
                    <a:pt x="25" y="154"/>
                  </a:lnTo>
                  <a:lnTo>
                    <a:pt x="23" y="153"/>
                  </a:lnTo>
                  <a:lnTo>
                    <a:pt x="21" y="154"/>
                  </a:lnTo>
                  <a:lnTo>
                    <a:pt x="23" y="154"/>
                  </a:lnTo>
                  <a:lnTo>
                    <a:pt x="25" y="154"/>
                  </a:lnTo>
                  <a:lnTo>
                    <a:pt x="27" y="156"/>
                  </a:lnTo>
                  <a:lnTo>
                    <a:pt x="29" y="156"/>
                  </a:lnTo>
                  <a:lnTo>
                    <a:pt x="30" y="156"/>
                  </a:lnTo>
                  <a:lnTo>
                    <a:pt x="33" y="156"/>
                  </a:lnTo>
                  <a:lnTo>
                    <a:pt x="36" y="157"/>
                  </a:lnTo>
                  <a:lnTo>
                    <a:pt x="36" y="155"/>
                  </a:lnTo>
                  <a:lnTo>
                    <a:pt x="35" y="154"/>
                  </a:lnTo>
                  <a:lnTo>
                    <a:pt x="36" y="154"/>
                  </a:lnTo>
                  <a:lnTo>
                    <a:pt x="37" y="153"/>
                  </a:lnTo>
                  <a:lnTo>
                    <a:pt x="36" y="150"/>
                  </a:lnTo>
                  <a:lnTo>
                    <a:pt x="35" y="150"/>
                  </a:lnTo>
                  <a:lnTo>
                    <a:pt x="32" y="148"/>
                  </a:lnTo>
                  <a:lnTo>
                    <a:pt x="33" y="145"/>
                  </a:lnTo>
                  <a:lnTo>
                    <a:pt x="36" y="145"/>
                  </a:lnTo>
                  <a:lnTo>
                    <a:pt x="38" y="145"/>
                  </a:lnTo>
                  <a:lnTo>
                    <a:pt x="41" y="148"/>
                  </a:lnTo>
                  <a:lnTo>
                    <a:pt x="43" y="151"/>
                  </a:lnTo>
                  <a:lnTo>
                    <a:pt x="45" y="150"/>
                  </a:lnTo>
                  <a:lnTo>
                    <a:pt x="44" y="149"/>
                  </a:lnTo>
                  <a:lnTo>
                    <a:pt x="45" y="149"/>
                  </a:lnTo>
                  <a:lnTo>
                    <a:pt x="47" y="150"/>
                  </a:lnTo>
                  <a:lnTo>
                    <a:pt x="49" y="151"/>
                  </a:lnTo>
                  <a:lnTo>
                    <a:pt x="53" y="150"/>
                  </a:lnTo>
                  <a:lnTo>
                    <a:pt x="50" y="149"/>
                  </a:lnTo>
                  <a:lnTo>
                    <a:pt x="53" y="148"/>
                  </a:lnTo>
                  <a:lnTo>
                    <a:pt x="56" y="149"/>
                  </a:lnTo>
                  <a:lnTo>
                    <a:pt x="62" y="150"/>
                  </a:lnTo>
                  <a:lnTo>
                    <a:pt x="66" y="149"/>
                  </a:lnTo>
                  <a:lnTo>
                    <a:pt x="67" y="148"/>
                  </a:lnTo>
                  <a:lnTo>
                    <a:pt x="73" y="149"/>
                  </a:lnTo>
                  <a:lnTo>
                    <a:pt x="73" y="148"/>
                  </a:lnTo>
                  <a:lnTo>
                    <a:pt x="77" y="148"/>
                  </a:lnTo>
                  <a:lnTo>
                    <a:pt x="75" y="147"/>
                  </a:lnTo>
                  <a:lnTo>
                    <a:pt x="77" y="145"/>
                  </a:lnTo>
                  <a:lnTo>
                    <a:pt x="87" y="142"/>
                  </a:lnTo>
                  <a:lnTo>
                    <a:pt x="90" y="141"/>
                  </a:lnTo>
                  <a:lnTo>
                    <a:pt x="92" y="141"/>
                  </a:lnTo>
                  <a:lnTo>
                    <a:pt x="96" y="139"/>
                  </a:lnTo>
                  <a:lnTo>
                    <a:pt x="97" y="137"/>
                  </a:lnTo>
                  <a:lnTo>
                    <a:pt x="99" y="133"/>
                  </a:lnTo>
                  <a:lnTo>
                    <a:pt x="97" y="133"/>
                  </a:lnTo>
                  <a:lnTo>
                    <a:pt x="98" y="132"/>
                  </a:lnTo>
                  <a:lnTo>
                    <a:pt x="97" y="130"/>
                  </a:lnTo>
                  <a:lnTo>
                    <a:pt x="98" y="129"/>
                  </a:lnTo>
                  <a:lnTo>
                    <a:pt x="98" y="130"/>
                  </a:lnTo>
                  <a:lnTo>
                    <a:pt x="103" y="132"/>
                  </a:lnTo>
                  <a:lnTo>
                    <a:pt x="105" y="131"/>
                  </a:lnTo>
                  <a:lnTo>
                    <a:pt x="107" y="130"/>
                  </a:lnTo>
                  <a:lnTo>
                    <a:pt x="102" y="129"/>
                  </a:lnTo>
                  <a:lnTo>
                    <a:pt x="101" y="127"/>
                  </a:lnTo>
                  <a:lnTo>
                    <a:pt x="97" y="127"/>
                  </a:lnTo>
                  <a:lnTo>
                    <a:pt x="96" y="126"/>
                  </a:lnTo>
                  <a:lnTo>
                    <a:pt x="95" y="126"/>
                  </a:lnTo>
                  <a:lnTo>
                    <a:pt x="91" y="127"/>
                  </a:lnTo>
                  <a:lnTo>
                    <a:pt x="85" y="135"/>
                  </a:lnTo>
                  <a:lnTo>
                    <a:pt x="84" y="135"/>
                  </a:lnTo>
                  <a:lnTo>
                    <a:pt x="84" y="133"/>
                  </a:lnTo>
                  <a:lnTo>
                    <a:pt x="85" y="132"/>
                  </a:lnTo>
                  <a:lnTo>
                    <a:pt x="81" y="131"/>
                  </a:lnTo>
                  <a:lnTo>
                    <a:pt x="81" y="133"/>
                  </a:lnTo>
                  <a:lnTo>
                    <a:pt x="79" y="136"/>
                  </a:lnTo>
                  <a:lnTo>
                    <a:pt x="77" y="136"/>
                  </a:lnTo>
                  <a:lnTo>
                    <a:pt x="74" y="137"/>
                  </a:lnTo>
                  <a:lnTo>
                    <a:pt x="71" y="138"/>
                  </a:lnTo>
                  <a:lnTo>
                    <a:pt x="67" y="137"/>
                  </a:lnTo>
                  <a:lnTo>
                    <a:pt x="63" y="137"/>
                  </a:lnTo>
                  <a:lnTo>
                    <a:pt x="60" y="138"/>
                  </a:lnTo>
                  <a:lnTo>
                    <a:pt x="57" y="139"/>
                  </a:lnTo>
                  <a:lnTo>
                    <a:pt x="55" y="139"/>
                  </a:lnTo>
                  <a:lnTo>
                    <a:pt x="51" y="139"/>
                  </a:lnTo>
                  <a:lnTo>
                    <a:pt x="49" y="139"/>
                  </a:lnTo>
                  <a:lnTo>
                    <a:pt x="47" y="137"/>
                  </a:lnTo>
                  <a:lnTo>
                    <a:pt x="45" y="132"/>
                  </a:lnTo>
                  <a:lnTo>
                    <a:pt x="47" y="131"/>
                  </a:lnTo>
                  <a:lnTo>
                    <a:pt x="45" y="129"/>
                  </a:lnTo>
                  <a:lnTo>
                    <a:pt x="49" y="124"/>
                  </a:lnTo>
                  <a:lnTo>
                    <a:pt x="51" y="123"/>
                  </a:lnTo>
                  <a:lnTo>
                    <a:pt x="51" y="121"/>
                  </a:lnTo>
                  <a:lnTo>
                    <a:pt x="55" y="120"/>
                  </a:lnTo>
                  <a:lnTo>
                    <a:pt x="56" y="120"/>
                  </a:lnTo>
                  <a:lnTo>
                    <a:pt x="62" y="114"/>
                  </a:lnTo>
                  <a:lnTo>
                    <a:pt x="63" y="113"/>
                  </a:lnTo>
                  <a:lnTo>
                    <a:pt x="62" y="112"/>
                  </a:lnTo>
                  <a:lnTo>
                    <a:pt x="65" y="111"/>
                  </a:lnTo>
                  <a:lnTo>
                    <a:pt x="66" y="107"/>
                  </a:lnTo>
                  <a:lnTo>
                    <a:pt x="67" y="107"/>
                  </a:lnTo>
                  <a:lnTo>
                    <a:pt x="67" y="105"/>
                  </a:lnTo>
                  <a:lnTo>
                    <a:pt x="67" y="103"/>
                  </a:lnTo>
                  <a:lnTo>
                    <a:pt x="69" y="101"/>
                  </a:lnTo>
                  <a:lnTo>
                    <a:pt x="71" y="99"/>
                  </a:lnTo>
                  <a:lnTo>
                    <a:pt x="72" y="97"/>
                  </a:lnTo>
                  <a:lnTo>
                    <a:pt x="77" y="97"/>
                  </a:lnTo>
                  <a:lnTo>
                    <a:pt x="81" y="100"/>
                  </a:lnTo>
                  <a:lnTo>
                    <a:pt x="86" y="100"/>
                  </a:lnTo>
                  <a:lnTo>
                    <a:pt x="89" y="99"/>
                  </a:lnTo>
                  <a:lnTo>
                    <a:pt x="93" y="93"/>
                  </a:lnTo>
                  <a:lnTo>
                    <a:pt x="95" y="93"/>
                  </a:lnTo>
                  <a:lnTo>
                    <a:pt x="96" y="91"/>
                  </a:lnTo>
                  <a:lnTo>
                    <a:pt x="98" y="91"/>
                  </a:lnTo>
                  <a:lnTo>
                    <a:pt x="101" y="90"/>
                  </a:lnTo>
                  <a:lnTo>
                    <a:pt x="102" y="88"/>
                  </a:lnTo>
                  <a:lnTo>
                    <a:pt x="104" y="85"/>
                  </a:lnTo>
                  <a:lnTo>
                    <a:pt x="107" y="84"/>
                  </a:lnTo>
                  <a:lnTo>
                    <a:pt x="108" y="81"/>
                  </a:lnTo>
                  <a:lnTo>
                    <a:pt x="107" y="78"/>
                  </a:lnTo>
                  <a:lnTo>
                    <a:pt x="103" y="77"/>
                  </a:lnTo>
                  <a:lnTo>
                    <a:pt x="99" y="79"/>
                  </a:lnTo>
                  <a:lnTo>
                    <a:pt x="97" y="81"/>
                  </a:lnTo>
                  <a:lnTo>
                    <a:pt x="96" y="82"/>
                  </a:lnTo>
                  <a:lnTo>
                    <a:pt x="90" y="82"/>
                  </a:lnTo>
                  <a:lnTo>
                    <a:pt x="89" y="83"/>
                  </a:lnTo>
                  <a:lnTo>
                    <a:pt x="85" y="84"/>
                  </a:lnTo>
                  <a:lnTo>
                    <a:pt x="84" y="85"/>
                  </a:lnTo>
                  <a:lnTo>
                    <a:pt x="78" y="84"/>
                  </a:lnTo>
                  <a:lnTo>
                    <a:pt x="74" y="87"/>
                  </a:lnTo>
                  <a:lnTo>
                    <a:pt x="73" y="87"/>
                  </a:lnTo>
                  <a:lnTo>
                    <a:pt x="69" y="84"/>
                  </a:lnTo>
                  <a:lnTo>
                    <a:pt x="69" y="83"/>
                  </a:lnTo>
                  <a:lnTo>
                    <a:pt x="67" y="83"/>
                  </a:lnTo>
                  <a:lnTo>
                    <a:pt x="65" y="82"/>
                  </a:lnTo>
                  <a:lnTo>
                    <a:pt x="65" y="85"/>
                  </a:lnTo>
                  <a:lnTo>
                    <a:pt x="68" y="85"/>
                  </a:lnTo>
                  <a:lnTo>
                    <a:pt x="68" y="87"/>
                  </a:lnTo>
                  <a:lnTo>
                    <a:pt x="67" y="88"/>
                  </a:lnTo>
                  <a:lnTo>
                    <a:pt x="65" y="88"/>
                  </a:lnTo>
                  <a:lnTo>
                    <a:pt x="63" y="90"/>
                  </a:lnTo>
                  <a:lnTo>
                    <a:pt x="57" y="89"/>
                  </a:lnTo>
                  <a:lnTo>
                    <a:pt x="55" y="89"/>
                  </a:lnTo>
                  <a:lnTo>
                    <a:pt x="53" y="89"/>
                  </a:lnTo>
                  <a:lnTo>
                    <a:pt x="54" y="91"/>
                  </a:lnTo>
                  <a:lnTo>
                    <a:pt x="51" y="91"/>
                  </a:lnTo>
                  <a:lnTo>
                    <a:pt x="50" y="90"/>
                  </a:lnTo>
                  <a:lnTo>
                    <a:pt x="49" y="90"/>
                  </a:lnTo>
                  <a:lnTo>
                    <a:pt x="50" y="85"/>
                  </a:lnTo>
                  <a:lnTo>
                    <a:pt x="48" y="87"/>
                  </a:lnTo>
                  <a:lnTo>
                    <a:pt x="47" y="85"/>
                  </a:lnTo>
                  <a:lnTo>
                    <a:pt x="45" y="85"/>
                  </a:lnTo>
                  <a:lnTo>
                    <a:pt x="45" y="87"/>
                  </a:lnTo>
                  <a:lnTo>
                    <a:pt x="42" y="87"/>
                  </a:lnTo>
                  <a:lnTo>
                    <a:pt x="41" y="88"/>
                  </a:lnTo>
                  <a:lnTo>
                    <a:pt x="41" y="87"/>
                  </a:lnTo>
                  <a:lnTo>
                    <a:pt x="41" y="85"/>
                  </a:lnTo>
                  <a:lnTo>
                    <a:pt x="39" y="85"/>
                  </a:lnTo>
                  <a:lnTo>
                    <a:pt x="41" y="84"/>
                  </a:lnTo>
                  <a:lnTo>
                    <a:pt x="39" y="83"/>
                  </a:lnTo>
                  <a:lnTo>
                    <a:pt x="37" y="84"/>
                  </a:lnTo>
                  <a:lnTo>
                    <a:pt x="33" y="8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06" name="Freeform 1109"/>
            <p:cNvSpPr>
              <a:spLocks noChangeAspect="1"/>
            </p:cNvSpPr>
            <p:nvPr/>
          </p:nvSpPr>
          <p:spPr bwMode="auto">
            <a:xfrm>
              <a:off x="2404" y="1790"/>
              <a:ext cx="28" cy="29"/>
            </a:xfrm>
            <a:custGeom>
              <a:avLst/>
              <a:gdLst>
                <a:gd name="T0" fmla="*/ 1 w 56"/>
                <a:gd name="T1" fmla="*/ 1 h 58"/>
                <a:gd name="T2" fmla="*/ 1 w 56"/>
                <a:gd name="T3" fmla="*/ 1 h 58"/>
                <a:gd name="T4" fmla="*/ 1 w 56"/>
                <a:gd name="T5" fmla="*/ 1 h 58"/>
                <a:gd name="T6" fmla="*/ 1 w 56"/>
                <a:gd name="T7" fmla="*/ 1 h 58"/>
                <a:gd name="T8" fmla="*/ 1 w 56"/>
                <a:gd name="T9" fmla="*/ 1 h 58"/>
                <a:gd name="T10" fmla="*/ 1 w 56"/>
                <a:gd name="T11" fmla="*/ 1 h 58"/>
                <a:gd name="T12" fmla="*/ 1 w 56"/>
                <a:gd name="T13" fmla="*/ 1 h 58"/>
                <a:gd name="T14" fmla="*/ 1 w 56"/>
                <a:gd name="T15" fmla="*/ 1 h 58"/>
                <a:gd name="T16" fmla="*/ 1 w 56"/>
                <a:gd name="T17" fmla="*/ 1 h 58"/>
                <a:gd name="T18" fmla="*/ 1 w 56"/>
                <a:gd name="T19" fmla="*/ 1 h 58"/>
                <a:gd name="T20" fmla="*/ 1 w 56"/>
                <a:gd name="T21" fmla="*/ 1 h 58"/>
                <a:gd name="T22" fmla="*/ 1 w 56"/>
                <a:gd name="T23" fmla="*/ 1 h 58"/>
                <a:gd name="T24" fmla="*/ 1 w 56"/>
                <a:gd name="T25" fmla="*/ 1 h 58"/>
                <a:gd name="T26" fmla="*/ 1 w 56"/>
                <a:gd name="T27" fmla="*/ 1 h 58"/>
                <a:gd name="T28" fmla="*/ 1 w 56"/>
                <a:gd name="T29" fmla="*/ 1 h 58"/>
                <a:gd name="T30" fmla="*/ 1 w 56"/>
                <a:gd name="T31" fmla="*/ 1 h 58"/>
                <a:gd name="T32" fmla="*/ 0 w 56"/>
                <a:gd name="T33" fmla="*/ 1 h 58"/>
                <a:gd name="T34" fmla="*/ 1 w 56"/>
                <a:gd name="T35" fmla="*/ 1 h 58"/>
                <a:gd name="T36" fmla="*/ 1 w 56"/>
                <a:gd name="T37" fmla="*/ 1 h 58"/>
                <a:gd name="T38" fmla="*/ 1 w 56"/>
                <a:gd name="T39" fmla="*/ 1 h 58"/>
                <a:gd name="T40" fmla="*/ 1 w 56"/>
                <a:gd name="T41" fmla="*/ 1 h 58"/>
                <a:gd name="T42" fmla="*/ 1 w 56"/>
                <a:gd name="T43" fmla="*/ 1 h 58"/>
                <a:gd name="T44" fmla="*/ 1 w 56"/>
                <a:gd name="T45" fmla="*/ 1 h 58"/>
                <a:gd name="T46" fmla="*/ 1 w 56"/>
                <a:gd name="T47" fmla="*/ 1 h 58"/>
                <a:gd name="T48" fmla="*/ 1 w 56"/>
                <a:gd name="T49" fmla="*/ 1 h 58"/>
                <a:gd name="T50" fmla="*/ 1 w 56"/>
                <a:gd name="T51" fmla="*/ 1 h 58"/>
                <a:gd name="T52" fmla="*/ 1 w 56"/>
                <a:gd name="T53" fmla="*/ 1 h 58"/>
                <a:gd name="T54" fmla="*/ 1 w 56"/>
                <a:gd name="T55" fmla="*/ 0 h 58"/>
                <a:gd name="T56" fmla="*/ 1 w 56"/>
                <a:gd name="T57" fmla="*/ 1 h 58"/>
                <a:gd name="T58" fmla="*/ 1 w 56"/>
                <a:gd name="T59" fmla="*/ 1 h 58"/>
                <a:gd name="T60" fmla="*/ 1 w 56"/>
                <a:gd name="T61" fmla="*/ 1 h 58"/>
                <a:gd name="T62" fmla="*/ 1 w 56"/>
                <a:gd name="T63" fmla="*/ 1 h 58"/>
                <a:gd name="T64" fmla="*/ 1 w 56"/>
                <a:gd name="T65" fmla="*/ 1 h 58"/>
                <a:gd name="T66" fmla="*/ 1 w 56"/>
                <a:gd name="T67" fmla="*/ 1 h 58"/>
                <a:gd name="T68" fmla="*/ 1 w 56"/>
                <a:gd name="T69" fmla="*/ 1 h 58"/>
                <a:gd name="T70" fmla="*/ 1 w 56"/>
                <a:gd name="T71" fmla="*/ 1 h 58"/>
                <a:gd name="T72" fmla="*/ 1 w 56"/>
                <a:gd name="T73" fmla="*/ 1 h 58"/>
                <a:gd name="T74" fmla="*/ 1 w 56"/>
                <a:gd name="T75" fmla="*/ 1 h 58"/>
                <a:gd name="T76" fmla="*/ 1 w 56"/>
                <a:gd name="T77" fmla="*/ 1 h 58"/>
                <a:gd name="T78" fmla="*/ 1 w 56"/>
                <a:gd name="T79" fmla="*/ 1 h 58"/>
                <a:gd name="T80" fmla="*/ 1 w 56"/>
                <a:gd name="T81" fmla="*/ 1 h 58"/>
                <a:gd name="T82" fmla="*/ 1 w 56"/>
                <a:gd name="T83" fmla="*/ 1 h 58"/>
                <a:gd name="T84" fmla="*/ 1 w 56"/>
                <a:gd name="T85" fmla="*/ 1 h 58"/>
                <a:gd name="T86" fmla="*/ 1 w 56"/>
                <a:gd name="T87" fmla="*/ 1 h 58"/>
                <a:gd name="T88" fmla="*/ 1 w 56"/>
                <a:gd name="T89" fmla="*/ 1 h 58"/>
                <a:gd name="T90" fmla="*/ 1 w 56"/>
                <a:gd name="T91" fmla="*/ 1 h 58"/>
                <a:gd name="T92" fmla="*/ 1 w 56"/>
                <a:gd name="T93" fmla="*/ 1 h 58"/>
                <a:gd name="T94" fmla="*/ 1 w 56"/>
                <a:gd name="T95" fmla="*/ 1 h 58"/>
                <a:gd name="T96" fmla="*/ 1 w 56"/>
                <a:gd name="T97" fmla="*/ 1 h 58"/>
                <a:gd name="T98" fmla="*/ 1 w 56"/>
                <a:gd name="T99" fmla="*/ 1 h 58"/>
                <a:gd name="T100" fmla="*/ 1 w 56"/>
                <a:gd name="T101" fmla="*/ 1 h 58"/>
                <a:gd name="T102" fmla="*/ 1 w 56"/>
                <a:gd name="T103" fmla="*/ 1 h 58"/>
                <a:gd name="T104" fmla="*/ 1 w 56"/>
                <a:gd name="T105" fmla="*/ 1 h 58"/>
                <a:gd name="T106" fmla="*/ 1 w 56"/>
                <a:gd name="T107" fmla="*/ 1 h 58"/>
                <a:gd name="T108" fmla="*/ 1 w 56"/>
                <a:gd name="T109" fmla="*/ 1 h 58"/>
                <a:gd name="T110" fmla="*/ 1 w 56"/>
                <a:gd name="T111" fmla="*/ 1 h 58"/>
                <a:gd name="T112" fmla="*/ 1 w 56"/>
                <a:gd name="T113" fmla="*/ 1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6" h="58">
                  <a:moveTo>
                    <a:pt x="34" y="58"/>
                  </a:moveTo>
                  <a:lnTo>
                    <a:pt x="29" y="58"/>
                  </a:lnTo>
                  <a:lnTo>
                    <a:pt x="29" y="56"/>
                  </a:lnTo>
                  <a:lnTo>
                    <a:pt x="27" y="55"/>
                  </a:lnTo>
                  <a:lnTo>
                    <a:pt x="26" y="52"/>
                  </a:lnTo>
                  <a:lnTo>
                    <a:pt x="24" y="52"/>
                  </a:lnTo>
                  <a:lnTo>
                    <a:pt x="23" y="51"/>
                  </a:lnTo>
                  <a:lnTo>
                    <a:pt x="20" y="49"/>
                  </a:lnTo>
                  <a:lnTo>
                    <a:pt x="21" y="48"/>
                  </a:lnTo>
                  <a:lnTo>
                    <a:pt x="20" y="44"/>
                  </a:lnTo>
                  <a:lnTo>
                    <a:pt x="18" y="42"/>
                  </a:lnTo>
                  <a:lnTo>
                    <a:pt x="20" y="40"/>
                  </a:lnTo>
                  <a:lnTo>
                    <a:pt x="14" y="38"/>
                  </a:lnTo>
                  <a:lnTo>
                    <a:pt x="11" y="33"/>
                  </a:lnTo>
                  <a:lnTo>
                    <a:pt x="6" y="27"/>
                  </a:lnTo>
                  <a:lnTo>
                    <a:pt x="4" y="27"/>
                  </a:lnTo>
                  <a:lnTo>
                    <a:pt x="0" y="21"/>
                  </a:lnTo>
                  <a:lnTo>
                    <a:pt x="3" y="21"/>
                  </a:lnTo>
                  <a:lnTo>
                    <a:pt x="6" y="16"/>
                  </a:lnTo>
                  <a:lnTo>
                    <a:pt x="15" y="10"/>
                  </a:lnTo>
                  <a:lnTo>
                    <a:pt x="15" y="9"/>
                  </a:lnTo>
                  <a:lnTo>
                    <a:pt x="16" y="7"/>
                  </a:lnTo>
                  <a:lnTo>
                    <a:pt x="23" y="3"/>
                  </a:lnTo>
                  <a:lnTo>
                    <a:pt x="26" y="2"/>
                  </a:lnTo>
                  <a:lnTo>
                    <a:pt x="29" y="4"/>
                  </a:lnTo>
                  <a:lnTo>
                    <a:pt x="30" y="2"/>
                  </a:lnTo>
                  <a:lnTo>
                    <a:pt x="33" y="1"/>
                  </a:lnTo>
                  <a:lnTo>
                    <a:pt x="35" y="0"/>
                  </a:lnTo>
                  <a:lnTo>
                    <a:pt x="35" y="1"/>
                  </a:lnTo>
                  <a:lnTo>
                    <a:pt x="36" y="2"/>
                  </a:lnTo>
                  <a:lnTo>
                    <a:pt x="40" y="3"/>
                  </a:lnTo>
                  <a:lnTo>
                    <a:pt x="41" y="6"/>
                  </a:lnTo>
                  <a:lnTo>
                    <a:pt x="42" y="6"/>
                  </a:lnTo>
                  <a:lnTo>
                    <a:pt x="44" y="6"/>
                  </a:lnTo>
                  <a:lnTo>
                    <a:pt x="46" y="10"/>
                  </a:lnTo>
                  <a:lnTo>
                    <a:pt x="50" y="10"/>
                  </a:lnTo>
                  <a:lnTo>
                    <a:pt x="52" y="13"/>
                  </a:lnTo>
                  <a:lnTo>
                    <a:pt x="54" y="19"/>
                  </a:lnTo>
                  <a:lnTo>
                    <a:pt x="54" y="21"/>
                  </a:lnTo>
                  <a:lnTo>
                    <a:pt x="52" y="22"/>
                  </a:lnTo>
                  <a:lnTo>
                    <a:pt x="50" y="21"/>
                  </a:lnTo>
                  <a:lnTo>
                    <a:pt x="46" y="21"/>
                  </a:lnTo>
                  <a:lnTo>
                    <a:pt x="45" y="22"/>
                  </a:lnTo>
                  <a:lnTo>
                    <a:pt x="46" y="24"/>
                  </a:lnTo>
                  <a:lnTo>
                    <a:pt x="54" y="26"/>
                  </a:lnTo>
                  <a:lnTo>
                    <a:pt x="56" y="28"/>
                  </a:lnTo>
                  <a:lnTo>
                    <a:pt x="54" y="32"/>
                  </a:lnTo>
                  <a:lnTo>
                    <a:pt x="52" y="33"/>
                  </a:lnTo>
                  <a:lnTo>
                    <a:pt x="52" y="42"/>
                  </a:lnTo>
                  <a:lnTo>
                    <a:pt x="52" y="43"/>
                  </a:lnTo>
                  <a:lnTo>
                    <a:pt x="50" y="46"/>
                  </a:lnTo>
                  <a:lnTo>
                    <a:pt x="48" y="49"/>
                  </a:lnTo>
                  <a:lnTo>
                    <a:pt x="46" y="50"/>
                  </a:lnTo>
                  <a:lnTo>
                    <a:pt x="41" y="52"/>
                  </a:lnTo>
                  <a:lnTo>
                    <a:pt x="40" y="55"/>
                  </a:lnTo>
                  <a:lnTo>
                    <a:pt x="39" y="57"/>
                  </a:lnTo>
                  <a:lnTo>
                    <a:pt x="34" y="5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07" name="Freeform 1110"/>
            <p:cNvSpPr>
              <a:spLocks noChangeAspect="1"/>
            </p:cNvSpPr>
            <p:nvPr/>
          </p:nvSpPr>
          <p:spPr bwMode="auto">
            <a:xfrm>
              <a:off x="2323" y="1903"/>
              <a:ext cx="36" cy="25"/>
            </a:xfrm>
            <a:custGeom>
              <a:avLst/>
              <a:gdLst>
                <a:gd name="T0" fmla="*/ 1 w 72"/>
                <a:gd name="T1" fmla="*/ 0 h 51"/>
                <a:gd name="T2" fmla="*/ 1 w 72"/>
                <a:gd name="T3" fmla="*/ 0 h 51"/>
                <a:gd name="T4" fmla="*/ 1 w 72"/>
                <a:gd name="T5" fmla="*/ 0 h 51"/>
                <a:gd name="T6" fmla="*/ 1 w 72"/>
                <a:gd name="T7" fmla="*/ 0 h 51"/>
                <a:gd name="T8" fmla="*/ 1 w 72"/>
                <a:gd name="T9" fmla="*/ 0 h 51"/>
                <a:gd name="T10" fmla="*/ 1 w 72"/>
                <a:gd name="T11" fmla="*/ 0 h 51"/>
                <a:gd name="T12" fmla="*/ 1 w 72"/>
                <a:gd name="T13" fmla="*/ 0 h 51"/>
                <a:gd name="T14" fmla="*/ 1 w 72"/>
                <a:gd name="T15" fmla="*/ 0 h 51"/>
                <a:gd name="T16" fmla="*/ 1 w 72"/>
                <a:gd name="T17" fmla="*/ 0 h 51"/>
                <a:gd name="T18" fmla="*/ 1 w 72"/>
                <a:gd name="T19" fmla="*/ 0 h 51"/>
                <a:gd name="T20" fmla="*/ 1 w 72"/>
                <a:gd name="T21" fmla="*/ 0 h 51"/>
                <a:gd name="T22" fmla="*/ 1 w 72"/>
                <a:gd name="T23" fmla="*/ 0 h 51"/>
                <a:gd name="T24" fmla="*/ 0 w 72"/>
                <a:gd name="T25" fmla="*/ 0 h 51"/>
                <a:gd name="T26" fmla="*/ 1 w 72"/>
                <a:gd name="T27" fmla="*/ 0 h 51"/>
                <a:gd name="T28" fmla="*/ 1 w 72"/>
                <a:gd name="T29" fmla="*/ 0 h 51"/>
                <a:gd name="T30" fmla="*/ 1 w 72"/>
                <a:gd name="T31" fmla="*/ 0 h 51"/>
                <a:gd name="T32" fmla="*/ 1 w 72"/>
                <a:gd name="T33" fmla="*/ 0 h 51"/>
                <a:gd name="T34" fmla="*/ 1 w 72"/>
                <a:gd name="T35" fmla="*/ 0 h 51"/>
                <a:gd name="T36" fmla="*/ 1 w 72"/>
                <a:gd name="T37" fmla="*/ 0 h 51"/>
                <a:gd name="T38" fmla="*/ 1 w 72"/>
                <a:gd name="T39" fmla="*/ 0 h 51"/>
                <a:gd name="T40" fmla="*/ 1 w 72"/>
                <a:gd name="T41" fmla="*/ 0 h 51"/>
                <a:gd name="T42" fmla="*/ 1 w 72"/>
                <a:gd name="T43" fmla="*/ 0 h 51"/>
                <a:gd name="T44" fmla="*/ 1 w 72"/>
                <a:gd name="T45" fmla="*/ 0 h 51"/>
                <a:gd name="T46" fmla="*/ 1 w 72"/>
                <a:gd name="T47" fmla="*/ 0 h 51"/>
                <a:gd name="T48" fmla="*/ 1 w 72"/>
                <a:gd name="T49" fmla="*/ 0 h 51"/>
                <a:gd name="T50" fmla="*/ 1 w 72"/>
                <a:gd name="T51" fmla="*/ 0 h 51"/>
                <a:gd name="T52" fmla="*/ 1 w 72"/>
                <a:gd name="T53" fmla="*/ 0 h 51"/>
                <a:gd name="T54" fmla="*/ 1 w 72"/>
                <a:gd name="T55" fmla="*/ 0 h 51"/>
                <a:gd name="T56" fmla="*/ 1 w 72"/>
                <a:gd name="T57" fmla="*/ 0 h 51"/>
                <a:gd name="T58" fmla="*/ 1 w 72"/>
                <a:gd name="T59" fmla="*/ 0 h 51"/>
                <a:gd name="T60" fmla="*/ 1 w 72"/>
                <a:gd name="T61" fmla="*/ 0 h 51"/>
                <a:gd name="T62" fmla="*/ 1 w 72"/>
                <a:gd name="T63" fmla="*/ 0 h 51"/>
                <a:gd name="T64" fmla="*/ 1 w 72"/>
                <a:gd name="T65" fmla="*/ 0 h 51"/>
                <a:gd name="T66" fmla="*/ 1 w 72"/>
                <a:gd name="T67" fmla="*/ 0 h 51"/>
                <a:gd name="T68" fmla="*/ 1 w 72"/>
                <a:gd name="T69" fmla="*/ 0 h 51"/>
                <a:gd name="T70" fmla="*/ 1 w 72"/>
                <a:gd name="T71" fmla="*/ 0 h 51"/>
                <a:gd name="T72" fmla="*/ 1 w 72"/>
                <a:gd name="T73" fmla="*/ 0 h 51"/>
                <a:gd name="T74" fmla="*/ 1 w 72"/>
                <a:gd name="T75" fmla="*/ 0 h 51"/>
                <a:gd name="T76" fmla="*/ 1 w 72"/>
                <a:gd name="T77" fmla="*/ 0 h 51"/>
                <a:gd name="T78" fmla="*/ 1 w 72"/>
                <a:gd name="T79" fmla="*/ 0 h 51"/>
                <a:gd name="T80" fmla="*/ 1 w 72"/>
                <a:gd name="T81" fmla="*/ 0 h 51"/>
                <a:gd name="T82" fmla="*/ 1 w 72"/>
                <a:gd name="T83" fmla="*/ 0 h 51"/>
                <a:gd name="T84" fmla="*/ 1 w 72"/>
                <a:gd name="T85" fmla="*/ 0 h 51"/>
                <a:gd name="T86" fmla="*/ 1 w 72"/>
                <a:gd name="T87" fmla="*/ 0 h 51"/>
                <a:gd name="T88" fmla="*/ 1 w 72"/>
                <a:gd name="T89" fmla="*/ 0 h 51"/>
                <a:gd name="T90" fmla="*/ 1 w 72"/>
                <a:gd name="T91" fmla="*/ 0 h 51"/>
                <a:gd name="T92" fmla="*/ 1 w 72"/>
                <a:gd name="T93" fmla="*/ 0 h 51"/>
                <a:gd name="T94" fmla="*/ 1 w 72"/>
                <a:gd name="T95" fmla="*/ 0 h 51"/>
                <a:gd name="T96" fmla="*/ 1 w 72"/>
                <a:gd name="T97" fmla="*/ 0 h 51"/>
                <a:gd name="T98" fmla="*/ 1 w 72"/>
                <a:gd name="T99" fmla="*/ 0 h 51"/>
                <a:gd name="T100" fmla="*/ 1 w 72"/>
                <a:gd name="T101" fmla="*/ 0 h 51"/>
                <a:gd name="T102" fmla="*/ 1 w 72"/>
                <a:gd name="T103" fmla="*/ 0 h 51"/>
                <a:gd name="T104" fmla="*/ 1 w 72"/>
                <a:gd name="T105" fmla="*/ 0 h 51"/>
                <a:gd name="T106" fmla="*/ 1 w 72"/>
                <a:gd name="T107" fmla="*/ 0 h 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 h="51">
                  <a:moveTo>
                    <a:pt x="19" y="51"/>
                  </a:moveTo>
                  <a:lnTo>
                    <a:pt x="13" y="48"/>
                  </a:lnTo>
                  <a:lnTo>
                    <a:pt x="15" y="47"/>
                  </a:lnTo>
                  <a:lnTo>
                    <a:pt x="13" y="46"/>
                  </a:lnTo>
                  <a:lnTo>
                    <a:pt x="12" y="42"/>
                  </a:lnTo>
                  <a:lnTo>
                    <a:pt x="10" y="41"/>
                  </a:lnTo>
                  <a:lnTo>
                    <a:pt x="9" y="40"/>
                  </a:lnTo>
                  <a:lnTo>
                    <a:pt x="6" y="40"/>
                  </a:lnTo>
                  <a:lnTo>
                    <a:pt x="5" y="44"/>
                  </a:lnTo>
                  <a:lnTo>
                    <a:pt x="3" y="44"/>
                  </a:lnTo>
                  <a:lnTo>
                    <a:pt x="3" y="41"/>
                  </a:lnTo>
                  <a:lnTo>
                    <a:pt x="3" y="39"/>
                  </a:lnTo>
                  <a:lnTo>
                    <a:pt x="5" y="38"/>
                  </a:lnTo>
                  <a:lnTo>
                    <a:pt x="4" y="32"/>
                  </a:lnTo>
                  <a:lnTo>
                    <a:pt x="5" y="30"/>
                  </a:lnTo>
                  <a:lnTo>
                    <a:pt x="4" y="28"/>
                  </a:lnTo>
                  <a:lnTo>
                    <a:pt x="5" y="27"/>
                  </a:lnTo>
                  <a:lnTo>
                    <a:pt x="4" y="26"/>
                  </a:lnTo>
                  <a:lnTo>
                    <a:pt x="5" y="23"/>
                  </a:lnTo>
                  <a:lnTo>
                    <a:pt x="5" y="21"/>
                  </a:lnTo>
                  <a:lnTo>
                    <a:pt x="3" y="21"/>
                  </a:lnTo>
                  <a:lnTo>
                    <a:pt x="3" y="20"/>
                  </a:lnTo>
                  <a:lnTo>
                    <a:pt x="3" y="18"/>
                  </a:lnTo>
                  <a:lnTo>
                    <a:pt x="1" y="18"/>
                  </a:lnTo>
                  <a:lnTo>
                    <a:pt x="0" y="18"/>
                  </a:lnTo>
                  <a:lnTo>
                    <a:pt x="0" y="17"/>
                  </a:lnTo>
                  <a:lnTo>
                    <a:pt x="4" y="17"/>
                  </a:lnTo>
                  <a:lnTo>
                    <a:pt x="5" y="16"/>
                  </a:lnTo>
                  <a:lnTo>
                    <a:pt x="6" y="12"/>
                  </a:lnTo>
                  <a:lnTo>
                    <a:pt x="7" y="12"/>
                  </a:lnTo>
                  <a:lnTo>
                    <a:pt x="10" y="11"/>
                  </a:lnTo>
                  <a:lnTo>
                    <a:pt x="13" y="11"/>
                  </a:lnTo>
                  <a:lnTo>
                    <a:pt x="12" y="9"/>
                  </a:lnTo>
                  <a:lnTo>
                    <a:pt x="13" y="8"/>
                  </a:lnTo>
                  <a:lnTo>
                    <a:pt x="18" y="8"/>
                  </a:lnTo>
                  <a:lnTo>
                    <a:pt x="19" y="9"/>
                  </a:lnTo>
                  <a:lnTo>
                    <a:pt x="21" y="10"/>
                  </a:lnTo>
                  <a:lnTo>
                    <a:pt x="23" y="9"/>
                  </a:lnTo>
                  <a:lnTo>
                    <a:pt x="24" y="9"/>
                  </a:lnTo>
                  <a:lnTo>
                    <a:pt x="25" y="9"/>
                  </a:lnTo>
                  <a:lnTo>
                    <a:pt x="25" y="10"/>
                  </a:lnTo>
                  <a:lnTo>
                    <a:pt x="25" y="11"/>
                  </a:lnTo>
                  <a:lnTo>
                    <a:pt x="27" y="11"/>
                  </a:lnTo>
                  <a:lnTo>
                    <a:pt x="29" y="10"/>
                  </a:lnTo>
                  <a:lnTo>
                    <a:pt x="29" y="14"/>
                  </a:lnTo>
                  <a:lnTo>
                    <a:pt x="33" y="15"/>
                  </a:lnTo>
                  <a:lnTo>
                    <a:pt x="35" y="14"/>
                  </a:lnTo>
                  <a:lnTo>
                    <a:pt x="36" y="11"/>
                  </a:lnTo>
                  <a:lnTo>
                    <a:pt x="36" y="10"/>
                  </a:lnTo>
                  <a:lnTo>
                    <a:pt x="37" y="9"/>
                  </a:lnTo>
                  <a:lnTo>
                    <a:pt x="39" y="9"/>
                  </a:lnTo>
                  <a:lnTo>
                    <a:pt x="46" y="5"/>
                  </a:lnTo>
                  <a:lnTo>
                    <a:pt x="47" y="6"/>
                  </a:lnTo>
                  <a:lnTo>
                    <a:pt x="48" y="5"/>
                  </a:lnTo>
                  <a:lnTo>
                    <a:pt x="51" y="5"/>
                  </a:lnTo>
                  <a:lnTo>
                    <a:pt x="52" y="8"/>
                  </a:lnTo>
                  <a:lnTo>
                    <a:pt x="54" y="9"/>
                  </a:lnTo>
                  <a:lnTo>
                    <a:pt x="57" y="8"/>
                  </a:lnTo>
                  <a:lnTo>
                    <a:pt x="58" y="9"/>
                  </a:lnTo>
                  <a:lnTo>
                    <a:pt x="59" y="8"/>
                  </a:lnTo>
                  <a:lnTo>
                    <a:pt x="59" y="6"/>
                  </a:lnTo>
                  <a:lnTo>
                    <a:pt x="61" y="5"/>
                  </a:lnTo>
                  <a:lnTo>
                    <a:pt x="63" y="4"/>
                  </a:lnTo>
                  <a:lnTo>
                    <a:pt x="64" y="4"/>
                  </a:lnTo>
                  <a:lnTo>
                    <a:pt x="64" y="2"/>
                  </a:lnTo>
                  <a:lnTo>
                    <a:pt x="65" y="0"/>
                  </a:lnTo>
                  <a:lnTo>
                    <a:pt x="66" y="2"/>
                  </a:lnTo>
                  <a:lnTo>
                    <a:pt x="66" y="3"/>
                  </a:lnTo>
                  <a:lnTo>
                    <a:pt x="69" y="6"/>
                  </a:lnTo>
                  <a:lnTo>
                    <a:pt x="71" y="6"/>
                  </a:lnTo>
                  <a:lnTo>
                    <a:pt x="72" y="8"/>
                  </a:lnTo>
                  <a:lnTo>
                    <a:pt x="72" y="14"/>
                  </a:lnTo>
                  <a:lnTo>
                    <a:pt x="70" y="16"/>
                  </a:lnTo>
                  <a:lnTo>
                    <a:pt x="67" y="14"/>
                  </a:lnTo>
                  <a:lnTo>
                    <a:pt x="66" y="15"/>
                  </a:lnTo>
                  <a:lnTo>
                    <a:pt x="65" y="16"/>
                  </a:lnTo>
                  <a:lnTo>
                    <a:pt x="64" y="15"/>
                  </a:lnTo>
                  <a:lnTo>
                    <a:pt x="61" y="16"/>
                  </a:lnTo>
                  <a:lnTo>
                    <a:pt x="58" y="14"/>
                  </a:lnTo>
                  <a:lnTo>
                    <a:pt x="52" y="14"/>
                  </a:lnTo>
                  <a:lnTo>
                    <a:pt x="47" y="18"/>
                  </a:lnTo>
                  <a:lnTo>
                    <a:pt x="49" y="20"/>
                  </a:lnTo>
                  <a:lnTo>
                    <a:pt x="49" y="21"/>
                  </a:lnTo>
                  <a:lnTo>
                    <a:pt x="52" y="21"/>
                  </a:lnTo>
                  <a:lnTo>
                    <a:pt x="52" y="22"/>
                  </a:lnTo>
                  <a:lnTo>
                    <a:pt x="48" y="27"/>
                  </a:lnTo>
                  <a:lnTo>
                    <a:pt x="48" y="29"/>
                  </a:lnTo>
                  <a:lnTo>
                    <a:pt x="47" y="29"/>
                  </a:lnTo>
                  <a:lnTo>
                    <a:pt x="47" y="30"/>
                  </a:lnTo>
                  <a:lnTo>
                    <a:pt x="45" y="29"/>
                  </a:lnTo>
                  <a:lnTo>
                    <a:pt x="42" y="30"/>
                  </a:lnTo>
                  <a:lnTo>
                    <a:pt x="42" y="32"/>
                  </a:lnTo>
                  <a:lnTo>
                    <a:pt x="40" y="30"/>
                  </a:lnTo>
                  <a:lnTo>
                    <a:pt x="40" y="32"/>
                  </a:lnTo>
                  <a:lnTo>
                    <a:pt x="39" y="32"/>
                  </a:lnTo>
                  <a:lnTo>
                    <a:pt x="37" y="29"/>
                  </a:lnTo>
                  <a:lnTo>
                    <a:pt x="39" y="29"/>
                  </a:lnTo>
                  <a:lnTo>
                    <a:pt x="37" y="28"/>
                  </a:lnTo>
                  <a:lnTo>
                    <a:pt x="30" y="29"/>
                  </a:lnTo>
                  <a:lnTo>
                    <a:pt x="29" y="33"/>
                  </a:lnTo>
                  <a:lnTo>
                    <a:pt x="28" y="33"/>
                  </a:lnTo>
                  <a:lnTo>
                    <a:pt x="24" y="35"/>
                  </a:lnTo>
                  <a:lnTo>
                    <a:pt x="24" y="36"/>
                  </a:lnTo>
                  <a:lnTo>
                    <a:pt x="25" y="42"/>
                  </a:lnTo>
                  <a:lnTo>
                    <a:pt x="24" y="46"/>
                  </a:lnTo>
                  <a:lnTo>
                    <a:pt x="24" y="47"/>
                  </a:lnTo>
                  <a:lnTo>
                    <a:pt x="25" y="48"/>
                  </a:lnTo>
                  <a:lnTo>
                    <a:pt x="22" y="50"/>
                  </a:lnTo>
                  <a:lnTo>
                    <a:pt x="19" y="5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08" name="Freeform 1111"/>
            <p:cNvSpPr>
              <a:spLocks noChangeAspect="1"/>
            </p:cNvSpPr>
            <p:nvPr/>
          </p:nvSpPr>
          <p:spPr bwMode="auto">
            <a:xfrm>
              <a:off x="2362" y="1875"/>
              <a:ext cx="35" cy="28"/>
            </a:xfrm>
            <a:custGeom>
              <a:avLst/>
              <a:gdLst>
                <a:gd name="T0" fmla="*/ 0 w 71"/>
                <a:gd name="T1" fmla="*/ 1 h 55"/>
                <a:gd name="T2" fmla="*/ 0 w 71"/>
                <a:gd name="T3" fmla="*/ 1 h 55"/>
                <a:gd name="T4" fmla="*/ 0 w 71"/>
                <a:gd name="T5" fmla="*/ 1 h 55"/>
                <a:gd name="T6" fmla="*/ 0 w 71"/>
                <a:gd name="T7" fmla="*/ 1 h 55"/>
                <a:gd name="T8" fmla="*/ 0 w 71"/>
                <a:gd name="T9" fmla="*/ 1 h 55"/>
                <a:gd name="T10" fmla="*/ 0 w 71"/>
                <a:gd name="T11" fmla="*/ 1 h 55"/>
                <a:gd name="T12" fmla="*/ 0 w 71"/>
                <a:gd name="T13" fmla="*/ 1 h 55"/>
                <a:gd name="T14" fmla="*/ 0 w 71"/>
                <a:gd name="T15" fmla="*/ 1 h 55"/>
                <a:gd name="T16" fmla="*/ 0 w 71"/>
                <a:gd name="T17" fmla="*/ 1 h 55"/>
                <a:gd name="T18" fmla="*/ 0 w 71"/>
                <a:gd name="T19" fmla="*/ 1 h 55"/>
                <a:gd name="T20" fmla="*/ 0 w 71"/>
                <a:gd name="T21" fmla="*/ 1 h 55"/>
                <a:gd name="T22" fmla="*/ 0 w 71"/>
                <a:gd name="T23" fmla="*/ 1 h 55"/>
                <a:gd name="T24" fmla="*/ 0 w 71"/>
                <a:gd name="T25" fmla="*/ 1 h 55"/>
                <a:gd name="T26" fmla="*/ 0 w 71"/>
                <a:gd name="T27" fmla="*/ 1 h 55"/>
                <a:gd name="T28" fmla="*/ 0 w 71"/>
                <a:gd name="T29" fmla="*/ 1 h 55"/>
                <a:gd name="T30" fmla="*/ 0 w 71"/>
                <a:gd name="T31" fmla="*/ 1 h 55"/>
                <a:gd name="T32" fmla="*/ 0 w 71"/>
                <a:gd name="T33" fmla="*/ 1 h 55"/>
                <a:gd name="T34" fmla="*/ 0 w 71"/>
                <a:gd name="T35" fmla="*/ 1 h 55"/>
                <a:gd name="T36" fmla="*/ 0 w 71"/>
                <a:gd name="T37" fmla="*/ 1 h 55"/>
                <a:gd name="T38" fmla="*/ 0 w 71"/>
                <a:gd name="T39" fmla="*/ 1 h 55"/>
                <a:gd name="T40" fmla="*/ 0 w 71"/>
                <a:gd name="T41" fmla="*/ 0 h 55"/>
                <a:gd name="T42" fmla="*/ 0 w 71"/>
                <a:gd name="T43" fmla="*/ 1 h 55"/>
                <a:gd name="T44" fmla="*/ 0 w 71"/>
                <a:gd name="T45" fmla="*/ 1 h 55"/>
                <a:gd name="T46" fmla="*/ 0 w 71"/>
                <a:gd name="T47" fmla="*/ 1 h 55"/>
                <a:gd name="T48" fmla="*/ 0 w 71"/>
                <a:gd name="T49" fmla="*/ 1 h 55"/>
                <a:gd name="T50" fmla="*/ 0 w 71"/>
                <a:gd name="T51" fmla="*/ 1 h 55"/>
                <a:gd name="T52" fmla="*/ 0 w 71"/>
                <a:gd name="T53" fmla="*/ 1 h 55"/>
                <a:gd name="T54" fmla="*/ 0 w 71"/>
                <a:gd name="T55" fmla="*/ 1 h 55"/>
                <a:gd name="T56" fmla="*/ 0 w 71"/>
                <a:gd name="T57" fmla="*/ 1 h 55"/>
                <a:gd name="T58" fmla="*/ 0 w 71"/>
                <a:gd name="T59" fmla="*/ 1 h 55"/>
                <a:gd name="T60" fmla="*/ 0 w 71"/>
                <a:gd name="T61" fmla="*/ 1 h 55"/>
                <a:gd name="T62" fmla="*/ 0 w 71"/>
                <a:gd name="T63" fmla="*/ 1 h 55"/>
                <a:gd name="T64" fmla="*/ 0 w 71"/>
                <a:gd name="T65" fmla="*/ 1 h 55"/>
                <a:gd name="T66" fmla="*/ 0 w 71"/>
                <a:gd name="T67" fmla="*/ 1 h 55"/>
                <a:gd name="T68" fmla="*/ 0 w 71"/>
                <a:gd name="T69" fmla="*/ 1 h 55"/>
                <a:gd name="T70" fmla="*/ 0 w 71"/>
                <a:gd name="T71" fmla="*/ 1 h 55"/>
                <a:gd name="T72" fmla="*/ 0 w 71"/>
                <a:gd name="T73" fmla="*/ 1 h 55"/>
                <a:gd name="T74" fmla="*/ 0 w 71"/>
                <a:gd name="T75" fmla="*/ 1 h 55"/>
                <a:gd name="T76" fmla="*/ 0 w 71"/>
                <a:gd name="T77" fmla="*/ 1 h 55"/>
                <a:gd name="T78" fmla="*/ 0 w 71"/>
                <a:gd name="T79" fmla="*/ 1 h 55"/>
                <a:gd name="T80" fmla="*/ 0 w 71"/>
                <a:gd name="T81" fmla="*/ 1 h 55"/>
                <a:gd name="T82" fmla="*/ 0 w 71"/>
                <a:gd name="T83" fmla="*/ 1 h 55"/>
                <a:gd name="T84" fmla="*/ 0 w 71"/>
                <a:gd name="T85" fmla="*/ 1 h 55"/>
                <a:gd name="T86" fmla="*/ 0 w 71"/>
                <a:gd name="T87" fmla="*/ 1 h 55"/>
                <a:gd name="T88" fmla="*/ 0 w 71"/>
                <a:gd name="T89" fmla="*/ 1 h 55"/>
                <a:gd name="T90" fmla="*/ 0 w 71"/>
                <a:gd name="T91" fmla="*/ 1 h 55"/>
                <a:gd name="T92" fmla="*/ 0 w 71"/>
                <a:gd name="T93" fmla="*/ 1 h 55"/>
                <a:gd name="T94" fmla="*/ 0 w 71"/>
                <a:gd name="T95" fmla="*/ 1 h 55"/>
                <a:gd name="T96" fmla="*/ 0 w 71"/>
                <a:gd name="T97" fmla="*/ 1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 h="55">
                  <a:moveTo>
                    <a:pt x="4" y="55"/>
                  </a:moveTo>
                  <a:lnTo>
                    <a:pt x="1" y="49"/>
                  </a:lnTo>
                  <a:lnTo>
                    <a:pt x="0" y="49"/>
                  </a:lnTo>
                  <a:lnTo>
                    <a:pt x="0" y="47"/>
                  </a:lnTo>
                  <a:lnTo>
                    <a:pt x="1" y="46"/>
                  </a:lnTo>
                  <a:lnTo>
                    <a:pt x="3" y="46"/>
                  </a:lnTo>
                  <a:lnTo>
                    <a:pt x="4" y="46"/>
                  </a:lnTo>
                  <a:lnTo>
                    <a:pt x="7" y="41"/>
                  </a:lnTo>
                  <a:lnTo>
                    <a:pt x="9" y="40"/>
                  </a:lnTo>
                  <a:lnTo>
                    <a:pt x="10" y="42"/>
                  </a:lnTo>
                  <a:lnTo>
                    <a:pt x="13" y="42"/>
                  </a:lnTo>
                  <a:lnTo>
                    <a:pt x="15" y="41"/>
                  </a:lnTo>
                  <a:lnTo>
                    <a:pt x="13" y="40"/>
                  </a:lnTo>
                  <a:lnTo>
                    <a:pt x="15" y="38"/>
                  </a:lnTo>
                  <a:lnTo>
                    <a:pt x="17" y="37"/>
                  </a:lnTo>
                  <a:lnTo>
                    <a:pt x="18" y="36"/>
                  </a:lnTo>
                  <a:lnTo>
                    <a:pt x="22" y="30"/>
                  </a:lnTo>
                  <a:lnTo>
                    <a:pt x="23" y="30"/>
                  </a:lnTo>
                  <a:lnTo>
                    <a:pt x="27" y="29"/>
                  </a:lnTo>
                  <a:lnTo>
                    <a:pt x="27" y="28"/>
                  </a:lnTo>
                  <a:lnTo>
                    <a:pt x="27" y="24"/>
                  </a:lnTo>
                  <a:lnTo>
                    <a:pt x="28" y="22"/>
                  </a:lnTo>
                  <a:lnTo>
                    <a:pt x="30" y="22"/>
                  </a:lnTo>
                  <a:lnTo>
                    <a:pt x="33" y="19"/>
                  </a:lnTo>
                  <a:lnTo>
                    <a:pt x="35" y="18"/>
                  </a:lnTo>
                  <a:lnTo>
                    <a:pt x="36" y="17"/>
                  </a:lnTo>
                  <a:lnTo>
                    <a:pt x="39" y="17"/>
                  </a:lnTo>
                  <a:lnTo>
                    <a:pt x="40" y="16"/>
                  </a:lnTo>
                  <a:lnTo>
                    <a:pt x="40" y="13"/>
                  </a:lnTo>
                  <a:lnTo>
                    <a:pt x="43" y="12"/>
                  </a:lnTo>
                  <a:lnTo>
                    <a:pt x="45" y="13"/>
                  </a:lnTo>
                  <a:lnTo>
                    <a:pt x="46" y="12"/>
                  </a:lnTo>
                  <a:lnTo>
                    <a:pt x="46" y="10"/>
                  </a:lnTo>
                  <a:lnTo>
                    <a:pt x="49" y="7"/>
                  </a:lnTo>
                  <a:lnTo>
                    <a:pt x="49" y="6"/>
                  </a:lnTo>
                  <a:lnTo>
                    <a:pt x="52" y="5"/>
                  </a:lnTo>
                  <a:lnTo>
                    <a:pt x="53" y="6"/>
                  </a:lnTo>
                  <a:lnTo>
                    <a:pt x="54" y="5"/>
                  </a:lnTo>
                  <a:lnTo>
                    <a:pt x="57" y="5"/>
                  </a:lnTo>
                  <a:lnTo>
                    <a:pt x="59" y="1"/>
                  </a:lnTo>
                  <a:lnTo>
                    <a:pt x="60" y="4"/>
                  </a:lnTo>
                  <a:lnTo>
                    <a:pt x="61" y="0"/>
                  </a:lnTo>
                  <a:lnTo>
                    <a:pt x="63" y="1"/>
                  </a:lnTo>
                  <a:lnTo>
                    <a:pt x="66" y="1"/>
                  </a:lnTo>
                  <a:lnTo>
                    <a:pt x="67" y="0"/>
                  </a:lnTo>
                  <a:lnTo>
                    <a:pt x="71" y="2"/>
                  </a:lnTo>
                  <a:lnTo>
                    <a:pt x="71" y="5"/>
                  </a:lnTo>
                  <a:lnTo>
                    <a:pt x="70" y="5"/>
                  </a:lnTo>
                  <a:lnTo>
                    <a:pt x="71" y="7"/>
                  </a:lnTo>
                  <a:lnTo>
                    <a:pt x="70" y="7"/>
                  </a:lnTo>
                  <a:lnTo>
                    <a:pt x="70" y="10"/>
                  </a:lnTo>
                  <a:lnTo>
                    <a:pt x="67" y="14"/>
                  </a:lnTo>
                  <a:lnTo>
                    <a:pt x="66" y="18"/>
                  </a:lnTo>
                  <a:lnTo>
                    <a:pt x="64" y="20"/>
                  </a:lnTo>
                  <a:lnTo>
                    <a:pt x="61" y="24"/>
                  </a:lnTo>
                  <a:lnTo>
                    <a:pt x="60" y="24"/>
                  </a:lnTo>
                  <a:lnTo>
                    <a:pt x="60" y="25"/>
                  </a:lnTo>
                  <a:lnTo>
                    <a:pt x="58" y="29"/>
                  </a:lnTo>
                  <a:lnTo>
                    <a:pt x="57" y="30"/>
                  </a:lnTo>
                  <a:lnTo>
                    <a:pt x="57" y="31"/>
                  </a:lnTo>
                  <a:lnTo>
                    <a:pt x="55" y="34"/>
                  </a:lnTo>
                  <a:lnTo>
                    <a:pt x="54" y="34"/>
                  </a:lnTo>
                  <a:lnTo>
                    <a:pt x="52" y="31"/>
                  </a:lnTo>
                  <a:lnTo>
                    <a:pt x="51" y="26"/>
                  </a:lnTo>
                  <a:lnTo>
                    <a:pt x="49" y="26"/>
                  </a:lnTo>
                  <a:lnTo>
                    <a:pt x="49" y="36"/>
                  </a:lnTo>
                  <a:lnTo>
                    <a:pt x="47" y="36"/>
                  </a:lnTo>
                  <a:lnTo>
                    <a:pt x="47" y="38"/>
                  </a:lnTo>
                  <a:lnTo>
                    <a:pt x="46" y="38"/>
                  </a:lnTo>
                  <a:lnTo>
                    <a:pt x="43" y="40"/>
                  </a:lnTo>
                  <a:lnTo>
                    <a:pt x="42" y="42"/>
                  </a:lnTo>
                  <a:lnTo>
                    <a:pt x="40" y="43"/>
                  </a:lnTo>
                  <a:lnTo>
                    <a:pt x="39" y="42"/>
                  </a:lnTo>
                  <a:lnTo>
                    <a:pt x="37" y="44"/>
                  </a:lnTo>
                  <a:lnTo>
                    <a:pt x="37" y="47"/>
                  </a:lnTo>
                  <a:lnTo>
                    <a:pt x="36" y="46"/>
                  </a:lnTo>
                  <a:lnTo>
                    <a:pt x="35" y="47"/>
                  </a:lnTo>
                  <a:lnTo>
                    <a:pt x="34" y="47"/>
                  </a:lnTo>
                  <a:lnTo>
                    <a:pt x="34" y="44"/>
                  </a:lnTo>
                  <a:lnTo>
                    <a:pt x="33" y="44"/>
                  </a:lnTo>
                  <a:lnTo>
                    <a:pt x="33" y="46"/>
                  </a:lnTo>
                  <a:lnTo>
                    <a:pt x="29" y="47"/>
                  </a:lnTo>
                  <a:lnTo>
                    <a:pt x="28" y="47"/>
                  </a:lnTo>
                  <a:lnTo>
                    <a:pt x="25" y="49"/>
                  </a:lnTo>
                  <a:lnTo>
                    <a:pt x="23" y="49"/>
                  </a:lnTo>
                  <a:lnTo>
                    <a:pt x="23" y="48"/>
                  </a:lnTo>
                  <a:lnTo>
                    <a:pt x="24" y="46"/>
                  </a:lnTo>
                  <a:lnTo>
                    <a:pt x="22" y="43"/>
                  </a:lnTo>
                  <a:lnTo>
                    <a:pt x="21" y="47"/>
                  </a:lnTo>
                  <a:lnTo>
                    <a:pt x="21" y="49"/>
                  </a:lnTo>
                  <a:lnTo>
                    <a:pt x="18" y="52"/>
                  </a:lnTo>
                  <a:lnTo>
                    <a:pt x="16" y="52"/>
                  </a:lnTo>
                  <a:lnTo>
                    <a:pt x="17" y="47"/>
                  </a:lnTo>
                  <a:lnTo>
                    <a:pt x="15" y="47"/>
                  </a:lnTo>
                  <a:lnTo>
                    <a:pt x="12" y="46"/>
                  </a:lnTo>
                  <a:lnTo>
                    <a:pt x="9" y="46"/>
                  </a:lnTo>
                  <a:lnTo>
                    <a:pt x="7" y="47"/>
                  </a:lnTo>
                  <a:lnTo>
                    <a:pt x="6" y="53"/>
                  </a:lnTo>
                  <a:lnTo>
                    <a:pt x="4" y="5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09" name="Freeform 1112"/>
            <p:cNvSpPr>
              <a:spLocks noChangeAspect="1"/>
            </p:cNvSpPr>
            <p:nvPr/>
          </p:nvSpPr>
          <p:spPr bwMode="auto">
            <a:xfrm>
              <a:off x="2459" y="1688"/>
              <a:ext cx="17" cy="41"/>
            </a:xfrm>
            <a:custGeom>
              <a:avLst/>
              <a:gdLst>
                <a:gd name="T0" fmla="*/ 1 w 33"/>
                <a:gd name="T1" fmla="*/ 1 h 82"/>
                <a:gd name="T2" fmla="*/ 1 w 33"/>
                <a:gd name="T3" fmla="*/ 1 h 82"/>
                <a:gd name="T4" fmla="*/ 1 w 33"/>
                <a:gd name="T5" fmla="*/ 1 h 82"/>
                <a:gd name="T6" fmla="*/ 1 w 33"/>
                <a:gd name="T7" fmla="*/ 1 h 82"/>
                <a:gd name="T8" fmla="*/ 1 w 33"/>
                <a:gd name="T9" fmla="*/ 1 h 82"/>
                <a:gd name="T10" fmla="*/ 0 w 33"/>
                <a:gd name="T11" fmla="*/ 1 h 82"/>
                <a:gd name="T12" fmla="*/ 1 w 33"/>
                <a:gd name="T13" fmla="*/ 1 h 82"/>
                <a:gd name="T14" fmla="*/ 1 w 33"/>
                <a:gd name="T15" fmla="*/ 1 h 82"/>
                <a:gd name="T16" fmla="*/ 1 w 33"/>
                <a:gd name="T17" fmla="*/ 1 h 82"/>
                <a:gd name="T18" fmla="*/ 1 w 33"/>
                <a:gd name="T19" fmla="*/ 1 h 82"/>
                <a:gd name="T20" fmla="*/ 1 w 33"/>
                <a:gd name="T21" fmla="*/ 1 h 82"/>
                <a:gd name="T22" fmla="*/ 1 w 33"/>
                <a:gd name="T23" fmla="*/ 1 h 82"/>
                <a:gd name="T24" fmla="*/ 1 w 33"/>
                <a:gd name="T25" fmla="*/ 1 h 82"/>
                <a:gd name="T26" fmla="*/ 1 w 33"/>
                <a:gd name="T27" fmla="*/ 1 h 82"/>
                <a:gd name="T28" fmla="*/ 1 w 33"/>
                <a:gd name="T29" fmla="*/ 1 h 82"/>
                <a:gd name="T30" fmla="*/ 1 w 33"/>
                <a:gd name="T31" fmla="*/ 1 h 82"/>
                <a:gd name="T32" fmla="*/ 1 w 33"/>
                <a:gd name="T33" fmla="*/ 1 h 82"/>
                <a:gd name="T34" fmla="*/ 1 w 33"/>
                <a:gd name="T35" fmla="*/ 1 h 82"/>
                <a:gd name="T36" fmla="*/ 1 w 33"/>
                <a:gd name="T37" fmla="*/ 1 h 82"/>
                <a:gd name="T38" fmla="*/ 1 w 33"/>
                <a:gd name="T39" fmla="*/ 1 h 82"/>
                <a:gd name="T40" fmla="*/ 1 w 33"/>
                <a:gd name="T41" fmla="*/ 1 h 82"/>
                <a:gd name="T42" fmla="*/ 1 w 33"/>
                <a:gd name="T43" fmla="*/ 1 h 82"/>
                <a:gd name="T44" fmla="*/ 1 w 33"/>
                <a:gd name="T45" fmla="*/ 1 h 82"/>
                <a:gd name="T46" fmla="*/ 1 w 33"/>
                <a:gd name="T47" fmla="*/ 1 h 82"/>
                <a:gd name="T48" fmla="*/ 1 w 33"/>
                <a:gd name="T49" fmla="*/ 1 h 82"/>
                <a:gd name="T50" fmla="*/ 1 w 33"/>
                <a:gd name="T51" fmla="*/ 1 h 82"/>
                <a:gd name="T52" fmla="*/ 1 w 33"/>
                <a:gd name="T53" fmla="*/ 1 h 82"/>
                <a:gd name="T54" fmla="*/ 1 w 33"/>
                <a:gd name="T55" fmla="*/ 1 h 82"/>
                <a:gd name="T56" fmla="*/ 1 w 33"/>
                <a:gd name="T57" fmla="*/ 1 h 82"/>
                <a:gd name="T58" fmla="*/ 1 w 33"/>
                <a:gd name="T59" fmla="*/ 1 h 82"/>
                <a:gd name="T60" fmla="*/ 1 w 33"/>
                <a:gd name="T61" fmla="*/ 1 h 82"/>
                <a:gd name="T62" fmla="*/ 1 w 33"/>
                <a:gd name="T63" fmla="*/ 1 h 82"/>
                <a:gd name="T64" fmla="*/ 1 w 33"/>
                <a:gd name="T65" fmla="*/ 1 h 82"/>
                <a:gd name="T66" fmla="*/ 1 w 33"/>
                <a:gd name="T67" fmla="*/ 0 h 82"/>
                <a:gd name="T68" fmla="*/ 1 w 33"/>
                <a:gd name="T69" fmla="*/ 0 h 82"/>
                <a:gd name="T70" fmla="*/ 1 w 33"/>
                <a:gd name="T71" fmla="*/ 1 h 82"/>
                <a:gd name="T72" fmla="*/ 1 w 33"/>
                <a:gd name="T73" fmla="*/ 1 h 82"/>
                <a:gd name="T74" fmla="*/ 1 w 33"/>
                <a:gd name="T75" fmla="*/ 1 h 82"/>
                <a:gd name="T76" fmla="*/ 1 w 33"/>
                <a:gd name="T77" fmla="*/ 1 h 82"/>
                <a:gd name="T78" fmla="*/ 1 w 33"/>
                <a:gd name="T79" fmla="*/ 1 h 82"/>
                <a:gd name="T80" fmla="*/ 1 w 33"/>
                <a:gd name="T81" fmla="*/ 1 h 82"/>
                <a:gd name="T82" fmla="*/ 1 w 33"/>
                <a:gd name="T83" fmla="*/ 1 h 82"/>
                <a:gd name="T84" fmla="*/ 1 w 33"/>
                <a:gd name="T85" fmla="*/ 1 h 82"/>
                <a:gd name="T86" fmla="*/ 1 w 33"/>
                <a:gd name="T87" fmla="*/ 1 h 82"/>
                <a:gd name="T88" fmla="*/ 1 w 33"/>
                <a:gd name="T89" fmla="*/ 1 h 82"/>
                <a:gd name="T90" fmla="*/ 1 w 33"/>
                <a:gd name="T91" fmla="*/ 1 h 82"/>
                <a:gd name="T92" fmla="*/ 1 w 33"/>
                <a:gd name="T93" fmla="*/ 1 h 82"/>
                <a:gd name="T94" fmla="*/ 1 w 33"/>
                <a:gd name="T95" fmla="*/ 1 h 82"/>
                <a:gd name="T96" fmla="*/ 1 w 33"/>
                <a:gd name="T97" fmla="*/ 1 h 82"/>
                <a:gd name="T98" fmla="*/ 1 w 33"/>
                <a:gd name="T99" fmla="*/ 1 h 82"/>
                <a:gd name="T100" fmla="*/ 1 w 33"/>
                <a:gd name="T101" fmla="*/ 1 h 82"/>
                <a:gd name="T102" fmla="*/ 1 w 33"/>
                <a:gd name="T103" fmla="*/ 1 h 82"/>
                <a:gd name="T104" fmla="*/ 1 w 33"/>
                <a:gd name="T105" fmla="*/ 1 h 82"/>
                <a:gd name="T106" fmla="*/ 1 w 33"/>
                <a:gd name="T107" fmla="*/ 1 h 82"/>
                <a:gd name="T108" fmla="*/ 1 w 33"/>
                <a:gd name="T109" fmla="*/ 1 h 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 h="82">
                  <a:moveTo>
                    <a:pt x="6" y="82"/>
                  </a:moveTo>
                  <a:lnTo>
                    <a:pt x="3" y="80"/>
                  </a:lnTo>
                  <a:lnTo>
                    <a:pt x="3" y="78"/>
                  </a:lnTo>
                  <a:lnTo>
                    <a:pt x="2" y="76"/>
                  </a:lnTo>
                  <a:lnTo>
                    <a:pt x="3" y="73"/>
                  </a:lnTo>
                  <a:lnTo>
                    <a:pt x="0" y="70"/>
                  </a:lnTo>
                  <a:lnTo>
                    <a:pt x="1" y="66"/>
                  </a:lnTo>
                  <a:lnTo>
                    <a:pt x="1" y="63"/>
                  </a:lnTo>
                  <a:lnTo>
                    <a:pt x="2" y="61"/>
                  </a:lnTo>
                  <a:lnTo>
                    <a:pt x="3" y="58"/>
                  </a:lnTo>
                  <a:lnTo>
                    <a:pt x="2" y="48"/>
                  </a:lnTo>
                  <a:lnTo>
                    <a:pt x="3" y="44"/>
                  </a:lnTo>
                  <a:lnTo>
                    <a:pt x="2" y="37"/>
                  </a:lnTo>
                  <a:lnTo>
                    <a:pt x="6" y="27"/>
                  </a:lnTo>
                  <a:lnTo>
                    <a:pt x="8" y="24"/>
                  </a:lnTo>
                  <a:lnTo>
                    <a:pt x="9" y="22"/>
                  </a:lnTo>
                  <a:lnTo>
                    <a:pt x="12" y="20"/>
                  </a:lnTo>
                  <a:lnTo>
                    <a:pt x="13" y="19"/>
                  </a:lnTo>
                  <a:lnTo>
                    <a:pt x="14" y="20"/>
                  </a:lnTo>
                  <a:lnTo>
                    <a:pt x="17" y="20"/>
                  </a:lnTo>
                  <a:lnTo>
                    <a:pt x="18" y="21"/>
                  </a:lnTo>
                  <a:lnTo>
                    <a:pt x="20" y="21"/>
                  </a:lnTo>
                  <a:lnTo>
                    <a:pt x="23" y="19"/>
                  </a:lnTo>
                  <a:lnTo>
                    <a:pt x="21" y="18"/>
                  </a:lnTo>
                  <a:lnTo>
                    <a:pt x="19" y="16"/>
                  </a:lnTo>
                  <a:lnTo>
                    <a:pt x="21" y="14"/>
                  </a:lnTo>
                  <a:lnTo>
                    <a:pt x="21" y="12"/>
                  </a:lnTo>
                  <a:lnTo>
                    <a:pt x="23" y="10"/>
                  </a:lnTo>
                  <a:lnTo>
                    <a:pt x="23" y="8"/>
                  </a:lnTo>
                  <a:lnTo>
                    <a:pt x="27" y="7"/>
                  </a:lnTo>
                  <a:lnTo>
                    <a:pt x="30" y="6"/>
                  </a:lnTo>
                  <a:lnTo>
                    <a:pt x="29" y="4"/>
                  </a:lnTo>
                  <a:lnTo>
                    <a:pt x="30" y="2"/>
                  </a:lnTo>
                  <a:lnTo>
                    <a:pt x="29" y="0"/>
                  </a:lnTo>
                  <a:lnTo>
                    <a:pt x="30" y="0"/>
                  </a:lnTo>
                  <a:lnTo>
                    <a:pt x="32" y="3"/>
                  </a:lnTo>
                  <a:lnTo>
                    <a:pt x="32" y="4"/>
                  </a:lnTo>
                  <a:lnTo>
                    <a:pt x="33" y="6"/>
                  </a:lnTo>
                  <a:lnTo>
                    <a:pt x="32" y="12"/>
                  </a:lnTo>
                  <a:lnTo>
                    <a:pt x="30" y="14"/>
                  </a:lnTo>
                  <a:lnTo>
                    <a:pt x="27" y="21"/>
                  </a:lnTo>
                  <a:lnTo>
                    <a:pt x="24" y="27"/>
                  </a:lnTo>
                  <a:lnTo>
                    <a:pt x="19" y="30"/>
                  </a:lnTo>
                  <a:lnTo>
                    <a:pt x="17" y="32"/>
                  </a:lnTo>
                  <a:lnTo>
                    <a:pt x="17" y="36"/>
                  </a:lnTo>
                  <a:lnTo>
                    <a:pt x="19" y="42"/>
                  </a:lnTo>
                  <a:lnTo>
                    <a:pt x="18" y="54"/>
                  </a:lnTo>
                  <a:lnTo>
                    <a:pt x="20" y="60"/>
                  </a:lnTo>
                  <a:lnTo>
                    <a:pt x="21" y="63"/>
                  </a:lnTo>
                  <a:lnTo>
                    <a:pt x="24" y="64"/>
                  </a:lnTo>
                  <a:lnTo>
                    <a:pt x="24" y="69"/>
                  </a:lnTo>
                  <a:lnTo>
                    <a:pt x="23" y="73"/>
                  </a:lnTo>
                  <a:lnTo>
                    <a:pt x="19" y="75"/>
                  </a:lnTo>
                  <a:lnTo>
                    <a:pt x="15" y="80"/>
                  </a:lnTo>
                  <a:lnTo>
                    <a:pt x="6" y="8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10" name="Freeform 1113"/>
            <p:cNvSpPr>
              <a:spLocks noChangeAspect="1"/>
            </p:cNvSpPr>
            <p:nvPr/>
          </p:nvSpPr>
          <p:spPr bwMode="auto">
            <a:xfrm>
              <a:off x="2434" y="1820"/>
              <a:ext cx="13" cy="17"/>
            </a:xfrm>
            <a:custGeom>
              <a:avLst/>
              <a:gdLst>
                <a:gd name="T0" fmla="*/ 0 w 27"/>
                <a:gd name="T1" fmla="*/ 1 h 33"/>
                <a:gd name="T2" fmla="*/ 0 w 27"/>
                <a:gd name="T3" fmla="*/ 1 h 33"/>
                <a:gd name="T4" fmla="*/ 0 w 27"/>
                <a:gd name="T5" fmla="*/ 1 h 33"/>
                <a:gd name="T6" fmla="*/ 0 w 27"/>
                <a:gd name="T7" fmla="*/ 1 h 33"/>
                <a:gd name="T8" fmla="*/ 0 w 27"/>
                <a:gd name="T9" fmla="*/ 1 h 33"/>
                <a:gd name="T10" fmla="*/ 0 w 27"/>
                <a:gd name="T11" fmla="*/ 1 h 33"/>
                <a:gd name="T12" fmla="*/ 0 w 27"/>
                <a:gd name="T13" fmla="*/ 1 h 33"/>
                <a:gd name="T14" fmla="*/ 0 w 27"/>
                <a:gd name="T15" fmla="*/ 1 h 33"/>
                <a:gd name="T16" fmla="*/ 0 w 27"/>
                <a:gd name="T17" fmla="*/ 1 h 33"/>
                <a:gd name="T18" fmla="*/ 0 w 27"/>
                <a:gd name="T19" fmla="*/ 1 h 33"/>
                <a:gd name="T20" fmla="*/ 0 w 27"/>
                <a:gd name="T21" fmla="*/ 1 h 33"/>
                <a:gd name="T22" fmla="*/ 0 w 27"/>
                <a:gd name="T23" fmla="*/ 1 h 33"/>
                <a:gd name="T24" fmla="*/ 0 w 27"/>
                <a:gd name="T25" fmla="*/ 1 h 33"/>
                <a:gd name="T26" fmla="*/ 0 w 27"/>
                <a:gd name="T27" fmla="*/ 1 h 33"/>
                <a:gd name="T28" fmla="*/ 0 w 27"/>
                <a:gd name="T29" fmla="*/ 1 h 33"/>
                <a:gd name="T30" fmla="*/ 0 w 27"/>
                <a:gd name="T31" fmla="*/ 1 h 33"/>
                <a:gd name="T32" fmla="*/ 0 w 27"/>
                <a:gd name="T33" fmla="*/ 1 h 33"/>
                <a:gd name="T34" fmla="*/ 0 w 27"/>
                <a:gd name="T35" fmla="*/ 1 h 33"/>
                <a:gd name="T36" fmla="*/ 0 w 27"/>
                <a:gd name="T37" fmla="*/ 1 h 33"/>
                <a:gd name="T38" fmla="*/ 0 w 27"/>
                <a:gd name="T39" fmla="*/ 0 h 33"/>
                <a:gd name="T40" fmla="*/ 0 w 27"/>
                <a:gd name="T41" fmla="*/ 0 h 33"/>
                <a:gd name="T42" fmla="*/ 0 w 27"/>
                <a:gd name="T43" fmla="*/ 1 h 33"/>
                <a:gd name="T44" fmla="*/ 0 w 27"/>
                <a:gd name="T45" fmla="*/ 1 h 33"/>
                <a:gd name="T46" fmla="*/ 0 w 27"/>
                <a:gd name="T47" fmla="*/ 1 h 33"/>
                <a:gd name="T48" fmla="*/ 0 w 27"/>
                <a:gd name="T49" fmla="*/ 1 h 33"/>
                <a:gd name="T50" fmla="*/ 0 w 27"/>
                <a:gd name="T51" fmla="*/ 1 h 33"/>
                <a:gd name="T52" fmla="*/ 0 w 27"/>
                <a:gd name="T53" fmla="*/ 1 h 33"/>
                <a:gd name="T54" fmla="*/ 0 w 27"/>
                <a:gd name="T55" fmla="*/ 1 h 33"/>
                <a:gd name="T56" fmla="*/ 0 w 27"/>
                <a:gd name="T57" fmla="*/ 1 h 33"/>
                <a:gd name="T58" fmla="*/ 0 w 27"/>
                <a:gd name="T59" fmla="*/ 1 h 33"/>
                <a:gd name="T60" fmla="*/ 0 w 27"/>
                <a:gd name="T61" fmla="*/ 1 h 33"/>
                <a:gd name="T62" fmla="*/ 0 w 27"/>
                <a:gd name="T63" fmla="*/ 1 h 33"/>
                <a:gd name="T64" fmla="*/ 0 w 27"/>
                <a:gd name="T65" fmla="*/ 1 h 33"/>
                <a:gd name="T66" fmla="*/ 0 w 27"/>
                <a:gd name="T67" fmla="*/ 1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 h="33">
                  <a:moveTo>
                    <a:pt x="17" y="33"/>
                  </a:moveTo>
                  <a:lnTo>
                    <a:pt x="15" y="32"/>
                  </a:lnTo>
                  <a:lnTo>
                    <a:pt x="11" y="32"/>
                  </a:lnTo>
                  <a:lnTo>
                    <a:pt x="9" y="31"/>
                  </a:lnTo>
                  <a:lnTo>
                    <a:pt x="6" y="28"/>
                  </a:lnTo>
                  <a:lnTo>
                    <a:pt x="4" y="27"/>
                  </a:lnTo>
                  <a:lnTo>
                    <a:pt x="4" y="26"/>
                  </a:lnTo>
                  <a:lnTo>
                    <a:pt x="0" y="24"/>
                  </a:lnTo>
                  <a:lnTo>
                    <a:pt x="1" y="16"/>
                  </a:lnTo>
                  <a:lnTo>
                    <a:pt x="1" y="14"/>
                  </a:lnTo>
                  <a:lnTo>
                    <a:pt x="7" y="12"/>
                  </a:lnTo>
                  <a:lnTo>
                    <a:pt x="10" y="12"/>
                  </a:lnTo>
                  <a:lnTo>
                    <a:pt x="12" y="13"/>
                  </a:lnTo>
                  <a:lnTo>
                    <a:pt x="16" y="10"/>
                  </a:lnTo>
                  <a:lnTo>
                    <a:pt x="15" y="9"/>
                  </a:lnTo>
                  <a:lnTo>
                    <a:pt x="13" y="7"/>
                  </a:lnTo>
                  <a:lnTo>
                    <a:pt x="16" y="4"/>
                  </a:lnTo>
                  <a:lnTo>
                    <a:pt x="13" y="3"/>
                  </a:lnTo>
                  <a:lnTo>
                    <a:pt x="13" y="2"/>
                  </a:lnTo>
                  <a:lnTo>
                    <a:pt x="21" y="0"/>
                  </a:lnTo>
                  <a:lnTo>
                    <a:pt x="22" y="0"/>
                  </a:lnTo>
                  <a:lnTo>
                    <a:pt x="23" y="2"/>
                  </a:lnTo>
                  <a:lnTo>
                    <a:pt x="25" y="3"/>
                  </a:lnTo>
                  <a:lnTo>
                    <a:pt x="27" y="8"/>
                  </a:lnTo>
                  <a:lnTo>
                    <a:pt x="23" y="24"/>
                  </a:lnTo>
                  <a:lnTo>
                    <a:pt x="24" y="25"/>
                  </a:lnTo>
                  <a:lnTo>
                    <a:pt x="22" y="27"/>
                  </a:lnTo>
                  <a:lnTo>
                    <a:pt x="22" y="25"/>
                  </a:lnTo>
                  <a:lnTo>
                    <a:pt x="21" y="26"/>
                  </a:lnTo>
                  <a:lnTo>
                    <a:pt x="21" y="28"/>
                  </a:lnTo>
                  <a:lnTo>
                    <a:pt x="19" y="30"/>
                  </a:lnTo>
                  <a:lnTo>
                    <a:pt x="19" y="31"/>
                  </a:lnTo>
                  <a:lnTo>
                    <a:pt x="18" y="32"/>
                  </a:lnTo>
                  <a:lnTo>
                    <a:pt x="17" y="3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11" name="Freeform 1114"/>
            <p:cNvSpPr>
              <a:spLocks noChangeAspect="1"/>
            </p:cNvSpPr>
            <p:nvPr/>
          </p:nvSpPr>
          <p:spPr bwMode="auto">
            <a:xfrm>
              <a:off x="2467" y="1731"/>
              <a:ext cx="13" cy="13"/>
            </a:xfrm>
            <a:custGeom>
              <a:avLst/>
              <a:gdLst>
                <a:gd name="T0" fmla="*/ 0 w 27"/>
                <a:gd name="T1" fmla="*/ 1 h 25"/>
                <a:gd name="T2" fmla="*/ 0 w 27"/>
                <a:gd name="T3" fmla="*/ 1 h 25"/>
                <a:gd name="T4" fmla="*/ 0 w 27"/>
                <a:gd name="T5" fmla="*/ 1 h 25"/>
                <a:gd name="T6" fmla="*/ 0 w 27"/>
                <a:gd name="T7" fmla="*/ 1 h 25"/>
                <a:gd name="T8" fmla="*/ 0 w 27"/>
                <a:gd name="T9" fmla="*/ 1 h 25"/>
                <a:gd name="T10" fmla="*/ 0 w 27"/>
                <a:gd name="T11" fmla="*/ 1 h 25"/>
                <a:gd name="T12" fmla="*/ 0 w 27"/>
                <a:gd name="T13" fmla="*/ 1 h 25"/>
                <a:gd name="T14" fmla="*/ 0 w 27"/>
                <a:gd name="T15" fmla="*/ 1 h 25"/>
                <a:gd name="T16" fmla="*/ 0 w 27"/>
                <a:gd name="T17" fmla="*/ 1 h 25"/>
                <a:gd name="T18" fmla="*/ 0 w 27"/>
                <a:gd name="T19" fmla="*/ 1 h 25"/>
                <a:gd name="T20" fmla="*/ 0 w 27"/>
                <a:gd name="T21" fmla="*/ 0 h 25"/>
                <a:gd name="T22" fmla="*/ 0 w 27"/>
                <a:gd name="T23" fmla="*/ 0 h 25"/>
                <a:gd name="T24" fmla="*/ 0 w 27"/>
                <a:gd name="T25" fmla="*/ 0 h 25"/>
                <a:gd name="T26" fmla="*/ 0 w 27"/>
                <a:gd name="T27" fmla="*/ 0 h 25"/>
                <a:gd name="T28" fmla="*/ 0 w 27"/>
                <a:gd name="T29" fmla="*/ 1 h 25"/>
                <a:gd name="T30" fmla="*/ 0 w 27"/>
                <a:gd name="T31" fmla="*/ 1 h 25"/>
                <a:gd name="T32" fmla="*/ 0 w 27"/>
                <a:gd name="T33" fmla="*/ 1 h 25"/>
                <a:gd name="T34" fmla="*/ 0 w 27"/>
                <a:gd name="T35" fmla="*/ 1 h 25"/>
                <a:gd name="T36" fmla="*/ 0 w 27"/>
                <a:gd name="T37" fmla="*/ 1 h 25"/>
                <a:gd name="T38" fmla="*/ 0 w 27"/>
                <a:gd name="T39" fmla="*/ 1 h 25"/>
                <a:gd name="T40" fmla="*/ 0 w 27"/>
                <a:gd name="T41" fmla="*/ 1 h 25"/>
                <a:gd name="T42" fmla="*/ 0 w 27"/>
                <a:gd name="T43" fmla="*/ 1 h 25"/>
                <a:gd name="T44" fmla="*/ 0 w 27"/>
                <a:gd name="T45" fmla="*/ 1 h 25"/>
                <a:gd name="T46" fmla="*/ 0 w 27"/>
                <a:gd name="T47" fmla="*/ 1 h 25"/>
                <a:gd name="T48" fmla="*/ 0 w 27"/>
                <a:gd name="T49" fmla="*/ 1 h 25"/>
                <a:gd name="T50" fmla="*/ 0 w 27"/>
                <a:gd name="T51" fmla="*/ 1 h 25"/>
                <a:gd name="T52" fmla="*/ 0 w 27"/>
                <a:gd name="T53" fmla="*/ 1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25">
                  <a:moveTo>
                    <a:pt x="15" y="25"/>
                  </a:moveTo>
                  <a:lnTo>
                    <a:pt x="10" y="24"/>
                  </a:lnTo>
                  <a:lnTo>
                    <a:pt x="7" y="23"/>
                  </a:lnTo>
                  <a:lnTo>
                    <a:pt x="6" y="19"/>
                  </a:lnTo>
                  <a:lnTo>
                    <a:pt x="4" y="17"/>
                  </a:lnTo>
                  <a:lnTo>
                    <a:pt x="0" y="10"/>
                  </a:lnTo>
                  <a:lnTo>
                    <a:pt x="0" y="7"/>
                  </a:lnTo>
                  <a:lnTo>
                    <a:pt x="1" y="2"/>
                  </a:lnTo>
                  <a:lnTo>
                    <a:pt x="3" y="1"/>
                  </a:lnTo>
                  <a:lnTo>
                    <a:pt x="5" y="1"/>
                  </a:lnTo>
                  <a:lnTo>
                    <a:pt x="4" y="0"/>
                  </a:lnTo>
                  <a:lnTo>
                    <a:pt x="6" y="0"/>
                  </a:lnTo>
                  <a:lnTo>
                    <a:pt x="9" y="0"/>
                  </a:lnTo>
                  <a:lnTo>
                    <a:pt x="10" y="0"/>
                  </a:lnTo>
                  <a:lnTo>
                    <a:pt x="13" y="2"/>
                  </a:lnTo>
                  <a:lnTo>
                    <a:pt x="16" y="2"/>
                  </a:lnTo>
                  <a:lnTo>
                    <a:pt x="18" y="4"/>
                  </a:lnTo>
                  <a:lnTo>
                    <a:pt x="19" y="4"/>
                  </a:lnTo>
                  <a:lnTo>
                    <a:pt x="24" y="8"/>
                  </a:lnTo>
                  <a:lnTo>
                    <a:pt x="27" y="13"/>
                  </a:lnTo>
                  <a:lnTo>
                    <a:pt x="27" y="14"/>
                  </a:lnTo>
                  <a:lnTo>
                    <a:pt x="23" y="18"/>
                  </a:lnTo>
                  <a:lnTo>
                    <a:pt x="24" y="20"/>
                  </a:lnTo>
                  <a:lnTo>
                    <a:pt x="23" y="23"/>
                  </a:lnTo>
                  <a:lnTo>
                    <a:pt x="22" y="22"/>
                  </a:lnTo>
                  <a:lnTo>
                    <a:pt x="19" y="24"/>
                  </a:lnTo>
                  <a:lnTo>
                    <a:pt x="15" y="2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12" name="Freeform 1115"/>
            <p:cNvSpPr>
              <a:spLocks noChangeAspect="1"/>
            </p:cNvSpPr>
            <p:nvPr/>
          </p:nvSpPr>
          <p:spPr bwMode="auto">
            <a:xfrm>
              <a:off x="2385" y="1785"/>
              <a:ext cx="16" cy="5"/>
            </a:xfrm>
            <a:custGeom>
              <a:avLst/>
              <a:gdLst>
                <a:gd name="T0" fmla="*/ 1 w 32"/>
                <a:gd name="T1" fmla="*/ 0 h 11"/>
                <a:gd name="T2" fmla="*/ 1 w 32"/>
                <a:gd name="T3" fmla="*/ 0 h 11"/>
                <a:gd name="T4" fmla="*/ 0 w 32"/>
                <a:gd name="T5" fmla="*/ 0 h 11"/>
                <a:gd name="T6" fmla="*/ 1 w 32"/>
                <a:gd name="T7" fmla="*/ 0 h 11"/>
                <a:gd name="T8" fmla="*/ 1 w 32"/>
                <a:gd name="T9" fmla="*/ 0 h 11"/>
                <a:gd name="T10" fmla="*/ 1 w 32"/>
                <a:gd name="T11" fmla="*/ 0 h 11"/>
                <a:gd name="T12" fmla="*/ 1 w 32"/>
                <a:gd name="T13" fmla="*/ 0 h 11"/>
                <a:gd name="T14" fmla="*/ 1 w 32"/>
                <a:gd name="T15" fmla="*/ 0 h 11"/>
                <a:gd name="T16" fmla="*/ 1 w 32"/>
                <a:gd name="T17" fmla="*/ 0 h 11"/>
                <a:gd name="T18" fmla="*/ 1 w 32"/>
                <a:gd name="T19" fmla="*/ 0 h 11"/>
                <a:gd name="T20" fmla="*/ 1 w 32"/>
                <a:gd name="T21" fmla="*/ 0 h 11"/>
                <a:gd name="T22" fmla="*/ 1 w 32"/>
                <a:gd name="T23" fmla="*/ 0 h 11"/>
                <a:gd name="T24" fmla="*/ 1 w 32"/>
                <a:gd name="T25" fmla="*/ 0 h 11"/>
                <a:gd name="T26" fmla="*/ 1 w 32"/>
                <a:gd name="T27" fmla="*/ 0 h 11"/>
                <a:gd name="T28" fmla="*/ 1 w 32"/>
                <a:gd name="T29" fmla="*/ 0 h 11"/>
                <a:gd name="T30" fmla="*/ 1 w 32"/>
                <a:gd name="T31" fmla="*/ 0 h 11"/>
                <a:gd name="T32" fmla="*/ 1 w 32"/>
                <a:gd name="T33" fmla="*/ 0 h 11"/>
                <a:gd name="T34" fmla="*/ 1 w 32"/>
                <a:gd name="T35" fmla="*/ 0 h 11"/>
                <a:gd name="T36" fmla="*/ 1 w 32"/>
                <a:gd name="T37" fmla="*/ 0 h 11"/>
                <a:gd name="T38" fmla="*/ 1 w 32"/>
                <a:gd name="T39" fmla="*/ 0 h 11"/>
                <a:gd name="T40" fmla="*/ 1 w 32"/>
                <a:gd name="T41" fmla="*/ 0 h 11"/>
                <a:gd name="T42" fmla="*/ 1 w 32"/>
                <a:gd name="T43" fmla="*/ 0 h 11"/>
                <a:gd name="T44" fmla="*/ 1 w 32"/>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 h="11">
                  <a:moveTo>
                    <a:pt x="5" y="11"/>
                  </a:moveTo>
                  <a:lnTo>
                    <a:pt x="1" y="8"/>
                  </a:lnTo>
                  <a:lnTo>
                    <a:pt x="0" y="7"/>
                  </a:lnTo>
                  <a:lnTo>
                    <a:pt x="6" y="2"/>
                  </a:lnTo>
                  <a:lnTo>
                    <a:pt x="14" y="2"/>
                  </a:lnTo>
                  <a:lnTo>
                    <a:pt x="16" y="0"/>
                  </a:lnTo>
                  <a:lnTo>
                    <a:pt x="20" y="0"/>
                  </a:lnTo>
                  <a:lnTo>
                    <a:pt x="22" y="1"/>
                  </a:lnTo>
                  <a:lnTo>
                    <a:pt x="28" y="0"/>
                  </a:lnTo>
                  <a:lnTo>
                    <a:pt x="31" y="2"/>
                  </a:lnTo>
                  <a:lnTo>
                    <a:pt x="32" y="4"/>
                  </a:lnTo>
                  <a:lnTo>
                    <a:pt x="32" y="5"/>
                  </a:lnTo>
                  <a:lnTo>
                    <a:pt x="31" y="7"/>
                  </a:lnTo>
                  <a:lnTo>
                    <a:pt x="24" y="7"/>
                  </a:lnTo>
                  <a:lnTo>
                    <a:pt x="22" y="7"/>
                  </a:lnTo>
                  <a:lnTo>
                    <a:pt x="19" y="7"/>
                  </a:lnTo>
                  <a:lnTo>
                    <a:pt x="18" y="7"/>
                  </a:lnTo>
                  <a:lnTo>
                    <a:pt x="17" y="5"/>
                  </a:lnTo>
                  <a:lnTo>
                    <a:pt x="16" y="6"/>
                  </a:lnTo>
                  <a:lnTo>
                    <a:pt x="14" y="8"/>
                  </a:lnTo>
                  <a:lnTo>
                    <a:pt x="10" y="11"/>
                  </a:lnTo>
                  <a:lnTo>
                    <a:pt x="8" y="10"/>
                  </a:lnTo>
                  <a:lnTo>
                    <a:pt x="5" y="1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13" name="Freeform 1116"/>
            <p:cNvSpPr>
              <a:spLocks noChangeAspect="1"/>
            </p:cNvSpPr>
            <p:nvPr/>
          </p:nvSpPr>
          <p:spPr bwMode="auto">
            <a:xfrm>
              <a:off x="2474" y="1670"/>
              <a:ext cx="7" cy="16"/>
            </a:xfrm>
            <a:custGeom>
              <a:avLst/>
              <a:gdLst>
                <a:gd name="T0" fmla="*/ 1 w 13"/>
                <a:gd name="T1" fmla="*/ 1 h 31"/>
                <a:gd name="T2" fmla="*/ 1 w 13"/>
                <a:gd name="T3" fmla="*/ 1 h 31"/>
                <a:gd name="T4" fmla="*/ 1 w 13"/>
                <a:gd name="T5" fmla="*/ 1 h 31"/>
                <a:gd name="T6" fmla="*/ 1 w 13"/>
                <a:gd name="T7" fmla="*/ 1 h 31"/>
                <a:gd name="T8" fmla="*/ 0 w 13"/>
                <a:gd name="T9" fmla="*/ 1 h 31"/>
                <a:gd name="T10" fmla="*/ 0 w 13"/>
                <a:gd name="T11" fmla="*/ 1 h 31"/>
                <a:gd name="T12" fmla="*/ 1 w 13"/>
                <a:gd name="T13" fmla="*/ 1 h 31"/>
                <a:gd name="T14" fmla="*/ 1 w 13"/>
                <a:gd name="T15" fmla="*/ 1 h 31"/>
                <a:gd name="T16" fmla="*/ 1 w 13"/>
                <a:gd name="T17" fmla="*/ 1 h 31"/>
                <a:gd name="T18" fmla="*/ 1 w 13"/>
                <a:gd name="T19" fmla="*/ 1 h 31"/>
                <a:gd name="T20" fmla="*/ 0 w 13"/>
                <a:gd name="T21" fmla="*/ 1 h 31"/>
                <a:gd name="T22" fmla="*/ 0 w 13"/>
                <a:gd name="T23" fmla="*/ 1 h 31"/>
                <a:gd name="T24" fmla="*/ 1 w 13"/>
                <a:gd name="T25" fmla="*/ 1 h 31"/>
                <a:gd name="T26" fmla="*/ 1 w 13"/>
                <a:gd name="T27" fmla="*/ 1 h 31"/>
                <a:gd name="T28" fmla="*/ 1 w 13"/>
                <a:gd name="T29" fmla="*/ 1 h 31"/>
                <a:gd name="T30" fmla="*/ 1 w 13"/>
                <a:gd name="T31" fmla="*/ 1 h 31"/>
                <a:gd name="T32" fmla="*/ 1 w 13"/>
                <a:gd name="T33" fmla="*/ 1 h 31"/>
                <a:gd name="T34" fmla="*/ 1 w 13"/>
                <a:gd name="T35" fmla="*/ 1 h 31"/>
                <a:gd name="T36" fmla="*/ 1 w 13"/>
                <a:gd name="T37" fmla="*/ 1 h 31"/>
                <a:gd name="T38" fmla="*/ 1 w 13"/>
                <a:gd name="T39" fmla="*/ 1 h 31"/>
                <a:gd name="T40" fmla="*/ 1 w 13"/>
                <a:gd name="T41" fmla="*/ 1 h 31"/>
                <a:gd name="T42" fmla="*/ 1 w 13"/>
                <a:gd name="T43" fmla="*/ 1 h 31"/>
                <a:gd name="T44" fmla="*/ 1 w 13"/>
                <a:gd name="T45" fmla="*/ 1 h 31"/>
                <a:gd name="T46" fmla="*/ 1 w 13"/>
                <a:gd name="T47" fmla="*/ 1 h 31"/>
                <a:gd name="T48" fmla="*/ 1 w 13"/>
                <a:gd name="T49" fmla="*/ 1 h 31"/>
                <a:gd name="T50" fmla="*/ 1 w 13"/>
                <a:gd name="T51" fmla="*/ 1 h 31"/>
                <a:gd name="T52" fmla="*/ 1 w 13"/>
                <a:gd name="T53" fmla="*/ 0 h 31"/>
                <a:gd name="T54" fmla="*/ 1 w 13"/>
                <a:gd name="T55" fmla="*/ 1 h 31"/>
                <a:gd name="T56" fmla="*/ 1 w 13"/>
                <a:gd name="T57" fmla="*/ 1 h 31"/>
                <a:gd name="T58" fmla="*/ 1 w 13"/>
                <a:gd name="T59" fmla="*/ 1 h 31"/>
                <a:gd name="T60" fmla="*/ 1 w 13"/>
                <a:gd name="T61" fmla="*/ 1 h 31"/>
                <a:gd name="T62" fmla="*/ 1 w 13"/>
                <a:gd name="T63" fmla="*/ 1 h 31"/>
                <a:gd name="T64" fmla="*/ 1 w 13"/>
                <a:gd name="T65" fmla="*/ 1 h 31"/>
                <a:gd name="T66" fmla="*/ 1 w 13"/>
                <a:gd name="T67" fmla="*/ 1 h 31"/>
                <a:gd name="T68" fmla="*/ 1 w 13"/>
                <a:gd name="T69" fmla="*/ 1 h 31"/>
                <a:gd name="T70" fmla="*/ 1 w 13"/>
                <a:gd name="T71" fmla="*/ 1 h 31"/>
                <a:gd name="T72" fmla="*/ 1 w 13"/>
                <a:gd name="T73" fmla="*/ 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 h="31">
                  <a:moveTo>
                    <a:pt x="3" y="31"/>
                  </a:moveTo>
                  <a:lnTo>
                    <a:pt x="1" y="30"/>
                  </a:lnTo>
                  <a:lnTo>
                    <a:pt x="1" y="29"/>
                  </a:lnTo>
                  <a:lnTo>
                    <a:pt x="2" y="27"/>
                  </a:lnTo>
                  <a:lnTo>
                    <a:pt x="0" y="26"/>
                  </a:lnTo>
                  <a:lnTo>
                    <a:pt x="0" y="24"/>
                  </a:lnTo>
                  <a:lnTo>
                    <a:pt x="3" y="21"/>
                  </a:lnTo>
                  <a:lnTo>
                    <a:pt x="3" y="19"/>
                  </a:lnTo>
                  <a:lnTo>
                    <a:pt x="2" y="19"/>
                  </a:lnTo>
                  <a:lnTo>
                    <a:pt x="1" y="20"/>
                  </a:lnTo>
                  <a:lnTo>
                    <a:pt x="0" y="20"/>
                  </a:lnTo>
                  <a:lnTo>
                    <a:pt x="0" y="17"/>
                  </a:lnTo>
                  <a:lnTo>
                    <a:pt x="1" y="17"/>
                  </a:lnTo>
                  <a:lnTo>
                    <a:pt x="1" y="18"/>
                  </a:lnTo>
                  <a:lnTo>
                    <a:pt x="3" y="17"/>
                  </a:lnTo>
                  <a:lnTo>
                    <a:pt x="5" y="17"/>
                  </a:lnTo>
                  <a:lnTo>
                    <a:pt x="6" y="14"/>
                  </a:lnTo>
                  <a:lnTo>
                    <a:pt x="5" y="13"/>
                  </a:lnTo>
                  <a:lnTo>
                    <a:pt x="3" y="8"/>
                  </a:lnTo>
                  <a:lnTo>
                    <a:pt x="5" y="8"/>
                  </a:lnTo>
                  <a:lnTo>
                    <a:pt x="3" y="5"/>
                  </a:lnTo>
                  <a:lnTo>
                    <a:pt x="6" y="2"/>
                  </a:lnTo>
                  <a:lnTo>
                    <a:pt x="7" y="2"/>
                  </a:lnTo>
                  <a:lnTo>
                    <a:pt x="9" y="5"/>
                  </a:lnTo>
                  <a:lnTo>
                    <a:pt x="9" y="2"/>
                  </a:lnTo>
                  <a:lnTo>
                    <a:pt x="8" y="1"/>
                  </a:lnTo>
                  <a:lnTo>
                    <a:pt x="8" y="0"/>
                  </a:lnTo>
                  <a:lnTo>
                    <a:pt x="12" y="2"/>
                  </a:lnTo>
                  <a:lnTo>
                    <a:pt x="13" y="7"/>
                  </a:lnTo>
                  <a:lnTo>
                    <a:pt x="8" y="17"/>
                  </a:lnTo>
                  <a:lnTo>
                    <a:pt x="9" y="18"/>
                  </a:lnTo>
                  <a:lnTo>
                    <a:pt x="8" y="20"/>
                  </a:lnTo>
                  <a:lnTo>
                    <a:pt x="7" y="23"/>
                  </a:lnTo>
                  <a:lnTo>
                    <a:pt x="6" y="24"/>
                  </a:lnTo>
                  <a:lnTo>
                    <a:pt x="7" y="26"/>
                  </a:lnTo>
                  <a:lnTo>
                    <a:pt x="5" y="30"/>
                  </a:lnTo>
                  <a:lnTo>
                    <a:pt x="3" y="3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14" name="Freeform 1117"/>
            <p:cNvSpPr>
              <a:spLocks noChangeAspect="1"/>
            </p:cNvSpPr>
            <p:nvPr/>
          </p:nvSpPr>
          <p:spPr bwMode="auto">
            <a:xfrm>
              <a:off x="2433" y="1766"/>
              <a:ext cx="10" cy="8"/>
            </a:xfrm>
            <a:custGeom>
              <a:avLst/>
              <a:gdLst>
                <a:gd name="T0" fmla="*/ 1 w 19"/>
                <a:gd name="T1" fmla="*/ 1 h 16"/>
                <a:gd name="T2" fmla="*/ 1 w 19"/>
                <a:gd name="T3" fmla="*/ 1 h 16"/>
                <a:gd name="T4" fmla="*/ 0 w 19"/>
                <a:gd name="T5" fmla="*/ 1 h 16"/>
                <a:gd name="T6" fmla="*/ 0 w 19"/>
                <a:gd name="T7" fmla="*/ 1 h 16"/>
                <a:gd name="T8" fmla="*/ 1 w 19"/>
                <a:gd name="T9" fmla="*/ 1 h 16"/>
                <a:gd name="T10" fmla="*/ 1 w 19"/>
                <a:gd name="T11" fmla="*/ 1 h 16"/>
                <a:gd name="T12" fmla="*/ 1 w 19"/>
                <a:gd name="T13" fmla="*/ 1 h 16"/>
                <a:gd name="T14" fmla="*/ 1 w 19"/>
                <a:gd name="T15" fmla="*/ 1 h 16"/>
                <a:gd name="T16" fmla="*/ 1 w 19"/>
                <a:gd name="T17" fmla="*/ 1 h 16"/>
                <a:gd name="T18" fmla="*/ 1 w 19"/>
                <a:gd name="T19" fmla="*/ 0 h 16"/>
                <a:gd name="T20" fmla="*/ 1 w 19"/>
                <a:gd name="T21" fmla="*/ 1 h 16"/>
                <a:gd name="T22" fmla="*/ 1 w 19"/>
                <a:gd name="T23" fmla="*/ 1 h 16"/>
                <a:gd name="T24" fmla="*/ 1 w 19"/>
                <a:gd name="T25" fmla="*/ 1 h 16"/>
                <a:gd name="T26" fmla="*/ 1 w 19"/>
                <a:gd name="T27" fmla="*/ 1 h 16"/>
                <a:gd name="T28" fmla="*/ 1 w 19"/>
                <a:gd name="T29" fmla="*/ 1 h 16"/>
                <a:gd name="T30" fmla="*/ 1 w 19"/>
                <a:gd name="T31" fmla="*/ 1 h 16"/>
                <a:gd name="T32" fmla="*/ 1 w 19"/>
                <a:gd name="T33" fmla="*/ 1 h 16"/>
                <a:gd name="T34" fmla="*/ 1 w 19"/>
                <a:gd name="T35" fmla="*/ 1 h 16"/>
                <a:gd name="T36" fmla="*/ 1 w 19"/>
                <a:gd name="T37" fmla="*/ 1 h 16"/>
                <a:gd name="T38" fmla="*/ 1 w 19"/>
                <a:gd name="T39" fmla="*/ 1 h 16"/>
                <a:gd name="T40" fmla="*/ 1 w 19"/>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16">
                  <a:moveTo>
                    <a:pt x="5" y="16"/>
                  </a:moveTo>
                  <a:lnTo>
                    <a:pt x="1" y="13"/>
                  </a:lnTo>
                  <a:lnTo>
                    <a:pt x="0" y="9"/>
                  </a:lnTo>
                  <a:lnTo>
                    <a:pt x="0" y="7"/>
                  </a:lnTo>
                  <a:lnTo>
                    <a:pt x="7" y="3"/>
                  </a:lnTo>
                  <a:lnTo>
                    <a:pt x="8" y="3"/>
                  </a:lnTo>
                  <a:lnTo>
                    <a:pt x="10" y="6"/>
                  </a:lnTo>
                  <a:lnTo>
                    <a:pt x="11" y="6"/>
                  </a:lnTo>
                  <a:lnTo>
                    <a:pt x="10" y="3"/>
                  </a:lnTo>
                  <a:lnTo>
                    <a:pt x="11" y="0"/>
                  </a:lnTo>
                  <a:lnTo>
                    <a:pt x="17" y="1"/>
                  </a:lnTo>
                  <a:lnTo>
                    <a:pt x="19" y="3"/>
                  </a:lnTo>
                  <a:lnTo>
                    <a:pt x="19" y="6"/>
                  </a:lnTo>
                  <a:lnTo>
                    <a:pt x="18" y="7"/>
                  </a:lnTo>
                  <a:lnTo>
                    <a:pt x="17" y="8"/>
                  </a:lnTo>
                  <a:lnTo>
                    <a:pt x="14" y="8"/>
                  </a:lnTo>
                  <a:lnTo>
                    <a:pt x="12" y="7"/>
                  </a:lnTo>
                  <a:lnTo>
                    <a:pt x="12" y="10"/>
                  </a:lnTo>
                  <a:lnTo>
                    <a:pt x="13" y="13"/>
                  </a:lnTo>
                  <a:lnTo>
                    <a:pt x="10" y="16"/>
                  </a:lnTo>
                  <a:lnTo>
                    <a:pt x="5" y="1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15" name="Freeform 1118"/>
            <p:cNvSpPr>
              <a:spLocks noChangeAspect="1"/>
            </p:cNvSpPr>
            <p:nvPr/>
          </p:nvSpPr>
          <p:spPr bwMode="auto">
            <a:xfrm>
              <a:off x="2390" y="1957"/>
              <a:ext cx="9" cy="10"/>
            </a:xfrm>
            <a:custGeom>
              <a:avLst/>
              <a:gdLst>
                <a:gd name="T0" fmla="*/ 1 w 17"/>
                <a:gd name="T1" fmla="*/ 0 h 21"/>
                <a:gd name="T2" fmla="*/ 0 w 17"/>
                <a:gd name="T3" fmla="*/ 0 h 21"/>
                <a:gd name="T4" fmla="*/ 0 w 17"/>
                <a:gd name="T5" fmla="*/ 0 h 21"/>
                <a:gd name="T6" fmla="*/ 1 w 17"/>
                <a:gd name="T7" fmla="*/ 0 h 21"/>
                <a:gd name="T8" fmla="*/ 1 w 17"/>
                <a:gd name="T9" fmla="*/ 0 h 21"/>
                <a:gd name="T10" fmla="*/ 1 w 17"/>
                <a:gd name="T11" fmla="*/ 0 h 21"/>
                <a:gd name="T12" fmla="*/ 1 w 17"/>
                <a:gd name="T13" fmla="*/ 0 h 21"/>
                <a:gd name="T14" fmla="*/ 1 w 17"/>
                <a:gd name="T15" fmla="*/ 0 h 21"/>
                <a:gd name="T16" fmla="*/ 1 w 17"/>
                <a:gd name="T17" fmla="*/ 0 h 21"/>
                <a:gd name="T18" fmla="*/ 1 w 17"/>
                <a:gd name="T19" fmla="*/ 0 h 21"/>
                <a:gd name="T20" fmla="*/ 1 w 17"/>
                <a:gd name="T21" fmla="*/ 0 h 21"/>
                <a:gd name="T22" fmla="*/ 1 w 17"/>
                <a:gd name="T23" fmla="*/ 0 h 21"/>
                <a:gd name="T24" fmla="*/ 1 w 17"/>
                <a:gd name="T25" fmla="*/ 0 h 21"/>
                <a:gd name="T26" fmla="*/ 1 w 17"/>
                <a:gd name="T27" fmla="*/ 0 h 21"/>
                <a:gd name="T28" fmla="*/ 1 w 17"/>
                <a:gd name="T29" fmla="*/ 0 h 21"/>
                <a:gd name="T30" fmla="*/ 1 w 17"/>
                <a:gd name="T31" fmla="*/ 0 h 21"/>
                <a:gd name="T32" fmla="*/ 1 w 17"/>
                <a:gd name="T33" fmla="*/ 0 h 21"/>
                <a:gd name="T34" fmla="*/ 1 w 17"/>
                <a:gd name="T35" fmla="*/ 0 h 21"/>
                <a:gd name="T36" fmla="*/ 1 w 17"/>
                <a:gd name="T37" fmla="*/ 0 h 21"/>
                <a:gd name="T38" fmla="*/ 1 w 17"/>
                <a:gd name="T39" fmla="*/ 0 h 21"/>
                <a:gd name="T40" fmla="*/ 1 w 17"/>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21">
                  <a:moveTo>
                    <a:pt x="5" y="21"/>
                  </a:moveTo>
                  <a:lnTo>
                    <a:pt x="0" y="17"/>
                  </a:lnTo>
                  <a:lnTo>
                    <a:pt x="0" y="16"/>
                  </a:lnTo>
                  <a:lnTo>
                    <a:pt x="1" y="16"/>
                  </a:lnTo>
                  <a:lnTo>
                    <a:pt x="3" y="13"/>
                  </a:lnTo>
                  <a:lnTo>
                    <a:pt x="6" y="13"/>
                  </a:lnTo>
                  <a:lnTo>
                    <a:pt x="5" y="11"/>
                  </a:lnTo>
                  <a:lnTo>
                    <a:pt x="6" y="11"/>
                  </a:lnTo>
                  <a:lnTo>
                    <a:pt x="6" y="10"/>
                  </a:lnTo>
                  <a:lnTo>
                    <a:pt x="3" y="6"/>
                  </a:lnTo>
                  <a:lnTo>
                    <a:pt x="6" y="5"/>
                  </a:lnTo>
                  <a:lnTo>
                    <a:pt x="9" y="3"/>
                  </a:lnTo>
                  <a:lnTo>
                    <a:pt x="14" y="3"/>
                  </a:lnTo>
                  <a:lnTo>
                    <a:pt x="17" y="0"/>
                  </a:lnTo>
                  <a:lnTo>
                    <a:pt x="17" y="1"/>
                  </a:lnTo>
                  <a:lnTo>
                    <a:pt x="17" y="3"/>
                  </a:lnTo>
                  <a:lnTo>
                    <a:pt x="17" y="7"/>
                  </a:lnTo>
                  <a:lnTo>
                    <a:pt x="12" y="13"/>
                  </a:lnTo>
                  <a:lnTo>
                    <a:pt x="11" y="13"/>
                  </a:lnTo>
                  <a:lnTo>
                    <a:pt x="9" y="17"/>
                  </a:lnTo>
                  <a:lnTo>
                    <a:pt x="5" y="2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16" name="Freeform 1119"/>
            <p:cNvSpPr>
              <a:spLocks noChangeAspect="1"/>
            </p:cNvSpPr>
            <p:nvPr/>
          </p:nvSpPr>
          <p:spPr bwMode="auto">
            <a:xfrm>
              <a:off x="2473" y="1855"/>
              <a:ext cx="10" cy="5"/>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w 21"/>
                <a:gd name="T11" fmla="*/ 0 h 11"/>
                <a:gd name="T12" fmla="*/ 0 w 21"/>
                <a:gd name="T13" fmla="*/ 0 h 11"/>
                <a:gd name="T14" fmla="*/ 0 w 21"/>
                <a:gd name="T15" fmla="*/ 0 h 11"/>
                <a:gd name="T16" fmla="*/ 0 w 21"/>
                <a:gd name="T17" fmla="*/ 0 h 11"/>
                <a:gd name="T18" fmla="*/ 0 w 21"/>
                <a:gd name="T19" fmla="*/ 0 h 11"/>
                <a:gd name="T20" fmla="*/ 0 w 21"/>
                <a:gd name="T21" fmla="*/ 0 h 11"/>
                <a:gd name="T22" fmla="*/ 0 w 21"/>
                <a:gd name="T23" fmla="*/ 0 h 11"/>
                <a:gd name="T24" fmla="*/ 0 w 21"/>
                <a:gd name="T25" fmla="*/ 0 h 11"/>
                <a:gd name="T26" fmla="*/ 0 w 21"/>
                <a:gd name="T27" fmla="*/ 0 h 11"/>
                <a:gd name="T28" fmla="*/ 0 w 21"/>
                <a:gd name="T29" fmla="*/ 0 h 11"/>
                <a:gd name="T30" fmla="*/ 0 w 21"/>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 h="11">
                  <a:moveTo>
                    <a:pt x="10" y="11"/>
                  </a:moveTo>
                  <a:lnTo>
                    <a:pt x="5" y="9"/>
                  </a:lnTo>
                  <a:lnTo>
                    <a:pt x="0" y="7"/>
                  </a:lnTo>
                  <a:lnTo>
                    <a:pt x="1" y="6"/>
                  </a:lnTo>
                  <a:lnTo>
                    <a:pt x="4" y="0"/>
                  </a:lnTo>
                  <a:lnTo>
                    <a:pt x="5" y="0"/>
                  </a:lnTo>
                  <a:lnTo>
                    <a:pt x="10" y="1"/>
                  </a:lnTo>
                  <a:lnTo>
                    <a:pt x="13" y="4"/>
                  </a:lnTo>
                  <a:lnTo>
                    <a:pt x="15" y="6"/>
                  </a:lnTo>
                  <a:lnTo>
                    <a:pt x="16" y="5"/>
                  </a:lnTo>
                  <a:lnTo>
                    <a:pt x="21" y="7"/>
                  </a:lnTo>
                  <a:lnTo>
                    <a:pt x="19" y="9"/>
                  </a:lnTo>
                  <a:lnTo>
                    <a:pt x="17" y="9"/>
                  </a:lnTo>
                  <a:lnTo>
                    <a:pt x="16" y="7"/>
                  </a:lnTo>
                  <a:lnTo>
                    <a:pt x="13" y="10"/>
                  </a:lnTo>
                  <a:lnTo>
                    <a:pt x="10" y="1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17" name="Freeform 1120"/>
            <p:cNvSpPr>
              <a:spLocks noChangeAspect="1"/>
            </p:cNvSpPr>
            <p:nvPr/>
          </p:nvSpPr>
          <p:spPr bwMode="auto">
            <a:xfrm>
              <a:off x="2423" y="1841"/>
              <a:ext cx="9" cy="5"/>
            </a:xfrm>
            <a:custGeom>
              <a:avLst/>
              <a:gdLst>
                <a:gd name="T0" fmla="*/ 1 w 17"/>
                <a:gd name="T1" fmla="*/ 1 h 9"/>
                <a:gd name="T2" fmla="*/ 1 w 17"/>
                <a:gd name="T3" fmla="*/ 1 h 9"/>
                <a:gd name="T4" fmla="*/ 1 w 17"/>
                <a:gd name="T5" fmla="*/ 1 h 9"/>
                <a:gd name="T6" fmla="*/ 1 w 17"/>
                <a:gd name="T7" fmla="*/ 1 h 9"/>
                <a:gd name="T8" fmla="*/ 1 w 17"/>
                <a:gd name="T9" fmla="*/ 1 h 9"/>
                <a:gd name="T10" fmla="*/ 1 w 17"/>
                <a:gd name="T11" fmla="*/ 1 h 9"/>
                <a:gd name="T12" fmla="*/ 0 w 17"/>
                <a:gd name="T13" fmla="*/ 1 h 9"/>
                <a:gd name="T14" fmla="*/ 1 w 17"/>
                <a:gd name="T15" fmla="*/ 1 h 9"/>
                <a:gd name="T16" fmla="*/ 1 w 17"/>
                <a:gd name="T17" fmla="*/ 1 h 9"/>
                <a:gd name="T18" fmla="*/ 1 w 17"/>
                <a:gd name="T19" fmla="*/ 0 h 9"/>
                <a:gd name="T20" fmla="*/ 1 w 17"/>
                <a:gd name="T21" fmla="*/ 1 h 9"/>
                <a:gd name="T22" fmla="*/ 1 w 17"/>
                <a:gd name="T23" fmla="*/ 1 h 9"/>
                <a:gd name="T24" fmla="*/ 1 w 17"/>
                <a:gd name="T25" fmla="*/ 1 h 9"/>
                <a:gd name="T26" fmla="*/ 1 w 17"/>
                <a:gd name="T27" fmla="*/ 1 h 9"/>
                <a:gd name="T28" fmla="*/ 1 w 17"/>
                <a:gd name="T29" fmla="*/ 1 h 9"/>
                <a:gd name="T30" fmla="*/ 1 w 17"/>
                <a:gd name="T31" fmla="*/ 1 h 9"/>
                <a:gd name="T32" fmla="*/ 1 w 17"/>
                <a:gd name="T33" fmla="*/ 1 h 9"/>
                <a:gd name="T34" fmla="*/ 1 w 17"/>
                <a:gd name="T35" fmla="*/ 1 h 9"/>
                <a:gd name="T36" fmla="*/ 1 w 17"/>
                <a:gd name="T37" fmla="*/ 1 h 9"/>
                <a:gd name="T38" fmla="*/ 1 w 17"/>
                <a:gd name="T39" fmla="*/ 1 h 9"/>
                <a:gd name="T40" fmla="*/ 1 w 17"/>
                <a:gd name="T41" fmla="*/ 1 h 9"/>
                <a:gd name="T42" fmla="*/ 1 w 17"/>
                <a:gd name="T43" fmla="*/ 1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 h="9">
                  <a:moveTo>
                    <a:pt x="11" y="9"/>
                  </a:moveTo>
                  <a:lnTo>
                    <a:pt x="8" y="8"/>
                  </a:lnTo>
                  <a:lnTo>
                    <a:pt x="8" y="7"/>
                  </a:lnTo>
                  <a:lnTo>
                    <a:pt x="7" y="6"/>
                  </a:lnTo>
                  <a:lnTo>
                    <a:pt x="5" y="7"/>
                  </a:lnTo>
                  <a:lnTo>
                    <a:pt x="1" y="7"/>
                  </a:lnTo>
                  <a:lnTo>
                    <a:pt x="0" y="3"/>
                  </a:lnTo>
                  <a:lnTo>
                    <a:pt x="2" y="2"/>
                  </a:lnTo>
                  <a:lnTo>
                    <a:pt x="3" y="1"/>
                  </a:lnTo>
                  <a:lnTo>
                    <a:pt x="3" y="0"/>
                  </a:lnTo>
                  <a:lnTo>
                    <a:pt x="6" y="2"/>
                  </a:lnTo>
                  <a:lnTo>
                    <a:pt x="8" y="1"/>
                  </a:lnTo>
                  <a:lnTo>
                    <a:pt x="9" y="1"/>
                  </a:lnTo>
                  <a:lnTo>
                    <a:pt x="13" y="1"/>
                  </a:lnTo>
                  <a:lnTo>
                    <a:pt x="14" y="1"/>
                  </a:lnTo>
                  <a:lnTo>
                    <a:pt x="17" y="5"/>
                  </a:lnTo>
                  <a:lnTo>
                    <a:pt x="15" y="7"/>
                  </a:lnTo>
                  <a:lnTo>
                    <a:pt x="14" y="7"/>
                  </a:lnTo>
                  <a:lnTo>
                    <a:pt x="13" y="6"/>
                  </a:lnTo>
                  <a:lnTo>
                    <a:pt x="12" y="6"/>
                  </a:lnTo>
                  <a:lnTo>
                    <a:pt x="13" y="8"/>
                  </a:lnTo>
                  <a:lnTo>
                    <a:pt x="11" y="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18" name="Freeform 1121"/>
            <p:cNvSpPr>
              <a:spLocks noChangeAspect="1"/>
            </p:cNvSpPr>
            <p:nvPr/>
          </p:nvSpPr>
          <p:spPr bwMode="auto">
            <a:xfrm>
              <a:off x="2411" y="1923"/>
              <a:ext cx="8" cy="6"/>
            </a:xfrm>
            <a:custGeom>
              <a:avLst/>
              <a:gdLst>
                <a:gd name="T0" fmla="*/ 1 w 14"/>
                <a:gd name="T1" fmla="*/ 1 h 12"/>
                <a:gd name="T2" fmla="*/ 1 w 14"/>
                <a:gd name="T3" fmla="*/ 1 h 12"/>
                <a:gd name="T4" fmla="*/ 1 w 14"/>
                <a:gd name="T5" fmla="*/ 1 h 12"/>
                <a:gd name="T6" fmla="*/ 1 w 14"/>
                <a:gd name="T7" fmla="*/ 1 h 12"/>
                <a:gd name="T8" fmla="*/ 1 w 14"/>
                <a:gd name="T9" fmla="*/ 1 h 12"/>
                <a:gd name="T10" fmla="*/ 1 w 14"/>
                <a:gd name="T11" fmla="*/ 1 h 12"/>
                <a:gd name="T12" fmla="*/ 0 w 14"/>
                <a:gd name="T13" fmla="*/ 1 h 12"/>
                <a:gd name="T14" fmla="*/ 0 w 14"/>
                <a:gd name="T15" fmla="*/ 1 h 12"/>
                <a:gd name="T16" fmla="*/ 1 w 14"/>
                <a:gd name="T17" fmla="*/ 1 h 12"/>
                <a:gd name="T18" fmla="*/ 1 w 14"/>
                <a:gd name="T19" fmla="*/ 1 h 12"/>
                <a:gd name="T20" fmla="*/ 1 w 14"/>
                <a:gd name="T21" fmla="*/ 1 h 12"/>
                <a:gd name="T22" fmla="*/ 1 w 14"/>
                <a:gd name="T23" fmla="*/ 1 h 12"/>
                <a:gd name="T24" fmla="*/ 1 w 14"/>
                <a:gd name="T25" fmla="*/ 1 h 12"/>
                <a:gd name="T26" fmla="*/ 0 w 14"/>
                <a:gd name="T27" fmla="*/ 0 h 12"/>
                <a:gd name="T28" fmla="*/ 1 w 14"/>
                <a:gd name="T29" fmla="*/ 0 h 12"/>
                <a:gd name="T30" fmla="*/ 1 w 14"/>
                <a:gd name="T31" fmla="*/ 1 h 12"/>
                <a:gd name="T32" fmla="*/ 1 w 14"/>
                <a:gd name="T33" fmla="*/ 1 h 12"/>
                <a:gd name="T34" fmla="*/ 1 w 14"/>
                <a:gd name="T35" fmla="*/ 1 h 12"/>
                <a:gd name="T36" fmla="*/ 1 w 14"/>
                <a:gd name="T37" fmla="*/ 1 h 12"/>
                <a:gd name="T38" fmla="*/ 1 w 14"/>
                <a:gd name="T39" fmla="*/ 1 h 12"/>
                <a:gd name="T40" fmla="*/ 1 w 14"/>
                <a:gd name="T41" fmla="*/ 1 h 12"/>
                <a:gd name="T42" fmla="*/ 1 w 14"/>
                <a:gd name="T43" fmla="*/ 1 h 12"/>
                <a:gd name="T44" fmla="*/ 1 w 14"/>
                <a:gd name="T45" fmla="*/ 1 h 12"/>
                <a:gd name="T46" fmla="*/ 1 w 14"/>
                <a:gd name="T47" fmla="*/ 1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 h="12">
                  <a:moveTo>
                    <a:pt x="9" y="10"/>
                  </a:moveTo>
                  <a:lnTo>
                    <a:pt x="7" y="12"/>
                  </a:lnTo>
                  <a:lnTo>
                    <a:pt x="7" y="10"/>
                  </a:lnTo>
                  <a:lnTo>
                    <a:pt x="7" y="8"/>
                  </a:lnTo>
                  <a:lnTo>
                    <a:pt x="6" y="8"/>
                  </a:lnTo>
                  <a:lnTo>
                    <a:pt x="5" y="8"/>
                  </a:lnTo>
                  <a:lnTo>
                    <a:pt x="0" y="8"/>
                  </a:lnTo>
                  <a:lnTo>
                    <a:pt x="0" y="5"/>
                  </a:lnTo>
                  <a:lnTo>
                    <a:pt x="1" y="2"/>
                  </a:lnTo>
                  <a:lnTo>
                    <a:pt x="2" y="4"/>
                  </a:lnTo>
                  <a:lnTo>
                    <a:pt x="3" y="2"/>
                  </a:lnTo>
                  <a:lnTo>
                    <a:pt x="3" y="1"/>
                  </a:lnTo>
                  <a:lnTo>
                    <a:pt x="1" y="1"/>
                  </a:lnTo>
                  <a:lnTo>
                    <a:pt x="0" y="0"/>
                  </a:lnTo>
                  <a:lnTo>
                    <a:pt x="1" y="0"/>
                  </a:lnTo>
                  <a:lnTo>
                    <a:pt x="9" y="1"/>
                  </a:lnTo>
                  <a:lnTo>
                    <a:pt x="11" y="4"/>
                  </a:lnTo>
                  <a:lnTo>
                    <a:pt x="11" y="2"/>
                  </a:lnTo>
                  <a:lnTo>
                    <a:pt x="13" y="2"/>
                  </a:lnTo>
                  <a:lnTo>
                    <a:pt x="14" y="2"/>
                  </a:lnTo>
                  <a:lnTo>
                    <a:pt x="14" y="4"/>
                  </a:lnTo>
                  <a:lnTo>
                    <a:pt x="12" y="7"/>
                  </a:lnTo>
                  <a:lnTo>
                    <a:pt x="9" y="8"/>
                  </a:lnTo>
                  <a:lnTo>
                    <a:pt x="9"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19" name="Freeform 1122"/>
            <p:cNvSpPr>
              <a:spLocks noChangeAspect="1"/>
            </p:cNvSpPr>
            <p:nvPr/>
          </p:nvSpPr>
          <p:spPr bwMode="auto">
            <a:xfrm>
              <a:off x="2525" y="1611"/>
              <a:ext cx="6" cy="7"/>
            </a:xfrm>
            <a:custGeom>
              <a:avLst/>
              <a:gdLst>
                <a:gd name="T0" fmla="*/ 1 w 11"/>
                <a:gd name="T1" fmla="*/ 1 h 14"/>
                <a:gd name="T2" fmla="*/ 1 w 11"/>
                <a:gd name="T3" fmla="*/ 1 h 14"/>
                <a:gd name="T4" fmla="*/ 1 w 11"/>
                <a:gd name="T5" fmla="*/ 1 h 14"/>
                <a:gd name="T6" fmla="*/ 1 w 11"/>
                <a:gd name="T7" fmla="*/ 1 h 14"/>
                <a:gd name="T8" fmla="*/ 1 w 11"/>
                <a:gd name="T9" fmla="*/ 1 h 14"/>
                <a:gd name="T10" fmla="*/ 0 w 11"/>
                <a:gd name="T11" fmla="*/ 1 h 14"/>
                <a:gd name="T12" fmla="*/ 1 w 11"/>
                <a:gd name="T13" fmla="*/ 0 h 14"/>
                <a:gd name="T14" fmla="*/ 1 w 11"/>
                <a:gd name="T15" fmla="*/ 1 h 14"/>
                <a:gd name="T16" fmla="*/ 1 w 11"/>
                <a:gd name="T17" fmla="*/ 1 h 14"/>
                <a:gd name="T18" fmla="*/ 1 w 11"/>
                <a:gd name="T19" fmla="*/ 1 h 14"/>
                <a:gd name="T20" fmla="*/ 1 w 11"/>
                <a:gd name="T21" fmla="*/ 1 h 14"/>
                <a:gd name="T22" fmla="*/ 1 w 11"/>
                <a:gd name="T23" fmla="*/ 1 h 14"/>
                <a:gd name="T24" fmla="*/ 1 w 11"/>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14">
                  <a:moveTo>
                    <a:pt x="9" y="14"/>
                  </a:moveTo>
                  <a:lnTo>
                    <a:pt x="8" y="13"/>
                  </a:lnTo>
                  <a:lnTo>
                    <a:pt x="6" y="13"/>
                  </a:lnTo>
                  <a:lnTo>
                    <a:pt x="1" y="7"/>
                  </a:lnTo>
                  <a:lnTo>
                    <a:pt x="1" y="6"/>
                  </a:lnTo>
                  <a:lnTo>
                    <a:pt x="0" y="5"/>
                  </a:lnTo>
                  <a:lnTo>
                    <a:pt x="2" y="0"/>
                  </a:lnTo>
                  <a:lnTo>
                    <a:pt x="3" y="1"/>
                  </a:lnTo>
                  <a:lnTo>
                    <a:pt x="3" y="4"/>
                  </a:lnTo>
                  <a:lnTo>
                    <a:pt x="6" y="5"/>
                  </a:lnTo>
                  <a:lnTo>
                    <a:pt x="11" y="10"/>
                  </a:lnTo>
                  <a:lnTo>
                    <a:pt x="11" y="12"/>
                  </a:lnTo>
                  <a:lnTo>
                    <a:pt x="9" y="1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20" name="Freeform 1123"/>
            <p:cNvSpPr>
              <a:spLocks noChangeAspect="1"/>
            </p:cNvSpPr>
            <p:nvPr/>
          </p:nvSpPr>
          <p:spPr bwMode="auto">
            <a:xfrm>
              <a:off x="2557" y="1571"/>
              <a:ext cx="5" cy="6"/>
            </a:xfrm>
            <a:custGeom>
              <a:avLst/>
              <a:gdLst>
                <a:gd name="T0" fmla="*/ 1 w 10"/>
                <a:gd name="T1" fmla="*/ 1 h 12"/>
                <a:gd name="T2" fmla="*/ 1 w 10"/>
                <a:gd name="T3" fmla="*/ 1 h 12"/>
                <a:gd name="T4" fmla="*/ 1 w 10"/>
                <a:gd name="T5" fmla="*/ 1 h 12"/>
                <a:gd name="T6" fmla="*/ 0 w 10"/>
                <a:gd name="T7" fmla="*/ 1 h 12"/>
                <a:gd name="T8" fmla="*/ 0 w 10"/>
                <a:gd name="T9" fmla="*/ 1 h 12"/>
                <a:gd name="T10" fmla="*/ 1 w 10"/>
                <a:gd name="T11" fmla="*/ 1 h 12"/>
                <a:gd name="T12" fmla="*/ 1 w 10"/>
                <a:gd name="T13" fmla="*/ 1 h 12"/>
                <a:gd name="T14" fmla="*/ 1 w 10"/>
                <a:gd name="T15" fmla="*/ 0 h 12"/>
                <a:gd name="T16" fmla="*/ 1 w 10"/>
                <a:gd name="T17" fmla="*/ 1 h 12"/>
                <a:gd name="T18" fmla="*/ 1 w 10"/>
                <a:gd name="T19" fmla="*/ 1 h 12"/>
                <a:gd name="T20" fmla="*/ 1 w 10"/>
                <a:gd name="T21" fmla="*/ 1 h 12"/>
                <a:gd name="T22" fmla="*/ 1 w 10"/>
                <a:gd name="T23" fmla="*/ 1 h 12"/>
                <a:gd name="T24" fmla="*/ 1 w 10"/>
                <a:gd name="T25" fmla="*/ 1 h 12"/>
                <a:gd name="T26" fmla="*/ 1 w 10"/>
                <a:gd name="T27" fmla="*/ 1 h 12"/>
                <a:gd name="T28" fmla="*/ 1 w 10"/>
                <a:gd name="T29" fmla="*/ 1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 h="12">
                  <a:moveTo>
                    <a:pt x="6" y="12"/>
                  </a:moveTo>
                  <a:lnTo>
                    <a:pt x="3" y="12"/>
                  </a:lnTo>
                  <a:lnTo>
                    <a:pt x="2" y="9"/>
                  </a:lnTo>
                  <a:lnTo>
                    <a:pt x="0" y="8"/>
                  </a:lnTo>
                  <a:lnTo>
                    <a:pt x="0" y="5"/>
                  </a:lnTo>
                  <a:lnTo>
                    <a:pt x="3" y="3"/>
                  </a:lnTo>
                  <a:lnTo>
                    <a:pt x="3" y="1"/>
                  </a:lnTo>
                  <a:lnTo>
                    <a:pt x="4" y="0"/>
                  </a:lnTo>
                  <a:lnTo>
                    <a:pt x="6" y="3"/>
                  </a:lnTo>
                  <a:lnTo>
                    <a:pt x="6" y="5"/>
                  </a:lnTo>
                  <a:lnTo>
                    <a:pt x="5" y="7"/>
                  </a:lnTo>
                  <a:lnTo>
                    <a:pt x="6" y="8"/>
                  </a:lnTo>
                  <a:lnTo>
                    <a:pt x="10" y="8"/>
                  </a:lnTo>
                  <a:lnTo>
                    <a:pt x="10" y="11"/>
                  </a:lnTo>
                  <a:lnTo>
                    <a:pt x="6" y="1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21" name="Freeform 1124"/>
            <p:cNvSpPr>
              <a:spLocks noChangeAspect="1"/>
            </p:cNvSpPr>
            <p:nvPr/>
          </p:nvSpPr>
          <p:spPr bwMode="auto">
            <a:xfrm>
              <a:off x="2591" y="1487"/>
              <a:ext cx="5" cy="4"/>
            </a:xfrm>
            <a:custGeom>
              <a:avLst/>
              <a:gdLst>
                <a:gd name="T0" fmla="*/ 1 w 10"/>
                <a:gd name="T1" fmla="*/ 1 h 7"/>
                <a:gd name="T2" fmla="*/ 1 w 10"/>
                <a:gd name="T3" fmla="*/ 1 h 7"/>
                <a:gd name="T4" fmla="*/ 0 w 10"/>
                <a:gd name="T5" fmla="*/ 1 h 7"/>
                <a:gd name="T6" fmla="*/ 0 w 10"/>
                <a:gd name="T7" fmla="*/ 1 h 7"/>
                <a:gd name="T8" fmla="*/ 1 w 10"/>
                <a:gd name="T9" fmla="*/ 0 h 7"/>
                <a:gd name="T10" fmla="*/ 1 w 10"/>
                <a:gd name="T11" fmla="*/ 1 h 7"/>
                <a:gd name="T12" fmla="*/ 1 w 10"/>
                <a:gd name="T13" fmla="*/ 0 h 7"/>
                <a:gd name="T14" fmla="*/ 1 w 10"/>
                <a:gd name="T15" fmla="*/ 0 h 7"/>
                <a:gd name="T16" fmla="*/ 1 w 10"/>
                <a:gd name="T17" fmla="*/ 1 h 7"/>
                <a:gd name="T18" fmla="*/ 1 w 10"/>
                <a:gd name="T19" fmla="*/ 1 h 7"/>
                <a:gd name="T20" fmla="*/ 1 w 10"/>
                <a:gd name="T21" fmla="*/ 1 h 7"/>
                <a:gd name="T22" fmla="*/ 1 w 10"/>
                <a:gd name="T23" fmla="*/ 1 h 7"/>
                <a:gd name="T24" fmla="*/ 1 w 10"/>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7">
                  <a:moveTo>
                    <a:pt x="3" y="7"/>
                  </a:moveTo>
                  <a:lnTo>
                    <a:pt x="1" y="6"/>
                  </a:lnTo>
                  <a:lnTo>
                    <a:pt x="0" y="5"/>
                  </a:lnTo>
                  <a:lnTo>
                    <a:pt x="0" y="2"/>
                  </a:lnTo>
                  <a:lnTo>
                    <a:pt x="3" y="0"/>
                  </a:lnTo>
                  <a:lnTo>
                    <a:pt x="3" y="1"/>
                  </a:lnTo>
                  <a:lnTo>
                    <a:pt x="7" y="0"/>
                  </a:lnTo>
                  <a:lnTo>
                    <a:pt x="8" y="0"/>
                  </a:lnTo>
                  <a:lnTo>
                    <a:pt x="9" y="2"/>
                  </a:lnTo>
                  <a:lnTo>
                    <a:pt x="10" y="3"/>
                  </a:lnTo>
                  <a:lnTo>
                    <a:pt x="9" y="6"/>
                  </a:lnTo>
                  <a:lnTo>
                    <a:pt x="6" y="6"/>
                  </a:lnTo>
                  <a:lnTo>
                    <a:pt x="3"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22" name="Freeform 1125"/>
            <p:cNvSpPr>
              <a:spLocks noChangeAspect="1"/>
            </p:cNvSpPr>
            <p:nvPr/>
          </p:nvSpPr>
          <p:spPr bwMode="auto">
            <a:xfrm>
              <a:off x="2489" y="1726"/>
              <a:ext cx="4" cy="5"/>
            </a:xfrm>
            <a:custGeom>
              <a:avLst/>
              <a:gdLst>
                <a:gd name="T0" fmla="*/ 1 w 7"/>
                <a:gd name="T1" fmla="*/ 1 h 10"/>
                <a:gd name="T2" fmla="*/ 0 w 7"/>
                <a:gd name="T3" fmla="*/ 1 h 10"/>
                <a:gd name="T4" fmla="*/ 0 w 7"/>
                <a:gd name="T5" fmla="*/ 1 h 10"/>
                <a:gd name="T6" fmla="*/ 1 w 7"/>
                <a:gd name="T7" fmla="*/ 0 h 10"/>
                <a:gd name="T8" fmla="*/ 1 w 7"/>
                <a:gd name="T9" fmla="*/ 0 h 10"/>
                <a:gd name="T10" fmla="*/ 1 w 7"/>
                <a:gd name="T11" fmla="*/ 0 h 10"/>
                <a:gd name="T12" fmla="*/ 1 w 7"/>
                <a:gd name="T13" fmla="*/ 1 h 10"/>
                <a:gd name="T14" fmla="*/ 1 w 7"/>
                <a:gd name="T15" fmla="*/ 1 h 10"/>
                <a:gd name="T16" fmla="*/ 1 w 7"/>
                <a:gd name="T17" fmla="*/ 1 h 10"/>
                <a:gd name="T18" fmla="*/ 1 w 7"/>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0">
                  <a:moveTo>
                    <a:pt x="5" y="10"/>
                  </a:moveTo>
                  <a:lnTo>
                    <a:pt x="0" y="6"/>
                  </a:lnTo>
                  <a:lnTo>
                    <a:pt x="0" y="2"/>
                  </a:lnTo>
                  <a:lnTo>
                    <a:pt x="1" y="0"/>
                  </a:lnTo>
                  <a:lnTo>
                    <a:pt x="3" y="0"/>
                  </a:lnTo>
                  <a:lnTo>
                    <a:pt x="5" y="0"/>
                  </a:lnTo>
                  <a:lnTo>
                    <a:pt x="5" y="3"/>
                  </a:lnTo>
                  <a:lnTo>
                    <a:pt x="7" y="5"/>
                  </a:lnTo>
                  <a:lnTo>
                    <a:pt x="7" y="8"/>
                  </a:lnTo>
                  <a:lnTo>
                    <a:pt x="5"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23" name="Freeform 1126"/>
            <p:cNvSpPr>
              <a:spLocks noChangeAspect="1"/>
            </p:cNvSpPr>
            <p:nvPr/>
          </p:nvSpPr>
          <p:spPr bwMode="auto">
            <a:xfrm>
              <a:off x="2579" y="1516"/>
              <a:ext cx="5" cy="4"/>
            </a:xfrm>
            <a:custGeom>
              <a:avLst/>
              <a:gdLst>
                <a:gd name="T0" fmla="*/ 1 w 9"/>
                <a:gd name="T1" fmla="*/ 0 h 9"/>
                <a:gd name="T2" fmla="*/ 1 w 9"/>
                <a:gd name="T3" fmla="*/ 0 h 9"/>
                <a:gd name="T4" fmla="*/ 1 w 9"/>
                <a:gd name="T5" fmla="*/ 0 h 9"/>
                <a:gd name="T6" fmla="*/ 1 w 9"/>
                <a:gd name="T7" fmla="*/ 0 h 9"/>
                <a:gd name="T8" fmla="*/ 1 w 9"/>
                <a:gd name="T9" fmla="*/ 0 h 9"/>
                <a:gd name="T10" fmla="*/ 0 w 9"/>
                <a:gd name="T11" fmla="*/ 0 h 9"/>
                <a:gd name="T12" fmla="*/ 0 w 9"/>
                <a:gd name="T13" fmla="*/ 0 h 9"/>
                <a:gd name="T14" fmla="*/ 1 w 9"/>
                <a:gd name="T15" fmla="*/ 0 h 9"/>
                <a:gd name="T16" fmla="*/ 1 w 9"/>
                <a:gd name="T17" fmla="*/ 0 h 9"/>
                <a:gd name="T18" fmla="*/ 1 w 9"/>
                <a:gd name="T19" fmla="*/ 0 h 9"/>
                <a:gd name="T20" fmla="*/ 1 w 9"/>
                <a:gd name="T21" fmla="*/ 0 h 9"/>
                <a:gd name="T22" fmla="*/ 1 w 9"/>
                <a:gd name="T23" fmla="*/ 0 h 9"/>
                <a:gd name="T24" fmla="*/ 1 w 9"/>
                <a:gd name="T25" fmla="*/ 0 h 9"/>
                <a:gd name="T26" fmla="*/ 1 w 9"/>
                <a:gd name="T27" fmla="*/ 0 h 9"/>
                <a:gd name="T28" fmla="*/ 1 w 9"/>
                <a:gd name="T29" fmla="*/ 0 h 9"/>
                <a:gd name="T30" fmla="*/ 1 w 9"/>
                <a:gd name="T31" fmla="*/ 0 h 9"/>
                <a:gd name="T32" fmla="*/ 1 w 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9">
                  <a:moveTo>
                    <a:pt x="6" y="9"/>
                  </a:moveTo>
                  <a:lnTo>
                    <a:pt x="2" y="7"/>
                  </a:lnTo>
                  <a:lnTo>
                    <a:pt x="1" y="6"/>
                  </a:lnTo>
                  <a:lnTo>
                    <a:pt x="2" y="6"/>
                  </a:lnTo>
                  <a:lnTo>
                    <a:pt x="1" y="4"/>
                  </a:lnTo>
                  <a:lnTo>
                    <a:pt x="0" y="4"/>
                  </a:lnTo>
                  <a:lnTo>
                    <a:pt x="0" y="3"/>
                  </a:lnTo>
                  <a:lnTo>
                    <a:pt x="2" y="3"/>
                  </a:lnTo>
                  <a:lnTo>
                    <a:pt x="5" y="0"/>
                  </a:lnTo>
                  <a:lnTo>
                    <a:pt x="6" y="0"/>
                  </a:lnTo>
                  <a:lnTo>
                    <a:pt x="6" y="3"/>
                  </a:lnTo>
                  <a:lnTo>
                    <a:pt x="8" y="4"/>
                  </a:lnTo>
                  <a:lnTo>
                    <a:pt x="9" y="4"/>
                  </a:lnTo>
                  <a:lnTo>
                    <a:pt x="8" y="5"/>
                  </a:lnTo>
                  <a:lnTo>
                    <a:pt x="8" y="7"/>
                  </a:lnTo>
                  <a:lnTo>
                    <a:pt x="7" y="7"/>
                  </a:lnTo>
                  <a:lnTo>
                    <a:pt x="6" y="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24" name="Freeform 1127"/>
            <p:cNvSpPr>
              <a:spLocks noChangeAspect="1"/>
            </p:cNvSpPr>
            <p:nvPr/>
          </p:nvSpPr>
          <p:spPr bwMode="auto">
            <a:xfrm>
              <a:off x="2469" y="1886"/>
              <a:ext cx="4" cy="5"/>
            </a:xfrm>
            <a:custGeom>
              <a:avLst/>
              <a:gdLst>
                <a:gd name="T0" fmla="*/ 1 w 7"/>
                <a:gd name="T1" fmla="*/ 1 h 9"/>
                <a:gd name="T2" fmla="*/ 1 w 7"/>
                <a:gd name="T3" fmla="*/ 1 h 9"/>
                <a:gd name="T4" fmla="*/ 0 w 7"/>
                <a:gd name="T5" fmla="*/ 1 h 9"/>
                <a:gd name="T6" fmla="*/ 1 w 7"/>
                <a:gd name="T7" fmla="*/ 0 h 9"/>
                <a:gd name="T8" fmla="*/ 1 w 7"/>
                <a:gd name="T9" fmla="*/ 1 h 9"/>
                <a:gd name="T10" fmla="*/ 1 w 7"/>
                <a:gd name="T11" fmla="*/ 1 h 9"/>
                <a:gd name="T12" fmla="*/ 1 w 7"/>
                <a:gd name="T13" fmla="*/ 1 h 9"/>
                <a:gd name="T14" fmla="*/ 1 w 7"/>
                <a:gd name="T15" fmla="*/ 1 h 9"/>
                <a:gd name="T16" fmla="*/ 1 w 7"/>
                <a:gd name="T17" fmla="*/ 1 h 9"/>
                <a:gd name="T18" fmla="*/ 1 w 7"/>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9">
                  <a:moveTo>
                    <a:pt x="2" y="9"/>
                  </a:moveTo>
                  <a:lnTo>
                    <a:pt x="1" y="8"/>
                  </a:lnTo>
                  <a:lnTo>
                    <a:pt x="0" y="5"/>
                  </a:lnTo>
                  <a:lnTo>
                    <a:pt x="5" y="0"/>
                  </a:lnTo>
                  <a:lnTo>
                    <a:pt x="7" y="2"/>
                  </a:lnTo>
                  <a:lnTo>
                    <a:pt x="7" y="5"/>
                  </a:lnTo>
                  <a:lnTo>
                    <a:pt x="5" y="7"/>
                  </a:lnTo>
                  <a:lnTo>
                    <a:pt x="4" y="8"/>
                  </a:lnTo>
                  <a:lnTo>
                    <a:pt x="2" y="8"/>
                  </a:lnTo>
                  <a:lnTo>
                    <a:pt x="2" y="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25" name="Freeform 1128"/>
            <p:cNvSpPr>
              <a:spLocks noChangeAspect="1"/>
            </p:cNvSpPr>
            <p:nvPr/>
          </p:nvSpPr>
          <p:spPr bwMode="auto">
            <a:xfrm>
              <a:off x="2398" y="1968"/>
              <a:ext cx="3" cy="4"/>
            </a:xfrm>
            <a:custGeom>
              <a:avLst/>
              <a:gdLst>
                <a:gd name="T0" fmla="*/ 0 w 7"/>
                <a:gd name="T1" fmla="*/ 1 h 8"/>
                <a:gd name="T2" fmla="*/ 0 w 7"/>
                <a:gd name="T3" fmla="*/ 1 h 8"/>
                <a:gd name="T4" fmla="*/ 0 w 7"/>
                <a:gd name="T5" fmla="*/ 1 h 8"/>
                <a:gd name="T6" fmla="*/ 0 w 7"/>
                <a:gd name="T7" fmla="*/ 1 h 8"/>
                <a:gd name="T8" fmla="*/ 0 w 7"/>
                <a:gd name="T9" fmla="*/ 1 h 8"/>
                <a:gd name="T10" fmla="*/ 0 w 7"/>
                <a:gd name="T11" fmla="*/ 1 h 8"/>
                <a:gd name="T12" fmla="*/ 0 w 7"/>
                <a:gd name="T13" fmla="*/ 1 h 8"/>
                <a:gd name="T14" fmla="*/ 0 w 7"/>
                <a:gd name="T15" fmla="*/ 1 h 8"/>
                <a:gd name="T16" fmla="*/ 0 w 7"/>
                <a:gd name="T17" fmla="*/ 0 h 8"/>
                <a:gd name="T18" fmla="*/ 0 w 7"/>
                <a:gd name="T19" fmla="*/ 1 h 8"/>
                <a:gd name="T20" fmla="*/ 0 w 7"/>
                <a:gd name="T21" fmla="*/ 1 h 8"/>
                <a:gd name="T22" fmla="*/ 0 w 7"/>
                <a:gd name="T23" fmla="*/ 1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8">
                  <a:moveTo>
                    <a:pt x="5" y="8"/>
                  </a:moveTo>
                  <a:lnTo>
                    <a:pt x="3" y="7"/>
                  </a:lnTo>
                  <a:lnTo>
                    <a:pt x="4" y="6"/>
                  </a:lnTo>
                  <a:lnTo>
                    <a:pt x="3" y="6"/>
                  </a:lnTo>
                  <a:lnTo>
                    <a:pt x="1" y="8"/>
                  </a:lnTo>
                  <a:lnTo>
                    <a:pt x="0" y="7"/>
                  </a:lnTo>
                  <a:lnTo>
                    <a:pt x="3" y="4"/>
                  </a:lnTo>
                  <a:lnTo>
                    <a:pt x="3" y="1"/>
                  </a:lnTo>
                  <a:lnTo>
                    <a:pt x="5" y="0"/>
                  </a:lnTo>
                  <a:lnTo>
                    <a:pt x="7" y="4"/>
                  </a:lnTo>
                  <a:lnTo>
                    <a:pt x="7" y="7"/>
                  </a:lnTo>
                  <a:lnTo>
                    <a:pt x="5" y="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26" name="Freeform 1129"/>
            <p:cNvSpPr>
              <a:spLocks noChangeAspect="1"/>
            </p:cNvSpPr>
            <p:nvPr/>
          </p:nvSpPr>
          <p:spPr bwMode="auto">
            <a:xfrm>
              <a:off x="2404" y="1720"/>
              <a:ext cx="4" cy="4"/>
            </a:xfrm>
            <a:custGeom>
              <a:avLst/>
              <a:gdLst>
                <a:gd name="T0" fmla="*/ 0 w 9"/>
                <a:gd name="T1" fmla="*/ 1 h 8"/>
                <a:gd name="T2" fmla="*/ 0 w 9"/>
                <a:gd name="T3" fmla="*/ 1 h 8"/>
                <a:gd name="T4" fmla="*/ 0 w 9"/>
                <a:gd name="T5" fmla="*/ 1 h 8"/>
                <a:gd name="T6" fmla="*/ 0 w 9"/>
                <a:gd name="T7" fmla="*/ 1 h 8"/>
                <a:gd name="T8" fmla="*/ 0 w 9"/>
                <a:gd name="T9" fmla="*/ 1 h 8"/>
                <a:gd name="T10" fmla="*/ 0 w 9"/>
                <a:gd name="T11" fmla="*/ 1 h 8"/>
                <a:gd name="T12" fmla="*/ 0 w 9"/>
                <a:gd name="T13" fmla="*/ 1 h 8"/>
                <a:gd name="T14" fmla="*/ 0 w 9"/>
                <a:gd name="T15" fmla="*/ 0 h 8"/>
                <a:gd name="T16" fmla="*/ 0 w 9"/>
                <a:gd name="T17" fmla="*/ 0 h 8"/>
                <a:gd name="T18" fmla="*/ 0 w 9"/>
                <a:gd name="T19" fmla="*/ 1 h 8"/>
                <a:gd name="T20" fmla="*/ 0 w 9"/>
                <a:gd name="T21" fmla="*/ 1 h 8"/>
                <a:gd name="T22" fmla="*/ 0 w 9"/>
                <a:gd name="T23" fmla="*/ 1 h 8"/>
                <a:gd name="T24" fmla="*/ 0 w 9"/>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8">
                  <a:moveTo>
                    <a:pt x="4" y="8"/>
                  </a:moveTo>
                  <a:lnTo>
                    <a:pt x="4" y="5"/>
                  </a:lnTo>
                  <a:lnTo>
                    <a:pt x="1" y="6"/>
                  </a:lnTo>
                  <a:lnTo>
                    <a:pt x="0" y="5"/>
                  </a:lnTo>
                  <a:lnTo>
                    <a:pt x="1" y="4"/>
                  </a:lnTo>
                  <a:lnTo>
                    <a:pt x="4" y="3"/>
                  </a:lnTo>
                  <a:lnTo>
                    <a:pt x="4" y="2"/>
                  </a:lnTo>
                  <a:lnTo>
                    <a:pt x="6" y="0"/>
                  </a:lnTo>
                  <a:lnTo>
                    <a:pt x="7" y="0"/>
                  </a:lnTo>
                  <a:lnTo>
                    <a:pt x="9" y="3"/>
                  </a:lnTo>
                  <a:lnTo>
                    <a:pt x="7" y="6"/>
                  </a:lnTo>
                  <a:lnTo>
                    <a:pt x="5" y="8"/>
                  </a:lnTo>
                  <a:lnTo>
                    <a:pt x="4" y="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27" name="Freeform 1130"/>
            <p:cNvSpPr>
              <a:spLocks noChangeAspect="1"/>
            </p:cNvSpPr>
            <p:nvPr/>
          </p:nvSpPr>
          <p:spPr bwMode="auto">
            <a:xfrm>
              <a:off x="2548" y="1601"/>
              <a:ext cx="2" cy="5"/>
            </a:xfrm>
            <a:custGeom>
              <a:avLst/>
              <a:gdLst>
                <a:gd name="T0" fmla="*/ 0 w 5"/>
                <a:gd name="T1" fmla="*/ 1 h 8"/>
                <a:gd name="T2" fmla="*/ 0 w 5"/>
                <a:gd name="T3" fmla="*/ 1 h 8"/>
                <a:gd name="T4" fmla="*/ 0 w 5"/>
                <a:gd name="T5" fmla="*/ 0 h 8"/>
                <a:gd name="T6" fmla="*/ 0 w 5"/>
                <a:gd name="T7" fmla="*/ 0 h 8"/>
                <a:gd name="T8" fmla="*/ 0 w 5"/>
                <a:gd name="T9" fmla="*/ 1 h 8"/>
                <a:gd name="T10" fmla="*/ 0 w 5"/>
                <a:gd name="T11" fmla="*/ 1 h 8"/>
                <a:gd name="T12" fmla="*/ 0 w 5"/>
                <a:gd name="T13" fmla="*/ 1 h 8"/>
                <a:gd name="T14" fmla="*/ 0 w 5"/>
                <a:gd name="T15" fmla="*/ 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3" y="8"/>
                  </a:moveTo>
                  <a:lnTo>
                    <a:pt x="1" y="6"/>
                  </a:lnTo>
                  <a:lnTo>
                    <a:pt x="0" y="0"/>
                  </a:lnTo>
                  <a:lnTo>
                    <a:pt x="3" y="0"/>
                  </a:lnTo>
                  <a:lnTo>
                    <a:pt x="4" y="1"/>
                  </a:lnTo>
                  <a:lnTo>
                    <a:pt x="5" y="7"/>
                  </a:lnTo>
                  <a:lnTo>
                    <a:pt x="5" y="8"/>
                  </a:lnTo>
                  <a:lnTo>
                    <a:pt x="3" y="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28" name="Freeform 1131"/>
            <p:cNvSpPr>
              <a:spLocks noChangeAspect="1"/>
            </p:cNvSpPr>
            <p:nvPr/>
          </p:nvSpPr>
          <p:spPr bwMode="auto">
            <a:xfrm>
              <a:off x="2579" y="1592"/>
              <a:ext cx="4" cy="3"/>
            </a:xfrm>
            <a:custGeom>
              <a:avLst/>
              <a:gdLst>
                <a:gd name="T0" fmla="*/ 1 w 7"/>
                <a:gd name="T1" fmla="*/ 1 h 6"/>
                <a:gd name="T2" fmla="*/ 0 w 7"/>
                <a:gd name="T3" fmla="*/ 1 h 6"/>
                <a:gd name="T4" fmla="*/ 0 w 7"/>
                <a:gd name="T5" fmla="*/ 0 h 6"/>
                <a:gd name="T6" fmla="*/ 1 w 7"/>
                <a:gd name="T7" fmla="*/ 0 h 6"/>
                <a:gd name="T8" fmla="*/ 1 w 7"/>
                <a:gd name="T9" fmla="*/ 1 h 6"/>
                <a:gd name="T10" fmla="*/ 1 w 7"/>
                <a:gd name="T11" fmla="*/ 1 h 6"/>
                <a:gd name="T12" fmla="*/ 1 w 7"/>
                <a:gd name="T13" fmla="*/ 1 h 6"/>
                <a:gd name="T14" fmla="*/ 1 w 7"/>
                <a:gd name="T15" fmla="*/ 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6">
                  <a:moveTo>
                    <a:pt x="3" y="6"/>
                  </a:moveTo>
                  <a:lnTo>
                    <a:pt x="0" y="2"/>
                  </a:lnTo>
                  <a:lnTo>
                    <a:pt x="0" y="0"/>
                  </a:lnTo>
                  <a:lnTo>
                    <a:pt x="7" y="0"/>
                  </a:lnTo>
                  <a:lnTo>
                    <a:pt x="7" y="1"/>
                  </a:lnTo>
                  <a:lnTo>
                    <a:pt x="5" y="3"/>
                  </a:lnTo>
                  <a:lnTo>
                    <a:pt x="6" y="6"/>
                  </a:lnTo>
                  <a:lnTo>
                    <a:pt x="3"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29" name="Freeform 1132"/>
            <p:cNvSpPr>
              <a:spLocks noChangeAspect="1"/>
            </p:cNvSpPr>
            <p:nvPr/>
          </p:nvSpPr>
          <p:spPr bwMode="auto">
            <a:xfrm>
              <a:off x="2554" y="1565"/>
              <a:ext cx="4" cy="3"/>
            </a:xfrm>
            <a:custGeom>
              <a:avLst/>
              <a:gdLst>
                <a:gd name="T0" fmla="*/ 1 w 8"/>
                <a:gd name="T1" fmla="*/ 1 h 6"/>
                <a:gd name="T2" fmla="*/ 1 w 8"/>
                <a:gd name="T3" fmla="*/ 1 h 6"/>
                <a:gd name="T4" fmla="*/ 0 w 8"/>
                <a:gd name="T5" fmla="*/ 1 h 6"/>
                <a:gd name="T6" fmla="*/ 0 w 8"/>
                <a:gd name="T7" fmla="*/ 1 h 6"/>
                <a:gd name="T8" fmla="*/ 1 w 8"/>
                <a:gd name="T9" fmla="*/ 0 h 6"/>
                <a:gd name="T10" fmla="*/ 1 w 8"/>
                <a:gd name="T11" fmla="*/ 0 h 6"/>
                <a:gd name="T12" fmla="*/ 1 w 8"/>
                <a:gd name="T13" fmla="*/ 1 h 6"/>
                <a:gd name="T14" fmla="*/ 1 w 8"/>
                <a:gd name="T15" fmla="*/ 1 h 6"/>
                <a:gd name="T16" fmla="*/ 1 w 8"/>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6">
                  <a:moveTo>
                    <a:pt x="5" y="6"/>
                  </a:moveTo>
                  <a:lnTo>
                    <a:pt x="2" y="5"/>
                  </a:lnTo>
                  <a:lnTo>
                    <a:pt x="0" y="3"/>
                  </a:lnTo>
                  <a:lnTo>
                    <a:pt x="0" y="1"/>
                  </a:lnTo>
                  <a:lnTo>
                    <a:pt x="3" y="0"/>
                  </a:lnTo>
                  <a:lnTo>
                    <a:pt x="4" y="0"/>
                  </a:lnTo>
                  <a:lnTo>
                    <a:pt x="4" y="1"/>
                  </a:lnTo>
                  <a:lnTo>
                    <a:pt x="8" y="1"/>
                  </a:lnTo>
                  <a:lnTo>
                    <a:pt x="5"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30" name="Freeform 1133"/>
            <p:cNvSpPr>
              <a:spLocks noChangeAspect="1"/>
            </p:cNvSpPr>
            <p:nvPr/>
          </p:nvSpPr>
          <p:spPr bwMode="auto">
            <a:xfrm>
              <a:off x="2462" y="1886"/>
              <a:ext cx="6" cy="3"/>
            </a:xfrm>
            <a:custGeom>
              <a:avLst/>
              <a:gdLst>
                <a:gd name="T0" fmla="*/ 1 w 11"/>
                <a:gd name="T1" fmla="*/ 1 h 6"/>
                <a:gd name="T2" fmla="*/ 0 w 11"/>
                <a:gd name="T3" fmla="*/ 1 h 6"/>
                <a:gd name="T4" fmla="*/ 1 w 11"/>
                <a:gd name="T5" fmla="*/ 0 h 6"/>
                <a:gd name="T6" fmla="*/ 1 w 11"/>
                <a:gd name="T7" fmla="*/ 1 h 6"/>
                <a:gd name="T8" fmla="*/ 1 w 11"/>
                <a:gd name="T9" fmla="*/ 1 h 6"/>
                <a:gd name="T10" fmla="*/ 1 w 11"/>
                <a:gd name="T11" fmla="*/ 1 h 6"/>
                <a:gd name="T12" fmla="*/ 1 w 11"/>
                <a:gd name="T13" fmla="*/ 1 h 6"/>
                <a:gd name="T14" fmla="*/ 1 w 11"/>
                <a:gd name="T15" fmla="*/ 1 h 6"/>
                <a:gd name="T16" fmla="*/ 1 w 11"/>
                <a:gd name="T17" fmla="*/ 0 h 6"/>
                <a:gd name="T18" fmla="*/ 1 w 11"/>
                <a:gd name="T19" fmla="*/ 1 h 6"/>
                <a:gd name="T20" fmla="*/ 1 w 11"/>
                <a:gd name="T21" fmla="*/ 1 h 6"/>
                <a:gd name="T22" fmla="*/ 1 w 11"/>
                <a:gd name="T23" fmla="*/ 1 h 6"/>
                <a:gd name="T24" fmla="*/ 1 w 11"/>
                <a:gd name="T25" fmla="*/ 1 h 6"/>
                <a:gd name="T26" fmla="*/ 1 w 11"/>
                <a:gd name="T27" fmla="*/ 1 h 6"/>
                <a:gd name="T28" fmla="*/ 1 w 11"/>
                <a:gd name="T29" fmla="*/ 1 h 6"/>
                <a:gd name="T30" fmla="*/ 1 w 11"/>
                <a:gd name="T31" fmla="*/ 1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6">
                  <a:moveTo>
                    <a:pt x="2" y="6"/>
                  </a:moveTo>
                  <a:lnTo>
                    <a:pt x="0" y="5"/>
                  </a:lnTo>
                  <a:lnTo>
                    <a:pt x="2" y="0"/>
                  </a:lnTo>
                  <a:lnTo>
                    <a:pt x="2" y="2"/>
                  </a:lnTo>
                  <a:lnTo>
                    <a:pt x="1" y="3"/>
                  </a:lnTo>
                  <a:lnTo>
                    <a:pt x="2" y="5"/>
                  </a:lnTo>
                  <a:lnTo>
                    <a:pt x="3" y="2"/>
                  </a:lnTo>
                  <a:lnTo>
                    <a:pt x="3" y="1"/>
                  </a:lnTo>
                  <a:lnTo>
                    <a:pt x="6" y="0"/>
                  </a:lnTo>
                  <a:lnTo>
                    <a:pt x="7" y="1"/>
                  </a:lnTo>
                  <a:lnTo>
                    <a:pt x="7" y="3"/>
                  </a:lnTo>
                  <a:lnTo>
                    <a:pt x="8" y="3"/>
                  </a:lnTo>
                  <a:lnTo>
                    <a:pt x="11" y="6"/>
                  </a:lnTo>
                  <a:lnTo>
                    <a:pt x="7" y="6"/>
                  </a:lnTo>
                  <a:lnTo>
                    <a:pt x="5" y="5"/>
                  </a:lnTo>
                  <a:lnTo>
                    <a:pt x="2"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31" name="Freeform 1134"/>
            <p:cNvSpPr>
              <a:spLocks noChangeAspect="1"/>
            </p:cNvSpPr>
            <p:nvPr/>
          </p:nvSpPr>
          <p:spPr bwMode="auto">
            <a:xfrm>
              <a:off x="2397" y="1789"/>
              <a:ext cx="6" cy="3"/>
            </a:xfrm>
            <a:custGeom>
              <a:avLst/>
              <a:gdLst>
                <a:gd name="T0" fmla="*/ 1 w 12"/>
                <a:gd name="T1" fmla="*/ 1 h 6"/>
                <a:gd name="T2" fmla="*/ 1 w 12"/>
                <a:gd name="T3" fmla="*/ 1 h 6"/>
                <a:gd name="T4" fmla="*/ 1 w 12"/>
                <a:gd name="T5" fmla="*/ 1 h 6"/>
                <a:gd name="T6" fmla="*/ 1 w 12"/>
                <a:gd name="T7" fmla="*/ 1 h 6"/>
                <a:gd name="T8" fmla="*/ 1 w 12"/>
                <a:gd name="T9" fmla="*/ 1 h 6"/>
                <a:gd name="T10" fmla="*/ 0 w 12"/>
                <a:gd name="T11" fmla="*/ 1 h 6"/>
                <a:gd name="T12" fmla="*/ 1 w 12"/>
                <a:gd name="T13" fmla="*/ 0 h 6"/>
                <a:gd name="T14" fmla="*/ 1 w 12"/>
                <a:gd name="T15" fmla="*/ 1 h 6"/>
                <a:gd name="T16" fmla="*/ 1 w 12"/>
                <a:gd name="T17" fmla="*/ 0 h 6"/>
                <a:gd name="T18" fmla="*/ 1 w 12"/>
                <a:gd name="T19" fmla="*/ 1 h 6"/>
                <a:gd name="T20" fmla="*/ 1 w 12"/>
                <a:gd name="T21" fmla="*/ 1 h 6"/>
                <a:gd name="T22" fmla="*/ 1 w 1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 h="6">
                  <a:moveTo>
                    <a:pt x="12" y="6"/>
                  </a:moveTo>
                  <a:lnTo>
                    <a:pt x="8" y="5"/>
                  </a:lnTo>
                  <a:lnTo>
                    <a:pt x="7" y="3"/>
                  </a:lnTo>
                  <a:lnTo>
                    <a:pt x="6" y="4"/>
                  </a:lnTo>
                  <a:lnTo>
                    <a:pt x="1" y="4"/>
                  </a:lnTo>
                  <a:lnTo>
                    <a:pt x="0" y="2"/>
                  </a:lnTo>
                  <a:lnTo>
                    <a:pt x="2" y="0"/>
                  </a:lnTo>
                  <a:lnTo>
                    <a:pt x="4" y="2"/>
                  </a:lnTo>
                  <a:lnTo>
                    <a:pt x="6" y="0"/>
                  </a:lnTo>
                  <a:lnTo>
                    <a:pt x="8" y="3"/>
                  </a:lnTo>
                  <a:lnTo>
                    <a:pt x="12" y="4"/>
                  </a:lnTo>
                  <a:lnTo>
                    <a:pt x="12"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32" name="Freeform 1135"/>
            <p:cNvSpPr>
              <a:spLocks noChangeAspect="1"/>
            </p:cNvSpPr>
            <p:nvPr/>
          </p:nvSpPr>
          <p:spPr bwMode="auto">
            <a:xfrm>
              <a:off x="2699" y="1454"/>
              <a:ext cx="3" cy="3"/>
            </a:xfrm>
            <a:custGeom>
              <a:avLst/>
              <a:gdLst>
                <a:gd name="T0" fmla="*/ 0 w 7"/>
                <a:gd name="T1" fmla="*/ 1 h 6"/>
                <a:gd name="T2" fmla="*/ 0 w 7"/>
                <a:gd name="T3" fmla="*/ 1 h 6"/>
                <a:gd name="T4" fmla="*/ 0 w 7"/>
                <a:gd name="T5" fmla="*/ 1 h 6"/>
                <a:gd name="T6" fmla="*/ 0 w 7"/>
                <a:gd name="T7" fmla="*/ 1 h 6"/>
                <a:gd name="T8" fmla="*/ 0 w 7"/>
                <a:gd name="T9" fmla="*/ 0 h 6"/>
                <a:gd name="T10" fmla="*/ 0 w 7"/>
                <a:gd name="T11" fmla="*/ 1 h 6"/>
                <a:gd name="T12" fmla="*/ 0 w 7"/>
                <a:gd name="T13" fmla="*/ 0 h 6"/>
                <a:gd name="T14" fmla="*/ 0 w 7"/>
                <a:gd name="T15" fmla="*/ 1 h 6"/>
                <a:gd name="T16" fmla="*/ 0 w 7"/>
                <a:gd name="T17" fmla="*/ 1 h 6"/>
                <a:gd name="T18" fmla="*/ 0 w 7"/>
                <a:gd name="T19" fmla="*/ 1 h 6"/>
                <a:gd name="T20" fmla="*/ 0 w 7"/>
                <a:gd name="T21" fmla="*/ 1 h 6"/>
                <a:gd name="T22" fmla="*/ 0 w 7"/>
                <a:gd name="T23" fmla="*/ 1 h 6"/>
                <a:gd name="T24" fmla="*/ 0 w 7"/>
                <a:gd name="T25" fmla="*/ 1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6">
                  <a:moveTo>
                    <a:pt x="3" y="6"/>
                  </a:moveTo>
                  <a:lnTo>
                    <a:pt x="1" y="6"/>
                  </a:lnTo>
                  <a:lnTo>
                    <a:pt x="0" y="4"/>
                  </a:lnTo>
                  <a:lnTo>
                    <a:pt x="1" y="3"/>
                  </a:lnTo>
                  <a:lnTo>
                    <a:pt x="2" y="0"/>
                  </a:lnTo>
                  <a:lnTo>
                    <a:pt x="4" y="1"/>
                  </a:lnTo>
                  <a:lnTo>
                    <a:pt x="6" y="0"/>
                  </a:lnTo>
                  <a:lnTo>
                    <a:pt x="6" y="2"/>
                  </a:lnTo>
                  <a:lnTo>
                    <a:pt x="7" y="2"/>
                  </a:lnTo>
                  <a:lnTo>
                    <a:pt x="7" y="3"/>
                  </a:lnTo>
                  <a:lnTo>
                    <a:pt x="4" y="3"/>
                  </a:lnTo>
                  <a:lnTo>
                    <a:pt x="4" y="6"/>
                  </a:lnTo>
                  <a:lnTo>
                    <a:pt x="3"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33" name="Freeform 1136"/>
            <p:cNvSpPr>
              <a:spLocks noChangeAspect="1"/>
            </p:cNvSpPr>
            <p:nvPr/>
          </p:nvSpPr>
          <p:spPr bwMode="auto">
            <a:xfrm>
              <a:off x="2553" y="1573"/>
              <a:ext cx="4" cy="3"/>
            </a:xfrm>
            <a:custGeom>
              <a:avLst/>
              <a:gdLst>
                <a:gd name="T0" fmla="*/ 1 w 7"/>
                <a:gd name="T1" fmla="*/ 1 h 6"/>
                <a:gd name="T2" fmla="*/ 1 w 7"/>
                <a:gd name="T3" fmla="*/ 1 h 6"/>
                <a:gd name="T4" fmla="*/ 0 w 7"/>
                <a:gd name="T5" fmla="*/ 1 h 6"/>
                <a:gd name="T6" fmla="*/ 1 w 7"/>
                <a:gd name="T7" fmla="*/ 0 h 6"/>
                <a:gd name="T8" fmla="*/ 1 w 7"/>
                <a:gd name="T9" fmla="*/ 1 h 6"/>
                <a:gd name="T10" fmla="*/ 1 w 7"/>
                <a:gd name="T11" fmla="*/ 1 h 6"/>
                <a:gd name="T12" fmla="*/ 1 w 7"/>
                <a:gd name="T13" fmla="*/ 0 h 6"/>
                <a:gd name="T14" fmla="*/ 1 w 7"/>
                <a:gd name="T15" fmla="*/ 1 h 6"/>
                <a:gd name="T16" fmla="*/ 1 w 7"/>
                <a:gd name="T17" fmla="*/ 1 h 6"/>
                <a:gd name="T18" fmla="*/ 1 w 7"/>
                <a:gd name="T19" fmla="*/ 1 h 6"/>
                <a:gd name="T20" fmla="*/ 1 w 7"/>
                <a:gd name="T21" fmla="*/ 1 h 6"/>
                <a:gd name="T22" fmla="*/ 1 w 7"/>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6">
                  <a:moveTo>
                    <a:pt x="1" y="6"/>
                  </a:moveTo>
                  <a:lnTo>
                    <a:pt x="1" y="4"/>
                  </a:lnTo>
                  <a:lnTo>
                    <a:pt x="0" y="2"/>
                  </a:lnTo>
                  <a:lnTo>
                    <a:pt x="2" y="0"/>
                  </a:lnTo>
                  <a:lnTo>
                    <a:pt x="4" y="3"/>
                  </a:lnTo>
                  <a:lnTo>
                    <a:pt x="4" y="4"/>
                  </a:lnTo>
                  <a:lnTo>
                    <a:pt x="6" y="0"/>
                  </a:lnTo>
                  <a:lnTo>
                    <a:pt x="6" y="2"/>
                  </a:lnTo>
                  <a:lnTo>
                    <a:pt x="7" y="4"/>
                  </a:lnTo>
                  <a:lnTo>
                    <a:pt x="5" y="4"/>
                  </a:lnTo>
                  <a:lnTo>
                    <a:pt x="5" y="5"/>
                  </a:lnTo>
                  <a:lnTo>
                    <a:pt x="1"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34" name="Freeform 1137"/>
            <p:cNvSpPr>
              <a:spLocks noChangeAspect="1"/>
            </p:cNvSpPr>
            <p:nvPr/>
          </p:nvSpPr>
          <p:spPr bwMode="auto">
            <a:xfrm>
              <a:off x="2485" y="1742"/>
              <a:ext cx="3" cy="3"/>
            </a:xfrm>
            <a:custGeom>
              <a:avLst/>
              <a:gdLst>
                <a:gd name="T0" fmla="*/ 1 w 6"/>
                <a:gd name="T1" fmla="*/ 1 h 6"/>
                <a:gd name="T2" fmla="*/ 1 w 6"/>
                <a:gd name="T3" fmla="*/ 1 h 6"/>
                <a:gd name="T4" fmla="*/ 0 w 6"/>
                <a:gd name="T5" fmla="*/ 1 h 6"/>
                <a:gd name="T6" fmla="*/ 0 w 6"/>
                <a:gd name="T7" fmla="*/ 1 h 6"/>
                <a:gd name="T8" fmla="*/ 1 w 6"/>
                <a:gd name="T9" fmla="*/ 0 h 6"/>
                <a:gd name="T10" fmla="*/ 1 w 6"/>
                <a:gd name="T11" fmla="*/ 1 h 6"/>
                <a:gd name="T12" fmla="*/ 1 w 6"/>
                <a:gd name="T13" fmla="*/ 1 h 6"/>
                <a:gd name="T14" fmla="*/ 1 w 6"/>
                <a:gd name="T15" fmla="*/ 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3" y="6"/>
                  </a:moveTo>
                  <a:lnTo>
                    <a:pt x="2" y="6"/>
                  </a:lnTo>
                  <a:lnTo>
                    <a:pt x="0" y="3"/>
                  </a:lnTo>
                  <a:lnTo>
                    <a:pt x="0" y="2"/>
                  </a:lnTo>
                  <a:lnTo>
                    <a:pt x="5" y="0"/>
                  </a:lnTo>
                  <a:lnTo>
                    <a:pt x="4" y="1"/>
                  </a:lnTo>
                  <a:lnTo>
                    <a:pt x="6" y="5"/>
                  </a:lnTo>
                  <a:lnTo>
                    <a:pt x="3"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35" name="Freeform 1138"/>
            <p:cNvSpPr>
              <a:spLocks noChangeAspect="1"/>
            </p:cNvSpPr>
            <p:nvPr/>
          </p:nvSpPr>
          <p:spPr bwMode="auto">
            <a:xfrm>
              <a:off x="2501" y="1636"/>
              <a:ext cx="4" cy="2"/>
            </a:xfrm>
            <a:custGeom>
              <a:avLst/>
              <a:gdLst>
                <a:gd name="T0" fmla="*/ 1 w 8"/>
                <a:gd name="T1" fmla="*/ 0 h 5"/>
                <a:gd name="T2" fmla="*/ 1 w 8"/>
                <a:gd name="T3" fmla="*/ 0 h 5"/>
                <a:gd name="T4" fmla="*/ 1 w 8"/>
                <a:gd name="T5" fmla="*/ 0 h 5"/>
                <a:gd name="T6" fmla="*/ 0 w 8"/>
                <a:gd name="T7" fmla="*/ 0 h 5"/>
                <a:gd name="T8" fmla="*/ 0 w 8"/>
                <a:gd name="T9" fmla="*/ 0 h 5"/>
                <a:gd name="T10" fmla="*/ 1 w 8"/>
                <a:gd name="T11" fmla="*/ 0 h 5"/>
                <a:gd name="T12" fmla="*/ 1 w 8"/>
                <a:gd name="T13" fmla="*/ 0 h 5"/>
                <a:gd name="T14" fmla="*/ 1 w 8"/>
                <a:gd name="T15" fmla="*/ 0 h 5"/>
                <a:gd name="T16" fmla="*/ 1 w 8"/>
                <a:gd name="T17" fmla="*/ 0 h 5"/>
                <a:gd name="T18" fmla="*/ 1 w 8"/>
                <a:gd name="T19" fmla="*/ 0 h 5"/>
                <a:gd name="T20" fmla="*/ 1 w 8"/>
                <a:gd name="T21" fmla="*/ 0 h 5"/>
                <a:gd name="T22" fmla="*/ 1 w 8"/>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5">
                  <a:moveTo>
                    <a:pt x="4" y="5"/>
                  </a:moveTo>
                  <a:lnTo>
                    <a:pt x="3" y="5"/>
                  </a:lnTo>
                  <a:lnTo>
                    <a:pt x="2" y="3"/>
                  </a:lnTo>
                  <a:lnTo>
                    <a:pt x="0" y="4"/>
                  </a:lnTo>
                  <a:lnTo>
                    <a:pt x="0" y="1"/>
                  </a:lnTo>
                  <a:lnTo>
                    <a:pt x="1" y="1"/>
                  </a:lnTo>
                  <a:lnTo>
                    <a:pt x="2" y="3"/>
                  </a:lnTo>
                  <a:lnTo>
                    <a:pt x="2" y="1"/>
                  </a:lnTo>
                  <a:lnTo>
                    <a:pt x="7" y="0"/>
                  </a:lnTo>
                  <a:lnTo>
                    <a:pt x="8" y="1"/>
                  </a:lnTo>
                  <a:lnTo>
                    <a:pt x="7" y="3"/>
                  </a:lnTo>
                  <a:lnTo>
                    <a:pt x="4" y="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36" name="Freeform 1139"/>
            <p:cNvSpPr>
              <a:spLocks noChangeAspect="1"/>
            </p:cNvSpPr>
            <p:nvPr/>
          </p:nvSpPr>
          <p:spPr bwMode="auto">
            <a:xfrm>
              <a:off x="2468" y="1690"/>
              <a:ext cx="3" cy="4"/>
            </a:xfrm>
            <a:custGeom>
              <a:avLst/>
              <a:gdLst>
                <a:gd name="T0" fmla="*/ 1 w 5"/>
                <a:gd name="T1" fmla="*/ 0 h 9"/>
                <a:gd name="T2" fmla="*/ 1 w 5"/>
                <a:gd name="T3" fmla="*/ 0 h 9"/>
                <a:gd name="T4" fmla="*/ 0 w 5"/>
                <a:gd name="T5" fmla="*/ 0 h 9"/>
                <a:gd name="T6" fmla="*/ 1 w 5"/>
                <a:gd name="T7" fmla="*/ 0 h 9"/>
                <a:gd name="T8" fmla="*/ 1 w 5"/>
                <a:gd name="T9" fmla="*/ 0 h 9"/>
                <a:gd name="T10" fmla="*/ 1 w 5"/>
                <a:gd name="T11" fmla="*/ 0 h 9"/>
                <a:gd name="T12" fmla="*/ 1 w 5"/>
                <a:gd name="T13" fmla="*/ 0 h 9"/>
                <a:gd name="T14" fmla="*/ 1 w 5"/>
                <a:gd name="T15" fmla="*/ 0 h 9"/>
                <a:gd name="T16" fmla="*/ 1 w 5"/>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9">
                  <a:moveTo>
                    <a:pt x="2" y="9"/>
                  </a:moveTo>
                  <a:lnTo>
                    <a:pt x="1" y="8"/>
                  </a:lnTo>
                  <a:lnTo>
                    <a:pt x="0" y="5"/>
                  </a:lnTo>
                  <a:lnTo>
                    <a:pt x="1" y="2"/>
                  </a:lnTo>
                  <a:lnTo>
                    <a:pt x="2" y="2"/>
                  </a:lnTo>
                  <a:lnTo>
                    <a:pt x="2" y="0"/>
                  </a:lnTo>
                  <a:lnTo>
                    <a:pt x="3" y="0"/>
                  </a:lnTo>
                  <a:lnTo>
                    <a:pt x="5" y="3"/>
                  </a:lnTo>
                  <a:lnTo>
                    <a:pt x="2" y="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37" name="Freeform 1140"/>
            <p:cNvSpPr>
              <a:spLocks noChangeAspect="1"/>
            </p:cNvSpPr>
            <p:nvPr/>
          </p:nvSpPr>
          <p:spPr bwMode="auto">
            <a:xfrm>
              <a:off x="2543" y="1585"/>
              <a:ext cx="4" cy="3"/>
            </a:xfrm>
            <a:custGeom>
              <a:avLst/>
              <a:gdLst>
                <a:gd name="T0" fmla="*/ 1 w 7"/>
                <a:gd name="T1" fmla="*/ 1 h 6"/>
                <a:gd name="T2" fmla="*/ 1 w 7"/>
                <a:gd name="T3" fmla="*/ 1 h 6"/>
                <a:gd name="T4" fmla="*/ 0 w 7"/>
                <a:gd name="T5" fmla="*/ 1 h 6"/>
                <a:gd name="T6" fmla="*/ 1 w 7"/>
                <a:gd name="T7" fmla="*/ 1 h 6"/>
                <a:gd name="T8" fmla="*/ 1 w 7"/>
                <a:gd name="T9" fmla="*/ 0 h 6"/>
                <a:gd name="T10" fmla="*/ 1 w 7"/>
                <a:gd name="T11" fmla="*/ 1 h 6"/>
                <a:gd name="T12" fmla="*/ 1 w 7"/>
                <a:gd name="T13" fmla="*/ 1 h 6"/>
                <a:gd name="T14" fmla="*/ 1 w 7"/>
                <a:gd name="T15" fmla="*/ 1 h 6"/>
                <a:gd name="T16" fmla="*/ 1 w 7"/>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6">
                  <a:moveTo>
                    <a:pt x="1" y="6"/>
                  </a:moveTo>
                  <a:lnTo>
                    <a:pt x="1" y="5"/>
                  </a:lnTo>
                  <a:lnTo>
                    <a:pt x="0" y="3"/>
                  </a:lnTo>
                  <a:lnTo>
                    <a:pt x="2" y="3"/>
                  </a:lnTo>
                  <a:lnTo>
                    <a:pt x="5" y="0"/>
                  </a:lnTo>
                  <a:lnTo>
                    <a:pt x="5" y="3"/>
                  </a:lnTo>
                  <a:lnTo>
                    <a:pt x="7" y="4"/>
                  </a:lnTo>
                  <a:lnTo>
                    <a:pt x="6" y="5"/>
                  </a:lnTo>
                  <a:lnTo>
                    <a:pt x="1"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38" name="Freeform 1141"/>
            <p:cNvSpPr>
              <a:spLocks noChangeAspect="1"/>
            </p:cNvSpPr>
            <p:nvPr/>
          </p:nvSpPr>
          <p:spPr bwMode="auto">
            <a:xfrm>
              <a:off x="2438" y="1932"/>
              <a:ext cx="3" cy="2"/>
            </a:xfrm>
            <a:custGeom>
              <a:avLst/>
              <a:gdLst>
                <a:gd name="T0" fmla="*/ 1 w 6"/>
                <a:gd name="T1" fmla="*/ 1 h 4"/>
                <a:gd name="T2" fmla="*/ 0 w 6"/>
                <a:gd name="T3" fmla="*/ 1 h 4"/>
                <a:gd name="T4" fmla="*/ 0 w 6"/>
                <a:gd name="T5" fmla="*/ 1 h 4"/>
                <a:gd name="T6" fmla="*/ 1 w 6"/>
                <a:gd name="T7" fmla="*/ 1 h 4"/>
                <a:gd name="T8" fmla="*/ 1 w 6"/>
                <a:gd name="T9" fmla="*/ 0 h 4"/>
                <a:gd name="T10" fmla="*/ 1 w 6"/>
                <a:gd name="T11" fmla="*/ 1 h 4"/>
                <a:gd name="T12" fmla="*/ 1 w 6"/>
                <a:gd name="T13" fmla="*/ 1 h 4"/>
                <a:gd name="T14" fmla="*/ 1 w 6"/>
                <a:gd name="T15" fmla="*/ 1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4">
                  <a:moveTo>
                    <a:pt x="3" y="4"/>
                  </a:moveTo>
                  <a:lnTo>
                    <a:pt x="0" y="4"/>
                  </a:lnTo>
                  <a:lnTo>
                    <a:pt x="0" y="2"/>
                  </a:lnTo>
                  <a:lnTo>
                    <a:pt x="1" y="1"/>
                  </a:lnTo>
                  <a:lnTo>
                    <a:pt x="3" y="0"/>
                  </a:lnTo>
                  <a:lnTo>
                    <a:pt x="6" y="1"/>
                  </a:lnTo>
                  <a:lnTo>
                    <a:pt x="6" y="2"/>
                  </a:lnTo>
                  <a:lnTo>
                    <a:pt x="3"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39" name="Freeform 1142"/>
            <p:cNvSpPr>
              <a:spLocks noChangeAspect="1"/>
            </p:cNvSpPr>
            <p:nvPr/>
          </p:nvSpPr>
          <p:spPr bwMode="auto">
            <a:xfrm>
              <a:off x="2565" y="1579"/>
              <a:ext cx="2" cy="4"/>
            </a:xfrm>
            <a:custGeom>
              <a:avLst/>
              <a:gdLst>
                <a:gd name="T0" fmla="*/ 1 w 4"/>
                <a:gd name="T1" fmla="*/ 0 h 9"/>
                <a:gd name="T2" fmla="*/ 0 w 4"/>
                <a:gd name="T3" fmla="*/ 0 h 9"/>
                <a:gd name="T4" fmla="*/ 1 w 4"/>
                <a:gd name="T5" fmla="*/ 0 h 9"/>
                <a:gd name="T6" fmla="*/ 1 w 4"/>
                <a:gd name="T7" fmla="*/ 0 h 9"/>
                <a:gd name="T8" fmla="*/ 1 w 4"/>
                <a:gd name="T9" fmla="*/ 0 h 9"/>
                <a:gd name="T10" fmla="*/ 1 w 4"/>
                <a:gd name="T11" fmla="*/ 0 h 9"/>
                <a:gd name="T12" fmla="*/ 1 w 4"/>
                <a:gd name="T13" fmla="*/ 0 h 9"/>
                <a:gd name="T14" fmla="*/ 1 w 4"/>
                <a:gd name="T15" fmla="*/ 0 h 9"/>
                <a:gd name="T16" fmla="*/ 1 w 4"/>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9">
                  <a:moveTo>
                    <a:pt x="2" y="9"/>
                  </a:moveTo>
                  <a:lnTo>
                    <a:pt x="0" y="8"/>
                  </a:lnTo>
                  <a:lnTo>
                    <a:pt x="2" y="4"/>
                  </a:lnTo>
                  <a:lnTo>
                    <a:pt x="1" y="0"/>
                  </a:lnTo>
                  <a:lnTo>
                    <a:pt x="2" y="0"/>
                  </a:lnTo>
                  <a:lnTo>
                    <a:pt x="2" y="3"/>
                  </a:lnTo>
                  <a:lnTo>
                    <a:pt x="4" y="3"/>
                  </a:lnTo>
                  <a:lnTo>
                    <a:pt x="4" y="6"/>
                  </a:lnTo>
                  <a:lnTo>
                    <a:pt x="2" y="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40" name="Freeform 1143"/>
            <p:cNvSpPr>
              <a:spLocks noChangeAspect="1"/>
            </p:cNvSpPr>
            <p:nvPr/>
          </p:nvSpPr>
          <p:spPr bwMode="auto">
            <a:xfrm>
              <a:off x="2449" y="1895"/>
              <a:ext cx="2" cy="4"/>
            </a:xfrm>
            <a:custGeom>
              <a:avLst/>
              <a:gdLst>
                <a:gd name="T0" fmla="*/ 0 w 5"/>
                <a:gd name="T1" fmla="*/ 1 h 7"/>
                <a:gd name="T2" fmla="*/ 0 w 5"/>
                <a:gd name="T3" fmla="*/ 1 h 7"/>
                <a:gd name="T4" fmla="*/ 0 w 5"/>
                <a:gd name="T5" fmla="*/ 0 h 7"/>
                <a:gd name="T6" fmla="*/ 0 w 5"/>
                <a:gd name="T7" fmla="*/ 1 h 7"/>
                <a:gd name="T8" fmla="*/ 0 w 5"/>
                <a:gd name="T9" fmla="*/ 1 h 7"/>
                <a:gd name="T10" fmla="*/ 0 w 5"/>
                <a:gd name="T11" fmla="*/ 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7">
                  <a:moveTo>
                    <a:pt x="5" y="7"/>
                  </a:moveTo>
                  <a:lnTo>
                    <a:pt x="1" y="3"/>
                  </a:lnTo>
                  <a:lnTo>
                    <a:pt x="0" y="0"/>
                  </a:lnTo>
                  <a:lnTo>
                    <a:pt x="1" y="1"/>
                  </a:lnTo>
                  <a:lnTo>
                    <a:pt x="4" y="3"/>
                  </a:lnTo>
                  <a:lnTo>
                    <a:pt x="5"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41" name="Freeform 1144"/>
            <p:cNvSpPr>
              <a:spLocks noChangeAspect="1"/>
            </p:cNvSpPr>
            <p:nvPr/>
          </p:nvSpPr>
          <p:spPr bwMode="auto">
            <a:xfrm>
              <a:off x="2358" y="1901"/>
              <a:ext cx="4" cy="2"/>
            </a:xfrm>
            <a:custGeom>
              <a:avLst/>
              <a:gdLst>
                <a:gd name="T0" fmla="*/ 1 w 7"/>
                <a:gd name="T1" fmla="*/ 1 h 3"/>
                <a:gd name="T2" fmla="*/ 0 w 7"/>
                <a:gd name="T3" fmla="*/ 1 h 3"/>
                <a:gd name="T4" fmla="*/ 1 w 7"/>
                <a:gd name="T5" fmla="*/ 0 h 3"/>
                <a:gd name="T6" fmla="*/ 1 w 7"/>
                <a:gd name="T7" fmla="*/ 0 h 3"/>
                <a:gd name="T8" fmla="*/ 1 w 7"/>
                <a:gd name="T9" fmla="*/ 1 h 3"/>
                <a:gd name="T10" fmla="*/ 1 w 7"/>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3">
                  <a:moveTo>
                    <a:pt x="1" y="3"/>
                  </a:moveTo>
                  <a:lnTo>
                    <a:pt x="0" y="2"/>
                  </a:lnTo>
                  <a:lnTo>
                    <a:pt x="5" y="0"/>
                  </a:lnTo>
                  <a:lnTo>
                    <a:pt x="7" y="0"/>
                  </a:lnTo>
                  <a:lnTo>
                    <a:pt x="7" y="1"/>
                  </a:lnTo>
                  <a:lnTo>
                    <a:pt x="1" y="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42" name="Freeform 1145"/>
            <p:cNvSpPr>
              <a:spLocks noChangeAspect="1"/>
            </p:cNvSpPr>
            <p:nvPr/>
          </p:nvSpPr>
          <p:spPr bwMode="auto">
            <a:xfrm>
              <a:off x="2551" y="1585"/>
              <a:ext cx="4" cy="2"/>
            </a:xfrm>
            <a:custGeom>
              <a:avLst/>
              <a:gdLst>
                <a:gd name="T0" fmla="*/ 0 w 8"/>
                <a:gd name="T1" fmla="*/ 1 h 4"/>
                <a:gd name="T2" fmla="*/ 1 w 8"/>
                <a:gd name="T3" fmla="*/ 0 h 4"/>
                <a:gd name="T4" fmla="*/ 1 w 8"/>
                <a:gd name="T5" fmla="*/ 0 h 4"/>
                <a:gd name="T6" fmla="*/ 1 w 8"/>
                <a:gd name="T7" fmla="*/ 0 h 4"/>
                <a:gd name="T8" fmla="*/ 1 w 8"/>
                <a:gd name="T9" fmla="*/ 1 h 4"/>
                <a:gd name="T10" fmla="*/ 1 w 8"/>
                <a:gd name="T11" fmla="*/ 1 h 4"/>
                <a:gd name="T12" fmla="*/ 1 w 8"/>
                <a:gd name="T13" fmla="*/ 1 h 4"/>
                <a:gd name="T14" fmla="*/ 1 w 8"/>
                <a:gd name="T15" fmla="*/ 1 h 4"/>
                <a:gd name="T16" fmla="*/ 1 w 8"/>
                <a:gd name="T17" fmla="*/ 1 h 4"/>
                <a:gd name="T18" fmla="*/ 0 w 8"/>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
                  <a:moveTo>
                    <a:pt x="0" y="4"/>
                  </a:moveTo>
                  <a:lnTo>
                    <a:pt x="4" y="0"/>
                  </a:lnTo>
                  <a:lnTo>
                    <a:pt x="5" y="0"/>
                  </a:lnTo>
                  <a:lnTo>
                    <a:pt x="8" y="0"/>
                  </a:lnTo>
                  <a:lnTo>
                    <a:pt x="6" y="4"/>
                  </a:lnTo>
                  <a:lnTo>
                    <a:pt x="5" y="4"/>
                  </a:lnTo>
                  <a:lnTo>
                    <a:pt x="5" y="2"/>
                  </a:lnTo>
                  <a:lnTo>
                    <a:pt x="3" y="3"/>
                  </a:lnTo>
                  <a:lnTo>
                    <a:pt x="2" y="4"/>
                  </a:lnTo>
                  <a:lnTo>
                    <a:pt x="0"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43" name="Freeform 1146"/>
            <p:cNvSpPr>
              <a:spLocks noChangeAspect="1"/>
            </p:cNvSpPr>
            <p:nvPr/>
          </p:nvSpPr>
          <p:spPr bwMode="auto">
            <a:xfrm>
              <a:off x="2395" y="1922"/>
              <a:ext cx="3" cy="3"/>
            </a:xfrm>
            <a:custGeom>
              <a:avLst/>
              <a:gdLst>
                <a:gd name="T0" fmla="*/ 0 w 5"/>
                <a:gd name="T1" fmla="*/ 0 h 7"/>
                <a:gd name="T2" fmla="*/ 0 w 5"/>
                <a:gd name="T3" fmla="*/ 0 h 7"/>
                <a:gd name="T4" fmla="*/ 1 w 5"/>
                <a:gd name="T5" fmla="*/ 0 h 7"/>
                <a:gd name="T6" fmla="*/ 1 w 5"/>
                <a:gd name="T7" fmla="*/ 0 h 7"/>
                <a:gd name="T8" fmla="*/ 1 w 5"/>
                <a:gd name="T9" fmla="*/ 0 h 7"/>
                <a:gd name="T10" fmla="*/ 1 w 5"/>
                <a:gd name="T11" fmla="*/ 0 h 7"/>
                <a:gd name="T12" fmla="*/ 1 w 5"/>
                <a:gd name="T13" fmla="*/ 0 h 7"/>
                <a:gd name="T14" fmla="*/ 1 w 5"/>
                <a:gd name="T15" fmla="*/ 0 h 7"/>
                <a:gd name="T16" fmla="*/ 0 w 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7">
                  <a:moveTo>
                    <a:pt x="0" y="7"/>
                  </a:moveTo>
                  <a:lnTo>
                    <a:pt x="0" y="6"/>
                  </a:lnTo>
                  <a:lnTo>
                    <a:pt x="4" y="1"/>
                  </a:lnTo>
                  <a:lnTo>
                    <a:pt x="4" y="0"/>
                  </a:lnTo>
                  <a:lnTo>
                    <a:pt x="5" y="1"/>
                  </a:lnTo>
                  <a:lnTo>
                    <a:pt x="5" y="2"/>
                  </a:lnTo>
                  <a:lnTo>
                    <a:pt x="3" y="4"/>
                  </a:lnTo>
                  <a:lnTo>
                    <a:pt x="3" y="6"/>
                  </a:lnTo>
                  <a:lnTo>
                    <a:pt x="0"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44" name="Freeform 1147"/>
            <p:cNvSpPr>
              <a:spLocks noChangeAspect="1"/>
            </p:cNvSpPr>
            <p:nvPr/>
          </p:nvSpPr>
          <p:spPr bwMode="auto">
            <a:xfrm>
              <a:off x="2416" y="1933"/>
              <a:ext cx="2" cy="3"/>
            </a:xfrm>
            <a:custGeom>
              <a:avLst/>
              <a:gdLst>
                <a:gd name="T0" fmla="*/ 1 w 4"/>
                <a:gd name="T1" fmla="*/ 1 h 5"/>
                <a:gd name="T2" fmla="*/ 0 w 4"/>
                <a:gd name="T3" fmla="*/ 1 h 5"/>
                <a:gd name="T4" fmla="*/ 1 w 4"/>
                <a:gd name="T5" fmla="*/ 0 h 5"/>
                <a:gd name="T6" fmla="*/ 1 w 4"/>
                <a:gd name="T7" fmla="*/ 1 h 5"/>
                <a:gd name="T8" fmla="*/ 1 w 4"/>
                <a:gd name="T9" fmla="*/ 1 h 5"/>
                <a:gd name="T10" fmla="*/ 1 w 4"/>
                <a:gd name="T11" fmla="*/ 1 h 5"/>
                <a:gd name="T12" fmla="*/ 1 w 4"/>
                <a:gd name="T13" fmla="*/ 1 h 5"/>
                <a:gd name="T14" fmla="*/ 1 w 4"/>
                <a:gd name="T15" fmla="*/ 1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5">
                  <a:moveTo>
                    <a:pt x="2" y="5"/>
                  </a:moveTo>
                  <a:lnTo>
                    <a:pt x="0" y="3"/>
                  </a:lnTo>
                  <a:lnTo>
                    <a:pt x="2" y="0"/>
                  </a:lnTo>
                  <a:lnTo>
                    <a:pt x="2" y="2"/>
                  </a:lnTo>
                  <a:lnTo>
                    <a:pt x="3" y="2"/>
                  </a:lnTo>
                  <a:lnTo>
                    <a:pt x="4" y="3"/>
                  </a:lnTo>
                  <a:lnTo>
                    <a:pt x="4" y="5"/>
                  </a:lnTo>
                  <a:lnTo>
                    <a:pt x="2" y="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45" name="Freeform 1148"/>
            <p:cNvSpPr>
              <a:spLocks noChangeAspect="1"/>
            </p:cNvSpPr>
            <p:nvPr/>
          </p:nvSpPr>
          <p:spPr bwMode="auto">
            <a:xfrm>
              <a:off x="2472" y="1685"/>
              <a:ext cx="2" cy="3"/>
            </a:xfrm>
            <a:custGeom>
              <a:avLst/>
              <a:gdLst>
                <a:gd name="T0" fmla="*/ 0 w 5"/>
                <a:gd name="T1" fmla="*/ 1 h 5"/>
                <a:gd name="T2" fmla="*/ 0 w 5"/>
                <a:gd name="T3" fmla="*/ 1 h 5"/>
                <a:gd name="T4" fmla="*/ 0 w 5"/>
                <a:gd name="T5" fmla="*/ 1 h 5"/>
                <a:gd name="T6" fmla="*/ 0 w 5"/>
                <a:gd name="T7" fmla="*/ 0 h 5"/>
                <a:gd name="T8" fmla="*/ 0 w 5"/>
                <a:gd name="T9" fmla="*/ 0 h 5"/>
                <a:gd name="T10" fmla="*/ 0 w 5"/>
                <a:gd name="T11" fmla="*/ 1 h 5"/>
                <a:gd name="T12" fmla="*/ 0 w 5"/>
                <a:gd name="T13" fmla="*/ 1 h 5"/>
                <a:gd name="T14" fmla="*/ 0 w 5"/>
                <a:gd name="T15" fmla="*/ 1 h 5"/>
                <a:gd name="T16" fmla="*/ 0 w 5"/>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5">
                  <a:moveTo>
                    <a:pt x="4" y="5"/>
                  </a:moveTo>
                  <a:lnTo>
                    <a:pt x="1" y="2"/>
                  </a:lnTo>
                  <a:lnTo>
                    <a:pt x="1" y="1"/>
                  </a:lnTo>
                  <a:lnTo>
                    <a:pt x="0" y="0"/>
                  </a:lnTo>
                  <a:lnTo>
                    <a:pt x="2" y="0"/>
                  </a:lnTo>
                  <a:lnTo>
                    <a:pt x="5" y="2"/>
                  </a:lnTo>
                  <a:lnTo>
                    <a:pt x="5" y="3"/>
                  </a:lnTo>
                  <a:lnTo>
                    <a:pt x="4" y="3"/>
                  </a:lnTo>
                  <a:lnTo>
                    <a:pt x="4" y="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46" name="Freeform 1149"/>
            <p:cNvSpPr>
              <a:spLocks noChangeAspect="1"/>
            </p:cNvSpPr>
            <p:nvPr/>
          </p:nvSpPr>
          <p:spPr bwMode="auto">
            <a:xfrm>
              <a:off x="2429" y="1937"/>
              <a:ext cx="3" cy="3"/>
            </a:xfrm>
            <a:custGeom>
              <a:avLst/>
              <a:gdLst>
                <a:gd name="T0" fmla="*/ 0 w 5"/>
                <a:gd name="T1" fmla="*/ 1 h 6"/>
                <a:gd name="T2" fmla="*/ 0 w 5"/>
                <a:gd name="T3" fmla="*/ 1 h 6"/>
                <a:gd name="T4" fmla="*/ 1 w 5"/>
                <a:gd name="T5" fmla="*/ 1 h 6"/>
                <a:gd name="T6" fmla="*/ 0 w 5"/>
                <a:gd name="T7" fmla="*/ 1 h 6"/>
                <a:gd name="T8" fmla="*/ 1 w 5"/>
                <a:gd name="T9" fmla="*/ 0 h 6"/>
                <a:gd name="T10" fmla="*/ 1 w 5"/>
                <a:gd name="T11" fmla="*/ 0 h 6"/>
                <a:gd name="T12" fmla="*/ 1 w 5"/>
                <a:gd name="T13" fmla="*/ 1 h 6"/>
                <a:gd name="T14" fmla="*/ 1 w 5"/>
                <a:gd name="T15" fmla="*/ 1 h 6"/>
                <a:gd name="T16" fmla="*/ 1 w 5"/>
                <a:gd name="T17" fmla="*/ 1 h 6"/>
                <a:gd name="T18" fmla="*/ 0 w 5"/>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6">
                  <a:moveTo>
                    <a:pt x="0" y="6"/>
                  </a:moveTo>
                  <a:lnTo>
                    <a:pt x="0" y="4"/>
                  </a:lnTo>
                  <a:lnTo>
                    <a:pt x="1" y="2"/>
                  </a:lnTo>
                  <a:lnTo>
                    <a:pt x="0" y="1"/>
                  </a:lnTo>
                  <a:lnTo>
                    <a:pt x="2" y="0"/>
                  </a:lnTo>
                  <a:lnTo>
                    <a:pt x="3" y="0"/>
                  </a:lnTo>
                  <a:lnTo>
                    <a:pt x="5" y="1"/>
                  </a:lnTo>
                  <a:lnTo>
                    <a:pt x="1" y="3"/>
                  </a:lnTo>
                  <a:lnTo>
                    <a:pt x="1" y="4"/>
                  </a:lnTo>
                  <a:lnTo>
                    <a:pt x="0"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47" name="Freeform 1150"/>
            <p:cNvSpPr>
              <a:spLocks noChangeAspect="1"/>
            </p:cNvSpPr>
            <p:nvPr/>
          </p:nvSpPr>
          <p:spPr bwMode="auto">
            <a:xfrm>
              <a:off x="2367" y="3260"/>
              <a:ext cx="240" cy="224"/>
            </a:xfrm>
            <a:custGeom>
              <a:avLst/>
              <a:gdLst>
                <a:gd name="T0" fmla="*/ 2 w 480"/>
                <a:gd name="T1" fmla="*/ 1 h 446"/>
                <a:gd name="T2" fmla="*/ 2 w 480"/>
                <a:gd name="T3" fmla="*/ 1 h 446"/>
                <a:gd name="T4" fmla="*/ 2 w 480"/>
                <a:gd name="T5" fmla="*/ 1 h 446"/>
                <a:gd name="T6" fmla="*/ 2 w 480"/>
                <a:gd name="T7" fmla="*/ 1 h 446"/>
                <a:gd name="T8" fmla="*/ 2 w 480"/>
                <a:gd name="T9" fmla="*/ 1 h 446"/>
                <a:gd name="T10" fmla="*/ 2 w 480"/>
                <a:gd name="T11" fmla="*/ 1 h 446"/>
                <a:gd name="T12" fmla="*/ 2 w 480"/>
                <a:gd name="T13" fmla="*/ 1 h 446"/>
                <a:gd name="T14" fmla="*/ 2 w 480"/>
                <a:gd name="T15" fmla="*/ 1 h 446"/>
                <a:gd name="T16" fmla="*/ 2 w 480"/>
                <a:gd name="T17" fmla="*/ 1 h 446"/>
                <a:gd name="T18" fmla="*/ 2 w 480"/>
                <a:gd name="T19" fmla="*/ 1 h 446"/>
                <a:gd name="T20" fmla="*/ 2 w 480"/>
                <a:gd name="T21" fmla="*/ 2 h 446"/>
                <a:gd name="T22" fmla="*/ 2 w 480"/>
                <a:gd name="T23" fmla="*/ 2 h 446"/>
                <a:gd name="T24" fmla="*/ 2 w 480"/>
                <a:gd name="T25" fmla="*/ 2 h 446"/>
                <a:gd name="T26" fmla="*/ 2 w 480"/>
                <a:gd name="T27" fmla="*/ 2 h 446"/>
                <a:gd name="T28" fmla="*/ 2 w 480"/>
                <a:gd name="T29" fmla="*/ 2 h 446"/>
                <a:gd name="T30" fmla="*/ 2 w 480"/>
                <a:gd name="T31" fmla="*/ 2 h 446"/>
                <a:gd name="T32" fmla="*/ 2 w 480"/>
                <a:gd name="T33" fmla="*/ 2 h 446"/>
                <a:gd name="T34" fmla="*/ 2 w 480"/>
                <a:gd name="T35" fmla="*/ 2 h 446"/>
                <a:gd name="T36" fmla="*/ 2 w 480"/>
                <a:gd name="T37" fmla="*/ 2 h 446"/>
                <a:gd name="T38" fmla="*/ 2 w 480"/>
                <a:gd name="T39" fmla="*/ 2 h 446"/>
                <a:gd name="T40" fmla="*/ 1 w 480"/>
                <a:gd name="T41" fmla="*/ 2 h 446"/>
                <a:gd name="T42" fmla="*/ 1 w 480"/>
                <a:gd name="T43" fmla="*/ 2 h 446"/>
                <a:gd name="T44" fmla="*/ 1 w 480"/>
                <a:gd name="T45" fmla="*/ 2 h 446"/>
                <a:gd name="T46" fmla="*/ 1 w 480"/>
                <a:gd name="T47" fmla="*/ 2 h 446"/>
                <a:gd name="T48" fmla="*/ 1 w 480"/>
                <a:gd name="T49" fmla="*/ 2 h 446"/>
                <a:gd name="T50" fmla="*/ 1 w 480"/>
                <a:gd name="T51" fmla="*/ 2 h 446"/>
                <a:gd name="T52" fmla="*/ 1 w 480"/>
                <a:gd name="T53" fmla="*/ 2 h 446"/>
                <a:gd name="T54" fmla="*/ 1 w 480"/>
                <a:gd name="T55" fmla="*/ 2 h 446"/>
                <a:gd name="T56" fmla="*/ 1 w 480"/>
                <a:gd name="T57" fmla="*/ 2 h 446"/>
                <a:gd name="T58" fmla="*/ 1 w 480"/>
                <a:gd name="T59" fmla="*/ 2 h 446"/>
                <a:gd name="T60" fmla="*/ 1 w 480"/>
                <a:gd name="T61" fmla="*/ 2 h 446"/>
                <a:gd name="T62" fmla="*/ 1 w 480"/>
                <a:gd name="T63" fmla="*/ 2 h 446"/>
                <a:gd name="T64" fmla="*/ 1 w 480"/>
                <a:gd name="T65" fmla="*/ 2 h 446"/>
                <a:gd name="T66" fmla="*/ 1 w 480"/>
                <a:gd name="T67" fmla="*/ 2 h 446"/>
                <a:gd name="T68" fmla="*/ 1 w 480"/>
                <a:gd name="T69" fmla="*/ 2 h 446"/>
                <a:gd name="T70" fmla="*/ 1 w 480"/>
                <a:gd name="T71" fmla="*/ 2 h 446"/>
                <a:gd name="T72" fmla="*/ 1 w 480"/>
                <a:gd name="T73" fmla="*/ 2 h 446"/>
                <a:gd name="T74" fmla="*/ 1 w 480"/>
                <a:gd name="T75" fmla="*/ 2 h 446"/>
                <a:gd name="T76" fmla="*/ 1 w 480"/>
                <a:gd name="T77" fmla="*/ 2 h 446"/>
                <a:gd name="T78" fmla="*/ 1 w 480"/>
                <a:gd name="T79" fmla="*/ 2 h 446"/>
                <a:gd name="T80" fmla="*/ 1 w 480"/>
                <a:gd name="T81" fmla="*/ 2 h 446"/>
                <a:gd name="T82" fmla="*/ 1 w 480"/>
                <a:gd name="T83" fmla="*/ 2 h 446"/>
                <a:gd name="T84" fmla="*/ 1 w 480"/>
                <a:gd name="T85" fmla="*/ 2 h 446"/>
                <a:gd name="T86" fmla="*/ 1 w 480"/>
                <a:gd name="T87" fmla="*/ 2 h 446"/>
                <a:gd name="T88" fmla="*/ 1 w 480"/>
                <a:gd name="T89" fmla="*/ 2 h 446"/>
                <a:gd name="T90" fmla="*/ 1 w 480"/>
                <a:gd name="T91" fmla="*/ 1 h 446"/>
                <a:gd name="T92" fmla="*/ 1 w 480"/>
                <a:gd name="T93" fmla="*/ 1 h 446"/>
                <a:gd name="T94" fmla="*/ 1 w 480"/>
                <a:gd name="T95" fmla="*/ 1 h 446"/>
                <a:gd name="T96" fmla="*/ 1 w 480"/>
                <a:gd name="T97" fmla="*/ 1 h 446"/>
                <a:gd name="T98" fmla="*/ 1 w 480"/>
                <a:gd name="T99" fmla="*/ 1 h 446"/>
                <a:gd name="T100" fmla="*/ 1 w 480"/>
                <a:gd name="T101" fmla="*/ 1 h 446"/>
                <a:gd name="T102" fmla="*/ 2 w 480"/>
                <a:gd name="T103" fmla="*/ 1 h 446"/>
                <a:gd name="T104" fmla="*/ 2 w 480"/>
                <a:gd name="T105" fmla="*/ 1 h 446"/>
                <a:gd name="T106" fmla="*/ 2 w 480"/>
                <a:gd name="T107" fmla="*/ 1 h 446"/>
                <a:gd name="T108" fmla="*/ 2 w 480"/>
                <a:gd name="T109" fmla="*/ 1 h 446"/>
                <a:gd name="T110" fmla="*/ 2 w 480"/>
                <a:gd name="T111" fmla="*/ 1 h 446"/>
                <a:gd name="T112" fmla="*/ 2 w 480"/>
                <a:gd name="T113" fmla="*/ 1 h 446"/>
                <a:gd name="T114" fmla="*/ 2 w 480"/>
                <a:gd name="T115" fmla="*/ 1 h 446"/>
                <a:gd name="T116" fmla="*/ 2 w 480"/>
                <a:gd name="T117" fmla="*/ 1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80" h="446">
                  <a:moveTo>
                    <a:pt x="382" y="0"/>
                  </a:moveTo>
                  <a:lnTo>
                    <a:pt x="392" y="3"/>
                  </a:lnTo>
                  <a:lnTo>
                    <a:pt x="406" y="2"/>
                  </a:lnTo>
                  <a:lnTo>
                    <a:pt x="410" y="3"/>
                  </a:lnTo>
                  <a:lnTo>
                    <a:pt x="408" y="11"/>
                  </a:lnTo>
                  <a:lnTo>
                    <a:pt x="408" y="12"/>
                  </a:lnTo>
                  <a:lnTo>
                    <a:pt x="409" y="12"/>
                  </a:lnTo>
                  <a:lnTo>
                    <a:pt x="410" y="19"/>
                  </a:lnTo>
                  <a:lnTo>
                    <a:pt x="415" y="25"/>
                  </a:lnTo>
                  <a:lnTo>
                    <a:pt x="416" y="26"/>
                  </a:lnTo>
                  <a:lnTo>
                    <a:pt x="416" y="29"/>
                  </a:lnTo>
                  <a:lnTo>
                    <a:pt x="418" y="31"/>
                  </a:lnTo>
                  <a:lnTo>
                    <a:pt x="413" y="31"/>
                  </a:lnTo>
                  <a:lnTo>
                    <a:pt x="412" y="32"/>
                  </a:lnTo>
                  <a:lnTo>
                    <a:pt x="412" y="36"/>
                  </a:lnTo>
                  <a:lnTo>
                    <a:pt x="410" y="39"/>
                  </a:lnTo>
                  <a:lnTo>
                    <a:pt x="410" y="42"/>
                  </a:lnTo>
                  <a:lnTo>
                    <a:pt x="409" y="49"/>
                  </a:lnTo>
                  <a:lnTo>
                    <a:pt x="410" y="50"/>
                  </a:lnTo>
                  <a:lnTo>
                    <a:pt x="409" y="53"/>
                  </a:lnTo>
                  <a:lnTo>
                    <a:pt x="409" y="55"/>
                  </a:lnTo>
                  <a:lnTo>
                    <a:pt x="408" y="57"/>
                  </a:lnTo>
                  <a:lnTo>
                    <a:pt x="407" y="59"/>
                  </a:lnTo>
                  <a:lnTo>
                    <a:pt x="407" y="61"/>
                  </a:lnTo>
                  <a:lnTo>
                    <a:pt x="395" y="66"/>
                  </a:lnTo>
                  <a:lnTo>
                    <a:pt x="402" y="71"/>
                  </a:lnTo>
                  <a:lnTo>
                    <a:pt x="407" y="72"/>
                  </a:lnTo>
                  <a:lnTo>
                    <a:pt x="408" y="73"/>
                  </a:lnTo>
                  <a:lnTo>
                    <a:pt x="409" y="75"/>
                  </a:lnTo>
                  <a:lnTo>
                    <a:pt x="410" y="75"/>
                  </a:lnTo>
                  <a:lnTo>
                    <a:pt x="412" y="77"/>
                  </a:lnTo>
                  <a:lnTo>
                    <a:pt x="414" y="79"/>
                  </a:lnTo>
                  <a:lnTo>
                    <a:pt x="416" y="79"/>
                  </a:lnTo>
                  <a:lnTo>
                    <a:pt x="418" y="80"/>
                  </a:lnTo>
                  <a:lnTo>
                    <a:pt x="420" y="81"/>
                  </a:lnTo>
                  <a:lnTo>
                    <a:pt x="420" y="78"/>
                  </a:lnTo>
                  <a:lnTo>
                    <a:pt x="425" y="77"/>
                  </a:lnTo>
                  <a:lnTo>
                    <a:pt x="427" y="80"/>
                  </a:lnTo>
                  <a:lnTo>
                    <a:pt x="426" y="84"/>
                  </a:lnTo>
                  <a:lnTo>
                    <a:pt x="428" y="86"/>
                  </a:lnTo>
                  <a:lnTo>
                    <a:pt x="426" y="90"/>
                  </a:lnTo>
                  <a:lnTo>
                    <a:pt x="428" y="93"/>
                  </a:lnTo>
                  <a:lnTo>
                    <a:pt x="428" y="96"/>
                  </a:lnTo>
                  <a:lnTo>
                    <a:pt x="431" y="102"/>
                  </a:lnTo>
                  <a:lnTo>
                    <a:pt x="428" y="107"/>
                  </a:lnTo>
                  <a:lnTo>
                    <a:pt x="428" y="110"/>
                  </a:lnTo>
                  <a:lnTo>
                    <a:pt x="430" y="113"/>
                  </a:lnTo>
                  <a:lnTo>
                    <a:pt x="432" y="114"/>
                  </a:lnTo>
                  <a:lnTo>
                    <a:pt x="433" y="116"/>
                  </a:lnTo>
                  <a:lnTo>
                    <a:pt x="434" y="121"/>
                  </a:lnTo>
                  <a:lnTo>
                    <a:pt x="434" y="128"/>
                  </a:lnTo>
                  <a:lnTo>
                    <a:pt x="436" y="129"/>
                  </a:lnTo>
                  <a:lnTo>
                    <a:pt x="437" y="132"/>
                  </a:lnTo>
                  <a:lnTo>
                    <a:pt x="438" y="135"/>
                  </a:lnTo>
                  <a:lnTo>
                    <a:pt x="438" y="139"/>
                  </a:lnTo>
                  <a:lnTo>
                    <a:pt x="439" y="141"/>
                  </a:lnTo>
                  <a:lnTo>
                    <a:pt x="442" y="143"/>
                  </a:lnTo>
                  <a:lnTo>
                    <a:pt x="444" y="141"/>
                  </a:lnTo>
                  <a:lnTo>
                    <a:pt x="446" y="143"/>
                  </a:lnTo>
                  <a:lnTo>
                    <a:pt x="446" y="144"/>
                  </a:lnTo>
                  <a:lnTo>
                    <a:pt x="446" y="147"/>
                  </a:lnTo>
                  <a:lnTo>
                    <a:pt x="445" y="150"/>
                  </a:lnTo>
                  <a:lnTo>
                    <a:pt x="445" y="152"/>
                  </a:lnTo>
                  <a:lnTo>
                    <a:pt x="445" y="153"/>
                  </a:lnTo>
                  <a:lnTo>
                    <a:pt x="444" y="157"/>
                  </a:lnTo>
                  <a:lnTo>
                    <a:pt x="444" y="162"/>
                  </a:lnTo>
                  <a:lnTo>
                    <a:pt x="443" y="163"/>
                  </a:lnTo>
                  <a:lnTo>
                    <a:pt x="443" y="165"/>
                  </a:lnTo>
                  <a:lnTo>
                    <a:pt x="443" y="169"/>
                  </a:lnTo>
                  <a:lnTo>
                    <a:pt x="444" y="169"/>
                  </a:lnTo>
                  <a:lnTo>
                    <a:pt x="446" y="167"/>
                  </a:lnTo>
                  <a:lnTo>
                    <a:pt x="448" y="168"/>
                  </a:lnTo>
                  <a:lnTo>
                    <a:pt x="449" y="170"/>
                  </a:lnTo>
                  <a:lnTo>
                    <a:pt x="450" y="171"/>
                  </a:lnTo>
                  <a:lnTo>
                    <a:pt x="451" y="170"/>
                  </a:lnTo>
                  <a:lnTo>
                    <a:pt x="450" y="168"/>
                  </a:lnTo>
                  <a:lnTo>
                    <a:pt x="451" y="167"/>
                  </a:lnTo>
                  <a:lnTo>
                    <a:pt x="455" y="168"/>
                  </a:lnTo>
                  <a:lnTo>
                    <a:pt x="455" y="170"/>
                  </a:lnTo>
                  <a:lnTo>
                    <a:pt x="451" y="173"/>
                  </a:lnTo>
                  <a:lnTo>
                    <a:pt x="452" y="175"/>
                  </a:lnTo>
                  <a:lnTo>
                    <a:pt x="454" y="179"/>
                  </a:lnTo>
                  <a:lnTo>
                    <a:pt x="457" y="182"/>
                  </a:lnTo>
                  <a:lnTo>
                    <a:pt x="457" y="185"/>
                  </a:lnTo>
                  <a:lnTo>
                    <a:pt x="457" y="186"/>
                  </a:lnTo>
                  <a:lnTo>
                    <a:pt x="454" y="188"/>
                  </a:lnTo>
                  <a:lnTo>
                    <a:pt x="452" y="189"/>
                  </a:lnTo>
                  <a:lnTo>
                    <a:pt x="455" y="191"/>
                  </a:lnTo>
                  <a:lnTo>
                    <a:pt x="460" y="187"/>
                  </a:lnTo>
                  <a:lnTo>
                    <a:pt x="462" y="188"/>
                  </a:lnTo>
                  <a:lnTo>
                    <a:pt x="463" y="192"/>
                  </a:lnTo>
                  <a:lnTo>
                    <a:pt x="466" y="194"/>
                  </a:lnTo>
                  <a:lnTo>
                    <a:pt x="470" y="193"/>
                  </a:lnTo>
                  <a:lnTo>
                    <a:pt x="472" y="193"/>
                  </a:lnTo>
                  <a:lnTo>
                    <a:pt x="470" y="195"/>
                  </a:lnTo>
                  <a:lnTo>
                    <a:pt x="473" y="199"/>
                  </a:lnTo>
                  <a:lnTo>
                    <a:pt x="472" y="201"/>
                  </a:lnTo>
                  <a:lnTo>
                    <a:pt x="473" y="203"/>
                  </a:lnTo>
                  <a:lnTo>
                    <a:pt x="473" y="207"/>
                  </a:lnTo>
                  <a:lnTo>
                    <a:pt x="474" y="207"/>
                  </a:lnTo>
                  <a:lnTo>
                    <a:pt x="476" y="205"/>
                  </a:lnTo>
                  <a:lnTo>
                    <a:pt x="478" y="205"/>
                  </a:lnTo>
                  <a:lnTo>
                    <a:pt x="479" y="206"/>
                  </a:lnTo>
                  <a:lnTo>
                    <a:pt x="480" y="209"/>
                  </a:lnTo>
                  <a:lnTo>
                    <a:pt x="475" y="210"/>
                  </a:lnTo>
                  <a:lnTo>
                    <a:pt x="475" y="211"/>
                  </a:lnTo>
                  <a:lnTo>
                    <a:pt x="474" y="212"/>
                  </a:lnTo>
                  <a:lnTo>
                    <a:pt x="468" y="210"/>
                  </a:lnTo>
                  <a:lnTo>
                    <a:pt x="467" y="210"/>
                  </a:lnTo>
                  <a:lnTo>
                    <a:pt x="467" y="213"/>
                  </a:lnTo>
                  <a:lnTo>
                    <a:pt x="468" y="218"/>
                  </a:lnTo>
                  <a:lnTo>
                    <a:pt x="467" y="221"/>
                  </a:lnTo>
                  <a:lnTo>
                    <a:pt x="463" y="223"/>
                  </a:lnTo>
                  <a:lnTo>
                    <a:pt x="461" y="225"/>
                  </a:lnTo>
                  <a:lnTo>
                    <a:pt x="461" y="227"/>
                  </a:lnTo>
                  <a:lnTo>
                    <a:pt x="461" y="228"/>
                  </a:lnTo>
                  <a:lnTo>
                    <a:pt x="462" y="229"/>
                  </a:lnTo>
                  <a:lnTo>
                    <a:pt x="463" y="229"/>
                  </a:lnTo>
                  <a:lnTo>
                    <a:pt x="466" y="225"/>
                  </a:lnTo>
                  <a:lnTo>
                    <a:pt x="467" y="224"/>
                  </a:lnTo>
                  <a:lnTo>
                    <a:pt x="468" y="225"/>
                  </a:lnTo>
                  <a:lnTo>
                    <a:pt x="469" y="229"/>
                  </a:lnTo>
                  <a:lnTo>
                    <a:pt x="470" y="234"/>
                  </a:lnTo>
                  <a:lnTo>
                    <a:pt x="472" y="236"/>
                  </a:lnTo>
                  <a:lnTo>
                    <a:pt x="474" y="240"/>
                  </a:lnTo>
                  <a:lnTo>
                    <a:pt x="474" y="242"/>
                  </a:lnTo>
                  <a:lnTo>
                    <a:pt x="473" y="245"/>
                  </a:lnTo>
                  <a:lnTo>
                    <a:pt x="472" y="245"/>
                  </a:lnTo>
                  <a:lnTo>
                    <a:pt x="468" y="245"/>
                  </a:lnTo>
                  <a:lnTo>
                    <a:pt x="467" y="249"/>
                  </a:lnTo>
                  <a:lnTo>
                    <a:pt x="469" y="251"/>
                  </a:lnTo>
                  <a:lnTo>
                    <a:pt x="469" y="253"/>
                  </a:lnTo>
                  <a:lnTo>
                    <a:pt x="468" y="255"/>
                  </a:lnTo>
                  <a:lnTo>
                    <a:pt x="467" y="260"/>
                  </a:lnTo>
                  <a:lnTo>
                    <a:pt x="470" y="263"/>
                  </a:lnTo>
                  <a:lnTo>
                    <a:pt x="468" y="263"/>
                  </a:lnTo>
                  <a:lnTo>
                    <a:pt x="472" y="265"/>
                  </a:lnTo>
                  <a:lnTo>
                    <a:pt x="470" y="266"/>
                  </a:lnTo>
                  <a:lnTo>
                    <a:pt x="473" y="269"/>
                  </a:lnTo>
                  <a:lnTo>
                    <a:pt x="473" y="270"/>
                  </a:lnTo>
                  <a:lnTo>
                    <a:pt x="470" y="271"/>
                  </a:lnTo>
                  <a:lnTo>
                    <a:pt x="468" y="271"/>
                  </a:lnTo>
                  <a:lnTo>
                    <a:pt x="464" y="271"/>
                  </a:lnTo>
                  <a:lnTo>
                    <a:pt x="463" y="271"/>
                  </a:lnTo>
                  <a:lnTo>
                    <a:pt x="462" y="272"/>
                  </a:lnTo>
                  <a:lnTo>
                    <a:pt x="460" y="272"/>
                  </a:lnTo>
                  <a:lnTo>
                    <a:pt x="462" y="273"/>
                  </a:lnTo>
                  <a:lnTo>
                    <a:pt x="463" y="273"/>
                  </a:lnTo>
                  <a:lnTo>
                    <a:pt x="463" y="275"/>
                  </a:lnTo>
                  <a:lnTo>
                    <a:pt x="463" y="276"/>
                  </a:lnTo>
                  <a:lnTo>
                    <a:pt x="464" y="276"/>
                  </a:lnTo>
                  <a:lnTo>
                    <a:pt x="466" y="278"/>
                  </a:lnTo>
                  <a:lnTo>
                    <a:pt x="467" y="276"/>
                  </a:lnTo>
                  <a:lnTo>
                    <a:pt x="468" y="276"/>
                  </a:lnTo>
                  <a:lnTo>
                    <a:pt x="470" y="276"/>
                  </a:lnTo>
                  <a:lnTo>
                    <a:pt x="472" y="277"/>
                  </a:lnTo>
                  <a:lnTo>
                    <a:pt x="470" y="278"/>
                  </a:lnTo>
                  <a:lnTo>
                    <a:pt x="469" y="279"/>
                  </a:lnTo>
                  <a:lnTo>
                    <a:pt x="467" y="279"/>
                  </a:lnTo>
                  <a:lnTo>
                    <a:pt x="466" y="279"/>
                  </a:lnTo>
                  <a:lnTo>
                    <a:pt x="468" y="282"/>
                  </a:lnTo>
                  <a:lnTo>
                    <a:pt x="470" y="281"/>
                  </a:lnTo>
                  <a:lnTo>
                    <a:pt x="473" y="279"/>
                  </a:lnTo>
                  <a:lnTo>
                    <a:pt x="473" y="278"/>
                  </a:lnTo>
                  <a:lnTo>
                    <a:pt x="476" y="276"/>
                  </a:lnTo>
                  <a:lnTo>
                    <a:pt x="479" y="277"/>
                  </a:lnTo>
                  <a:lnTo>
                    <a:pt x="479" y="278"/>
                  </a:lnTo>
                  <a:lnTo>
                    <a:pt x="480" y="279"/>
                  </a:lnTo>
                  <a:lnTo>
                    <a:pt x="480" y="283"/>
                  </a:lnTo>
                  <a:lnTo>
                    <a:pt x="479" y="283"/>
                  </a:lnTo>
                  <a:lnTo>
                    <a:pt x="473" y="285"/>
                  </a:lnTo>
                  <a:lnTo>
                    <a:pt x="469" y="288"/>
                  </a:lnTo>
                  <a:lnTo>
                    <a:pt x="469" y="289"/>
                  </a:lnTo>
                  <a:lnTo>
                    <a:pt x="472" y="294"/>
                  </a:lnTo>
                  <a:lnTo>
                    <a:pt x="472" y="295"/>
                  </a:lnTo>
                  <a:lnTo>
                    <a:pt x="466" y="295"/>
                  </a:lnTo>
                  <a:lnTo>
                    <a:pt x="461" y="297"/>
                  </a:lnTo>
                  <a:lnTo>
                    <a:pt x="462" y="295"/>
                  </a:lnTo>
                  <a:lnTo>
                    <a:pt x="461" y="294"/>
                  </a:lnTo>
                  <a:lnTo>
                    <a:pt x="463" y="293"/>
                  </a:lnTo>
                  <a:lnTo>
                    <a:pt x="463" y="291"/>
                  </a:lnTo>
                  <a:lnTo>
                    <a:pt x="461" y="288"/>
                  </a:lnTo>
                  <a:lnTo>
                    <a:pt x="448" y="277"/>
                  </a:lnTo>
                  <a:lnTo>
                    <a:pt x="438" y="273"/>
                  </a:lnTo>
                  <a:lnTo>
                    <a:pt x="434" y="273"/>
                  </a:lnTo>
                  <a:lnTo>
                    <a:pt x="431" y="272"/>
                  </a:lnTo>
                  <a:lnTo>
                    <a:pt x="428" y="273"/>
                  </a:lnTo>
                  <a:lnTo>
                    <a:pt x="424" y="272"/>
                  </a:lnTo>
                  <a:lnTo>
                    <a:pt x="420" y="272"/>
                  </a:lnTo>
                  <a:lnTo>
                    <a:pt x="414" y="271"/>
                  </a:lnTo>
                  <a:lnTo>
                    <a:pt x="404" y="270"/>
                  </a:lnTo>
                  <a:lnTo>
                    <a:pt x="398" y="271"/>
                  </a:lnTo>
                  <a:lnTo>
                    <a:pt x="396" y="273"/>
                  </a:lnTo>
                  <a:lnTo>
                    <a:pt x="394" y="276"/>
                  </a:lnTo>
                  <a:lnTo>
                    <a:pt x="394" y="277"/>
                  </a:lnTo>
                  <a:lnTo>
                    <a:pt x="392" y="278"/>
                  </a:lnTo>
                  <a:lnTo>
                    <a:pt x="388" y="281"/>
                  </a:lnTo>
                  <a:lnTo>
                    <a:pt x="388" y="283"/>
                  </a:lnTo>
                  <a:lnTo>
                    <a:pt x="386" y="283"/>
                  </a:lnTo>
                  <a:lnTo>
                    <a:pt x="380" y="282"/>
                  </a:lnTo>
                  <a:lnTo>
                    <a:pt x="379" y="282"/>
                  </a:lnTo>
                  <a:lnTo>
                    <a:pt x="378" y="284"/>
                  </a:lnTo>
                  <a:lnTo>
                    <a:pt x="374" y="284"/>
                  </a:lnTo>
                  <a:lnTo>
                    <a:pt x="367" y="287"/>
                  </a:lnTo>
                  <a:lnTo>
                    <a:pt x="364" y="287"/>
                  </a:lnTo>
                  <a:lnTo>
                    <a:pt x="354" y="282"/>
                  </a:lnTo>
                  <a:lnTo>
                    <a:pt x="353" y="282"/>
                  </a:lnTo>
                  <a:lnTo>
                    <a:pt x="350" y="283"/>
                  </a:lnTo>
                  <a:lnTo>
                    <a:pt x="349" y="285"/>
                  </a:lnTo>
                  <a:lnTo>
                    <a:pt x="347" y="284"/>
                  </a:lnTo>
                  <a:lnTo>
                    <a:pt x="348" y="283"/>
                  </a:lnTo>
                  <a:lnTo>
                    <a:pt x="346" y="283"/>
                  </a:lnTo>
                  <a:lnTo>
                    <a:pt x="342" y="285"/>
                  </a:lnTo>
                  <a:lnTo>
                    <a:pt x="337" y="284"/>
                  </a:lnTo>
                  <a:lnTo>
                    <a:pt x="332" y="284"/>
                  </a:lnTo>
                  <a:lnTo>
                    <a:pt x="330" y="285"/>
                  </a:lnTo>
                  <a:lnTo>
                    <a:pt x="328" y="284"/>
                  </a:lnTo>
                  <a:lnTo>
                    <a:pt x="326" y="289"/>
                  </a:lnTo>
                  <a:lnTo>
                    <a:pt x="325" y="289"/>
                  </a:lnTo>
                  <a:lnTo>
                    <a:pt x="323" y="285"/>
                  </a:lnTo>
                  <a:lnTo>
                    <a:pt x="323" y="278"/>
                  </a:lnTo>
                  <a:lnTo>
                    <a:pt x="322" y="275"/>
                  </a:lnTo>
                  <a:lnTo>
                    <a:pt x="322" y="273"/>
                  </a:lnTo>
                  <a:lnTo>
                    <a:pt x="318" y="272"/>
                  </a:lnTo>
                  <a:lnTo>
                    <a:pt x="316" y="276"/>
                  </a:lnTo>
                  <a:lnTo>
                    <a:pt x="313" y="277"/>
                  </a:lnTo>
                  <a:lnTo>
                    <a:pt x="308" y="277"/>
                  </a:lnTo>
                  <a:lnTo>
                    <a:pt x="305" y="279"/>
                  </a:lnTo>
                  <a:lnTo>
                    <a:pt x="302" y="279"/>
                  </a:lnTo>
                  <a:lnTo>
                    <a:pt x="298" y="283"/>
                  </a:lnTo>
                  <a:lnTo>
                    <a:pt x="298" y="284"/>
                  </a:lnTo>
                  <a:lnTo>
                    <a:pt x="299" y="290"/>
                  </a:lnTo>
                  <a:lnTo>
                    <a:pt x="301" y="291"/>
                  </a:lnTo>
                  <a:lnTo>
                    <a:pt x="301" y="293"/>
                  </a:lnTo>
                  <a:lnTo>
                    <a:pt x="301" y="295"/>
                  </a:lnTo>
                  <a:lnTo>
                    <a:pt x="298" y="294"/>
                  </a:lnTo>
                  <a:lnTo>
                    <a:pt x="292" y="300"/>
                  </a:lnTo>
                  <a:lnTo>
                    <a:pt x="292" y="302"/>
                  </a:lnTo>
                  <a:lnTo>
                    <a:pt x="294" y="305"/>
                  </a:lnTo>
                  <a:lnTo>
                    <a:pt x="292" y="306"/>
                  </a:lnTo>
                  <a:lnTo>
                    <a:pt x="292" y="308"/>
                  </a:lnTo>
                  <a:lnTo>
                    <a:pt x="292" y="309"/>
                  </a:lnTo>
                  <a:lnTo>
                    <a:pt x="292" y="312"/>
                  </a:lnTo>
                  <a:lnTo>
                    <a:pt x="295" y="314"/>
                  </a:lnTo>
                  <a:lnTo>
                    <a:pt x="295" y="317"/>
                  </a:lnTo>
                  <a:lnTo>
                    <a:pt x="290" y="319"/>
                  </a:lnTo>
                  <a:lnTo>
                    <a:pt x="289" y="321"/>
                  </a:lnTo>
                  <a:lnTo>
                    <a:pt x="292" y="323"/>
                  </a:lnTo>
                  <a:lnTo>
                    <a:pt x="290" y="324"/>
                  </a:lnTo>
                  <a:lnTo>
                    <a:pt x="287" y="325"/>
                  </a:lnTo>
                  <a:lnTo>
                    <a:pt x="287" y="326"/>
                  </a:lnTo>
                  <a:lnTo>
                    <a:pt x="286" y="331"/>
                  </a:lnTo>
                  <a:lnTo>
                    <a:pt x="284" y="332"/>
                  </a:lnTo>
                  <a:lnTo>
                    <a:pt x="282" y="330"/>
                  </a:lnTo>
                  <a:lnTo>
                    <a:pt x="281" y="326"/>
                  </a:lnTo>
                  <a:lnTo>
                    <a:pt x="280" y="325"/>
                  </a:lnTo>
                  <a:lnTo>
                    <a:pt x="277" y="326"/>
                  </a:lnTo>
                  <a:lnTo>
                    <a:pt x="274" y="324"/>
                  </a:lnTo>
                  <a:lnTo>
                    <a:pt x="272" y="323"/>
                  </a:lnTo>
                  <a:lnTo>
                    <a:pt x="268" y="323"/>
                  </a:lnTo>
                  <a:lnTo>
                    <a:pt x="263" y="325"/>
                  </a:lnTo>
                  <a:lnTo>
                    <a:pt x="263" y="327"/>
                  </a:lnTo>
                  <a:lnTo>
                    <a:pt x="259" y="329"/>
                  </a:lnTo>
                  <a:lnTo>
                    <a:pt x="259" y="330"/>
                  </a:lnTo>
                  <a:lnTo>
                    <a:pt x="257" y="331"/>
                  </a:lnTo>
                  <a:lnTo>
                    <a:pt x="256" y="332"/>
                  </a:lnTo>
                  <a:lnTo>
                    <a:pt x="254" y="332"/>
                  </a:lnTo>
                  <a:lnTo>
                    <a:pt x="253" y="335"/>
                  </a:lnTo>
                  <a:lnTo>
                    <a:pt x="253" y="336"/>
                  </a:lnTo>
                  <a:lnTo>
                    <a:pt x="252" y="337"/>
                  </a:lnTo>
                  <a:lnTo>
                    <a:pt x="251" y="338"/>
                  </a:lnTo>
                  <a:lnTo>
                    <a:pt x="250" y="341"/>
                  </a:lnTo>
                  <a:lnTo>
                    <a:pt x="247" y="341"/>
                  </a:lnTo>
                  <a:lnTo>
                    <a:pt x="247" y="338"/>
                  </a:lnTo>
                  <a:lnTo>
                    <a:pt x="245" y="335"/>
                  </a:lnTo>
                  <a:lnTo>
                    <a:pt x="242" y="335"/>
                  </a:lnTo>
                  <a:lnTo>
                    <a:pt x="239" y="336"/>
                  </a:lnTo>
                  <a:lnTo>
                    <a:pt x="236" y="337"/>
                  </a:lnTo>
                  <a:lnTo>
                    <a:pt x="234" y="341"/>
                  </a:lnTo>
                  <a:lnTo>
                    <a:pt x="233" y="342"/>
                  </a:lnTo>
                  <a:lnTo>
                    <a:pt x="233" y="344"/>
                  </a:lnTo>
                  <a:lnTo>
                    <a:pt x="232" y="344"/>
                  </a:lnTo>
                  <a:lnTo>
                    <a:pt x="230" y="347"/>
                  </a:lnTo>
                  <a:lnTo>
                    <a:pt x="232" y="348"/>
                  </a:lnTo>
                  <a:lnTo>
                    <a:pt x="232" y="354"/>
                  </a:lnTo>
                  <a:lnTo>
                    <a:pt x="227" y="357"/>
                  </a:lnTo>
                  <a:lnTo>
                    <a:pt x="228" y="361"/>
                  </a:lnTo>
                  <a:lnTo>
                    <a:pt x="223" y="362"/>
                  </a:lnTo>
                  <a:lnTo>
                    <a:pt x="220" y="365"/>
                  </a:lnTo>
                  <a:lnTo>
                    <a:pt x="218" y="366"/>
                  </a:lnTo>
                  <a:lnTo>
                    <a:pt x="217" y="363"/>
                  </a:lnTo>
                  <a:lnTo>
                    <a:pt x="216" y="361"/>
                  </a:lnTo>
                  <a:lnTo>
                    <a:pt x="220" y="359"/>
                  </a:lnTo>
                  <a:lnTo>
                    <a:pt x="221" y="360"/>
                  </a:lnTo>
                  <a:lnTo>
                    <a:pt x="223" y="356"/>
                  </a:lnTo>
                  <a:lnTo>
                    <a:pt x="224" y="355"/>
                  </a:lnTo>
                  <a:lnTo>
                    <a:pt x="224" y="354"/>
                  </a:lnTo>
                  <a:lnTo>
                    <a:pt x="224" y="353"/>
                  </a:lnTo>
                  <a:lnTo>
                    <a:pt x="222" y="353"/>
                  </a:lnTo>
                  <a:lnTo>
                    <a:pt x="221" y="357"/>
                  </a:lnTo>
                  <a:lnTo>
                    <a:pt x="217" y="357"/>
                  </a:lnTo>
                  <a:lnTo>
                    <a:pt x="215" y="359"/>
                  </a:lnTo>
                  <a:lnTo>
                    <a:pt x="215" y="357"/>
                  </a:lnTo>
                  <a:lnTo>
                    <a:pt x="215" y="355"/>
                  </a:lnTo>
                  <a:lnTo>
                    <a:pt x="216" y="353"/>
                  </a:lnTo>
                  <a:lnTo>
                    <a:pt x="217" y="345"/>
                  </a:lnTo>
                  <a:lnTo>
                    <a:pt x="218" y="345"/>
                  </a:lnTo>
                  <a:lnTo>
                    <a:pt x="218" y="342"/>
                  </a:lnTo>
                  <a:lnTo>
                    <a:pt x="217" y="344"/>
                  </a:lnTo>
                  <a:lnTo>
                    <a:pt x="216" y="345"/>
                  </a:lnTo>
                  <a:lnTo>
                    <a:pt x="215" y="344"/>
                  </a:lnTo>
                  <a:lnTo>
                    <a:pt x="215" y="337"/>
                  </a:lnTo>
                  <a:lnTo>
                    <a:pt x="214" y="335"/>
                  </a:lnTo>
                  <a:lnTo>
                    <a:pt x="212" y="331"/>
                  </a:lnTo>
                  <a:lnTo>
                    <a:pt x="212" y="333"/>
                  </a:lnTo>
                  <a:lnTo>
                    <a:pt x="211" y="333"/>
                  </a:lnTo>
                  <a:lnTo>
                    <a:pt x="210" y="333"/>
                  </a:lnTo>
                  <a:lnTo>
                    <a:pt x="210" y="335"/>
                  </a:lnTo>
                  <a:lnTo>
                    <a:pt x="209" y="336"/>
                  </a:lnTo>
                  <a:lnTo>
                    <a:pt x="206" y="338"/>
                  </a:lnTo>
                  <a:lnTo>
                    <a:pt x="205" y="338"/>
                  </a:lnTo>
                  <a:lnTo>
                    <a:pt x="204" y="339"/>
                  </a:lnTo>
                  <a:lnTo>
                    <a:pt x="206" y="342"/>
                  </a:lnTo>
                  <a:lnTo>
                    <a:pt x="206" y="344"/>
                  </a:lnTo>
                  <a:lnTo>
                    <a:pt x="206" y="345"/>
                  </a:lnTo>
                  <a:lnTo>
                    <a:pt x="204" y="345"/>
                  </a:lnTo>
                  <a:lnTo>
                    <a:pt x="200" y="343"/>
                  </a:lnTo>
                  <a:lnTo>
                    <a:pt x="200" y="344"/>
                  </a:lnTo>
                  <a:lnTo>
                    <a:pt x="203" y="347"/>
                  </a:lnTo>
                  <a:lnTo>
                    <a:pt x="209" y="347"/>
                  </a:lnTo>
                  <a:lnTo>
                    <a:pt x="209" y="349"/>
                  </a:lnTo>
                  <a:lnTo>
                    <a:pt x="209" y="350"/>
                  </a:lnTo>
                  <a:lnTo>
                    <a:pt x="206" y="354"/>
                  </a:lnTo>
                  <a:lnTo>
                    <a:pt x="203" y="354"/>
                  </a:lnTo>
                  <a:lnTo>
                    <a:pt x="202" y="354"/>
                  </a:lnTo>
                  <a:lnTo>
                    <a:pt x="199" y="351"/>
                  </a:lnTo>
                  <a:lnTo>
                    <a:pt x="196" y="349"/>
                  </a:lnTo>
                  <a:lnTo>
                    <a:pt x="194" y="350"/>
                  </a:lnTo>
                  <a:lnTo>
                    <a:pt x="197" y="353"/>
                  </a:lnTo>
                  <a:lnTo>
                    <a:pt x="198" y="351"/>
                  </a:lnTo>
                  <a:lnTo>
                    <a:pt x="199" y="353"/>
                  </a:lnTo>
                  <a:lnTo>
                    <a:pt x="203" y="357"/>
                  </a:lnTo>
                  <a:lnTo>
                    <a:pt x="204" y="357"/>
                  </a:lnTo>
                  <a:lnTo>
                    <a:pt x="205" y="356"/>
                  </a:lnTo>
                  <a:lnTo>
                    <a:pt x="208" y="356"/>
                  </a:lnTo>
                  <a:lnTo>
                    <a:pt x="208" y="357"/>
                  </a:lnTo>
                  <a:lnTo>
                    <a:pt x="208" y="359"/>
                  </a:lnTo>
                  <a:lnTo>
                    <a:pt x="210" y="361"/>
                  </a:lnTo>
                  <a:lnTo>
                    <a:pt x="210" y="362"/>
                  </a:lnTo>
                  <a:lnTo>
                    <a:pt x="208" y="362"/>
                  </a:lnTo>
                  <a:lnTo>
                    <a:pt x="205" y="361"/>
                  </a:lnTo>
                  <a:lnTo>
                    <a:pt x="203" y="361"/>
                  </a:lnTo>
                  <a:lnTo>
                    <a:pt x="199" y="363"/>
                  </a:lnTo>
                  <a:lnTo>
                    <a:pt x="199" y="366"/>
                  </a:lnTo>
                  <a:lnTo>
                    <a:pt x="197" y="368"/>
                  </a:lnTo>
                  <a:lnTo>
                    <a:pt x="193" y="371"/>
                  </a:lnTo>
                  <a:lnTo>
                    <a:pt x="194" y="371"/>
                  </a:lnTo>
                  <a:lnTo>
                    <a:pt x="193" y="375"/>
                  </a:lnTo>
                  <a:lnTo>
                    <a:pt x="194" y="377"/>
                  </a:lnTo>
                  <a:lnTo>
                    <a:pt x="196" y="377"/>
                  </a:lnTo>
                  <a:lnTo>
                    <a:pt x="193" y="380"/>
                  </a:lnTo>
                  <a:lnTo>
                    <a:pt x="190" y="383"/>
                  </a:lnTo>
                  <a:lnTo>
                    <a:pt x="186" y="380"/>
                  </a:lnTo>
                  <a:lnTo>
                    <a:pt x="182" y="381"/>
                  </a:lnTo>
                  <a:lnTo>
                    <a:pt x="182" y="384"/>
                  </a:lnTo>
                  <a:lnTo>
                    <a:pt x="187" y="385"/>
                  </a:lnTo>
                  <a:lnTo>
                    <a:pt x="192" y="387"/>
                  </a:lnTo>
                  <a:lnTo>
                    <a:pt x="191" y="389"/>
                  </a:lnTo>
                  <a:lnTo>
                    <a:pt x="190" y="387"/>
                  </a:lnTo>
                  <a:lnTo>
                    <a:pt x="187" y="389"/>
                  </a:lnTo>
                  <a:lnTo>
                    <a:pt x="191" y="390"/>
                  </a:lnTo>
                  <a:lnTo>
                    <a:pt x="193" y="389"/>
                  </a:lnTo>
                  <a:lnTo>
                    <a:pt x="194" y="391"/>
                  </a:lnTo>
                  <a:lnTo>
                    <a:pt x="196" y="390"/>
                  </a:lnTo>
                  <a:lnTo>
                    <a:pt x="197" y="390"/>
                  </a:lnTo>
                  <a:lnTo>
                    <a:pt x="196" y="393"/>
                  </a:lnTo>
                  <a:lnTo>
                    <a:pt x="196" y="397"/>
                  </a:lnTo>
                  <a:lnTo>
                    <a:pt x="196" y="398"/>
                  </a:lnTo>
                  <a:lnTo>
                    <a:pt x="199" y="398"/>
                  </a:lnTo>
                  <a:lnTo>
                    <a:pt x="199" y="399"/>
                  </a:lnTo>
                  <a:lnTo>
                    <a:pt x="200" y="401"/>
                  </a:lnTo>
                  <a:lnTo>
                    <a:pt x="199" y="403"/>
                  </a:lnTo>
                  <a:lnTo>
                    <a:pt x="202" y="405"/>
                  </a:lnTo>
                  <a:lnTo>
                    <a:pt x="199" y="408"/>
                  </a:lnTo>
                  <a:lnTo>
                    <a:pt x="199" y="409"/>
                  </a:lnTo>
                  <a:lnTo>
                    <a:pt x="198" y="410"/>
                  </a:lnTo>
                  <a:lnTo>
                    <a:pt x="198" y="413"/>
                  </a:lnTo>
                  <a:lnTo>
                    <a:pt x="196" y="414"/>
                  </a:lnTo>
                  <a:lnTo>
                    <a:pt x="192" y="414"/>
                  </a:lnTo>
                  <a:lnTo>
                    <a:pt x="191" y="415"/>
                  </a:lnTo>
                  <a:lnTo>
                    <a:pt x="190" y="417"/>
                  </a:lnTo>
                  <a:lnTo>
                    <a:pt x="190" y="419"/>
                  </a:lnTo>
                  <a:lnTo>
                    <a:pt x="190" y="420"/>
                  </a:lnTo>
                  <a:lnTo>
                    <a:pt x="190" y="422"/>
                  </a:lnTo>
                  <a:lnTo>
                    <a:pt x="188" y="422"/>
                  </a:lnTo>
                  <a:lnTo>
                    <a:pt x="186" y="427"/>
                  </a:lnTo>
                  <a:lnTo>
                    <a:pt x="184" y="428"/>
                  </a:lnTo>
                  <a:lnTo>
                    <a:pt x="181" y="425"/>
                  </a:lnTo>
                  <a:lnTo>
                    <a:pt x="178" y="425"/>
                  </a:lnTo>
                  <a:lnTo>
                    <a:pt x="176" y="426"/>
                  </a:lnTo>
                  <a:lnTo>
                    <a:pt x="174" y="425"/>
                  </a:lnTo>
                  <a:lnTo>
                    <a:pt x="173" y="425"/>
                  </a:lnTo>
                  <a:lnTo>
                    <a:pt x="170" y="425"/>
                  </a:lnTo>
                  <a:lnTo>
                    <a:pt x="167" y="426"/>
                  </a:lnTo>
                  <a:lnTo>
                    <a:pt x="164" y="428"/>
                  </a:lnTo>
                  <a:lnTo>
                    <a:pt x="164" y="432"/>
                  </a:lnTo>
                  <a:lnTo>
                    <a:pt x="160" y="438"/>
                  </a:lnTo>
                  <a:lnTo>
                    <a:pt x="160" y="445"/>
                  </a:lnTo>
                  <a:lnTo>
                    <a:pt x="156" y="445"/>
                  </a:lnTo>
                  <a:lnTo>
                    <a:pt x="155" y="446"/>
                  </a:lnTo>
                  <a:lnTo>
                    <a:pt x="154" y="446"/>
                  </a:lnTo>
                  <a:lnTo>
                    <a:pt x="150" y="446"/>
                  </a:lnTo>
                  <a:lnTo>
                    <a:pt x="149" y="439"/>
                  </a:lnTo>
                  <a:lnTo>
                    <a:pt x="148" y="440"/>
                  </a:lnTo>
                  <a:lnTo>
                    <a:pt x="146" y="438"/>
                  </a:lnTo>
                  <a:lnTo>
                    <a:pt x="142" y="438"/>
                  </a:lnTo>
                  <a:lnTo>
                    <a:pt x="140" y="437"/>
                  </a:lnTo>
                  <a:lnTo>
                    <a:pt x="142" y="434"/>
                  </a:lnTo>
                  <a:lnTo>
                    <a:pt x="140" y="433"/>
                  </a:lnTo>
                  <a:lnTo>
                    <a:pt x="138" y="432"/>
                  </a:lnTo>
                  <a:lnTo>
                    <a:pt x="140" y="431"/>
                  </a:lnTo>
                  <a:lnTo>
                    <a:pt x="139" y="427"/>
                  </a:lnTo>
                  <a:lnTo>
                    <a:pt x="137" y="427"/>
                  </a:lnTo>
                  <a:lnTo>
                    <a:pt x="136" y="426"/>
                  </a:lnTo>
                  <a:lnTo>
                    <a:pt x="136" y="423"/>
                  </a:lnTo>
                  <a:lnTo>
                    <a:pt x="138" y="419"/>
                  </a:lnTo>
                  <a:lnTo>
                    <a:pt x="138" y="417"/>
                  </a:lnTo>
                  <a:lnTo>
                    <a:pt x="139" y="417"/>
                  </a:lnTo>
                  <a:lnTo>
                    <a:pt x="139" y="415"/>
                  </a:lnTo>
                  <a:lnTo>
                    <a:pt x="137" y="411"/>
                  </a:lnTo>
                  <a:lnTo>
                    <a:pt x="138" y="410"/>
                  </a:lnTo>
                  <a:lnTo>
                    <a:pt x="136" y="407"/>
                  </a:lnTo>
                  <a:lnTo>
                    <a:pt x="133" y="405"/>
                  </a:lnTo>
                  <a:lnTo>
                    <a:pt x="134" y="402"/>
                  </a:lnTo>
                  <a:lnTo>
                    <a:pt x="132" y="396"/>
                  </a:lnTo>
                  <a:lnTo>
                    <a:pt x="124" y="386"/>
                  </a:lnTo>
                  <a:lnTo>
                    <a:pt x="121" y="385"/>
                  </a:lnTo>
                  <a:lnTo>
                    <a:pt x="119" y="381"/>
                  </a:lnTo>
                  <a:lnTo>
                    <a:pt x="115" y="380"/>
                  </a:lnTo>
                  <a:lnTo>
                    <a:pt x="112" y="381"/>
                  </a:lnTo>
                  <a:lnTo>
                    <a:pt x="110" y="381"/>
                  </a:lnTo>
                  <a:lnTo>
                    <a:pt x="109" y="381"/>
                  </a:lnTo>
                  <a:lnTo>
                    <a:pt x="108" y="380"/>
                  </a:lnTo>
                  <a:lnTo>
                    <a:pt x="107" y="379"/>
                  </a:lnTo>
                  <a:lnTo>
                    <a:pt x="106" y="377"/>
                  </a:lnTo>
                  <a:lnTo>
                    <a:pt x="101" y="374"/>
                  </a:lnTo>
                  <a:lnTo>
                    <a:pt x="98" y="375"/>
                  </a:lnTo>
                  <a:lnTo>
                    <a:pt x="96" y="373"/>
                  </a:lnTo>
                  <a:lnTo>
                    <a:pt x="91" y="375"/>
                  </a:lnTo>
                  <a:lnTo>
                    <a:pt x="89" y="377"/>
                  </a:lnTo>
                  <a:lnTo>
                    <a:pt x="90" y="373"/>
                  </a:lnTo>
                  <a:lnTo>
                    <a:pt x="86" y="369"/>
                  </a:lnTo>
                  <a:lnTo>
                    <a:pt x="83" y="368"/>
                  </a:lnTo>
                  <a:lnTo>
                    <a:pt x="82" y="365"/>
                  </a:lnTo>
                  <a:lnTo>
                    <a:pt x="79" y="363"/>
                  </a:lnTo>
                  <a:lnTo>
                    <a:pt x="77" y="363"/>
                  </a:lnTo>
                  <a:lnTo>
                    <a:pt x="74" y="361"/>
                  </a:lnTo>
                  <a:lnTo>
                    <a:pt x="71" y="360"/>
                  </a:lnTo>
                  <a:lnTo>
                    <a:pt x="61" y="361"/>
                  </a:lnTo>
                  <a:lnTo>
                    <a:pt x="59" y="363"/>
                  </a:lnTo>
                  <a:lnTo>
                    <a:pt x="60" y="363"/>
                  </a:lnTo>
                  <a:lnTo>
                    <a:pt x="59" y="366"/>
                  </a:lnTo>
                  <a:lnTo>
                    <a:pt x="53" y="369"/>
                  </a:lnTo>
                  <a:lnTo>
                    <a:pt x="53" y="371"/>
                  </a:lnTo>
                  <a:lnTo>
                    <a:pt x="58" y="377"/>
                  </a:lnTo>
                  <a:lnTo>
                    <a:pt x="58" y="378"/>
                  </a:lnTo>
                  <a:lnTo>
                    <a:pt x="55" y="380"/>
                  </a:lnTo>
                  <a:lnTo>
                    <a:pt x="55" y="385"/>
                  </a:lnTo>
                  <a:lnTo>
                    <a:pt x="52" y="390"/>
                  </a:lnTo>
                  <a:lnTo>
                    <a:pt x="50" y="391"/>
                  </a:lnTo>
                  <a:lnTo>
                    <a:pt x="48" y="390"/>
                  </a:lnTo>
                  <a:lnTo>
                    <a:pt x="47" y="390"/>
                  </a:lnTo>
                  <a:lnTo>
                    <a:pt x="47" y="392"/>
                  </a:lnTo>
                  <a:lnTo>
                    <a:pt x="43" y="393"/>
                  </a:lnTo>
                  <a:lnTo>
                    <a:pt x="36" y="393"/>
                  </a:lnTo>
                  <a:lnTo>
                    <a:pt x="34" y="395"/>
                  </a:lnTo>
                  <a:lnTo>
                    <a:pt x="29" y="395"/>
                  </a:lnTo>
                  <a:lnTo>
                    <a:pt x="24" y="398"/>
                  </a:lnTo>
                  <a:lnTo>
                    <a:pt x="22" y="396"/>
                  </a:lnTo>
                  <a:lnTo>
                    <a:pt x="20" y="397"/>
                  </a:lnTo>
                  <a:lnTo>
                    <a:pt x="19" y="398"/>
                  </a:lnTo>
                  <a:lnTo>
                    <a:pt x="16" y="398"/>
                  </a:lnTo>
                  <a:lnTo>
                    <a:pt x="12" y="401"/>
                  </a:lnTo>
                  <a:lnTo>
                    <a:pt x="10" y="399"/>
                  </a:lnTo>
                  <a:lnTo>
                    <a:pt x="10" y="398"/>
                  </a:lnTo>
                  <a:lnTo>
                    <a:pt x="8" y="397"/>
                  </a:lnTo>
                  <a:lnTo>
                    <a:pt x="8" y="393"/>
                  </a:lnTo>
                  <a:lnTo>
                    <a:pt x="6" y="392"/>
                  </a:lnTo>
                  <a:lnTo>
                    <a:pt x="7" y="391"/>
                  </a:lnTo>
                  <a:lnTo>
                    <a:pt x="7" y="390"/>
                  </a:lnTo>
                  <a:lnTo>
                    <a:pt x="4" y="390"/>
                  </a:lnTo>
                  <a:lnTo>
                    <a:pt x="1" y="386"/>
                  </a:lnTo>
                  <a:lnTo>
                    <a:pt x="0" y="384"/>
                  </a:lnTo>
                  <a:lnTo>
                    <a:pt x="4" y="381"/>
                  </a:lnTo>
                  <a:lnTo>
                    <a:pt x="4" y="379"/>
                  </a:lnTo>
                  <a:lnTo>
                    <a:pt x="8" y="378"/>
                  </a:lnTo>
                  <a:lnTo>
                    <a:pt x="8" y="377"/>
                  </a:lnTo>
                  <a:lnTo>
                    <a:pt x="10" y="374"/>
                  </a:lnTo>
                  <a:lnTo>
                    <a:pt x="10" y="373"/>
                  </a:lnTo>
                  <a:lnTo>
                    <a:pt x="7" y="369"/>
                  </a:lnTo>
                  <a:lnTo>
                    <a:pt x="7" y="365"/>
                  </a:lnTo>
                  <a:lnTo>
                    <a:pt x="7" y="363"/>
                  </a:lnTo>
                  <a:lnTo>
                    <a:pt x="7" y="360"/>
                  </a:lnTo>
                  <a:lnTo>
                    <a:pt x="5" y="355"/>
                  </a:lnTo>
                  <a:lnTo>
                    <a:pt x="7" y="355"/>
                  </a:lnTo>
                  <a:lnTo>
                    <a:pt x="7" y="351"/>
                  </a:lnTo>
                  <a:lnTo>
                    <a:pt x="10" y="351"/>
                  </a:lnTo>
                  <a:lnTo>
                    <a:pt x="11" y="345"/>
                  </a:lnTo>
                  <a:lnTo>
                    <a:pt x="17" y="341"/>
                  </a:lnTo>
                  <a:lnTo>
                    <a:pt x="17" y="338"/>
                  </a:lnTo>
                  <a:lnTo>
                    <a:pt x="22" y="339"/>
                  </a:lnTo>
                  <a:lnTo>
                    <a:pt x="25" y="338"/>
                  </a:lnTo>
                  <a:lnTo>
                    <a:pt x="28" y="338"/>
                  </a:lnTo>
                  <a:lnTo>
                    <a:pt x="31" y="338"/>
                  </a:lnTo>
                  <a:lnTo>
                    <a:pt x="34" y="336"/>
                  </a:lnTo>
                  <a:lnTo>
                    <a:pt x="35" y="335"/>
                  </a:lnTo>
                  <a:lnTo>
                    <a:pt x="38" y="332"/>
                  </a:lnTo>
                  <a:lnTo>
                    <a:pt x="38" y="331"/>
                  </a:lnTo>
                  <a:lnTo>
                    <a:pt x="41" y="329"/>
                  </a:lnTo>
                  <a:lnTo>
                    <a:pt x="42" y="330"/>
                  </a:lnTo>
                  <a:lnTo>
                    <a:pt x="46" y="327"/>
                  </a:lnTo>
                  <a:lnTo>
                    <a:pt x="47" y="326"/>
                  </a:lnTo>
                  <a:lnTo>
                    <a:pt x="48" y="324"/>
                  </a:lnTo>
                  <a:lnTo>
                    <a:pt x="50" y="325"/>
                  </a:lnTo>
                  <a:lnTo>
                    <a:pt x="55" y="323"/>
                  </a:lnTo>
                  <a:lnTo>
                    <a:pt x="55" y="320"/>
                  </a:lnTo>
                  <a:lnTo>
                    <a:pt x="59" y="319"/>
                  </a:lnTo>
                  <a:lnTo>
                    <a:pt x="60" y="318"/>
                  </a:lnTo>
                  <a:lnTo>
                    <a:pt x="64" y="319"/>
                  </a:lnTo>
                  <a:lnTo>
                    <a:pt x="66" y="318"/>
                  </a:lnTo>
                  <a:lnTo>
                    <a:pt x="68" y="318"/>
                  </a:lnTo>
                  <a:lnTo>
                    <a:pt x="70" y="318"/>
                  </a:lnTo>
                  <a:lnTo>
                    <a:pt x="73" y="317"/>
                  </a:lnTo>
                  <a:lnTo>
                    <a:pt x="77" y="319"/>
                  </a:lnTo>
                  <a:lnTo>
                    <a:pt x="79" y="318"/>
                  </a:lnTo>
                  <a:lnTo>
                    <a:pt x="79" y="319"/>
                  </a:lnTo>
                  <a:lnTo>
                    <a:pt x="78" y="320"/>
                  </a:lnTo>
                  <a:lnTo>
                    <a:pt x="79" y="323"/>
                  </a:lnTo>
                  <a:lnTo>
                    <a:pt x="82" y="324"/>
                  </a:lnTo>
                  <a:lnTo>
                    <a:pt x="82" y="326"/>
                  </a:lnTo>
                  <a:lnTo>
                    <a:pt x="83" y="327"/>
                  </a:lnTo>
                  <a:lnTo>
                    <a:pt x="85" y="327"/>
                  </a:lnTo>
                  <a:lnTo>
                    <a:pt x="85" y="330"/>
                  </a:lnTo>
                  <a:lnTo>
                    <a:pt x="90" y="330"/>
                  </a:lnTo>
                  <a:lnTo>
                    <a:pt x="91" y="332"/>
                  </a:lnTo>
                  <a:lnTo>
                    <a:pt x="90" y="336"/>
                  </a:lnTo>
                  <a:lnTo>
                    <a:pt x="89" y="338"/>
                  </a:lnTo>
                  <a:lnTo>
                    <a:pt x="90" y="338"/>
                  </a:lnTo>
                  <a:lnTo>
                    <a:pt x="92" y="335"/>
                  </a:lnTo>
                  <a:lnTo>
                    <a:pt x="92" y="332"/>
                  </a:lnTo>
                  <a:lnTo>
                    <a:pt x="91" y="331"/>
                  </a:lnTo>
                  <a:lnTo>
                    <a:pt x="92" y="330"/>
                  </a:lnTo>
                  <a:lnTo>
                    <a:pt x="98" y="325"/>
                  </a:lnTo>
                  <a:lnTo>
                    <a:pt x="102" y="321"/>
                  </a:lnTo>
                  <a:lnTo>
                    <a:pt x="106" y="315"/>
                  </a:lnTo>
                  <a:lnTo>
                    <a:pt x="106" y="314"/>
                  </a:lnTo>
                  <a:lnTo>
                    <a:pt x="104" y="309"/>
                  </a:lnTo>
                  <a:lnTo>
                    <a:pt x="108" y="309"/>
                  </a:lnTo>
                  <a:lnTo>
                    <a:pt x="110" y="308"/>
                  </a:lnTo>
                  <a:lnTo>
                    <a:pt x="110" y="311"/>
                  </a:lnTo>
                  <a:lnTo>
                    <a:pt x="113" y="312"/>
                  </a:lnTo>
                  <a:lnTo>
                    <a:pt x="118" y="311"/>
                  </a:lnTo>
                  <a:lnTo>
                    <a:pt x="120" y="311"/>
                  </a:lnTo>
                  <a:lnTo>
                    <a:pt x="125" y="311"/>
                  </a:lnTo>
                  <a:lnTo>
                    <a:pt x="130" y="306"/>
                  </a:lnTo>
                  <a:lnTo>
                    <a:pt x="133" y="301"/>
                  </a:lnTo>
                  <a:lnTo>
                    <a:pt x="136" y="301"/>
                  </a:lnTo>
                  <a:lnTo>
                    <a:pt x="139" y="300"/>
                  </a:lnTo>
                  <a:lnTo>
                    <a:pt x="138" y="299"/>
                  </a:lnTo>
                  <a:lnTo>
                    <a:pt x="142" y="296"/>
                  </a:lnTo>
                  <a:lnTo>
                    <a:pt x="144" y="295"/>
                  </a:lnTo>
                  <a:lnTo>
                    <a:pt x="145" y="295"/>
                  </a:lnTo>
                  <a:lnTo>
                    <a:pt x="148" y="294"/>
                  </a:lnTo>
                  <a:lnTo>
                    <a:pt x="151" y="293"/>
                  </a:lnTo>
                  <a:lnTo>
                    <a:pt x="152" y="290"/>
                  </a:lnTo>
                  <a:lnTo>
                    <a:pt x="155" y="284"/>
                  </a:lnTo>
                  <a:lnTo>
                    <a:pt x="156" y="284"/>
                  </a:lnTo>
                  <a:lnTo>
                    <a:pt x="156" y="276"/>
                  </a:lnTo>
                  <a:lnTo>
                    <a:pt x="158" y="275"/>
                  </a:lnTo>
                  <a:lnTo>
                    <a:pt x="161" y="275"/>
                  </a:lnTo>
                  <a:lnTo>
                    <a:pt x="163" y="275"/>
                  </a:lnTo>
                  <a:lnTo>
                    <a:pt x="166" y="275"/>
                  </a:lnTo>
                  <a:lnTo>
                    <a:pt x="167" y="276"/>
                  </a:lnTo>
                  <a:lnTo>
                    <a:pt x="168" y="273"/>
                  </a:lnTo>
                  <a:lnTo>
                    <a:pt x="170" y="272"/>
                  </a:lnTo>
                  <a:lnTo>
                    <a:pt x="172" y="270"/>
                  </a:lnTo>
                  <a:lnTo>
                    <a:pt x="173" y="270"/>
                  </a:lnTo>
                  <a:lnTo>
                    <a:pt x="173" y="266"/>
                  </a:lnTo>
                  <a:lnTo>
                    <a:pt x="176" y="265"/>
                  </a:lnTo>
                  <a:lnTo>
                    <a:pt x="179" y="264"/>
                  </a:lnTo>
                  <a:lnTo>
                    <a:pt x="181" y="263"/>
                  </a:lnTo>
                  <a:lnTo>
                    <a:pt x="185" y="252"/>
                  </a:lnTo>
                  <a:lnTo>
                    <a:pt x="185" y="249"/>
                  </a:lnTo>
                  <a:lnTo>
                    <a:pt x="182" y="248"/>
                  </a:lnTo>
                  <a:lnTo>
                    <a:pt x="184" y="247"/>
                  </a:lnTo>
                  <a:lnTo>
                    <a:pt x="182" y="243"/>
                  </a:lnTo>
                  <a:lnTo>
                    <a:pt x="186" y="243"/>
                  </a:lnTo>
                  <a:lnTo>
                    <a:pt x="187" y="241"/>
                  </a:lnTo>
                  <a:lnTo>
                    <a:pt x="185" y="239"/>
                  </a:lnTo>
                  <a:lnTo>
                    <a:pt x="186" y="236"/>
                  </a:lnTo>
                  <a:lnTo>
                    <a:pt x="188" y="239"/>
                  </a:lnTo>
                  <a:lnTo>
                    <a:pt x="188" y="235"/>
                  </a:lnTo>
                  <a:lnTo>
                    <a:pt x="190" y="235"/>
                  </a:lnTo>
                  <a:lnTo>
                    <a:pt x="191" y="236"/>
                  </a:lnTo>
                  <a:lnTo>
                    <a:pt x="193" y="237"/>
                  </a:lnTo>
                  <a:lnTo>
                    <a:pt x="196" y="236"/>
                  </a:lnTo>
                  <a:lnTo>
                    <a:pt x="202" y="237"/>
                  </a:lnTo>
                  <a:lnTo>
                    <a:pt x="204" y="239"/>
                  </a:lnTo>
                  <a:lnTo>
                    <a:pt x="206" y="237"/>
                  </a:lnTo>
                  <a:lnTo>
                    <a:pt x="194" y="234"/>
                  </a:lnTo>
                  <a:lnTo>
                    <a:pt x="196" y="233"/>
                  </a:lnTo>
                  <a:lnTo>
                    <a:pt x="198" y="233"/>
                  </a:lnTo>
                  <a:lnTo>
                    <a:pt x="200" y="233"/>
                  </a:lnTo>
                  <a:lnTo>
                    <a:pt x="202" y="228"/>
                  </a:lnTo>
                  <a:lnTo>
                    <a:pt x="203" y="229"/>
                  </a:lnTo>
                  <a:lnTo>
                    <a:pt x="204" y="230"/>
                  </a:lnTo>
                  <a:lnTo>
                    <a:pt x="204" y="231"/>
                  </a:lnTo>
                  <a:lnTo>
                    <a:pt x="208" y="233"/>
                  </a:lnTo>
                  <a:lnTo>
                    <a:pt x="214" y="227"/>
                  </a:lnTo>
                  <a:lnTo>
                    <a:pt x="218" y="222"/>
                  </a:lnTo>
                  <a:lnTo>
                    <a:pt x="220" y="218"/>
                  </a:lnTo>
                  <a:lnTo>
                    <a:pt x="220" y="213"/>
                  </a:lnTo>
                  <a:lnTo>
                    <a:pt x="221" y="212"/>
                  </a:lnTo>
                  <a:lnTo>
                    <a:pt x="220" y="212"/>
                  </a:lnTo>
                  <a:lnTo>
                    <a:pt x="220" y="210"/>
                  </a:lnTo>
                  <a:lnTo>
                    <a:pt x="221" y="210"/>
                  </a:lnTo>
                  <a:lnTo>
                    <a:pt x="222" y="210"/>
                  </a:lnTo>
                  <a:lnTo>
                    <a:pt x="222" y="209"/>
                  </a:lnTo>
                  <a:lnTo>
                    <a:pt x="221" y="206"/>
                  </a:lnTo>
                  <a:lnTo>
                    <a:pt x="222" y="201"/>
                  </a:lnTo>
                  <a:lnTo>
                    <a:pt x="222" y="198"/>
                  </a:lnTo>
                  <a:lnTo>
                    <a:pt x="222" y="195"/>
                  </a:lnTo>
                  <a:lnTo>
                    <a:pt x="220" y="194"/>
                  </a:lnTo>
                  <a:lnTo>
                    <a:pt x="221" y="192"/>
                  </a:lnTo>
                  <a:lnTo>
                    <a:pt x="223" y="191"/>
                  </a:lnTo>
                  <a:lnTo>
                    <a:pt x="223" y="189"/>
                  </a:lnTo>
                  <a:lnTo>
                    <a:pt x="224" y="189"/>
                  </a:lnTo>
                  <a:lnTo>
                    <a:pt x="227" y="189"/>
                  </a:lnTo>
                  <a:lnTo>
                    <a:pt x="224" y="187"/>
                  </a:lnTo>
                  <a:lnTo>
                    <a:pt x="226" y="181"/>
                  </a:lnTo>
                  <a:lnTo>
                    <a:pt x="227" y="181"/>
                  </a:lnTo>
                  <a:lnTo>
                    <a:pt x="228" y="177"/>
                  </a:lnTo>
                  <a:lnTo>
                    <a:pt x="227" y="174"/>
                  </a:lnTo>
                  <a:lnTo>
                    <a:pt x="223" y="173"/>
                  </a:lnTo>
                  <a:lnTo>
                    <a:pt x="223" y="171"/>
                  </a:lnTo>
                  <a:lnTo>
                    <a:pt x="224" y="170"/>
                  </a:lnTo>
                  <a:lnTo>
                    <a:pt x="227" y="169"/>
                  </a:lnTo>
                  <a:lnTo>
                    <a:pt x="228" y="170"/>
                  </a:lnTo>
                  <a:lnTo>
                    <a:pt x="228" y="171"/>
                  </a:lnTo>
                  <a:lnTo>
                    <a:pt x="229" y="173"/>
                  </a:lnTo>
                  <a:lnTo>
                    <a:pt x="233" y="173"/>
                  </a:lnTo>
                  <a:lnTo>
                    <a:pt x="234" y="174"/>
                  </a:lnTo>
                  <a:lnTo>
                    <a:pt x="235" y="175"/>
                  </a:lnTo>
                  <a:lnTo>
                    <a:pt x="238" y="174"/>
                  </a:lnTo>
                  <a:lnTo>
                    <a:pt x="240" y="174"/>
                  </a:lnTo>
                  <a:lnTo>
                    <a:pt x="244" y="168"/>
                  </a:lnTo>
                  <a:lnTo>
                    <a:pt x="246" y="167"/>
                  </a:lnTo>
                  <a:lnTo>
                    <a:pt x="250" y="165"/>
                  </a:lnTo>
                  <a:lnTo>
                    <a:pt x="248" y="164"/>
                  </a:lnTo>
                  <a:lnTo>
                    <a:pt x="250" y="163"/>
                  </a:lnTo>
                  <a:lnTo>
                    <a:pt x="251" y="163"/>
                  </a:lnTo>
                  <a:lnTo>
                    <a:pt x="252" y="163"/>
                  </a:lnTo>
                  <a:lnTo>
                    <a:pt x="250" y="169"/>
                  </a:lnTo>
                  <a:lnTo>
                    <a:pt x="253" y="170"/>
                  </a:lnTo>
                  <a:lnTo>
                    <a:pt x="254" y="174"/>
                  </a:lnTo>
                  <a:lnTo>
                    <a:pt x="254" y="175"/>
                  </a:lnTo>
                  <a:lnTo>
                    <a:pt x="254" y="180"/>
                  </a:lnTo>
                  <a:lnTo>
                    <a:pt x="256" y="181"/>
                  </a:lnTo>
                  <a:lnTo>
                    <a:pt x="254" y="182"/>
                  </a:lnTo>
                  <a:lnTo>
                    <a:pt x="254" y="183"/>
                  </a:lnTo>
                  <a:lnTo>
                    <a:pt x="256" y="183"/>
                  </a:lnTo>
                  <a:lnTo>
                    <a:pt x="257" y="181"/>
                  </a:lnTo>
                  <a:lnTo>
                    <a:pt x="260" y="181"/>
                  </a:lnTo>
                  <a:lnTo>
                    <a:pt x="262" y="179"/>
                  </a:lnTo>
                  <a:lnTo>
                    <a:pt x="260" y="177"/>
                  </a:lnTo>
                  <a:lnTo>
                    <a:pt x="260" y="176"/>
                  </a:lnTo>
                  <a:lnTo>
                    <a:pt x="257" y="173"/>
                  </a:lnTo>
                  <a:lnTo>
                    <a:pt x="258" y="167"/>
                  </a:lnTo>
                  <a:lnTo>
                    <a:pt x="257" y="165"/>
                  </a:lnTo>
                  <a:lnTo>
                    <a:pt x="258" y="162"/>
                  </a:lnTo>
                  <a:lnTo>
                    <a:pt x="259" y="161"/>
                  </a:lnTo>
                  <a:lnTo>
                    <a:pt x="262" y="161"/>
                  </a:lnTo>
                  <a:lnTo>
                    <a:pt x="260" y="158"/>
                  </a:lnTo>
                  <a:lnTo>
                    <a:pt x="257" y="155"/>
                  </a:lnTo>
                  <a:lnTo>
                    <a:pt x="256" y="153"/>
                  </a:lnTo>
                  <a:lnTo>
                    <a:pt x="260" y="152"/>
                  </a:lnTo>
                  <a:lnTo>
                    <a:pt x="260" y="151"/>
                  </a:lnTo>
                  <a:lnTo>
                    <a:pt x="262" y="153"/>
                  </a:lnTo>
                  <a:lnTo>
                    <a:pt x="263" y="155"/>
                  </a:lnTo>
                  <a:lnTo>
                    <a:pt x="264" y="156"/>
                  </a:lnTo>
                  <a:lnTo>
                    <a:pt x="268" y="156"/>
                  </a:lnTo>
                  <a:lnTo>
                    <a:pt x="270" y="157"/>
                  </a:lnTo>
                  <a:lnTo>
                    <a:pt x="271" y="157"/>
                  </a:lnTo>
                  <a:lnTo>
                    <a:pt x="275" y="155"/>
                  </a:lnTo>
                  <a:lnTo>
                    <a:pt x="276" y="152"/>
                  </a:lnTo>
                  <a:lnTo>
                    <a:pt x="278" y="152"/>
                  </a:lnTo>
                  <a:lnTo>
                    <a:pt x="282" y="151"/>
                  </a:lnTo>
                  <a:lnTo>
                    <a:pt x="284" y="152"/>
                  </a:lnTo>
                  <a:lnTo>
                    <a:pt x="286" y="152"/>
                  </a:lnTo>
                  <a:lnTo>
                    <a:pt x="287" y="153"/>
                  </a:lnTo>
                  <a:lnTo>
                    <a:pt x="288" y="152"/>
                  </a:lnTo>
                  <a:lnTo>
                    <a:pt x="290" y="152"/>
                  </a:lnTo>
                  <a:lnTo>
                    <a:pt x="296" y="151"/>
                  </a:lnTo>
                  <a:lnTo>
                    <a:pt x="300" y="150"/>
                  </a:lnTo>
                  <a:lnTo>
                    <a:pt x="306" y="139"/>
                  </a:lnTo>
                  <a:lnTo>
                    <a:pt x="306" y="138"/>
                  </a:lnTo>
                  <a:lnTo>
                    <a:pt x="308" y="131"/>
                  </a:lnTo>
                  <a:lnTo>
                    <a:pt x="310" y="129"/>
                  </a:lnTo>
                  <a:lnTo>
                    <a:pt x="311" y="128"/>
                  </a:lnTo>
                  <a:lnTo>
                    <a:pt x="311" y="127"/>
                  </a:lnTo>
                  <a:lnTo>
                    <a:pt x="308" y="125"/>
                  </a:lnTo>
                  <a:lnTo>
                    <a:pt x="308" y="123"/>
                  </a:lnTo>
                  <a:lnTo>
                    <a:pt x="311" y="121"/>
                  </a:lnTo>
                  <a:lnTo>
                    <a:pt x="310" y="119"/>
                  </a:lnTo>
                  <a:lnTo>
                    <a:pt x="310" y="117"/>
                  </a:lnTo>
                  <a:lnTo>
                    <a:pt x="311" y="119"/>
                  </a:lnTo>
                  <a:lnTo>
                    <a:pt x="312" y="117"/>
                  </a:lnTo>
                  <a:lnTo>
                    <a:pt x="314" y="119"/>
                  </a:lnTo>
                  <a:lnTo>
                    <a:pt x="316" y="117"/>
                  </a:lnTo>
                  <a:lnTo>
                    <a:pt x="316" y="116"/>
                  </a:lnTo>
                  <a:lnTo>
                    <a:pt x="317" y="116"/>
                  </a:lnTo>
                  <a:lnTo>
                    <a:pt x="318" y="117"/>
                  </a:lnTo>
                  <a:lnTo>
                    <a:pt x="320" y="115"/>
                  </a:lnTo>
                  <a:lnTo>
                    <a:pt x="320" y="113"/>
                  </a:lnTo>
                  <a:lnTo>
                    <a:pt x="323" y="113"/>
                  </a:lnTo>
                  <a:lnTo>
                    <a:pt x="324" y="113"/>
                  </a:lnTo>
                  <a:lnTo>
                    <a:pt x="328" y="111"/>
                  </a:lnTo>
                  <a:lnTo>
                    <a:pt x="328" y="110"/>
                  </a:lnTo>
                  <a:lnTo>
                    <a:pt x="329" y="109"/>
                  </a:lnTo>
                  <a:lnTo>
                    <a:pt x="329" y="108"/>
                  </a:lnTo>
                  <a:lnTo>
                    <a:pt x="335" y="107"/>
                  </a:lnTo>
                  <a:lnTo>
                    <a:pt x="334" y="107"/>
                  </a:lnTo>
                  <a:lnTo>
                    <a:pt x="335" y="104"/>
                  </a:lnTo>
                  <a:lnTo>
                    <a:pt x="336" y="103"/>
                  </a:lnTo>
                  <a:lnTo>
                    <a:pt x="338" y="102"/>
                  </a:lnTo>
                  <a:lnTo>
                    <a:pt x="343" y="98"/>
                  </a:lnTo>
                  <a:lnTo>
                    <a:pt x="346" y="92"/>
                  </a:lnTo>
                  <a:lnTo>
                    <a:pt x="344" y="87"/>
                  </a:lnTo>
                  <a:lnTo>
                    <a:pt x="348" y="87"/>
                  </a:lnTo>
                  <a:lnTo>
                    <a:pt x="349" y="86"/>
                  </a:lnTo>
                  <a:lnTo>
                    <a:pt x="349" y="85"/>
                  </a:lnTo>
                  <a:lnTo>
                    <a:pt x="350" y="83"/>
                  </a:lnTo>
                  <a:lnTo>
                    <a:pt x="354" y="83"/>
                  </a:lnTo>
                  <a:lnTo>
                    <a:pt x="359" y="77"/>
                  </a:lnTo>
                  <a:lnTo>
                    <a:pt x="364" y="75"/>
                  </a:lnTo>
                  <a:lnTo>
                    <a:pt x="366" y="73"/>
                  </a:lnTo>
                  <a:lnTo>
                    <a:pt x="368" y="73"/>
                  </a:lnTo>
                  <a:lnTo>
                    <a:pt x="370" y="71"/>
                  </a:lnTo>
                  <a:lnTo>
                    <a:pt x="372" y="69"/>
                  </a:lnTo>
                  <a:lnTo>
                    <a:pt x="373" y="66"/>
                  </a:lnTo>
                  <a:lnTo>
                    <a:pt x="374" y="63"/>
                  </a:lnTo>
                  <a:lnTo>
                    <a:pt x="374" y="60"/>
                  </a:lnTo>
                  <a:lnTo>
                    <a:pt x="376" y="55"/>
                  </a:lnTo>
                  <a:lnTo>
                    <a:pt x="376" y="45"/>
                  </a:lnTo>
                  <a:lnTo>
                    <a:pt x="377" y="47"/>
                  </a:lnTo>
                  <a:lnTo>
                    <a:pt x="378" y="47"/>
                  </a:lnTo>
                  <a:lnTo>
                    <a:pt x="379" y="47"/>
                  </a:lnTo>
                  <a:lnTo>
                    <a:pt x="377" y="44"/>
                  </a:lnTo>
                  <a:lnTo>
                    <a:pt x="377" y="43"/>
                  </a:lnTo>
                  <a:lnTo>
                    <a:pt x="376" y="39"/>
                  </a:lnTo>
                  <a:lnTo>
                    <a:pt x="377" y="24"/>
                  </a:lnTo>
                  <a:lnTo>
                    <a:pt x="376" y="24"/>
                  </a:lnTo>
                  <a:lnTo>
                    <a:pt x="376" y="21"/>
                  </a:lnTo>
                  <a:lnTo>
                    <a:pt x="374" y="20"/>
                  </a:lnTo>
                  <a:lnTo>
                    <a:pt x="377" y="18"/>
                  </a:lnTo>
                  <a:lnTo>
                    <a:pt x="376" y="14"/>
                  </a:lnTo>
                  <a:lnTo>
                    <a:pt x="374" y="12"/>
                  </a:lnTo>
                  <a:lnTo>
                    <a:pt x="376" y="9"/>
                  </a:lnTo>
                  <a:lnTo>
                    <a:pt x="377" y="6"/>
                  </a:lnTo>
                  <a:lnTo>
                    <a:pt x="380" y="2"/>
                  </a:lnTo>
                  <a:lnTo>
                    <a:pt x="379" y="1"/>
                  </a:lnTo>
                  <a:lnTo>
                    <a:pt x="382" y="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48" name="Freeform 1151"/>
            <p:cNvSpPr>
              <a:spLocks noChangeAspect="1"/>
            </p:cNvSpPr>
            <p:nvPr/>
          </p:nvSpPr>
          <p:spPr bwMode="auto">
            <a:xfrm>
              <a:off x="2367" y="3260"/>
              <a:ext cx="236" cy="224"/>
            </a:xfrm>
            <a:custGeom>
              <a:avLst/>
              <a:gdLst>
                <a:gd name="T0" fmla="*/ 2 w 472"/>
                <a:gd name="T1" fmla="*/ 2 h 446"/>
                <a:gd name="T2" fmla="*/ 2 w 472"/>
                <a:gd name="T3" fmla="*/ 2 h 446"/>
                <a:gd name="T4" fmla="*/ 2 w 472"/>
                <a:gd name="T5" fmla="*/ 2 h 446"/>
                <a:gd name="T6" fmla="*/ 2 w 472"/>
                <a:gd name="T7" fmla="*/ 2 h 446"/>
                <a:gd name="T8" fmla="*/ 2 w 472"/>
                <a:gd name="T9" fmla="*/ 2 h 446"/>
                <a:gd name="T10" fmla="*/ 2 w 472"/>
                <a:gd name="T11" fmla="*/ 2 h 446"/>
                <a:gd name="T12" fmla="*/ 2 w 472"/>
                <a:gd name="T13" fmla="*/ 2 h 446"/>
                <a:gd name="T14" fmla="*/ 2 w 472"/>
                <a:gd name="T15" fmla="*/ 2 h 446"/>
                <a:gd name="T16" fmla="*/ 2 w 472"/>
                <a:gd name="T17" fmla="*/ 2 h 446"/>
                <a:gd name="T18" fmla="*/ 1 w 472"/>
                <a:gd name="T19" fmla="*/ 2 h 446"/>
                <a:gd name="T20" fmla="*/ 1 w 472"/>
                <a:gd name="T21" fmla="*/ 2 h 446"/>
                <a:gd name="T22" fmla="*/ 1 w 472"/>
                <a:gd name="T23" fmla="*/ 2 h 446"/>
                <a:gd name="T24" fmla="*/ 1 w 472"/>
                <a:gd name="T25" fmla="*/ 2 h 446"/>
                <a:gd name="T26" fmla="*/ 1 w 472"/>
                <a:gd name="T27" fmla="*/ 2 h 446"/>
                <a:gd name="T28" fmla="*/ 1 w 472"/>
                <a:gd name="T29" fmla="*/ 2 h 446"/>
                <a:gd name="T30" fmla="*/ 1 w 472"/>
                <a:gd name="T31" fmla="*/ 2 h 446"/>
                <a:gd name="T32" fmla="*/ 1 w 472"/>
                <a:gd name="T33" fmla="*/ 2 h 446"/>
                <a:gd name="T34" fmla="*/ 1 w 472"/>
                <a:gd name="T35" fmla="*/ 2 h 446"/>
                <a:gd name="T36" fmla="*/ 1 w 472"/>
                <a:gd name="T37" fmla="*/ 2 h 446"/>
                <a:gd name="T38" fmla="*/ 1 w 472"/>
                <a:gd name="T39" fmla="*/ 2 h 446"/>
                <a:gd name="T40" fmla="*/ 1 w 472"/>
                <a:gd name="T41" fmla="*/ 2 h 446"/>
                <a:gd name="T42" fmla="*/ 1 w 472"/>
                <a:gd name="T43" fmla="*/ 2 h 446"/>
                <a:gd name="T44" fmla="*/ 1 w 472"/>
                <a:gd name="T45" fmla="*/ 2 h 446"/>
                <a:gd name="T46" fmla="*/ 1 w 472"/>
                <a:gd name="T47" fmla="*/ 2 h 446"/>
                <a:gd name="T48" fmla="*/ 1 w 472"/>
                <a:gd name="T49" fmla="*/ 2 h 446"/>
                <a:gd name="T50" fmla="*/ 1 w 472"/>
                <a:gd name="T51" fmla="*/ 2 h 446"/>
                <a:gd name="T52" fmla="*/ 1 w 472"/>
                <a:gd name="T53" fmla="*/ 2 h 446"/>
                <a:gd name="T54" fmla="*/ 1 w 472"/>
                <a:gd name="T55" fmla="*/ 2 h 446"/>
                <a:gd name="T56" fmla="*/ 1 w 472"/>
                <a:gd name="T57" fmla="*/ 2 h 446"/>
                <a:gd name="T58" fmla="*/ 1 w 472"/>
                <a:gd name="T59" fmla="*/ 2 h 446"/>
                <a:gd name="T60" fmla="*/ 1 w 472"/>
                <a:gd name="T61" fmla="*/ 2 h 446"/>
                <a:gd name="T62" fmla="*/ 0 w 472"/>
                <a:gd name="T63" fmla="*/ 2 h 446"/>
                <a:gd name="T64" fmla="*/ 1 w 472"/>
                <a:gd name="T65" fmla="*/ 2 h 446"/>
                <a:gd name="T66" fmla="*/ 1 w 472"/>
                <a:gd name="T67" fmla="*/ 2 h 446"/>
                <a:gd name="T68" fmla="*/ 1 w 472"/>
                <a:gd name="T69" fmla="*/ 2 h 446"/>
                <a:gd name="T70" fmla="*/ 1 w 472"/>
                <a:gd name="T71" fmla="*/ 2 h 446"/>
                <a:gd name="T72" fmla="*/ 1 w 472"/>
                <a:gd name="T73" fmla="*/ 2 h 446"/>
                <a:gd name="T74" fmla="*/ 1 w 472"/>
                <a:gd name="T75" fmla="*/ 2 h 446"/>
                <a:gd name="T76" fmla="*/ 1 w 472"/>
                <a:gd name="T77" fmla="*/ 2 h 446"/>
                <a:gd name="T78" fmla="*/ 1 w 472"/>
                <a:gd name="T79" fmla="*/ 2 h 446"/>
                <a:gd name="T80" fmla="*/ 1 w 472"/>
                <a:gd name="T81" fmla="*/ 2 h 446"/>
                <a:gd name="T82" fmla="*/ 1 w 472"/>
                <a:gd name="T83" fmla="*/ 1 h 446"/>
                <a:gd name="T84" fmla="*/ 1 w 472"/>
                <a:gd name="T85" fmla="*/ 1 h 446"/>
                <a:gd name="T86" fmla="*/ 1 w 472"/>
                <a:gd name="T87" fmla="*/ 1 h 446"/>
                <a:gd name="T88" fmla="*/ 1 w 472"/>
                <a:gd name="T89" fmla="*/ 1 h 446"/>
                <a:gd name="T90" fmla="*/ 1 w 472"/>
                <a:gd name="T91" fmla="*/ 1 h 446"/>
                <a:gd name="T92" fmla="*/ 1 w 472"/>
                <a:gd name="T93" fmla="*/ 1 h 446"/>
                <a:gd name="T94" fmla="*/ 1 w 472"/>
                <a:gd name="T95" fmla="*/ 1 h 446"/>
                <a:gd name="T96" fmla="*/ 1 w 472"/>
                <a:gd name="T97" fmla="*/ 1 h 446"/>
                <a:gd name="T98" fmla="*/ 2 w 472"/>
                <a:gd name="T99" fmla="*/ 1 h 446"/>
                <a:gd name="T100" fmla="*/ 2 w 472"/>
                <a:gd name="T101" fmla="*/ 1 h 446"/>
                <a:gd name="T102" fmla="*/ 2 w 472"/>
                <a:gd name="T103" fmla="*/ 1 h 446"/>
                <a:gd name="T104" fmla="*/ 2 w 472"/>
                <a:gd name="T105" fmla="*/ 1 h 446"/>
                <a:gd name="T106" fmla="*/ 2 w 472"/>
                <a:gd name="T107" fmla="*/ 1 h 446"/>
                <a:gd name="T108" fmla="*/ 2 w 472"/>
                <a:gd name="T109" fmla="*/ 1 h 446"/>
                <a:gd name="T110" fmla="*/ 2 w 472"/>
                <a:gd name="T111" fmla="*/ 1 h 446"/>
                <a:gd name="T112" fmla="*/ 2 w 472"/>
                <a:gd name="T113" fmla="*/ 1 h 446"/>
                <a:gd name="T114" fmla="*/ 2 w 472"/>
                <a:gd name="T115" fmla="*/ 1 h 446"/>
                <a:gd name="T116" fmla="*/ 2 w 472"/>
                <a:gd name="T117" fmla="*/ 1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72" h="446">
                  <a:moveTo>
                    <a:pt x="472" y="294"/>
                  </a:moveTo>
                  <a:lnTo>
                    <a:pt x="472" y="295"/>
                  </a:lnTo>
                  <a:lnTo>
                    <a:pt x="466" y="295"/>
                  </a:lnTo>
                  <a:lnTo>
                    <a:pt x="461" y="297"/>
                  </a:lnTo>
                  <a:lnTo>
                    <a:pt x="462" y="295"/>
                  </a:lnTo>
                  <a:lnTo>
                    <a:pt x="461" y="294"/>
                  </a:lnTo>
                  <a:lnTo>
                    <a:pt x="463" y="293"/>
                  </a:lnTo>
                  <a:lnTo>
                    <a:pt x="463" y="291"/>
                  </a:lnTo>
                  <a:lnTo>
                    <a:pt x="461" y="288"/>
                  </a:lnTo>
                  <a:lnTo>
                    <a:pt x="448" y="277"/>
                  </a:lnTo>
                  <a:lnTo>
                    <a:pt x="438" y="273"/>
                  </a:lnTo>
                  <a:lnTo>
                    <a:pt x="434" y="273"/>
                  </a:lnTo>
                  <a:lnTo>
                    <a:pt x="431" y="272"/>
                  </a:lnTo>
                  <a:lnTo>
                    <a:pt x="428" y="273"/>
                  </a:lnTo>
                  <a:lnTo>
                    <a:pt x="424" y="272"/>
                  </a:lnTo>
                  <a:lnTo>
                    <a:pt x="420" y="272"/>
                  </a:lnTo>
                  <a:lnTo>
                    <a:pt x="414" y="271"/>
                  </a:lnTo>
                  <a:lnTo>
                    <a:pt x="404" y="270"/>
                  </a:lnTo>
                  <a:lnTo>
                    <a:pt x="398" y="271"/>
                  </a:lnTo>
                  <a:lnTo>
                    <a:pt x="396" y="273"/>
                  </a:lnTo>
                  <a:lnTo>
                    <a:pt x="394" y="276"/>
                  </a:lnTo>
                  <a:lnTo>
                    <a:pt x="394" y="277"/>
                  </a:lnTo>
                  <a:lnTo>
                    <a:pt x="392" y="278"/>
                  </a:lnTo>
                  <a:lnTo>
                    <a:pt x="388" y="281"/>
                  </a:lnTo>
                  <a:lnTo>
                    <a:pt x="388" y="283"/>
                  </a:lnTo>
                  <a:lnTo>
                    <a:pt x="386" y="283"/>
                  </a:lnTo>
                  <a:lnTo>
                    <a:pt x="380" y="282"/>
                  </a:lnTo>
                  <a:lnTo>
                    <a:pt x="379" y="282"/>
                  </a:lnTo>
                  <a:lnTo>
                    <a:pt x="378" y="284"/>
                  </a:lnTo>
                  <a:lnTo>
                    <a:pt x="374" y="284"/>
                  </a:lnTo>
                  <a:lnTo>
                    <a:pt x="367" y="287"/>
                  </a:lnTo>
                  <a:lnTo>
                    <a:pt x="364" y="287"/>
                  </a:lnTo>
                  <a:lnTo>
                    <a:pt x="354" y="282"/>
                  </a:lnTo>
                  <a:lnTo>
                    <a:pt x="353" y="282"/>
                  </a:lnTo>
                  <a:lnTo>
                    <a:pt x="350" y="283"/>
                  </a:lnTo>
                  <a:lnTo>
                    <a:pt x="349" y="285"/>
                  </a:lnTo>
                  <a:lnTo>
                    <a:pt x="347" y="284"/>
                  </a:lnTo>
                  <a:lnTo>
                    <a:pt x="348" y="283"/>
                  </a:lnTo>
                  <a:lnTo>
                    <a:pt x="346" y="283"/>
                  </a:lnTo>
                  <a:lnTo>
                    <a:pt x="342" y="285"/>
                  </a:lnTo>
                  <a:lnTo>
                    <a:pt x="337" y="284"/>
                  </a:lnTo>
                  <a:lnTo>
                    <a:pt x="332" y="284"/>
                  </a:lnTo>
                  <a:lnTo>
                    <a:pt x="330" y="285"/>
                  </a:lnTo>
                  <a:lnTo>
                    <a:pt x="328" y="284"/>
                  </a:lnTo>
                  <a:lnTo>
                    <a:pt x="326" y="289"/>
                  </a:lnTo>
                  <a:lnTo>
                    <a:pt x="325" y="289"/>
                  </a:lnTo>
                  <a:lnTo>
                    <a:pt x="323" y="285"/>
                  </a:lnTo>
                  <a:lnTo>
                    <a:pt x="323" y="278"/>
                  </a:lnTo>
                  <a:lnTo>
                    <a:pt x="322" y="275"/>
                  </a:lnTo>
                  <a:lnTo>
                    <a:pt x="322" y="273"/>
                  </a:lnTo>
                  <a:lnTo>
                    <a:pt x="318" y="272"/>
                  </a:lnTo>
                  <a:lnTo>
                    <a:pt x="316" y="276"/>
                  </a:lnTo>
                  <a:lnTo>
                    <a:pt x="313" y="277"/>
                  </a:lnTo>
                  <a:lnTo>
                    <a:pt x="308" y="277"/>
                  </a:lnTo>
                  <a:lnTo>
                    <a:pt x="305" y="279"/>
                  </a:lnTo>
                  <a:lnTo>
                    <a:pt x="302" y="279"/>
                  </a:lnTo>
                  <a:lnTo>
                    <a:pt x="298" y="283"/>
                  </a:lnTo>
                  <a:lnTo>
                    <a:pt x="298" y="284"/>
                  </a:lnTo>
                  <a:lnTo>
                    <a:pt x="299" y="290"/>
                  </a:lnTo>
                  <a:lnTo>
                    <a:pt x="301" y="291"/>
                  </a:lnTo>
                  <a:lnTo>
                    <a:pt x="301" y="293"/>
                  </a:lnTo>
                  <a:lnTo>
                    <a:pt x="301" y="295"/>
                  </a:lnTo>
                  <a:lnTo>
                    <a:pt x="298" y="294"/>
                  </a:lnTo>
                  <a:lnTo>
                    <a:pt x="292" y="300"/>
                  </a:lnTo>
                  <a:lnTo>
                    <a:pt x="292" y="302"/>
                  </a:lnTo>
                  <a:lnTo>
                    <a:pt x="294" y="305"/>
                  </a:lnTo>
                  <a:lnTo>
                    <a:pt x="292" y="306"/>
                  </a:lnTo>
                  <a:lnTo>
                    <a:pt x="292" y="308"/>
                  </a:lnTo>
                  <a:lnTo>
                    <a:pt x="292" y="309"/>
                  </a:lnTo>
                  <a:lnTo>
                    <a:pt x="292" y="312"/>
                  </a:lnTo>
                  <a:lnTo>
                    <a:pt x="295" y="314"/>
                  </a:lnTo>
                  <a:lnTo>
                    <a:pt x="295" y="317"/>
                  </a:lnTo>
                  <a:lnTo>
                    <a:pt x="290" y="319"/>
                  </a:lnTo>
                  <a:lnTo>
                    <a:pt x="289" y="321"/>
                  </a:lnTo>
                  <a:lnTo>
                    <a:pt x="292" y="323"/>
                  </a:lnTo>
                  <a:lnTo>
                    <a:pt x="290" y="324"/>
                  </a:lnTo>
                  <a:lnTo>
                    <a:pt x="287" y="325"/>
                  </a:lnTo>
                  <a:lnTo>
                    <a:pt x="287" y="326"/>
                  </a:lnTo>
                  <a:lnTo>
                    <a:pt x="286" y="331"/>
                  </a:lnTo>
                  <a:lnTo>
                    <a:pt x="284" y="332"/>
                  </a:lnTo>
                  <a:lnTo>
                    <a:pt x="282" y="330"/>
                  </a:lnTo>
                  <a:lnTo>
                    <a:pt x="281" y="326"/>
                  </a:lnTo>
                  <a:lnTo>
                    <a:pt x="280" y="325"/>
                  </a:lnTo>
                  <a:lnTo>
                    <a:pt x="277" y="326"/>
                  </a:lnTo>
                  <a:lnTo>
                    <a:pt x="274" y="324"/>
                  </a:lnTo>
                  <a:lnTo>
                    <a:pt x="272" y="323"/>
                  </a:lnTo>
                  <a:lnTo>
                    <a:pt x="268" y="323"/>
                  </a:lnTo>
                  <a:lnTo>
                    <a:pt x="263" y="325"/>
                  </a:lnTo>
                  <a:lnTo>
                    <a:pt x="263" y="327"/>
                  </a:lnTo>
                  <a:lnTo>
                    <a:pt x="259" y="329"/>
                  </a:lnTo>
                  <a:lnTo>
                    <a:pt x="259" y="330"/>
                  </a:lnTo>
                  <a:lnTo>
                    <a:pt x="257" y="331"/>
                  </a:lnTo>
                  <a:lnTo>
                    <a:pt x="256" y="332"/>
                  </a:lnTo>
                  <a:lnTo>
                    <a:pt x="254" y="332"/>
                  </a:lnTo>
                  <a:lnTo>
                    <a:pt x="253" y="335"/>
                  </a:lnTo>
                  <a:lnTo>
                    <a:pt x="253" y="336"/>
                  </a:lnTo>
                  <a:lnTo>
                    <a:pt x="252" y="337"/>
                  </a:lnTo>
                  <a:lnTo>
                    <a:pt x="251" y="338"/>
                  </a:lnTo>
                  <a:lnTo>
                    <a:pt x="250" y="341"/>
                  </a:lnTo>
                  <a:lnTo>
                    <a:pt x="247" y="341"/>
                  </a:lnTo>
                  <a:lnTo>
                    <a:pt x="247" y="338"/>
                  </a:lnTo>
                  <a:lnTo>
                    <a:pt x="245" y="335"/>
                  </a:lnTo>
                  <a:lnTo>
                    <a:pt x="242" y="335"/>
                  </a:lnTo>
                  <a:lnTo>
                    <a:pt x="239" y="336"/>
                  </a:lnTo>
                  <a:lnTo>
                    <a:pt x="236" y="337"/>
                  </a:lnTo>
                  <a:lnTo>
                    <a:pt x="234" y="341"/>
                  </a:lnTo>
                  <a:lnTo>
                    <a:pt x="233" y="342"/>
                  </a:lnTo>
                  <a:lnTo>
                    <a:pt x="233" y="344"/>
                  </a:lnTo>
                  <a:lnTo>
                    <a:pt x="232" y="344"/>
                  </a:lnTo>
                  <a:lnTo>
                    <a:pt x="230" y="347"/>
                  </a:lnTo>
                  <a:lnTo>
                    <a:pt x="232" y="348"/>
                  </a:lnTo>
                  <a:lnTo>
                    <a:pt x="232" y="354"/>
                  </a:lnTo>
                  <a:lnTo>
                    <a:pt x="227" y="357"/>
                  </a:lnTo>
                  <a:lnTo>
                    <a:pt x="228" y="361"/>
                  </a:lnTo>
                  <a:lnTo>
                    <a:pt x="223" y="362"/>
                  </a:lnTo>
                  <a:lnTo>
                    <a:pt x="220" y="365"/>
                  </a:lnTo>
                  <a:lnTo>
                    <a:pt x="218" y="366"/>
                  </a:lnTo>
                  <a:lnTo>
                    <a:pt x="217" y="363"/>
                  </a:lnTo>
                  <a:lnTo>
                    <a:pt x="216" y="361"/>
                  </a:lnTo>
                  <a:lnTo>
                    <a:pt x="220" y="359"/>
                  </a:lnTo>
                  <a:lnTo>
                    <a:pt x="221" y="360"/>
                  </a:lnTo>
                  <a:lnTo>
                    <a:pt x="223" y="356"/>
                  </a:lnTo>
                  <a:lnTo>
                    <a:pt x="224" y="355"/>
                  </a:lnTo>
                  <a:lnTo>
                    <a:pt x="224" y="354"/>
                  </a:lnTo>
                  <a:lnTo>
                    <a:pt x="224" y="353"/>
                  </a:lnTo>
                  <a:lnTo>
                    <a:pt x="222" y="353"/>
                  </a:lnTo>
                  <a:lnTo>
                    <a:pt x="221" y="357"/>
                  </a:lnTo>
                  <a:lnTo>
                    <a:pt x="217" y="357"/>
                  </a:lnTo>
                  <a:lnTo>
                    <a:pt x="215" y="359"/>
                  </a:lnTo>
                  <a:lnTo>
                    <a:pt x="215" y="357"/>
                  </a:lnTo>
                  <a:lnTo>
                    <a:pt x="215" y="355"/>
                  </a:lnTo>
                  <a:lnTo>
                    <a:pt x="216" y="353"/>
                  </a:lnTo>
                  <a:lnTo>
                    <a:pt x="217" y="345"/>
                  </a:lnTo>
                  <a:lnTo>
                    <a:pt x="218" y="345"/>
                  </a:lnTo>
                  <a:lnTo>
                    <a:pt x="218" y="342"/>
                  </a:lnTo>
                  <a:lnTo>
                    <a:pt x="217" y="344"/>
                  </a:lnTo>
                  <a:lnTo>
                    <a:pt x="216" y="345"/>
                  </a:lnTo>
                  <a:lnTo>
                    <a:pt x="215" y="344"/>
                  </a:lnTo>
                  <a:lnTo>
                    <a:pt x="215" y="337"/>
                  </a:lnTo>
                  <a:lnTo>
                    <a:pt x="214" y="335"/>
                  </a:lnTo>
                  <a:lnTo>
                    <a:pt x="212" y="331"/>
                  </a:lnTo>
                  <a:lnTo>
                    <a:pt x="212" y="333"/>
                  </a:lnTo>
                  <a:lnTo>
                    <a:pt x="211" y="333"/>
                  </a:lnTo>
                  <a:lnTo>
                    <a:pt x="210" y="333"/>
                  </a:lnTo>
                  <a:lnTo>
                    <a:pt x="210" y="335"/>
                  </a:lnTo>
                  <a:lnTo>
                    <a:pt x="209" y="336"/>
                  </a:lnTo>
                  <a:lnTo>
                    <a:pt x="206" y="338"/>
                  </a:lnTo>
                  <a:lnTo>
                    <a:pt x="205" y="338"/>
                  </a:lnTo>
                  <a:lnTo>
                    <a:pt x="204" y="339"/>
                  </a:lnTo>
                  <a:lnTo>
                    <a:pt x="206" y="342"/>
                  </a:lnTo>
                  <a:lnTo>
                    <a:pt x="206" y="344"/>
                  </a:lnTo>
                  <a:lnTo>
                    <a:pt x="206" y="345"/>
                  </a:lnTo>
                  <a:lnTo>
                    <a:pt x="204" y="345"/>
                  </a:lnTo>
                  <a:lnTo>
                    <a:pt x="200" y="343"/>
                  </a:lnTo>
                  <a:lnTo>
                    <a:pt x="200" y="344"/>
                  </a:lnTo>
                  <a:lnTo>
                    <a:pt x="203" y="347"/>
                  </a:lnTo>
                  <a:lnTo>
                    <a:pt x="209" y="347"/>
                  </a:lnTo>
                  <a:lnTo>
                    <a:pt x="209" y="349"/>
                  </a:lnTo>
                  <a:lnTo>
                    <a:pt x="209" y="350"/>
                  </a:lnTo>
                  <a:lnTo>
                    <a:pt x="206" y="354"/>
                  </a:lnTo>
                  <a:lnTo>
                    <a:pt x="203" y="354"/>
                  </a:lnTo>
                  <a:lnTo>
                    <a:pt x="202" y="354"/>
                  </a:lnTo>
                  <a:lnTo>
                    <a:pt x="199" y="351"/>
                  </a:lnTo>
                  <a:lnTo>
                    <a:pt x="196" y="349"/>
                  </a:lnTo>
                  <a:lnTo>
                    <a:pt x="194" y="350"/>
                  </a:lnTo>
                  <a:lnTo>
                    <a:pt x="197" y="353"/>
                  </a:lnTo>
                  <a:lnTo>
                    <a:pt x="198" y="351"/>
                  </a:lnTo>
                  <a:lnTo>
                    <a:pt x="199" y="353"/>
                  </a:lnTo>
                  <a:lnTo>
                    <a:pt x="203" y="357"/>
                  </a:lnTo>
                  <a:lnTo>
                    <a:pt x="204" y="357"/>
                  </a:lnTo>
                  <a:lnTo>
                    <a:pt x="205" y="356"/>
                  </a:lnTo>
                  <a:lnTo>
                    <a:pt x="208" y="356"/>
                  </a:lnTo>
                  <a:lnTo>
                    <a:pt x="208" y="357"/>
                  </a:lnTo>
                  <a:lnTo>
                    <a:pt x="208" y="359"/>
                  </a:lnTo>
                  <a:lnTo>
                    <a:pt x="210" y="361"/>
                  </a:lnTo>
                  <a:lnTo>
                    <a:pt x="210" y="362"/>
                  </a:lnTo>
                  <a:lnTo>
                    <a:pt x="208" y="362"/>
                  </a:lnTo>
                  <a:lnTo>
                    <a:pt x="205" y="361"/>
                  </a:lnTo>
                  <a:lnTo>
                    <a:pt x="203" y="361"/>
                  </a:lnTo>
                  <a:lnTo>
                    <a:pt x="199" y="363"/>
                  </a:lnTo>
                  <a:lnTo>
                    <a:pt x="199" y="366"/>
                  </a:lnTo>
                  <a:lnTo>
                    <a:pt x="197" y="368"/>
                  </a:lnTo>
                  <a:lnTo>
                    <a:pt x="193" y="371"/>
                  </a:lnTo>
                  <a:lnTo>
                    <a:pt x="194" y="371"/>
                  </a:lnTo>
                  <a:lnTo>
                    <a:pt x="193" y="375"/>
                  </a:lnTo>
                  <a:lnTo>
                    <a:pt x="194" y="377"/>
                  </a:lnTo>
                  <a:lnTo>
                    <a:pt x="196" y="377"/>
                  </a:lnTo>
                  <a:lnTo>
                    <a:pt x="193" y="380"/>
                  </a:lnTo>
                  <a:lnTo>
                    <a:pt x="190" y="383"/>
                  </a:lnTo>
                  <a:lnTo>
                    <a:pt x="186" y="380"/>
                  </a:lnTo>
                  <a:lnTo>
                    <a:pt x="182" y="381"/>
                  </a:lnTo>
                  <a:lnTo>
                    <a:pt x="182" y="384"/>
                  </a:lnTo>
                  <a:lnTo>
                    <a:pt x="187" y="385"/>
                  </a:lnTo>
                  <a:lnTo>
                    <a:pt x="192" y="387"/>
                  </a:lnTo>
                  <a:lnTo>
                    <a:pt x="191" y="389"/>
                  </a:lnTo>
                  <a:lnTo>
                    <a:pt x="190" y="387"/>
                  </a:lnTo>
                  <a:lnTo>
                    <a:pt x="187" y="389"/>
                  </a:lnTo>
                  <a:lnTo>
                    <a:pt x="191" y="390"/>
                  </a:lnTo>
                  <a:lnTo>
                    <a:pt x="193" y="389"/>
                  </a:lnTo>
                  <a:lnTo>
                    <a:pt x="194" y="391"/>
                  </a:lnTo>
                  <a:lnTo>
                    <a:pt x="196" y="390"/>
                  </a:lnTo>
                  <a:lnTo>
                    <a:pt x="197" y="390"/>
                  </a:lnTo>
                  <a:lnTo>
                    <a:pt x="196" y="393"/>
                  </a:lnTo>
                  <a:lnTo>
                    <a:pt x="196" y="397"/>
                  </a:lnTo>
                  <a:lnTo>
                    <a:pt x="196" y="398"/>
                  </a:lnTo>
                  <a:lnTo>
                    <a:pt x="199" y="398"/>
                  </a:lnTo>
                  <a:lnTo>
                    <a:pt x="199" y="399"/>
                  </a:lnTo>
                  <a:lnTo>
                    <a:pt x="200" y="401"/>
                  </a:lnTo>
                  <a:lnTo>
                    <a:pt x="199" y="403"/>
                  </a:lnTo>
                  <a:lnTo>
                    <a:pt x="202" y="405"/>
                  </a:lnTo>
                  <a:lnTo>
                    <a:pt x="199" y="408"/>
                  </a:lnTo>
                  <a:lnTo>
                    <a:pt x="199" y="409"/>
                  </a:lnTo>
                  <a:lnTo>
                    <a:pt x="198" y="410"/>
                  </a:lnTo>
                  <a:lnTo>
                    <a:pt x="198" y="413"/>
                  </a:lnTo>
                  <a:lnTo>
                    <a:pt x="196" y="414"/>
                  </a:lnTo>
                  <a:lnTo>
                    <a:pt x="192" y="414"/>
                  </a:lnTo>
                  <a:lnTo>
                    <a:pt x="191" y="415"/>
                  </a:lnTo>
                  <a:lnTo>
                    <a:pt x="190" y="417"/>
                  </a:lnTo>
                  <a:lnTo>
                    <a:pt x="190" y="419"/>
                  </a:lnTo>
                  <a:lnTo>
                    <a:pt x="190" y="420"/>
                  </a:lnTo>
                  <a:lnTo>
                    <a:pt x="190" y="422"/>
                  </a:lnTo>
                  <a:lnTo>
                    <a:pt x="188" y="422"/>
                  </a:lnTo>
                  <a:lnTo>
                    <a:pt x="186" y="427"/>
                  </a:lnTo>
                  <a:lnTo>
                    <a:pt x="184" y="428"/>
                  </a:lnTo>
                  <a:lnTo>
                    <a:pt x="181" y="425"/>
                  </a:lnTo>
                  <a:lnTo>
                    <a:pt x="178" y="425"/>
                  </a:lnTo>
                  <a:lnTo>
                    <a:pt x="176" y="426"/>
                  </a:lnTo>
                  <a:lnTo>
                    <a:pt x="174" y="425"/>
                  </a:lnTo>
                  <a:lnTo>
                    <a:pt x="173" y="425"/>
                  </a:lnTo>
                  <a:lnTo>
                    <a:pt x="170" y="425"/>
                  </a:lnTo>
                  <a:lnTo>
                    <a:pt x="167" y="426"/>
                  </a:lnTo>
                  <a:lnTo>
                    <a:pt x="164" y="428"/>
                  </a:lnTo>
                  <a:lnTo>
                    <a:pt x="164" y="432"/>
                  </a:lnTo>
                  <a:lnTo>
                    <a:pt x="160" y="438"/>
                  </a:lnTo>
                  <a:lnTo>
                    <a:pt x="160" y="445"/>
                  </a:lnTo>
                  <a:lnTo>
                    <a:pt x="156" y="445"/>
                  </a:lnTo>
                  <a:lnTo>
                    <a:pt x="155" y="446"/>
                  </a:lnTo>
                  <a:lnTo>
                    <a:pt x="154" y="446"/>
                  </a:lnTo>
                  <a:lnTo>
                    <a:pt x="150" y="446"/>
                  </a:lnTo>
                  <a:lnTo>
                    <a:pt x="149" y="439"/>
                  </a:lnTo>
                  <a:lnTo>
                    <a:pt x="148" y="440"/>
                  </a:lnTo>
                  <a:lnTo>
                    <a:pt x="146" y="438"/>
                  </a:lnTo>
                  <a:lnTo>
                    <a:pt x="142" y="438"/>
                  </a:lnTo>
                  <a:lnTo>
                    <a:pt x="140" y="437"/>
                  </a:lnTo>
                  <a:lnTo>
                    <a:pt x="142" y="434"/>
                  </a:lnTo>
                  <a:lnTo>
                    <a:pt x="140" y="433"/>
                  </a:lnTo>
                  <a:lnTo>
                    <a:pt x="138" y="432"/>
                  </a:lnTo>
                  <a:lnTo>
                    <a:pt x="140" y="431"/>
                  </a:lnTo>
                  <a:lnTo>
                    <a:pt x="139" y="427"/>
                  </a:lnTo>
                  <a:lnTo>
                    <a:pt x="137" y="427"/>
                  </a:lnTo>
                  <a:lnTo>
                    <a:pt x="136" y="426"/>
                  </a:lnTo>
                  <a:lnTo>
                    <a:pt x="136" y="423"/>
                  </a:lnTo>
                  <a:lnTo>
                    <a:pt x="138" y="419"/>
                  </a:lnTo>
                  <a:lnTo>
                    <a:pt x="138" y="417"/>
                  </a:lnTo>
                  <a:lnTo>
                    <a:pt x="139" y="417"/>
                  </a:lnTo>
                  <a:lnTo>
                    <a:pt x="139" y="415"/>
                  </a:lnTo>
                  <a:lnTo>
                    <a:pt x="137" y="411"/>
                  </a:lnTo>
                  <a:lnTo>
                    <a:pt x="138" y="410"/>
                  </a:lnTo>
                  <a:lnTo>
                    <a:pt x="136" y="407"/>
                  </a:lnTo>
                  <a:lnTo>
                    <a:pt x="133" y="405"/>
                  </a:lnTo>
                  <a:lnTo>
                    <a:pt x="134" y="402"/>
                  </a:lnTo>
                  <a:lnTo>
                    <a:pt x="132" y="396"/>
                  </a:lnTo>
                  <a:lnTo>
                    <a:pt x="124" y="386"/>
                  </a:lnTo>
                  <a:lnTo>
                    <a:pt x="121" y="385"/>
                  </a:lnTo>
                  <a:lnTo>
                    <a:pt x="119" y="381"/>
                  </a:lnTo>
                  <a:lnTo>
                    <a:pt x="115" y="380"/>
                  </a:lnTo>
                  <a:lnTo>
                    <a:pt x="112" y="381"/>
                  </a:lnTo>
                  <a:lnTo>
                    <a:pt x="110" y="381"/>
                  </a:lnTo>
                  <a:lnTo>
                    <a:pt x="109" y="381"/>
                  </a:lnTo>
                  <a:lnTo>
                    <a:pt x="108" y="380"/>
                  </a:lnTo>
                  <a:lnTo>
                    <a:pt x="107" y="379"/>
                  </a:lnTo>
                  <a:lnTo>
                    <a:pt x="106" y="377"/>
                  </a:lnTo>
                  <a:lnTo>
                    <a:pt x="101" y="374"/>
                  </a:lnTo>
                  <a:lnTo>
                    <a:pt x="98" y="375"/>
                  </a:lnTo>
                  <a:lnTo>
                    <a:pt x="96" y="373"/>
                  </a:lnTo>
                  <a:lnTo>
                    <a:pt x="91" y="375"/>
                  </a:lnTo>
                  <a:lnTo>
                    <a:pt x="89" y="377"/>
                  </a:lnTo>
                  <a:lnTo>
                    <a:pt x="90" y="373"/>
                  </a:lnTo>
                  <a:lnTo>
                    <a:pt x="86" y="369"/>
                  </a:lnTo>
                  <a:lnTo>
                    <a:pt x="83" y="368"/>
                  </a:lnTo>
                  <a:lnTo>
                    <a:pt x="82" y="365"/>
                  </a:lnTo>
                  <a:lnTo>
                    <a:pt x="79" y="363"/>
                  </a:lnTo>
                  <a:lnTo>
                    <a:pt x="77" y="363"/>
                  </a:lnTo>
                  <a:lnTo>
                    <a:pt x="74" y="361"/>
                  </a:lnTo>
                  <a:lnTo>
                    <a:pt x="71" y="360"/>
                  </a:lnTo>
                  <a:lnTo>
                    <a:pt x="61" y="361"/>
                  </a:lnTo>
                  <a:lnTo>
                    <a:pt x="59" y="363"/>
                  </a:lnTo>
                  <a:lnTo>
                    <a:pt x="60" y="363"/>
                  </a:lnTo>
                  <a:lnTo>
                    <a:pt x="59" y="366"/>
                  </a:lnTo>
                  <a:lnTo>
                    <a:pt x="53" y="369"/>
                  </a:lnTo>
                  <a:lnTo>
                    <a:pt x="53" y="371"/>
                  </a:lnTo>
                  <a:lnTo>
                    <a:pt x="58" y="377"/>
                  </a:lnTo>
                  <a:lnTo>
                    <a:pt x="58" y="378"/>
                  </a:lnTo>
                  <a:lnTo>
                    <a:pt x="55" y="380"/>
                  </a:lnTo>
                  <a:lnTo>
                    <a:pt x="55" y="385"/>
                  </a:lnTo>
                  <a:lnTo>
                    <a:pt x="52" y="390"/>
                  </a:lnTo>
                  <a:lnTo>
                    <a:pt x="50" y="391"/>
                  </a:lnTo>
                  <a:lnTo>
                    <a:pt x="48" y="390"/>
                  </a:lnTo>
                  <a:lnTo>
                    <a:pt x="47" y="390"/>
                  </a:lnTo>
                  <a:lnTo>
                    <a:pt x="47" y="392"/>
                  </a:lnTo>
                  <a:lnTo>
                    <a:pt x="43" y="393"/>
                  </a:lnTo>
                  <a:lnTo>
                    <a:pt x="36" y="393"/>
                  </a:lnTo>
                  <a:lnTo>
                    <a:pt x="34" y="395"/>
                  </a:lnTo>
                  <a:lnTo>
                    <a:pt x="29" y="395"/>
                  </a:lnTo>
                  <a:lnTo>
                    <a:pt x="24" y="398"/>
                  </a:lnTo>
                  <a:lnTo>
                    <a:pt x="22" y="396"/>
                  </a:lnTo>
                  <a:lnTo>
                    <a:pt x="20" y="397"/>
                  </a:lnTo>
                  <a:lnTo>
                    <a:pt x="19" y="398"/>
                  </a:lnTo>
                  <a:lnTo>
                    <a:pt x="16" y="398"/>
                  </a:lnTo>
                  <a:lnTo>
                    <a:pt x="12" y="401"/>
                  </a:lnTo>
                  <a:lnTo>
                    <a:pt x="10" y="399"/>
                  </a:lnTo>
                  <a:lnTo>
                    <a:pt x="10" y="398"/>
                  </a:lnTo>
                  <a:lnTo>
                    <a:pt x="8" y="397"/>
                  </a:lnTo>
                  <a:lnTo>
                    <a:pt x="8" y="393"/>
                  </a:lnTo>
                  <a:lnTo>
                    <a:pt x="6" y="392"/>
                  </a:lnTo>
                  <a:lnTo>
                    <a:pt x="7" y="391"/>
                  </a:lnTo>
                  <a:lnTo>
                    <a:pt x="7" y="390"/>
                  </a:lnTo>
                  <a:lnTo>
                    <a:pt x="4" y="390"/>
                  </a:lnTo>
                  <a:lnTo>
                    <a:pt x="1" y="386"/>
                  </a:lnTo>
                  <a:lnTo>
                    <a:pt x="0" y="384"/>
                  </a:lnTo>
                  <a:lnTo>
                    <a:pt x="4" y="381"/>
                  </a:lnTo>
                  <a:lnTo>
                    <a:pt x="4" y="379"/>
                  </a:lnTo>
                  <a:lnTo>
                    <a:pt x="8" y="378"/>
                  </a:lnTo>
                  <a:lnTo>
                    <a:pt x="8" y="377"/>
                  </a:lnTo>
                  <a:lnTo>
                    <a:pt x="10" y="374"/>
                  </a:lnTo>
                  <a:lnTo>
                    <a:pt x="10" y="373"/>
                  </a:lnTo>
                  <a:lnTo>
                    <a:pt x="7" y="369"/>
                  </a:lnTo>
                  <a:lnTo>
                    <a:pt x="7" y="365"/>
                  </a:lnTo>
                  <a:lnTo>
                    <a:pt x="7" y="363"/>
                  </a:lnTo>
                  <a:lnTo>
                    <a:pt x="7" y="360"/>
                  </a:lnTo>
                  <a:lnTo>
                    <a:pt x="5" y="355"/>
                  </a:lnTo>
                  <a:lnTo>
                    <a:pt x="7" y="355"/>
                  </a:lnTo>
                  <a:lnTo>
                    <a:pt x="7" y="351"/>
                  </a:lnTo>
                  <a:lnTo>
                    <a:pt x="10" y="351"/>
                  </a:lnTo>
                  <a:lnTo>
                    <a:pt x="11" y="345"/>
                  </a:lnTo>
                  <a:lnTo>
                    <a:pt x="17" y="341"/>
                  </a:lnTo>
                  <a:lnTo>
                    <a:pt x="17" y="338"/>
                  </a:lnTo>
                  <a:lnTo>
                    <a:pt x="22" y="339"/>
                  </a:lnTo>
                  <a:lnTo>
                    <a:pt x="25" y="338"/>
                  </a:lnTo>
                  <a:lnTo>
                    <a:pt x="28" y="338"/>
                  </a:lnTo>
                  <a:lnTo>
                    <a:pt x="31" y="338"/>
                  </a:lnTo>
                  <a:lnTo>
                    <a:pt x="34" y="336"/>
                  </a:lnTo>
                  <a:lnTo>
                    <a:pt x="35" y="335"/>
                  </a:lnTo>
                  <a:lnTo>
                    <a:pt x="38" y="332"/>
                  </a:lnTo>
                  <a:lnTo>
                    <a:pt x="38" y="331"/>
                  </a:lnTo>
                  <a:lnTo>
                    <a:pt x="41" y="329"/>
                  </a:lnTo>
                  <a:lnTo>
                    <a:pt x="42" y="330"/>
                  </a:lnTo>
                  <a:lnTo>
                    <a:pt x="46" y="327"/>
                  </a:lnTo>
                  <a:lnTo>
                    <a:pt x="47" y="326"/>
                  </a:lnTo>
                  <a:lnTo>
                    <a:pt x="48" y="324"/>
                  </a:lnTo>
                  <a:lnTo>
                    <a:pt x="50" y="325"/>
                  </a:lnTo>
                  <a:lnTo>
                    <a:pt x="55" y="323"/>
                  </a:lnTo>
                  <a:lnTo>
                    <a:pt x="55" y="320"/>
                  </a:lnTo>
                  <a:lnTo>
                    <a:pt x="59" y="319"/>
                  </a:lnTo>
                  <a:lnTo>
                    <a:pt x="60" y="318"/>
                  </a:lnTo>
                  <a:lnTo>
                    <a:pt x="64" y="319"/>
                  </a:lnTo>
                  <a:lnTo>
                    <a:pt x="66" y="318"/>
                  </a:lnTo>
                  <a:lnTo>
                    <a:pt x="68" y="318"/>
                  </a:lnTo>
                  <a:lnTo>
                    <a:pt x="70" y="318"/>
                  </a:lnTo>
                  <a:lnTo>
                    <a:pt x="73" y="317"/>
                  </a:lnTo>
                  <a:lnTo>
                    <a:pt x="77" y="319"/>
                  </a:lnTo>
                  <a:lnTo>
                    <a:pt x="79" y="318"/>
                  </a:lnTo>
                  <a:lnTo>
                    <a:pt x="79" y="319"/>
                  </a:lnTo>
                  <a:lnTo>
                    <a:pt x="78" y="320"/>
                  </a:lnTo>
                  <a:lnTo>
                    <a:pt x="79" y="323"/>
                  </a:lnTo>
                  <a:lnTo>
                    <a:pt x="82" y="324"/>
                  </a:lnTo>
                  <a:lnTo>
                    <a:pt x="82" y="326"/>
                  </a:lnTo>
                  <a:lnTo>
                    <a:pt x="83" y="327"/>
                  </a:lnTo>
                  <a:lnTo>
                    <a:pt x="85" y="327"/>
                  </a:lnTo>
                  <a:lnTo>
                    <a:pt x="85" y="330"/>
                  </a:lnTo>
                  <a:lnTo>
                    <a:pt x="90" y="330"/>
                  </a:lnTo>
                  <a:lnTo>
                    <a:pt x="91" y="332"/>
                  </a:lnTo>
                  <a:lnTo>
                    <a:pt x="90" y="336"/>
                  </a:lnTo>
                  <a:lnTo>
                    <a:pt x="89" y="338"/>
                  </a:lnTo>
                  <a:lnTo>
                    <a:pt x="90" y="338"/>
                  </a:lnTo>
                  <a:lnTo>
                    <a:pt x="92" y="335"/>
                  </a:lnTo>
                  <a:lnTo>
                    <a:pt x="92" y="332"/>
                  </a:lnTo>
                  <a:lnTo>
                    <a:pt x="91" y="331"/>
                  </a:lnTo>
                  <a:lnTo>
                    <a:pt x="92" y="330"/>
                  </a:lnTo>
                  <a:lnTo>
                    <a:pt x="98" y="325"/>
                  </a:lnTo>
                  <a:lnTo>
                    <a:pt x="102" y="321"/>
                  </a:lnTo>
                  <a:lnTo>
                    <a:pt x="106" y="315"/>
                  </a:lnTo>
                  <a:lnTo>
                    <a:pt x="106" y="314"/>
                  </a:lnTo>
                  <a:lnTo>
                    <a:pt x="104" y="309"/>
                  </a:lnTo>
                  <a:lnTo>
                    <a:pt x="108" y="309"/>
                  </a:lnTo>
                  <a:lnTo>
                    <a:pt x="110" y="308"/>
                  </a:lnTo>
                  <a:lnTo>
                    <a:pt x="110" y="311"/>
                  </a:lnTo>
                  <a:lnTo>
                    <a:pt x="113" y="312"/>
                  </a:lnTo>
                  <a:lnTo>
                    <a:pt x="118" y="311"/>
                  </a:lnTo>
                  <a:lnTo>
                    <a:pt x="120" y="311"/>
                  </a:lnTo>
                  <a:lnTo>
                    <a:pt x="125" y="311"/>
                  </a:lnTo>
                  <a:lnTo>
                    <a:pt x="130" y="306"/>
                  </a:lnTo>
                  <a:lnTo>
                    <a:pt x="133" y="301"/>
                  </a:lnTo>
                  <a:lnTo>
                    <a:pt x="136" y="301"/>
                  </a:lnTo>
                  <a:lnTo>
                    <a:pt x="139" y="300"/>
                  </a:lnTo>
                  <a:lnTo>
                    <a:pt x="138" y="299"/>
                  </a:lnTo>
                  <a:lnTo>
                    <a:pt x="142" y="296"/>
                  </a:lnTo>
                  <a:lnTo>
                    <a:pt x="144" y="295"/>
                  </a:lnTo>
                  <a:lnTo>
                    <a:pt x="145" y="295"/>
                  </a:lnTo>
                  <a:lnTo>
                    <a:pt x="148" y="294"/>
                  </a:lnTo>
                  <a:lnTo>
                    <a:pt x="151" y="293"/>
                  </a:lnTo>
                  <a:lnTo>
                    <a:pt x="152" y="290"/>
                  </a:lnTo>
                  <a:lnTo>
                    <a:pt x="155" y="284"/>
                  </a:lnTo>
                  <a:lnTo>
                    <a:pt x="156" y="284"/>
                  </a:lnTo>
                  <a:lnTo>
                    <a:pt x="156" y="276"/>
                  </a:lnTo>
                  <a:lnTo>
                    <a:pt x="158" y="275"/>
                  </a:lnTo>
                  <a:lnTo>
                    <a:pt x="161" y="275"/>
                  </a:lnTo>
                  <a:lnTo>
                    <a:pt x="163" y="275"/>
                  </a:lnTo>
                  <a:lnTo>
                    <a:pt x="166" y="275"/>
                  </a:lnTo>
                  <a:lnTo>
                    <a:pt x="167" y="276"/>
                  </a:lnTo>
                  <a:lnTo>
                    <a:pt x="168" y="273"/>
                  </a:lnTo>
                  <a:lnTo>
                    <a:pt x="170" y="272"/>
                  </a:lnTo>
                  <a:lnTo>
                    <a:pt x="172" y="270"/>
                  </a:lnTo>
                  <a:lnTo>
                    <a:pt x="173" y="270"/>
                  </a:lnTo>
                  <a:lnTo>
                    <a:pt x="173" y="266"/>
                  </a:lnTo>
                  <a:lnTo>
                    <a:pt x="176" y="265"/>
                  </a:lnTo>
                  <a:lnTo>
                    <a:pt x="179" y="264"/>
                  </a:lnTo>
                  <a:lnTo>
                    <a:pt x="181" y="263"/>
                  </a:lnTo>
                  <a:lnTo>
                    <a:pt x="185" y="252"/>
                  </a:lnTo>
                  <a:lnTo>
                    <a:pt x="185" y="249"/>
                  </a:lnTo>
                  <a:lnTo>
                    <a:pt x="182" y="248"/>
                  </a:lnTo>
                  <a:lnTo>
                    <a:pt x="184" y="247"/>
                  </a:lnTo>
                  <a:lnTo>
                    <a:pt x="182" y="243"/>
                  </a:lnTo>
                  <a:lnTo>
                    <a:pt x="186" y="243"/>
                  </a:lnTo>
                  <a:lnTo>
                    <a:pt x="187" y="241"/>
                  </a:lnTo>
                  <a:lnTo>
                    <a:pt x="185" y="239"/>
                  </a:lnTo>
                  <a:lnTo>
                    <a:pt x="186" y="236"/>
                  </a:lnTo>
                  <a:lnTo>
                    <a:pt x="188" y="239"/>
                  </a:lnTo>
                  <a:lnTo>
                    <a:pt x="188" y="235"/>
                  </a:lnTo>
                  <a:lnTo>
                    <a:pt x="190" y="235"/>
                  </a:lnTo>
                  <a:lnTo>
                    <a:pt x="191" y="236"/>
                  </a:lnTo>
                  <a:lnTo>
                    <a:pt x="193" y="237"/>
                  </a:lnTo>
                  <a:lnTo>
                    <a:pt x="196" y="236"/>
                  </a:lnTo>
                  <a:lnTo>
                    <a:pt x="202" y="237"/>
                  </a:lnTo>
                  <a:lnTo>
                    <a:pt x="204" y="239"/>
                  </a:lnTo>
                  <a:lnTo>
                    <a:pt x="206" y="237"/>
                  </a:lnTo>
                  <a:lnTo>
                    <a:pt x="194" y="234"/>
                  </a:lnTo>
                  <a:lnTo>
                    <a:pt x="196" y="233"/>
                  </a:lnTo>
                  <a:lnTo>
                    <a:pt x="198" y="233"/>
                  </a:lnTo>
                  <a:lnTo>
                    <a:pt x="200" y="233"/>
                  </a:lnTo>
                  <a:lnTo>
                    <a:pt x="202" y="228"/>
                  </a:lnTo>
                  <a:lnTo>
                    <a:pt x="203" y="229"/>
                  </a:lnTo>
                  <a:lnTo>
                    <a:pt x="204" y="230"/>
                  </a:lnTo>
                  <a:lnTo>
                    <a:pt x="204" y="231"/>
                  </a:lnTo>
                  <a:lnTo>
                    <a:pt x="208" y="233"/>
                  </a:lnTo>
                  <a:lnTo>
                    <a:pt x="214" y="227"/>
                  </a:lnTo>
                  <a:lnTo>
                    <a:pt x="218" y="222"/>
                  </a:lnTo>
                  <a:lnTo>
                    <a:pt x="220" y="218"/>
                  </a:lnTo>
                  <a:lnTo>
                    <a:pt x="220" y="213"/>
                  </a:lnTo>
                  <a:lnTo>
                    <a:pt x="221" y="212"/>
                  </a:lnTo>
                  <a:lnTo>
                    <a:pt x="220" y="212"/>
                  </a:lnTo>
                  <a:lnTo>
                    <a:pt x="220" y="210"/>
                  </a:lnTo>
                  <a:lnTo>
                    <a:pt x="221" y="210"/>
                  </a:lnTo>
                  <a:lnTo>
                    <a:pt x="222" y="210"/>
                  </a:lnTo>
                  <a:lnTo>
                    <a:pt x="222" y="209"/>
                  </a:lnTo>
                  <a:lnTo>
                    <a:pt x="221" y="206"/>
                  </a:lnTo>
                  <a:lnTo>
                    <a:pt x="222" y="201"/>
                  </a:lnTo>
                  <a:lnTo>
                    <a:pt x="222" y="198"/>
                  </a:lnTo>
                  <a:lnTo>
                    <a:pt x="222" y="195"/>
                  </a:lnTo>
                  <a:lnTo>
                    <a:pt x="220" y="194"/>
                  </a:lnTo>
                  <a:lnTo>
                    <a:pt x="221" y="192"/>
                  </a:lnTo>
                  <a:lnTo>
                    <a:pt x="223" y="191"/>
                  </a:lnTo>
                  <a:lnTo>
                    <a:pt x="223" y="189"/>
                  </a:lnTo>
                  <a:lnTo>
                    <a:pt x="224" y="189"/>
                  </a:lnTo>
                  <a:lnTo>
                    <a:pt x="227" y="189"/>
                  </a:lnTo>
                  <a:lnTo>
                    <a:pt x="224" y="187"/>
                  </a:lnTo>
                  <a:lnTo>
                    <a:pt x="226" y="181"/>
                  </a:lnTo>
                  <a:lnTo>
                    <a:pt x="227" y="181"/>
                  </a:lnTo>
                  <a:lnTo>
                    <a:pt x="228" y="177"/>
                  </a:lnTo>
                  <a:lnTo>
                    <a:pt x="227" y="174"/>
                  </a:lnTo>
                  <a:lnTo>
                    <a:pt x="223" y="173"/>
                  </a:lnTo>
                  <a:lnTo>
                    <a:pt x="223" y="171"/>
                  </a:lnTo>
                  <a:lnTo>
                    <a:pt x="224" y="170"/>
                  </a:lnTo>
                  <a:lnTo>
                    <a:pt x="227" y="169"/>
                  </a:lnTo>
                  <a:lnTo>
                    <a:pt x="228" y="170"/>
                  </a:lnTo>
                  <a:lnTo>
                    <a:pt x="228" y="171"/>
                  </a:lnTo>
                  <a:lnTo>
                    <a:pt x="229" y="173"/>
                  </a:lnTo>
                  <a:lnTo>
                    <a:pt x="233" y="173"/>
                  </a:lnTo>
                  <a:lnTo>
                    <a:pt x="234" y="174"/>
                  </a:lnTo>
                  <a:lnTo>
                    <a:pt x="235" y="175"/>
                  </a:lnTo>
                  <a:lnTo>
                    <a:pt x="238" y="174"/>
                  </a:lnTo>
                  <a:lnTo>
                    <a:pt x="240" y="174"/>
                  </a:lnTo>
                  <a:lnTo>
                    <a:pt x="244" y="168"/>
                  </a:lnTo>
                  <a:lnTo>
                    <a:pt x="246" y="167"/>
                  </a:lnTo>
                  <a:lnTo>
                    <a:pt x="250" y="165"/>
                  </a:lnTo>
                  <a:lnTo>
                    <a:pt x="248" y="164"/>
                  </a:lnTo>
                  <a:lnTo>
                    <a:pt x="250" y="163"/>
                  </a:lnTo>
                  <a:lnTo>
                    <a:pt x="251" y="163"/>
                  </a:lnTo>
                  <a:lnTo>
                    <a:pt x="252" y="163"/>
                  </a:lnTo>
                  <a:lnTo>
                    <a:pt x="250" y="169"/>
                  </a:lnTo>
                  <a:lnTo>
                    <a:pt x="253" y="170"/>
                  </a:lnTo>
                  <a:lnTo>
                    <a:pt x="254" y="174"/>
                  </a:lnTo>
                  <a:lnTo>
                    <a:pt x="254" y="175"/>
                  </a:lnTo>
                  <a:lnTo>
                    <a:pt x="254" y="180"/>
                  </a:lnTo>
                  <a:lnTo>
                    <a:pt x="256" y="181"/>
                  </a:lnTo>
                  <a:lnTo>
                    <a:pt x="254" y="182"/>
                  </a:lnTo>
                  <a:lnTo>
                    <a:pt x="254" y="183"/>
                  </a:lnTo>
                  <a:lnTo>
                    <a:pt x="256" y="183"/>
                  </a:lnTo>
                  <a:lnTo>
                    <a:pt x="257" y="181"/>
                  </a:lnTo>
                  <a:lnTo>
                    <a:pt x="260" y="181"/>
                  </a:lnTo>
                  <a:lnTo>
                    <a:pt x="262" y="179"/>
                  </a:lnTo>
                  <a:lnTo>
                    <a:pt x="260" y="177"/>
                  </a:lnTo>
                  <a:lnTo>
                    <a:pt x="260" y="176"/>
                  </a:lnTo>
                  <a:lnTo>
                    <a:pt x="257" y="173"/>
                  </a:lnTo>
                  <a:lnTo>
                    <a:pt x="258" y="167"/>
                  </a:lnTo>
                  <a:lnTo>
                    <a:pt x="257" y="165"/>
                  </a:lnTo>
                  <a:lnTo>
                    <a:pt x="258" y="162"/>
                  </a:lnTo>
                  <a:lnTo>
                    <a:pt x="259" y="161"/>
                  </a:lnTo>
                  <a:lnTo>
                    <a:pt x="262" y="161"/>
                  </a:lnTo>
                  <a:lnTo>
                    <a:pt x="260" y="158"/>
                  </a:lnTo>
                  <a:lnTo>
                    <a:pt x="257" y="155"/>
                  </a:lnTo>
                  <a:lnTo>
                    <a:pt x="256" y="153"/>
                  </a:lnTo>
                  <a:lnTo>
                    <a:pt x="260" y="152"/>
                  </a:lnTo>
                  <a:lnTo>
                    <a:pt x="260" y="151"/>
                  </a:lnTo>
                  <a:lnTo>
                    <a:pt x="262" y="153"/>
                  </a:lnTo>
                  <a:lnTo>
                    <a:pt x="263" y="155"/>
                  </a:lnTo>
                  <a:lnTo>
                    <a:pt x="264" y="156"/>
                  </a:lnTo>
                  <a:lnTo>
                    <a:pt x="268" y="156"/>
                  </a:lnTo>
                  <a:lnTo>
                    <a:pt x="270" y="157"/>
                  </a:lnTo>
                  <a:lnTo>
                    <a:pt x="271" y="157"/>
                  </a:lnTo>
                  <a:lnTo>
                    <a:pt x="275" y="155"/>
                  </a:lnTo>
                  <a:lnTo>
                    <a:pt x="276" y="152"/>
                  </a:lnTo>
                  <a:lnTo>
                    <a:pt x="278" y="152"/>
                  </a:lnTo>
                  <a:lnTo>
                    <a:pt x="282" y="151"/>
                  </a:lnTo>
                  <a:lnTo>
                    <a:pt x="284" y="152"/>
                  </a:lnTo>
                  <a:lnTo>
                    <a:pt x="286" y="152"/>
                  </a:lnTo>
                  <a:lnTo>
                    <a:pt x="287" y="153"/>
                  </a:lnTo>
                  <a:lnTo>
                    <a:pt x="288" y="152"/>
                  </a:lnTo>
                  <a:lnTo>
                    <a:pt x="290" y="152"/>
                  </a:lnTo>
                  <a:lnTo>
                    <a:pt x="296" y="151"/>
                  </a:lnTo>
                  <a:lnTo>
                    <a:pt x="300" y="150"/>
                  </a:lnTo>
                  <a:lnTo>
                    <a:pt x="306" y="139"/>
                  </a:lnTo>
                  <a:lnTo>
                    <a:pt x="306" y="138"/>
                  </a:lnTo>
                  <a:lnTo>
                    <a:pt x="308" y="131"/>
                  </a:lnTo>
                  <a:lnTo>
                    <a:pt x="310" y="129"/>
                  </a:lnTo>
                  <a:lnTo>
                    <a:pt x="311" y="128"/>
                  </a:lnTo>
                  <a:lnTo>
                    <a:pt x="311" y="127"/>
                  </a:lnTo>
                  <a:lnTo>
                    <a:pt x="308" y="125"/>
                  </a:lnTo>
                  <a:lnTo>
                    <a:pt x="308" y="123"/>
                  </a:lnTo>
                  <a:lnTo>
                    <a:pt x="311" y="121"/>
                  </a:lnTo>
                  <a:lnTo>
                    <a:pt x="310" y="119"/>
                  </a:lnTo>
                  <a:lnTo>
                    <a:pt x="310" y="117"/>
                  </a:lnTo>
                  <a:lnTo>
                    <a:pt x="311" y="119"/>
                  </a:lnTo>
                  <a:lnTo>
                    <a:pt x="312" y="117"/>
                  </a:lnTo>
                  <a:lnTo>
                    <a:pt x="314" y="119"/>
                  </a:lnTo>
                  <a:lnTo>
                    <a:pt x="316" y="117"/>
                  </a:lnTo>
                  <a:lnTo>
                    <a:pt x="316" y="116"/>
                  </a:lnTo>
                  <a:lnTo>
                    <a:pt x="317" y="116"/>
                  </a:lnTo>
                  <a:lnTo>
                    <a:pt x="318" y="117"/>
                  </a:lnTo>
                  <a:lnTo>
                    <a:pt x="320" y="115"/>
                  </a:lnTo>
                  <a:lnTo>
                    <a:pt x="320" y="113"/>
                  </a:lnTo>
                  <a:lnTo>
                    <a:pt x="323" y="113"/>
                  </a:lnTo>
                  <a:lnTo>
                    <a:pt x="324" y="113"/>
                  </a:lnTo>
                  <a:lnTo>
                    <a:pt x="328" y="111"/>
                  </a:lnTo>
                  <a:lnTo>
                    <a:pt x="328" y="110"/>
                  </a:lnTo>
                  <a:lnTo>
                    <a:pt x="329" y="109"/>
                  </a:lnTo>
                  <a:lnTo>
                    <a:pt x="329" y="108"/>
                  </a:lnTo>
                  <a:lnTo>
                    <a:pt x="335" y="107"/>
                  </a:lnTo>
                  <a:lnTo>
                    <a:pt x="334" y="107"/>
                  </a:lnTo>
                  <a:lnTo>
                    <a:pt x="335" y="104"/>
                  </a:lnTo>
                  <a:lnTo>
                    <a:pt x="336" y="103"/>
                  </a:lnTo>
                  <a:lnTo>
                    <a:pt x="338" y="102"/>
                  </a:lnTo>
                  <a:lnTo>
                    <a:pt x="343" y="98"/>
                  </a:lnTo>
                  <a:lnTo>
                    <a:pt x="346" y="92"/>
                  </a:lnTo>
                  <a:lnTo>
                    <a:pt x="344" y="87"/>
                  </a:lnTo>
                  <a:lnTo>
                    <a:pt x="348" y="87"/>
                  </a:lnTo>
                  <a:lnTo>
                    <a:pt x="349" y="86"/>
                  </a:lnTo>
                  <a:lnTo>
                    <a:pt x="349" y="85"/>
                  </a:lnTo>
                  <a:lnTo>
                    <a:pt x="350" y="83"/>
                  </a:lnTo>
                  <a:lnTo>
                    <a:pt x="354" y="83"/>
                  </a:lnTo>
                  <a:lnTo>
                    <a:pt x="359" y="77"/>
                  </a:lnTo>
                  <a:lnTo>
                    <a:pt x="364" y="75"/>
                  </a:lnTo>
                  <a:lnTo>
                    <a:pt x="366" y="73"/>
                  </a:lnTo>
                  <a:lnTo>
                    <a:pt x="368" y="73"/>
                  </a:lnTo>
                  <a:lnTo>
                    <a:pt x="370" y="71"/>
                  </a:lnTo>
                  <a:lnTo>
                    <a:pt x="372" y="69"/>
                  </a:lnTo>
                  <a:lnTo>
                    <a:pt x="373" y="66"/>
                  </a:lnTo>
                  <a:lnTo>
                    <a:pt x="374" y="63"/>
                  </a:lnTo>
                  <a:lnTo>
                    <a:pt x="374" y="60"/>
                  </a:lnTo>
                  <a:lnTo>
                    <a:pt x="376" y="55"/>
                  </a:lnTo>
                  <a:lnTo>
                    <a:pt x="376" y="45"/>
                  </a:lnTo>
                  <a:lnTo>
                    <a:pt x="377" y="47"/>
                  </a:lnTo>
                  <a:lnTo>
                    <a:pt x="378" y="47"/>
                  </a:lnTo>
                  <a:lnTo>
                    <a:pt x="379" y="47"/>
                  </a:lnTo>
                  <a:lnTo>
                    <a:pt x="377" y="44"/>
                  </a:lnTo>
                  <a:lnTo>
                    <a:pt x="377" y="43"/>
                  </a:lnTo>
                  <a:lnTo>
                    <a:pt x="376" y="39"/>
                  </a:lnTo>
                  <a:lnTo>
                    <a:pt x="377" y="24"/>
                  </a:lnTo>
                  <a:lnTo>
                    <a:pt x="376" y="24"/>
                  </a:lnTo>
                  <a:lnTo>
                    <a:pt x="376" y="21"/>
                  </a:lnTo>
                  <a:lnTo>
                    <a:pt x="374" y="20"/>
                  </a:lnTo>
                  <a:lnTo>
                    <a:pt x="377" y="18"/>
                  </a:lnTo>
                  <a:lnTo>
                    <a:pt x="376" y="14"/>
                  </a:lnTo>
                  <a:lnTo>
                    <a:pt x="374" y="12"/>
                  </a:lnTo>
                  <a:lnTo>
                    <a:pt x="376" y="9"/>
                  </a:lnTo>
                  <a:lnTo>
                    <a:pt x="377" y="6"/>
                  </a:lnTo>
                  <a:lnTo>
                    <a:pt x="380" y="2"/>
                  </a:lnTo>
                  <a:lnTo>
                    <a:pt x="379" y="1"/>
                  </a:lnTo>
                  <a:lnTo>
                    <a:pt x="382"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49" name="Freeform 1152"/>
            <p:cNvSpPr>
              <a:spLocks noChangeAspect="1"/>
            </p:cNvSpPr>
            <p:nvPr/>
          </p:nvSpPr>
          <p:spPr bwMode="auto">
            <a:xfrm>
              <a:off x="2558" y="3260"/>
              <a:ext cx="49" cy="147"/>
            </a:xfrm>
            <a:custGeom>
              <a:avLst/>
              <a:gdLst>
                <a:gd name="T0" fmla="*/ 1 w 98"/>
                <a:gd name="T1" fmla="*/ 1 h 294"/>
                <a:gd name="T2" fmla="*/ 1 w 98"/>
                <a:gd name="T3" fmla="*/ 1 h 294"/>
                <a:gd name="T4" fmla="*/ 1 w 98"/>
                <a:gd name="T5" fmla="*/ 1 h 294"/>
                <a:gd name="T6" fmla="*/ 1 w 98"/>
                <a:gd name="T7" fmla="*/ 1 h 294"/>
                <a:gd name="T8" fmla="*/ 1 w 98"/>
                <a:gd name="T9" fmla="*/ 1 h 294"/>
                <a:gd name="T10" fmla="*/ 1 w 98"/>
                <a:gd name="T11" fmla="*/ 1 h 294"/>
                <a:gd name="T12" fmla="*/ 1 w 98"/>
                <a:gd name="T13" fmla="*/ 1 h 294"/>
                <a:gd name="T14" fmla="*/ 1 w 98"/>
                <a:gd name="T15" fmla="*/ 1 h 294"/>
                <a:gd name="T16" fmla="*/ 1 w 98"/>
                <a:gd name="T17" fmla="*/ 1 h 294"/>
                <a:gd name="T18" fmla="*/ 1 w 98"/>
                <a:gd name="T19" fmla="*/ 1 h 294"/>
                <a:gd name="T20" fmla="*/ 1 w 98"/>
                <a:gd name="T21" fmla="*/ 1 h 294"/>
                <a:gd name="T22" fmla="*/ 1 w 98"/>
                <a:gd name="T23" fmla="*/ 1 h 294"/>
                <a:gd name="T24" fmla="*/ 1 w 98"/>
                <a:gd name="T25" fmla="*/ 1 h 294"/>
                <a:gd name="T26" fmla="*/ 1 w 98"/>
                <a:gd name="T27" fmla="*/ 1 h 294"/>
                <a:gd name="T28" fmla="*/ 1 w 98"/>
                <a:gd name="T29" fmla="*/ 1 h 294"/>
                <a:gd name="T30" fmla="*/ 1 w 98"/>
                <a:gd name="T31" fmla="*/ 1 h 294"/>
                <a:gd name="T32" fmla="*/ 1 w 98"/>
                <a:gd name="T33" fmla="*/ 1 h 294"/>
                <a:gd name="T34" fmla="*/ 1 w 98"/>
                <a:gd name="T35" fmla="*/ 1 h 294"/>
                <a:gd name="T36" fmla="*/ 1 w 98"/>
                <a:gd name="T37" fmla="*/ 1 h 294"/>
                <a:gd name="T38" fmla="*/ 1 w 98"/>
                <a:gd name="T39" fmla="*/ 1 h 294"/>
                <a:gd name="T40" fmla="*/ 1 w 98"/>
                <a:gd name="T41" fmla="*/ 1 h 294"/>
                <a:gd name="T42" fmla="*/ 1 w 98"/>
                <a:gd name="T43" fmla="*/ 1 h 294"/>
                <a:gd name="T44" fmla="*/ 1 w 98"/>
                <a:gd name="T45" fmla="*/ 1 h 294"/>
                <a:gd name="T46" fmla="*/ 1 w 98"/>
                <a:gd name="T47" fmla="*/ 1 h 294"/>
                <a:gd name="T48" fmla="*/ 1 w 98"/>
                <a:gd name="T49" fmla="*/ 1 h 294"/>
                <a:gd name="T50" fmla="*/ 1 w 98"/>
                <a:gd name="T51" fmla="*/ 1 h 294"/>
                <a:gd name="T52" fmla="*/ 1 w 98"/>
                <a:gd name="T53" fmla="*/ 1 h 294"/>
                <a:gd name="T54" fmla="*/ 1 w 98"/>
                <a:gd name="T55" fmla="*/ 1 h 294"/>
                <a:gd name="T56" fmla="*/ 1 w 98"/>
                <a:gd name="T57" fmla="*/ 1 h 294"/>
                <a:gd name="T58" fmla="*/ 1 w 98"/>
                <a:gd name="T59" fmla="*/ 1 h 294"/>
                <a:gd name="T60" fmla="*/ 1 w 98"/>
                <a:gd name="T61" fmla="*/ 1 h 294"/>
                <a:gd name="T62" fmla="*/ 1 w 98"/>
                <a:gd name="T63" fmla="*/ 1 h 294"/>
                <a:gd name="T64" fmla="*/ 1 w 98"/>
                <a:gd name="T65" fmla="*/ 1 h 294"/>
                <a:gd name="T66" fmla="*/ 1 w 98"/>
                <a:gd name="T67" fmla="*/ 1 h 294"/>
                <a:gd name="T68" fmla="*/ 1 w 98"/>
                <a:gd name="T69" fmla="*/ 1 h 294"/>
                <a:gd name="T70" fmla="*/ 1 w 98"/>
                <a:gd name="T71" fmla="*/ 1 h 294"/>
                <a:gd name="T72" fmla="*/ 1 w 98"/>
                <a:gd name="T73" fmla="*/ 1 h 294"/>
                <a:gd name="T74" fmla="*/ 1 w 98"/>
                <a:gd name="T75" fmla="*/ 1 h 294"/>
                <a:gd name="T76" fmla="*/ 1 w 98"/>
                <a:gd name="T77" fmla="*/ 1 h 294"/>
                <a:gd name="T78" fmla="*/ 1 w 98"/>
                <a:gd name="T79" fmla="*/ 1 h 294"/>
                <a:gd name="T80" fmla="*/ 1 w 98"/>
                <a:gd name="T81" fmla="*/ 1 h 294"/>
                <a:gd name="T82" fmla="*/ 1 w 98"/>
                <a:gd name="T83" fmla="*/ 1 h 294"/>
                <a:gd name="T84" fmla="*/ 1 w 98"/>
                <a:gd name="T85" fmla="*/ 1 h 294"/>
                <a:gd name="T86" fmla="*/ 1 w 98"/>
                <a:gd name="T87" fmla="*/ 1 h 294"/>
                <a:gd name="T88" fmla="*/ 1 w 98"/>
                <a:gd name="T89" fmla="*/ 2 h 294"/>
                <a:gd name="T90" fmla="*/ 1 w 98"/>
                <a:gd name="T91" fmla="*/ 2 h 294"/>
                <a:gd name="T92" fmla="*/ 1 w 98"/>
                <a:gd name="T93" fmla="*/ 2 h 294"/>
                <a:gd name="T94" fmla="*/ 1 w 98"/>
                <a:gd name="T95" fmla="*/ 2 h 294"/>
                <a:gd name="T96" fmla="*/ 1 w 98"/>
                <a:gd name="T97" fmla="*/ 2 h 294"/>
                <a:gd name="T98" fmla="*/ 1 w 98"/>
                <a:gd name="T99" fmla="*/ 2 h 294"/>
                <a:gd name="T100" fmla="*/ 1 w 98"/>
                <a:gd name="T101" fmla="*/ 2 h 294"/>
                <a:gd name="T102" fmla="*/ 1 w 98"/>
                <a:gd name="T103" fmla="*/ 2 h 294"/>
                <a:gd name="T104" fmla="*/ 1 w 98"/>
                <a:gd name="T105" fmla="*/ 2 h 294"/>
                <a:gd name="T106" fmla="*/ 1 w 98"/>
                <a:gd name="T107" fmla="*/ 2 h 294"/>
                <a:gd name="T108" fmla="*/ 1 w 98"/>
                <a:gd name="T109" fmla="*/ 2 h 294"/>
                <a:gd name="T110" fmla="*/ 1 w 98"/>
                <a:gd name="T111" fmla="*/ 2 h 294"/>
                <a:gd name="T112" fmla="*/ 1 w 98"/>
                <a:gd name="T113" fmla="*/ 2 h 294"/>
                <a:gd name="T114" fmla="*/ 1 w 98"/>
                <a:gd name="T115" fmla="*/ 2 h 2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 h="294">
                  <a:moveTo>
                    <a:pt x="0" y="0"/>
                  </a:moveTo>
                  <a:lnTo>
                    <a:pt x="10" y="3"/>
                  </a:lnTo>
                  <a:lnTo>
                    <a:pt x="24" y="2"/>
                  </a:lnTo>
                  <a:lnTo>
                    <a:pt x="28" y="3"/>
                  </a:lnTo>
                  <a:lnTo>
                    <a:pt x="26" y="11"/>
                  </a:lnTo>
                  <a:lnTo>
                    <a:pt x="26" y="12"/>
                  </a:lnTo>
                  <a:lnTo>
                    <a:pt x="27" y="12"/>
                  </a:lnTo>
                  <a:lnTo>
                    <a:pt x="28" y="19"/>
                  </a:lnTo>
                  <a:lnTo>
                    <a:pt x="33" y="25"/>
                  </a:lnTo>
                  <a:lnTo>
                    <a:pt x="34" y="26"/>
                  </a:lnTo>
                  <a:lnTo>
                    <a:pt x="34" y="29"/>
                  </a:lnTo>
                  <a:lnTo>
                    <a:pt x="36" y="31"/>
                  </a:lnTo>
                  <a:lnTo>
                    <a:pt x="31" y="31"/>
                  </a:lnTo>
                  <a:lnTo>
                    <a:pt x="30" y="32"/>
                  </a:lnTo>
                  <a:lnTo>
                    <a:pt x="30" y="36"/>
                  </a:lnTo>
                  <a:lnTo>
                    <a:pt x="28" y="39"/>
                  </a:lnTo>
                  <a:lnTo>
                    <a:pt x="28" y="42"/>
                  </a:lnTo>
                  <a:lnTo>
                    <a:pt x="27" y="49"/>
                  </a:lnTo>
                  <a:lnTo>
                    <a:pt x="28" y="50"/>
                  </a:lnTo>
                  <a:lnTo>
                    <a:pt x="27" y="53"/>
                  </a:lnTo>
                  <a:lnTo>
                    <a:pt x="27" y="55"/>
                  </a:lnTo>
                  <a:lnTo>
                    <a:pt x="26" y="57"/>
                  </a:lnTo>
                  <a:lnTo>
                    <a:pt x="25" y="59"/>
                  </a:lnTo>
                  <a:lnTo>
                    <a:pt x="25" y="61"/>
                  </a:lnTo>
                  <a:lnTo>
                    <a:pt x="13" y="66"/>
                  </a:lnTo>
                  <a:lnTo>
                    <a:pt x="20" y="71"/>
                  </a:lnTo>
                  <a:lnTo>
                    <a:pt x="25" y="72"/>
                  </a:lnTo>
                  <a:lnTo>
                    <a:pt x="26" y="73"/>
                  </a:lnTo>
                  <a:lnTo>
                    <a:pt x="27" y="75"/>
                  </a:lnTo>
                  <a:lnTo>
                    <a:pt x="28" y="75"/>
                  </a:lnTo>
                  <a:lnTo>
                    <a:pt x="30" y="77"/>
                  </a:lnTo>
                  <a:lnTo>
                    <a:pt x="32" y="79"/>
                  </a:lnTo>
                  <a:lnTo>
                    <a:pt x="34" y="79"/>
                  </a:lnTo>
                  <a:lnTo>
                    <a:pt x="36" y="80"/>
                  </a:lnTo>
                  <a:lnTo>
                    <a:pt x="38" y="81"/>
                  </a:lnTo>
                  <a:lnTo>
                    <a:pt x="38" y="78"/>
                  </a:lnTo>
                  <a:lnTo>
                    <a:pt x="43" y="77"/>
                  </a:lnTo>
                  <a:lnTo>
                    <a:pt x="45" y="80"/>
                  </a:lnTo>
                  <a:lnTo>
                    <a:pt x="44" y="84"/>
                  </a:lnTo>
                  <a:lnTo>
                    <a:pt x="46" y="86"/>
                  </a:lnTo>
                  <a:lnTo>
                    <a:pt x="44" y="90"/>
                  </a:lnTo>
                  <a:lnTo>
                    <a:pt x="46" y="93"/>
                  </a:lnTo>
                  <a:lnTo>
                    <a:pt x="46" y="96"/>
                  </a:lnTo>
                  <a:lnTo>
                    <a:pt x="49" y="102"/>
                  </a:lnTo>
                  <a:lnTo>
                    <a:pt x="46" y="107"/>
                  </a:lnTo>
                  <a:lnTo>
                    <a:pt x="46" y="110"/>
                  </a:lnTo>
                  <a:lnTo>
                    <a:pt x="48" y="113"/>
                  </a:lnTo>
                  <a:lnTo>
                    <a:pt x="50" y="114"/>
                  </a:lnTo>
                  <a:lnTo>
                    <a:pt x="51" y="116"/>
                  </a:lnTo>
                  <a:lnTo>
                    <a:pt x="52" y="121"/>
                  </a:lnTo>
                  <a:lnTo>
                    <a:pt x="52" y="128"/>
                  </a:lnTo>
                  <a:lnTo>
                    <a:pt x="54" y="129"/>
                  </a:lnTo>
                  <a:lnTo>
                    <a:pt x="55" y="132"/>
                  </a:lnTo>
                  <a:lnTo>
                    <a:pt x="56" y="135"/>
                  </a:lnTo>
                  <a:lnTo>
                    <a:pt x="56" y="139"/>
                  </a:lnTo>
                  <a:lnTo>
                    <a:pt x="57" y="141"/>
                  </a:lnTo>
                  <a:lnTo>
                    <a:pt x="60" y="143"/>
                  </a:lnTo>
                  <a:lnTo>
                    <a:pt x="62" y="141"/>
                  </a:lnTo>
                  <a:lnTo>
                    <a:pt x="64" y="143"/>
                  </a:lnTo>
                  <a:lnTo>
                    <a:pt x="64" y="144"/>
                  </a:lnTo>
                  <a:lnTo>
                    <a:pt x="64" y="147"/>
                  </a:lnTo>
                  <a:lnTo>
                    <a:pt x="63" y="150"/>
                  </a:lnTo>
                  <a:lnTo>
                    <a:pt x="63" y="152"/>
                  </a:lnTo>
                  <a:lnTo>
                    <a:pt x="63" y="153"/>
                  </a:lnTo>
                  <a:lnTo>
                    <a:pt x="62" y="157"/>
                  </a:lnTo>
                  <a:lnTo>
                    <a:pt x="62" y="162"/>
                  </a:lnTo>
                  <a:lnTo>
                    <a:pt x="61" y="163"/>
                  </a:lnTo>
                  <a:lnTo>
                    <a:pt x="61" y="165"/>
                  </a:lnTo>
                  <a:lnTo>
                    <a:pt x="61" y="169"/>
                  </a:lnTo>
                  <a:lnTo>
                    <a:pt x="62" y="169"/>
                  </a:lnTo>
                  <a:lnTo>
                    <a:pt x="64" y="167"/>
                  </a:lnTo>
                  <a:lnTo>
                    <a:pt x="66" y="168"/>
                  </a:lnTo>
                  <a:lnTo>
                    <a:pt x="67" y="170"/>
                  </a:lnTo>
                  <a:lnTo>
                    <a:pt x="68" y="171"/>
                  </a:lnTo>
                  <a:lnTo>
                    <a:pt x="69" y="170"/>
                  </a:lnTo>
                  <a:lnTo>
                    <a:pt x="68" y="168"/>
                  </a:lnTo>
                  <a:lnTo>
                    <a:pt x="69" y="167"/>
                  </a:lnTo>
                  <a:lnTo>
                    <a:pt x="73" y="168"/>
                  </a:lnTo>
                  <a:lnTo>
                    <a:pt x="73" y="170"/>
                  </a:lnTo>
                  <a:lnTo>
                    <a:pt x="69" y="173"/>
                  </a:lnTo>
                  <a:lnTo>
                    <a:pt x="70" y="175"/>
                  </a:lnTo>
                  <a:lnTo>
                    <a:pt x="72" y="179"/>
                  </a:lnTo>
                  <a:lnTo>
                    <a:pt x="75" y="182"/>
                  </a:lnTo>
                  <a:lnTo>
                    <a:pt x="75" y="185"/>
                  </a:lnTo>
                  <a:lnTo>
                    <a:pt x="75" y="186"/>
                  </a:lnTo>
                  <a:lnTo>
                    <a:pt x="72" y="188"/>
                  </a:lnTo>
                  <a:lnTo>
                    <a:pt x="70" y="189"/>
                  </a:lnTo>
                  <a:lnTo>
                    <a:pt x="73" y="191"/>
                  </a:lnTo>
                  <a:lnTo>
                    <a:pt x="78" y="187"/>
                  </a:lnTo>
                  <a:lnTo>
                    <a:pt x="80" y="188"/>
                  </a:lnTo>
                  <a:lnTo>
                    <a:pt x="81" y="192"/>
                  </a:lnTo>
                  <a:lnTo>
                    <a:pt x="84" y="194"/>
                  </a:lnTo>
                  <a:lnTo>
                    <a:pt x="88" y="193"/>
                  </a:lnTo>
                  <a:lnTo>
                    <a:pt x="90" y="193"/>
                  </a:lnTo>
                  <a:lnTo>
                    <a:pt x="88" y="195"/>
                  </a:lnTo>
                  <a:lnTo>
                    <a:pt x="91" y="199"/>
                  </a:lnTo>
                  <a:lnTo>
                    <a:pt x="90" y="201"/>
                  </a:lnTo>
                  <a:lnTo>
                    <a:pt x="91" y="203"/>
                  </a:lnTo>
                  <a:lnTo>
                    <a:pt x="91" y="207"/>
                  </a:lnTo>
                  <a:lnTo>
                    <a:pt x="92" y="207"/>
                  </a:lnTo>
                  <a:lnTo>
                    <a:pt x="94" y="205"/>
                  </a:lnTo>
                  <a:lnTo>
                    <a:pt x="96" y="205"/>
                  </a:lnTo>
                  <a:lnTo>
                    <a:pt x="97" y="206"/>
                  </a:lnTo>
                  <a:lnTo>
                    <a:pt x="98" y="209"/>
                  </a:lnTo>
                  <a:lnTo>
                    <a:pt x="93" y="210"/>
                  </a:lnTo>
                  <a:lnTo>
                    <a:pt x="93" y="211"/>
                  </a:lnTo>
                  <a:lnTo>
                    <a:pt x="92" y="212"/>
                  </a:lnTo>
                  <a:lnTo>
                    <a:pt x="86" y="210"/>
                  </a:lnTo>
                  <a:lnTo>
                    <a:pt x="85" y="210"/>
                  </a:lnTo>
                  <a:lnTo>
                    <a:pt x="85" y="213"/>
                  </a:lnTo>
                  <a:lnTo>
                    <a:pt x="86" y="218"/>
                  </a:lnTo>
                  <a:lnTo>
                    <a:pt x="85" y="221"/>
                  </a:lnTo>
                  <a:lnTo>
                    <a:pt x="81" y="223"/>
                  </a:lnTo>
                  <a:lnTo>
                    <a:pt x="79" y="225"/>
                  </a:lnTo>
                  <a:lnTo>
                    <a:pt x="79" y="227"/>
                  </a:lnTo>
                  <a:lnTo>
                    <a:pt x="79" y="228"/>
                  </a:lnTo>
                  <a:lnTo>
                    <a:pt x="80" y="229"/>
                  </a:lnTo>
                  <a:lnTo>
                    <a:pt x="81" y="229"/>
                  </a:lnTo>
                  <a:lnTo>
                    <a:pt x="84" y="225"/>
                  </a:lnTo>
                  <a:lnTo>
                    <a:pt x="85" y="224"/>
                  </a:lnTo>
                  <a:lnTo>
                    <a:pt x="86" y="225"/>
                  </a:lnTo>
                  <a:lnTo>
                    <a:pt x="87" y="229"/>
                  </a:lnTo>
                  <a:lnTo>
                    <a:pt x="88" y="234"/>
                  </a:lnTo>
                  <a:lnTo>
                    <a:pt x="90" y="236"/>
                  </a:lnTo>
                  <a:lnTo>
                    <a:pt x="92" y="240"/>
                  </a:lnTo>
                  <a:lnTo>
                    <a:pt x="92" y="242"/>
                  </a:lnTo>
                  <a:lnTo>
                    <a:pt x="91" y="245"/>
                  </a:lnTo>
                  <a:lnTo>
                    <a:pt x="90" y="245"/>
                  </a:lnTo>
                  <a:lnTo>
                    <a:pt x="86" y="245"/>
                  </a:lnTo>
                  <a:lnTo>
                    <a:pt x="85" y="249"/>
                  </a:lnTo>
                  <a:lnTo>
                    <a:pt x="87" y="251"/>
                  </a:lnTo>
                  <a:lnTo>
                    <a:pt x="87" y="253"/>
                  </a:lnTo>
                  <a:lnTo>
                    <a:pt x="86" y="255"/>
                  </a:lnTo>
                  <a:lnTo>
                    <a:pt x="85" y="260"/>
                  </a:lnTo>
                  <a:lnTo>
                    <a:pt x="88" y="263"/>
                  </a:lnTo>
                  <a:lnTo>
                    <a:pt x="86" y="263"/>
                  </a:lnTo>
                  <a:lnTo>
                    <a:pt x="90" y="265"/>
                  </a:lnTo>
                  <a:lnTo>
                    <a:pt x="88" y="266"/>
                  </a:lnTo>
                  <a:lnTo>
                    <a:pt x="91" y="269"/>
                  </a:lnTo>
                  <a:lnTo>
                    <a:pt x="91" y="270"/>
                  </a:lnTo>
                  <a:lnTo>
                    <a:pt x="88" y="271"/>
                  </a:lnTo>
                  <a:lnTo>
                    <a:pt x="86" y="271"/>
                  </a:lnTo>
                  <a:lnTo>
                    <a:pt x="82" y="271"/>
                  </a:lnTo>
                  <a:lnTo>
                    <a:pt x="81" y="271"/>
                  </a:lnTo>
                  <a:lnTo>
                    <a:pt x="80" y="272"/>
                  </a:lnTo>
                  <a:lnTo>
                    <a:pt x="78" y="272"/>
                  </a:lnTo>
                  <a:lnTo>
                    <a:pt x="80" y="273"/>
                  </a:lnTo>
                  <a:lnTo>
                    <a:pt x="81" y="273"/>
                  </a:lnTo>
                  <a:lnTo>
                    <a:pt x="81" y="275"/>
                  </a:lnTo>
                  <a:lnTo>
                    <a:pt x="81" y="276"/>
                  </a:lnTo>
                  <a:lnTo>
                    <a:pt x="82" y="276"/>
                  </a:lnTo>
                  <a:lnTo>
                    <a:pt x="84" y="278"/>
                  </a:lnTo>
                  <a:lnTo>
                    <a:pt x="85" y="276"/>
                  </a:lnTo>
                  <a:lnTo>
                    <a:pt x="86" y="276"/>
                  </a:lnTo>
                  <a:lnTo>
                    <a:pt x="88" y="276"/>
                  </a:lnTo>
                  <a:lnTo>
                    <a:pt x="90" y="277"/>
                  </a:lnTo>
                  <a:lnTo>
                    <a:pt x="88" y="278"/>
                  </a:lnTo>
                  <a:lnTo>
                    <a:pt x="87" y="279"/>
                  </a:lnTo>
                  <a:lnTo>
                    <a:pt x="85" y="279"/>
                  </a:lnTo>
                  <a:lnTo>
                    <a:pt x="84" y="279"/>
                  </a:lnTo>
                  <a:lnTo>
                    <a:pt x="86" y="282"/>
                  </a:lnTo>
                  <a:lnTo>
                    <a:pt x="88" y="281"/>
                  </a:lnTo>
                  <a:lnTo>
                    <a:pt x="91" y="279"/>
                  </a:lnTo>
                  <a:lnTo>
                    <a:pt x="91" y="278"/>
                  </a:lnTo>
                  <a:lnTo>
                    <a:pt x="94" y="276"/>
                  </a:lnTo>
                  <a:lnTo>
                    <a:pt x="97" y="277"/>
                  </a:lnTo>
                  <a:lnTo>
                    <a:pt x="97" y="278"/>
                  </a:lnTo>
                  <a:lnTo>
                    <a:pt x="98" y="279"/>
                  </a:lnTo>
                  <a:lnTo>
                    <a:pt x="98" y="283"/>
                  </a:lnTo>
                  <a:lnTo>
                    <a:pt x="97" y="283"/>
                  </a:lnTo>
                  <a:lnTo>
                    <a:pt x="91" y="285"/>
                  </a:lnTo>
                  <a:lnTo>
                    <a:pt x="87" y="288"/>
                  </a:lnTo>
                  <a:lnTo>
                    <a:pt x="87" y="289"/>
                  </a:lnTo>
                  <a:lnTo>
                    <a:pt x="90" y="29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50" name="Freeform 1153"/>
            <p:cNvSpPr>
              <a:spLocks noChangeAspect="1"/>
            </p:cNvSpPr>
            <p:nvPr/>
          </p:nvSpPr>
          <p:spPr bwMode="auto">
            <a:xfrm>
              <a:off x="2543" y="3195"/>
              <a:ext cx="3" cy="10"/>
            </a:xfrm>
            <a:custGeom>
              <a:avLst/>
              <a:gdLst>
                <a:gd name="T0" fmla="*/ 0 w 7"/>
                <a:gd name="T1" fmla="*/ 1 h 20"/>
                <a:gd name="T2" fmla="*/ 0 w 7"/>
                <a:gd name="T3" fmla="*/ 1 h 20"/>
                <a:gd name="T4" fmla="*/ 0 w 7"/>
                <a:gd name="T5" fmla="*/ 1 h 20"/>
                <a:gd name="T6" fmla="*/ 0 w 7"/>
                <a:gd name="T7" fmla="*/ 1 h 20"/>
                <a:gd name="T8" fmla="*/ 0 w 7"/>
                <a:gd name="T9" fmla="*/ 1 h 20"/>
                <a:gd name="T10" fmla="*/ 0 w 7"/>
                <a:gd name="T11" fmla="*/ 0 h 20"/>
                <a:gd name="T12" fmla="*/ 0 w 7"/>
                <a:gd name="T13" fmla="*/ 0 h 20"/>
                <a:gd name="T14" fmla="*/ 0 w 7"/>
                <a:gd name="T15" fmla="*/ 1 h 20"/>
                <a:gd name="T16" fmla="*/ 0 w 7"/>
                <a:gd name="T17" fmla="*/ 1 h 20"/>
                <a:gd name="T18" fmla="*/ 0 w 7"/>
                <a:gd name="T19" fmla="*/ 1 h 20"/>
                <a:gd name="T20" fmla="*/ 0 w 7"/>
                <a:gd name="T21" fmla="*/ 1 h 20"/>
                <a:gd name="T22" fmla="*/ 0 w 7"/>
                <a:gd name="T23" fmla="*/ 1 h 20"/>
                <a:gd name="T24" fmla="*/ 0 w 7"/>
                <a:gd name="T25" fmla="*/ 1 h 20"/>
                <a:gd name="T26" fmla="*/ 0 w 7"/>
                <a:gd name="T27" fmla="*/ 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20">
                  <a:moveTo>
                    <a:pt x="2" y="20"/>
                  </a:moveTo>
                  <a:lnTo>
                    <a:pt x="1" y="18"/>
                  </a:lnTo>
                  <a:lnTo>
                    <a:pt x="0" y="14"/>
                  </a:lnTo>
                  <a:lnTo>
                    <a:pt x="1" y="8"/>
                  </a:lnTo>
                  <a:lnTo>
                    <a:pt x="1" y="4"/>
                  </a:lnTo>
                  <a:lnTo>
                    <a:pt x="2" y="0"/>
                  </a:lnTo>
                  <a:lnTo>
                    <a:pt x="3" y="0"/>
                  </a:lnTo>
                  <a:lnTo>
                    <a:pt x="3" y="2"/>
                  </a:lnTo>
                  <a:lnTo>
                    <a:pt x="4" y="5"/>
                  </a:lnTo>
                  <a:lnTo>
                    <a:pt x="6" y="7"/>
                  </a:lnTo>
                  <a:lnTo>
                    <a:pt x="4" y="16"/>
                  </a:lnTo>
                  <a:lnTo>
                    <a:pt x="7" y="19"/>
                  </a:lnTo>
                  <a:lnTo>
                    <a:pt x="4" y="19"/>
                  </a:lnTo>
                  <a:lnTo>
                    <a:pt x="2" y="2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51" name="Freeform 1154"/>
            <p:cNvSpPr>
              <a:spLocks noChangeAspect="1"/>
            </p:cNvSpPr>
            <p:nvPr/>
          </p:nvSpPr>
          <p:spPr bwMode="auto">
            <a:xfrm>
              <a:off x="2558" y="3192"/>
              <a:ext cx="249" cy="248"/>
            </a:xfrm>
            <a:custGeom>
              <a:avLst/>
              <a:gdLst>
                <a:gd name="T0" fmla="*/ 2 w 498"/>
                <a:gd name="T1" fmla="*/ 1 h 496"/>
                <a:gd name="T2" fmla="*/ 2 w 498"/>
                <a:gd name="T3" fmla="*/ 1 h 496"/>
                <a:gd name="T4" fmla="*/ 2 w 498"/>
                <a:gd name="T5" fmla="*/ 1 h 496"/>
                <a:gd name="T6" fmla="*/ 2 w 498"/>
                <a:gd name="T7" fmla="*/ 1 h 496"/>
                <a:gd name="T8" fmla="*/ 2 w 498"/>
                <a:gd name="T9" fmla="*/ 1 h 496"/>
                <a:gd name="T10" fmla="*/ 2 w 498"/>
                <a:gd name="T11" fmla="*/ 1 h 496"/>
                <a:gd name="T12" fmla="*/ 2 w 498"/>
                <a:gd name="T13" fmla="*/ 2 h 496"/>
                <a:gd name="T14" fmla="*/ 2 w 498"/>
                <a:gd name="T15" fmla="*/ 2 h 496"/>
                <a:gd name="T16" fmla="*/ 2 w 498"/>
                <a:gd name="T17" fmla="*/ 2 h 496"/>
                <a:gd name="T18" fmla="*/ 2 w 498"/>
                <a:gd name="T19" fmla="*/ 2 h 496"/>
                <a:gd name="T20" fmla="*/ 2 w 498"/>
                <a:gd name="T21" fmla="*/ 2 h 496"/>
                <a:gd name="T22" fmla="*/ 2 w 498"/>
                <a:gd name="T23" fmla="*/ 2 h 496"/>
                <a:gd name="T24" fmla="*/ 2 w 498"/>
                <a:gd name="T25" fmla="*/ 2 h 496"/>
                <a:gd name="T26" fmla="*/ 2 w 498"/>
                <a:gd name="T27" fmla="*/ 2 h 496"/>
                <a:gd name="T28" fmla="*/ 2 w 498"/>
                <a:gd name="T29" fmla="*/ 2 h 496"/>
                <a:gd name="T30" fmla="*/ 2 w 498"/>
                <a:gd name="T31" fmla="*/ 2 h 496"/>
                <a:gd name="T32" fmla="*/ 2 w 498"/>
                <a:gd name="T33" fmla="*/ 2 h 496"/>
                <a:gd name="T34" fmla="*/ 2 w 498"/>
                <a:gd name="T35" fmla="*/ 2 h 496"/>
                <a:gd name="T36" fmla="*/ 2 w 498"/>
                <a:gd name="T37" fmla="*/ 2 h 496"/>
                <a:gd name="T38" fmla="*/ 2 w 498"/>
                <a:gd name="T39" fmla="*/ 2 h 496"/>
                <a:gd name="T40" fmla="*/ 1 w 498"/>
                <a:gd name="T41" fmla="*/ 2 h 496"/>
                <a:gd name="T42" fmla="*/ 1 w 498"/>
                <a:gd name="T43" fmla="*/ 2 h 496"/>
                <a:gd name="T44" fmla="*/ 1 w 498"/>
                <a:gd name="T45" fmla="*/ 2 h 496"/>
                <a:gd name="T46" fmla="*/ 1 w 498"/>
                <a:gd name="T47" fmla="*/ 2 h 496"/>
                <a:gd name="T48" fmla="*/ 1 w 498"/>
                <a:gd name="T49" fmla="*/ 2 h 496"/>
                <a:gd name="T50" fmla="*/ 1 w 498"/>
                <a:gd name="T51" fmla="*/ 2 h 496"/>
                <a:gd name="T52" fmla="*/ 1 w 498"/>
                <a:gd name="T53" fmla="*/ 2 h 496"/>
                <a:gd name="T54" fmla="*/ 1 w 498"/>
                <a:gd name="T55" fmla="*/ 2 h 496"/>
                <a:gd name="T56" fmla="*/ 1 w 498"/>
                <a:gd name="T57" fmla="*/ 2 h 496"/>
                <a:gd name="T58" fmla="*/ 1 w 498"/>
                <a:gd name="T59" fmla="*/ 2 h 496"/>
                <a:gd name="T60" fmla="*/ 1 w 498"/>
                <a:gd name="T61" fmla="*/ 2 h 496"/>
                <a:gd name="T62" fmla="*/ 1 w 498"/>
                <a:gd name="T63" fmla="*/ 2 h 496"/>
                <a:gd name="T64" fmla="*/ 1 w 498"/>
                <a:gd name="T65" fmla="*/ 2 h 496"/>
                <a:gd name="T66" fmla="*/ 1 w 498"/>
                <a:gd name="T67" fmla="*/ 2 h 496"/>
                <a:gd name="T68" fmla="*/ 1 w 498"/>
                <a:gd name="T69" fmla="*/ 2 h 496"/>
                <a:gd name="T70" fmla="*/ 1 w 498"/>
                <a:gd name="T71" fmla="*/ 2 h 496"/>
                <a:gd name="T72" fmla="*/ 1 w 498"/>
                <a:gd name="T73" fmla="*/ 2 h 496"/>
                <a:gd name="T74" fmla="*/ 1 w 498"/>
                <a:gd name="T75" fmla="*/ 2 h 496"/>
                <a:gd name="T76" fmla="*/ 1 w 498"/>
                <a:gd name="T77" fmla="*/ 1 h 496"/>
                <a:gd name="T78" fmla="*/ 1 w 498"/>
                <a:gd name="T79" fmla="*/ 1 h 496"/>
                <a:gd name="T80" fmla="*/ 1 w 498"/>
                <a:gd name="T81" fmla="*/ 1 h 496"/>
                <a:gd name="T82" fmla="*/ 1 w 498"/>
                <a:gd name="T83" fmla="*/ 1 h 496"/>
                <a:gd name="T84" fmla="*/ 1 w 498"/>
                <a:gd name="T85" fmla="*/ 1 h 496"/>
                <a:gd name="T86" fmla="*/ 1 w 498"/>
                <a:gd name="T87" fmla="*/ 1 h 496"/>
                <a:gd name="T88" fmla="*/ 1 w 498"/>
                <a:gd name="T89" fmla="*/ 1 h 496"/>
                <a:gd name="T90" fmla="*/ 1 w 498"/>
                <a:gd name="T91" fmla="*/ 1 h 496"/>
                <a:gd name="T92" fmla="*/ 1 w 498"/>
                <a:gd name="T93" fmla="*/ 1 h 496"/>
                <a:gd name="T94" fmla="*/ 1 w 498"/>
                <a:gd name="T95" fmla="*/ 1 h 496"/>
                <a:gd name="T96" fmla="*/ 1 w 498"/>
                <a:gd name="T97" fmla="*/ 1 h 496"/>
                <a:gd name="T98" fmla="*/ 1 w 498"/>
                <a:gd name="T99" fmla="*/ 1 h 496"/>
                <a:gd name="T100" fmla="*/ 1 w 498"/>
                <a:gd name="T101" fmla="*/ 1 h 496"/>
                <a:gd name="T102" fmla="*/ 1 w 498"/>
                <a:gd name="T103" fmla="*/ 1 h 496"/>
                <a:gd name="T104" fmla="*/ 1 w 498"/>
                <a:gd name="T105" fmla="*/ 1 h 496"/>
                <a:gd name="T106" fmla="*/ 1 w 498"/>
                <a:gd name="T107" fmla="*/ 1 h 496"/>
                <a:gd name="T108" fmla="*/ 1 w 498"/>
                <a:gd name="T109" fmla="*/ 1 h 496"/>
                <a:gd name="T110" fmla="*/ 1 w 498"/>
                <a:gd name="T111" fmla="*/ 1 h 496"/>
                <a:gd name="T112" fmla="*/ 1 w 498"/>
                <a:gd name="T113" fmla="*/ 1 h 4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8" h="496">
                  <a:moveTo>
                    <a:pt x="230" y="35"/>
                  </a:moveTo>
                  <a:lnTo>
                    <a:pt x="219" y="35"/>
                  </a:lnTo>
                  <a:lnTo>
                    <a:pt x="220" y="49"/>
                  </a:lnTo>
                  <a:lnTo>
                    <a:pt x="224" y="60"/>
                  </a:lnTo>
                  <a:lnTo>
                    <a:pt x="241" y="70"/>
                  </a:lnTo>
                  <a:lnTo>
                    <a:pt x="249" y="79"/>
                  </a:lnTo>
                  <a:lnTo>
                    <a:pt x="254" y="82"/>
                  </a:lnTo>
                  <a:lnTo>
                    <a:pt x="260" y="82"/>
                  </a:lnTo>
                  <a:lnTo>
                    <a:pt x="264" y="85"/>
                  </a:lnTo>
                  <a:lnTo>
                    <a:pt x="270" y="89"/>
                  </a:lnTo>
                  <a:lnTo>
                    <a:pt x="274" y="94"/>
                  </a:lnTo>
                  <a:lnTo>
                    <a:pt x="280" y="92"/>
                  </a:lnTo>
                  <a:lnTo>
                    <a:pt x="289" y="95"/>
                  </a:lnTo>
                  <a:lnTo>
                    <a:pt x="289" y="97"/>
                  </a:lnTo>
                  <a:lnTo>
                    <a:pt x="289" y="102"/>
                  </a:lnTo>
                  <a:lnTo>
                    <a:pt x="286" y="107"/>
                  </a:lnTo>
                  <a:lnTo>
                    <a:pt x="283" y="114"/>
                  </a:lnTo>
                  <a:lnTo>
                    <a:pt x="285" y="118"/>
                  </a:lnTo>
                  <a:lnTo>
                    <a:pt x="306" y="120"/>
                  </a:lnTo>
                  <a:lnTo>
                    <a:pt x="309" y="115"/>
                  </a:lnTo>
                  <a:lnTo>
                    <a:pt x="310" y="113"/>
                  </a:lnTo>
                  <a:lnTo>
                    <a:pt x="312" y="109"/>
                  </a:lnTo>
                  <a:lnTo>
                    <a:pt x="313" y="108"/>
                  </a:lnTo>
                  <a:lnTo>
                    <a:pt x="318" y="108"/>
                  </a:lnTo>
                  <a:lnTo>
                    <a:pt x="331" y="109"/>
                  </a:lnTo>
                  <a:lnTo>
                    <a:pt x="340" y="109"/>
                  </a:lnTo>
                  <a:lnTo>
                    <a:pt x="342" y="113"/>
                  </a:lnTo>
                  <a:lnTo>
                    <a:pt x="352" y="115"/>
                  </a:lnTo>
                  <a:lnTo>
                    <a:pt x="351" y="134"/>
                  </a:lnTo>
                  <a:lnTo>
                    <a:pt x="361" y="133"/>
                  </a:lnTo>
                  <a:lnTo>
                    <a:pt x="368" y="136"/>
                  </a:lnTo>
                  <a:lnTo>
                    <a:pt x="375" y="142"/>
                  </a:lnTo>
                  <a:lnTo>
                    <a:pt x="378" y="146"/>
                  </a:lnTo>
                  <a:lnTo>
                    <a:pt x="382" y="148"/>
                  </a:lnTo>
                  <a:lnTo>
                    <a:pt x="387" y="152"/>
                  </a:lnTo>
                  <a:lnTo>
                    <a:pt x="392" y="154"/>
                  </a:lnTo>
                  <a:lnTo>
                    <a:pt x="414" y="152"/>
                  </a:lnTo>
                  <a:lnTo>
                    <a:pt x="415" y="154"/>
                  </a:lnTo>
                  <a:lnTo>
                    <a:pt x="412" y="161"/>
                  </a:lnTo>
                  <a:lnTo>
                    <a:pt x="410" y="163"/>
                  </a:lnTo>
                  <a:lnTo>
                    <a:pt x="409" y="168"/>
                  </a:lnTo>
                  <a:lnTo>
                    <a:pt x="422" y="178"/>
                  </a:lnTo>
                  <a:lnTo>
                    <a:pt x="427" y="174"/>
                  </a:lnTo>
                  <a:lnTo>
                    <a:pt x="433" y="173"/>
                  </a:lnTo>
                  <a:lnTo>
                    <a:pt x="436" y="172"/>
                  </a:lnTo>
                  <a:lnTo>
                    <a:pt x="448" y="172"/>
                  </a:lnTo>
                  <a:lnTo>
                    <a:pt x="447" y="187"/>
                  </a:lnTo>
                  <a:lnTo>
                    <a:pt x="453" y="191"/>
                  </a:lnTo>
                  <a:lnTo>
                    <a:pt x="453" y="198"/>
                  </a:lnTo>
                  <a:lnTo>
                    <a:pt x="471" y="198"/>
                  </a:lnTo>
                  <a:lnTo>
                    <a:pt x="475" y="210"/>
                  </a:lnTo>
                  <a:lnTo>
                    <a:pt x="476" y="211"/>
                  </a:lnTo>
                  <a:lnTo>
                    <a:pt x="476" y="216"/>
                  </a:lnTo>
                  <a:lnTo>
                    <a:pt x="496" y="222"/>
                  </a:lnTo>
                  <a:lnTo>
                    <a:pt x="498" y="227"/>
                  </a:lnTo>
                  <a:lnTo>
                    <a:pt x="487" y="233"/>
                  </a:lnTo>
                  <a:lnTo>
                    <a:pt x="482" y="234"/>
                  </a:lnTo>
                  <a:lnTo>
                    <a:pt x="478" y="241"/>
                  </a:lnTo>
                  <a:lnTo>
                    <a:pt x="478" y="244"/>
                  </a:lnTo>
                  <a:lnTo>
                    <a:pt x="482" y="247"/>
                  </a:lnTo>
                  <a:lnTo>
                    <a:pt x="476" y="257"/>
                  </a:lnTo>
                  <a:lnTo>
                    <a:pt x="476" y="260"/>
                  </a:lnTo>
                  <a:lnTo>
                    <a:pt x="471" y="263"/>
                  </a:lnTo>
                  <a:lnTo>
                    <a:pt x="469" y="263"/>
                  </a:lnTo>
                  <a:lnTo>
                    <a:pt x="465" y="266"/>
                  </a:lnTo>
                  <a:lnTo>
                    <a:pt x="459" y="266"/>
                  </a:lnTo>
                  <a:lnTo>
                    <a:pt x="454" y="269"/>
                  </a:lnTo>
                  <a:lnTo>
                    <a:pt x="451" y="269"/>
                  </a:lnTo>
                  <a:lnTo>
                    <a:pt x="441" y="266"/>
                  </a:lnTo>
                  <a:lnTo>
                    <a:pt x="434" y="266"/>
                  </a:lnTo>
                  <a:lnTo>
                    <a:pt x="430" y="271"/>
                  </a:lnTo>
                  <a:lnTo>
                    <a:pt x="429" y="274"/>
                  </a:lnTo>
                  <a:lnTo>
                    <a:pt x="428" y="274"/>
                  </a:lnTo>
                  <a:lnTo>
                    <a:pt x="423" y="272"/>
                  </a:lnTo>
                  <a:lnTo>
                    <a:pt x="414" y="274"/>
                  </a:lnTo>
                  <a:lnTo>
                    <a:pt x="404" y="274"/>
                  </a:lnTo>
                  <a:lnTo>
                    <a:pt x="390" y="275"/>
                  </a:lnTo>
                  <a:lnTo>
                    <a:pt x="381" y="277"/>
                  </a:lnTo>
                  <a:lnTo>
                    <a:pt x="379" y="280"/>
                  </a:lnTo>
                  <a:lnTo>
                    <a:pt x="378" y="281"/>
                  </a:lnTo>
                  <a:lnTo>
                    <a:pt x="374" y="284"/>
                  </a:lnTo>
                  <a:lnTo>
                    <a:pt x="373" y="287"/>
                  </a:lnTo>
                  <a:lnTo>
                    <a:pt x="373" y="290"/>
                  </a:lnTo>
                  <a:lnTo>
                    <a:pt x="367" y="298"/>
                  </a:lnTo>
                  <a:lnTo>
                    <a:pt x="366" y="298"/>
                  </a:lnTo>
                  <a:lnTo>
                    <a:pt x="366" y="296"/>
                  </a:lnTo>
                  <a:lnTo>
                    <a:pt x="366" y="293"/>
                  </a:lnTo>
                  <a:lnTo>
                    <a:pt x="367" y="290"/>
                  </a:lnTo>
                  <a:lnTo>
                    <a:pt x="366" y="288"/>
                  </a:lnTo>
                  <a:lnTo>
                    <a:pt x="364" y="289"/>
                  </a:lnTo>
                  <a:lnTo>
                    <a:pt x="364" y="293"/>
                  </a:lnTo>
                  <a:lnTo>
                    <a:pt x="364" y="295"/>
                  </a:lnTo>
                  <a:lnTo>
                    <a:pt x="364" y="296"/>
                  </a:lnTo>
                  <a:lnTo>
                    <a:pt x="364" y="298"/>
                  </a:lnTo>
                  <a:lnTo>
                    <a:pt x="363" y="298"/>
                  </a:lnTo>
                  <a:lnTo>
                    <a:pt x="354" y="301"/>
                  </a:lnTo>
                  <a:lnTo>
                    <a:pt x="350" y="302"/>
                  </a:lnTo>
                  <a:lnTo>
                    <a:pt x="349" y="306"/>
                  </a:lnTo>
                  <a:lnTo>
                    <a:pt x="349" y="307"/>
                  </a:lnTo>
                  <a:lnTo>
                    <a:pt x="348" y="306"/>
                  </a:lnTo>
                  <a:lnTo>
                    <a:pt x="346" y="306"/>
                  </a:lnTo>
                  <a:lnTo>
                    <a:pt x="343" y="307"/>
                  </a:lnTo>
                  <a:lnTo>
                    <a:pt x="339" y="306"/>
                  </a:lnTo>
                  <a:lnTo>
                    <a:pt x="336" y="305"/>
                  </a:lnTo>
                  <a:lnTo>
                    <a:pt x="330" y="301"/>
                  </a:lnTo>
                  <a:lnTo>
                    <a:pt x="330" y="300"/>
                  </a:lnTo>
                  <a:lnTo>
                    <a:pt x="332" y="300"/>
                  </a:lnTo>
                  <a:lnTo>
                    <a:pt x="333" y="299"/>
                  </a:lnTo>
                  <a:lnTo>
                    <a:pt x="333" y="296"/>
                  </a:lnTo>
                  <a:lnTo>
                    <a:pt x="330" y="290"/>
                  </a:lnTo>
                  <a:lnTo>
                    <a:pt x="328" y="289"/>
                  </a:lnTo>
                  <a:lnTo>
                    <a:pt x="328" y="288"/>
                  </a:lnTo>
                  <a:lnTo>
                    <a:pt x="327" y="287"/>
                  </a:lnTo>
                  <a:lnTo>
                    <a:pt x="327" y="284"/>
                  </a:lnTo>
                  <a:lnTo>
                    <a:pt x="325" y="277"/>
                  </a:lnTo>
                  <a:lnTo>
                    <a:pt x="322" y="276"/>
                  </a:lnTo>
                  <a:lnTo>
                    <a:pt x="324" y="274"/>
                  </a:lnTo>
                  <a:lnTo>
                    <a:pt x="322" y="272"/>
                  </a:lnTo>
                  <a:lnTo>
                    <a:pt x="321" y="274"/>
                  </a:lnTo>
                  <a:lnTo>
                    <a:pt x="320" y="274"/>
                  </a:lnTo>
                  <a:lnTo>
                    <a:pt x="315" y="268"/>
                  </a:lnTo>
                  <a:lnTo>
                    <a:pt x="314" y="266"/>
                  </a:lnTo>
                  <a:lnTo>
                    <a:pt x="314" y="270"/>
                  </a:lnTo>
                  <a:lnTo>
                    <a:pt x="316" y="272"/>
                  </a:lnTo>
                  <a:lnTo>
                    <a:pt x="318" y="275"/>
                  </a:lnTo>
                  <a:lnTo>
                    <a:pt x="319" y="281"/>
                  </a:lnTo>
                  <a:lnTo>
                    <a:pt x="321" y="284"/>
                  </a:lnTo>
                  <a:lnTo>
                    <a:pt x="322" y="287"/>
                  </a:lnTo>
                  <a:lnTo>
                    <a:pt x="324" y="298"/>
                  </a:lnTo>
                  <a:lnTo>
                    <a:pt x="322" y="301"/>
                  </a:lnTo>
                  <a:lnTo>
                    <a:pt x="324" y="307"/>
                  </a:lnTo>
                  <a:lnTo>
                    <a:pt x="327" y="306"/>
                  </a:lnTo>
                  <a:lnTo>
                    <a:pt x="328" y="304"/>
                  </a:lnTo>
                  <a:lnTo>
                    <a:pt x="330" y="305"/>
                  </a:lnTo>
                  <a:lnTo>
                    <a:pt x="327" y="308"/>
                  </a:lnTo>
                  <a:lnTo>
                    <a:pt x="325" y="311"/>
                  </a:lnTo>
                  <a:lnTo>
                    <a:pt x="322" y="316"/>
                  </a:lnTo>
                  <a:lnTo>
                    <a:pt x="319" y="317"/>
                  </a:lnTo>
                  <a:lnTo>
                    <a:pt x="316" y="320"/>
                  </a:lnTo>
                  <a:lnTo>
                    <a:pt x="315" y="325"/>
                  </a:lnTo>
                  <a:lnTo>
                    <a:pt x="315" y="328"/>
                  </a:lnTo>
                  <a:lnTo>
                    <a:pt x="306" y="337"/>
                  </a:lnTo>
                  <a:lnTo>
                    <a:pt x="306" y="340"/>
                  </a:lnTo>
                  <a:lnTo>
                    <a:pt x="304" y="342"/>
                  </a:lnTo>
                  <a:lnTo>
                    <a:pt x="301" y="352"/>
                  </a:lnTo>
                  <a:lnTo>
                    <a:pt x="300" y="365"/>
                  </a:lnTo>
                  <a:lnTo>
                    <a:pt x="300" y="366"/>
                  </a:lnTo>
                  <a:lnTo>
                    <a:pt x="304" y="368"/>
                  </a:lnTo>
                  <a:lnTo>
                    <a:pt x="303" y="370"/>
                  </a:lnTo>
                  <a:lnTo>
                    <a:pt x="303" y="371"/>
                  </a:lnTo>
                  <a:lnTo>
                    <a:pt x="307" y="372"/>
                  </a:lnTo>
                  <a:lnTo>
                    <a:pt x="307" y="373"/>
                  </a:lnTo>
                  <a:lnTo>
                    <a:pt x="309" y="374"/>
                  </a:lnTo>
                  <a:lnTo>
                    <a:pt x="309" y="376"/>
                  </a:lnTo>
                  <a:lnTo>
                    <a:pt x="306" y="377"/>
                  </a:lnTo>
                  <a:lnTo>
                    <a:pt x="303" y="377"/>
                  </a:lnTo>
                  <a:lnTo>
                    <a:pt x="298" y="378"/>
                  </a:lnTo>
                  <a:lnTo>
                    <a:pt x="296" y="377"/>
                  </a:lnTo>
                  <a:lnTo>
                    <a:pt x="295" y="378"/>
                  </a:lnTo>
                  <a:lnTo>
                    <a:pt x="294" y="374"/>
                  </a:lnTo>
                  <a:lnTo>
                    <a:pt x="290" y="379"/>
                  </a:lnTo>
                  <a:lnTo>
                    <a:pt x="286" y="382"/>
                  </a:lnTo>
                  <a:lnTo>
                    <a:pt x="285" y="388"/>
                  </a:lnTo>
                  <a:lnTo>
                    <a:pt x="286" y="389"/>
                  </a:lnTo>
                  <a:lnTo>
                    <a:pt x="286" y="390"/>
                  </a:lnTo>
                  <a:lnTo>
                    <a:pt x="284" y="391"/>
                  </a:lnTo>
                  <a:lnTo>
                    <a:pt x="284" y="392"/>
                  </a:lnTo>
                  <a:lnTo>
                    <a:pt x="285" y="397"/>
                  </a:lnTo>
                  <a:lnTo>
                    <a:pt x="285" y="400"/>
                  </a:lnTo>
                  <a:lnTo>
                    <a:pt x="288" y="402"/>
                  </a:lnTo>
                  <a:lnTo>
                    <a:pt x="292" y="402"/>
                  </a:lnTo>
                  <a:lnTo>
                    <a:pt x="296" y="403"/>
                  </a:lnTo>
                  <a:lnTo>
                    <a:pt x="298" y="406"/>
                  </a:lnTo>
                  <a:lnTo>
                    <a:pt x="300" y="403"/>
                  </a:lnTo>
                  <a:lnTo>
                    <a:pt x="302" y="403"/>
                  </a:lnTo>
                  <a:lnTo>
                    <a:pt x="306" y="404"/>
                  </a:lnTo>
                  <a:lnTo>
                    <a:pt x="307" y="404"/>
                  </a:lnTo>
                  <a:lnTo>
                    <a:pt x="304" y="408"/>
                  </a:lnTo>
                  <a:lnTo>
                    <a:pt x="301" y="409"/>
                  </a:lnTo>
                  <a:lnTo>
                    <a:pt x="300" y="410"/>
                  </a:lnTo>
                  <a:lnTo>
                    <a:pt x="302" y="412"/>
                  </a:lnTo>
                  <a:lnTo>
                    <a:pt x="302" y="413"/>
                  </a:lnTo>
                  <a:lnTo>
                    <a:pt x="298" y="414"/>
                  </a:lnTo>
                  <a:lnTo>
                    <a:pt x="296" y="418"/>
                  </a:lnTo>
                  <a:lnTo>
                    <a:pt x="297" y="420"/>
                  </a:lnTo>
                  <a:lnTo>
                    <a:pt x="295" y="422"/>
                  </a:lnTo>
                  <a:lnTo>
                    <a:pt x="295" y="425"/>
                  </a:lnTo>
                  <a:lnTo>
                    <a:pt x="296" y="425"/>
                  </a:lnTo>
                  <a:lnTo>
                    <a:pt x="296" y="428"/>
                  </a:lnTo>
                  <a:lnTo>
                    <a:pt x="294" y="431"/>
                  </a:lnTo>
                  <a:lnTo>
                    <a:pt x="291" y="431"/>
                  </a:lnTo>
                  <a:lnTo>
                    <a:pt x="289" y="434"/>
                  </a:lnTo>
                  <a:lnTo>
                    <a:pt x="288" y="434"/>
                  </a:lnTo>
                  <a:lnTo>
                    <a:pt x="286" y="433"/>
                  </a:lnTo>
                  <a:lnTo>
                    <a:pt x="284" y="433"/>
                  </a:lnTo>
                  <a:lnTo>
                    <a:pt x="280" y="434"/>
                  </a:lnTo>
                  <a:lnTo>
                    <a:pt x="278" y="438"/>
                  </a:lnTo>
                  <a:lnTo>
                    <a:pt x="273" y="439"/>
                  </a:lnTo>
                  <a:lnTo>
                    <a:pt x="268" y="442"/>
                  </a:lnTo>
                  <a:lnTo>
                    <a:pt x="266" y="442"/>
                  </a:lnTo>
                  <a:lnTo>
                    <a:pt x="260" y="448"/>
                  </a:lnTo>
                  <a:lnTo>
                    <a:pt x="258" y="451"/>
                  </a:lnTo>
                  <a:lnTo>
                    <a:pt x="254" y="458"/>
                  </a:lnTo>
                  <a:lnTo>
                    <a:pt x="252" y="470"/>
                  </a:lnTo>
                  <a:lnTo>
                    <a:pt x="250" y="475"/>
                  </a:lnTo>
                  <a:lnTo>
                    <a:pt x="249" y="478"/>
                  </a:lnTo>
                  <a:lnTo>
                    <a:pt x="249" y="481"/>
                  </a:lnTo>
                  <a:lnTo>
                    <a:pt x="250" y="484"/>
                  </a:lnTo>
                  <a:lnTo>
                    <a:pt x="254" y="487"/>
                  </a:lnTo>
                  <a:lnTo>
                    <a:pt x="250" y="488"/>
                  </a:lnTo>
                  <a:lnTo>
                    <a:pt x="243" y="486"/>
                  </a:lnTo>
                  <a:lnTo>
                    <a:pt x="236" y="491"/>
                  </a:lnTo>
                  <a:lnTo>
                    <a:pt x="234" y="494"/>
                  </a:lnTo>
                  <a:lnTo>
                    <a:pt x="232" y="493"/>
                  </a:lnTo>
                  <a:lnTo>
                    <a:pt x="230" y="496"/>
                  </a:lnTo>
                  <a:lnTo>
                    <a:pt x="226" y="492"/>
                  </a:lnTo>
                  <a:lnTo>
                    <a:pt x="225" y="490"/>
                  </a:lnTo>
                  <a:lnTo>
                    <a:pt x="220" y="486"/>
                  </a:lnTo>
                  <a:lnTo>
                    <a:pt x="216" y="486"/>
                  </a:lnTo>
                  <a:lnTo>
                    <a:pt x="214" y="484"/>
                  </a:lnTo>
                  <a:lnTo>
                    <a:pt x="212" y="487"/>
                  </a:lnTo>
                  <a:lnTo>
                    <a:pt x="210" y="491"/>
                  </a:lnTo>
                  <a:lnTo>
                    <a:pt x="206" y="488"/>
                  </a:lnTo>
                  <a:lnTo>
                    <a:pt x="199" y="487"/>
                  </a:lnTo>
                  <a:lnTo>
                    <a:pt x="194" y="480"/>
                  </a:lnTo>
                  <a:lnTo>
                    <a:pt x="186" y="476"/>
                  </a:lnTo>
                  <a:lnTo>
                    <a:pt x="184" y="474"/>
                  </a:lnTo>
                  <a:lnTo>
                    <a:pt x="186" y="473"/>
                  </a:lnTo>
                  <a:lnTo>
                    <a:pt x="187" y="474"/>
                  </a:lnTo>
                  <a:lnTo>
                    <a:pt x="188" y="474"/>
                  </a:lnTo>
                  <a:lnTo>
                    <a:pt x="189" y="464"/>
                  </a:lnTo>
                  <a:lnTo>
                    <a:pt x="182" y="458"/>
                  </a:lnTo>
                  <a:lnTo>
                    <a:pt x="182" y="457"/>
                  </a:lnTo>
                  <a:lnTo>
                    <a:pt x="178" y="455"/>
                  </a:lnTo>
                  <a:lnTo>
                    <a:pt x="176" y="451"/>
                  </a:lnTo>
                  <a:lnTo>
                    <a:pt x="172" y="448"/>
                  </a:lnTo>
                  <a:lnTo>
                    <a:pt x="164" y="446"/>
                  </a:lnTo>
                  <a:lnTo>
                    <a:pt x="163" y="444"/>
                  </a:lnTo>
                  <a:lnTo>
                    <a:pt x="168" y="438"/>
                  </a:lnTo>
                  <a:lnTo>
                    <a:pt x="168" y="436"/>
                  </a:lnTo>
                  <a:lnTo>
                    <a:pt x="170" y="434"/>
                  </a:lnTo>
                  <a:lnTo>
                    <a:pt x="169" y="433"/>
                  </a:lnTo>
                  <a:lnTo>
                    <a:pt x="168" y="433"/>
                  </a:lnTo>
                  <a:lnTo>
                    <a:pt x="169" y="431"/>
                  </a:lnTo>
                  <a:lnTo>
                    <a:pt x="169" y="430"/>
                  </a:lnTo>
                  <a:lnTo>
                    <a:pt x="166" y="432"/>
                  </a:lnTo>
                  <a:lnTo>
                    <a:pt x="166" y="436"/>
                  </a:lnTo>
                  <a:lnTo>
                    <a:pt x="165" y="438"/>
                  </a:lnTo>
                  <a:lnTo>
                    <a:pt x="162" y="440"/>
                  </a:lnTo>
                  <a:lnTo>
                    <a:pt x="158" y="443"/>
                  </a:lnTo>
                  <a:lnTo>
                    <a:pt x="154" y="442"/>
                  </a:lnTo>
                  <a:lnTo>
                    <a:pt x="151" y="442"/>
                  </a:lnTo>
                  <a:lnTo>
                    <a:pt x="148" y="442"/>
                  </a:lnTo>
                  <a:lnTo>
                    <a:pt x="147" y="444"/>
                  </a:lnTo>
                  <a:lnTo>
                    <a:pt x="145" y="444"/>
                  </a:lnTo>
                  <a:lnTo>
                    <a:pt x="144" y="443"/>
                  </a:lnTo>
                  <a:lnTo>
                    <a:pt x="140" y="446"/>
                  </a:lnTo>
                  <a:lnTo>
                    <a:pt x="139" y="445"/>
                  </a:lnTo>
                  <a:lnTo>
                    <a:pt x="138" y="446"/>
                  </a:lnTo>
                  <a:lnTo>
                    <a:pt x="135" y="446"/>
                  </a:lnTo>
                  <a:lnTo>
                    <a:pt x="133" y="446"/>
                  </a:lnTo>
                  <a:lnTo>
                    <a:pt x="126" y="442"/>
                  </a:lnTo>
                  <a:lnTo>
                    <a:pt x="124" y="440"/>
                  </a:lnTo>
                  <a:lnTo>
                    <a:pt x="126" y="439"/>
                  </a:lnTo>
                  <a:lnTo>
                    <a:pt x="123" y="436"/>
                  </a:lnTo>
                  <a:lnTo>
                    <a:pt x="122" y="434"/>
                  </a:lnTo>
                  <a:lnTo>
                    <a:pt x="120" y="436"/>
                  </a:lnTo>
                  <a:lnTo>
                    <a:pt x="117" y="434"/>
                  </a:lnTo>
                  <a:lnTo>
                    <a:pt x="115" y="436"/>
                  </a:lnTo>
                  <a:lnTo>
                    <a:pt x="112" y="433"/>
                  </a:lnTo>
                  <a:lnTo>
                    <a:pt x="111" y="433"/>
                  </a:lnTo>
                  <a:lnTo>
                    <a:pt x="111" y="431"/>
                  </a:lnTo>
                  <a:lnTo>
                    <a:pt x="111" y="426"/>
                  </a:lnTo>
                  <a:lnTo>
                    <a:pt x="109" y="425"/>
                  </a:lnTo>
                  <a:lnTo>
                    <a:pt x="109" y="422"/>
                  </a:lnTo>
                  <a:lnTo>
                    <a:pt x="111" y="420"/>
                  </a:lnTo>
                  <a:lnTo>
                    <a:pt x="111" y="418"/>
                  </a:lnTo>
                  <a:lnTo>
                    <a:pt x="109" y="414"/>
                  </a:lnTo>
                  <a:lnTo>
                    <a:pt x="112" y="414"/>
                  </a:lnTo>
                  <a:lnTo>
                    <a:pt x="114" y="416"/>
                  </a:lnTo>
                  <a:lnTo>
                    <a:pt x="115" y="416"/>
                  </a:lnTo>
                  <a:lnTo>
                    <a:pt x="116" y="415"/>
                  </a:lnTo>
                  <a:lnTo>
                    <a:pt x="114" y="415"/>
                  </a:lnTo>
                  <a:lnTo>
                    <a:pt x="115" y="413"/>
                  </a:lnTo>
                  <a:lnTo>
                    <a:pt x="112" y="413"/>
                  </a:lnTo>
                  <a:lnTo>
                    <a:pt x="109" y="410"/>
                  </a:lnTo>
                  <a:lnTo>
                    <a:pt x="106" y="413"/>
                  </a:lnTo>
                  <a:lnTo>
                    <a:pt x="102" y="413"/>
                  </a:lnTo>
                  <a:lnTo>
                    <a:pt x="99" y="414"/>
                  </a:lnTo>
                  <a:lnTo>
                    <a:pt x="98" y="414"/>
                  </a:lnTo>
                  <a:lnTo>
                    <a:pt x="98" y="413"/>
                  </a:lnTo>
                  <a:lnTo>
                    <a:pt x="99" y="412"/>
                  </a:lnTo>
                  <a:lnTo>
                    <a:pt x="99" y="409"/>
                  </a:lnTo>
                  <a:lnTo>
                    <a:pt x="98" y="412"/>
                  </a:lnTo>
                  <a:lnTo>
                    <a:pt x="93" y="410"/>
                  </a:lnTo>
                  <a:lnTo>
                    <a:pt x="92" y="409"/>
                  </a:lnTo>
                  <a:lnTo>
                    <a:pt x="93" y="406"/>
                  </a:lnTo>
                  <a:lnTo>
                    <a:pt x="92" y="398"/>
                  </a:lnTo>
                  <a:lnTo>
                    <a:pt x="93" y="398"/>
                  </a:lnTo>
                  <a:lnTo>
                    <a:pt x="92" y="396"/>
                  </a:lnTo>
                  <a:lnTo>
                    <a:pt x="91" y="396"/>
                  </a:lnTo>
                  <a:lnTo>
                    <a:pt x="88" y="395"/>
                  </a:lnTo>
                  <a:lnTo>
                    <a:pt x="87" y="394"/>
                  </a:lnTo>
                  <a:lnTo>
                    <a:pt x="90" y="391"/>
                  </a:lnTo>
                  <a:lnTo>
                    <a:pt x="92" y="383"/>
                  </a:lnTo>
                  <a:lnTo>
                    <a:pt x="91" y="382"/>
                  </a:lnTo>
                  <a:lnTo>
                    <a:pt x="92" y="379"/>
                  </a:lnTo>
                  <a:lnTo>
                    <a:pt x="92" y="377"/>
                  </a:lnTo>
                  <a:lnTo>
                    <a:pt x="90" y="373"/>
                  </a:lnTo>
                  <a:lnTo>
                    <a:pt x="88" y="371"/>
                  </a:lnTo>
                  <a:lnTo>
                    <a:pt x="87" y="366"/>
                  </a:lnTo>
                  <a:lnTo>
                    <a:pt x="86" y="362"/>
                  </a:lnTo>
                  <a:lnTo>
                    <a:pt x="85" y="361"/>
                  </a:lnTo>
                  <a:lnTo>
                    <a:pt x="84" y="362"/>
                  </a:lnTo>
                  <a:lnTo>
                    <a:pt x="81" y="366"/>
                  </a:lnTo>
                  <a:lnTo>
                    <a:pt x="80" y="366"/>
                  </a:lnTo>
                  <a:lnTo>
                    <a:pt x="79" y="365"/>
                  </a:lnTo>
                  <a:lnTo>
                    <a:pt x="79" y="364"/>
                  </a:lnTo>
                  <a:lnTo>
                    <a:pt x="79" y="362"/>
                  </a:lnTo>
                  <a:lnTo>
                    <a:pt x="81" y="360"/>
                  </a:lnTo>
                  <a:lnTo>
                    <a:pt x="85" y="358"/>
                  </a:lnTo>
                  <a:lnTo>
                    <a:pt x="86" y="355"/>
                  </a:lnTo>
                  <a:lnTo>
                    <a:pt x="85" y="350"/>
                  </a:lnTo>
                  <a:lnTo>
                    <a:pt x="85" y="347"/>
                  </a:lnTo>
                  <a:lnTo>
                    <a:pt x="86" y="347"/>
                  </a:lnTo>
                  <a:lnTo>
                    <a:pt x="92" y="349"/>
                  </a:lnTo>
                  <a:lnTo>
                    <a:pt x="93" y="348"/>
                  </a:lnTo>
                  <a:lnTo>
                    <a:pt x="93" y="347"/>
                  </a:lnTo>
                  <a:lnTo>
                    <a:pt x="98" y="346"/>
                  </a:lnTo>
                  <a:lnTo>
                    <a:pt x="97" y="343"/>
                  </a:lnTo>
                  <a:lnTo>
                    <a:pt x="96" y="342"/>
                  </a:lnTo>
                  <a:lnTo>
                    <a:pt x="94" y="342"/>
                  </a:lnTo>
                  <a:lnTo>
                    <a:pt x="92" y="344"/>
                  </a:lnTo>
                  <a:lnTo>
                    <a:pt x="91" y="344"/>
                  </a:lnTo>
                  <a:lnTo>
                    <a:pt x="91" y="340"/>
                  </a:lnTo>
                  <a:lnTo>
                    <a:pt x="90" y="338"/>
                  </a:lnTo>
                  <a:lnTo>
                    <a:pt x="91" y="336"/>
                  </a:lnTo>
                  <a:lnTo>
                    <a:pt x="88" y="332"/>
                  </a:lnTo>
                  <a:lnTo>
                    <a:pt x="90" y="330"/>
                  </a:lnTo>
                  <a:lnTo>
                    <a:pt x="88" y="330"/>
                  </a:lnTo>
                  <a:lnTo>
                    <a:pt x="84" y="331"/>
                  </a:lnTo>
                  <a:lnTo>
                    <a:pt x="81" y="329"/>
                  </a:lnTo>
                  <a:lnTo>
                    <a:pt x="80" y="325"/>
                  </a:lnTo>
                  <a:lnTo>
                    <a:pt x="78" y="324"/>
                  </a:lnTo>
                  <a:lnTo>
                    <a:pt x="73" y="328"/>
                  </a:lnTo>
                  <a:lnTo>
                    <a:pt x="70" y="326"/>
                  </a:lnTo>
                  <a:lnTo>
                    <a:pt x="72" y="325"/>
                  </a:lnTo>
                  <a:lnTo>
                    <a:pt x="75" y="323"/>
                  </a:lnTo>
                  <a:lnTo>
                    <a:pt x="75" y="322"/>
                  </a:lnTo>
                  <a:lnTo>
                    <a:pt x="75" y="319"/>
                  </a:lnTo>
                  <a:lnTo>
                    <a:pt x="72" y="316"/>
                  </a:lnTo>
                  <a:lnTo>
                    <a:pt x="70" y="312"/>
                  </a:lnTo>
                  <a:lnTo>
                    <a:pt x="69" y="310"/>
                  </a:lnTo>
                  <a:lnTo>
                    <a:pt x="73" y="307"/>
                  </a:lnTo>
                  <a:lnTo>
                    <a:pt x="73" y="305"/>
                  </a:lnTo>
                  <a:lnTo>
                    <a:pt x="69" y="304"/>
                  </a:lnTo>
                  <a:lnTo>
                    <a:pt x="68" y="305"/>
                  </a:lnTo>
                  <a:lnTo>
                    <a:pt x="69" y="307"/>
                  </a:lnTo>
                  <a:lnTo>
                    <a:pt x="68" y="308"/>
                  </a:lnTo>
                  <a:lnTo>
                    <a:pt x="67" y="307"/>
                  </a:lnTo>
                  <a:lnTo>
                    <a:pt x="66" y="305"/>
                  </a:lnTo>
                  <a:lnTo>
                    <a:pt x="64" y="304"/>
                  </a:lnTo>
                  <a:lnTo>
                    <a:pt x="62" y="306"/>
                  </a:lnTo>
                  <a:lnTo>
                    <a:pt x="61" y="306"/>
                  </a:lnTo>
                  <a:lnTo>
                    <a:pt x="61" y="302"/>
                  </a:lnTo>
                  <a:lnTo>
                    <a:pt x="61" y="300"/>
                  </a:lnTo>
                  <a:lnTo>
                    <a:pt x="62" y="299"/>
                  </a:lnTo>
                  <a:lnTo>
                    <a:pt x="62" y="294"/>
                  </a:lnTo>
                  <a:lnTo>
                    <a:pt x="63" y="290"/>
                  </a:lnTo>
                  <a:lnTo>
                    <a:pt x="63" y="289"/>
                  </a:lnTo>
                  <a:lnTo>
                    <a:pt x="63" y="287"/>
                  </a:lnTo>
                  <a:lnTo>
                    <a:pt x="64" y="284"/>
                  </a:lnTo>
                  <a:lnTo>
                    <a:pt x="64" y="281"/>
                  </a:lnTo>
                  <a:lnTo>
                    <a:pt x="64" y="280"/>
                  </a:lnTo>
                  <a:lnTo>
                    <a:pt x="62" y="278"/>
                  </a:lnTo>
                  <a:lnTo>
                    <a:pt x="60" y="280"/>
                  </a:lnTo>
                  <a:lnTo>
                    <a:pt x="57" y="278"/>
                  </a:lnTo>
                  <a:lnTo>
                    <a:pt x="56" y="276"/>
                  </a:lnTo>
                  <a:lnTo>
                    <a:pt x="56" y="272"/>
                  </a:lnTo>
                  <a:lnTo>
                    <a:pt x="55" y="269"/>
                  </a:lnTo>
                  <a:lnTo>
                    <a:pt x="54" y="266"/>
                  </a:lnTo>
                  <a:lnTo>
                    <a:pt x="52" y="265"/>
                  </a:lnTo>
                  <a:lnTo>
                    <a:pt x="52" y="258"/>
                  </a:lnTo>
                  <a:lnTo>
                    <a:pt x="51" y="253"/>
                  </a:lnTo>
                  <a:lnTo>
                    <a:pt x="50" y="251"/>
                  </a:lnTo>
                  <a:lnTo>
                    <a:pt x="48" y="250"/>
                  </a:lnTo>
                  <a:lnTo>
                    <a:pt x="46" y="247"/>
                  </a:lnTo>
                  <a:lnTo>
                    <a:pt x="46" y="244"/>
                  </a:lnTo>
                  <a:lnTo>
                    <a:pt x="49" y="239"/>
                  </a:lnTo>
                  <a:lnTo>
                    <a:pt x="46" y="233"/>
                  </a:lnTo>
                  <a:lnTo>
                    <a:pt x="46" y="230"/>
                  </a:lnTo>
                  <a:lnTo>
                    <a:pt x="44" y="227"/>
                  </a:lnTo>
                  <a:lnTo>
                    <a:pt x="46" y="223"/>
                  </a:lnTo>
                  <a:lnTo>
                    <a:pt x="44" y="221"/>
                  </a:lnTo>
                  <a:lnTo>
                    <a:pt x="45" y="217"/>
                  </a:lnTo>
                  <a:lnTo>
                    <a:pt x="43" y="214"/>
                  </a:lnTo>
                  <a:lnTo>
                    <a:pt x="38" y="215"/>
                  </a:lnTo>
                  <a:lnTo>
                    <a:pt x="38" y="218"/>
                  </a:lnTo>
                  <a:lnTo>
                    <a:pt x="36" y="217"/>
                  </a:lnTo>
                  <a:lnTo>
                    <a:pt x="34" y="216"/>
                  </a:lnTo>
                  <a:lnTo>
                    <a:pt x="32" y="216"/>
                  </a:lnTo>
                  <a:lnTo>
                    <a:pt x="30" y="214"/>
                  </a:lnTo>
                  <a:lnTo>
                    <a:pt x="28" y="212"/>
                  </a:lnTo>
                  <a:lnTo>
                    <a:pt x="27" y="212"/>
                  </a:lnTo>
                  <a:lnTo>
                    <a:pt x="26" y="210"/>
                  </a:lnTo>
                  <a:lnTo>
                    <a:pt x="25" y="209"/>
                  </a:lnTo>
                  <a:lnTo>
                    <a:pt x="20" y="208"/>
                  </a:lnTo>
                  <a:lnTo>
                    <a:pt x="13" y="203"/>
                  </a:lnTo>
                  <a:lnTo>
                    <a:pt x="25" y="198"/>
                  </a:lnTo>
                  <a:lnTo>
                    <a:pt x="25" y="196"/>
                  </a:lnTo>
                  <a:lnTo>
                    <a:pt x="26" y="194"/>
                  </a:lnTo>
                  <a:lnTo>
                    <a:pt x="27" y="192"/>
                  </a:lnTo>
                  <a:lnTo>
                    <a:pt x="27" y="190"/>
                  </a:lnTo>
                  <a:lnTo>
                    <a:pt x="28" y="187"/>
                  </a:lnTo>
                  <a:lnTo>
                    <a:pt x="27" y="186"/>
                  </a:lnTo>
                  <a:lnTo>
                    <a:pt x="28" y="179"/>
                  </a:lnTo>
                  <a:lnTo>
                    <a:pt x="28" y="176"/>
                  </a:lnTo>
                  <a:lnTo>
                    <a:pt x="30" y="173"/>
                  </a:lnTo>
                  <a:lnTo>
                    <a:pt x="30" y="169"/>
                  </a:lnTo>
                  <a:lnTo>
                    <a:pt x="31" y="168"/>
                  </a:lnTo>
                  <a:lnTo>
                    <a:pt x="36" y="168"/>
                  </a:lnTo>
                  <a:lnTo>
                    <a:pt x="34" y="166"/>
                  </a:lnTo>
                  <a:lnTo>
                    <a:pt x="34" y="163"/>
                  </a:lnTo>
                  <a:lnTo>
                    <a:pt x="33" y="162"/>
                  </a:lnTo>
                  <a:lnTo>
                    <a:pt x="28" y="156"/>
                  </a:lnTo>
                  <a:lnTo>
                    <a:pt x="27" y="149"/>
                  </a:lnTo>
                  <a:lnTo>
                    <a:pt x="26" y="149"/>
                  </a:lnTo>
                  <a:lnTo>
                    <a:pt x="26" y="148"/>
                  </a:lnTo>
                  <a:lnTo>
                    <a:pt x="28" y="140"/>
                  </a:lnTo>
                  <a:lnTo>
                    <a:pt x="24" y="139"/>
                  </a:lnTo>
                  <a:lnTo>
                    <a:pt x="10" y="140"/>
                  </a:lnTo>
                  <a:lnTo>
                    <a:pt x="0" y="137"/>
                  </a:lnTo>
                  <a:lnTo>
                    <a:pt x="1" y="134"/>
                  </a:lnTo>
                  <a:lnTo>
                    <a:pt x="0" y="132"/>
                  </a:lnTo>
                  <a:lnTo>
                    <a:pt x="0" y="131"/>
                  </a:lnTo>
                  <a:lnTo>
                    <a:pt x="2" y="128"/>
                  </a:lnTo>
                  <a:lnTo>
                    <a:pt x="2" y="125"/>
                  </a:lnTo>
                  <a:lnTo>
                    <a:pt x="4" y="120"/>
                  </a:lnTo>
                  <a:lnTo>
                    <a:pt x="4" y="113"/>
                  </a:lnTo>
                  <a:lnTo>
                    <a:pt x="7" y="110"/>
                  </a:lnTo>
                  <a:lnTo>
                    <a:pt x="6" y="107"/>
                  </a:lnTo>
                  <a:lnTo>
                    <a:pt x="7" y="104"/>
                  </a:lnTo>
                  <a:lnTo>
                    <a:pt x="6" y="102"/>
                  </a:lnTo>
                  <a:lnTo>
                    <a:pt x="7" y="101"/>
                  </a:lnTo>
                  <a:lnTo>
                    <a:pt x="6" y="98"/>
                  </a:lnTo>
                  <a:lnTo>
                    <a:pt x="8" y="97"/>
                  </a:lnTo>
                  <a:lnTo>
                    <a:pt x="8" y="94"/>
                  </a:lnTo>
                  <a:lnTo>
                    <a:pt x="9" y="92"/>
                  </a:lnTo>
                  <a:lnTo>
                    <a:pt x="14" y="94"/>
                  </a:lnTo>
                  <a:lnTo>
                    <a:pt x="26" y="94"/>
                  </a:lnTo>
                  <a:lnTo>
                    <a:pt x="32" y="98"/>
                  </a:lnTo>
                  <a:lnTo>
                    <a:pt x="38" y="98"/>
                  </a:lnTo>
                  <a:lnTo>
                    <a:pt x="42" y="101"/>
                  </a:lnTo>
                  <a:lnTo>
                    <a:pt x="45" y="104"/>
                  </a:lnTo>
                  <a:lnTo>
                    <a:pt x="46" y="107"/>
                  </a:lnTo>
                  <a:lnTo>
                    <a:pt x="49" y="108"/>
                  </a:lnTo>
                  <a:lnTo>
                    <a:pt x="54" y="110"/>
                  </a:lnTo>
                  <a:lnTo>
                    <a:pt x="62" y="112"/>
                  </a:lnTo>
                  <a:lnTo>
                    <a:pt x="72" y="110"/>
                  </a:lnTo>
                  <a:lnTo>
                    <a:pt x="73" y="108"/>
                  </a:lnTo>
                  <a:lnTo>
                    <a:pt x="76" y="104"/>
                  </a:lnTo>
                  <a:lnTo>
                    <a:pt x="82" y="100"/>
                  </a:lnTo>
                  <a:lnTo>
                    <a:pt x="86" y="92"/>
                  </a:lnTo>
                  <a:lnTo>
                    <a:pt x="91" y="90"/>
                  </a:lnTo>
                  <a:lnTo>
                    <a:pt x="94" y="89"/>
                  </a:lnTo>
                  <a:lnTo>
                    <a:pt x="96" y="88"/>
                  </a:lnTo>
                  <a:lnTo>
                    <a:pt x="97" y="83"/>
                  </a:lnTo>
                  <a:lnTo>
                    <a:pt x="100" y="78"/>
                  </a:lnTo>
                  <a:lnTo>
                    <a:pt x="102" y="78"/>
                  </a:lnTo>
                  <a:lnTo>
                    <a:pt x="104" y="79"/>
                  </a:lnTo>
                  <a:lnTo>
                    <a:pt x="105" y="80"/>
                  </a:lnTo>
                  <a:lnTo>
                    <a:pt x="103" y="80"/>
                  </a:lnTo>
                  <a:lnTo>
                    <a:pt x="103" y="82"/>
                  </a:lnTo>
                  <a:lnTo>
                    <a:pt x="104" y="84"/>
                  </a:lnTo>
                  <a:lnTo>
                    <a:pt x="105" y="84"/>
                  </a:lnTo>
                  <a:lnTo>
                    <a:pt x="108" y="82"/>
                  </a:lnTo>
                  <a:lnTo>
                    <a:pt x="109" y="83"/>
                  </a:lnTo>
                  <a:lnTo>
                    <a:pt x="110" y="86"/>
                  </a:lnTo>
                  <a:lnTo>
                    <a:pt x="108" y="90"/>
                  </a:lnTo>
                  <a:lnTo>
                    <a:pt x="106" y="94"/>
                  </a:lnTo>
                  <a:lnTo>
                    <a:pt x="111" y="89"/>
                  </a:lnTo>
                  <a:lnTo>
                    <a:pt x="112" y="80"/>
                  </a:lnTo>
                  <a:lnTo>
                    <a:pt x="112" y="78"/>
                  </a:lnTo>
                  <a:lnTo>
                    <a:pt x="117" y="76"/>
                  </a:lnTo>
                  <a:lnTo>
                    <a:pt x="120" y="74"/>
                  </a:lnTo>
                  <a:lnTo>
                    <a:pt x="121" y="73"/>
                  </a:lnTo>
                  <a:lnTo>
                    <a:pt x="122" y="72"/>
                  </a:lnTo>
                  <a:lnTo>
                    <a:pt x="126" y="73"/>
                  </a:lnTo>
                  <a:lnTo>
                    <a:pt x="129" y="73"/>
                  </a:lnTo>
                  <a:lnTo>
                    <a:pt x="132" y="72"/>
                  </a:lnTo>
                  <a:lnTo>
                    <a:pt x="133" y="68"/>
                  </a:lnTo>
                  <a:lnTo>
                    <a:pt x="145" y="74"/>
                  </a:lnTo>
                  <a:lnTo>
                    <a:pt x="146" y="74"/>
                  </a:lnTo>
                  <a:lnTo>
                    <a:pt x="136" y="67"/>
                  </a:lnTo>
                  <a:lnTo>
                    <a:pt x="134" y="66"/>
                  </a:lnTo>
                  <a:lnTo>
                    <a:pt x="129" y="67"/>
                  </a:lnTo>
                  <a:lnTo>
                    <a:pt x="128" y="68"/>
                  </a:lnTo>
                  <a:lnTo>
                    <a:pt x="124" y="70"/>
                  </a:lnTo>
                  <a:lnTo>
                    <a:pt x="117" y="70"/>
                  </a:lnTo>
                  <a:lnTo>
                    <a:pt x="117" y="71"/>
                  </a:lnTo>
                  <a:lnTo>
                    <a:pt x="116" y="72"/>
                  </a:lnTo>
                  <a:lnTo>
                    <a:pt x="112" y="73"/>
                  </a:lnTo>
                  <a:lnTo>
                    <a:pt x="110" y="76"/>
                  </a:lnTo>
                  <a:lnTo>
                    <a:pt x="109" y="77"/>
                  </a:lnTo>
                  <a:lnTo>
                    <a:pt x="110" y="78"/>
                  </a:lnTo>
                  <a:lnTo>
                    <a:pt x="109" y="78"/>
                  </a:lnTo>
                  <a:lnTo>
                    <a:pt x="103" y="73"/>
                  </a:lnTo>
                  <a:lnTo>
                    <a:pt x="102" y="68"/>
                  </a:lnTo>
                  <a:lnTo>
                    <a:pt x="102" y="65"/>
                  </a:lnTo>
                  <a:lnTo>
                    <a:pt x="102" y="54"/>
                  </a:lnTo>
                  <a:lnTo>
                    <a:pt x="100" y="53"/>
                  </a:lnTo>
                  <a:lnTo>
                    <a:pt x="98" y="53"/>
                  </a:lnTo>
                  <a:lnTo>
                    <a:pt x="97" y="50"/>
                  </a:lnTo>
                  <a:lnTo>
                    <a:pt x="97" y="49"/>
                  </a:lnTo>
                  <a:lnTo>
                    <a:pt x="97" y="47"/>
                  </a:lnTo>
                  <a:lnTo>
                    <a:pt x="97" y="46"/>
                  </a:lnTo>
                  <a:lnTo>
                    <a:pt x="91" y="40"/>
                  </a:lnTo>
                  <a:lnTo>
                    <a:pt x="93" y="38"/>
                  </a:lnTo>
                  <a:lnTo>
                    <a:pt x="102" y="40"/>
                  </a:lnTo>
                  <a:lnTo>
                    <a:pt x="103" y="40"/>
                  </a:lnTo>
                  <a:lnTo>
                    <a:pt x="105" y="36"/>
                  </a:lnTo>
                  <a:lnTo>
                    <a:pt x="106" y="30"/>
                  </a:lnTo>
                  <a:lnTo>
                    <a:pt x="105" y="23"/>
                  </a:lnTo>
                  <a:lnTo>
                    <a:pt x="104" y="22"/>
                  </a:lnTo>
                  <a:lnTo>
                    <a:pt x="102" y="20"/>
                  </a:lnTo>
                  <a:lnTo>
                    <a:pt x="103" y="19"/>
                  </a:lnTo>
                  <a:lnTo>
                    <a:pt x="105" y="19"/>
                  </a:lnTo>
                  <a:lnTo>
                    <a:pt x="108" y="18"/>
                  </a:lnTo>
                  <a:lnTo>
                    <a:pt x="110" y="14"/>
                  </a:lnTo>
                  <a:lnTo>
                    <a:pt x="117" y="16"/>
                  </a:lnTo>
                  <a:lnTo>
                    <a:pt x="120" y="13"/>
                  </a:lnTo>
                  <a:lnTo>
                    <a:pt x="127" y="12"/>
                  </a:lnTo>
                  <a:lnTo>
                    <a:pt x="129" y="11"/>
                  </a:lnTo>
                  <a:lnTo>
                    <a:pt x="132" y="11"/>
                  </a:lnTo>
                  <a:lnTo>
                    <a:pt x="135" y="10"/>
                  </a:lnTo>
                  <a:lnTo>
                    <a:pt x="138" y="11"/>
                  </a:lnTo>
                  <a:lnTo>
                    <a:pt x="146" y="8"/>
                  </a:lnTo>
                  <a:lnTo>
                    <a:pt x="147" y="8"/>
                  </a:lnTo>
                  <a:lnTo>
                    <a:pt x="150" y="8"/>
                  </a:lnTo>
                  <a:lnTo>
                    <a:pt x="152" y="11"/>
                  </a:lnTo>
                  <a:lnTo>
                    <a:pt x="157" y="13"/>
                  </a:lnTo>
                  <a:lnTo>
                    <a:pt x="159" y="13"/>
                  </a:lnTo>
                  <a:lnTo>
                    <a:pt x="159" y="12"/>
                  </a:lnTo>
                  <a:lnTo>
                    <a:pt x="162" y="12"/>
                  </a:lnTo>
                  <a:lnTo>
                    <a:pt x="162" y="10"/>
                  </a:lnTo>
                  <a:lnTo>
                    <a:pt x="178" y="10"/>
                  </a:lnTo>
                  <a:lnTo>
                    <a:pt x="183" y="10"/>
                  </a:lnTo>
                  <a:lnTo>
                    <a:pt x="187" y="8"/>
                  </a:lnTo>
                  <a:lnTo>
                    <a:pt x="190" y="6"/>
                  </a:lnTo>
                  <a:lnTo>
                    <a:pt x="195" y="5"/>
                  </a:lnTo>
                  <a:lnTo>
                    <a:pt x="200" y="6"/>
                  </a:lnTo>
                  <a:lnTo>
                    <a:pt x="202" y="7"/>
                  </a:lnTo>
                  <a:lnTo>
                    <a:pt x="204" y="8"/>
                  </a:lnTo>
                  <a:lnTo>
                    <a:pt x="207" y="7"/>
                  </a:lnTo>
                  <a:lnTo>
                    <a:pt x="210" y="7"/>
                  </a:lnTo>
                  <a:lnTo>
                    <a:pt x="211" y="5"/>
                  </a:lnTo>
                  <a:lnTo>
                    <a:pt x="212" y="6"/>
                  </a:lnTo>
                  <a:lnTo>
                    <a:pt x="214" y="4"/>
                  </a:lnTo>
                  <a:lnTo>
                    <a:pt x="218" y="4"/>
                  </a:lnTo>
                  <a:lnTo>
                    <a:pt x="222" y="5"/>
                  </a:lnTo>
                  <a:lnTo>
                    <a:pt x="229" y="6"/>
                  </a:lnTo>
                  <a:lnTo>
                    <a:pt x="231" y="5"/>
                  </a:lnTo>
                  <a:lnTo>
                    <a:pt x="234" y="0"/>
                  </a:lnTo>
                  <a:lnTo>
                    <a:pt x="236" y="0"/>
                  </a:lnTo>
                  <a:lnTo>
                    <a:pt x="240" y="4"/>
                  </a:lnTo>
                  <a:lnTo>
                    <a:pt x="247" y="5"/>
                  </a:lnTo>
                  <a:lnTo>
                    <a:pt x="252" y="6"/>
                  </a:lnTo>
                  <a:lnTo>
                    <a:pt x="255" y="7"/>
                  </a:lnTo>
                  <a:lnTo>
                    <a:pt x="254" y="14"/>
                  </a:lnTo>
                  <a:lnTo>
                    <a:pt x="255" y="22"/>
                  </a:lnTo>
                  <a:lnTo>
                    <a:pt x="253" y="26"/>
                  </a:lnTo>
                  <a:lnTo>
                    <a:pt x="255" y="32"/>
                  </a:lnTo>
                  <a:lnTo>
                    <a:pt x="249" y="35"/>
                  </a:lnTo>
                  <a:lnTo>
                    <a:pt x="243" y="35"/>
                  </a:lnTo>
                  <a:lnTo>
                    <a:pt x="236" y="36"/>
                  </a:lnTo>
                  <a:lnTo>
                    <a:pt x="230" y="3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52" name="Freeform 1155"/>
            <p:cNvSpPr>
              <a:spLocks noChangeAspect="1"/>
            </p:cNvSpPr>
            <p:nvPr/>
          </p:nvSpPr>
          <p:spPr bwMode="auto">
            <a:xfrm>
              <a:off x="2668" y="3178"/>
              <a:ext cx="238" cy="120"/>
            </a:xfrm>
            <a:custGeom>
              <a:avLst/>
              <a:gdLst>
                <a:gd name="T0" fmla="*/ 1 w 478"/>
                <a:gd name="T1" fmla="*/ 1 h 240"/>
                <a:gd name="T2" fmla="*/ 1 w 478"/>
                <a:gd name="T3" fmla="*/ 1 h 240"/>
                <a:gd name="T4" fmla="*/ 1 w 478"/>
                <a:gd name="T5" fmla="*/ 1 h 240"/>
                <a:gd name="T6" fmla="*/ 1 w 478"/>
                <a:gd name="T7" fmla="*/ 1 h 240"/>
                <a:gd name="T8" fmla="*/ 1 w 478"/>
                <a:gd name="T9" fmla="*/ 1 h 240"/>
                <a:gd name="T10" fmla="*/ 1 w 478"/>
                <a:gd name="T11" fmla="*/ 1 h 240"/>
                <a:gd name="T12" fmla="*/ 1 w 478"/>
                <a:gd name="T13" fmla="*/ 1 h 240"/>
                <a:gd name="T14" fmla="*/ 1 w 478"/>
                <a:gd name="T15" fmla="*/ 1 h 240"/>
                <a:gd name="T16" fmla="*/ 1 w 478"/>
                <a:gd name="T17" fmla="*/ 1 h 240"/>
                <a:gd name="T18" fmla="*/ 1 w 478"/>
                <a:gd name="T19" fmla="*/ 1 h 240"/>
                <a:gd name="T20" fmla="*/ 1 w 478"/>
                <a:gd name="T21" fmla="*/ 1 h 240"/>
                <a:gd name="T22" fmla="*/ 1 w 478"/>
                <a:gd name="T23" fmla="*/ 1 h 240"/>
                <a:gd name="T24" fmla="*/ 1 w 478"/>
                <a:gd name="T25" fmla="*/ 1 h 240"/>
                <a:gd name="T26" fmla="*/ 1 w 478"/>
                <a:gd name="T27" fmla="*/ 1 h 240"/>
                <a:gd name="T28" fmla="*/ 1 w 478"/>
                <a:gd name="T29" fmla="*/ 1 h 240"/>
                <a:gd name="T30" fmla="*/ 1 w 478"/>
                <a:gd name="T31" fmla="*/ 1 h 240"/>
                <a:gd name="T32" fmla="*/ 1 w 478"/>
                <a:gd name="T33" fmla="*/ 1 h 240"/>
                <a:gd name="T34" fmla="*/ 1 w 478"/>
                <a:gd name="T35" fmla="*/ 1 h 240"/>
                <a:gd name="T36" fmla="*/ 1 w 478"/>
                <a:gd name="T37" fmla="*/ 1 h 240"/>
                <a:gd name="T38" fmla="*/ 1 w 478"/>
                <a:gd name="T39" fmla="*/ 1 h 240"/>
                <a:gd name="T40" fmla="*/ 1 w 478"/>
                <a:gd name="T41" fmla="*/ 1 h 240"/>
                <a:gd name="T42" fmla="*/ 1 w 478"/>
                <a:gd name="T43" fmla="*/ 1 h 240"/>
                <a:gd name="T44" fmla="*/ 1 w 478"/>
                <a:gd name="T45" fmla="*/ 1 h 240"/>
                <a:gd name="T46" fmla="*/ 1 w 478"/>
                <a:gd name="T47" fmla="*/ 1 h 240"/>
                <a:gd name="T48" fmla="*/ 1 w 478"/>
                <a:gd name="T49" fmla="*/ 1 h 240"/>
                <a:gd name="T50" fmla="*/ 1 w 478"/>
                <a:gd name="T51" fmla="*/ 1 h 240"/>
                <a:gd name="T52" fmla="*/ 1 w 478"/>
                <a:gd name="T53" fmla="*/ 1 h 240"/>
                <a:gd name="T54" fmla="*/ 0 w 478"/>
                <a:gd name="T55" fmla="*/ 1 h 240"/>
                <a:gd name="T56" fmla="*/ 0 w 478"/>
                <a:gd name="T57" fmla="*/ 1 h 240"/>
                <a:gd name="T58" fmla="*/ 0 w 478"/>
                <a:gd name="T59" fmla="*/ 1 h 240"/>
                <a:gd name="T60" fmla="*/ 0 w 478"/>
                <a:gd name="T61" fmla="*/ 1 h 240"/>
                <a:gd name="T62" fmla="*/ 0 w 478"/>
                <a:gd name="T63" fmla="*/ 1 h 240"/>
                <a:gd name="T64" fmla="*/ 0 w 478"/>
                <a:gd name="T65" fmla="*/ 1 h 240"/>
                <a:gd name="T66" fmla="*/ 0 w 478"/>
                <a:gd name="T67" fmla="*/ 1 h 240"/>
                <a:gd name="T68" fmla="*/ 0 w 478"/>
                <a:gd name="T69" fmla="*/ 1 h 240"/>
                <a:gd name="T70" fmla="*/ 0 w 478"/>
                <a:gd name="T71" fmla="*/ 1 h 240"/>
                <a:gd name="T72" fmla="*/ 0 w 478"/>
                <a:gd name="T73" fmla="*/ 1 h 240"/>
                <a:gd name="T74" fmla="*/ 0 w 478"/>
                <a:gd name="T75" fmla="*/ 1 h 240"/>
                <a:gd name="T76" fmla="*/ 0 w 478"/>
                <a:gd name="T77" fmla="*/ 1 h 240"/>
                <a:gd name="T78" fmla="*/ 0 w 478"/>
                <a:gd name="T79" fmla="*/ 1 h 240"/>
                <a:gd name="T80" fmla="*/ 0 w 478"/>
                <a:gd name="T81" fmla="*/ 1 h 240"/>
                <a:gd name="T82" fmla="*/ 0 w 478"/>
                <a:gd name="T83" fmla="*/ 1 h 240"/>
                <a:gd name="T84" fmla="*/ 0 w 478"/>
                <a:gd name="T85" fmla="*/ 1 h 240"/>
                <a:gd name="T86" fmla="*/ 0 w 478"/>
                <a:gd name="T87" fmla="*/ 1 h 240"/>
                <a:gd name="T88" fmla="*/ 0 w 478"/>
                <a:gd name="T89" fmla="*/ 1 h 240"/>
                <a:gd name="T90" fmla="*/ 0 w 478"/>
                <a:gd name="T91" fmla="*/ 1 h 240"/>
                <a:gd name="T92" fmla="*/ 0 w 478"/>
                <a:gd name="T93" fmla="*/ 1 h 240"/>
                <a:gd name="T94" fmla="*/ 0 w 478"/>
                <a:gd name="T95" fmla="*/ 1 h 240"/>
                <a:gd name="T96" fmla="*/ 0 w 478"/>
                <a:gd name="T97" fmla="*/ 1 h 240"/>
                <a:gd name="T98" fmla="*/ 0 w 478"/>
                <a:gd name="T99" fmla="*/ 1 h 240"/>
                <a:gd name="T100" fmla="*/ 0 w 478"/>
                <a:gd name="T101" fmla="*/ 1 h 240"/>
                <a:gd name="T102" fmla="*/ 0 w 478"/>
                <a:gd name="T103" fmla="*/ 1 h 240"/>
                <a:gd name="T104" fmla="*/ 0 w 478"/>
                <a:gd name="T105" fmla="*/ 1 h 240"/>
                <a:gd name="T106" fmla="*/ 0 w 478"/>
                <a:gd name="T107" fmla="*/ 1 h 240"/>
                <a:gd name="T108" fmla="*/ 0 w 478"/>
                <a:gd name="T109" fmla="*/ 1 h 240"/>
                <a:gd name="T110" fmla="*/ 0 w 478"/>
                <a:gd name="T111" fmla="*/ 1 h 240"/>
                <a:gd name="T112" fmla="*/ 0 w 478"/>
                <a:gd name="T113" fmla="*/ 1 h 240"/>
                <a:gd name="T114" fmla="*/ 1 w 478"/>
                <a:gd name="T115" fmla="*/ 1 h 240"/>
                <a:gd name="T116" fmla="*/ 1 w 478"/>
                <a:gd name="T117" fmla="*/ 1 h 240"/>
                <a:gd name="T118" fmla="*/ 1 w 478"/>
                <a:gd name="T119" fmla="*/ 1 h 240"/>
                <a:gd name="T120" fmla="*/ 1 w 478"/>
                <a:gd name="T121" fmla="*/ 1 h 240"/>
                <a:gd name="T122" fmla="*/ 1 w 478"/>
                <a:gd name="T123" fmla="*/ 1 h 240"/>
                <a:gd name="T124" fmla="*/ 1 w 478"/>
                <a:gd name="T125" fmla="*/ 1 h 2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8" h="240">
                  <a:moveTo>
                    <a:pt x="340" y="11"/>
                  </a:moveTo>
                  <a:lnTo>
                    <a:pt x="347" y="10"/>
                  </a:lnTo>
                  <a:lnTo>
                    <a:pt x="348" y="12"/>
                  </a:lnTo>
                  <a:lnTo>
                    <a:pt x="353" y="13"/>
                  </a:lnTo>
                  <a:lnTo>
                    <a:pt x="355" y="17"/>
                  </a:lnTo>
                  <a:lnTo>
                    <a:pt x="365" y="24"/>
                  </a:lnTo>
                  <a:lnTo>
                    <a:pt x="371" y="22"/>
                  </a:lnTo>
                  <a:lnTo>
                    <a:pt x="379" y="24"/>
                  </a:lnTo>
                  <a:lnTo>
                    <a:pt x="385" y="24"/>
                  </a:lnTo>
                  <a:lnTo>
                    <a:pt x="388" y="28"/>
                  </a:lnTo>
                  <a:lnTo>
                    <a:pt x="394" y="29"/>
                  </a:lnTo>
                  <a:lnTo>
                    <a:pt x="402" y="29"/>
                  </a:lnTo>
                  <a:lnTo>
                    <a:pt x="405" y="34"/>
                  </a:lnTo>
                  <a:lnTo>
                    <a:pt x="409" y="33"/>
                  </a:lnTo>
                  <a:lnTo>
                    <a:pt x="412" y="33"/>
                  </a:lnTo>
                  <a:lnTo>
                    <a:pt x="418" y="33"/>
                  </a:lnTo>
                  <a:lnTo>
                    <a:pt x="424" y="30"/>
                  </a:lnTo>
                  <a:lnTo>
                    <a:pt x="426" y="25"/>
                  </a:lnTo>
                  <a:lnTo>
                    <a:pt x="430" y="24"/>
                  </a:lnTo>
                  <a:lnTo>
                    <a:pt x="433" y="29"/>
                  </a:lnTo>
                  <a:lnTo>
                    <a:pt x="442" y="25"/>
                  </a:lnTo>
                  <a:lnTo>
                    <a:pt x="450" y="24"/>
                  </a:lnTo>
                  <a:lnTo>
                    <a:pt x="453" y="19"/>
                  </a:lnTo>
                  <a:lnTo>
                    <a:pt x="455" y="19"/>
                  </a:lnTo>
                  <a:lnTo>
                    <a:pt x="466" y="12"/>
                  </a:lnTo>
                  <a:lnTo>
                    <a:pt x="469" y="15"/>
                  </a:lnTo>
                  <a:lnTo>
                    <a:pt x="469" y="19"/>
                  </a:lnTo>
                  <a:lnTo>
                    <a:pt x="467" y="23"/>
                  </a:lnTo>
                  <a:lnTo>
                    <a:pt x="467" y="25"/>
                  </a:lnTo>
                  <a:lnTo>
                    <a:pt x="472" y="28"/>
                  </a:lnTo>
                  <a:lnTo>
                    <a:pt x="474" y="28"/>
                  </a:lnTo>
                  <a:lnTo>
                    <a:pt x="475" y="31"/>
                  </a:lnTo>
                  <a:lnTo>
                    <a:pt x="478" y="34"/>
                  </a:lnTo>
                  <a:lnTo>
                    <a:pt x="477" y="41"/>
                  </a:lnTo>
                  <a:lnTo>
                    <a:pt x="475" y="45"/>
                  </a:lnTo>
                  <a:lnTo>
                    <a:pt x="475" y="48"/>
                  </a:lnTo>
                  <a:lnTo>
                    <a:pt x="473" y="53"/>
                  </a:lnTo>
                  <a:lnTo>
                    <a:pt x="471" y="67"/>
                  </a:lnTo>
                  <a:lnTo>
                    <a:pt x="466" y="76"/>
                  </a:lnTo>
                  <a:lnTo>
                    <a:pt x="460" y="81"/>
                  </a:lnTo>
                  <a:lnTo>
                    <a:pt x="457" y="88"/>
                  </a:lnTo>
                  <a:lnTo>
                    <a:pt x="453" y="91"/>
                  </a:lnTo>
                  <a:lnTo>
                    <a:pt x="451" y="97"/>
                  </a:lnTo>
                  <a:lnTo>
                    <a:pt x="445" y="101"/>
                  </a:lnTo>
                  <a:lnTo>
                    <a:pt x="445" y="103"/>
                  </a:lnTo>
                  <a:lnTo>
                    <a:pt x="444" y="107"/>
                  </a:lnTo>
                  <a:lnTo>
                    <a:pt x="439" y="108"/>
                  </a:lnTo>
                  <a:lnTo>
                    <a:pt x="445" y="125"/>
                  </a:lnTo>
                  <a:lnTo>
                    <a:pt x="444" y="130"/>
                  </a:lnTo>
                  <a:lnTo>
                    <a:pt x="443" y="137"/>
                  </a:lnTo>
                  <a:lnTo>
                    <a:pt x="448" y="141"/>
                  </a:lnTo>
                  <a:lnTo>
                    <a:pt x="449" y="145"/>
                  </a:lnTo>
                  <a:lnTo>
                    <a:pt x="439" y="155"/>
                  </a:lnTo>
                  <a:lnTo>
                    <a:pt x="432" y="165"/>
                  </a:lnTo>
                  <a:lnTo>
                    <a:pt x="433" y="167"/>
                  </a:lnTo>
                  <a:lnTo>
                    <a:pt x="442" y="172"/>
                  </a:lnTo>
                  <a:lnTo>
                    <a:pt x="444" y="175"/>
                  </a:lnTo>
                  <a:lnTo>
                    <a:pt x="437" y="177"/>
                  </a:lnTo>
                  <a:lnTo>
                    <a:pt x="426" y="180"/>
                  </a:lnTo>
                  <a:lnTo>
                    <a:pt x="417" y="179"/>
                  </a:lnTo>
                  <a:lnTo>
                    <a:pt x="413" y="184"/>
                  </a:lnTo>
                  <a:lnTo>
                    <a:pt x="413" y="186"/>
                  </a:lnTo>
                  <a:lnTo>
                    <a:pt x="408" y="186"/>
                  </a:lnTo>
                  <a:lnTo>
                    <a:pt x="405" y="183"/>
                  </a:lnTo>
                  <a:lnTo>
                    <a:pt x="395" y="165"/>
                  </a:lnTo>
                  <a:lnTo>
                    <a:pt x="388" y="166"/>
                  </a:lnTo>
                  <a:lnTo>
                    <a:pt x="387" y="165"/>
                  </a:lnTo>
                  <a:lnTo>
                    <a:pt x="384" y="166"/>
                  </a:lnTo>
                  <a:lnTo>
                    <a:pt x="385" y="168"/>
                  </a:lnTo>
                  <a:lnTo>
                    <a:pt x="381" y="172"/>
                  </a:lnTo>
                  <a:lnTo>
                    <a:pt x="377" y="173"/>
                  </a:lnTo>
                  <a:lnTo>
                    <a:pt x="375" y="171"/>
                  </a:lnTo>
                  <a:lnTo>
                    <a:pt x="372" y="173"/>
                  </a:lnTo>
                  <a:lnTo>
                    <a:pt x="365" y="169"/>
                  </a:lnTo>
                  <a:lnTo>
                    <a:pt x="364" y="173"/>
                  </a:lnTo>
                  <a:lnTo>
                    <a:pt x="364" y="175"/>
                  </a:lnTo>
                  <a:lnTo>
                    <a:pt x="365" y="178"/>
                  </a:lnTo>
                  <a:lnTo>
                    <a:pt x="364" y="180"/>
                  </a:lnTo>
                  <a:lnTo>
                    <a:pt x="364" y="184"/>
                  </a:lnTo>
                  <a:lnTo>
                    <a:pt x="360" y="187"/>
                  </a:lnTo>
                  <a:lnTo>
                    <a:pt x="358" y="189"/>
                  </a:lnTo>
                  <a:lnTo>
                    <a:pt x="358" y="190"/>
                  </a:lnTo>
                  <a:lnTo>
                    <a:pt x="360" y="193"/>
                  </a:lnTo>
                  <a:lnTo>
                    <a:pt x="359" y="195"/>
                  </a:lnTo>
                  <a:lnTo>
                    <a:pt x="357" y="203"/>
                  </a:lnTo>
                  <a:lnTo>
                    <a:pt x="361" y="209"/>
                  </a:lnTo>
                  <a:lnTo>
                    <a:pt x="364" y="214"/>
                  </a:lnTo>
                  <a:lnTo>
                    <a:pt x="360" y="220"/>
                  </a:lnTo>
                  <a:lnTo>
                    <a:pt x="353" y="216"/>
                  </a:lnTo>
                  <a:lnTo>
                    <a:pt x="352" y="217"/>
                  </a:lnTo>
                  <a:lnTo>
                    <a:pt x="349" y="216"/>
                  </a:lnTo>
                  <a:lnTo>
                    <a:pt x="335" y="221"/>
                  </a:lnTo>
                  <a:lnTo>
                    <a:pt x="331" y="225"/>
                  </a:lnTo>
                  <a:lnTo>
                    <a:pt x="321" y="225"/>
                  </a:lnTo>
                  <a:lnTo>
                    <a:pt x="313" y="223"/>
                  </a:lnTo>
                  <a:lnTo>
                    <a:pt x="311" y="227"/>
                  </a:lnTo>
                  <a:lnTo>
                    <a:pt x="307" y="228"/>
                  </a:lnTo>
                  <a:lnTo>
                    <a:pt x="303" y="223"/>
                  </a:lnTo>
                  <a:lnTo>
                    <a:pt x="300" y="228"/>
                  </a:lnTo>
                  <a:lnTo>
                    <a:pt x="297" y="232"/>
                  </a:lnTo>
                  <a:lnTo>
                    <a:pt x="283" y="229"/>
                  </a:lnTo>
                  <a:lnTo>
                    <a:pt x="280" y="229"/>
                  </a:lnTo>
                  <a:lnTo>
                    <a:pt x="276" y="228"/>
                  </a:lnTo>
                  <a:lnTo>
                    <a:pt x="271" y="231"/>
                  </a:lnTo>
                  <a:lnTo>
                    <a:pt x="269" y="231"/>
                  </a:lnTo>
                  <a:lnTo>
                    <a:pt x="267" y="232"/>
                  </a:lnTo>
                  <a:lnTo>
                    <a:pt x="262" y="233"/>
                  </a:lnTo>
                  <a:lnTo>
                    <a:pt x="261" y="234"/>
                  </a:lnTo>
                  <a:lnTo>
                    <a:pt x="257" y="240"/>
                  </a:lnTo>
                  <a:lnTo>
                    <a:pt x="256" y="239"/>
                  </a:lnTo>
                  <a:lnTo>
                    <a:pt x="252" y="227"/>
                  </a:lnTo>
                  <a:lnTo>
                    <a:pt x="234" y="227"/>
                  </a:lnTo>
                  <a:lnTo>
                    <a:pt x="234" y="220"/>
                  </a:lnTo>
                  <a:lnTo>
                    <a:pt x="228" y="216"/>
                  </a:lnTo>
                  <a:lnTo>
                    <a:pt x="229" y="201"/>
                  </a:lnTo>
                  <a:lnTo>
                    <a:pt x="217" y="201"/>
                  </a:lnTo>
                  <a:lnTo>
                    <a:pt x="214" y="202"/>
                  </a:lnTo>
                  <a:lnTo>
                    <a:pt x="208" y="203"/>
                  </a:lnTo>
                  <a:lnTo>
                    <a:pt x="203" y="207"/>
                  </a:lnTo>
                  <a:lnTo>
                    <a:pt x="190" y="197"/>
                  </a:lnTo>
                  <a:lnTo>
                    <a:pt x="191" y="192"/>
                  </a:lnTo>
                  <a:lnTo>
                    <a:pt x="193" y="190"/>
                  </a:lnTo>
                  <a:lnTo>
                    <a:pt x="196" y="183"/>
                  </a:lnTo>
                  <a:lnTo>
                    <a:pt x="195" y="181"/>
                  </a:lnTo>
                  <a:lnTo>
                    <a:pt x="173" y="183"/>
                  </a:lnTo>
                  <a:lnTo>
                    <a:pt x="168" y="181"/>
                  </a:lnTo>
                  <a:lnTo>
                    <a:pt x="163" y="177"/>
                  </a:lnTo>
                  <a:lnTo>
                    <a:pt x="159" y="175"/>
                  </a:lnTo>
                  <a:lnTo>
                    <a:pt x="156" y="171"/>
                  </a:lnTo>
                  <a:lnTo>
                    <a:pt x="149" y="165"/>
                  </a:lnTo>
                  <a:lnTo>
                    <a:pt x="142" y="162"/>
                  </a:lnTo>
                  <a:lnTo>
                    <a:pt x="132" y="163"/>
                  </a:lnTo>
                  <a:lnTo>
                    <a:pt x="133" y="144"/>
                  </a:lnTo>
                  <a:lnTo>
                    <a:pt x="123" y="142"/>
                  </a:lnTo>
                  <a:lnTo>
                    <a:pt x="121" y="138"/>
                  </a:lnTo>
                  <a:lnTo>
                    <a:pt x="112" y="138"/>
                  </a:lnTo>
                  <a:lnTo>
                    <a:pt x="99" y="137"/>
                  </a:lnTo>
                  <a:lnTo>
                    <a:pt x="94" y="137"/>
                  </a:lnTo>
                  <a:lnTo>
                    <a:pt x="93" y="138"/>
                  </a:lnTo>
                  <a:lnTo>
                    <a:pt x="91" y="142"/>
                  </a:lnTo>
                  <a:lnTo>
                    <a:pt x="90" y="144"/>
                  </a:lnTo>
                  <a:lnTo>
                    <a:pt x="87" y="149"/>
                  </a:lnTo>
                  <a:lnTo>
                    <a:pt x="66" y="147"/>
                  </a:lnTo>
                  <a:lnTo>
                    <a:pt x="64" y="143"/>
                  </a:lnTo>
                  <a:lnTo>
                    <a:pt x="67" y="136"/>
                  </a:lnTo>
                  <a:lnTo>
                    <a:pt x="70" y="131"/>
                  </a:lnTo>
                  <a:lnTo>
                    <a:pt x="70" y="126"/>
                  </a:lnTo>
                  <a:lnTo>
                    <a:pt x="70" y="124"/>
                  </a:lnTo>
                  <a:lnTo>
                    <a:pt x="61" y="121"/>
                  </a:lnTo>
                  <a:lnTo>
                    <a:pt x="55" y="123"/>
                  </a:lnTo>
                  <a:lnTo>
                    <a:pt x="51" y="118"/>
                  </a:lnTo>
                  <a:lnTo>
                    <a:pt x="45" y="114"/>
                  </a:lnTo>
                  <a:lnTo>
                    <a:pt x="41" y="111"/>
                  </a:lnTo>
                  <a:lnTo>
                    <a:pt x="35" y="111"/>
                  </a:lnTo>
                  <a:lnTo>
                    <a:pt x="30" y="108"/>
                  </a:lnTo>
                  <a:lnTo>
                    <a:pt x="22" y="99"/>
                  </a:lnTo>
                  <a:lnTo>
                    <a:pt x="5" y="89"/>
                  </a:lnTo>
                  <a:lnTo>
                    <a:pt x="1" y="78"/>
                  </a:lnTo>
                  <a:lnTo>
                    <a:pt x="0" y="64"/>
                  </a:lnTo>
                  <a:lnTo>
                    <a:pt x="11" y="64"/>
                  </a:lnTo>
                  <a:lnTo>
                    <a:pt x="17" y="65"/>
                  </a:lnTo>
                  <a:lnTo>
                    <a:pt x="24" y="64"/>
                  </a:lnTo>
                  <a:lnTo>
                    <a:pt x="30" y="64"/>
                  </a:lnTo>
                  <a:lnTo>
                    <a:pt x="36" y="61"/>
                  </a:lnTo>
                  <a:lnTo>
                    <a:pt x="34" y="55"/>
                  </a:lnTo>
                  <a:lnTo>
                    <a:pt x="36" y="51"/>
                  </a:lnTo>
                  <a:lnTo>
                    <a:pt x="35" y="43"/>
                  </a:lnTo>
                  <a:lnTo>
                    <a:pt x="36" y="36"/>
                  </a:lnTo>
                  <a:lnTo>
                    <a:pt x="48" y="40"/>
                  </a:lnTo>
                  <a:lnTo>
                    <a:pt x="61" y="42"/>
                  </a:lnTo>
                  <a:lnTo>
                    <a:pt x="65" y="45"/>
                  </a:lnTo>
                  <a:lnTo>
                    <a:pt x="75" y="42"/>
                  </a:lnTo>
                  <a:lnTo>
                    <a:pt x="78" y="39"/>
                  </a:lnTo>
                  <a:lnTo>
                    <a:pt x="83" y="39"/>
                  </a:lnTo>
                  <a:lnTo>
                    <a:pt x="85" y="39"/>
                  </a:lnTo>
                  <a:lnTo>
                    <a:pt x="90" y="39"/>
                  </a:lnTo>
                  <a:lnTo>
                    <a:pt x="101" y="43"/>
                  </a:lnTo>
                  <a:lnTo>
                    <a:pt x="102" y="43"/>
                  </a:lnTo>
                  <a:lnTo>
                    <a:pt x="108" y="47"/>
                  </a:lnTo>
                  <a:lnTo>
                    <a:pt x="109" y="48"/>
                  </a:lnTo>
                  <a:lnTo>
                    <a:pt x="111" y="51"/>
                  </a:lnTo>
                  <a:lnTo>
                    <a:pt x="118" y="52"/>
                  </a:lnTo>
                  <a:lnTo>
                    <a:pt x="120" y="54"/>
                  </a:lnTo>
                  <a:lnTo>
                    <a:pt x="121" y="57"/>
                  </a:lnTo>
                  <a:lnTo>
                    <a:pt x="129" y="64"/>
                  </a:lnTo>
                  <a:lnTo>
                    <a:pt x="132" y="65"/>
                  </a:lnTo>
                  <a:lnTo>
                    <a:pt x="141" y="64"/>
                  </a:lnTo>
                  <a:lnTo>
                    <a:pt x="145" y="65"/>
                  </a:lnTo>
                  <a:lnTo>
                    <a:pt x="153" y="65"/>
                  </a:lnTo>
                  <a:lnTo>
                    <a:pt x="157" y="67"/>
                  </a:lnTo>
                  <a:lnTo>
                    <a:pt x="162" y="66"/>
                  </a:lnTo>
                  <a:lnTo>
                    <a:pt x="169" y="66"/>
                  </a:lnTo>
                  <a:lnTo>
                    <a:pt x="174" y="64"/>
                  </a:lnTo>
                  <a:lnTo>
                    <a:pt x="175" y="65"/>
                  </a:lnTo>
                  <a:lnTo>
                    <a:pt x="185" y="61"/>
                  </a:lnTo>
                  <a:lnTo>
                    <a:pt x="191" y="58"/>
                  </a:lnTo>
                  <a:lnTo>
                    <a:pt x="195" y="58"/>
                  </a:lnTo>
                  <a:lnTo>
                    <a:pt x="197" y="59"/>
                  </a:lnTo>
                  <a:lnTo>
                    <a:pt x="201" y="58"/>
                  </a:lnTo>
                  <a:lnTo>
                    <a:pt x="204" y="55"/>
                  </a:lnTo>
                  <a:lnTo>
                    <a:pt x="213" y="54"/>
                  </a:lnTo>
                  <a:lnTo>
                    <a:pt x="216" y="57"/>
                  </a:lnTo>
                  <a:lnTo>
                    <a:pt x="221" y="57"/>
                  </a:lnTo>
                  <a:lnTo>
                    <a:pt x="228" y="60"/>
                  </a:lnTo>
                  <a:lnTo>
                    <a:pt x="237" y="57"/>
                  </a:lnTo>
                  <a:lnTo>
                    <a:pt x="241" y="53"/>
                  </a:lnTo>
                  <a:lnTo>
                    <a:pt x="244" y="52"/>
                  </a:lnTo>
                  <a:lnTo>
                    <a:pt x="245" y="52"/>
                  </a:lnTo>
                  <a:lnTo>
                    <a:pt x="247" y="53"/>
                  </a:lnTo>
                  <a:lnTo>
                    <a:pt x="250" y="52"/>
                  </a:lnTo>
                  <a:lnTo>
                    <a:pt x="250" y="49"/>
                  </a:lnTo>
                  <a:lnTo>
                    <a:pt x="251" y="43"/>
                  </a:lnTo>
                  <a:lnTo>
                    <a:pt x="251" y="40"/>
                  </a:lnTo>
                  <a:lnTo>
                    <a:pt x="249" y="36"/>
                  </a:lnTo>
                  <a:lnTo>
                    <a:pt x="247" y="33"/>
                  </a:lnTo>
                  <a:lnTo>
                    <a:pt x="245" y="29"/>
                  </a:lnTo>
                  <a:lnTo>
                    <a:pt x="250" y="9"/>
                  </a:lnTo>
                  <a:lnTo>
                    <a:pt x="250" y="5"/>
                  </a:lnTo>
                  <a:lnTo>
                    <a:pt x="249" y="3"/>
                  </a:lnTo>
                  <a:lnTo>
                    <a:pt x="244" y="1"/>
                  </a:lnTo>
                  <a:lnTo>
                    <a:pt x="243" y="0"/>
                  </a:lnTo>
                  <a:lnTo>
                    <a:pt x="244" y="0"/>
                  </a:lnTo>
                  <a:lnTo>
                    <a:pt x="247" y="1"/>
                  </a:lnTo>
                  <a:lnTo>
                    <a:pt x="251" y="1"/>
                  </a:lnTo>
                  <a:lnTo>
                    <a:pt x="255" y="4"/>
                  </a:lnTo>
                  <a:lnTo>
                    <a:pt x="257" y="7"/>
                  </a:lnTo>
                  <a:lnTo>
                    <a:pt x="257" y="9"/>
                  </a:lnTo>
                  <a:lnTo>
                    <a:pt x="256" y="10"/>
                  </a:lnTo>
                  <a:lnTo>
                    <a:pt x="255" y="11"/>
                  </a:lnTo>
                  <a:lnTo>
                    <a:pt x="255" y="12"/>
                  </a:lnTo>
                  <a:lnTo>
                    <a:pt x="256" y="15"/>
                  </a:lnTo>
                  <a:lnTo>
                    <a:pt x="261" y="16"/>
                  </a:lnTo>
                  <a:lnTo>
                    <a:pt x="263" y="16"/>
                  </a:lnTo>
                  <a:lnTo>
                    <a:pt x="263" y="12"/>
                  </a:lnTo>
                  <a:lnTo>
                    <a:pt x="264" y="12"/>
                  </a:lnTo>
                  <a:lnTo>
                    <a:pt x="270" y="13"/>
                  </a:lnTo>
                  <a:lnTo>
                    <a:pt x="270" y="15"/>
                  </a:lnTo>
                  <a:lnTo>
                    <a:pt x="271" y="13"/>
                  </a:lnTo>
                  <a:lnTo>
                    <a:pt x="273" y="15"/>
                  </a:lnTo>
                  <a:lnTo>
                    <a:pt x="279" y="18"/>
                  </a:lnTo>
                  <a:lnTo>
                    <a:pt x="286" y="19"/>
                  </a:lnTo>
                  <a:lnTo>
                    <a:pt x="287" y="19"/>
                  </a:lnTo>
                  <a:lnTo>
                    <a:pt x="287" y="16"/>
                  </a:lnTo>
                  <a:lnTo>
                    <a:pt x="288" y="16"/>
                  </a:lnTo>
                  <a:lnTo>
                    <a:pt x="292" y="17"/>
                  </a:lnTo>
                  <a:lnTo>
                    <a:pt x="294" y="16"/>
                  </a:lnTo>
                  <a:lnTo>
                    <a:pt x="313" y="18"/>
                  </a:lnTo>
                  <a:lnTo>
                    <a:pt x="311" y="12"/>
                  </a:lnTo>
                  <a:lnTo>
                    <a:pt x="307" y="9"/>
                  </a:lnTo>
                  <a:lnTo>
                    <a:pt x="305" y="7"/>
                  </a:lnTo>
                  <a:lnTo>
                    <a:pt x="305" y="6"/>
                  </a:lnTo>
                  <a:lnTo>
                    <a:pt x="321" y="7"/>
                  </a:lnTo>
                  <a:lnTo>
                    <a:pt x="325" y="6"/>
                  </a:lnTo>
                  <a:lnTo>
                    <a:pt x="335" y="11"/>
                  </a:lnTo>
                  <a:lnTo>
                    <a:pt x="340" y="1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53" name="Freeform 1156"/>
            <p:cNvSpPr>
              <a:spLocks noChangeAspect="1"/>
            </p:cNvSpPr>
            <p:nvPr/>
          </p:nvSpPr>
          <p:spPr bwMode="auto">
            <a:xfrm>
              <a:off x="2455" y="1904"/>
              <a:ext cx="328" cy="389"/>
            </a:xfrm>
            <a:custGeom>
              <a:avLst/>
              <a:gdLst>
                <a:gd name="T0" fmla="*/ 1 w 658"/>
                <a:gd name="T1" fmla="*/ 1 h 778"/>
                <a:gd name="T2" fmla="*/ 1 w 658"/>
                <a:gd name="T3" fmla="*/ 1 h 778"/>
                <a:gd name="T4" fmla="*/ 1 w 658"/>
                <a:gd name="T5" fmla="*/ 2 h 778"/>
                <a:gd name="T6" fmla="*/ 1 w 658"/>
                <a:gd name="T7" fmla="*/ 2 h 778"/>
                <a:gd name="T8" fmla="*/ 1 w 658"/>
                <a:gd name="T9" fmla="*/ 2 h 778"/>
                <a:gd name="T10" fmla="*/ 2 w 658"/>
                <a:gd name="T11" fmla="*/ 2 h 778"/>
                <a:gd name="T12" fmla="*/ 2 w 658"/>
                <a:gd name="T13" fmla="*/ 2 h 778"/>
                <a:gd name="T14" fmla="*/ 2 w 658"/>
                <a:gd name="T15" fmla="*/ 2 h 778"/>
                <a:gd name="T16" fmla="*/ 2 w 658"/>
                <a:gd name="T17" fmla="*/ 3 h 778"/>
                <a:gd name="T18" fmla="*/ 1 w 658"/>
                <a:gd name="T19" fmla="*/ 3 h 778"/>
                <a:gd name="T20" fmla="*/ 1 w 658"/>
                <a:gd name="T21" fmla="*/ 3 h 778"/>
                <a:gd name="T22" fmla="*/ 1 w 658"/>
                <a:gd name="T23" fmla="*/ 3 h 778"/>
                <a:gd name="T24" fmla="*/ 1 w 658"/>
                <a:gd name="T25" fmla="*/ 3 h 778"/>
                <a:gd name="T26" fmla="*/ 0 w 658"/>
                <a:gd name="T27" fmla="*/ 3 h 778"/>
                <a:gd name="T28" fmla="*/ 0 w 658"/>
                <a:gd name="T29" fmla="*/ 3 h 778"/>
                <a:gd name="T30" fmla="*/ 1 w 658"/>
                <a:gd name="T31" fmla="*/ 3 h 778"/>
                <a:gd name="T32" fmla="*/ 1 w 658"/>
                <a:gd name="T33" fmla="*/ 3 h 778"/>
                <a:gd name="T34" fmla="*/ 1 w 658"/>
                <a:gd name="T35" fmla="*/ 2 h 778"/>
                <a:gd name="T36" fmla="*/ 1 w 658"/>
                <a:gd name="T37" fmla="*/ 2 h 778"/>
                <a:gd name="T38" fmla="*/ 1 w 658"/>
                <a:gd name="T39" fmla="*/ 2 h 778"/>
                <a:gd name="T40" fmla="*/ 1 w 658"/>
                <a:gd name="T41" fmla="*/ 2 h 778"/>
                <a:gd name="T42" fmla="*/ 1 w 658"/>
                <a:gd name="T43" fmla="*/ 2 h 778"/>
                <a:gd name="T44" fmla="*/ 1 w 658"/>
                <a:gd name="T45" fmla="*/ 2 h 778"/>
                <a:gd name="T46" fmla="*/ 1 w 658"/>
                <a:gd name="T47" fmla="*/ 1 h 778"/>
                <a:gd name="T48" fmla="*/ 1 w 658"/>
                <a:gd name="T49" fmla="*/ 1 h 778"/>
                <a:gd name="T50" fmla="*/ 1 w 658"/>
                <a:gd name="T51" fmla="*/ 2 h 778"/>
                <a:gd name="T52" fmla="*/ 0 w 658"/>
                <a:gd name="T53" fmla="*/ 2 h 778"/>
                <a:gd name="T54" fmla="*/ 0 w 658"/>
                <a:gd name="T55" fmla="*/ 2 h 778"/>
                <a:gd name="T56" fmla="*/ 0 w 658"/>
                <a:gd name="T57" fmla="*/ 2 h 778"/>
                <a:gd name="T58" fmla="*/ 0 w 658"/>
                <a:gd name="T59" fmla="*/ 2 h 778"/>
                <a:gd name="T60" fmla="*/ 0 w 658"/>
                <a:gd name="T61" fmla="*/ 2 h 778"/>
                <a:gd name="T62" fmla="*/ 0 w 658"/>
                <a:gd name="T63" fmla="*/ 1 h 778"/>
                <a:gd name="T64" fmla="*/ 0 w 658"/>
                <a:gd name="T65" fmla="*/ 1 h 778"/>
                <a:gd name="T66" fmla="*/ 0 w 658"/>
                <a:gd name="T67" fmla="*/ 1 h 778"/>
                <a:gd name="T68" fmla="*/ 0 w 658"/>
                <a:gd name="T69" fmla="*/ 2 h 778"/>
                <a:gd name="T70" fmla="*/ 0 w 658"/>
                <a:gd name="T71" fmla="*/ 2 h 778"/>
                <a:gd name="T72" fmla="*/ 0 w 658"/>
                <a:gd name="T73" fmla="*/ 2 h 778"/>
                <a:gd name="T74" fmla="*/ 0 w 658"/>
                <a:gd name="T75" fmla="*/ 2 h 778"/>
                <a:gd name="T76" fmla="*/ 0 w 658"/>
                <a:gd name="T77" fmla="*/ 3 h 778"/>
                <a:gd name="T78" fmla="*/ 0 w 658"/>
                <a:gd name="T79" fmla="*/ 3 h 778"/>
                <a:gd name="T80" fmla="*/ 0 w 658"/>
                <a:gd name="T81" fmla="*/ 3 h 778"/>
                <a:gd name="T82" fmla="*/ 0 w 658"/>
                <a:gd name="T83" fmla="*/ 2 h 778"/>
                <a:gd name="T84" fmla="*/ 0 w 658"/>
                <a:gd name="T85" fmla="*/ 2 h 778"/>
                <a:gd name="T86" fmla="*/ 0 w 658"/>
                <a:gd name="T87" fmla="*/ 2 h 778"/>
                <a:gd name="T88" fmla="*/ 0 w 658"/>
                <a:gd name="T89" fmla="*/ 2 h 778"/>
                <a:gd name="T90" fmla="*/ 0 w 658"/>
                <a:gd name="T91" fmla="*/ 2 h 778"/>
                <a:gd name="T92" fmla="*/ 0 w 658"/>
                <a:gd name="T93" fmla="*/ 2 h 778"/>
                <a:gd name="T94" fmla="*/ 0 w 658"/>
                <a:gd name="T95" fmla="*/ 2 h 778"/>
                <a:gd name="T96" fmla="*/ 0 w 658"/>
                <a:gd name="T97" fmla="*/ 2 h 778"/>
                <a:gd name="T98" fmla="*/ 0 w 658"/>
                <a:gd name="T99" fmla="*/ 1 h 778"/>
                <a:gd name="T100" fmla="*/ 0 w 658"/>
                <a:gd name="T101" fmla="*/ 1 h 778"/>
                <a:gd name="T102" fmla="*/ 0 w 658"/>
                <a:gd name="T103" fmla="*/ 1 h 778"/>
                <a:gd name="T104" fmla="*/ 0 w 658"/>
                <a:gd name="T105" fmla="*/ 1 h 778"/>
                <a:gd name="T106" fmla="*/ 0 w 658"/>
                <a:gd name="T107" fmla="*/ 1 h 778"/>
                <a:gd name="T108" fmla="*/ 0 w 658"/>
                <a:gd name="T109" fmla="*/ 1 h 778"/>
                <a:gd name="T110" fmla="*/ 0 w 658"/>
                <a:gd name="T111" fmla="*/ 1 h 778"/>
                <a:gd name="T112" fmla="*/ 0 w 658"/>
                <a:gd name="T113" fmla="*/ 1 h 778"/>
                <a:gd name="T114" fmla="*/ 0 w 658"/>
                <a:gd name="T115" fmla="*/ 1 h 778"/>
                <a:gd name="T116" fmla="*/ 0 w 658"/>
                <a:gd name="T117" fmla="*/ 1 h 778"/>
                <a:gd name="T118" fmla="*/ 0 w 658"/>
                <a:gd name="T119" fmla="*/ 1 h 778"/>
                <a:gd name="T120" fmla="*/ 0 w 658"/>
                <a:gd name="T121" fmla="*/ 1 h 778"/>
                <a:gd name="T122" fmla="*/ 0 w 658"/>
                <a:gd name="T123" fmla="*/ 1 h 778"/>
                <a:gd name="T124" fmla="*/ 1 w 658"/>
                <a:gd name="T125" fmla="*/ 1 h 7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58" h="778">
                  <a:moveTo>
                    <a:pt x="363" y="19"/>
                  </a:moveTo>
                  <a:lnTo>
                    <a:pt x="370" y="27"/>
                  </a:lnTo>
                  <a:lnTo>
                    <a:pt x="372" y="32"/>
                  </a:lnTo>
                  <a:lnTo>
                    <a:pt x="373" y="40"/>
                  </a:lnTo>
                  <a:lnTo>
                    <a:pt x="367" y="38"/>
                  </a:lnTo>
                  <a:lnTo>
                    <a:pt x="363" y="42"/>
                  </a:lnTo>
                  <a:lnTo>
                    <a:pt x="357" y="42"/>
                  </a:lnTo>
                  <a:lnTo>
                    <a:pt x="353" y="43"/>
                  </a:lnTo>
                  <a:lnTo>
                    <a:pt x="349" y="43"/>
                  </a:lnTo>
                  <a:lnTo>
                    <a:pt x="340" y="49"/>
                  </a:lnTo>
                  <a:lnTo>
                    <a:pt x="340" y="52"/>
                  </a:lnTo>
                  <a:lnTo>
                    <a:pt x="345" y="55"/>
                  </a:lnTo>
                  <a:lnTo>
                    <a:pt x="346" y="57"/>
                  </a:lnTo>
                  <a:lnTo>
                    <a:pt x="348" y="57"/>
                  </a:lnTo>
                  <a:lnTo>
                    <a:pt x="349" y="62"/>
                  </a:lnTo>
                  <a:lnTo>
                    <a:pt x="349" y="66"/>
                  </a:lnTo>
                  <a:lnTo>
                    <a:pt x="345" y="72"/>
                  </a:lnTo>
                  <a:lnTo>
                    <a:pt x="342" y="78"/>
                  </a:lnTo>
                  <a:lnTo>
                    <a:pt x="345" y="82"/>
                  </a:lnTo>
                  <a:lnTo>
                    <a:pt x="351" y="82"/>
                  </a:lnTo>
                  <a:lnTo>
                    <a:pt x="348" y="85"/>
                  </a:lnTo>
                  <a:lnTo>
                    <a:pt x="343" y="91"/>
                  </a:lnTo>
                  <a:lnTo>
                    <a:pt x="335" y="88"/>
                  </a:lnTo>
                  <a:lnTo>
                    <a:pt x="331" y="92"/>
                  </a:lnTo>
                  <a:lnTo>
                    <a:pt x="329" y="91"/>
                  </a:lnTo>
                  <a:lnTo>
                    <a:pt x="328" y="92"/>
                  </a:lnTo>
                  <a:lnTo>
                    <a:pt x="330" y="96"/>
                  </a:lnTo>
                  <a:lnTo>
                    <a:pt x="329" y="98"/>
                  </a:lnTo>
                  <a:lnTo>
                    <a:pt x="325" y="103"/>
                  </a:lnTo>
                  <a:lnTo>
                    <a:pt x="318" y="102"/>
                  </a:lnTo>
                  <a:lnTo>
                    <a:pt x="319" y="103"/>
                  </a:lnTo>
                  <a:lnTo>
                    <a:pt x="313" y="104"/>
                  </a:lnTo>
                  <a:lnTo>
                    <a:pt x="310" y="109"/>
                  </a:lnTo>
                  <a:lnTo>
                    <a:pt x="306" y="109"/>
                  </a:lnTo>
                  <a:lnTo>
                    <a:pt x="304" y="118"/>
                  </a:lnTo>
                  <a:lnTo>
                    <a:pt x="298" y="122"/>
                  </a:lnTo>
                  <a:lnTo>
                    <a:pt x="298" y="127"/>
                  </a:lnTo>
                  <a:lnTo>
                    <a:pt x="297" y="129"/>
                  </a:lnTo>
                  <a:lnTo>
                    <a:pt x="293" y="132"/>
                  </a:lnTo>
                  <a:lnTo>
                    <a:pt x="299" y="134"/>
                  </a:lnTo>
                  <a:lnTo>
                    <a:pt x="305" y="139"/>
                  </a:lnTo>
                  <a:lnTo>
                    <a:pt x="306" y="139"/>
                  </a:lnTo>
                  <a:lnTo>
                    <a:pt x="309" y="145"/>
                  </a:lnTo>
                  <a:lnTo>
                    <a:pt x="311" y="147"/>
                  </a:lnTo>
                  <a:lnTo>
                    <a:pt x="307" y="151"/>
                  </a:lnTo>
                  <a:lnTo>
                    <a:pt x="309" y="153"/>
                  </a:lnTo>
                  <a:lnTo>
                    <a:pt x="318" y="154"/>
                  </a:lnTo>
                  <a:lnTo>
                    <a:pt x="323" y="152"/>
                  </a:lnTo>
                  <a:lnTo>
                    <a:pt x="335" y="157"/>
                  </a:lnTo>
                  <a:lnTo>
                    <a:pt x="341" y="156"/>
                  </a:lnTo>
                  <a:lnTo>
                    <a:pt x="342" y="159"/>
                  </a:lnTo>
                  <a:lnTo>
                    <a:pt x="340" y="159"/>
                  </a:lnTo>
                  <a:lnTo>
                    <a:pt x="337" y="164"/>
                  </a:lnTo>
                  <a:lnTo>
                    <a:pt x="337" y="166"/>
                  </a:lnTo>
                  <a:lnTo>
                    <a:pt x="336" y="169"/>
                  </a:lnTo>
                  <a:lnTo>
                    <a:pt x="336" y="171"/>
                  </a:lnTo>
                  <a:lnTo>
                    <a:pt x="340" y="174"/>
                  </a:lnTo>
                  <a:lnTo>
                    <a:pt x="340" y="176"/>
                  </a:lnTo>
                  <a:lnTo>
                    <a:pt x="333" y="177"/>
                  </a:lnTo>
                  <a:lnTo>
                    <a:pt x="330" y="178"/>
                  </a:lnTo>
                  <a:lnTo>
                    <a:pt x="329" y="181"/>
                  </a:lnTo>
                  <a:lnTo>
                    <a:pt x="329" y="189"/>
                  </a:lnTo>
                  <a:lnTo>
                    <a:pt x="330" y="199"/>
                  </a:lnTo>
                  <a:lnTo>
                    <a:pt x="330" y="205"/>
                  </a:lnTo>
                  <a:lnTo>
                    <a:pt x="328" y="210"/>
                  </a:lnTo>
                  <a:lnTo>
                    <a:pt x="328" y="213"/>
                  </a:lnTo>
                  <a:lnTo>
                    <a:pt x="330" y="220"/>
                  </a:lnTo>
                  <a:lnTo>
                    <a:pt x="336" y="228"/>
                  </a:lnTo>
                  <a:lnTo>
                    <a:pt x="337" y="231"/>
                  </a:lnTo>
                  <a:lnTo>
                    <a:pt x="337" y="237"/>
                  </a:lnTo>
                  <a:lnTo>
                    <a:pt x="339" y="243"/>
                  </a:lnTo>
                  <a:lnTo>
                    <a:pt x="341" y="250"/>
                  </a:lnTo>
                  <a:lnTo>
                    <a:pt x="342" y="253"/>
                  </a:lnTo>
                  <a:lnTo>
                    <a:pt x="347" y="253"/>
                  </a:lnTo>
                  <a:lnTo>
                    <a:pt x="352" y="255"/>
                  </a:lnTo>
                  <a:lnTo>
                    <a:pt x="352" y="260"/>
                  </a:lnTo>
                  <a:lnTo>
                    <a:pt x="349" y="267"/>
                  </a:lnTo>
                  <a:lnTo>
                    <a:pt x="349" y="272"/>
                  </a:lnTo>
                  <a:lnTo>
                    <a:pt x="353" y="276"/>
                  </a:lnTo>
                  <a:lnTo>
                    <a:pt x="357" y="274"/>
                  </a:lnTo>
                  <a:lnTo>
                    <a:pt x="358" y="276"/>
                  </a:lnTo>
                  <a:lnTo>
                    <a:pt x="363" y="277"/>
                  </a:lnTo>
                  <a:lnTo>
                    <a:pt x="365" y="273"/>
                  </a:lnTo>
                  <a:lnTo>
                    <a:pt x="366" y="272"/>
                  </a:lnTo>
                  <a:lnTo>
                    <a:pt x="367" y="273"/>
                  </a:lnTo>
                  <a:lnTo>
                    <a:pt x="371" y="280"/>
                  </a:lnTo>
                  <a:lnTo>
                    <a:pt x="373" y="283"/>
                  </a:lnTo>
                  <a:lnTo>
                    <a:pt x="375" y="283"/>
                  </a:lnTo>
                  <a:lnTo>
                    <a:pt x="375" y="282"/>
                  </a:lnTo>
                  <a:lnTo>
                    <a:pt x="373" y="279"/>
                  </a:lnTo>
                  <a:lnTo>
                    <a:pt x="373" y="278"/>
                  </a:lnTo>
                  <a:lnTo>
                    <a:pt x="375" y="280"/>
                  </a:lnTo>
                  <a:lnTo>
                    <a:pt x="378" y="283"/>
                  </a:lnTo>
                  <a:lnTo>
                    <a:pt x="379" y="283"/>
                  </a:lnTo>
                  <a:lnTo>
                    <a:pt x="382" y="284"/>
                  </a:lnTo>
                  <a:lnTo>
                    <a:pt x="382" y="286"/>
                  </a:lnTo>
                  <a:lnTo>
                    <a:pt x="381" y="288"/>
                  </a:lnTo>
                  <a:lnTo>
                    <a:pt x="379" y="289"/>
                  </a:lnTo>
                  <a:lnTo>
                    <a:pt x="378" y="292"/>
                  </a:lnTo>
                  <a:lnTo>
                    <a:pt x="379" y="295"/>
                  </a:lnTo>
                  <a:lnTo>
                    <a:pt x="378" y="298"/>
                  </a:lnTo>
                  <a:lnTo>
                    <a:pt x="379" y="302"/>
                  </a:lnTo>
                  <a:lnTo>
                    <a:pt x="381" y="302"/>
                  </a:lnTo>
                  <a:lnTo>
                    <a:pt x="381" y="307"/>
                  </a:lnTo>
                  <a:lnTo>
                    <a:pt x="384" y="313"/>
                  </a:lnTo>
                  <a:lnTo>
                    <a:pt x="388" y="312"/>
                  </a:lnTo>
                  <a:lnTo>
                    <a:pt x="389" y="313"/>
                  </a:lnTo>
                  <a:lnTo>
                    <a:pt x="390" y="321"/>
                  </a:lnTo>
                  <a:lnTo>
                    <a:pt x="390" y="322"/>
                  </a:lnTo>
                  <a:lnTo>
                    <a:pt x="393" y="325"/>
                  </a:lnTo>
                  <a:lnTo>
                    <a:pt x="394" y="325"/>
                  </a:lnTo>
                  <a:lnTo>
                    <a:pt x="396" y="327"/>
                  </a:lnTo>
                  <a:lnTo>
                    <a:pt x="400" y="328"/>
                  </a:lnTo>
                  <a:lnTo>
                    <a:pt x="401" y="326"/>
                  </a:lnTo>
                  <a:lnTo>
                    <a:pt x="405" y="325"/>
                  </a:lnTo>
                  <a:lnTo>
                    <a:pt x="409" y="325"/>
                  </a:lnTo>
                  <a:lnTo>
                    <a:pt x="414" y="332"/>
                  </a:lnTo>
                  <a:lnTo>
                    <a:pt x="420" y="336"/>
                  </a:lnTo>
                  <a:lnTo>
                    <a:pt x="427" y="336"/>
                  </a:lnTo>
                  <a:lnTo>
                    <a:pt x="433" y="331"/>
                  </a:lnTo>
                  <a:lnTo>
                    <a:pt x="432" y="328"/>
                  </a:lnTo>
                  <a:lnTo>
                    <a:pt x="433" y="324"/>
                  </a:lnTo>
                  <a:lnTo>
                    <a:pt x="432" y="316"/>
                  </a:lnTo>
                  <a:lnTo>
                    <a:pt x="430" y="308"/>
                  </a:lnTo>
                  <a:lnTo>
                    <a:pt x="430" y="303"/>
                  </a:lnTo>
                  <a:lnTo>
                    <a:pt x="435" y="303"/>
                  </a:lnTo>
                  <a:lnTo>
                    <a:pt x="443" y="308"/>
                  </a:lnTo>
                  <a:lnTo>
                    <a:pt x="450" y="308"/>
                  </a:lnTo>
                  <a:lnTo>
                    <a:pt x="457" y="312"/>
                  </a:lnTo>
                  <a:lnTo>
                    <a:pt x="461" y="310"/>
                  </a:lnTo>
                  <a:lnTo>
                    <a:pt x="465" y="304"/>
                  </a:lnTo>
                  <a:lnTo>
                    <a:pt x="466" y="308"/>
                  </a:lnTo>
                  <a:lnTo>
                    <a:pt x="468" y="314"/>
                  </a:lnTo>
                  <a:lnTo>
                    <a:pt x="477" y="313"/>
                  </a:lnTo>
                  <a:lnTo>
                    <a:pt x="480" y="307"/>
                  </a:lnTo>
                  <a:lnTo>
                    <a:pt x="481" y="306"/>
                  </a:lnTo>
                  <a:lnTo>
                    <a:pt x="485" y="304"/>
                  </a:lnTo>
                  <a:lnTo>
                    <a:pt x="492" y="304"/>
                  </a:lnTo>
                  <a:lnTo>
                    <a:pt x="495" y="304"/>
                  </a:lnTo>
                  <a:lnTo>
                    <a:pt x="498" y="306"/>
                  </a:lnTo>
                  <a:lnTo>
                    <a:pt x="501" y="306"/>
                  </a:lnTo>
                  <a:lnTo>
                    <a:pt x="504" y="303"/>
                  </a:lnTo>
                  <a:lnTo>
                    <a:pt x="503" y="309"/>
                  </a:lnTo>
                  <a:lnTo>
                    <a:pt x="501" y="314"/>
                  </a:lnTo>
                  <a:lnTo>
                    <a:pt x="502" y="318"/>
                  </a:lnTo>
                  <a:lnTo>
                    <a:pt x="507" y="316"/>
                  </a:lnTo>
                  <a:lnTo>
                    <a:pt x="508" y="318"/>
                  </a:lnTo>
                  <a:lnTo>
                    <a:pt x="510" y="318"/>
                  </a:lnTo>
                  <a:lnTo>
                    <a:pt x="511" y="321"/>
                  </a:lnTo>
                  <a:lnTo>
                    <a:pt x="513" y="325"/>
                  </a:lnTo>
                  <a:lnTo>
                    <a:pt x="510" y="326"/>
                  </a:lnTo>
                  <a:lnTo>
                    <a:pt x="511" y="328"/>
                  </a:lnTo>
                  <a:lnTo>
                    <a:pt x="514" y="327"/>
                  </a:lnTo>
                  <a:lnTo>
                    <a:pt x="517" y="327"/>
                  </a:lnTo>
                  <a:lnTo>
                    <a:pt x="519" y="331"/>
                  </a:lnTo>
                  <a:lnTo>
                    <a:pt x="523" y="338"/>
                  </a:lnTo>
                  <a:lnTo>
                    <a:pt x="531" y="342"/>
                  </a:lnTo>
                  <a:lnTo>
                    <a:pt x="538" y="342"/>
                  </a:lnTo>
                  <a:lnTo>
                    <a:pt x="541" y="342"/>
                  </a:lnTo>
                  <a:lnTo>
                    <a:pt x="532" y="349"/>
                  </a:lnTo>
                  <a:lnTo>
                    <a:pt x="533" y="352"/>
                  </a:lnTo>
                  <a:lnTo>
                    <a:pt x="539" y="361"/>
                  </a:lnTo>
                  <a:lnTo>
                    <a:pt x="550" y="366"/>
                  </a:lnTo>
                  <a:lnTo>
                    <a:pt x="553" y="369"/>
                  </a:lnTo>
                  <a:lnTo>
                    <a:pt x="549" y="374"/>
                  </a:lnTo>
                  <a:lnTo>
                    <a:pt x="550" y="378"/>
                  </a:lnTo>
                  <a:lnTo>
                    <a:pt x="555" y="379"/>
                  </a:lnTo>
                  <a:lnTo>
                    <a:pt x="557" y="382"/>
                  </a:lnTo>
                  <a:lnTo>
                    <a:pt x="559" y="381"/>
                  </a:lnTo>
                  <a:lnTo>
                    <a:pt x="562" y="381"/>
                  </a:lnTo>
                  <a:lnTo>
                    <a:pt x="563" y="379"/>
                  </a:lnTo>
                  <a:lnTo>
                    <a:pt x="567" y="379"/>
                  </a:lnTo>
                  <a:lnTo>
                    <a:pt x="571" y="378"/>
                  </a:lnTo>
                  <a:lnTo>
                    <a:pt x="573" y="374"/>
                  </a:lnTo>
                  <a:lnTo>
                    <a:pt x="574" y="374"/>
                  </a:lnTo>
                  <a:lnTo>
                    <a:pt x="576" y="374"/>
                  </a:lnTo>
                  <a:lnTo>
                    <a:pt x="579" y="378"/>
                  </a:lnTo>
                  <a:lnTo>
                    <a:pt x="580" y="381"/>
                  </a:lnTo>
                  <a:lnTo>
                    <a:pt x="580" y="384"/>
                  </a:lnTo>
                  <a:lnTo>
                    <a:pt x="573" y="388"/>
                  </a:lnTo>
                  <a:lnTo>
                    <a:pt x="570" y="391"/>
                  </a:lnTo>
                  <a:lnTo>
                    <a:pt x="570" y="393"/>
                  </a:lnTo>
                  <a:lnTo>
                    <a:pt x="573" y="408"/>
                  </a:lnTo>
                  <a:lnTo>
                    <a:pt x="577" y="412"/>
                  </a:lnTo>
                  <a:lnTo>
                    <a:pt x="575" y="415"/>
                  </a:lnTo>
                  <a:lnTo>
                    <a:pt x="570" y="418"/>
                  </a:lnTo>
                  <a:lnTo>
                    <a:pt x="573" y="422"/>
                  </a:lnTo>
                  <a:lnTo>
                    <a:pt x="570" y="426"/>
                  </a:lnTo>
                  <a:lnTo>
                    <a:pt x="573" y="428"/>
                  </a:lnTo>
                  <a:lnTo>
                    <a:pt x="577" y="424"/>
                  </a:lnTo>
                  <a:lnTo>
                    <a:pt x="585" y="421"/>
                  </a:lnTo>
                  <a:lnTo>
                    <a:pt x="587" y="422"/>
                  </a:lnTo>
                  <a:lnTo>
                    <a:pt x="611" y="417"/>
                  </a:lnTo>
                  <a:lnTo>
                    <a:pt x="612" y="420"/>
                  </a:lnTo>
                  <a:lnTo>
                    <a:pt x="627" y="429"/>
                  </a:lnTo>
                  <a:lnTo>
                    <a:pt x="637" y="434"/>
                  </a:lnTo>
                  <a:lnTo>
                    <a:pt x="645" y="440"/>
                  </a:lnTo>
                  <a:lnTo>
                    <a:pt x="647" y="452"/>
                  </a:lnTo>
                  <a:lnTo>
                    <a:pt x="649" y="454"/>
                  </a:lnTo>
                  <a:lnTo>
                    <a:pt x="649" y="460"/>
                  </a:lnTo>
                  <a:lnTo>
                    <a:pt x="653" y="462"/>
                  </a:lnTo>
                  <a:lnTo>
                    <a:pt x="653" y="465"/>
                  </a:lnTo>
                  <a:lnTo>
                    <a:pt x="658" y="469"/>
                  </a:lnTo>
                  <a:lnTo>
                    <a:pt x="658" y="472"/>
                  </a:lnTo>
                  <a:lnTo>
                    <a:pt x="648" y="481"/>
                  </a:lnTo>
                  <a:lnTo>
                    <a:pt x="643" y="487"/>
                  </a:lnTo>
                  <a:lnTo>
                    <a:pt x="640" y="488"/>
                  </a:lnTo>
                  <a:lnTo>
                    <a:pt x="634" y="501"/>
                  </a:lnTo>
                  <a:lnTo>
                    <a:pt x="636" y="502"/>
                  </a:lnTo>
                  <a:lnTo>
                    <a:pt x="637" y="505"/>
                  </a:lnTo>
                  <a:lnTo>
                    <a:pt x="629" y="511"/>
                  </a:lnTo>
                  <a:lnTo>
                    <a:pt x="623" y="511"/>
                  </a:lnTo>
                  <a:lnTo>
                    <a:pt x="623" y="513"/>
                  </a:lnTo>
                  <a:lnTo>
                    <a:pt x="627" y="523"/>
                  </a:lnTo>
                  <a:lnTo>
                    <a:pt x="630" y="535"/>
                  </a:lnTo>
                  <a:lnTo>
                    <a:pt x="630" y="537"/>
                  </a:lnTo>
                  <a:lnTo>
                    <a:pt x="628" y="541"/>
                  </a:lnTo>
                  <a:lnTo>
                    <a:pt x="631" y="556"/>
                  </a:lnTo>
                  <a:lnTo>
                    <a:pt x="627" y="559"/>
                  </a:lnTo>
                  <a:lnTo>
                    <a:pt x="617" y="595"/>
                  </a:lnTo>
                  <a:lnTo>
                    <a:pt x="622" y="602"/>
                  </a:lnTo>
                  <a:lnTo>
                    <a:pt x="623" y="608"/>
                  </a:lnTo>
                  <a:lnTo>
                    <a:pt x="621" y="609"/>
                  </a:lnTo>
                  <a:lnTo>
                    <a:pt x="619" y="612"/>
                  </a:lnTo>
                  <a:lnTo>
                    <a:pt x="613" y="614"/>
                  </a:lnTo>
                  <a:lnTo>
                    <a:pt x="609" y="614"/>
                  </a:lnTo>
                  <a:lnTo>
                    <a:pt x="607" y="618"/>
                  </a:lnTo>
                  <a:lnTo>
                    <a:pt x="605" y="619"/>
                  </a:lnTo>
                  <a:lnTo>
                    <a:pt x="605" y="621"/>
                  </a:lnTo>
                  <a:lnTo>
                    <a:pt x="606" y="627"/>
                  </a:lnTo>
                  <a:lnTo>
                    <a:pt x="603" y="638"/>
                  </a:lnTo>
                  <a:lnTo>
                    <a:pt x="603" y="642"/>
                  </a:lnTo>
                  <a:lnTo>
                    <a:pt x="601" y="645"/>
                  </a:lnTo>
                  <a:lnTo>
                    <a:pt x="594" y="646"/>
                  </a:lnTo>
                  <a:lnTo>
                    <a:pt x="592" y="650"/>
                  </a:lnTo>
                  <a:lnTo>
                    <a:pt x="589" y="660"/>
                  </a:lnTo>
                  <a:lnTo>
                    <a:pt x="582" y="661"/>
                  </a:lnTo>
                  <a:lnTo>
                    <a:pt x="579" y="661"/>
                  </a:lnTo>
                  <a:lnTo>
                    <a:pt x="574" y="654"/>
                  </a:lnTo>
                  <a:lnTo>
                    <a:pt x="565" y="644"/>
                  </a:lnTo>
                  <a:lnTo>
                    <a:pt x="565" y="637"/>
                  </a:lnTo>
                  <a:lnTo>
                    <a:pt x="565" y="633"/>
                  </a:lnTo>
                  <a:lnTo>
                    <a:pt x="565" y="627"/>
                  </a:lnTo>
                  <a:lnTo>
                    <a:pt x="561" y="626"/>
                  </a:lnTo>
                  <a:lnTo>
                    <a:pt x="553" y="613"/>
                  </a:lnTo>
                  <a:lnTo>
                    <a:pt x="553" y="608"/>
                  </a:lnTo>
                  <a:lnTo>
                    <a:pt x="550" y="604"/>
                  </a:lnTo>
                  <a:lnTo>
                    <a:pt x="547" y="603"/>
                  </a:lnTo>
                  <a:lnTo>
                    <a:pt x="547" y="601"/>
                  </a:lnTo>
                  <a:lnTo>
                    <a:pt x="544" y="598"/>
                  </a:lnTo>
                  <a:lnTo>
                    <a:pt x="538" y="586"/>
                  </a:lnTo>
                  <a:lnTo>
                    <a:pt x="525" y="580"/>
                  </a:lnTo>
                  <a:lnTo>
                    <a:pt x="503" y="578"/>
                  </a:lnTo>
                  <a:lnTo>
                    <a:pt x="499" y="579"/>
                  </a:lnTo>
                  <a:lnTo>
                    <a:pt x="497" y="576"/>
                  </a:lnTo>
                  <a:lnTo>
                    <a:pt x="495" y="577"/>
                  </a:lnTo>
                  <a:lnTo>
                    <a:pt x="490" y="582"/>
                  </a:lnTo>
                  <a:lnTo>
                    <a:pt x="489" y="584"/>
                  </a:lnTo>
                  <a:lnTo>
                    <a:pt x="491" y="586"/>
                  </a:lnTo>
                  <a:lnTo>
                    <a:pt x="489" y="590"/>
                  </a:lnTo>
                  <a:lnTo>
                    <a:pt x="484" y="592"/>
                  </a:lnTo>
                  <a:lnTo>
                    <a:pt x="479" y="594"/>
                  </a:lnTo>
                  <a:lnTo>
                    <a:pt x="472" y="597"/>
                  </a:lnTo>
                  <a:lnTo>
                    <a:pt x="467" y="597"/>
                  </a:lnTo>
                  <a:lnTo>
                    <a:pt x="461" y="615"/>
                  </a:lnTo>
                  <a:lnTo>
                    <a:pt x="466" y="628"/>
                  </a:lnTo>
                  <a:lnTo>
                    <a:pt x="461" y="633"/>
                  </a:lnTo>
                  <a:lnTo>
                    <a:pt x="456" y="642"/>
                  </a:lnTo>
                  <a:lnTo>
                    <a:pt x="457" y="648"/>
                  </a:lnTo>
                  <a:lnTo>
                    <a:pt x="456" y="652"/>
                  </a:lnTo>
                  <a:lnTo>
                    <a:pt x="449" y="657"/>
                  </a:lnTo>
                  <a:lnTo>
                    <a:pt x="444" y="654"/>
                  </a:lnTo>
                  <a:lnTo>
                    <a:pt x="436" y="645"/>
                  </a:lnTo>
                  <a:lnTo>
                    <a:pt x="433" y="640"/>
                  </a:lnTo>
                  <a:lnTo>
                    <a:pt x="431" y="639"/>
                  </a:lnTo>
                  <a:lnTo>
                    <a:pt x="429" y="640"/>
                  </a:lnTo>
                  <a:lnTo>
                    <a:pt x="427" y="639"/>
                  </a:lnTo>
                  <a:lnTo>
                    <a:pt x="426" y="640"/>
                  </a:lnTo>
                  <a:lnTo>
                    <a:pt x="424" y="637"/>
                  </a:lnTo>
                  <a:lnTo>
                    <a:pt x="423" y="637"/>
                  </a:lnTo>
                  <a:lnTo>
                    <a:pt x="420" y="642"/>
                  </a:lnTo>
                  <a:lnTo>
                    <a:pt x="419" y="644"/>
                  </a:lnTo>
                  <a:lnTo>
                    <a:pt x="415" y="642"/>
                  </a:lnTo>
                  <a:lnTo>
                    <a:pt x="413" y="640"/>
                  </a:lnTo>
                  <a:lnTo>
                    <a:pt x="409" y="639"/>
                  </a:lnTo>
                  <a:lnTo>
                    <a:pt x="407" y="639"/>
                  </a:lnTo>
                  <a:lnTo>
                    <a:pt x="402" y="649"/>
                  </a:lnTo>
                  <a:lnTo>
                    <a:pt x="394" y="656"/>
                  </a:lnTo>
                  <a:lnTo>
                    <a:pt x="391" y="663"/>
                  </a:lnTo>
                  <a:lnTo>
                    <a:pt x="388" y="662"/>
                  </a:lnTo>
                  <a:lnTo>
                    <a:pt x="387" y="666"/>
                  </a:lnTo>
                  <a:lnTo>
                    <a:pt x="388" y="669"/>
                  </a:lnTo>
                  <a:lnTo>
                    <a:pt x="385" y="674"/>
                  </a:lnTo>
                  <a:lnTo>
                    <a:pt x="383" y="680"/>
                  </a:lnTo>
                  <a:lnTo>
                    <a:pt x="381" y="684"/>
                  </a:lnTo>
                  <a:lnTo>
                    <a:pt x="381" y="687"/>
                  </a:lnTo>
                  <a:lnTo>
                    <a:pt x="379" y="690"/>
                  </a:lnTo>
                  <a:lnTo>
                    <a:pt x="378" y="696"/>
                  </a:lnTo>
                  <a:lnTo>
                    <a:pt x="377" y="699"/>
                  </a:lnTo>
                  <a:lnTo>
                    <a:pt x="375" y="714"/>
                  </a:lnTo>
                  <a:lnTo>
                    <a:pt x="372" y="717"/>
                  </a:lnTo>
                  <a:lnTo>
                    <a:pt x="366" y="721"/>
                  </a:lnTo>
                  <a:lnTo>
                    <a:pt x="364" y="721"/>
                  </a:lnTo>
                  <a:lnTo>
                    <a:pt x="361" y="721"/>
                  </a:lnTo>
                  <a:lnTo>
                    <a:pt x="363" y="714"/>
                  </a:lnTo>
                  <a:lnTo>
                    <a:pt x="360" y="711"/>
                  </a:lnTo>
                  <a:lnTo>
                    <a:pt x="361" y="708"/>
                  </a:lnTo>
                  <a:lnTo>
                    <a:pt x="360" y="706"/>
                  </a:lnTo>
                  <a:lnTo>
                    <a:pt x="359" y="709"/>
                  </a:lnTo>
                  <a:lnTo>
                    <a:pt x="354" y="714"/>
                  </a:lnTo>
                  <a:lnTo>
                    <a:pt x="346" y="715"/>
                  </a:lnTo>
                  <a:lnTo>
                    <a:pt x="339" y="711"/>
                  </a:lnTo>
                  <a:lnTo>
                    <a:pt x="331" y="711"/>
                  </a:lnTo>
                  <a:lnTo>
                    <a:pt x="327" y="716"/>
                  </a:lnTo>
                  <a:lnTo>
                    <a:pt x="321" y="717"/>
                  </a:lnTo>
                  <a:lnTo>
                    <a:pt x="317" y="717"/>
                  </a:lnTo>
                  <a:lnTo>
                    <a:pt x="318" y="717"/>
                  </a:lnTo>
                  <a:lnTo>
                    <a:pt x="316" y="717"/>
                  </a:lnTo>
                  <a:lnTo>
                    <a:pt x="312" y="717"/>
                  </a:lnTo>
                  <a:lnTo>
                    <a:pt x="311" y="720"/>
                  </a:lnTo>
                  <a:lnTo>
                    <a:pt x="307" y="722"/>
                  </a:lnTo>
                  <a:lnTo>
                    <a:pt x="305" y="724"/>
                  </a:lnTo>
                  <a:lnTo>
                    <a:pt x="304" y="726"/>
                  </a:lnTo>
                  <a:lnTo>
                    <a:pt x="301" y="728"/>
                  </a:lnTo>
                  <a:lnTo>
                    <a:pt x="303" y="738"/>
                  </a:lnTo>
                  <a:lnTo>
                    <a:pt x="301" y="740"/>
                  </a:lnTo>
                  <a:lnTo>
                    <a:pt x="301" y="741"/>
                  </a:lnTo>
                  <a:lnTo>
                    <a:pt x="303" y="741"/>
                  </a:lnTo>
                  <a:lnTo>
                    <a:pt x="304" y="744"/>
                  </a:lnTo>
                  <a:lnTo>
                    <a:pt x="304" y="746"/>
                  </a:lnTo>
                  <a:lnTo>
                    <a:pt x="309" y="746"/>
                  </a:lnTo>
                  <a:lnTo>
                    <a:pt x="307" y="748"/>
                  </a:lnTo>
                  <a:lnTo>
                    <a:pt x="310" y="751"/>
                  </a:lnTo>
                  <a:lnTo>
                    <a:pt x="309" y="752"/>
                  </a:lnTo>
                  <a:lnTo>
                    <a:pt x="309" y="754"/>
                  </a:lnTo>
                  <a:lnTo>
                    <a:pt x="307" y="756"/>
                  </a:lnTo>
                  <a:lnTo>
                    <a:pt x="306" y="759"/>
                  </a:lnTo>
                  <a:lnTo>
                    <a:pt x="304" y="760"/>
                  </a:lnTo>
                  <a:lnTo>
                    <a:pt x="304" y="757"/>
                  </a:lnTo>
                  <a:lnTo>
                    <a:pt x="300" y="758"/>
                  </a:lnTo>
                  <a:lnTo>
                    <a:pt x="298" y="758"/>
                  </a:lnTo>
                  <a:lnTo>
                    <a:pt x="297" y="760"/>
                  </a:lnTo>
                  <a:lnTo>
                    <a:pt x="294" y="763"/>
                  </a:lnTo>
                  <a:lnTo>
                    <a:pt x="292" y="762"/>
                  </a:lnTo>
                  <a:lnTo>
                    <a:pt x="287" y="764"/>
                  </a:lnTo>
                  <a:lnTo>
                    <a:pt x="282" y="762"/>
                  </a:lnTo>
                  <a:lnTo>
                    <a:pt x="274" y="762"/>
                  </a:lnTo>
                  <a:lnTo>
                    <a:pt x="273" y="763"/>
                  </a:lnTo>
                  <a:lnTo>
                    <a:pt x="269" y="763"/>
                  </a:lnTo>
                  <a:lnTo>
                    <a:pt x="267" y="765"/>
                  </a:lnTo>
                  <a:lnTo>
                    <a:pt x="265" y="768"/>
                  </a:lnTo>
                  <a:lnTo>
                    <a:pt x="264" y="766"/>
                  </a:lnTo>
                  <a:lnTo>
                    <a:pt x="263" y="763"/>
                  </a:lnTo>
                  <a:lnTo>
                    <a:pt x="263" y="760"/>
                  </a:lnTo>
                  <a:lnTo>
                    <a:pt x="262" y="760"/>
                  </a:lnTo>
                  <a:lnTo>
                    <a:pt x="262" y="758"/>
                  </a:lnTo>
                  <a:lnTo>
                    <a:pt x="253" y="760"/>
                  </a:lnTo>
                  <a:lnTo>
                    <a:pt x="255" y="762"/>
                  </a:lnTo>
                  <a:lnTo>
                    <a:pt x="253" y="763"/>
                  </a:lnTo>
                  <a:lnTo>
                    <a:pt x="251" y="758"/>
                  </a:lnTo>
                  <a:lnTo>
                    <a:pt x="249" y="758"/>
                  </a:lnTo>
                  <a:lnTo>
                    <a:pt x="241" y="759"/>
                  </a:lnTo>
                  <a:lnTo>
                    <a:pt x="241" y="756"/>
                  </a:lnTo>
                  <a:lnTo>
                    <a:pt x="239" y="753"/>
                  </a:lnTo>
                  <a:lnTo>
                    <a:pt x="239" y="751"/>
                  </a:lnTo>
                  <a:lnTo>
                    <a:pt x="233" y="746"/>
                  </a:lnTo>
                  <a:lnTo>
                    <a:pt x="228" y="746"/>
                  </a:lnTo>
                  <a:lnTo>
                    <a:pt x="228" y="754"/>
                  </a:lnTo>
                  <a:lnTo>
                    <a:pt x="225" y="760"/>
                  </a:lnTo>
                  <a:lnTo>
                    <a:pt x="217" y="770"/>
                  </a:lnTo>
                  <a:lnTo>
                    <a:pt x="215" y="768"/>
                  </a:lnTo>
                  <a:lnTo>
                    <a:pt x="215" y="770"/>
                  </a:lnTo>
                  <a:lnTo>
                    <a:pt x="215" y="771"/>
                  </a:lnTo>
                  <a:lnTo>
                    <a:pt x="202" y="774"/>
                  </a:lnTo>
                  <a:lnTo>
                    <a:pt x="197" y="778"/>
                  </a:lnTo>
                  <a:lnTo>
                    <a:pt x="197" y="777"/>
                  </a:lnTo>
                  <a:lnTo>
                    <a:pt x="195" y="774"/>
                  </a:lnTo>
                  <a:lnTo>
                    <a:pt x="195" y="771"/>
                  </a:lnTo>
                  <a:lnTo>
                    <a:pt x="192" y="770"/>
                  </a:lnTo>
                  <a:lnTo>
                    <a:pt x="191" y="763"/>
                  </a:lnTo>
                  <a:lnTo>
                    <a:pt x="192" y="760"/>
                  </a:lnTo>
                  <a:lnTo>
                    <a:pt x="193" y="757"/>
                  </a:lnTo>
                  <a:lnTo>
                    <a:pt x="195" y="753"/>
                  </a:lnTo>
                  <a:lnTo>
                    <a:pt x="197" y="746"/>
                  </a:lnTo>
                  <a:lnTo>
                    <a:pt x="199" y="745"/>
                  </a:lnTo>
                  <a:lnTo>
                    <a:pt x="202" y="738"/>
                  </a:lnTo>
                  <a:lnTo>
                    <a:pt x="209" y="733"/>
                  </a:lnTo>
                  <a:lnTo>
                    <a:pt x="208" y="732"/>
                  </a:lnTo>
                  <a:lnTo>
                    <a:pt x="207" y="732"/>
                  </a:lnTo>
                  <a:lnTo>
                    <a:pt x="208" y="727"/>
                  </a:lnTo>
                  <a:lnTo>
                    <a:pt x="209" y="727"/>
                  </a:lnTo>
                  <a:lnTo>
                    <a:pt x="213" y="721"/>
                  </a:lnTo>
                  <a:lnTo>
                    <a:pt x="213" y="712"/>
                  </a:lnTo>
                  <a:lnTo>
                    <a:pt x="213" y="710"/>
                  </a:lnTo>
                  <a:lnTo>
                    <a:pt x="217" y="706"/>
                  </a:lnTo>
                  <a:lnTo>
                    <a:pt x="226" y="700"/>
                  </a:lnTo>
                  <a:lnTo>
                    <a:pt x="228" y="699"/>
                  </a:lnTo>
                  <a:lnTo>
                    <a:pt x="229" y="698"/>
                  </a:lnTo>
                  <a:lnTo>
                    <a:pt x="232" y="696"/>
                  </a:lnTo>
                  <a:lnTo>
                    <a:pt x="232" y="692"/>
                  </a:lnTo>
                  <a:lnTo>
                    <a:pt x="237" y="686"/>
                  </a:lnTo>
                  <a:lnTo>
                    <a:pt x="246" y="675"/>
                  </a:lnTo>
                  <a:lnTo>
                    <a:pt x="249" y="675"/>
                  </a:lnTo>
                  <a:lnTo>
                    <a:pt x="252" y="670"/>
                  </a:lnTo>
                  <a:lnTo>
                    <a:pt x="252" y="663"/>
                  </a:lnTo>
                  <a:lnTo>
                    <a:pt x="253" y="660"/>
                  </a:lnTo>
                  <a:lnTo>
                    <a:pt x="256" y="657"/>
                  </a:lnTo>
                  <a:lnTo>
                    <a:pt x="257" y="650"/>
                  </a:lnTo>
                  <a:lnTo>
                    <a:pt x="259" y="649"/>
                  </a:lnTo>
                  <a:lnTo>
                    <a:pt x="261" y="643"/>
                  </a:lnTo>
                  <a:lnTo>
                    <a:pt x="261" y="637"/>
                  </a:lnTo>
                  <a:lnTo>
                    <a:pt x="261" y="631"/>
                  </a:lnTo>
                  <a:lnTo>
                    <a:pt x="261" y="628"/>
                  </a:lnTo>
                  <a:lnTo>
                    <a:pt x="259" y="626"/>
                  </a:lnTo>
                  <a:lnTo>
                    <a:pt x="262" y="622"/>
                  </a:lnTo>
                  <a:lnTo>
                    <a:pt x="263" y="621"/>
                  </a:lnTo>
                  <a:lnTo>
                    <a:pt x="267" y="621"/>
                  </a:lnTo>
                  <a:lnTo>
                    <a:pt x="269" y="619"/>
                  </a:lnTo>
                  <a:lnTo>
                    <a:pt x="270" y="614"/>
                  </a:lnTo>
                  <a:lnTo>
                    <a:pt x="277" y="610"/>
                  </a:lnTo>
                  <a:lnTo>
                    <a:pt x="280" y="607"/>
                  </a:lnTo>
                  <a:lnTo>
                    <a:pt x="281" y="603"/>
                  </a:lnTo>
                  <a:lnTo>
                    <a:pt x="281" y="596"/>
                  </a:lnTo>
                  <a:lnTo>
                    <a:pt x="283" y="589"/>
                  </a:lnTo>
                  <a:lnTo>
                    <a:pt x="286" y="586"/>
                  </a:lnTo>
                  <a:lnTo>
                    <a:pt x="286" y="584"/>
                  </a:lnTo>
                  <a:lnTo>
                    <a:pt x="287" y="583"/>
                  </a:lnTo>
                  <a:lnTo>
                    <a:pt x="293" y="579"/>
                  </a:lnTo>
                  <a:lnTo>
                    <a:pt x="295" y="579"/>
                  </a:lnTo>
                  <a:lnTo>
                    <a:pt x="298" y="577"/>
                  </a:lnTo>
                  <a:lnTo>
                    <a:pt x="299" y="576"/>
                  </a:lnTo>
                  <a:lnTo>
                    <a:pt x="305" y="576"/>
                  </a:lnTo>
                  <a:lnTo>
                    <a:pt x="307" y="574"/>
                  </a:lnTo>
                  <a:lnTo>
                    <a:pt x="312" y="573"/>
                  </a:lnTo>
                  <a:lnTo>
                    <a:pt x="315" y="573"/>
                  </a:lnTo>
                  <a:lnTo>
                    <a:pt x="316" y="571"/>
                  </a:lnTo>
                  <a:lnTo>
                    <a:pt x="318" y="560"/>
                  </a:lnTo>
                  <a:lnTo>
                    <a:pt x="322" y="556"/>
                  </a:lnTo>
                  <a:lnTo>
                    <a:pt x="323" y="552"/>
                  </a:lnTo>
                  <a:lnTo>
                    <a:pt x="324" y="549"/>
                  </a:lnTo>
                  <a:lnTo>
                    <a:pt x="325" y="547"/>
                  </a:lnTo>
                  <a:lnTo>
                    <a:pt x="325" y="543"/>
                  </a:lnTo>
                  <a:lnTo>
                    <a:pt x="323" y="536"/>
                  </a:lnTo>
                  <a:lnTo>
                    <a:pt x="318" y="532"/>
                  </a:lnTo>
                  <a:lnTo>
                    <a:pt x="316" y="528"/>
                  </a:lnTo>
                  <a:lnTo>
                    <a:pt x="313" y="526"/>
                  </a:lnTo>
                  <a:lnTo>
                    <a:pt x="312" y="526"/>
                  </a:lnTo>
                  <a:lnTo>
                    <a:pt x="310" y="524"/>
                  </a:lnTo>
                  <a:lnTo>
                    <a:pt x="309" y="523"/>
                  </a:lnTo>
                  <a:lnTo>
                    <a:pt x="309" y="522"/>
                  </a:lnTo>
                  <a:lnTo>
                    <a:pt x="310" y="522"/>
                  </a:lnTo>
                  <a:lnTo>
                    <a:pt x="312" y="524"/>
                  </a:lnTo>
                  <a:lnTo>
                    <a:pt x="313" y="523"/>
                  </a:lnTo>
                  <a:lnTo>
                    <a:pt x="317" y="522"/>
                  </a:lnTo>
                  <a:lnTo>
                    <a:pt x="317" y="511"/>
                  </a:lnTo>
                  <a:lnTo>
                    <a:pt x="315" y="505"/>
                  </a:lnTo>
                  <a:lnTo>
                    <a:pt x="312" y="499"/>
                  </a:lnTo>
                  <a:lnTo>
                    <a:pt x="309" y="495"/>
                  </a:lnTo>
                  <a:lnTo>
                    <a:pt x="311" y="494"/>
                  </a:lnTo>
                  <a:lnTo>
                    <a:pt x="312" y="492"/>
                  </a:lnTo>
                  <a:lnTo>
                    <a:pt x="312" y="490"/>
                  </a:lnTo>
                  <a:lnTo>
                    <a:pt x="307" y="487"/>
                  </a:lnTo>
                  <a:lnTo>
                    <a:pt x="305" y="481"/>
                  </a:lnTo>
                  <a:lnTo>
                    <a:pt x="306" y="478"/>
                  </a:lnTo>
                  <a:lnTo>
                    <a:pt x="305" y="478"/>
                  </a:lnTo>
                  <a:lnTo>
                    <a:pt x="304" y="482"/>
                  </a:lnTo>
                  <a:lnTo>
                    <a:pt x="307" y="488"/>
                  </a:lnTo>
                  <a:lnTo>
                    <a:pt x="309" y="492"/>
                  </a:lnTo>
                  <a:lnTo>
                    <a:pt x="309" y="493"/>
                  </a:lnTo>
                  <a:lnTo>
                    <a:pt x="309" y="494"/>
                  </a:lnTo>
                  <a:lnTo>
                    <a:pt x="297" y="484"/>
                  </a:lnTo>
                  <a:lnTo>
                    <a:pt x="294" y="484"/>
                  </a:lnTo>
                  <a:lnTo>
                    <a:pt x="295" y="483"/>
                  </a:lnTo>
                  <a:lnTo>
                    <a:pt x="294" y="482"/>
                  </a:lnTo>
                  <a:lnTo>
                    <a:pt x="289" y="481"/>
                  </a:lnTo>
                  <a:lnTo>
                    <a:pt x="287" y="481"/>
                  </a:lnTo>
                  <a:lnTo>
                    <a:pt x="283" y="483"/>
                  </a:lnTo>
                  <a:lnTo>
                    <a:pt x="281" y="481"/>
                  </a:lnTo>
                  <a:lnTo>
                    <a:pt x="282" y="480"/>
                  </a:lnTo>
                  <a:lnTo>
                    <a:pt x="281" y="478"/>
                  </a:lnTo>
                  <a:lnTo>
                    <a:pt x="280" y="477"/>
                  </a:lnTo>
                  <a:lnTo>
                    <a:pt x="276" y="478"/>
                  </a:lnTo>
                  <a:lnTo>
                    <a:pt x="275" y="477"/>
                  </a:lnTo>
                  <a:lnTo>
                    <a:pt x="274" y="476"/>
                  </a:lnTo>
                  <a:lnTo>
                    <a:pt x="274" y="475"/>
                  </a:lnTo>
                  <a:lnTo>
                    <a:pt x="276" y="472"/>
                  </a:lnTo>
                  <a:lnTo>
                    <a:pt x="276" y="471"/>
                  </a:lnTo>
                  <a:lnTo>
                    <a:pt x="269" y="459"/>
                  </a:lnTo>
                  <a:lnTo>
                    <a:pt x="268" y="459"/>
                  </a:lnTo>
                  <a:lnTo>
                    <a:pt x="268" y="457"/>
                  </a:lnTo>
                  <a:lnTo>
                    <a:pt x="262" y="448"/>
                  </a:lnTo>
                  <a:lnTo>
                    <a:pt x="259" y="448"/>
                  </a:lnTo>
                  <a:lnTo>
                    <a:pt x="257" y="448"/>
                  </a:lnTo>
                  <a:lnTo>
                    <a:pt x="256" y="447"/>
                  </a:lnTo>
                  <a:lnTo>
                    <a:pt x="258" y="435"/>
                  </a:lnTo>
                  <a:lnTo>
                    <a:pt x="261" y="433"/>
                  </a:lnTo>
                  <a:lnTo>
                    <a:pt x="262" y="433"/>
                  </a:lnTo>
                  <a:lnTo>
                    <a:pt x="263" y="432"/>
                  </a:lnTo>
                  <a:lnTo>
                    <a:pt x="265" y="430"/>
                  </a:lnTo>
                  <a:lnTo>
                    <a:pt x="264" y="429"/>
                  </a:lnTo>
                  <a:lnTo>
                    <a:pt x="265" y="426"/>
                  </a:lnTo>
                  <a:lnTo>
                    <a:pt x="268" y="426"/>
                  </a:lnTo>
                  <a:lnTo>
                    <a:pt x="270" y="426"/>
                  </a:lnTo>
                  <a:lnTo>
                    <a:pt x="271" y="420"/>
                  </a:lnTo>
                  <a:lnTo>
                    <a:pt x="271" y="410"/>
                  </a:lnTo>
                  <a:lnTo>
                    <a:pt x="267" y="404"/>
                  </a:lnTo>
                  <a:lnTo>
                    <a:pt x="267" y="398"/>
                  </a:lnTo>
                  <a:lnTo>
                    <a:pt x="267" y="397"/>
                  </a:lnTo>
                  <a:lnTo>
                    <a:pt x="265" y="396"/>
                  </a:lnTo>
                  <a:lnTo>
                    <a:pt x="264" y="391"/>
                  </a:lnTo>
                  <a:lnTo>
                    <a:pt x="264" y="385"/>
                  </a:lnTo>
                  <a:lnTo>
                    <a:pt x="264" y="381"/>
                  </a:lnTo>
                  <a:lnTo>
                    <a:pt x="265" y="378"/>
                  </a:lnTo>
                  <a:lnTo>
                    <a:pt x="265" y="367"/>
                  </a:lnTo>
                  <a:lnTo>
                    <a:pt x="267" y="364"/>
                  </a:lnTo>
                  <a:lnTo>
                    <a:pt x="267" y="361"/>
                  </a:lnTo>
                  <a:lnTo>
                    <a:pt x="264" y="360"/>
                  </a:lnTo>
                  <a:lnTo>
                    <a:pt x="264" y="357"/>
                  </a:lnTo>
                  <a:lnTo>
                    <a:pt x="264" y="355"/>
                  </a:lnTo>
                  <a:lnTo>
                    <a:pt x="271" y="348"/>
                  </a:lnTo>
                  <a:lnTo>
                    <a:pt x="269" y="346"/>
                  </a:lnTo>
                  <a:lnTo>
                    <a:pt x="270" y="344"/>
                  </a:lnTo>
                  <a:lnTo>
                    <a:pt x="271" y="343"/>
                  </a:lnTo>
                  <a:lnTo>
                    <a:pt x="271" y="338"/>
                  </a:lnTo>
                  <a:lnTo>
                    <a:pt x="270" y="337"/>
                  </a:lnTo>
                  <a:lnTo>
                    <a:pt x="271" y="332"/>
                  </a:lnTo>
                  <a:lnTo>
                    <a:pt x="275" y="330"/>
                  </a:lnTo>
                  <a:lnTo>
                    <a:pt x="286" y="326"/>
                  </a:lnTo>
                  <a:lnTo>
                    <a:pt x="288" y="324"/>
                  </a:lnTo>
                  <a:lnTo>
                    <a:pt x="288" y="326"/>
                  </a:lnTo>
                  <a:lnTo>
                    <a:pt x="291" y="326"/>
                  </a:lnTo>
                  <a:lnTo>
                    <a:pt x="292" y="325"/>
                  </a:lnTo>
                  <a:lnTo>
                    <a:pt x="295" y="325"/>
                  </a:lnTo>
                  <a:lnTo>
                    <a:pt x="299" y="326"/>
                  </a:lnTo>
                  <a:lnTo>
                    <a:pt x="304" y="331"/>
                  </a:lnTo>
                  <a:lnTo>
                    <a:pt x="306" y="333"/>
                  </a:lnTo>
                  <a:lnTo>
                    <a:pt x="313" y="334"/>
                  </a:lnTo>
                  <a:lnTo>
                    <a:pt x="313" y="336"/>
                  </a:lnTo>
                  <a:lnTo>
                    <a:pt x="319" y="338"/>
                  </a:lnTo>
                  <a:lnTo>
                    <a:pt x="323" y="339"/>
                  </a:lnTo>
                  <a:lnTo>
                    <a:pt x="333" y="342"/>
                  </a:lnTo>
                  <a:lnTo>
                    <a:pt x="339" y="342"/>
                  </a:lnTo>
                  <a:lnTo>
                    <a:pt x="340" y="343"/>
                  </a:lnTo>
                  <a:lnTo>
                    <a:pt x="353" y="346"/>
                  </a:lnTo>
                  <a:lnTo>
                    <a:pt x="357" y="345"/>
                  </a:lnTo>
                  <a:lnTo>
                    <a:pt x="364" y="348"/>
                  </a:lnTo>
                  <a:lnTo>
                    <a:pt x="366" y="346"/>
                  </a:lnTo>
                  <a:lnTo>
                    <a:pt x="369" y="348"/>
                  </a:lnTo>
                  <a:lnTo>
                    <a:pt x="373" y="346"/>
                  </a:lnTo>
                  <a:lnTo>
                    <a:pt x="367" y="345"/>
                  </a:lnTo>
                  <a:lnTo>
                    <a:pt x="358" y="342"/>
                  </a:lnTo>
                  <a:lnTo>
                    <a:pt x="355" y="342"/>
                  </a:lnTo>
                  <a:lnTo>
                    <a:pt x="354" y="340"/>
                  </a:lnTo>
                  <a:lnTo>
                    <a:pt x="353" y="339"/>
                  </a:lnTo>
                  <a:lnTo>
                    <a:pt x="351" y="340"/>
                  </a:lnTo>
                  <a:lnTo>
                    <a:pt x="348" y="339"/>
                  </a:lnTo>
                  <a:lnTo>
                    <a:pt x="340" y="333"/>
                  </a:lnTo>
                  <a:lnTo>
                    <a:pt x="336" y="332"/>
                  </a:lnTo>
                  <a:lnTo>
                    <a:pt x="331" y="328"/>
                  </a:lnTo>
                  <a:lnTo>
                    <a:pt x="325" y="326"/>
                  </a:lnTo>
                  <a:lnTo>
                    <a:pt x="324" y="322"/>
                  </a:lnTo>
                  <a:lnTo>
                    <a:pt x="323" y="322"/>
                  </a:lnTo>
                  <a:lnTo>
                    <a:pt x="319" y="324"/>
                  </a:lnTo>
                  <a:lnTo>
                    <a:pt x="318" y="324"/>
                  </a:lnTo>
                  <a:lnTo>
                    <a:pt x="319" y="320"/>
                  </a:lnTo>
                  <a:lnTo>
                    <a:pt x="321" y="321"/>
                  </a:lnTo>
                  <a:lnTo>
                    <a:pt x="323" y="320"/>
                  </a:lnTo>
                  <a:lnTo>
                    <a:pt x="321" y="318"/>
                  </a:lnTo>
                  <a:lnTo>
                    <a:pt x="321" y="315"/>
                  </a:lnTo>
                  <a:lnTo>
                    <a:pt x="319" y="312"/>
                  </a:lnTo>
                  <a:lnTo>
                    <a:pt x="317" y="312"/>
                  </a:lnTo>
                  <a:lnTo>
                    <a:pt x="312" y="306"/>
                  </a:lnTo>
                  <a:lnTo>
                    <a:pt x="305" y="303"/>
                  </a:lnTo>
                  <a:lnTo>
                    <a:pt x="303" y="302"/>
                  </a:lnTo>
                  <a:lnTo>
                    <a:pt x="303" y="301"/>
                  </a:lnTo>
                  <a:lnTo>
                    <a:pt x="300" y="301"/>
                  </a:lnTo>
                  <a:lnTo>
                    <a:pt x="299" y="298"/>
                  </a:lnTo>
                  <a:lnTo>
                    <a:pt x="297" y="298"/>
                  </a:lnTo>
                  <a:lnTo>
                    <a:pt x="297" y="295"/>
                  </a:lnTo>
                  <a:lnTo>
                    <a:pt x="289" y="279"/>
                  </a:lnTo>
                  <a:lnTo>
                    <a:pt x="289" y="274"/>
                  </a:lnTo>
                  <a:lnTo>
                    <a:pt x="288" y="271"/>
                  </a:lnTo>
                  <a:lnTo>
                    <a:pt x="288" y="268"/>
                  </a:lnTo>
                  <a:lnTo>
                    <a:pt x="287" y="266"/>
                  </a:lnTo>
                  <a:lnTo>
                    <a:pt x="286" y="266"/>
                  </a:lnTo>
                  <a:lnTo>
                    <a:pt x="286" y="268"/>
                  </a:lnTo>
                  <a:lnTo>
                    <a:pt x="285" y="272"/>
                  </a:lnTo>
                  <a:lnTo>
                    <a:pt x="285" y="278"/>
                  </a:lnTo>
                  <a:lnTo>
                    <a:pt x="287" y="286"/>
                  </a:lnTo>
                  <a:lnTo>
                    <a:pt x="292" y="298"/>
                  </a:lnTo>
                  <a:lnTo>
                    <a:pt x="294" y="300"/>
                  </a:lnTo>
                  <a:lnTo>
                    <a:pt x="294" y="301"/>
                  </a:lnTo>
                  <a:lnTo>
                    <a:pt x="295" y="304"/>
                  </a:lnTo>
                  <a:lnTo>
                    <a:pt x="297" y="306"/>
                  </a:lnTo>
                  <a:lnTo>
                    <a:pt x="300" y="303"/>
                  </a:lnTo>
                  <a:lnTo>
                    <a:pt x="300" y="304"/>
                  </a:lnTo>
                  <a:lnTo>
                    <a:pt x="301" y="308"/>
                  </a:lnTo>
                  <a:lnTo>
                    <a:pt x="301" y="310"/>
                  </a:lnTo>
                  <a:lnTo>
                    <a:pt x="301" y="313"/>
                  </a:lnTo>
                  <a:lnTo>
                    <a:pt x="300" y="313"/>
                  </a:lnTo>
                  <a:lnTo>
                    <a:pt x="292" y="314"/>
                  </a:lnTo>
                  <a:lnTo>
                    <a:pt x="289" y="313"/>
                  </a:lnTo>
                  <a:lnTo>
                    <a:pt x="286" y="314"/>
                  </a:lnTo>
                  <a:lnTo>
                    <a:pt x="283" y="313"/>
                  </a:lnTo>
                  <a:lnTo>
                    <a:pt x="280" y="312"/>
                  </a:lnTo>
                  <a:lnTo>
                    <a:pt x="279" y="309"/>
                  </a:lnTo>
                  <a:lnTo>
                    <a:pt x="280" y="306"/>
                  </a:lnTo>
                  <a:lnTo>
                    <a:pt x="279" y="303"/>
                  </a:lnTo>
                  <a:lnTo>
                    <a:pt x="276" y="297"/>
                  </a:lnTo>
                  <a:lnTo>
                    <a:pt x="276" y="288"/>
                  </a:lnTo>
                  <a:lnTo>
                    <a:pt x="276" y="284"/>
                  </a:lnTo>
                  <a:lnTo>
                    <a:pt x="274" y="282"/>
                  </a:lnTo>
                  <a:lnTo>
                    <a:pt x="274" y="277"/>
                  </a:lnTo>
                  <a:lnTo>
                    <a:pt x="277" y="268"/>
                  </a:lnTo>
                  <a:lnTo>
                    <a:pt x="280" y="261"/>
                  </a:lnTo>
                  <a:lnTo>
                    <a:pt x="283" y="258"/>
                  </a:lnTo>
                  <a:lnTo>
                    <a:pt x="287" y="250"/>
                  </a:lnTo>
                  <a:lnTo>
                    <a:pt x="291" y="247"/>
                  </a:lnTo>
                  <a:lnTo>
                    <a:pt x="292" y="244"/>
                  </a:lnTo>
                  <a:lnTo>
                    <a:pt x="293" y="241"/>
                  </a:lnTo>
                  <a:lnTo>
                    <a:pt x="301" y="226"/>
                  </a:lnTo>
                  <a:lnTo>
                    <a:pt x="303" y="223"/>
                  </a:lnTo>
                  <a:lnTo>
                    <a:pt x="305" y="220"/>
                  </a:lnTo>
                  <a:lnTo>
                    <a:pt x="306" y="218"/>
                  </a:lnTo>
                  <a:lnTo>
                    <a:pt x="312" y="213"/>
                  </a:lnTo>
                  <a:lnTo>
                    <a:pt x="313" y="208"/>
                  </a:lnTo>
                  <a:lnTo>
                    <a:pt x="312" y="208"/>
                  </a:lnTo>
                  <a:lnTo>
                    <a:pt x="311" y="211"/>
                  </a:lnTo>
                  <a:lnTo>
                    <a:pt x="305" y="216"/>
                  </a:lnTo>
                  <a:lnTo>
                    <a:pt x="305" y="217"/>
                  </a:lnTo>
                  <a:lnTo>
                    <a:pt x="303" y="218"/>
                  </a:lnTo>
                  <a:lnTo>
                    <a:pt x="301" y="219"/>
                  </a:lnTo>
                  <a:lnTo>
                    <a:pt x="301" y="222"/>
                  </a:lnTo>
                  <a:lnTo>
                    <a:pt x="293" y="231"/>
                  </a:lnTo>
                  <a:lnTo>
                    <a:pt x="293" y="234"/>
                  </a:lnTo>
                  <a:lnTo>
                    <a:pt x="291" y="237"/>
                  </a:lnTo>
                  <a:lnTo>
                    <a:pt x="288" y="246"/>
                  </a:lnTo>
                  <a:lnTo>
                    <a:pt x="286" y="247"/>
                  </a:lnTo>
                  <a:lnTo>
                    <a:pt x="283" y="250"/>
                  </a:lnTo>
                  <a:lnTo>
                    <a:pt x="280" y="256"/>
                  </a:lnTo>
                  <a:lnTo>
                    <a:pt x="279" y="256"/>
                  </a:lnTo>
                  <a:lnTo>
                    <a:pt x="277" y="254"/>
                  </a:lnTo>
                  <a:lnTo>
                    <a:pt x="276" y="255"/>
                  </a:lnTo>
                  <a:lnTo>
                    <a:pt x="274" y="253"/>
                  </a:lnTo>
                  <a:lnTo>
                    <a:pt x="273" y="247"/>
                  </a:lnTo>
                  <a:lnTo>
                    <a:pt x="276" y="237"/>
                  </a:lnTo>
                  <a:lnTo>
                    <a:pt x="275" y="234"/>
                  </a:lnTo>
                  <a:lnTo>
                    <a:pt x="273" y="229"/>
                  </a:lnTo>
                  <a:lnTo>
                    <a:pt x="273" y="223"/>
                  </a:lnTo>
                  <a:lnTo>
                    <a:pt x="271" y="222"/>
                  </a:lnTo>
                  <a:lnTo>
                    <a:pt x="269" y="225"/>
                  </a:lnTo>
                  <a:lnTo>
                    <a:pt x="269" y="228"/>
                  </a:lnTo>
                  <a:lnTo>
                    <a:pt x="271" y="234"/>
                  </a:lnTo>
                  <a:lnTo>
                    <a:pt x="271" y="240"/>
                  </a:lnTo>
                  <a:lnTo>
                    <a:pt x="269" y="242"/>
                  </a:lnTo>
                  <a:lnTo>
                    <a:pt x="268" y="246"/>
                  </a:lnTo>
                  <a:lnTo>
                    <a:pt x="269" y="250"/>
                  </a:lnTo>
                  <a:lnTo>
                    <a:pt x="270" y="254"/>
                  </a:lnTo>
                  <a:lnTo>
                    <a:pt x="275" y="259"/>
                  </a:lnTo>
                  <a:lnTo>
                    <a:pt x="277" y="262"/>
                  </a:lnTo>
                  <a:lnTo>
                    <a:pt x="277" y="264"/>
                  </a:lnTo>
                  <a:lnTo>
                    <a:pt x="275" y="265"/>
                  </a:lnTo>
                  <a:lnTo>
                    <a:pt x="269" y="277"/>
                  </a:lnTo>
                  <a:lnTo>
                    <a:pt x="267" y="277"/>
                  </a:lnTo>
                  <a:lnTo>
                    <a:pt x="265" y="279"/>
                  </a:lnTo>
                  <a:lnTo>
                    <a:pt x="267" y="282"/>
                  </a:lnTo>
                  <a:lnTo>
                    <a:pt x="267" y="289"/>
                  </a:lnTo>
                  <a:lnTo>
                    <a:pt x="268" y="292"/>
                  </a:lnTo>
                  <a:lnTo>
                    <a:pt x="268" y="295"/>
                  </a:lnTo>
                  <a:lnTo>
                    <a:pt x="267" y="296"/>
                  </a:lnTo>
                  <a:lnTo>
                    <a:pt x="269" y="306"/>
                  </a:lnTo>
                  <a:lnTo>
                    <a:pt x="269" y="309"/>
                  </a:lnTo>
                  <a:lnTo>
                    <a:pt x="268" y="313"/>
                  </a:lnTo>
                  <a:lnTo>
                    <a:pt x="267" y="313"/>
                  </a:lnTo>
                  <a:lnTo>
                    <a:pt x="263" y="310"/>
                  </a:lnTo>
                  <a:lnTo>
                    <a:pt x="261" y="310"/>
                  </a:lnTo>
                  <a:lnTo>
                    <a:pt x="256" y="306"/>
                  </a:lnTo>
                  <a:lnTo>
                    <a:pt x="253" y="303"/>
                  </a:lnTo>
                  <a:lnTo>
                    <a:pt x="253" y="306"/>
                  </a:lnTo>
                  <a:lnTo>
                    <a:pt x="251" y="307"/>
                  </a:lnTo>
                  <a:lnTo>
                    <a:pt x="251" y="308"/>
                  </a:lnTo>
                  <a:lnTo>
                    <a:pt x="253" y="310"/>
                  </a:lnTo>
                  <a:lnTo>
                    <a:pt x="253" y="312"/>
                  </a:lnTo>
                  <a:lnTo>
                    <a:pt x="259" y="313"/>
                  </a:lnTo>
                  <a:lnTo>
                    <a:pt x="264" y="316"/>
                  </a:lnTo>
                  <a:lnTo>
                    <a:pt x="265" y="318"/>
                  </a:lnTo>
                  <a:lnTo>
                    <a:pt x="264" y="321"/>
                  </a:lnTo>
                  <a:lnTo>
                    <a:pt x="263" y="324"/>
                  </a:lnTo>
                  <a:lnTo>
                    <a:pt x="261" y="327"/>
                  </a:lnTo>
                  <a:lnTo>
                    <a:pt x="259" y="330"/>
                  </a:lnTo>
                  <a:lnTo>
                    <a:pt x="257" y="331"/>
                  </a:lnTo>
                  <a:lnTo>
                    <a:pt x="256" y="338"/>
                  </a:lnTo>
                  <a:lnTo>
                    <a:pt x="253" y="342"/>
                  </a:lnTo>
                  <a:lnTo>
                    <a:pt x="252" y="345"/>
                  </a:lnTo>
                  <a:lnTo>
                    <a:pt x="251" y="351"/>
                  </a:lnTo>
                  <a:lnTo>
                    <a:pt x="245" y="361"/>
                  </a:lnTo>
                  <a:lnTo>
                    <a:pt x="243" y="366"/>
                  </a:lnTo>
                  <a:lnTo>
                    <a:pt x="243" y="368"/>
                  </a:lnTo>
                  <a:lnTo>
                    <a:pt x="237" y="367"/>
                  </a:lnTo>
                  <a:lnTo>
                    <a:pt x="232" y="366"/>
                  </a:lnTo>
                  <a:lnTo>
                    <a:pt x="231" y="364"/>
                  </a:lnTo>
                  <a:lnTo>
                    <a:pt x="227" y="364"/>
                  </a:lnTo>
                  <a:lnTo>
                    <a:pt x="226" y="363"/>
                  </a:lnTo>
                  <a:lnTo>
                    <a:pt x="226" y="357"/>
                  </a:lnTo>
                  <a:lnTo>
                    <a:pt x="225" y="355"/>
                  </a:lnTo>
                  <a:lnTo>
                    <a:pt x="225" y="345"/>
                  </a:lnTo>
                  <a:lnTo>
                    <a:pt x="223" y="343"/>
                  </a:lnTo>
                  <a:lnTo>
                    <a:pt x="223" y="333"/>
                  </a:lnTo>
                  <a:lnTo>
                    <a:pt x="221" y="325"/>
                  </a:lnTo>
                  <a:lnTo>
                    <a:pt x="217" y="319"/>
                  </a:lnTo>
                  <a:lnTo>
                    <a:pt x="215" y="318"/>
                  </a:lnTo>
                  <a:lnTo>
                    <a:pt x="213" y="314"/>
                  </a:lnTo>
                  <a:lnTo>
                    <a:pt x="210" y="301"/>
                  </a:lnTo>
                  <a:lnTo>
                    <a:pt x="209" y="300"/>
                  </a:lnTo>
                  <a:lnTo>
                    <a:pt x="210" y="298"/>
                  </a:lnTo>
                  <a:lnTo>
                    <a:pt x="209" y="297"/>
                  </a:lnTo>
                  <a:lnTo>
                    <a:pt x="209" y="294"/>
                  </a:lnTo>
                  <a:lnTo>
                    <a:pt x="208" y="295"/>
                  </a:lnTo>
                  <a:lnTo>
                    <a:pt x="207" y="302"/>
                  </a:lnTo>
                  <a:lnTo>
                    <a:pt x="209" y="307"/>
                  </a:lnTo>
                  <a:lnTo>
                    <a:pt x="209" y="313"/>
                  </a:lnTo>
                  <a:lnTo>
                    <a:pt x="210" y="316"/>
                  </a:lnTo>
                  <a:lnTo>
                    <a:pt x="213" y="319"/>
                  </a:lnTo>
                  <a:lnTo>
                    <a:pt x="213" y="321"/>
                  </a:lnTo>
                  <a:lnTo>
                    <a:pt x="215" y="322"/>
                  </a:lnTo>
                  <a:lnTo>
                    <a:pt x="217" y="330"/>
                  </a:lnTo>
                  <a:lnTo>
                    <a:pt x="217" y="337"/>
                  </a:lnTo>
                  <a:lnTo>
                    <a:pt x="219" y="343"/>
                  </a:lnTo>
                  <a:lnTo>
                    <a:pt x="219" y="348"/>
                  </a:lnTo>
                  <a:lnTo>
                    <a:pt x="219" y="349"/>
                  </a:lnTo>
                  <a:lnTo>
                    <a:pt x="217" y="350"/>
                  </a:lnTo>
                  <a:lnTo>
                    <a:pt x="211" y="349"/>
                  </a:lnTo>
                  <a:lnTo>
                    <a:pt x="209" y="348"/>
                  </a:lnTo>
                  <a:lnTo>
                    <a:pt x="195" y="332"/>
                  </a:lnTo>
                  <a:lnTo>
                    <a:pt x="192" y="331"/>
                  </a:lnTo>
                  <a:lnTo>
                    <a:pt x="192" y="328"/>
                  </a:lnTo>
                  <a:lnTo>
                    <a:pt x="190" y="327"/>
                  </a:lnTo>
                  <a:lnTo>
                    <a:pt x="190" y="325"/>
                  </a:lnTo>
                  <a:lnTo>
                    <a:pt x="190" y="322"/>
                  </a:lnTo>
                  <a:lnTo>
                    <a:pt x="191" y="314"/>
                  </a:lnTo>
                  <a:lnTo>
                    <a:pt x="191" y="312"/>
                  </a:lnTo>
                  <a:lnTo>
                    <a:pt x="191" y="308"/>
                  </a:lnTo>
                  <a:lnTo>
                    <a:pt x="191" y="307"/>
                  </a:lnTo>
                  <a:lnTo>
                    <a:pt x="190" y="309"/>
                  </a:lnTo>
                  <a:lnTo>
                    <a:pt x="189" y="313"/>
                  </a:lnTo>
                  <a:lnTo>
                    <a:pt x="186" y="326"/>
                  </a:lnTo>
                  <a:lnTo>
                    <a:pt x="187" y="328"/>
                  </a:lnTo>
                  <a:lnTo>
                    <a:pt x="184" y="338"/>
                  </a:lnTo>
                  <a:lnTo>
                    <a:pt x="181" y="339"/>
                  </a:lnTo>
                  <a:lnTo>
                    <a:pt x="175" y="343"/>
                  </a:lnTo>
                  <a:lnTo>
                    <a:pt x="174" y="346"/>
                  </a:lnTo>
                  <a:lnTo>
                    <a:pt x="174" y="350"/>
                  </a:lnTo>
                  <a:lnTo>
                    <a:pt x="178" y="358"/>
                  </a:lnTo>
                  <a:lnTo>
                    <a:pt x="180" y="366"/>
                  </a:lnTo>
                  <a:lnTo>
                    <a:pt x="181" y="367"/>
                  </a:lnTo>
                  <a:lnTo>
                    <a:pt x="180" y="370"/>
                  </a:lnTo>
                  <a:lnTo>
                    <a:pt x="181" y="373"/>
                  </a:lnTo>
                  <a:lnTo>
                    <a:pt x="183" y="374"/>
                  </a:lnTo>
                  <a:lnTo>
                    <a:pt x="183" y="378"/>
                  </a:lnTo>
                  <a:lnTo>
                    <a:pt x="180" y="381"/>
                  </a:lnTo>
                  <a:lnTo>
                    <a:pt x="178" y="380"/>
                  </a:lnTo>
                  <a:lnTo>
                    <a:pt x="177" y="379"/>
                  </a:lnTo>
                  <a:lnTo>
                    <a:pt x="175" y="374"/>
                  </a:lnTo>
                  <a:lnTo>
                    <a:pt x="171" y="374"/>
                  </a:lnTo>
                  <a:lnTo>
                    <a:pt x="169" y="372"/>
                  </a:lnTo>
                  <a:lnTo>
                    <a:pt x="169" y="369"/>
                  </a:lnTo>
                  <a:lnTo>
                    <a:pt x="168" y="368"/>
                  </a:lnTo>
                  <a:lnTo>
                    <a:pt x="166" y="367"/>
                  </a:lnTo>
                  <a:lnTo>
                    <a:pt x="165" y="369"/>
                  </a:lnTo>
                  <a:lnTo>
                    <a:pt x="160" y="368"/>
                  </a:lnTo>
                  <a:lnTo>
                    <a:pt x="160" y="366"/>
                  </a:lnTo>
                  <a:lnTo>
                    <a:pt x="160" y="364"/>
                  </a:lnTo>
                  <a:lnTo>
                    <a:pt x="156" y="367"/>
                  </a:lnTo>
                  <a:lnTo>
                    <a:pt x="154" y="366"/>
                  </a:lnTo>
                  <a:lnTo>
                    <a:pt x="155" y="366"/>
                  </a:lnTo>
                  <a:lnTo>
                    <a:pt x="155" y="364"/>
                  </a:lnTo>
                  <a:lnTo>
                    <a:pt x="153" y="364"/>
                  </a:lnTo>
                  <a:lnTo>
                    <a:pt x="154" y="360"/>
                  </a:lnTo>
                  <a:lnTo>
                    <a:pt x="155" y="357"/>
                  </a:lnTo>
                  <a:lnTo>
                    <a:pt x="153" y="356"/>
                  </a:lnTo>
                  <a:lnTo>
                    <a:pt x="153" y="354"/>
                  </a:lnTo>
                  <a:lnTo>
                    <a:pt x="151" y="352"/>
                  </a:lnTo>
                  <a:lnTo>
                    <a:pt x="150" y="350"/>
                  </a:lnTo>
                  <a:lnTo>
                    <a:pt x="148" y="350"/>
                  </a:lnTo>
                  <a:lnTo>
                    <a:pt x="148" y="348"/>
                  </a:lnTo>
                  <a:lnTo>
                    <a:pt x="145" y="349"/>
                  </a:lnTo>
                  <a:lnTo>
                    <a:pt x="145" y="345"/>
                  </a:lnTo>
                  <a:lnTo>
                    <a:pt x="145" y="343"/>
                  </a:lnTo>
                  <a:lnTo>
                    <a:pt x="147" y="342"/>
                  </a:lnTo>
                  <a:lnTo>
                    <a:pt x="145" y="338"/>
                  </a:lnTo>
                  <a:lnTo>
                    <a:pt x="147" y="337"/>
                  </a:lnTo>
                  <a:lnTo>
                    <a:pt x="148" y="333"/>
                  </a:lnTo>
                  <a:lnTo>
                    <a:pt x="147" y="332"/>
                  </a:lnTo>
                  <a:lnTo>
                    <a:pt x="147" y="330"/>
                  </a:lnTo>
                  <a:lnTo>
                    <a:pt x="148" y="328"/>
                  </a:lnTo>
                  <a:lnTo>
                    <a:pt x="149" y="324"/>
                  </a:lnTo>
                  <a:lnTo>
                    <a:pt x="150" y="321"/>
                  </a:lnTo>
                  <a:lnTo>
                    <a:pt x="153" y="318"/>
                  </a:lnTo>
                  <a:lnTo>
                    <a:pt x="153" y="316"/>
                  </a:lnTo>
                  <a:lnTo>
                    <a:pt x="149" y="312"/>
                  </a:lnTo>
                  <a:lnTo>
                    <a:pt x="149" y="308"/>
                  </a:lnTo>
                  <a:lnTo>
                    <a:pt x="151" y="304"/>
                  </a:lnTo>
                  <a:lnTo>
                    <a:pt x="150" y="298"/>
                  </a:lnTo>
                  <a:lnTo>
                    <a:pt x="153" y="296"/>
                  </a:lnTo>
                  <a:lnTo>
                    <a:pt x="153" y="294"/>
                  </a:lnTo>
                  <a:lnTo>
                    <a:pt x="155" y="291"/>
                  </a:lnTo>
                  <a:lnTo>
                    <a:pt x="157" y="291"/>
                  </a:lnTo>
                  <a:lnTo>
                    <a:pt x="162" y="285"/>
                  </a:lnTo>
                  <a:lnTo>
                    <a:pt x="161" y="283"/>
                  </a:lnTo>
                  <a:lnTo>
                    <a:pt x="165" y="279"/>
                  </a:lnTo>
                  <a:lnTo>
                    <a:pt x="165" y="277"/>
                  </a:lnTo>
                  <a:lnTo>
                    <a:pt x="165" y="274"/>
                  </a:lnTo>
                  <a:lnTo>
                    <a:pt x="168" y="270"/>
                  </a:lnTo>
                  <a:lnTo>
                    <a:pt x="172" y="267"/>
                  </a:lnTo>
                  <a:lnTo>
                    <a:pt x="172" y="266"/>
                  </a:lnTo>
                  <a:lnTo>
                    <a:pt x="174" y="262"/>
                  </a:lnTo>
                  <a:lnTo>
                    <a:pt x="179" y="259"/>
                  </a:lnTo>
                  <a:lnTo>
                    <a:pt x="179" y="256"/>
                  </a:lnTo>
                  <a:lnTo>
                    <a:pt x="180" y="255"/>
                  </a:lnTo>
                  <a:lnTo>
                    <a:pt x="185" y="253"/>
                  </a:lnTo>
                  <a:lnTo>
                    <a:pt x="189" y="248"/>
                  </a:lnTo>
                  <a:lnTo>
                    <a:pt x="191" y="247"/>
                  </a:lnTo>
                  <a:lnTo>
                    <a:pt x="190" y="246"/>
                  </a:lnTo>
                  <a:lnTo>
                    <a:pt x="190" y="243"/>
                  </a:lnTo>
                  <a:lnTo>
                    <a:pt x="189" y="242"/>
                  </a:lnTo>
                  <a:lnTo>
                    <a:pt x="190" y="241"/>
                  </a:lnTo>
                  <a:lnTo>
                    <a:pt x="190" y="238"/>
                  </a:lnTo>
                  <a:lnTo>
                    <a:pt x="192" y="236"/>
                  </a:lnTo>
                  <a:lnTo>
                    <a:pt x="196" y="234"/>
                  </a:lnTo>
                  <a:lnTo>
                    <a:pt x="201" y="232"/>
                  </a:lnTo>
                  <a:lnTo>
                    <a:pt x="203" y="232"/>
                  </a:lnTo>
                  <a:lnTo>
                    <a:pt x="204" y="234"/>
                  </a:lnTo>
                  <a:lnTo>
                    <a:pt x="219" y="226"/>
                  </a:lnTo>
                  <a:lnTo>
                    <a:pt x="222" y="223"/>
                  </a:lnTo>
                  <a:lnTo>
                    <a:pt x="225" y="222"/>
                  </a:lnTo>
                  <a:lnTo>
                    <a:pt x="225" y="217"/>
                  </a:lnTo>
                  <a:lnTo>
                    <a:pt x="227" y="210"/>
                  </a:lnTo>
                  <a:lnTo>
                    <a:pt x="234" y="200"/>
                  </a:lnTo>
                  <a:lnTo>
                    <a:pt x="240" y="195"/>
                  </a:lnTo>
                  <a:lnTo>
                    <a:pt x="250" y="192"/>
                  </a:lnTo>
                  <a:lnTo>
                    <a:pt x="251" y="190"/>
                  </a:lnTo>
                  <a:lnTo>
                    <a:pt x="253" y="190"/>
                  </a:lnTo>
                  <a:lnTo>
                    <a:pt x="255" y="189"/>
                  </a:lnTo>
                  <a:lnTo>
                    <a:pt x="258" y="186"/>
                  </a:lnTo>
                  <a:lnTo>
                    <a:pt x="259" y="186"/>
                  </a:lnTo>
                  <a:lnTo>
                    <a:pt x="261" y="184"/>
                  </a:lnTo>
                  <a:lnTo>
                    <a:pt x="263" y="183"/>
                  </a:lnTo>
                  <a:lnTo>
                    <a:pt x="263" y="181"/>
                  </a:lnTo>
                  <a:lnTo>
                    <a:pt x="264" y="181"/>
                  </a:lnTo>
                  <a:lnTo>
                    <a:pt x="265" y="182"/>
                  </a:lnTo>
                  <a:lnTo>
                    <a:pt x="271" y="175"/>
                  </a:lnTo>
                  <a:lnTo>
                    <a:pt x="270" y="174"/>
                  </a:lnTo>
                  <a:lnTo>
                    <a:pt x="267" y="176"/>
                  </a:lnTo>
                  <a:lnTo>
                    <a:pt x="264" y="178"/>
                  </a:lnTo>
                  <a:lnTo>
                    <a:pt x="262" y="181"/>
                  </a:lnTo>
                  <a:lnTo>
                    <a:pt x="257" y="182"/>
                  </a:lnTo>
                  <a:lnTo>
                    <a:pt x="249" y="187"/>
                  </a:lnTo>
                  <a:lnTo>
                    <a:pt x="244" y="187"/>
                  </a:lnTo>
                  <a:lnTo>
                    <a:pt x="240" y="189"/>
                  </a:lnTo>
                  <a:lnTo>
                    <a:pt x="238" y="190"/>
                  </a:lnTo>
                  <a:lnTo>
                    <a:pt x="237" y="189"/>
                  </a:lnTo>
                  <a:lnTo>
                    <a:pt x="237" y="184"/>
                  </a:lnTo>
                  <a:lnTo>
                    <a:pt x="235" y="184"/>
                  </a:lnTo>
                  <a:lnTo>
                    <a:pt x="233" y="187"/>
                  </a:lnTo>
                  <a:lnTo>
                    <a:pt x="231" y="188"/>
                  </a:lnTo>
                  <a:lnTo>
                    <a:pt x="229" y="190"/>
                  </a:lnTo>
                  <a:lnTo>
                    <a:pt x="229" y="192"/>
                  </a:lnTo>
                  <a:lnTo>
                    <a:pt x="223" y="200"/>
                  </a:lnTo>
                  <a:lnTo>
                    <a:pt x="222" y="201"/>
                  </a:lnTo>
                  <a:lnTo>
                    <a:pt x="221" y="204"/>
                  </a:lnTo>
                  <a:lnTo>
                    <a:pt x="220" y="206"/>
                  </a:lnTo>
                  <a:lnTo>
                    <a:pt x="219" y="206"/>
                  </a:lnTo>
                  <a:lnTo>
                    <a:pt x="220" y="208"/>
                  </a:lnTo>
                  <a:lnTo>
                    <a:pt x="219" y="214"/>
                  </a:lnTo>
                  <a:lnTo>
                    <a:pt x="216" y="217"/>
                  </a:lnTo>
                  <a:lnTo>
                    <a:pt x="216" y="218"/>
                  </a:lnTo>
                  <a:lnTo>
                    <a:pt x="209" y="224"/>
                  </a:lnTo>
                  <a:lnTo>
                    <a:pt x="202" y="225"/>
                  </a:lnTo>
                  <a:lnTo>
                    <a:pt x="202" y="226"/>
                  </a:lnTo>
                  <a:lnTo>
                    <a:pt x="196" y="226"/>
                  </a:lnTo>
                  <a:lnTo>
                    <a:pt x="192" y="229"/>
                  </a:lnTo>
                  <a:lnTo>
                    <a:pt x="189" y="231"/>
                  </a:lnTo>
                  <a:lnTo>
                    <a:pt x="187" y="232"/>
                  </a:lnTo>
                  <a:lnTo>
                    <a:pt x="186" y="235"/>
                  </a:lnTo>
                  <a:lnTo>
                    <a:pt x="183" y="236"/>
                  </a:lnTo>
                  <a:lnTo>
                    <a:pt x="183" y="238"/>
                  </a:lnTo>
                  <a:lnTo>
                    <a:pt x="180" y="238"/>
                  </a:lnTo>
                  <a:lnTo>
                    <a:pt x="178" y="242"/>
                  </a:lnTo>
                  <a:lnTo>
                    <a:pt x="177" y="246"/>
                  </a:lnTo>
                  <a:lnTo>
                    <a:pt x="177" y="247"/>
                  </a:lnTo>
                  <a:lnTo>
                    <a:pt x="175" y="248"/>
                  </a:lnTo>
                  <a:lnTo>
                    <a:pt x="177" y="250"/>
                  </a:lnTo>
                  <a:lnTo>
                    <a:pt x="175" y="252"/>
                  </a:lnTo>
                  <a:lnTo>
                    <a:pt x="173" y="252"/>
                  </a:lnTo>
                  <a:lnTo>
                    <a:pt x="171" y="253"/>
                  </a:lnTo>
                  <a:lnTo>
                    <a:pt x="169" y="254"/>
                  </a:lnTo>
                  <a:lnTo>
                    <a:pt x="167" y="256"/>
                  </a:lnTo>
                  <a:lnTo>
                    <a:pt x="166" y="264"/>
                  </a:lnTo>
                  <a:lnTo>
                    <a:pt x="163" y="265"/>
                  </a:lnTo>
                  <a:lnTo>
                    <a:pt x="162" y="265"/>
                  </a:lnTo>
                  <a:lnTo>
                    <a:pt x="162" y="267"/>
                  </a:lnTo>
                  <a:lnTo>
                    <a:pt x="160" y="267"/>
                  </a:lnTo>
                  <a:lnTo>
                    <a:pt x="159" y="267"/>
                  </a:lnTo>
                  <a:lnTo>
                    <a:pt x="157" y="266"/>
                  </a:lnTo>
                  <a:lnTo>
                    <a:pt x="157" y="262"/>
                  </a:lnTo>
                  <a:lnTo>
                    <a:pt x="156" y="262"/>
                  </a:lnTo>
                  <a:lnTo>
                    <a:pt x="155" y="262"/>
                  </a:lnTo>
                  <a:lnTo>
                    <a:pt x="154" y="264"/>
                  </a:lnTo>
                  <a:lnTo>
                    <a:pt x="155" y="266"/>
                  </a:lnTo>
                  <a:lnTo>
                    <a:pt x="156" y="268"/>
                  </a:lnTo>
                  <a:lnTo>
                    <a:pt x="154" y="270"/>
                  </a:lnTo>
                  <a:lnTo>
                    <a:pt x="153" y="280"/>
                  </a:lnTo>
                  <a:lnTo>
                    <a:pt x="150" y="283"/>
                  </a:lnTo>
                  <a:lnTo>
                    <a:pt x="150" y="284"/>
                  </a:lnTo>
                  <a:lnTo>
                    <a:pt x="149" y="285"/>
                  </a:lnTo>
                  <a:lnTo>
                    <a:pt x="148" y="283"/>
                  </a:lnTo>
                  <a:lnTo>
                    <a:pt x="145" y="284"/>
                  </a:lnTo>
                  <a:lnTo>
                    <a:pt x="144" y="285"/>
                  </a:lnTo>
                  <a:lnTo>
                    <a:pt x="144" y="288"/>
                  </a:lnTo>
                  <a:lnTo>
                    <a:pt x="139" y="292"/>
                  </a:lnTo>
                  <a:lnTo>
                    <a:pt x="138" y="291"/>
                  </a:lnTo>
                  <a:lnTo>
                    <a:pt x="137" y="292"/>
                  </a:lnTo>
                  <a:lnTo>
                    <a:pt x="137" y="295"/>
                  </a:lnTo>
                  <a:lnTo>
                    <a:pt x="136" y="295"/>
                  </a:lnTo>
                  <a:lnTo>
                    <a:pt x="135" y="292"/>
                  </a:lnTo>
                  <a:lnTo>
                    <a:pt x="132" y="292"/>
                  </a:lnTo>
                  <a:lnTo>
                    <a:pt x="132" y="290"/>
                  </a:lnTo>
                  <a:lnTo>
                    <a:pt x="130" y="289"/>
                  </a:lnTo>
                  <a:lnTo>
                    <a:pt x="127" y="286"/>
                  </a:lnTo>
                  <a:lnTo>
                    <a:pt x="127" y="284"/>
                  </a:lnTo>
                  <a:lnTo>
                    <a:pt x="127" y="279"/>
                  </a:lnTo>
                  <a:lnTo>
                    <a:pt x="127" y="277"/>
                  </a:lnTo>
                  <a:lnTo>
                    <a:pt x="125" y="278"/>
                  </a:lnTo>
                  <a:lnTo>
                    <a:pt x="123" y="284"/>
                  </a:lnTo>
                  <a:lnTo>
                    <a:pt x="124" y="286"/>
                  </a:lnTo>
                  <a:lnTo>
                    <a:pt x="123" y="289"/>
                  </a:lnTo>
                  <a:lnTo>
                    <a:pt x="124" y="294"/>
                  </a:lnTo>
                  <a:lnTo>
                    <a:pt x="124" y="301"/>
                  </a:lnTo>
                  <a:lnTo>
                    <a:pt x="121" y="309"/>
                  </a:lnTo>
                  <a:lnTo>
                    <a:pt x="123" y="313"/>
                  </a:lnTo>
                  <a:lnTo>
                    <a:pt x="126" y="319"/>
                  </a:lnTo>
                  <a:lnTo>
                    <a:pt x="126" y="338"/>
                  </a:lnTo>
                  <a:lnTo>
                    <a:pt x="127" y="339"/>
                  </a:lnTo>
                  <a:lnTo>
                    <a:pt x="126" y="342"/>
                  </a:lnTo>
                  <a:lnTo>
                    <a:pt x="126" y="344"/>
                  </a:lnTo>
                  <a:lnTo>
                    <a:pt x="127" y="346"/>
                  </a:lnTo>
                  <a:lnTo>
                    <a:pt x="129" y="345"/>
                  </a:lnTo>
                  <a:lnTo>
                    <a:pt x="130" y="348"/>
                  </a:lnTo>
                  <a:lnTo>
                    <a:pt x="129" y="348"/>
                  </a:lnTo>
                  <a:lnTo>
                    <a:pt x="130" y="354"/>
                  </a:lnTo>
                  <a:lnTo>
                    <a:pt x="132" y="356"/>
                  </a:lnTo>
                  <a:lnTo>
                    <a:pt x="130" y="357"/>
                  </a:lnTo>
                  <a:lnTo>
                    <a:pt x="129" y="356"/>
                  </a:lnTo>
                  <a:lnTo>
                    <a:pt x="127" y="357"/>
                  </a:lnTo>
                  <a:lnTo>
                    <a:pt x="127" y="358"/>
                  </a:lnTo>
                  <a:lnTo>
                    <a:pt x="130" y="357"/>
                  </a:lnTo>
                  <a:lnTo>
                    <a:pt x="133" y="360"/>
                  </a:lnTo>
                  <a:lnTo>
                    <a:pt x="135" y="361"/>
                  </a:lnTo>
                  <a:lnTo>
                    <a:pt x="135" y="363"/>
                  </a:lnTo>
                  <a:lnTo>
                    <a:pt x="138" y="368"/>
                  </a:lnTo>
                  <a:lnTo>
                    <a:pt x="141" y="374"/>
                  </a:lnTo>
                  <a:lnTo>
                    <a:pt x="145" y="378"/>
                  </a:lnTo>
                  <a:lnTo>
                    <a:pt x="147" y="385"/>
                  </a:lnTo>
                  <a:lnTo>
                    <a:pt x="149" y="388"/>
                  </a:lnTo>
                  <a:lnTo>
                    <a:pt x="150" y="399"/>
                  </a:lnTo>
                  <a:lnTo>
                    <a:pt x="148" y="405"/>
                  </a:lnTo>
                  <a:lnTo>
                    <a:pt x="145" y="408"/>
                  </a:lnTo>
                  <a:lnTo>
                    <a:pt x="143" y="406"/>
                  </a:lnTo>
                  <a:lnTo>
                    <a:pt x="141" y="406"/>
                  </a:lnTo>
                  <a:lnTo>
                    <a:pt x="139" y="409"/>
                  </a:lnTo>
                  <a:lnTo>
                    <a:pt x="136" y="410"/>
                  </a:lnTo>
                  <a:lnTo>
                    <a:pt x="130" y="412"/>
                  </a:lnTo>
                  <a:lnTo>
                    <a:pt x="127" y="411"/>
                  </a:lnTo>
                  <a:lnTo>
                    <a:pt x="127" y="414"/>
                  </a:lnTo>
                  <a:lnTo>
                    <a:pt x="124" y="416"/>
                  </a:lnTo>
                  <a:lnTo>
                    <a:pt x="123" y="418"/>
                  </a:lnTo>
                  <a:lnTo>
                    <a:pt x="120" y="420"/>
                  </a:lnTo>
                  <a:lnTo>
                    <a:pt x="118" y="422"/>
                  </a:lnTo>
                  <a:lnTo>
                    <a:pt x="118" y="423"/>
                  </a:lnTo>
                  <a:lnTo>
                    <a:pt x="112" y="430"/>
                  </a:lnTo>
                  <a:lnTo>
                    <a:pt x="111" y="439"/>
                  </a:lnTo>
                  <a:lnTo>
                    <a:pt x="111" y="441"/>
                  </a:lnTo>
                  <a:lnTo>
                    <a:pt x="107" y="444"/>
                  </a:lnTo>
                  <a:lnTo>
                    <a:pt x="108" y="445"/>
                  </a:lnTo>
                  <a:lnTo>
                    <a:pt x="107" y="446"/>
                  </a:lnTo>
                  <a:lnTo>
                    <a:pt x="105" y="453"/>
                  </a:lnTo>
                  <a:lnTo>
                    <a:pt x="103" y="456"/>
                  </a:lnTo>
                  <a:lnTo>
                    <a:pt x="103" y="458"/>
                  </a:lnTo>
                  <a:lnTo>
                    <a:pt x="100" y="460"/>
                  </a:lnTo>
                  <a:lnTo>
                    <a:pt x="100" y="464"/>
                  </a:lnTo>
                  <a:lnTo>
                    <a:pt x="101" y="465"/>
                  </a:lnTo>
                  <a:lnTo>
                    <a:pt x="101" y="468"/>
                  </a:lnTo>
                  <a:lnTo>
                    <a:pt x="101" y="470"/>
                  </a:lnTo>
                  <a:lnTo>
                    <a:pt x="100" y="472"/>
                  </a:lnTo>
                  <a:lnTo>
                    <a:pt x="101" y="475"/>
                  </a:lnTo>
                  <a:lnTo>
                    <a:pt x="100" y="480"/>
                  </a:lnTo>
                  <a:lnTo>
                    <a:pt x="101" y="483"/>
                  </a:lnTo>
                  <a:lnTo>
                    <a:pt x="105" y="486"/>
                  </a:lnTo>
                  <a:lnTo>
                    <a:pt x="103" y="488"/>
                  </a:lnTo>
                  <a:lnTo>
                    <a:pt x="103" y="489"/>
                  </a:lnTo>
                  <a:lnTo>
                    <a:pt x="103" y="493"/>
                  </a:lnTo>
                  <a:lnTo>
                    <a:pt x="101" y="494"/>
                  </a:lnTo>
                  <a:lnTo>
                    <a:pt x="101" y="490"/>
                  </a:lnTo>
                  <a:lnTo>
                    <a:pt x="96" y="492"/>
                  </a:lnTo>
                  <a:lnTo>
                    <a:pt x="96" y="494"/>
                  </a:lnTo>
                  <a:lnTo>
                    <a:pt x="95" y="495"/>
                  </a:lnTo>
                  <a:lnTo>
                    <a:pt x="94" y="498"/>
                  </a:lnTo>
                  <a:lnTo>
                    <a:pt x="95" y="499"/>
                  </a:lnTo>
                  <a:lnTo>
                    <a:pt x="94" y="502"/>
                  </a:lnTo>
                  <a:lnTo>
                    <a:pt x="94" y="506"/>
                  </a:lnTo>
                  <a:lnTo>
                    <a:pt x="94" y="511"/>
                  </a:lnTo>
                  <a:lnTo>
                    <a:pt x="94" y="514"/>
                  </a:lnTo>
                  <a:lnTo>
                    <a:pt x="89" y="516"/>
                  </a:lnTo>
                  <a:lnTo>
                    <a:pt x="89" y="523"/>
                  </a:lnTo>
                  <a:lnTo>
                    <a:pt x="87" y="525"/>
                  </a:lnTo>
                  <a:lnTo>
                    <a:pt x="87" y="528"/>
                  </a:lnTo>
                  <a:lnTo>
                    <a:pt x="85" y="530"/>
                  </a:lnTo>
                  <a:lnTo>
                    <a:pt x="85" y="534"/>
                  </a:lnTo>
                  <a:lnTo>
                    <a:pt x="85" y="535"/>
                  </a:lnTo>
                  <a:lnTo>
                    <a:pt x="82" y="536"/>
                  </a:lnTo>
                  <a:lnTo>
                    <a:pt x="82" y="538"/>
                  </a:lnTo>
                  <a:lnTo>
                    <a:pt x="81" y="538"/>
                  </a:lnTo>
                  <a:lnTo>
                    <a:pt x="79" y="541"/>
                  </a:lnTo>
                  <a:lnTo>
                    <a:pt x="77" y="543"/>
                  </a:lnTo>
                  <a:lnTo>
                    <a:pt x="76" y="549"/>
                  </a:lnTo>
                  <a:lnTo>
                    <a:pt x="75" y="553"/>
                  </a:lnTo>
                  <a:lnTo>
                    <a:pt x="72" y="555"/>
                  </a:lnTo>
                  <a:lnTo>
                    <a:pt x="72" y="556"/>
                  </a:lnTo>
                  <a:lnTo>
                    <a:pt x="73" y="558"/>
                  </a:lnTo>
                  <a:lnTo>
                    <a:pt x="71" y="559"/>
                  </a:lnTo>
                  <a:lnTo>
                    <a:pt x="69" y="561"/>
                  </a:lnTo>
                  <a:lnTo>
                    <a:pt x="65" y="562"/>
                  </a:lnTo>
                  <a:lnTo>
                    <a:pt x="64" y="561"/>
                  </a:lnTo>
                  <a:lnTo>
                    <a:pt x="59" y="561"/>
                  </a:lnTo>
                  <a:lnTo>
                    <a:pt x="58" y="561"/>
                  </a:lnTo>
                  <a:lnTo>
                    <a:pt x="60" y="564"/>
                  </a:lnTo>
                  <a:lnTo>
                    <a:pt x="63" y="566"/>
                  </a:lnTo>
                  <a:lnTo>
                    <a:pt x="65" y="567"/>
                  </a:lnTo>
                  <a:lnTo>
                    <a:pt x="71" y="565"/>
                  </a:lnTo>
                  <a:lnTo>
                    <a:pt x="73" y="566"/>
                  </a:lnTo>
                  <a:lnTo>
                    <a:pt x="75" y="573"/>
                  </a:lnTo>
                  <a:lnTo>
                    <a:pt x="78" y="577"/>
                  </a:lnTo>
                  <a:lnTo>
                    <a:pt x="81" y="590"/>
                  </a:lnTo>
                  <a:lnTo>
                    <a:pt x="79" y="592"/>
                  </a:lnTo>
                  <a:lnTo>
                    <a:pt x="76" y="600"/>
                  </a:lnTo>
                  <a:lnTo>
                    <a:pt x="66" y="608"/>
                  </a:lnTo>
                  <a:lnTo>
                    <a:pt x="66" y="612"/>
                  </a:lnTo>
                  <a:lnTo>
                    <a:pt x="61" y="613"/>
                  </a:lnTo>
                  <a:lnTo>
                    <a:pt x="55" y="618"/>
                  </a:lnTo>
                  <a:lnTo>
                    <a:pt x="51" y="619"/>
                  </a:lnTo>
                  <a:lnTo>
                    <a:pt x="48" y="618"/>
                  </a:lnTo>
                  <a:lnTo>
                    <a:pt x="45" y="616"/>
                  </a:lnTo>
                  <a:lnTo>
                    <a:pt x="42" y="615"/>
                  </a:lnTo>
                  <a:lnTo>
                    <a:pt x="39" y="616"/>
                  </a:lnTo>
                  <a:lnTo>
                    <a:pt x="34" y="616"/>
                  </a:lnTo>
                  <a:lnTo>
                    <a:pt x="25" y="620"/>
                  </a:lnTo>
                  <a:lnTo>
                    <a:pt x="24" y="621"/>
                  </a:lnTo>
                  <a:lnTo>
                    <a:pt x="22" y="622"/>
                  </a:lnTo>
                  <a:lnTo>
                    <a:pt x="12" y="624"/>
                  </a:lnTo>
                  <a:lnTo>
                    <a:pt x="10" y="622"/>
                  </a:lnTo>
                  <a:lnTo>
                    <a:pt x="0" y="616"/>
                  </a:lnTo>
                  <a:lnTo>
                    <a:pt x="0" y="610"/>
                  </a:lnTo>
                  <a:lnTo>
                    <a:pt x="1" y="607"/>
                  </a:lnTo>
                  <a:lnTo>
                    <a:pt x="1" y="604"/>
                  </a:lnTo>
                  <a:lnTo>
                    <a:pt x="3" y="601"/>
                  </a:lnTo>
                  <a:lnTo>
                    <a:pt x="3" y="597"/>
                  </a:lnTo>
                  <a:lnTo>
                    <a:pt x="1" y="592"/>
                  </a:lnTo>
                  <a:lnTo>
                    <a:pt x="3" y="591"/>
                  </a:lnTo>
                  <a:lnTo>
                    <a:pt x="3" y="586"/>
                  </a:lnTo>
                  <a:lnTo>
                    <a:pt x="4" y="584"/>
                  </a:lnTo>
                  <a:lnTo>
                    <a:pt x="5" y="580"/>
                  </a:lnTo>
                  <a:lnTo>
                    <a:pt x="6" y="577"/>
                  </a:lnTo>
                  <a:lnTo>
                    <a:pt x="5" y="574"/>
                  </a:lnTo>
                  <a:lnTo>
                    <a:pt x="6" y="572"/>
                  </a:lnTo>
                  <a:lnTo>
                    <a:pt x="12" y="568"/>
                  </a:lnTo>
                  <a:lnTo>
                    <a:pt x="12" y="566"/>
                  </a:lnTo>
                  <a:lnTo>
                    <a:pt x="18" y="562"/>
                  </a:lnTo>
                  <a:lnTo>
                    <a:pt x="18" y="559"/>
                  </a:lnTo>
                  <a:lnTo>
                    <a:pt x="25" y="559"/>
                  </a:lnTo>
                  <a:lnTo>
                    <a:pt x="27" y="558"/>
                  </a:lnTo>
                  <a:lnTo>
                    <a:pt x="28" y="555"/>
                  </a:lnTo>
                  <a:lnTo>
                    <a:pt x="30" y="546"/>
                  </a:lnTo>
                  <a:lnTo>
                    <a:pt x="33" y="514"/>
                  </a:lnTo>
                  <a:lnTo>
                    <a:pt x="36" y="507"/>
                  </a:lnTo>
                  <a:lnTo>
                    <a:pt x="35" y="495"/>
                  </a:lnTo>
                  <a:lnTo>
                    <a:pt x="35" y="493"/>
                  </a:lnTo>
                  <a:lnTo>
                    <a:pt x="34" y="492"/>
                  </a:lnTo>
                  <a:lnTo>
                    <a:pt x="35" y="486"/>
                  </a:lnTo>
                  <a:lnTo>
                    <a:pt x="41" y="483"/>
                  </a:lnTo>
                  <a:lnTo>
                    <a:pt x="43" y="475"/>
                  </a:lnTo>
                  <a:lnTo>
                    <a:pt x="45" y="471"/>
                  </a:lnTo>
                  <a:lnTo>
                    <a:pt x="46" y="469"/>
                  </a:lnTo>
                  <a:lnTo>
                    <a:pt x="46" y="465"/>
                  </a:lnTo>
                  <a:lnTo>
                    <a:pt x="48" y="463"/>
                  </a:lnTo>
                  <a:lnTo>
                    <a:pt x="48" y="454"/>
                  </a:lnTo>
                  <a:lnTo>
                    <a:pt x="51" y="452"/>
                  </a:lnTo>
                  <a:lnTo>
                    <a:pt x="51" y="450"/>
                  </a:lnTo>
                  <a:lnTo>
                    <a:pt x="52" y="447"/>
                  </a:lnTo>
                  <a:lnTo>
                    <a:pt x="52" y="444"/>
                  </a:lnTo>
                  <a:lnTo>
                    <a:pt x="49" y="440"/>
                  </a:lnTo>
                  <a:lnTo>
                    <a:pt x="49" y="439"/>
                  </a:lnTo>
                  <a:lnTo>
                    <a:pt x="60" y="432"/>
                  </a:lnTo>
                  <a:lnTo>
                    <a:pt x="65" y="427"/>
                  </a:lnTo>
                  <a:lnTo>
                    <a:pt x="70" y="418"/>
                  </a:lnTo>
                  <a:lnTo>
                    <a:pt x="72" y="415"/>
                  </a:lnTo>
                  <a:lnTo>
                    <a:pt x="71" y="414"/>
                  </a:lnTo>
                  <a:lnTo>
                    <a:pt x="73" y="412"/>
                  </a:lnTo>
                  <a:lnTo>
                    <a:pt x="77" y="409"/>
                  </a:lnTo>
                  <a:lnTo>
                    <a:pt x="77" y="408"/>
                  </a:lnTo>
                  <a:lnTo>
                    <a:pt x="79" y="403"/>
                  </a:lnTo>
                  <a:lnTo>
                    <a:pt x="82" y="402"/>
                  </a:lnTo>
                  <a:lnTo>
                    <a:pt x="85" y="402"/>
                  </a:lnTo>
                  <a:lnTo>
                    <a:pt x="96" y="393"/>
                  </a:lnTo>
                  <a:lnTo>
                    <a:pt x="97" y="392"/>
                  </a:lnTo>
                  <a:lnTo>
                    <a:pt x="99" y="390"/>
                  </a:lnTo>
                  <a:lnTo>
                    <a:pt x="101" y="388"/>
                  </a:lnTo>
                  <a:lnTo>
                    <a:pt x="105" y="386"/>
                  </a:lnTo>
                  <a:lnTo>
                    <a:pt x="106" y="386"/>
                  </a:lnTo>
                  <a:lnTo>
                    <a:pt x="111" y="380"/>
                  </a:lnTo>
                  <a:lnTo>
                    <a:pt x="109" y="379"/>
                  </a:lnTo>
                  <a:lnTo>
                    <a:pt x="111" y="376"/>
                  </a:lnTo>
                  <a:lnTo>
                    <a:pt x="115" y="372"/>
                  </a:lnTo>
                  <a:lnTo>
                    <a:pt x="117" y="370"/>
                  </a:lnTo>
                  <a:lnTo>
                    <a:pt x="117" y="368"/>
                  </a:lnTo>
                  <a:lnTo>
                    <a:pt x="115" y="367"/>
                  </a:lnTo>
                  <a:lnTo>
                    <a:pt x="120" y="362"/>
                  </a:lnTo>
                  <a:lnTo>
                    <a:pt x="120" y="361"/>
                  </a:lnTo>
                  <a:lnTo>
                    <a:pt x="115" y="364"/>
                  </a:lnTo>
                  <a:lnTo>
                    <a:pt x="114" y="369"/>
                  </a:lnTo>
                  <a:lnTo>
                    <a:pt x="112" y="372"/>
                  </a:lnTo>
                  <a:lnTo>
                    <a:pt x="111" y="370"/>
                  </a:lnTo>
                  <a:lnTo>
                    <a:pt x="109" y="370"/>
                  </a:lnTo>
                  <a:lnTo>
                    <a:pt x="107" y="376"/>
                  </a:lnTo>
                  <a:lnTo>
                    <a:pt x="105" y="379"/>
                  </a:lnTo>
                  <a:lnTo>
                    <a:pt x="102" y="379"/>
                  </a:lnTo>
                  <a:lnTo>
                    <a:pt x="95" y="388"/>
                  </a:lnTo>
                  <a:lnTo>
                    <a:pt x="93" y="390"/>
                  </a:lnTo>
                  <a:lnTo>
                    <a:pt x="89" y="393"/>
                  </a:lnTo>
                  <a:lnTo>
                    <a:pt x="87" y="394"/>
                  </a:lnTo>
                  <a:lnTo>
                    <a:pt x="84" y="396"/>
                  </a:lnTo>
                  <a:lnTo>
                    <a:pt x="81" y="397"/>
                  </a:lnTo>
                  <a:lnTo>
                    <a:pt x="81" y="396"/>
                  </a:lnTo>
                  <a:lnTo>
                    <a:pt x="79" y="396"/>
                  </a:lnTo>
                  <a:lnTo>
                    <a:pt x="78" y="398"/>
                  </a:lnTo>
                  <a:lnTo>
                    <a:pt x="75" y="400"/>
                  </a:lnTo>
                  <a:lnTo>
                    <a:pt x="70" y="403"/>
                  </a:lnTo>
                  <a:lnTo>
                    <a:pt x="69" y="403"/>
                  </a:lnTo>
                  <a:lnTo>
                    <a:pt x="69" y="398"/>
                  </a:lnTo>
                  <a:lnTo>
                    <a:pt x="71" y="397"/>
                  </a:lnTo>
                  <a:lnTo>
                    <a:pt x="72" y="396"/>
                  </a:lnTo>
                  <a:lnTo>
                    <a:pt x="69" y="394"/>
                  </a:lnTo>
                  <a:lnTo>
                    <a:pt x="69" y="392"/>
                  </a:lnTo>
                  <a:lnTo>
                    <a:pt x="71" y="391"/>
                  </a:lnTo>
                  <a:lnTo>
                    <a:pt x="72" y="387"/>
                  </a:lnTo>
                  <a:lnTo>
                    <a:pt x="65" y="391"/>
                  </a:lnTo>
                  <a:lnTo>
                    <a:pt x="63" y="390"/>
                  </a:lnTo>
                  <a:lnTo>
                    <a:pt x="57" y="384"/>
                  </a:lnTo>
                  <a:lnTo>
                    <a:pt x="57" y="381"/>
                  </a:lnTo>
                  <a:lnTo>
                    <a:pt x="57" y="380"/>
                  </a:lnTo>
                  <a:lnTo>
                    <a:pt x="57" y="378"/>
                  </a:lnTo>
                  <a:lnTo>
                    <a:pt x="55" y="376"/>
                  </a:lnTo>
                  <a:lnTo>
                    <a:pt x="59" y="367"/>
                  </a:lnTo>
                  <a:lnTo>
                    <a:pt x="59" y="364"/>
                  </a:lnTo>
                  <a:lnTo>
                    <a:pt x="60" y="363"/>
                  </a:lnTo>
                  <a:lnTo>
                    <a:pt x="59" y="361"/>
                  </a:lnTo>
                  <a:lnTo>
                    <a:pt x="61" y="358"/>
                  </a:lnTo>
                  <a:lnTo>
                    <a:pt x="64" y="352"/>
                  </a:lnTo>
                  <a:lnTo>
                    <a:pt x="70" y="346"/>
                  </a:lnTo>
                  <a:lnTo>
                    <a:pt x="71" y="344"/>
                  </a:lnTo>
                  <a:lnTo>
                    <a:pt x="72" y="340"/>
                  </a:lnTo>
                  <a:lnTo>
                    <a:pt x="72" y="338"/>
                  </a:lnTo>
                  <a:lnTo>
                    <a:pt x="75" y="336"/>
                  </a:lnTo>
                  <a:lnTo>
                    <a:pt x="78" y="331"/>
                  </a:lnTo>
                  <a:lnTo>
                    <a:pt x="83" y="328"/>
                  </a:lnTo>
                  <a:lnTo>
                    <a:pt x="83" y="326"/>
                  </a:lnTo>
                  <a:lnTo>
                    <a:pt x="87" y="322"/>
                  </a:lnTo>
                  <a:lnTo>
                    <a:pt x="87" y="321"/>
                  </a:lnTo>
                  <a:lnTo>
                    <a:pt x="85" y="319"/>
                  </a:lnTo>
                  <a:lnTo>
                    <a:pt x="81" y="324"/>
                  </a:lnTo>
                  <a:lnTo>
                    <a:pt x="78" y="324"/>
                  </a:lnTo>
                  <a:lnTo>
                    <a:pt x="75" y="326"/>
                  </a:lnTo>
                  <a:lnTo>
                    <a:pt x="73" y="328"/>
                  </a:lnTo>
                  <a:lnTo>
                    <a:pt x="71" y="328"/>
                  </a:lnTo>
                  <a:lnTo>
                    <a:pt x="70" y="332"/>
                  </a:lnTo>
                  <a:lnTo>
                    <a:pt x="69" y="332"/>
                  </a:lnTo>
                  <a:lnTo>
                    <a:pt x="66" y="336"/>
                  </a:lnTo>
                  <a:lnTo>
                    <a:pt x="64" y="334"/>
                  </a:lnTo>
                  <a:lnTo>
                    <a:pt x="57" y="343"/>
                  </a:lnTo>
                  <a:lnTo>
                    <a:pt x="55" y="342"/>
                  </a:lnTo>
                  <a:lnTo>
                    <a:pt x="55" y="340"/>
                  </a:lnTo>
                  <a:lnTo>
                    <a:pt x="55" y="337"/>
                  </a:lnTo>
                  <a:lnTo>
                    <a:pt x="57" y="334"/>
                  </a:lnTo>
                  <a:lnTo>
                    <a:pt x="57" y="332"/>
                  </a:lnTo>
                  <a:lnTo>
                    <a:pt x="55" y="331"/>
                  </a:lnTo>
                  <a:lnTo>
                    <a:pt x="57" y="327"/>
                  </a:lnTo>
                  <a:lnTo>
                    <a:pt x="58" y="325"/>
                  </a:lnTo>
                  <a:lnTo>
                    <a:pt x="58" y="322"/>
                  </a:lnTo>
                  <a:lnTo>
                    <a:pt x="63" y="315"/>
                  </a:lnTo>
                  <a:lnTo>
                    <a:pt x="63" y="313"/>
                  </a:lnTo>
                  <a:lnTo>
                    <a:pt x="70" y="306"/>
                  </a:lnTo>
                  <a:lnTo>
                    <a:pt x="72" y="301"/>
                  </a:lnTo>
                  <a:lnTo>
                    <a:pt x="76" y="297"/>
                  </a:lnTo>
                  <a:lnTo>
                    <a:pt x="76" y="295"/>
                  </a:lnTo>
                  <a:lnTo>
                    <a:pt x="79" y="290"/>
                  </a:lnTo>
                  <a:lnTo>
                    <a:pt x="81" y="285"/>
                  </a:lnTo>
                  <a:lnTo>
                    <a:pt x="82" y="285"/>
                  </a:lnTo>
                  <a:lnTo>
                    <a:pt x="87" y="284"/>
                  </a:lnTo>
                  <a:lnTo>
                    <a:pt x="89" y="282"/>
                  </a:lnTo>
                  <a:lnTo>
                    <a:pt x="90" y="279"/>
                  </a:lnTo>
                  <a:lnTo>
                    <a:pt x="91" y="277"/>
                  </a:lnTo>
                  <a:lnTo>
                    <a:pt x="89" y="280"/>
                  </a:lnTo>
                  <a:lnTo>
                    <a:pt x="87" y="280"/>
                  </a:lnTo>
                  <a:lnTo>
                    <a:pt x="84" y="283"/>
                  </a:lnTo>
                  <a:lnTo>
                    <a:pt x="83" y="283"/>
                  </a:lnTo>
                  <a:lnTo>
                    <a:pt x="83" y="282"/>
                  </a:lnTo>
                  <a:lnTo>
                    <a:pt x="91" y="271"/>
                  </a:lnTo>
                  <a:lnTo>
                    <a:pt x="87" y="274"/>
                  </a:lnTo>
                  <a:lnTo>
                    <a:pt x="85" y="274"/>
                  </a:lnTo>
                  <a:lnTo>
                    <a:pt x="88" y="273"/>
                  </a:lnTo>
                  <a:lnTo>
                    <a:pt x="88" y="272"/>
                  </a:lnTo>
                  <a:lnTo>
                    <a:pt x="87" y="272"/>
                  </a:lnTo>
                  <a:lnTo>
                    <a:pt x="83" y="278"/>
                  </a:lnTo>
                  <a:lnTo>
                    <a:pt x="82" y="278"/>
                  </a:lnTo>
                  <a:lnTo>
                    <a:pt x="85" y="273"/>
                  </a:lnTo>
                  <a:lnTo>
                    <a:pt x="89" y="265"/>
                  </a:lnTo>
                  <a:lnTo>
                    <a:pt x="88" y="265"/>
                  </a:lnTo>
                  <a:lnTo>
                    <a:pt x="79" y="278"/>
                  </a:lnTo>
                  <a:lnTo>
                    <a:pt x="77" y="278"/>
                  </a:lnTo>
                  <a:lnTo>
                    <a:pt x="75" y="278"/>
                  </a:lnTo>
                  <a:lnTo>
                    <a:pt x="79" y="280"/>
                  </a:lnTo>
                  <a:lnTo>
                    <a:pt x="77" y="285"/>
                  </a:lnTo>
                  <a:lnTo>
                    <a:pt x="73" y="289"/>
                  </a:lnTo>
                  <a:lnTo>
                    <a:pt x="73" y="291"/>
                  </a:lnTo>
                  <a:lnTo>
                    <a:pt x="72" y="292"/>
                  </a:lnTo>
                  <a:lnTo>
                    <a:pt x="69" y="296"/>
                  </a:lnTo>
                  <a:lnTo>
                    <a:pt x="66" y="296"/>
                  </a:lnTo>
                  <a:lnTo>
                    <a:pt x="67" y="295"/>
                  </a:lnTo>
                  <a:lnTo>
                    <a:pt x="72" y="283"/>
                  </a:lnTo>
                  <a:lnTo>
                    <a:pt x="71" y="284"/>
                  </a:lnTo>
                  <a:lnTo>
                    <a:pt x="70" y="286"/>
                  </a:lnTo>
                  <a:lnTo>
                    <a:pt x="67" y="290"/>
                  </a:lnTo>
                  <a:lnTo>
                    <a:pt x="67" y="294"/>
                  </a:lnTo>
                  <a:lnTo>
                    <a:pt x="63" y="300"/>
                  </a:lnTo>
                  <a:lnTo>
                    <a:pt x="66" y="301"/>
                  </a:lnTo>
                  <a:lnTo>
                    <a:pt x="60" y="308"/>
                  </a:lnTo>
                  <a:lnTo>
                    <a:pt x="58" y="310"/>
                  </a:lnTo>
                  <a:lnTo>
                    <a:pt x="59" y="310"/>
                  </a:lnTo>
                  <a:lnTo>
                    <a:pt x="61" y="309"/>
                  </a:lnTo>
                  <a:lnTo>
                    <a:pt x="60" y="312"/>
                  </a:lnTo>
                  <a:lnTo>
                    <a:pt x="54" y="320"/>
                  </a:lnTo>
                  <a:lnTo>
                    <a:pt x="53" y="319"/>
                  </a:lnTo>
                  <a:lnTo>
                    <a:pt x="52" y="318"/>
                  </a:lnTo>
                  <a:lnTo>
                    <a:pt x="52" y="313"/>
                  </a:lnTo>
                  <a:lnTo>
                    <a:pt x="54" y="309"/>
                  </a:lnTo>
                  <a:lnTo>
                    <a:pt x="55" y="308"/>
                  </a:lnTo>
                  <a:lnTo>
                    <a:pt x="57" y="309"/>
                  </a:lnTo>
                  <a:lnTo>
                    <a:pt x="59" y="304"/>
                  </a:lnTo>
                  <a:lnTo>
                    <a:pt x="57" y="307"/>
                  </a:lnTo>
                  <a:lnTo>
                    <a:pt x="53" y="307"/>
                  </a:lnTo>
                  <a:lnTo>
                    <a:pt x="49" y="312"/>
                  </a:lnTo>
                  <a:lnTo>
                    <a:pt x="52" y="307"/>
                  </a:lnTo>
                  <a:lnTo>
                    <a:pt x="52" y="304"/>
                  </a:lnTo>
                  <a:lnTo>
                    <a:pt x="55" y="298"/>
                  </a:lnTo>
                  <a:lnTo>
                    <a:pt x="59" y="296"/>
                  </a:lnTo>
                  <a:lnTo>
                    <a:pt x="60" y="294"/>
                  </a:lnTo>
                  <a:lnTo>
                    <a:pt x="61" y="294"/>
                  </a:lnTo>
                  <a:lnTo>
                    <a:pt x="59" y="292"/>
                  </a:lnTo>
                  <a:lnTo>
                    <a:pt x="61" y="289"/>
                  </a:lnTo>
                  <a:lnTo>
                    <a:pt x="61" y="288"/>
                  </a:lnTo>
                  <a:lnTo>
                    <a:pt x="64" y="283"/>
                  </a:lnTo>
                  <a:lnTo>
                    <a:pt x="66" y="282"/>
                  </a:lnTo>
                  <a:lnTo>
                    <a:pt x="67" y="279"/>
                  </a:lnTo>
                  <a:lnTo>
                    <a:pt x="67" y="278"/>
                  </a:lnTo>
                  <a:lnTo>
                    <a:pt x="70" y="274"/>
                  </a:lnTo>
                  <a:lnTo>
                    <a:pt x="72" y="276"/>
                  </a:lnTo>
                  <a:lnTo>
                    <a:pt x="72" y="273"/>
                  </a:lnTo>
                  <a:lnTo>
                    <a:pt x="75" y="266"/>
                  </a:lnTo>
                  <a:lnTo>
                    <a:pt x="75" y="264"/>
                  </a:lnTo>
                  <a:lnTo>
                    <a:pt x="78" y="261"/>
                  </a:lnTo>
                  <a:lnTo>
                    <a:pt x="78" y="259"/>
                  </a:lnTo>
                  <a:lnTo>
                    <a:pt x="81" y="259"/>
                  </a:lnTo>
                  <a:lnTo>
                    <a:pt x="84" y="253"/>
                  </a:lnTo>
                  <a:lnTo>
                    <a:pt x="85" y="250"/>
                  </a:lnTo>
                  <a:lnTo>
                    <a:pt x="89" y="247"/>
                  </a:lnTo>
                  <a:lnTo>
                    <a:pt x="89" y="246"/>
                  </a:lnTo>
                  <a:lnTo>
                    <a:pt x="91" y="246"/>
                  </a:lnTo>
                  <a:lnTo>
                    <a:pt x="94" y="248"/>
                  </a:lnTo>
                  <a:lnTo>
                    <a:pt x="95" y="247"/>
                  </a:lnTo>
                  <a:lnTo>
                    <a:pt x="96" y="247"/>
                  </a:lnTo>
                  <a:lnTo>
                    <a:pt x="97" y="249"/>
                  </a:lnTo>
                  <a:lnTo>
                    <a:pt x="97" y="253"/>
                  </a:lnTo>
                  <a:lnTo>
                    <a:pt x="99" y="254"/>
                  </a:lnTo>
                  <a:lnTo>
                    <a:pt x="100" y="254"/>
                  </a:lnTo>
                  <a:lnTo>
                    <a:pt x="103" y="255"/>
                  </a:lnTo>
                  <a:lnTo>
                    <a:pt x="102" y="253"/>
                  </a:lnTo>
                  <a:lnTo>
                    <a:pt x="103" y="250"/>
                  </a:lnTo>
                  <a:lnTo>
                    <a:pt x="102" y="250"/>
                  </a:lnTo>
                  <a:lnTo>
                    <a:pt x="100" y="250"/>
                  </a:lnTo>
                  <a:lnTo>
                    <a:pt x="103" y="246"/>
                  </a:lnTo>
                  <a:lnTo>
                    <a:pt x="105" y="243"/>
                  </a:lnTo>
                  <a:lnTo>
                    <a:pt x="102" y="242"/>
                  </a:lnTo>
                  <a:lnTo>
                    <a:pt x="99" y="242"/>
                  </a:lnTo>
                  <a:lnTo>
                    <a:pt x="97" y="242"/>
                  </a:lnTo>
                  <a:lnTo>
                    <a:pt x="99" y="240"/>
                  </a:lnTo>
                  <a:lnTo>
                    <a:pt x="99" y="238"/>
                  </a:lnTo>
                  <a:lnTo>
                    <a:pt x="96" y="240"/>
                  </a:lnTo>
                  <a:lnTo>
                    <a:pt x="94" y="237"/>
                  </a:lnTo>
                  <a:lnTo>
                    <a:pt x="100" y="225"/>
                  </a:lnTo>
                  <a:lnTo>
                    <a:pt x="101" y="223"/>
                  </a:lnTo>
                  <a:lnTo>
                    <a:pt x="102" y="222"/>
                  </a:lnTo>
                  <a:lnTo>
                    <a:pt x="105" y="218"/>
                  </a:lnTo>
                  <a:lnTo>
                    <a:pt x="108" y="214"/>
                  </a:lnTo>
                  <a:lnTo>
                    <a:pt x="109" y="211"/>
                  </a:lnTo>
                  <a:lnTo>
                    <a:pt x="109" y="210"/>
                  </a:lnTo>
                  <a:lnTo>
                    <a:pt x="109" y="208"/>
                  </a:lnTo>
                  <a:lnTo>
                    <a:pt x="111" y="206"/>
                  </a:lnTo>
                  <a:lnTo>
                    <a:pt x="114" y="204"/>
                  </a:lnTo>
                  <a:lnTo>
                    <a:pt x="114" y="202"/>
                  </a:lnTo>
                  <a:lnTo>
                    <a:pt x="112" y="201"/>
                  </a:lnTo>
                  <a:lnTo>
                    <a:pt x="109" y="201"/>
                  </a:lnTo>
                  <a:lnTo>
                    <a:pt x="107" y="205"/>
                  </a:lnTo>
                  <a:lnTo>
                    <a:pt x="107" y="206"/>
                  </a:lnTo>
                  <a:lnTo>
                    <a:pt x="107" y="207"/>
                  </a:lnTo>
                  <a:lnTo>
                    <a:pt x="102" y="212"/>
                  </a:lnTo>
                  <a:lnTo>
                    <a:pt x="101" y="212"/>
                  </a:lnTo>
                  <a:lnTo>
                    <a:pt x="102" y="211"/>
                  </a:lnTo>
                  <a:lnTo>
                    <a:pt x="105" y="208"/>
                  </a:lnTo>
                  <a:lnTo>
                    <a:pt x="105" y="206"/>
                  </a:lnTo>
                  <a:lnTo>
                    <a:pt x="94" y="217"/>
                  </a:lnTo>
                  <a:lnTo>
                    <a:pt x="93" y="220"/>
                  </a:lnTo>
                  <a:lnTo>
                    <a:pt x="89" y="222"/>
                  </a:lnTo>
                  <a:lnTo>
                    <a:pt x="89" y="224"/>
                  </a:lnTo>
                  <a:lnTo>
                    <a:pt x="88" y="225"/>
                  </a:lnTo>
                  <a:lnTo>
                    <a:pt x="85" y="228"/>
                  </a:lnTo>
                  <a:lnTo>
                    <a:pt x="83" y="226"/>
                  </a:lnTo>
                  <a:lnTo>
                    <a:pt x="85" y="223"/>
                  </a:lnTo>
                  <a:lnTo>
                    <a:pt x="90" y="218"/>
                  </a:lnTo>
                  <a:lnTo>
                    <a:pt x="89" y="217"/>
                  </a:lnTo>
                  <a:lnTo>
                    <a:pt x="88" y="219"/>
                  </a:lnTo>
                  <a:lnTo>
                    <a:pt x="87" y="219"/>
                  </a:lnTo>
                  <a:lnTo>
                    <a:pt x="88" y="214"/>
                  </a:lnTo>
                  <a:lnTo>
                    <a:pt x="88" y="212"/>
                  </a:lnTo>
                  <a:lnTo>
                    <a:pt x="89" y="211"/>
                  </a:lnTo>
                  <a:lnTo>
                    <a:pt x="91" y="210"/>
                  </a:lnTo>
                  <a:lnTo>
                    <a:pt x="93" y="208"/>
                  </a:lnTo>
                  <a:lnTo>
                    <a:pt x="91" y="207"/>
                  </a:lnTo>
                  <a:lnTo>
                    <a:pt x="93" y="205"/>
                  </a:lnTo>
                  <a:lnTo>
                    <a:pt x="95" y="204"/>
                  </a:lnTo>
                  <a:lnTo>
                    <a:pt x="95" y="202"/>
                  </a:lnTo>
                  <a:lnTo>
                    <a:pt x="96" y="201"/>
                  </a:lnTo>
                  <a:lnTo>
                    <a:pt x="96" y="199"/>
                  </a:lnTo>
                  <a:lnTo>
                    <a:pt x="101" y="193"/>
                  </a:lnTo>
                  <a:lnTo>
                    <a:pt x="100" y="193"/>
                  </a:lnTo>
                  <a:lnTo>
                    <a:pt x="100" y="190"/>
                  </a:lnTo>
                  <a:lnTo>
                    <a:pt x="105" y="189"/>
                  </a:lnTo>
                  <a:lnTo>
                    <a:pt x="105" y="187"/>
                  </a:lnTo>
                  <a:lnTo>
                    <a:pt x="103" y="187"/>
                  </a:lnTo>
                  <a:lnTo>
                    <a:pt x="103" y="182"/>
                  </a:lnTo>
                  <a:lnTo>
                    <a:pt x="102" y="180"/>
                  </a:lnTo>
                  <a:lnTo>
                    <a:pt x="100" y="181"/>
                  </a:lnTo>
                  <a:lnTo>
                    <a:pt x="100" y="180"/>
                  </a:lnTo>
                  <a:lnTo>
                    <a:pt x="100" y="178"/>
                  </a:lnTo>
                  <a:lnTo>
                    <a:pt x="101" y="177"/>
                  </a:lnTo>
                  <a:lnTo>
                    <a:pt x="105" y="177"/>
                  </a:lnTo>
                  <a:lnTo>
                    <a:pt x="107" y="175"/>
                  </a:lnTo>
                  <a:lnTo>
                    <a:pt x="109" y="175"/>
                  </a:lnTo>
                  <a:lnTo>
                    <a:pt x="111" y="175"/>
                  </a:lnTo>
                  <a:lnTo>
                    <a:pt x="109" y="172"/>
                  </a:lnTo>
                  <a:lnTo>
                    <a:pt x="111" y="172"/>
                  </a:lnTo>
                  <a:lnTo>
                    <a:pt x="112" y="174"/>
                  </a:lnTo>
                  <a:lnTo>
                    <a:pt x="114" y="174"/>
                  </a:lnTo>
                  <a:lnTo>
                    <a:pt x="115" y="171"/>
                  </a:lnTo>
                  <a:lnTo>
                    <a:pt x="117" y="170"/>
                  </a:lnTo>
                  <a:lnTo>
                    <a:pt x="118" y="170"/>
                  </a:lnTo>
                  <a:lnTo>
                    <a:pt x="120" y="170"/>
                  </a:lnTo>
                  <a:lnTo>
                    <a:pt x="123" y="170"/>
                  </a:lnTo>
                  <a:lnTo>
                    <a:pt x="120" y="169"/>
                  </a:lnTo>
                  <a:lnTo>
                    <a:pt x="119" y="166"/>
                  </a:lnTo>
                  <a:lnTo>
                    <a:pt x="119" y="164"/>
                  </a:lnTo>
                  <a:lnTo>
                    <a:pt x="119" y="163"/>
                  </a:lnTo>
                  <a:lnTo>
                    <a:pt x="117" y="164"/>
                  </a:lnTo>
                  <a:lnTo>
                    <a:pt x="114" y="168"/>
                  </a:lnTo>
                  <a:lnTo>
                    <a:pt x="113" y="166"/>
                  </a:lnTo>
                  <a:lnTo>
                    <a:pt x="109" y="169"/>
                  </a:lnTo>
                  <a:lnTo>
                    <a:pt x="102" y="166"/>
                  </a:lnTo>
                  <a:lnTo>
                    <a:pt x="99" y="169"/>
                  </a:lnTo>
                  <a:lnTo>
                    <a:pt x="96" y="172"/>
                  </a:lnTo>
                  <a:lnTo>
                    <a:pt x="94" y="171"/>
                  </a:lnTo>
                  <a:lnTo>
                    <a:pt x="93" y="171"/>
                  </a:lnTo>
                  <a:lnTo>
                    <a:pt x="91" y="171"/>
                  </a:lnTo>
                  <a:lnTo>
                    <a:pt x="91" y="169"/>
                  </a:lnTo>
                  <a:lnTo>
                    <a:pt x="94" y="166"/>
                  </a:lnTo>
                  <a:lnTo>
                    <a:pt x="93" y="163"/>
                  </a:lnTo>
                  <a:lnTo>
                    <a:pt x="97" y="156"/>
                  </a:lnTo>
                  <a:lnTo>
                    <a:pt x="97" y="154"/>
                  </a:lnTo>
                  <a:lnTo>
                    <a:pt x="96" y="154"/>
                  </a:lnTo>
                  <a:lnTo>
                    <a:pt x="95" y="156"/>
                  </a:lnTo>
                  <a:lnTo>
                    <a:pt x="95" y="154"/>
                  </a:lnTo>
                  <a:lnTo>
                    <a:pt x="96" y="150"/>
                  </a:lnTo>
                  <a:lnTo>
                    <a:pt x="96" y="146"/>
                  </a:lnTo>
                  <a:lnTo>
                    <a:pt x="99" y="142"/>
                  </a:lnTo>
                  <a:lnTo>
                    <a:pt x="97" y="141"/>
                  </a:lnTo>
                  <a:lnTo>
                    <a:pt x="95" y="147"/>
                  </a:lnTo>
                  <a:lnTo>
                    <a:pt x="91" y="147"/>
                  </a:lnTo>
                  <a:lnTo>
                    <a:pt x="90" y="148"/>
                  </a:lnTo>
                  <a:lnTo>
                    <a:pt x="90" y="151"/>
                  </a:lnTo>
                  <a:lnTo>
                    <a:pt x="93" y="152"/>
                  </a:lnTo>
                  <a:lnTo>
                    <a:pt x="91" y="153"/>
                  </a:lnTo>
                  <a:lnTo>
                    <a:pt x="93" y="157"/>
                  </a:lnTo>
                  <a:lnTo>
                    <a:pt x="91" y="157"/>
                  </a:lnTo>
                  <a:lnTo>
                    <a:pt x="89" y="157"/>
                  </a:lnTo>
                  <a:lnTo>
                    <a:pt x="89" y="159"/>
                  </a:lnTo>
                  <a:lnTo>
                    <a:pt x="85" y="163"/>
                  </a:lnTo>
                  <a:lnTo>
                    <a:pt x="83" y="160"/>
                  </a:lnTo>
                  <a:lnTo>
                    <a:pt x="83" y="158"/>
                  </a:lnTo>
                  <a:lnTo>
                    <a:pt x="83" y="154"/>
                  </a:lnTo>
                  <a:lnTo>
                    <a:pt x="84" y="151"/>
                  </a:lnTo>
                  <a:lnTo>
                    <a:pt x="81" y="148"/>
                  </a:lnTo>
                  <a:lnTo>
                    <a:pt x="78" y="150"/>
                  </a:lnTo>
                  <a:lnTo>
                    <a:pt x="79" y="151"/>
                  </a:lnTo>
                  <a:lnTo>
                    <a:pt x="78" y="151"/>
                  </a:lnTo>
                  <a:lnTo>
                    <a:pt x="77" y="150"/>
                  </a:lnTo>
                  <a:lnTo>
                    <a:pt x="76" y="151"/>
                  </a:lnTo>
                  <a:lnTo>
                    <a:pt x="77" y="148"/>
                  </a:lnTo>
                  <a:lnTo>
                    <a:pt x="78" y="148"/>
                  </a:lnTo>
                  <a:lnTo>
                    <a:pt x="79" y="147"/>
                  </a:lnTo>
                  <a:lnTo>
                    <a:pt x="81" y="147"/>
                  </a:lnTo>
                  <a:lnTo>
                    <a:pt x="81" y="145"/>
                  </a:lnTo>
                  <a:lnTo>
                    <a:pt x="83" y="141"/>
                  </a:lnTo>
                  <a:lnTo>
                    <a:pt x="89" y="138"/>
                  </a:lnTo>
                  <a:lnTo>
                    <a:pt x="90" y="138"/>
                  </a:lnTo>
                  <a:lnTo>
                    <a:pt x="90" y="139"/>
                  </a:lnTo>
                  <a:lnTo>
                    <a:pt x="94" y="141"/>
                  </a:lnTo>
                  <a:lnTo>
                    <a:pt x="95" y="139"/>
                  </a:lnTo>
                  <a:lnTo>
                    <a:pt x="96" y="138"/>
                  </a:lnTo>
                  <a:lnTo>
                    <a:pt x="96" y="136"/>
                  </a:lnTo>
                  <a:lnTo>
                    <a:pt x="99" y="135"/>
                  </a:lnTo>
                  <a:lnTo>
                    <a:pt x="100" y="135"/>
                  </a:lnTo>
                  <a:lnTo>
                    <a:pt x="101" y="132"/>
                  </a:lnTo>
                  <a:lnTo>
                    <a:pt x="103" y="129"/>
                  </a:lnTo>
                  <a:lnTo>
                    <a:pt x="105" y="128"/>
                  </a:lnTo>
                  <a:lnTo>
                    <a:pt x="107" y="126"/>
                  </a:lnTo>
                  <a:lnTo>
                    <a:pt x="108" y="124"/>
                  </a:lnTo>
                  <a:lnTo>
                    <a:pt x="109" y="127"/>
                  </a:lnTo>
                  <a:lnTo>
                    <a:pt x="111" y="124"/>
                  </a:lnTo>
                  <a:lnTo>
                    <a:pt x="112" y="124"/>
                  </a:lnTo>
                  <a:lnTo>
                    <a:pt x="115" y="128"/>
                  </a:lnTo>
                  <a:lnTo>
                    <a:pt x="119" y="128"/>
                  </a:lnTo>
                  <a:lnTo>
                    <a:pt x="121" y="124"/>
                  </a:lnTo>
                  <a:lnTo>
                    <a:pt x="124" y="124"/>
                  </a:lnTo>
                  <a:lnTo>
                    <a:pt x="126" y="123"/>
                  </a:lnTo>
                  <a:lnTo>
                    <a:pt x="127" y="124"/>
                  </a:lnTo>
                  <a:lnTo>
                    <a:pt x="132" y="123"/>
                  </a:lnTo>
                  <a:lnTo>
                    <a:pt x="133" y="121"/>
                  </a:lnTo>
                  <a:lnTo>
                    <a:pt x="136" y="121"/>
                  </a:lnTo>
                  <a:lnTo>
                    <a:pt x="137" y="120"/>
                  </a:lnTo>
                  <a:lnTo>
                    <a:pt x="136" y="118"/>
                  </a:lnTo>
                  <a:lnTo>
                    <a:pt x="135" y="118"/>
                  </a:lnTo>
                  <a:lnTo>
                    <a:pt x="131" y="121"/>
                  </a:lnTo>
                  <a:lnTo>
                    <a:pt x="129" y="122"/>
                  </a:lnTo>
                  <a:lnTo>
                    <a:pt x="126" y="123"/>
                  </a:lnTo>
                  <a:lnTo>
                    <a:pt x="123" y="121"/>
                  </a:lnTo>
                  <a:lnTo>
                    <a:pt x="124" y="120"/>
                  </a:lnTo>
                  <a:lnTo>
                    <a:pt x="123" y="122"/>
                  </a:lnTo>
                  <a:lnTo>
                    <a:pt x="120" y="122"/>
                  </a:lnTo>
                  <a:lnTo>
                    <a:pt x="117" y="127"/>
                  </a:lnTo>
                  <a:lnTo>
                    <a:pt x="115" y="127"/>
                  </a:lnTo>
                  <a:lnTo>
                    <a:pt x="114" y="122"/>
                  </a:lnTo>
                  <a:lnTo>
                    <a:pt x="113" y="122"/>
                  </a:lnTo>
                  <a:lnTo>
                    <a:pt x="112" y="121"/>
                  </a:lnTo>
                  <a:lnTo>
                    <a:pt x="112" y="117"/>
                  </a:lnTo>
                  <a:lnTo>
                    <a:pt x="114" y="115"/>
                  </a:lnTo>
                  <a:lnTo>
                    <a:pt x="113" y="114"/>
                  </a:lnTo>
                  <a:lnTo>
                    <a:pt x="117" y="112"/>
                  </a:lnTo>
                  <a:lnTo>
                    <a:pt x="115" y="110"/>
                  </a:lnTo>
                  <a:lnTo>
                    <a:pt x="117" y="108"/>
                  </a:lnTo>
                  <a:lnTo>
                    <a:pt x="119" y="104"/>
                  </a:lnTo>
                  <a:lnTo>
                    <a:pt x="124" y="98"/>
                  </a:lnTo>
                  <a:lnTo>
                    <a:pt x="126" y="98"/>
                  </a:lnTo>
                  <a:lnTo>
                    <a:pt x="129" y="97"/>
                  </a:lnTo>
                  <a:lnTo>
                    <a:pt x="130" y="98"/>
                  </a:lnTo>
                  <a:lnTo>
                    <a:pt x="131" y="97"/>
                  </a:lnTo>
                  <a:lnTo>
                    <a:pt x="132" y="97"/>
                  </a:lnTo>
                  <a:lnTo>
                    <a:pt x="129" y="92"/>
                  </a:lnTo>
                  <a:lnTo>
                    <a:pt x="129" y="88"/>
                  </a:lnTo>
                  <a:lnTo>
                    <a:pt x="130" y="88"/>
                  </a:lnTo>
                  <a:lnTo>
                    <a:pt x="130" y="86"/>
                  </a:lnTo>
                  <a:lnTo>
                    <a:pt x="130" y="85"/>
                  </a:lnTo>
                  <a:lnTo>
                    <a:pt x="131" y="86"/>
                  </a:lnTo>
                  <a:lnTo>
                    <a:pt x="133" y="85"/>
                  </a:lnTo>
                  <a:lnTo>
                    <a:pt x="133" y="82"/>
                  </a:lnTo>
                  <a:lnTo>
                    <a:pt x="135" y="80"/>
                  </a:lnTo>
                  <a:lnTo>
                    <a:pt x="138" y="78"/>
                  </a:lnTo>
                  <a:lnTo>
                    <a:pt x="142" y="79"/>
                  </a:lnTo>
                  <a:lnTo>
                    <a:pt x="141" y="80"/>
                  </a:lnTo>
                  <a:lnTo>
                    <a:pt x="142" y="81"/>
                  </a:lnTo>
                  <a:lnTo>
                    <a:pt x="144" y="79"/>
                  </a:lnTo>
                  <a:lnTo>
                    <a:pt x="145" y="80"/>
                  </a:lnTo>
                  <a:lnTo>
                    <a:pt x="148" y="78"/>
                  </a:lnTo>
                  <a:lnTo>
                    <a:pt x="148" y="79"/>
                  </a:lnTo>
                  <a:lnTo>
                    <a:pt x="149" y="79"/>
                  </a:lnTo>
                  <a:lnTo>
                    <a:pt x="151" y="79"/>
                  </a:lnTo>
                  <a:lnTo>
                    <a:pt x="155" y="78"/>
                  </a:lnTo>
                  <a:lnTo>
                    <a:pt x="150" y="76"/>
                  </a:lnTo>
                  <a:lnTo>
                    <a:pt x="151" y="73"/>
                  </a:lnTo>
                  <a:lnTo>
                    <a:pt x="153" y="69"/>
                  </a:lnTo>
                  <a:lnTo>
                    <a:pt x="151" y="62"/>
                  </a:lnTo>
                  <a:lnTo>
                    <a:pt x="149" y="58"/>
                  </a:lnTo>
                  <a:lnTo>
                    <a:pt x="147" y="58"/>
                  </a:lnTo>
                  <a:lnTo>
                    <a:pt x="149" y="54"/>
                  </a:lnTo>
                  <a:lnTo>
                    <a:pt x="149" y="52"/>
                  </a:lnTo>
                  <a:lnTo>
                    <a:pt x="142" y="62"/>
                  </a:lnTo>
                  <a:lnTo>
                    <a:pt x="138" y="67"/>
                  </a:lnTo>
                  <a:lnTo>
                    <a:pt x="137" y="66"/>
                  </a:lnTo>
                  <a:lnTo>
                    <a:pt x="139" y="63"/>
                  </a:lnTo>
                  <a:lnTo>
                    <a:pt x="139" y="61"/>
                  </a:lnTo>
                  <a:lnTo>
                    <a:pt x="138" y="61"/>
                  </a:lnTo>
                  <a:lnTo>
                    <a:pt x="137" y="63"/>
                  </a:lnTo>
                  <a:lnTo>
                    <a:pt x="135" y="64"/>
                  </a:lnTo>
                  <a:lnTo>
                    <a:pt x="133" y="63"/>
                  </a:lnTo>
                  <a:lnTo>
                    <a:pt x="137" y="57"/>
                  </a:lnTo>
                  <a:lnTo>
                    <a:pt x="138" y="57"/>
                  </a:lnTo>
                  <a:lnTo>
                    <a:pt x="139" y="58"/>
                  </a:lnTo>
                  <a:lnTo>
                    <a:pt x="139" y="56"/>
                  </a:lnTo>
                  <a:lnTo>
                    <a:pt x="138" y="56"/>
                  </a:lnTo>
                  <a:lnTo>
                    <a:pt x="139" y="55"/>
                  </a:lnTo>
                  <a:lnTo>
                    <a:pt x="143" y="50"/>
                  </a:lnTo>
                  <a:lnTo>
                    <a:pt x="143" y="49"/>
                  </a:lnTo>
                  <a:lnTo>
                    <a:pt x="145" y="45"/>
                  </a:lnTo>
                  <a:lnTo>
                    <a:pt x="147" y="45"/>
                  </a:lnTo>
                  <a:lnTo>
                    <a:pt x="145" y="46"/>
                  </a:lnTo>
                  <a:lnTo>
                    <a:pt x="147" y="48"/>
                  </a:lnTo>
                  <a:lnTo>
                    <a:pt x="149" y="44"/>
                  </a:lnTo>
                  <a:lnTo>
                    <a:pt x="151" y="43"/>
                  </a:lnTo>
                  <a:lnTo>
                    <a:pt x="153" y="45"/>
                  </a:lnTo>
                  <a:lnTo>
                    <a:pt x="154" y="44"/>
                  </a:lnTo>
                  <a:lnTo>
                    <a:pt x="155" y="44"/>
                  </a:lnTo>
                  <a:lnTo>
                    <a:pt x="154" y="46"/>
                  </a:lnTo>
                  <a:lnTo>
                    <a:pt x="155" y="49"/>
                  </a:lnTo>
                  <a:lnTo>
                    <a:pt x="159" y="51"/>
                  </a:lnTo>
                  <a:lnTo>
                    <a:pt x="161" y="51"/>
                  </a:lnTo>
                  <a:lnTo>
                    <a:pt x="163" y="49"/>
                  </a:lnTo>
                  <a:lnTo>
                    <a:pt x="165" y="50"/>
                  </a:lnTo>
                  <a:lnTo>
                    <a:pt x="167" y="50"/>
                  </a:lnTo>
                  <a:lnTo>
                    <a:pt x="166" y="48"/>
                  </a:lnTo>
                  <a:lnTo>
                    <a:pt x="167" y="46"/>
                  </a:lnTo>
                  <a:lnTo>
                    <a:pt x="169" y="49"/>
                  </a:lnTo>
                  <a:lnTo>
                    <a:pt x="172" y="48"/>
                  </a:lnTo>
                  <a:lnTo>
                    <a:pt x="173" y="46"/>
                  </a:lnTo>
                  <a:lnTo>
                    <a:pt x="179" y="43"/>
                  </a:lnTo>
                  <a:lnTo>
                    <a:pt x="181" y="38"/>
                  </a:lnTo>
                  <a:lnTo>
                    <a:pt x="183" y="37"/>
                  </a:lnTo>
                  <a:lnTo>
                    <a:pt x="185" y="36"/>
                  </a:lnTo>
                  <a:lnTo>
                    <a:pt x="189" y="38"/>
                  </a:lnTo>
                  <a:lnTo>
                    <a:pt x="195" y="36"/>
                  </a:lnTo>
                  <a:lnTo>
                    <a:pt x="196" y="33"/>
                  </a:lnTo>
                  <a:lnTo>
                    <a:pt x="196" y="32"/>
                  </a:lnTo>
                  <a:lnTo>
                    <a:pt x="196" y="31"/>
                  </a:lnTo>
                  <a:lnTo>
                    <a:pt x="196" y="30"/>
                  </a:lnTo>
                  <a:lnTo>
                    <a:pt x="190" y="34"/>
                  </a:lnTo>
                  <a:lnTo>
                    <a:pt x="185" y="36"/>
                  </a:lnTo>
                  <a:lnTo>
                    <a:pt x="180" y="34"/>
                  </a:lnTo>
                  <a:lnTo>
                    <a:pt x="177" y="36"/>
                  </a:lnTo>
                  <a:lnTo>
                    <a:pt x="172" y="40"/>
                  </a:lnTo>
                  <a:lnTo>
                    <a:pt x="163" y="45"/>
                  </a:lnTo>
                  <a:lnTo>
                    <a:pt x="162" y="43"/>
                  </a:lnTo>
                  <a:lnTo>
                    <a:pt x="160" y="44"/>
                  </a:lnTo>
                  <a:lnTo>
                    <a:pt x="157" y="39"/>
                  </a:lnTo>
                  <a:lnTo>
                    <a:pt x="156" y="39"/>
                  </a:lnTo>
                  <a:lnTo>
                    <a:pt x="156" y="37"/>
                  </a:lnTo>
                  <a:lnTo>
                    <a:pt x="157" y="36"/>
                  </a:lnTo>
                  <a:lnTo>
                    <a:pt x="155" y="36"/>
                  </a:lnTo>
                  <a:lnTo>
                    <a:pt x="153" y="37"/>
                  </a:lnTo>
                  <a:lnTo>
                    <a:pt x="151" y="37"/>
                  </a:lnTo>
                  <a:lnTo>
                    <a:pt x="151" y="36"/>
                  </a:lnTo>
                  <a:lnTo>
                    <a:pt x="154" y="33"/>
                  </a:lnTo>
                  <a:lnTo>
                    <a:pt x="154" y="32"/>
                  </a:lnTo>
                  <a:lnTo>
                    <a:pt x="151" y="33"/>
                  </a:lnTo>
                  <a:lnTo>
                    <a:pt x="150" y="32"/>
                  </a:lnTo>
                  <a:lnTo>
                    <a:pt x="153" y="30"/>
                  </a:lnTo>
                  <a:lnTo>
                    <a:pt x="154" y="30"/>
                  </a:lnTo>
                  <a:lnTo>
                    <a:pt x="153" y="27"/>
                  </a:lnTo>
                  <a:lnTo>
                    <a:pt x="156" y="26"/>
                  </a:lnTo>
                  <a:lnTo>
                    <a:pt x="159" y="24"/>
                  </a:lnTo>
                  <a:lnTo>
                    <a:pt x="160" y="24"/>
                  </a:lnTo>
                  <a:lnTo>
                    <a:pt x="159" y="27"/>
                  </a:lnTo>
                  <a:lnTo>
                    <a:pt x="161" y="26"/>
                  </a:lnTo>
                  <a:lnTo>
                    <a:pt x="165" y="26"/>
                  </a:lnTo>
                  <a:lnTo>
                    <a:pt x="165" y="25"/>
                  </a:lnTo>
                  <a:lnTo>
                    <a:pt x="161" y="24"/>
                  </a:lnTo>
                  <a:lnTo>
                    <a:pt x="161" y="21"/>
                  </a:lnTo>
                  <a:lnTo>
                    <a:pt x="160" y="21"/>
                  </a:lnTo>
                  <a:lnTo>
                    <a:pt x="160" y="19"/>
                  </a:lnTo>
                  <a:lnTo>
                    <a:pt x="161" y="19"/>
                  </a:lnTo>
                  <a:lnTo>
                    <a:pt x="162" y="18"/>
                  </a:lnTo>
                  <a:lnTo>
                    <a:pt x="168" y="6"/>
                  </a:lnTo>
                  <a:lnTo>
                    <a:pt x="171" y="6"/>
                  </a:lnTo>
                  <a:lnTo>
                    <a:pt x="174" y="2"/>
                  </a:lnTo>
                  <a:lnTo>
                    <a:pt x="178" y="0"/>
                  </a:lnTo>
                  <a:lnTo>
                    <a:pt x="180" y="7"/>
                  </a:lnTo>
                  <a:lnTo>
                    <a:pt x="184" y="10"/>
                  </a:lnTo>
                  <a:lnTo>
                    <a:pt x="185" y="16"/>
                  </a:lnTo>
                  <a:lnTo>
                    <a:pt x="190" y="16"/>
                  </a:lnTo>
                  <a:lnTo>
                    <a:pt x="191" y="16"/>
                  </a:lnTo>
                  <a:lnTo>
                    <a:pt x="201" y="16"/>
                  </a:lnTo>
                  <a:lnTo>
                    <a:pt x="207" y="7"/>
                  </a:lnTo>
                  <a:lnTo>
                    <a:pt x="209" y="0"/>
                  </a:lnTo>
                  <a:lnTo>
                    <a:pt x="211" y="1"/>
                  </a:lnTo>
                  <a:lnTo>
                    <a:pt x="211" y="0"/>
                  </a:lnTo>
                  <a:lnTo>
                    <a:pt x="213" y="0"/>
                  </a:lnTo>
                  <a:lnTo>
                    <a:pt x="215" y="2"/>
                  </a:lnTo>
                  <a:lnTo>
                    <a:pt x="217" y="4"/>
                  </a:lnTo>
                  <a:lnTo>
                    <a:pt x="222" y="3"/>
                  </a:lnTo>
                  <a:lnTo>
                    <a:pt x="222" y="10"/>
                  </a:lnTo>
                  <a:lnTo>
                    <a:pt x="237" y="12"/>
                  </a:lnTo>
                  <a:lnTo>
                    <a:pt x="241" y="14"/>
                  </a:lnTo>
                  <a:lnTo>
                    <a:pt x="241" y="20"/>
                  </a:lnTo>
                  <a:lnTo>
                    <a:pt x="237" y="24"/>
                  </a:lnTo>
                  <a:lnTo>
                    <a:pt x="233" y="25"/>
                  </a:lnTo>
                  <a:lnTo>
                    <a:pt x="233" y="30"/>
                  </a:lnTo>
                  <a:lnTo>
                    <a:pt x="234" y="37"/>
                  </a:lnTo>
                  <a:lnTo>
                    <a:pt x="231" y="42"/>
                  </a:lnTo>
                  <a:lnTo>
                    <a:pt x="233" y="48"/>
                  </a:lnTo>
                  <a:lnTo>
                    <a:pt x="237" y="50"/>
                  </a:lnTo>
                  <a:lnTo>
                    <a:pt x="243" y="52"/>
                  </a:lnTo>
                  <a:lnTo>
                    <a:pt x="259" y="48"/>
                  </a:lnTo>
                  <a:lnTo>
                    <a:pt x="264" y="44"/>
                  </a:lnTo>
                  <a:lnTo>
                    <a:pt x="267" y="44"/>
                  </a:lnTo>
                  <a:lnTo>
                    <a:pt x="269" y="39"/>
                  </a:lnTo>
                  <a:lnTo>
                    <a:pt x="274" y="38"/>
                  </a:lnTo>
                  <a:lnTo>
                    <a:pt x="274" y="32"/>
                  </a:lnTo>
                  <a:lnTo>
                    <a:pt x="280" y="34"/>
                  </a:lnTo>
                  <a:lnTo>
                    <a:pt x="282" y="34"/>
                  </a:lnTo>
                  <a:lnTo>
                    <a:pt x="288" y="38"/>
                  </a:lnTo>
                  <a:lnTo>
                    <a:pt x="297" y="34"/>
                  </a:lnTo>
                  <a:lnTo>
                    <a:pt x="301" y="36"/>
                  </a:lnTo>
                  <a:lnTo>
                    <a:pt x="313" y="30"/>
                  </a:lnTo>
                  <a:lnTo>
                    <a:pt x="324" y="33"/>
                  </a:lnTo>
                  <a:lnTo>
                    <a:pt x="325" y="32"/>
                  </a:lnTo>
                  <a:lnTo>
                    <a:pt x="333" y="30"/>
                  </a:lnTo>
                  <a:lnTo>
                    <a:pt x="335" y="26"/>
                  </a:lnTo>
                  <a:lnTo>
                    <a:pt x="337" y="21"/>
                  </a:lnTo>
                  <a:lnTo>
                    <a:pt x="340" y="24"/>
                  </a:lnTo>
                  <a:lnTo>
                    <a:pt x="341" y="24"/>
                  </a:lnTo>
                  <a:lnTo>
                    <a:pt x="343" y="20"/>
                  </a:lnTo>
                  <a:lnTo>
                    <a:pt x="349" y="18"/>
                  </a:lnTo>
                  <a:lnTo>
                    <a:pt x="357" y="19"/>
                  </a:lnTo>
                  <a:lnTo>
                    <a:pt x="359" y="18"/>
                  </a:lnTo>
                  <a:lnTo>
                    <a:pt x="363" y="19"/>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54" name="Freeform 1157"/>
            <p:cNvSpPr>
              <a:spLocks noChangeAspect="1"/>
            </p:cNvSpPr>
            <p:nvPr/>
          </p:nvSpPr>
          <p:spPr bwMode="auto">
            <a:xfrm>
              <a:off x="2455" y="1904"/>
              <a:ext cx="181" cy="312"/>
            </a:xfrm>
            <a:custGeom>
              <a:avLst/>
              <a:gdLst>
                <a:gd name="T0" fmla="*/ 0 w 363"/>
                <a:gd name="T1" fmla="*/ 3 h 624"/>
                <a:gd name="T2" fmla="*/ 0 w 363"/>
                <a:gd name="T3" fmla="*/ 3 h 624"/>
                <a:gd name="T4" fmla="*/ 0 w 363"/>
                <a:gd name="T5" fmla="*/ 3 h 624"/>
                <a:gd name="T6" fmla="*/ 0 w 363"/>
                <a:gd name="T7" fmla="*/ 2 h 624"/>
                <a:gd name="T8" fmla="*/ 0 w 363"/>
                <a:gd name="T9" fmla="*/ 2 h 624"/>
                <a:gd name="T10" fmla="*/ 0 w 363"/>
                <a:gd name="T11" fmla="*/ 2 h 624"/>
                <a:gd name="T12" fmla="*/ 0 w 363"/>
                <a:gd name="T13" fmla="*/ 2 h 624"/>
                <a:gd name="T14" fmla="*/ 0 w 363"/>
                <a:gd name="T15" fmla="*/ 2 h 624"/>
                <a:gd name="T16" fmla="*/ 0 w 363"/>
                <a:gd name="T17" fmla="*/ 2 h 624"/>
                <a:gd name="T18" fmla="*/ 0 w 363"/>
                <a:gd name="T19" fmla="*/ 2 h 624"/>
                <a:gd name="T20" fmla="*/ 0 w 363"/>
                <a:gd name="T21" fmla="*/ 2 h 624"/>
                <a:gd name="T22" fmla="*/ 0 w 363"/>
                <a:gd name="T23" fmla="*/ 2 h 624"/>
                <a:gd name="T24" fmla="*/ 0 w 363"/>
                <a:gd name="T25" fmla="*/ 2 h 624"/>
                <a:gd name="T26" fmla="*/ 0 w 363"/>
                <a:gd name="T27" fmla="*/ 2 h 624"/>
                <a:gd name="T28" fmla="*/ 0 w 363"/>
                <a:gd name="T29" fmla="*/ 2 h 624"/>
                <a:gd name="T30" fmla="*/ 0 w 363"/>
                <a:gd name="T31" fmla="*/ 2 h 624"/>
                <a:gd name="T32" fmla="*/ 0 w 363"/>
                <a:gd name="T33" fmla="*/ 2 h 624"/>
                <a:gd name="T34" fmla="*/ 0 w 363"/>
                <a:gd name="T35" fmla="*/ 2 h 624"/>
                <a:gd name="T36" fmla="*/ 0 w 363"/>
                <a:gd name="T37" fmla="*/ 2 h 624"/>
                <a:gd name="T38" fmla="*/ 0 w 363"/>
                <a:gd name="T39" fmla="*/ 2 h 624"/>
                <a:gd name="T40" fmla="*/ 0 w 363"/>
                <a:gd name="T41" fmla="*/ 2 h 624"/>
                <a:gd name="T42" fmla="*/ 0 w 363"/>
                <a:gd name="T43" fmla="*/ 2 h 624"/>
                <a:gd name="T44" fmla="*/ 0 w 363"/>
                <a:gd name="T45" fmla="*/ 2 h 624"/>
                <a:gd name="T46" fmla="*/ 0 w 363"/>
                <a:gd name="T47" fmla="*/ 1 h 624"/>
                <a:gd name="T48" fmla="*/ 0 w 363"/>
                <a:gd name="T49" fmla="*/ 1 h 624"/>
                <a:gd name="T50" fmla="*/ 0 w 363"/>
                <a:gd name="T51" fmla="*/ 1 h 624"/>
                <a:gd name="T52" fmla="*/ 0 w 363"/>
                <a:gd name="T53" fmla="*/ 1 h 624"/>
                <a:gd name="T54" fmla="*/ 0 w 363"/>
                <a:gd name="T55" fmla="*/ 1 h 624"/>
                <a:gd name="T56" fmla="*/ 0 w 363"/>
                <a:gd name="T57" fmla="*/ 1 h 624"/>
                <a:gd name="T58" fmla="*/ 0 w 363"/>
                <a:gd name="T59" fmla="*/ 1 h 624"/>
                <a:gd name="T60" fmla="*/ 0 w 363"/>
                <a:gd name="T61" fmla="*/ 1 h 624"/>
                <a:gd name="T62" fmla="*/ 0 w 363"/>
                <a:gd name="T63" fmla="*/ 1 h 624"/>
                <a:gd name="T64" fmla="*/ 0 w 363"/>
                <a:gd name="T65" fmla="*/ 1 h 624"/>
                <a:gd name="T66" fmla="*/ 0 w 363"/>
                <a:gd name="T67" fmla="*/ 1 h 624"/>
                <a:gd name="T68" fmla="*/ 0 w 363"/>
                <a:gd name="T69" fmla="*/ 1 h 624"/>
                <a:gd name="T70" fmla="*/ 0 w 363"/>
                <a:gd name="T71" fmla="*/ 1 h 624"/>
                <a:gd name="T72" fmla="*/ 0 w 363"/>
                <a:gd name="T73" fmla="*/ 1 h 624"/>
                <a:gd name="T74" fmla="*/ 0 w 363"/>
                <a:gd name="T75" fmla="*/ 1 h 624"/>
                <a:gd name="T76" fmla="*/ 0 w 363"/>
                <a:gd name="T77" fmla="*/ 1 h 624"/>
                <a:gd name="T78" fmla="*/ 0 w 363"/>
                <a:gd name="T79" fmla="*/ 1 h 624"/>
                <a:gd name="T80" fmla="*/ 0 w 363"/>
                <a:gd name="T81" fmla="*/ 1 h 624"/>
                <a:gd name="T82" fmla="*/ 0 w 363"/>
                <a:gd name="T83" fmla="*/ 1 h 624"/>
                <a:gd name="T84" fmla="*/ 0 w 363"/>
                <a:gd name="T85" fmla="*/ 1 h 624"/>
                <a:gd name="T86" fmla="*/ 0 w 363"/>
                <a:gd name="T87" fmla="*/ 1 h 624"/>
                <a:gd name="T88" fmla="*/ 0 w 363"/>
                <a:gd name="T89" fmla="*/ 1 h 624"/>
                <a:gd name="T90" fmla="*/ 0 w 363"/>
                <a:gd name="T91" fmla="*/ 1 h 624"/>
                <a:gd name="T92" fmla="*/ 0 w 363"/>
                <a:gd name="T93" fmla="*/ 1 h 624"/>
                <a:gd name="T94" fmla="*/ 0 w 363"/>
                <a:gd name="T95" fmla="*/ 1 h 624"/>
                <a:gd name="T96" fmla="*/ 0 w 363"/>
                <a:gd name="T97" fmla="*/ 1 h 624"/>
                <a:gd name="T98" fmla="*/ 0 w 363"/>
                <a:gd name="T99" fmla="*/ 1 h 624"/>
                <a:gd name="T100" fmla="*/ 0 w 363"/>
                <a:gd name="T101" fmla="*/ 1 h 624"/>
                <a:gd name="T102" fmla="*/ 0 w 363"/>
                <a:gd name="T103" fmla="*/ 1 h 624"/>
                <a:gd name="T104" fmla="*/ 0 w 363"/>
                <a:gd name="T105" fmla="*/ 1 h 624"/>
                <a:gd name="T106" fmla="*/ 0 w 363"/>
                <a:gd name="T107" fmla="*/ 1 h 624"/>
                <a:gd name="T108" fmla="*/ 0 w 363"/>
                <a:gd name="T109" fmla="*/ 1 h 624"/>
                <a:gd name="T110" fmla="*/ 0 w 363"/>
                <a:gd name="T111" fmla="*/ 0 h 624"/>
                <a:gd name="T112" fmla="*/ 0 w 363"/>
                <a:gd name="T113" fmla="*/ 1 h 624"/>
                <a:gd name="T114" fmla="*/ 1 w 363"/>
                <a:gd name="T115" fmla="*/ 1 h 624"/>
                <a:gd name="T116" fmla="*/ 1 w 363"/>
                <a:gd name="T117" fmla="*/ 1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3" h="624">
                  <a:moveTo>
                    <a:pt x="48" y="618"/>
                  </a:moveTo>
                  <a:lnTo>
                    <a:pt x="45" y="616"/>
                  </a:lnTo>
                  <a:lnTo>
                    <a:pt x="42" y="615"/>
                  </a:lnTo>
                  <a:lnTo>
                    <a:pt x="39" y="616"/>
                  </a:lnTo>
                  <a:lnTo>
                    <a:pt x="34" y="616"/>
                  </a:lnTo>
                  <a:lnTo>
                    <a:pt x="25" y="620"/>
                  </a:lnTo>
                  <a:lnTo>
                    <a:pt x="24" y="621"/>
                  </a:lnTo>
                  <a:lnTo>
                    <a:pt x="22" y="622"/>
                  </a:lnTo>
                  <a:lnTo>
                    <a:pt x="12" y="624"/>
                  </a:lnTo>
                  <a:lnTo>
                    <a:pt x="10" y="622"/>
                  </a:lnTo>
                  <a:lnTo>
                    <a:pt x="0" y="616"/>
                  </a:lnTo>
                  <a:lnTo>
                    <a:pt x="0" y="610"/>
                  </a:lnTo>
                  <a:lnTo>
                    <a:pt x="1" y="607"/>
                  </a:lnTo>
                  <a:lnTo>
                    <a:pt x="1" y="604"/>
                  </a:lnTo>
                  <a:lnTo>
                    <a:pt x="3" y="601"/>
                  </a:lnTo>
                  <a:lnTo>
                    <a:pt x="3" y="597"/>
                  </a:lnTo>
                  <a:lnTo>
                    <a:pt x="1" y="592"/>
                  </a:lnTo>
                  <a:lnTo>
                    <a:pt x="3" y="591"/>
                  </a:lnTo>
                  <a:lnTo>
                    <a:pt x="3" y="586"/>
                  </a:lnTo>
                  <a:lnTo>
                    <a:pt x="4" y="584"/>
                  </a:lnTo>
                  <a:lnTo>
                    <a:pt x="5" y="580"/>
                  </a:lnTo>
                  <a:lnTo>
                    <a:pt x="6" y="577"/>
                  </a:lnTo>
                  <a:lnTo>
                    <a:pt x="5" y="574"/>
                  </a:lnTo>
                  <a:lnTo>
                    <a:pt x="6" y="572"/>
                  </a:lnTo>
                  <a:lnTo>
                    <a:pt x="12" y="568"/>
                  </a:lnTo>
                  <a:lnTo>
                    <a:pt x="12" y="566"/>
                  </a:lnTo>
                  <a:lnTo>
                    <a:pt x="18" y="562"/>
                  </a:lnTo>
                  <a:lnTo>
                    <a:pt x="18" y="559"/>
                  </a:lnTo>
                  <a:lnTo>
                    <a:pt x="25" y="559"/>
                  </a:lnTo>
                  <a:lnTo>
                    <a:pt x="27" y="558"/>
                  </a:lnTo>
                  <a:lnTo>
                    <a:pt x="28" y="555"/>
                  </a:lnTo>
                  <a:lnTo>
                    <a:pt x="30" y="546"/>
                  </a:lnTo>
                  <a:lnTo>
                    <a:pt x="33" y="514"/>
                  </a:lnTo>
                  <a:lnTo>
                    <a:pt x="36" y="507"/>
                  </a:lnTo>
                  <a:lnTo>
                    <a:pt x="35" y="495"/>
                  </a:lnTo>
                  <a:lnTo>
                    <a:pt x="35" y="493"/>
                  </a:lnTo>
                  <a:lnTo>
                    <a:pt x="34" y="492"/>
                  </a:lnTo>
                  <a:lnTo>
                    <a:pt x="35" y="486"/>
                  </a:lnTo>
                  <a:lnTo>
                    <a:pt x="41" y="483"/>
                  </a:lnTo>
                  <a:lnTo>
                    <a:pt x="43" y="475"/>
                  </a:lnTo>
                  <a:lnTo>
                    <a:pt x="45" y="471"/>
                  </a:lnTo>
                  <a:lnTo>
                    <a:pt x="46" y="469"/>
                  </a:lnTo>
                  <a:lnTo>
                    <a:pt x="46" y="465"/>
                  </a:lnTo>
                  <a:lnTo>
                    <a:pt x="48" y="463"/>
                  </a:lnTo>
                  <a:lnTo>
                    <a:pt x="48" y="454"/>
                  </a:lnTo>
                  <a:lnTo>
                    <a:pt x="51" y="452"/>
                  </a:lnTo>
                  <a:lnTo>
                    <a:pt x="51" y="450"/>
                  </a:lnTo>
                  <a:lnTo>
                    <a:pt x="52" y="447"/>
                  </a:lnTo>
                  <a:lnTo>
                    <a:pt x="52" y="444"/>
                  </a:lnTo>
                  <a:lnTo>
                    <a:pt x="49" y="440"/>
                  </a:lnTo>
                  <a:lnTo>
                    <a:pt x="49" y="439"/>
                  </a:lnTo>
                  <a:lnTo>
                    <a:pt x="60" y="432"/>
                  </a:lnTo>
                  <a:lnTo>
                    <a:pt x="65" y="427"/>
                  </a:lnTo>
                  <a:lnTo>
                    <a:pt x="70" y="418"/>
                  </a:lnTo>
                  <a:lnTo>
                    <a:pt x="72" y="415"/>
                  </a:lnTo>
                  <a:lnTo>
                    <a:pt x="71" y="414"/>
                  </a:lnTo>
                  <a:lnTo>
                    <a:pt x="73" y="412"/>
                  </a:lnTo>
                  <a:lnTo>
                    <a:pt x="77" y="409"/>
                  </a:lnTo>
                  <a:lnTo>
                    <a:pt x="77" y="408"/>
                  </a:lnTo>
                  <a:lnTo>
                    <a:pt x="79" y="403"/>
                  </a:lnTo>
                  <a:lnTo>
                    <a:pt x="82" y="402"/>
                  </a:lnTo>
                  <a:lnTo>
                    <a:pt x="85" y="402"/>
                  </a:lnTo>
                  <a:lnTo>
                    <a:pt x="96" y="393"/>
                  </a:lnTo>
                  <a:lnTo>
                    <a:pt x="97" y="392"/>
                  </a:lnTo>
                  <a:lnTo>
                    <a:pt x="99" y="390"/>
                  </a:lnTo>
                  <a:lnTo>
                    <a:pt x="101" y="388"/>
                  </a:lnTo>
                  <a:lnTo>
                    <a:pt x="105" y="386"/>
                  </a:lnTo>
                  <a:lnTo>
                    <a:pt x="106" y="386"/>
                  </a:lnTo>
                  <a:lnTo>
                    <a:pt x="111" y="380"/>
                  </a:lnTo>
                  <a:lnTo>
                    <a:pt x="109" y="379"/>
                  </a:lnTo>
                  <a:lnTo>
                    <a:pt x="111" y="376"/>
                  </a:lnTo>
                  <a:lnTo>
                    <a:pt x="115" y="372"/>
                  </a:lnTo>
                  <a:lnTo>
                    <a:pt x="117" y="370"/>
                  </a:lnTo>
                  <a:lnTo>
                    <a:pt x="117" y="368"/>
                  </a:lnTo>
                  <a:lnTo>
                    <a:pt x="115" y="367"/>
                  </a:lnTo>
                  <a:lnTo>
                    <a:pt x="120" y="362"/>
                  </a:lnTo>
                  <a:lnTo>
                    <a:pt x="120" y="361"/>
                  </a:lnTo>
                  <a:lnTo>
                    <a:pt x="115" y="364"/>
                  </a:lnTo>
                  <a:lnTo>
                    <a:pt x="114" y="369"/>
                  </a:lnTo>
                  <a:lnTo>
                    <a:pt x="112" y="372"/>
                  </a:lnTo>
                  <a:lnTo>
                    <a:pt x="111" y="370"/>
                  </a:lnTo>
                  <a:lnTo>
                    <a:pt x="109" y="370"/>
                  </a:lnTo>
                  <a:lnTo>
                    <a:pt x="107" y="376"/>
                  </a:lnTo>
                  <a:lnTo>
                    <a:pt x="105" y="379"/>
                  </a:lnTo>
                  <a:lnTo>
                    <a:pt x="102" y="379"/>
                  </a:lnTo>
                  <a:lnTo>
                    <a:pt x="95" y="388"/>
                  </a:lnTo>
                  <a:lnTo>
                    <a:pt x="93" y="390"/>
                  </a:lnTo>
                  <a:lnTo>
                    <a:pt x="89" y="393"/>
                  </a:lnTo>
                  <a:lnTo>
                    <a:pt x="87" y="394"/>
                  </a:lnTo>
                  <a:lnTo>
                    <a:pt x="84" y="396"/>
                  </a:lnTo>
                  <a:lnTo>
                    <a:pt x="81" y="397"/>
                  </a:lnTo>
                  <a:lnTo>
                    <a:pt x="81" y="396"/>
                  </a:lnTo>
                  <a:lnTo>
                    <a:pt x="79" y="396"/>
                  </a:lnTo>
                  <a:lnTo>
                    <a:pt x="78" y="398"/>
                  </a:lnTo>
                  <a:lnTo>
                    <a:pt x="75" y="400"/>
                  </a:lnTo>
                  <a:lnTo>
                    <a:pt x="70" y="403"/>
                  </a:lnTo>
                  <a:lnTo>
                    <a:pt x="69" y="403"/>
                  </a:lnTo>
                  <a:lnTo>
                    <a:pt x="69" y="398"/>
                  </a:lnTo>
                  <a:lnTo>
                    <a:pt x="71" y="397"/>
                  </a:lnTo>
                  <a:lnTo>
                    <a:pt x="72" y="396"/>
                  </a:lnTo>
                  <a:lnTo>
                    <a:pt x="69" y="394"/>
                  </a:lnTo>
                  <a:lnTo>
                    <a:pt x="69" y="392"/>
                  </a:lnTo>
                  <a:lnTo>
                    <a:pt x="71" y="391"/>
                  </a:lnTo>
                  <a:lnTo>
                    <a:pt x="72" y="387"/>
                  </a:lnTo>
                  <a:lnTo>
                    <a:pt x="65" y="391"/>
                  </a:lnTo>
                  <a:lnTo>
                    <a:pt x="63" y="390"/>
                  </a:lnTo>
                  <a:lnTo>
                    <a:pt x="57" y="384"/>
                  </a:lnTo>
                  <a:lnTo>
                    <a:pt x="57" y="381"/>
                  </a:lnTo>
                  <a:lnTo>
                    <a:pt x="57" y="380"/>
                  </a:lnTo>
                  <a:lnTo>
                    <a:pt x="57" y="378"/>
                  </a:lnTo>
                  <a:lnTo>
                    <a:pt x="55" y="376"/>
                  </a:lnTo>
                  <a:lnTo>
                    <a:pt x="59" y="367"/>
                  </a:lnTo>
                  <a:lnTo>
                    <a:pt x="59" y="364"/>
                  </a:lnTo>
                  <a:lnTo>
                    <a:pt x="60" y="363"/>
                  </a:lnTo>
                  <a:lnTo>
                    <a:pt x="59" y="361"/>
                  </a:lnTo>
                  <a:lnTo>
                    <a:pt x="61" y="358"/>
                  </a:lnTo>
                  <a:lnTo>
                    <a:pt x="64" y="352"/>
                  </a:lnTo>
                  <a:lnTo>
                    <a:pt x="70" y="346"/>
                  </a:lnTo>
                  <a:lnTo>
                    <a:pt x="71" y="344"/>
                  </a:lnTo>
                  <a:lnTo>
                    <a:pt x="72" y="340"/>
                  </a:lnTo>
                  <a:lnTo>
                    <a:pt x="72" y="338"/>
                  </a:lnTo>
                  <a:lnTo>
                    <a:pt x="75" y="336"/>
                  </a:lnTo>
                  <a:lnTo>
                    <a:pt x="78" y="331"/>
                  </a:lnTo>
                  <a:lnTo>
                    <a:pt x="83" y="328"/>
                  </a:lnTo>
                  <a:lnTo>
                    <a:pt x="83" y="326"/>
                  </a:lnTo>
                  <a:lnTo>
                    <a:pt x="87" y="322"/>
                  </a:lnTo>
                  <a:lnTo>
                    <a:pt x="87" y="321"/>
                  </a:lnTo>
                  <a:lnTo>
                    <a:pt x="85" y="319"/>
                  </a:lnTo>
                  <a:lnTo>
                    <a:pt x="81" y="324"/>
                  </a:lnTo>
                  <a:lnTo>
                    <a:pt x="78" y="324"/>
                  </a:lnTo>
                  <a:lnTo>
                    <a:pt x="75" y="326"/>
                  </a:lnTo>
                  <a:lnTo>
                    <a:pt x="73" y="328"/>
                  </a:lnTo>
                  <a:lnTo>
                    <a:pt x="71" y="328"/>
                  </a:lnTo>
                  <a:lnTo>
                    <a:pt x="70" y="332"/>
                  </a:lnTo>
                  <a:lnTo>
                    <a:pt x="69" y="332"/>
                  </a:lnTo>
                  <a:lnTo>
                    <a:pt x="66" y="336"/>
                  </a:lnTo>
                  <a:lnTo>
                    <a:pt x="64" y="334"/>
                  </a:lnTo>
                  <a:lnTo>
                    <a:pt x="57" y="343"/>
                  </a:lnTo>
                  <a:lnTo>
                    <a:pt x="55" y="342"/>
                  </a:lnTo>
                  <a:lnTo>
                    <a:pt x="55" y="340"/>
                  </a:lnTo>
                  <a:lnTo>
                    <a:pt x="55" y="337"/>
                  </a:lnTo>
                  <a:lnTo>
                    <a:pt x="57" y="334"/>
                  </a:lnTo>
                  <a:lnTo>
                    <a:pt x="57" y="332"/>
                  </a:lnTo>
                  <a:lnTo>
                    <a:pt x="55" y="331"/>
                  </a:lnTo>
                  <a:lnTo>
                    <a:pt x="57" y="327"/>
                  </a:lnTo>
                  <a:lnTo>
                    <a:pt x="58" y="325"/>
                  </a:lnTo>
                  <a:lnTo>
                    <a:pt x="58" y="322"/>
                  </a:lnTo>
                  <a:lnTo>
                    <a:pt x="63" y="315"/>
                  </a:lnTo>
                  <a:lnTo>
                    <a:pt x="63" y="313"/>
                  </a:lnTo>
                  <a:lnTo>
                    <a:pt x="70" y="306"/>
                  </a:lnTo>
                  <a:lnTo>
                    <a:pt x="72" y="301"/>
                  </a:lnTo>
                  <a:lnTo>
                    <a:pt x="76" y="297"/>
                  </a:lnTo>
                  <a:lnTo>
                    <a:pt x="76" y="295"/>
                  </a:lnTo>
                  <a:lnTo>
                    <a:pt x="79" y="290"/>
                  </a:lnTo>
                  <a:lnTo>
                    <a:pt x="81" y="285"/>
                  </a:lnTo>
                  <a:lnTo>
                    <a:pt x="82" y="285"/>
                  </a:lnTo>
                  <a:lnTo>
                    <a:pt x="87" y="284"/>
                  </a:lnTo>
                  <a:lnTo>
                    <a:pt x="89" y="282"/>
                  </a:lnTo>
                  <a:lnTo>
                    <a:pt x="90" y="279"/>
                  </a:lnTo>
                  <a:lnTo>
                    <a:pt x="91" y="277"/>
                  </a:lnTo>
                  <a:lnTo>
                    <a:pt x="89" y="280"/>
                  </a:lnTo>
                  <a:lnTo>
                    <a:pt x="87" y="280"/>
                  </a:lnTo>
                  <a:lnTo>
                    <a:pt x="84" y="283"/>
                  </a:lnTo>
                  <a:lnTo>
                    <a:pt x="83" y="283"/>
                  </a:lnTo>
                  <a:lnTo>
                    <a:pt x="83" y="282"/>
                  </a:lnTo>
                  <a:lnTo>
                    <a:pt x="91" y="271"/>
                  </a:lnTo>
                  <a:lnTo>
                    <a:pt x="87" y="274"/>
                  </a:lnTo>
                  <a:lnTo>
                    <a:pt x="85" y="274"/>
                  </a:lnTo>
                  <a:lnTo>
                    <a:pt x="88" y="273"/>
                  </a:lnTo>
                  <a:lnTo>
                    <a:pt x="88" y="272"/>
                  </a:lnTo>
                  <a:lnTo>
                    <a:pt x="87" y="272"/>
                  </a:lnTo>
                  <a:lnTo>
                    <a:pt x="83" y="278"/>
                  </a:lnTo>
                  <a:lnTo>
                    <a:pt x="82" y="278"/>
                  </a:lnTo>
                  <a:lnTo>
                    <a:pt x="85" y="273"/>
                  </a:lnTo>
                  <a:lnTo>
                    <a:pt x="89" y="265"/>
                  </a:lnTo>
                  <a:lnTo>
                    <a:pt x="88" y="265"/>
                  </a:lnTo>
                  <a:lnTo>
                    <a:pt x="79" y="278"/>
                  </a:lnTo>
                  <a:lnTo>
                    <a:pt x="77" y="278"/>
                  </a:lnTo>
                  <a:lnTo>
                    <a:pt x="75" y="278"/>
                  </a:lnTo>
                  <a:lnTo>
                    <a:pt x="79" y="280"/>
                  </a:lnTo>
                  <a:lnTo>
                    <a:pt x="77" y="285"/>
                  </a:lnTo>
                  <a:lnTo>
                    <a:pt x="73" y="289"/>
                  </a:lnTo>
                  <a:lnTo>
                    <a:pt x="73" y="291"/>
                  </a:lnTo>
                  <a:lnTo>
                    <a:pt x="72" y="292"/>
                  </a:lnTo>
                  <a:lnTo>
                    <a:pt x="69" y="296"/>
                  </a:lnTo>
                  <a:lnTo>
                    <a:pt x="66" y="296"/>
                  </a:lnTo>
                  <a:lnTo>
                    <a:pt x="67" y="295"/>
                  </a:lnTo>
                  <a:lnTo>
                    <a:pt x="72" y="283"/>
                  </a:lnTo>
                  <a:lnTo>
                    <a:pt x="71" y="284"/>
                  </a:lnTo>
                  <a:lnTo>
                    <a:pt x="70" y="286"/>
                  </a:lnTo>
                  <a:lnTo>
                    <a:pt x="67" y="290"/>
                  </a:lnTo>
                  <a:lnTo>
                    <a:pt x="67" y="294"/>
                  </a:lnTo>
                  <a:lnTo>
                    <a:pt x="63" y="300"/>
                  </a:lnTo>
                  <a:lnTo>
                    <a:pt x="66" y="301"/>
                  </a:lnTo>
                  <a:lnTo>
                    <a:pt x="60" y="308"/>
                  </a:lnTo>
                  <a:lnTo>
                    <a:pt x="58" y="310"/>
                  </a:lnTo>
                  <a:lnTo>
                    <a:pt x="59" y="310"/>
                  </a:lnTo>
                  <a:lnTo>
                    <a:pt x="61" y="309"/>
                  </a:lnTo>
                  <a:lnTo>
                    <a:pt x="60" y="312"/>
                  </a:lnTo>
                  <a:lnTo>
                    <a:pt x="54" y="320"/>
                  </a:lnTo>
                  <a:lnTo>
                    <a:pt x="53" y="319"/>
                  </a:lnTo>
                  <a:lnTo>
                    <a:pt x="52" y="318"/>
                  </a:lnTo>
                  <a:lnTo>
                    <a:pt x="52" y="313"/>
                  </a:lnTo>
                  <a:lnTo>
                    <a:pt x="54" y="309"/>
                  </a:lnTo>
                  <a:lnTo>
                    <a:pt x="55" y="308"/>
                  </a:lnTo>
                  <a:lnTo>
                    <a:pt x="57" y="309"/>
                  </a:lnTo>
                  <a:lnTo>
                    <a:pt x="59" y="304"/>
                  </a:lnTo>
                  <a:lnTo>
                    <a:pt x="57" y="307"/>
                  </a:lnTo>
                  <a:lnTo>
                    <a:pt x="53" y="307"/>
                  </a:lnTo>
                  <a:lnTo>
                    <a:pt x="49" y="312"/>
                  </a:lnTo>
                  <a:lnTo>
                    <a:pt x="52" y="307"/>
                  </a:lnTo>
                  <a:lnTo>
                    <a:pt x="52" y="304"/>
                  </a:lnTo>
                  <a:lnTo>
                    <a:pt x="55" y="298"/>
                  </a:lnTo>
                  <a:lnTo>
                    <a:pt x="59" y="296"/>
                  </a:lnTo>
                  <a:lnTo>
                    <a:pt x="60" y="294"/>
                  </a:lnTo>
                  <a:lnTo>
                    <a:pt x="61" y="294"/>
                  </a:lnTo>
                  <a:lnTo>
                    <a:pt x="59" y="292"/>
                  </a:lnTo>
                  <a:lnTo>
                    <a:pt x="61" y="289"/>
                  </a:lnTo>
                  <a:lnTo>
                    <a:pt x="61" y="288"/>
                  </a:lnTo>
                  <a:lnTo>
                    <a:pt x="64" y="283"/>
                  </a:lnTo>
                  <a:lnTo>
                    <a:pt x="66" y="282"/>
                  </a:lnTo>
                  <a:lnTo>
                    <a:pt x="67" y="279"/>
                  </a:lnTo>
                  <a:lnTo>
                    <a:pt x="67" y="278"/>
                  </a:lnTo>
                  <a:lnTo>
                    <a:pt x="70" y="274"/>
                  </a:lnTo>
                  <a:lnTo>
                    <a:pt x="72" y="276"/>
                  </a:lnTo>
                  <a:lnTo>
                    <a:pt x="72" y="273"/>
                  </a:lnTo>
                  <a:lnTo>
                    <a:pt x="75" y="266"/>
                  </a:lnTo>
                  <a:lnTo>
                    <a:pt x="75" y="264"/>
                  </a:lnTo>
                  <a:lnTo>
                    <a:pt x="78" y="261"/>
                  </a:lnTo>
                  <a:lnTo>
                    <a:pt x="78" y="259"/>
                  </a:lnTo>
                  <a:lnTo>
                    <a:pt x="81" y="259"/>
                  </a:lnTo>
                  <a:lnTo>
                    <a:pt x="84" y="253"/>
                  </a:lnTo>
                  <a:lnTo>
                    <a:pt x="85" y="250"/>
                  </a:lnTo>
                  <a:lnTo>
                    <a:pt x="89" y="247"/>
                  </a:lnTo>
                  <a:lnTo>
                    <a:pt x="89" y="246"/>
                  </a:lnTo>
                  <a:lnTo>
                    <a:pt x="91" y="246"/>
                  </a:lnTo>
                  <a:lnTo>
                    <a:pt x="94" y="248"/>
                  </a:lnTo>
                  <a:lnTo>
                    <a:pt x="95" y="247"/>
                  </a:lnTo>
                  <a:lnTo>
                    <a:pt x="96" y="247"/>
                  </a:lnTo>
                  <a:lnTo>
                    <a:pt x="97" y="249"/>
                  </a:lnTo>
                  <a:lnTo>
                    <a:pt x="97" y="253"/>
                  </a:lnTo>
                  <a:lnTo>
                    <a:pt x="99" y="254"/>
                  </a:lnTo>
                  <a:lnTo>
                    <a:pt x="100" y="254"/>
                  </a:lnTo>
                  <a:lnTo>
                    <a:pt x="103" y="255"/>
                  </a:lnTo>
                  <a:lnTo>
                    <a:pt x="102" y="253"/>
                  </a:lnTo>
                  <a:lnTo>
                    <a:pt x="103" y="250"/>
                  </a:lnTo>
                  <a:lnTo>
                    <a:pt x="102" y="250"/>
                  </a:lnTo>
                  <a:lnTo>
                    <a:pt x="100" y="250"/>
                  </a:lnTo>
                  <a:lnTo>
                    <a:pt x="103" y="246"/>
                  </a:lnTo>
                  <a:lnTo>
                    <a:pt x="105" y="243"/>
                  </a:lnTo>
                  <a:lnTo>
                    <a:pt x="102" y="242"/>
                  </a:lnTo>
                  <a:lnTo>
                    <a:pt x="99" y="242"/>
                  </a:lnTo>
                  <a:lnTo>
                    <a:pt x="97" y="242"/>
                  </a:lnTo>
                  <a:lnTo>
                    <a:pt x="99" y="240"/>
                  </a:lnTo>
                  <a:lnTo>
                    <a:pt x="99" y="238"/>
                  </a:lnTo>
                  <a:lnTo>
                    <a:pt x="96" y="240"/>
                  </a:lnTo>
                  <a:lnTo>
                    <a:pt x="94" y="237"/>
                  </a:lnTo>
                  <a:lnTo>
                    <a:pt x="100" y="225"/>
                  </a:lnTo>
                  <a:lnTo>
                    <a:pt x="101" y="223"/>
                  </a:lnTo>
                  <a:lnTo>
                    <a:pt x="102" y="222"/>
                  </a:lnTo>
                  <a:lnTo>
                    <a:pt x="105" y="218"/>
                  </a:lnTo>
                  <a:lnTo>
                    <a:pt x="108" y="214"/>
                  </a:lnTo>
                  <a:lnTo>
                    <a:pt x="109" y="211"/>
                  </a:lnTo>
                  <a:lnTo>
                    <a:pt x="109" y="210"/>
                  </a:lnTo>
                  <a:lnTo>
                    <a:pt x="109" y="208"/>
                  </a:lnTo>
                  <a:lnTo>
                    <a:pt x="111" y="206"/>
                  </a:lnTo>
                  <a:lnTo>
                    <a:pt x="114" y="204"/>
                  </a:lnTo>
                  <a:lnTo>
                    <a:pt x="114" y="202"/>
                  </a:lnTo>
                  <a:lnTo>
                    <a:pt x="112" y="201"/>
                  </a:lnTo>
                  <a:lnTo>
                    <a:pt x="109" y="201"/>
                  </a:lnTo>
                  <a:lnTo>
                    <a:pt x="107" y="205"/>
                  </a:lnTo>
                  <a:lnTo>
                    <a:pt x="107" y="206"/>
                  </a:lnTo>
                  <a:lnTo>
                    <a:pt x="107" y="207"/>
                  </a:lnTo>
                  <a:lnTo>
                    <a:pt x="102" y="212"/>
                  </a:lnTo>
                  <a:lnTo>
                    <a:pt x="101" y="212"/>
                  </a:lnTo>
                  <a:lnTo>
                    <a:pt x="102" y="211"/>
                  </a:lnTo>
                  <a:lnTo>
                    <a:pt x="105" y="208"/>
                  </a:lnTo>
                  <a:lnTo>
                    <a:pt x="105" y="206"/>
                  </a:lnTo>
                  <a:lnTo>
                    <a:pt x="94" y="217"/>
                  </a:lnTo>
                  <a:lnTo>
                    <a:pt x="93" y="220"/>
                  </a:lnTo>
                  <a:lnTo>
                    <a:pt x="89" y="222"/>
                  </a:lnTo>
                  <a:lnTo>
                    <a:pt x="89" y="224"/>
                  </a:lnTo>
                  <a:lnTo>
                    <a:pt x="88" y="225"/>
                  </a:lnTo>
                  <a:lnTo>
                    <a:pt x="85" y="228"/>
                  </a:lnTo>
                  <a:lnTo>
                    <a:pt x="83" y="226"/>
                  </a:lnTo>
                  <a:lnTo>
                    <a:pt x="85" y="223"/>
                  </a:lnTo>
                  <a:lnTo>
                    <a:pt x="90" y="218"/>
                  </a:lnTo>
                  <a:lnTo>
                    <a:pt x="89" y="217"/>
                  </a:lnTo>
                  <a:lnTo>
                    <a:pt x="88" y="219"/>
                  </a:lnTo>
                  <a:lnTo>
                    <a:pt x="87" y="219"/>
                  </a:lnTo>
                  <a:lnTo>
                    <a:pt x="88" y="214"/>
                  </a:lnTo>
                  <a:lnTo>
                    <a:pt x="88" y="212"/>
                  </a:lnTo>
                  <a:lnTo>
                    <a:pt x="89" y="211"/>
                  </a:lnTo>
                  <a:lnTo>
                    <a:pt x="91" y="210"/>
                  </a:lnTo>
                  <a:lnTo>
                    <a:pt x="93" y="208"/>
                  </a:lnTo>
                  <a:lnTo>
                    <a:pt x="91" y="207"/>
                  </a:lnTo>
                  <a:lnTo>
                    <a:pt x="93" y="205"/>
                  </a:lnTo>
                  <a:lnTo>
                    <a:pt x="95" y="204"/>
                  </a:lnTo>
                  <a:lnTo>
                    <a:pt x="95" y="202"/>
                  </a:lnTo>
                  <a:lnTo>
                    <a:pt x="96" y="201"/>
                  </a:lnTo>
                  <a:lnTo>
                    <a:pt x="96" y="199"/>
                  </a:lnTo>
                  <a:lnTo>
                    <a:pt x="101" y="193"/>
                  </a:lnTo>
                  <a:lnTo>
                    <a:pt x="100" y="193"/>
                  </a:lnTo>
                  <a:lnTo>
                    <a:pt x="100" y="190"/>
                  </a:lnTo>
                  <a:lnTo>
                    <a:pt x="105" y="189"/>
                  </a:lnTo>
                  <a:lnTo>
                    <a:pt x="105" y="187"/>
                  </a:lnTo>
                  <a:lnTo>
                    <a:pt x="103" y="187"/>
                  </a:lnTo>
                  <a:lnTo>
                    <a:pt x="103" y="182"/>
                  </a:lnTo>
                  <a:lnTo>
                    <a:pt x="102" y="180"/>
                  </a:lnTo>
                  <a:lnTo>
                    <a:pt x="100" y="181"/>
                  </a:lnTo>
                  <a:lnTo>
                    <a:pt x="100" y="180"/>
                  </a:lnTo>
                  <a:lnTo>
                    <a:pt x="100" y="178"/>
                  </a:lnTo>
                  <a:lnTo>
                    <a:pt x="101" y="177"/>
                  </a:lnTo>
                  <a:lnTo>
                    <a:pt x="105" y="177"/>
                  </a:lnTo>
                  <a:lnTo>
                    <a:pt x="107" y="175"/>
                  </a:lnTo>
                  <a:lnTo>
                    <a:pt x="109" y="175"/>
                  </a:lnTo>
                  <a:lnTo>
                    <a:pt x="111" y="175"/>
                  </a:lnTo>
                  <a:lnTo>
                    <a:pt x="109" y="172"/>
                  </a:lnTo>
                  <a:lnTo>
                    <a:pt x="111" y="172"/>
                  </a:lnTo>
                  <a:lnTo>
                    <a:pt x="112" y="174"/>
                  </a:lnTo>
                  <a:lnTo>
                    <a:pt x="114" y="174"/>
                  </a:lnTo>
                  <a:lnTo>
                    <a:pt x="115" y="171"/>
                  </a:lnTo>
                  <a:lnTo>
                    <a:pt x="117" y="170"/>
                  </a:lnTo>
                  <a:lnTo>
                    <a:pt x="118" y="170"/>
                  </a:lnTo>
                  <a:lnTo>
                    <a:pt x="120" y="170"/>
                  </a:lnTo>
                  <a:lnTo>
                    <a:pt x="123" y="170"/>
                  </a:lnTo>
                  <a:lnTo>
                    <a:pt x="120" y="169"/>
                  </a:lnTo>
                  <a:lnTo>
                    <a:pt x="119" y="166"/>
                  </a:lnTo>
                  <a:lnTo>
                    <a:pt x="119" y="164"/>
                  </a:lnTo>
                  <a:lnTo>
                    <a:pt x="119" y="163"/>
                  </a:lnTo>
                  <a:lnTo>
                    <a:pt x="117" y="164"/>
                  </a:lnTo>
                  <a:lnTo>
                    <a:pt x="114" y="168"/>
                  </a:lnTo>
                  <a:lnTo>
                    <a:pt x="113" y="166"/>
                  </a:lnTo>
                  <a:lnTo>
                    <a:pt x="109" y="169"/>
                  </a:lnTo>
                  <a:lnTo>
                    <a:pt x="102" y="166"/>
                  </a:lnTo>
                  <a:lnTo>
                    <a:pt x="99" y="169"/>
                  </a:lnTo>
                  <a:lnTo>
                    <a:pt x="96" y="172"/>
                  </a:lnTo>
                  <a:lnTo>
                    <a:pt x="94" y="171"/>
                  </a:lnTo>
                  <a:lnTo>
                    <a:pt x="93" y="171"/>
                  </a:lnTo>
                  <a:lnTo>
                    <a:pt x="91" y="171"/>
                  </a:lnTo>
                  <a:lnTo>
                    <a:pt x="91" y="169"/>
                  </a:lnTo>
                  <a:lnTo>
                    <a:pt x="94" y="166"/>
                  </a:lnTo>
                  <a:lnTo>
                    <a:pt x="93" y="163"/>
                  </a:lnTo>
                  <a:lnTo>
                    <a:pt x="97" y="156"/>
                  </a:lnTo>
                  <a:lnTo>
                    <a:pt x="97" y="154"/>
                  </a:lnTo>
                  <a:lnTo>
                    <a:pt x="96" y="154"/>
                  </a:lnTo>
                  <a:lnTo>
                    <a:pt x="95" y="156"/>
                  </a:lnTo>
                  <a:lnTo>
                    <a:pt x="95" y="154"/>
                  </a:lnTo>
                  <a:lnTo>
                    <a:pt x="96" y="150"/>
                  </a:lnTo>
                  <a:lnTo>
                    <a:pt x="96" y="146"/>
                  </a:lnTo>
                  <a:lnTo>
                    <a:pt x="99" y="142"/>
                  </a:lnTo>
                  <a:lnTo>
                    <a:pt x="97" y="141"/>
                  </a:lnTo>
                  <a:lnTo>
                    <a:pt x="95" y="147"/>
                  </a:lnTo>
                  <a:lnTo>
                    <a:pt x="91" y="147"/>
                  </a:lnTo>
                  <a:lnTo>
                    <a:pt x="90" y="148"/>
                  </a:lnTo>
                  <a:lnTo>
                    <a:pt x="90" y="151"/>
                  </a:lnTo>
                  <a:lnTo>
                    <a:pt x="93" y="152"/>
                  </a:lnTo>
                  <a:lnTo>
                    <a:pt x="91" y="153"/>
                  </a:lnTo>
                  <a:lnTo>
                    <a:pt x="93" y="157"/>
                  </a:lnTo>
                  <a:lnTo>
                    <a:pt x="91" y="157"/>
                  </a:lnTo>
                  <a:lnTo>
                    <a:pt x="89" y="157"/>
                  </a:lnTo>
                  <a:lnTo>
                    <a:pt x="89" y="159"/>
                  </a:lnTo>
                  <a:lnTo>
                    <a:pt x="85" y="163"/>
                  </a:lnTo>
                  <a:lnTo>
                    <a:pt x="83" y="160"/>
                  </a:lnTo>
                  <a:lnTo>
                    <a:pt x="83" y="158"/>
                  </a:lnTo>
                  <a:lnTo>
                    <a:pt x="83" y="154"/>
                  </a:lnTo>
                  <a:lnTo>
                    <a:pt x="84" y="151"/>
                  </a:lnTo>
                  <a:lnTo>
                    <a:pt x="81" y="148"/>
                  </a:lnTo>
                  <a:lnTo>
                    <a:pt x="78" y="150"/>
                  </a:lnTo>
                  <a:lnTo>
                    <a:pt x="79" y="151"/>
                  </a:lnTo>
                  <a:lnTo>
                    <a:pt x="78" y="151"/>
                  </a:lnTo>
                  <a:lnTo>
                    <a:pt x="77" y="150"/>
                  </a:lnTo>
                  <a:lnTo>
                    <a:pt x="76" y="151"/>
                  </a:lnTo>
                  <a:lnTo>
                    <a:pt x="77" y="148"/>
                  </a:lnTo>
                  <a:lnTo>
                    <a:pt x="78" y="148"/>
                  </a:lnTo>
                  <a:lnTo>
                    <a:pt x="79" y="147"/>
                  </a:lnTo>
                  <a:lnTo>
                    <a:pt x="81" y="147"/>
                  </a:lnTo>
                  <a:lnTo>
                    <a:pt x="81" y="145"/>
                  </a:lnTo>
                  <a:lnTo>
                    <a:pt x="83" y="141"/>
                  </a:lnTo>
                  <a:lnTo>
                    <a:pt x="89" y="138"/>
                  </a:lnTo>
                  <a:lnTo>
                    <a:pt x="90" y="138"/>
                  </a:lnTo>
                  <a:lnTo>
                    <a:pt x="90" y="139"/>
                  </a:lnTo>
                  <a:lnTo>
                    <a:pt x="94" y="141"/>
                  </a:lnTo>
                  <a:lnTo>
                    <a:pt x="95" y="139"/>
                  </a:lnTo>
                  <a:lnTo>
                    <a:pt x="96" y="138"/>
                  </a:lnTo>
                  <a:lnTo>
                    <a:pt x="96" y="136"/>
                  </a:lnTo>
                  <a:lnTo>
                    <a:pt x="99" y="135"/>
                  </a:lnTo>
                  <a:lnTo>
                    <a:pt x="100" y="135"/>
                  </a:lnTo>
                  <a:lnTo>
                    <a:pt x="101" y="132"/>
                  </a:lnTo>
                  <a:lnTo>
                    <a:pt x="103" y="129"/>
                  </a:lnTo>
                  <a:lnTo>
                    <a:pt x="105" y="128"/>
                  </a:lnTo>
                  <a:lnTo>
                    <a:pt x="107" y="126"/>
                  </a:lnTo>
                  <a:lnTo>
                    <a:pt x="108" y="124"/>
                  </a:lnTo>
                  <a:lnTo>
                    <a:pt x="109" y="127"/>
                  </a:lnTo>
                  <a:lnTo>
                    <a:pt x="111" y="124"/>
                  </a:lnTo>
                  <a:lnTo>
                    <a:pt x="112" y="124"/>
                  </a:lnTo>
                  <a:lnTo>
                    <a:pt x="115" y="128"/>
                  </a:lnTo>
                  <a:lnTo>
                    <a:pt x="119" y="128"/>
                  </a:lnTo>
                  <a:lnTo>
                    <a:pt x="121" y="124"/>
                  </a:lnTo>
                  <a:lnTo>
                    <a:pt x="124" y="124"/>
                  </a:lnTo>
                  <a:lnTo>
                    <a:pt x="126" y="123"/>
                  </a:lnTo>
                  <a:lnTo>
                    <a:pt x="127" y="124"/>
                  </a:lnTo>
                  <a:lnTo>
                    <a:pt x="132" y="123"/>
                  </a:lnTo>
                  <a:lnTo>
                    <a:pt x="133" y="121"/>
                  </a:lnTo>
                  <a:lnTo>
                    <a:pt x="136" y="121"/>
                  </a:lnTo>
                  <a:lnTo>
                    <a:pt x="137" y="120"/>
                  </a:lnTo>
                  <a:lnTo>
                    <a:pt x="136" y="118"/>
                  </a:lnTo>
                  <a:lnTo>
                    <a:pt x="135" y="118"/>
                  </a:lnTo>
                  <a:lnTo>
                    <a:pt x="131" y="121"/>
                  </a:lnTo>
                  <a:lnTo>
                    <a:pt x="129" y="122"/>
                  </a:lnTo>
                  <a:lnTo>
                    <a:pt x="126" y="123"/>
                  </a:lnTo>
                  <a:lnTo>
                    <a:pt x="123" y="121"/>
                  </a:lnTo>
                  <a:lnTo>
                    <a:pt x="124" y="120"/>
                  </a:lnTo>
                  <a:lnTo>
                    <a:pt x="123" y="122"/>
                  </a:lnTo>
                  <a:lnTo>
                    <a:pt x="120" y="122"/>
                  </a:lnTo>
                  <a:lnTo>
                    <a:pt x="117" y="127"/>
                  </a:lnTo>
                  <a:lnTo>
                    <a:pt x="115" y="127"/>
                  </a:lnTo>
                  <a:lnTo>
                    <a:pt x="114" y="122"/>
                  </a:lnTo>
                  <a:lnTo>
                    <a:pt x="113" y="122"/>
                  </a:lnTo>
                  <a:lnTo>
                    <a:pt x="112" y="121"/>
                  </a:lnTo>
                  <a:lnTo>
                    <a:pt x="112" y="117"/>
                  </a:lnTo>
                  <a:lnTo>
                    <a:pt x="114" y="115"/>
                  </a:lnTo>
                  <a:lnTo>
                    <a:pt x="113" y="114"/>
                  </a:lnTo>
                  <a:lnTo>
                    <a:pt x="117" y="112"/>
                  </a:lnTo>
                  <a:lnTo>
                    <a:pt x="115" y="110"/>
                  </a:lnTo>
                  <a:lnTo>
                    <a:pt x="117" y="108"/>
                  </a:lnTo>
                  <a:lnTo>
                    <a:pt x="119" y="104"/>
                  </a:lnTo>
                  <a:lnTo>
                    <a:pt x="124" y="98"/>
                  </a:lnTo>
                  <a:lnTo>
                    <a:pt x="126" y="98"/>
                  </a:lnTo>
                  <a:lnTo>
                    <a:pt x="129" y="97"/>
                  </a:lnTo>
                  <a:lnTo>
                    <a:pt x="130" y="98"/>
                  </a:lnTo>
                  <a:lnTo>
                    <a:pt x="131" y="97"/>
                  </a:lnTo>
                  <a:lnTo>
                    <a:pt x="132" y="97"/>
                  </a:lnTo>
                  <a:lnTo>
                    <a:pt x="129" y="92"/>
                  </a:lnTo>
                  <a:lnTo>
                    <a:pt x="129" y="88"/>
                  </a:lnTo>
                  <a:lnTo>
                    <a:pt x="130" y="88"/>
                  </a:lnTo>
                  <a:lnTo>
                    <a:pt x="130" y="86"/>
                  </a:lnTo>
                  <a:lnTo>
                    <a:pt x="130" y="85"/>
                  </a:lnTo>
                  <a:lnTo>
                    <a:pt x="131" y="86"/>
                  </a:lnTo>
                  <a:lnTo>
                    <a:pt x="133" y="85"/>
                  </a:lnTo>
                  <a:lnTo>
                    <a:pt x="133" y="82"/>
                  </a:lnTo>
                  <a:lnTo>
                    <a:pt x="135" y="80"/>
                  </a:lnTo>
                  <a:lnTo>
                    <a:pt x="138" y="78"/>
                  </a:lnTo>
                  <a:lnTo>
                    <a:pt x="142" y="79"/>
                  </a:lnTo>
                  <a:lnTo>
                    <a:pt x="141" y="80"/>
                  </a:lnTo>
                  <a:lnTo>
                    <a:pt x="142" y="81"/>
                  </a:lnTo>
                  <a:lnTo>
                    <a:pt x="144" y="79"/>
                  </a:lnTo>
                  <a:lnTo>
                    <a:pt x="145" y="80"/>
                  </a:lnTo>
                  <a:lnTo>
                    <a:pt x="148" y="78"/>
                  </a:lnTo>
                  <a:lnTo>
                    <a:pt x="148" y="79"/>
                  </a:lnTo>
                  <a:lnTo>
                    <a:pt x="149" y="79"/>
                  </a:lnTo>
                  <a:lnTo>
                    <a:pt x="151" y="79"/>
                  </a:lnTo>
                  <a:lnTo>
                    <a:pt x="155" y="78"/>
                  </a:lnTo>
                  <a:lnTo>
                    <a:pt x="150" y="76"/>
                  </a:lnTo>
                  <a:lnTo>
                    <a:pt x="151" y="73"/>
                  </a:lnTo>
                  <a:lnTo>
                    <a:pt x="153" y="69"/>
                  </a:lnTo>
                  <a:lnTo>
                    <a:pt x="151" y="62"/>
                  </a:lnTo>
                  <a:lnTo>
                    <a:pt x="149" y="58"/>
                  </a:lnTo>
                  <a:lnTo>
                    <a:pt x="147" y="58"/>
                  </a:lnTo>
                  <a:lnTo>
                    <a:pt x="149" y="54"/>
                  </a:lnTo>
                  <a:lnTo>
                    <a:pt x="149" y="52"/>
                  </a:lnTo>
                  <a:lnTo>
                    <a:pt x="142" y="62"/>
                  </a:lnTo>
                  <a:lnTo>
                    <a:pt x="138" y="67"/>
                  </a:lnTo>
                  <a:lnTo>
                    <a:pt x="137" y="66"/>
                  </a:lnTo>
                  <a:lnTo>
                    <a:pt x="139" y="63"/>
                  </a:lnTo>
                  <a:lnTo>
                    <a:pt x="139" y="61"/>
                  </a:lnTo>
                  <a:lnTo>
                    <a:pt x="138" y="61"/>
                  </a:lnTo>
                  <a:lnTo>
                    <a:pt x="137" y="63"/>
                  </a:lnTo>
                  <a:lnTo>
                    <a:pt x="135" y="64"/>
                  </a:lnTo>
                  <a:lnTo>
                    <a:pt x="133" y="63"/>
                  </a:lnTo>
                  <a:lnTo>
                    <a:pt x="137" y="57"/>
                  </a:lnTo>
                  <a:lnTo>
                    <a:pt x="138" y="57"/>
                  </a:lnTo>
                  <a:lnTo>
                    <a:pt x="139" y="58"/>
                  </a:lnTo>
                  <a:lnTo>
                    <a:pt x="139" y="56"/>
                  </a:lnTo>
                  <a:lnTo>
                    <a:pt x="138" y="56"/>
                  </a:lnTo>
                  <a:lnTo>
                    <a:pt x="139" y="55"/>
                  </a:lnTo>
                  <a:lnTo>
                    <a:pt x="143" y="50"/>
                  </a:lnTo>
                  <a:lnTo>
                    <a:pt x="143" y="49"/>
                  </a:lnTo>
                  <a:lnTo>
                    <a:pt x="145" y="45"/>
                  </a:lnTo>
                  <a:lnTo>
                    <a:pt x="147" y="45"/>
                  </a:lnTo>
                  <a:lnTo>
                    <a:pt x="145" y="46"/>
                  </a:lnTo>
                  <a:lnTo>
                    <a:pt x="147" y="48"/>
                  </a:lnTo>
                  <a:lnTo>
                    <a:pt x="149" y="44"/>
                  </a:lnTo>
                  <a:lnTo>
                    <a:pt x="151" y="43"/>
                  </a:lnTo>
                  <a:lnTo>
                    <a:pt x="153" y="45"/>
                  </a:lnTo>
                  <a:lnTo>
                    <a:pt x="154" y="44"/>
                  </a:lnTo>
                  <a:lnTo>
                    <a:pt x="155" y="44"/>
                  </a:lnTo>
                  <a:lnTo>
                    <a:pt x="154" y="46"/>
                  </a:lnTo>
                  <a:lnTo>
                    <a:pt x="155" y="49"/>
                  </a:lnTo>
                  <a:lnTo>
                    <a:pt x="159" y="51"/>
                  </a:lnTo>
                  <a:lnTo>
                    <a:pt x="161" y="51"/>
                  </a:lnTo>
                  <a:lnTo>
                    <a:pt x="163" y="49"/>
                  </a:lnTo>
                  <a:lnTo>
                    <a:pt x="165" y="50"/>
                  </a:lnTo>
                  <a:lnTo>
                    <a:pt x="167" y="50"/>
                  </a:lnTo>
                  <a:lnTo>
                    <a:pt x="166" y="48"/>
                  </a:lnTo>
                  <a:lnTo>
                    <a:pt x="167" y="46"/>
                  </a:lnTo>
                  <a:lnTo>
                    <a:pt x="169" y="49"/>
                  </a:lnTo>
                  <a:lnTo>
                    <a:pt x="172" y="48"/>
                  </a:lnTo>
                  <a:lnTo>
                    <a:pt x="173" y="46"/>
                  </a:lnTo>
                  <a:lnTo>
                    <a:pt x="179" y="43"/>
                  </a:lnTo>
                  <a:lnTo>
                    <a:pt x="181" y="38"/>
                  </a:lnTo>
                  <a:lnTo>
                    <a:pt x="183" y="37"/>
                  </a:lnTo>
                  <a:lnTo>
                    <a:pt x="185" y="36"/>
                  </a:lnTo>
                  <a:lnTo>
                    <a:pt x="189" y="38"/>
                  </a:lnTo>
                  <a:lnTo>
                    <a:pt x="195" y="36"/>
                  </a:lnTo>
                  <a:lnTo>
                    <a:pt x="196" y="33"/>
                  </a:lnTo>
                  <a:lnTo>
                    <a:pt x="196" y="32"/>
                  </a:lnTo>
                  <a:lnTo>
                    <a:pt x="196" y="31"/>
                  </a:lnTo>
                  <a:lnTo>
                    <a:pt x="196" y="30"/>
                  </a:lnTo>
                  <a:lnTo>
                    <a:pt x="190" y="34"/>
                  </a:lnTo>
                  <a:lnTo>
                    <a:pt x="185" y="36"/>
                  </a:lnTo>
                  <a:lnTo>
                    <a:pt x="180" y="34"/>
                  </a:lnTo>
                  <a:lnTo>
                    <a:pt x="177" y="36"/>
                  </a:lnTo>
                  <a:lnTo>
                    <a:pt x="172" y="40"/>
                  </a:lnTo>
                  <a:lnTo>
                    <a:pt x="163" y="45"/>
                  </a:lnTo>
                  <a:lnTo>
                    <a:pt x="162" y="43"/>
                  </a:lnTo>
                  <a:lnTo>
                    <a:pt x="160" y="44"/>
                  </a:lnTo>
                  <a:lnTo>
                    <a:pt x="157" y="39"/>
                  </a:lnTo>
                  <a:lnTo>
                    <a:pt x="156" y="39"/>
                  </a:lnTo>
                  <a:lnTo>
                    <a:pt x="156" y="37"/>
                  </a:lnTo>
                  <a:lnTo>
                    <a:pt x="157" y="36"/>
                  </a:lnTo>
                  <a:lnTo>
                    <a:pt x="155" y="36"/>
                  </a:lnTo>
                  <a:lnTo>
                    <a:pt x="153" y="37"/>
                  </a:lnTo>
                  <a:lnTo>
                    <a:pt x="151" y="37"/>
                  </a:lnTo>
                  <a:lnTo>
                    <a:pt x="151" y="36"/>
                  </a:lnTo>
                  <a:lnTo>
                    <a:pt x="154" y="33"/>
                  </a:lnTo>
                  <a:lnTo>
                    <a:pt x="154" y="32"/>
                  </a:lnTo>
                  <a:lnTo>
                    <a:pt x="151" y="33"/>
                  </a:lnTo>
                  <a:lnTo>
                    <a:pt x="150" y="32"/>
                  </a:lnTo>
                  <a:lnTo>
                    <a:pt x="153" y="30"/>
                  </a:lnTo>
                  <a:lnTo>
                    <a:pt x="154" y="30"/>
                  </a:lnTo>
                  <a:lnTo>
                    <a:pt x="153" y="27"/>
                  </a:lnTo>
                  <a:lnTo>
                    <a:pt x="156" y="26"/>
                  </a:lnTo>
                  <a:lnTo>
                    <a:pt x="159" y="24"/>
                  </a:lnTo>
                  <a:lnTo>
                    <a:pt x="160" y="24"/>
                  </a:lnTo>
                  <a:lnTo>
                    <a:pt x="159" y="27"/>
                  </a:lnTo>
                  <a:lnTo>
                    <a:pt x="161" y="26"/>
                  </a:lnTo>
                  <a:lnTo>
                    <a:pt x="165" y="26"/>
                  </a:lnTo>
                  <a:lnTo>
                    <a:pt x="165" y="25"/>
                  </a:lnTo>
                  <a:lnTo>
                    <a:pt x="161" y="24"/>
                  </a:lnTo>
                  <a:lnTo>
                    <a:pt x="161" y="21"/>
                  </a:lnTo>
                  <a:lnTo>
                    <a:pt x="160" y="21"/>
                  </a:lnTo>
                  <a:lnTo>
                    <a:pt x="160" y="19"/>
                  </a:lnTo>
                  <a:lnTo>
                    <a:pt x="161" y="19"/>
                  </a:lnTo>
                  <a:lnTo>
                    <a:pt x="162" y="18"/>
                  </a:lnTo>
                  <a:lnTo>
                    <a:pt x="168" y="6"/>
                  </a:lnTo>
                  <a:lnTo>
                    <a:pt x="171" y="6"/>
                  </a:lnTo>
                  <a:lnTo>
                    <a:pt x="174" y="2"/>
                  </a:lnTo>
                  <a:lnTo>
                    <a:pt x="178" y="0"/>
                  </a:lnTo>
                  <a:lnTo>
                    <a:pt x="180" y="7"/>
                  </a:lnTo>
                  <a:lnTo>
                    <a:pt x="184" y="10"/>
                  </a:lnTo>
                  <a:lnTo>
                    <a:pt x="185" y="16"/>
                  </a:lnTo>
                  <a:lnTo>
                    <a:pt x="190" y="16"/>
                  </a:lnTo>
                  <a:lnTo>
                    <a:pt x="191" y="16"/>
                  </a:lnTo>
                  <a:lnTo>
                    <a:pt x="201" y="16"/>
                  </a:lnTo>
                  <a:lnTo>
                    <a:pt x="207" y="7"/>
                  </a:lnTo>
                  <a:lnTo>
                    <a:pt x="209" y="0"/>
                  </a:lnTo>
                  <a:lnTo>
                    <a:pt x="211" y="1"/>
                  </a:lnTo>
                  <a:lnTo>
                    <a:pt x="211" y="0"/>
                  </a:lnTo>
                  <a:lnTo>
                    <a:pt x="213" y="0"/>
                  </a:lnTo>
                  <a:lnTo>
                    <a:pt x="215" y="2"/>
                  </a:lnTo>
                  <a:lnTo>
                    <a:pt x="217" y="4"/>
                  </a:lnTo>
                  <a:lnTo>
                    <a:pt x="222" y="3"/>
                  </a:lnTo>
                  <a:lnTo>
                    <a:pt x="222" y="10"/>
                  </a:lnTo>
                  <a:lnTo>
                    <a:pt x="237" y="12"/>
                  </a:lnTo>
                  <a:lnTo>
                    <a:pt x="241" y="14"/>
                  </a:lnTo>
                  <a:lnTo>
                    <a:pt x="241" y="20"/>
                  </a:lnTo>
                  <a:lnTo>
                    <a:pt x="237" y="24"/>
                  </a:lnTo>
                  <a:lnTo>
                    <a:pt x="233" y="25"/>
                  </a:lnTo>
                  <a:lnTo>
                    <a:pt x="233" y="30"/>
                  </a:lnTo>
                  <a:lnTo>
                    <a:pt x="234" y="37"/>
                  </a:lnTo>
                  <a:lnTo>
                    <a:pt x="231" y="42"/>
                  </a:lnTo>
                  <a:lnTo>
                    <a:pt x="233" y="48"/>
                  </a:lnTo>
                  <a:lnTo>
                    <a:pt x="237" y="50"/>
                  </a:lnTo>
                  <a:lnTo>
                    <a:pt x="243" y="52"/>
                  </a:lnTo>
                  <a:lnTo>
                    <a:pt x="259" y="48"/>
                  </a:lnTo>
                  <a:lnTo>
                    <a:pt x="264" y="44"/>
                  </a:lnTo>
                  <a:lnTo>
                    <a:pt x="267" y="44"/>
                  </a:lnTo>
                  <a:lnTo>
                    <a:pt x="269" y="39"/>
                  </a:lnTo>
                  <a:lnTo>
                    <a:pt x="274" y="38"/>
                  </a:lnTo>
                  <a:lnTo>
                    <a:pt x="274" y="32"/>
                  </a:lnTo>
                  <a:lnTo>
                    <a:pt x="280" y="34"/>
                  </a:lnTo>
                  <a:lnTo>
                    <a:pt x="282" y="34"/>
                  </a:lnTo>
                  <a:lnTo>
                    <a:pt x="288" y="38"/>
                  </a:lnTo>
                  <a:lnTo>
                    <a:pt x="297" y="34"/>
                  </a:lnTo>
                  <a:lnTo>
                    <a:pt x="301" y="36"/>
                  </a:lnTo>
                  <a:lnTo>
                    <a:pt x="313" y="30"/>
                  </a:lnTo>
                  <a:lnTo>
                    <a:pt x="324" y="33"/>
                  </a:lnTo>
                  <a:lnTo>
                    <a:pt x="325" y="32"/>
                  </a:lnTo>
                  <a:lnTo>
                    <a:pt x="333" y="30"/>
                  </a:lnTo>
                  <a:lnTo>
                    <a:pt x="335" y="26"/>
                  </a:lnTo>
                  <a:lnTo>
                    <a:pt x="337" y="21"/>
                  </a:lnTo>
                  <a:lnTo>
                    <a:pt x="340" y="24"/>
                  </a:lnTo>
                  <a:lnTo>
                    <a:pt x="341" y="24"/>
                  </a:lnTo>
                  <a:lnTo>
                    <a:pt x="343" y="20"/>
                  </a:lnTo>
                  <a:lnTo>
                    <a:pt x="349" y="18"/>
                  </a:lnTo>
                  <a:lnTo>
                    <a:pt x="357" y="19"/>
                  </a:lnTo>
                  <a:lnTo>
                    <a:pt x="359" y="18"/>
                  </a:lnTo>
                  <a:lnTo>
                    <a:pt x="363" y="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55" name="Freeform 1158"/>
            <p:cNvSpPr>
              <a:spLocks noChangeAspect="1"/>
            </p:cNvSpPr>
            <p:nvPr/>
          </p:nvSpPr>
          <p:spPr bwMode="auto">
            <a:xfrm>
              <a:off x="2479" y="1991"/>
              <a:ext cx="162" cy="222"/>
            </a:xfrm>
            <a:custGeom>
              <a:avLst/>
              <a:gdLst>
                <a:gd name="T0" fmla="*/ 1 w 325"/>
                <a:gd name="T1" fmla="*/ 1 h 445"/>
                <a:gd name="T2" fmla="*/ 0 w 325"/>
                <a:gd name="T3" fmla="*/ 1 h 445"/>
                <a:gd name="T4" fmla="*/ 0 w 325"/>
                <a:gd name="T5" fmla="*/ 1 h 445"/>
                <a:gd name="T6" fmla="*/ 0 w 325"/>
                <a:gd name="T7" fmla="*/ 1 h 445"/>
                <a:gd name="T8" fmla="*/ 0 w 325"/>
                <a:gd name="T9" fmla="*/ 0 h 445"/>
                <a:gd name="T10" fmla="*/ 0 w 325"/>
                <a:gd name="T11" fmla="*/ 0 h 445"/>
                <a:gd name="T12" fmla="*/ 0 w 325"/>
                <a:gd name="T13" fmla="*/ 0 h 445"/>
                <a:gd name="T14" fmla="*/ 0 w 325"/>
                <a:gd name="T15" fmla="*/ 0 h 445"/>
                <a:gd name="T16" fmla="*/ 1 w 325"/>
                <a:gd name="T17" fmla="*/ 0 h 445"/>
                <a:gd name="T18" fmla="*/ 1 w 325"/>
                <a:gd name="T19" fmla="*/ 0 h 445"/>
                <a:gd name="T20" fmla="*/ 1 w 325"/>
                <a:gd name="T21" fmla="*/ 0 h 445"/>
                <a:gd name="T22" fmla="*/ 1 w 325"/>
                <a:gd name="T23" fmla="*/ 0 h 445"/>
                <a:gd name="T24" fmla="*/ 0 w 325"/>
                <a:gd name="T25" fmla="*/ 0 h 445"/>
                <a:gd name="T26" fmla="*/ 0 w 325"/>
                <a:gd name="T27" fmla="*/ 0 h 445"/>
                <a:gd name="T28" fmla="*/ 0 w 325"/>
                <a:gd name="T29" fmla="*/ 0 h 445"/>
                <a:gd name="T30" fmla="*/ 0 w 325"/>
                <a:gd name="T31" fmla="*/ 0 h 445"/>
                <a:gd name="T32" fmla="*/ 0 w 325"/>
                <a:gd name="T33" fmla="*/ 0 h 445"/>
                <a:gd name="T34" fmla="*/ 0 w 325"/>
                <a:gd name="T35" fmla="*/ 0 h 445"/>
                <a:gd name="T36" fmla="*/ 0 w 325"/>
                <a:gd name="T37" fmla="*/ 0 h 445"/>
                <a:gd name="T38" fmla="*/ 0 w 325"/>
                <a:gd name="T39" fmla="*/ 0 h 445"/>
                <a:gd name="T40" fmla="*/ 0 w 325"/>
                <a:gd name="T41" fmla="*/ 0 h 445"/>
                <a:gd name="T42" fmla="*/ 0 w 325"/>
                <a:gd name="T43" fmla="*/ 0 h 445"/>
                <a:gd name="T44" fmla="*/ 0 w 325"/>
                <a:gd name="T45" fmla="*/ 0 h 445"/>
                <a:gd name="T46" fmla="*/ 0 w 325"/>
                <a:gd name="T47" fmla="*/ 0 h 445"/>
                <a:gd name="T48" fmla="*/ 0 w 325"/>
                <a:gd name="T49" fmla="*/ 0 h 445"/>
                <a:gd name="T50" fmla="*/ 0 w 325"/>
                <a:gd name="T51" fmla="*/ 0 h 445"/>
                <a:gd name="T52" fmla="*/ 0 w 325"/>
                <a:gd name="T53" fmla="*/ 0 h 445"/>
                <a:gd name="T54" fmla="*/ 0 w 325"/>
                <a:gd name="T55" fmla="*/ 0 h 445"/>
                <a:gd name="T56" fmla="*/ 0 w 325"/>
                <a:gd name="T57" fmla="*/ 0 h 445"/>
                <a:gd name="T58" fmla="*/ 0 w 325"/>
                <a:gd name="T59" fmla="*/ 0 h 445"/>
                <a:gd name="T60" fmla="*/ 0 w 325"/>
                <a:gd name="T61" fmla="*/ 0 h 445"/>
                <a:gd name="T62" fmla="*/ 0 w 325"/>
                <a:gd name="T63" fmla="*/ 0 h 445"/>
                <a:gd name="T64" fmla="*/ 0 w 325"/>
                <a:gd name="T65" fmla="*/ 0 h 445"/>
                <a:gd name="T66" fmla="*/ 0 w 325"/>
                <a:gd name="T67" fmla="*/ 0 h 445"/>
                <a:gd name="T68" fmla="*/ 0 w 325"/>
                <a:gd name="T69" fmla="*/ 0 h 445"/>
                <a:gd name="T70" fmla="*/ 0 w 325"/>
                <a:gd name="T71" fmla="*/ 0 h 445"/>
                <a:gd name="T72" fmla="*/ 0 w 325"/>
                <a:gd name="T73" fmla="*/ 0 h 445"/>
                <a:gd name="T74" fmla="*/ 0 w 325"/>
                <a:gd name="T75" fmla="*/ 0 h 445"/>
                <a:gd name="T76" fmla="*/ 0 w 325"/>
                <a:gd name="T77" fmla="*/ 0 h 445"/>
                <a:gd name="T78" fmla="*/ 0 w 325"/>
                <a:gd name="T79" fmla="*/ 0 h 445"/>
                <a:gd name="T80" fmla="*/ 0 w 325"/>
                <a:gd name="T81" fmla="*/ 0 h 445"/>
                <a:gd name="T82" fmla="*/ 0 w 325"/>
                <a:gd name="T83" fmla="*/ 0 h 445"/>
                <a:gd name="T84" fmla="*/ 0 w 325"/>
                <a:gd name="T85" fmla="*/ 0 h 445"/>
                <a:gd name="T86" fmla="*/ 0 w 325"/>
                <a:gd name="T87" fmla="*/ 0 h 445"/>
                <a:gd name="T88" fmla="*/ 0 w 325"/>
                <a:gd name="T89" fmla="*/ 0 h 445"/>
                <a:gd name="T90" fmla="*/ 0 w 325"/>
                <a:gd name="T91" fmla="*/ 0 h 445"/>
                <a:gd name="T92" fmla="*/ 0 w 325"/>
                <a:gd name="T93" fmla="*/ 0 h 445"/>
                <a:gd name="T94" fmla="*/ 0 w 325"/>
                <a:gd name="T95" fmla="*/ 0 h 445"/>
                <a:gd name="T96" fmla="*/ 0 w 325"/>
                <a:gd name="T97" fmla="*/ 0 h 445"/>
                <a:gd name="T98" fmla="*/ 0 w 325"/>
                <a:gd name="T99" fmla="*/ 0 h 445"/>
                <a:gd name="T100" fmla="*/ 0 w 325"/>
                <a:gd name="T101" fmla="*/ 0 h 445"/>
                <a:gd name="T102" fmla="*/ 0 w 325"/>
                <a:gd name="T103" fmla="*/ 0 h 445"/>
                <a:gd name="T104" fmla="*/ 0 w 325"/>
                <a:gd name="T105" fmla="*/ 1 h 445"/>
                <a:gd name="T106" fmla="*/ 0 w 325"/>
                <a:gd name="T107" fmla="*/ 1 h 445"/>
                <a:gd name="T108" fmla="*/ 0 w 325"/>
                <a:gd name="T109" fmla="*/ 1 h 445"/>
                <a:gd name="T110" fmla="*/ 0 w 325"/>
                <a:gd name="T111" fmla="*/ 1 h 445"/>
                <a:gd name="T112" fmla="*/ 0 w 325"/>
                <a:gd name="T113" fmla="*/ 1 h 445"/>
                <a:gd name="T114" fmla="*/ 0 w 325"/>
                <a:gd name="T115" fmla="*/ 1 h 445"/>
                <a:gd name="T116" fmla="*/ 0 w 325"/>
                <a:gd name="T117" fmla="*/ 1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5" h="445">
                  <a:moveTo>
                    <a:pt x="265" y="349"/>
                  </a:moveTo>
                  <a:lnTo>
                    <a:pt x="269" y="348"/>
                  </a:lnTo>
                  <a:lnTo>
                    <a:pt x="269" y="337"/>
                  </a:lnTo>
                  <a:lnTo>
                    <a:pt x="267" y="331"/>
                  </a:lnTo>
                  <a:lnTo>
                    <a:pt x="264" y="325"/>
                  </a:lnTo>
                  <a:lnTo>
                    <a:pt x="261" y="321"/>
                  </a:lnTo>
                  <a:lnTo>
                    <a:pt x="263" y="320"/>
                  </a:lnTo>
                  <a:lnTo>
                    <a:pt x="264" y="318"/>
                  </a:lnTo>
                  <a:lnTo>
                    <a:pt x="264" y="316"/>
                  </a:lnTo>
                  <a:lnTo>
                    <a:pt x="259" y="313"/>
                  </a:lnTo>
                  <a:lnTo>
                    <a:pt x="257" y="307"/>
                  </a:lnTo>
                  <a:lnTo>
                    <a:pt x="258" y="304"/>
                  </a:lnTo>
                  <a:lnTo>
                    <a:pt x="257" y="304"/>
                  </a:lnTo>
                  <a:lnTo>
                    <a:pt x="256" y="308"/>
                  </a:lnTo>
                  <a:lnTo>
                    <a:pt x="259" y="314"/>
                  </a:lnTo>
                  <a:lnTo>
                    <a:pt x="261" y="318"/>
                  </a:lnTo>
                  <a:lnTo>
                    <a:pt x="261" y="319"/>
                  </a:lnTo>
                  <a:lnTo>
                    <a:pt x="261" y="320"/>
                  </a:lnTo>
                  <a:lnTo>
                    <a:pt x="249" y="310"/>
                  </a:lnTo>
                  <a:lnTo>
                    <a:pt x="246" y="310"/>
                  </a:lnTo>
                  <a:lnTo>
                    <a:pt x="247" y="309"/>
                  </a:lnTo>
                  <a:lnTo>
                    <a:pt x="246" y="308"/>
                  </a:lnTo>
                  <a:lnTo>
                    <a:pt x="241" y="307"/>
                  </a:lnTo>
                  <a:lnTo>
                    <a:pt x="239" y="307"/>
                  </a:lnTo>
                  <a:lnTo>
                    <a:pt x="235" y="309"/>
                  </a:lnTo>
                  <a:lnTo>
                    <a:pt x="233" y="307"/>
                  </a:lnTo>
                  <a:lnTo>
                    <a:pt x="234" y="306"/>
                  </a:lnTo>
                  <a:lnTo>
                    <a:pt x="233" y="304"/>
                  </a:lnTo>
                  <a:lnTo>
                    <a:pt x="232" y="303"/>
                  </a:lnTo>
                  <a:lnTo>
                    <a:pt x="228" y="304"/>
                  </a:lnTo>
                  <a:lnTo>
                    <a:pt x="227" y="303"/>
                  </a:lnTo>
                  <a:lnTo>
                    <a:pt x="226" y="302"/>
                  </a:lnTo>
                  <a:lnTo>
                    <a:pt x="226" y="301"/>
                  </a:lnTo>
                  <a:lnTo>
                    <a:pt x="228" y="298"/>
                  </a:lnTo>
                  <a:lnTo>
                    <a:pt x="228" y="297"/>
                  </a:lnTo>
                  <a:lnTo>
                    <a:pt x="221" y="285"/>
                  </a:lnTo>
                  <a:lnTo>
                    <a:pt x="220" y="285"/>
                  </a:lnTo>
                  <a:lnTo>
                    <a:pt x="220" y="283"/>
                  </a:lnTo>
                  <a:lnTo>
                    <a:pt x="214" y="274"/>
                  </a:lnTo>
                  <a:lnTo>
                    <a:pt x="211" y="274"/>
                  </a:lnTo>
                  <a:lnTo>
                    <a:pt x="209" y="274"/>
                  </a:lnTo>
                  <a:lnTo>
                    <a:pt x="208" y="273"/>
                  </a:lnTo>
                  <a:lnTo>
                    <a:pt x="210" y="261"/>
                  </a:lnTo>
                  <a:lnTo>
                    <a:pt x="213" y="259"/>
                  </a:lnTo>
                  <a:lnTo>
                    <a:pt x="214" y="259"/>
                  </a:lnTo>
                  <a:lnTo>
                    <a:pt x="215" y="258"/>
                  </a:lnTo>
                  <a:lnTo>
                    <a:pt x="217" y="256"/>
                  </a:lnTo>
                  <a:lnTo>
                    <a:pt x="216" y="255"/>
                  </a:lnTo>
                  <a:lnTo>
                    <a:pt x="217" y="252"/>
                  </a:lnTo>
                  <a:lnTo>
                    <a:pt x="220" y="252"/>
                  </a:lnTo>
                  <a:lnTo>
                    <a:pt x="222" y="252"/>
                  </a:lnTo>
                  <a:lnTo>
                    <a:pt x="223" y="246"/>
                  </a:lnTo>
                  <a:lnTo>
                    <a:pt x="223" y="236"/>
                  </a:lnTo>
                  <a:lnTo>
                    <a:pt x="219" y="230"/>
                  </a:lnTo>
                  <a:lnTo>
                    <a:pt x="219" y="224"/>
                  </a:lnTo>
                  <a:lnTo>
                    <a:pt x="219" y="223"/>
                  </a:lnTo>
                  <a:lnTo>
                    <a:pt x="217" y="222"/>
                  </a:lnTo>
                  <a:lnTo>
                    <a:pt x="216" y="217"/>
                  </a:lnTo>
                  <a:lnTo>
                    <a:pt x="216" y="211"/>
                  </a:lnTo>
                  <a:lnTo>
                    <a:pt x="216" y="207"/>
                  </a:lnTo>
                  <a:lnTo>
                    <a:pt x="217" y="204"/>
                  </a:lnTo>
                  <a:lnTo>
                    <a:pt x="217" y="193"/>
                  </a:lnTo>
                  <a:lnTo>
                    <a:pt x="219" y="190"/>
                  </a:lnTo>
                  <a:lnTo>
                    <a:pt x="219" y="187"/>
                  </a:lnTo>
                  <a:lnTo>
                    <a:pt x="216" y="186"/>
                  </a:lnTo>
                  <a:lnTo>
                    <a:pt x="216" y="183"/>
                  </a:lnTo>
                  <a:lnTo>
                    <a:pt x="216" y="181"/>
                  </a:lnTo>
                  <a:lnTo>
                    <a:pt x="223" y="174"/>
                  </a:lnTo>
                  <a:lnTo>
                    <a:pt x="221" y="172"/>
                  </a:lnTo>
                  <a:lnTo>
                    <a:pt x="222" y="170"/>
                  </a:lnTo>
                  <a:lnTo>
                    <a:pt x="223" y="169"/>
                  </a:lnTo>
                  <a:lnTo>
                    <a:pt x="223" y="164"/>
                  </a:lnTo>
                  <a:lnTo>
                    <a:pt x="222" y="163"/>
                  </a:lnTo>
                  <a:lnTo>
                    <a:pt x="223" y="158"/>
                  </a:lnTo>
                  <a:lnTo>
                    <a:pt x="227" y="156"/>
                  </a:lnTo>
                  <a:lnTo>
                    <a:pt x="238" y="152"/>
                  </a:lnTo>
                  <a:lnTo>
                    <a:pt x="240" y="150"/>
                  </a:lnTo>
                  <a:lnTo>
                    <a:pt x="240" y="152"/>
                  </a:lnTo>
                  <a:lnTo>
                    <a:pt x="243" y="152"/>
                  </a:lnTo>
                  <a:lnTo>
                    <a:pt x="244" y="151"/>
                  </a:lnTo>
                  <a:lnTo>
                    <a:pt x="247" y="151"/>
                  </a:lnTo>
                  <a:lnTo>
                    <a:pt x="251" y="152"/>
                  </a:lnTo>
                  <a:lnTo>
                    <a:pt x="256" y="157"/>
                  </a:lnTo>
                  <a:lnTo>
                    <a:pt x="258" y="159"/>
                  </a:lnTo>
                  <a:lnTo>
                    <a:pt x="265" y="160"/>
                  </a:lnTo>
                  <a:lnTo>
                    <a:pt x="265" y="162"/>
                  </a:lnTo>
                  <a:lnTo>
                    <a:pt x="271" y="164"/>
                  </a:lnTo>
                  <a:lnTo>
                    <a:pt x="275" y="165"/>
                  </a:lnTo>
                  <a:lnTo>
                    <a:pt x="285" y="168"/>
                  </a:lnTo>
                  <a:lnTo>
                    <a:pt x="291" y="168"/>
                  </a:lnTo>
                  <a:lnTo>
                    <a:pt x="292" y="169"/>
                  </a:lnTo>
                  <a:lnTo>
                    <a:pt x="305" y="172"/>
                  </a:lnTo>
                  <a:lnTo>
                    <a:pt x="309" y="171"/>
                  </a:lnTo>
                  <a:lnTo>
                    <a:pt x="316" y="174"/>
                  </a:lnTo>
                  <a:lnTo>
                    <a:pt x="318" y="172"/>
                  </a:lnTo>
                  <a:lnTo>
                    <a:pt x="321" y="174"/>
                  </a:lnTo>
                  <a:lnTo>
                    <a:pt x="325" y="172"/>
                  </a:lnTo>
                  <a:lnTo>
                    <a:pt x="319" y="171"/>
                  </a:lnTo>
                  <a:lnTo>
                    <a:pt x="310" y="168"/>
                  </a:lnTo>
                  <a:lnTo>
                    <a:pt x="307" y="168"/>
                  </a:lnTo>
                  <a:lnTo>
                    <a:pt x="306" y="166"/>
                  </a:lnTo>
                  <a:lnTo>
                    <a:pt x="305" y="165"/>
                  </a:lnTo>
                  <a:lnTo>
                    <a:pt x="303" y="166"/>
                  </a:lnTo>
                  <a:lnTo>
                    <a:pt x="300" y="165"/>
                  </a:lnTo>
                  <a:lnTo>
                    <a:pt x="292" y="159"/>
                  </a:lnTo>
                  <a:lnTo>
                    <a:pt x="288" y="158"/>
                  </a:lnTo>
                  <a:lnTo>
                    <a:pt x="283" y="154"/>
                  </a:lnTo>
                  <a:lnTo>
                    <a:pt x="277" y="152"/>
                  </a:lnTo>
                  <a:lnTo>
                    <a:pt x="276" y="148"/>
                  </a:lnTo>
                  <a:lnTo>
                    <a:pt x="275" y="148"/>
                  </a:lnTo>
                  <a:lnTo>
                    <a:pt x="271" y="150"/>
                  </a:lnTo>
                  <a:lnTo>
                    <a:pt x="270" y="150"/>
                  </a:lnTo>
                  <a:lnTo>
                    <a:pt x="271" y="146"/>
                  </a:lnTo>
                  <a:lnTo>
                    <a:pt x="273" y="147"/>
                  </a:lnTo>
                  <a:lnTo>
                    <a:pt x="275" y="146"/>
                  </a:lnTo>
                  <a:lnTo>
                    <a:pt x="273" y="144"/>
                  </a:lnTo>
                  <a:lnTo>
                    <a:pt x="273" y="141"/>
                  </a:lnTo>
                  <a:lnTo>
                    <a:pt x="271" y="138"/>
                  </a:lnTo>
                  <a:lnTo>
                    <a:pt x="269" y="138"/>
                  </a:lnTo>
                  <a:lnTo>
                    <a:pt x="264" y="132"/>
                  </a:lnTo>
                  <a:lnTo>
                    <a:pt x="257" y="129"/>
                  </a:lnTo>
                  <a:lnTo>
                    <a:pt x="255" y="128"/>
                  </a:lnTo>
                  <a:lnTo>
                    <a:pt x="255" y="127"/>
                  </a:lnTo>
                  <a:lnTo>
                    <a:pt x="252" y="127"/>
                  </a:lnTo>
                  <a:lnTo>
                    <a:pt x="251" y="124"/>
                  </a:lnTo>
                  <a:lnTo>
                    <a:pt x="249" y="124"/>
                  </a:lnTo>
                  <a:lnTo>
                    <a:pt x="249" y="121"/>
                  </a:lnTo>
                  <a:lnTo>
                    <a:pt x="241" y="105"/>
                  </a:lnTo>
                  <a:lnTo>
                    <a:pt x="241" y="100"/>
                  </a:lnTo>
                  <a:lnTo>
                    <a:pt x="240" y="97"/>
                  </a:lnTo>
                  <a:lnTo>
                    <a:pt x="240" y="94"/>
                  </a:lnTo>
                  <a:lnTo>
                    <a:pt x="239" y="92"/>
                  </a:lnTo>
                  <a:lnTo>
                    <a:pt x="238" y="92"/>
                  </a:lnTo>
                  <a:lnTo>
                    <a:pt x="238" y="94"/>
                  </a:lnTo>
                  <a:lnTo>
                    <a:pt x="237" y="98"/>
                  </a:lnTo>
                  <a:lnTo>
                    <a:pt x="237" y="104"/>
                  </a:lnTo>
                  <a:lnTo>
                    <a:pt x="239" y="112"/>
                  </a:lnTo>
                  <a:lnTo>
                    <a:pt x="244" y="124"/>
                  </a:lnTo>
                  <a:lnTo>
                    <a:pt x="246" y="126"/>
                  </a:lnTo>
                  <a:lnTo>
                    <a:pt x="246" y="127"/>
                  </a:lnTo>
                  <a:lnTo>
                    <a:pt x="247" y="130"/>
                  </a:lnTo>
                  <a:lnTo>
                    <a:pt x="249" y="132"/>
                  </a:lnTo>
                  <a:lnTo>
                    <a:pt x="252" y="129"/>
                  </a:lnTo>
                  <a:lnTo>
                    <a:pt x="252" y="130"/>
                  </a:lnTo>
                  <a:lnTo>
                    <a:pt x="253" y="134"/>
                  </a:lnTo>
                  <a:lnTo>
                    <a:pt x="253" y="136"/>
                  </a:lnTo>
                  <a:lnTo>
                    <a:pt x="253" y="139"/>
                  </a:lnTo>
                  <a:lnTo>
                    <a:pt x="252" y="139"/>
                  </a:lnTo>
                  <a:lnTo>
                    <a:pt x="244" y="140"/>
                  </a:lnTo>
                  <a:lnTo>
                    <a:pt x="241" y="139"/>
                  </a:lnTo>
                  <a:lnTo>
                    <a:pt x="238" y="140"/>
                  </a:lnTo>
                  <a:lnTo>
                    <a:pt x="235" y="139"/>
                  </a:lnTo>
                  <a:lnTo>
                    <a:pt x="232" y="138"/>
                  </a:lnTo>
                  <a:lnTo>
                    <a:pt x="231" y="135"/>
                  </a:lnTo>
                  <a:lnTo>
                    <a:pt x="232" y="132"/>
                  </a:lnTo>
                  <a:lnTo>
                    <a:pt x="231" y="129"/>
                  </a:lnTo>
                  <a:lnTo>
                    <a:pt x="228" y="123"/>
                  </a:lnTo>
                  <a:lnTo>
                    <a:pt x="228" y="114"/>
                  </a:lnTo>
                  <a:lnTo>
                    <a:pt x="228" y="110"/>
                  </a:lnTo>
                  <a:lnTo>
                    <a:pt x="226" y="108"/>
                  </a:lnTo>
                  <a:lnTo>
                    <a:pt x="226" y="103"/>
                  </a:lnTo>
                  <a:lnTo>
                    <a:pt x="229" y="94"/>
                  </a:lnTo>
                  <a:lnTo>
                    <a:pt x="232" y="87"/>
                  </a:lnTo>
                  <a:lnTo>
                    <a:pt x="235" y="84"/>
                  </a:lnTo>
                  <a:lnTo>
                    <a:pt x="239" y="76"/>
                  </a:lnTo>
                  <a:lnTo>
                    <a:pt x="243" y="73"/>
                  </a:lnTo>
                  <a:lnTo>
                    <a:pt x="244" y="70"/>
                  </a:lnTo>
                  <a:lnTo>
                    <a:pt x="245" y="67"/>
                  </a:lnTo>
                  <a:lnTo>
                    <a:pt x="253" y="52"/>
                  </a:lnTo>
                  <a:lnTo>
                    <a:pt x="255" y="49"/>
                  </a:lnTo>
                  <a:lnTo>
                    <a:pt x="257" y="46"/>
                  </a:lnTo>
                  <a:lnTo>
                    <a:pt x="258" y="44"/>
                  </a:lnTo>
                  <a:lnTo>
                    <a:pt x="264" y="39"/>
                  </a:lnTo>
                  <a:lnTo>
                    <a:pt x="265" y="34"/>
                  </a:lnTo>
                  <a:lnTo>
                    <a:pt x="264" y="34"/>
                  </a:lnTo>
                  <a:lnTo>
                    <a:pt x="263" y="37"/>
                  </a:lnTo>
                  <a:lnTo>
                    <a:pt x="257" y="42"/>
                  </a:lnTo>
                  <a:lnTo>
                    <a:pt x="257" y="43"/>
                  </a:lnTo>
                  <a:lnTo>
                    <a:pt x="255" y="44"/>
                  </a:lnTo>
                  <a:lnTo>
                    <a:pt x="253" y="45"/>
                  </a:lnTo>
                  <a:lnTo>
                    <a:pt x="253" y="48"/>
                  </a:lnTo>
                  <a:lnTo>
                    <a:pt x="245" y="57"/>
                  </a:lnTo>
                  <a:lnTo>
                    <a:pt x="245" y="60"/>
                  </a:lnTo>
                  <a:lnTo>
                    <a:pt x="243" y="63"/>
                  </a:lnTo>
                  <a:lnTo>
                    <a:pt x="240" y="72"/>
                  </a:lnTo>
                  <a:lnTo>
                    <a:pt x="238" y="73"/>
                  </a:lnTo>
                  <a:lnTo>
                    <a:pt x="235" y="76"/>
                  </a:lnTo>
                  <a:lnTo>
                    <a:pt x="232" y="82"/>
                  </a:lnTo>
                  <a:lnTo>
                    <a:pt x="231" y="82"/>
                  </a:lnTo>
                  <a:lnTo>
                    <a:pt x="229" y="80"/>
                  </a:lnTo>
                  <a:lnTo>
                    <a:pt x="228" y="81"/>
                  </a:lnTo>
                  <a:lnTo>
                    <a:pt x="226" y="79"/>
                  </a:lnTo>
                  <a:lnTo>
                    <a:pt x="225" y="73"/>
                  </a:lnTo>
                  <a:lnTo>
                    <a:pt x="228" y="63"/>
                  </a:lnTo>
                  <a:lnTo>
                    <a:pt x="227" y="60"/>
                  </a:lnTo>
                  <a:lnTo>
                    <a:pt x="225" y="55"/>
                  </a:lnTo>
                  <a:lnTo>
                    <a:pt x="225" y="49"/>
                  </a:lnTo>
                  <a:lnTo>
                    <a:pt x="223" y="48"/>
                  </a:lnTo>
                  <a:lnTo>
                    <a:pt x="221" y="51"/>
                  </a:lnTo>
                  <a:lnTo>
                    <a:pt x="221" y="54"/>
                  </a:lnTo>
                  <a:lnTo>
                    <a:pt x="223" y="60"/>
                  </a:lnTo>
                  <a:lnTo>
                    <a:pt x="223" y="66"/>
                  </a:lnTo>
                  <a:lnTo>
                    <a:pt x="221" y="68"/>
                  </a:lnTo>
                  <a:lnTo>
                    <a:pt x="220" y="72"/>
                  </a:lnTo>
                  <a:lnTo>
                    <a:pt x="221" y="76"/>
                  </a:lnTo>
                  <a:lnTo>
                    <a:pt x="222" y="80"/>
                  </a:lnTo>
                  <a:lnTo>
                    <a:pt x="227" y="85"/>
                  </a:lnTo>
                  <a:lnTo>
                    <a:pt x="229" y="88"/>
                  </a:lnTo>
                  <a:lnTo>
                    <a:pt x="229" y="90"/>
                  </a:lnTo>
                  <a:lnTo>
                    <a:pt x="227" y="91"/>
                  </a:lnTo>
                  <a:lnTo>
                    <a:pt x="221" y="103"/>
                  </a:lnTo>
                  <a:lnTo>
                    <a:pt x="219" y="103"/>
                  </a:lnTo>
                  <a:lnTo>
                    <a:pt x="217" y="105"/>
                  </a:lnTo>
                  <a:lnTo>
                    <a:pt x="219" y="108"/>
                  </a:lnTo>
                  <a:lnTo>
                    <a:pt x="219" y="115"/>
                  </a:lnTo>
                  <a:lnTo>
                    <a:pt x="220" y="118"/>
                  </a:lnTo>
                  <a:lnTo>
                    <a:pt x="220" y="121"/>
                  </a:lnTo>
                  <a:lnTo>
                    <a:pt x="219" y="122"/>
                  </a:lnTo>
                  <a:lnTo>
                    <a:pt x="221" y="132"/>
                  </a:lnTo>
                  <a:lnTo>
                    <a:pt x="221" y="135"/>
                  </a:lnTo>
                  <a:lnTo>
                    <a:pt x="220" y="139"/>
                  </a:lnTo>
                  <a:lnTo>
                    <a:pt x="219" y="139"/>
                  </a:lnTo>
                  <a:lnTo>
                    <a:pt x="215" y="136"/>
                  </a:lnTo>
                  <a:lnTo>
                    <a:pt x="213" y="136"/>
                  </a:lnTo>
                  <a:lnTo>
                    <a:pt x="208" y="132"/>
                  </a:lnTo>
                  <a:lnTo>
                    <a:pt x="205" y="129"/>
                  </a:lnTo>
                  <a:lnTo>
                    <a:pt x="205" y="132"/>
                  </a:lnTo>
                  <a:lnTo>
                    <a:pt x="203" y="133"/>
                  </a:lnTo>
                  <a:lnTo>
                    <a:pt x="203" y="134"/>
                  </a:lnTo>
                  <a:lnTo>
                    <a:pt x="205" y="136"/>
                  </a:lnTo>
                  <a:lnTo>
                    <a:pt x="205" y="138"/>
                  </a:lnTo>
                  <a:lnTo>
                    <a:pt x="211" y="139"/>
                  </a:lnTo>
                  <a:lnTo>
                    <a:pt x="216" y="142"/>
                  </a:lnTo>
                  <a:lnTo>
                    <a:pt x="217" y="144"/>
                  </a:lnTo>
                  <a:lnTo>
                    <a:pt x="216" y="147"/>
                  </a:lnTo>
                  <a:lnTo>
                    <a:pt x="215" y="150"/>
                  </a:lnTo>
                  <a:lnTo>
                    <a:pt x="213" y="153"/>
                  </a:lnTo>
                  <a:lnTo>
                    <a:pt x="211" y="156"/>
                  </a:lnTo>
                  <a:lnTo>
                    <a:pt x="209" y="157"/>
                  </a:lnTo>
                  <a:lnTo>
                    <a:pt x="208" y="164"/>
                  </a:lnTo>
                  <a:lnTo>
                    <a:pt x="205" y="168"/>
                  </a:lnTo>
                  <a:lnTo>
                    <a:pt x="204" y="171"/>
                  </a:lnTo>
                  <a:lnTo>
                    <a:pt x="203" y="177"/>
                  </a:lnTo>
                  <a:lnTo>
                    <a:pt x="197" y="187"/>
                  </a:lnTo>
                  <a:lnTo>
                    <a:pt x="195" y="192"/>
                  </a:lnTo>
                  <a:lnTo>
                    <a:pt x="195" y="194"/>
                  </a:lnTo>
                  <a:lnTo>
                    <a:pt x="189" y="193"/>
                  </a:lnTo>
                  <a:lnTo>
                    <a:pt x="184" y="192"/>
                  </a:lnTo>
                  <a:lnTo>
                    <a:pt x="183" y="190"/>
                  </a:lnTo>
                  <a:lnTo>
                    <a:pt x="179" y="190"/>
                  </a:lnTo>
                  <a:lnTo>
                    <a:pt x="178" y="189"/>
                  </a:lnTo>
                  <a:lnTo>
                    <a:pt x="178" y="183"/>
                  </a:lnTo>
                  <a:lnTo>
                    <a:pt x="177" y="181"/>
                  </a:lnTo>
                  <a:lnTo>
                    <a:pt x="177" y="171"/>
                  </a:lnTo>
                  <a:lnTo>
                    <a:pt x="175" y="169"/>
                  </a:lnTo>
                  <a:lnTo>
                    <a:pt x="175" y="159"/>
                  </a:lnTo>
                  <a:lnTo>
                    <a:pt x="173" y="151"/>
                  </a:lnTo>
                  <a:lnTo>
                    <a:pt x="169" y="145"/>
                  </a:lnTo>
                  <a:lnTo>
                    <a:pt x="167" y="144"/>
                  </a:lnTo>
                  <a:lnTo>
                    <a:pt x="165" y="140"/>
                  </a:lnTo>
                  <a:lnTo>
                    <a:pt x="162" y="127"/>
                  </a:lnTo>
                  <a:lnTo>
                    <a:pt x="161" y="126"/>
                  </a:lnTo>
                  <a:lnTo>
                    <a:pt x="162" y="124"/>
                  </a:lnTo>
                  <a:lnTo>
                    <a:pt x="161" y="123"/>
                  </a:lnTo>
                  <a:lnTo>
                    <a:pt x="161" y="120"/>
                  </a:lnTo>
                  <a:lnTo>
                    <a:pt x="160" y="121"/>
                  </a:lnTo>
                  <a:lnTo>
                    <a:pt x="159" y="128"/>
                  </a:lnTo>
                  <a:lnTo>
                    <a:pt x="161" y="133"/>
                  </a:lnTo>
                  <a:lnTo>
                    <a:pt x="161" y="139"/>
                  </a:lnTo>
                  <a:lnTo>
                    <a:pt x="162" y="142"/>
                  </a:lnTo>
                  <a:lnTo>
                    <a:pt x="165" y="145"/>
                  </a:lnTo>
                  <a:lnTo>
                    <a:pt x="165" y="147"/>
                  </a:lnTo>
                  <a:lnTo>
                    <a:pt x="167" y="148"/>
                  </a:lnTo>
                  <a:lnTo>
                    <a:pt x="169" y="156"/>
                  </a:lnTo>
                  <a:lnTo>
                    <a:pt x="169" y="163"/>
                  </a:lnTo>
                  <a:lnTo>
                    <a:pt x="171" y="169"/>
                  </a:lnTo>
                  <a:lnTo>
                    <a:pt x="171" y="174"/>
                  </a:lnTo>
                  <a:lnTo>
                    <a:pt x="171" y="175"/>
                  </a:lnTo>
                  <a:lnTo>
                    <a:pt x="169" y="176"/>
                  </a:lnTo>
                  <a:lnTo>
                    <a:pt x="163" y="175"/>
                  </a:lnTo>
                  <a:lnTo>
                    <a:pt x="161" y="174"/>
                  </a:lnTo>
                  <a:lnTo>
                    <a:pt x="147" y="158"/>
                  </a:lnTo>
                  <a:lnTo>
                    <a:pt x="144" y="157"/>
                  </a:lnTo>
                  <a:lnTo>
                    <a:pt x="144" y="154"/>
                  </a:lnTo>
                  <a:lnTo>
                    <a:pt x="142" y="153"/>
                  </a:lnTo>
                  <a:lnTo>
                    <a:pt x="142" y="151"/>
                  </a:lnTo>
                  <a:lnTo>
                    <a:pt x="142" y="148"/>
                  </a:lnTo>
                  <a:lnTo>
                    <a:pt x="143" y="140"/>
                  </a:lnTo>
                  <a:lnTo>
                    <a:pt x="143" y="138"/>
                  </a:lnTo>
                  <a:lnTo>
                    <a:pt x="143" y="134"/>
                  </a:lnTo>
                  <a:lnTo>
                    <a:pt x="143" y="133"/>
                  </a:lnTo>
                  <a:lnTo>
                    <a:pt x="142" y="135"/>
                  </a:lnTo>
                  <a:lnTo>
                    <a:pt x="141" y="139"/>
                  </a:lnTo>
                  <a:lnTo>
                    <a:pt x="138" y="152"/>
                  </a:lnTo>
                  <a:lnTo>
                    <a:pt x="139" y="154"/>
                  </a:lnTo>
                  <a:lnTo>
                    <a:pt x="136" y="164"/>
                  </a:lnTo>
                  <a:lnTo>
                    <a:pt x="133" y="165"/>
                  </a:lnTo>
                  <a:lnTo>
                    <a:pt x="127" y="169"/>
                  </a:lnTo>
                  <a:lnTo>
                    <a:pt x="126" y="172"/>
                  </a:lnTo>
                  <a:lnTo>
                    <a:pt x="126" y="176"/>
                  </a:lnTo>
                  <a:lnTo>
                    <a:pt x="130" y="184"/>
                  </a:lnTo>
                  <a:lnTo>
                    <a:pt x="132" y="192"/>
                  </a:lnTo>
                  <a:lnTo>
                    <a:pt x="133" y="193"/>
                  </a:lnTo>
                  <a:lnTo>
                    <a:pt x="132" y="196"/>
                  </a:lnTo>
                  <a:lnTo>
                    <a:pt x="133" y="199"/>
                  </a:lnTo>
                  <a:lnTo>
                    <a:pt x="135" y="200"/>
                  </a:lnTo>
                  <a:lnTo>
                    <a:pt x="135" y="204"/>
                  </a:lnTo>
                  <a:lnTo>
                    <a:pt x="132" y="207"/>
                  </a:lnTo>
                  <a:lnTo>
                    <a:pt x="130" y="206"/>
                  </a:lnTo>
                  <a:lnTo>
                    <a:pt x="129" y="205"/>
                  </a:lnTo>
                  <a:lnTo>
                    <a:pt x="127" y="200"/>
                  </a:lnTo>
                  <a:lnTo>
                    <a:pt x="123" y="200"/>
                  </a:lnTo>
                  <a:lnTo>
                    <a:pt x="121" y="198"/>
                  </a:lnTo>
                  <a:lnTo>
                    <a:pt x="121" y="195"/>
                  </a:lnTo>
                  <a:lnTo>
                    <a:pt x="120" y="194"/>
                  </a:lnTo>
                  <a:lnTo>
                    <a:pt x="118" y="193"/>
                  </a:lnTo>
                  <a:lnTo>
                    <a:pt x="117" y="195"/>
                  </a:lnTo>
                  <a:lnTo>
                    <a:pt x="112" y="194"/>
                  </a:lnTo>
                  <a:lnTo>
                    <a:pt x="112" y="192"/>
                  </a:lnTo>
                  <a:lnTo>
                    <a:pt x="112" y="190"/>
                  </a:lnTo>
                  <a:lnTo>
                    <a:pt x="108" y="193"/>
                  </a:lnTo>
                  <a:lnTo>
                    <a:pt x="106" y="192"/>
                  </a:lnTo>
                  <a:lnTo>
                    <a:pt x="107" y="192"/>
                  </a:lnTo>
                  <a:lnTo>
                    <a:pt x="107" y="190"/>
                  </a:lnTo>
                  <a:lnTo>
                    <a:pt x="105" y="190"/>
                  </a:lnTo>
                  <a:lnTo>
                    <a:pt x="106" y="186"/>
                  </a:lnTo>
                  <a:lnTo>
                    <a:pt x="107" y="183"/>
                  </a:lnTo>
                  <a:lnTo>
                    <a:pt x="105" y="182"/>
                  </a:lnTo>
                  <a:lnTo>
                    <a:pt x="105" y="180"/>
                  </a:lnTo>
                  <a:lnTo>
                    <a:pt x="103" y="178"/>
                  </a:lnTo>
                  <a:lnTo>
                    <a:pt x="102" y="176"/>
                  </a:lnTo>
                  <a:lnTo>
                    <a:pt x="100" y="176"/>
                  </a:lnTo>
                  <a:lnTo>
                    <a:pt x="100" y="174"/>
                  </a:lnTo>
                  <a:lnTo>
                    <a:pt x="97" y="175"/>
                  </a:lnTo>
                  <a:lnTo>
                    <a:pt x="97" y="171"/>
                  </a:lnTo>
                  <a:lnTo>
                    <a:pt x="97" y="169"/>
                  </a:lnTo>
                  <a:lnTo>
                    <a:pt x="99" y="168"/>
                  </a:lnTo>
                  <a:lnTo>
                    <a:pt x="97" y="164"/>
                  </a:lnTo>
                  <a:lnTo>
                    <a:pt x="99" y="163"/>
                  </a:lnTo>
                  <a:lnTo>
                    <a:pt x="100" y="159"/>
                  </a:lnTo>
                  <a:lnTo>
                    <a:pt x="99" y="158"/>
                  </a:lnTo>
                  <a:lnTo>
                    <a:pt x="99" y="156"/>
                  </a:lnTo>
                  <a:lnTo>
                    <a:pt x="100" y="154"/>
                  </a:lnTo>
                  <a:lnTo>
                    <a:pt x="101" y="150"/>
                  </a:lnTo>
                  <a:lnTo>
                    <a:pt x="102" y="147"/>
                  </a:lnTo>
                  <a:lnTo>
                    <a:pt x="105" y="144"/>
                  </a:lnTo>
                  <a:lnTo>
                    <a:pt x="105" y="142"/>
                  </a:lnTo>
                  <a:lnTo>
                    <a:pt x="101" y="138"/>
                  </a:lnTo>
                  <a:lnTo>
                    <a:pt x="101" y="134"/>
                  </a:lnTo>
                  <a:lnTo>
                    <a:pt x="103" y="130"/>
                  </a:lnTo>
                  <a:lnTo>
                    <a:pt x="102" y="124"/>
                  </a:lnTo>
                  <a:lnTo>
                    <a:pt x="105" y="122"/>
                  </a:lnTo>
                  <a:lnTo>
                    <a:pt x="105" y="120"/>
                  </a:lnTo>
                  <a:lnTo>
                    <a:pt x="107" y="117"/>
                  </a:lnTo>
                  <a:lnTo>
                    <a:pt x="109" y="117"/>
                  </a:lnTo>
                  <a:lnTo>
                    <a:pt x="114" y="111"/>
                  </a:lnTo>
                  <a:lnTo>
                    <a:pt x="113" y="109"/>
                  </a:lnTo>
                  <a:lnTo>
                    <a:pt x="117" y="105"/>
                  </a:lnTo>
                  <a:lnTo>
                    <a:pt x="117" y="103"/>
                  </a:lnTo>
                  <a:lnTo>
                    <a:pt x="117" y="100"/>
                  </a:lnTo>
                  <a:lnTo>
                    <a:pt x="120" y="96"/>
                  </a:lnTo>
                  <a:lnTo>
                    <a:pt x="124" y="93"/>
                  </a:lnTo>
                  <a:lnTo>
                    <a:pt x="124" y="92"/>
                  </a:lnTo>
                  <a:lnTo>
                    <a:pt x="126" y="88"/>
                  </a:lnTo>
                  <a:lnTo>
                    <a:pt x="131" y="85"/>
                  </a:lnTo>
                  <a:lnTo>
                    <a:pt x="131" y="82"/>
                  </a:lnTo>
                  <a:lnTo>
                    <a:pt x="132" y="81"/>
                  </a:lnTo>
                  <a:lnTo>
                    <a:pt x="137" y="79"/>
                  </a:lnTo>
                  <a:lnTo>
                    <a:pt x="141" y="74"/>
                  </a:lnTo>
                  <a:lnTo>
                    <a:pt x="143" y="73"/>
                  </a:lnTo>
                  <a:lnTo>
                    <a:pt x="142" y="72"/>
                  </a:lnTo>
                  <a:lnTo>
                    <a:pt x="142" y="69"/>
                  </a:lnTo>
                  <a:lnTo>
                    <a:pt x="141" y="68"/>
                  </a:lnTo>
                  <a:lnTo>
                    <a:pt x="142" y="67"/>
                  </a:lnTo>
                  <a:lnTo>
                    <a:pt x="142" y="64"/>
                  </a:lnTo>
                  <a:lnTo>
                    <a:pt x="144" y="62"/>
                  </a:lnTo>
                  <a:lnTo>
                    <a:pt x="148" y="60"/>
                  </a:lnTo>
                  <a:lnTo>
                    <a:pt x="153" y="58"/>
                  </a:lnTo>
                  <a:lnTo>
                    <a:pt x="155" y="58"/>
                  </a:lnTo>
                  <a:lnTo>
                    <a:pt x="156" y="60"/>
                  </a:lnTo>
                  <a:lnTo>
                    <a:pt x="171" y="52"/>
                  </a:lnTo>
                  <a:lnTo>
                    <a:pt x="174" y="49"/>
                  </a:lnTo>
                  <a:lnTo>
                    <a:pt x="177" y="48"/>
                  </a:lnTo>
                  <a:lnTo>
                    <a:pt x="177" y="43"/>
                  </a:lnTo>
                  <a:lnTo>
                    <a:pt x="179" y="36"/>
                  </a:lnTo>
                  <a:lnTo>
                    <a:pt x="186" y="26"/>
                  </a:lnTo>
                  <a:lnTo>
                    <a:pt x="192" y="21"/>
                  </a:lnTo>
                  <a:lnTo>
                    <a:pt x="202" y="18"/>
                  </a:lnTo>
                  <a:lnTo>
                    <a:pt x="203" y="16"/>
                  </a:lnTo>
                  <a:lnTo>
                    <a:pt x="205" y="16"/>
                  </a:lnTo>
                  <a:lnTo>
                    <a:pt x="207" y="15"/>
                  </a:lnTo>
                  <a:lnTo>
                    <a:pt x="210" y="12"/>
                  </a:lnTo>
                  <a:lnTo>
                    <a:pt x="211" y="12"/>
                  </a:lnTo>
                  <a:lnTo>
                    <a:pt x="213" y="10"/>
                  </a:lnTo>
                  <a:lnTo>
                    <a:pt x="215" y="9"/>
                  </a:lnTo>
                  <a:lnTo>
                    <a:pt x="215" y="7"/>
                  </a:lnTo>
                  <a:lnTo>
                    <a:pt x="216" y="7"/>
                  </a:lnTo>
                  <a:lnTo>
                    <a:pt x="217" y="8"/>
                  </a:lnTo>
                  <a:lnTo>
                    <a:pt x="223" y="1"/>
                  </a:lnTo>
                  <a:lnTo>
                    <a:pt x="222" y="0"/>
                  </a:lnTo>
                  <a:lnTo>
                    <a:pt x="219" y="2"/>
                  </a:lnTo>
                  <a:lnTo>
                    <a:pt x="216" y="4"/>
                  </a:lnTo>
                  <a:lnTo>
                    <a:pt x="214" y="7"/>
                  </a:lnTo>
                  <a:lnTo>
                    <a:pt x="209" y="8"/>
                  </a:lnTo>
                  <a:lnTo>
                    <a:pt x="201" y="13"/>
                  </a:lnTo>
                  <a:lnTo>
                    <a:pt x="196" y="13"/>
                  </a:lnTo>
                  <a:lnTo>
                    <a:pt x="192" y="15"/>
                  </a:lnTo>
                  <a:lnTo>
                    <a:pt x="190" y="16"/>
                  </a:lnTo>
                  <a:lnTo>
                    <a:pt x="189" y="15"/>
                  </a:lnTo>
                  <a:lnTo>
                    <a:pt x="189" y="10"/>
                  </a:lnTo>
                  <a:lnTo>
                    <a:pt x="187" y="10"/>
                  </a:lnTo>
                  <a:lnTo>
                    <a:pt x="185" y="13"/>
                  </a:lnTo>
                  <a:lnTo>
                    <a:pt x="183" y="14"/>
                  </a:lnTo>
                  <a:lnTo>
                    <a:pt x="181" y="16"/>
                  </a:lnTo>
                  <a:lnTo>
                    <a:pt x="181" y="18"/>
                  </a:lnTo>
                  <a:lnTo>
                    <a:pt x="175" y="26"/>
                  </a:lnTo>
                  <a:lnTo>
                    <a:pt x="174" y="27"/>
                  </a:lnTo>
                  <a:lnTo>
                    <a:pt x="173" y="30"/>
                  </a:lnTo>
                  <a:lnTo>
                    <a:pt x="172" y="32"/>
                  </a:lnTo>
                  <a:lnTo>
                    <a:pt x="171" y="32"/>
                  </a:lnTo>
                  <a:lnTo>
                    <a:pt x="172" y="34"/>
                  </a:lnTo>
                  <a:lnTo>
                    <a:pt x="171" y="40"/>
                  </a:lnTo>
                  <a:lnTo>
                    <a:pt x="168" y="43"/>
                  </a:lnTo>
                  <a:lnTo>
                    <a:pt x="168" y="44"/>
                  </a:lnTo>
                  <a:lnTo>
                    <a:pt x="161" y="50"/>
                  </a:lnTo>
                  <a:lnTo>
                    <a:pt x="154" y="51"/>
                  </a:lnTo>
                  <a:lnTo>
                    <a:pt x="154" y="52"/>
                  </a:lnTo>
                  <a:lnTo>
                    <a:pt x="148" y="52"/>
                  </a:lnTo>
                  <a:lnTo>
                    <a:pt x="144" y="55"/>
                  </a:lnTo>
                  <a:lnTo>
                    <a:pt x="141" y="57"/>
                  </a:lnTo>
                  <a:lnTo>
                    <a:pt x="139" y="58"/>
                  </a:lnTo>
                  <a:lnTo>
                    <a:pt x="138" y="61"/>
                  </a:lnTo>
                  <a:lnTo>
                    <a:pt x="135" y="62"/>
                  </a:lnTo>
                  <a:lnTo>
                    <a:pt x="135" y="64"/>
                  </a:lnTo>
                  <a:lnTo>
                    <a:pt x="132" y="64"/>
                  </a:lnTo>
                  <a:lnTo>
                    <a:pt x="130" y="68"/>
                  </a:lnTo>
                  <a:lnTo>
                    <a:pt x="129" y="72"/>
                  </a:lnTo>
                  <a:lnTo>
                    <a:pt x="129" y="73"/>
                  </a:lnTo>
                  <a:lnTo>
                    <a:pt x="127" y="74"/>
                  </a:lnTo>
                  <a:lnTo>
                    <a:pt x="129" y="76"/>
                  </a:lnTo>
                  <a:lnTo>
                    <a:pt x="127" y="78"/>
                  </a:lnTo>
                  <a:lnTo>
                    <a:pt x="125" y="78"/>
                  </a:lnTo>
                  <a:lnTo>
                    <a:pt x="123" y="79"/>
                  </a:lnTo>
                  <a:lnTo>
                    <a:pt x="121" y="80"/>
                  </a:lnTo>
                  <a:lnTo>
                    <a:pt x="119" y="82"/>
                  </a:lnTo>
                  <a:lnTo>
                    <a:pt x="118" y="90"/>
                  </a:lnTo>
                  <a:lnTo>
                    <a:pt x="115" y="91"/>
                  </a:lnTo>
                  <a:lnTo>
                    <a:pt x="114" y="91"/>
                  </a:lnTo>
                  <a:lnTo>
                    <a:pt x="114" y="93"/>
                  </a:lnTo>
                  <a:lnTo>
                    <a:pt x="112" y="93"/>
                  </a:lnTo>
                  <a:lnTo>
                    <a:pt x="111" y="93"/>
                  </a:lnTo>
                  <a:lnTo>
                    <a:pt x="109" y="92"/>
                  </a:lnTo>
                  <a:lnTo>
                    <a:pt x="109" y="88"/>
                  </a:lnTo>
                  <a:lnTo>
                    <a:pt x="108" y="88"/>
                  </a:lnTo>
                  <a:lnTo>
                    <a:pt x="107" y="88"/>
                  </a:lnTo>
                  <a:lnTo>
                    <a:pt x="106" y="90"/>
                  </a:lnTo>
                  <a:lnTo>
                    <a:pt x="107" y="92"/>
                  </a:lnTo>
                  <a:lnTo>
                    <a:pt x="108" y="94"/>
                  </a:lnTo>
                  <a:lnTo>
                    <a:pt x="106" y="96"/>
                  </a:lnTo>
                  <a:lnTo>
                    <a:pt x="105" y="106"/>
                  </a:lnTo>
                  <a:lnTo>
                    <a:pt x="102" y="109"/>
                  </a:lnTo>
                  <a:lnTo>
                    <a:pt x="102" y="110"/>
                  </a:lnTo>
                  <a:lnTo>
                    <a:pt x="101" y="111"/>
                  </a:lnTo>
                  <a:lnTo>
                    <a:pt x="100" y="109"/>
                  </a:lnTo>
                  <a:lnTo>
                    <a:pt x="97" y="110"/>
                  </a:lnTo>
                  <a:lnTo>
                    <a:pt x="96" y="111"/>
                  </a:lnTo>
                  <a:lnTo>
                    <a:pt x="96" y="114"/>
                  </a:lnTo>
                  <a:lnTo>
                    <a:pt x="91" y="118"/>
                  </a:lnTo>
                  <a:lnTo>
                    <a:pt x="90" y="117"/>
                  </a:lnTo>
                  <a:lnTo>
                    <a:pt x="89" y="118"/>
                  </a:lnTo>
                  <a:lnTo>
                    <a:pt x="89" y="121"/>
                  </a:lnTo>
                  <a:lnTo>
                    <a:pt x="88" y="121"/>
                  </a:lnTo>
                  <a:lnTo>
                    <a:pt x="87" y="118"/>
                  </a:lnTo>
                  <a:lnTo>
                    <a:pt x="84" y="118"/>
                  </a:lnTo>
                  <a:lnTo>
                    <a:pt x="84" y="116"/>
                  </a:lnTo>
                  <a:lnTo>
                    <a:pt x="82" y="115"/>
                  </a:lnTo>
                  <a:lnTo>
                    <a:pt x="79" y="112"/>
                  </a:lnTo>
                  <a:lnTo>
                    <a:pt x="79" y="110"/>
                  </a:lnTo>
                  <a:lnTo>
                    <a:pt x="79" y="105"/>
                  </a:lnTo>
                  <a:lnTo>
                    <a:pt x="79" y="103"/>
                  </a:lnTo>
                  <a:lnTo>
                    <a:pt x="77" y="104"/>
                  </a:lnTo>
                  <a:lnTo>
                    <a:pt x="75" y="110"/>
                  </a:lnTo>
                  <a:lnTo>
                    <a:pt x="76" y="112"/>
                  </a:lnTo>
                  <a:lnTo>
                    <a:pt x="75" y="115"/>
                  </a:lnTo>
                  <a:lnTo>
                    <a:pt x="76" y="120"/>
                  </a:lnTo>
                  <a:lnTo>
                    <a:pt x="76" y="127"/>
                  </a:lnTo>
                  <a:lnTo>
                    <a:pt x="73" y="135"/>
                  </a:lnTo>
                  <a:lnTo>
                    <a:pt x="75" y="139"/>
                  </a:lnTo>
                  <a:lnTo>
                    <a:pt x="78" y="145"/>
                  </a:lnTo>
                  <a:lnTo>
                    <a:pt x="78" y="164"/>
                  </a:lnTo>
                  <a:lnTo>
                    <a:pt x="79" y="165"/>
                  </a:lnTo>
                  <a:lnTo>
                    <a:pt x="78" y="168"/>
                  </a:lnTo>
                  <a:lnTo>
                    <a:pt x="78" y="170"/>
                  </a:lnTo>
                  <a:lnTo>
                    <a:pt x="79" y="172"/>
                  </a:lnTo>
                  <a:lnTo>
                    <a:pt x="81" y="171"/>
                  </a:lnTo>
                  <a:lnTo>
                    <a:pt x="82" y="174"/>
                  </a:lnTo>
                  <a:lnTo>
                    <a:pt x="81" y="174"/>
                  </a:lnTo>
                  <a:lnTo>
                    <a:pt x="82" y="180"/>
                  </a:lnTo>
                  <a:lnTo>
                    <a:pt x="84" y="182"/>
                  </a:lnTo>
                  <a:lnTo>
                    <a:pt x="82" y="183"/>
                  </a:lnTo>
                  <a:lnTo>
                    <a:pt x="81" y="182"/>
                  </a:lnTo>
                  <a:lnTo>
                    <a:pt x="79" y="183"/>
                  </a:lnTo>
                  <a:lnTo>
                    <a:pt x="79" y="184"/>
                  </a:lnTo>
                  <a:lnTo>
                    <a:pt x="82" y="183"/>
                  </a:lnTo>
                  <a:lnTo>
                    <a:pt x="85" y="186"/>
                  </a:lnTo>
                  <a:lnTo>
                    <a:pt x="87" y="187"/>
                  </a:lnTo>
                  <a:lnTo>
                    <a:pt x="87" y="189"/>
                  </a:lnTo>
                  <a:lnTo>
                    <a:pt x="90" y="194"/>
                  </a:lnTo>
                  <a:lnTo>
                    <a:pt x="93" y="200"/>
                  </a:lnTo>
                  <a:lnTo>
                    <a:pt x="97" y="204"/>
                  </a:lnTo>
                  <a:lnTo>
                    <a:pt x="99" y="211"/>
                  </a:lnTo>
                  <a:lnTo>
                    <a:pt x="101" y="214"/>
                  </a:lnTo>
                  <a:lnTo>
                    <a:pt x="102" y="225"/>
                  </a:lnTo>
                  <a:lnTo>
                    <a:pt x="100" y="231"/>
                  </a:lnTo>
                  <a:lnTo>
                    <a:pt x="97" y="234"/>
                  </a:lnTo>
                  <a:lnTo>
                    <a:pt x="95" y="232"/>
                  </a:lnTo>
                  <a:lnTo>
                    <a:pt x="93" y="232"/>
                  </a:lnTo>
                  <a:lnTo>
                    <a:pt x="91" y="235"/>
                  </a:lnTo>
                  <a:lnTo>
                    <a:pt x="88" y="236"/>
                  </a:lnTo>
                  <a:lnTo>
                    <a:pt x="82" y="238"/>
                  </a:lnTo>
                  <a:lnTo>
                    <a:pt x="79" y="237"/>
                  </a:lnTo>
                  <a:lnTo>
                    <a:pt x="79" y="240"/>
                  </a:lnTo>
                  <a:lnTo>
                    <a:pt x="76" y="242"/>
                  </a:lnTo>
                  <a:lnTo>
                    <a:pt x="75" y="244"/>
                  </a:lnTo>
                  <a:lnTo>
                    <a:pt x="72" y="246"/>
                  </a:lnTo>
                  <a:lnTo>
                    <a:pt x="70" y="248"/>
                  </a:lnTo>
                  <a:lnTo>
                    <a:pt x="70" y="249"/>
                  </a:lnTo>
                  <a:lnTo>
                    <a:pt x="64" y="256"/>
                  </a:lnTo>
                  <a:lnTo>
                    <a:pt x="63" y="265"/>
                  </a:lnTo>
                  <a:lnTo>
                    <a:pt x="63" y="267"/>
                  </a:lnTo>
                  <a:lnTo>
                    <a:pt x="59" y="270"/>
                  </a:lnTo>
                  <a:lnTo>
                    <a:pt x="60" y="271"/>
                  </a:lnTo>
                  <a:lnTo>
                    <a:pt x="59" y="272"/>
                  </a:lnTo>
                  <a:lnTo>
                    <a:pt x="57" y="279"/>
                  </a:lnTo>
                  <a:lnTo>
                    <a:pt x="55" y="282"/>
                  </a:lnTo>
                  <a:lnTo>
                    <a:pt x="55" y="284"/>
                  </a:lnTo>
                  <a:lnTo>
                    <a:pt x="52" y="286"/>
                  </a:lnTo>
                  <a:lnTo>
                    <a:pt x="52" y="290"/>
                  </a:lnTo>
                  <a:lnTo>
                    <a:pt x="53" y="291"/>
                  </a:lnTo>
                  <a:lnTo>
                    <a:pt x="53" y="294"/>
                  </a:lnTo>
                  <a:lnTo>
                    <a:pt x="53" y="296"/>
                  </a:lnTo>
                  <a:lnTo>
                    <a:pt x="52" y="298"/>
                  </a:lnTo>
                  <a:lnTo>
                    <a:pt x="53" y="301"/>
                  </a:lnTo>
                  <a:lnTo>
                    <a:pt x="52" y="306"/>
                  </a:lnTo>
                  <a:lnTo>
                    <a:pt x="53" y="309"/>
                  </a:lnTo>
                  <a:lnTo>
                    <a:pt x="57" y="312"/>
                  </a:lnTo>
                  <a:lnTo>
                    <a:pt x="55" y="314"/>
                  </a:lnTo>
                  <a:lnTo>
                    <a:pt x="55" y="315"/>
                  </a:lnTo>
                  <a:lnTo>
                    <a:pt x="55" y="319"/>
                  </a:lnTo>
                  <a:lnTo>
                    <a:pt x="53" y="320"/>
                  </a:lnTo>
                  <a:lnTo>
                    <a:pt x="53" y="316"/>
                  </a:lnTo>
                  <a:lnTo>
                    <a:pt x="48" y="318"/>
                  </a:lnTo>
                  <a:lnTo>
                    <a:pt x="48" y="320"/>
                  </a:lnTo>
                  <a:lnTo>
                    <a:pt x="47" y="321"/>
                  </a:lnTo>
                  <a:lnTo>
                    <a:pt x="46" y="324"/>
                  </a:lnTo>
                  <a:lnTo>
                    <a:pt x="47" y="325"/>
                  </a:lnTo>
                  <a:lnTo>
                    <a:pt x="46" y="328"/>
                  </a:lnTo>
                  <a:lnTo>
                    <a:pt x="46" y="332"/>
                  </a:lnTo>
                  <a:lnTo>
                    <a:pt x="46" y="337"/>
                  </a:lnTo>
                  <a:lnTo>
                    <a:pt x="46" y="340"/>
                  </a:lnTo>
                  <a:lnTo>
                    <a:pt x="41" y="342"/>
                  </a:lnTo>
                  <a:lnTo>
                    <a:pt x="41" y="349"/>
                  </a:lnTo>
                  <a:lnTo>
                    <a:pt x="39" y="351"/>
                  </a:lnTo>
                  <a:lnTo>
                    <a:pt x="39" y="354"/>
                  </a:lnTo>
                  <a:lnTo>
                    <a:pt x="37" y="356"/>
                  </a:lnTo>
                  <a:lnTo>
                    <a:pt x="37" y="360"/>
                  </a:lnTo>
                  <a:lnTo>
                    <a:pt x="37" y="361"/>
                  </a:lnTo>
                  <a:lnTo>
                    <a:pt x="34" y="362"/>
                  </a:lnTo>
                  <a:lnTo>
                    <a:pt x="34" y="364"/>
                  </a:lnTo>
                  <a:lnTo>
                    <a:pt x="33" y="364"/>
                  </a:lnTo>
                  <a:lnTo>
                    <a:pt x="31" y="367"/>
                  </a:lnTo>
                  <a:lnTo>
                    <a:pt x="29" y="369"/>
                  </a:lnTo>
                  <a:lnTo>
                    <a:pt x="28" y="375"/>
                  </a:lnTo>
                  <a:lnTo>
                    <a:pt x="27" y="379"/>
                  </a:lnTo>
                  <a:lnTo>
                    <a:pt x="24" y="381"/>
                  </a:lnTo>
                  <a:lnTo>
                    <a:pt x="24" y="382"/>
                  </a:lnTo>
                  <a:lnTo>
                    <a:pt x="25" y="384"/>
                  </a:lnTo>
                  <a:lnTo>
                    <a:pt x="23" y="385"/>
                  </a:lnTo>
                  <a:lnTo>
                    <a:pt x="21" y="387"/>
                  </a:lnTo>
                  <a:lnTo>
                    <a:pt x="17" y="388"/>
                  </a:lnTo>
                  <a:lnTo>
                    <a:pt x="16" y="387"/>
                  </a:lnTo>
                  <a:lnTo>
                    <a:pt x="11" y="387"/>
                  </a:lnTo>
                  <a:lnTo>
                    <a:pt x="10" y="387"/>
                  </a:lnTo>
                  <a:lnTo>
                    <a:pt x="12" y="390"/>
                  </a:lnTo>
                  <a:lnTo>
                    <a:pt x="15" y="392"/>
                  </a:lnTo>
                  <a:lnTo>
                    <a:pt x="17" y="393"/>
                  </a:lnTo>
                  <a:lnTo>
                    <a:pt x="23" y="391"/>
                  </a:lnTo>
                  <a:lnTo>
                    <a:pt x="25" y="392"/>
                  </a:lnTo>
                  <a:lnTo>
                    <a:pt x="27" y="399"/>
                  </a:lnTo>
                  <a:lnTo>
                    <a:pt x="30" y="403"/>
                  </a:lnTo>
                  <a:lnTo>
                    <a:pt x="33" y="416"/>
                  </a:lnTo>
                  <a:lnTo>
                    <a:pt x="31" y="418"/>
                  </a:lnTo>
                  <a:lnTo>
                    <a:pt x="28" y="426"/>
                  </a:lnTo>
                  <a:lnTo>
                    <a:pt x="18" y="434"/>
                  </a:lnTo>
                  <a:lnTo>
                    <a:pt x="18" y="438"/>
                  </a:lnTo>
                  <a:lnTo>
                    <a:pt x="13" y="439"/>
                  </a:lnTo>
                  <a:lnTo>
                    <a:pt x="7" y="444"/>
                  </a:lnTo>
                  <a:lnTo>
                    <a:pt x="3" y="445"/>
                  </a:lnTo>
                  <a:lnTo>
                    <a:pt x="0" y="44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56" name="Freeform 1159"/>
            <p:cNvSpPr>
              <a:spLocks noChangeAspect="1"/>
            </p:cNvSpPr>
            <p:nvPr/>
          </p:nvSpPr>
          <p:spPr bwMode="auto">
            <a:xfrm>
              <a:off x="2550" y="1913"/>
              <a:ext cx="233" cy="380"/>
            </a:xfrm>
            <a:custGeom>
              <a:avLst/>
              <a:gdLst>
                <a:gd name="T0" fmla="*/ 0 w 467"/>
                <a:gd name="T1" fmla="*/ 1 h 759"/>
                <a:gd name="T2" fmla="*/ 0 w 467"/>
                <a:gd name="T3" fmla="*/ 1 h 759"/>
                <a:gd name="T4" fmla="*/ 0 w 467"/>
                <a:gd name="T5" fmla="*/ 1 h 759"/>
                <a:gd name="T6" fmla="*/ 0 w 467"/>
                <a:gd name="T7" fmla="*/ 1 h 759"/>
                <a:gd name="T8" fmla="*/ 0 w 467"/>
                <a:gd name="T9" fmla="*/ 1 h 759"/>
                <a:gd name="T10" fmla="*/ 0 w 467"/>
                <a:gd name="T11" fmla="*/ 1 h 759"/>
                <a:gd name="T12" fmla="*/ 0 w 467"/>
                <a:gd name="T13" fmla="*/ 1 h 759"/>
                <a:gd name="T14" fmla="*/ 0 w 467"/>
                <a:gd name="T15" fmla="*/ 1 h 759"/>
                <a:gd name="T16" fmla="*/ 0 w 467"/>
                <a:gd name="T17" fmla="*/ 1 h 759"/>
                <a:gd name="T18" fmla="*/ 0 w 467"/>
                <a:gd name="T19" fmla="*/ 1 h 759"/>
                <a:gd name="T20" fmla="*/ 0 w 467"/>
                <a:gd name="T21" fmla="*/ 2 h 759"/>
                <a:gd name="T22" fmla="*/ 0 w 467"/>
                <a:gd name="T23" fmla="*/ 2 h 759"/>
                <a:gd name="T24" fmla="*/ 0 w 467"/>
                <a:gd name="T25" fmla="*/ 2 h 759"/>
                <a:gd name="T26" fmla="*/ 0 w 467"/>
                <a:gd name="T27" fmla="*/ 2 h 759"/>
                <a:gd name="T28" fmla="*/ 0 w 467"/>
                <a:gd name="T29" fmla="*/ 2 h 759"/>
                <a:gd name="T30" fmla="*/ 1 w 467"/>
                <a:gd name="T31" fmla="*/ 2 h 759"/>
                <a:gd name="T32" fmla="*/ 1 w 467"/>
                <a:gd name="T33" fmla="*/ 2 h 759"/>
                <a:gd name="T34" fmla="*/ 1 w 467"/>
                <a:gd name="T35" fmla="*/ 2 h 759"/>
                <a:gd name="T36" fmla="*/ 1 w 467"/>
                <a:gd name="T37" fmla="*/ 2 h 759"/>
                <a:gd name="T38" fmla="*/ 1 w 467"/>
                <a:gd name="T39" fmla="*/ 2 h 759"/>
                <a:gd name="T40" fmla="*/ 1 w 467"/>
                <a:gd name="T41" fmla="*/ 2 h 759"/>
                <a:gd name="T42" fmla="*/ 1 w 467"/>
                <a:gd name="T43" fmla="*/ 2 h 759"/>
                <a:gd name="T44" fmla="*/ 1 w 467"/>
                <a:gd name="T45" fmla="*/ 2 h 759"/>
                <a:gd name="T46" fmla="*/ 1 w 467"/>
                <a:gd name="T47" fmla="*/ 2 h 759"/>
                <a:gd name="T48" fmla="*/ 1 w 467"/>
                <a:gd name="T49" fmla="*/ 2 h 759"/>
                <a:gd name="T50" fmla="*/ 1 w 467"/>
                <a:gd name="T51" fmla="*/ 2 h 759"/>
                <a:gd name="T52" fmla="*/ 1 w 467"/>
                <a:gd name="T53" fmla="*/ 3 h 759"/>
                <a:gd name="T54" fmla="*/ 1 w 467"/>
                <a:gd name="T55" fmla="*/ 3 h 759"/>
                <a:gd name="T56" fmla="*/ 1 w 467"/>
                <a:gd name="T57" fmla="*/ 3 h 759"/>
                <a:gd name="T58" fmla="*/ 1 w 467"/>
                <a:gd name="T59" fmla="*/ 3 h 759"/>
                <a:gd name="T60" fmla="*/ 1 w 467"/>
                <a:gd name="T61" fmla="*/ 3 h 759"/>
                <a:gd name="T62" fmla="*/ 1 w 467"/>
                <a:gd name="T63" fmla="*/ 3 h 759"/>
                <a:gd name="T64" fmla="*/ 1 w 467"/>
                <a:gd name="T65" fmla="*/ 3 h 759"/>
                <a:gd name="T66" fmla="*/ 0 w 467"/>
                <a:gd name="T67" fmla="*/ 3 h 759"/>
                <a:gd name="T68" fmla="*/ 0 w 467"/>
                <a:gd name="T69" fmla="*/ 3 h 759"/>
                <a:gd name="T70" fmla="*/ 0 w 467"/>
                <a:gd name="T71" fmla="*/ 3 h 759"/>
                <a:gd name="T72" fmla="*/ 0 w 467"/>
                <a:gd name="T73" fmla="*/ 3 h 759"/>
                <a:gd name="T74" fmla="*/ 0 w 467"/>
                <a:gd name="T75" fmla="*/ 3 h 759"/>
                <a:gd name="T76" fmla="*/ 0 w 467"/>
                <a:gd name="T77" fmla="*/ 3 h 759"/>
                <a:gd name="T78" fmla="*/ 0 w 467"/>
                <a:gd name="T79" fmla="*/ 3 h 759"/>
                <a:gd name="T80" fmla="*/ 0 w 467"/>
                <a:gd name="T81" fmla="*/ 3 h 759"/>
                <a:gd name="T82" fmla="*/ 0 w 467"/>
                <a:gd name="T83" fmla="*/ 3 h 759"/>
                <a:gd name="T84" fmla="*/ 0 w 467"/>
                <a:gd name="T85" fmla="*/ 3 h 759"/>
                <a:gd name="T86" fmla="*/ 0 w 467"/>
                <a:gd name="T87" fmla="*/ 3 h 759"/>
                <a:gd name="T88" fmla="*/ 0 w 467"/>
                <a:gd name="T89" fmla="*/ 3 h 759"/>
                <a:gd name="T90" fmla="*/ 0 w 467"/>
                <a:gd name="T91" fmla="*/ 3 h 759"/>
                <a:gd name="T92" fmla="*/ 0 w 467"/>
                <a:gd name="T93" fmla="*/ 3 h 759"/>
                <a:gd name="T94" fmla="*/ 0 w 467"/>
                <a:gd name="T95" fmla="*/ 3 h 759"/>
                <a:gd name="T96" fmla="*/ 0 w 467"/>
                <a:gd name="T97" fmla="*/ 3 h 759"/>
                <a:gd name="T98" fmla="*/ 0 w 467"/>
                <a:gd name="T99" fmla="*/ 3 h 759"/>
                <a:gd name="T100" fmla="*/ 0 w 467"/>
                <a:gd name="T101" fmla="*/ 3 h 759"/>
                <a:gd name="T102" fmla="*/ 0 w 467"/>
                <a:gd name="T103" fmla="*/ 3 h 759"/>
                <a:gd name="T104" fmla="*/ 0 w 467"/>
                <a:gd name="T105" fmla="*/ 3 h 759"/>
                <a:gd name="T106" fmla="*/ 0 w 467"/>
                <a:gd name="T107" fmla="*/ 3 h 759"/>
                <a:gd name="T108" fmla="*/ 0 w 467"/>
                <a:gd name="T109" fmla="*/ 3 h 759"/>
                <a:gd name="T110" fmla="*/ 0 w 467"/>
                <a:gd name="T111" fmla="*/ 2 h 7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 h="759">
                  <a:moveTo>
                    <a:pt x="172" y="0"/>
                  </a:moveTo>
                  <a:lnTo>
                    <a:pt x="179" y="8"/>
                  </a:lnTo>
                  <a:lnTo>
                    <a:pt x="181" y="13"/>
                  </a:lnTo>
                  <a:lnTo>
                    <a:pt x="182" y="21"/>
                  </a:lnTo>
                  <a:lnTo>
                    <a:pt x="176" y="19"/>
                  </a:lnTo>
                  <a:lnTo>
                    <a:pt x="172" y="23"/>
                  </a:lnTo>
                  <a:lnTo>
                    <a:pt x="166" y="23"/>
                  </a:lnTo>
                  <a:lnTo>
                    <a:pt x="162" y="24"/>
                  </a:lnTo>
                  <a:lnTo>
                    <a:pt x="158" y="24"/>
                  </a:lnTo>
                  <a:lnTo>
                    <a:pt x="149" y="30"/>
                  </a:lnTo>
                  <a:lnTo>
                    <a:pt x="149" y="33"/>
                  </a:lnTo>
                  <a:lnTo>
                    <a:pt x="154" y="36"/>
                  </a:lnTo>
                  <a:lnTo>
                    <a:pt x="155" y="38"/>
                  </a:lnTo>
                  <a:lnTo>
                    <a:pt x="157" y="38"/>
                  </a:lnTo>
                  <a:lnTo>
                    <a:pt x="158" y="43"/>
                  </a:lnTo>
                  <a:lnTo>
                    <a:pt x="158" y="47"/>
                  </a:lnTo>
                  <a:lnTo>
                    <a:pt x="154" y="53"/>
                  </a:lnTo>
                  <a:lnTo>
                    <a:pt x="151" y="59"/>
                  </a:lnTo>
                  <a:lnTo>
                    <a:pt x="154" y="63"/>
                  </a:lnTo>
                  <a:lnTo>
                    <a:pt x="160" y="63"/>
                  </a:lnTo>
                  <a:lnTo>
                    <a:pt x="157" y="66"/>
                  </a:lnTo>
                  <a:lnTo>
                    <a:pt x="152" y="72"/>
                  </a:lnTo>
                  <a:lnTo>
                    <a:pt x="144" y="69"/>
                  </a:lnTo>
                  <a:lnTo>
                    <a:pt x="140" y="73"/>
                  </a:lnTo>
                  <a:lnTo>
                    <a:pt x="138" y="72"/>
                  </a:lnTo>
                  <a:lnTo>
                    <a:pt x="137" y="73"/>
                  </a:lnTo>
                  <a:lnTo>
                    <a:pt x="139" y="77"/>
                  </a:lnTo>
                  <a:lnTo>
                    <a:pt x="138" y="79"/>
                  </a:lnTo>
                  <a:lnTo>
                    <a:pt x="134" y="84"/>
                  </a:lnTo>
                  <a:lnTo>
                    <a:pt x="127" y="83"/>
                  </a:lnTo>
                  <a:lnTo>
                    <a:pt x="128" y="84"/>
                  </a:lnTo>
                  <a:lnTo>
                    <a:pt x="122" y="85"/>
                  </a:lnTo>
                  <a:lnTo>
                    <a:pt x="119" y="90"/>
                  </a:lnTo>
                  <a:lnTo>
                    <a:pt x="115" y="90"/>
                  </a:lnTo>
                  <a:lnTo>
                    <a:pt x="113" y="99"/>
                  </a:lnTo>
                  <a:lnTo>
                    <a:pt x="107" y="103"/>
                  </a:lnTo>
                  <a:lnTo>
                    <a:pt x="107" y="108"/>
                  </a:lnTo>
                  <a:lnTo>
                    <a:pt x="106" y="110"/>
                  </a:lnTo>
                  <a:lnTo>
                    <a:pt x="102" y="113"/>
                  </a:lnTo>
                  <a:lnTo>
                    <a:pt x="108" y="115"/>
                  </a:lnTo>
                  <a:lnTo>
                    <a:pt x="114" y="120"/>
                  </a:lnTo>
                  <a:lnTo>
                    <a:pt x="115" y="120"/>
                  </a:lnTo>
                  <a:lnTo>
                    <a:pt x="118" y="126"/>
                  </a:lnTo>
                  <a:lnTo>
                    <a:pt x="120" y="128"/>
                  </a:lnTo>
                  <a:lnTo>
                    <a:pt x="116" y="132"/>
                  </a:lnTo>
                  <a:lnTo>
                    <a:pt x="118" y="134"/>
                  </a:lnTo>
                  <a:lnTo>
                    <a:pt x="127" y="135"/>
                  </a:lnTo>
                  <a:lnTo>
                    <a:pt x="132" y="133"/>
                  </a:lnTo>
                  <a:lnTo>
                    <a:pt x="144" y="138"/>
                  </a:lnTo>
                  <a:lnTo>
                    <a:pt x="150" y="137"/>
                  </a:lnTo>
                  <a:lnTo>
                    <a:pt x="151" y="140"/>
                  </a:lnTo>
                  <a:lnTo>
                    <a:pt x="149" y="140"/>
                  </a:lnTo>
                  <a:lnTo>
                    <a:pt x="146" y="145"/>
                  </a:lnTo>
                  <a:lnTo>
                    <a:pt x="146" y="147"/>
                  </a:lnTo>
                  <a:lnTo>
                    <a:pt x="145" y="150"/>
                  </a:lnTo>
                  <a:lnTo>
                    <a:pt x="145" y="152"/>
                  </a:lnTo>
                  <a:lnTo>
                    <a:pt x="149" y="155"/>
                  </a:lnTo>
                  <a:lnTo>
                    <a:pt x="149" y="157"/>
                  </a:lnTo>
                  <a:lnTo>
                    <a:pt x="142" y="158"/>
                  </a:lnTo>
                  <a:lnTo>
                    <a:pt x="139" y="159"/>
                  </a:lnTo>
                  <a:lnTo>
                    <a:pt x="138" y="162"/>
                  </a:lnTo>
                  <a:lnTo>
                    <a:pt x="138" y="170"/>
                  </a:lnTo>
                  <a:lnTo>
                    <a:pt x="139" y="180"/>
                  </a:lnTo>
                  <a:lnTo>
                    <a:pt x="139" y="186"/>
                  </a:lnTo>
                  <a:lnTo>
                    <a:pt x="137" y="191"/>
                  </a:lnTo>
                  <a:lnTo>
                    <a:pt x="137" y="194"/>
                  </a:lnTo>
                  <a:lnTo>
                    <a:pt x="139" y="201"/>
                  </a:lnTo>
                  <a:lnTo>
                    <a:pt x="145" y="209"/>
                  </a:lnTo>
                  <a:lnTo>
                    <a:pt x="146" y="212"/>
                  </a:lnTo>
                  <a:lnTo>
                    <a:pt x="146" y="218"/>
                  </a:lnTo>
                  <a:lnTo>
                    <a:pt x="148" y="224"/>
                  </a:lnTo>
                  <a:lnTo>
                    <a:pt x="150" y="231"/>
                  </a:lnTo>
                  <a:lnTo>
                    <a:pt x="151" y="234"/>
                  </a:lnTo>
                  <a:lnTo>
                    <a:pt x="156" y="234"/>
                  </a:lnTo>
                  <a:lnTo>
                    <a:pt x="161" y="236"/>
                  </a:lnTo>
                  <a:lnTo>
                    <a:pt x="161" y="241"/>
                  </a:lnTo>
                  <a:lnTo>
                    <a:pt x="158" y="248"/>
                  </a:lnTo>
                  <a:lnTo>
                    <a:pt x="158" y="253"/>
                  </a:lnTo>
                  <a:lnTo>
                    <a:pt x="162" y="257"/>
                  </a:lnTo>
                  <a:lnTo>
                    <a:pt x="166" y="255"/>
                  </a:lnTo>
                  <a:lnTo>
                    <a:pt x="167" y="257"/>
                  </a:lnTo>
                  <a:lnTo>
                    <a:pt x="172" y="258"/>
                  </a:lnTo>
                  <a:lnTo>
                    <a:pt x="174" y="254"/>
                  </a:lnTo>
                  <a:lnTo>
                    <a:pt x="175" y="253"/>
                  </a:lnTo>
                  <a:lnTo>
                    <a:pt x="176" y="254"/>
                  </a:lnTo>
                  <a:lnTo>
                    <a:pt x="180" y="261"/>
                  </a:lnTo>
                  <a:lnTo>
                    <a:pt x="182" y="264"/>
                  </a:lnTo>
                  <a:lnTo>
                    <a:pt x="184" y="264"/>
                  </a:lnTo>
                  <a:lnTo>
                    <a:pt x="184" y="263"/>
                  </a:lnTo>
                  <a:lnTo>
                    <a:pt x="182" y="260"/>
                  </a:lnTo>
                  <a:lnTo>
                    <a:pt x="182" y="259"/>
                  </a:lnTo>
                  <a:lnTo>
                    <a:pt x="184" y="261"/>
                  </a:lnTo>
                  <a:lnTo>
                    <a:pt x="187" y="264"/>
                  </a:lnTo>
                  <a:lnTo>
                    <a:pt x="188" y="264"/>
                  </a:lnTo>
                  <a:lnTo>
                    <a:pt x="191" y="265"/>
                  </a:lnTo>
                  <a:lnTo>
                    <a:pt x="191" y="267"/>
                  </a:lnTo>
                  <a:lnTo>
                    <a:pt x="190" y="269"/>
                  </a:lnTo>
                  <a:lnTo>
                    <a:pt x="188" y="270"/>
                  </a:lnTo>
                  <a:lnTo>
                    <a:pt x="187" y="273"/>
                  </a:lnTo>
                  <a:lnTo>
                    <a:pt x="188" y="276"/>
                  </a:lnTo>
                  <a:lnTo>
                    <a:pt x="187" y="279"/>
                  </a:lnTo>
                  <a:lnTo>
                    <a:pt x="188" y="283"/>
                  </a:lnTo>
                  <a:lnTo>
                    <a:pt x="190" y="283"/>
                  </a:lnTo>
                  <a:lnTo>
                    <a:pt x="190" y="288"/>
                  </a:lnTo>
                  <a:lnTo>
                    <a:pt x="193" y="294"/>
                  </a:lnTo>
                  <a:lnTo>
                    <a:pt x="197" y="293"/>
                  </a:lnTo>
                  <a:lnTo>
                    <a:pt x="198" y="294"/>
                  </a:lnTo>
                  <a:lnTo>
                    <a:pt x="199" y="302"/>
                  </a:lnTo>
                  <a:lnTo>
                    <a:pt x="199" y="303"/>
                  </a:lnTo>
                  <a:lnTo>
                    <a:pt x="202" y="306"/>
                  </a:lnTo>
                  <a:lnTo>
                    <a:pt x="203" y="306"/>
                  </a:lnTo>
                  <a:lnTo>
                    <a:pt x="205" y="308"/>
                  </a:lnTo>
                  <a:lnTo>
                    <a:pt x="209" y="309"/>
                  </a:lnTo>
                  <a:lnTo>
                    <a:pt x="210" y="307"/>
                  </a:lnTo>
                  <a:lnTo>
                    <a:pt x="214" y="306"/>
                  </a:lnTo>
                  <a:lnTo>
                    <a:pt x="218" y="306"/>
                  </a:lnTo>
                  <a:lnTo>
                    <a:pt x="223" y="313"/>
                  </a:lnTo>
                  <a:lnTo>
                    <a:pt x="229" y="317"/>
                  </a:lnTo>
                  <a:lnTo>
                    <a:pt x="236" y="317"/>
                  </a:lnTo>
                  <a:lnTo>
                    <a:pt x="242" y="312"/>
                  </a:lnTo>
                  <a:lnTo>
                    <a:pt x="241" y="309"/>
                  </a:lnTo>
                  <a:lnTo>
                    <a:pt x="242" y="305"/>
                  </a:lnTo>
                  <a:lnTo>
                    <a:pt x="241" y="297"/>
                  </a:lnTo>
                  <a:lnTo>
                    <a:pt x="239" y="289"/>
                  </a:lnTo>
                  <a:lnTo>
                    <a:pt x="239" y="284"/>
                  </a:lnTo>
                  <a:lnTo>
                    <a:pt x="244" y="284"/>
                  </a:lnTo>
                  <a:lnTo>
                    <a:pt x="252" y="289"/>
                  </a:lnTo>
                  <a:lnTo>
                    <a:pt x="259" y="289"/>
                  </a:lnTo>
                  <a:lnTo>
                    <a:pt x="266" y="293"/>
                  </a:lnTo>
                  <a:lnTo>
                    <a:pt x="270" y="291"/>
                  </a:lnTo>
                  <a:lnTo>
                    <a:pt x="274" y="285"/>
                  </a:lnTo>
                  <a:lnTo>
                    <a:pt x="275" y="289"/>
                  </a:lnTo>
                  <a:lnTo>
                    <a:pt x="277" y="295"/>
                  </a:lnTo>
                  <a:lnTo>
                    <a:pt x="286" y="294"/>
                  </a:lnTo>
                  <a:lnTo>
                    <a:pt x="289" y="288"/>
                  </a:lnTo>
                  <a:lnTo>
                    <a:pt x="290" y="287"/>
                  </a:lnTo>
                  <a:lnTo>
                    <a:pt x="294" y="285"/>
                  </a:lnTo>
                  <a:lnTo>
                    <a:pt x="301" y="285"/>
                  </a:lnTo>
                  <a:lnTo>
                    <a:pt x="304" y="285"/>
                  </a:lnTo>
                  <a:lnTo>
                    <a:pt x="307" y="287"/>
                  </a:lnTo>
                  <a:lnTo>
                    <a:pt x="310" y="287"/>
                  </a:lnTo>
                  <a:lnTo>
                    <a:pt x="313" y="284"/>
                  </a:lnTo>
                  <a:lnTo>
                    <a:pt x="312" y="290"/>
                  </a:lnTo>
                  <a:lnTo>
                    <a:pt x="310" y="295"/>
                  </a:lnTo>
                  <a:lnTo>
                    <a:pt x="311" y="299"/>
                  </a:lnTo>
                  <a:lnTo>
                    <a:pt x="316" y="297"/>
                  </a:lnTo>
                  <a:lnTo>
                    <a:pt x="317" y="299"/>
                  </a:lnTo>
                  <a:lnTo>
                    <a:pt x="319" y="299"/>
                  </a:lnTo>
                  <a:lnTo>
                    <a:pt x="320" y="302"/>
                  </a:lnTo>
                  <a:lnTo>
                    <a:pt x="322" y="306"/>
                  </a:lnTo>
                  <a:lnTo>
                    <a:pt x="319" y="307"/>
                  </a:lnTo>
                  <a:lnTo>
                    <a:pt x="320" y="309"/>
                  </a:lnTo>
                  <a:lnTo>
                    <a:pt x="323" y="308"/>
                  </a:lnTo>
                  <a:lnTo>
                    <a:pt x="326" y="308"/>
                  </a:lnTo>
                  <a:lnTo>
                    <a:pt x="328" y="312"/>
                  </a:lnTo>
                  <a:lnTo>
                    <a:pt x="332" y="319"/>
                  </a:lnTo>
                  <a:lnTo>
                    <a:pt x="340" y="323"/>
                  </a:lnTo>
                  <a:lnTo>
                    <a:pt x="347" y="323"/>
                  </a:lnTo>
                  <a:lnTo>
                    <a:pt x="350" y="323"/>
                  </a:lnTo>
                  <a:lnTo>
                    <a:pt x="341" y="330"/>
                  </a:lnTo>
                  <a:lnTo>
                    <a:pt x="342" y="333"/>
                  </a:lnTo>
                  <a:lnTo>
                    <a:pt x="348" y="342"/>
                  </a:lnTo>
                  <a:lnTo>
                    <a:pt x="359" y="347"/>
                  </a:lnTo>
                  <a:lnTo>
                    <a:pt x="362" y="350"/>
                  </a:lnTo>
                  <a:lnTo>
                    <a:pt x="358" y="355"/>
                  </a:lnTo>
                  <a:lnTo>
                    <a:pt x="359" y="359"/>
                  </a:lnTo>
                  <a:lnTo>
                    <a:pt x="364" y="360"/>
                  </a:lnTo>
                  <a:lnTo>
                    <a:pt x="366" y="363"/>
                  </a:lnTo>
                  <a:lnTo>
                    <a:pt x="368" y="362"/>
                  </a:lnTo>
                  <a:lnTo>
                    <a:pt x="371" y="362"/>
                  </a:lnTo>
                  <a:lnTo>
                    <a:pt x="372" y="360"/>
                  </a:lnTo>
                  <a:lnTo>
                    <a:pt x="376" y="360"/>
                  </a:lnTo>
                  <a:lnTo>
                    <a:pt x="380" y="359"/>
                  </a:lnTo>
                  <a:lnTo>
                    <a:pt x="382" y="355"/>
                  </a:lnTo>
                  <a:lnTo>
                    <a:pt x="383" y="355"/>
                  </a:lnTo>
                  <a:lnTo>
                    <a:pt x="385" y="355"/>
                  </a:lnTo>
                  <a:lnTo>
                    <a:pt x="388" y="359"/>
                  </a:lnTo>
                  <a:lnTo>
                    <a:pt x="389" y="362"/>
                  </a:lnTo>
                  <a:lnTo>
                    <a:pt x="389" y="365"/>
                  </a:lnTo>
                  <a:lnTo>
                    <a:pt x="382" y="369"/>
                  </a:lnTo>
                  <a:lnTo>
                    <a:pt x="379" y="372"/>
                  </a:lnTo>
                  <a:lnTo>
                    <a:pt x="379" y="374"/>
                  </a:lnTo>
                  <a:lnTo>
                    <a:pt x="382" y="389"/>
                  </a:lnTo>
                  <a:lnTo>
                    <a:pt x="386" y="393"/>
                  </a:lnTo>
                  <a:lnTo>
                    <a:pt x="384" y="396"/>
                  </a:lnTo>
                  <a:lnTo>
                    <a:pt x="379" y="399"/>
                  </a:lnTo>
                  <a:lnTo>
                    <a:pt x="382" y="403"/>
                  </a:lnTo>
                  <a:lnTo>
                    <a:pt x="379" y="407"/>
                  </a:lnTo>
                  <a:lnTo>
                    <a:pt x="382" y="409"/>
                  </a:lnTo>
                  <a:lnTo>
                    <a:pt x="386" y="405"/>
                  </a:lnTo>
                  <a:lnTo>
                    <a:pt x="394" y="402"/>
                  </a:lnTo>
                  <a:lnTo>
                    <a:pt x="396" y="403"/>
                  </a:lnTo>
                  <a:lnTo>
                    <a:pt x="420" y="398"/>
                  </a:lnTo>
                  <a:lnTo>
                    <a:pt x="421" y="401"/>
                  </a:lnTo>
                  <a:lnTo>
                    <a:pt x="436" y="410"/>
                  </a:lnTo>
                  <a:lnTo>
                    <a:pt x="446" y="415"/>
                  </a:lnTo>
                  <a:lnTo>
                    <a:pt x="454" y="421"/>
                  </a:lnTo>
                  <a:lnTo>
                    <a:pt x="456" y="433"/>
                  </a:lnTo>
                  <a:lnTo>
                    <a:pt x="458" y="435"/>
                  </a:lnTo>
                  <a:lnTo>
                    <a:pt x="458" y="441"/>
                  </a:lnTo>
                  <a:lnTo>
                    <a:pt x="462" y="443"/>
                  </a:lnTo>
                  <a:lnTo>
                    <a:pt x="462" y="446"/>
                  </a:lnTo>
                  <a:lnTo>
                    <a:pt x="467" y="450"/>
                  </a:lnTo>
                  <a:lnTo>
                    <a:pt x="467" y="453"/>
                  </a:lnTo>
                  <a:lnTo>
                    <a:pt x="457" y="462"/>
                  </a:lnTo>
                  <a:lnTo>
                    <a:pt x="452" y="468"/>
                  </a:lnTo>
                  <a:lnTo>
                    <a:pt x="449" y="469"/>
                  </a:lnTo>
                  <a:lnTo>
                    <a:pt x="443" y="482"/>
                  </a:lnTo>
                  <a:lnTo>
                    <a:pt x="445" y="483"/>
                  </a:lnTo>
                  <a:lnTo>
                    <a:pt x="446" y="486"/>
                  </a:lnTo>
                  <a:lnTo>
                    <a:pt x="438" y="492"/>
                  </a:lnTo>
                  <a:lnTo>
                    <a:pt x="432" y="492"/>
                  </a:lnTo>
                  <a:lnTo>
                    <a:pt x="432" y="494"/>
                  </a:lnTo>
                  <a:lnTo>
                    <a:pt x="436" y="504"/>
                  </a:lnTo>
                  <a:lnTo>
                    <a:pt x="439" y="516"/>
                  </a:lnTo>
                  <a:lnTo>
                    <a:pt x="439" y="518"/>
                  </a:lnTo>
                  <a:lnTo>
                    <a:pt x="437" y="522"/>
                  </a:lnTo>
                  <a:lnTo>
                    <a:pt x="440" y="537"/>
                  </a:lnTo>
                  <a:lnTo>
                    <a:pt x="436" y="540"/>
                  </a:lnTo>
                  <a:lnTo>
                    <a:pt x="426" y="576"/>
                  </a:lnTo>
                  <a:lnTo>
                    <a:pt x="431" y="583"/>
                  </a:lnTo>
                  <a:lnTo>
                    <a:pt x="432" y="589"/>
                  </a:lnTo>
                  <a:lnTo>
                    <a:pt x="430" y="590"/>
                  </a:lnTo>
                  <a:lnTo>
                    <a:pt x="428" y="593"/>
                  </a:lnTo>
                  <a:lnTo>
                    <a:pt x="422" y="595"/>
                  </a:lnTo>
                  <a:lnTo>
                    <a:pt x="418" y="595"/>
                  </a:lnTo>
                  <a:lnTo>
                    <a:pt x="416" y="599"/>
                  </a:lnTo>
                  <a:lnTo>
                    <a:pt x="414" y="600"/>
                  </a:lnTo>
                  <a:lnTo>
                    <a:pt x="414" y="602"/>
                  </a:lnTo>
                  <a:lnTo>
                    <a:pt x="415" y="608"/>
                  </a:lnTo>
                  <a:lnTo>
                    <a:pt x="412" y="619"/>
                  </a:lnTo>
                  <a:lnTo>
                    <a:pt x="412" y="623"/>
                  </a:lnTo>
                  <a:lnTo>
                    <a:pt x="410" y="626"/>
                  </a:lnTo>
                  <a:lnTo>
                    <a:pt x="403" y="627"/>
                  </a:lnTo>
                  <a:lnTo>
                    <a:pt x="401" y="631"/>
                  </a:lnTo>
                  <a:lnTo>
                    <a:pt x="398" y="641"/>
                  </a:lnTo>
                  <a:lnTo>
                    <a:pt x="391" y="642"/>
                  </a:lnTo>
                  <a:lnTo>
                    <a:pt x="388" y="642"/>
                  </a:lnTo>
                  <a:lnTo>
                    <a:pt x="383" y="635"/>
                  </a:lnTo>
                  <a:lnTo>
                    <a:pt x="374" y="625"/>
                  </a:lnTo>
                  <a:lnTo>
                    <a:pt x="374" y="618"/>
                  </a:lnTo>
                  <a:lnTo>
                    <a:pt x="374" y="614"/>
                  </a:lnTo>
                  <a:lnTo>
                    <a:pt x="374" y="608"/>
                  </a:lnTo>
                  <a:lnTo>
                    <a:pt x="370" y="607"/>
                  </a:lnTo>
                  <a:lnTo>
                    <a:pt x="362" y="594"/>
                  </a:lnTo>
                  <a:lnTo>
                    <a:pt x="362" y="589"/>
                  </a:lnTo>
                  <a:lnTo>
                    <a:pt x="359" y="585"/>
                  </a:lnTo>
                  <a:lnTo>
                    <a:pt x="356" y="584"/>
                  </a:lnTo>
                  <a:lnTo>
                    <a:pt x="356" y="582"/>
                  </a:lnTo>
                  <a:lnTo>
                    <a:pt x="353" y="579"/>
                  </a:lnTo>
                  <a:lnTo>
                    <a:pt x="347" y="567"/>
                  </a:lnTo>
                  <a:lnTo>
                    <a:pt x="334" y="561"/>
                  </a:lnTo>
                  <a:lnTo>
                    <a:pt x="312" y="559"/>
                  </a:lnTo>
                  <a:lnTo>
                    <a:pt x="308" y="560"/>
                  </a:lnTo>
                  <a:lnTo>
                    <a:pt x="306" y="557"/>
                  </a:lnTo>
                  <a:lnTo>
                    <a:pt x="304" y="558"/>
                  </a:lnTo>
                  <a:lnTo>
                    <a:pt x="299" y="563"/>
                  </a:lnTo>
                  <a:lnTo>
                    <a:pt x="298" y="565"/>
                  </a:lnTo>
                  <a:lnTo>
                    <a:pt x="300" y="567"/>
                  </a:lnTo>
                  <a:lnTo>
                    <a:pt x="298" y="571"/>
                  </a:lnTo>
                  <a:lnTo>
                    <a:pt x="293" y="573"/>
                  </a:lnTo>
                  <a:lnTo>
                    <a:pt x="288" y="575"/>
                  </a:lnTo>
                  <a:lnTo>
                    <a:pt x="281" y="578"/>
                  </a:lnTo>
                  <a:lnTo>
                    <a:pt x="276" y="578"/>
                  </a:lnTo>
                  <a:lnTo>
                    <a:pt x="270" y="596"/>
                  </a:lnTo>
                  <a:lnTo>
                    <a:pt x="275" y="609"/>
                  </a:lnTo>
                  <a:lnTo>
                    <a:pt x="270" y="614"/>
                  </a:lnTo>
                  <a:lnTo>
                    <a:pt x="265" y="623"/>
                  </a:lnTo>
                  <a:lnTo>
                    <a:pt x="266" y="629"/>
                  </a:lnTo>
                  <a:lnTo>
                    <a:pt x="265" y="633"/>
                  </a:lnTo>
                  <a:lnTo>
                    <a:pt x="258" y="638"/>
                  </a:lnTo>
                  <a:lnTo>
                    <a:pt x="253" y="635"/>
                  </a:lnTo>
                  <a:lnTo>
                    <a:pt x="245" y="626"/>
                  </a:lnTo>
                  <a:lnTo>
                    <a:pt x="242" y="621"/>
                  </a:lnTo>
                  <a:lnTo>
                    <a:pt x="240" y="620"/>
                  </a:lnTo>
                  <a:lnTo>
                    <a:pt x="238" y="621"/>
                  </a:lnTo>
                  <a:lnTo>
                    <a:pt x="236" y="620"/>
                  </a:lnTo>
                  <a:lnTo>
                    <a:pt x="235" y="621"/>
                  </a:lnTo>
                  <a:lnTo>
                    <a:pt x="233" y="618"/>
                  </a:lnTo>
                  <a:lnTo>
                    <a:pt x="232" y="618"/>
                  </a:lnTo>
                  <a:lnTo>
                    <a:pt x="229" y="623"/>
                  </a:lnTo>
                  <a:lnTo>
                    <a:pt x="228" y="625"/>
                  </a:lnTo>
                  <a:lnTo>
                    <a:pt x="224" y="623"/>
                  </a:lnTo>
                  <a:lnTo>
                    <a:pt x="222" y="621"/>
                  </a:lnTo>
                  <a:lnTo>
                    <a:pt x="218" y="620"/>
                  </a:lnTo>
                  <a:lnTo>
                    <a:pt x="216" y="620"/>
                  </a:lnTo>
                  <a:lnTo>
                    <a:pt x="211" y="630"/>
                  </a:lnTo>
                  <a:lnTo>
                    <a:pt x="203" y="637"/>
                  </a:lnTo>
                  <a:lnTo>
                    <a:pt x="200" y="644"/>
                  </a:lnTo>
                  <a:lnTo>
                    <a:pt x="197" y="643"/>
                  </a:lnTo>
                  <a:lnTo>
                    <a:pt x="196" y="647"/>
                  </a:lnTo>
                  <a:lnTo>
                    <a:pt x="197" y="650"/>
                  </a:lnTo>
                  <a:lnTo>
                    <a:pt x="194" y="655"/>
                  </a:lnTo>
                  <a:lnTo>
                    <a:pt x="192" y="661"/>
                  </a:lnTo>
                  <a:lnTo>
                    <a:pt x="190" y="665"/>
                  </a:lnTo>
                  <a:lnTo>
                    <a:pt x="190" y="668"/>
                  </a:lnTo>
                  <a:lnTo>
                    <a:pt x="188" y="671"/>
                  </a:lnTo>
                  <a:lnTo>
                    <a:pt x="187" y="677"/>
                  </a:lnTo>
                  <a:lnTo>
                    <a:pt x="186" y="680"/>
                  </a:lnTo>
                  <a:lnTo>
                    <a:pt x="184" y="695"/>
                  </a:lnTo>
                  <a:lnTo>
                    <a:pt x="181" y="698"/>
                  </a:lnTo>
                  <a:lnTo>
                    <a:pt x="175" y="702"/>
                  </a:lnTo>
                  <a:lnTo>
                    <a:pt x="173" y="702"/>
                  </a:lnTo>
                  <a:lnTo>
                    <a:pt x="170" y="702"/>
                  </a:lnTo>
                  <a:lnTo>
                    <a:pt x="172" y="695"/>
                  </a:lnTo>
                  <a:lnTo>
                    <a:pt x="169" y="692"/>
                  </a:lnTo>
                  <a:lnTo>
                    <a:pt x="170" y="689"/>
                  </a:lnTo>
                  <a:lnTo>
                    <a:pt x="169" y="687"/>
                  </a:lnTo>
                  <a:lnTo>
                    <a:pt x="168" y="690"/>
                  </a:lnTo>
                  <a:lnTo>
                    <a:pt x="163" y="695"/>
                  </a:lnTo>
                  <a:lnTo>
                    <a:pt x="155" y="696"/>
                  </a:lnTo>
                  <a:lnTo>
                    <a:pt x="148" y="692"/>
                  </a:lnTo>
                  <a:lnTo>
                    <a:pt x="140" y="692"/>
                  </a:lnTo>
                  <a:lnTo>
                    <a:pt x="136" y="697"/>
                  </a:lnTo>
                  <a:lnTo>
                    <a:pt x="130" y="698"/>
                  </a:lnTo>
                  <a:lnTo>
                    <a:pt x="126" y="698"/>
                  </a:lnTo>
                  <a:lnTo>
                    <a:pt x="127" y="698"/>
                  </a:lnTo>
                  <a:lnTo>
                    <a:pt x="125" y="698"/>
                  </a:lnTo>
                  <a:lnTo>
                    <a:pt x="121" y="698"/>
                  </a:lnTo>
                  <a:lnTo>
                    <a:pt x="120" y="701"/>
                  </a:lnTo>
                  <a:lnTo>
                    <a:pt x="116" y="703"/>
                  </a:lnTo>
                  <a:lnTo>
                    <a:pt x="114" y="705"/>
                  </a:lnTo>
                  <a:lnTo>
                    <a:pt x="113" y="707"/>
                  </a:lnTo>
                  <a:lnTo>
                    <a:pt x="110" y="709"/>
                  </a:lnTo>
                  <a:lnTo>
                    <a:pt x="112" y="719"/>
                  </a:lnTo>
                  <a:lnTo>
                    <a:pt x="110" y="721"/>
                  </a:lnTo>
                  <a:lnTo>
                    <a:pt x="110" y="722"/>
                  </a:lnTo>
                  <a:lnTo>
                    <a:pt x="112" y="722"/>
                  </a:lnTo>
                  <a:lnTo>
                    <a:pt x="113" y="725"/>
                  </a:lnTo>
                  <a:lnTo>
                    <a:pt x="113" y="727"/>
                  </a:lnTo>
                  <a:lnTo>
                    <a:pt x="118" y="727"/>
                  </a:lnTo>
                  <a:lnTo>
                    <a:pt x="116" y="729"/>
                  </a:lnTo>
                  <a:lnTo>
                    <a:pt x="119" y="732"/>
                  </a:lnTo>
                  <a:lnTo>
                    <a:pt x="118" y="733"/>
                  </a:lnTo>
                  <a:lnTo>
                    <a:pt x="118" y="735"/>
                  </a:lnTo>
                  <a:lnTo>
                    <a:pt x="116" y="737"/>
                  </a:lnTo>
                  <a:lnTo>
                    <a:pt x="115" y="740"/>
                  </a:lnTo>
                  <a:lnTo>
                    <a:pt x="113" y="741"/>
                  </a:lnTo>
                  <a:lnTo>
                    <a:pt x="113" y="738"/>
                  </a:lnTo>
                  <a:lnTo>
                    <a:pt x="109" y="739"/>
                  </a:lnTo>
                  <a:lnTo>
                    <a:pt x="107" y="739"/>
                  </a:lnTo>
                  <a:lnTo>
                    <a:pt x="106" y="741"/>
                  </a:lnTo>
                  <a:lnTo>
                    <a:pt x="103" y="744"/>
                  </a:lnTo>
                  <a:lnTo>
                    <a:pt x="101" y="743"/>
                  </a:lnTo>
                  <a:lnTo>
                    <a:pt x="96" y="745"/>
                  </a:lnTo>
                  <a:lnTo>
                    <a:pt x="91" y="743"/>
                  </a:lnTo>
                  <a:lnTo>
                    <a:pt x="83" y="743"/>
                  </a:lnTo>
                  <a:lnTo>
                    <a:pt x="82" y="744"/>
                  </a:lnTo>
                  <a:lnTo>
                    <a:pt x="78" y="744"/>
                  </a:lnTo>
                  <a:lnTo>
                    <a:pt x="76" y="746"/>
                  </a:lnTo>
                  <a:lnTo>
                    <a:pt x="74" y="749"/>
                  </a:lnTo>
                  <a:lnTo>
                    <a:pt x="73" y="747"/>
                  </a:lnTo>
                  <a:lnTo>
                    <a:pt x="72" y="744"/>
                  </a:lnTo>
                  <a:lnTo>
                    <a:pt x="72" y="741"/>
                  </a:lnTo>
                  <a:lnTo>
                    <a:pt x="71" y="741"/>
                  </a:lnTo>
                  <a:lnTo>
                    <a:pt x="71" y="739"/>
                  </a:lnTo>
                  <a:lnTo>
                    <a:pt x="62" y="741"/>
                  </a:lnTo>
                  <a:lnTo>
                    <a:pt x="64" y="743"/>
                  </a:lnTo>
                  <a:lnTo>
                    <a:pt x="62" y="744"/>
                  </a:lnTo>
                  <a:lnTo>
                    <a:pt x="60" y="739"/>
                  </a:lnTo>
                  <a:lnTo>
                    <a:pt x="58" y="739"/>
                  </a:lnTo>
                  <a:lnTo>
                    <a:pt x="50" y="740"/>
                  </a:lnTo>
                  <a:lnTo>
                    <a:pt x="50" y="737"/>
                  </a:lnTo>
                  <a:lnTo>
                    <a:pt x="48" y="734"/>
                  </a:lnTo>
                  <a:lnTo>
                    <a:pt x="48" y="732"/>
                  </a:lnTo>
                  <a:lnTo>
                    <a:pt x="42" y="727"/>
                  </a:lnTo>
                  <a:lnTo>
                    <a:pt x="37" y="727"/>
                  </a:lnTo>
                  <a:lnTo>
                    <a:pt x="37" y="735"/>
                  </a:lnTo>
                  <a:lnTo>
                    <a:pt x="34" y="741"/>
                  </a:lnTo>
                  <a:lnTo>
                    <a:pt x="26" y="751"/>
                  </a:lnTo>
                  <a:lnTo>
                    <a:pt x="24" y="749"/>
                  </a:lnTo>
                  <a:lnTo>
                    <a:pt x="24" y="751"/>
                  </a:lnTo>
                  <a:lnTo>
                    <a:pt x="24" y="752"/>
                  </a:lnTo>
                  <a:lnTo>
                    <a:pt x="11" y="755"/>
                  </a:lnTo>
                  <a:lnTo>
                    <a:pt x="6" y="759"/>
                  </a:lnTo>
                  <a:lnTo>
                    <a:pt x="6" y="758"/>
                  </a:lnTo>
                  <a:lnTo>
                    <a:pt x="4" y="755"/>
                  </a:lnTo>
                  <a:lnTo>
                    <a:pt x="4" y="752"/>
                  </a:lnTo>
                  <a:lnTo>
                    <a:pt x="1" y="751"/>
                  </a:lnTo>
                  <a:lnTo>
                    <a:pt x="0" y="744"/>
                  </a:lnTo>
                  <a:lnTo>
                    <a:pt x="1" y="741"/>
                  </a:lnTo>
                  <a:lnTo>
                    <a:pt x="2" y="738"/>
                  </a:lnTo>
                  <a:lnTo>
                    <a:pt x="4" y="734"/>
                  </a:lnTo>
                  <a:lnTo>
                    <a:pt x="6" y="727"/>
                  </a:lnTo>
                  <a:lnTo>
                    <a:pt x="8" y="726"/>
                  </a:lnTo>
                  <a:lnTo>
                    <a:pt x="11" y="719"/>
                  </a:lnTo>
                  <a:lnTo>
                    <a:pt x="18" y="714"/>
                  </a:lnTo>
                  <a:lnTo>
                    <a:pt x="17" y="713"/>
                  </a:lnTo>
                  <a:lnTo>
                    <a:pt x="16" y="713"/>
                  </a:lnTo>
                  <a:lnTo>
                    <a:pt x="17" y="708"/>
                  </a:lnTo>
                  <a:lnTo>
                    <a:pt x="18" y="708"/>
                  </a:lnTo>
                  <a:lnTo>
                    <a:pt x="22" y="702"/>
                  </a:lnTo>
                  <a:lnTo>
                    <a:pt x="22" y="693"/>
                  </a:lnTo>
                  <a:lnTo>
                    <a:pt x="22" y="691"/>
                  </a:lnTo>
                  <a:lnTo>
                    <a:pt x="26" y="687"/>
                  </a:lnTo>
                  <a:lnTo>
                    <a:pt x="35" y="681"/>
                  </a:lnTo>
                  <a:lnTo>
                    <a:pt x="37" y="680"/>
                  </a:lnTo>
                  <a:lnTo>
                    <a:pt x="38" y="679"/>
                  </a:lnTo>
                  <a:lnTo>
                    <a:pt x="41" y="677"/>
                  </a:lnTo>
                  <a:lnTo>
                    <a:pt x="41" y="673"/>
                  </a:lnTo>
                  <a:lnTo>
                    <a:pt x="46" y="667"/>
                  </a:lnTo>
                  <a:lnTo>
                    <a:pt x="55" y="656"/>
                  </a:lnTo>
                  <a:lnTo>
                    <a:pt x="58" y="656"/>
                  </a:lnTo>
                  <a:lnTo>
                    <a:pt x="61" y="651"/>
                  </a:lnTo>
                  <a:lnTo>
                    <a:pt x="61" y="644"/>
                  </a:lnTo>
                  <a:lnTo>
                    <a:pt x="62" y="641"/>
                  </a:lnTo>
                  <a:lnTo>
                    <a:pt x="65" y="638"/>
                  </a:lnTo>
                  <a:lnTo>
                    <a:pt x="66" y="631"/>
                  </a:lnTo>
                  <a:lnTo>
                    <a:pt x="68" y="630"/>
                  </a:lnTo>
                  <a:lnTo>
                    <a:pt x="70" y="624"/>
                  </a:lnTo>
                  <a:lnTo>
                    <a:pt x="70" y="618"/>
                  </a:lnTo>
                  <a:lnTo>
                    <a:pt x="70" y="612"/>
                  </a:lnTo>
                  <a:lnTo>
                    <a:pt x="70" y="609"/>
                  </a:lnTo>
                  <a:lnTo>
                    <a:pt x="68" y="607"/>
                  </a:lnTo>
                  <a:lnTo>
                    <a:pt x="71" y="603"/>
                  </a:lnTo>
                  <a:lnTo>
                    <a:pt x="72" y="602"/>
                  </a:lnTo>
                  <a:lnTo>
                    <a:pt x="76" y="602"/>
                  </a:lnTo>
                  <a:lnTo>
                    <a:pt x="78" y="600"/>
                  </a:lnTo>
                  <a:lnTo>
                    <a:pt x="79" y="595"/>
                  </a:lnTo>
                  <a:lnTo>
                    <a:pt x="86" y="591"/>
                  </a:lnTo>
                  <a:lnTo>
                    <a:pt x="89" y="588"/>
                  </a:lnTo>
                  <a:lnTo>
                    <a:pt x="90" y="584"/>
                  </a:lnTo>
                  <a:lnTo>
                    <a:pt x="90" y="577"/>
                  </a:lnTo>
                  <a:lnTo>
                    <a:pt x="92" y="570"/>
                  </a:lnTo>
                  <a:lnTo>
                    <a:pt x="95" y="567"/>
                  </a:lnTo>
                  <a:lnTo>
                    <a:pt x="95" y="565"/>
                  </a:lnTo>
                  <a:lnTo>
                    <a:pt x="96" y="564"/>
                  </a:lnTo>
                  <a:lnTo>
                    <a:pt x="102" y="560"/>
                  </a:lnTo>
                  <a:lnTo>
                    <a:pt x="104" y="560"/>
                  </a:lnTo>
                  <a:lnTo>
                    <a:pt x="107" y="558"/>
                  </a:lnTo>
                  <a:lnTo>
                    <a:pt x="108" y="557"/>
                  </a:lnTo>
                  <a:lnTo>
                    <a:pt x="114" y="557"/>
                  </a:lnTo>
                  <a:lnTo>
                    <a:pt x="116" y="555"/>
                  </a:lnTo>
                  <a:lnTo>
                    <a:pt x="121" y="554"/>
                  </a:lnTo>
                  <a:lnTo>
                    <a:pt x="124" y="554"/>
                  </a:lnTo>
                  <a:lnTo>
                    <a:pt x="125" y="552"/>
                  </a:lnTo>
                  <a:lnTo>
                    <a:pt x="127" y="541"/>
                  </a:lnTo>
                  <a:lnTo>
                    <a:pt x="131" y="537"/>
                  </a:lnTo>
                  <a:lnTo>
                    <a:pt x="132" y="533"/>
                  </a:lnTo>
                  <a:lnTo>
                    <a:pt x="133" y="530"/>
                  </a:lnTo>
                  <a:lnTo>
                    <a:pt x="134" y="528"/>
                  </a:lnTo>
                  <a:lnTo>
                    <a:pt x="134" y="524"/>
                  </a:lnTo>
                  <a:lnTo>
                    <a:pt x="132" y="517"/>
                  </a:lnTo>
                  <a:lnTo>
                    <a:pt x="127" y="513"/>
                  </a:lnTo>
                  <a:lnTo>
                    <a:pt x="125" y="509"/>
                  </a:lnTo>
                  <a:lnTo>
                    <a:pt x="122" y="507"/>
                  </a:lnTo>
                  <a:lnTo>
                    <a:pt x="121" y="507"/>
                  </a:lnTo>
                  <a:lnTo>
                    <a:pt x="119" y="505"/>
                  </a:lnTo>
                  <a:lnTo>
                    <a:pt x="118" y="504"/>
                  </a:lnTo>
                  <a:lnTo>
                    <a:pt x="118" y="503"/>
                  </a:lnTo>
                  <a:lnTo>
                    <a:pt x="119" y="503"/>
                  </a:lnTo>
                  <a:lnTo>
                    <a:pt x="121" y="505"/>
                  </a:lnTo>
                  <a:lnTo>
                    <a:pt x="122" y="50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57" name="Freeform 1160"/>
            <p:cNvSpPr>
              <a:spLocks noChangeAspect="1"/>
            </p:cNvSpPr>
            <p:nvPr/>
          </p:nvSpPr>
          <p:spPr bwMode="auto">
            <a:xfrm>
              <a:off x="2366" y="2057"/>
              <a:ext cx="67" cy="83"/>
            </a:xfrm>
            <a:custGeom>
              <a:avLst/>
              <a:gdLst>
                <a:gd name="T0" fmla="*/ 1 w 134"/>
                <a:gd name="T1" fmla="*/ 1 h 165"/>
                <a:gd name="T2" fmla="*/ 1 w 134"/>
                <a:gd name="T3" fmla="*/ 1 h 165"/>
                <a:gd name="T4" fmla="*/ 1 w 134"/>
                <a:gd name="T5" fmla="*/ 1 h 165"/>
                <a:gd name="T6" fmla="*/ 1 w 134"/>
                <a:gd name="T7" fmla="*/ 1 h 165"/>
                <a:gd name="T8" fmla="*/ 1 w 134"/>
                <a:gd name="T9" fmla="*/ 1 h 165"/>
                <a:gd name="T10" fmla="*/ 1 w 134"/>
                <a:gd name="T11" fmla="*/ 1 h 165"/>
                <a:gd name="T12" fmla="*/ 1 w 134"/>
                <a:gd name="T13" fmla="*/ 1 h 165"/>
                <a:gd name="T14" fmla="*/ 1 w 134"/>
                <a:gd name="T15" fmla="*/ 1 h 165"/>
                <a:gd name="T16" fmla="*/ 1 w 134"/>
                <a:gd name="T17" fmla="*/ 1 h 165"/>
                <a:gd name="T18" fmla="*/ 1 w 134"/>
                <a:gd name="T19" fmla="*/ 1 h 165"/>
                <a:gd name="T20" fmla="*/ 1 w 134"/>
                <a:gd name="T21" fmla="*/ 1 h 165"/>
                <a:gd name="T22" fmla="*/ 1 w 134"/>
                <a:gd name="T23" fmla="*/ 1 h 165"/>
                <a:gd name="T24" fmla="*/ 1 w 134"/>
                <a:gd name="T25" fmla="*/ 1 h 165"/>
                <a:gd name="T26" fmla="*/ 1 w 134"/>
                <a:gd name="T27" fmla="*/ 1 h 165"/>
                <a:gd name="T28" fmla="*/ 1 w 134"/>
                <a:gd name="T29" fmla="*/ 1 h 165"/>
                <a:gd name="T30" fmla="*/ 0 w 134"/>
                <a:gd name="T31" fmla="*/ 1 h 165"/>
                <a:gd name="T32" fmla="*/ 1 w 134"/>
                <a:gd name="T33" fmla="*/ 1 h 165"/>
                <a:gd name="T34" fmla="*/ 1 w 134"/>
                <a:gd name="T35" fmla="*/ 1 h 165"/>
                <a:gd name="T36" fmla="*/ 1 w 134"/>
                <a:gd name="T37" fmla="*/ 1 h 165"/>
                <a:gd name="T38" fmla="*/ 1 w 134"/>
                <a:gd name="T39" fmla="*/ 1 h 165"/>
                <a:gd name="T40" fmla="*/ 1 w 134"/>
                <a:gd name="T41" fmla="*/ 1 h 165"/>
                <a:gd name="T42" fmla="*/ 1 w 134"/>
                <a:gd name="T43" fmla="*/ 1 h 165"/>
                <a:gd name="T44" fmla="*/ 1 w 134"/>
                <a:gd name="T45" fmla="*/ 1 h 165"/>
                <a:gd name="T46" fmla="*/ 1 w 134"/>
                <a:gd name="T47" fmla="*/ 1 h 165"/>
                <a:gd name="T48" fmla="*/ 1 w 134"/>
                <a:gd name="T49" fmla="*/ 1 h 165"/>
                <a:gd name="T50" fmla="*/ 1 w 134"/>
                <a:gd name="T51" fmla="*/ 1 h 165"/>
                <a:gd name="T52" fmla="*/ 1 w 134"/>
                <a:gd name="T53" fmla="*/ 1 h 165"/>
                <a:gd name="T54" fmla="*/ 1 w 134"/>
                <a:gd name="T55" fmla="*/ 1 h 165"/>
                <a:gd name="T56" fmla="*/ 1 w 134"/>
                <a:gd name="T57" fmla="*/ 1 h 165"/>
                <a:gd name="T58" fmla="*/ 1 w 134"/>
                <a:gd name="T59" fmla="*/ 1 h 165"/>
                <a:gd name="T60" fmla="*/ 1 w 134"/>
                <a:gd name="T61" fmla="*/ 1 h 165"/>
                <a:gd name="T62" fmla="*/ 1 w 134"/>
                <a:gd name="T63" fmla="*/ 1 h 165"/>
                <a:gd name="T64" fmla="*/ 1 w 134"/>
                <a:gd name="T65" fmla="*/ 1 h 165"/>
                <a:gd name="T66" fmla="*/ 1 w 134"/>
                <a:gd name="T67" fmla="*/ 1 h 165"/>
                <a:gd name="T68" fmla="*/ 1 w 134"/>
                <a:gd name="T69" fmla="*/ 1 h 165"/>
                <a:gd name="T70" fmla="*/ 1 w 134"/>
                <a:gd name="T71" fmla="*/ 1 h 165"/>
                <a:gd name="T72" fmla="*/ 1 w 134"/>
                <a:gd name="T73" fmla="*/ 1 h 165"/>
                <a:gd name="T74" fmla="*/ 1 w 134"/>
                <a:gd name="T75" fmla="*/ 1 h 165"/>
                <a:gd name="T76" fmla="*/ 1 w 134"/>
                <a:gd name="T77" fmla="*/ 1 h 165"/>
                <a:gd name="T78" fmla="*/ 1 w 134"/>
                <a:gd name="T79" fmla="*/ 1 h 165"/>
                <a:gd name="T80" fmla="*/ 1 w 134"/>
                <a:gd name="T81" fmla="*/ 1 h 165"/>
                <a:gd name="T82" fmla="*/ 1 w 134"/>
                <a:gd name="T83" fmla="*/ 1 h 165"/>
                <a:gd name="T84" fmla="*/ 1 w 134"/>
                <a:gd name="T85" fmla="*/ 1 h 165"/>
                <a:gd name="T86" fmla="*/ 1 w 134"/>
                <a:gd name="T87" fmla="*/ 1 h 165"/>
                <a:gd name="T88" fmla="*/ 1 w 134"/>
                <a:gd name="T89" fmla="*/ 1 h 165"/>
                <a:gd name="T90" fmla="*/ 1 w 134"/>
                <a:gd name="T91" fmla="*/ 1 h 165"/>
                <a:gd name="T92" fmla="*/ 1 w 134"/>
                <a:gd name="T93" fmla="*/ 1 h 165"/>
                <a:gd name="T94" fmla="*/ 1 w 134"/>
                <a:gd name="T95" fmla="*/ 1 h 165"/>
                <a:gd name="T96" fmla="*/ 1 w 134"/>
                <a:gd name="T97" fmla="*/ 1 h 165"/>
                <a:gd name="T98" fmla="*/ 1 w 134"/>
                <a:gd name="T99" fmla="*/ 1 h 165"/>
                <a:gd name="T100" fmla="*/ 1 w 134"/>
                <a:gd name="T101" fmla="*/ 1 h 165"/>
                <a:gd name="T102" fmla="*/ 1 w 134"/>
                <a:gd name="T103" fmla="*/ 1 h 165"/>
                <a:gd name="T104" fmla="*/ 1 w 134"/>
                <a:gd name="T105" fmla="*/ 1 h 165"/>
                <a:gd name="T106" fmla="*/ 1 w 134"/>
                <a:gd name="T107" fmla="*/ 1 h 165"/>
                <a:gd name="T108" fmla="*/ 1 w 134"/>
                <a:gd name="T109" fmla="*/ 1 h 165"/>
                <a:gd name="T110" fmla="*/ 1 w 134"/>
                <a:gd name="T111" fmla="*/ 1 h 165"/>
                <a:gd name="T112" fmla="*/ 1 w 134"/>
                <a:gd name="T113" fmla="*/ 1 h 165"/>
                <a:gd name="T114" fmla="*/ 1 w 134"/>
                <a:gd name="T115" fmla="*/ 1 h 165"/>
                <a:gd name="T116" fmla="*/ 1 w 134"/>
                <a:gd name="T117" fmla="*/ 1 h 165"/>
                <a:gd name="T118" fmla="*/ 1 w 134"/>
                <a:gd name="T119" fmla="*/ 1 h 165"/>
                <a:gd name="T120" fmla="*/ 1 w 134"/>
                <a:gd name="T121" fmla="*/ 1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65">
                  <a:moveTo>
                    <a:pt x="63" y="165"/>
                  </a:moveTo>
                  <a:lnTo>
                    <a:pt x="55" y="164"/>
                  </a:lnTo>
                  <a:lnTo>
                    <a:pt x="55" y="163"/>
                  </a:lnTo>
                  <a:lnTo>
                    <a:pt x="54" y="163"/>
                  </a:lnTo>
                  <a:lnTo>
                    <a:pt x="51" y="163"/>
                  </a:lnTo>
                  <a:lnTo>
                    <a:pt x="51" y="161"/>
                  </a:lnTo>
                  <a:lnTo>
                    <a:pt x="51" y="159"/>
                  </a:lnTo>
                  <a:lnTo>
                    <a:pt x="44" y="158"/>
                  </a:lnTo>
                  <a:lnTo>
                    <a:pt x="46" y="156"/>
                  </a:lnTo>
                  <a:lnTo>
                    <a:pt x="46" y="152"/>
                  </a:lnTo>
                  <a:lnTo>
                    <a:pt x="49" y="150"/>
                  </a:lnTo>
                  <a:lnTo>
                    <a:pt x="48" y="149"/>
                  </a:lnTo>
                  <a:lnTo>
                    <a:pt x="48" y="145"/>
                  </a:lnTo>
                  <a:lnTo>
                    <a:pt x="49" y="145"/>
                  </a:lnTo>
                  <a:lnTo>
                    <a:pt x="57" y="132"/>
                  </a:lnTo>
                  <a:lnTo>
                    <a:pt x="62" y="132"/>
                  </a:lnTo>
                  <a:lnTo>
                    <a:pt x="66" y="133"/>
                  </a:lnTo>
                  <a:lnTo>
                    <a:pt x="67" y="131"/>
                  </a:lnTo>
                  <a:lnTo>
                    <a:pt x="69" y="129"/>
                  </a:lnTo>
                  <a:lnTo>
                    <a:pt x="68" y="122"/>
                  </a:lnTo>
                  <a:lnTo>
                    <a:pt x="67" y="114"/>
                  </a:lnTo>
                  <a:lnTo>
                    <a:pt x="62" y="107"/>
                  </a:lnTo>
                  <a:lnTo>
                    <a:pt x="60" y="102"/>
                  </a:lnTo>
                  <a:lnTo>
                    <a:pt x="57" y="99"/>
                  </a:lnTo>
                  <a:lnTo>
                    <a:pt x="52" y="101"/>
                  </a:lnTo>
                  <a:lnTo>
                    <a:pt x="50" y="99"/>
                  </a:lnTo>
                  <a:lnTo>
                    <a:pt x="51" y="96"/>
                  </a:lnTo>
                  <a:lnTo>
                    <a:pt x="51" y="93"/>
                  </a:lnTo>
                  <a:lnTo>
                    <a:pt x="52" y="91"/>
                  </a:lnTo>
                  <a:lnTo>
                    <a:pt x="52" y="89"/>
                  </a:lnTo>
                  <a:lnTo>
                    <a:pt x="54" y="87"/>
                  </a:lnTo>
                  <a:lnTo>
                    <a:pt x="57" y="87"/>
                  </a:lnTo>
                  <a:lnTo>
                    <a:pt x="58" y="85"/>
                  </a:lnTo>
                  <a:lnTo>
                    <a:pt x="61" y="85"/>
                  </a:lnTo>
                  <a:lnTo>
                    <a:pt x="63" y="81"/>
                  </a:lnTo>
                  <a:lnTo>
                    <a:pt x="66" y="79"/>
                  </a:lnTo>
                  <a:lnTo>
                    <a:pt x="69" y="79"/>
                  </a:lnTo>
                  <a:lnTo>
                    <a:pt x="73" y="78"/>
                  </a:lnTo>
                  <a:lnTo>
                    <a:pt x="73" y="75"/>
                  </a:lnTo>
                  <a:lnTo>
                    <a:pt x="75" y="75"/>
                  </a:lnTo>
                  <a:lnTo>
                    <a:pt x="74" y="71"/>
                  </a:lnTo>
                  <a:lnTo>
                    <a:pt x="74" y="69"/>
                  </a:lnTo>
                  <a:lnTo>
                    <a:pt x="68" y="71"/>
                  </a:lnTo>
                  <a:lnTo>
                    <a:pt x="64" y="68"/>
                  </a:lnTo>
                  <a:lnTo>
                    <a:pt x="62" y="69"/>
                  </a:lnTo>
                  <a:lnTo>
                    <a:pt x="58" y="67"/>
                  </a:lnTo>
                  <a:lnTo>
                    <a:pt x="56" y="67"/>
                  </a:lnTo>
                  <a:lnTo>
                    <a:pt x="51" y="67"/>
                  </a:lnTo>
                  <a:lnTo>
                    <a:pt x="49" y="69"/>
                  </a:lnTo>
                  <a:lnTo>
                    <a:pt x="48" y="74"/>
                  </a:lnTo>
                  <a:lnTo>
                    <a:pt x="45" y="79"/>
                  </a:lnTo>
                  <a:lnTo>
                    <a:pt x="42" y="89"/>
                  </a:lnTo>
                  <a:lnTo>
                    <a:pt x="30" y="102"/>
                  </a:lnTo>
                  <a:lnTo>
                    <a:pt x="24" y="107"/>
                  </a:lnTo>
                  <a:lnTo>
                    <a:pt x="15" y="113"/>
                  </a:lnTo>
                  <a:lnTo>
                    <a:pt x="13" y="113"/>
                  </a:lnTo>
                  <a:lnTo>
                    <a:pt x="12" y="115"/>
                  </a:lnTo>
                  <a:lnTo>
                    <a:pt x="9" y="117"/>
                  </a:lnTo>
                  <a:lnTo>
                    <a:pt x="7" y="115"/>
                  </a:lnTo>
                  <a:lnTo>
                    <a:pt x="4" y="115"/>
                  </a:lnTo>
                  <a:lnTo>
                    <a:pt x="2" y="110"/>
                  </a:lnTo>
                  <a:lnTo>
                    <a:pt x="2" y="108"/>
                  </a:lnTo>
                  <a:lnTo>
                    <a:pt x="0" y="108"/>
                  </a:lnTo>
                  <a:lnTo>
                    <a:pt x="0" y="105"/>
                  </a:lnTo>
                  <a:lnTo>
                    <a:pt x="2" y="105"/>
                  </a:lnTo>
                  <a:lnTo>
                    <a:pt x="3" y="102"/>
                  </a:lnTo>
                  <a:lnTo>
                    <a:pt x="7" y="101"/>
                  </a:lnTo>
                  <a:lnTo>
                    <a:pt x="7" y="98"/>
                  </a:lnTo>
                  <a:lnTo>
                    <a:pt x="8" y="97"/>
                  </a:lnTo>
                  <a:lnTo>
                    <a:pt x="9" y="96"/>
                  </a:lnTo>
                  <a:lnTo>
                    <a:pt x="6" y="95"/>
                  </a:lnTo>
                  <a:lnTo>
                    <a:pt x="7" y="91"/>
                  </a:lnTo>
                  <a:lnTo>
                    <a:pt x="9" y="86"/>
                  </a:lnTo>
                  <a:lnTo>
                    <a:pt x="12" y="85"/>
                  </a:lnTo>
                  <a:lnTo>
                    <a:pt x="13" y="83"/>
                  </a:lnTo>
                  <a:lnTo>
                    <a:pt x="15" y="80"/>
                  </a:lnTo>
                  <a:lnTo>
                    <a:pt x="19" y="79"/>
                  </a:lnTo>
                  <a:lnTo>
                    <a:pt x="16" y="78"/>
                  </a:lnTo>
                  <a:lnTo>
                    <a:pt x="16" y="77"/>
                  </a:lnTo>
                  <a:lnTo>
                    <a:pt x="18" y="74"/>
                  </a:lnTo>
                  <a:lnTo>
                    <a:pt x="20" y="72"/>
                  </a:lnTo>
                  <a:lnTo>
                    <a:pt x="21" y="68"/>
                  </a:lnTo>
                  <a:lnTo>
                    <a:pt x="21" y="65"/>
                  </a:lnTo>
                  <a:lnTo>
                    <a:pt x="20" y="63"/>
                  </a:lnTo>
                  <a:lnTo>
                    <a:pt x="19" y="63"/>
                  </a:lnTo>
                  <a:lnTo>
                    <a:pt x="15" y="62"/>
                  </a:lnTo>
                  <a:lnTo>
                    <a:pt x="14" y="62"/>
                  </a:lnTo>
                  <a:lnTo>
                    <a:pt x="14" y="61"/>
                  </a:lnTo>
                  <a:lnTo>
                    <a:pt x="15" y="60"/>
                  </a:lnTo>
                  <a:lnTo>
                    <a:pt x="15" y="59"/>
                  </a:lnTo>
                  <a:lnTo>
                    <a:pt x="22" y="53"/>
                  </a:lnTo>
                  <a:lnTo>
                    <a:pt x="22" y="50"/>
                  </a:lnTo>
                  <a:lnTo>
                    <a:pt x="24" y="49"/>
                  </a:lnTo>
                  <a:lnTo>
                    <a:pt x="22" y="47"/>
                  </a:lnTo>
                  <a:lnTo>
                    <a:pt x="24" y="45"/>
                  </a:lnTo>
                  <a:lnTo>
                    <a:pt x="21" y="44"/>
                  </a:lnTo>
                  <a:lnTo>
                    <a:pt x="24" y="43"/>
                  </a:lnTo>
                  <a:lnTo>
                    <a:pt x="24" y="39"/>
                  </a:lnTo>
                  <a:lnTo>
                    <a:pt x="26" y="37"/>
                  </a:lnTo>
                  <a:lnTo>
                    <a:pt x="25" y="36"/>
                  </a:lnTo>
                  <a:lnTo>
                    <a:pt x="25" y="33"/>
                  </a:lnTo>
                  <a:lnTo>
                    <a:pt x="26" y="32"/>
                  </a:lnTo>
                  <a:lnTo>
                    <a:pt x="30" y="31"/>
                  </a:lnTo>
                  <a:lnTo>
                    <a:pt x="32" y="30"/>
                  </a:lnTo>
                  <a:lnTo>
                    <a:pt x="33" y="30"/>
                  </a:lnTo>
                  <a:lnTo>
                    <a:pt x="33" y="31"/>
                  </a:lnTo>
                  <a:lnTo>
                    <a:pt x="36" y="33"/>
                  </a:lnTo>
                  <a:lnTo>
                    <a:pt x="37" y="32"/>
                  </a:lnTo>
                  <a:lnTo>
                    <a:pt x="42" y="32"/>
                  </a:lnTo>
                  <a:lnTo>
                    <a:pt x="44" y="27"/>
                  </a:lnTo>
                  <a:lnTo>
                    <a:pt x="46" y="26"/>
                  </a:lnTo>
                  <a:lnTo>
                    <a:pt x="48" y="25"/>
                  </a:lnTo>
                  <a:lnTo>
                    <a:pt x="50" y="24"/>
                  </a:lnTo>
                  <a:lnTo>
                    <a:pt x="52" y="24"/>
                  </a:lnTo>
                  <a:lnTo>
                    <a:pt x="52" y="23"/>
                  </a:lnTo>
                  <a:lnTo>
                    <a:pt x="55" y="23"/>
                  </a:lnTo>
                  <a:lnTo>
                    <a:pt x="56" y="19"/>
                  </a:lnTo>
                  <a:lnTo>
                    <a:pt x="60" y="17"/>
                  </a:lnTo>
                  <a:lnTo>
                    <a:pt x="61" y="18"/>
                  </a:lnTo>
                  <a:lnTo>
                    <a:pt x="62" y="20"/>
                  </a:lnTo>
                  <a:lnTo>
                    <a:pt x="60" y="25"/>
                  </a:lnTo>
                  <a:lnTo>
                    <a:pt x="57" y="27"/>
                  </a:lnTo>
                  <a:lnTo>
                    <a:pt x="56" y="36"/>
                  </a:lnTo>
                  <a:lnTo>
                    <a:pt x="54" y="44"/>
                  </a:lnTo>
                  <a:lnTo>
                    <a:pt x="55" y="47"/>
                  </a:lnTo>
                  <a:lnTo>
                    <a:pt x="54" y="49"/>
                  </a:lnTo>
                  <a:lnTo>
                    <a:pt x="56" y="50"/>
                  </a:lnTo>
                  <a:lnTo>
                    <a:pt x="57" y="50"/>
                  </a:lnTo>
                  <a:lnTo>
                    <a:pt x="60" y="50"/>
                  </a:lnTo>
                  <a:lnTo>
                    <a:pt x="60" y="49"/>
                  </a:lnTo>
                  <a:lnTo>
                    <a:pt x="60" y="47"/>
                  </a:lnTo>
                  <a:lnTo>
                    <a:pt x="58" y="45"/>
                  </a:lnTo>
                  <a:lnTo>
                    <a:pt x="57" y="43"/>
                  </a:lnTo>
                  <a:lnTo>
                    <a:pt x="60" y="42"/>
                  </a:lnTo>
                  <a:lnTo>
                    <a:pt x="61" y="39"/>
                  </a:lnTo>
                  <a:lnTo>
                    <a:pt x="61" y="37"/>
                  </a:lnTo>
                  <a:lnTo>
                    <a:pt x="61" y="35"/>
                  </a:lnTo>
                  <a:lnTo>
                    <a:pt x="63" y="35"/>
                  </a:lnTo>
                  <a:lnTo>
                    <a:pt x="64" y="32"/>
                  </a:lnTo>
                  <a:lnTo>
                    <a:pt x="64" y="29"/>
                  </a:lnTo>
                  <a:lnTo>
                    <a:pt x="63" y="27"/>
                  </a:lnTo>
                  <a:lnTo>
                    <a:pt x="63" y="26"/>
                  </a:lnTo>
                  <a:lnTo>
                    <a:pt x="73" y="25"/>
                  </a:lnTo>
                  <a:lnTo>
                    <a:pt x="76" y="23"/>
                  </a:lnTo>
                  <a:lnTo>
                    <a:pt x="76" y="20"/>
                  </a:lnTo>
                  <a:lnTo>
                    <a:pt x="86" y="14"/>
                  </a:lnTo>
                  <a:lnTo>
                    <a:pt x="90" y="11"/>
                  </a:lnTo>
                  <a:lnTo>
                    <a:pt x="92" y="11"/>
                  </a:lnTo>
                  <a:lnTo>
                    <a:pt x="96" y="5"/>
                  </a:lnTo>
                  <a:lnTo>
                    <a:pt x="99" y="3"/>
                  </a:lnTo>
                  <a:lnTo>
                    <a:pt x="102" y="5"/>
                  </a:lnTo>
                  <a:lnTo>
                    <a:pt x="104" y="5"/>
                  </a:lnTo>
                  <a:lnTo>
                    <a:pt x="105" y="2"/>
                  </a:lnTo>
                  <a:lnTo>
                    <a:pt x="109" y="1"/>
                  </a:lnTo>
                  <a:lnTo>
                    <a:pt x="111" y="2"/>
                  </a:lnTo>
                  <a:lnTo>
                    <a:pt x="115" y="1"/>
                  </a:lnTo>
                  <a:lnTo>
                    <a:pt x="117" y="0"/>
                  </a:lnTo>
                  <a:lnTo>
                    <a:pt x="117" y="3"/>
                  </a:lnTo>
                  <a:lnTo>
                    <a:pt x="117" y="9"/>
                  </a:lnTo>
                  <a:lnTo>
                    <a:pt x="114" y="19"/>
                  </a:lnTo>
                  <a:lnTo>
                    <a:pt x="112" y="21"/>
                  </a:lnTo>
                  <a:lnTo>
                    <a:pt x="114" y="26"/>
                  </a:lnTo>
                  <a:lnTo>
                    <a:pt x="115" y="26"/>
                  </a:lnTo>
                  <a:lnTo>
                    <a:pt x="116" y="33"/>
                  </a:lnTo>
                  <a:lnTo>
                    <a:pt x="117" y="35"/>
                  </a:lnTo>
                  <a:lnTo>
                    <a:pt x="117" y="39"/>
                  </a:lnTo>
                  <a:lnTo>
                    <a:pt x="118" y="43"/>
                  </a:lnTo>
                  <a:lnTo>
                    <a:pt x="118" y="48"/>
                  </a:lnTo>
                  <a:lnTo>
                    <a:pt x="117" y="50"/>
                  </a:lnTo>
                  <a:lnTo>
                    <a:pt x="117" y="54"/>
                  </a:lnTo>
                  <a:lnTo>
                    <a:pt x="116" y="57"/>
                  </a:lnTo>
                  <a:lnTo>
                    <a:pt x="118" y="65"/>
                  </a:lnTo>
                  <a:lnTo>
                    <a:pt x="120" y="67"/>
                  </a:lnTo>
                  <a:lnTo>
                    <a:pt x="120" y="72"/>
                  </a:lnTo>
                  <a:lnTo>
                    <a:pt x="121" y="72"/>
                  </a:lnTo>
                  <a:lnTo>
                    <a:pt x="121" y="75"/>
                  </a:lnTo>
                  <a:lnTo>
                    <a:pt x="127" y="79"/>
                  </a:lnTo>
                  <a:lnTo>
                    <a:pt x="129" y="85"/>
                  </a:lnTo>
                  <a:lnTo>
                    <a:pt x="129" y="91"/>
                  </a:lnTo>
                  <a:lnTo>
                    <a:pt x="128" y="95"/>
                  </a:lnTo>
                  <a:lnTo>
                    <a:pt x="129" y="96"/>
                  </a:lnTo>
                  <a:lnTo>
                    <a:pt x="129" y="98"/>
                  </a:lnTo>
                  <a:lnTo>
                    <a:pt x="130" y="99"/>
                  </a:lnTo>
                  <a:lnTo>
                    <a:pt x="133" y="99"/>
                  </a:lnTo>
                  <a:lnTo>
                    <a:pt x="133" y="103"/>
                  </a:lnTo>
                  <a:lnTo>
                    <a:pt x="132" y="105"/>
                  </a:lnTo>
                  <a:lnTo>
                    <a:pt x="132" y="107"/>
                  </a:lnTo>
                  <a:lnTo>
                    <a:pt x="132" y="108"/>
                  </a:lnTo>
                  <a:lnTo>
                    <a:pt x="129" y="110"/>
                  </a:lnTo>
                  <a:lnTo>
                    <a:pt x="130" y="114"/>
                  </a:lnTo>
                  <a:lnTo>
                    <a:pt x="132" y="114"/>
                  </a:lnTo>
                  <a:lnTo>
                    <a:pt x="130" y="116"/>
                  </a:lnTo>
                  <a:lnTo>
                    <a:pt x="130" y="117"/>
                  </a:lnTo>
                  <a:lnTo>
                    <a:pt x="134" y="116"/>
                  </a:lnTo>
                  <a:lnTo>
                    <a:pt x="133" y="120"/>
                  </a:lnTo>
                  <a:lnTo>
                    <a:pt x="132" y="121"/>
                  </a:lnTo>
                  <a:lnTo>
                    <a:pt x="132" y="122"/>
                  </a:lnTo>
                  <a:lnTo>
                    <a:pt x="133" y="122"/>
                  </a:lnTo>
                  <a:lnTo>
                    <a:pt x="134" y="122"/>
                  </a:lnTo>
                  <a:lnTo>
                    <a:pt x="132" y="126"/>
                  </a:lnTo>
                  <a:lnTo>
                    <a:pt x="129" y="127"/>
                  </a:lnTo>
                  <a:lnTo>
                    <a:pt x="129" y="125"/>
                  </a:lnTo>
                  <a:lnTo>
                    <a:pt x="128" y="125"/>
                  </a:lnTo>
                  <a:lnTo>
                    <a:pt x="127" y="126"/>
                  </a:lnTo>
                  <a:lnTo>
                    <a:pt x="124" y="127"/>
                  </a:lnTo>
                  <a:lnTo>
                    <a:pt x="123" y="129"/>
                  </a:lnTo>
                  <a:lnTo>
                    <a:pt x="124" y="131"/>
                  </a:lnTo>
                  <a:lnTo>
                    <a:pt x="123" y="132"/>
                  </a:lnTo>
                  <a:lnTo>
                    <a:pt x="121" y="133"/>
                  </a:lnTo>
                  <a:lnTo>
                    <a:pt x="120" y="131"/>
                  </a:lnTo>
                  <a:lnTo>
                    <a:pt x="118" y="131"/>
                  </a:lnTo>
                  <a:lnTo>
                    <a:pt x="118" y="132"/>
                  </a:lnTo>
                  <a:lnTo>
                    <a:pt x="117" y="133"/>
                  </a:lnTo>
                  <a:lnTo>
                    <a:pt x="117" y="135"/>
                  </a:lnTo>
                  <a:lnTo>
                    <a:pt x="118" y="135"/>
                  </a:lnTo>
                  <a:lnTo>
                    <a:pt x="118" y="139"/>
                  </a:lnTo>
                  <a:lnTo>
                    <a:pt x="118" y="140"/>
                  </a:lnTo>
                  <a:lnTo>
                    <a:pt x="117" y="140"/>
                  </a:lnTo>
                  <a:lnTo>
                    <a:pt x="115" y="139"/>
                  </a:lnTo>
                  <a:lnTo>
                    <a:pt x="115" y="138"/>
                  </a:lnTo>
                  <a:lnTo>
                    <a:pt x="110" y="140"/>
                  </a:lnTo>
                  <a:lnTo>
                    <a:pt x="102" y="144"/>
                  </a:lnTo>
                  <a:lnTo>
                    <a:pt x="98" y="146"/>
                  </a:lnTo>
                  <a:lnTo>
                    <a:pt x="97" y="146"/>
                  </a:lnTo>
                  <a:lnTo>
                    <a:pt x="97" y="145"/>
                  </a:lnTo>
                  <a:lnTo>
                    <a:pt x="94" y="145"/>
                  </a:lnTo>
                  <a:lnTo>
                    <a:pt x="93" y="144"/>
                  </a:lnTo>
                  <a:lnTo>
                    <a:pt x="87" y="146"/>
                  </a:lnTo>
                  <a:lnTo>
                    <a:pt x="86" y="146"/>
                  </a:lnTo>
                  <a:lnTo>
                    <a:pt x="87" y="145"/>
                  </a:lnTo>
                  <a:lnTo>
                    <a:pt x="86" y="145"/>
                  </a:lnTo>
                  <a:lnTo>
                    <a:pt x="85" y="143"/>
                  </a:lnTo>
                  <a:lnTo>
                    <a:pt x="84" y="143"/>
                  </a:lnTo>
                  <a:lnTo>
                    <a:pt x="79" y="143"/>
                  </a:lnTo>
                  <a:lnTo>
                    <a:pt x="78" y="145"/>
                  </a:lnTo>
                  <a:lnTo>
                    <a:pt x="80" y="147"/>
                  </a:lnTo>
                  <a:lnTo>
                    <a:pt x="79" y="147"/>
                  </a:lnTo>
                  <a:lnTo>
                    <a:pt x="78" y="150"/>
                  </a:lnTo>
                  <a:lnTo>
                    <a:pt x="75" y="153"/>
                  </a:lnTo>
                  <a:lnTo>
                    <a:pt x="74" y="155"/>
                  </a:lnTo>
                  <a:lnTo>
                    <a:pt x="73" y="156"/>
                  </a:lnTo>
                  <a:lnTo>
                    <a:pt x="73" y="158"/>
                  </a:lnTo>
                  <a:lnTo>
                    <a:pt x="70" y="161"/>
                  </a:lnTo>
                  <a:lnTo>
                    <a:pt x="69" y="161"/>
                  </a:lnTo>
                  <a:lnTo>
                    <a:pt x="66" y="161"/>
                  </a:lnTo>
                  <a:lnTo>
                    <a:pt x="64" y="164"/>
                  </a:lnTo>
                  <a:lnTo>
                    <a:pt x="63" y="16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58" name="Freeform 1161"/>
            <p:cNvSpPr>
              <a:spLocks noChangeAspect="1"/>
            </p:cNvSpPr>
            <p:nvPr/>
          </p:nvSpPr>
          <p:spPr bwMode="auto">
            <a:xfrm>
              <a:off x="2515" y="2119"/>
              <a:ext cx="42" cy="68"/>
            </a:xfrm>
            <a:custGeom>
              <a:avLst/>
              <a:gdLst>
                <a:gd name="T0" fmla="*/ 1 w 83"/>
                <a:gd name="T1" fmla="*/ 0 h 137"/>
                <a:gd name="T2" fmla="*/ 1 w 83"/>
                <a:gd name="T3" fmla="*/ 0 h 137"/>
                <a:gd name="T4" fmla="*/ 1 w 83"/>
                <a:gd name="T5" fmla="*/ 0 h 137"/>
                <a:gd name="T6" fmla="*/ 1 w 83"/>
                <a:gd name="T7" fmla="*/ 0 h 137"/>
                <a:gd name="T8" fmla="*/ 1 w 83"/>
                <a:gd name="T9" fmla="*/ 0 h 137"/>
                <a:gd name="T10" fmla="*/ 1 w 83"/>
                <a:gd name="T11" fmla="*/ 0 h 137"/>
                <a:gd name="T12" fmla="*/ 1 w 83"/>
                <a:gd name="T13" fmla="*/ 0 h 137"/>
                <a:gd name="T14" fmla="*/ 1 w 83"/>
                <a:gd name="T15" fmla="*/ 0 h 137"/>
                <a:gd name="T16" fmla="*/ 1 w 83"/>
                <a:gd name="T17" fmla="*/ 0 h 137"/>
                <a:gd name="T18" fmla="*/ 1 w 83"/>
                <a:gd name="T19" fmla="*/ 0 h 137"/>
                <a:gd name="T20" fmla="*/ 1 w 83"/>
                <a:gd name="T21" fmla="*/ 0 h 137"/>
                <a:gd name="T22" fmla="*/ 1 w 83"/>
                <a:gd name="T23" fmla="*/ 0 h 137"/>
                <a:gd name="T24" fmla="*/ 1 w 83"/>
                <a:gd name="T25" fmla="*/ 0 h 137"/>
                <a:gd name="T26" fmla="*/ 1 w 83"/>
                <a:gd name="T27" fmla="*/ 0 h 137"/>
                <a:gd name="T28" fmla="*/ 1 w 83"/>
                <a:gd name="T29" fmla="*/ 0 h 137"/>
                <a:gd name="T30" fmla="*/ 1 w 83"/>
                <a:gd name="T31" fmla="*/ 0 h 137"/>
                <a:gd name="T32" fmla="*/ 1 w 83"/>
                <a:gd name="T33" fmla="*/ 0 h 137"/>
                <a:gd name="T34" fmla="*/ 1 w 83"/>
                <a:gd name="T35" fmla="*/ 0 h 137"/>
                <a:gd name="T36" fmla="*/ 1 w 83"/>
                <a:gd name="T37" fmla="*/ 0 h 137"/>
                <a:gd name="T38" fmla="*/ 1 w 83"/>
                <a:gd name="T39" fmla="*/ 0 h 137"/>
                <a:gd name="T40" fmla="*/ 1 w 83"/>
                <a:gd name="T41" fmla="*/ 0 h 137"/>
                <a:gd name="T42" fmla="*/ 1 w 83"/>
                <a:gd name="T43" fmla="*/ 0 h 137"/>
                <a:gd name="T44" fmla="*/ 1 w 83"/>
                <a:gd name="T45" fmla="*/ 0 h 137"/>
                <a:gd name="T46" fmla="*/ 1 w 83"/>
                <a:gd name="T47" fmla="*/ 0 h 137"/>
                <a:gd name="T48" fmla="*/ 1 w 83"/>
                <a:gd name="T49" fmla="*/ 0 h 137"/>
                <a:gd name="T50" fmla="*/ 1 w 83"/>
                <a:gd name="T51" fmla="*/ 0 h 137"/>
                <a:gd name="T52" fmla="*/ 1 w 83"/>
                <a:gd name="T53" fmla="*/ 0 h 137"/>
                <a:gd name="T54" fmla="*/ 1 w 83"/>
                <a:gd name="T55" fmla="*/ 0 h 137"/>
                <a:gd name="T56" fmla="*/ 1 w 83"/>
                <a:gd name="T57" fmla="*/ 0 h 137"/>
                <a:gd name="T58" fmla="*/ 1 w 83"/>
                <a:gd name="T59" fmla="*/ 0 h 137"/>
                <a:gd name="T60" fmla="*/ 1 w 83"/>
                <a:gd name="T61" fmla="*/ 0 h 137"/>
                <a:gd name="T62" fmla="*/ 1 w 83"/>
                <a:gd name="T63" fmla="*/ 0 h 137"/>
                <a:gd name="T64" fmla="*/ 1 w 83"/>
                <a:gd name="T65" fmla="*/ 0 h 137"/>
                <a:gd name="T66" fmla="*/ 1 w 83"/>
                <a:gd name="T67" fmla="*/ 0 h 137"/>
                <a:gd name="T68" fmla="*/ 1 w 83"/>
                <a:gd name="T69" fmla="*/ 0 h 137"/>
                <a:gd name="T70" fmla="*/ 1 w 83"/>
                <a:gd name="T71" fmla="*/ 0 h 137"/>
                <a:gd name="T72" fmla="*/ 1 w 83"/>
                <a:gd name="T73" fmla="*/ 0 h 137"/>
                <a:gd name="T74" fmla="*/ 1 w 83"/>
                <a:gd name="T75" fmla="*/ 0 h 137"/>
                <a:gd name="T76" fmla="*/ 1 w 83"/>
                <a:gd name="T77" fmla="*/ 0 h 137"/>
                <a:gd name="T78" fmla="*/ 1 w 83"/>
                <a:gd name="T79" fmla="*/ 0 h 137"/>
                <a:gd name="T80" fmla="*/ 1 w 83"/>
                <a:gd name="T81" fmla="*/ 0 h 137"/>
                <a:gd name="T82" fmla="*/ 1 w 83"/>
                <a:gd name="T83" fmla="*/ 0 h 137"/>
                <a:gd name="T84" fmla="*/ 1 w 83"/>
                <a:gd name="T85" fmla="*/ 0 h 137"/>
                <a:gd name="T86" fmla="*/ 1 w 83"/>
                <a:gd name="T87" fmla="*/ 0 h 137"/>
                <a:gd name="T88" fmla="*/ 1 w 83"/>
                <a:gd name="T89" fmla="*/ 0 h 1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3" h="137">
                  <a:moveTo>
                    <a:pt x="54" y="137"/>
                  </a:moveTo>
                  <a:lnTo>
                    <a:pt x="45" y="136"/>
                  </a:lnTo>
                  <a:lnTo>
                    <a:pt x="35" y="133"/>
                  </a:lnTo>
                  <a:lnTo>
                    <a:pt x="29" y="129"/>
                  </a:lnTo>
                  <a:lnTo>
                    <a:pt x="24" y="126"/>
                  </a:lnTo>
                  <a:lnTo>
                    <a:pt x="23" y="124"/>
                  </a:lnTo>
                  <a:lnTo>
                    <a:pt x="17" y="120"/>
                  </a:lnTo>
                  <a:lnTo>
                    <a:pt x="15" y="113"/>
                  </a:lnTo>
                  <a:lnTo>
                    <a:pt x="15" y="108"/>
                  </a:lnTo>
                  <a:lnTo>
                    <a:pt x="16" y="105"/>
                  </a:lnTo>
                  <a:lnTo>
                    <a:pt x="14" y="102"/>
                  </a:lnTo>
                  <a:lnTo>
                    <a:pt x="11" y="100"/>
                  </a:lnTo>
                  <a:lnTo>
                    <a:pt x="8" y="99"/>
                  </a:lnTo>
                  <a:lnTo>
                    <a:pt x="10" y="96"/>
                  </a:lnTo>
                  <a:lnTo>
                    <a:pt x="9" y="90"/>
                  </a:lnTo>
                  <a:lnTo>
                    <a:pt x="10" y="85"/>
                  </a:lnTo>
                  <a:lnTo>
                    <a:pt x="14" y="82"/>
                  </a:lnTo>
                  <a:lnTo>
                    <a:pt x="12" y="70"/>
                  </a:lnTo>
                  <a:lnTo>
                    <a:pt x="9" y="65"/>
                  </a:lnTo>
                  <a:lnTo>
                    <a:pt x="5" y="59"/>
                  </a:lnTo>
                  <a:lnTo>
                    <a:pt x="0" y="48"/>
                  </a:lnTo>
                  <a:lnTo>
                    <a:pt x="2" y="43"/>
                  </a:lnTo>
                  <a:lnTo>
                    <a:pt x="2" y="40"/>
                  </a:lnTo>
                  <a:lnTo>
                    <a:pt x="4" y="37"/>
                  </a:lnTo>
                  <a:lnTo>
                    <a:pt x="6" y="28"/>
                  </a:lnTo>
                  <a:lnTo>
                    <a:pt x="9" y="22"/>
                  </a:lnTo>
                  <a:lnTo>
                    <a:pt x="12" y="18"/>
                  </a:lnTo>
                  <a:lnTo>
                    <a:pt x="16" y="16"/>
                  </a:lnTo>
                  <a:lnTo>
                    <a:pt x="22" y="13"/>
                  </a:lnTo>
                  <a:lnTo>
                    <a:pt x="22" y="11"/>
                  </a:lnTo>
                  <a:lnTo>
                    <a:pt x="24" y="7"/>
                  </a:lnTo>
                  <a:lnTo>
                    <a:pt x="26" y="6"/>
                  </a:lnTo>
                  <a:lnTo>
                    <a:pt x="29" y="5"/>
                  </a:lnTo>
                  <a:lnTo>
                    <a:pt x="30" y="6"/>
                  </a:lnTo>
                  <a:lnTo>
                    <a:pt x="33" y="7"/>
                  </a:lnTo>
                  <a:lnTo>
                    <a:pt x="34" y="6"/>
                  </a:lnTo>
                  <a:lnTo>
                    <a:pt x="32" y="4"/>
                  </a:lnTo>
                  <a:lnTo>
                    <a:pt x="33" y="3"/>
                  </a:lnTo>
                  <a:lnTo>
                    <a:pt x="35" y="0"/>
                  </a:lnTo>
                  <a:lnTo>
                    <a:pt x="40" y="0"/>
                  </a:lnTo>
                  <a:lnTo>
                    <a:pt x="42" y="0"/>
                  </a:lnTo>
                  <a:lnTo>
                    <a:pt x="52" y="7"/>
                  </a:lnTo>
                  <a:lnTo>
                    <a:pt x="58" y="12"/>
                  </a:lnTo>
                  <a:lnTo>
                    <a:pt x="59" y="15"/>
                  </a:lnTo>
                  <a:lnTo>
                    <a:pt x="66" y="22"/>
                  </a:lnTo>
                  <a:lnTo>
                    <a:pt x="68" y="24"/>
                  </a:lnTo>
                  <a:lnTo>
                    <a:pt x="68" y="27"/>
                  </a:lnTo>
                  <a:lnTo>
                    <a:pt x="69" y="29"/>
                  </a:lnTo>
                  <a:lnTo>
                    <a:pt x="68" y="30"/>
                  </a:lnTo>
                  <a:lnTo>
                    <a:pt x="71" y="39"/>
                  </a:lnTo>
                  <a:lnTo>
                    <a:pt x="71" y="46"/>
                  </a:lnTo>
                  <a:lnTo>
                    <a:pt x="72" y="49"/>
                  </a:lnTo>
                  <a:lnTo>
                    <a:pt x="72" y="54"/>
                  </a:lnTo>
                  <a:lnTo>
                    <a:pt x="72" y="58"/>
                  </a:lnTo>
                  <a:lnTo>
                    <a:pt x="71" y="60"/>
                  </a:lnTo>
                  <a:lnTo>
                    <a:pt x="69" y="61"/>
                  </a:lnTo>
                  <a:lnTo>
                    <a:pt x="68" y="63"/>
                  </a:lnTo>
                  <a:lnTo>
                    <a:pt x="65" y="64"/>
                  </a:lnTo>
                  <a:lnTo>
                    <a:pt x="65" y="65"/>
                  </a:lnTo>
                  <a:lnTo>
                    <a:pt x="64" y="66"/>
                  </a:lnTo>
                  <a:lnTo>
                    <a:pt x="65" y="67"/>
                  </a:lnTo>
                  <a:lnTo>
                    <a:pt x="66" y="69"/>
                  </a:lnTo>
                  <a:lnTo>
                    <a:pt x="74" y="71"/>
                  </a:lnTo>
                  <a:lnTo>
                    <a:pt x="76" y="73"/>
                  </a:lnTo>
                  <a:lnTo>
                    <a:pt x="77" y="76"/>
                  </a:lnTo>
                  <a:lnTo>
                    <a:pt x="82" y="82"/>
                  </a:lnTo>
                  <a:lnTo>
                    <a:pt x="83" y="84"/>
                  </a:lnTo>
                  <a:lnTo>
                    <a:pt x="81" y="84"/>
                  </a:lnTo>
                  <a:lnTo>
                    <a:pt x="78" y="87"/>
                  </a:lnTo>
                  <a:lnTo>
                    <a:pt x="75" y="88"/>
                  </a:lnTo>
                  <a:lnTo>
                    <a:pt x="70" y="93"/>
                  </a:lnTo>
                  <a:lnTo>
                    <a:pt x="70" y="95"/>
                  </a:lnTo>
                  <a:lnTo>
                    <a:pt x="71" y="96"/>
                  </a:lnTo>
                  <a:lnTo>
                    <a:pt x="78" y="102"/>
                  </a:lnTo>
                  <a:lnTo>
                    <a:pt x="82" y="103"/>
                  </a:lnTo>
                  <a:lnTo>
                    <a:pt x="82" y="106"/>
                  </a:lnTo>
                  <a:lnTo>
                    <a:pt x="78" y="107"/>
                  </a:lnTo>
                  <a:lnTo>
                    <a:pt x="78" y="111"/>
                  </a:lnTo>
                  <a:lnTo>
                    <a:pt x="78" y="115"/>
                  </a:lnTo>
                  <a:lnTo>
                    <a:pt x="80" y="118"/>
                  </a:lnTo>
                  <a:lnTo>
                    <a:pt x="80" y="121"/>
                  </a:lnTo>
                  <a:lnTo>
                    <a:pt x="81" y="124"/>
                  </a:lnTo>
                  <a:lnTo>
                    <a:pt x="81" y="127"/>
                  </a:lnTo>
                  <a:lnTo>
                    <a:pt x="80" y="130"/>
                  </a:lnTo>
                  <a:lnTo>
                    <a:pt x="77" y="132"/>
                  </a:lnTo>
                  <a:lnTo>
                    <a:pt x="76" y="135"/>
                  </a:lnTo>
                  <a:lnTo>
                    <a:pt x="74" y="136"/>
                  </a:lnTo>
                  <a:lnTo>
                    <a:pt x="64" y="133"/>
                  </a:lnTo>
                  <a:lnTo>
                    <a:pt x="59" y="135"/>
                  </a:lnTo>
                  <a:lnTo>
                    <a:pt x="56" y="137"/>
                  </a:lnTo>
                  <a:lnTo>
                    <a:pt x="54" y="13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59" name="Freeform 1162"/>
            <p:cNvSpPr>
              <a:spLocks noChangeAspect="1"/>
            </p:cNvSpPr>
            <p:nvPr/>
          </p:nvSpPr>
          <p:spPr bwMode="auto">
            <a:xfrm>
              <a:off x="2426" y="2012"/>
              <a:ext cx="60" cy="82"/>
            </a:xfrm>
            <a:custGeom>
              <a:avLst/>
              <a:gdLst>
                <a:gd name="T0" fmla="*/ 1 w 120"/>
                <a:gd name="T1" fmla="*/ 1 h 163"/>
                <a:gd name="T2" fmla="*/ 1 w 120"/>
                <a:gd name="T3" fmla="*/ 1 h 163"/>
                <a:gd name="T4" fmla="*/ 1 w 120"/>
                <a:gd name="T5" fmla="*/ 1 h 163"/>
                <a:gd name="T6" fmla="*/ 1 w 120"/>
                <a:gd name="T7" fmla="*/ 1 h 163"/>
                <a:gd name="T8" fmla="*/ 0 w 120"/>
                <a:gd name="T9" fmla="*/ 1 h 163"/>
                <a:gd name="T10" fmla="*/ 0 w 120"/>
                <a:gd name="T11" fmla="*/ 1 h 163"/>
                <a:gd name="T12" fmla="*/ 1 w 120"/>
                <a:gd name="T13" fmla="*/ 1 h 163"/>
                <a:gd name="T14" fmla="*/ 1 w 120"/>
                <a:gd name="T15" fmla="*/ 1 h 163"/>
                <a:gd name="T16" fmla="*/ 1 w 120"/>
                <a:gd name="T17" fmla="*/ 1 h 163"/>
                <a:gd name="T18" fmla="*/ 1 w 120"/>
                <a:gd name="T19" fmla="*/ 1 h 163"/>
                <a:gd name="T20" fmla="*/ 1 w 120"/>
                <a:gd name="T21" fmla="*/ 1 h 163"/>
                <a:gd name="T22" fmla="*/ 1 w 120"/>
                <a:gd name="T23" fmla="*/ 1 h 163"/>
                <a:gd name="T24" fmla="*/ 1 w 120"/>
                <a:gd name="T25" fmla="*/ 1 h 163"/>
                <a:gd name="T26" fmla="*/ 1 w 120"/>
                <a:gd name="T27" fmla="*/ 1 h 163"/>
                <a:gd name="T28" fmla="*/ 1 w 120"/>
                <a:gd name="T29" fmla="*/ 1 h 163"/>
                <a:gd name="T30" fmla="*/ 1 w 120"/>
                <a:gd name="T31" fmla="*/ 1 h 163"/>
                <a:gd name="T32" fmla="*/ 1 w 120"/>
                <a:gd name="T33" fmla="*/ 1 h 163"/>
                <a:gd name="T34" fmla="*/ 1 w 120"/>
                <a:gd name="T35" fmla="*/ 1 h 163"/>
                <a:gd name="T36" fmla="*/ 1 w 120"/>
                <a:gd name="T37" fmla="*/ 1 h 163"/>
                <a:gd name="T38" fmla="*/ 1 w 120"/>
                <a:gd name="T39" fmla="*/ 1 h 163"/>
                <a:gd name="T40" fmla="*/ 1 w 120"/>
                <a:gd name="T41" fmla="*/ 1 h 163"/>
                <a:gd name="T42" fmla="*/ 1 w 120"/>
                <a:gd name="T43" fmla="*/ 1 h 163"/>
                <a:gd name="T44" fmla="*/ 1 w 120"/>
                <a:gd name="T45" fmla="*/ 1 h 163"/>
                <a:gd name="T46" fmla="*/ 1 w 120"/>
                <a:gd name="T47" fmla="*/ 1 h 163"/>
                <a:gd name="T48" fmla="*/ 1 w 120"/>
                <a:gd name="T49" fmla="*/ 1 h 163"/>
                <a:gd name="T50" fmla="*/ 1 w 120"/>
                <a:gd name="T51" fmla="*/ 1 h 163"/>
                <a:gd name="T52" fmla="*/ 1 w 120"/>
                <a:gd name="T53" fmla="*/ 1 h 163"/>
                <a:gd name="T54" fmla="*/ 1 w 120"/>
                <a:gd name="T55" fmla="*/ 1 h 163"/>
                <a:gd name="T56" fmla="*/ 1 w 120"/>
                <a:gd name="T57" fmla="*/ 1 h 163"/>
                <a:gd name="T58" fmla="*/ 1 w 120"/>
                <a:gd name="T59" fmla="*/ 1 h 163"/>
                <a:gd name="T60" fmla="*/ 1 w 120"/>
                <a:gd name="T61" fmla="*/ 1 h 163"/>
                <a:gd name="T62" fmla="*/ 1 w 120"/>
                <a:gd name="T63" fmla="*/ 1 h 163"/>
                <a:gd name="T64" fmla="*/ 1 w 120"/>
                <a:gd name="T65" fmla="*/ 1 h 163"/>
                <a:gd name="T66" fmla="*/ 1 w 120"/>
                <a:gd name="T67" fmla="*/ 1 h 163"/>
                <a:gd name="T68" fmla="*/ 1 w 120"/>
                <a:gd name="T69" fmla="*/ 1 h 163"/>
                <a:gd name="T70" fmla="*/ 1 w 120"/>
                <a:gd name="T71" fmla="*/ 1 h 163"/>
                <a:gd name="T72" fmla="*/ 1 w 120"/>
                <a:gd name="T73" fmla="*/ 1 h 163"/>
                <a:gd name="T74" fmla="*/ 1 w 120"/>
                <a:gd name="T75" fmla="*/ 1 h 163"/>
                <a:gd name="T76" fmla="*/ 1 w 120"/>
                <a:gd name="T77" fmla="*/ 0 h 163"/>
                <a:gd name="T78" fmla="*/ 1 w 120"/>
                <a:gd name="T79" fmla="*/ 1 h 163"/>
                <a:gd name="T80" fmla="*/ 1 w 120"/>
                <a:gd name="T81" fmla="*/ 1 h 163"/>
                <a:gd name="T82" fmla="*/ 1 w 120"/>
                <a:gd name="T83" fmla="*/ 1 h 163"/>
                <a:gd name="T84" fmla="*/ 1 w 120"/>
                <a:gd name="T85" fmla="*/ 1 h 163"/>
                <a:gd name="T86" fmla="*/ 1 w 120"/>
                <a:gd name="T87" fmla="*/ 1 h 163"/>
                <a:gd name="T88" fmla="*/ 1 w 120"/>
                <a:gd name="T89" fmla="*/ 1 h 163"/>
                <a:gd name="T90" fmla="*/ 1 w 120"/>
                <a:gd name="T91" fmla="*/ 1 h 163"/>
                <a:gd name="T92" fmla="*/ 1 w 120"/>
                <a:gd name="T93" fmla="*/ 1 h 163"/>
                <a:gd name="T94" fmla="*/ 1 w 120"/>
                <a:gd name="T95" fmla="*/ 1 h 163"/>
                <a:gd name="T96" fmla="*/ 1 w 120"/>
                <a:gd name="T97" fmla="*/ 1 h 163"/>
                <a:gd name="T98" fmla="*/ 1 w 120"/>
                <a:gd name="T99" fmla="*/ 1 h 163"/>
                <a:gd name="T100" fmla="*/ 1 w 120"/>
                <a:gd name="T101" fmla="*/ 1 h 163"/>
                <a:gd name="T102" fmla="*/ 1 w 120"/>
                <a:gd name="T103" fmla="*/ 1 h 163"/>
                <a:gd name="T104" fmla="*/ 1 w 120"/>
                <a:gd name="T105" fmla="*/ 1 h 163"/>
                <a:gd name="T106" fmla="*/ 1 w 120"/>
                <a:gd name="T107" fmla="*/ 1 h 163"/>
                <a:gd name="T108" fmla="*/ 1 w 120"/>
                <a:gd name="T109" fmla="*/ 1 h 163"/>
                <a:gd name="T110" fmla="*/ 1 w 120"/>
                <a:gd name="T111" fmla="*/ 1 h 163"/>
                <a:gd name="T112" fmla="*/ 1 w 120"/>
                <a:gd name="T113" fmla="*/ 1 h 163"/>
                <a:gd name="T114" fmla="*/ 1 w 120"/>
                <a:gd name="T115" fmla="*/ 1 h 163"/>
                <a:gd name="T116" fmla="*/ 1 w 120"/>
                <a:gd name="T117" fmla="*/ 1 h 163"/>
                <a:gd name="T118" fmla="*/ 1 w 120"/>
                <a:gd name="T119" fmla="*/ 1 h 163"/>
                <a:gd name="T120" fmla="*/ 1 w 120"/>
                <a:gd name="T121" fmla="*/ 1 h 1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0" h="163">
                  <a:moveTo>
                    <a:pt x="32" y="163"/>
                  </a:moveTo>
                  <a:lnTo>
                    <a:pt x="29" y="162"/>
                  </a:lnTo>
                  <a:lnTo>
                    <a:pt x="27" y="161"/>
                  </a:lnTo>
                  <a:lnTo>
                    <a:pt x="25" y="162"/>
                  </a:lnTo>
                  <a:lnTo>
                    <a:pt x="20" y="159"/>
                  </a:lnTo>
                  <a:lnTo>
                    <a:pt x="18" y="158"/>
                  </a:lnTo>
                  <a:lnTo>
                    <a:pt x="15" y="159"/>
                  </a:lnTo>
                  <a:lnTo>
                    <a:pt x="13" y="159"/>
                  </a:lnTo>
                  <a:lnTo>
                    <a:pt x="13" y="158"/>
                  </a:lnTo>
                  <a:lnTo>
                    <a:pt x="12" y="156"/>
                  </a:lnTo>
                  <a:lnTo>
                    <a:pt x="8" y="156"/>
                  </a:lnTo>
                  <a:lnTo>
                    <a:pt x="6" y="153"/>
                  </a:lnTo>
                  <a:lnTo>
                    <a:pt x="1" y="141"/>
                  </a:lnTo>
                  <a:lnTo>
                    <a:pt x="1" y="138"/>
                  </a:lnTo>
                  <a:lnTo>
                    <a:pt x="0" y="134"/>
                  </a:lnTo>
                  <a:lnTo>
                    <a:pt x="2" y="129"/>
                  </a:lnTo>
                  <a:lnTo>
                    <a:pt x="2" y="125"/>
                  </a:lnTo>
                  <a:lnTo>
                    <a:pt x="0" y="122"/>
                  </a:lnTo>
                  <a:lnTo>
                    <a:pt x="2" y="120"/>
                  </a:lnTo>
                  <a:lnTo>
                    <a:pt x="2" y="113"/>
                  </a:lnTo>
                  <a:lnTo>
                    <a:pt x="5" y="108"/>
                  </a:lnTo>
                  <a:lnTo>
                    <a:pt x="7" y="108"/>
                  </a:lnTo>
                  <a:lnTo>
                    <a:pt x="12" y="98"/>
                  </a:lnTo>
                  <a:lnTo>
                    <a:pt x="17" y="91"/>
                  </a:lnTo>
                  <a:lnTo>
                    <a:pt x="20" y="90"/>
                  </a:lnTo>
                  <a:lnTo>
                    <a:pt x="23" y="87"/>
                  </a:lnTo>
                  <a:lnTo>
                    <a:pt x="25" y="89"/>
                  </a:lnTo>
                  <a:lnTo>
                    <a:pt x="29" y="87"/>
                  </a:lnTo>
                  <a:lnTo>
                    <a:pt x="31" y="87"/>
                  </a:lnTo>
                  <a:lnTo>
                    <a:pt x="33" y="87"/>
                  </a:lnTo>
                  <a:lnTo>
                    <a:pt x="35" y="89"/>
                  </a:lnTo>
                  <a:lnTo>
                    <a:pt x="39" y="87"/>
                  </a:lnTo>
                  <a:lnTo>
                    <a:pt x="41" y="86"/>
                  </a:lnTo>
                  <a:lnTo>
                    <a:pt x="44" y="87"/>
                  </a:lnTo>
                  <a:lnTo>
                    <a:pt x="48" y="85"/>
                  </a:lnTo>
                  <a:lnTo>
                    <a:pt x="50" y="85"/>
                  </a:lnTo>
                  <a:lnTo>
                    <a:pt x="53" y="87"/>
                  </a:lnTo>
                  <a:lnTo>
                    <a:pt x="57" y="84"/>
                  </a:lnTo>
                  <a:lnTo>
                    <a:pt x="61" y="83"/>
                  </a:lnTo>
                  <a:lnTo>
                    <a:pt x="61" y="81"/>
                  </a:lnTo>
                  <a:lnTo>
                    <a:pt x="66" y="79"/>
                  </a:lnTo>
                  <a:lnTo>
                    <a:pt x="67" y="79"/>
                  </a:lnTo>
                  <a:lnTo>
                    <a:pt x="71" y="78"/>
                  </a:lnTo>
                  <a:lnTo>
                    <a:pt x="69" y="74"/>
                  </a:lnTo>
                  <a:lnTo>
                    <a:pt x="69" y="73"/>
                  </a:lnTo>
                  <a:lnTo>
                    <a:pt x="65" y="79"/>
                  </a:lnTo>
                  <a:lnTo>
                    <a:pt x="62" y="79"/>
                  </a:lnTo>
                  <a:lnTo>
                    <a:pt x="61" y="81"/>
                  </a:lnTo>
                  <a:lnTo>
                    <a:pt x="60" y="80"/>
                  </a:lnTo>
                  <a:lnTo>
                    <a:pt x="61" y="79"/>
                  </a:lnTo>
                  <a:lnTo>
                    <a:pt x="60" y="78"/>
                  </a:lnTo>
                  <a:lnTo>
                    <a:pt x="59" y="77"/>
                  </a:lnTo>
                  <a:lnTo>
                    <a:pt x="59" y="79"/>
                  </a:lnTo>
                  <a:lnTo>
                    <a:pt x="56" y="78"/>
                  </a:lnTo>
                  <a:lnTo>
                    <a:pt x="56" y="79"/>
                  </a:lnTo>
                  <a:lnTo>
                    <a:pt x="55" y="79"/>
                  </a:lnTo>
                  <a:lnTo>
                    <a:pt x="53" y="79"/>
                  </a:lnTo>
                  <a:lnTo>
                    <a:pt x="50" y="84"/>
                  </a:lnTo>
                  <a:lnTo>
                    <a:pt x="49" y="83"/>
                  </a:lnTo>
                  <a:lnTo>
                    <a:pt x="47" y="84"/>
                  </a:lnTo>
                  <a:lnTo>
                    <a:pt x="43" y="83"/>
                  </a:lnTo>
                  <a:lnTo>
                    <a:pt x="41" y="80"/>
                  </a:lnTo>
                  <a:lnTo>
                    <a:pt x="39" y="81"/>
                  </a:lnTo>
                  <a:lnTo>
                    <a:pt x="38" y="81"/>
                  </a:lnTo>
                  <a:lnTo>
                    <a:pt x="38" y="79"/>
                  </a:lnTo>
                  <a:lnTo>
                    <a:pt x="35" y="79"/>
                  </a:lnTo>
                  <a:lnTo>
                    <a:pt x="32" y="75"/>
                  </a:lnTo>
                  <a:lnTo>
                    <a:pt x="30" y="77"/>
                  </a:lnTo>
                  <a:lnTo>
                    <a:pt x="29" y="77"/>
                  </a:lnTo>
                  <a:lnTo>
                    <a:pt x="29" y="74"/>
                  </a:lnTo>
                  <a:lnTo>
                    <a:pt x="31" y="73"/>
                  </a:lnTo>
                  <a:lnTo>
                    <a:pt x="31" y="72"/>
                  </a:lnTo>
                  <a:lnTo>
                    <a:pt x="31" y="68"/>
                  </a:lnTo>
                  <a:lnTo>
                    <a:pt x="33" y="67"/>
                  </a:lnTo>
                  <a:lnTo>
                    <a:pt x="35" y="63"/>
                  </a:lnTo>
                  <a:lnTo>
                    <a:pt x="38" y="59"/>
                  </a:lnTo>
                  <a:lnTo>
                    <a:pt x="38" y="57"/>
                  </a:lnTo>
                  <a:lnTo>
                    <a:pt x="42" y="56"/>
                  </a:lnTo>
                  <a:lnTo>
                    <a:pt x="41" y="55"/>
                  </a:lnTo>
                  <a:lnTo>
                    <a:pt x="42" y="50"/>
                  </a:lnTo>
                  <a:lnTo>
                    <a:pt x="44" y="50"/>
                  </a:lnTo>
                  <a:lnTo>
                    <a:pt x="45" y="48"/>
                  </a:lnTo>
                  <a:lnTo>
                    <a:pt x="48" y="47"/>
                  </a:lnTo>
                  <a:lnTo>
                    <a:pt x="50" y="44"/>
                  </a:lnTo>
                  <a:lnTo>
                    <a:pt x="55" y="42"/>
                  </a:lnTo>
                  <a:lnTo>
                    <a:pt x="59" y="39"/>
                  </a:lnTo>
                  <a:lnTo>
                    <a:pt x="59" y="37"/>
                  </a:lnTo>
                  <a:lnTo>
                    <a:pt x="62" y="35"/>
                  </a:lnTo>
                  <a:lnTo>
                    <a:pt x="66" y="33"/>
                  </a:lnTo>
                  <a:lnTo>
                    <a:pt x="67" y="32"/>
                  </a:lnTo>
                  <a:lnTo>
                    <a:pt x="72" y="29"/>
                  </a:lnTo>
                  <a:lnTo>
                    <a:pt x="77" y="27"/>
                  </a:lnTo>
                  <a:lnTo>
                    <a:pt x="78" y="25"/>
                  </a:lnTo>
                  <a:lnTo>
                    <a:pt x="79" y="25"/>
                  </a:lnTo>
                  <a:lnTo>
                    <a:pt x="81" y="25"/>
                  </a:lnTo>
                  <a:lnTo>
                    <a:pt x="81" y="23"/>
                  </a:lnTo>
                  <a:lnTo>
                    <a:pt x="85" y="19"/>
                  </a:lnTo>
                  <a:lnTo>
                    <a:pt x="87" y="19"/>
                  </a:lnTo>
                  <a:lnTo>
                    <a:pt x="87" y="17"/>
                  </a:lnTo>
                  <a:lnTo>
                    <a:pt x="90" y="14"/>
                  </a:lnTo>
                  <a:lnTo>
                    <a:pt x="91" y="15"/>
                  </a:lnTo>
                  <a:lnTo>
                    <a:pt x="91" y="17"/>
                  </a:lnTo>
                  <a:lnTo>
                    <a:pt x="92" y="18"/>
                  </a:lnTo>
                  <a:lnTo>
                    <a:pt x="95" y="14"/>
                  </a:lnTo>
                  <a:lnTo>
                    <a:pt x="96" y="13"/>
                  </a:lnTo>
                  <a:lnTo>
                    <a:pt x="97" y="11"/>
                  </a:lnTo>
                  <a:lnTo>
                    <a:pt x="99" y="11"/>
                  </a:lnTo>
                  <a:lnTo>
                    <a:pt x="101" y="11"/>
                  </a:lnTo>
                  <a:lnTo>
                    <a:pt x="102" y="8"/>
                  </a:lnTo>
                  <a:lnTo>
                    <a:pt x="104" y="8"/>
                  </a:lnTo>
                  <a:lnTo>
                    <a:pt x="104" y="3"/>
                  </a:lnTo>
                  <a:lnTo>
                    <a:pt x="107" y="5"/>
                  </a:lnTo>
                  <a:lnTo>
                    <a:pt x="107" y="3"/>
                  </a:lnTo>
                  <a:lnTo>
                    <a:pt x="108" y="2"/>
                  </a:lnTo>
                  <a:lnTo>
                    <a:pt x="110" y="3"/>
                  </a:lnTo>
                  <a:lnTo>
                    <a:pt x="111" y="0"/>
                  </a:lnTo>
                  <a:lnTo>
                    <a:pt x="115" y="0"/>
                  </a:lnTo>
                  <a:lnTo>
                    <a:pt x="119" y="6"/>
                  </a:lnTo>
                  <a:lnTo>
                    <a:pt x="117" y="8"/>
                  </a:lnTo>
                  <a:lnTo>
                    <a:pt x="120" y="9"/>
                  </a:lnTo>
                  <a:lnTo>
                    <a:pt x="120" y="12"/>
                  </a:lnTo>
                  <a:lnTo>
                    <a:pt x="117" y="12"/>
                  </a:lnTo>
                  <a:lnTo>
                    <a:pt x="117" y="13"/>
                  </a:lnTo>
                  <a:lnTo>
                    <a:pt x="119" y="17"/>
                  </a:lnTo>
                  <a:lnTo>
                    <a:pt x="119" y="19"/>
                  </a:lnTo>
                  <a:lnTo>
                    <a:pt x="117" y="20"/>
                  </a:lnTo>
                  <a:lnTo>
                    <a:pt x="116" y="20"/>
                  </a:lnTo>
                  <a:lnTo>
                    <a:pt x="115" y="23"/>
                  </a:lnTo>
                  <a:lnTo>
                    <a:pt x="113" y="25"/>
                  </a:lnTo>
                  <a:lnTo>
                    <a:pt x="110" y="30"/>
                  </a:lnTo>
                  <a:lnTo>
                    <a:pt x="105" y="36"/>
                  </a:lnTo>
                  <a:lnTo>
                    <a:pt x="97" y="49"/>
                  </a:lnTo>
                  <a:lnTo>
                    <a:pt x="98" y="50"/>
                  </a:lnTo>
                  <a:lnTo>
                    <a:pt x="95" y="53"/>
                  </a:lnTo>
                  <a:lnTo>
                    <a:pt x="95" y="55"/>
                  </a:lnTo>
                  <a:lnTo>
                    <a:pt x="91" y="61"/>
                  </a:lnTo>
                  <a:lnTo>
                    <a:pt x="90" y="61"/>
                  </a:lnTo>
                  <a:lnTo>
                    <a:pt x="89" y="61"/>
                  </a:lnTo>
                  <a:lnTo>
                    <a:pt x="86" y="62"/>
                  </a:lnTo>
                  <a:lnTo>
                    <a:pt x="86" y="66"/>
                  </a:lnTo>
                  <a:lnTo>
                    <a:pt x="84" y="68"/>
                  </a:lnTo>
                  <a:lnTo>
                    <a:pt x="84" y="69"/>
                  </a:lnTo>
                  <a:lnTo>
                    <a:pt x="81" y="73"/>
                  </a:lnTo>
                  <a:lnTo>
                    <a:pt x="81" y="74"/>
                  </a:lnTo>
                  <a:lnTo>
                    <a:pt x="78" y="80"/>
                  </a:lnTo>
                  <a:lnTo>
                    <a:pt x="75" y="83"/>
                  </a:lnTo>
                  <a:lnTo>
                    <a:pt x="74" y="83"/>
                  </a:lnTo>
                  <a:lnTo>
                    <a:pt x="73" y="90"/>
                  </a:lnTo>
                  <a:lnTo>
                    <a:pt x="68" y="96"/>
                  </a:lnTo>
                  <a:lnTo>
                    <a:pt x="69" y="97"/>
                  </a:lnTo>
                  <a:lnTo>
                    <a:pt x="68" y="102"/>
                  </a:lnTo>
                  <a:lnTo>
                    <a:pt x="62" y="107"/>
                  </a:lnTo>
                  <a:lnTo>
                    <a:pt x="62" y="109"/>
                  </a:lnTo>
                  <a:lnTo>
                    <a:pt x="60" y="113"/>
                  </a:lnTo>
                  <a:lnTo>
                    <a:pt x="61" y="116"/>
                  </a:lnTo>
                  <a:lnTo>
                    <a:pt x="60" y="117"/>
                  </a:lnTo>
                  <a:lnTo>
                    <a:pt x="61" y="120"/>
                  </a:lnTo>
                  <a:lnTo>
                    <a:pt x="57" y="123"/>
                  </a:lnTo>
                  <a:lnTo>
                    <a:pt x="56" y="123"/>
                  </a:lnTo>
                  <a:lnTo>
                    <a:pt x="56" y="122"/>
                  </a:lnTo>
                  <a:lnTo>
                    <a:pt x="59" y="120"/>
                  </a:lnTo>
                  <a:lnTo>
                    <a:pt x="59" y="119"/>
                  </a:lnTo>
                  <a:lnTo>
                    <a:pt x="56" y="117"/>
                  </a:lnTo>
                  <a:lnTo>
                    <a:pt x="54" y="120"/>
                  </a:lnTo>
                  <a:lnTo>
                    <a:pt x="54" y="122"/>
                  </a:lnTo>
                  <a:lnTo>
                    <a:pt x="55" y="126"/>
                  </a:lnTo>
                  <a:lnTo>
                    <a:pt x="53" y="127"/>
                  </a:lnTo>
                  <a:lnTo>
                    <a:pt x="54" y="127"/>
                  </a:lnTo>
                  <a:lnTo>
                    <a:pt x="53" y="129"/>
                  </a:lnTo>
                  <a:lnTo>
                    <a:pt x="50" y="127"/>
                  </a:lnTo>
                  <a:lnTo>
                    <a:pt x="48" y="127"/>
                  </a:lnTo>
                  <a:lnTo>
                    <a:pt x="47" y="127"/>
                  </a:lnTo>
                  <a:lnTo>
                    <a:pt x="43" y="128"/>
                  </a:lnTo>
                  <a:lnTo>
                    <a:pt x="39" y="140"/>
                  </a:lnTo>
                  <a:lnTo>
                    <a:pt x="38" y="143"/>
                  </a:lnTo>
                  <a:lnTo>
                    <a:pt x="38" y="144"/>
                  </a:lnTo>
                  <a:lnTo>
                    <a:pt x="39" y="146"/>
                  </a:lnTo>
                  <a:lnTo>
                    <a:pt x="39" y="149"/>
                  </a:lnTo>
                  <a:lnTo>
                    <a:pt x="37" y="151"/>
                  </a:lnTo>
                  <a:lnTo>
                    <a:pt x="36" y="152"/>
                  </a:lnTo>
                  <a:lnTo>
                    <a:pt x="37" y="155"/>
                  </a:lnTo>
                  <a:lnTo>
                    <a:pt x="35" y="157"/>
                  </a:lnTo>
                  <a:lnTo>
                    <a:pt x="35" y="159"/>
                  </a:lnTo>
                  <a:lnTo>
                    <a:pt x="32" y="16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60" name="Freeform 1163"/>
            <p:cNvSpPr>
              <a:spLocks noChangeAspect="1"/>
            </p:cNvSpPr>
            <p:nvPr/>
          </p:nvSpPr>
          <p:spPr bwMode="auto">
            <a:xfrm>
              <a:off x="2544" y="2071"/>
              <a:ext cx="27" cy="49"/>
            </a:xfrm>
            <a:custGeom>
              <a:avLst/>
              <a:gdLst>
                <a:gd name="T0" fmla="*/ 1 w 54"/>
                <a:gd name="T1" fmla="*/ 0 h 99"/>
                <a:gd name="T2" fmla="*/ 1 w 54"/>
                <a:gd name="T3" fmla="*/ 0 h 99"/>
                <a:gd name="T4" fmla="*/ 1 w 54"/>
                <a:gd name="T5" fmla="*/ 0 h 99"/>
                <a:gd name="T6" fmla="*/ 1 w 54"/>
                <a:gd name="T7" fmla="*/ 0 h 99"/>
                <a:gd name="T8" fmla="*/ 1 w 54"/>
                <a:gd name="T9" fmla="*/ 0 h 99"/>
                <a:gd name="T10" fmla="*/ 1 w 54"/>
                <a:gd name="T11" fmla="*/ 0 h 99"/>
                <a:gd name="T12" fmla="*/ 1 w 54"/>
                <a:gd name="T13" fmla="*/ 0 h 99"/>
                <a:gd name="T14" fmla="*/ 1 w 54"/>
                <a:gd name="T15" fmla="*/ 0 h 99"/>
                <a:gd name="T16" fmla="*/ 1 w 54"/>
                <a:gd name="T17" fmla="*/ 0 h 99"/>
                <a:gd name="T18" fmla="*/ 1 w 54"/>
                <a:gd name="T19" fmla="*/ 0 h 99"/>
                <a:gd name="T20" fmla="*/ 1 w 54"/>
                <a:gd name="T21" fmla="*/ 0 h 99"/>
                <a:gd name="T22" fmla="*/ 1 w 54"/>
                <a:gd name="T23" fmla="*/ 0 h 99"/>
                <a:gd name="T24" fmla="*/ 1 w 54"/>
                <a:gd name="T25" fmla="*/ 0 h 99"/>
                <a:gd name="T26" fmla="*/ 1 w 54"/>
                <a:gd name="T27" fmla="*/ 0 h 99"/>
                <a:gd name="T28" fmla="*/ 1 w 54"/>
                <a:gd name="T29" fmla="*/ 0 h 99"/>
                <a:gd name="T30" fmla="*/ 1 w 54"/>
                <a:gd name="T31" fmla="*/ 0 h 99"/>
                <a:gd name="T32" fmla="*/ 1 w 54"/>
                <a:gd name="T33" fmla="*/ 0 h 99"/>
                <a:gd name="T34" fmla="*/ 1 w 54"/>
                <a:gd name="T35" fmla="*/ 0 h 99"/>
                <a:gd name="T36" fmla="*/ 1 w 54"/>
                <a:gd name="T37" fmla="*/ 0 h 99"/>
                <a:gd name="T38" fmla="*/ 1 w 54"/>
                <a:gd name="T39" fmla="*/ 0 h 99"/>
                <a:gd name="T40" fmla="*/ 1 w 54"/>
                <a:gd name="T41" fmla="*/ 0 h 99"/>
                <a:gd name="T42" fmla="*/ 0 w 54"/>
                <a:gd name="T43" fmla="*/ 0 h 99"/>
                <a:gd name="T44" fmla="*/ 1 w 54"/>
                <a:gd name="T45" fmla="*/ 0 h 99"/>
                <a:gd name="T46" fmla="*/ 1 w 54"/>
                <a:gd name="T47" fmla="*/ 0 h 99"/>
                <a:gd name="T48" fmla="*/ 1 w 54"/>
                <a:gd name="T49" fmla="*/ 0 h 99"/>
                <a:gd name="T50" fmla="*/ 1 w 54"/>
                <a:gd name="T51" fmla="*/ 0 h 99"/>
                <a:gd name="T52" fmla="*/ 1 w 54"/>
                <a:gd name="T53" fmla="*/ 0 h 99"/>
                <a:gd name="T54" fmla="*/ 1 w 54"/>
                <a:gd name="T55" fmla="*/ 0 h 99"/>
                <a:gd name="T56" fmla="*/ 1 w 54"/>
                <a:gd name="T57" fmla="*/ 0 h 99"/>
                <a:gd name="T58" fmla="*/ 1 w 54"/>
                <a:gd name="T59" fmla="*/ 0 h 99"/>
                <a:gd name="T60" fmla="*/ 1 w 54"/>
                <a:gd name="T61" fmla="*/ 0 h 99"/>
                <a:gd name="T62" fmla="*/ 1 w 54"/>
                <a:gd name="T63" fmla="*/ 0 h 99"/>
                <a:gd name="T64" fmla="*/ 1 w 54"/>
                <a:gd name="T65" fmla="*/ 0 h 99"/>
                <a:gd name="T66" fmla="*/ 1 w 54"/>
                <a:gd name="T67" fmla="*/ 0 h 99"/>
                <a:gd name="T68" fmla="*/ 1 w 54"/>
                <a:gd name="T69" fmla="*/ 0 h 99"/>
                <a:gd name="T70" fmla="*/ 1 w 54"/>
                <a:gd name="T71" fmla="*/ 0 h 99"/>
                <a:gd name="T72" fmla="*/ 1 w 54"/>
                <a:gd name="T73" fmla="*/ 0 h 99"/>
                <a:gd name="T74" fmla="*/ 1 w 54"/>
                <a:gd name="T75" fmla="*/ 0 h 99"/>
                <a:gd name="T76" fmla="*/ 1 w 54"/>
                <a:gd name="T77" fmla="*/ 0 h 99"/>
                <a:gd name="T78" fmla="*/ 1 w 54"/>
                <a:gd name="T79" fmla="*/ 0 h 99"/>
                <a:gd name="T80" fmla="*/ 1 w 54"/>
                <a:gd name="T81" fmla="*/ 0 h 99"/>
                <a:gd name="T82" fmla="*/ 1 w 54"/>
                <a:gd name="T83" fmla="*/ 0 h 99"/>
                <a:gd name="T84" fmla="*/ 1 w 54"/>
                <a:gd name="T85" fmla="*/ 0 h 99"/>
                <a:gd name="T86" fmla="*/ 1 w 54"/>
                <a:gd name="T87" fmla="*/ 0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 h="99">
                  <a:moveTo>
                    <a:pt x="46" y="99"/>
                  </a:moveTo>
                  <a:lnTo>
                    <a:pt x="44" y="99"/>
                  </a:lnTo>
                  <a:lnTo>
                    <a:pt x="41" y="95"/>
                  </a:lnTo>
                  <a:lnTo>
                    <a:pt x="38" y="94"/>
                  </a:lnTo>
                  <a:lnTo>
                    <a:pt x="41" y="93"/>
                  </a:lnTo>
                  <a:lnTo>
                    <a:pt x="38" y="90"/>
                  </a:lnTo>
                  <a:lnTo>
                    <a:pt x="38" y="89"/>
                  </a:lnTo>
                  <a:lnTo>
                    <a:pt x="37" y="88"/>
                  </a:lnTo>
                  <a:lnTo>
                    <a:pt x="38" y="82"/>
                  </a:lnTo>
                  <a:lnTo>
                    <a:pt x="37" y="80"/>
                  </a:lnTo>
                  <a:lnTo>
                    <a:pt x="35" y="78"/>
                  </a:lnTo>
                  <a:lnTo>
                    <a:pt x="34" y="77"/>
                  </a:lnTo>
                  <a:lnTo>
                    <a:pt x="32" y="76"/>
                  </a:lnTo>
                  <a:lnTo>
                    <a:pt x="30" y="75"/>
                  </a:lnTo>
                  <a:lnTo>
                    <a:pt x="30" y="72"/>
                  </a:lnTo>
                  <a:lnTo>
                    <a:pt x="29" y="71"/>
                  </a:lnTo>
                  <a:lnTo>
                    <a:pt x="24" y="74"/>
                  </a:lnTo>
                  <a:lnTo>
                    <a:pt x="23" y="74"/>
                  </a:lnTo>
                  <a:lnTo>
                    <a:pt x="23" y="70"/>
                  </a:lnTo>
                  <a:lnTo>
                    <a:pt x="22" y="69"/>
                  </a:lnTo>
                  <a:lnTo>
                    <a:pt x="23" y="68"/>
                  </a:lnTo>
                  <a:lnTo>
                    <a:pt x="22" y="66"/>
                  </a:lnTo>
                  <a:lnTo>
                    <a:pt x="23" y="62"/>
                  </a:lnTo>
                  <a:lnTo>
                    <a:pt x="23" y="58"/>
                  </a:lnTo>
                  <a:lnTo>
                    <a:pt x="23" y="56"/>
                  </a:lnTo>
                  <a:lnTo>
                    <a:pt x="20" y="57"/>
                  </a:lnTo>
                  <a:lnTo>
                    <a:pt x="20" y="56"/>
                  </a:lnTo>
                  <a:lnTo>
                    <a:pt x="19" y="56"/>
                  </a:lnTo>
                  <a:lnTo>
                    <a:pt x="18" y="56"/>
                  </a:lnTo>
                  <a:lnTo>
                    <a:pt x="18" y="54"/>
                  </a:lnTo>
                  <a:lnTo>
                    <a:pt x="19" y="47"/>
                  </a:lnTo>
                  <a:lnTo>
                    <a:pt x="20" y="44"/>
                  </a:lnTo>
                  <a:lnTo>
                    <a:pt x="23" y="41"/>
                  </a:lnTo>
                  <a:lnTo>
                    <a:pt x="23" y="39"/>
                  </a:lnTo>
                  <a:lnTo>
                    <a:pt x="19" y="36"/>
                  </a:lnTo>
                  <a:lnTo>
                    <a:pt x="17" y="38"/>
                  </a:lnTo>
                  <a:lnTo>
                    <a:pt x="11" y="34"/>
                  </a:lnTo>
                  <a:lnTo>
                    <a:pt x="10" y="29"/>
                  </a:lnTo>
                  <a:lnTo>
                    <a:pt x="7" y="28"/>
                  </a:lnTo>
                  <a:lnTo>
                    <a:pt x="4" y="21"/>
                  </a:lnTo>
                  <a:lnTo>
                    <a:pt x="2" y="18"/>
                  </a:lnTo>
                  <a:lnTo>
                    <a:pt x="2" y="14"/>
                  </a:lnTo>
                  <a:lnTo>
                    <a:pt x="2" y="12"/>
                  </a:lnTo>
                  <a:lnTo>
                    <a:pt x="0" y="11"/>
                  </a:lnTo>
                  <a:lnTo>
                    <a:pt x="4" y="8"/>
                  </a:lnTo>
                  <a:lnTo>
                    <a:pt x="7" y="5"/>
                  </a:lnTo>
                  <a:lnTo>
                    <a:pt x="10" y="3"/>
                  </a:lnTo>
                  <a:lnTo>
                    <a:pt x="11" y="0"/>
                  </a:lnTo>
                  <a:lnTo>
                    <a:pt x="13" y="2"/>
                  </a:lnTo>
                  <a:lnTo>
                    <a:pt x="18" y="3"/>
                  </a:lnTo>
                  <a:lnTo>
                    <a:pt x="26" y="14"/>
                  </a:lnTo>
                  <a:lnTo>
                    <a:pt x="30" y="17"/>
                  </a:lnTo>
                  <a:lnTo>
                    <a:pt x="34" y="20"/>
                  </a:lnTo>
                  <a:lnTo>
                    <a:pt x="35" y="22"/>
                  </a:lnTo>
                  <a:lnTo>
                    <a:pt x="38" y="24"/>
                  </a:lnTo>
                  <a:lnTo>
                    <a:pt x="38" y="27"/>
                  </a:lnTo>
                  <a:lnTo>
                    <a:pt x="34" y="32"/>
                  </a:lnTo>
                  <a:lnTo>
                    <a:pt x="38" y="33"/>
                  </a:lnTo>
                  <a:lnTo>
                    <a:pt x="42" y="35"/>
                  </a:lnTo>
                  <a:lnTo>
                    <a:pt x="41" y="42"/>
                  </a:lnTo>
                  <a:lnTo>
                    <a:pt x="42" y="44"/>
                  </a:lnTo>
                  <a:lnTo>
                    <a:pt x="46" y="42"/>
                  </a:lnTo>
                  <a:lnTo>
                    <a:pt x="49" y="41"/>
                  </a:lnTo>
                  <a:lnTo>
                    <a:pt x="50" y="42"/>
                  </a:lnTo>
                  <a:lnTo>
                    <a:pt x="50" y="50"/>
                  </a:lnTo>
                  <a:lnTo>
                    <a:pt x="52" y="51"/>
                  </a:lnTo>
                  <a:lnTo>
                    <a:pt x="50" y="58"/>
                  </a:lnTo>
                  <a:lnTo>
                    <a:pt x="50" y="59"/>
                  </a:lnTo>
                  <a:lnTo>
                    <a:pt x="52" y="63"/>
                  </a:lnTo>
                  <a:lnTo>
                    <a:pt x="52" y="70"/>
                  </a:lnTo>
                  <a:lnTo>
                    <a:pt x="53" y="74"/>
                  </a:lnTo>
                  <a:lnTo>
                    <a:pt x="54" y="75"/>
                  </a:lnTo>
                  <a:lnTo>
                    <a:pt x="54" y="77"/>
                  </a:lnTo>
                  <a:lnTo>
                    <a:pt x="54" y="80"/>
                  </a:lnTo>
                  <a:lnTo>
                    <a:pt x="52" y="80"/>
                  </a:lnTo>
                  <a:lnTo>
                    <a:pt x="50" y="80"/>
                  </a:lnTo>
                  <a:lnTo>
                    <a:pt x="48" y="81"/>
                  </a:lnTo>
                  <a:lnTo>
                    <a:pt x="47" y="83"/>
                  </a:lnTo>
                  <a:lnTo>
                    <a:pt x="46" y="84"/>
                  </a:lnTo>
                  <a:lnTo>
                    <a:pt x="48" y="86"/>
                  </a:lnTo>
                  <a:lnTo>
                    <a:pt x="52" y="90"/>
                  </a:lnTo>
                  <a:lnTo>
                    <a:pt x="52" y="94"/>
                  </a:lnTo>
                  <a:lnTo>
                    <a:pt x="53" y="95"/>
                  </a:lnTo>
                  <a:lnTo>
                    <a:pt x="52" y="96"/>
                  </a:lnTo>
                  <a:lnTo>
                    <a:pt x="50" y="95"/>
                  </a:lnTo>
                  <a:lnTo>
                    <a:pt x="52" y="98"/>
                  </a:lnTo>
                  <a:lnTo>
                    <a:pt x="49" y="98"/>
                  </a:lnTo>
                  <a:lnTo>
                    <a:pt x="46" y="9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61" name="Freeform 1164"/>
            <p:cNvSpPr>
              <a:spLocks noChangeAspect="1"/>
            </p:cNvSpPr>
            <p:nvPr/>
          </p:nvSpPr>
          <p:spPr bwMode="auto">
            <a:xfrm>
              <a:off x="2407" y="2012"/>
              <a:ext cx="20" cy="23"/>
            </a:xfrm>
            <a:custGeom>
              <a:avLst/>
              <a:gdLst>
                <a:gd name="T0" fmla="*/ 1 w 40"/>
                <a:gd name="T1" fmla="*/ 1 h 46"/>
                <a:gd name="T2" fmla="*/ 1 w 40"/>
                <a:gd name="T3" fmla="*/ 1 h 46"/>
                <a:gd name="T4" fmla="*/ 1 w 40"/>
                <a:gd name="T5" fmla="*/ 1 h 46"/>
                <a:gd name="T6" fmla="*/ 1 w 40"/>
                <a:gd name="T7" fmla="*/ 1 h 46"/>
                <a:gd name="T8" fmla="*/ 1 w 40"/>
                <a:gd name="T9" fmla="*/ 1 h 46"/>
                <a:gd name="T10" fmla="*/ 1 w 40"/>
                <a:gd name="T11" fmla="*/ 1 h 46"/>
                <a:gd name="T12" fmla="*/ 1 w 40"/>
                <a:gd name="T13" fmla="*/ 1 h 46"/>
                <a:gd name="T14" fmla="*/ 1 w 40"/>
                <a:gd name="T15" fmla="*/ 1 h 46"/>
                <a:gd name="T16" fmla="*/ 1 w 40"/>
                <a:gd name="T17" fmla="*/ 1 h 46"/>
                <a:gd name="T18" fmla="*/ 1 w 40"/>
                <a:gd name="T19" fmla="*/ 1 h 46"/>
                <a:gd name="T20" fmla="*/ 1 w 40"/>
                <a:gd name="T21" fmla="*/ 1 h 46"/>
                <a:gd name="T22" fmla="*/ 1 w 40"/>
                <a:gd name="T23" fmla="*/ 1 h 46"/>
                <a:gd name="T24" fmla="*/ 1 w 40"/>
                <a:gd name="T25" fmla="*/ 1 h 46"/>
                <a:gd name="T26" fmla="*/ 1 w 40"/>
                <a:gd name="T27" fmla="*/ 1 h 46"/>
                <a:gd name="T28" fmla="*/ 1 w 40"/>
                <a:gd name="T29" fmla="*/ 1 h 46"/>
                <a:gd name="T30" fmla="*/ 1 w 40"/>
                <a:gd name="T31" fmla="*/ 1 h 46"/>
                <a:gd name="T32" fmla="*/ 1 w 40"/>
                <a:gd name="T33" fmla="*/ 1 h 46"/>
                <a:gd name="T34" fmla="*/ 1 w 40"/>
                <a:gd name="T35" fmla="*/ 1 h 46"/>
                <a:gd name="T36" fmla="*/ 1 w 40"/>
                <a:gd name="T37" fmla="*/ 1 h 46"/>
                <a:gd name="T38" fmla="*/ 1 w 40"/>
                <a:gd name="T39" fmla="*/ 1 h 46"/>
                <a:gd name="T40" fmla="*/ 1 w 40"/>
                <a:gd name="T41" fmla="*/ 1 h 46"/>
                <a:gd name="T42" fmla="*/ 1 w 40"/>
                <a:gd name="T43" fmla="*/ 1 h 46"/>
                <a:gd name="T44" fmla="*/ 1 w 40"/>
                <a:gd name="T45" fmla="*/ 1 h 46"/>
                <a:gd name="T46" fmla="*/ 1 w 40"/>
                <a:gd name="T47" fmla="*/ 1 h 46"/>
                <a:gd name="T48" fmla="*/ 1 w 40"/>
                <a:gd name="T49" fmla="*/ 1 h 46"/>
                <a:gd name="T50" fmla="*/ 1 w 40"/>
                <a:gd name="T51" fmla="*/ 1 h 46"/>
                <a:gd name="T52" fmla="*/ 1 w 40"/>
                <a:gd name="T53" fmla="*/ 1 h 46"/>
                <a:gd name="T54" fmla="*/ 1 w 40"/>
                <a:gd name="T55" fmla="*/ 0 h 46"/>
                <a:gd name="T56" fmla="*/ 1 w 40"/>
                <a:gd name="T57" fmla="*/ 1 h 46"/>
                <a:gd name="T58" fmla="*/ 1 w 40"/>
                <a:gd name="T59" fmla="*/ 1 h 46"/>
                <a:gd name="T60" fmla="*/ 1 w 40"/>
                <a:gd name="T61" fmla="*/ 1 h 46"/>
                <a:gd name="T62" fmla="*/ 1 w 40"/>
                <a:gd name="T63" fmla="*/ 1 h 46"/>
                <a:gd name="T64" fmla="*/ 1 w 40"/>
                <a:gd name="T65" fmla="*/ 1 h 46"/>
                <a:gd name="T66" fmla="*/ 1 w 40"/>
                <a:gd name="T67" fmla="*/ 1 h 46"/>
                <a:gd name="T68" fmla="*/ 1 w 40"/>
                <a:gd name="T69" fmla="*/ 1 h 46"/>
                <a:gd name="T70" fmla="*/ 1 w 40"/>
                <a:gd name="T71" fmla="*/ 1 h 46"/>
                <a:gd name="T72" fmla="*/ 1 w 40"/>
                <a:gd name="T73" fmla="*/ 1 h 46"/>
                <a:gd name="T74" fmla="*/ 1 w 40"/>
                <a:gd name="T75" fmla="*/ 1 h 46"/>
                <a:gd name="T76" fmla="*/ 1 w 40"/>
                <a:gd name="T77" fmla="*/ 1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0" h="46">
                  <a:moveTo>
                    <a:pt x="14" y="46"/>
                  </a:moveTo>
                  <a:lnTo>
                    <a:pt x="12" y="45"/>
                  </a:lnTo>
                  <a:lnTo>
                    <a:pt x="14" y="42"/>
                  </a:lnTo>
                  <a:lnTo>
                    <a:pt x="12" y="40"/>
                  </a:lnTo>
                  <a:lnTo>
                    <a:pt x="11" y="42"/>
                  </a:lnTo>
                  <a:lnTo>
                    <a:pt x="11" y="43"/>
                  </a:lnTo>
                  <a:lnTo>
                    <a:pt x="8" y="44"/>
                  </a:lnTo>
                  <a:lnTo>
                    <a:pt x="8" y="43"/>
                  </a:lnTo>
                  <a:lnTo>
                    <a:pt x="4" y="42"/>
                  </a:lnTo>
                  <a:lnTo>
                    <a:pt x="8" y="40"/>
                  </a:lnTo>
                  <a:lnTo>
                    <a:pt x="8" y="38"/>
                  </a:lnTo>
                  <a:lnTo>
                    <a:pt x="6" y="38"/>
                  </a:lnTo>
                  <a:lnTo>
                    <a:pt x="4" y="39"/>
                  </a:lnTo>
                  <a:lnTo>
                    <a:pt x="2" y="40"/>
                  </a:lnTo>
                  <a:lnTo>
                    <a:pt x="0" y="42"/>
                  </a:lnTo>
                  <a:lnTo>
                    <a:pt x="2" y="37"/>
                  </a:lnTo>
                  <a:lnTo>
                    <a:pt x="4" y="37"/>
                  </a:lnTo>
                  <a:lnTo>
                    <a:pt x="4" y="33"/>
                  </a:lnTo>
                  <a:lnTo>
                    <a:pt x="6" y="33"/>
                  </a:lnTo>
                  <a:lnTo>
                    <a:pt x="5" y="32"/>
                  </a:lnTo>
                  <a:lnTo>
                    <a:pt x="4" y="32"/>
                  </a:lnTo>
                  <a:lnTo>
                    <a:pt x="3" y="31"/>
                  </a:lnTo>
                  <a:lnTo>
                    <a:pt x="6" y="30"/>
                  </a:lnTo>
                  <a:lnTo>
                    <a:pt x="8" y="28"/>
                  </a:lnTo>
                  <a:lnTo>
                    <a:pt x="4" y="27"/>
                  </a:lnTo>
                  <a:lnTo>
                    <a:pt x="6" y="27"/>
                  </a:lnTo>
                  <a:lnTo>
                    <a:pt x="8" y="25"/>
                  </a:lnTo>
                  <a:lnTo>
                    <a:pt x="9" y="25"/>
                  </a:lnTo>
                  <a:lnTo>
                    <a:pt x="9" y="24"/>
                  </a:lnTo>
                  <a:lnTo>
                    <a:pt x="6" y="22"/>
                  </a:lnTo>
                  <a:lnTo>
                    <a:pt x="8" y="22"/>
                  </a:lnTo>
                  <a:lnTo>
                    <a:pt x="8" y="19"/>
                  </a:lnTo>
                  <a:lnTo>
                    <a:pt x="11" y="16"/>
                  </a:lnTo>
                  <a:lnTo>
                    <a:pt x="12" y="15"/>
                  </a:lnTo>
                  <a:lnTo>
                    <a:pt x="14" y="15"/>
                  </a:lnTo>
                  <a:lnTo>
                    <a:pt x="15" y="14"/>
                  </a:lnTo>
                  <a:lnTo>
                    <a:pt x="18" y="12"/>
                  </a:lnTo>
                  <a:lnTo>
                    <a:pt x="18" y="10"/>
                  </a:lnTo>
                  <a:lnTo>
                    <a:pt x="18" y="9"/>
                  </a:lnTo>
                  <a:lnTo>
                    <a:pt x="20" y="9"/>
                  </a:lnTo>
                  <a:lnTo>
                    <a:pt x="21" y="9"/>
                  </a:lnTo>
                  <a:lnTo>
                    <a:pt x="22" y="9"/>
                  </a:lnTo>
                  <a:lnTo>
                    <a:pt x="26" y="12"/>
                  </a:lnTo>
                  <a:lnTo>
                    <a:pt x="27" y="12"/>
                  </a:lnTo>
                  <a:lnTo>
                    <a:pt x="28" y="10"/>
                  </a:lnTo>
                  <a:lnTo>
                    <a:pt x="27" y="8"/>
                  </a:lnTo>
                  <a:lnTo>
                    <a:pt x="29" y="7"/>
                  </a:lnTo>
                  <a:lnTo>
                    <a:pt x="28" y="4"/>
                  </a:lnTo>
                  <a:lnTo>
                    <a:pt x="28" y="3"/>
                  </a:lnTo>
                  <a:lnTo>
                    <a:pt x="30" y="4"/>
                  </a:lnTo>
                  <a:lnTo>
                    <a:pt x="30" y="2"/>
                  </a:lnTo>
                  <a:lnTo>
                    <a:pt x="33" y="2"/>
                  </a:lnTo>
                  <a:lnTo>
                    <a:pt x="34" y="1"/>
                  </a:lnTo>
                  <a:lnTo>
                    <a:pt x="36" y="1"/>
                  </a:lnTo>
                  <a:lnTo>
                    <a:pt x="36" y="0"/>
                  </a:lnTo>
                  <a:lnTo>
                    <a:pt x="38" y="0"/>
                  </a:lnTo>
                  <a:lnTo>
                    <a:pt x="39" y="2"/>
                  </a:lnTo>
                  <a:lnTo>
                    <a:pt x="38" y="3"/>
                  </a:lnTo>
                  <a:lnTo>
                    <a:pt x="40" y="4"/>
                  </a:lnTo>
                  <a:lnTo>
                    <a:pt x="38" y="7"/>
                  </a:lnTo>
                  <a:lnTo>
                    <a:pt x="36" y="10"/>
                  </a:lnTo>
                  <a:lnTo>
                    <a:pt x="35" y="12"/>
                  </a:lnTo>
                  <a:lnTo>
                    <a:pt x="34" y="14"/>
                  </a:lnTo>
                  <a:lnTo>
                    <a:pt x="30" y="18"/>
                  </a:lnTo>
                  <a:lnTo>
                    <a:pt x="29" y="24"/>
                  </a:lnTo>
                  <a:lnTo>
                    <a:pt x="23" y="27"/>
                  </a:lnTo>
                  <a:lnTo>
                    <a:pt x="24" y="30"/>
                  </a:lnTo>
                  <a:lnTo>
                    <a:pt x="21" y="32"/>
                  </a:lnTo>
                  <a:lnTo>
                    <a:pt x="22" y="32"/>
                  </a:lnTo>
                  <a:lnTo>
                    <a:pt x="22" y="34"/>
                  </a:lnTo>
                  <a:lnTo>
                    <a:pt x="24" y="36"/>
                  </a:lnTo>
                  <a:lnTo>
                    <a:pt x="22" y="38"/>
                  </a:lnTo>
                  <a:lnTo>
                    <a:pt x="23" y="40"/>
                  </a:lnTo>
                  <a:lnTo>
                    <a:pt x="21" y="43"/>
                  </a:lnTo>
                  <a:lnTo>
                    <a:pt x="18" y="43"/>
                  </a:lnTo>
                  <a:lnTo>
                    <a:pt x="17" y="45"/>
                  </a:lnTo>
                  <a:lnTo>
                    <a:pt x="15" y="45"/>
                  </a:lnTo>
                  <a:lnTo>
                    <a:pt x="14" y="4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62" name="Freeform 1165"/>
            <p:cNvSpPr>
              <a:spLocks noChangeAspect="1"/>
            </p:cNvSpPr>
            <p:nvPr/>
          </p:nvSpPr>
          <p:spPr bwMode="auto">
            <a:xfrm>
              <a:off x="2504" y="1917"/>
              <a:ext cx="25" cy="22"/>
            </a:xfrm>
            <a:custGeom>
              <a:avLst/>
              <a:gdLst>
                <a:gd name="T0" fmla="*/ 1 w 49"/>
                <a:gd name="T1" fmla="*/ 1 h 44"/>
                <a:gd name="T2" fmla="*/ 0 w 49"/>
                <a:gd name="T3" fmla="*/ 1 h 44"/>
                <a:gd name="T4" fmla="*/ 1 w 49"/>
                <a:gd name="T5" fmla="*/ 1 h 44"/>
                <a:gd name="T6" fmla="*/ 1 w 49"/>
                <a:gd name="T7" fmla="*/ 1 h 44"/>
                <a:gd name="T8" fmla="*/ 1 w 49"/>
                <a:gd name="T9" fmla="*/ 1 h 44"/>
                <a:gd name="T10" fmla="*/ 1 w 49"/>
                <a:gd name="T11" fmla="*/ 1 h 44"/>
                <a:gd name="T12" fmla="*/ 1 w 49"/>
                <a:gd name="T13" fmla="*/ 1 h 44"/>
                <a:gd name="T14" fmla="*/ 1 w 49"/>
                <a:gd name="T15" fmla="*/ 1 h 44"/>
                <a:gd name="T16" fmla="*/ 1 w 49"/>
                <a:gd name="T17" fmla="*/ 1 h 44"/>
                <a:gd name="T18" fmla="*/ 1 w 49"/>
                <a:gd name="T19" fmla="*/ 1 h 44"/>
                <a:gd name="T20" fmla="*/ 1 w 49"/>
                <a:gd name="T21" fmla="*/ 1 h 44"/>
                <a:gd name="T22" fmla="*/ 1 w 49"/>
                <a:gd name="T23" fmla="*/ 1 h 44"/>
                <a:gd name="T24" fmla="*/ 1 w 49"/>
                <a:gd name="T25" fmla="*/ 1 h 44"/>
                <a:gd name="T26" fmla="*/ 1 w 49"/>
                <a:gd name="T27" fmla="*/ 1 h 44"/>
                <a:gd name="T28" fmla="*/ 1 w 49"/>
                <a:gd name="T29" fmla="*/ 1 h 44"/>
                <a:gd name="T30" fmla="*/ 1 w 49"/>
                <a:gd name="T31" fmla="*/ 1 h 44"/>
                <a:gd name="T32" fmla="*/ 1 w 49"/>
                <a:gd name="T33" fmla="*/ 1 h 44"/>
                <a:gd name="T34" fmla="*/ 1 w 49"/>
                <a:gd name="T35" fmla="*/ 1 h 44"/>
                <a:gd name="T36" fmla="*/ 1 w 49"/>
                <a:gd name="T37" fmla="*/ 1 h 44"/>
                <a:gd name="T38" fmla="*/ 1 w 49"/>
                <a:gd name="T39" fmla="*/ 1 h 44"/>
                <a:gd name="T40" fmla="*/ 1 w 49"/>
                <a:gd name="T41" fmla="*/ 1 h 44"/>
                <a:gd name="T42" fmla="*/ 1 w 49"/>
                <a:gd name="T43" fmla="*/ 1 h 44"/>
                <a:gd name="T44" fmla="*/ 1 w 49"/>
                <a:gd name="T45" fmla="*/ 1 h 44"/>
                <a:gd name="T46" fmla="*/ 1 w 49"/>
                <a:gd name="T47" fmla="*/ 1 h 44"/>
                <a:gd name="T48" fmla="*/ 1 w 49"/>
                <a:gd name="T49" fmla="*/ 0 h 44"/>
                <a:gd name="T50" fmla="*/ 1 w 49"/>
                <a:gd name="T51" fmla="*/ 1 h 44"/>
                <a:gd name="T52" fmla="*/ 1 w 49"/>
                <a:gd name="T53" fmla="*/ 1 h 44"/>
                <a:gd name="T54" fmla="*/ 1 w 49"/>
                <a:gd name="T55" fmla="*/ 1 h 44"/>
                <a:gd name="T56" fmla="*/ 1 w 49"/>
                <a:gd name="T57" fmla="*/ 1 h 44"/>
                <a:gd name="T58" fmla="*/ 1 w 49"/>
                <a:gd name="T59" fmla="*/ 1 h 44"/>
                <a:gd name="T60" fmla="*/ 1 w 49"/>
                <a:gd name="T61" fmla="*/ 1 h 44"/>
                <a:gd name="T62" fmla="*/ 1 w 49"/>
                <a:gd name="T63" fmla="*/ 1 h 44"/>
                <a:gd name="T64" fmla="*/ 1 w 49"/>
                <a:gd name="T65" fmla="*/ 1 h 44"/>
                <a:gd name="T66" fmla="*/ 1 w 49"/>
                <a:gd name="T67" fmla="*/ 1 h 44"/>
                <a:gd name="T68" fmla="*/ 1 w 49"/>
                <a:gd name="T69" fmla="*/ 1 h 44"/>
                <a:gd name="T70" fmla="*/ 1 w 49"/>
                <a:gd name="T71" fmla="*/ 1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 h="44">
                  <a:moveTo>
                    <a:pt x="1" y="44"/>
                  </a:moveTo>
                  <a:lnTo>
                    <a:pt x="0" y="44"/>
                  </a:lnTo>
                  <a:lnTo>
                    <a:pt x="7" y="38"/>
                  </a:lnTo>
                  <a:lnTo>
                    <a:pt x="6" y="34"/>
                  </a:lnTo>
                  <a:lnTo>
                    <a:pt x="8" y="30"/>
                  </a:lnTo>
                  <a:lnTo>
                    <a:pt x="7" y="29"/>
                  </a:lnTo>
                  <a:lnTo>
                    <a:pt x="8" y="28"/>
                  </a:lnTo>
                  <a:lnTo>
                    <a:pt x="9" y="28"/>
                  </a:lnTo>
                  <a:lnTo>
                    <a:pt x="19" y="24"/>
                  </a:lnTo>
                  <a:lnTo>
                    <a:pt x="20" y="20"/>
                  </a:lnTo>
                  <a:lnTo>
                    <a:pt x="23" y="20"/>
                  </a:lnTo>
                  <a:lnTo>
                    <a:pt x="26" y="17"/>
                  </a:lnTo>
                  <a:lnTo>
                    <a:pt x="31" y="10"/>
                  </a:lnTo>
                  <a:lnTo>
                    <a:pt x="33" y="8"/>
                  </a:lnTo>
                  <a:lnTo>
                    <a:pt x="35" y="6"/>
                  </a:lnTo>
                  <a:lnTo>
                    <a:pt x="37" y="6"/>
                  </a:lnTo>
                  <a:lnTo>
                    <a:pt x="38" y="5"/>
                  </a:lnTo>
                  <a:lnTo>
                    <a:pt x="38" y="4"/>
                  </a:lnTo>
                  <a:lnTo>
                    <a:pt x="37" y="4"/>
                  </a:lnTo>
                  <a:lnTo>
                    <a:pt x="37" y="1"/>
                  </a:lnTo>
                  <a:lnTo>
                    <a:pt x="38" y="1"/>
                  </a:lnTo>
                  <a:lnTo>
                    <a:pt x="39" y="5"/>
                  </a:lnTo>
                  <a:lnTo>
                    <a:pt x="42" y="5"/>
                  </a:lnTo>
                  <a:lnTo>
                    <a:pt x="45" y="1"/>
                  </a:lnTo>
                  <a:lnTo>
                    <a:pt x="48" y="0"/>
                  </a:lnTo>
                  <a:lnTo>
                    <a:pt x="49" y="1"/>
                  </a:lnTo>
                  <a:lnTo>
                    <a:pt x="47" y="6"/>
                  </a:lnTo>
                  <a:lnTo>
                    <a:pt x="38" y="13"/>
                  </a:lnTo>
                  <a:lnTo>
                    <a:pt x="30" y="23"/>
                  </a:lnTo>
                  <a:lnTo>
                    <a:pt x="29" y="25"/>
                  </a:lnTo>
                  <a:lnTo>
                    <a:pt x="26" y="29"/>
                  </a:lnTo>
                  <a:lnTo>
                    <a:pt x="18" y="32"/>
                  </a:lnTo>
                  <a:lnTo>
                    <a:pt x="13" y="38"/>
                  </a:lnTo>
                  <a:lnTo>
                    <a:pt x="11" y="38"/>
                  </a:lnTo>
                  <a:lnTo>
                    <a:pt x="3" y="44"/>
                  </a:lnTo>
                  <a:lnTo>
                    <a:pt x="1" y="4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63" name="Freeform 1166"/>
            <p:cNvSpPr>
              <a:spLocks noChangeAspect="1"/>
            </p:cNvSpPr>
            <p:nvPr/>
          </p:nvSpPr>
          <p:spPr bwMode="auto">
            <a:xfrm>
              <a:off x="2478" y="2000"/>
              <a:ext cx="11" cy="10"/>
            </a:xfrm>
            <a:custGeom>
              <a:avLst/>
              <a:gdLst>
                <a:gd name="T0" fmla="*/ 0 w 23"/>
                <a:gd name="T1" fmla="*/ 1 h 19"/>
                <a:gd name="T2" fmla="*/ 0 w 23"/>
                <a:gd name="T3" fmla="*/ 1 h 19"/>
                <a:gd name="T4" fmla="*/ 0 w 23"/>
                <a:gd name="T5" fmla="*/ 1 h 19"/>
                <a:gd name="T6" fmla="*/ 0 w 23"/>
                <a:gd name="T7" fmla="*/ 1 h 19"/>
                <a:gd name="T8" fmla="*/ 0 w 23"/>
                <a:gd name="T9" fmla="*/ 1 h 19"/>
                <a:gd name="T10" fmla="*/ 0 w 23"/>
                <a:gd name="T11" fmla="*/ 1 h 19"/>
                <a:gd name="T12" fmla="*/ 0 w 23"/>
                <a:gd name="T13" fmla="*/ 1 h 19"/>
                <a:gd name="T14" fmla="*/ 0 w 23"/>
                <a:gd name="T15" fmla="*/ 1 h 19"/>
                <a:gd name="T16" fmla="*/ 0 w 23"/>
                <a:gd name="T17" fmla="*/ 1 h 19"/>
                <a:gd name="T18" fmla="*/ 0 w 23"/>
                <a:gd name="T19" fmla="*/ 1 h 19"/>
                <a:gd name="T20" fmla="*/ 0 w 23"/>
                <a:gd name="T21" fmla="*/ 1 h 19"/>
                <a:gd name="T22" fmla="*/ 0 w 23"/>
                <a:gd name="T23" fmla="*/ 1 h 19"/>
                <a:gd name="T24" fmla="*/ 0 w 23"/>
                <a:gd name="T25" fmla="*/ 0 h 19"/>
                <a:gd name="T26" fmla="*/ 0 w 23"/>
                <a:gd name="T27" fmla="*/ 1 h 19"/>
                <a:gd name="T28" fmla="*/ 0 w 23"/>
                <a:gd name="T29" fmla="*/ 1 h 19"/>
                <a:gd name="T30" fmla="*/ 0 w 23"/>
                <a:gd name="T31" fmla="*/ 1 h 19"/>
                <a:gd name="T32" fmla="*/ 0 w 23"/>
                <a:gd name="T33" fmla="*/ 1 h 19"/>
                <a:gd name="T34" fmla="*/ 0 w 23"/>
                <a:gd name="T35" fmla="*/ 1 h 19"/>
                <a:gd name="T36" fmla="*/ 0 w 23"/>
                <a:gd name="T37" fmla="*/ 1 h 19"/>
                <a:gd name="T38" fmla="*/ 0 w 23"/>
                <a:gd name="T39" fmla="*/ 1 h 19"/>
                <a:gd name="T40" fmla="*/ 0 w 23"/>
                <a:gd name="T41" fmla="*/ 1 h 19"/>
                <a:gd name="T42" fmla="*/ 0 w 23"/>
                <a:gd name="T43" fmla="*/ 1 h 19"/>
                <a:gd name="T44" fmla="*/ 0 w 23"/>
                <a:gd name="T45" fmla="*/ 1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 h="19">
                  <a:moveTo>
                    <a:pt x="4" y="18"/>
                  </a:moveTo>
                  <a:lnTo>
                    <a:pt x="2" y="17"/>
                  </a:lnTo>
                  <a:lnTo>
                    <a:pt x="0" y="13"/>
                  </a:lnTo>
                  <a:lnTo>
                    <a:pt x="2" y="9"/>
                  </a:lnTo>
                  <a:lnTo>
                    <a:pt x="4" y="8"/>
                  </a:lnTo>
                  <a:lnTo>
                    <a:pt x="5" y="9"/>
                  </a:lnTo>
                  <a:lnTo>
                    <a:pt x="7" y="7"/>
                  </a:lnTo>
                  <a:lnTo>
                    <a:pt x="7" y="5"/>
                  </a:lnTo>
                  <a:lnTo>
                    <a:pt x="10" y="2"/>
                  </a:lnTo>
                  <a:lnTo>
                    <a:pt x="12" y="3"/>
                  </a:lnTo>
                  <a:lnTo>
                    <a:pt x="13" y="2"/>
                  </a:lnTo>
                  <a:lnTo>
                    <a:pt x="18" y="1"/>
                  </a:lnTo>
                  <a:lnTo>
                    <a:pt x="19" y="0"/>
                  </a:lnTo>
                  <a:lnTo>
                    <a:pt x="20" y="3"/>
                  </a:lnTo>
                  <a:lnTo>
                    <a:pt x="23" y="5"/>
                  </a:lnTo>
                  <a:lnTo>
                    <a:pt x="22" y="6"/>
                  </a:lnTo>
                  <a:lnTo>
                    <a:pt x="20" y="7"/>
                  </a:lnTo>
                  <a:lnTo>
                    <a:pt x="23" y="14"/>
                  </a:lnTo>
                  <a:lnTo>
                    <a:pt x="22" y="15"/>
                  </a:lnTo>
                  <a:lnTo>
                    <a:pt x="20" y="15"/>
                  </a:lnTo>
                  <a:lnTo>
                    <a:pt x="19" y="15"/>
                  </a:lnTo>
                  <a:lnTo>
                    <a:pt x="14" y="19"/>
                  </a:lnTo>
                  <a:lnTo>
                    <a:pt x="4" y="1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64" name="Freeform 1167"/>
            <p:cNvSpPr>
              <a:spLocks noChangeAspect="1"/>
            </p:cNvSpPr>
            <p:nvPr/>
          </p:nvSpPr>
          <p:spPr bwMode="auto">
            <a:xfrm>
              <a:off x="2491" y="1984"/>
              <a:ext cx="7" cy="20"/>
            </a:xfrm>
            <a:custGeom>
              <a:avLst/>
              <a:gdLst>
                <a:gd name="T0" fmla="*/ 1 w 14"/>
                <a:gd name="T1" fmla="*/ 1 h 40"/>
                <a:gd name="T2" fmla="*/ 1 w 14"/>
                <a:gd name="T3" fmla="*/ 1 h 40"/>
                <a:gd name="T4" fmla="*/ 1 w 14"/>
                <a:gd name="T5" fmla="*/ 1 h 40"/>
                <a:gd name="T6" fmla="*/ 1 w 14"/>
                <a:gd name="T7" fmla="*/ 1 h 40"/>
                <a:gd name="T8" fmla="*/ 1 w 14"/>
                <a:gd name="T9" fmla="*/ 1 h 40"/>
                <a:gd name="T10" fmla="*/ 1 w 14"/>
                <a:gd name="T11" fmla="*/ 1 h 40"/>
                <a:gd name="T12" fmla="*/ 1 w 14"/>
                <a:gd name="T13" fmla="*/ 1 h 40"/>
                <a:gd name="T14" fmla="*/ 0 w 14"/>
                <a:gd name="T15" fmla="*/ 1 h 40"/>
                <a:gd name="T16" fmla="*/ 0 w 14"/>
                <a:gd name="T17" fmla="*/ 1 h 40"/>
                <a:gd name="T18" fmla="*/ 0 w 14"/>
                <a:gd name="T19" fmla="*/ 1 h 40"/>
                <a:gd name="T20" fmla="*/ 1 w 14"/>
                <a:gd name="T21" fmla="*/ 1 h 40"/>
                <a:gd name="T22" fmla="*/ 1 w 14"/>
                <a:gd name="T23" fmla="*/ 1 h 40"/>
                <a:gd name="T24" fmla="*/ 1 w 14"/>
                <a:gd name="T25" fmla="*/ 1 h 40"/>
                <a:gd name="T26" fmla="*/ 1 w 14"/>
                <a:gd name="T27" fmla="*/ 1 h 40"/>
                <a:gd name="T28" fmla="*/ 1 w 14"/>
                <a:gd name="T29" fmla="*/ 1 h 40"/>
                <a:gd name="T30" fmla="*/ 1 w 14"/>
                <a:gd name="T31" fmla="*/ 1 h 40"/>
                <a:gd name="T32" fmla="*/ 1 w 14"/>
                <a:gd name="T33" fmla="*/ 0 h 40"/>
                <a:gd name="T34" fmla="*/ 1 w 14"/>
                <a:gd name="T35" fmla="*/ 0 h 40"/>
                <a:gd name="T36" fmla="*/ 1 w 14"/>
                <a:gd name="T37" fmla="*/ 1 h 40"/>
                <a:gd name="T38" fmla="*/ 1 w 14"/>
                <a:gd name="T39" fmla="*/ 1 h 40"/>
                <a:gd name="T40" fmla="*/ 1 w 14"/>
                <a:gd name="T41" fmla="*/ 1 h 40"/>
                <a:gd name="T42" fmla="*/ 1 w 14"/>
                <a:gd name="T43" fmla="*/ 1 h 40"/>
                <a:gd name="T44" fmla="*/ 1 w 14"/>
                <a:gd name="T45" fmla="*/ 1 h 40"/>
                <a:gd name="T46" fmla="*/ 1 w 14"/>
                <a:gd name="T47" fmla="*/ 1 h 40"/>
                <a:gd name="T48" fmla="*/ 1 w 14"/>
                <a:gd name="T49" fmla="*/ 1 h 40"/>
                <a:gd name="T50" fmla="*/ 1 w 14"/>
                <a:gd name="T51" fmla="*/ 1 h 40"/>
                <a:gd name="T52" fmla="*/ 1 w 14"/>
                <a:gd name="T53" fmla="*/ 1 h 40"/>
                <a:gd name="T54" fmla="*/ 1 w 14"/>
                <a:gd name="T55" fmla="*/ 1 h 40"/>
                <a:gd name="T56" fmla="*/ 1 w 14"/>
                <a:gd name="T57" fmla="*/ 1 h 40"/>
                <a:gd name="T58" fmla="*/ 1 w 14"/>
                <a:gd name="T59" fmla="*/ 1 h 40"/>
                <a:gd name="T60" fmla="*/ 1 w 14"/>
                <a:gd name="T61" fmla="*/ 1 h 40"/>
                <a:gd name="T62" fmla="*/ 1 w 14"/>
                <a:gd name="T63" fmla="*/ 1 h 40"/>
                <a:gd name="T64" fmla="*/ 1 w 14"/>
                <a:gd name="T65" fmla="*/ 1 h 40"/>
                <a:gd name="T66" fmla="*/ 1 w 14"/>
                <a:gd name="T67" fmla="*/ 1 h 40"/>
                <a:gd name="T68" fmla="*/ 1 w 14"/>
                <a:gd name="T69" fmla="*/ 1 h 40"/>
                <a:gd name="T70" fmla="*/ 1 w 14"/>
                <a:gd name="T71" fmla="*/ 1 h 40"/>
                <a:gd name="T72" fmla="*/ 1 w 14"/>
                <a:gd name="T73" fmla="*/ 1 h 40"/>
                <a:gd name="T74" fmla="*/ 1 w 14"/>
                <a:gd name="T75" fmla="*/ 1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 h="40">
                  <a:moveTo>
                    <a:pt x="6" y="40"/>
                  </a:moveTo>
                  <a:lnTo>
                    <a:pt x="5" y="40"/>
                  </a:lnTo>
                  <a:lnTo>
                    <a:pt x="5" y="39"/>
                  </a:lnTo>
                  <a:lnTo>
                    <a:pt x="3" y="34"/>
                  </a:lnTo>
                  <a:lnTo>
                    <a:pt x="3" y="29"/>
                  </a:lnTo>
                  <a:lnTo>
                    <a:pt x="2" y="28"/>
                  </a:lnTo>
                  <a:lnTo>
                    <a:pt x="2" y="26"/>
                  </a:lnTo>
                  <a:lnTo>
                    <a:pt x="0" y="24"/>
                  </a:lnTo>
                  <a:lnTo>
                    <a:pt x="0" y="23"/>
                  </a:lnTo>
                  <a:lnTo>
                    <a:pt x="0" y="22"/>
                  </a:lnTo>
                  <a:lnTo>
                    <a:pt x="2" y="16"/>
                  </a:lnTo>
                  <a:lnTo>
                    <a:pt x="3" y="16"/>
                  </a:lnTo>
                  <a:lnTo>
                    <a:pt x="4" y="12"/>
                  </a:lnTo>
                  <a:lnTo>
                    <a:pt x="4" y="8"/>
                  </a:lnTo>
                  <a:lnTo>
                    <a:pt x="6" y="3"/>
                  </a:lnTo>
                  <a:lnTo>
                    <a:pt x="8" y="3"/>
                  </a:lnTo>
                  <a:lnTo>
                    <a:pt x="8" y="0"/>
                  </a:lnTo>
                  <a:lnTo>
                    <a:pt x="9" y="0"/>
                  </a:lnTo>
                  <a:lnTo>
                    <a:pt x="10" y="4"/>
                  </a:lnTo>
                  <a:lnTo>
                    <a:pt x="10" y="5"/>
                  </a:lnTo>
                  <a:lnTo>
                    <a:pt x="9" y="8"/>
                  </a:lnTo>
                  <a:lnTo>
                    <a:pt x="11" y="10"/>
                  </a:lnTo>
                  <a:lnTo>
                    <a:pt x="12" y="11"/>
                  </a:lnTo>
                  <a:lnTo>
                    <a:pt x="14" y="11"/>
                  </a:lnTo>
                  <a:lnTo>
                    <a:pt x="12" y="16"/>
                  </a:lnTo>
                  <a:lnTo>
                    <a:pt x="10" y="20"/>
                  </a:lnTo>
                  <a:lnTo>
                    <a:pt x="10" y="23"/>
                  </a:lnTo>
                  <a:lnTo>
                    <a:pt x="9" y="24"/>
                  </a:lnTo>
                  <a:lnTo>
                    <a:pt x="9" y="26"/>
                  </a:lnTo>
                  <a:lnTo>
                    <a:pt x="10" y="28"/>
                  </a:lnTo>
                  <a:lnTo>
                    <a:pt x="9" y="29"/>
                  </a:lnTo>
                  <a:lnTo>
                    <a:pt x="9" y="32"/>
                  </a:lnTo>
                  <a:lnTo>
                    <a:pt x="8" y="33"/>
                  </a:lnTo>
                  <a:lnTo>
                    <a:pt x="9" y="34"/>
                  </a:lnTo>
                  <a:lnTo>
                    <a:pt x="9" y="36"/>
                  </a:lnTo>
                  <a:lnTo>
                    <a:pt x="8" y="38"/>
                  </a:lnTo>
                  <a:lnTo>
                    <a:pt x="8" y="39"/>
                  </a:lnTo>
                  <a:lnTo>
                    <a:pt x="6" y="4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65" name="Freeform 1168"/>
            <p:cNvSpPr>
              <a:spLocks noChangeAspect="1"/>
            </p:cNvSpPr>
            <p:nvPr/>
          </p:nvSpPr>
          <p:spPr bwMode="auto">
            <a:xfrm>
              <a:off x="2466" y="2112"/>
              <a:ext cx="9" cy="19"/>
            </a:xfrm>
            <a:custGeom>
              <a:avLst/>
              <a:gdLst>
                <a:gd name="T0" fmla="*/ 1 w 18"/>
                <a:gd name="T1" fmla="*/ 1 h 38"/>
                <a:gd name="T2" fmla="*/ 1 w 18"/>
                <a:gd name="T3" fmla="*/ 1 h 38"/>
                <a:gd name="T4" fmla="*/ 0 w 18"/>
                <a:gd name="T5" fmla="*/ 1 h 38"/>
                <a:gd name="T6" fmla="*/ 0 w 18"/>
                <a:gd name="T7" fmla="*/ 1 h 38"/>
                <a:gd name="T8" fmla="*/ 1 w 18"/>
                <a:gd name="T9" fmla="*/ 1 h 38"/>
                <a:gd name="T10" fmla="*/ 1 w 18"/>
                <a:gd name="T11" fmla="*/ 1 h 38"/>
                <a:gd name="T12" fmla="*/ 0 w 18"/>
                <a:gd name="T13" fmla="*/ 1 h 38"/>
                <a:gd name="T14" fmla="*/ 0 w 18"/>
                <a:gd name="T15" fmla="*/ 1 h 38"/>
                <a:gd name="T16" fmla="*/ 0 w 18"/>
                <a:gd name="T17" fmla="*/ 1 h 38"/>
                <a:gd name="T18" fmla="*/ 1 w 18"/>
                <a:gd name="T19" fmla="*/ 1 h 38"/>
                <a:gd name="T20" fmla="*/ 1 w 18"/>
                <a:gd name="T21" fmla="*/ 1 h 38"/>
                <a:gd name="T22" fmla="*/ 1 w 18"/>
                <a:gd name="T23" fmla="*/ 1 h 38"/>
                <a:gd name="T24" fmla="*/ 1 w 18"/>
                <a:gd name="T25" fmla="*/ 1 h 38"/>
                <a:gd name="T26" fmla="*/ 1 w 18"/>
                <a:gd name="T27" fmla="*/ 1 h 38"/>
                <a:gd name="T28" fmla="*/ 1 w 18"/>
                <a:gd name="T29" fmla="*/ 1 h 38"/>
                <a:gd name="T30" fmla="*/ 1 w 18"/>
                <a:gd name="T31" fmla="*/ 1 h 38"/>
                <a:gd name="T32" fmla="*/ 1 w 18"/>
                <a:gd name="T33" fmla="*/ 1 h 38"/>
                <a:gd name="T34" fmla="*/ 1 w 18"/>
                <a:gd name="T35" fmla="*/ 1 h 38"/>
                <a:gd name="T36" fmla="*/ 1 w 18"/>
                <a:gd name="T37" fmla="*/ 1 h 38"/>
                <a:gd name="T38" fmla="*/ 1 w 18"/>
                <a:gd name="T39" fmla="*/ 0 h 38"/>
                <a:gd name="T40" fmla="*/ 1 w 18"/>
                <a:gd name="T41" fmla="*/ 0 h 38"/>
                <a:gd name="T42" fmla="*/ 1 w 18"/>
                <a:gd name="T43" fmla="*/ 1 h 38"/>
                <a:gd name="T44" fmla="*/ 1 w 18"/>
                <a:gd name="T45" fmla="*/ 1 h 38"/>
                <a:gd name="T46" fmla="*/ 1 w 18"/>
                <a:gd name="T47" fmla="*/ 1 h 38"/>
                <a:gd name="T48" fmla="*/ 1 w 18"/>
                <a:gd name="T49" fmla="*/ 1 h 38"/>
                <a:gd name="T50" fmla="*/ 1 w 18"/>
                <a:gd name="T51" fmla="*/ 1 h 38"/>
                <a:gd name="T52" fmla="*/ 1 w 18"/>
                <a:gd name="T53" fmla="*/ 1 h 38"/>
                <a:gd name="T54" fmla="*/ 1 w 18"/>
                <a:gd name="T55" fmla="*/ 1 h 38"/>
                <a:gd name="T56" fmla="*/ 1 w 18"/>
                <a:gd name="T57" fmla="*/ 1 h 38"/>
                <a:gd name="T58" fmla="*/ 1 w 18"/>
                <a:gd name="T59" fmla="*/ 1 h 38"/>
                <a:gd name="T60" fmla="*/ 1 w 18"/>
                <a:gd name="T61" fmla="*/ 1 h 38"/>
                <a:gd name="T62" fmla="*/ 1 w 18"/>
                <a:gd name="T63" fmla="*/ 1 h 38"/>
                <a:gd name="T64" fmla="*/ 1 w 18"/>
                <a:gd name="T65" fmla="*/ 1 h 38"/>
                <a:gd name="T66" fmla="*/ 1 w 18"/>
                <a:gd name="T67" fmla="*/ 1 h 38"/>
                <a:gd name="T68" fmla="*/ 1 w 18"/>
                <a:gd name="T69" fmla="*/ 1 h 38"/>
                <a:gd name="T70" fmla="*/ 1 w 18"/>
                <a:gd name="T71" fmla="*/ 1 h 38"/>
                <a:gd name="T72" fmla="*/ 1 w 18"/>
                <a:gd name="T73" fmla="*/ 1 h 38"/>
                <a:gd name="T74" fmla="*/ 1 w 18"/>
                <a:gd name="T75" fmla="*/ 1 h 38"/>
                <a:gd name="T76" fmla="*/ 1 w 18"/>
                <a:gd name="T77" fmla="*/ 1 h 38"/>
                <a:gd name="T78" fmla="*/ 1 w 18"/>
                <a:gd name="T79" fmla="*/ 1 h 38"/>
                <a:gd name="T80" fmla="*/ 1 w 18"/>
                <a:gd name="T81" fmla="*/ 1 h 38"/>
                <a:gd name="T82" fmla="*/ 1 w 18"/>
                <a:gd name="T83" fmla="*/ 1 h 38"/>
                <a:gd name="T84" fmla="*/ 1 w 18"/>
                <a:gd name="T85" fmla="*/ 1 h 38"/>
                <a:gd name="T86" fmla="*/ 1 w 18"/>
                <a:gd name="T87" fmla="*/ 1 h 38"/>
                <a:gd name="T88" fmla="*/ 1 w 18"/>
                <a:gd name="T89" fmla="*/ 1 h 38"/>
                <a:gd name="T90" fmla="*/ 1 w 18"/>
                <a:gd name="T91" fmla="*/ 1 h 38"/>
                <a:gd name="T92" fmla="*/ 1 w 18"/>
                <a:gd name="T93" fmla="*/ 1 h 38"/>
                <a:gd name="T94" fmla="*/ 1 w 18"/>
                <a:gd name="T95" fmla="*/ 1 h 38"/>
                <a:gd name="T96" fmla="*/ 1 w 18"/>
                <a:gd name="T97" fmla="*/ 1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 h="38">
                  <a:moveTo>
                    <a:pt x="1" y="38"/>
                  </a:moveTo>
                  <a:lnTo>
                    <a:pt x="1" y="35"/>
                  </a:lnTo>
                  <a:lnTo>
                    <a:pt x="0" y="34"/>
                  </a:lnTo>
                  <a:lnTo>
                    <a:pt x="0" y="32"/>
                  </a:lnTo>
                  <a:lnTo>
                    <a:pt x="2" y="31"/>
                  </a:lnTo>
                  <a:lnTo>
                    <a:pt x="4" y="28"/>
                  </a:lnTo>
                  <a:lnTo>
                    <a:pt x="0" y="26"/>
                  </a:lnTo>
                  <a:lnTo>
                    <a:pt x="0" y="25"/>
                  </a:lnTo>
                  <a:lnTo>
                    <a:pt x="0" y="23"/>
                  </a:lnTo>
                  <a:lnTo>
                    <a:pt x="2" y="18"/>
                  </a:lnTo>
                  <a:lnTo>
                    <a:pt x="8" y="12"/>
                  </a:lnTo>
                  <a:lnTo>
                    <a:pt x="7" y="10"/>
                  </a:lnTo>
                  <a:lnTo>
                    <a:pt x="8" y="8"/>
                  </a:lnTo>
                  <a:lnTo>
                    <a:pt x="10" y="10"/>
                  </a:lnTo>
                  <a:lnTo>
                    <a:pt x="11" y="10"/>
                  </a:lnTo>
                  <a:lnTo>
                    <a:pt x="12" y="4"/>
                  </a:lnTo>
                  <a:lnTo>
                    <a:pt x="10" y="4"/>
                  </a:lnTo>
                  <a:lnTo>
                    <a:pt x="11" y="1"/>
                  </a:lnTo>
                  <a:lnTo>
                    <a:pt x="13" y="2"/>
                  </a:lnTo>
                  <a:lnTo>
                    <a:pt x="16" y="0"/>
                  </a:lnTo>
                  <a:lnTo>
                    <a:pt x="17" y="0"/>
                  </a:lnTo>
                  <a:lnTo>
                    <a:pt x="16" y="1"/>
                  </a:lnTo>
                  <a:lnTo>
                    <a:pt x="18" y="2"/>
                  </a:lnTo>
                  <a:lnTo>
                    <a:pt x="17" y="5"/>
                  </a:lnTo>
                  <a:lnTo>
                    <a:pt x="13" y="8"/>
                  </a:lnTo>
                  <a:lnTo>
                    <a:pt x="12" y="10"/>
                  </a:lnTo>
                  <a:lnTo>
                    <a:pt x="13" y="11"/>
                  </a:lnTo>
                  <a:lnTo>
                    <a:pt x="13" y="13"/>
                  </a:lnTo>
                  <a:lnTo>
                    <a:pt x="14" y="14"/>
                  </a:lnTo>
                  <a:lnTo>
                    <a:pt x="13" y="14"/>
                  </a:lnTo>
                  <a:lnTo>
                    <a:pt x="12" y="17"/>
                  </a:lnTo>
                  <a:lnTo>
                    <a:pt x="13" y="18"/>
                  </a:lnTo>
                  <a:lnTo>
                    <a:pt x="11" y="20"/>
                  </a:lnTo>
                  <a:lnTo>
                    <a:pt x="12" y="22"/>
                  </a:lnTo>
                  <a:lnTo>
                    <a:pt x="14" y="19"/>
                  </a:lnTo>
                  <a:lnTo>
                    <a:pt x="16" y="19"/>
                  </a:lnTo>
                  <a:lnTo>
                    <a:pt x="13" y="22"/>
                  </a:lnTo>
                  <a:lnTo>
                    <a:pt x="13" y="23"/>
                  </a:lnTo>
                  <a:lnTo>
                    <a:pt x="11" y="23"/>
                  </a:lnTo>
                  <a:lnTo>
                    <a:pt x="10" y="24"/>
                  </a:lnTo>
                  <a:lnTo>
                    <a:pt x="10" y="28"/>
                  </a:lnTo>
                  <a:lnTo>
                    <a:pt x="11" y="28"/>
                  </a:lnTo>
                  <a:lnTo>
                    <a:pt x="11" y="29"/>
                  </a:lnTo>
                  <a:lnTo>
                    <a:pt x="11" y="30"/>
                  </a:lnTo>
                  <a:lnTo>
                    <a:pt x="10" y="32"/>
                  </a:lnTo>
                  <a:lnTo>
                    <a:pt x="7" y="32"/>
                  </a:lnTo>
                  <a:lnTo>
                    <a:pt x="5" y="35"/>
                  </a:lnTo>
                  <a:lnTo>
                    <a:pt x="4" y="37"/>
                  </a:lnTo>
                  <a:lnTo>
                    <a:pt x="1" y="3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66" name="Freeform 1169"/>
            <p:cNvSpPr>
              <a:spLocks noChangeAspect="1"/>
            </p:cNvSpPr>
            <p:nvPr/>
          </p:nvSpPr>
          <p:spPr bwMode="auto">
            <a:xfrm>
              <a:off x="2504" y="1949"/>
              <a:ext cx="14" cy="12"/>
            </a:xfrm>
            <a:custGeom>
              <a:avLst/>
              <a:gdLst>
                <a:gd name="T0" fmla="*/ 1 w 26"/>
                <a:gd name="T1" fmla="*/ 1 h 24"/>
                <a:gd name="T2" fmla="*/ 1 w 26"/>
                <a:gd name="T3" fmla="*/ 1 h 24"/>
                <a:gd name="T4" fmla="*/ 1 w 26"/>
                <a:gd name="T5" fmla="*/ 1 h 24"/>
                <a:gd name="T6" fmla="*/ 1 w 26"/>
                <a:gd name="T7" fmla="*/ 1 h 24"/>
                <a:gd name="T8" fmla="*/ 1 w 26"/>
                <a:gd name="T9" fmla="*/ 1 h 24"/>
                <a:gd name="T10" fmla="*/ 1 w 26"/>
                <a:gd name="T11" fmla="*/ 1 h 24"/>
                <a:gd name="T12" fmla="*/ 0 w 26"/>
                <a:gd name="T13" fmla="*/ 1 h 24"/>
                <a:gd name="T14" fmla="*/ 0 w 26"/>
                <a:gd name="T15" fmla="*/ 1 h 24"/>
                <a:gd name="T16" fmla="*/ 1 w 26"/>
                <a:gd name="T17" fmla="*/ 1 h 24"/>
                <a:gd name="T18" fmla="*/ 1 w 26"/>
                <a:gd name="T19" fmla="*/ 1 h 24"/>
                <a:gd name="T20" fmla="*/ 1 w 26"/>
                <a:gd name="T21" fmla="*/ 1 h 24"/>
                <a:gd name="T22" fmla="*/ 1 w 26"/>
                <a:gd name="T23" fmla="*/ 1 h 24"/>
                <a:gd name="T24" fmla="*/ 1 w 26"/>
                <a:gd name="T25" fmla="*/ 1 h 24"/>
                <a:gd name="T26" fmla="*/ 1 w 26"/>
                <a:gd name="T27" fmla="*/ 1 h 24"/>
                <a:gd name="T28" fmla="*/ 1 w 26"/>
                <a:gd name="T29" fmla="*/ 1 h 24"/>
                <a:gd name="T30" fmla="*/ 1 w 26"/>
                <a:gd name="T31" fmla="*/ 1 h 24"/>
                <a:gd name="T32" fmla="*/ 1 w 26"/>
                <a:gd name="T33" fmla="*/ 1 h 24"/>
                <a:gd name="T34" fmla="*/ 1 w 26"/>
                <a:gd name="T35" fmla="*/ 1 h 24"/>
                <a:gd name="T36" fmla="*/ 1 w 26"/>
                <a:gd name="T37" fmla="*/ 1 h 24"/>
                <a:gd name="T38" fmla="*/ 1 w 26"/>
                <a:gd name="T39" fmla="*/ 1 h 24"/>
                <a:gd name="T40" fmla="*/ 1 w 26"/>
                <a:gd name="T41" fmla="*/ 1 h 24"/>
                <a:gd name="T42" fmla="*/ 1 w 26"/>
                <a:gd name="T43" fmla="*/ 1 h 24"/>
                <a:gd name="T44" fmla="*/ 1 w 26"/>
                <a:gd name="T45" fmla="*/ 1 h 24"/>
                <a:gd name="T46" fmla="*/ 1 w 26"/>
                <a:gd name="T47" fmla="*/ 1 h 24"/>
                <a:gd name="T48" fmla="*/ 1 w 26"/>
                <a:gd name="T49" fmla="*/ 0 h 24"/>
                <a:gd name="T50" fmla="*/ 1 w 26"/>
                <a:gd name="T51" fmla="*/ 1 h 24"/>
                <a:gd name="T52" fmla="*/ 1 w 26"/>
                <a:gd name="T53" fmla="*/ 1 h 24"/>
                <a:gd name="T54" fmla="*/ 1 w 26"/>
                <a:gd name="T55" fmla="*/ 1 h 24"/>
                <a:gd name="T56" fmla="*/ 1 w 26"/>
                <a:gd name="T57" fmla="*/ 1 h 24"/>
                <a:gd name="T58" fmla="*/ 1 w 26"/>
                <a:gd name="T59" fmla="*/ 1 h 24"/>
                <a:gd name="T60" fmla="*/ 1 w 26"/>
                <a:gd name="T61" fmla="*/ 1 h 24"/>
                <a:gd name="T62" fmla="*/ 1 w 26"/>
                <a:gd name="T63" fmla="*/ 1 h 24"/>
                <a:gd name="T64" fmla="*/ 1 w 26"/>
                <a:gd name="T65" fmla="*/ 1 h 24"/>
                <a:gd name="T66" fmla="*/ 1 w 26"/>
                <a:gd name="T67" fmla="*/ 1 h 24"/>
                <a:gd name="T68" fmla="*/ 1 w 26"/>
                <a:gd name="T69" fmla="*/ 1 h 24"/>
                <a:gd name="T70" fmla="*/ 1 w 26"/>
                <a:gd name="T71" fmla="*/ 1 h 24"/>
                <a:gd name="T72" fmla="*/ 1 w 26"/>
                <a:gd name="T73" fmla="*/ 1 h 24"/>
                <a:gd name="T74" fmla="*/ 1 w 26"/>
                <a:gd name="T75" fmla="*/ 1 h 24"/>
                <a:gd name="T76" fmla="*/ 1 w 26"/>
                <a:gd name="T77" fmla="*/ 1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 h="24">
                  <a:moveTo>
                    <a:pt x="8" y="24"/>
                  </a:moveTo>
                  <a:lnTo>
                    <a:pt x="7" y="24"/>
                  </a:lnTo>
                  <a:lnTo>
                    <a:pt x="7" y="22"/>
                  </a:lnTo>
                  <a:lnTo>
                    <a:pt x="8" y="21"/>
                  </a:lnTo>
                  <a:lnTo>
                    <a:pt x="6" y="20"/>
                  </a:lnTo>
                  <a:lnTo>
                    <a:pt x="6" y="19"/>
                  </a:lnTo>
                  <a:lnTo>
                    <a:pt x="0" y="19"/>
                  </a:lnTo>
                  <a:lnTo>
                    <a:pt x="0" y="18"/>
                  </a:lnTo>
                  <a:lnTo>
                    <a:pt x="1" y="14"/>
                  </a:lnTo>
                  <a:lnTo>
                    <a:pt x="3" y="13"/>
                  </a:lnTo>
                  <a:lnTo>
                    <a:pt x="3" y="12"/>
                  </a:lnTo>
                  <a:lnTo>
                    <a:pt x="3" y="10"/>
                  </a:lnTo>
                  <a:lnTo>
                    <a:pt x="6" y="12"/>
                  </a:lnTo>
                  <a:lnTo>
                    <a:pt x="5" y="9"/>
                  </a:lnTo>
                  <a:lnTo>
                    <a:pt x="7" y="7"/>
                  </a:lnTo>
                  <a:lnTo>
                    <a:pt x="8" y="6"/>
                  </a:lnTo>
                  <a:lnTo>
                    <a:pt x="12" y="7"/>
                  </a:lnTo>
                  <a:lnTo>
                    <a:pt x="15" y="4"/>
                  </a:lnTo>
                  <a:lnTo>
                    <a:pt x="15" y="6"/>
                  </a:lnTo>
                  <a:lnTo>
                    <a:pt x="17" y="6"/>
                  </a:lnTo>
                  <a:lnTo>
                    <a:pt x="19" y="4"/>
                  </a:lnTo>
                  <a:lnTo>
                    <a:pt x="20" y="3"/>
                  </a:lnTo>
                  <a:lnTo>
                    <a:pt x="24" y="2"/>
                  </a:lnTo>
                  <a:lnTo>
                    <a:pt x="24" y="1"/>
                  </a:lnTo>
                  <a:lnTo>
                    <a:pt x="24" y="0"/>
                  </a:lnTo>
                  <a:lnTo>
                    <a:pt x="25" y="1"/>
                  </a:lnTo>
                  <a:lnTo>
                    <a:pt x="26" y="2"/>
                  </a:lnTo>
                  <a:lnTo>
                    <a:pt x="25" y="2"/>
                  </a:lnTo>
                  <a:lnTo>
                    <a:pt x="25" y="6"/>
                  </a:lnTo>
                  <a:lnTo>
                    <a:pt x="20" y="8"/>
                  </a:lnTo>
                  <a:lnTo>
                    <a:pt x="19" y="12"/>
                  </a:lnTo>
                  <a:lnTo>
                    <a:pt x="17" y="13"/>
                  </a:lnTo>
                  <a:lnTo>
                    <a:pt x="15" y="15"/>
                  </a:lnTo>
                  <a:lnTo>
                    <a:pt x="14" y="16"/>
                  </a:lnTo>
                  <a:lnTo>
                    <a:pt x="14" y="18"/>
                  </a:lnTo>
                  <a:lnTo>
                    <a:pt x="12" y="19"/>
                  </a:lnTo>
                  <a:lnTo>
                    <a:pt x="12" y="20"/>
                  </a:lnTo>
                  <a:lnTo>
                    <a:pt x="11" y="22"/>
                  </a:lnTo>
                  <a:lnTo>
                    <a:pt x="8" y="2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67" name="Freeform 1170"/>
            <p:cNvSpPr>
              <a:spLocks noChangeAspect="1"/>
            </p:cNvSpPr>
            <p:nvPr/>
          </p:nvSpPr>
          <p:spPr bwMode="auto">
            <a:xfrm>
              <a:off x="2577" y="2105"/>
              <a:ext cx="8" cy="12"/>
            </a:xfrm>
            <a:custGeom>
              <a:avLst/>
              <a:gdLst>
                <a:gd name="T0" fmla="*/ 0 w 17"/>
                <a:gd name="T1" fmla="*/ 1 h 23"/>
                <a:gd name="T2" fmla="*/ 0 w 17"/>
                <a:gd name="T3" fmla="*/ 1 h 23"/>
                <a:gd name="T4" fmla="*/ 0 w 17"/>
                <a:gd name="T5" fmla="*/ 1 h 23"/>
                <a:gd name="T6" fmla="*/ 0 w 17"/>
                <a:gd name="T7" fmla="*/ 1 h 23"/>
                <a:gd name="T8" fmla="*/ 0 w 17"/>
                <a:gd name="T9" fmla="*/ 1 h 23"/>
                <a:gd name="T10" fmla="*/ 0 w 17"/>
                <a:gd name="T11" fmla="*/ 1 h 23"/>
                <a:gd name="T12" fmla="*/ 0 w 17"/>
                <a:gd name="T13" fmla="*/ 1 h 23"/>
                <a:gd name="T14" fmla="*/ 0 w 17"/>
                <a:gd name="T15" fmla="*/ 1 h 23"/>
                <a:gd name="T16" fmla="*/ 0 w 17"/>
                <a:gd name="T17" fmla="*/ 1 h 23"/>
                <a:gd name="T18" fmla="*/ 0 w 17"/>
                <a:gd name="T19" fmla="*/ 0 h 23"/>
                <a:gd name="T20" fmla="*/ 0 w 17"/>
                <a:gd name="T21" fmla="*/ 0 h 23"/>
                <a:gd name="T22" fmla="*/ 0 w 17"/>
                <a:gd name="T23" fmla="*/ 1 h 23"/>
                <a:gd name="T24" fmla="*/ 0 w 17"/>
                <a:gd name="T25" fmla="*/ 1 h 23"/>
                <a:gd name="T26" fmla="*/ 0 w 17"/>
                <a:gd name="T27" fmla="*/ 1 h 23"/>
                <a:gd name="T28" fmla="*/ 0 w 17"/>
                <a:gd name="T29" fmla="*/ 1 h 23"/>
                <a:gd name="T30" fmla="*/ 0 w 17"/>
                <a:gd name="T31" fmla="*/ 1 h 23"/>
                <a:gd name="T32" fmla="*/ 0 w 17"/>
                <a:gd name="T33" fmla="*/ 1 h 23"/>
                <a:gd name="T34" fmla="*/ 0 w 17"/>
                <a:gd name="T35" fmla="*/ 1 h 23"/>
                <a:gd name="T36" fmla="*/ 0 w 17"/>
                <a:gd name="T37" fmla="*/ 1 h 23"/>
                <a:gd name="T38" fmla="*/ 0 w 17"/>
                <a:gd name="T39" fmla="*/ 1 h 23"/>
                <a:gd name="T40" fmla="*/ 0 w 17"/>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23">
                  <a:moveTo>
                    <a:pt x="2" y="23"/>
                  </a:moveTo>
                  <a:lnTo>
                    <a:pt x="1" y="21"/>
                  </a:lnTo>
                  <a:lnTo>
                    <a:pt x="0" y="18"/>
                  </a:lnTo>
                  <a:lnTo>
                    <a:pt x="2" y="12"/>
                  </a:lnTo>
                  <a:lnTo>
                    <a:pt x="5" y="9"/>
                  </a:lnTo>
                  <a:lnTo>
                    <a:pt x="5" y="7"/>
                  </a:lnTo>
                  <a:lnTo>
                    <a:pt x="6" y="6"/>
                  </a:lnTo>
                  <a:lnTo>
                    <a:pt x="7" y="3"/>
                  </a:lnTo>
                  <a:lnTo>
                    <a:pt x="8" y="1"/>
                  </a:lnTo>
                  <a:lnTo>
                    <a:pt x="12" y="0"/>
                  </a:lnTo>
                  <a:lnTo>
                    <a:pt x="16" y="0"/>
                  </a:lnTo>
                  <a:lnTo>
                    <a:pt x="17" y="1"/>
                  </a:lnTo>
                  <a:lnTo>
                    <a:pt x="16" y="9"/>
                  </a:lnTo>
                  <a:lnTo>
                    <a:pt x="17" y="12"/>
                  </a:lnTo>
                  <a:lnTo>
                    <a:pt x="14" y="18"/>
                  </a:lnTo>
                  <a:lnTo>
                    <a:pt x="11" y="21"/>
                  </a:lnTo>
                  <a:lnTo>
                    <a:pt x="10" y="21"/>
                  </a:lnTo>
                  <a:lnTo>
                    <a:pt x="10" y="18"/>
                  </a:lnTo>
                  <a:lnTo>
                    <a:pt x="7" y="18"/>
                  </a:lnTo>
                  <a:lnTo>
                    <a:pt x="5" y="19"/>
                  </a:lnTo>
                  <a:lnTo>
                    <a:pt x="2" y="2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68" name="Freeform 1171"/>
            <p:cNvSpPr>
              <a:spLocks noChangeAspect="1"/>
            </p:cNvSpPr>
            <p:nvPr/>
          </p:nvSpPr>
          <p:spPr bwMode="auto">
            <a:xfrm>
              <a:off x="2406" y="2035"/>
              <a:ext cx="9" cy="7"/>
            </a:xfrm>
            <a:custGeom>
              <a:avLst/>
              <a:gdLst>
                <a:gd name="T0" fmla="*/ 1 w 18"/>
                <a:gd name="T1" fmla="*/ 1 h 14"/>
                <a:gd name="T2" fmla="*/ 1 w 18"/>
                <a:gd name="T3" fmla="*/ 1 h 14"/>
                <a:gd name="T4" fmla="*/ 1 w 18"/>
                <a:gd name="T5" fmla="*/ 1 h 14"/>
                <a:gd name="T6" fmla="*/ 1 w 18"/>
                <a:gd name="T7" fmla="*/ 1 h 14"/>
                <a:gd name="T8" fmla="*/ 1 w 18"/>
                <a:gd name="T9" fmla="*/ 1 h 14"/>
                <a:gd name="T10" fmla="*/ 1 w 18"/>
                <a:gd name="T11" fmla="*/ 1 h 14"/>
                <a:gd name="T12" fmla="*/ 0 w 18"/>
                <a:gd name="T13" fmla="*/ 1 h 14"/>
                <a:gd name="T14" fmla="*/ 1 w 18"/>
                <a:gd name="T15" fmla="*/ 1 h 14"/>
                <a:gd name="T16" fmla="*/ 1 w 18"/>
                <a:gd name="T17" fmla="*/ 0 h 14"/>
                <a:gd name="T18" fmla="*/ 1 w 18"/>
                <a:gd name="T19" fmla="*/ 0 h 14"/>
                <a:gd name="T20" fmla="*/ 1 w 18"/>
                <a:gd name="T21" fmla="*/ 1 h 14"/>
                <a:gd name="T22" fmla="*/ 1 w 18"/>
                <a:gd name="T23" fmla="*/ 0 h 14"/>
                <a:gd name="T24" fmla="*/ 1 w 18"/>
                <a:gd name="T25" fmla="*/ 0 h 14"/>
                <a:gd name="T26" fmla="*/ 1 w 18"/>
                <a:gd name="T27" fmla="*/ 1 h 14"/>
                <a:gd name="T28" fmla="*/ 1 w 18"/>
                <a:gd name="T29" fmla="*/ 1 h 14"/>
                <a:gd name="T30" fmla="*/ 1 w 18"/>
                <a:gd name="T31" fmla="*/ 1 h 14"/>
                <a:gd name="T32" fmla="*/ 1 w 18"/>
                <a:gd name="T33" fmla="*/ 1 h 14"/>
                <a:gd name="T34" fmla="*/ 1 w 18"/>
                <a:gd name="T35" fmla="*/ 1 h 14"/>
                <a:gd name="T36" fmla="*/ 1 w 18"/>
                <a:gd name="T37" fmla="*/ 1 h 14"/>
                <a:gd name="T38" fmla="*/ 1 w 18"/>
                <a:gd name="T39" fmla="*/ 1 h 14"/>
                <a:gd name="T40" fmla="*/ 1 w 18"/>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14">
                  <a:moveTo>
                    <a:pt x="4" y="14"/>
                  </a:moveTo>
                  <a:lnTo>
                    <a:pt x="4" y="11"/>
                  </a:lnTo>
                  <a:lnTo>
                    <a:pt x="5" y="9"/>
                  </a:lnTo>
                  <a:lnTo>
                    <a:pt x="5" y="8"/>
                  </a:lnTo>
                  <a:lnTo>
                    <a:pt x="5" y="6"/>
                  </a:lnTo>
                  <a:lnTo>
                    <a:pt x="2" y="4"/>
                  </a:lnTo>
                  <a:lnTo>
                    <a:pt x="0" y="3"/>
                  </a:lnTo>
                  <a:lnTo>
                    <a:pt x="1" y="2"/>
                  </a:lnTo>
                  <a:lnTo>
                    <a:pt x="4" y="0"/>
                  </a:lnTo>
                  <a:lnTo>
                    <a:pt x="8" y="0"/>
                  </a:lnTo>
                  <a:lnTo>
                    <a:pt x="11" y="2"/>
                  </a:lnTo>
                  <a:lnTo>
                    <a:pt x="14" y="0"/>
                  </a:lnTo>
                  <a:lnTo>
                    <a:pt x="17" y="0"/>
                  </a:lnTo>
                  <a:lnTo>
                    <a:pt x="18" y="4"/>
                  </a:lnTo>
                  <a:lnTo>
                    <a:pt x="17" y="5"/>
                  </a:lnTo>
                  <a:lnTo>
                    <a:pt x="16" y="4"/>
                  </a:lnTo>
                  <a:lnTo>
                    <a:pt x="13" y="5"/>
                  </a:lnTo>
                  <a:lnTo>
                    <a:pt x="12" y="4"/>
                  </a:lnTo>
                  <a:lnTo>
                    <a:pt x="11" y="6"/>
                  </a:lnTo>
                  <a:lnTo>
                    <a:pt x="8" y="11"/>
                  </a:lnTo>
                  <a:lnTo>
                    <a:pt x="4" y="1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69" name="Freeform 1172"/>
            <p:cNvSpPr>
              <a:spLocks noChangeAspect="1"/>
            </p:cNvSpPr>
            <p:nvPr/>
          </p:nvSpPr>
          <p:spPr bwMode="auto">
            <a:xfrm>
              <a:off x="2497" y="1994"/>
              <a:ext cx="4" cy="8"/>
            </a:xfrm>
            <a:custGeom>
              <a:avLst/>
              <a:gdLst>
                <a:gd name="T0" fmla="*/ 0 w 9"/>
                <a:gd name="T1" fmla="*/ 1 h 15"/>
                <a:gd name="T2" fmla="*/ 0 w 9"/>
                <a:gd name="T3" fmla="*/ 1 h 15"/>
                <a:gd name="T4" fmla="*/ 0 w 9"/>
                <a:gd name="T5" fmla="*/ 1 h 15"/>
                <a:gd name="T6" fmla="*/ 0 w 9"/>
                <a:gd name="T7" fmla="*/ 1 h 15"/>
                <a:gd name="T8" fmla="*/ 0 w 9"/>
                <a:gd name="T9" fmla="*/ 1 h 15"/>
                <a:gd name="T10" fmla="*/ 0 w 9"/>
                <a:gd name="T11" fmla="*/ 1 h 15"/>
                <a:gd name="T12" fmla="*/ 0 w 9"/>
                <a:gd name="T13" fmla="*/ 1 h 15"/>
                <a:gd name="T14" fmla="*/ 0 w 9"/>
                <a:gd name="T15" fmla="*/ 0 h 15"/>
                <a:gd name="T16" fmla="*/ 0 w 9"/>
                <a:gd name="T17" fmla="*/ 0 h 15"/>
                <a:gd name="T18" fmla="*/ 0 w 9"/>
                <a:gd name="T19" fmla="*/ 1 h 15"/>
                <a:gd name="T20" fmla="*/ 0 w 9"/>
                <a:gd name="T21" fmla="*/ 1 h 15"/>
                <a:gd name="T22" fmla="*/ 0 w 9"/>
                <a:gd name="T23" fmla="*/ 1 h 15"/>
                <a:gd name="T24" fmla="*/ 0 w 9"/>
                <a:gd name="T25" fmla="*/ 1 h 15"/>
                <a:gd name="T26" fmla="*/ 0 w 9"/>
                <a:gd name="T27" fmla="*/ 1 h 15"/>
                <a:gd name="T28" fmla="*/ 0 w 9"/>
                <a:gd name="T29" fmla="*/ 1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15">
                  <a:moveTo>
                    <a:pt x="1" y="15"/>
                  </a:moveTo>
                  <a:lnTo>
                    <a:pt x="1" y="14"/>
                  </a:lnTo>
                  <a:lnTo>
                    <a:pt x="3" y="11"/>
                  </a:lnTo>
                  <a:lnTo>
                    <a:pt x="0" y="9"/>
                  </a:lnTo>
                  <a:lnTo>
                    <a:pt x="0" y="8"/>
                  </a:lnTo>
                  <a:lnTo>
                    <a:pt x="1" y="3"/>
                  </a:lnTo>
                  <a:lnTo>
                    <a:pt x="4" y="2"/>
                  </a:lnTo>
                  <a:lnTo>
                    <a:pt x="3" y="0"/>
                  </a:lnTo>
                  <a:lnTo>
                    <a:pt x="5" y="0"/>
                  </a:lnTo>
                  <a:lnTo>
                    <a:pt x="6" y="1"/>
                  </a:lnTo>
                  <a:lnTo>
                    <a:pt x="9" y="2"/>
                  </a:lnTo>
                  <a:lnTo>
                    <a:pt x="7" y="8"/>
                  </a:lnTo>
                  <a:lnTo>
                    <a:pt x="9" y="11"/>
                  </a:lnTo>
                  <a:lnTo>
                    <a:pt x="9" y="12"/>
                  </a:lnTo>
                  <a:lnTo>
                    <a:pt x="1" y="1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70" name="Freeform 1173"/>
            <p:cNvSpPr>
              <a:spLocks noChangeAspect="1"/>
            </p:cNvSpPr>
            <p:nvPr/>
          </p:nvSpPr>
          <p:spPr bwMode="auto">
            <a:xfrm>
              <a:off x="2575" y="2119"/>
              <a:ext cx="4" cy="5"/>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1">
                  <a:moveTo>
                    <a:pt x="5" y="11"/>
                  </a:moveTo>
                  <a:lnTo>
                    <a:pt x="4" y="11"/>
                  </a:lnTo>
                  <a:lnTo>
                    <a:pt x="0" y="7"/>
                  </a:lnTo>
                  <a:lnTo>
                    <a:pt x="0" y="5"/>
                  </a:lnTo>
                  <a:lnTo>
                    <a:pt x="4" y="3"/>
                  </a:lnTo>
                  <a:lnTo>
                    <a:pt x="9" y="0"/>
                  </a:lnTo>
                  <a:lnTo>
                    <a:pt x="9" y="1"/>
                  </a:lnTo>
                  <a:lnTo>
                    <a:pt x="6" y="9"/>
                  </a:lnTo>
                  <a:lnTo>
                    <a:pt x="5" y="1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71" name="Freeform 1174"/>
            <p:cNvSpPr>
              <a:spLocks noChangeAspect="1"/>
            </p:cNvSpPr>
            <p:nvPr/>
          </p:nvSpPr>
          <p:spPr bwMode="auto">
            <a:xfrm>
              <a:off x="2549" y="2100"/>
              <a:ext cx="3" cy="7"/>
            </a:xfrm>
            <a:custGeom>
              <a:avLst/>
              <a:gdLst>
                <a:gd name="T0" fmla="*/ 1 w 5"/>
                <a:gd name="T1" fmla="*/ 1 h 13"/>
                <a:gd name="T2" fmla="*/ 0 w 5"/>
                <a:gd name="T3" fmla="*/ 1 h 13"/>
                <a:gd name="T4" fmla="*/ 0 w 5"/>
                <a:gd name="T5" fmla="*/ 1 h 13"/>
                <a:gd name="T6" fmla="*/ 0 w 5"/>
                <a:gd name="T7" fmla="*/ 0 h 13"/>
                <a:gd name="T8" fmla="*/ 1 w 5"/>
                <a:gd name="T9" fmla="*/ 0 h 13"/>
                <a:gd name="T10" fmla="*/ 1 w 5"/>
                <a:gd name="T11" fmla="*/ 0 h 13"/>
                <a:gd name="T12" fmla="*/ 1 w 5"/>
                <a:gd name="T13" fmla="*/ 1 h 13"/>
                <a:gd name="T14" fmla="*/ 1 w 5"/>
                <a:gd name="T15" fmla="*/ 1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13">
                  <a:moveTo>
                    <a:pt x="2" y="13"/>
                  </a:moveTo>
                  <a:lnTo>
                    <a:pt x="0" y="10"/>
                  </a:lnTo>
                  <a:lnTo>
                    <a:pt x="0" y="6"/>
                  </a:lnTo>
                  <a:lnTo>
                    <a:pt x="0" y="0"/>
                  </a:lnTo>
                  <a:lnTo>
                    <a:pt x="1" y="0"/>
                  </a:lnTo>
                  <a:lnTo>
                    <a:pt x="2" y="0"/>
                  </a:lnTo>
                  <a:lnTo>
                    <a:pt x="5" y="11"/>
                  </a:lnTo>
                  <a:lnTo>
                    <a:pt x="2" y="1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72" name="Freeform 1175"/>
            <p:cNvSpPr>
              <a:spLocks noChangeAspect="1"/>
            </p:cNvSpPr>
            <p:nvPr/>
          </p:nvSpPr>
          <p:spPr bwMode="auto">
            <a:xfrm>
              <a:off x="2483" y="1995"/>
              <a:ext cx="5" cy="5"/>
            </a:xfrm>
            <a:custGeom>
              <a:avLst/>
              <a:gdLst>
                <a:gd name="T0" fmla="*/ 1 w 10"/>
                <a:gd name="T1" fmla="*/ 1 h 10"/>
                <a:gd name="T2" fmla="*/ 1 w 10"/>
                <a:gd name="T3" fmla="*/ 1 h 10"/>
                <a:gd name="T4" fmla="*/ 1 w 10"/>
                <a:gd name="T5" fmla="*/ 1 h 10"/>
                <a:gd name="T6" fmla="*/ 1 w 10"/>
                <a:gd name="T7" fmla="*/ 1 h 10"/>
                <a:gd name="T8" fmla="*/ 1 w 10"/>
                <a:gd name="T9" fmla="*/ 1 h 10"/>
                <a:gd name="T10" fmla="*/ 1 w 10"/>
                <a:gd name="T11" fmla="*/ 1 h 10"/>
                <a:gd name="T12" fmla="*/ 1 w 10"/>
                <a:gd name="T13" fmla="*/ 1 h 10"/>
                <a:gd name="T14" fmla="*/ 0 w 10"/>
                <a:gd name="T15" fmla="*/ 1 h 10"/>
                <a:gd name="T16" fmla="*/ 0 w 10"/>
                <a:gd name="T17" fmla="*/ 1 h 10"/>
                <a:gd name="T18" fmla="*/ 1 w 10"/>
                <a:gd name="T19" fmla="*/ 1 h 10"/>
                <a:gd name="T20" fmla="*/ 1 w 10"/>
                <a:gd name="T21" fmla="*/ 1 h 10"/>
                <a:gd name="T22" fmla="*/ 1 w 10"/>
                <a:gd name="T23" fmla="*/ 0 h 10"/>
                <a:gd name="T24" fmla="*/ 1 w 10"/>
                <a:gd name="T25" fmla="*/ 1 h 10"/>
                <a:gd name="T26" fmla="*/ 1 w 10"/>
                <a:gd name="T27" fmla="*/ 1 h 10"/>
                <a:gd name="T28" fmla="*/ 1 w 10"/>
                <a:gd name="T29" fmla="*/ 1 h 10"/>
                <a:gd name="T30" fmla="*/ 1 w 10"/>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 h="10">
                  <a:moveTo>
                    <a:pt x="9" y="10"/>
                  </a:moveTo>
                  <a:lnTo>
                    <a:pt x="6" y="10"/>
                  </a:lnTo>
                  <a:lnTo>
                    <a:pt x="6" y="5"/>
                  </a:lnTo>
                  <a:lnTo>
                    <a:pt x="4" y="4"/>
                  </a:lnTo>
                  <a:lnTo>
                    <a:pt x="3" y="6"/>
                  </a:lnTo>
                  <a:lnTo>
                    <a:pt x="2" y="6"/>
                  </a:lnTo>
                  <a:lnTo>
                    <a:pt x="1" y="7"/>
                  </a:lnTo>
                  <a:lnTo>
                    <a:pt x="0" y="7"/>
                  </a:lnTo>
                  <a:lnTo>
                    <a:pt x="0" y="6"/>
                  </a:lnTo>
                  <a:lnTo>
                    <a:pt x="2" y="6"/>
                  </a:lnTo>
                  <a:lnTo>
                    <a:pt x="3" y="1"/>
                  </a:lnTo>
                  <a:lnTo>
                    <a:pt x="8" y="0"/>
                  </a:lnTo>
                  <a:lnTo>
                    <a:pt x="9" y="4"/>
                  </a:lnTo>
                  <a:lnTo>
                    <a:pt x="8" y="6"/>
                  </a:lnTo>
                  <a:lnTo>
                    <a:pt x="10" y="8"/>
                  </a:lnTo>
                  <a:lnTo>
                    <a:pt x="9"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73" name="Freeform 1176"/>
            <p:cNvSpPr>
              <a:spLocks noChangeAspect="1"/>
            </p:cNvSpPr>
            <p:nvPr/>
          </p:nvSpPr>
          <p:spPr bwMode="auto">
            <a:xfrm>
              <a:off x="2555" y="2164"/>
              <a:ext cx="4" cy="6"/>
            </a:xfrm>
            <a:custGeom>
              <a:avLst/>
              <a:gdLst>
                <a:gd name="T0" fmla="*/ 1 w 7"/>
                <a:gd name="T1" fmla="*/ 1 h 12"/>
                <a:gd name="T2" fmla="*/ 1 w 7"/>
                <a:gd name="T3" fmla="*/ 1 h 12"/>
                <a:gd name="T4" fmla="*/ 1 w 7"/>
                <a:gd name="T5" fmla="*/ 1 h 12"/>
                <a:gd name="T6" fmla="*/ 0 w 7"/>
                <a:gd name="T7" fmla="*/ 1 h 12"/>
                <a:gd name="T8" fmla="*/ 0 w 7"/>
                <a:gd name="T9" fmla="*/ 0 h 12"/>
                <a:gd name="T10" fmla="*/ 1 w 7"/>
                <a:gd name="T11" fmla="*/ 0 h 12"/>
                <a:gd name="T12" fmla="*/ 1 w 7"/>
                <a:gd name="T13" fmla="*/ 1 h 12"/>
                <a:gd name="T14" fmla="*/ 1 w 7"/>
                <a:gd name="T15" fmla="*/ 1 h 12"/>
                <a:gd name="T16" fmla="*/ 1 w 7"/>
                <a:gd name="T17" fmla="*/ 1 h 12"/>
                <a:gd name="T18" fmla="*/ 1 w 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2">
                  <a:moveTo>
                    <a:pt x="6" y="12"/>
                  </a:moveTo>
                  <a:lnTo>
                    <a:pt x="5" y="11"/>
                  </a:lnTo>
                  <a:lnTo>
                    <a:pt x="3" y="7"/>
                  </a:lnTo>
                  <a:lnTo>
                    <a:pt x="0" y="5"/>
                  </a:lnTo>
                  <a:lnTo>
                    <a:pt x="0" y="0"/>
                  </a:lnTo>
                  <a:lnTo>
                    <a:pt x="1" y="0"/>
                  </a:lnTo>
                  <a:lnTo>
                    <a:pt x="2" y="1"/>
                  </a:lnTo>
                  <a:lnTo>
                    <a:pt x="7" y="9"/>
                  </a:lnTo>
                  <a:lnTo>
                    <a:pt x="7" y="10"/>
                  </a:lnTo>
                  <a:lnTo>
                    <a:pt x="6" y="1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74" name="Freeform 1177"/>
            <p:cNvSpPr>
              <a:spLocks noChangeAspect="1"/>
            </p:cNvSpPr>
            <p:nvPr/>
          </p:nvSpPr>
          <p:spPr bwMode="auto">
            <a:xfrm>
              <a:off x="2533" y="1910"/>
              <a:ext cx="2" cy="3"/>
            </a:xfrm>
            <a:custGeom>
              <a:avLst/>
              <a:gdLst>
                <a:gd name="T0" fmla="*/ 0 w 5"/>
                <a:gd name="T1" fmla="*/ 0 h 7"/>
                <a:gd name="T2" fmla="*/ 0 w 5"/>
                <a:gd name="T3" fmla="*/ 0 h 7"/>
                <a:gd name="T4" fmla="*/ 0 w 5"/>
                <a:gd name="T5" fmla="*/ 0 h 7"/>
                <a:gd name="T6" fmla="*/ 0 w 5"/>
                <a:gd name="T7" fmla="*/ 0 h 7"/>
                <a:gd name="T8" fmla="*/ 0 w 5"/>
                <a:gd name="T9" fmla="*/ 0 h 7"/>
                <a:gd name="T10" fmla="*/ 0 w 5"/>
                <a:gd name="T11" fmla="*/ 0 h 7"/>
                <a:gd name="T12" fmla="*/ 0 w 5"/>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7">
                  <a:moveTo>
                    <a:pt x="1" y="7"/>
                  </a:moveTo>
                  <a:lnTo>
                    <a:pt x="0" y="3"/>
                  </a:lnTo>
                  <a:lnTo>
                    <a:pt x="0" y="1"/>
                  </a:lnTo>
                  <a:lnTo>
                    <a:pt x="5" y="0"/>
                  </a:lnTo>
                  <a:lnTo>
                    <a:pt x="4" y="3"/>
                  </a:lnTo>
                  <a:lnTo>
                    <a:pt x="3" y="7"/>
                  </a:lnTo>
                  <a:lnTo>
                    <a:pt x="1"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75" name="Freeform 1178"/>
            <p:cNvSpPr>
              <a:spLocks noChangeAspect="1"/>
            </p:cNvSpPr>
            <p:nvPr/>
          </p:nvSpPr>
          <p:spPr bwMode="auto">
            <a:xfrm>
              <a:off x="2482" y="2218"/>
              <a:ext cx="4" cy="3"/>
            </a:xfrm>
            <a:custGeom>
              <a:avLst/>
              <a:gdLst>
                <a:gd name="T0" fmla="*/ 0 w 9"/>
                <a:gd name="T1" fmla="*/ 1 h 5"/>
                <a:gd name="T2" fmla="*/ 0 w 9"/>
                <a:gd name="T3" fmla="*/ 1 h 5"/>
                <a:gd name="T4" fmla="*/ 0 w 9"/>
                <a:gd name="T5" fmla="*/ 1 h 5"/>
                <a:gd name="T6" fmla="*/ 0 w 9"/>
                <a:gd name="T7" fmla="*/ 1 h 5"/>
                <a:gd name="T8" fmla="*/ 0 w 9"/>
                <a:gd name="T9" fmla="*/ 0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5">
                  <a:moveTo>
                    <a:pt x="4" y="5"/>
                  </a:moveTo>
                  <a:lnTo>
                    <a:pt x="2" y="5"/>
                  </a:lnTo>
                  <a:lnTo>
                    <a:pt x="0" y="4"/>
                  </a:lnTo>
                  <a:lnTo>
                    <a:pt x="0" y="2"/>
                  </a:lnTo>
                  <a:lnTo>
                    <a:pt x="3" y="0"/>
                  </a:lnTo>
                  <a:lnTo>
                    <a:pt x="4" y="2"/>
                  </a:lnTo>
                  <a:lnTo>
                    <a:pt x="9" y="2"/>
                  </a:lnTo>
                  <a:lnTo>
                    <a:pt x="9" y="3"/>
                  </a:lnTo>
                  <a:lnTo>
                    <a:pt x="8" y="4"/>
                  </a:lnTo>
                  <a:lnTo>
                    <a:pt x="5" y="4"/>
                  </a:lnTo>
                  <a:lnTo>
                    <a:pt x="4" y="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76" name="Freeform 1179"/>
            <p:cNvSpPr>
              <a:spLocks noChangeAspect="1"/>
            </p:cNvSpPr>
            <p:nvPr/>
          </p:nvSpPr>
          <p:spPr bwMode="auto">
            <a:xfrm>
              <a:off x="2476" y="1988"/>
              <a:ext cx="4" cy="3"/>
            </a:xfrm>
            <a:custGeom>
              <a:avLst/>
              <a:gdLst>
                <a:gd name="T0" fmla="*/ 1 w 8"/>
                <a:gd name="T1" fmla="*/ 1 h 6"/>
                <a:gd name="T2" fmla="*/ 0 w 8"/>
                <a:gd name="T3" fmla="*/ 1 h 6"/>
                <a:gd name="T4" fmla="*/ 1 w 8"/>
                <a:gd name="T5" fmla="*/ 1 h 6"/>
                <a:gd name="T6" fmla="*/ 1 w 8"/>
                <a:gd name="T7" fmla="*/ 0 h 6"/>
                <a:gd name="T8" fmla="*/ 1 w 8"/>
                <a:gd name="T9" fmla="*/ 0 h 6"/>
                <a:gd name="T10" fmla="*/ 1 w 8"/>
                <a:gd name="T11" fmla="*/ 1 h 6"/>
                <a:gd name="T12" fmla="*/ 1 w 8"/>
                <a:gd name="T13" fmla="*/ 1 h 6"/>
                <a:gd name="T14" fmla="*/ 1 w 8"/>
                <a:gd name="T15" fmla="*/ 1 h 6"/>
                <a:gd name="T16" fmla="*/ 1 w 8"/>
                <a:gd name="T17" fmla="*/ 1 h 6"/>
                <a:gd name="T18" fmla="*/ 1 w 8"/>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6">
                  <a:moveTo>
                    <a:pt x="2" y="6"/>
                  </a:moveTo>
                  <a:lnTo>
                    <a:pt x="0" y="4"/>
                  </a:lnTo>
                  <a:lnTo>
                    <a:pt x="2" y="2"/>
                  </a:lnTo>
                  <a:lnTo>
                    <a:pt x="6" y="0"/>
                  </a:lnTo>
                  <a:lnTo>
                    <a:pt x="8" y="0"/>
                  </a:lnTo>
                  <a:lnTo>
                    <a:pt x="8" y="2"/>
                  </a:lnTo>
                  <a:lnTo>
                    <a:pt x="6" y="3"/>
                  </a:lnTo>
                  <a:lnTo>
                    <a:pt x="4" y="3"/>
                  </a:lnTo>
                  <a:lnTo>
                    <a:pt x="3" y="6"/>
                  </a:lnTo>
                  <a:lnTo>
                    <a:pt x="2"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77" name="Freeform 1180"/>
            <p:cNvSpPr>
              <a:spLocks noChangeAspect="1"/>
            </p:cNvSpPr>
            <p:nvPr/>
          </p:nvSpPr>
          <p:spPr bwMode="auto">
            <a:xfrm>
              <a:off x="2497" y="1986"/>
              <a:ext cx="3" cy="3"/>
            </a:xfrm>
            <a:custGeom>
              <a:avLst/>
              <a:gdLst>
                <a:gd name="T0" fmla="*/ 1 w 6"/>
                <a:gd name="T1" fmla="*/ 1 h 6"/>
                <a:gd name="T2" fmla="*/ 0 w 6"/>
                <a:gd name="T3" fmla="*/ 1 h 6"/>
                <a:gd name="T4" fmla="*/ 1 w 6"/>
                <a:gd name="T5" fmla="*/ 1 h 6"/>
                <a:gd name="T6" fmla="*/ 1 w 6"/>
                <a:gd name="T7" fmla="*/ 0 h 6"/>
                <a:gd name="T8" fmla="*/ 1 w 6"/>
                <a:gd name="T9" fmla="*/ 0 h 6"/>
                <a:gd name="T10" fmla="*/ 1 w 6"/>
                <a:gd name="T11" fmla="*/ 1 h 6"/>
                <a:gd name="T12" fmla="*/ 1 w 6"/>
                <a:gd name="T13" fmla="*/ 1 h 6"/>
                <a:gd name="T14" fmla="*/ 1 w 6"/>
                <a:gd name="T15" fmla="*/ 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3" y="6"/>
                  </a:moveTo>
                  <a:lnTo>
                    <a:pt x="0" y="5"/>
                  </a:lnTo>
                  <a:lnTo>
                    <a:pt x="3" y="1"/>
                  </a:lnTo>
                  <a:lnTo>
                    <a:pt x="4" y="0"/>
                  </a:lnTo>
                  <a:lnTo>
                    <a:pt x="5" y="0"/>
                  </a:lnTo>
                  <a:lnTo>
                    <a:pt x="6" y="2"/>
                  </a:lnTo>
                  <a:lnTo>
                    <a:pt x="5" y="5"/>
                  </a:lnTo>
                  <a:lnTo>
                    <a:pt x="3"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78" name="Freeform 1181"/>
            <p:cNvSpPr>
              <a:spLocks noChangeAspect="1"/>
            </p:cNvSpPr>
            <p:nvPr/>
          </p:nvSpPr>
          <p:spPr bwMode="auto">
            <a:xfrm>
              <a:off x="2504" y="2009"/>
              <a:ext cx="4" cy="6"/>
            </a:xfrm>
            <a:custGeom>
              <a:avLst/>
              <a:gdLst>
                <a:gd name="T0" fmla="*/ 0 w 8"/>
                <a:gd name="T1" fmla="*/ 1 h 11"/>
                <a:gd name="T2" fmla="*/ 0 w 8"/>
                <a:gd name="T3" fmla="*/ 1 h 11"/>
                <a:gd name="T4" fmla="*/ 1 w 8"/>
                <a:gd name="T5" fmla="*/ 1 h 11"/>
                <a:gd name="T6" fmla="*/ 1 w 8"/>
                <a:gd name="T7" fmla="*/ 1 h 11"/>
                <a:gd name="T8" fmla="*/ 1 w 8"/>
                <a:gd name="T9" fmla="*/ 0 h 11"/>
                <a:gd name="T10" fmla="*/ 1 w 8"/>
                <a:gd name="T11" fmla="*/ 1 h 11"/>
                <a:gd name="T12" fmla="*/ 1 w 8"/>
                <a:gd name="T13" fmla="*/ 1 h 11"/>
                <a:gd name="T14" fmla="*/ 1 w 8"/>
                <a:gd name="T15" fmla="*/ 1 h 11"/>
                <a:gd name="T16" fmla="*/ 1 w 8"/>
                <a:gd name="T17" fmla="*/ 1 h 11"/>
                <a:gd name="T18" fmla="*/ 0 w 8"/>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1">
                  <a:moveTo>
                    <a:pt x="0" y="11"/>
                  </a:moveTo>
                  <a:lnTo>
                    <a:pt x="0" y="9"/>
                  </a:lnTo>
                  <a:lnTo>
                    <a:pt x="2" y="7"/>
                  </a:lnTo>
                  <a:lnTo>
                    <a:pt x="4" y="2"/>
                  </a:lnTo>
                  <a:lnTo>
                    <a:pt x="8" y="0"/>
                  </a:lnTo>
                  <a:lnTo>
                    <a:pt x="8" y="1"/>
                  </a:lnTo>
                  <a:lnTo>
                    <a:pt x="7" y="3"/>
                  </a:lnTo>
                  <a:lnTo>
                    <a:pt x="4" y="5"/>
                  </a:lnTo>
                  <a:lnTo>
                    <a:pt x="2" y="9"/>
                  </a:lnTo>
                  <a:lnTo>
                    <a:pt x="0" y="1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79" name="Freeform 1182"/>
            <p:cNvSpPr>
              <a:spLocks noChangeAspect="1"/>
            </p:cNvSpPr>
            <p:nvPr/>
          </p:nvSpPr>
          <p:spPr bwMode="auto">
            <a:xfrm>
              <a:off x="2528" y="1923"/>
              <a:ext cx="4" cy="3"/>
            </a:xfrm>
            <a:custGeom>
              <a:avLst/>
              <a:gdLst>
                <a:gd name="T0" fmla="*/ 1 w 8"/>
                <a:gd name="T1" fmla="*/ 1 h 6"/>
                <a:gd name="T2" fmla="*/ 0 w 8"/>
                <a:gd name="T3" fmla="*/ 1 h 6"/>
                <a:gd name="T4" fmla="*/ 1 w 8"/>
                <a:gd name="T5" fmla="*/ 1 h 6"/>
                <a:gd name="T6" fmla="*/ 1 w 8"/>
                <a:gd name="T7" fmla="*/ 0 h 6"/>
                <a:gd name="T8" fmla="*/ 1 w 8"/>
                <a:gd name="T9" fmla="*/ 1 h 6"/>
                <a:gd name="T10" fmla="*/ 1 w 8"/>
                <a:gd name="T11" fmla="*/ 1 h 6"/>
                <a:gd name="T12" fmla="*/ 1 w 8"/>
                <a:gd name="T13" fmla="*/ 1 h 6"/>
                <a:gd name="T14" fmla="*/ 1 w 8"/>
                <a:gd name="T15" fmla="*/ 1 h 6"/>
                <a:gd name="T16" fmla="*/ 1 w 8"/>
                <a:gd name="T17" fmla="*/ 1 h 6"/>
                <a:gd name="T18" fmla="*/ 1 w 8"/>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6">
                  <a:moveTo>
                    <a:pt x="1" y="6"/>
                  </a:moveTo>
                  <a:lnTo>
                    <a:pt x="0" y="5"/>
                  </a:lnTo>
                  <a:lnTo>
                    <a:pt x="3" y="1"/>
                  </a:lnTo>
                  <a:lnTo>
                    <a:pt x="7" y="0"/>
                  </a:lnTo>
                  <a:lnTo>
                    <a:pt x="8" y="1"/>
                  </a:lnTo>
                  <a:lnTo>
                    <a:pt x="7" y="2"/>
                  </a:lnTo>
                  <a:lnTo>
                    <a:pt x="6" y="5"/>
                  </a:lnTo>
                  <a:lnTo>
                    <a:pt x="4" y="5"/>
                  </a:lnTo>
                  <a:lnTo>
                    <a:pt x="2" y="4"/>
                  </a:lnTo>
                  <a:lnTo>
                    <a:pt x="1"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80" name="Freeform 1183"/>
            <p:cNvSpPr>
              <a:spLocks noChangeAspect="1"/>
            </p:cNvSpPr>
            <p:nvPr/>
          </p:nvSpPr>
          <p:spPr bwMode="auto">
            <a:xfrm>
              <a:off x="2545" y="2230"/>
              <a:ext cx="3" cy="3"/>
            </a:xfrm>
            <a:custGeom>
              <a:avLst/>
              <a:gdLst>
                <a:gd name="T0" fmla="*/ 1 w 5"/>
                <a:gd name="T1" fmla="*/ 1 h 5"/>
                <a:gd name="T2" fmla="*/ 1 w 5"/>
                <a:gd name="T3" fmla="*/ 1 h 5"/>
                <a:gd name="T4" fmla="*/ 0 w 5"/>
                <a:gd name="T5" fmla="*/ 1 h 5"/>
                <a:gd name="T6" fmla="*/ 1 w 5"/>
                <a:gd name="T7" fmla="*/ 0 h 5"/>
                <a:gd name="T8" fmla="*/ 1 w 5"/>
                <a:gd name="T9" fmla="*/ 0 h 5"/>
                <a:gd name="T10" fmla="*/ 1 w 5"/>
                <a:gd name="T11" fmla="*/ 1 h 5"/>
                <a:gd name="T12" fmla="*/ 1 w 5"/>
                <a:gd name="T13" fmla="*/ 1 h 5"/>
                <a:gd name="T14" fmla="*/ 1 w 5"/>
                <a:gd name="T15" fmla="*/ 1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5">
                  <a:moveTo>
                    <a:pt x="4" y="5"/>
                  </a:moveTo>
                  <a:lnTo>
                    <a:pt x="2" y="4"/>
                  </a:lnTo>
                  <a:lnTo>
                    <a:pt x="0" y="3"/>
                  </a:lnTo>
                  <a:lnTo>
                    <a:pt x="2" y="0"/>
                  </a:lnTo>
                  <a:lnTo>
                    <a:pt x="4" y="0"/>
                  </a:lnTo>
                  <a:lnTo>
                    <a:pt x="5" y="2"/>
                  </a:lnTo>
                  <a:lnTo>
                    <a:pt x="5" y="4"/>
                  </a:lnTo>
                  <a:lnTo>
                    <a:pt x="4" y="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81" name="Freeform 1184"/>
            <p:cNvSpPr>
              <a:spLocks noChangeAspect="1"/>
            </p:cNvSpPr>
            <p:nvPr/>
          </p:nvSpPr>
          <p:spPr bwMode="auto">
            <a:xfrm>
              <a:off x="2501" y="2015"/>
              <a:ext cx="3" cy="3"/>
            </a:xfrm>
            <a:custGeom>
              <a:avLst/>
              <a:gdLst>
                <a:gd name="T0" fmla="*/ 0 w 5"/>
                <a:gd name="T1" fmla="*/ 1 h 6"/>
                <a:gd name="T2" fmla="*/ 1 w 5"/>
                <a:gd name="T3" fmla="*/ 0 h 6"/>
                <a:gd name="T4" fmla="*/ 1 w 5"/>
                <a:gd name="T5" fmla="*/ 0 h 6"/>
                <a:gd name="T6" fmla="*/ 1 w 5"/>
                <a:gd name="T7" fmla="*/ 0 h 6"/>
                <a:gd name="T8" fmla="*/ 1 w 5"/>
                <a:gd name="T9" fmla="*/ 1 h 6"/>
                <a:gd name="T10" fmla="*/ 0 w 5"/>
                <a:gd name="T11" fmla="*/ 1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6">
                  <a:moveTo>
                    <a:pt x="0" y="6"/>
                  </a:moveTo>
                  <a:lnTo>
                    <a:pt x="2" y="0"/>
                  </a:lnTo>
                  <a:lnTo>
                    <a:pt x="3" y="0"/>
                  </a:lnTo>
                  <a:lnTo>
                    <a:pt x="5" y="0"/>
                  </a:lnTo>
                  <a:lnTo>
                    <a:pt x="5" y="2"/>
                  </a:lnTo>
                  <a:lnTo>
                    <a:pt x="0"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82" name="Freeform 1185"/>
            <p:cNvSpPr>
              <a:spLocks noChangeAspect="1"/>
            </p:cNvSpPr>
            <p:nvPr/>
          </p:nvSpPr>
          <p:spPr bwMode="auto">
            <a:xfrm>
              <a:off x="2467" y="2133"/>
              <a:ext cx="2" cy="3"/>
            </a:xfrm>
            <a:custGeom>
              <a:avLst/>
              <a:gdLst>
                <a:gd name="T0" fmla="*/ 0 w 5"/>
                <a:gd name="T1" fmla="*/ 1 h 6"/>
                <a:gd name="T2" fmla="*/ 0 w 5"/>
                <a:gd name="T3" fmla="*/ 1 h 6"/>
                <a:gd name="T4" fmla="*/ 0 w 5"/>
                <a:gd name="T5" fmla="*/ 0 h 6"/>
                <a:gd name="T6" fmla="*/ 0 w 5"/>
                <a:gd name="T7" fmla="*/ 0 h 6"/>
                <a:gd name="T8" fmla="*/ 0 w 5"/>
                <a:gd name="T9" fmla="*/ 0 h 6"/>
                <a:gd name="T10" fmla="*/ 0 w 5"/>
                <a:gd name="T11" fmla="*/ 1 h 6"/>
                <a:gd name="T12" fmla="*/ 0 w 5"/>
                <a:gd name="T13" fmla="*/ 1 h 6"/>
                <a:gd name="T14" fmla="*/ 0 w 5"/>
                <a:gd name="T15" fmla="*/ 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6">
                  <a:moveTo>
                    <a:pt x="3" y="6"/>
                  </a:moveTo>
                  <a:lnTo>
                    <a:pt x="0" y="4"/>
                  </a:lnTo>
                  <a:lnTo>
                    <a:pt x="3" y="0"/>
                  </a:lnTo>
                  <a:lnTo>
                    <a:pt x="4" y="0"/>
                  </a:lnTo>
                  <a:lnTo>
                    <a:pt x="5" y="0"/>
                  </a:lnTo>
                  <a:lnTo>
                    <a:pt x="4" y="2"/>
                  </a:lnTo>
                  <a:lnTo>
                    <a:pt x="4" y="5"/>
                  </a:lnTo>
                  <a:lnTo>
                    <a:pt x="3"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83" name="Freeform 1186"/>
            <p:cNvSpPr>
              <a:spLocks noChangeAspect="1"/>
            </p:cNvSpPr>
            <p:nvPr/>
          </p:nvSpPr>
          <p:spPr bwMode="auto">
            <a:xfrm>
              <a:off x="2470" y="1992"/>
              <a:ext cx="3" cy="3"/>
            </a:xfrm>
            <a:custGeom>
              <a:avLst/>
              <a:gdLst>
                <a:gd name="T0" fmla="*/ 1 w 6"/>
                <a:gd name="T1" fmla="*/ 1 h 6"/>
                <a:gd name="T2" fmla="*/ 0 w 6"/>
                <a:gd name="T3" fmla="*/ 1 h 6"/>
                <a:gd name="T4" fmla="*/ 1 w 6"/>
                <a:gd name="T5" fmla="*/ 0 h 6"/>
                <a:gd name="T6" fmla="*/ 1 w 6"/>
                <a:gd name="T7" fmla="*/ 1 h 6"/>
                <a:gd name="T8" fmla="*/ 1 w 6"/>
                <a:gd name="T9" fmla="*/ 1 h 6"/>
                <a:gd name="T10" fmla="*/ 1 w 6"/>
                <a:gd name="T11" fmla="*/ 1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2" y="6"/>
                  </a:moveTo>
                  <a:lnTo>
                    <a:pt x="0" y="6"/>
                  </a:lnTo>
                  <a:lnTo>
                    <a:pt x="6" y="0"/>
                  </a:lnTo>
                  <a:lnTo>
                    <a:pt x="6" y="4"/>
                  </a:lnTo>
                  <a:lnTo>
                    <a:pt x="4" y="4"/>
                  </a:lnTo>
                  <a:lnTo>
                    <a:pt x="2"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84" name="Freeform 1187"/>
            <p:cNvSpPr>
              <a:spLocks noChangeAspect="1"/>
            </p:cNvSpPr>
            <p:nvPr/>
          </p:nvSpPr>
          <p:spPr bwMode="auto">
            <a:xfrm>
              <a:off x="2389" y="2204"/>
              <a:ext cx="16" cy="14"/>
            </a:xfrm>
            <a:custGeom>
              <a:avLst/>
              <a:gdLst>
                <a:gd name="T0" fmla="*/ 0 w 33"/>
                <a:gd name="T1" fmla="*/ 1 h 26"/>
                <a:gd name="T2" fmla="*/ 0 w 33"/>
                <a:gd name="T3" fmla="*/ 1 h 26"/>
                <a:gd name="T4" fmla="*/ 0 w 33"/>
                <a:gd name="T5" fmla="*/ 1 h 26"/>
                <a:gd name="T6" fmla="*/ 0 w 33"/>
                <a:gd name="T7" fmla="*/ 1 h 26"/>
                <a:gd name="T8" fmla="*/ 0 w 33"/>
                <a:gd name="T9" fmla="*/ 1 h 26"/>
                <a:gd name="T10" fmla="*/ 0 w 33"/>
                <a:gd name="T11" fmla="*/ 1 h 26"/>
                <a:gd name="T12" fmla="*/ 0 w 33"/>
                <a:gd name="T13" fmla="*/ 1 h 26"/>
                <a:gd name="T14" fmla="*/ 0 w 33"/>
                <a:gd name="T15" fmla="*/ 1 h 26"/>
                <a:gd name="T16" fmla="*/ 0 w 33"/>
                <a:gd name="T17" fmla="*/ 1 h 26"/>
                <a:gd name="T18" fmla="*/ 0 w 33"/>
                <a:gd name="T19" fmla="*/ 1 h 26"/>
                <a:gd name="T20" fmla="*/ 0 w 33"/>
                <a:gd name="T21" fmla="*/ 1 h 26"/>
                <a:gd name="T22" fmla="*/ 0 w 33"/>
                <a:gd name="T23" fmla="*/ 1 h 26"/>
                <a:gd name="T24" fmla="*/ 0 w 33"/>
                <a:gd name="T25" fmla="*/ 1 h 26"/>
                <a:gd name="T26" fmla="*/ 0 w 33"/>
                <a:gd name="T27" fmla="*/ 1 h 26"/>
                <a:gd name="T28" fmla="*/ 0 w 33"/>
                <a:gd name="T29" fmla="*/ 1 h 26"/>
                <a:gd name="T30" fmla="*/ 0 w 33"/>
                <a:gd name="T31" fmla="*/ 1 h 26"/>
                <a:gd name="T32" fmla="*/ 0 w 33"/>
                <a:gd name="T33" fmla="*/ 1 h 26"/>
                <a:gd name="T34" fmla="*/ 0 w 33"/>
                <a:gd name="T35" fmla="*/ 1 h 26"/>
                <a:gd name="T36" fmla="*/ 0 w 33"/>
                <a:gd name="T37" fmla="*/ 0 h 26"/>
                <a:gd name="T38" fmla="*/ 0 w 33"/>
                <a:gd name="T39" fmla="*/ 1 h 26"/>
                <a:gd name="T40" fmla="*/ 0 w 33"/>
                <a:gd name="T41" fmla="*/ 0 h 26"/>
                <a:gd name="T42" fmla="*/ 0 w 33"/>
                <a:gd name="T43" fmla="*/ 0 h 26"/>
                <a:gd name="T44" fmla="*/ 0 w 33"/>
                <a:gd name="T45" fmla="*/ 1 h 26"/>
                <a:gd name="T46" fmla="*/ 0 w 33"/>
                <a:gd name="T47" fmla="*/ 1 h 26"/>
                <a:gd name="T48" fmla="*/ 0 w 33"/>
                <a:gd name="T49" fmla="*/ 1 h 26"/>
                <a:gd name="T50" fmla="*/ 0 w 33"/>
                <a:gd name="T51" fmla="*/ 1 h 26"/>
                <a:gd name="T52" fmla="*/ 0 w 33"/>
                <a:gd name="T53" fmla="*/ 1 h 26"/>
                <a:gd name="T54" fmla="*/ 0 w 33"/>
                <a:gd name="T55" fmla="*/ 1 h 26"/>
                <a:gd name="T56" fmla="*/ 0 w 33"/>
                <a:gd name="T57" fmla="*/ 1 h 26"/>
                <a:gd name="T58" fmla="*/ 0 w 33"/>
                <a:gd name="T59" fmla="*/ 1 h 26"/>
                <a:gd name="T60" fmla="*/ 0 w 33"/>
                <a:gd name="T61" fmla="*/ 1 h 26"/>
                <a:gd name="T62" fmla="*/ 0 w 33"/>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26">
                  <a:moveTo>
                    <a:pt x="25" y="26"/>
                  </a:moveTo>
                  <a:lnTo>
                    <a:pt x="23" y="24"/>
                  </a:lnTo>
                  <a:lnTo>
                    <a:pt x="23" y="21"/>
                  </a:lnTo>
                  <a:lnTo>
                    <a:pt x="23" y="18"/>
                  </a:lnTo>
                  <a:lnTo>
                    <a:pt x="24" y="15"/>
                  </a:lnTo>
                  <a:lnTo>
                    <a:pt x="27" y="14"/>
                  </a:lnTo>
                  <a:lnTo>
                    <a:pt x="25" y="12"/>
                  </a:lnTo>
                  <a:lnTo>
                    <a:pt x="25" y="11"/>
                  </a:lnTo>
                  <a:lnTo>
                    <a:pt x="17" y="8"/>
                  </a:lnTo>
                  <a:lnTo>
                    <a:pt x="7" y="11"/>
                  </a:lnTo>
                  <a:lnTo>
                    <a:pt x="6" y="9"/>
                  </a:lnTo>
                  <a:lnTo>
                    <a:pt x="4" y="9"/>
                  </a:lnTo>
                  <a:lnTo>
                    <a:pt x="1" y="8"/>
                  </a:lnTo>
                  <a:lnTo>
                    <a:pt x="0" y="7"/>
                  </a:lnTo>
                  <a:lnTo>
                    <a:pt x="1" y="6"/>
                  </a:lnTo>
                  <a:lnTo>
                    <a:pt x="3" y="5"/>
                  </a:lnTo>
                  <a:lnTo>
                    <a:pt x="5" y="2"/>
                  </a:lnTo>
                  <a:lnTo>
                    <a:pt x="9" y="2"/>
                  </a:lnTo>
                  <a:lnTo>
                    <a:pt x="10" y="0"/>
                  </a:lnTo>
                  <a:lnTo>
                    <a:pt x="11" y="1"/>
                  </a:lnTo>
                  <a:lnTo>
                    <a:pt x="13" y="0"/>
                  </a:lnTo>
                  <a:lnTo>
                    <a:pt x="15" y="0"/>
                  </a:lnTo>
                  <a:lnTo>
                    <a:pt x="17" y="2"/>
                  </a:lnTo>
                  <a:lnTo>
                    <a:pt x="22" y="5"/>
                  </a:lnTo>
                  <a:lnTo>
                    <a:pt x="24" y="3"/>
                  </a:lnTo>
                  <a:lnTo>
                    <a:pt x="33" y="7"/>
                  </a:lnTo>
                  <a:lnTo>
                    <a:pt x="33" y="8"/>
                  </a:lnTo>
                  <a:lnTo>
                    <a:pt x="30" y="13"/>
                  </a:lnTo>
                  <a:lnTo>
                    <a:pt x="30" y="15"/>
                  </a:lnTo>
                  <a:lnTo>
                    <a:pt x="28" y="17"/>
                  </a:lnTo>
                  <a:lnTo>
                    <a:pt x="27" y="24"/>
                  </a:lnTo>
                  <a:lnTo>
                    <a:pt x="25" y="2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85" name="Freeform 1188"/>
            <p:cNvSpPr>
              <a:spLocks noChangeAspect="1"/>
            </p:cNvSpPr>
            <p:nvPr/>
          </p:nvSpPr>
          <p:spPr bwMode="auto">
            <a:xfrm>
              <a:off x="2477" y="2362"/>
              <a:ext cx="4" cy="3"/>
            </a:xfrm>
            <a:custGeom>
              <a:avLst/>
              <a:gdLst>
                <a:gd name="T0" fmla="*/ 1 w 7"/>
                <a:gd name="T1" fmla="*/ 1 h 6"/>
                <a:gd name="T2" fmla="*/ 1 w 7"/>
                <a:gd name="T3" fmla="*/ 1 h 6"/>
                <a:gd name="T4" fmla="*/ 1 w 7"/>
                <a:gd name="T5" fmla="*/ 1 h 6"/>
                <a:gd name="T6" fmla="*/ 1 w 7"/>
                <a:gd name="T7" fmla="*/ 1 h 6"/>
                <a:gd name="T8" fmla="*/ 0 w 7"/>
                <a:gd name="T9" fmla="*/ 1 h 6"/>
                <a:gd name="T10" fmla="*/ 1 w 7"/>
                <a:gd name="T11" fmla="*/ 0 h 6"/>
                <a:gd name="T12" fmla="*/ 1 w 7"/>
                <a:gd name="T13" fmla="*/ 1 h 6"/>
                <a:gd name="T14" fmla="*/ 1 w 7"/>
                <a:gd name="T15" fmla="*/ 1 h 6"/>
                <a:gd name="T16" fmla="*/ 1 w 7"/>
                <a:gd name="T17" fmla="*/ 1 h 6"/>
                <a:gd name="T18" fmla="*/ 1 w 7"/>
                <a:gd name="T19" fmla="*/ 1 h 6"/>
                <a:gd name="T20" fmla="*/ 1 w 7"/>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6">
                  <a:moveTo>
                    <a:pt x="5" y="6"/>
                  </a:moveTo>
                  <a:lnTo>
                    <a:pt x="3" y="6"/>
                  </a:lnTo>
                  <a:lnTo>
                    <a:pt x="2" y="4"/>
                  </a:lnTo>
                  <a:lnTo>
                    <a:pt x="1" y="4"/>
                  </a:lnTo>
                  <a:lnTo>
                    <a:pt x="0" y="3"/>
                  </a:lnTo>
                  <a:lnTo>
                    <a:pt x="3" y="0"/>
                  </a:lnTo>
                  <a:lnTo>
                    <a:pt x="5" y="3"/>
                  </a:lnTo>
                  <a:lnTo>
                    <a:pt x="6" y="3"/>
                  </a:lnTo>
                  <a:lnTo>
                    <a:pt x="7" y="3"/>
                  </a:lnTo>
                  <a:lnTo>
                    <a:pt x="7" y="5"/>
                  </a:lnTo>
                  <a:lnTo>
                    <a:pt x="5"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86" name="Freeform 1189"/>
            <p:cNvSpPr>
              <a:spLocks noChangeAspect="1"/>
            </p:cNvSpPr>
            <p:nvPr/>
          </p:nvSpPr>
          <p:spPr bwMode="auto">
            <a:xfrm>
              <a:off x="2462" y="2415"/>
              <a:ext cx="2" cy="2"/>
            </a:xfrm>
            <a:custGeom>
              <a:avLst/>
              <a:gdLst>
                <a:gd name="T0" fmla="*/ 0 w 3"/>
                <a:gd name="T1" fmla="*/ 1 h 4"/>
                <a:gd name="T2" fmla="*/ 1 w 3"/>
                <a:gd name="T3" fmla="*/ 0 h 4"/>
                <a:gd name="T4" fmla="*/ 1 w 3"/>
                <a:gd name="T5" fmla="*/ 0 h 4"/>
                <a:gd name="T6" fmla="*/ 1 w 3"/>
                <a:gd name="T7" fmla="*/ 1 h 4"/>
                <a:gd name="T8" fmla="*/ 1 w 3"/>
                <a:gd name="T9" fmla="*/ 1 h 4"/>
                <a:gd name="T10" fmla="*/ 0 w 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4"/>
                  </a:moveTo>
                  <a:lnTo>
                    <a:pt x="1" y="0"/>
                  </a:lnTo>
                  <a:lnTo>
                    <a:pt x="3" y="0"/>
                  </a:lnTo>
                  <a:lnTo>
                    <a:pt x="3" y="2"/>
                  </a:lnTo>
                  <a:lnTo>
                    <a:pt x="2" y="2"/>
                  </a:lnTo>
                  <a:lnTo>
                    <a:pt x="0"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87" name="Freeform 1190"/>
            <p:cNvSpPr>
              <a:spLocks noChangeAspect="1"/>
            </p:cNvSpPr>
            <p:nvPr/>
          </p:nvSpPr>
          <p:spPr bwMode="auto">
            <a:xfrm>
              <a:off x="2455" y="2433"/>
              <a:ext cx="2" cy="1"/>
            </a:xfrm>
            <a:custGeom>
              <a:avLst/>
              <a:gdLst>
                <a:gd name="T0" fmla="*/ 0 w 5"/>
                <a:gd name="T1" fmla="*/ 1 h 2"/>
                <a:gd name="T2" fmla="*/ 0 w 5"/>
                <a:gd name="T3" fmla="*/ 1 h 2"/>
                <a:gd name="T4" fmla="*/ 0 w 5"/>
                <a:gd name="T5" fmla="*/ 0 h 2"/>
                <a:gd name="T6" fmla="*/ 0 w 5"/>
                <a:gd name="T7" fmla="*/ 1 h 2"/>
                <a:gd name="T8" fmla="*/ 0 w 5"/>
                <a:gd name="T9" fmla="*/ 0 h 2"/>
                <a:gd name="T10" fmla="*/ 0 w 5"/>
                <a:gd name="T11" fmla="*/ 1 h 2"/>
                <a:gd name="T12" fmla="*/ 0 w 5"/>
                <a:gd name="T13" fmla="*/ 1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3" y="2"/>
                  </a:moveTo>
                  <a:lnTo>
                    <a:pt x="0" y="2"/>
                  </a:lnTo>
                  <a:lnTo>
                    <a:pt x="3" y="0"/>
                  </a:lnTo>
                  <a:lnTo>
                    <a:pt x="3" y="1"/>
                  </a:lnTo>
                  <a:lnTo>
                    <a:pt x="5" y="0"/>
                  </a:lnTo>
                  <a:lnTo>
                    <a:pt x="4" y="2"/>
                  </a:lnTo>
                  <a:lnTo>
                    <a:pt x="3" y="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88" name="Freeform 1191"/>
            <p:cNvSpPr>
              <a:spLocks noChangeAspect="1"/>
            </p:cNvSpPr>
            <p:nvPr/>
          </p:nvSpPr>
          <p:spPr bwMode="auto">
            <a:xfrm>
              <a:off x="2459" y="2422"/>
              <a:ext cx="2" cy="3"/>
            </a:xfrm>
            <a:custGeom>
              <a:avLst/>
              <a:gdLst>
                <a:gd name="T0" fmla="*/ 1 w 2"/>
                <a:gd name="T1" fmla="*/ 1 h 6"/>
                <a:gd name="T2" fmla="*/ 0 w 2"/>
                <a:gd name="T3" fmla="*/ 1 h 6"/>
                <a:gd name="T4" fmla="*/ 0 w 2"/>
                <a:gd name="T5" fmla="*/ 1 h 6"/>
                <a:gd name="T6" fmla="*/ 2 w 2"/>
                <a:gd name="T7" fmla="*/ 0 h 6"/>
                <a:gd name="T8" fmla="*/ 2 w 2"/>
                <a:gd name="T9" fmla="*/ 1 h 6"/>
                <a:gd name="T10" fmla="*/ 1 w 2"/>
                <a:gd name="T11" fmla="*/ 1 h 6"/>
                <a:gd name="T12" fmla="*/ 1 w 2"/>
                <a:gd name="T13" fmla="*/ 1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1" y="6"/>
                  </a:moveTo>
                  <a:lnTo>
                    <a:pt x="0" y="4"/>
                  </a:lnTo>
                  <a:lnTo>
                    <a:pt x="0" y="1"/>
                  </a:lnTo>
                  <a:lnTo>
                    <a:pt x="2" y="0"/>
                  </a:lnTo>
                  <a:lnTo>
                    <a:pt x="2" y="1"/>
                  </a:lnTo>
                  <a:lnTo>
                    <a:pt x="1" y="3"/>
                  </a:lnTo>
                  <a:lnTo>
                    <a:pt x="1"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89" name="Freeform 1192"/>
            <p:cNvSpPr>
              <a:spLocks noChangeAspect="1"/>
            </p:cNvSpPr>
            <p:nvPr/>
          </p:nvSpPr>
          <p:spPr bwMode="auto">
            <a:xfrm>
              <a:off x="2570" y="2435"/>
              <a:ext cx="72" cy="84"/>
            </a:xfrm>
            <a:custGeom>
              <a:avLst/>
              <a:gdLst>
                <a:gd name="T0" fmla="*/ 1 w 143"/>
                <a:gd name="T1" fmla="*/ 1 h 168"/>
                <a:gd name="T2" fmla="*/ 1 w 143"/>
                <a:gd name="T3" fmla="*/ 1 h 168"/>
                <a:gd name="T4" fmla="*/ 1 w 143"/>
                <a:gd name="T5" fmla="*/ 1 h 168"/>
                <a:gd name="T6" fmla="*/ 1 w 143"/>
                <a:gd name="T7" fmla="*/ 1 h 168"/>
                <a:gd name="T8" fmla="*/ 1 w 143"/>
                <a:gd name="T9" fmla="*/ 1 h 168"/>
                <a:gd name="T10" fmla="*/ 1 w 143"/>
                <a:gd name="T11" fmla="*/ 1 h 168"/>
                <a:gd name="T12" fmla="*/ 1 w 143"/>
                <a:gd name="T13" fmla="*/ 1 h 168"/>
                <a:gd name="T14" fmla="*/ 1 w 143"/>
                <a:gd name="T15" fmla="*/ 1 h 168"/>
                <a:gd name="T16" fmla="*/ 1 w 143"/>
                <a:gd name="T17" fmla="*/ 1 h 168"/>
                <a:gd name="T18" fmla="*/ 1 w 143"/>
                <a:gd name="T19" fmla="*/ 1 h 168"/>
                <a:gd name="T20" fmla="*/ 1 w 143"/>
                <a:gd name="T21" fmla="*/ 1 h 168"/>
                <a:gd name="T22" fmla="*/ 0 w 143"/>
                <a:gd name="T23" fmla="*/ 1 h 168"/>
                <a:gd name="T24" fmla="*/ 1 w 143"/>
                <a:gd name="T25" fmla="*/ 1 h 168"/>
                <a:gd name="T26" fmla="*/ 1 w 143"/>
                <a:gd name="T27" fmla="*/ 1 h 168"/>
                <a:gd name="T28" fmla="*/ 1 w 143"/>
                <a:gd name="T29" fmla="*/ 1 h 168"/>
                <a:gd name="T30" fmla="*/ 1 w 143"/>
                <a:gd name="T31" fmla="*/ 1 h 168"/>
                <a:gd name="T32" fmla="*/ 1 w 143"/>
                <a:gd name="T33" fmla="*/ 1 h 168"/>
                <a:gd name="T34" fmla="*/ 1 w 143"/>
                <a:gd name="T35" fmla="*/ 1 h 168"/>
                <a:gd name="T36" fmla="*/ 1 w 143"/>
                <a:gd name="T37" fmla="*/ 1 h 168"/>
                <a:gd name="T38" fmla="*/ 1 w 143"/>
                <a:gd name="T39" fmla="*/ 1 h 168"/>
                <a:gd name="T40" fmla="*/ 1 w 143"/>
                <a:gd name="T41" fmla="*/ 1 h 168"/>
                <a:gd name="T42" fmla="*/ 1 w 143"/>
                <a:gd name="T43" fmla="*/ 1 h 168"/>
                <a:gd name="T44" fmla="*/ 1 w 143"/>
                <a:gd name="T45" fmla="*/ 1 h 168"/>
                <a:gd name="T46" fmla="*/ 1 w 143"/>
                <a:gd name="T47" fmla="*/ 1 h 168"/>
                <a:gd name="T48" fmla="*/ 1 w 143"/>
                <a:gd name="T49" fmla="*/ 1 h 168"/>
                <a:gd name="T50" fmla="*/ 1 w 143"/>
                <a:gd name="T51" fmla="*/ 1 h 168"/>
                <a:gd name="T52" fmla="*/ 1 w 143"/>
                <a:gd name="T53" fmla="*/ 1 h 168"/>
                <a:gd name="T54" fmla="*/ 1 w 143"/>
                <a:gd name="T55" fmla="*/ 1 h 168"/>
                <a:gd name="T56" fmla="*/ 1 w 143"/>
                <a:gd name="T57" fmla="*/ 1 h 168"/>
                <a:gd name="T58" fmla="*/ 1 w 143"/>
                <a:gd name="T59" fmla="*/ 1 h 168"/>
                <a:gd name="T60" fmla="*/ 1 w 143"/>
                <a:gd name="T61" fmla="*/ 1 h 168"/>
                <a:gd name="T62" fmla="*/ 1 w 143"/>
                <a:gd name="T63" fmla="*/ 1 h 168"/>
                <a:gd name="T64" fmla="*/ 1 w 143"/>
                <a:gd name="T65" fmla="*/ 1 h 168"/>
                <a:gd name="T66" fmla="*/ 1 w 143"/>
                <a:gd name="T67" fmla="*/ 1 h 168"/>
                <a:gd name="T68" fmla="*/ 1 w 143"/>
                <a:gd name="T69" fmla="*/ 1 h 168"/>
                <a:gd name="T70" fmla="*/ 1 w 143"/>
                <a:gd name="T71" fmla="*/ 1 h 168"/>
                <a:gd name="T72" fmla="*/ 1 w 143"/>
                <a:gd name="T73" fmla="*/ 1 h 168"/>
                <a:gd name="T74" fmla="*/ 1 w 143"/>
                <a:gd name="T75" fmla="*/ 1 h 168"/>
                <a:gd name="T76" fmla="*/ 1 w 143"/>
                <a:gd name="T77" fmla="*/ 1 h 168"/>
                <a:gd name="T78" fmla="*/ 1 w 143"/>
                <a:gd name="T79" fmla="*/ 1 h 168"/>
                <a:gd name="T80" fmla="*/ 1 w 143"/>
                <a:gd name="T81" fmla="*/ 1 h 168"/>
                <a:gd name="T82" fmla="*/ 1 w 143"/>
                <a:gd name="T83" fmla="*/ 1 h 168"/>
                <a:gd name="T84" fmla="*/ 1 w 143"/>
                <a:gd name="T85" fmla="*/ 1 h 168"/>
                <a:gd name="T86" fmla="*/ 1 w 143"/>
                <a:gd name="T87" fmla="*/ 1 h 168"/>
                <a:gd name="T88" fmla="*/ 1 w 143"/>
                <a:gd name="T89" fmla="*/ 1 h 168"/>
                <a:gd name="T90" fmla="*/ 1 w 143"/>
                <a:gd name="T91" fmla="*/ 1 h 168"/>
                <a:gd name="T92" fmla="*/ 1 w 143"/>
                <a:gd name="T93" fmla="*/ 1 h 168"/>
                <a:gd name="T94" fmla="*/ 1 w 143"/>
                <a:gd name="T95" fmla="*/ 1 h 168"/>
                <a:gd name="T96" fmla="*/ 1 w 143"/>
                <a:gd name="T97" fmla="*/ 1 h 168"/>
                <a:gd name="T98" fmla="*/ 1 w 143"/>
                <a:gd name="T99" fmla="*/ 1 h 168"/>
                <a:gd name="T100" fmla="*/ 1 w 143"/>
                <a:gd name="T101" fmla="*/ 1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3" h="168">
                  <a:moveTo>
                    <a:pt x="47" y="168"/>
                  </a:moveTo>
                  <a:lnTo>
                    <a:pt x="45" y="168"/>
                  </a:lnTo>
                  <a:lnTo>
                    <a:pt x="47" y="165"/>
                  </a:lnTo>
                  <a:lnTo>
                    <a:pt x="48" y="161"/>
                  </a:lnTo>
                  <a:lnTo>
                    <a:pt x="47" y="159"/>
                  </a:lnTo>
                  <a:lnTo>
                    <a:pt x="44" y="157"/>
                  </a:lnTo>
                  <a:lnTo>
                    <a:pt x="39" y="158"/>
                  </a:lnTo>
                  <a:lnTo>
                    <a:pt x="37" y="161"/>
                  </a:lnTo>
                  <a:lnTo>
                    <a:pt x="38" y="162"/>
                  </a:lnTo>
                  <a:lnTo>
                    <a:pt x="37" y="163"/>
                  </a:lnTo>
                  <a:lnTo>
                    <a:pt x="32" y="163"/>
                  </a:lnTo>
                  <a:lnTo>
                    <a:pt x="32" y="162"/>
                  </a:lnTo>
                  <a:lnTo>
                    <a:pt x="31" y="159"/>
                  </a:lnTo>
                  <a:lnTo>
                    <a:pt x="31" y="158"/>
                  </a:lnTo>
                  <a:lnTo>
                    <a:pt x="32" y="158"/>
                  </a:lnTo>
                  <a:lnTo>
                    <a:pt x="30" y="157"/>
                  </a:lnTo>
                  <a:lnTo>
                    <a:pt x="29" y="155"/>
                  </a:lnTo>
                  <a:lnTo>
                    <a:pt x="29" y="153"/>
                  </a:lnTo>
                  <a:lnTo>
                    <a:pt x="25" y="153"/>
                  </a:lnTo>
                  <a:lnTo>
                    <a:pt x="21" y="152"/>
                  </a:lnTo>
                  <a:lnTo>
                    <a:pt x="19" y="153"/>
                  </a:lnTo>
                  <a:lnTo>
                    <a:pt x="19" y="156"/>
                  </a:lnTo>
                  <a:lnTo>
                    <a:pt x="17" y="155"/>
                  </a:lnTo>
                  <a:lnTo>
                    <a:pt x="17" y="157"/>
                  </a:lnTo>
                  <a:lnTo>
                    <a:pt x="18" y="158"/>
                  </a:lnTo>
                  <a:lnTo>
                    <a:pt x="18" y="159"/>
                  </a:lnTo>
                  <a:lnTo>
                    <a:pt x="15" y="159"/>
                  </a:lnTo>
                  <a:lnTo>
                    <a:pt x="14" y="158"/>
                  </a:lnTo>
                  <a:lnTo>
                    <a:pt x="13" y="159"/>
                  </a:lnTo>
                  <a:lnTo>
                    <a:pt x="11" y="163"/>
                  </a:lnTo>
                  <a:lnTo>
                    <a:pt x="7" y="162"/>
                  </a:lnTo>
                  <a:lnTo>
                    <a:pt x="7" y="164"/>
                  </a:lnTo>
                  <a:lnTo>
                    <a:pt x="6" y="164"/>
                  </a:lnTo>
                  <a:lnTo>
                    <a:pt x="3" y="164"/>
                  </a:lnTo>
                  <a:lnTo>
                    <a:pt x="3" y="162"/>
                  </a:lnTo>
                  <a:lnTo>
                    <a:pt x="0" y="162"/>
                  </a:lnTo>
                  <a:lnTo>
                    <a:pt x="0" y="161"/>
                  </a:lnTo>
                  <a:lnTo>
                    <a:pt x="2" y="158"/>
                  </a:lnTo>
                  <a:lnTo>
                    <a:pt x="2" y="156"/>
                  </a:lnTo>
                  <a:lnTo>
                    <a:pt x="6" y="155"/>
                  </a:lnTo>
                  <a:lnTo>
                    <a:pt x="7" y="151"/>
                  </a:lnTo>
                  <a:lnTo>
                    <a:pt x="8" y="150"/>
                  </a:lnTo>
                  <a:lnTo>
                    <a:pt x="9" y="151"/>
                  </a:lnTo>
                  <a:lnTo>
                    <a:pt x="11" y="151"/>
                  </a:lnTo>
                  <a:lnTo>
                    <a:pt x="11" y="149"/>
                  </a:lnTo>
                  <a:lnTo>
                    <a:pt x="6" y="147"/>
                  </a:lnTo>
                  <a:lnTo>
                    <a:pt x="6" y="145"/>
                  </a:lnTo>
                  <a:lnTo>
                    <a:pt x="9" y="140"/>
                  </a:lnTo>
                  <a:lnTo>
                    <a:pt x="12" y="139"/>
                  </a:lnTo>
                  <a:lnTo>
                    <a:pt x="14" y="140"/>
                  </a:lnTo>
                  <a:lnTo>
                    <a:pt x="14" y="137"/>
                  </a:lnTo>
                  <a:lnTo>
                    <a:pt x="18" y="132"/>
                  </a:lnTo>
                  <a:lnTo>
                    <a:pt x="18" y="129"/>
                  </a:lnTo>
                  <a:lnTo>
                    <a:pt x="20" y="127"/>
                  </a:lnTo>
                  <a:lnTo>
                    <a:pt x="20" y="125"/>
                  </a:lnTo>
                  <a:lnTo>
                    <a:pt x="19" y="122"/>
                  </a:lnTo>
                  <a:lnTo>
                    <a:pt x="20" y="119"/>
                  </a:lnTo>
                  <a:lnTo>
                    <a:pt x="18" y="114"/>
                  </a:lnTo>
                  <a:lnTo>
                    <a:pt x="19" y="110"/>
                  </a:lnTo>
                  <a:lnTo>
                    <a:pt x="23" y="107"/>
                  </a:lnTo>
                  <a:lnTo>
                    <a:pt x="25" y="103"/>
                  </a:lnTo>
                  <a:lnTo>
                    <a:pt x="25" y="98"/>
                  </a:lnTo>
                  <a:lnTo>
                    <a:pt x="26" y="96"/>
                  </a:lnTo>
                  <a:lnTo>
                    <a:pt x="25" y="92"/>
                  </a:lnTo>
                  <a:lnTo>
                    <a:pt x="31" y="85"/>
                  </a:lnTo>
                  <a:lnTo>
                    <a:pt x="32" y="86"/>
                  </a:lnTo>
                  <a:lnTo>
                    <a:pt x="35" y="85"/>
                  </a:lnTo>
                  <a:lnTo>
                    <a:pt x="36" y="84"/>
                  </a:lnTo>
                  <a:lnTo>
                    <a:pt x="42" y="83"/>
                  </a:lnTo>
                  <a:lnTo>
                    <a:pt x="45" y="78"/>
                  </a:lnTo>
                  <a:lnTo>
                    <a:pt x="53" y="72"/>
                  </a:lnTo>
                  <a:lnTo>
                    <a:pt x="60" y="63"/>
                  </a:lnTo>
                  <a:lnTo>
                    <a:pt x="62" y="60"/>
                  </a:lnTo>
                  <a:lnTo>
                    <a:pt x="67" y="47"/>
                  </a:lnTo>
                  <a:lnTo>
                    <a:pt x="74" y="36"/>
                  </a:lnTo>
                  <a:lnTo>
                    <a:pt x="77" y="29"/>
                  </a:lnTo>
                  <a:lnTo>
                    <a:pt x="79" y="24"/>
                  </a:lnTo>
                  <a:lnTo>
                    <a:pt x="86" y="18"/>
                  </a:lnTo>
                  <a:lnTo>
                    <a:pt x="103" y="7"/>
                  </a:lnTo>
                  <a:lnTo>
                    <a:pt x="113" y="6"/>
                  </a:lnTo>
                  <a:lnTo>
                    <a:pt x="122" y="2"/>
                  </a:lnTo>
                  <a:lnTo>
                    <a:pt x="129" y="0"/>
                  </a:lnTo>
                  <a:lnTo>
                    <a:pt x="131" y="1"/>
                  </a:lnTo>
                  <a:lnTo>
                    <a:pt x="129" y="13"/>
                  </a:lnTo>
                  <a:lnTo>
                    <a:pt x="123" y="31"/>
                  </a:lnTo>
                  <a:lnTo>
                    <a:pt x="122" y="36"/>
                  </a:lnTo>
                  <a:lnTo>
                    <a:pt x="123" y="44"/>
                  </a:lnTo>
                  <a:lnTo>
                    <a:pt x="126" y="49"/>
                  </a:lnTo>
                  <a:lnTo>
                    <a:pt x="128" y="51"/>
                  </a:lnTo>
                  <a:lnTo>
                    <a:pt x="131" y="51"/>
                  </a:lnTo>
                  <a:lnTo>
                    <a:pt x="132" y="53"/>
                  </a:lnTo>
                  <a:lnTo>
                    <a:pt x="134" y="53"/>
                  </a:lnTo>
                  <a:lnTo>
                    <a:pt x="138" y="54"/>
                  </a:lnTo>
                  <a:lnTo>
                    <a:pt x="141" y="56"/>
                  </a:lnTo>
                  <a:lnTo>
                    <a:pt x="143" y="57"/>
                  </a:lnTo>
                  <a:lnTo>
                    <a:pt x="141" y="59"/>
                  </a:lnTo>
                  <a:lnTo>
                    <a:pt x="139" y="61"/>
                  </a:lnTo>
                  <a:lnTo>
                    <a:pt x="137" y="61"/>
                  </a:lnTo>
                  <a:lnTo>
                    <a:pt x="138" y="63"/>
                  </a:lnTo>
                  <a:lnTo>
                    <a:pt x="137" y="66"/>
                  </a:lnTo>
                  <a:lnTo>
                    <a:pt x="132" y="71"/>
                  </a:lnTo>
                  <a:lnTo>
                    <a:pt x="132" y="73"/>
                  </a:lnTo>
                  <a:lnTo>
                    <a:pt x="125" y="81"/>
                  </a:lnTo>
                  <a:lnTo>
                    <a:pt x="123" y="83"/>
                  </a:lnTo>
                  <a:lnTo>
                    <a:pt x="125" y="84"/>
                  </a:lnTo>
                  <a:lnTo>
                    <a:pt x="122" y="89"/>
                  </a:lnTo>
                  <a:lnTo>
                    <a:pt x="120" y="91"/>
                  </a:lnTo>
                  <a:lnTo>
                    <a:pt x="117" y="91"/>
                  </a:lnTo>
                  <a:lnTo>
                    <a:pt x="114" y="95"/>
                  </a:lnTo>
                  <a:lnTo>
                    <a:pt x="114" y="97"/>
                  </a:lnTo>
                  <a:lnTo>
                    <a:pt x="114" y="101"/>
                  </a:lnTo>
                  <a:lnTo>
                    <a:pt x="116" y="102"/>
                  </a:lnTo>
                  <a:lnTo>
                    <a:pt x="116" y="103"/>
                  </a:lnTo>
                  <a:lnTo>
                    <a:pt x="117" y="104"/>
                  </a:lnTo>
                  <a:lnTo>
                    <a:pt x="117" y="105"/>
                  </a:lnTo>
                  <a:lnTo>
                    <a:pt x="111" y="113"/>
                  </a:lnTo>
                  <a:lnTo>
                    <a:pt x="107" y="114"/>
                  </a:lnTo>
                  <a:lnTo>
                    <a:pt x="107" y="116"/>
                  </a:lnTo>
                  <a:lnTo>
                    <a:pt x="103" y="117"/>
                  </a:lnTo>
                  <a:lnTo>
                    <a:pt x="101" y="116"/>
                  </a:lnTo>
                  <a:lnTo>
                    <a:pt x="98" y="119"/>
                  </a:lnTo>
                  <a:lnTo>
                    <a:pt x="97" y="117"/>
                  </a:lnTo>
                  <a:lnTo>
                    <a:pt x="96" y="119"/>
                  </a:lnTo>
                  <a:lnTo>
                    <a:pt x="92" y="120"/>
                  </a:lnTo>
                  <a:lnTo>
                    <a:pt x="91" y="122"/>
                  </a:lnTo>
                  <a:lnTo>
                    <a:pt x="91" y="126"/>
                  </a:lnTo>
                  <a:lnTo>
                    <a:pt x="93" y="126"/>
                  </a:lnTo>
                  <a:lnTo>
                    <a:pt x="93" y="127"/>
                  </a:lnTo>
                  <a:lnTo>
                    <a:pt x="93" y="129"/>
                  </a:lnTo>
                  <a:lnTo>
                    <a:pt x="91" y="131"/>
                  </a:lnTo>
                  <a:lnTo>
                    <a:pt x="89" y="132"/>
                  </a:lnTo>
                  <a:lnTo>
                    <a:pt x="83" y="137"/>
                  </a:lnTo>
                  <a:lnTo>
                    <a:pt x="80" y="135"/>
                  </a:lnTo>
                  <a:lnTo>
                    <a:pt x="78" y="137"/>
                  </a:lnTo>
                  <a:lnTo>
                    <a:pt x="75" y="138"/>
                  </a:lnTo>
                  <a:lnTo>
                    <a:pt x="75" y="139"/>
                  </a:lnTo>
                  <a:lnTo>
                    <a:pt x="74" y="141"/>
                  </a:lnTo>
                  <a:lnTo>
                    <a:pt x="72" y="143"/>
                  </a:lnTo>
                  <a:lnTo>
                    <a:pt x="71" y="146"/>
                  </a:lnTo>
                  <a:lnTo>
                    <a:pt x="69" y="147"/>
                  </a:lnTo>
                  <a:lnTo>
                    <a:pt x="62" y="146"/>
                  </a:lnTo>
                  <a:lnTo>
                    <a:pt x="54" y="151"/>
                  </a:lnTo>
                  <a:lnTo>
                    <a:pt x="54" y="152"/>
                  </a:lnTo>
                  <a:lnTo>
                    <a:pt x="51" y="155"/>
                  </a:lnTo>
                  <a:lnTo>
                    <a:pt x="49" y="156"/>
                  </a:lnTo>
                  <a:lnTo>
                    <a:pt x="48" y="157"/>
                  </a:lnTo>
                  <a:lnTo>
                    <a:pt x="49" y="159"/>
                  </a:lnTo>
                  <a:lnTo>
                    <a:pt x="50" y="161"/>
                  </a:lnTo>
                  <a:lnTo>
                    <a:pt x="54" y="158"/>
                  </a:lnTo>
                  <a:lnTo>
                    <a:pt x="54" y="159"/>
                  </a:lnTo>
                  <a:lnTo>
                    <a:pt x="51" y="161"/>
                  </a:lnTo>
                  <a:lnTo>
                    <a:pt x="48" y="167"/>
                  </a:lnTo>
                  <a:lnTo>
                    <a:pt x="47" y="16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90" name="Freeform 1193"/>
            <p:cNvSpPr>
              <a:spLocks noChangeAspect="1"/>
            </p:cNvSpPr>
            <p:nvPr/>
          </p:nvSpPr>
          <p:spPr bwMode="auto">
            <a:xfrm>
              <a:off x="2566" y="2516"/>
              <a:ext cx="4" cy="5"/>
            </a:xfrm>
            <a:custGeom>
              <a:avLst/>
              <a:gdLst>
                <a:gd name="T0" fmla="*/ 0 w 9"/>
                <a:gd name="T1" fmla="*/ 1 h 8"/>
                <a:gd name="T2" fmla="*/ 0 w 9"/>
                <a:gd name="T3" fmla="*/ 1 h 8"/>
                <a:gd name="T4" fmla="*/ 0 w 9"/>
                <a:gd name="T5" fmla="*/ 1 h 8"/>
                <a:gd name="T6" fmla="*/ 0 w 9"/>
                <a:gd name="T7" fmla="*/ 1 h 8"/>
                <a:gd name="T8" fmla="*/ 0 w 9"/>
                <a:gd name="T9" fmla="*/ 1 h 8"/>
                <a:gd name="T10" fmla="*/ 0 w 9"/>
                <a:gd name="T11" fmla="*/ 1 h 8"/>
                <a:gd name="T12" fmla="*/ 0 w 9"/>
                <a:gd name="T13" fmla="*/ 0 h 8"/>
                <a:gd name="T14" fmla="*/ 0 w 9"/>
                <a:gd name="T15" fmla="*/ 1 h 8"/>
                <a:gd name="T16" fmla="*/ 0 w 9"/>
                <a:gd name="T17" fmla="*/ 0 h 8"/>
                <a:gd name="T18" fmla="*/ 0 w 9"/>
                <a:gd name="T19" fmla="*/ 0 h 8"/>
                <a:gd name="T20" fmla="*/ 0 w 9"/>
                <a:gd name="T21" fmla="*/ 1 h 8"/>
                <a:gd name="T22" fmla="*/ 0 w 9"/>
                <a:gd name="T23" fmla="*/ 1 h 8"/>
                <a:gd name="T24" fmla="*/ 0 w 9"/>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8">
                  <a:moveTo>
                    <a:pt x="5" y="8"/>
                  </a:moveTo>
                  <a:lnTo>
                    <a:pt x="4" y="7"/>
                  </a:lnTo>
                  <a:lnTo>
                    <a:pt x="3" y="7"/>
                  </a:lnTo>
                  <a:lnTo>
                    <a:pt x="1" y="6"/>
                  </a:lnTo>
                  <a:lnTo>
                    <a:pt x="0" y="3"/>
                  </a:lnTo>
                  <a:lnTo>
                    <a:pt x="1" y="2"/>
                  </a:lnTo>
                  <a:lnTo>
                    <a:pt x="4" y="0"/>
                  </a:lnTo>
                  <a:lnTo>
                    <a:pt x="6" y="1"/>
                  </a:lnTo>
                  <a:lnTo>
                    <a:pt x="7" y="0"/>
                  </a:lnTo>
                  <a:lnTo>
                    <a:pt x="9" y="0"/>
                  </a:lnTo>
                  <a:lnTo>
                    <a:pt x="7" y="5"/>
                  </a:lnTo>
                  <a:lnTo>
                    <a:pt x="6" y="6"/>
                  </a:lnTo>
                  <a:lnTo>
                    <a:pt x="5" y="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91" name="Freeform 1194"/>
            <p:cNvSpPr>
              <a:spLocks noChangeAspect="1"/>
            </p:cNvSpPr>
            <p:nvPr/>
          </p:nvSpPr>
          <p:spPr bwMode="auto">
            <a:xfrm>
              <a:off x="2795" y="3096"/>
              <a:ext cx="113" cy="98"/>
            </a:xfrm>
            <a:custGeom>
              <a:avLst/>
              <a:gdLst>
                <a:gd name="T0" fmla="*/ 1 w 226"/>
                <a:gd name="T1" fmla="*/ 0 h 197"/>
                <a:gd name="T2" fmla="*/ 1 w 226"/>
                <a:gd name="T3" fmla="*/ 0 h 197"/>
                <a:gd name="T4" fmla="*/ 1 w 226"/>
                <a:gd name="T5" fmla="*/ 0 h 197"/>
                <a:gd name="T6" fmla="*/ 1 w 226"/>
                <a:gd name="T7" fmla="*/ 0 h 197"/>
                <a:gd name="T8" fmla="*/ 1 w 226"/>
                <a:gd name="T9" fmla="*/ 0 h 197"/>
                <a:gd name="T10" fmla="*/ 1 w 226"/>
                <a:gd name="T11" fmla="*/ 0 h 197"/>
                <a:gd name="T12" fmla="*/ 1 w 226"/>
                <a:gd name="T13" fmla="*/ 0 h 197"/>
                <a:gd name="T14" fmla="*/ 1 w 226"/>
                <a:gd name="T15" fmla="*/ 0 h 197"/>
                <a:gd name="T16" fmla="*/ 1 w 226"/>
                <a:gd name="T17" fmla="*/ 0 h 197"/>
                <a:gd name="T18" fmla="*/ 1 w 226"/>
                <a:gd name="T19" fmla="*/ 0 h 197"/>
                <a:gd name="T20" fmla="*/ 1 w 226"/>
                <a:gd name="T21" fmla="*/ 0 h 197"/>
                <a:gd name="T22" fmla="*/ 1 w 226"/>
                <a:gd name="T23" fmla="*/ 0 h 197"/>
                <a:gd name="T24" fmla="*/ 1 w 226"/>
                <a:gd name="T25" fmla="*/ 0 h 197"/>
                <a:gd name="T26" fmla="*/ 1 w 226"/>
                <a:gd name="T27" fmla="*/ 0 h 197"/>
                <a:gd name="T28" fmla="*/ 1 w 226"/>
                <a:gd name="T29" fmla="*/ 0 h 197"/>
                <a:gd name="T30" fmla="*/ 1 w 226"/>
                <a:gd name="T31" fmla="*/ 0 h 197"/>
                <a:gd name="T32" fmla="*/ 1 w 226"/>
                <a:gd name="T33" fmla="*/ 0 h 197"/>
                <a:gd name="T34" fmla="*/ 1 w 226"/>
                <a:gd name="T35" fmla="*/ 0 h 197"/>
                <a:gd name="T36" fmla="*/ 1 w 226"/>
                <a:gd name="T37" fmla="*/ 0 h 197"/>
                <a:gd name="T38" fmla="*/ 1 w 226"/>
                <a:gd name="T39" fmla="*/ 0 h 197"/>
                <a:gd name="T40" fmla="*/ 1 w 226"/>
                <a:gd name="T41" fmla="*/ 0 h 197"/>
                <a:gd name="T42" fmla="*/ 1 w 226"/>
                <a:gd name="T43" fmla="*/ 0 h 197"/>
                <a:gd name="T44" fmla="*/ 1 w 226"/>
                <a:gd name="T45" fmla="*/ 0 h 197"/>
                <a:gd name="T46" fmla="*/ 1 w 226"/>
                <a:gd name="T47" fmla="*/ 0 h 197"/>
                <a:gd name="T48" fmla="*/ 1 w 226"/>
                <a:gd name="T49" fmla="*/ 0 h 197"/>
                <a:gd name="T50" fmla="*/ 1 w 226"/>
                <a:gd name="T51" fmla="*/ 0 h 197"/>
                <a:gd name="T52" fmla="*/ 1 w 226"/>
                <a:gd name="T53" fmla="*/ 0 h 197"/>
                <a:gd name="T54" fmla="*/ 1 w 226"/>
                <a:gd name="T55" fmla="*/ 0 h 197"/>
                <a:gd name="T56" fmla="*/ 1 w 226"/>
                <a:gd name="T57" fmla="*/ 0 h 197"/>
                <a:gd name="T58" fmla="*/ 1 w 226"/>
                <a:gd name="T59" fmla="*/ 0 h 197"/>
                <a:gd name="T60" fmla="*/ 1 w 226"/>
                <a:gd name="T61" fmla="*/ 0 h 197"/>
                <a:gd name="T62" fmla="*/ 1 w 226"/>
                <a:gd name="T63" fmla="*/ 0 h 197"/>
                <a:gd name="T64" fmla="*/ 1 w 226"/>
                <a:gd name="T65" fmla="*/ 0 h 197"/>
                <a:gd name="T66" fmla="*/ 1 w 226"/>
                <a:gd name="T67" fmla="*/ 0 h 197"/>
                <a:gd name="T68" fmla="*/ 1 w 226"/>
                <a:gd name="T69" fmla="*/ 0 h 197"/>
                <a:gd name="T70" fmla="*/ 1 w 226"/>
                <a:gd name="T71" fmla="*/ 0 h 197"/>
                <a:gd name="T72" fmla="*/ 0 w 226"/>
                <a:gd name="T73" fmla="*/ 0 h 197"/>
                <a:gd name="T74" fmla="*/ 1 w 226"/>
                <a:gd name="T75" fmla="*/ 0 h 197"/>
                <a:gd name="T76" fmla="*/ 1 w 226"/>
                <a:gd name="T77" fmla="*/ 0 h 197"/>
                <a:gd name="T78" fmla="*/ 0 w 226"/>
                <a:gd name="T79" fmla="*/ 0 h 197"/>
                <a:gd name="T80" fmla="*/ 1 w 226"/>
                <a:gd name="T81" fmla="*/ 0 h 197"/>
                <a:gd name="T82" fmla="*/ 1 w 226"/>
                <a:gd name="T83" fmla="*/ 0 h 197"/>
                <a:gd name="T84" fmla="*/ 1 w 226"/>
                <a:gd name="T85" fmla="*/ 0 h 197"/>
                <a:gd name="T86" fmla="*/ 1 w 226"/>
                <a:gd name="T87" fmla="*/ 0 h 197"/>
                <a:gd name="T88" fmla="*/ 1 w 226"/>
                <a:gd name="T89" fmla="*/ 0 h 197"/>
                <a:gd name="T90" fmla="*/ 1 w 226"/>
                <a:gd name="T91" fmla="*/ 0 h 197"/>
                <a:gd name="T92" fmla="*/ 1 w 226"/>
                <a:gd name="T93" fmla="*/ 0 h 197"/>
                <a:gd name="T94" fmla="*/ 1 w 226"/>
                <a:gd name="T95" fmla="*/ 0 h 197"/>
                <a:gd name="T96" fmla="*/ 1 w 226"/>
                <a:gd name="T97" fmla="*/ 0 h 197"/>
                <a:gd name="T98" fmla="*/ 1 w 226"/>
                <a:gd name="T99" fmla="*/ 0 h 197"/>
                <a:gd name="T100" fmla="*/ 1 w 226"/>
                <a:gd name="T101" fmla="*/ 0 h 197"/>
                <a:gd name="T102" fmla="*/ 1 w 226"/>
                <a:gd name="T103" fmla="*/ 0 h 197"/>
                <a:gd name="T104" fmla="*/ 1 w 226"/>
                <a:gd name="T105" fmla="*/ 0 h 197"/>
                <a:gd name="T106" fmla="*/ 1 w 226"/>
                <a:gd name="T107" fmla="*/ 0 h 197"/>
                <a:gd name="T108" fmla="*/ 1 w 226"/>
                <a:gd name="T109" fmla="*/ 0 h 197"/>
                <a:gd name="T110" fmla="*/ 1 w 226"/>
                <a:gd name="T111" fmla="*/ 0 h 197"/>
                <a:gd name="T112" fmla="*/ 1 w 226"/>
                <a:gd name="T113" fmla="*/ 0 h 197"/>
                <a:gd name="T114" fmla="*/ 1 w 226"/>
                <a:gd name="T115" fmla="*/ 0 h 1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6" h="197">
                  <a:moveTo>
                    <a:pt x="146" y="0"/>
                  </a:moveTo>
                  <a:lnTo>
                    <a:pt x="147" y="0"/>
                  </a:lnTo>
                  <a:lnTo>
                    <a:pt x="147" y="7"/>
                  </a:lnTo>
                  <a:lnTo>
                    <a:pt x="148" y="11"/>
                  </a:lnTo>
                  <a:lnTo>
                    <a:pt x="153" y="17"/>
                  </a:lnTo>
                  <a:lnTo>
                    <a:pt x="153" y="18"/>
                  </a:lnTo>
                  <a:lnTo>
                    <a:pt x="153" y="23"/>
                  </a:lnTo>
                  <a:lnTo>
                    <a:pt x="158" y="22"/>
                  </a:lnTo>
                  <a:lnTo>
                    <a:pt x="163" y="19"/>
                  </a:lnTo>
                  <a:lnTo>
                    <a:pt x="165" y="19"/>
                  </a:lnTo>
                  <a:lnTo>
                    <a:pt x="170" y="18"/>
                  </a:lnTo>
                  <a:lnTo>
                    <a:pt x="174" y="20"/>
                  </a:lnTo>
                  <a:lnTo>
                    <a:pt x="178" y="24"/>
                  </a:lnTo>
                  <a:lnTo>
                    <a:pt x="182" y="25"/>
                  </a:lnTo>
                  <a:lnTo>
                    <a:pt x="183" y="29"/>
                  </a:lnTo>
                  <a:lnTo>
                    <a:pt x="184" y="35"/>
                  </a:lnTo>
                  <a:lnTo>
                    <a:pt x="181" y="38"/>
                  </a:lnTo>
                  <a:lnTo>
                    <a:pt x="181" y="43"/>
                  </a:lnTo>
                  <a:lnTo>
                    <a:pt x="186" y="44"/>
                  </a:lnTo>
                  <a:lnTo>
                    <a:pt x="189" y="43"/>
                  </a:lnTo>
                  <a:lnTo>
                    <a:pt x="195" y="36"/>
                  </a:lnTo>
                  <a:lnTo>
                    <a:pt x="204" y="38"/>
                  </a:lnTo>
                  <a:lnTo>
                    <a:pt x="207" y="38"/>
                  </a:lnTo>
                  <a:lnTo>
                    <a:pt x="206" y="34"/>
                  </a:lnTo>
                  <a:lnTo>
                    <a:pt x="207" y="31"/>
                  </a:lnTo>
                  <a:lnTo>
                    <a:pt x="213" y="29"/>
                  </a:lnTo>
                  <a:lnTo>
                    <a:pt x="217" y="30"/>
                  </a:lnTo>
                  <a:lnTo>
                    <a:pt x="218" y="34"/>
                  </a:lnTo>
                  <a:lnTo>
                    <a:pt x="212" y="46"/>
                  </a:lnTo>
                  <a:lnTo>
                    <a:pt x="213" y="49"/>
                  </a:lnTo>
                  <a:lnTo>
                    <a:pt x="213" y="53"/>
                  </a:lnTo>
                  <a:lnTo>
                    <a:pt x="217" y="54"/>
                  </a:lnTo>
                  <a:lnTo>
                    <a:pt x="219" y="55"/>
                  </a:lnTo>
                  <a:lnTo>
                    <a:pt x="220" y="59"/>
                  </a:lnTo>
                  <a:lnTo>
                    <a:pt x="219" y="71"/>
                  </a:lnTo>
                  <a:lnTo>
                    <a:pt x="220" y="74"/>
                  </a:lnTo>
                  <a:lnTo>
                    <a:pt x="226" y="78"/>
                  </a:lnTo>
                  <a:lnTo>
                    <a:pt x="224" y="82"/>
                  </a:lnTo>
                  <a:lnTo>
                    <a:pt x="219" y="85"/>
                  </a:lnTo>
                  <a:lnTo>
                    <a:pt x="208" y="90"/>
                  </a:lnTo>
                  <a:lnTo>
                    <a:pt x="200" y="91"/>
                  </a:lnTo>
                  <a:lnTo>
                    <a:pt x="201" y="97"/>
                  </a:lnTo>
                  <a:lnTo>
                    <a:pt x="205" y="98"/>
                  </a:lnTo>
                  <a:lnTo>
                    <a:pt x="207" y="96"/>
                  </a:lnTo>
                  <a:lnTo>
                    <a:pt x="211" y="96"/>
                  </a:lnTo>
                  <a:lnTo>
                    <a:pt x="211" y="101"/>
                  </a:lnTo>
                  <a:lnTo>
                    <a:pt x="208" y="107"/>
                  </a:lnTo>
                  <a:lnTo>
                    <a:pt x="212" y="114"/>
                  </a:lnTo>
                  <a:lnTo>
                    <a:pt x="211" y="119"/>
                  </a:lnTo>
                  <a:lnTo>
                    <a:pt x="211" y="125"/>
                  </a:lnTo>
                  <a:lnTo>
                    <a:pt x="213" y="128"/>
                  </a:lnTo>
                  <a:lnTo>
                    <a:pt x="211" y="136"/>
                  </a:lnTo>
                  <a:lnTo>
                    <a:pt x="212" y="142"/>
                  </a:lnTo>
                  <a:lnTo>
                    <a:pt x="207" y="143"/>
                  </a:lnTo>
                  <a:lnTo>
                    <a:pt x="210" y="149"/>
                  </a:lnTo>
                  <a:lnTo>
                    <a:pt x="208" y="156"/>
                  </a:lnTo>
                  <a:lnTo>
                    <a:pt x="205" y="157"/>
                  </a:lnTo>
                  <a:lnTo>
                    <a:pt x="196" y="163"/>
                  </a:lnTo>
                  <a:lnTo>
                    <a:pt x="198" y="164"/>
                  </a:lnTo>
                  <a:lnTo>
                    <a:pt x="207" y="167"/>
                  </a:lnTo>
                  <a:lnTo>
                    <a:pt x="213" y="175"/>
                  </a:lnTo>
                  <a:lnTo>
                    <a:pt x="211" y="175"/>
                  </a:lnTo>
                  <a:lnTo>
                    <a:pt x="200" y="182"/>
                  </a:lnTo>
                  <a:lnTo>
                    <a:pt x="198" y="182"/>
                  </a:lnTo>
                  <a:lnTo>
                    <a:pt x="195" y="187"/>
                  </a:lnTo>
                  <a:lnTo>
                    <a:pt x="187" y="188"/>
                  </a:lnTo>
                  <a:lnTo>
                    <a:pt x="178" y="192"/>
                  </a:lnTo>
                  <a:lnTo>
                    <a:pt x="175" y="187"/>
                  </a:lnTo>
                  <a:lnTo>
                    <a:pt x="171" y="188"/>
                  </a:lnTo>
                  <a:lnTo>
                    <a:pt x="169" y="193"/>
                  </a:lnTo>
                  <a:lnTo>
                    <a:pt x="163" y="196"/>
                  </a:lnTo>
                  <a:lnTo>
                    <a:pt x="157" y="196"/>
                  </a:lnTo>
                  <a:lnTo>
                    <a:pt x="154" y="196"/>
                  </a:lnTo>
                  <a:lnTo>
                    <a:pt x="150" y="197"/>
                  </a:lnTo>
                  <a:lnTo>
                    <a:pt x="147" y="192"/>
                  </a:lnTo>
                  <a:lnTo>
                    <a:pt x="139" y="192"/>
                  </a:lnTo>
                  <a:lnTo>
                    <a:pt x="133" y="191"/>
                  </a:lnTo>
                  <a:lnTo>
                    <a:pt x="130" y="187"/>
                  </a:lnTo>
                  <a:lnTo>
                    <a:pt x="124" y="187"/>
                  </a:lnTo>
                  <a:lnTo>
                    <a:pt x="116" y="185"/>
                  </a:lnTo>
                  <a:lnTo>
                    <a:pt x="110" y="187"/>
                  </a:lnTo>
                  <a:lnTo>
                    <a:pt x="100" y="180"/>
                  </a:lnTo>
                  <a:lnTo>
                    <a:pt x="98" y="176"/>
                  </a:lnTo>
                  <a:lnTo>
                    <a:pt x="93" y="175"/>
                  </a:lnTo>
                  <a:lnTo>
                    <a:pt x="92" y="173"/>
                  </a:lnTo>
                  <a:lnTo>
                    <a:pt x="85" y="174"/>
                  </a:lnTo>
                  <a:lnTo>
                    <a:pt x="80" y="174"/>
                  </a:lnTo>
                  <a:lnTo>
                    <a:pt x="70" y="169"/>
                  </a:lnTo>
                  <a:lnTo>
                    <a:pt x="66" y="170"/>
                  </a:lnTo>
                  <a:lnTo>
                    <a:pt x="50" y="169"/>
                  </a:lnTo>
                  <a:lnTo>
                    <a:pt x="50" y="170"/>
                  </a:lnTo>
                  <a:lnTo>
                    <a:pt x="52" y="172"/>
                  </a:lnTo>
                  <a:lnTo>
                    <a:pt x="56" y="175"/>
                  </a:lnTo>
                  <a:lnTo>
                    <a:pt x="58" y="181"/>
                  </a:lnTo>
                  <a:lnTo>
                    <a:pt x="39" y="179"/>
                  </a:lnTo>
                  <a:lnTo>
                    <a:pt x="37" y="180"/>
                  </a:lnTo>
                  <a:lnTo>
                    <a:pt x="33" y="179"/>
                  </a:lnTo>
                  <a:lnTo>
                    <a:pt x="32" y="179"/>
                  </a:lnTo>
                  <a:lnTo>
                    <a:pt x="32" y="182"/>
                  </a:lnTo>
                  <a:lnTo>
                    <a:pt x="31" y="182"/>
                  </a:lnTo>
                  <a:lnTo>
                    <a:pt x="24" y="181"/>
                  </a:lnTo>
                  <a:lnTo>
                    <a:pt x="18" y="178"/>
                  </a:lnTo>
                  <a:lnTo>
                    <a:pt x="16" y="176"/>
                  </a:lnTo>
                  <a:lnTo>
                    <a:pt x="15" y="178"/>
                  </a:lnTo>
                  <a:lnTo>
                    <a:pt x="15" y="176"/>
                  </a:lnTo>
                  <a:lnTo>
                    <a:pt x="9" y="175"/>
                  </a:lnTo>
                  <a:lnTo>
                    <a:pt x="8" y="175"/>
                  </a:lnTo>
                  <a:lnTo>
                    <a:pt x="8" y="179"/>
                  </a:lnTo>
                  <a:lnTo>
                    <a:pt x="6" y="179"/>
                  </a:lnTo>
                  <a:lnTo>
                    <a:pt x="1" y="178"/>
                  </a:lnTo>
                  <a:lnTo>
                    <a:pt x="0" y="175"/>
                  </a:lnTo>
                  <a:lnTo>
                    <a:pt x="0" y="174"/>
                  </a:lnTo>
                  <a:lnTo>
                    <a:pt x="1" y="173"/>
                  </a:lnTo>
                  <a:lnTo>
                    <a:pt x="2" y="172"/>
                  </a:lnTo>
                  <a:lnTo>
                    <a:pt x="2" y="170"/>
                  </a:lnTo>
                  <a:lnTo>
                    <a:pt x="0" y="167"/>
                  </a:lnTo>
                  <a:lnTo>
                    <a:pt x="2" y="163"/>
                  </a:lnTo>
                  <a:lnTo>
                    <a:pt x="2" y="158"/>
                  </a:lnTo>
                  <a:lnTo>
                    <a:pt x="2" y="154"/>
                  </a:lnTo>
                  <a:lnTo>
                    <a:pt x="0" y="151"/>
                  </a:lnTo>
                  <a:lnTo>
                    <a:pt x="0" y="150"/>
                  </a:lnTo>
                  <a:lnTo>
                    <a:pt x="3" y="148"/>
                  </a:lnTo>
                  <a:lnTo>
                    <a:pt x="8" y="148"/>
                  </a:lnTo>
                  <a:lnTo>
                    <a:pt x="9" y="145"/>
                  </a:lnTo>
                  <a:lnTo>
                    <a:pt x="9" y="138"/>
                  </a:lnTo>
                  <a:lnTo>
                    <a:pt x="8" y="136"/>
                  </a:lnTo>
                  <a:lnTo>
                    <a:pt x="6" y="136"/>
                  </a:lnTo>
                  <a:lnTo>
                    <a:pt x="6" y="134"/>
                  </a:lnTo>
                  <a:lnTo>
                    <a:pt x="18" y="131"/>
                  </a:lnTo>
                  <a:lnTo>
                    <a:pt x="18" y="133"/>
                  </a:lnTo>
                  <a:lnTo>
                    <a:pt x="24" y="132"/>
                  </a:lnTo>
                  <a:lnTo>
                    <a:pt x="28" y="128"/>
                  </a:lnTo>
                  <a:lnTo>
                    <a:pt x="31" y="125"/>
                  </a:lnTo>
                  <a:lnTo>
                    <a:pt x="32" y="124"/>
                  </a:lnTo>
                  <a:lnTo>
                    <a:pt x="33" y="119"/>
                  </a:lnTo>
                  <a:lnTo>
                    <a:pt x="36" y="118"/>
                  </a:lnTo>
                  <a:lnTo>
                    <a:pt x="36" y="115"/>
                  </a:lnTo>
                  <a:lnTo>
                    <a:pt x="40" y="112"/>
                  </a:lnTo>
                  <a:lnTo>
                    <a:pt x="40" y="108"/>
                  </a:lnTo>
                  <a:lnTo>
                    <a:pt x="43" y="107"/>
                  </a:lnTo>
                  <a:lnTo>
                    <a:pt x="43" y="106"/>
                  </a:lnTo>
                  <a:lnTo>
                    <a:pt x="50" y="101"/>
                  </a:lnTo>
                  <a:lnTo>
                    <a:pt x="58" y="91"/>
                  </a:lnTo>
                  <a:lnTo>
                    <a:pt x="66" y="90"/>
                  </a:lnTo>
                  <a:lnTo>
                    <a:pt x="67" y="88"/>
                  </a:lnTo>
                  <a:lnTo>
                    <a:pt x="70" y="86"/>
                  </a:lnTo>
                  <a:lnTo>
                    <a:pt x="72" y="88"/>
                  </a:lnTo>
                  <a:lnTo>
                    <a:pt x="72" y="89"/>
                  </a:lnTo>
                  <a:lnTo>
                    <a:pt x="73" y="88"/>
                  </a:lnTo>
                  <a:lnTo>
                    <a:pt x="75" y="89"/>
                  </a:lnTo>
                  <a:lnTo>
                    <a:pt x="79" y="89"/>
                  </a:lnTo>
                  <a:lnTo>
                    <a:pt x="80" y="86"/>
                  </a:lnTo>
                  <a:lnTo>
                    <a:pt x="84" y="85"/>
                  </a:lnTo>
                  <a:lnTo>
                    <a:pt x="85" y="86"/>
                  </a:lnTo>
                  <a:lnTo>
                    <a:pt x="90" y="90"/>
                  </a:lnTo>
                  <a:lnTo>
                    <a:pt x="90" y="89"/>
                  </a:lnTo>
                  <a:lnTo>
                    <a:pt x="87" y="86"/>
                  </a:lnTo>
                  <a:lnTo>
                    <a:pt x="86" y="84"/>
                  </a:lnTo>
                  <a:lnTo>
                    <a:pt x="85" y="83"/>
                  </a:lnTo>
                  <a:lnTo>
                    <a:pt x="88" y="78"/>
                  </a:lnTo>
                  <a:lnTo>
                    <a:pt x="90" y="77"/>
                  </a:lnTo>
                  <a:lnTo>
                    <a:pt x="99" y="61"/>
                  </a:lnTo>
                  <a:lnTo>
                    <a:pt x="100" y="52"/>
                  </a:lnTo>
                  <a:lnTo>
                    <a:pt x="106" y="46"/>
                  </a:lnTo>
                  <a:lnTo>
                    <a:pt x="111" y="37"/>
                  </a:lnTo>
                  <a:lnTo>
                    <a:pt x="114" y="35"/>
                  </a:lnTo>
                  <a:lnTo>
                    <a:pt x="116" y="34"/>
                  </a:lnTo>
                  <a:lnTo>
                    <a:pt x="122" y="29"/>
                  </a:lnTo>
                  <a:lnTo>
                    <a:pt x="124" y="25"/>
                  </a:lnTo>
                  <a:lnTo>
                    <a:pt x="130" y="12"/>
                  </a:lnTo>
                  <a:lnTo>
                    <a:pt x="134" y="7"/>
                  </a:lnTo>
                  <a:lnTo>
                    <a:pt x="138" y="5"/>
                  </a:lnTo>
                  <a:lnTo>
                    <a:pt x="141" y="1"/>
                  </a:lnTo>
                  <a:lnTo>
                    <a:pt x="146" y="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92" name="Freeform 1195"/>
            <p:cNvSpPr>
              <a:spLocks noChangeAspect="1"/>
            </p:cNvSpPr>
            <p:nvPr/>
          </p:nvSpPr>
          <p:spPr bwMode="auto">
            <a:xfrm>
              <a:off x="2554" y="2695"/>
              <a:ext cx="195" cy="188"/>
            </a:xfrm>
            <a:custGeom>
              <a:avLst/>
              <a:gdLst>
                <a:gd name="T0" fmla="*/ 2 w 389"/>
                <a:gd name="T1" fmla="*/ 0 h 377"/>
                <a:gd name="T2" fmla="*/ 2 w 389"/>
                <a:gd name="T3" fmla="*/ 0 h 377"/>
                <a:gd name="T4" fmla="*/ 2 w 389"/>
                <a:gd name="T5" fmla="*/ 0 h 377"/>
                <a:gd name="T6" fmla="*/ 2 w 389"/>
                <a:gd name="T7" fmla="*/ 0 h 377"/>
                <a:gd name="T8" fmla="*/ 2 w 389"/>
                <a:gd name="T9" fmla="*/ 0 h 377"/>
                <a:gd name="T10" fmla="*/ 2 w 389"/>
                <a:gd name="T11" fmla="*/ 0 h 377"/>
                <a:gd name="T12" fmla="*/ 2 w 389"/>
                <a:gd name="T13" fmla="*/ 0 h 377"/>
                <a:gd name="T14" fmla="*/ 2 w 389"/>
                <a:gd name="T15" fmla="*/ 1 h 377"/>
                <a:gd name="T16" fmla="*/ 2 w 389"/>
                <a:gd name="T17" fmla="*/ 1 h 377"/>
                <a:gd name="T18" fmla="*/ 2 w 389"/>
                <a:gd name="T19" fmla="*/ 1 h 377"/>
                <a:gd name="T20" fmla="*/ 2 w 389"/>
                <a:gd name="T21" fmla="*/ 1 h 377"/>
                <a:gd name="T22" fmla="*/ 1 w 389"/>
                <a:gd name="T23" fmla="*/ 1 h 377"/>
                <a:gd name="T24" fmla="*/ 1 w 389"/>
                <a:gd name="T25" fmla="*/ 1 h 377"/>
                <a:gd name="T26" fmla="*/ 1 w 389"/>
                <a:gd name="T27" fmla="*/ 1 h 377"/>
                <a:gd name="T28" fmla="*/ 1 w 389"/>
                <a:gd name="T29" fmla="*/ 1 h 377"/>
                <a:gd name="T30" fmla="*/ 1 w 389"/>
                <a:gd name="T31" fmla="*/ 1 h 377"/>
                <a:gd name="T32" fmla="*/ 1 w 389"/>
                <a:gd name="T33" fmla="*/ 1 h 377"/>
                <a:gd name="T34" fmla="*/ 1 w 389"/>
                <a:gd name="T35" fmla="*/ 1 h 377"/>
                <a:gd name="T36" fmla="*/ 1 w 389"/>
                <a:gd name="T37" fmla="*/ 1 h 377"/>
                <a:gd name="T38" fmla="*/ 1 w 389"/>
                <a:gd name="T39" fmla="*/ 1 h 377"/>
                <a:gd name="T40" fmla="*/ 1 w 389"/>
                <a:gd name="T41" fmla="*/ 1 h 377"/>
                <a:gd name="T42" fmla="*/ 1 w 389"/>
                <a:gd name="T43" fmla="*/ 1 h 377"/>
                <a:gd name="T44" fmla="*/ 1 w 389"/>
                <a:gd name="T45" fmla="*/ 1 h 377"/>
                <a:gd name="T46" fmla="*/ 1 w 389"/>
                <a:gd name="T47" fmla="*/ 0 h 377"/>
                <a:gd name="T48" fmla="*/ 1 w 389"/>
                <a:gd name="T49" fmla="*/ 0 h 377"/>
                <a:gd name="T50" fmla="*/ 1 w 389"/>
                <a:gd name="T51" fmla="*/ 0 h 377"/>
                <a:gd name="T52" fmla="*/ 1 w 389"/>
                <a:gd name="T53" fmla="*/ 0 h 377"/>
                <a:gd name="T54" fmla="*/ 1 w 389"/>
                <a:gd name="T55" fmla="*/ 0 h 377"/>
                <a:gd name="T56" fmla="*/ 1 w 389"/>
                <a:gd name="T57" fmla="*/ 0 h 377"/>
                <a:gd name="T58" fmla="*/ 1 w 389"/>
                <a:gd name="T59" fmla="*/ 0 h 377"/>
                <a:gd name="T60" fmla="*/ 1 w 389"/>
                <a:gd name="T61" fmla="*/ 0 h 377"/>
                <a:gd name="T62" fmla="*/ 1 w 389"/>
                <a:gd name="T63" fmla="*/ 0 h 377"/>
                <a:gd name="T64" fmla="*/ 1 w 389"/>
                <a:gd name="T65" fmla="*/ 0 h 377"/>
                <a:gd name="T66" fmla="*/ 1 w 389"/>
                <a:gd name="T67" fmla="*/ 0 h 377"/>
                <a:gd name="T68" fmla="*/ 1 w 389"/>
                <a:gd name="T69" fmla="*/ 0 h 377"/>
                <a:gd name="T70" fmla="*/ 1 w 389"/>
                <a:gd name="T71" fmla="*/ 1 h 377"/>
                <a:gd name="T72" fmla="*/ 1 w 389"/>
                <a:gd name="T73" fmla="*/ 0 h 377"/>
                <a:gd name="T74" fmla="*/ 1 w 389"/>
                <a:gd name="T75" fmla="*/ 0 h 377"/>
                <a:gd name="T76" fmla="*/ 1 w 389"/>
                <a:gd name="T77" fmla="*/ 0 h 377"/>
                <a:gd name="T78" fmla="*/ 1 w 389"/>
                <a:gd name="T79" fmla="*/ 0 h 377"/>
                <a:gd name="T80" fmla="*/ 1 w 389"/>
                <a:gd name="T81" fmla="*/ 0 h 377"/>
                <a:gd name="T82" fmla="*/ 1 w 389"/>
                <a:gd name="T83" fmla="*/ 0 h 377"/>
                <a:gd name="T84" fmla="*/ 1 w 389"/>
                <a:gd name="T85" fmla="*/ 0 h 377"/>
                <a:gd name="T86" fmla="*/ 1 w 389"/>
                <a:gd name="T87" fmla="*/ 0 h 377"/>
                <a:gd name="T88" fmla="*/ 1 w 389"/>
                <a:gd name="T89" fmla="*/ 0 h 377"/>
                <a:gd name="T90" fmla="*/ 1 w 389"/>
                <a:gd name="T91" fmla="*/ 0 h 377"/>
                <a:gd name="T92" fmla="*/ 1 w 389"/>
                <a:gd name="T93" fmla="*/ 0 h 377"/>
                <a:gd name="T94" fmla="*/ 1 w 389"/>
                <a:gd name="T95" fmla="*/ 0 h 377"/>
                <a:gd name="T96" fmla="*/ 1 w 389"/>
                <a:gd name="T97" fmla="*/ 0 h 377"/>
                <a:gd name="T98" fmla="*/ 1 w 389"/>
                <a:gd name="T99" fmla="*/ 0 h 377"/>
                <a:gd name="T100" fmla="*/ 1 w 389"/>
                <a:gd name="T101" fmla="*/ 0 h 377"/>
                <a:gd name="T102" fmla="*/ 1 w 389"/>
                <a:gd name="T103" fmla="*/ 0 h 377"/>
                <a:gd name="T104" fmla="*/ 1 w 389"/>
                <a:gd name="T105" fmla="*/ 0 h 377"/>
                <a:gd name="T106" fmla="*/ 1 w 389"/>
                <a:gd name="T107" fmla="*/ 0 h 377"/>
                <a:gd name="T108" fmla="*/ 1 w 389"/>
                <a:gd name="T109" fmla="*/ 0 h 377"/>
                <a:gd name="T110" fmla="*/ 1 w 389"/>
                <a:gd name="T111" fmla="*/ 0 h 377"/>
                <a:gd name="T112" fmla="*/ 2 w 389"/>
                <a:gd name="T113" fmla="*/ 0 h 377"/>
                <a:gd name="T114" fmla="*/ 2 w 389"/>
                <a:gd name="T115" fmla="*/ 0 h 377"/>
                <a:gd name="T116" fmla="*/ 2 w 389"/>
                <a:gd name="T117" fmla="*/ 0 h 377"/>
                <a:gd name="T118" fmla="*/ 2 w 389"/>
                <a:gd name="T119" fmla="*/ 0 h 377"/>
                <a:gd name="T120" fmla="*/ 2 w 389"/>
                <a:gd name="T121" fmla="*/ 0 h 377"/>
                <a:gd name="T122" fmla="*/ 2 w 389"/>
                <a:gd name="T123" fmla="*/ 0 h 3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9" h="377">
                  <a:moveTo>
                    <a:pt x="302" y="13"/>
                  </a:moveTo>
                  <a:lnTo>
                    <a:pt x="299" y="17"/>
                  </a:lnTo>
                  <a:lnTo>
                    <a:pt x="300" y="21"/>
                  </a:lnTo>
                  <a:lnTo>
                    <a:pt x="298" y="27"/>
                  </a:lnTo>
                  <a:lnTo>
                    <a:pt x="298" y="30"/>
                  </a:lnTo>
                  <a:lnTo>
                    <a:pt x="303" y="34"/>
                  </a:lnTo>
                  <a:lnTo>
                    <a:pt x="305" y="39"/>
                  </a:lnTo>
                  <a:lnTo>
                    <a:pt x="305" y="45"/>
                  </a:lnTo>
                  <a:lnTo>
                    <a:pt x="309" y="57"/>
                  </a:lnTo>
                  <a:lnTo>
                    <a:pt x="308" y="64"/>
                  </a:lnTo>
                  <a:lnTo>
                    <a:pt x="308" y="70"/>
                  </a:lnTo>
                  <a:lnTo>
                    <a:pt x="305" y="72"/>
                  </a:lnTo>
                  <a:lnTo>
                    <a:pt x="308" y="88"/>
                  </a:lnTo>
                  <a:lnTo>
                    <a:pt x="304" y="89"/>
                  </a:lnTo>
                  <a:lnTo>
                    <a:pt x="305" y="95"/>
                  </a:lnTo>
                  <a:lnTo>
                    <a:pt x="310" y="96"/>
                  </a:lnTo>
                  <a:lnTo>
                    <a:pt x="314" y="99"/>
                  </a:lnTo>
                  <a:lnTo>
                    <a:pt x="316" y="117"/>
                  </a:lnTo>
                  <a:lnTo>
                    <a:pt x="311" y="121"/>
                  </a:lnTo>
                  <a:lnTo>
                    <a:pt x="310" y="131"/>
                  </a:lnTo>
                  <a:lnTo>
                    <a:pt x="314" y="151"/>
                  </a:lnTo>
                  <a:lnTo>
                    <a:pt x="322" y="159"/>
                  </a:lnTo>
                  <a:lnTo>
                    <a:pt x="317" y="169"/>
                  </a:lnTo>
                  <a:lnTo>
                    <a:pt x="318" y="171"/>
                  </a:lnTo>
                  <a:lnTo>
                    <a:pt x="335" y="163"/>
                  </a:lnTo>
                  <a:lnTo>
                    <a:pt x="342" y="162"/>
                  </a:lnTo>
                  <a:lnTo>
                    <a:pt x="342" y="165"/>
                  </a:lnTo>
                  <a:lnTo>
                    <a:pt x="340" y="168"/>
                  </a:lnTo>
                  <a:lnTo>
                    <a:pt x="342" y="172"/>
                  </a:lnTo>
                  <a:lnTo>
                    <a:pt x="342" y="178"/>
                  </a:lnTo>
                  <a:lnTo>
                    <a:pt x="345" y="184"/>
                  </a:lnTo>
                  <a:lnTo>
                    <a:pt x="352" y="184"/>
                  </a:lnTo>
                  <a:lnTo>
                    <a:pt x="362" y="181"/>
                  </a:lnTo>
                  <a:lnTo>
                    <a:pt x="374" y="184"/>
                  </a:lnTo>
                  <a:lnTo>
                    <a:pt x="378" y="181"/>
                  </a:lnTo>
                  <a:lnTo>
                    <a:pt x="382" y="178"/>
                  </a:lnTo>
                  <a:lnTo>
                    <a:pt x="389" y="178"/>
                  </a:lnTo>
                  <a:lnTo>
                    <a:pt x="386" y="181"/>
                  </a:lnTo>
                  <a:lnTo>
                    <a:pt x="384" y="187"/>
                  </a:lnTo>
                  <a:lnTo>
                    <a:pt x="372" y="198"/>
                  </a:lnTo>
                  <a:lnTo>
                    <a:pt x="375" y="203"/>
                  </a:lnTo>
                  <a:lnTo>
                    <a:pt x="380" y="205"/>
                  </a:lnTo>
                  <a:lnTo>
                    <a:pt x="380" y="210"/>
                  </a:lnTo>
                  <a:lnTo>
                    <a:pt x="374" y="214"/>
                  </a:lnTo>
                  <a:lnTo>
                    <a:pt x="375" y="226"/>
                  </a:lnTo>
                  <a:lnTo>
                    <a:pt x="375" y="231"/>
                  </a:lnTo>
                  <a:lnTo>
                    <a:pt x="372" y="235"/>
                  </a:lnTo>
                  <a:lnTo>
                    <a:pt x="366" y="244"/>
                  </a:lnTo>
                  <a:lnTo>
                    <a:pt x="363" y="246"/>
                  </a:lnTo>
                  <a:lnTo>
                    <a:pt x="350" y="249"/>
                  </a:lnTo>
                  <a:lnTo>
                    <a:pt x="346" y="251"/>
                  </a:lnTo>
                  <a:lnTo>
                    <a:pt x="342" y="250"/>
                  </a:lnTo>
                  <a:lnTo>
                    <a:pt x="339" y="258"/>
                  </a:lnTo>
                  <a:lnTo>
                    <a:pt x="335" y="265"/>
                  </a:lnTo>
                  <a:lnTo>
                    <a:pt x="338" y="270"/>
                  </a:lnTo>
                  <a:lnTo>
                    <a:pt x="339" y="275"/>
                  </a:lnTo>
                  <a:lnTo>
                    <a:pt x="339" y="289"/>
                  </a:lnTo>
                  <a:lnTo>
                    <a:pt x="340" y="292"/>
                  </a:lnTo>
                  <a:lnTo>
                    <a:pt x="333" y="309"/>
                  </a:lnTo>
                  <a:lnTo>
                    <a:pt x="329" y="313"/>
                  </a:lnTo>
                  <a:lnTo>
                    <a:pt x="322" y="311"/>
                  </a:lnTo>
                  <a:lnTo>
                    <a:pt x="318" y="312"/>
                  </a:lnTo>
                  <a:lnTo>
                    <a:pt x="310" y="312"/>
                  </a:lnTo>
                  <a:lnTo>
                    <a:pt x="308" y="315"/>
                  </a:lnTo>
                  <a:lnTo>
                    <a:pt x="309" y="317"/>
                  </a:lnTo>
                  <a:lnTo>
                    <a:pt x="309" y="318"/>
                  </a:lnTo>
                  <a:lnTo>
                    <a:pt x="305" y="316"/>
                  </a:lnTo>
                  <a:lnTo>
                    <a:pt x="303" y="319"/>
                  </a:lnTo>
                  <a:lnTo>
                    <a:pt x="298" y="318"/>
                  </a:lnTo>
                  <a:lnTo>
                    <a:pt x="293" y="317"/>
                  </a:lnTo>
                  <a:lnTo>
                    <a:pt x="290" y="322"/>
                  </a:lnTo>
                  <a:lnTo>
                    <a:pt x="285" y="321"/>
                  </a:lnTo>
                  <a:lnTo>
                    <a:pt x="279" y="321"/>
                  </a:lnTo>
                  <a:lnTo>
                    <a:pt x="275" y="318"/>
                  </a:lnTo>
                  <a:lnTo>
                    <a:pt x="270" y="325"/>
                  </a:lnTo>
                  <a:lnTo>
                    <a:pt x="266" y="329"/>
                  </a:lnTo>
                  <a:lnTo>
                    <a:pt x="264" y="334"/>
                  </a:lnTo>
                  <a:lnTo>
                    <a:pt x="267" y="337"/>
                  </a:lnTo>
                  <a:lnTo>
                    <a:pt x="260" y="352"/>
                  </a:lnTo>
                  <a:lnTo>
                    <a:pt x="258" y="352"/>
                  </a:lnTo>
                  <a:lnTo>
                    <a:pt x="255" y="353"/>
                  </a:lnTo>
                  <a:lnTo>
                    <a:pt x="254" y="355"/>
                  </a:lnTo>
                  <a:lnTo>
                    <a:pt x="251" y="355"/>
                  </a:lnTo>
                  <a:lnTo>
                    <a:pt x="251" y="358"/>
                  </a:lnTo>
                  <a:lnTo>
                    <a:pt x="248" y="361"/>
                  </a:lnTo>
                  <a:lnTo>
                    <a:pt x="245" y="361"/>
                  </a:lnTo>
                  <a:lnTo>
                    <a:pt x="244" y="361"/>
                  </a:lnTo>
                  <a:lnTo>
                    <a:pt x="239" y="361"/>
                  </a:lnTo>
                  <a:lnTo>
                    <a:pt x="238" y="361"/>
                  </a:lnTo>
                  <a:lnTo>
                    <a:pt x="238" y="364"/>
                  </a:lnTo>
                  <a:lnTo>
                    <a:pt x="237" y="365"/>
                  </a:lnTo>
                  <a:lnTo>
                    <a:pt x="234" y="365"/>
                  </a:lnTo>
                  <a:lnTo>
                    <a:pt x="234" y="371"/>
                  </a:lnTo>
                  <a:lnTo>
                    <a:pt x="234" y="372"/>
                  </a:lnTo>
                  <a:lnTo>
                    <a:pt x="232" y="373"/>
                  </a:lnTo>
                  <a:lnTo>
                    <a:pt x="231" y="371"/>
                  </a:lnTo>
                  <a:lnTo>
                    <a:pt x="228" y="370"/>
                  </a:lnTo>
                  <a:lnTo>
                    <a:pt x="226" y="370"/>
                  </a:lnTo>
                  <a:lnTo>
                    <a:pt x="222" y="372"/>
                  </a:lnTo>
                  <a:lnTo>
                    <a:pt x="218" y="372"/>
                  </a:lnTo>
                  <a:lnTo>
                    <a:pt x="210" y="375"/>
                  </a:lnTo>
                  <a:lnTo>
                    <a:pt x="207" y="375"/>
                  </a:lnTo>
                  <a:lnTo>
                    <a:pt x="202" y="376"/>
                  </a:lnTo>
                  <a:lnTo>
                    <a:pt x="196" y="377"/>
                  </a:lnTo>
                  <a:lnTo>
                    <a:pt x="194" y="376"/>
                  </a:lnTo>
                  <a:lnTo>
                    <a:pt x="192" y="375"/>
                  </a:lnTo>
                  <a:lnTo>
                    <a:pt x="189" y="361"/>
                  </a:lnTo>
                  <a:lnTo>
                    <a:pt x="183" y="349"/>
                  </a:lnTo>
                  <a:lnTo>
                    <a:pt x="180" y="346"/>
                  </a:lnTo>
                  <a:lnTo>
                    <a:pt x="185" y="348"/>
                  </a:lnTo>
                  <a:lnTo>
                    <a:pt x="189" y="348"/>
                  </a:lnTo>
                  <a:lnTo>
                    <a:pt x="189" y="347"/>
                  </a:lnTo>
                  <a:lnTo>
                    <a:pt x="189" y="345"/>
                  </a:lnTo>
                  <a:lnTo>
                    <a:pt x="188" y="345"/>
                  </a:lnTo>
                  <a:lnTo>
                    <a:pt x="184" y="346"/>
                  </a:lnTo>
                  <a:lnTo>
                    <a:pt x="180" y="343"/>
                  </a:lnTo>
                  <a:lnTo>
                    <a:pt x="179" y="345"/>
                  </a:lnTo>
                  <a:lnTo>
                    <a:pt x="178" y="341"/>
                  </a:lnTo>
                  <a:lnTo>
                    <a:pt x="184" y="324"/>
                  </a:lnTo>
                  <a:lnTo>
                    <a:pt x="190" y="316"/>
                  </a:lnTo>
                  <a:lnTo>
                    <a:pt x="194" y="313"/>
                  </a:lnTo>
                  <a:lnTo>
                    <a:pt x="198" y="309"/>
                  </a:lnTo>
                  <a:lnTo>
                    <a:pt x="201" y="307"/>
                  </a:lnTo>
                  <a:lnTo>
                    <a:pt x="202" y="305"/>
                  </a:lnTo>
                  <a:lnTo>
                    <a:pt x="201" y="297"/>
                  </a:lnTo>
                  <a:lnTo>
                    <a:pt x="203" y="294"/>
                  </a:lnTo>
                  <a:lnTo>
                    <a:pt x="204" y="294"/>
                  </a:lnTo>
                  <a:lnTo>
                    <a:pt x="204" y="295"/>
                  </a:lnTo>
                  <a:lnTo>
                    <a:pt x="203" y="297"/>
                  </a:lnTo>
                  <a:lnTo>
                    <a:pt x="203" y="298"/>
                  </a:lnTo>
                  <a:lnTo>
                    <a:pt x="203" y="299"/>
                  </a:lnTo>
                  <a:lnTo>
                    <a:pt x="207" y="299"/>
                  </a:lnTo>
                  <a:lnTo>
                    <a:pt x="208" y="298"/>
                  </a:lnTo>
                  <a:lnTo>
                    <a:pt x="208" y="295"/>
                  </a:lnTo>
                  <a:lnTo>
                    <a:pt x="209" y="294"/>
                  </a:lnTo>
                  <a:lnTo>
                    <a:pt x="210" y="294"/>
                  </a:lnTo>
                  <a:lnTo>
                    <a:pt x="213" y="292"/>
                  </a:lnTo>
                  <a:lnTo>
                    <a:pt x="214" y="293"/>
                  </a:lnTo>
                  <a:lnTo>
                    <a:pt x="214" y="294"/>
                  </a:lnTo>
                  <a:lnTo>
                    <a:pt x="214" y="295"/>
                  </a:lnTo>
                  <a:lnTo>
                    <a:pt x="215" y="294"/>
                  </a:lnTo>
                  <a:lnTo>
                    <a:pt x="216" y="292"/>
                  </a:lnTo>
                  <a:lnTo>
                    <a:pt x="222" y="285"/>
                  </a:lnTo>
                  <a:lnTo>
                    <a:pt x="227" y="283"/>
                  </a:lnTo>
                  <a:lnTo>
                    <a:pt x="233" y="280"/>
                  </a:lnTo>
                  <a:lnTo>
                    <a:pt x="237" y="281"/>
                  </a:lnTo>
                  <a:lnTo>
                    <a:pt x="238" y="280"/>
                  </a:lnTo>
                  <a:lnTo>
                    <a:pt x="238" y="279"/>
                  </a:lnTo>
                  <a:lnTo>
                    <a:pt x="236" y="279"/>
                  </a:lnTo>
                  <a:lnTo>
                    <a:pt x="233" y="277"/>
                  </a:lnTo>
                  <a:lnTo>
                    <a:pt x="228" y="280"/>
                  </a:lnTo>
                  <a:lnTo>
                    <a:pt x="221" y="283"/>
                  </a:lnTo>
                  <a:lnTo>
                    <a:pt x="219" y="283"/>
                  </a:lnTo>
                  <a:lnTo>
                    <a:pt x="215" y="285"/>
                  </a:lnTo>
                  <a:lnTo>
                    <a:pt x="213" y="285"/>
                  </a:lnTo>
                  <a:lnTo>
                    <a:pt x="212" y="286"/>
                  </a:lnTo>
                  <a:lnTo>
                    <a:pt x="210" y="289"/>
                  </a:lnTo>
                  <a:lnTo>
                    <a:pt x="208" y="291"/>
                  </a:lnTo>
                  <a:lnTo>
                    <a:pt x="203" y="292"/>
                  </a:lnTo>
                  <a:lnTo>
                    <a:pt x="200" y="287"/>
                  </a:lnTo>
                  <a:lnTo>
                    <a:pt x="195" y="276"/>
                  </a:lnTo>
                  <a:lnTo>
                    <a:pt x="188" y="265"/>
                  </a:lnTo>
                  <a:lnTo>
                    <a:pt x="179" y="251"/>
                  </a:lnTo>
                  <a:lnTo>
                    <a:pt x="178" y="247"/>
                  </a:lnTo>
                  <a:lnTo>
                    <a:pt x="178" y="245"/>
                  </a:lnTo>
                  <a:lnTo>
                    <a:pt x="183" y="241"/>
                  </a:lnTo>
                  <a:lnTo>
                    <a:pt x="180" y="246"/>
                  </a:lnTo>
                  <a:lnTo>
                    <a:pt x="182" y="246"/>
                  </a:lnTo>
                  <a:lnTo>
                    <a:pt x="189" y="238"/>
                  </a:lnTo>
                  <a:lnTo>
                    <a:pt x="185" y="239"/>
                  </a:lnTo>
                  <a:lnTo>
                    <a:pt x="185" y="234"/>
                  </a:lnTo>
                  <a:lnTo>
                    <a:pt x="188" y="229"/>
                  </a:lnTo>
                  <a:lnTo>
                    <a:pt x="188" y="226"/>
                  </a:lnTo>
                  <a:lnTo>
                    <a:pt x="182" y="214"/>
                  </a:lnTo>
                  <a:lnTo>
                    <a:pt x="180" y="207"/>
                  </a:lnTo>
                  <a:lnTo>
                    <a:pt x="180" y="205"/>
                  </a:lnTo>
                  <a:lnTo>
                    <a:pt x="183" y="205"/>
                  </a:lnTo>
                  <a:lnTo>
                    <a:pt x="183" y="207"/>
                  </a:lnTo>
                  <a:lnTo>
                    <a:pt x="188" y="208"/>
                  </a:lnTo>
                  <a:lnTo>
                    <a:pt x="200" y="205"/>
                  </a:lnTo>
                  <a:lnTo>
                    <a:pt x="200" y="204"/>
                  </a:lnTo>
                  <a:lnTo>
                    <a:pt x="201" y="201"/>
                  </a:lnTo>
                  <a:lnTo>
                    <a:pt x="200" y="199"/>
                  </a:lnTo>
                  <a:lnTo>
                    <a:pt x="201" y="199"/>
                  </a:lnTo>
                  <a:lnTo>
                    <a:pt x="203" y="199"/>
                  </a:lnTo>
                  <a:lnTo>
                    <a:pt x="207" y="197"/>
                  </a:lnTo>
                  <a:lnTo>
                    <a:pt x="208" y="196"/>
                  </a:lnTo>
                  <a:lnTo>
                    <a:pt x="207" y="196"/>
                  </a:lnTo>
                  <a:lnTo>
                    <a:pt x="204" y="197"/>
                  </a:lnTo>
                  <a:lnTo>
                    <a:pt x="202" y="196"/>
                  </a:lnTo>
                  <a:lnTo>
                    <a:pt x="201" y="196"/>
                  </a:lnTo>
                  <a:lnTo>
                    <a:pt x="194" y="201"/>
                  </a:lnTo>
                  <a:lnTo>
                    <a:pt x="192" y="199"/>
                  </a:lnTo>
                  <a:lnTo>
                    <a:pt x="194" y="195"/>
                  </a:lnTo>
                  <a:lnTo>
                    <a:pt x="192" y="193"/>
                  </a:lnTo>
                  <a:lnTo>
                    <a:pt x="191" y="195"/>
                  </a:lnTo>
                  <a:lnTo>
                    <a:pt x="188" y="192"/>
                  </a:lnTo>
                  <a:lnTo>
                    <a:pt x="186" y="196"/>
                  </a:lnTo>
                  <a:lnTo>
                    <a:pt x="185" y="198"/>
                  </a:lnTo>
                  <a:lnTo>
                    <a:pt x="183" y="199"/>
                  </a:lnTo>
                  <a:lnTo>
                    <a:pt x="180" y="199"/>
                  </a:lnTo>
                  <a:lnTo>
                    <a:pt x="179" y="202"/>
                  </a:lnTo>
                  <a:lnTo>
                    <a:pt x="178" y="203"/>
                  </a:lnTo>
                  <a:lnTo>
                    <a:pt x="174" y="202"/>
                  </a:lnTo>
                  <a:lnTo>
                    <a:pt x="171" y="198"/>
                  </a:lnTo>
                  <a:lnTo>
                    <a:pt x="167" y="198"/>
                  </a:lnTo>
                  <a:lnTo>
                    <a:pt x="165" y="198"/>
                  </a:lnTo>
                  <a:lnTo>
                    <a:pt x="164" y="196"/>
                  </a:lnTo>
                  <a:lnTo>
                    <a:pt x="159" y="195"/>
                  </a:lnTo>
                  <a:lnTo>
                    <a:pt x="156" y="197"/>
                  </a:lnTo>
                  <a:lnTo>
                    <a:pt x="150" y="197"/>
                  </a:lnTo>
                  <a:lnTo>
                    <a:pt x="148" y="198"/>
                  </a:lnTo>
                  <a:lnTo>
                    <a:pt x="136" y="197"/>
                  </a:lnTo>
                  <a:lnTo>
                    <a:pt x="131" y="198"/>
                  </a:lnTo>
                  <a:lnTo>
                    <a:pt x="130" y="199"/>
                  </a:lnTo>
                  <a:lnTo>
                    <a:pt x="129" y="204"/>
                  </a:lnTo>
                  <a:lnTo>
                    <a:pt x="130" y="205"/>
                  </a:lnTo>
                  <a:lnTo>
                    <a:pt x="117" y="203"/>
                  </a:lnTo>
                  <a:lnTo>
                    <a:pt x="111" y="203"/>
                  </a:lnTo>
                  <a:lnTo>
                    <a:pt x="107" y="207"/>
                  </a:lnTo>
                  <a:lnTo>
                    <a:pt x="106" y="205"/>
                  </a:lnTo>
                  <a:lnTo>
                    <a:pt x="102" y="208"/>
                  </a:lnTo>
                  <a:lnTo>
                    <a:pt x="110" y="209"/>
                  </a:lnTo>
                  <a:lnTo>
                    <a:pt x="107" y="210"/>
                  </a:lnTo>
                  <a:lnTo>
                    <a:pt x="105" y="209"/>
                  </a:lnTo>
                  <a:lnTo>
                    <a:pt x="99" y="210"/>
                  </a:lnTo>
                  <a:lnTo>
                    <a:pt x="96" y="211"/>
                  </a:lnTo>
                  <a:lnTo>
                    <a:pt x="95" y="211"/>
                  </a:lnTo>
                  <a:lnTo>
                    <a:pt x="89" y="215"/>
                  </a:lnTo>
                  <a:lnTo>
                    <a:pt x="89" y="217"/>
                  </a:lnTo>
                  <a:lnTo>
                    <a:pt x="86" y="219"/>
                  </a:lnTo>
                  <a:lnTo>
                    <a:pt x="84" y="220"/>
                  </a:lnTo>
                  <a:lnTo>
                    <a:pt x="84" y="221"/>
                  </a:lnTo>
                  <a:lnTo>
                    <a:pt x="87" y="222"/>
                  </a:lnTo>
                  <a:lnTo>
                    <a:pt x="87" y="223"/>
                  </a:lnTo>
                  <a:lnTo>
                    <a:pt x="86" y="225"/>
                  </a:lnTo>
                  <a:lnTo>
                    <a:pt x="82" y="226"/>
                  </a:lnTo>
                  <a:lnTo>
                    <a:pt x="76" y="233"/>
                  </a:lnTo>
                  <a:lnTo>
                    <a:pt x="77" y="233"/>
                  </a:lnTo>
                  <a:lnTo>
                    <a:pt x="78" y="234"/>
                  </a:lnTo>
                  <a:lnTo>
                    <a:pt x="76" y="239"/>
                  </a:lnTo>
                  <a:lnTo>
                    <a:pt x="77" y="240"/>
                  </a:lnTo>
                  <a:lnTo>
                    <a:pt x="78" y="241"/>
                  </a:lnTo>
                  <a:lnTo>
                    <a:pt x="80" y="240"/>
                  </a:lnTo>
                  <a:lnTo>
                    <a:pt x="81" y="244"/>
                  </a:lnTo>
                  <a:lnTo>
                    <a:pt x="81" y="247"/>
                  </a:lnTo>
                  <a:lnTo>
                    <a:pt x="78" y="250"/>
                  </a:lnTo>
                  <a:lnTo>
                    <a:pt x="76" y="249"/>
                  </a:lnTo>
                  <a:lnTo>
                    <a:pt x="72" y="250"/>
                  </a:lnTo>
                  <a:lnTo>
                    <a:pt x="71" y="250"/>
                  </a:lnTo>
                  <a:lnTo>
                    <a:pt x="71" y="255"/>
                  </a:lnTo>
                  <a:lnTo>
                    <a:pt x="68" y="256"/>
                  </a:lnTo>
                  <a:lnTo>
                    <a:pt x="64" y="252"/>
                  </a:lnTo>
                  <a:lnTo>
                    <a:pt x="65" y="249"/>
                  </a:lnTo>
                  <a:lnTo>
                    <a:pt x="66" y="246"/>
                  </a:lnTo>
                  <a:lnTo>
                    <a:pt x="66" y="244"/>
                  </a:lnTo>
                  <a:lnTo>
                    <a:pt x="59" y="238"/>
                  </a:lnTo>
                  <a:lnTo>
                    <a:pt x="53" y="233"/>
                  </a:lnTo>
                  <a:lnTo>
                    <a:pt x="48" y="232"/>
                  </a:lnTo>
                  <a:lnTo>
                    <a:pt x="46" y="232"/>
                  </a:lnTo>
                  <a:lnTo>
                    <a:pt x="41" y="239"/>
                  </a:lnTo>
                  <a:lnTo>
                    <a:pt x="36" y="243"/>
                  </a:lnTo>
                  <a:lnTo>
                    <a:pt x="34" y="244"/>
                  </a:lnTo>
                  <a:lnTo>
                    <a:pt x="33" y="241"/>
                  </a:lnTo>
                  <a:lnTo>
                    <a:pt x="30" y="240"/>
                  </a:lnTo>
                  <a:lnTo>
                    <a:pt x="28" y="241"/>
                  </a:lnTo>
                  <a:lnTo>
                    <a:pt x="26" y="241"/>
                  </a:lnTo>
                  <a:lnTo>
                    <a:pt x="23" y="245"/>
                  </a:lnTo>
                  <a:lnTo>
                    <a:pt x="22" y="245"/>
                  </a:lnTo>
                  <a:lnTo>
                    <a:pt x="21" y="241"/>
                  </a:lnTo>
                  <a:lnTo>
                    <a:pt x="16" y="240"/>
                  </a:lnTo>
                  <a:lnTo>
                    <a:pt x="14" y="240"/>
                  </a:lnTo>
                  <a:lnTo>
                    <a:pt x="10" y="250"/>
                  </a:lnTo>
                  <a:lnTo>
                    <a:pt x="9" y="250"/>
                  </a:lnTo>
                  <a:lnTo>
                    <a:pt x="8" y="249"/>
                  </a:lnTo>
                  <a:lnTo>
                    <a:pt x="6" y="250"/>
                  </a:lnTo>
                  <a:lnTo>
                    <a:pt x="4" y="246"/>
                  </a:lnTo>
                  <a:lnTo>
                    <a:pt x="3" y="246"/>
                  </a:lnTo>
                  <a:lnTo>
                    <a:pt x="2" y="246"/>
                  </a:lnTo>
                  <a:lnTo>
                    <a:pt x="2" y="245"/>
                  </a:lnTo>
                  <a:lnTo>
                    <a:pt x="0" y="244"/>
                  </a:lnTo>
                  <a:lnTo>
                    <a:pt x="5" y="239"/>
                  </a:lnTo>
                  <a:lnTo>
                    <a:pt x="6" y="233"/>
                  </a:lnTo>
                  <a:lnTo>
                    <a:pt x="9" y="232"/>
                  </a:lnTo>
                  <a:lnTo>
                    <a:pt x="11" y="227"/>
                  </a:lnTo>
                  <a:lnTo>
                    <a:pt x="14" y="225"/>
                  </a:lnTo>
                  <a:lnTo>
                    <a:pt x="15" y="223"/>
                  </a:lnTo>
                  <a:lnTo>
                    <a:pt x="14" y="217"/>
                  </a:lnTo>
                  <a:lnTo>
                    <a:pt x="15" y="216"/>
                  </a:lnTo>
                  <a:lnTo>
                    <a:pt x="17" y="216"/>
                  </a:lnTo>
                  <a:lnTo>
                    <a:pt x="23" y="214"/>
                  </a:lnTo>
                  <a:lnTo>
                    <a:pt x="24" y="213"/>
                  </a:lnTo>
                  <a:lnTo>
                    <a:pt x="24" y="208"/>
                  </a:lnTo>
                  <a:lnTo>
                    <a:pt x="29" y="207"/>
                  </a:lnTo>
                  <a:lnTo>
                    <a:pt x="30" y="207"/>
                  </a:lnTo>
                  <a:lnTo>
                    <a:pt x="33" y="203"/>
                  </a:lnTo>
                  <a:lnTo>
                    <a:pt x="32" y="201"/>
                  </a:lnTo>
                  <a:lnTo>
                    <a:pt x="36" y="196"/>
                  </a:lnTo>
                  <a:lnTo>
                    <a:pt x="38" y="193"/>
                  </a:lnTo>
                  <a:lnTo>
                    <a:pt x="41" y="195"/>
                  </a:lnTo>
                  <a:lnTo>
                    <a:pt x="45" y="191"/>
                  </a:lnTo>
                  <a:lnTo>
                    <a:pt x="46" y="189"/>
                  </a:lnTo>
                  <a:lnTo>
                    <a:pt x="47" y="186"/>
                  </a:lnTo>
                  <a:lnTo>
                    <a:pt x="51" y="185"/>
                  </a:lnTo>
                  <a:lnTo>
                    <a:pt x="53" y="185"/>
                  </a:lnTo>
                  <a:lnTo>
                    <a:pt x="57" y="183"/>
                  </a:lnTo>
                  <a:lnTo>
                    <a:pt x="58" y="181"/>
                  </a:lnTo>
                  <a:lnTo>
                    <a:pt x="58" y="180"/>
                  </a:lnTo>
                  <a:lnTo>
                    <a:pt x="60" y="179"/>
                  </a:lnTo>
                  <a:lnTo>
                    <a:pt x="62" y="175"/>
                  </a:lnTo>
                  <a:lnTo>
                    <a:pt x="63" y="175"/>
                  </a:lnTo>
                  <a:lnTo>
                    <a:pt x="63" y="178"/>
                  </a:lnTo>
                  <a:lnTo>
                    <a:pt x="63" y="179"/>
                  </a:lnTo>
                  <a:lnTo>
                    <a:pt x="66" y="180"/>
                  </a:lnTo>
                  <a:lnTo>
                    <a:pt x="68" y="180"/>
                  </a:lnTo>
                  <a:lnTo>
                    <a:pt x="70" y="179"/>
                  </a:lnTo>
                  <a:lnTo>
                    <a:pt x="70" y="180"/>
                  </a:lnTo>
                  <a:lnTo>
                    <a:pt x="72" y="180"/>
                  </a:lnTo>
                  <a:lnTo>
                    <a:pt x="76" y="179"/>
                  </a:lnTo>
                  <a:lnTo>
                    <a:pt x="82" y="174"/>
                  </a:lnTo>
                  <a:lnTo>
                    <a:pt x="87" y="169"/>
                  </a:lnTo>
                  <a:lnTo>
                    <a:pt x="88" y="168"/>
                  </a:lnTo>
                  <a:lnTo>
                    <a:pt x="89" y="168"/>
                  </a:lnTo>
                  <a:lnTo>
                    <a:pt x="93" y="163"/>
                  </a:lnTo>
                  <a:lnTo>
                    <a:pt x="94" y="160"/>
                  </a:lnTo>
                  <a:lnTo>
                    <a:pt x="99" y="157"/>
                  </a:lnTo>
                  <a:lnTo>
                    <a:pt x="100" y="155"/>
                  </a:lnTo>
                  <a:lnTo>
                    <a:pt x="104" y="154"/>
                  </a:lnTo>
                  <a:lnTo>
                    <a:pt x="107" y="155"/>
                  </a:lnTo>
                  <a:lnTo>
                    <a:pt x="108" y="154"/>
                  </a:lnTo>
                  <a:lnTo>
                    <a:pt x="113" y="148"/>
                  </a:lnTo>
                  <a:lnTo>
                    <a:pt x="113" y="147"/>
                  </a:lnTo>
                  <a:lnTo>
                    <a:pt x="117" y="145"/>
                  </a:lnTo>
                  <a:lnTo>
                    <a:pt x="120" y="142"/>
                  </a:lnTo>
                  <a:lnTo>
                    <a:pt x="122" y="141"/>
                  </a:lnTo>
                  <a:lnTo>
                    <a:pt x="123" y="139"/>
                  </a:lnTo>
                  <a:lnTo>
                    <a:pt x="125" y="138"/>
                  </a:lnTo>
                  <a:lnTo>
                    <a:pt x="126" y="137"/>
                  </a:lnTo>
                  <a:lnTo>
                    <a:pt x="126" y="132"/>
                  </a:lnTo>
                  <a:lnTo>
                    <a:pt x="129" y="132"/>
                  </a:lnTo>
                  <a:lnTo>
                    <a:pt x="129" y="130"/>
                  </a:lnTo>
                  <a:lnTo>
                    <a:pt x="131" y="118"/>
                  </a:lnTo>
                  <a:lnTo>
                    <a:pt x="131" y="114"/>
                  </a:lnTo>
                  <a:lnTo>
                    <a:pt x="129" y="103"/>
                  </a:lnTo>
                  <a:lnTo>
                    <a:pt x="129" y="100"/>
                  </a:lnTo>
                  <a:lnTo>
                    <a:pt x="131" y="97"/>
                  </a:lnTo>
                  <a:lnTo>
                    <a:pt x="134" y="96"/>
                  </a:lnTo>
                  <a:lnTo>
                    <a:pt x="135" y="97"/>
                  </a:lnTo>
                  <a:lnTo>
                    <a:pt x="137" y="96"/>
                  </a:lnTo>
                  <a:lnTo>
                    <a:pt x="137" y="97"/>
                  </a:lnTo>
                  <a:lnTo>
                    <a:pt x="135" y="99"/>
                  </a:lnTo>
                  <a:lnTo>
                    <a:pt x="134" y="100"/>
                  </a:lnTo>
                  <a:lnTo>
                    <a:pt x="135" y="101"/>
                  </a:lnTo>
                  <a:lnTo>
                    <a:pt x="136" y="107"/>
                  </a:lnTo>
                  <a:lnTo>
                    <a:pt x="137" y="108"/>
                  </a:lnTo>
                  <a:lnTo>
                    <a:pt x="137" y="107"/>
                  </a:lnTo>
                  <a:lnTo>
                    <a:pt x="138" y="105"/>
                  </a:lnTo>
                  <a:lnTo>
                    <a:pt x="140" y="101"/>
                  </a:lnTo>
                  <a:lnTo>
                    <a:pt x="138" y="95"/>
                  </a:lnTo>
                  <a:lnTo>
                    <a:pt x="143" y="91"/>
                  </a:lnTo>
                  <a:lnTo>
                    <a:pt x="148" y="89"/>
                  </a:lnTo>
                  <a:lnTo>
                    <a:pt x="150" y="87"/>
                  </a:lnTo>
                  <a:lnTo>
                    <a:pt x="152" y="85"/>
                  </a:lnTo>
                  <a:lnTo>
                    <a:pt x="155" y="81"/>
                  </a:lnTo>
                  <a:lnTo>
                    <a:pt x="159" y="76"/>
                  </a:lnTo>
                  <a:lnTo>
                    <a:pt x="170" y="71"/>
                  </a:lnTo>
                  <a:lnTo>
                    <a:pt x="171" y="66"/>
                  </a:lnTo>
                  <a:lnTo>
                    <a:pt x="171" y="60"/>
                  </a:lnTo>
                  <a:lnTo>
                    <a:pt x="174" y="57"/>
                  </a:lnTo>
                  <a:lnTo>
                    <a:pt x="180" y="54"/>
                  </a:lnTo>
                  <a:lnTo>
                    <a:pt x="185" y="53"/>
                  </a:lnTo>
                  <a:lnTo>
                    <a:pt x="191" y="48"/>
                  </a:lnTo>
                  <a:lnTo>
                    <a:pt x="192" y="48"/>
                  </a:lnTo>
                  <a:lnTo>
                    <a:pt x="194" y="47"/>
                  </a:lnTo>
                  <a:lnTo>
                    <a:pt x="196" y="46"/>
                  </a:lnTo>
                  <a:lnTo>
                    <a:pt x="198" y="48"/>
                  </a:lnTo>
                  <a:lnTo>
                    <a:pt x="200" y="47"/>
                  </a:lnTo>
                  <a:lnTo>
                    <a:pt x="204" y="46"/>
                  </a:lnTo>
                  <a:lnTo>
                    <a:pt x="206" y="47"/>
                  </a:lnTo>
                  <a:lnTo>
                    <a:pt x="206" y="49"/>
                  </a:lnTo>
                  <a:lnTo>
                    <a:pt x="208" y="51"/>
                  </a:lnTo>
                  <a:lnTo>
                    <a:pt x="212" y="48"/>
                  </a:lnTo>
                  <a:lnTo>
                    <a:pt x="219" y="48"/>
                  </a:lnTo>
                  <a:lnTo>
                    <a:pt x="222" y="47"/>
                  </a:lnTo>
                  <a:lnTo>
                    <a:pt x="224" y="45"/>
                  </a:lnTo>
                  <a:lnTo>
                    <a:pt x="228" y="43"/>
                  </a:lnTo>
                  <a:lnTo>
                    <a:pt x="230" y="42"/>
                  </a:lnTo>
                  <a:lnTo>
                    <a:pt x="231" y="42"/>
                  </a:lnTo>
                  <a:lnTo>
                    <a:pt x="231" y="41"/>
                  </a:lnTo>
                  <a:lnTo>
                    <a:pt x="244" y="34"/>
                  </a:lnTo>
                  <a:lnTo>
                    <a:pt x="252" y="34"/>
                  </a:lnTo>
                  <a:lnTo>
                    <a:pt x="256" y="31"/>
                  </a:lnTo>
                  <a:lnTo>
                    <a:pt x="266" y="24"/>
                  </a:lnTo>
                  <a:lnTo>
                    <a:pt x="270" y="25"/>
                  </a:lnTo>
                  <a:lnTo>
                    <a:pt x="272" y="24"/>
                  </a:lnTo>
                  <a:lnTo>
                    <a:pt x="275" y="22"/>
                  </a:lnTo>
                  <a:lnTo>
                    <a:pt x="278" y="22"/>
                  </a:lnTo>
                  <a:lnTo>
                    <a:pt x="279" y="23"/>
                  </a:lnTo>
                  <a:lnTo>
                    <a:pt x="279" y="25"/>
                  </a:lnTo>
                  <a:lnTo>
                    <a:pt x="282" y="28"/>
                  </a:lnTo>
                  <a:lnTo>
                    <a:pt x="282" y="30"/>
                  </a:lnTo>
                  <a:lnTo>
                    <a:pt x="285" y="33"/>
                  </a:lnTo>
                  <a:lnTo>
                    <a:pt x="286" y="37"/>
                  </a:lnTo>
                  <a:lnTo>
                    <a:pt x="281" y="42"/>
                  </a:lnTo>
                  <a:lnTo>
                    <a:pt x="281" y="45"/>
                  </a:lnTo>
                  <a:lnTo>
                    <a:pt x="286" y="48"/>
                  </a:lnTo>
                  <a:lnTo>
                    <a:pt x="285" y="52"/>
                  </a:lnTo>
                  <a:lnTo>
                    <a:pt x="286" y="52"/>
                  </a:lnTo>
                  <a:lnTo>
                    <a:pt x="286" y="48"/>
                  </a:lnTo>
                  <a:lnTo>
                    <a:pt x="284" y="43"/>
                  </a:lnTo>
                  <a:lnTo>
                    <a:pt x="284" y="42"/>
                  </a:lnTo>
                  <a:lnTo>
                    <a:pt x="290" y="37"/>
                  </a:lnTo>
                  <a:lnTo>
                    <a:pt x="290" y="31"/>
                  </a:lnTo>
                  <a:lnTo>
                    <a:pt x="285" y="29"/>
                  </a:lnTo>
                  <a:lnTo>
                    <a:pt x="284" y="25"/>
                  </a:lnTo>
                  <a:lnTo>
                    <a:pt x="280" y="23"/>
                  </a:lnTo>
                  <a:lnTo>
                    <a:pt x="279" y="22"/>
                  </a:lnTo>
                  <a:lnTo>
                    <a:pt x="278" y="12"/>
                  </a:lnTo>
                  <a:lnTo>
                    <a:pt x="276" y="10"/>
                  </a:lnTo>
                  <a:lnTo>
                    <a:pt x="274" y="7"/>
                  </a:lnTo>
                  <a:lnTo>
                    <a:pt x="269" y="4"/>
                  </a:lnTo>
                  <a:lnTo>
                    <a:pt x="269" y="1"/>
                  </a:lnTo>
                  <a:lnTo>
                    <a:pt x="270" y="1"/>
                  </a:lnTo>
                  <a:lnTo>
                    <a:pt x="272" y="0"/>
                  </a:lnTo>
                  <a:lnTo>
                    <a:pt x="274" y="1"/>
                  </a:lnTo>
                  <a:lnTo>
                    <a:pt x="276" y="0"/>
                  </a:lnTo>
                  <a:lnTo>
                    <a:pt x="281" y="3"/>
                  </a:lnTo>
                  <a:lnTo>
                    <a:pt x="282" y="3"/>
                  </a:lnTo>
                  <a:lnTo>
                    <a:pt x="282" y="5"/>
                  </a:lnTo>
                  <a:lnTo>
                    <a:pt x="285" y="6"/>
                  </a:lnTo>
                  <a:lnTo>
                    <a:pt x="282" y="7"/>
                  </a:lnTo>
                  <a:lnTo>
                    <a:pt x="284" y="9"/>
                  </a:lnTo>
                  <a:lnTo>
                    <a:pt x="288" y="10"/>
                  </a:lnTo>
                  <a:lnTo>
                    <a:pt x="294" y="10"/>
                  </a:lnTo>
                  <a:lnTo>
                    <a:pt x="297" y="9"/>
                  </a:lnTo>
                  <a:lnTo>
                    <a:pt x="299" y="9"/>
                  </a:lnTo>
                  <a:lnTo>
                    <a:pt x="299" y="10"/>
                  </a:lnTo>
                  <a:lnTo>
                    <a:pt x="302" y="1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93" name="Freeform 1196"/>
            <p:cNvSpPr>
              <a:spLocks noChangeAspect="1"/>
            </p:cNvSpPr>
            <p:nvPr/>
          </p:nvSpPr>
          <p:spPr bwMode="auto">
            <a:xfrm>
              <a:off x="2587" y="2669"/>
              <a:ext cx="78" cy="72"/>
            </a:xfrm>
            <a:custGeom>
              <a:avLst/>
              <a:gdLst>
                <a:gd name="T0" fmla="*/ 0 w 157"/>
                <a:gd name="T1" fmla="*/ 1 h 144"/>
                <a:gd name="T2" fmla="*/ 0 w 157"/>
                <a:gd name="T3" fmla="*/ 1 h 144"/>
                <a:gd name="T4" fmla="*/ 0 w 157"/>
                <a:gd name="T5" fmla="*/ 1 h 144"/>
                <a:gd name="T6" fmla="*/ 0 w 157"/>
                <a:gd name="T7" fmla="*/ 1 h 144"/>
                <a:gd name="T8" fmla="*/ 0 w 157"/>
                <a:gd name="T9" fmla="*/ 1 h 144"/>
                <a:gd name="T10" fmla="*/ 0 w 157"/>
                <a:gd name="T11" fmla="*/ 1 h 144"/>
                <a:gd name="T12" fmla="*/ 0 w 157"/>
                <a:gd name="T13" fmla="*/ 1 h 144"/>
                <a:gd name="T14" fmla="*/ 0 w 157"/>
                <a:gd name="T15" fmla="*/ 1 h 144"/>
                <a:gd name="T16" fmla="*/ 0 w 157"/>
                <a:gd name="T17" fmla="*/ 1 h 144"/>
                <a:gd name="T18" fmla="*/ 0 w 157"/>
                <a:gd name="T19" fmla="*/ 1 h 144"/>
                <a:gd name="T20" fmla="*/ 0 w 157"/>
                <a:gd name="T21" fmla="*/ 1 h 144"/>
                <a:gd name="T22" fmla="*/ 0 w 157"/>
                <a:gd name="T23" fmla="*/ 1 h 144"/>
                <a:gd name="T24" fmla="*/ 0 w 157"/>
                <a:gd name="T25" fmla="*/ 1 h 144"/>
                <a:gd name="T26" fmla="*/ 0 w 157"/>
                <a:gd name="T27" fmla="*/ 1 h 144"/>
                <a:gd name="T28" fmla="*/ 0 w 157"/>
                <a:gd name="T29" fmla="*/ 1 h 144"/>
                <a:gd name="T30" fmla="*/ 0 w 157"/>
                <a:gd name="T31" fmla="*/ 1 h 144"/>
                <a:gd name="T32" fmla="*/ 0 w 157"/>
                <a:gd name="T33" fmla="*/ 1 h 144"/>
                <a:gd name="T34" fmla="*/ 0 w 157"/>
                <a:gd name="T35" fmla="*/ 1 h 144"/>
                <a:gd name="T36" fmla="*/ 0 w 157"/>
                <a:gd name="T37" fmla="*/ 1 h 144"/>
                <a:gd name="T38" fmla="*/ 0 w 157"/>
                <a:gd name="T39" fmla="*/ 1 h 144"/>
                <a:gd name="T40" fmla="*/ 0 w 157"/>
                <a:gd name="T41" fmla="*/ 1 h 144"/>
                <a:gd name="T42" fmla="*/ 0 w 157"/>
                <a:gd name="T43" fmla="*/ 1 h 144"/>
                <a:gd name="T44" fmla="*/ 0 w 157"/>
                <a:gd name="T45" fmla="*/ 1 h 144"/>
                <a:gd name="T46" fmla="*/ 0 w 157"/>
                <a:gd name="T47" fmla="*/ 1 h 144"/>
                <a:gd name="T48" fmla="*/ 0 w 157"/>
                <a:gd name="T49" fmla="*/ 1 h 144"/>
                <a:gd name="T50" fmla="*/ 0 w 157"/>
                <a:gd name="T51" fmla="*/ 1 h 144"/>
                <a:gd name="T52" fmla="*/ 0 w 157"/>
                <a:gd name="T53" fmla="*/ 1 h 144"/>
                <a:gd name="T54" fmla="*/ 0 w 157"/>
                <a:gd name="T55" fmla="*/ 1 h 144"/>
                <a:gd name="T56" fmla="*/ 0 w 157"/>
                <a:gd name="T57" fmla="*/ 1 h 144"/>
                <a:gd name="T58" fmla="*/ 0 w 157"/>
                <a:gd name="T59" fmla="*/ 1 h 144"/>
                <a:gd name="T60" fmla="*/ 0 w 157"/>
                <a:gd name="T61" fmla="*/ 1 h 144"/>
                <a:gd name="T62" fmla="*/ 0 w 157"/>
                <a:gd name="T63" fmla="*/ 1 h 144"/>
                <a:gd name="T64" fmla="*/ 0 w 157"/>
                <a:gd name="T65" fmla="*/ 1 h 144"/>
                <a:gd name="T66" fmla="*/ 0 w 157"/>
                <a:gd name="T67" fmla="*/ 1 h 144"/>
                <a:gd name="T68" fmla="*/ 0 w 157"/>
                <a:gd name="T69" fmla="*/ 1 h 144"/>
                <a:gd name="T70" fmla="*/ 0 w 157"/>
                <a:gd name="T71" fmla="*/ 1 h 144"/>
                <a:gd name="T72" fmla="*/ 0 w 157"/>
                <a:gd name="T73" fmla="*/ 1 h 144"/>
                <a:gd name="T74" fmla="*/ 0 w 157"/>
                <a:gd name="T75" fmla="*/ 1 h 144"/>
                <a:gd name="T76" fmla="*/ 0 w 157"/>
                <a:gd name="T77" fmla="*/ 1 h 144"/>
                <a:gd name="T78" fmla="*/ 0 w 157"/>
                <a:gd name="T79" fmla="*/ 1 h 144"/>
                <a:gd name="T80" fmla="*/ 0 w 157"/>
                <a:gd name="T81" fmla="*/ 1 h 144"/>
                <a:gd name="T82" fmla="*/ 0 w 157"/>
                <a:gd name="T83" fmla="*/ 1 h 144"/>
                <a:gd name="T84" fmla="*/ 0 w 157"/>
                <a:gd name="T85" fmla="*/ 1 h 144"/>
                <a:gd name="T86" fmla="*/ 0 w 157"/>
                <a:gd name="T87" fmla="*/ 1 h 144"/>
                <a:gd name="T88" fmla="*/ 0 w 157"/>
                <a:gd name="T89" fmla="*/ 1 h 144"/>
                <a:gd name="T90" fmla="*/ 0 w 157"/>
                <a:gd name="T91" fmla="*/ 1 h 144"/>
                <a:gd name="T92" fmla="*/ 0 w 157"/>
                <a:gd name="T93" fmla="*/ 1 h 144"/>
                <a:gd name="T94" fmla="*/ 0 w 157"/>
                <a:gd name="T95" fmla="*/ 1 h 144"/>
                <a:gd name="T96" fmla="*/ 0 w 157"/>
                <a:gd name="T97" fmla="*/ 1 h 144"/>
                <a:gd name="T98" fmla="*/ 0 w 157"/>
                <a:gd name="T99" fmla="*/ 1 h 144"/>
                <a:gd name="T100" fmla="*/ 0 w 157"/>
                <a:gd name="T101" fmla="*/ 1 h 144"/>
                <a:gd name="T102" fmla="*/ 0 w 157"/>
                <a:gd name="T103" fmla="*/ 1 h 144"/>
                <a:gd name="T104" fmla="*/ 0 w 157"/>
                <a:gd name="T105" fmla="*/ 1 h 144"/>
                <a:gd name="T106" fmla="*/ 0 w 157"/>
                <a:gd name="T107" fmla="*/ 1 h 144"/>
                <a:gd name="T108" fmla="*/ 0 w 157"/>
                <a:gd name="T109" fmla="*/ 1 h 144"/>
                <a:gd name="T110" fmla="*/ 0 w 157"/>
                <a:gd name="T111" fmla="*/ 1 h 144"/>
                <a:gd name="T112" fmla="*/ 0 w 157"/>
                <a:gd name="T113" fmla="*/ 1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 h="144">
                  <a:moveTo>
                    <a:pt x="6" y="75"/>
                  </a:moveTo>
                  <a:lnTo>
                    <a:pt x="6" y="74"/>
                  </a:lnTo>
                  <a:lnTo>
                    <a:pt x="7" y="73"/>
                  </a:lnTo>
                  <a:lnTo>
                    <a:pt x="3" y="70"/>
                  </a:lnTo>
                  <a:lnTo>
                    <a:pt x="0" y="68"/>
                  </a:lnTo>
                  <a:lnTo>
                    <a:pt x="4" y="64"/>
                  </a:lnTo>
                  <a:lnTo>
                    <a:pt x="5" y="63"/>
                  </a:lnTo>
                  <a:lnTo>
                    <a:pt x="9" y="61"/>
                  </a:lnTo>
                  <a:lnTo>
                    <a:pt x="9" y="60"/>
                  </a:lnTo>
                  <a:lnTo>
                    <a:pt x="12" y="60"/>
                  </a:lnTo>
                  <a:lnTo>
                    <a:pt x="13" y="56"/>
                  </a:lnTo>
                  <a:lnTo>
                    <a:pt x="11" y="57"/>
                  </a:lnTo>
                  <a:lnTo>
                    <a:pt x="9" y="58"/>
                  </a:lnTo>
                  <a:lnTo>
                    <a:pt x="7" y="58"/>
                  </a:lnTo>
                  <a:lnTo>
                    <a:pt x="9" y="51"/>
                  </a:lnTo>
                  <a:lnTo>
                    <a:pt x="9" y="50"/>
                  </a:lnTo>
                  <a:lnTo>
                    <a:pt x="6" y="50"/>
                  </a:lnTo>
                  <a:lnTo>
                    <a:pt x="6" y="48"/>
                  </a:lnTo>
                  <a:lnTo>
                    <a:pt x="4" y="46"/>
                  </a:lnTo>
                  <a:lnTo>
                    <a:pt x="4" y="45"/>
                  </a:lnTo>
                  <a:lnTo>
                    <a:pt x="4" y="44"/>
                  </a:lnTo>
                  <a:lnTo>
                    <a:pt x="5" y="43"/>
                  </a:lnTo>
                  <a:lnTo>
                    <a:pt x="6" y="43"/>
                  </a:lnTo>
                  <a:lnTo>
                    <a:pt x="9" y="38"/>
                  </a:lnTo>
                  <a:lnTo>
                    <a:pt x="7" y="37"/>
                  </a:lnTo>
                  <a:lnTo>
                    <a:pt x="9" y="32"/>
                  </a:lnTo>
                  <a:lnTo>
                    <a:pt x="11" y="31"/>
                  </a:lnTo>
                  <a:lnTo>
                    <a:pt x="12" y="24"/>
                  </a:lnTo>
                  <a:lnTo>
                    <a:pt x="11" y="22"/>
                  </a:lnTo>
                  <a:lnTo>
                    <a:pt x="10" y="19"/>
                  </a:lnTo>
                  <a:lnTo>
                    <a:pt x="11" y="16"/>
                  </a:lnTo>
                  <a:lnTo>
                    <a:pt x="9" y="15"/>
                  </a:lnTo>
                  <a:lnTo>
                    <a:pt x="10" y="14"/>
                  </a:lnTo>
                  <a:lnTo>
                    <a:pt x="10" y="13"/>
                  </a:lnTo>
                  <a:lnTo>
                    <a:pt x="7" y="10"/>
                  </a:lnTo>
                  <a:lnTo>
                    <a:pt x="10" y="9"/>
                  </a:lnTo>
                  <a:lnTo>
                    <a:pt x="11" y="8"/>
                  </a:lnTo>
                  <a:lnTo>
                    <a:pt x="15" y="9"/>
                  </a:lnTo>
                  <a:lnTo>
                    <a:pt x="19" y="9"/>
                  </a:lnTo>
                  <a:lnTo>
                    <a:pt x="22" y="9"/>
                  </a:lnTo>
                  <a:lnTo>
                    <a:pt x="22" y="7"/>
                  </a:lnTo>
                  <a:lnTo>
                    <a:pt x="27" y="4"/>
                  </a:lnTo>
                  <a:lnTo>
                    <a:pt x="27" y="6"/>
                  </a:lnTo>
                  <a:lnTo>
                    <a:pt x="24" y="8"/>
                  </a:lnTo>
                  <a:lnTo>
                    <a:pt x="25" y="9"/>
                  </a:lnTo>
                  <a:lnTo>
                    <a:pt x="27" y="8"/>
                  </a:lnTo>
                  <a:lnTo>
                    <a:pt x="25" y="7"/>
                  </a:lnTo>
                  <a:lnTo>
                    <a:pt x="27" y="8"/>
                  </a:lnTo>
                  <a:lnTo>
                    <a:pt x="30" y="6"/>
                  </a:lnTo>
                  <a:lnTo>
                    <a:pt x="31" y="7"/>
                  </a:lnTo>
                  <a:lnTo>
                    <a:pt x="33" y="7"/>
                  </a:lnTo>
                  <a:lnTo>
                    <a:pt x="34" y="4"/>
                  </a:lnTo>
                  <a:lnTo>
                    <a:pt x="36" y="2"/>
                  </a:lnTo>
                  <a:lnTo>
                    <a:pt x="37" y="3"/>
                  </a:lnTo>
                  <a:lnTo>
                    <a:pt x="36" y="4"/>
                  </a:lnTo>
                  <a:lnTo>
                    <a:pt x="39" y="6"/>
                  </a:lnTo>
                  <a:lnTo>
                    <a:pt x="41" y="6"/>
                  </a:lnTo>
                  <a:lnTo>
                    <a:pt x="43" y="7"/>
                  </a:lnTo>
                  <a:lnTo>
                    <a:pt x="45" y="7"/>
                  </a:lnTo>
                  <a:lnTo>
                    <a:pt x="43" y="4"/>
                  </a:lnTo>
                  <a:lnTo>
                    <a:pt x="45" y="3"/>
                  </a:lnTo>
                  <a:lnTo>
                    <a:pt x="43" y="2"/>
                  </a:lnTo>
                  <a:lnTo>
                    <a:pt x="46" y="2"/>
                  </a:lnTo>
                  <a:lnTo>
                    <a:pt x="48" y="1"/>
                  </a:lnTo>
                  <a:lnTo>
                    <a:pt x="49" y="1"/>
                  </a:lnTo>
                  <a:lnTo>
                    <a:pt x="51" y="0"/>
                  </a:lnTo>
                  <a:lnTo>
                    <a:pt x="53" y="2"/>
                  </a:lnTo>
                  <a:lnTo>
                    <a:pt x="55" y="1"/>
                  </a:lnTo>
                  <a:lnTo>
                    <a:pt x="57" y="2"/>
                  </a:lnTo>
                  <a:lnTo>
                    <a:pt x="57" y="3"/>
                  </a:lnTo>
                  <a:lnTo>
                    <a:pt x="58" y="4"/>
                  </a:lnTo>
                  <a:lnTo>
                    <a:pt x="59" y="2"/>
                  </a:lnTo>
                  <a:lnTo>
                    <a:pt x="64" y="2"/>
                  </a:lnTo>
                  <a:lnTo>
                    <a:pt x="66" y="3"/>
                  </a:lnTo>
                  <a:lnTo>
                    <a:pt x="67" y="6"/>
                  </a:lnTo>
                  <a:lnTo>
                    <a:pt x="69" y="8"/>
                  </a:lnTo>
                  <a:lnTo>
                    <a:pt x="73" y="7"/>
                  </a:lnTo>
                  <a:lnTo>
                    <a:pt x="75" y="6"/>
                  </a:lnTo>
                  <a:lnTo>
                    <a:pt x="76" y="7"/>
                  </a:lnTo>
                  <a:lnTo>
                    <a:pt x="77" y="8"/>
                  </a:lnTo>
                  <a:lnTo>
                    <a:pt x="78" y="7"/>
                  </a:lnTo>
                  <a:lnTo>
                    <a:pt x="79" y="8"/>
                  </a:lnTo>
                  <a:lnTo>
                    <a:pt x="82" y="8"/>
                  </a:lnTo>
                  <a:lnTo>
                    <a:pt x="84" y="9"/>
                  </a:lnTo>
                  <a:lnTo>
                    <a:pt x="87" y="10"/>
                  </a:lnTo>
                  <a:lnTo>
                    <a:pt x="88" y="8"/>
                  </a:lnTo>
                  <a:lnTo>
                    <a:pt x="89" y="8"/>
                  </a:lnTo>
                  <a:lnTo>
                    <a:pt x="90" y="12"/>
                  </a:lnTo>
                  <a:lnTo>
                    <a:pt x="90" y="13"/>
                  </a:lnTo>
                  <a:lnTo>
                    <a:pt x="91" y="14"/>
                  </a:lnTo>
                  <a:lnTo>
                    <a:pt x="93" y="15"/>
                  </a:lnTo>
                  <a:lnTo>
                    <a:pt x="93" y="18"/>
                  </a:lnTo>
                  <a:lnTo>
                    <a:pt x="94" y="19"/>
                  </a:lnTo>
                  <a:lnTo>
                    <a:pt x="94" y="22"/>
                  </a:lnTo>
                  <a:lnTo>
                    <a:pt x="88" y="32"/>
                  </a:lnTo>
                  <a:lnTo>
                    <a:pt x="88" y="33"/>
                  </a:lnTo>
                  <a:lnTo>
                    <a:pt x="91" y="31"/>
                  </a:lnTo>
                  <a:lnTo>
                    <a:pt x="90" y="28"/>
                  </a:lnTo>
                  <a:lnTo>
                    <a:pt x="93" y="28"/>
                  </a:lnTo>
                  <a:lnTo>
                    <a:pt x="93" y="30"/>
                  </a:lnTo>
                  <a:lnTo>
                    <a:pt x="95" y="31"/>
                  </a:lnTo>
                  <a:lnTo>
                    <a:pt x="94" y="34"/>
                  </a:lnTo>
                  <a:lnTo>
                    <a:pt x="96" y="37"/>
                  </a:lnTo>
                  <a:lnTo>
                    <a:pt x="99" y="36"/>
                  </a:lnTo>
                  <a:lnTo>
                    <a:pt x="101" y="36"/>
                  </a:lnTo>
                  <a:lnTo>
                    <a:pt x="101" y="37"/>
                  </a:lnTo>
                  <a:lnTo>
                    <a:pt x="102" y="38"/>
                  </a:lnTo>
                  <a:lnTo>
                    <a:pt x="103" y="37"/>
                  </a:lnTo>
                  <a:lnTo>
                    <a:pt x="105" y="38"/>
                  </a:lnTo>
                  <a:lnTo>
                    <a:pt x="102" y="40"/>
                  </a:lnTo>
                  <a:lnTo>
                    <a:pt x="105" y="44"/>
                  </a:lnTo>
                  <a:lnTo>
                    <a:pt x="103" y="45"/>
                  </a:lnTo>
                  <a:lnTo>
                    <a:pt x="103" y="46"/>
                  </a:lnTo>
                  <a:lnTo>
                    <a:pt x="105" y="46"/>
                  </a:lnTo>
                  <a:lnTo>
                    <a:pt x="106" y="48"/>
                  </a:lnTo>
                  <a:lnTo>
                    <a:pt x="107" y="56"/>
                  </a:lnTo>
                  <a:lnTo>
                    <a:pt x="111" y="58"/>
                  </a:lnTo>
                  <a:lnTo>
                    <a:pt x="109" y="62"/>
                  </a:lnTo>
                  <a:lnTo>
                    <a:pt x="108" y="63"/>
                  </a:lnTo>
                  <a:lnTo>
                    <a:pt x="107" y="66"/>
                  </a:lnTo>
                  <a:lnTo>
                    <a:pt x="111" y="68"/>
                  </a:lnTo>
                  <a:lnTo>
                    <a:pt x="111" y="67"/>
                  </a:lnTo>
                  <a:lnTo>
                    <a:pt x="115" y="67"/>
                  </a:lnTo>
                  <a:lnTo>
                    <a:pt x="117" y="66"/>
                  </a:lnTo>
                  <a:lnTo>
                    <a:pt x="119" y="66"/>
                  </a:lnTo>
                  <a:lnTo>
                    <a:pt x="120" y="63"/>
                  </a:lnTo>
                  <a:lnTo>
                    <a:pt x="124" y="64"/>
                  </a:lnTo>
                  <a:lnTo>
                    <a:pt x="127" y="63"/>
                  </a:lnTo>
                  <a:lnTo>
                    <a:pt x="127" y="62"/>
                  </a:lnTo>
                  <a:lnTo>
                    <a:pt x="130" y="61"/>
                  </a:lnTo>
                  <a:lnTo>
                    <a:pt x="130" y="60"/>
                  </a:lnTo>
                  <a:lnTo>
                    <a:pt x="135" y="57"/>
                  </a:lnTo>
                  <a:lnTo>
                    <a:pt x="141" y="58"/>
                  </a:lnTo>
                  <a:lnTo>
                    <a:pt x="149" y="62"/>
                  </a:lnTo>
                  <a:lnTo>
                    <a:pt x="151" y="61"/>
                  </a:lnTo>
                  <a:lnTo>
                    <a:pt x="154" y="61"/>
                  </a:lnTo>
                  <a:lnTo>
                    <a:pt x="154" y="62"/>
                  </a:lnTo>
                  <a:lnTo>
                    <a:pt x="157" y="63"/>
                  </a:lnTo>
                  <a:lnTo>
                    <a:pt x="155" y="66"/>
                  </a:lnTo>
                  <a:lnTo>
                    <a:pt x="153" y="66"/>
                  </a:lnTo>
                  <a:lnTo>
                    <a:pt x="151" y="67"/>
                  </a:lnTo>
                  <a:lnTo>
                    <a:pt x="151" y="69"/>
                  </a:lnTo>
                  <a:lnTo>
                    <a:pt x="148" y="72"/>
                  </a:lnTo>
                  <a:lnTo>
                    <a:pt x="145" y="78"/>
                  </a:lnTo>
                  <a:lnTo>
                    <a:pt x="144" y="79"/>
                  </a:lnTo>
                  <a:lnTo>
                    <a:pt x="142" y="85"/>
                  </a:lnTo>
                  <a:lnTo>
                    <a:pt x="141" y="85"/>
                  </a:lnTo>
                  <a:lnTo>
                    <a:pt x="138" y="87"/>
                  </a:lnTo>
                  <a:lnTo>
                    <a:pt x="138" y="88"/>
                  </a:lnTo>
                  <a:lnTo>
                    <a:pt x="136" y="90"/>
                  </a:lnTo>
                  <a:lnTo>
                    <a:pt x="123" y="98"/>
                  </a:lnTo>
                  <a:lnTo>
                    <a:pt x="119" y="103"/>
                  </a:lnTo>
                  <a:lnTo>
                    <a:pt x="115" y="102"/>
                  </a:lnTo>
                  <a:lnTo>
                    <a:pt x="112" y="105"/>
                  </a:lnTo>
                  <a:lnTo>
                    <a:pt x="111" y="104"/>
                  </a:lnTo>
                  <a:lnTo>
                    <a:pt x="107" y="106"/>
                  </a:lnTo>
                  <a:lnTo>
                    <a:pt x="105" y="109"/>
                  </a:lnTo>
                  <a:lnTo>
                    <a:pt x="105" y="111"/>
                  </a:lnTo>
                  <a:lnTo>
                    <a:pt x="105" y="116"/>
                  </a:lnTo>
                  <a:lnTo>
                    <a:pt x="102" y="120"/>
                  </a:lnTo>
                  <a:lnTo>
                    <a:pt x="94" y="122"/>
                  </a:lnTo>
                  <a:lnTo>
                    <a:pt x="93" y="123"/>
                  </a:lnTo>
                  <a:lnTo>
                    <a:pt x="90" y="126"/>
                  </a:lnTo>
                  <a:lnTo>
                    <a:pt x="89" y="127"/>
                  </a:lnTo>
                  <a:lnTo>
                    <a:pt x="87" y="128"/>
                  </a:lnTo>
                  <a:lnTo>
                    <a:pt x="84" y="132"/>
                  </a:lnTo>
                  <a:lnTo>
                    <a:pt x="78" y="135"/>
                  </a:lnTo>
                  <a:lnTo>
                    <a:pt x="72" y="138"/>
                  </a:lnTo>
                  <a:lnTo>
                    <a:pt x="71" y="136"/>
                  </a:lnTo>
                  <a:lnTo>
                    <a:pt x="72" y="135"/>
                  </a:lnTo>
                  <a:lnTo>
                    <a:pt x="67" y="135"/>
                  </a:lnTo>
                  <a:lnTo>
                    <a:pt x="67" y="138"/>
                  </a:lnTo>
                  <a:lnTo>
                    <a:pt x="63" y="142"/>
                  </a:lnTo>
                  <a:lnTo>
                    <a:pt x="65" y="142"/>
                  </a:lnTo>
                  <a:lnTo>
                    <a:pt x="66" y="144"/>
                  </a:lnTo>
                  <a:lnTo>
                    <a:pt x="61" y="142"/>
                  </a:lnTo>
                  <a:lnTo>
                    <a:pt x="55" y="138"/>
                  </a:lnTo>
                  <a:lnTo>
                    <a:pt x="51" y="136"/>
                  </a:lnTo>
                  <a:lnTo>
                    <a:pt x="47" y="136"/>
                  </a:lnTo>
                  <a:lnTo>
                    <a:pt x="48" y="138"/>
                  </a:lnTo>
                  <a:lnTo>
                    <a:pt x="46" y="139"/>
                  </a:lnTo>
                  <a:lnTo>
                    <a:pt x="47" y="135"/>
                  </a:lnTo>
                  <a:lnTo>
                    <a:pt x="46" y="129"/>
                  </a:lnTo>
                  <a:lnTo>
                    <a:pt x="46" y="127"/>
                  </a:lnTo>
                  <a:lnTo>
                    <a:pt x="52" y="123"/>
                  </a:lnTo>
                  <a:lnTo>
                    <a:pt x="54" y="124"/>
                  </a:lnTo>
                  <a:lnTo>
                    <a:pt x="57" y="117"/>
                  </a:lnTo>
                  <a:lnTo>
                    <a:pt x="55" y="114"/>
                  </a:lnTo>
                  <a:lnTo>
                    <a:pt x="51" y="116"/>
                  </a:lnTo>
                  <a:lnTo>
                    <a:pt x="49" y="118"/>
                  </a:lnTo>
                  <a:lnTo>
                    <a:pt x="47" y="120"/>
                  </a:lnTo>
                  <a:lnTo>
                    <a:pt x="47" y="122"/>
                  </a:lnTo>
                  <a:lnTo>
                    <a:pt x="46" y="124"/>
                  </a:lnTo>
                  <a:lnTo>
                    <a:pt x="45" y="124"/>
                  </a:lnTo>
                  <a:lnTo>
                    <a:pt x="42" y="126"/>
                  </a:lnTo>
                  <a:lnTo>
                    <a:pt x="42" y="128"/>
                  </a:lnTo>
                  <a:lnTo>
                    <a:pt x="40" y="128"/>
                  </a:lnTo>
                  <a:lnTo>
                    <a:pt x="37" y="130"/>
                  </a:lnTo>
                  <a:lnTo>
                    <a:pt x="37" y="129"/>
                  </a:lnTo>
                  <a:lnTo>
                    <a:pt x="39" y="127"/>
                  </a:lnTo>
                  <a:lnTo>
                    <a:pt x="36" y="124"/>
                  </a:lnTo>
                  <a:lnTo>
                    <a:pt x="35" y="122"/>
                  </a:lnTo>
                  <a:lnTo>
                    <a:pt x="34" y="118"/>
                  </a:lnTo>
                  <a:lnTo>
                    <a:pt x="33" y="116"/>
                  </a:lnTo>
                  <a:lnTo>
                    <a:pt x="28" y="118"/>
                  </a:lnTo>
                  <a:lnTo>
                    <a:pt x="25" y="118"/>
                  </a:lnTo>
                  <a:lnTo>
                    <a:pt x="25" y="117"/>
                  </a:lnTo>
                  <a:lnTo>
                    <a:pt x="27" y="115"/>
                  </a:lnTo>
                  <a:lnTo>
                    <a:pt x="25" y="114"/>
                  </a:lnTo>
                  <a:lnTo>
                    <a:pt x="24" y="114"/>
                  </a:lnTo>
                  <a:lnTo>
                    <a:pt x="22" y="114"/>
                  </a:lnTo>
                  <a:lnTo>
                    <a:pt x="22" y="109"/>
                  </a:lnTo>
                  <a:lnTo>
                    <a:pt x="23" y="104"/>
                  </a:lnTo>
                  <a:lnTo>
                    <a:pt x="22" y="104"/>
                  </a:lnTo>
                  <a:lnTo>
                    <a:pt x="23" y="102"/>
                  </a:lnTo>
                  <a:lnTo>
                    <a:pt x="19" y="97"/>
                  </a:lnTo>
                  <a:lnTo>
                    <a:pt x="18" y="96"/>
                  </a:lnTo>
                  <a:lnTo>
                    <a:pt x="17" y="94"/>
                  </a:lnTo>
                  <a:lnTo>
                    <a:pt x="18" y="91"/>
                  </a:lnTo>
                  <a:lnTo>
                    <a:pt x="17" y="90"/>
                  </a:lnTo>
                  <a:lnTo>
                    <a:pt x="13" y="88"/>
                  </a:lnTo>
                  <a:lnTo>
                    <a:pt x="10" y="82"/>
                  </a:lnTo>
                  <a:lnTo>
                    <a:pt x="10" y="81"/>
                  </a:lnTo>
                  <a:lnTo>
                    <a:pt x="11" y="81"/>
                  </a:lnTo>
                  <a:lnTo>
                    <a:pt x="10" y="80"/>
                  </a:lnTo>
                  <a:lnTo>
                    <a:pt x="9" y="79"/>
                  </a:lnTo>
                  <a:lnTo>
                    <a:pt x="9" y="76"/>
                  </a:lnTo>
                  <a:lnTo>
                    <a:pt x="10" y="75"/>
                  </a:lnTo>
                  <a:lnTo>
                    <a:pt x="10" y="74"/>
                  </a:lnTo>
                  <a:lnTo>
                    <a:pt x="9" y="75"/>
                  </a:lnTo>
                  <a:lnTo>
                    <a:pt x="6" y="7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94" name="Freeform 1197"/>
            <p:cNvSpPr>
              <a:spLocks noChangeAspect="1"/>
            </p:cNvSpPr>
            <p:nvPr/>
          </p:nvSpPr>
          <p:spPr bwMode="auto">
            <a:xfrm>
              <a:off x="2571" y="2692"/>
              <a:ext cx="20" cy="21"/>
            </a:xfrm>
            <a:custGeom>
              <a:avLst/>
              <a:gdLst>
                <a:gd name="T0" fmla="*/ 1 w 40"/>
                <a:gd name="T1" fmla="*/ 1 h 42"/>
                <a:gd name="T2" fmla="*/ 1 w 40"/>
                <a:gd name="T3" fmla="*/ 1 h 42"/>
                <a:gd name="T4" fmla="*/ 1 w 40"/>
                <a:gd name="T5" fmla="*/ 1 h 42"/>
                <a:gd name="T6" fmla="*/ 1 w 40"/>
                <a:gd name="T7" fmla="*/ 1 h 42"/>
                <a:gd name="T8" fmla="*/ 1 w 40"/>
                <a:gd name="T9" fmla="*/ 1 h 42"/>
                <a:gd name="T10" fmla="*/ 1 w 40"/>
                <a:gd name="T11" fmla="*/ 1 h 42"/>
                <a:gd name="T12" fmla="*/ 1 w 40"/>
                <a:gd name="T13" fmla="*/ 1 h 42"/>
                <a:gd name="T14" fmla="*/ 1 w 40"/>
                <a:gd name="T15" fmla="*/ 1 h 42"/>
                <a:gd name="T16" fmla="*/ 1 w 40"/>
                <a:gd name="T17" fmla="*/ 1 h 42"/>
                <a:gd name="T18" fmla="*/ 1 w 40"/>
                <a:gd name="T19" fmla="*/ 1 h 42"/>
                <a:gd name="T20" fmla="*/ 1 w 40"/>
                <a:gd name="T21" fmla="*/ 1 h 42"/>
                <a:gd name="T22" fmla="*/ 1 w 40"/>
                <a:gd name="T23" fmla="*/ 1 h 42"/>
                <a:gd name="T24" fmla="*/ 1 w 40"/>
                <a:gd name="T25" fmla="*/ 1 h 42"/>
                <a:gd name="T26" fmla="*/ 1 w 40"/>
                <a:gd name="T27" fmla="*/ 1 h 42"/>
                <a:gd name="T28" fmla="*/ 1 w 40"/>
                <a:gd name="T29" fmla="*/ 1 h 42"/>
                <a:gd name="T30" fmla="*/ 1 w 40"/>
                <a:gd name="T31" fmla="*/ 1 h 42"/>
                <a:gd name="T32" fmla="*/ 1 w 40"/>
                <a:gd name="T33" fmla="*/ 1 h 42"/>
                <a:gd name="T34" fmla="*/ 1 w 40"/>
                <a:gd name="T35" fmla="*/ 1 h 42"/>
                <a:gd name="T36" fmla="*/ 1 w 40"/>
                <a:gd name="T37" fmla="*/ 1 h 42"/>
                <a:gd name="T38" fmla="*/ 1 w 40"/>
                <a:gd name="T39" fmla="*/ 1 h 42"/>
                <a:gd name="T40" fmla="*/ 1 w 40"/>
                <a:gd name="T41" fmla="*/ 1 h 42"/>
                <a:gd name="T42" fmla="*/ 1 w 40"/>
                <a:gd name="T43" fmla="*/ 1 h 42"/>
                <a:gd name="T44" fmla="*/ 1 w 40"/>
                <a:gd name="T45" fmla="*/ 1 h 42"/>
                <a:gd name="T46" fmla="*/ 0 w 40"/>
                <a:gd name="T47" fmla="*/ 1 h 42"/>
                <a:gd name="T48" fmla="*/ 1 w 40"/>
                <a:gd name="T49" fmla="*/ 1 h 42"/>
                <a:gd name="T50" fmla="*/ 1 w 40"/>
                <a:gd name="T51" fmla="*/ 1 h 42"/>
                <a:gd name="T52" fmla="*/ 1 w 40"/>
                <a:gd name="T53" fmla="*/ 1 h 42"/>
                <a:gd name="T54" fmla="*/ 1 w 40"/>
                <a:gd name="T55" fmla="*/ 1 h 42"/>
                <a:gd name="T56" fmla="*/ 1 w 40"/>
                <a:gd name="T57" fmla="*/ 1 h 42"/>
                <a:gd name="T58" fmla="*/ 1 w 40"/>
                <a:gd name="T59" fmla="*/ 1 h 42"/>
                <a:gd name="T60" fmla="*/ 1 w 40"/>
                <a:gd name="T61" fmla="*/ 1 h 42"/>
                <a:gd name="T62" fmla="*/ 1 w 40"/>
                <a:gd name="T63" fmla="*/ 1 h 42"/>
                <a:gd name="T64" fmla="*/ 1 w 40"/>
                <a:gd name="T65" fmla="*/ 1 h 42"/>
                <a:gd name="T66" fmla="*/ 1 w 40"/>
                <a:gd name="T67" fmla="*/ 1 h 42"/>
                <a:gd name="T68" fmla="*/ 1 w 40"/>
                <a:gd name="T69" fmla="*/ 1 h 42"/>
                <a:gd name="T70" fmla="*/ 1 w 40"/>
                <a:gd name="T71" fmla="*/ 1 h 42"/>
                <a:gd name="T72" fmla="*/ 1 w 40"/>
                <a:gd name="T73" fmla="*/ 1 h 42"/>
                <a:gd name="T74" fmla="*/ 1 w 40"/>
                <a:gd name="T75" fmla="*/ 1 h 42"/>
                <a:gd name="T76" fmla="*/ 1 w 40"/>
                <a:gd name="T77" fmla="*/ 1 h 42"/>
                <a:gd name="T78" fmla="*/ 1 w 40"/>
                <a:gd name="T79" fmla="*/ 1 h 42"/>
                <a:gd name="T80" fmla="*/ 1 w 40"/>
                <a:gd name="T81" fmla="*/ 1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 h="42">
                  <a:moveTo>
                    <a:pt x="37" y="30"/>
                  </a:moveTo>
                  <a:lnTo>
                    <a:pt x="38" y="31"/>
                  </a:lnTo>
                  <a:lnTo>
                    <a:pt x="36" y="31"/>
                  </a:lnTo>
                  <a:lnTo>
                    <a:pt x="36" y="33"/>
                  </a:lnTo>
                  <a:lnTo>
                    <a:pt x="37" y="34"/>
                  </a:lnTo>
                  <a:lnTo>
                    <a:pt x="38" y="36"/>
                  </a:lnTo>
                  <a:lnTo>
                    <a:pt x="37" y="36"/>
                  </a:lnTo>
                  <a:lnTo>
                    <a:pt x="38" y="37"/>
                  </a:lnTo>
                  <a:lnTo>
                    <a:pt x="40" y="39"/>
                  </a:lnTo>
                  <a:lnTo>
                    <a:pt x="40" y="40"/>
                  </a:lnTo>
                  <a:lnTo>
                    <a:pt x="37" y="39"/>
                  </a:lnTo>
                  <a:lnTo>
                    <a:pt x="36" y="40"/>
                  </a:lnTo>
                  <a:lnTo>
                    <a:pt x="34" y="41"/>
                  </a:lnTo>
                  <a:lnTo>
                    <a:pt x="32" y="42"/>
                  </a:lnTo>
                  <a:lnTo>
                    <a:pt x="31" y="41"/>
                  </a:lnTo>
                  <a:lnTo>
                    <a:pt x="30" y="40"/>
                  </a:lnTo>
                  <a:lnTo>
                    <a:pt x="29" y="40"/>
                  </a:lnTo>
                  <a:lnTo>
                    <a:pt x="29" y="41"/>
                  </a:lnTo>
                  <a:lnTo>
                    <a:pt x="28" y="41"/>
                  </a:lnTo>
                  <a:lnTo>
                    <a:pt x="24" y="39"/>
                  </a:lnTo>
                  <a:lnTo>
                    <a:pt x="24" y="37"/>
                  </a:lnTo>
                  <a:lnTo>
                    <a:pt x="25" y="36"/>
                  </a:lnTo>
                  <a:lnTo>
                    <a:pt x="25" y="34"/>
                  </a:lnTo>
                  <a:lnTo>
                    <a:pt x="24" y="34"/>
                  </a:lnTo>
                  <a:lnTo>
                    <a:pt x="23" y="30"/>
                  </a:lnTo>
                  <a:lnTo>
                    <a:pt x="22" y="30"/>
                  </a:lnTo>
                  <a:lnTo>
                    <a:pt x="22" y="28"/>
                  </a:lnTo>
                  <a:lnTo>
                    <a:pt x="20" y="28"/>
                  </a:lnTo>
                  <a:lnTo>
                    <a:pt x="23" y="25"/>
                  </a:lnTo>
                  <a:lnTo>
                    <a:pt x="23" y="24"/>
                  </a:lnTo>
                  <a:lnTo>
                    <a:pt x="23" y="23"/>
                  </a:lnTo>
                  <a:lnTo>
                    <a:pt x="22" y="23"/>
                  </a:lnTo>
                  <a:lnTo>
                    <a:pt x="20" y="22"/>
                  </a:lnTo>
                  <a:lnTo>
                    <a:pt x="18" y="22"/>
                  </a:lnTo>
                  <a:lnTo>
                    <a:pt x="17" y="21"/>
                  </a:lnTo>
                  <a:lnTo>
                    <a:pt x="14" y="19"/>
                  </a:lnTo>
                  <a:lnTo>
                    <a:pt x="14" y="18"/>
                  </a:lnTo>
                  <a:lnTo>
                    <a:pt x="13" y="18"/>
                  </a:lnTo>
                  <a:lnTo>
                    <a:pt x="10" y="21"/>
                  </a:lnTo>
                  <a:lnTo>
                    <a:pt x="7" y="19"/>
                  </a:lnTo>
                  <a:lnTo>
                    <a:pt x="5" y="21"/>
                  </a:lnTo>
                  <a:lnTo>
                    <a:pt x="4" y="19"/>
                  </a:lnTo>
                  <a:lnTo>
                    <a:pt x="5" y="16"/>
                  </a:lnTo>
                  <a:lnTo>
                    <a:pt x="7" y="15"/>
                  </a:lnTo>
                  <a:lnTo>
                    <a:pt x="7" y="12"/>
                  </a:lnTo>
                  <a:lnTo>
                    <a:pt x="4" y="11"/>
                  </a:lnTo>
                  <a:lnTo>
                    <a:pt x="2" y="9"/>
                  </a:lnTo>
                  <a:lnTo>
                    <a:pt x="0" y="9"/>
                  </a:lnTo>
                  <a:lnTo>
                    <a:pt x="6" y="6"/>
                  </a:lnTo>
                  <a:lnTo>
                    <a:pt x="7" y="5"/>
                  </a:lnTo>
                  <a:lnTo>
                    <a:pt x="7" y="0"/>
                  </a:lnTo>
                  <a:lnTo>
                    <a:pt x="8" y="1"/>
                  </a:lnTo>
                  <a:lnTo>
                    <a:pt x="10" y="1"/>
                  </a:lnTo>
                  <a:lnTo>
                    <a:pt x="12" y="4"/>
                  </a:lnTo>
                  <a:lnTo>
                    <a:pt x="16" y="1"/>
                  </a:lnTo>
                  <a:lnTo>
                    <a:pt x="17" y="4"/>
                  </a:lnTo>
                  <a:lnTo>
                    <a:pt x="18" y="4"/>
                  </a:lnTo>
                  <a:lnTo>
                    <a:pt x="22" y="5"/>
                  </a:lnTo>
                  <a:lnTo>
                    <a:pt x="23" y="4"/>
                  </a:lnTo>
                  <a:lnTo>
                    <a:pt x="23" y="6"/>
                  </a:lnTo>
                  <a:lnTo>
                    <a:pt x="20" y="7"/>
                  </a:lnTo>
                  <a:lnTo>
                    <a:pt x="20" y="9"/>
                  </a:lnTo>
                  <a:lnTo>
                    <a:pt x="23" y="7"/>
                  </a:lnTo>
                  <a:lnTo>
                    <a:pt x="25" y="9"/>
                  </a:lnTo>
                  <a:lnTo>
                    <a:pt x="25" y="11"/>
                  </a:lnTo>
                  <a:lnTo>
                    <a:pt x="28" y="11"/>
                  </a:lnTo>
                  <a:lnTo>
                    <a:pt x="29" y="11"/>
                  </a:lnTo>
                  <a:lnTo>
                    <a:pt x="30" y="11"/>
                  </a:lnTo>
                  <a:lnTo>
                    <a:pt x="30" y="12"/>
                  </a:lnTo>
                  <a:lnTo>
                    <a:pt x="32" y="13"/>
                  </a:lnTo>
                  <a:lnTo>
                    <a:pt x="32" y="17"/>
                  </a:lnTo>
                  <a:lnTo>
                    <a:pt x="31" y="18"/>
                  </a:lnTo>
                  <a:lnTo>
                    <a:pt x="28" y="19"/>
                  </a:lnTo>
                  <a:lnTo>
                    <a:pt x="29" y="21"/>
                  </a:lnTo>
                  <a:lnTo>
                    <a:pt x="28" y="21"/>
                  </a:lnTo>
                  <a:lnTo>
                    <a:pt x="30" y="23"/>
                  </a:lnTo>
                  <a:lnTo>
                    <a:pt x="29" y="24"/>
                  </a:lnTo>
                  <a:lnTo>
                    <a:pt x="30" y="25"/>
                  </a:lnTo>
                  <a:lnTo>
                    <a:pt x="32" y="25"/>
                  </a:lnTo>
                  <a:lnTo>
                    <a:pt x="34" y="27"/>
                  </a:lnTo>
                  <a:lnTo>
                    <a:pt x="34" y="30"/>
                  </a:lnTo>
                  <a:lnTo>
                    <a:pt x="35" y="30"/>
                  </a:lnTo>
                  <a:lnTo>
                    <a:pt x="37" y="3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95" name="Freeform 1198"/>
            <p:cNvSpPr>
              <a:spLocks noChangeAspect="1"/>
            </p:cNvSpPr>
            <p:nvPr/>
          </p:nvSpPr>
          <p:spPr bwMode="auto">
            <a:xfrm>
              <a:off x="2549" y="2822"/>
              <a:ext cx="3" cy="5"/>
            </a:xfrm>
            <a:custGeom>
              <a:avLst/>
              <a:gdLst>
                <a:gd name="T0" fmla="*/ 1 w 6"/>
                <a:gd name="T1" fmla="*/ 1 h 9"/>
                <a:gd name="T2" fmla="*/ 0 w 6"/>
                <a:gd name="T3" fmla="*/ 1 h 9"/>
                <a:gd name="T4" fmla="*/ 0 w 6"/>
                <a:gd name="T5" fmla="*/ 1 h 9"/>
                <a:gd name="T6" fmla="*/ 1 w 6"/>
                <a:gd name="T7" fmla="*/ 1 h 9"/>
                <a:gd name="T8" fmla="*/ 1 w 6"/>
                <a:gd name="T9" fmla="*/ 1 h 9"/>
                <a:gd name="T10" fmla="*/ 1 w 6"/>
                <a:gd name="T11" fmla="*/ 0 h 9"/>
                <a:gd name="T12" fmla="*/ 1 w 6"/>
                <a:gd name="T13" fmla="*/ 0 h 9"/>
                <a:gd name="T14" fmla="*/ 1 w 6"/>
                <a:gd name="T15" fmla="*/ 1 h 9"/>
                <a:gd name="T16" fmla="*/ 1 w 6"/>
                <a:gd name="T17" fmla="*/ 1 h 9"/>
                <a:gd name="T18" fmla="*/ 1 w 6"/>
                <a:gd name="T19" fmla="*/ 1 h 9"/>
                <a:gd name="T20" fmla="*/ 1 w 6"/>
                <a:gd name="T21" fmla="*/ 1 h 9"/>
                <a:gd name="T22" fmla="*/ 1 w 6"/>
                <a:gd name="T23" fmla="*/ 1 h 9"/>
                <a:gd name="T24" fmla="*/ 1 w 6"/>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9">
                  <a:moveTo>
                    <a:pt x="1" y="9"/>
                  </a:moveTo>
                  <a:lnTo>
                    <a:pt x="0" y="9"/>
                  </a:lnTo>
                  <a:lnTo>
                    <a:pt x="0" y="8"/>
                  </a:lnTo>
                  <a:lnTo>
                    <a:pt x="1" y="6"/>
                  </a:lnTo>
                  <a:lnTo>
                    <a:pt x="1" y="2"/>
                  </a:lnTo>
                  <a:lnTo>
                    <a:pt x="2" y="0"/>
                  </a:lnTo>
                  <a:lnTo>
                    <a:pt x="4" y="0"/>
                  </a:lnTo>
                  <a:lnTo>
                    <a:pt x="6" y="1"/>
                  </a:lnTo>
                  <a:lnTo>
                    <a:pt x="6" y="3"/>
                  </a:lnTo>
                  <a:lnTo>
                    <a:pt x="4" y="7"/>
                  </a:lnTo>
                  <a:lnTo>
                    <a:pt x="2" y="7"/>
                  </a:lnTo>
                  <a:lnTo>
                    <a:pt x="2" y="8"/>
                  </a:lnTo>
                  <a:lnTo>
                    <a:pt x="1" y="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96" name="Freeform 1199"/>
            <p:cNvSpPr>
              <a:spLocks noChangeAspect="1"/>
            </p:cNvSpPr>
            <p:nvPr/>
          </p:nvSpPr>
          <p:spPr bwMode="auto">
            <a:xfrm>
              <a:off x="2753" y="3023"/>
              <a:ext cx="95" cy="113"/>
            </a:xfrm>
            <a:custGeom>
              <a:avLst/>
              <a:gdLst>
                <a:gd name="T0" fmla="*/ 1 w 189"/>
                <a:gd name="T1" fmla="*/ 1 h 225"/>
                <a:gd name="T2" fmla="*/ 1 w 189"/>
                <a:gd name="T3" fmla="*/ 1 h 225"/>
                <a:gd name="T4" fmla="*/ 1 w 189"/>
                <a:gd name="T5" fmla="*/ 1 h 225"/>
                <a:gd name="T6" fmla="*/ 1 w 189"/>
                <a:gd name="T7" fmla="*/ 1 h 225"/>
                <a:gd name="T8" fmla="*/ 1 w 189"/>
                <a:gd name="T9" fmla="*/ 1 h 225"/>
                <a:gd name="T10" fmla="*/ 1 w 189"/>
                <a:gd name="T11" fmla="*/ 1 h 225"/>
                <a:gd name="T12" fmla="*/ 1 w 189"/>
                <a:gd name="T13" fmla="*/ 1 h 225"/>
                <a:gd name="T14" fmla="*/ 1 w 189"/>
                <a:gd name="T15" fmla="*/ 1 h 225"/>
                <a:gd name="T16" fmla="*/ 1 w 189"/>
                <a:gd name="T17" fmla="*/ 1 h 225"/>
                <a:gd name="T18" fmla="*/ 1 w 189"/>
                <a:gd name="T19" fmla="*/ 1 h 225"/>
                <a:gd name="T20" fmla="*/ 1 w 189"/>
                <a:gd name="T21" fmla="*/ 1 h 225"/>
                <a:gd name="T22" fmla="*/ 1 w 189"/>
                <a:gd name="T23" fmla="*/ 1 h 225"/>
                <a:gd name="T24" fmla="*/ 1 w 189"/>
                <a:gd name="T25" fmla="*/ 1 h 225"/>
                <a:gd name="T26" fmla="*/ 1 w 189"/>
                <a:gd name="T27" fmla="*/ 1 h 225"/>
                <a:gd name="T28" fmla="*/ 1 w 189"/>
                <a:gd name="T29" fmla="*/ 1 h 225"/>
                <a:gd name="T30" fmla="*/ 1 w 189"/>
                <a:gd name="T31" fmla="*/ 1 h 225"/>
                <a:gd name="T32" fmla="*/ 1 w 189"/>
                <a:gd name="T33" fmla="*/ 1 h 225"/>
                <a:gd name="T34" fmla="*/ 1 w 189"/>
                <a:gd name="T35" fmla="*/ 1 h 225"/>
                <a:gd name="T36" fmla="*/ 1 w 189"/>
                <a:gd name="T37" fmla="*/ 1 h 225"/>
                <a:gd name="T38" fmla="*/ 1 w 189"/>
                <a:gd name="T39" fmla="*/ 1 h 225"/>
                <a:gd name="T40" fmla="*/ 1 w 189"/>
                <a:gd name="T41" fmla="*/ 1 h 225"/>
                <a:gd name="T42" fmla="*/ 1 w 189"/>
                <a:gd name="T43" fmla="*/ 1 h 225"/>
                <a:gd name="T44" fmla="*/ 1 w 189"/>
                <a:gd name="T45" fmla="*/ 1 h 225"/>
                <a:gd name="T46" fmla="*/ 1 w 189"/>
                <a:gd name="T47" fmla="*/ 1 h 225"/>
                <a:gd name="T48" fmla="*/ 1 w 189"/>
                <a:gd name="T49" fmla="*/ 1 h 225"/>
                <a:gd name="T50" fmla="*/ 1 w 189"/>
                <a:gd name="T51" fmla="*/ 1 h 225"/>
                <a:gd name="T52" fmla="*/ 1 w 189"/>
                <a:gd name="T53" fmla="*/ 1 h 225"/>
                <a:gd name="T54" fmla="*/ 1 w 189"/>
                <a:gd name="T55" fmla="*/ 1 h 225"/>
                <a:gd name="T56" fmla="*/ 1 w 189"/>
                <a:gd name="T57" fmla="*/ 1 h 225"/>
                <a:gd name="T58" fmla="*/ 1 w 189"/>
                <a:gd name="T59" fmla="*/ 1 h 225"/>
                <a:gd name="T60" fmla="*/ 1 w 189"/>
                <a:gd name="T61" fmla="*/ 1 h 225"/>
                <a:gd name="T62" fmla="*/ 1 w 189"/>
                <a:gd name="T63" fmla="*/ 1 h 225"/>
                <a:gd name="T64" fmla="*/ 1 w 189"/>
                <a:gd name="T65" fmla="*/ 1 h 225"/>
                <a:gd name="T66" fmla="*/ 1 w 189"/>
                <a:gd name="T67" fmla="*/ 1 h 225"/>
                <a:gd name="T68" fmla="*/ 1 w 189"/>
                <a:gd name="T69" fmla="*/ 1 h 225"/>
                <a:gd name="T70" fmla="*/ 1 w 189"/>
                <a:gd name="T71" fmla="*/ 1 h 225"/>
                <a:gd name="T72" fmla="*/ 1 w 189"/>
                <a:gd name="T73" fmla="*/ 1 h 225"/>
                <a:gd name="T74" fmla="*/ 1 w 189"/>
                <a:gd name="T75" fmla="*/ 1 h 225"/>
                <a:gd name="T76" fmla="*/ 1 w 189"/>
                <a:gd name="T77" fmla="*/ 1 h 225"/>
                <a:gd name="T78" fmla="*/ 1 w 189"/>
                <a:gd name="T79" fmla="*/ 1 h 225"/>
                <a:gd name="T80" fmla="*/ 0 w 189"/>
                <a:gd name="T81" fmla="*/ 1 h 225"/>
                <a:gd name="T82" fmla="*/ 1 w 189"/>
                <a:gd name="T83" fmla="*/ 1 h 225"/>
                <a:gd name="T84" fmla="*/ 1 w 189"/>
                <a:gd name="T85" fmla="*/ 1 h 225"/>
                <a:gd name="T86" fmla="*/ 1 w 189"/>
                <a:gd name="T87" fmla="*/ 1 h 225"/>
                <a:gd name="T88" fmla="*/ 1 w 189"/>
                <a:gd name="T89" fmla="*/ 1 h 225"/>
                <a:gd name="T90" fmla="*/ 1 w 189"/>
                <a:gd name="T91" fmla="*/ 1 h 225"/>
                <a:gd name="T92" fmla="*/ 1 w 189"/>
                <a:gd name="T93" fmla="*/ 1 h 225"/>
                <a:gd name="T94" fmla="*/ 1 w 189"/>
                <a:gd name="T95" fmla="*/ 1 h 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9" h="225">
                  <a:moveTo>
                    <a:pt x="73" y="1"/>
                  </a:moveTo>
                  <a:lnTo>
                    <a:pt x="74" y="0"/>
                  </a:lnTo>
                  <a:lnTo>
                    <a:pt x="79" y="6"/>
                  </a:lnTo>
                  <a:lnTo>
                    <a:pt x="80" y="9"/>
                  </a:lnTo>
                  <a:lnTo>
                    <a:pt x="87" y="19"/>
                  </a:lnTo>
                  <a:lnTo>
                    <a:pt x="89" y="25"/>
                  </a:lnTo>
                  <a:lnTo>
                    <a:pt x="90" y="27"/>
                  </a:lnTo>
                  <a:lnTo>
                    <a:pt x="92" y="27"/>
                  </a:lnTo>
                  <a:lnTo>
                    <a:pt x="96" y="27"/>
                  </a:lnTo>
                  <a:lnTo>
                    <a:pt x="99" y="27"/>
                  </a:lnTo>
                  <a:lnTo>
                    <a:pt x="99" y="36"/>
                  </a:lnTo>
                  <a:lnTo>
                    <a:pt x="105" y="36"/>
                  </a:lnTo>
                  <a:lnTo>
                    <a:pt x="116" y="30"/>
                  </a:lnTo>
                  <a:lnTo>
                    <a:pt x="122" y="27"/>
                  </a:lnTo>
                  <a:lnTo>
                    <a:pt x="125" y="24"/>
                  </a:lnTo>
                  <a:lnTo>
                    <a:pt x="128" y="24"/>
                  </a:lnTo>
                  <a:lnTo>
                    <a:pt x="129" y="27"/>
                  </a:lnTo>
                  <a:lnTo>
                    <a:pt x="133" y="27"/>
                  </a:lnTo>
                  <a:lnTo>
                    <a:pt x="137" y="30"/>
                  </a:lnTo>
                  <a:lnTo>
                    <a:pt x="135" y="31"/>
                  </a:lnTo>
                  <a:lnTo>
                    <a:pt x="132" y="32"/>
                  </a:lnTo>
                  <a:lnTo>
                    <a:pt x="133" y="33"/>
                  </a:lnTo>
                  <a:lnTo>
                    <a:pt x="137" y="32"/>
                  </a:lnTo>
                  <a:lnTo>
                    <a:pt x="139" y="33"/>
                  </a:lnTo>
                  <a:lnTo>
                    <a:pt x="139" y="37"/>
                  </a:lnTo>
                  <a:lnTo>
                    <a:pt x="144" y="38"/>
                  </a:lnTo>
                  <a:lnTo>
                    <a:pt x="145" y="40"/>
                  </a:lnTo>
                  <a:lnTo>
                    <a:pt x="147" y="43"/>
                  </a:lnTo>
                  <a:lnTo>
                    <a:pt x="149" y="44"/>
                  </a:lnTo>
                  <a:lnTo>
                    <a:pt x="152" y="48"/>
                  </a:lnTo>
                  <a:lnTo>
                    <a:pt x="156" y="50"/>
                  </a:lnTo>
                  <a:lnTo>
                    <a:pt x="156" y="52"/>
                  </a:lnTo>
                  <a:lnTo>
                    <a:pt x="156" y="57"/>
                  </a:lnTo>
                  <a:lnTo>
                    <a:pt x="159" y="61"/>
                  </a:lnTo>
                  <a:lnTo>
                    <a:pt x="161" y="66"/>
                  </a:lnTo>
                  <a:lnTo>
                    <a:pt x="165" y="70"/>
                  </a:lnTo>
                  <a:lnTo>
                    <a:pt x="169" y="69"/>
                  </a:lnTo>
                  <a:lnTo>
                    <a:pt x="174" y="70"/>
                  </a:lnTo>
                  <a:lnTo>
                    <a:pt x="175" y="69"/>
                  </a:lnTo>
                  <a:lnTo>
                    <a:pt x="177" y="68"/>
                  </a:lnTo>
                  <a:lnTo>
                    <a:pt x="179" y="69"/>
                  </a:lnTo>
                  <a:lnTo>
                    <a:pt x="179" y="73"/>
                  </a:lnTo>
                  <a:lnTo>
                    <a:pt x="181" y="72"/>
                  </a:lnTo>
                  <a:lnTo>
                    <a:pt x="182" y="72"/>
                  </a:lnTo>
                  <a:lnTo>
                    <a:pt x="189" y="73"/>
                  </a:lnTo>
                  <a:lnTo>
                    <a:pt x="189" y="75"/>
                  </a:lnTo>
                  <a:lnTo>
                    <a:pt x="188" y="80"/>
                  </a:lnTo>
                  <a:lnTo>
                    <a:pt x="188" y="82"/>
                  </a:lnTo>
                  <a:lnTo>
                    <a:pt x="188" y="84"/>
                  </a:lnTo>
                  <a:lnTo>
                    <a:pt x="182" y="86"/>
                  </a:lnTo>
                  <a:lnTo>
                    <a:pt x="182" y="88"/>
                  </a:lnTo>
                  <a:lnTo>
                    <a:pt x="183" y="90"/>
                  </a:lnTo>
                  <a:lnTo>
                    <a:pt x="183" y="94"/>
                  </a:lnTo>
                  <a:lnTo>
                    <a:pt x="183" y="96"/>
                  </a:lnTo>
                  <a:lnTo>
                    <a:pt x="181" y="103"/>
                  </a:lnTo>
                  <a:lnTo>
                    <a:pt x="182" y="105"/>
                  </a:lnTo>
                  <a:lnTo>
                    <a:pt x="185" y="108"/>
                  </a:lnTo>
                  <a:lnTo>
                    <a:pt x="187" y="109"/>
                  </a:lnTo>
                  <a:lnTo>
                    <a:pt x="187" y="111"/>
                  </a:lnTo>
                  <a:lnTo>
                    <a:pt x="185" y="117"/>
                  </a:lnTo>
                  <a:lnTo>
                    <a:pt x="182" y="120"/>
                  </a:lnTo>
                  <a:lnTo>
                    <a:pt x="180" y="121"/>
                  </a:lnTo>
                  <a:lnTo>
                    <a:pt x="181" y="124"/>
                  </a:lnTo>
                  <a:lnTo>
                    <a:pt x="181" y="128"/>
                  </a:lnTo>
                  <a:lnTo>
                    <a:pt x="183" y="133"/>
                  </a:lnTo>
                  <a:lnTo>
                    <a:pt x="185" y="135"/>
                  </a:lnTo>
                  <a:lnTo>
                    <a:pt x="180" y="135"/>
                  </a:lnTo>
                  <a:lnTo>
                    <a:pt x="180" y="136"/>
                  </a:lnTo>
                  <a:lnTo>
                    <a:pt x="185" y="139"/>
                  </a:lnTo>
                  <a:lnTo>
                    <a:pt x="185" y="141"/>
                  </a:lnTo>
                  <a:lnTo>
                    <a:pt x="183" y="145"/>
                  </a:lnTo>
                  <a:lnTo>
                    <a:pt x="187" y="147"/>
                  </a:lnTo>
                  <a:lnTo>
                    <a:pt x="187" y="150"/>
                  </a:lnTo>
                  <a:lnTo>
                    <a:pt x="186" y="151"/>
                  </a:lnTo>
                  <a:lnTo>
                    <a:pt x="179" y="152"/>
                  </a:lnTo>
                  <a:lnTo>
                    <a:pt x="179" y="154"/>
                  </a:lnTo>
                  <a:lnTo>
                    <a:pt x="180" y="156"/>
                  </a:lnTo>
                  <a:lnTo>
                    <a:pt x="181" y="156"/>
                  </a:lnTo>
                  <a:lnTo>
                    <a:pt x="183" y="152"/>
                  </a:lnTo>
                  <a:lnTo>
                    <a:pt x="185" y="153"/>
                  </a:lnTo>
                  <a:lnTo>
                    <a:pt x="185" y="156"/>
                  </a:lnTo>
                  <a:lnTo>
                    <a:pt x="181" y="159"/>
                  </a:lnTo>
                  <a:lnTo>
                    <a:pt x="180" y="162"/>
                  </a:lnTo>
                  <a:lnTo>
                    <a:pt x="181" y="163"/>
                  </a:lnTo>
                  <a:lnTo>
                    <a:pt x="182" y="162"/>
                  </a:lnTo>
                  <a:lnTo>
                    <a:pt x="185" y="164"/>
                  </a:lnTo>
                  <a:lnTo>
                    <a:pt x="183" y="168"/>
                  </a:lnTo>
                  <a:lnTo>
                    <a:pt x="183" y="170"/>
                  </a:lnTo>
                  <a:lnTo>
                    <a:pt x="187" y="174"/>
                  </a:lnTo>
                  <a:lnTo>
                    <a:pt x="186" y="175"/>
                  </a:lnTo>
                  <a:lnTo>
                    <a:pt x="186" y="176"/>
                  </a:lnTo>
                  <a:lnTo>
                    <a:pt x="182" y="180"/>
                  </a:lnTo>
                  <a:lnTo>
                    <a:pt x="176" y="183"/>
                  </a:lnTo>
                  <a:lnTo>
                    <a:pt x="170" y="192"/>
                  </a:lnTo>
                  <a:lnTo>
                    <a:pt x="157" y="194"/>
                  </a:lnTo>
                  <a:lnTo>
                    <a:pt x="152" y="195"/>
                  </a:lnTo>
                  <a:lnTo>
                    <a:pt x="147" y="199"/>
                  </a:lnTo>
                  <a:lnTo>
                    <a:pt x="145" y="199"/>
                  </a:lnTo>
                  <a:lnTo>
                    <a:pt x="131" y="207"/>
                  </a:lnTo>
                  <a:lnTo>
                    <a:pt x="122" y="210"/>
                  </a:lnTo>
                  <a:lnTo>
                    <a:pt x="113" y="213"/>
                  </a:lnTo>
                  <a:lnTo>
                    <a:pt x="110" y="213"/>
                  </a:lnTo>
                  <a:lnTo>
                    <a:pt x="109" y="211"/>
                  </a:lnTo>
                  <a:lnTo>
                    <a:pt x="107" y="211"/>
                  </a:lnTo>
                  <a:lnTo>
                    <a:pt x="97" y="211"/>
                  </a:lnTo>
                  <a:lnTo>
                    <a:pt x="92" y="208"/>
                  </a:lnTo>
                  <a:lnTo>
                    <a:pt x="91" y="207"/>
                  </a:lnTo>
                  <a:lnTo>
                    <a:pt x="91" y="205"/>
                  </a:lnTo>
                  <a:lnTo>
                    <a:pt x="96" y="202"/>
                  </a:lnTo>
                  <a:lnTo>
                    <a:pt x="96" y="200"/>
                  </a:lnTo>
                  <a:lnTo>
                    <a:pt x="93" y="198"/>
                  </a:lnTo>
                  <a:lnTo>
                    <a:pt x="91" y="195"/>
                  </a:lnTo>
                  <a:lnTo>
                    <a:pt x="90" y="196"/>
                  </a:lnTo>
                  <a:lnTo>
                    <a:pt x="93" y="200"/>
                  </a:lnTo>
                  <a:lnTo>
                    <a:pt x="93" y="201"/>
                  </a:lnTo>
                  <a:lnTo>
                    <a:pt x="87" y="204"/>
                  </a:lnTo>
                  <a:lnTo>
                    <a:pt x="87" y="206"/>
                  </a:lnTo>
                  <a:lnTo>
                    <a:pt x="86" y="211"/>
                  </a:lnTo>
                  <a:lnTo>
                    <a:pt x="84" y="212"/>
                  </a:lnTo>
                  <a:lnTo>
                    <a:pt x="77" y="218"/>
                  </a:lnTo>
                  <a:lnTo>
                    <a:pt x="72" y="218"/>
                  </a:lnTo>
                  <a:lnTo>
                    <a:pt x="71" y="219"/>
                  </a:lnTo>
                  <a:lnTo>
                    <a:pt x="61" y="225"/>
                  </a:lnTo>
                  <a:lnTo>
                    <a:pt x="60" y="224"/>
                  </a:lnTo>
                  <a:lnTo>
                    <a:pt x="59" y="223"/>
                  </a:lnTo>
                  <a:lnTo>
                    <a:pt x="63" y="219"/>
                  </a:lnTo>
                  <a:lnTo>
                    <a:pt x="62" y="218"/>
                  </a:lnTo>
                  <a:lnTo>
                    <a:pt x="53" y="213"/>
                  </a:lnTo>
                  <a:lnTo>
                    <a:pt x="50" y="212"/>
                  </a:lnTo>
                  <a:lnTo>
                    <a:pt x="49" y="211"/>
                  </a:lnTo>
                  <a:lnTo>
                    <a:pt x="50" y="205"/>
                  </a:lnTo>
                  <a:lnTo>
                    <a:pt x="53" y="201"/>
                  </a:lnTo>
                  <a:lnTo>
                    <a:pt x="54" y="199"/>
                  </a:lnTo>
                  <a:lnTo>
                    <a:pt x="55" y="198"/>
                  </a:lnTo>
                  <a:lnTo>
                    <a:pt x="55" y="196"/>
                  </a:lnTo>
                  <a:lnTo>
                    <a:pt x="56" y="195"/>
                  </a:lnTo>
                  <a:lnTo>
                    <a:pt x="57" y="196"/>
                  </a:lnTo>
                  <a:lnTo>
                    <a:pt x="59" y="194"/>
                  </a:lnTo>
                  <a:lnTo>
                    <a:pt x="56" y="190"/>
                  </a:lnTo>
                  <a:lnTo>
                    <a:pt x="54" y="190"/>
                  </a:lnTo>
                  <a:lnTo>
                    <a:pt x="51" y="188"/>
                  </a:lnTo>
                  <a:lnTo>
                    <a:pt x="50" y="187"/>
                  </a:lnTo>
                  <a:lnTo>
                    <a:pt x="49" y="187"/>
                  </a:lnTo>
                  <a:lnTo>
                    <a:pt x="53" y="183"/>
                  </a:lnTo>
                  <a:lnTo>
                    <a:pt x="53" y="181"/>
                  </a:lnTo>
                  <a:lnTo>
                    <a:pt x="50" y="178"/>
                  </a:lnTo>
                  <a:lnTo>
                    <a:pt x="37" y="177"/>
                  </a:lnTo>
                  <a:lnTo>
                    <a:pt x="32" y="175"/>
                  </a:lnTo>
                  <a:lnTo>
                    <a:pt x="30" y="171"/>
                  </a:lnTo>
                  <a:lnTo>
                    <a:pt x="27" y="166"/>
                  </a:lnTo>
                  <a:lnTo>
                    <a:pt x="29" y="162"/>
                  </a:lnTo>
                  <a:lnTo>
                    <a:pt x="27" y="158"/>
                  </a:lnTo>
                  <a:lnTo>
                    <a:pt x="23" y="157"/>
                  </a:lnTo>
                  <a:lnTo>
                    <a:pt x="23" y="147"/>
                  </a:lnTo>
                  <a:lnTo>
                    <a:pt x="24" y="145"/>
                  </a:lnTo>
                  <a:lnTo>
                    <a:pt x="29" y="142"/>
                  </a:lnTo>
                  <a:lnTo>
                    <a:pt x="30" y="139"/>
                  </a:lnTo>
                  <a:lnTo>
                    <a:pt x="19" y="110"/>
                  </a:lnTo>
                  <a:lnTo>
                    <a:pt x="15" y="108"/>
                  </a:lnTo>
                  <a:lnTo>
                    <a:pt x="11" y="100"/>
                  </a:lnTo>
                  <a:lnTo>
                    <a:pt x="9" y="96"/>
                  </a:lnTo>
                  <a:lnTo>
                    <a:pt x="6" y="92"/>
                  </a:lnTo>
                  <a:lnTo>
                    <a:pt x="2" y="87"/>
                  </a:lnTo>
                  <a:lnTo>
                    <a:pt x="0" y="82"/>
                  </a:lnTo>
                  <a:lnTo>
                    <a:pt x="8" y="73"/>
                  </a:lnTo>
                  <a:lnTo>
                    <a:pt x="23" y="80"/>
                  </a:lnTo>
                  <a:lnTo>
                    <a:pt x="33" y="80"/>
                  </a:lnTo>
                  <a:lnTo>
                    <a:pt x="47" y="79"/>
                  </a:lnTo>
                  <a:lnTo>
                    <a:pt x="50" y="74"/>
                  </a:lnTo>
                  <a:lnTo>
                    <a:pt x="56" y="69"/>
                  </a:lnTo>
                  <a:lnTo>
                    <a:pt x="61" y="70"/>
                  </a:lnTo>
                  <a:lnTo>
                    <a:pt x="61" y="68"/>
                  </a:lnTo>
                  <a:lnTo>
                    <a:pt x="62" y="64"/>
                  </a:lnTo>
                  <a:lnTo>
                    <a:pt x="67" y="62"/>
                  </a:lnTo>
                  <a:lnTo>
                    <a:pt x="73" y="56"/>
                  </a:lnTo>
                  <a:lnTo>
                    <a:pt x="72" y="52"/>
                  </a:lnTo>
                  <a:lnTo>
                    <a:pt x="73" y="49"/>
                  </a:lnTo>
                  <a:lnTo>
                    <a:pt x="74" y="48"/>
                  </a:lnTo>
                  <a:lnTo>
                    <a:pt x="75" y="46"/>
                  </a:lnTo>
                  <a:lnTo>
                    <a:pt x="78" y="46"/>
                  </a:lnTo>
                  <a:lnTo>
                    <a:pt x="79" y="45"/>
                  </a:lnTo>
                  <a:lnTo>
                    <a:pt x="80" y="39"/>
                  </a:lnTo>
                  <a:lnTo>
                    <a:pt x="77" y="32"/>
                  </a:lnTo>
                  <a:lnTo>
                    <a:pt x="75" y="31"/>
                  </a:lnTo>
                  <a:lnTo>
                    <a:pt x="74" y="30"/>
                  </a:lnTo>
                  <a:lnTo>
                    <a:pt x="71" y="26"/>
                  </a:lnTo>
                  <a:lnTo>
                    <a:pt x="68" y="22"/>
                  </a:lnTo>
                  <a:lnTo>
                    <a:pt x="68" y="21"/>
                  </a:lnTo>
                  <a:lnTo>
                    <a:pt x="69" y="20"/>
                  </a:lnTo>
                  <a:lnTo>
                    <a:pt x="67" y="15"/>
                  </a:lnTo>
                  <a:lnTo>
                    <a:pt x="68" y="14"/>
                  </a:lnTo>
                  <a:lnTo>
                    <a:pt x="69" y="12"/>
                  </a:lnTo>
                  <a:lnTo>
                    <a:pt x="67" y="8"/>
                  </a:lnTo>
                  <a:lnTo>
                    <a:pt x="73" y="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897" name="Freeform 1200"/>
            <p:cNvSpPr>
              <a:spLocks noChangeAspect="1"/>
            </p:cNvSpPr>
            <p:nvPr/>
          </p:nvSpPr>
          <p:spPr bwMode="auto">
            <a:xfrm>
              <a:off x="2459" y="2880"/>
              <a:ext cx="249" cy="218"/>
            </a:xfrm>
            <a:custGeom>
              <a:avLst/>
              <a:gdLst>
                <a:gd name="T0" fmla="*/ 1 w 499"/>
                <a:gd name="T1" fmla="*/ 0 h 437"/>
                <a:gd name="T2" fmla="*/ 1 w 499"/>
                <a:gd name="T3" fmla="*/ 0 h 437"/>
                <a:gd name="T4" fmla="*/ 1 w 499"/>
                <a:gd name="T5" fmla="*/ 0 h 437"/>
                <a:gd name="T6" fmla="*/ 1 w 499"/>
                <a:gd name="T7" fmla="*/ 0 h 437"/>
                <a:gd name="T8" fmla="*/ 1 w 499"/>
                <a:gd name="T9" fmla="*/ 0 h 437"/>
                <a:gd name="T10" fmla="*/ 1 w 499"/>
                <a:gd name="T11" fmla="*/ 0 h 437"/>
                <a:gd name="T12" fmla="*/ 1 w 499"/>
                <a:gd name="T13" fmla="*/ 0 h 437"/>
                <a:gd name="T14" fmla="*/ 1 w 499"/>
                <a:gd name="T15" fmla="*/ 1 h 437"/>
                <a:gd name="T16" fmla="*/ 1 w 499"/>
                <a:gd name="T17" fmla="*/ 1 h 437"/>
                <a:gd name="T18" fmla="*/ 1 w 499"/>
                <a:gd name="T19" fmla="*/ 1 h 437"/>
                <a:gd name="T20" fmla="*/ 1 w 499"/>
                <a:gd name="T21" fmla="*/ 1 h 437"/>
                <a:gd name="T22" fmla="*/ 1 w 499"/>
                <a:gd name="T23" fmla="*/ 1 h 437"/>
                <a:gd name="T24" fmla="*/ 1 w 499"/>
                <a:gd name="T25" fmla="*/ 1 h 437"/>
                <a:gd name="T26" fmla="*/ 1 w 499"/>
                <a:gd name="T27" fmla="*/ 1 h 437"/>
                <a:gd name="T28" fmla="*/ 1 w 499"/>
                <a:gd name="T29" fmla="*/ 1 h 437"/>
                <a:gd name="T30" fmla="*/ 1 w 499"/>
                <a:gd name="T31" fmla="*/ 1 h 437"/>
                <a:gd name="T32" fmla="*/ 1 w 499"/>
                <a:gd name="T33" fmla="*/ 1 h 437"/>
                <a:gd name="T34" fmla="*/ 1 w 499"/>
                <a:gd name="T35" fmla="*/ 1 h 437"/>
                <a:gd name="T36" fmla="*/ 1 w 499"/>
                <a:gd name="T37" fmla="*/ 1 h 437"/>
                <a:gd name="T38" fmla="*/ 1 w 499"/>
                <a:gd name="T39" fmla="*/ 1 h 437"/>
                <a:gd name="T40" fmla="*/ 0 w 499"/>
                <a:gd name="T41" fmla="*/ 1 h 437"/>
                <a:gd name="T42" fmla="*/ 0 w 499"/>
                <a:gd name="T43" fmla="*/ 1 h 437"/>
                <a:gd name="T44" fmla="*/ 0 w 499"/>
                <a:gd name="T45" fmla="*/ 1 h 437"/>
                <a:gd name="T46" fmla="*/ 0 w 499"/>
                <a:gd name="T47" fmla="*/ 1 h 437"/>
                <a:gd name="T48" fmla="*/ 0 w 499"/>
                <a:gd name="T49" fmla="*/ 1 h 437"/>
                <a:gd name="T50" fmla="*/ 0 w 499"/>
                <a:gd name="T51" fmla="*/ 1 h 437"/>
                <a:gd name="T52" fmla="*/ 0 w 499"/>
                <a:gd name="T53" fmla="*/ 1 h 437"/>
                <a:gd name="T54" fmla="*/ 0 w 499"/>
                <a:gd name="T55" fmla="*/ 1 h 437"/>
                <a:gd name="T56" fmla="*/ 0 w 499"/>
                <a:gd name="T57" fmla="*/ 1 h 437"/>
                <a:gd name="T58" fmla="*/ 0 w 499"/>
                <a:gd name="T59" fmla="*/ 1 h 437"/>
                <a:gd name="T60" fmla="*/ 0 w 499"/>
                <a:gd name="T61" fmla="*/ 1 h 437"/>
                <a:gd name="T62" fmla="*/ 0 w 499"/>
                <a:gd name="T63" fmla="*/ 1 h 437"/>
                <a:gd name="T64" fmla="*/ 0 w 499"/>
                <a:gd name="T65" fmla="*/ 1 h 437"/>
                <a:gd name="T66" fmla="*/ 0 w 499"/>
                <a:gd name="T67" fmla="*/ 1 h 437"/>
                <a:gd name="T68" fmla="*/ 0 w 499"/>
                <a:gd name="T69" fmla="*/ 1 h 437"/>
                <a:gd name="T70" fmla="*/ 0 w 499"/>
                <a:gd name="T71" fmla="*/ 1 h 437"/>
                <a:gd name="T72" fmla="*/ 0 w 499"/>
                <a:gd name="T73" fmla="*/ 1 h 437"/>
                <a:gd name="T74" fmla="*/ 0 w 499"/>
                <a:gd name="T75" fmla="*/ 1 h 437"/>
                <a:gd name="T76" fmla="*/ 0 w 499"/>
                <a:gd name="T77" fmla="*/ 1 h 437"/>
                <a:gd name="T78" fmla="*/ 0 w 499"/>
                <a:gd name="T79" fmla="*/ 1 h 437"/>
                <a:gd name="T80" fmla="*/ 0 w 499"/>
                <a:gd name="T81" fmla="*/ 1 h 437"/>
                <a:gd name="T82" fmla="*/ 0 w 499"/>
                <a:gd name="T83" fmla="*/ 1 h 437"/>
                <a:gd name="T84" fmla="*/ 0 w 499"/>
                <a:gd name="T85" fmla="*/ 1 h 437"/>
                <a:gd name="T86" fmla="*/ 0 w 499"/>
                <a:gd name="T87" fmla="*/ 1 h 437"/>
                <a:gd name="T88" fmla="*/ 0 w 499"/>
                <a:gd name="T89" fmla="*/ 1 h 437"/>
                <a:gd name="T90" fmla="*/ 0 w 499"/>
                <a:gd name="T91" fmla="*/ 1 h 437"/>
                <a:gd name="T92" fmla="*/ 0 w 499"/>
                <a:gd name="T93" fmla="*/ 1 h 437"/>
                <a:gd name="T94" fmla="*/ 0 w 499"/>
                <a:gd name="T95" fmla="*/ 0 h 437"/>
                <a:gd name="T96" fmla="*/ 0 w 499"/>
                <a:gd name="T97" fmla="*/ 0 h 437"/>
                <a:gd name="T98" fmla="*/ 0 w 499"/>
                <a:gd name="T99" fmla="*/ 0 h 437"/>
                <a:gd name="T100" fmla="*/ 0 w 499"/>
                <a:gd name="T101" fmla="*/ 0 h 437"/>
                <a:gd name="T102" fmla="*/ 0 w 499"/>
                <a:gd name="T103" fmla="*/ 0 h 437"/>
                <a:gd name="T104" fmla="*/ 0 w 499"/>
                <a:gd name="T105" fmla="*/ 0 h 437"/>
                <a:gd name="T106" fmla="*/ 0 w 499"/>
                <a:gd name="T107" fmla="*/ 0 h 437"/>
                <a:gd name="T108" fmla="*/ 0 w 499"/>
                <a:gd name="T109" fmla="*/ 0 h 437"/>
                <a:gd name="T110" fmla="*/ 0 w 499"/>
                <a:gd name="T111" fmla="*/ 0 h 437"/>
                <a:gd name="T112" fmla="*/ 0 w 499"/>
                <a:gd name="T113" fmla="*/ 0 h 437"/>
                <a:gd name="T114" fmla="*/ 1 w 499"/>
                <a:gd name="T115" fmla="*/ 0 h 437"/>
                <a:gd name="T116" fmla="*/ 1 w 499"/>
                <a:gd name="T117" fmla="*/ 0 h 437"/>
                <a:gd name="T118" fmla="*/ 1 w 499"/>
                <a:gd name="T119" fmla="*/ 0 h 437"/>
                <a:gd name="T120" fmla="*/ 1 w 499"/>
                <a:gd name="T121" fmla="*/ 0 h 437"/>
                <a:gd name="T122" fmla="*/ 1 w 499"/>
                <a:gd name="T123" fmla="*/ 0 h 437"/>
                <a:gd name="T124" fmla="*/ 1 w 499"/>
                <a:gd name="T125" fmla="*/ 0 h 4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9" h="437">
                  <a:moveTo>
                    <a:pt x="421" y="0"/>
                  </a:moveTo>
                  <a:lnTo>
                    <a:pt x="422" y="2"/>
                  </a:lnTo>
                  <a:lnTo>
                    <a:pt x="424" y="1"/>
                  </a:lnTo>
                  <a:lnTo>
                    <a:pt x="424" y="0"/>
                  </a:lnTo>
                  <a:lnTo>
                    <a:pt x="427" y="0"/>
                  </a:lnTo>
                  <a:lnTo>
                    <a:pt x="444" y="1"/>
                  </a:lnTo>
                  <a:lnTo>
                    <a:pt x="448" y="2"/>
                  </a:lnTo>
                  <a:lnTo>
                    <a:pt x="451" y="6"/>
                  </a:lnTo>
                  <a:lnTo>
                    <a:pt x="452" y="11"/>
                  </a:lnTo>
                  <a:lnTo>
                    <a:pt x="451" y="14"/>
                  </a:lnTo>
                  <a:lnTo>
                    <a:pt x="452" y="18"/>
                  </a:lnTo>
                  <a:lnTo>
                    <a:pt x="450" y="24"/>
                  </a:lnTo>
                  <a:lnTo>
                    <a:pt x="453" y="32"/>
                  </a:lnTo>
                  <a:lnTo>
                    <a:pt x="456" y="38"/>
                  </a:lnTo>
                  <a:lnTo>
                    <a:pt x="457" y="40"/>
                  </a:lnTo>
                  <a:lnTo>
                    <a:pt x="460" y="36"/>
                  </a:lnTo>
                  <a:lnTo>
                    <a:pt x="465" y="37"/>
                  </a:lnTo>
                  <a:lnTo>
                    <a:pt x="470" y="35"/>
                  </a:lnTo>
                  <a:lnTo>
                    <a:pt x="471" y="31"/>
                  </a:lnTo>
                  <a:lnTo>
                    <a:pt x="481" y="29"/>
                  </a:lnTo>
                  <a:lnTo>
                    <a:pt x="482" y="34"/>
                  </a:lnTo>
                  <a:lnTo>
                    <a:pt x="478" y="38"/>
                  </a:lnTo>
                  <a:lnTo>
                    <a:pt x="476" y="43"/>
                  </a:lnTo>
                  <a:lnTo>
                    <a:pt x="471" y="46"/>
                  </a:lnTo>
                  <a:lnTo>
                    <a:pt x="471" y="49"/>
                  </a:lnTo>
                  <a:lnTo>
                    <a:pt x="469" y="54"/>
                  </a:lnTo>
                  <a:lnTo>
                    <a:pt x="468" y="58"/>
                  </a:lnTo>
                  <a:lnTo>
                    <a:pt x="476" y="64"/>
                  </a:lnTo>
                  <a:lnTo>
                    <a:pt x="482" y="72"/>
                  </a:lnTo>
                  <a:lnTo>
                    <a:pt x="483" y="72"/>
                  </a:lnTo>
                  <a:lnTo>
                    <a:pt x="483" y="74"/>
                  </a:lnTo>
                  <a:lnTo>
                    <a:pt x="483" y="78"/>
                  </a:lnTo>
                  <a:lnTo>
                    <a:pt x="484" y="79"/>
                  </a:lnTo>
                  <a:lnTo>
                    <a:pt x="484" y="82"/>
                  </a:lnTo>
                  <a:lnTo>
                    <a:pt x="487" y="92"/>
                  </a:lnTo>
                  <a:lnTo>
                    <a:pt x="487" y="95"/>
                  </a:lnTo>
                  <a:lnTo>
                    <a:pt x="489" y="94"/>
                  </a:lnTo>
                  <a:lnTo>
                    <a:pt x="489" y="92"/>
                  </a:lnTo>
                  <a:lnTo>
                    <a:pt x="490" y="92"/>
                  </a:lnTo>
                  <a:lnTo>
                    <a:pt x="492" y="96"/>
                  </a:lnTo>
                  <a:lnTo>
                    <a:pt x="493" y="97"/>
                  </a:lnTo>
                  <a:lnTo>
                    <a:pt x="495" y="98"/>
                  </a:lnTo>
                  <a:lnTo>
                    <a:pt x="496" y="102"/>
                  </a:lnTo>
                  <a:lnTo>
                    <a:pt x="498" y="104"/>
                  </a:lnTo>
                  <a:lnTo>
                    <a:pt x="499" y="104"/>
                  </a:lnTo>
                  <a:lnTo>
                    <a:pt x="499" y="106"/>
                  </a:lnTo>
                  <a:lnTo>
                    <a:pt x="486" y="108"/>
                  </a:lnTo>
                  <a:lnTo>
                    <a:pt x="482" y="113"/>
                  </a:lnTo>
                  <a:lnTo>
                    <a:pt x="476" y="116"/>
                  </a:lnTo>
                  <a:lnTo>
                    <a:pt x="475" y="119"/>
                  </a:lnTo>
                  <a:lnTo>
                    <a:pt x="477" y="121"/>
                  </a:lnTo>
                  <a:lnTo>
                    <a:pt x="478" y="125"/>
                  </a:lnTo>
                  <a:lnTo>
                    <a:pt x="477" y="131"/>
                  </a:lnTo>
                  <a:lnTo>
                    <a:pt x="477" y="132"/>
                  </a:lnTo>
                  <a:lnTo>
                    <a:pt x="482" y="139"/>
                  </a:lnTo>
                  <a:lnTo>
                    <a:pt x="475" y="142"/>
                  </a:lnTo>
                  <a:lnTo>
                    <a:pt x="470" y="148"/>
                  </a:lnTo>
                  <a:lnTo>
                    <a:pt x="471" y="149"/>
                  </a:lnTo>
                  <a:lnTo>
                    <a:pt x="469" y="151"/>
                  </a:lnTo>
                  <a:lnTo>
                    <a:pt x="469" y="152"/>
                  </a:lnTo>
                  <a:lnTo>
                    <a:pt x="469" y="157"/>
                  </a:lnTo>
                  <a:lnTo>
                    <a:pt x="470" y="158"/>
                  </a:lnTo>
                  <a:lnTo>
                    <a:pt x="470" y="161"/>
                  </a:lnTo>
                  <a:lnTo>
                    <a:pt x="468" y="163"/>
                  </a:lnTo>
                  <a:lnTo>
                    <a:pt x="468" y="167"/>
                  </a:lnTo>
                  <a:lnTo>
                    <a:pt x="468" y="170"/>
                  </a:lnTo>
                  <a:lnTo>
                    <a:pt x="466" y="174"/>
                  </a:lnTo>
                  <a:lnTo>
                    <a:pt x="468" y="176"/>
                  </a:lnTo>
                  <a:lnTo>
                    <a:pt x="466" y="181"/>
                  </a:lnTo>
                  <a:lnTo>
                    <a:pt x="466" y="187"/>
                  </a:lnTo>
                  <a:lnTo>
                    <a:pt x="468" y="191"/>
                  </a:lnTo>
                  <a:lnTo>
                    <a:pt x="468" y="199"/>
                  </a:lnTo>
                  <a:lnTo>
                    <a:pt x="468" y="204"/>
                  </a:lnTo>
                  <a:lnTo>
                    <a:pt x="464" y="205"/>
                  </a:lnTo>
                  <a:lnTo>
                    <a:pt x="464" y="206"/>
                  </a:lnTo>
                  <a:lnTo>
                    <a:pt x="464" y="208"/>
                  </a:lnTo>
                  <a:lnTo>
                    <a:pt x="475" y="214"/>
                  </a:lnTo>
                  <a:lnTo>
                    <a:pt x="477" y="217"/>
                  </a:lnTo>
                  <a:lnTo>
                    <a:pt x="477" y="220"/>
                  </a:lnTo>
                  <a:lnTo>
                    <a:pt x="474" y="223"/>
                  </a:lnTo>
                  <a:lnTo>
                    <a:pt x="476" y="229"/>
                  </a:lnTo>
                  <a:lnTo>
                    <a:pt x="481" y="230"/>
                  </a:lnTo>
                  <a:lnTo>
                    <a:pt x="483" y="233"/>
                  </a:lnTo>
                  <a:lnTo>
                    <a:pt x="490" y="235"/>
                  </a:lnTo>
                  <a:lnTo>
                    <a:pt x="488" y="241"/>
                  </a:lnTo>
                  <a:lnTo>
                    <a:pt x="494" y="252"/>
                  </a:lnTo>
                  <a:lnTo>
                    <a:pt x="488" y="259"/>
                  </a:lnTo>
                  <a:lnTo>
                    <a:pt x="484" y="264"/>
                  </a:lnTo>
                  <a:lnTo>
                    <a:pt x="482" y="271"/>
                  </a:lnTo>
                  <a:lnTo>
                    <a:pt x="480" y="275"/>
                  </a:lnTo>
                  <a:lnTo>
                    <a:pt x="476" y="276"/>
                  </a:lnTo>
                  <a:lnTo>
                    <a:pt x="476" y="278"/>
                  </a:lnTo>
                  <a:lnTo>
                    <a:pt x="476" y="282"/>
                  </a:lnTo>
                  <a:lnTo>
                    <a:pt x="477" y="287"/>
                  </a:lnTo>
                  <a:lnTo>
                    <a:pt x="480" y="293"/>
                  </a:lnTo>
                  <a:lnTo>
                    <a:pt x="477" y="294"/>
                  </a:lnTo>
                  <a:lnTo>
                    <a:pt x="477" y="293"/>
                  </a:lnTo>
                  <a:lnTo>
                    <a:pt x="476" y="293"/>
                  </a:lnTo>
                  <a:lnTo>
                    <a:pt x="474" y="292"/>
                  </a:lnTo>
                  <a:lnTo>
                    <a:pt x="471" y="293"/>
                  </a:lnTo>
                  <a:lnTo>
                    <a:pt x="470" y="296"/>
                  </a:lnTo>
                  <a:lnTo>
                    <a:pt x="470" y="299"/>
                  </a:lnTo>
                  <a:lnTo>
                    <a:pt x="468" y="307"/>
                  </a:lnTo>
                  <a:lnTo>
                    <a:pt x="468" y="312"/>
                  </a:lnTo>
                  <a:lnTo>
                    <a:pt x="470" y="314"/>
                  </a:lnTo>
                  <a:lnTo>
                    <a:pt x="469" y="317"/>
                  </a:lnTo>
                  <a:lnTo>
                    <a:pt x="469" y="322"/>
                  </a:lnTo>
                  <a:lnTo>
                    <a:pt x="468" y="325"/>
                  </a:lnTo>
                  <a:lnTo>
                    <a:pt x="465" y="329"/>
                  </a:lnTo>
                  <a:lnTo>
                    <a:pt x="458" y="335"/>
                  </a:lnTo>
                  <a:lnTo>
                    <a:pt x="454" y="336"/>
                  </a:lnTo>
                  <a:lnTo>
                    <a:pt x="453" y="337"/>
                  </a:lnTo>
                  <a:lnTo>
                    <a:pt x="451" y="343"/>
                  </a:lnTo>
                  <a:lnTo>
                    <a:pt x="450" y="346"/>
                  </a:lnTo>
                  <a:lnTo>
                    <a:pt x="448" y="347"/>
                  </a:lnTo>
                  <a:lnTo>
                    <a:pt x="448" y="350"/>
                  </a:lnTo>
                  <a:lnTo>
                    <a:pt x="447" y="355"/>
                  </a:lnTo>
                  <a:lnTo>
                    <a:pt x="445" y="355"/>
                  </a:lnTo>
                  <a:lnTo>
                    <a:pt x="441" y="360"/>
                  </a:lnTo>
                  <a:lnTo>
                    <a:pt x="441" y="361"/>
                  </a:lnTo>
                  <a:lnTo>
                    <a:pt x="441" y="364"/>
                  </a:lnTo>
                  <a:lnTo>
                    <a:pt x="441" y="365"/>
                  </a:lnTo>
                  <a:lnTo>
                    <a:pt x="438" y="362"/>
                  </a:lnTo>
                  <a:lnTo>
                    <a:pt x="436" y="358"/>
                  </a:lnTo>
                  <a:lnTo>
                    <a:pt x="429" y="355"/>
                  </a:lnTo>
                  <a:lnTo>
                    <a:pt x="424" y="354"/>
                  </a:lnTo>
                  <a:lnTo>
                    <a:pt x="423" y="355"/>
                  </a:lnTo>
                  <a:lnTo>
                    <a:pt x="421" y="355"/>
                  </a:lnTo>
                  <a:lnTo>
                    <a:pt x="418" y="360"/>
                  </a:lnTo>
                  <a:lnTo>
                    <a:pt x="418" y="371"/>
                  </a:lnTo>
                  <a:lnTo>
                    <a:pt x="417" y="376"/>
                  </a:lnTo>
                  <a:lnTo>
                    <a:pt x="415" y="374"/>
                  </a:lnTo>
                  <a:lnTo>
                    <a:pt x="411" y="376"/>
                  </a:lnTo>
                  <a:lnTo>
                    <a:pt x="409" y="373"/>
                  </a:lnTo>
                  <a:lnTo>
                    <a:pt x="406" y="372"/>
                  </a:lnTo>
                  <a:lnTo>
                    <a:pt x="397" y="377"/>
                  </a:lnTo>
                  <a:lnTo>
                    <a:pt x="387" y="372"/>
                  </a:lnTo>
                  <a:lnTo>
                    <a:pt x="382" y="370"/>
                  </a:lnTo>
                  <a:lnTo>
                    <a:pt x="381" y="372"/>
                  </a:lnTo>
                  <a:lnTo>
                    <a:pt x="381" y="373"/>
                  </a:lnTo>
                  <a:lnTo>
                    <a:pt x="379" y="378"/>
                  </a:lnTo>
                  <a:lnTo>
                    <a:pt x="374" y="382"/>
                  </a:lnTo>
                  <a:lnTo>
                    <a:pt x="373" y="384"/>
                  </a:lnTo>
                  <a:lnTo>
                    <a:pt x="370" y="386"/>
                  </a:lnTo>
                  <a:lnTo>
                    <a:pt x="369" y="386"/>
                  </a:lnTo>
                  <a:lnTo>
                    <a:pt x="367" y="390"/>
                  </a:lnTo>
                  <a:lnTo>
                    <a:pt x="368" y="396"/>
                  </a:lnTo>
                  <a:lnTo>
                    <a:pt x="367" y="397"/>
                  </a:lnTo>
                  <a:lnTo>
                    <a:pt x="368" y="398"/>
                  </a:lnTo>
                  <a:lnTo>
                    <a:pt x="368" y="400"/>
                  </a:lnTo>
                  <a:lnTo>
                    <a:pt x="366" y="398"/>
                  </a:lnTo>
                  <a:lnTo>
                    <a:pt x="366" y="403"/>
                  </a:lnTo>
                  <a:lnTo>
                    <a:pt x="364" y="403"/>
                  </a:lnTo>
                  <a:lnTo>
                    <a:pt x="362" y="404"/>
                  </a:lnTo>
                  <a:lnTo>
                    <a:pt x="361" y="407"/>
                  </a:lnTo>
                  <a:lnTo>
                    <a:pt x="361" y="408"/>
                  </a:lnTo>
                  <a:lnTo>
                    <a:pt x="360" y="408"/>
                  </a:lnTo>
                  <a:lnTo>
                    <a:pt x="357" y="409"/>
                  </a:lnTo>
                  <a:lnTo>
                    <a:pt x="357" y="416"/>
                  </a:lnTo>
                  <a:lnTo>
                    <a:pt x="355" y="420"/>
                  </a:lnTo>
                  <a:lnTo>
                    <a:pt x="354" y="420"/>
                  </a:lnTo>
                  <a:lnTo>
                    <a:pt x="348" y="421"/>
                  </a:lnTo>
                  <a:lnTo>
                    <a:pt x="345" y="421"/>
                  </a:lnTo>
                  <a:lnTo>
                    <a:pt x="343" y="422"/>
                  </a:lnTo>
                  <a:lnTo>
                    <a:pt x="342" y="421"/>
                  </a:lnTo>
                  <a:lnTo>
                    <a:pt x="338" y="421"/>
                  </a:lnTo>
                  <a:lnTo>
                    <a:pt x="337" y="424"/>
                  </a:lnTo>
                  <a:lnTo>
                    <a:pt x="336" y="424"/>
                  </a:lnTo>
                  <a:lnTo>
                    <a:pt x="333" y="421"/>
                  </a:lnTo>
                  <a:lnTo>
                    <a:pt x="332" y="419"/>
                  </a:lnTo>
                  <a:lnTo>
                    <a:pt x="332" y="418"/>
                  </a:lnTo>
                  <a:lnTo>
                    <a:pt x="333" y="418"/>
                  </a:lnTo>
                  <a:lnTo>
                    <a:pt x="333" y="416"/>
                  </a:lnTo>
                  <a:lnTo>
                    <a:pt x="331" y="416"/>
                  </a:lnTo>
                  <a:lnTo>
                    <a:pt x="330" y="413"/>
                  </a:lnTo>
                  <a:lnTo>
                    <a:pt x="330" y="415"/>
                  </a:lnTo>
                  <a:lnTo>
                    <a:pt x="330" y="418"/>
                  </a:lnTo>
                  <a:lnTo>
                    <a:pt x="328" y="418"/>
                  </a:lnTo>
                  <a:lnTo>
                    <a:pt x="327" y="413"/>
                  </a:lnTo>
                  <a:lnTo>
                    <a:pt x="326" y="410"/>
                  </a:lnTo>
                  <a:lnTo>
                    <a:pt x="320" y="408"/>
                  </a:lnTo>
                  <a:lnTo>
                    <a:pt x="314" y="408"/>
                  </a:lnTo>
                  <a:lnTo>
                    <a:pt x="314" y="409"/>
                  </a:lnTo>
                  <a:lnTo>
                    <a:pt x="307" y="410"/>
                  </a:lnTo>
                  <a:lnTo>
                    <a:pt x="304" y="410"/>
                  </a:lnTo>
                  <a:lnTo>
                    <a:pt x="301" y="409"/>
                  </a:lnTo>
                  <a:lnTo>
                    <a:pt x="300" y="410"/>
                  </a:lnTo>
                  <a:lnTo>
                    <a:pt x="303" y="413"/>
                  </a:lnTo>
                  <a:lnTo>
                    <a:pt x="302" y="414"/>
                  </a:lnTo>
                  <a:lnTo>
                    <a:pt x="296" y="414"/>
                  </a:lnTo>
                  <a:lnTo>
                    <a:pt x="291" y="413"/>
                  </a:lnTo>
                  <a:lnTo>
                    <a:pt x="286" y="410"/>
                  </a:lnTo>
                  <a:lnTo>
                    <a:pt x="280" y="404"/>
                  </a:lnTo>
                  <a:lnTo>
                    <a:pt x="274" y="395"/>
                  </a:lnTo>
                  <a:lnTo>
                    <a:pt x="268" y="385"/>
                  </a:lnTo>
                  <a:lnTo>
                    <a:pt x="268" y="384"/>
                  </a:lnTo>
                  <a:lnTo>
                    <a:pt x="270" y="383"/>
                  </a:lnTo>
                  <a:lnTo>
                    <a:pt x="273" y="384"/>
                  </a:lnTo>
                  <a:lnTo>
                    <a:pt x="278" y="384"/>
                  </a:lnTo>
                  <a:lnTo>
                    <a:pt x="283" y="384"/>
                  </a:lnTo>
                  <a:lnTo>
                    <a:pt x="283" y="385"/>
                  </a:lnTo>
                  <a:lnTo>
                    <a:pt x="286" y="388"/>
                  </a:lnTo>
                  <a:lnTo>
                    <a:pt x="289" y="386"/>
                  </a:lnTo>
                  <a:lnTo>
                    <a:pt x="286" y="385"/>
                  </a:lnTo>
                  <a:lnTo>
                    <a:pt x="286" y="384"/>
                  </a:lnTo>
                  <a:lnTo>
                    <a:pt x="286" y="383"/>
                  </a:lnTo>
                  <a:lnTo>
                    <a:pt x="284" y="382"/>
                  </a:lnTo>
                  <a:lnTo>
                    <a:pt x="283" y="382"/>
                  </a:lnTo>
                  <a:lnTo>
                    <a:pt x="274" y="379"/>
                  </a:lnTo>
                  <a:lnTo>
                    <a:pt x="272" y="378"/>
                  </a:lnTo>
                  <a:lnTo>
                    <a:pt x="272" y="376"/>
                  </a:lnTo>
                  <a:lnTo>
                    <a:pt x="272" y="371"/>
                  </a:lnTo>
                  <a:lnTo>
                    <a:pt x="273" y="366"/>
                  </a:lnTo>
                  <a:lnTo>
                    <a:pt x="276" y="364"/>
                  </a:lnTo>
                  <a:lnTo>
                    <a:pt x="276" y="361"/>
                  </a:lnTo>
                  <a:lnTo>
                    <a:pt x="276" y="356"/>
                  </a:lnTo>
                  <a:lnTo>
                    <a:pt x="284" y="352"/>
                  </a:lnTo>
                  <a:lnTo>
                    <a:pt x="282" y="352"/>
                  </a:lnTo>
                  <a:lnTo>
                    <a:pt x="280" y="353"/>
                  </a:lnTo>
                  <a:lnTo>
                    <a:pt x="277" y="353"/>
                  </a:lnTo>
                  <a:lnTo>
                    <a:pt x="273" y="358"/>
                  </a:lnTo>
                  <a:lnTo>
                    <a:pt x="272" y="361"/>
                  </a:lnTo>
                  <a:lnTo>
                    <a:pt x="268" y="365"/>
                  </a:lnTo>
                  <a:lnTo>
                    <a:pt x="268" y="367"/>
                  </a:lnTo>
                  <a:lnTo>
                    <a:pt x="266" y="368"/>
                  </a:lnTo>
                  <a:lnTo>
                    <a:pt x="264" y="370"/>
                  </a:lnTo>
                  <a:lnTo>
                    <a:pt x="261" y="370"/>
                  </a:lnTo>
                  <a:lnTo>
                    <a:pt x="259" y="367"/>
                  </a:lnTo>
                  <a:lnTo>
                    <a:pt x="255" y="367"/>
                  </a:lnTo>
                  <a:lnTo>
                    <a:pt x="252" y="364"/>
                  </a:lnTo>
                  <a:lnTo>
                    <a:pt x="254" y="361"/>
                  </a:lnTo>
                  <a:lnTo>
                    <a:pt x="254" y="359"/>
                  </a:lnTo>
                  <a:lnTo>
                    <a:pt x="252" y="356"/>
                  </a:lnTo>
                  <a:lnTo>
                    <a:pt x="248" y="354"/>
                  </a:lnTo>
                  <a:lnTo>
                    <a:pt x="246" y="354"/>
                  </a:lnTo>
                  <a:lnTo>
                    <a:pt x="248" y="355"/>
                  </a:lnTo>
                  <a:lnTo>
                    <a:pt x="250" y="359"/>
                  </a:lnTo>
                  <a:lnTo>
                    <a:pt x="249" y="361"/>
                  </a:lnTo>
                  <a:lnTo>
                    <a:pt x="248" y="364"/>
                  </a:lnTo>
                  <a:lnTo>
                    <a:pt x="247" y="364"/>
                  </a:lnTo>
                  <a:lnTo>
                    <a:pt x="248" y="365"/>
                  </a:lnTo>
                  <a:lnTo>
                    <a:pt x="248" y="367"/>
                  </a:lnTo>
                  <a:lnTo>
                    <a:pt x="250" y="368"/>
                  </a:lnTo>
                  <a:lnTo>
                    <a:pt x="259" y="377"/>
                  </a:lnTo>
                  <a:lnTo>
                    <a:pt x="258" y="377"/>
                  </a:lnTo>
                  <a:lnTo>
                    <a:pt x="247" y="380"/>
                  </a:lnTo>
                  <a:lnTo>
                    <a:pt x="218" y="374"/>
                  </a:lnTo>
                  <a:lnTo>
                    <a:pt x="216" y="376"/>
                  </a:lnTo>
                  <a:lnTo>
                    <a:pt x="213" y="376"/>
                  </a:lnTo>
                  <a:lnTo>
                    <a:pt x="211" y="378"/>
                  </a:lnTo>
                  <a:lnTo>
                    <a:pt x="205" y="376"/>
                  </a:lnTo>
                  <a:lnTo>
                    <a:pt x="200" y="376"/>
                  </a:lnTo>
                  <a:lnTo>
                    <a:pt x="198" y="377"/>
                  </a:lnTo>
                  <a:lnTo>
                    <a:pt x="192" y="377"/>
                  </a:lnTo>
                  <a:lnTo>
                    <a:pt x="183" y="379"/>
                  </a:lnTo>
                  <a:lnTo>
                    <a:pt x="180" y="382"/>
                  </a:lnTo>
                  <a:lnTo>
                    <a:pt x="177" y="384"/>
                  </a:lnTo>
                  <a:lnTo>
                    <a:pt x="177" y="388"/>
                  </a:lnTo>
                  <a:lnTo>
                    <a:pt x="178" y="392"/>
                  </a:lnTo>
                  <a:lnTo>
                    <a:pt x="181" y="394"/>
                  </a:lnTo>
                  <a:lnTo>
                    <a:pt x="177" y="397"/>
                  </a:lnTo>
                  <a:lnTo>
                    <a:pt x="175" y="401"/>
                  </a:lnTo>
                  <a:lnTo>
                    <a:pt x="174" y="404"/>
                  </a:lnTo>
                  <a:lnTo>
                    <a:pt x="176" y="406"/>
                  </a:lnTo>
                  <a:lnTo>
                    <a:pt x="176" y="407"/>
                  </a:lnTo>
                  <a:lnTo>
                    <a:pt x="174" y="407"/>
                  </a:lnTo>
                  <a:lnTo>
                    <a:pt x="171" y="409"/>
                  </a:lnTo>
                  <a:lnTo>
                    <a:pt x="170" y="412"/>
                  </a:lnTo>
                  <a:lnTo>
                    <a:pt x="170" y="414"/>
                  </a:lnTo>
                  <a:lnTo>
                    <a:pt x="165" y="414"/>
                  </a:lnTo>
                  <a:lnTo>
                    <a:pt x="164" y="414"/>
                  </a:lnTo>
                  <a:lnTo>
                    <a:pt x="158" y="413"/>
                  </a:lnTo>
                  <a:lnTo>
                    <a:pt x="157" y="414"/>
                  </a:lnTo>
                  <a:lnTo>
                    <a:pt x="157" y="415"/>
                  </a:lnTo>
                  <a:lnTo>
                    <a:pt x="158" y="416"/>
                  </a:lnTo>
                  <a:lnTo>
                    <a:pt x="154" y="418"/>
                  </a:lnTo>
                  <a:lnTo>
                    <a:pt x="151" y="419"/>
                  </a:lnTo>
                  <a:lnTo>
                    <a:pt x="151" y="421"/>
                  </a:lnTo>
                  <a:lnTo>
                    <a:pt x="150" y="421"/>
                  </a:lnTo>
                  <a:lnTo>
                    <a:pt x="148" y="419"/>
                  </a:lnTo>
                  <a:lnTo>
                    <a:pt x="146" y="420"/>
                  </a:lnTo>
                  <a:lnTo>
                    <a:pt x="144" y="419"/>
                  </a:lnTo>
                  <a:lnTo>
                    <a:pt x="144" y="416"/>
                  </a:lnTo>
                  <a:lnTo>
                    <a:pt x="142" y="416"/>
                  </a:lnTo>
                  <a:lnTo>
                    <a:pt x="138" y="416"/>
                  </a:lnTo>
                  <a:lnTo>
                    <a:pt x="138" y="415"/>
                  </a:lnTo>
                  <a:lnTo>
                    <a:pt x="136" y="414"/>
                  </a:lnTo>
                  <a:lnTo>
                    <a:pt x="133" y="415"/>
                  </a:lnTo>
                  <a:lnTo>
                    <a:pt x="129" y="414"/>
                  </a:lnTo>
                  <a:lnTo>
                    <a:pt x="127" y="415"/>
                  </a:lnTo>
                  <a:lnTo>
                    <a:pt x="126" y="416"/>
                  </a:lnTo>
                  <a:lnTo>
                    <a:pt x="127" y="418"/>
                  </a:lnTo>
                  <a:lnTo>
                    <a:pt x="124" y="418"/>
                  </a:lnTo>
                  <a:lnTo>
                    <a:pt x="122" y="420"/>
                  </a:lnTo>
                  <a:lnTo>
                    <a:pt x="121" y="421"/>
                  </a:lnTo>
                  <a:lnTo>
                    <a:pt x="120" y="421"/>
                  </a:lnTo>
                  <a:lnTo>
                    <a:pt x="116" y="422"/>
                  </a:lnTo>
                  <a:lnTo>
                    <a:pt x="115" y="424"/>
                  </a:lnTo>
                  <a:lnTo>
                    <a:pt x="115" y="426"/>
                  </a:lnTo>
                  <a:lnTo>
                    <a:pt x="114" y="427"/>
                  </a:lnTo>
                  <a:lnTo>
                    <a:pt x="116" y="430"/>
                  </a:lnTo>
                  <a:lnTo>
                    <a:pt x="116" y="431"/>
                  </a:lnTo>
                  <a:lnTo>
                    <a:pt x="115" y="431"/>
                  </a:lnTo>
                  <a:lnTo>
                    <a:pt x="114" y="430"/>
                  </a:lnTo>
                  <a:lnTo>
                    <a:pt x="112" y="430"/>
                  </a:lnTo>
                  <a:lnTo>
                    <a:pt x="109" y="431"/>
                  </a:lnTo>
                  <a:lnTo>
                    <a:pt x="108" y="430"/>
                  </a:lnTo>
                  <a:lnTo>
                    <a:pt x="108" y="431"/>
                  </a:lnTo>
                  <a:lnTo>
                    <a:pt x="109" y="433"/>
                  </a:lnTo>
                  <a:lnTo>
                    <a:pt x="108" y="434"/>
                  </a:lnTo>
                  <a:lnTo>
                    <a:pt x="108" y="437"/>
                  </a:lnTo>
                  <a:lnTo>
                    <a:pt x="102" y="436"/>
                  </a:lnTo>
                  <a:lnTo>
                    <a:pt x="99" y="436"/>
                  </a:lnTo>
                  <a:lnTo>
                    <a:pt x="97" y="432"/>
                  </a:lnTo>
                  <a:lnTo>
                    <a:pt x="93" y="431"/>
                  </a:lnTo>
                  <a:lnTo>
                    <a:pt x="93" y="430"/>
                  </a:lnTo>
                  <a:lnTo>
                    <a:pt x="87" y="428"/>
                  </a:lnTo>
                  <a:lnTo>
                    <a:pt x="84" y="430"/>
                  </a:lnTo>
                  <a:lnTo>
                    <a:pt x="74" y="424"/>
                  </a:lnTo>
                  <a:lnTo>
                    <a:pt x="70" y="424"/>
                  </a:lnTo>
                  <a:lnTo>
                    <a:pt x="68" y="422"/>
                  </a:lnTo>
                  <a:lnTo>
                    <a:pt x="67" y="421"/>
                  </a:lnTo>
                  <a:lnTo>
                    <a:pt x="68" y="419"/>
                  </a:lnTo>
                  <a:lnTo>
                    <a:pt x="68" y="418"/>
                  </a:lnTo>
                  <a:lnTo>
                    <a:pt x="70" y="416"/>
                  </a:lnTo>
                  <a:lnTo>
                    <a:pt x="72" y="413"/>
                  </a:lnTo>
                  <a:lnTo>
                    <a:pt x="69" y="404"/>
                  </a:lnTo>
                  <a:lnTo>
                    <a:pt x="67" y="401"/>
                  </a:lnTo>
                  <a:lnTo>
                    <a:pt x="57" y="400"/>
                  </a:lnTo>
                  <a:lnTo>
                    <a:pt x="55" y="398"/>
                  </a:lnTo>
                  <a:lnTo>
                    <a:pt x="52" y="396"/>
                  </a:lnTo>
                  <a:lnTo>
                    <a:pt x="51" y="392"/>
                  </a:lnTo>
                  <a:lnTo>
                    <a:pt x="51" y="391"/>
                  </a:lnTo>
                  <a:lnTo>
                    <a:pt x="56" y="390"/>
                  </a:lnTo>
                  <a:lnTo>
                    <a:pt x="54" y="388"/>
                  </a:lnTo>
                  <a:lnTo>
                    <a:pt x="52" y="388"/>
                  </a:lnTo>
                  <a:lnTo>
                    <a:pt x="54" y="386"/>
                  </a:lnTo>
                  <a:lnTo>
                    <a:pt x="66" y="390"/>
                  </a:lnTo>
                  <a:lnTo>
                    <a:pt x="63" y="391"/>
                  </a:lnTo>
                  <a:lnTo>
                    <a:pt x="67" y="395"/>
                  </a:lnTo>
                  <a:lnTo>
                    <a:pt x="73" y="396"/>
                  </a:lnTo>
                  <a:lnTo>
                    <a:pt x="75" y="396"/>
                  </a:lnTo>
                  <a:lnTo>
                    <a:pt x="75" y="392"/>
                  </a:lnTo>
                  <a:lnTo>
                    <a:pt x="72" y="390"/>
                  </a:lnTo>
                  <a:lnTo>
                    <a:pt x="74" y="388"/>
                  </a:lnTo>
                  <a:lnTo>
                    <a:pt x="79" y="388"/>
                  </a:lnTo>
                  <a:lnTo>
                    <a:pt x="86" y="391"/>
                  </a:lnTo>
                  <a:lnTo>
                    <a:pt x="87" y="391"/>
                  </a:lnTo>
                  <a:lnTo>
                    <a:pt x="93" y="391"/>
                  </a:lnTo>
                  <a:lnTo>
                    <a:pt x="93" y="392"/>
                  </a:lnTo>
                  <a:lnTo>
                    <a:pt x="91" y="394"/>
                  </a:lnTo>
                  <a:lnTo>
                    <a:pt x="93" y="395"/>
                  </a:lnTo>
                  <a:lnTo>
                    <a:pt x="93" y="398"/>
                  </a:lnTo>
                  <a:lnTo>
                    <a:pt x="94" y="398"/>
                  </a:lnTo>
                  <a:lnTo>
                    <a:pt x="103" y="397"/>
                  </a:lnTo>
                  <a:lnTo>
                    <a:pt x="105" y="400"/>
                  </a:lnTo>
                  <a:lnTo>
                    <a:pt x="106" y="397"/>
                  </a:lnTo>
                  <a:lnTo>
                    <a:pt x="110" y="397"/>
                  </a:lnTo>
                  <a:lnTo>
                    <a:pt x="108" y="396"/>
                  </a:lnTo>
                  <a:lnTo>
                    <a:pt x="103" y="396"/>
                  </a:lnTo>
                  <a:lnTo>
                    <a:pt x="94" y="392"/>
                  </a:lnTo>
                  <a:lnTo>
                    <a:pt x="99" y="390"/>
                  </a:lnTo>
                  <a:lnTo>
                    <a:pt x="100" y="388"/>
                  </a:lnTo>
                  <a:lnTo>
                    <a:pt x="103" y="389"/>
                  </a:lnTo>
                  <a:lnTo>
                    <a:pt x="105" y="389"/>
                  </a:lnTo>
                  <a:lnTo>
                    <a:pt x="104" y="388"/>
                  </a:lnTo>
                  <a:lnTo>
                    <a:pt x="108" y="386"/>
                  </a:lnTo>
                  <a:lnTo>
                    <a:pt x="109" y="385"/>
                  </a:lnTo>
                  <a:lnTo>
                    <a:pt x="109" y="383"/>
                  </a:lnTo>
                  <a:lnTo>
                    <a:pt x="105" y="383"/>
                  </a:lnTo>
                  <a:lnTo>
                    <a:pt x="104" y="385"/>
                  </a:lnTo>
                  <a:lnTo>
                    <a:pt x="103" y="385"/>
                  </a:lnTo>
                  <a:lnTo>
                    <a:pt x="102" y="384"/>
                  </a:lnTo>
                  <a:lnTo>
                    <a:pt x="97" y="384"/>
                  </a:lnTo>
                  <a:lnTo>
                    <a:pt x="92" y="386"/>
                  </a:lnTo>
                  <a:lnTo>
                    <a:pt x="84" y="383"/>
                  </a:lnTo>
                  <a:lnTo>
                    <a:pt x="76" y="379"/>
                  </a:lnTo>
                  <a:lnTo>
                    <a:pt x="76" y="380"/>
                  </a:lnTo>
                  <a:lnTo>
                    <a:pt x="76" y="382"/>
                  </a:lnTo>
                  <a:lnTo>
                    <a:pt x="72" y="382"/>
                  </a:lnTo>
                  <a:lnTo>
                    <a:pt x="70" y="379"/>
                  </a:lnTo>
                  <a:lnTo>
                    <a:pt x="67" y="382"/>
                  </a:lnTo>
                  <a:lnTo>
                    <a:pt x="64" y="380"/>
                  </a:lnTo>
                  <a:lnTo>
                    <a:pt x="63" y="380"/>
                  </a:lnTo>
                  <a:lnTo>
                    <a:pt x="63" y="378"/>
                  </a:lnTo>
                  <a:lnTo>
                    <a:pt x="60" y="373"/>
                  </a:lnTo>
                  <a:lnTo>
                    <a:pt x="57" y="372"/>
                  </a:lnTo>
                  <a:lnTo>
                    <a:pt x="57" y="374"/>
                  </a:lnTo>
                  <a:lnTo>
                    <a:pt x="57" y="376"/>
                  </a:lnTo>
                  <a:lnTo>
                    <a:pt x="56" y="376"/>
                  </a:lnTo>
                  <a:lnTo>
                    <a:pt x="55" y="378"/>
                  </a:lnTo>
                  <a:lnTo>
                    <a:pt x="52" y="376"/>
                  </a:lnTo>
                  <a:lnTo>
                    <a:pt x="50" y="376"/>
                  </a:lnTo>
                  <a:lnTo>
                    <a:pt x="49" y="377"/>
                  </a:lnTo>
                  <a:lnTo>
                    <a:pt x="43" y="377"/>
                  </a:lnTo>
                  <a:lnTo>
                    <a:pt x="40" y="373"/>
                  </a:lnTo>
                  <a:lnTo>
                    <a:pt x="40" y="370"/>
                  </a:lnTo>
                  <a:lnTo>
                    <a:pt x="40" y="371"/>
                  </a:lnTo>
                  <a:lnTo>
                    <a:pt x="38" y="373"/>
                  </a:lnTo>
                  <a:lnTo>
                    <a:pt x="39" y="378"/>
                  </a:lnTo>
                  <a:lnTo>
                    <a:pt x="39" y="380"/>
                  </a:lnTo>
                  <a:lnTo>
                    <a:pt x="44" y="382"/>
                  </a:lnTo>
                  <a:lnTo>
                    <a:pt x="43" y="382"/>
                  </a:lnTo>
                  <a:lnTo>
                    <a:pt x="43" y="385"/>
                  </a:lnTo>
                  <a:lnTo>
                    <a:pt x="40" y="386"/>
                  </a:lnTo>
                  <a:lnTo>
                    <a:pt x="42" y="389"/>
                  </a:lnTo>
                  <a:lnTo>
                    <a:pt x="38" y="389"/>
                  </a:lnTo>
                  <a:lnTo>
                    <a:pt x="38" y="391"/>
                  </a:lnTo>
                  <a:lnTo>
                    <a:pt x="37" y="391"/>
                  </a:lnTo>
                  <a:lnTo>
                    <a:pt x="36" y="391"/>
                  </a:lnTo>
                  <a:lnTo>
                    <a:pt x="32" y="386"/>
                  </a:lnTo>
                  <a:lnTo>
                    <a:pt x="32" y="382"/>
                  </a:lnTo>
                  <a:lnTo>
                    <a:pt x="33" y="380"/>
                  </a:lnTo>
                  <a:lnTo>
                    <a:pt x="33" y="378"/>
                  </a:lnTo>
                  <a:lnTo>
                    <a:pt x="28" y="377"/>
                  </a:lnTo>
                  <a:lnTo>
                    <a:pt x="30" y="374"/>
                  </a:lnTo>
                  <a:lnTo>
                    <a:pt x="28" y="372"/>
                  </a:lnTo>
                  <a:lnTo>
                    <a:pt x="25" y="371"/>
                  </a:lnTo>
                  <a:lnTo>
                    <a:pt x="24" y="370"/>
                  </a:lnTo>
                  <a:lnTo>
                    <a:pt x="21" y="371"/>
                  </a:lnTo>
                  <a:lnTo>
                    <a:pt x="21" y="373"/>
                  </a:lnTo>
                  <a:lnTo>
                    <a:pt x="20" y="373"/>
                  </a:lnTo>
                  <a:lnTo>
                    <a:pt x="21" y="371"/>
                  </a:lnTo>
                  <a:lnTo>
                    <a:pt x="21" y="370"/>
                  </a:lnTo>
                  <a:lnTo>
                    <a:pt x="19" y="368"/>
                  </a:lnTo>
                  <a:lnTo>
                    <a:pt x="18" y="366"/>
                  </a:lnTo>
                  <a:lnTo>
                    <a:pt x="14" y="365"/>
                  </a:lnTo>
                  <a:lnTo>
                    <a:pt x="15" y="362"/>
                  </a:lnTo>
                  <a:lnTo>
                    <a:pt x="18" y="364"/>
                  </a:lnTo>
                  <a:lnTo>
                    <a:pt x="21" y="364"/>
                  </a:lnTo>
                  <a:lnTo>
                    <a:pt x="26" y="365"/>
                  </a:lnTo>
                  <a:lnTo>
                    <a:pt x="27" y="365"/>
                  </a:lnTo>
                  <a:lnTo>
                    <a:pt x="30" y="360"/>
                  </a:lnTo>
                  <a:lnTo>
                    <a:pt x="30" y="356"/>
                  </a:lnTo>
                  <a:lnTo>
                    <a:pt x="32" y="355"/>
                  </a:lnTo>
                  <a:lnTo>
                    <a:pt x="33" y="356"/>
                  </a:lnTo>
                  <a:lnTo>
                    <a:pt x="36" y="355"/>
                  </a:lnTo>
                  <a:lnTo>
                    <a:pt x="43" y="349"/>
                  </a:lnTo>
                  <a:lnTo>
                    <a:pt x="48" y="348"/>
                  </a:lnTo>
                  <a:lnTo>
                    <a:pt x="51" y="349"/>
                  </a:lnTo>
                  <a:lnTo>
                    <a:pt x="52" y="350"/>
                  </a:lnTo>
                  <a:lnTo>
                    <a:pt x="55" y="350"/>
                  </a:lnTo>
                  <a:lnTo>
                    <a:pt x="58" y="348"/>
                  </a:lnTo>
                  <a:lnTo>
                    <a:pt x="58" y="347"/>
                  </a:lnTo>
                  <a:lnTo>
                    <a:pt x="60" y="346"/>
                  </a:lnTo>
                  <a:lnTo>
                    <a:pt x="61" y="331"/>
                  </a:lnTo>
                  <a:lnTo>
                    <a:pt x="60" y="326"/>
                  </a:lnTo>
                  <a:lnTo>
                    <a:pt x="60" y="325"/>
                  </a:lnTo>
                  <a:lnTo>
                    <a:pt x="58" y="324"/>
                  </a:lnTo>
                  <a:lnTo>
                    <a:pt x="58" y="323"/>
                  </a:lnTo>
                  <a:lnTo>
                    <a:pt x="58" y="318"/>
                  </a:lnTo>
                  <a:lnTo>
                    <a:pt x="57" y="313"/>
                  </a:lnTo>
                  <a:lnTo>
                    <a:pt x="55" y="307"/>
                  </a:lnTo>
                  <a:lnTo>
                    <a:pt x="52" y="306"/>
                  </a:lnTo>
                  <a:lnTo>
                    <a:pt x="51" y="307"/>
                  </a:lnTo>
                  <a:lnTo>
                    <a:pt x="46" y="307"/>
                  </a:lnTo>
                  <a:lnTo>
                    <a:pt x="44" y="305"/>
                  </a:lnTo>
                  <a:lnTo>
                    <a:pt x="40" y="306"/>
                  </a:lnTo>
                  <a:lnTo>
                    <a:pt x="40" y="304"/>
                  </a:lnTo>
                  <a:lnTo>
                    <a:pt x="37" y="304"/>
                  </a:lnTo>
                  <a:lnTo>
                    <a:pt x="37" y="302"/>
                  </a:lnTo>
                  <a:lnTo>
                    <a:pt x="37" y="301"/>
                  </a:lnTo>
                  <a:lnTo>
                    <a:pt x="36" y="301"/>
                  </a:lnTo>
                  <a:lnTo>
                    <a:pt x="36" y="302"/>
                  </a:lnTo>
                  <a:lnTo>
                    <a:pt x="34" y="304"/>
                  </a:lnTo>
                  <a:lnTo>
                    <a:pt x="33" y="302"/>
                  </a:lnTo>
                  <a:lnTo>
                    <a:pt x="32" y="302"/>
                  </a:lnTo>
                  <a:lnTo>
                    <a:pt x="31" y="300"/>
                  </a:lnTo>
                  <a:lnTo>
                    <a:pt x="28" y="300"/>
                  </a:lnTo>
                  <a:lnTo>
                    <a:pt x="24" y="300"/>
                  </a:lnTo>
                  <a:lnTo>
                    <a:pt x="21" y="300"/>
                  </a:lnTo>
                  <a:lnTo>
                    <a:pt x="20" y="301"/>
                  </a:lnTo>
                  <a:lnTo>
                    <a:pt x="19" y="299"/>
                  </a:lnTo>
                  <a:lnTo>
                    <a:pt x="18" y="301"/>
                  </a:lnTo>
                  <a:lnTo>
                    <a:pt x="15" y="300"/>
                  </a:lnTo>
                  <a:lnTo>
                    <a:pt x="12" y="301"/>
                  </a:lnTo>
                  <a:lnTo>
                    <a:pt x="7" y="304"/>
                  </a:lnTo>
                  <a:lnTo>
                    <a:pt x="6" y="304"/>
                  </a:lnTo>
                  <a:lnTo>
                    <a:pt x="6" y="301"/>
                  </a:lnTo>
                  <a:lnTo>
                    <a:pt x="2" y="304"/>
                  </a:lnTo>
                  <a:lnTo>
                    <a:pt x="0" y="304"/>
                  </a:lnTo>
                  <a:lnTo>
                    <a:pt x="0" y="302"/>
                  </a:lnTo>
                  <a:lnTo>
                    <a:pt x="3" y="299"/>
                  </a:lnTo>
                  <a:lnTo>
                    <a:pt x="3" y="296"/>
                  </a:lnTo>
                  <a:lnTo>
                    <a:pt x="2" y="294"/>
                  </a:lnTo>
                  <a:lnTo>
                    <a:pt x="2" y="292"/>
                  </a:lnTo>
                  <a:lnTo>
                    <a:pt x="3" y="292"/>
                  </a:lnTo>
                  <a:lnTo>
                    <a:pt x="4" y="292"/>
                  </a:lnTo>
                  <a:lnTo>
                    <a:pt x="8" y="288"/>
                  </a:lnTo>
                  <a:lnTo>
                    <a:pt x="7" y="286"/>
                  </a:lnTo>
                  <a:lnTo>
                    <a:pt x="4" y="283"/>
                  </a:lnTo>
                  <a:lnTo>
                    <a:pt x="3" y="284"/>
                  </a:lnTo>
                  <a:lnTo>
                    <a:pt x="2" y="284"/>
                  </a:lnTo>
                  <a:lnTo>
                    <a:pt x="2" y="283"/>
                  </a:lnTo>
                  <a:lnTo>
                    <a:pt x="10" y="278"/>
                  </a:lnTo>
                  <a:lnTo>
                    <a:pt x="14" y="281"/>
                  </a:lnTo>
                  <a:lnTo>
                    <a:pt x="19" y="278"/>
                  </a:lnTo>
                  <a:lnTo>
                    <a:pt x="26" y="275"/>
                  </a:lnTo>
                  <a:lnTo>
                    <a:pt x="27" y="272"/>
                  </a:lnTo>
                  <a:lnTo>
                    <a:pt x="32" y="272"/>
                  </a:lnTo>
                  <a:lnTo>
                    <a:pt x="34" y="271"/>
                  </a:lnTo>
                  <a:lnTo>
                    <a:pt x="34" y="269"/>
                  </a:lnTo>
                  <a:lnTo>
                    <a:pt x="38" y="268"/>
                  </a:lnTo>
                  <a:lnTo>
                    <a:pt x="37" y="266"/>
                  </a:lnTo>
                  <a:lnTo>
                    <a:pt x="38" y="265"/>
                  </a:lnTo>
                  <a:lnTo>
                    <a:pt x="39" y="264"/>
                  </a:lnTo>
                  <a:lnTo>
                    <a:pt x="42" y="264"/>
                  </a:lnTo>
                  <a:lnTo>
                    <a:pt x="44" y="264"/>
                  </a:lnTo>
                  <a:lnTo>
                    <a:pt x="48" y="265"/>
                  </a:lnTo>
                  <a:lnTo>
                    <a:pt x="50" y="265"/>
                  </a:lnTo>
                  <a:lnTo>
                    <a:pt x="51" y="264"/>
                  </a:lnTo>
                  <a:lnTo>
                    <a:pt x="52" y="264"/>
                  </a:lnTo>
                  <a:lnTo>
                    <a:pt x="55" y="263"/>
                  </a:lnTo>
                  <a:lnTo>
                    <a:pt x="55" y="262"/>
                  </a:lnTo>
                  <a:lnTo>
                    <a:pt x="54" y="259"/>
                  </a:lnTo>
                  <a:lnTo>
                    <a:pt x="57" y="259"/>
                  </a:lnTo>
                  <a:lnTo>
                    <a:pt x="61" y="260"/>
                  </a:lnTo>
                  <a:lnTo>
                    <a:pt x="62" y="260"/>
                  </a:lnTo>
                  <a:lnTo>
                    <a:pt x="66" y="260"/>
                  </a:lnTo>
                  <a:lnTo>
                    <a:pt x="67" y="259"/>
                  </a:lnTo>
                  <a:lnTo>
                    <a:pt x="66" y="257"/>
                  </a:lnTo>
                  <a:lnTo>
                    <a:pt x="68" y="257"/>
                  </a:lnTo>
                  <a:lnTo>
                    <a:pt x="69" y="257"/>
                  </a:lnTo>
                  <a:lnTo>
                    <a:pt x="72" y="257"/>
                  </a:lnTo>
                  <a:lnTo>
                    <a:pt x="73" y="256"/>
                  </a:lnTo>
                  <a:lnTo>
                    <a:pt x="72" y="253"/>
                  </a:lnTo>
                  <a:lnTo>
                    <a:pt x="72" y="251"/>
                  </a:lnTo>
                  <a:lnTo>
                    <a:pt x="74" y="250"/>
                  </a:lnTo>
                  <a:lnTo>
                    <a:pt x="73" y="250"/>
                  </a:lnTo>
                  <a:lnTo>
                    <a:pt x="70" y="248"/>
                  </a:lnTo>
                  <a:lnTo>
                    <a:pt x="72" y="247"/>
                  </a:lnTo>
                  <a:lnTo>
                    <a:pt x="70" y="246"/>
                  </a:lnTo>
                  <a:lnTo>
                    <a:pt x="70" y="245"/>
                  </a:lnTo>
                  <a:lnTo>
                    <a:pt x="78" y="241"/>
                  </a:lnTo>
                  <a:lnTo>
                    <a:pt x="78" y="240"/>
                  </a:lnTo>
                  <a:lnTo>
                    <a:pt x="75" y="240"/>
                  </a:lnTo>
                  <a:lnTo>
                    <a:pt x="75" y="239"/>
                  </a:lnTo>
                  <a:lnTo>
                    <a:pt x="76" y="238"/>
                  </a:lnTo>
                  <a:lnTo>
                    <a:pt x="73" y="236"/>
                  </a:lnTo>
                  <a:lnTo>
                    <a:pt x="73" y="235"/>
                  </a:lnTo>
                  <a:lnTo>
                    <a:pt x="76" y="232"/>
                  </a:lnTo>
                  <a:lnTo>
                    <a:pt x="78" y="232"/>
                  </a:lnTo>
                  <a:lnTo>
                    <a:pt x="79" y="229"/>
                  </a:lnTo>
                  <a:lnTo>
                    <a:pt x="81" y="228"/>
                  </a:lnTo>
                  <a:lnTo>
                    <a:pt x="84" y="232"/>
                  </a:lnTo>
                  <a:lnTo>
                    <a:pt x="88" y="232"/>
                  </a:lnTo>
                  <a:lnTo>
                    <a:pt x="92" y="233"/>
                  </a:lnTo>
                  <a:lnTo>
                    <a:pt x="92" y="234"/>
                  </a:lnTo>
                  <a:lnTo>
                    <a:pt x="93" y="235"/>
                  </a:lnTo>
                  <a:lnTo>
                    <a:pt x="98" y="233"/>
                  </a:lnTo>
                  <a:lnTo>
                    <a:pt x="100" y="234"/>
                  </a:lnTo>
                  <a:lnTo>
                    <a:pt x="103" y="233"/>
                  </a:lnTo>
                  <a:lnTo>
                    <a:pt x="103" y="238"/>
                  </a:lnTo>
                  <a:lnTo>
                    <a:pt x="104" y="240"/>
                  </a:lnTo>
                  <a:lnTo>
                    <a:pt x="108" y="241"/>
                  </a:lnTo>
                  <a:lnTo>
                    <a:pt x="106" y="245"/>
                  </a:lnTo>
                  <a:lnTo>
                    <a:pt x="109" y="245"/>
                  </a:lnTo>
                  <a:lnTo>
                    <a:pt x="110" y="246"/>
                  </a:lnTo>
                  <a:lnTo>
                    <a:pt x="120" y="241"/>
                  </a:lnTo>
                  <a:lnTo>
                    <a:pt x="122" y="241"/>
                  </a:lnTo>
                  <a:lnTo>
                    <a:pt x="122" y="239"/>
                  </a:lnTo>
                  <a:lnTo>
                    <a:pt x="124" y="236"/>
                  </a:lnTo>
                  <a:lnTo>
                    <a:pt x="124" y="235"/>
                  </a:lnTo>
                  <a:lnTo>
                    <a:pt x="123" y="234"/>
                  </a:lnTo>
                  <a:lnTo>
                    <a:pt x="124" y="233"/>
                  </a:lnTo>
                  <a:lnTo>
                    <a:pt x="126" y="230"/>
                  </a:lnTo>
                  <a:lnTo>
                    <a:pt x="128" y="230"/>
                  </a:lnTo>
                  <a:lnTo>
                    <a:pt x="130" y="233"/>
                  </a:lnTo>
                  <a:lnTo>
                    <a:pt x="132" y="238"/>
                  </a:lnTo>
                  <a:lnTo>
                    <a:pt x="136" y="238"/>
                  </a:lnTo>
                  <a:lnTo>
                    <a:pt x="141" y="236"/>
                  </a:lnTo>
                  <a:lnTo>
                    <a:pt x="148" y="239"/>
                  </a:lnTo>
                  <a:lnTo>
                    <a:pt x="150" y="238"/>
                  </a:lnTo>
                  <a:lnTo>
                    <a:pt x="146" y="235"/>
                  </a:lnTo>
                  <a:lnTo>
                    <a:pt x="147" y="232"/>
                  </a:lnTo>
                  <a:lnTo>
                    <a:pt x="145" y="230"/>
                  </a:lnTo>
                  <a:lnTo>
                    <a:pt x="145" y="229"/>
                  </a:lnTo>
                  <a:lnTo>
                    <a:pt x="147" y="226"/>
                  </a:lnTo>
                  <a:lnTo>
                    <a:pt x="147" y="224"/>
                  </a:lnTo>
                  <a:lnTo>
                    <a:pt x="150" y="224"/>
                  </a:lnTo>
                  <a:lnTo>
                    <a:pt x="150" y="223"/>
                  </a:lnTo>
                  <a:lnTo>
                    <a:pt x="153" y="222"/>
                  </a:lnTo>
                  <a:lnTo>
                    <a:pt x="159" y="222"/>
                  </a:lnTo>
                  <a:lnTo>
                    <a:pt x="165" y="217"/>
                  </a:lnTo>
                  <a:lnTo>
                    <a:pt x="169" y="214"/>
                  </a:lnTo>
                  <a:lnTo>
                    <a:pt x="171" y="212"/>
                  </a:lnTo>
                  <a:lnTo>
                    <a:pt x="171" y="211"/>
                  </a:lnTo>
                  <a:lnTo>
                    <a:pt x="174" y="208"/>
                  </a:lnTo>
                  <a:lnTo>
                    <a:pt x="176" y="205"/>
                  </a:lnTo>
                  <a:lnTo>
                    <a:pt x="176" y="202"/>
                  </a:lnTo>
                  <a:lnTo>
                    <a:pt x="175" y="202"/>
                  </a:lnTo>
                  <a:lnTo>
                    <a:pt x="178" y="198"/>
                  </a:lnTo>
                  <a:lnTo>
                    <a:pt x="178" y="196"/>
                  </a:lnTo>
                  <a:lnTo>
                    <a:pt x="181" y="194"/>
                  </a:lnTo>
                  <a:lnTo>
                    <a:pt x="184" y="198"/>
                  </a:lnTo>
                  <a:lnTo>
                    <a:pt x="186" y="199"/>
                  </a:lnTo>
                  <a:lnTo>
                    <a:pt x="192" y="202"/>
                  </a:lnTo>
                  <a:lnTo>
                    <a:pt x="190" y="204"/>
                  </a:lnTo>
                  <a:lnTo>
                    <a:pt x="193" y="206"/>
                  </a:lnTo>
                  <a:lnTo>
                    <a:pt x="193" y="211"/>
                  </a:lnTo>
                  <a:lnTo>
                    <a:pt x="195" y="205"/>
                  </a:lnTo>
                  <a:lnTo>
                    <a:pt x="195" y="204"/>
                  </a:lnTo>
                  <a:lnTo>
                    <a:pt x="192" y="200"/>
                  </a:lnTo>
                  <a:lnTo>
                    <a:pt x="193" y="197"/>
                  </a:lnTo>
                  <a:lnTo>
                    <a:pt x="192" y="194"/>
                  </a:lnTo>
                  <a:lnTo>
                    <a:pt x="192" y="193"/>
                  </a:lnTo>
                  <a:lnTo>
                    <a:pt x="193" y="190"/>
                  </a:lnTo>
                  <a:lnTo>
                    <a:pt x="195" y="191"/>
                  </a:lnTo>
                  <a:lnTo>
                    <a:pt x="201" y="188"/>
                  </a:lnTo>
                  <a:lnTo>
                    <a:pt x="205" y="190"/>
                  </a:lnTo>
                  <a:lnTo>
                    <a:pt x="207" y="188"/>
                  </a:lnTo>
                  <a:lnTo>
                    <a:pt x="206" y="187"/>
                  </a:lnTo>
                  <a:lnTo>
                    <a:pt x="207" y="187"/>
                  </a:lnTo>
                  <a:lnTo>
                    <a:pt x="211" y="187"/>
                  </a:lnTo>
                  <a:lnTo>
                    <a:pt x="217" y="186"/>
                  </a:lnTo>
                  <a:lnTo>
                    <a:pt x="220" y="188"/>
                  </a:lnTo>
                  <a:lnTo>
                    <a:pt x="224" y="187"/>
                  </a:lnTo>
                  <a:lnTo>
                    <a:pt x="226" y="185"/>
                  </a:lnTo>
                  <a:lnTo>
                    <a:pt x="231" y="186"/>
                  </a:lnTo>
                  <a:lnTo>
                    <a:pt x="230" y="187"/>
                  </a:lnTo>
                  <a:lnTo>
                    <a:pt x="232" y="188"/>
                  </a:lnTo>
                  <a:lnTo>
                    <a:pt x="234" y="191"/>
                  </a:lnTo>
                  <a:lnTo>
                    <a:pt x="235" y="190"/>
                  </a:lnTo>
                  <a:lnTo>
                    <a:pt x="237" y="191"/>
                  </a:lnTo>
                  <a:lnTo>
                    <a:pt x="243" y="190"/>
                  </a:lnTo>
                  <a:lnTo>
                    <a:pt x="248" y="187"/>
                  </a:lnTo>
                  <a:lnTo>
                    <a:pt x="250" y="184"/>
                  </a:lnTo>
                  <a:lnTo>
                    <a:pt x="256" y="180"/>
                  </a:lnTo>
                  <a:lnTo>
                    <a:pt x="258" y="176"/>
                  </a:lnTo>
                  <a:lnTo>
                    <a:pt x="256" y="175"/>
                  </a:lnTo>
                  <a:lnTo>
                    <a:pt x="258" y="174"/>
                  </a:lnTo>
                  <a:lnTo>
                    <a:pt x="259" y="175"/>
                  </a:lnTo>
                  <a:lnTo>
                    <a:pt x="261" y="176"/>
                  </a:lnTo>
                  <a:lnTo>
                    <a:pt x="264" y="175"/>
                  </a:lnTo>
                  <a:lnTo>
                    <a:pt x="265" y="174"/>
                  </a:lnTo>
                  <a:lnTo>
                    <a:pt x="268" y="172"/>
                  </a:lnTo>
                  <a:lnTo>
                    <a:pt x="273" y="166"/>
                  </a:lnTo>
                  <a:lnTo>
                    <a:pt x="278" y="163"/>
                  </a:lnTo>
                  <a:lnTo>
                    <a:pt x="282" y="160"/>
                  </a:lnTo>
                  <a:lnTo>
                    <a:pt x="283" y="158"/>
                  </a:lnTo>
                  <a:lnTo>
                    <a:pt x="284" y="156"/>
                  </a:lnTo>
                  <a:lnTo>
                    <a:pt x="286" y="155"/>
                  </a:lnTo>
                  <a:lnTo>
                    <a:pt x="288" y="155"/>
                  </a:lnTo>
                  <a:lnTo>
                    <a:pt x="290" y="154"/>
                  </a:lnTo>
                  <a:lnTo>
                    <a:pt x="290" y="155"/>
                  </a:lnTo>
                  <a:lnTo>
                    <a:pt x="291" y="157"/>
                  </a:lnTo>
                  <a:lnTo>
                    <a:pt x="294" y="158"/>
                  </a:lnTo>
                  <a:lnTo>
                    <a:pt x="296" y="157"/>
                  </a:lnTo>
                  <a:lnTo>
                    <a:pt x="300" y="157"/>
                  </a:lnTo>
                  <a:lnTo>
                    <a:pt x="303" y="155"/>
                  </a:lnTo>
                  <a:lnTo>
                    <a:pt x="308" y="151"/>
                  </a:lnTo>
                  <a:lnTo>
                    <a:pt x="310" y="150"/>
                  </a:lnTo>
                  <a:lnTo>
                    <a:pt x="319" y="144"/>
                  </a:lnTo>
                  <a:lnTo>
                    <a:pt x="321" y="143"/>
                  </a:lnTo>
                  <a:lnTo>
                    <a:pt x="326" y="142"/>
                  </a:lnTo>
                  <a:lnTo>
                    <a:pt x="336" y="134"/>
                  </a:lnTo>
                  <a:lnTo>
                    <a:pt x="338" y="133"/>
                  </a:lnTo>
                  <a:lnTo>
                    <a:pt x="339" y="131"/>
                  </a:lnTo>
                  <a:lnTo>
                    <a:pt x="342" y="128"/>
                  </a:lnTo>
                  <a:lnTo>
                    <a:pt x="343" y="124"/>
                  </a:lnTo>
                  <a:lnTo>
                    <a:pt x="348" y="121"/>
                  </a:lnTo>
                  <a:lnTo>
                    <a:pt x="349" y="119"/>
                  </a:lnTo>
                  <a:lnTo>
                    <a:pt x="350" y="116"/>
                  </a:lnTo>
                  <a:lnTo>
                    <a:pt x="352" y="114"/>
                  </a:lnTo>
                  <a:lnTo>
                    <a:pt x="355" y="112"/>
                  </a:lnTo>
                  <a:lnTo>
                    <a:pt x="356" y="110"/>
                  </a:lnTo>
                  <a:lnTo>
                    <a:pt x="358" y="106"/>
                  </a:lnTo>
                  <a:lnTo>
                    <a:pt x="360" y="103"/>
                  </a:lnTo>
                  <a:lnTo>
                    <a:pt x="362" y="100"/>
                  </a:lnTo>
                  <a:lnTo>
                    <a:pt x="364" y="92"/>
                  </a:lnTo>
                  <a:lnTo>
                    <a:pt x="364" y="90"/>
                  </a:lnTo>
                  <a:lnTo>
                    <a:pt x="368" y="82"/>
                  </a:lnTo>
                  <a:lnTo>
                    <a:pt x="370" y="79"/>
                  </a:lnTo>
                  <a:lnTo>
                    <a:pt x="372" y="76"/>
                  </a:lnTo>
                  <a:lnTo>
                    <a:pt x="374" y="73"/>
                  </a:lnTo>
                  <a:lnTo>
                    <a:pt x="374" y="66"/>
                  </a:lnTo>
                  <a:lnTo>
                    <a:pt x="375" y="65"/>
                  </a:lnTo>
                  <a:lnTo>
                    <a:pt x="375" y="60"/>
                  </a:lnTo>
                  <a:lnTo>
                    <a:pt x="378" y="58"/>
                  </a:lnTo>
                  <a:lnTo>
                    <a:pt x="378" y="53"/>
                  </a:lnTo>
                  <a:lnTo>
                    <a:pt x="382" y="40"/>
                  </a:lnTo>
                  <a:lnTo>
                    <a:pt x="384" y="38"/>
                  </a:lnTo>
                  <a:lnTo>
                    <a:pt x="385" y="36"/>
                  </a:lnTo>
                  <a:lnTo>
                    <a:pt x="386" y="35"/>
                  </a:lnTo>
                  <a:lnTo>
                    <a:pt x="387" y="19"/>
                  </a:lnTo>
                  <a:lnTo>
                    <a:pt x="386" y="13"/>
                  </a:lnTo>
                  <a:lnTo>
                    <a:pt x="387" y="11"/>
                  </a:lnTo>
                  <a:lnTo>
                    <a:pt x="387" y="10"/>
                  </a:lnTo>
                  <a:lnTo>
                    <a:pt x="388" y="10"/>
                  </a:lnTo>
                  <a:lnTo>
                    <a:pt x="391" y="14"/>
                  </a:lnTo>
                  <a:lnTo>
                    <a:pt x="393" y="16"/>
                  </a:lnTo>
                  <a:lnTo>
                    <a:pt x="396" y="14"/>
                  </a:lnTo>
                  <a:lnTo>
                    <a:pt x="398" y="16"/>
                  </a:lnTo>
                  <a:lnTo>
                    <a:pt x="402" y="14"/>
                  </a:lnTo>
                  <a:lnTo>
                    <a:pt x="406" y="10"/>
                  </a:lnTo>
                  <a:lnTo>
                    <a:pt x="411" y="7"/>
                  </a:lnTo>
                  <a:lnTo>
                    <a:pt x="421" y="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98" name="Freeform 1201"/>
            <p:cNvSpPr>
              <a:spLocks noChangeAspect="1"/>
            </p:cNvSpPr>
            <p:nvPr/>
          </p:nvSpPr>
          <p:spPr bwMode="auto">
            <a:xfrm>
              <a:off x="2459" y="2880"/>
              <a:ext cx="237" cy="218"/>
            </a:xfrm>
            <a:custGeom>
              <a:avLst/>
              <a:gdLst>
                <a:gd name="T0" fmla="*/ 2 w 474"/>
                <a:gd name="T1" fmla="*/ 1 h 437"/>
                <a:gd name="T2" fmla="*/ 2 w 474"/>
                <a:gd name="T3" fmla="*/ 1 h 437"/>
                <a:gd name="T4" fmla="*/ 2 w 474"/>
                <a:gd name="T5" fmla="*/ 1 h 437"/>
                <a:gd name="T6" fmla="*/ 2 w 474"/>
                <a:gd name="T7" fmla="*/ 1 h 437"/>
                <a:gd name="T8" fmla="*/ 2 w 474"/>
                <a:gd name="T9" fmla="*/ 1 h 437"/>
                <a:gd name="T10" fmla="*/ 2 w 474"/>
                <a:gd name="T11" fmla="*/ 1 h 437"/>
                <a:gd name="T12" fmla="*/ 2 w 474"/>
                <a:gd name="T13" fmla="*/ 1 h 437"/>
                <a:gd name="T14" fmla="*/ 2 w 474"/>
                <a:gd name="T15" fmla="*/ 1 h 437"/>
                <a:gd name="T16" fmla="*/ 2 w 474"/>
                <a:gd name="T17" fmla="*/ 1 h 437"/>
                <a:gd name="T18" fmla="*/ 2 w 474"/>
                <a:gd name="T19" fmla="*/ 1 h 437"/>
                <a:gd name="T20" fmla="*/ 2 w 474"/>
                <a:gd name="T21" fmla="*/ 1 h 437"/>
                <a:gd name="T22" fmla="*/ 2 w 474"/>
                <a:gd name="T23" fmla="*/ 1 h 437"/>
                <a:gd name="T24" fmla="*/ 2 w 474"/>
                <a:gd name="T25" fmla="*/ 1 h 437"/>
                <a:gd name="T26" fmla="*/ 1 w 474"/>
                <a:gd name="T27" fmla="*/ 1 h 437"/>
                <a:gd name="T28" fmla="*/ 1 w 474"/>
                <a:gd name="T29" fmla="*/ 1 h 437"/>
                <a:gd name="T30" fmla="*/ 1 w 474"/>
                <a:gd name="T31" fmla="*/ 1 h 437"/>
                <a:gd name="T32" fmla="*/ 1 w 474"/>
                <a:gd name="T33" fmla="*/ 1 h 437"/>
                <a:gd name="T34" fmla="*/ 1 w 474"/>
                <a:gd name="T35" fmla="*/ 1 h 437"/>
                <a:gd name="T36" fmla="*/ 1 w 474"/>
                <a:gd name="T37" fmla="*/ 1 h 437"/>
                <a:gd name="T38" fmla="*/ 1 w 474"/>
                <a:gd name="T39" fmla="*/ 1 h 437"/>
                <a:gd name="T40" fmla="*/ 1 w 474"/>
                <a:gd name="T41" fmla="*/ 1 h 437"/>
                <a:gd name="T42" fmla="*/ 1 w 474"/>
                <a:gd name="T43" fmla="*/ 1 h 437"/>
                <a:gd name="T44" fmla="*/ 1 w 474"/>
                <a:gd name="T45" fmla="*/ 1 h 437"/>
                <a:gd name="T46" fmla="*/ 1 w 474"/>
                <a:gd name="T47" fmla="*/ 1 h 437"/>
                <a:gd name="T48" fmla="*/ 1 w 474"/>
                <a:gd name="T49" fmla="*/ 1 h 437"/>
                <a:gd name="T50" fmla="*/ 1 w 474"/>
                <a:gd name="T51" fmla="*/ 1 h 437"/>
                <a:gd name="T52" fmla="*/ 1 w 474"/>
                <a:gd name="T53" fmla="*/ 1 h 437"/>
                <a:gd name="T54" fmla="*/ 1 w 474"/>
                <a:gd name="T55" fmla="*/ 1 h 437"/>
                <a:gd name="T56" fmla="*/ 1 w 474"/>
                <a:gd name="T57" fmla="*/ 1 h 437"/>
                <a:gd name="T58" fmla="*/ 1 w 474"/>
                <a:gd name="T59" fmla="*/ 1 h 437"/>
                <a:gd name="T60" fmla="*/ 1 w 474"/>
                <a:gd name="T61" fmla="*/ 1 h 437"/>
                <a:gd name="T62" fmla="*/ 1 w 474"/>
                <a:gd name="T63" fmla="*/ 1 h 437"/>
                <a:gd name="T64" fmla="*/ 1 w 474"/>
                <a:gd name="T65" fmla="*/ 1 h 437"/>
                <a:gd name="T66" fmla="*/ 1 w 474"/>
                <a:gd name="T67" fmla="*/ 1 h 437"/>
                <a:gd name="T68" fmla="*/ 1 w 474"/>
                <a:gd name="T69" fmla="*/ 1 h 437"/>
                <a:gd name="T70" fmla="*/ 1 w 474"/>
                <a:gd name="T71" fmla="*/ 1 h 437"/>
                <a:gd name="T72" fmla="*/ 1 w 474"/>
                <a:gd name="T73" fmla="*/ 1 h 437"/>
                <a:gd name="T74" fmla="*/ 1 w 474"/>
                <a:gd name="T75" fmla="*/ 1 h 437"/>
                <a:gd name="T76" fmla="*/ 1 w 474"/>
                <a:gd name="T77" fmla="*/ 1 h 437"/>
                <a:gd name="T78" fmla="*/ 1 w 474"/>
                <a:gd name="T79" fmla="*/ 1 h 437"/>
                <a:gd name="T80" fmla="*/ 1 w 474"/>
                <a:gd name="T81" fmla="*/ 1 h 437"/>
                <a:gd name="T82" fmla="*/ 1 w 474"/>
                <a:gd name="T83" fmla="*/ 1 h 437"/>
                <a:gd name="T84" fmla="*/ 1 w 474"/>
                <a:gd name="T85" fmla="*/ 0 h 437"/>
                <a:gd name="T86" fmla="*/ 1 w 474"/>
                <a:gd name="T87" fmla="*/ 0 h 437"/>
                <a:gd name="T88" fmla="*/ 1 w 474"/>
                <a:gd name="T89" fmla="*/ 0 h 437"/>
                <a:gd name="T90" fmla="*/ 1 w 474"/>
                <a:gd name="T91" fmla="*/ 0 h 437"/>
                <a:gd name="T92" fmla="*/ 1 w 474"/>
                <a:gd name="T93" fmla="*/ 0 h 437"/>
                <a:gd name="T94" fmla="*/ 1 w 474"/>
                <a:gd name="T95" fmla="*/ 0 h 437"/>
                <a:gd name="T96" fmla="*/ 1 w 474"/>
                <a:gd name="T97" fmla="*/ 0 h 437"/>
                <a:gd name="T98" fmla="*/ 1 w 474"/>
                <a:gd name="T99" fmla="*/ 0 h 437"/>
                <a:gd name="T100" fmla="*/ 1 w 474"/>
                <a:gd name="T101" fmla="*/ 0 h 437"/>
                <a:gd name="T102" fmla="*/ 1 w 474"/>
                <a:gd name="T103" fmla="*/ 0 h 437"/>
                <a:gd name="T104" fmla="*/ 1 w 474"/>
                <a:gd name="T105" fmla="*/ 0 h 437"/>
                <a:gd name="T106" fmla="*/ 2 w 474"/>
                <a:gd name="T107" fmla="*/ 0 h 437"/>
                <a:gd name="T108" fmla="*/ 2 w 474"/>
                <a:gd name="T109" fmla="*/ 0 h 437"/>
                <a:gd name="T110" fmla="*/ 2 w 474"/>
                <a:gd name="T111" fmla="*/ 0 h 437"/>
                <a:gd name="T112" fmla="*/ 2 w 474"/>
                <a:gd name="T113" fmla="*/ 0 h 437"/>
                <a:gd name="T114" fmla="*/ 2 w 474"/>
                <a:gd name="T115" fmla="*/ 0 h 437"/>
                <a:gd name="T116" fmla="*/ 2 w 474"/>
                <a:gd name="T117" fmla="*/ 0 h 4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74" h="437">
                  <a:moveTo>
                    <a:pt x="474" y="292"/>
                  </a:moveTo>
                  <a:lnTo>
                    <a:pt x="471" y="293"/>
                  </a:lnTo>
                  <a:lnTo>
                    <a:pt x="470" y="296"/>
                  </a:lnTo>
                  <a:lnTo>
                    <a:pt x="470" y="299"/>
                  </a:lnTo>
                  <a:lnTo>
                    <a:pt x="468" y="307"/>
                  </a:lnTo>
                  <a:lnTo>
                    <a:pt x="468" y="312"/>
                  </a:lnTo>
                  <a:lnTo>
                    <a:pt x="470" y="314"/>
                  </a:lnTo>
                  <a:lnTo>
                    <a:pt x="469" y="317"/>
                  </a:lnTo>
                  <a:lnTo>
                    <a:pt x="469" y="322"/>
                  </a:lnTo>
                  <a:lnTo>
                    <a:pt x="468" y="325"/>
                  </a:lnTo>
                  <a:lnTo>
                    <a:pt x="465" y="329"/>
                  </a:lnTo>
                  <a:lnTo>
                    <a:pt x="458" y="335"/>
                  </a:lnTo>
                  <a:lnTo>
                    <a:pt x="454" y="336"/>
                  </a:lnTo>
                  <a:lnTo>
                    <a:pt x="453" y="337"/>
                  </a:lnTo>
                  <a:lnTo>
                    <a:pt x="451" y="343"/>
                  </a:lnTo>
                  <a:lnTo>
                    <a:pt x="450" y="346"/>
                  </a:lnTo>
                  <a:lnTo>
                    <a:pt x="448" y="347"/>
                  </a:lnTo>
                  <a:lnTo>
                    <a:pt x="448" y="350"/>
                  </a:lnTo>
                  <a:lnTo>
                    <a:pt x="447" y="355"/>
                  </a:lnTo>
                  <a:lnTo>
                    <a:pt x="445" y="355"/>
                  </a:lnTo>
                  <a:lnTo>
                    <a:pt x="441" y="360"/>
                  </a:lnTo>
                  <a:lnTo>
                    <a:pt x="441" y="361"/>
                  </a:lnTo>
                  <a:lnTo>
                    <a:pt x="441" y="364"/>
                  </a:lnTo>
                  <a:lnTo>
                    <a:pt x="441" y="365"/>
                  </a:lnTo>
                  <a:lnTo>
                    <a:pt x="438" y="362"/>
                  </a:lnTo>
                  <a:lnTo>
                    <a:pt x="436" y="358"/>
                  </a:lnTo>
                  <a:lnTo>
                    <a:pt x="429" y="355"/>
                  </a:lnTo>
                  <a:lnTo>
                    <a:pt x="424" y="354"/>
                  </a:lnTo>
                  <a:lnTo>
                    <a:pt x="423" y="355"/>
                  </a:lnTo>
                  <a:lnTo>
                    <a:pt x="421" y="355"/>
                  </a:lnTo>
                  <a:lnTo>
                    <a:pt x="418" y="360"/>
                  </a:lnTo>
                  <a:lnTo>
                    <a:pt x="418" y="371"/>
                  </a:lnTo>
                  <a:lnTo>
                    <a:pt x="417" y="376"/>
                  </a:lnTo>
                  <a:lnTo>
                    <a:pt x="415" y="374"/>
                  </a:lnTo>
                  <a:lnTo>
                    <a:pt x="411" y="376"/>
                  </a:lnTo>
                  <a:lnTo>
                    <a:pt x="409" y="373"/>
                  </a:lnTo>
                  <a:lnTo>
                    <a:pt x="406" y="372"/>
                  </a:lnTo>
                  <a:lnTo>
                    <a:pt x="397" y="377"/>
                  </a:lnTo>
                  <a:lnTo>
                    <a:pt x="387" y="372"/>
                  </a:lnTo>
                  <a:lnTo>
                    <a:pt x="382" y="370"/>
                  </a:lnTo>
                  <a:lnTo>
                    <a:pt x="381" y="372"/>
                  </a:lnTo>
                  <a:lnTo>
                    <a:pt x="381" y="373"/>
                  </a:lnTo>
                  <a:lnTo>
                    <a:pt x="379" y="378"/>
                  </a:lnTo>
                  <a:lnTo>
                    <a:pt x="374" y="382"/>
                  </a:lnTo>
                  <a:lnTo>
                    <a:pt x="373" y="384"/>
                  </a:lnTo>
                  <a:lnTo>
                    <a:pt x="370" y="386"/>
                  </a:lnTo>
                  <a:lnTo>
                    <a:pt x="369" y="386"/>
                  </a:lnTo>
                  <a:lnTo>
                    <a:pt x="367" y="390"/>
                  </a:lnTo>
                  <a:lnTo>
                    <a:pt x="368" y="396"/>
                  </a:lnTo>
                  <a:lnTo>
                    <a:pt x="367" y="397"/>
                  </a:lnTo>
                  <a:lnTo>
                    <a:pt x="368" y="398"/>
                  </a:lnTo>
                  <a:lnTo>
                    <a:pt x="368" y="400"/>
                  </a:lnTo>
                  <a:lnTo>
                    <a:pt x="366" y="398"/>
                  </a:lnTo>
                  <a:lnTo>
                    <a:pt x="366" y="403"/>
                  </a:lnTo>
                  <a:lnTo>
                    <a:pt x="364" y="403"/>
                  </a:lnTo>
                  <a:lnTo>
                    <a:pt x="362" y="404"/>
                  </a:lnTo>
                  <a:lnTo>
                    <a:pt x="361" y="407"/>
                  </a:lnTo>
                  <a:lnTo>
                    <a:pt x="361" y="408"/>
                  </a:lnTo>
                  <a:lnTo>
                    <a:pt x="360" y="408"/>
                  </a:lnTo>
                  <a:lnTo>
                    <a:pt x="357" y="409"/>
                  </a:lnTo>
                  <a:lnTo>
                    <a:pt x="357" y="416"/>
                  </a:lnTo>
                  <a:lnTo>
                    <a:pt x="355" y="420"/>
                  </a:lnTo>
                  <a:lnTo>
                    <a:pt x="354" y="420"/>
                  </a:lnTo>
                  <a:lnTo>
                    <a:pt x="348" y="421"/>
                  </a:lnTo>
                  <a:lnTo>
                    <a:pt x="345" y="421"/>
                  </a:lnTo>
                  <a:lnTo>
                    <a:pt x="343" y="422"/>
                  </a:lnTo>
                  <a:lnTo>
                    <a:pt x="342" y="421"/>
                  </a:lnTo>
                  <a:lnTo>
                    <a:pt x="338" y="421"/>
                  </a:lnTo>
                  <a:lnTo>
                    <a:pt x="337" y="424"/>
                  </a:lnTo>
                  <a:lnTo>
                    <a:pt x="336" y="424"/>
                  </a:lnTo>
                  <a:lnTo>
                    <a:pt x="333" y="421"/>
                  </a:lnTo>
                  <a:lnTo>
                    <a:pt x="332" y="419"/>
                  </a:lnTo>
                  <a:lnTo>
                    <a:pt x="332" y="418"/>
                  </a:lnTo>
                  <a:lnTo>
                    <a:pt x="333" y="418"/>
                  </a:lnTo>
                  <a:lnTo>
                    <a:pt x="333" y="416"/>
                  </a:lnTo>
                  <a:lnTo>
                    <a:pt x="331" y="416"/>
                  </a:lnTo>
                  <a:lnTo>
                    <a:pt x="330" y="413"/>
                  </a:lnTo>
                  <a:lnTo>
                    <a:pt x="330" y="415"/>
                  </a:lnTo>
                  <a:lnTo>
                    <a:pt x="330" y="418"/>
                  </a:lnTo>
                  <a:lnTo>
                    <a:pt x="328" y="418"/>
                  </a:lnTo>
                  <a:lnTo>
                    <a:pt x="327" y="413"/>
                  </a:lnTo>
                  <a:lnTo>
                    <a:pt x="326" y="410"/>
                  </a:lnTo>
                  <a:lnTo>
                    <a:pt x="320" y="408"/>
                  </a:lnTo>
                  <a:lnTo>
                    <a:pt x="314" y="408"/>
                  </a:lnTo>
                  <a:lnTo>
                    <a:pt x="314" y="409"/>
                  </a:lnTo>
                  <a:lnTo>
                    <a:pt x="307" y="410"/>
                  </a:lnTo>
                  <a:lnTo>
                    <a:pt x="304" y="410"/>
                  </a:lnTo>
                  <a:lnTo>
                    <a:pt x="301" y="409"/>
                  </a:lnTo>
                  <a:lnTo>
                    <a:pt x="300" y="410"/>
                  </a:lnTo>
                  <a:lnTo>
                    <a:pt x="303" y="413"/>
                  </a:lnTo>
                  <a:lnTo>
                    <a:pt x="302" y="414"/>
                  </a:lnTo>
                  <a:lnTo>
                    <a:pt x="296" y="414"/>
                  </a:lnTo>
                  <a:lnTo>
                    <a:pt x="291" y="413"/>
                  </a:lnTo>
                  <a:lnTo>
                    <a:pt x="286" y="410"/>
                  </a:lnTo>
                  <a:lnTo>
                    <a:pt x="280" y="404"/>
                  </a:lnTo>
                  <a:lnTo>
                    <a:pt x="274" y="395"/>
                  </a:lnTo>
                  <a:lnTo>
                    <a:pt x="268" y="385"/>
                  </a:lnTo>
                  <a:lnTo>
                    <a:pt x="268" y="384"/>
                  </a:lnTo>
                  <a:lnTo>
                    <a:pt x="270" y="383"/>
                  </a:lnTo>
                  <a:lnTo>
                    <a:pt x="273" y="384"/>
                  </a:lnTo>
                  <a:lnTo>
                    <a:pt x="278" y="384"/>
                  </a:lnTo>
                  <a:lnTo>
                    <a:pt x="283" y="384"/>
                  </a:lnTo>
                  <a:lnTo>
                    <a:pt x="283" y="385"/>
                  </a:lnTo>
                  <a:lnTo>
                    <a:pt x="286" y="388"/>
                  </a:lnTo>
                  <a:lnTo>
                    <a:pt x="289" y="386"/>
                  </a:lnTo>
                  <a:lnTo>
                    <a:pt x="286" y="385"/>
                  </a:lnTo>
                  <a:lnTo>
                    <a:pt x="286" y="384"/>
                  </a:lnTo>
                  <a:lnTo>
                    <a:pt x="286" y="383"/>
                  </a:lnTo>
                  <a:lnTo>
                    <a:pt x="284" y="382"/>
                  </a:lnTo>
                  <a:lnTo>
                    <a:pt x="283" y="382"/>
                  </a:lnTo>
                  <a:lnTo>
                    <a:pt x="274" y="379"/>
                  </a:lnTo>
                  <a:lnTo>
                    <a:pt x="272" y="378"/>
                  </a:lnTo>
                  <a:lnTo>
                    <a:pt x="272" y="376"/>
                  </a:lnTo>
                  <a:lnTo>
                    <a:pt x="272" y="371"/>
                  </a:lnTo>
                  <a:lnTo>
                    <a:pt x="273" y="366"/>
                  </a:lnTo>
                  <a:lnTo>
                    <a:pt x="276" y="364"/>
                  </a:lnTo>
                  <a:lnTo>
                    <a:pt x="276" y="361"/>
                  </a:lnTo>
                  <a:lnTo>
                    <a:pt x="276" y="356"/>
                  </a:lnTo>
                  <a:lnTo>
                    <a:pt x="284" y="352"/>
                  </a:lnTo>
                  <a:lnTo>
                    <a:pt x="282" y="352"/>
                  </a:lnTo>
                  <a:lnTo>
                    <a:pt x="280" y="353"/>
                  </a:lnTo>
                  <a:lnTo>
                    <a:pt x="277" y="353"/>
                  </a:lnTo>
                  <a:lnTo>
                    <a:pt x="273" y="358"/>
                  </a:lnTo>
                  <a:lnTo>
                    <a:pt x="272" y="361"/>
                  </a:lnTo>
                  <a:lnTo>
                    <a:pt x="268" y="365"/>
                  </a:lnTo>
                  <a:lnTo>
                    <a:pt x="268" y="367"/>
                  </a:lnTo>
                  <a:lnTo>
                    <a:pt x="266" y="368"/>
                  </a:lnTo>
                  <a:lnTo>
                    <a:pt x="264" y="370"/>
                  </a:lnTo>
                  <a:lnTo>
                    <a:pt x="261" y="370"/>
                  </a:lnTo>
                  <a:lnTo>
                    <a:pt x="259" y="367"/>
                  </a:lnTo>
                  <a:lnTo>
                    <a:pt x="255" y="367"/>
                  </a:lnTo>
                  <a:lnTo>
                    <a:pt x="252" y="364"/>
                  </a:lnTo>
                  <a:lnTo>
                    <a:pt x="254" y="361"/>
                  </a:lnTo>
                  <a:lnTo>
                    <a:pt x="254" y="359"/>
                  </a:lnTo>
                  <a:lnTo>
                    <a:pt x="252" y="356"/>
                  </a:lnTo>
                  <a:lnTo>
                    <a:pt x="248" y="354"/>
                  </a:lnTo>
                  <a:lnTo>
                    <a:pt x="246" y="354"/>
                  </a:lnTo>
                  <a:lnTo>
                    <a:pt x="248" y="355"/>
                  </a:lnTo>
                  <a:lnTo>
                    <a:pt x="250" y="359"/>
                  </a:lnTo>
                  <a:lnTo>
                    <a:pt x="249" y="361"/>
                  </a:lnTo>
                  <a:lnTo>
                    <a:pt x="248" y="364"/>
                  </a:lnTo>
                  <a:lnTo>
                    <a:pt x="247" y="364"/>
                  </a:lnTo>
                  <a:lnTo>
                    <a:pt x="248" y="365"/>
                  </a:lnTo>
                  <a:lnTo>
                    <a:pt x="248" y="367"/>
                  </a:lnTo>
                  <a:lnTo>
                    <a:pt x="250" y="368"/>
                  </a:lnTo>
                  <a:lnTo>
                    <a:pt x="259" y="377"/>
                  </a:lnTo>
                  <a:lnTo>
                    <a:pt x="258" y="377"/>
                  </a:lnTo>
                  <a:lnTo>
                    <a:pt x="247" y="380"/>
                  </a:lnTo>
                  <a:lnTo>
                    <a:pt x="218" y="374"/>
                  </a:lnTo>
                  <a:lnTo>
                    <a:pt x="216" y="376"/>
                  </a:lnTo>
                  <a:lnTo>
                    <a:pt x="213" y="376"/>
                  </a:lnTo>
                  <a:lnTo>
                    <a:pt x="211" y="378"/>
                  </a:lnTo>
                  <a:lnTo>
                    <a:pt x="205" y="376"/>
                  </a:lnTo>
                  <a:lnTo>
                    <a:pt x="200" y="376"/>
                  </a:lnTo>
                  <a:lnTo>
                    <a:pt x="198" y="377"/>
                  </a:lnTo>
                  <a:lnTo>
                    <a:pt x="192" y="377"/>
                  </a:lnTo>
                  <a:lnTo>
                    <a:pt x="183" y="379"/>
                  </a:lnTo>
                  <a:lnTo>
                    <a:pt x="180" y="382"/>
                  </a:lnTo>
                  <a:lnTo>
                    <a:pt x="177" y="384"/>
                  </a:lnTo>
                  <a:lnTo>
                    <a:pt x="177" y="388"/>
                  </a:lnTo>
                  <a:lnTo>
                    <a:pt x="178" y="392"/>
                  </a:lnTo>
                  <a:lnTo>
                    <a:pt x="181" y="394"/>
                  </a:lnTo>
                  <a:lnTo>
                    <a:pt x="177" y="397"/>
                  </a:lnTo>
                  <a:lnTo>
                    <a:pt x="175" y="401"/>
                  </a:lnTo>
                  <a:lnTo>
                    <a:pt x="174" y="404"/>
                  </a:lnTo>
                  <a:lnTo>
                    <a:pt x="176" y="406"/>
                  </a:lnTo>
                  <a:lnTo>
                    <a:pt x="176" y="407"/>
                  </a:lnTo>
                  <a:lnTo>
                    <a:pt x="174" y="407"/>
                  </a:lnTo>
                  <a:lnTo>
                    <a:pt x="171" y="409"/>
                  </a:lnTo>
                  <a:lnTo>
                    <a:pt x="170" y="412"/>
                  </a:lnTo>
                  <a:lnTo>
                    <a:pt x="170" y="414"/>
                  </a:lnTo>
                  <a:lnTo>
                    <a:pt x="165" y="414"/>
                  </a:lnTo>
                  <a:lnTo>
                    <a:pt x="164" y="414"/>
                  </a:lnTo>
                  <a:lnTo>
                    <a:pt x="158" y="413"/>
                  </a:lnTo>
                  <a:lnTo>
                    <a:pt x="157" y="414"/>
                  </a:lnTo>
                  <a:lnTo>
                    <a:pt x="157" y="415"/>
                  </a:lnTo>
                  <a:lnTo>
                    <a:pt x="158" y="416"/>
                  </a:lnTo>
                  <a:lnTo>
                    <a:pt x="154" y="418"/>
                  </a:lnTo>
                  <a:lnTo>
                    <a:pt x="151" y="419"/>
                  </a:lnTo>
                  <a:lnTo>
                    <a:pt x="151" y="421"/>
                  </a:lnTo>
                  <a:lnTo>
                    <a:pt x="150" y="421"/>
                  </a:lnTo>
                  <a:lnTo>
                    <a:pt x="148" y="419"/>
                  </a:lnTo>
                  <a:lnTo>
                    <a:pt x="146" y="420"/>
                  </a:lnTo>
                  <a:lnTo>
                    <a:pt x="144" y="419"/>
                  </a:lnTo>
                  <a:lnTo>
                    <a:pt x="144" y="416"/>
                  </a:lnTo>
                  <a:lnTo>
                    <a:pt x="142" y="416"/>
                  </a:lnTo>
                  <a:lnTo>
                    <a:pt x="138" y="416"/>
                  </a:lnTo>
                  <a:lnTo>
                    <a:pt x="138" y="415"/>
                  </a:lnTo>
                  <a:lnTo>
                    <a:pt x="136" y="414"/>
                  </a:lnTo>
                  <a:lnTo>
                    <a:pt x="133" y="415"/>
                  </a:lnTo>
                  <a:lnTo>
                    <a:pt x="129" y="414"/>
                  </a:lnTo>
                  <a:lnTo>
                    <a:pt x="127" y="415"/>
                  </a:lnTo>
                  <a:lnTo>
                    <a:pt x="126" y="416"/>
                  </a:lnTo>
                  <a:lnTo>
                    <a:pt x="127" y="418"/>
                  </a:lnTo>
                  <a:lnTo>
                    <a:pt x="124" y="418"/>
                  </a:lnTo>
                  <a:lnTo>
                    <a:pt x="122" y="420"/>
                  </a:lnTo>
                  <a:lnTo>
                    <a:pt x="121" y="421"/>
                  </a:lnTo>
                  <a:lnTo>
                    <a:pt x="120" y="421"/>
                  </a:lnTo>
                  <a:lnTo>
                    <a:pt x="116" y="422"/>
                  </a:lnTo>
                  <a:lnTo>
                    <a:pt x="115" y="424"/>
                  </a:lnTo>
                  <a:lnTo>
                    <a:pt x="115" y="426"/>
                  </a:lnTo>
                  <a:lnTo>
                    <a:pt x="114" y="427"/>
                  </a:lnTo>
                  <a:lnTo>
                    <a:pt x="116" y="430"/>
                  </a:lnTo>
                  <a:lnTo>
                    <a:pt x="116" y="431"/>
                  </a:lnTo>
                  <a:lnTo>
                    <a:pt x="115" y="431"/>
                  </a:lnTo>
                  <a:lnTo>
                    <a:pt x="114" y="430"/>
                  </a:lnTo>
                  <a:lnTo>
                    <a:pt x="112" y="430"/>
                  </a:lnTo>
                  <a:lnTo>
                    <a:pt x="109" y="431"/>
                  </a:lnTo>
                  <a:lnTo>
                    <a:pt x="108" y="430"/>
                  </a:lnTo>
                  <a:lnTo>
                    <a:pt x="108" y="431"/>
                  </a:lnTo>
                  <a:lnTo>
                    <a:pt x="109" y="433"/>
                  </a:lnTo>
                  <a:lnTo>
                    <a:pt x="108" y="434"/>
                  </a:lnTo>
                  <a:lnTo>
                    <a:pt x="108" y="437"/>
                  </a:lnTo>
                  <a:lnTo>
                    <a:pt x="102" y="436"/>
                  </a:lnTo>
                  <a:lnTo>
                    <a:pt x="99" y="436"/>
                  </a:lnTo>
                  <a:lnTo>
                    <a:pt x="97" y="432"/>
                  </a:lnTo>
                  <a:lnTo>
                    <a:pt x="93" y="431"/>
                  </a:lnTo>
                  <a:lnTo>
                    <a:pt x="93" y="430"/>
                  </a:lnTo>
                  <a:lnTo>
                    <a:pt x="87" y="428"/>
                  </a:lnTo>
                  <a:lnTo>
                    <a:pt x="84" y="430"/>
                  </a:lnTo>
                  <a:lnTo>
                    <a:pt x="74" y="424"/>
                  </a:lnTo>
                  <a:lnTo>
                    <a:pt x="70" y="424"/>
                  </a:lnTo>
                  <a:lnTo>
                    <a:pt x="68" y="422"/>
                  </a:lnTo>
                  <a:lnTo>
                    <a:pt x="67" y="421"/>
                  </a:lnTo>
                  <a:lnTo>
                    <a:pt x="68" y="419"/>
                  </a:lnTo>
                  <a:lnTo>
                    <a:pt x="68" y="418"/>
                  </a:lnTo>
                  <a:lnTo>
                    <a:pt x="70" y="416"/>
                  </a:lnTo>
                  <a:lnTo>
                    <a:pt x="72" y="413"/>
                  </a:lnTo>
                  <a:lnTo>
                    <a:pt x="69" y="404"/>
                  </a:lnTo>
                  <a:lnTo>
                    <a:pt x="67" y="401"/>
                  </a:lnTo>
                  <a:lnTo>
                    <a:pt x="57" y="400"/>
                  </a:lnTo>
                  <a:lnTo>
                    <a:pt x="55" y="398"/>
                  </a:lnTo>
                  <a:lnTo>
                    <a:pt x="52" y="396"/>
                  </a:lnTo>
                  <a:lnTo>
                    <a:pt x="51" y="392"/>
                  </a:lnTo>
                  <a:lnTo>
                    <a:pt x="51" y="391"/>
                  </a:lnTo>
                  <a:lnTo>
                    <a:pt x="56" y="390"/>
                  </a:lnTo>
                  <a:lnTo>
                    <a:pt x="54" y="388"/>
                  </a:lnTo>
                  <a:lnTo>
                    <a:pt x="52" y="388"/>
                  </a:lnTo>
                  <a:lnTo>
                    <a:pt x="54" y="386"/>
                  </a:lnTo>
                  <a:lnTo>
                    <a:pt x="66" y="390"/>
                  </a:lnTo>
                  <a:lnTo>
                    <a:pt x="63" y="391"/>
                  </a:lnTo>
                  <a:lnTo>
                    <a:pt x="67" y="395"/>
                  </a:lnTo>
                  <a:lnTo>
                    <a:pt x="73" y="396"/>
                  </a:lnTo>
                  <a:lnTo>
                    <a:pt x="75" y="396"/>
                  </a:lnTo>
                  <a:lnTo>
                    <a:pt x="75" y="392"/>
                  </a:lnTo>
                  <a:lnTo>
                    <a:pt x="72" y="390"/>
                  </a:lnTo>
                  <a:lnTo>
                    <a:pt x="74" y="388"/>
                  </a:lnTo>
                  <a:lnTo>
                    <a:pt x="79" y="388"/>
                  </a:lnTo>
                  <a:lnTo>
                    <a:pt x="86" y="391"/>
                  </a:lnTo>
                  <a:lnTo>
                    <a:pt x="87" y="391"/>
                  </a:lnTo>
                  <a:lnTo>
                    <a:pt x="93" y="391"/>
                  </a:lnTo>
                  <a:lnTo>
                    <a:pt x="93" y="392"/>
                  </a:lnTo>
                  <a:lnTo>
                    <a:pt x="91" y="394"/>
                  </a:lnTo>
                  <a:lnTo>
                    <a:pt x="93" y="395"/>
                  </a:lnTo>
                  <a:lnTo>
                    <a:pt x="93" y="398"/>
                  </a:lnTo>
                  <a:lnTo>
                    <a:pt x="94" y="398"/>
                  </a:lnTo>
                  <a:lnTo>
                    <a:pt x="103" y="397"/>
                  </a:lnTo>
                  <a:lnTo>
                    <a:pt x="105" y="400"/>
                  </a:lnTo>
                  <a:lnTo>
                    <a:pt x="106" y="397"/>
                  </a:lnTo>
                  <a:lnTo>
                    <a:pt x="110" y="397"/>
                  </a:lnTo>
                  <a:lnTo>
                    <a:pt x="108" y="396"/>
                  </a:lnTo>
                  <a:lnTo>
                    <a:pt x="103" y="396"/>
                  </a:lnTo>
                  <a:lnTo>
                    <a:pt x="94" y="392"/>
                  </a:lnTo>
                  <a:lnTo>
                    <a:pt x="99" y="390"/>
                  </a:lnTo>
                  <a:lnTo>
                    <a:pt x="100" y="388"/>
                  </a:lnTo>
                  <a:lnTo>
                    <a:pt x="103" y="389"/>
                  </a:lnTo>
                  <a:lnTo>
                    <a:pt x="105" y="389"/>
                  </a:lnTo>
                  <a:lnTo>
                    <a:pt x="104" y="388"/>
                  </a:lnTo>
                  <a:lnTo>
                    <a:pt x="108" y="386"/>
                  </a:lnTo>
                  <a:lnTo>
                    <a:pt x="109" y="385"/>
                  </a:lnTo>
                  <a:lnTo>
                    <a:pt x="109" y="383"/>
                  </a:lnTo>
                  <a:lnTo>
                    <a:pt x="105" y="383"/>
                  </a:lnTo>
                  <a:lnTo>
                    <a:pt x="104" y="385"/>
                  </a:lnTo>
                  <a:lnTo>
                    <a:pt x="103" y="385"/>
                  </a:lnTo>
                  <a:lnTo>
                    <a:pt x="102" y="384"/>
                  </a:lnTo>
                  <a:lnTo>
                    <a:pt x="97" y="384"/>
                  </a:lnTo>
                  <a:lnTo>
                    <a:pt x="92" y="386"/>
                  </a:lnTo>
                  <a:lnTo>
                    <a:pt x="84" y="383"/>
                  </a:lnTo>
                  <a:lnTo>
                    <a:pt x="76" y="379"/>
                  </a:lnTo>
                  <a:lnTo>
                    <a:pt x="76" y="380"/>
                  </a:lnTo>
                  <a:lnTo>
                    <a:pt x="76" y="382"/>
                  </a:lnTo>
                  <a:lnTo>
                    <a:pt x="72" y="382"/>
                  </a:lnTo>
                  <a:lnTo>
                    <a:pt x="70" y="379"/>
                  </a:lnTo>
                  <a:lnTo>
                    <a:pt x="67" y="382"/>
                  </a:lnTo>
                  <a:lnTo>
                    <a:pt x="64" y="380"/>
                  </a:lnTo>
                  <a:lnTo>
                    <a:pt x="63" y="380"/>
                  </a:lnTo>
                  <a:lnTo>
                    <a:pt x="63" y="378"/>
                  </a:lnTo>
                  <a:lnTo>
                    <a:pt x="60" y="373"/>
                  </a:lnTo>
                  <a:lnTo>
                    <a:pt x="57" y="372"/>
                  </a:lnTo>
                  <a:lnTo>
                    <a:pt x="57" y="374"/>
                  </a:lnTo>
                  <a:lnTo>
                    <a:pt x="57" y="376"/>
                  </a:lnTo>
                  <a:lnTo>
                    <a:pt x="56" y="376"/>
                  </a:lnTo>
                  <a:lnTo>
                    <a:pt x="55" y="378"/>
                  </a:lnTo>
                  <a:lnTo>
                    <a:pt x="52" y="376"/>
                  </a:lnTo>
                  <a:lnTo>
                    <a:pt x="50" y="376"/>
                  </a:lnTo>
                  <a:lnTo>
                    <a:pt x="49" y="377"/>
                  </a:lnTo>
                  <a:lnTo>
                    <a:pt x="43" y="377"/>
                  </a:lnTo>
                  <a:lnTo>
                    <a:pt x="40" y="373"/>
                  </a:lnTo>
                  <a:lnTo>
                    <a:pt x="40" y="370"/>
                  </a:lnTo>
                  <a:lnTo>
                    <a:pt x="40" y="371"/>
                  </a:lnTo>
                  <a:lnTo>
                    <a:pt x="38" y="373"/>
                  </a:lnTo>
                  <a:lnTo>
                    <a:pt x="39" y="378"/>
                  </a:lnTo>
                  <a:lnTo>
                    <a:pt x="39" y="380"/>
                  </a:lnTo>
                  <a:lnTo>
                    <a:pt x="44" y="382"/>
                  </a:lnTo>
                  <a:lnTo>
                    <a:pt x="43" y="382"/>
                  </a:lnTo>
                  <a:lnTo>
                    <a:pt x="43" y="385"/>
                  </a:lnTo>
                  <a:lnTo>
                    <a:pt x="40" y="386"/>
                  </a:lnTo>
                  <a:lnTo>
                    <a:pt x="42" y="389"/>
                  </a:lnTo>
                  <a:lnTo>
                    <a:pt x="38" y="389"/>
                  </a:lnTo>
                  <a:lnTo>
                    <a:pt x="38" y="391"/>
                  </a:lnTo>
                  <a:lnTo>
                    <a:pt x="37" y="391"/>
                  </a:lnTo>
                  <a:lnTo>
                    <a:pt x="36" y="391"/>
                  </a:lnTo>
                  <a:lnTo>
                    <a:pt x="32" y="386"/>
                  </a:lnTo>
                  <a:lnTo>
                    <a:pt x="32" y="382"/>
                  </a:lnTo>
                  <a:lnTo>
                    <a:pt x="33" y="380"/>
                  </a:lnTo>
                  <a:lnTo>
                    <a:pt x="33" y="378"/>
                  </a:lnTo>
                  <a:lnTo>
                    <a:pt x="28" y="377"/>
                  </a:lnTo>
                  <a:lnTo>
                    <a:pt x="30" y="374"/>
                  </a:lnTo>
                  <a:lnTo>
                    <a:pt x="28" y="372"/>
                  </a:lnTo>
                  <a:lnTo>
                    <a:pt x="25" y="371"/>
                  </a:lnTo>
                  <a:lnTo>
                    <a:pt x="24" y="370"/>
                  </a:lnTo>
                  <a:lnTo>
                    <a:pt x="21" y="371"/>
                  </a:lnTo>
                  <a:lnTo>
                    <a:pt x="21" y="373"/>
                  </a:lnTo>
                  <a:lnTo>
                    <a:pt x="20" y="373"/>
                  </a:lnTo>
                  <a:lnTo>
                    <a:pt x="21" y="371"/>
                  </a:lnTo>
                  <a:lnTo>
                    <a:pt x="21" y="370"/>
                  </a:lnTo>
                  <a:lnTo>
                    <a:pt x="19" y="368"/>
                  </a:lnTo>
                  <a:lnTo>
                    <a:pt x="18" y="366"/>
                  </a:lnTo>
                  <a:lnTo>
                    <a:pt x="14" y="365"/>
                  </a:lnTo>
                  <a:lnTo>
                    <a:pt x="15" y="362"/>
                  </a:lnTo>
                  <a:lnTo>
                    <a:pt x="18" y="364"/>
                  </a:lnTo>
                  <a:lnTo>
                    <a:pt x="21" y="364"/>
                  </a:lnTo>
                  <a:lnTo>
                    <a:pt x="26" y="365"/>
                  </a:lnTo>
                  <a:lnTo>
                    <a:pt x="27" y="365"/>
                  </a:lnTo>
                  <a:lnTo>
                    <a:pt x="30" y="360"/>
                  </a:lnTo>
                  <a:lnTo>
                    <a:pt x="30" y="356"/>
                  </a:lnTo>
                  <a:lnTo>
                    <a:pt x="32" y="355"/>
                  </a:lnTo>
                  <a:lnTo>
                    <a:pt x="33" y="356"/>
                  </a:lnTo>
                  <a:lnTo>
                    <a:pt x="36" y="355"/>
                  </a:lnTo>
                  <a:lnTo>
                    <a:pt x="43" y="349"/>
                  </a:lnTo>
                  <a:lnTo>
                    <a:pt x="48" y="348"/>
                  </a:lnTo>
                  <a:lnTo>
                    <a:pt x="51" y="349"/>
                  </a:lnTo>
                  <a:lnTo>
                    <a:pt x="52" y="350"/>
                  </a:lnTo>
                  <a:lnTo>
                    <a:pt x="55" y="350"/>
                  </a:lnTo>
                  <a:lnTo>
                    <a:pt x="58" y="348"/>
                  </a:lnTo>
                  <a:lnTo>
                    <a:pt x="58" y="347"/>
                  </a:lnTo>
                  <a:lnTo>
                    <a:pt x="60" y="346"/>
                  </a:lnTo>
                  <a:lnTo>
                    <a:pt x="61" y="331"/>
                  </a:lnTo>
                  <a:lnTo>
                    <a:pt x="60" y="326"/>
                  </a:lnTo>
                  <a:lnTo>
                    <a:pt x="60" y="325"/>
                  </a:lnTo>
                  <a:lnTo>
                    <a:pt x="58" y="324"/>
                  </a:lnTo>
                  <a:lnTo>
                    <a:pt x="58" y="323"/>
                  </a:lnTo>
                  <a:lnTo>
                    <a:pt x="58" y="318"/>
                  </a:lnTo>
                  <a:lnTo>
                    <a:pt x="57" y="313"/>
                  </a:lnTo>
                  <a:lnTo>
                    <a:pt x="55" y="307"/>
                  </a:lnTo>
                  <a:lnTo>
                    <a:pt x="52" y="306"/>
                  </a:lnTo>
                  <a:lnTo>
                    <a:pt x="51" y="307"/>
                  </a:lnTo>
                  <a:lnTo>
                    <a:pt x="46" y="307"/>
                  </a:lnTo>
                  <a:lnTo>
                    <a:pt x="44" y="305"/>
                  </a:lnTo>
                  <a:lnTo>
                    <a:pt x="40" y="306"/>
                  </a:lnTo>
                  <a:lnTo>
                    <a:pt x="40" y="304"/>
                  </a:lnTo>
                  <a:lnTo>
                    <a:pt x="37" y="304"/>
                  </a:lnTo>
                  <a:lnTo>
                    <a:pt x="37" y="302"/>
                  </a:lnTo>
                  <a:lnTo>
                    <a:pt x="37" y="301"/>
                  </a:lnTo>
                  <a:lnTo>
                    <a:pt x="36" y="301"/>
                  </a:lnTo>
                  <a:lnTo>
                    <a:pt x="36" y="302"/>
                  </a:lnTo>
                  <a:lnTo>
                    <a:pt x="34" y="304"/>
                  </a:lnTo>
                  <a:lnTo>
                    <a:pt x="33" y="302"/>
                  </a:lnTo>
                  <a:lnTo>
                    <a:pt x="32" y="302"/>
                  </a:lnTo>
                  <a:lnTo>
                    <a:pt x="31" y="300"/>
                  </a:lnTo>
                  <a:lnTo>
                    <a:pt x="28" y="300"/>
                  </a:lnTo>
                  <a:lnTo>
                    <a:pt x="24" y="300"/>
                  </a:lnTo>
                  <a:lnTo>
                    <a:pt x="21" y="300"/>
                  </a:lnTo>
                  <a:lnTo>
                    <a:pt x="20" y="301"/>
                  </a:lnTo>
                  <a:lnTo>
                    <a:pt x="19" y="299"/>
                  </a:lnTo>
                  <a:lnTo>
                    <a:pt x="18" y="301"/>
                  </a:lnTo>
                  <a:lnTo>
                    <a:pt x="15" y="300"/>
                  </a:lnTo>
                  <a:lnTo>
                    <a:pt x="12" y="301"/>
                  </a:lnTo>
                  <a:lnTo>
                    <a:pt x="7" y="304"/>
                  </a:lnTo>
                  <a:lnTo>
                    <a:pt x="6" y="304"/>
                  </a:lnTo>
                  <a:lnTo>
                    <a:pt x="6" y="301"/>
                  </a:lnTo>
                  <a:lnTo>
                    <a:pt x="2" y="304"/>
                  </a:lnTo>
                  <a:lnTo>
                    <a:pt x="0" y="304"/>
                  </a:lnTo>
                  <a:lnTo>
                    <a:pt x="0" y="302"/>
                  </a:lnTo>
                  <a:lnTo>
                    <a:pt x="3" y="299"/>
                  </a:lnTo>
                  <a:lnTo>
                    <a:pt x="3" y="296"/>
                  </a:lnTo>
                  <a:lnTo>
                    <a:pt x="2" y="294"/>
                  </a:lnTo>
                  <a:lnTo>
                    <a:pt x="2" y="292"/>
                  </a:lnTo>
                  <a:lnTo>
                    <a:pt x="3" y="292"/>
                  </a:lnTo>
                  <a:lnTo>
                    <a:pt x="4" y="292"/>
                  </a:lnTo>
                  <a:lnTo>
                    <a:pt x="8" y="288"/>
                  </a:lnTo>
                  <a:lnTo>
                    <a:pt x="7" y="286"/>
                  </a:lnTo>
                  <a:lnTo>
                    <a:pt x="4" y="283"/>
                  </a:lnTo>
                  <a:lnTo>
                    <a:pt x="3" y="284"/>
                  </a:lnTo>
                  <a:lnTo>
                    <a:pt x="2" y="284"/>
                  </a:lnTo>
                  <a:lnTo>
                    <a:pt x="2" y="283"/>
                  </a:lnTo>
                  <a:lnTo>
                    <a:pt x="10" y="278"/>
                  </a:lnTo>
                  <a:lnTo>
                    <a:pt x="14" y="281"/>
                  </a:lnTo>
                  <a:lnTo>
                    <a:pt x="19" y="278"/>
                  </a:lnTo>
                  <a:lnTo>
                    <a:pt x="26" y="275"/>
                  </a:lnTo>
                  <a:lnTo>
                    <a:pt x="27" y="272"/>
                  </a:lnTo>
                  <a:lnTo>
                    <a:pt x="32" y="272"/>
                  </a:lnTo>
                  <a:lnTo>
                    <a:pt x="34" y="271"/>
                  </a:lnTo>
                  <a:lnTo>
                    <a:pt x="34" y="269"/>
                  </a:lnTo>
                  <a:lnTo>
                    <a:pt x="38" y="268"/>
                  </a:lnTo>
                  <a:lnTo>
                    <a:pt x="37" y="266"/>
                  </a:lnTo>
                  <a:lnTo>
                    <a:pt x="38" y="265"/>
                  </a:lnTo>
                  <a:lnTo>
                    <a:pt x="39" y="264"/>
                  </a:lnTo>
                  <a:lnTo>
                    <a:pt x="42" y="264"/>
                  </a:lnTo>
                  <a:lnTo>
                    <a:pt x="44" y="264"/>
                  </a:lnTo>
                  <a:lnTo>
                    <a:pt x="48" y="265"/>
                  </a:lnTo>
                  <a:lnTo>
                    <a:pt x="50" y="265"/>
                  </a:lnTo>
                  <a:lnTo>
                    <a:pt x="51" y="264"/>
                  </a:lnTo>
                  <a:lnTo>
                    <a:pt x="52" y="264"/>
                  </a:lnTo>
                  <a:lnTo>
                    <a:pt x="55" y="263"/>
                  </a:lnTo>
                  <a:lnTo>
                    <a:pt x="55" y="262"/>
                  </a:lnTo>
                  <a:lnTo>
                    <a:pt x="54" y="259"/>
                  </a:lnTo>
                  <a:lnTo>
                    <a:pt x="57" y="259"/>
                  </a:lnTo>
                  <a:lnTo>
                    <a:pt x="61" y="260"/>
                  </a:lnTo>
                  <a:lnTo>
                    <a:pt x="62" y="260"/>
                  </a:lnTo>
                  <a:lnTo>
                    <a:pt x="66" y="260"/>
                  </a:lnTo>
                  <a:lnTo>
                    <a:pt x="67" y="259"/>
                  </a:lnTo>
                  <a:lnTo>
                    <a:pt x="66" y="257"/>
                  </a:lnTo>
                  <a:lnTo>
                    <a:pt x="68" y="257"/>
                  </a:lnTo>
                  <a:lnTo>
                    <a:pt x="69" y="257"/>
                  </a:lnTo>
                  <a:lnTo>
                    <a:pt x="72" y="257"/>
                  </a:lnTo>
                  <a:lnTo>
                    <a:pt x="73" y="256"/>
                  </a:lnTo>
                  <a:lnTo>
                    <a:pt x="72" y="253"/>
                  </a:lnTo>
                  <a:lnTo>
                    <a:pt x="72" y="251"/>
                  </a:lnTo>
                  <a:lnTo>
                    <a:pt x="74" y="250"/>
                  </a:lnTo>
                  <a:lnTo>
                    <a:pt x="73" y="250"/>
                  </a:lnTo>
                  <a:lnTo>
                    <a:pt x="70" y="248"/>
                  </a:lnTo>
                  <a:lnTo>
                    <a:pt x="72" y="247"/>
                  </a:lnTo>
                  <a:lnTo>
                    <a:pt x="70" y="246"/>
                  </a:lnTo>
                  <a:lnTo>
                    <a:pt x="70" y="245"/>
                  </a:lnTo>
                  <a:lnTo>
                    <a:pt x="78" y="241"/>
                  </a:lnTo>
                  <a:lnTo>
                    <a:pt x="78" y="240"/>
                  </a:lnTo>
                  <a:lnTo>
                    <a:pt x="75" y="240"/>
                  </a:lnTo>
                  <a:lnTo>
                    <a:pt x="75" y="239"/>
                  </a:lnTo>
                  <a:lnTo>
                    <a:pt x="76" y="238"/>
                  </a:lnTo>
                  <a:lnTo>
                    <a:pt x="73" y="236"/>
                  </a:lnTo>
                  <a:lnTo>
                    <a:pt x="73" y="235"/>
                  </a:lnTo>
                  <a:lnTo>
                    <a:pt x="76" y="232"/>
                  </a:lnTo>
                  <a:lnTo>
                    <a:pt x="78" y="232"/>
                  </a:lnTo>
                  <a:lnTo>
                    <a:pt x="79" y="229"/>
                  </a:lnTo>
                  <a:lnTo>
                    <a:pt x="81" y="228"/>
                  </a:lnTo>
                  <a:lnTo>
                    <a:pt x="84" y="232"/>
                  </a:lnTo>
                  <a:lnTo>
                    <a:pt x="88" y="232"/>
                  </a:lnTo>
                  <a:lnTo>
                    <a:pt x="92" y="233"/>
                  </a:lnTo>
                  <a:lnTo>
                    <a:pt x="92" y="234"/>
                  </a:lnTo>
                  <a:lnTo>
                    <a:pt x="93" y="235"/>
                  </a:lnTo>
                  <a:lnTo>
                    <a:pt x="98" y="233"/>
                  </a:lnTo>
                  <a:lnTo>
                    <a:pt x="100" y="234"/>
                  </a:lnTo>
                  <a:lnTo>
                    <a:pt x="103" y="233"/>
                  </a:lnTo>
                  <a:lnTo>
                    <a:pt x="103" y="238"/>
                  </a:lnTo>
                  <a:lnTo>
                    <a:pt x="104" y="240"/>
                  </a:lnTo>
                  <a:lnTo>
                    <a:pt x="108" y="241"/>
                  </a:lnTo>
                  <a:lnTo>
                    <a:pt x="106" y="245"/>
                  </a:lnTo>
                  <a:lnTo>
                    <a:pt x="109" y="245"/>
                  </a:lnTo>
                  <a:lnTo>
                    <a:pt x="110" y="246"/>
                  </a:lnTo>
                  <a:lnTo>
                    <a:pt x="120" y="241"/>
                  </a:lnTo>
                  <a:lnTo>
                    <a:pt x="122" y="241"/>
                  </a:lnTo>
                  <a:lnTo>
                    <a:pt x="122" y="239"/>
                  </a:lnTo>
                  <a:lnTo>
                    <a:pt x="124" y="236"/>
                  </a:lnTo>
                  <a:lnTo>
                    <a:pt x="124" y="235"/>
                  </a:lnTo>
                  <a:lnTo>
                    <a:pt x="123" y="234"/>
                  </a:lnTo>
                  <a:lnTo>
                    <a:pt x="124" y="233"/>
                  </a:lnTo>
                  <a:lnTo>
                    <a:pt x="126" y="230"/>
                  </a:lnTo>
                  <a:lnTo>
                    <a:pt x="128" y="230"/>
                  </a:lnTo>
                  <a:lnTo>
                    <a:pt x="130" y="233"/>
                  </a:lnTo>
                  <a:lnTo>
                    <a:pt x="132" y="238"/>
                  </a:lnTo>
                  <a:lnTo>
                    <a:pt x="136" y="238"/>
                  </a:lnTo>
                  <a:lnTo>
                    <a:pt x="141" y="236"/>
                  </a:lnTo>
                  <a:lnTo>
                    <a:pt x="148" y="239"/>
                  </a:lnTo>
                  <a:lnTo>
                    <a:pt x="150" y="238"/>
                  </a:lnTo>
                  <a:lnTo>
                    <a:pt x="146" y="235"/>
                  </a:lnTo>
                  <a:lnTo>
                    <a:pt x="147" y="232"/>
                  </a:lnTo>
                  <a:lnTo>
                    <a:pt x="145" y="230"/>
                  </a:lnTo>
                  <a:lnTo>
                    <a:pt x="145" y="229"/>
                  </a:lnTo>
                  <a:lnTo>
                    <a:pt x="147" y="226"/>
                  </a:lnTo>
                  <a:lnTo>
                    <a:pt x="147" y="224"/>
                  </a:lnTo>
                  <a:lnTo>
                    <a:pt x="150" y="224"/>
                  </a:lnTo>
                  <a:lnTo>
                    <a:pt x="150" y="223"/>
                  </a:lnTo>
                  <a:lnTo>
                    <a:pt x="153" y="222"/>
                  </a:lnTo>
                  <a:lnTo>
                    <a:pt x="159" y="222"/>
                  </a:lnTo>
                  <a:lnTo>
                    <a:pt x="165" y="217"/>
                  </a:lnTo>
                  <a:lnTo>
                    <a:pt x="169" y="214"/>
                  </a:lnTo>
                  <a:lnTo>
                    <a:pt x="171" y="212"/>
                  </a:lnTo>
                  <a:lnTo>
                    <a:pt x="171" y="211"/>
                  </a:lnTo>
                  <a:lnTo>
                    <a:pt x="174" y="208"/>
                  </a:lnTo>
                  <a:lnTo>
                    <a:pt x="176" y="205"/>
                  </a:lnTo>
                  <a:lnTo>
                    <a:pt x="176" y="202"/>
                  </a:lnTo>
                  <a:lnTo>
                    <a:pt x="175" y="202"/>
                  </a:lnTo>
                  <a:lnTo>
                    <a:pt x="178" y="198"/>
                  </a:lnTo>
                  <a:lnTo>
                    <a:pt x="178" y="196"/>
                  </a:lnTo>
                  <a:lnTo>
                    <a:pt x="181" y="194"/>
                  </a:lnTo>
                  <a:lnTo>
                    <a:pt x="184" y="198"/>
                  </a:lnTo>
                  <a:lnTo>
                    <a:pt x="186" y="199"/>
                  </a:lnTo>
                  <a:lnTo>
                    <a:pt x="192" y="202"/>
                  </a:lnTo>
                  <a:lnTo>
                    <a:pt x="190" y="204"/>
                  </a:lnTo>
                  <a:lnTo>
                    <a:pt x="193" y="206"/>
                  </a:lnTo>
                  <a:lnTo>
                    <a:pt x="193" y="211"/>
                  </a:lnTo>
                  <a:lnTo>
                    <a:pt x="195" y="205"/>
                  </a:lnTo>
                  <a:lnTo>
                    <a:pt x="195" y="204"/>
                  </a:lnTo>
                  <a:lnTo>
                    <a:pt x="192" y="200"/>
                  </a:lnTo>
                  <a:lnTo>
                    <a:pt x="193" y="197"/>
                  </a:lnTo>
                  <a:lnTo>
                    <a:pt x="192" y="194"/>
                  </a:lnTo>
                  <a:lnTo>
                    <a:pt x="192" y="193"/>
                  </a:lnTo>
                  <a:lnTo>
                    <a:pt x="193" y="190"/>
                  </a:lnTo>
                  <a:lnTo>
                    <a:pt x="195" y="191"/>
                  </a:lnTo>
                  <a:lnTo>
                    <a:pt x="201" y="188"/>
                  </a:lnTo>
                  <a:lnTo>
                    <a:pt x="205" y="190"/>
                  </a:lnTo>
                  <a:lnTo>
                    <a:pt x="207" y="188"/>
                  </a:lnTo>
                  <a:lnTo>
                    <a:pt x="206" y="187"/>
                  </a:lnTo>
                  <a:lnTo>
                    <a:pt x="207" y="187"/>
                  </a:lnTo>
                  <a:lnTo>
                    <a:pt x="211" y="187"/>
                  </a:lnTo>
                  <a:lnTo>
                    <a:pt x="217" y="186"/>
                  </a:lnTo>
                  <a:lnTo>
                    <a:pt x="220" y="188"/>
                  </a:lnTo>
                  <a:lnTo>
                    <a:pt x="224" y="187"/>
                  </a:lnTo>
                  <a:lnTo>
                    <a:pt x="226" y="185"/>
                  </a:lnTo>
                  <a:lnTo>
                    <a:pt x="231" y="186"/>
                  </a:lnTo>
                  <a:lnTo>
                    <a:pt x="230" y="187"/>
                  </a:lnTo>
                  <a:lnTo>
                    <a:pt x="232" y="188"/>
                  </a:lnTo>
                  <a:lnTo>
                    <a:pt x="234" y="191"/>
                  </a:lnTo>
                  <a:lnTo>
                    <a:pt x="235" y="190"/>
                  </a:lnTo>
                  <a:lnTo>
                    <a:pt x="237" y="191"/>
                  </a:lnTo>
                  <a:lnTo>
                    <a:pt x="243" y="190"/>
                  </a:lnTo>
                  <a:lnTo>
                    <a:pt x="248" y="187"/>
                  </a:lnTo>
                  <a:lnTo>
                    <a:pt x="250" y="184"/>
                  </a:lnTo>
                  <a:lnTo>
                    <a:pt x="256" y="180"/>
                  </a:lnTo>
                  <a:lnTo>
                    <a:pt x="258" y="176"/>
                  </a:lnTo>
                  <a:lnTo>
                    <a:pt x="256" y="175"/>
                  </a:lnTo>
                  <a:lnTo>
                    <a:pt x="258" y="174"/>
                  </a:lnTo>
                  <a:lnTo>
                    <a:pt x="259" y="175"/>
                  </a:lnTo>
                  <a:lnTo>
                    <a:pt x="261" y="176"/>
                  </a:lnTo>
                  <a:lnTo>
                    <a:pt x="264" y="175"/>
                  </a:lnTo>
                  <a:lnTo>
                    <a:pt x="265" y="174"/>
                  </a:lnTo>
                  <a:lnTo>
                    <a:pt x="268" y="172"/>
                  </a:lnTo>
                  <a:lnTo>
                    <a:pt x="273" y="166"/>
                  </a:lnTo>
                  <a:lnTo>
                    <a:pt x="278" y="163"/>
                  </a:lnTo>
                  <a:lnTo>
                    <a:pt x="282" y="160"/>
                  </a:lnTo>
                  <a:lnTo>
                    <a:pt x="283" y="158"/>
                  </a:lnTo>
                  <a:lnTo>
                    <a:pt x="284" y="156"/>
                  </a:lnTo>
                  <a:lnTo>
                    <a:pt x="286" y="155"/>
                  </a:lnTo>
                  <a:lnTo>
                    <a:pt x="288" y="155"/>
                  </a:lnTo>
                  <a:lnTo>
                    <a:pt x="290" y="154"/>
                  </a:lnTo>
                  <a:lnTo>
                    <a:pt x="290" y="155"/>
                  </a:lnTo>
                  <a:lnTo>
                    <a:pt x="291" y="157"/>
                  </a:lnTo>
                  <a:lnTo>
                    <a:pt x="294" y="158"/>
                  </a:lnTo>
                  <a:lnTo>
                    <a:pt x="296" y="157"/>
                  </a:lnTo>
                  <a:lnTo>
                    <a:pt x="300" y="157"/>
                  </a:lnTo>
                  <a:lnTo>
                    <a:pt x="303" y="155"/>
                  </a:lnTo>
                  <a:lnTo>
                    <a:pt x="308" y="151"/>
                  </a:lnTo>
                  <a:lnTo>
                    <a:pt x="310" y="150"/>
                  </a:lnTo>
                  <a:lnTo>
                    <a:pt x="319" y="144"/>
                  </a:lnTo>
                  <a:lnTo>
                    <a:pt x="321" y="143"/>
                  </a:lnTo>
                  <a:lnTo>
                    <a:pt x="326" y="142"/>
                  </a:lnTo>
                  <a:lnTo>
                    <a:pt x="336" y="134"/>
                  </a:lnTo>
                  <a:lnTo>
                    <a:pt x="338" y="133"/>
                  </a:lnTo>
                  <a:lnTo>
                    <a:pt x="339" y="131"/>
                  </a:lnTo>
                  <a:lnTo>
                    <a:pt x="342" y="128"/>
                  </a:lnTo>
                  <a:lnTo>
                    <a:pt x="343" y="124"/>
                  </a:lnTo>
                  <a:lnTo>
                    <a:pt x="348" y="121"/>
                  </a:lnTo>
                  <a:lnTo>
                    <a:pt x="349" y="119"/>
                  </a:lnTo>
                  <a:lnTo>
                    <a:pt x="350" y="116"/>
                  </a:lnTo>
                  <a:lnTo>
                    <a:pt x="352" y="114"/>
                  </a:lnTo>
                  <a:lnTo>
                    <a:pt x="355" y="112"/>
                  </a:lnTo>
                  <a:lnTo>
                    <a:pt x="356" y="110"/>
                  </a:lnTo>
                  <a:lnTo>
                    <a:pt x="358" y="106"/>
                  </a:lnTo>
                  <a:lnTo>
                    <a:pt x="360" y="103"/>
                  </a:lnTo>
                  <a:lnTo>
                    <a:pt x="362" y="100"/>
                  </a:lnTo>
                  <a:lnTo>
                    <a:pt x="364" y="92"/>
                  </a:lnTo>
                  <a:lnTo>
                    <a:pt x="364" y="90"/>
                  </a:lnTo>
                  <a:lnTo>
                    <a:pt x="368" y="82"/>
                  </a:lnTo>
                  <a:lnTo>
                    <a:pt x="370" y="79"/>
                  </a:lnTo>
                  <a:lnTo>
                    <a:pt x="372" y="76"/>
                  </a:lnTo>
                  <a:lnTo>
                    <a:pt x="374" y="73"/>
                  </a:lnTo>
                  <a:lnTo>
                    <a:pt x="374" y="66"/>
                  </a:lnTo>
                  <a:lnTo>
                    <a:pt x="375" y="65"/>
                  </a:lnTo>
                  <a:lnTo>
                    <a:pt x="375" y="60"/>
                  </a:lnTo>
                  <a:lnTo>
                    <a:pt x="378" y="58"/>
                  </a:lnTo>
                  <a:lnTo>
                    <a:pt x="378" y="53"/>
                  </a:lnTo>
                  <a:lnTo>
                    <a:pt x="382" y="40"/>
                  </a:lnTo>
                  <a:lnTo>
                    <a:pt x="384" y="38"/>
                  </a:lnTo>
                  <a:lnTo>
                    <a:pt x="385" y="36"/>
                  </a:lnTo>
                  <a:lnTo>
                    <a:pt x="386" y="35"/>
                  </a:lnTo>
                  <a:lnTo>
                    <a:pt x="387" y="19"/>
                  </a:lnTo>
                  <a:lnTo>
                    <a:pt x="386" y="13"/>
                  </a:lnTo>
                  <a:lnTo>
                    <a:pt x="387" y="11"/>
                  </a:lnTo>
                  <a:lnTo>
                    <a:pt x="387" y="10"/>
                  </a:lnTo>
                  <a:lnTo>
                    <a:pt x="388" y="10"/>
                  </a:lnTo>
                  <a:lnTo>
                    <a:pt x="391" y="14"/>
                  </a:lnTo>
                  <a:lnTo>
                    <a:pt x="393" y="16"/>
                  </a:lnTo>
                  <a:lnTo>
                    <a:pt x="396" y="14"/>
                  </a:lnTo>
                  <a:lnTo>
                    <a:pt x="398" y="16"/>
                  </a:lnTo>
                  <a:lnTo>
                    <a:pt x="402" y="14"/>
                  </a:lnTo>
                  <a:lnTo>
                    <a:pt x="406" y="10"/>
                  </a:lnTo>
                  <a:lnTo>
                    <a:pt x="411" y="7"/>
                  </a:lnTo>
                  <a:lnTo>
                    <a:pt x="42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899" name="Freeform 1202"/>
            <p:cNvSpPr>
              <a:spLocks noChangeAspect="1"/>
            </p:cNvSpPr>
            <p:nvPr/>
          </p:nvSpPr>
          <p:spPr bwMode="auto">
            <a:xfrm>
              <a:off x="2669" y="2880"/>
              <a:ext cx="39" cy="147"/>
            </a:xfrm>
            <a:custGeom>
              <a:avLst/>
              <a:gdLst>
                <a:gd name="T0" fmla="*/ 1 w 78"/>
                <a:gd name="T1" fmla="*/ 1 h 294"/>
                <a:gd name="T2" fmla="*/ 1 w 78"/>
                <a:gd name="T3" fmla="*/ 0 h 294"/>
                <a:gd name="T4" fmla="*/ 1 w 78"/>
                <a:gd name="T5" fmla="*/ 1 h 294"/>
                <a:gd name="T6" fmla="*/ 1 w 78"/>
                <a:gd name="T7" fmla="*/ 1 h 294"/>
                <a:gd name="T8" fmla="*/ 1 w 78"/>
                <a:gd name="T9" fmla="*/ 1 h 294"/>
                <a:gd name="T10" fmla="*/ 1 w 78"/>
                <a:gd name="T11" fmla="*/ 1 h 294"/>
                <a:gd name="T12" fmla="*/ 1 w 78"/>
                <a:gd name="T13" fmla="*/ 1 h 294"/>
                <a:gd name="T14" fmla="*/ 1 w 78"/>
                <a:gd name="T15" fmla="*/ 1 h 294"/>
                <a:gd name="T16" fmla="*/ 1 w 78"/>
                <a:gd name="T17" fmla="*/ 1 h 294"/>
                <a:gd name="T18" fmla="*/ 1 w 78"/>
                <a:gd name="T19" fmla="*/ 1 h 294"/>
                <a:gd name="T20" fmla="*/ 1 w 78"/>
                <a:gd name="T21" fmla="*/ 1 h 294"/>
                <a:gd name="T22" fmla="*/ 1 w 78"/>
                <a:gd name="T23" fmla="*/ 1 h 294"/>
                <a:gd name="T24" fmla="*/ 1 w 78"/>
                <a:gd name="T25" fmla="*/ 1 h 294"/>
                <a:gd name="T26" fmla="*/ 1 w 78"/>
                <a:gd name="T27" fmla="*/ 1 h 294"/>
                <a:gd name="T28" fmla="*/ 1 w 78"/>
                <a:gd name="T29" fmla="*/ 1 h 294"/>
                <a:gd name="T30" fmla="*/ 1 w 78"/>
                <a:gd name="T31" fmla="*/ 1 h 294"/>
                <a:gd name="T32" fmla="*/ 1 w 78"/>
                <a:gd name="T33" fmla="*/ 1 h 294"/>
                <a:gd name="T34" fmla="*/ 1 w 78"/>
                <a:gd name="T35" fmla="*/ 1 h 294"/>
                <a:gd name="T36" fmla="*/ 1 w 78"/>
                <a:gd name="T37" fmla="*/ 1 h 294"/>
                <a:gd name="T38" fmla="*/ 1 w 78"/>
                <a:gd name="T39" fmla="*/ 1 h 294"/>
                <a:gd name="T40" fmla="*/ 1 w 78"/>
                <a:gd name="T41" fmla="*/ 1 h 294"/>
                <a:gd name="T42" fmla="*/ 1 w 78"/>
                <a:gd name="T43" fmla="*/ 1 h 294"/>
                <a:gd name="T44" fmla="*/ 1 w 78"/>
                <a:gd name="T45" fmla="*/ 1 h 294"/>
                <a:gd name="T46" fmla="*/ 1 w 78"/>
                <a:gd name="T47" fmla="*/ 1 h 294"/>
                <a:gd name="T48" fmla="*/ 1 w 78"/>
                <a:gd name="T49" fmla="*/ 1 h 294"/>
                <a:gd name="T50" fmla="*/ 1 w 78"/>
                <a:gd name="T51" fmla="*/ 1 h 294"/>
                <a:gd name="T52" fmla="*/ 1 w 78"/>
                <a:gd name="T53" fmla="*/ 1 h 294"/>
                <a:gd name="T54" fmla="*/ 1 w 78"/>
                <a:gd name="T55" fmla="*/ 1 h 294"/>
                <a:gd name="T56" fmla="*/ 1 w 78"/>
                <a:gd name="T57" fmla="*/ 1 h 294"/>
                <a:gd name="T58" fmla="*/ 1 w 78"/>
                <a:gd name="T59" fmla="*/ 1 h 294"/>
                <a:gd name="T60" fmla="*/ 1 w 78"/>
                <a:gd name="T61" fmla="*/ 1 h 294"/>
                <a:gd name="T62" fmla="*/ 1 w 78"/>
                <a:gd name="T63" fmla="*/ 1 h 294"/>
                <a:gd name="T64" fmla="*/ 1 w 78"/>
                <a:gd name="T65" fmla="*/ 1 h 294"/>
                <a:gd name="T66" fmla="*/ 1 w 78"/>
                <a:gd name="T67" fmla="*/ 1 h 294"/>
                <a:gd name="T68" fmla="*/ 1 w 78"/>
                <a:gd name="T69" fmla="*/ 1 h 294"/>
                <a:gd name="T70" fmla="*/ 1 w 78"/>
                <a:gd name="T71" fmla="*/ 1 h 294"/>
                <a:gd name="T72" fmla="*/ 1 w 78"/>
                <a:gd name="T73" fmla="*/ 1 h 294"/>
                <a:gd name="T74" fmla="*/ 1 w 78"/>
                <a:gd name="T75" fmla="*/ 1 h 294"/>
                <a:gd name="T76" fmla="*/ 1 w 78"/>
                <a:gd name="T77" fmla="*/ 1 h 294"/>
                <a:gd name="T78" fmla="*/ 1 w 78"/>
                <a:gd name="T79" fmla="*/ 1 h 294"/>
                <a:gd name="T80" fmla="*/ 1 w 78"/>
                <a:gd name="T81" fmla="*/ 1 h 294"/>
                <a:gd name="T82" fmla="*/ 1 w 78"/>
                <a:gd name="T83" fmla="*/ 1 h 294"/>
                <a:gd name="T84" fmla="*/ 1 w 78"/>
                <a:gd name="T85" fmla="*/ 1 h 294"/>
                <a:gd name="T86" fmla="*/ 1 w 78"/>
                <a:gd name="T87" fmla="*/ 2 h 294"/>
                <a:gd name="T88" fmla="*/ 1 w 78"/>
                <a:gd name="T89" fmla="*/ 2 h 294"/>
                <a:gd name="T90" fmla="*/ 1 w 78"/>
                <a:gd name="T91" fmla="*/ 2 h 294"/>
                <a:gd name="T92" fmla="*/ 1 w 78"/>
                <a:gd name="T93" fmla="*/ 2 h 294"/>
                <a:gd name="T94" fmla="*/ 1 w 78"/>
                <a:gd name="T95" fmla="*/ 2 h 294"/>
                <a:gd name="T96" fmla="*/ 1 w 78"/>
                <a:gd name="T97" fmla="*/ 2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8" h="294">
                  <a:moveTo>
                    <a:pt x="0" y="0"/>
                  </a:moveTo>
                  <a:lnTo>
                    <a:pt x="1" y="2"/>
                  </a:lnTo>
                  <a:lnTo>
                    <a:pt x="3" y="1"/>
                  </a:lnTo>
                  <a:lnTo>
                    <a:pt x="3" y="0"/>
                  </a:lnTo>
                  <a:lnTo>
                    <a:pt x="6" y="0"/>
                  </a:lnTo>
                  <a:lnTo>
                    <a:pt x="23" y="1"/>
                  </a:lnTo>
                  <a:lnTo>
                    <a:pt x="27" y="2"/>
                  </a:lnTo>
                  <a:lnTo>
                    <a:pt x="30" y="6"/>
                  </a:lnTo>
                  <a:lnTo>
                    <a:pt x="31" y="11"/>
                  </a:lnTo>
                  <a:lnTo>
                    <a:pt x="30" y="14"/>
                  </a:lnTo>
                  <a:lnTo>
                    <a:pt x="31" y="18"/>
                  </a:lnTo>
                  <a:lnTo>
                    <a:pt x="29" y="24"/>
                  </a:lnTo>
                  <a:lnTo>
                    <a:pt x="32" y="32"/>
                  </a:lnTo>
                  <a:lnTo>
                    <a:pt x="35" y="38"/>
                  </a:lnTo>
                  <a:lnTo>
                    <a:pt x="36" y="40"/>
                  </a:lnTo>
                  <a:lnTo>
                    <a:pt x="39" y="36"/>
                  </a:lnTo>
                  <a:lnTo>
                    <a:pt x="44" y="37"/>
                  </a:lnTo>
                  <a:lnTo>
                    <a:pt x="49" y="35"/>
                  </a:lnTo>
                  <a:lnTo>
                    <a:pt x="50" y="31"/>
                  </a:lnTo>
                  <a:lnTo>
                    <a:pt x="60" y="29"/>
                  </a:lnTo>
                  <a:lnTo>
                    <a:pt x="61" y="34"/>
                  </a:lnTo>
                  <a:lnTo>
                    <a:pt x="57" y="38"/>
                  </a:lnTo>
                  <a:lnTo>
                    <a:pt x="55" y="43"/>
                  </a:lnTo>
                  <a:lnTo>
                    <a:pt x="50" y="46"/>
                  </a:lnTo>
                  <a:lnTo>
                    <a:pt x="50" y="49"/>
                  </a:lnTo>
                  <a:lnTo>
                    <a:pt x="48" y="54"/>
                  </a:lnTo>
                  <a:lnTo>
                    <a:pt x="47" y="58"/>
                  </a:lnTo>
                  <a:lnTo>
                    <a:pt x="55" y="64"/>
                  </a:lnTo>
                  <a:lnTo>
                    <a:pt x="61" y="72"/>
                  </a:lnTo>
                  <a:lnTo>
                    <a:pt x="62" y="72"/>
                  </a:lnTo>
                  <a:lnTo>
                    <a:pt x="62" y="74"/>
                  </a:lnTo>
                  <a:lnTo>
                    <a:pt x="62" y="78"/>
                  </a:lnTo>
                  <a:lnTo>
                    <a:pt x="63" y="79"/>
                  </a:lnTo>
                  <a:lnTo>
                    <a:pt x="63" y="82"/>
                  </a:lnTo>
                  <a:lnTo>
                    <a:pt x="66" y="92"/>
                  </a:lnTo>
                  <a:lnTo>
                    <a:pt x="66" y="95"/>
                  </a:lnTo>
                  <a:lnTo>
                    <a:pt x="68" y="94"/>
                  </a:lnTo>
                  <a:lnTo>
                    <a:pt x="68" y="92"/>
                  </a:lnTo>
                  <a:lnTo>
                    <a:pt x="69" y="92"/>
                  </a:lnTo>
                  <a:lnTo>
                    <a:pt x="71" y="96"/>
                  </a:lnTo>
                  <a:lnTo>
                    <a:pt x="72" y="97"/>
                  </a:lnTo>
                  <a:lnTo>
                    <a:pt x="74" y="98"/>
                  </a:lnTo>
                  <a:lnTo>
                    <a:pt x="75" y="102"/>
                  </a:lnTo>
                  <a:lnTo>
                    <a:pt x="77" y="104"/>
                  </a:lnTo>
                  <a:lnTo>
                    <a:pt x="78" y="104"/>
                  </a:lnTo>
                  <a:lnTo>
                    <a:pt x="78" y="106"/>
                  </a:lnTo>
                  <a:lnTo>
                    <a:pt x="65" y="108"/>
                  </a:lnTo>
                  <a:lnTo>
                    <a:pt x="61" y="113"/>
                  </a:lnTo>
                  <a:lnTo>
                    <a:pt x="55" y="116"/>
                  </a:lnTo>
                  <a:lnTo>
                    <a:pt x="54" y="119"/>
                  </a:lnTo>
                  <a:lnTo>
                    <a:pt x="56" y="121"/>
                  </a:lnTo>
                  <a:lnTo>
                    <a:pt x="57" y="125"/>
                  </a:lnTo>
                  <a:lnTo>
                    <a:pt x="56" y="131"/>
                  </a:lnTo>
                  <a:lnTo>
                    <a:pt x="56" y="132"/>
                  </a:lnTo>
                  <a:lnTo>
                    <a:pt x="61" y="139"/>
                  </a:lnTo>
                  <a:lnTo>
                    <a:pt x="54" y="142"/>
                  </a:lnTo>
                  <a:lnTo>
                    <a:pt x="49" y="148"/>
                  </a:lnTo>
                  <a:lnTo>
                    <a:pt x="50" y="149"/>
                  </a:lnTo>
                  <a:lnTo>
                    <a:pt x="48" y="151"/>
                  </a:lnTo>
                  <a:lnTo>
                    <a:pt x="48" y="152"/>
                  </a:lnTo>
                  <a:lnTo>
                    <a:pt x="48" y="157"/>
                  </a:lnTo>
                  <a:lnTo>
                    <a:pt x="49" y="158"/>
                  </a:lnTo>
                  <a:lnTo>
                    <a:pt x="49" y="161"/>
                  </a:lnTo>
                  <a:lnTo>
                    <a:pt x="47" y="163"/>
                  </a:lnTo>
                  <a:lnTo>
                    <a:pt x="47" y="167"/>
                  </a:lnTo>
                  <a:lnTo>
                    <a:pt x="47" y="170"/>
                  </a:lnTo>
                  <a:lnTo>
                    <a:pt x="45" y="174"/>
                  </a:lnTo>
                  <a:lnTo>
                    <a:pt x="47" y="176"/>
                  </a:lnTo>
                  <a:lnTo>
                    <a:pt x="45" y="181"/>
                  </a:lnTo>
                  <a:lnTo>
                    <a:pt x="45" y="187"/>
                  </a:lnTo>
                  <a:lnTo>
                    <a:pt x="47" y="191"/>
                  </a:lnTo>
                  <a:lnTo>
                    <a:pt x="47" y="199"/>
                  </a:lnTo>
                  <a:lnTo>
                    <a:pt x="47" y="204"/>
                  </a:lnTo>
                  <a:lnTo>
                    <a:pt x="43" y="205"/>
                  </a:lnTo>
                  <a:lnTo>
                    <a:pt x="43" y="206"/>
                  </a:lnTo>
                  <a:lnTo>
                    <a:pt x="43" y="208"/>
                  </a:lnTo>
                  <a:lnTo>
                    <a:pt x="54" y="214"/>
                  </a:lnTo>
                  <a:lnTo>
                    <a:pt x="56" y="217"/>
                  </a:lnTo>
                  <a:lnTo>
                    <a:pt x="56" y="220"/>
                  </a:lnTo>
                  <a:lnTo>
                    <a:pt x="53" y="223"/>
                  </a:lnTo>
                  <a:lnTo>
                    <a:pt x="55" y="229"/>
                  </a:lnTo>
                  <a:lnTo>
                    <a:pt x="60" y="230"/>
                  </a:lnTo>
                  <a:lnTo>
                    <a:pt x="62" y="233"/>
                  </a:lnTo>
                  <a:lnTo>
                    <a:pt x="69" y="235"/>
                  </a:lnTo>
                  <a:lnTo>
                    <a:pt x="67" y="241"/>
                  </a:lnTo>
                  <a:lnTo>
                    <a:pt x="73" y="252"/>
                  </a:lnTo>
                  <a:lnTo>
                    <a:pt x="67" y="259"/>
                  </a:lnTo>
                  <a:lnTo>
                    <a:pt x="63" y="264"/>
                  </a:lnTo>
                  <a:lnTo>
                    <a:pt x="61" y="271"/>
                  </a:lnTo>
                  <a:lnTo>
                    <a:pt x="59" y="275"/>
                  </a:lnTo>
                  <a:lnTo>
                    <a:pt x="55" y="276"/>
                  </a:lnTo>
                  <a:lnTo>
                    <a:pt x="55" y="278"/>
                  </a:lnTo>
                  <a:lnTo>
                    <a:pt x="55" y="282"/>
                  </a:lnTo>
                  <a:lnTo>
                    <a:pt x="56" y="287"/>
                  </a:lnTo>
                  <a:lnTo>
                    <a:pt x="59" y="293"/>
                  </a:lnTo>
                  <a:lnTo>
                    <a:pt x="56" y="294"/>
                  </a:lnTo>
                  <a:lnTo>
                    <a:pt x="56" y="293"/>
                  </a:lnTo>
                  <a:lnTo>
                    <a:pt x="55" y="293"/>
                  </a:lnTo>
                  <a:lnTo>
                    <a:pt x="53" y="29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900" name="Freeform 1203"/>
            <p:cNvSpPr>
              <a:spLocks noChangeAspect="1"/>
            </p:cNvSpPr>
            <p:nvPr/>
          </p:nvSpPr>
          <p:spPr bwMode="auto">
            <a:xfrm>
              <a:off x="2458" y="3059"/>
              <a:ext cx="6" cy="4"/>
            </a:xfrm>
            <a:custGeom>
              <a:avLst/>
              <a:gdLst>
                <a:gd name="T0" fmla="*/ 1 w 12"/>
                <a:gd name="T1" fmla="*/ 1 h 8"/>
                <a:gd name="T2" fmla="*/ 1 w 12"/>
                <a:gd name="T3" fmla="*/ 1 h 8"/>
                <a:gd name="T4" fmla="*/ 0 w 12"/>
                <a:gd name="T5" fmla="*/ 1 h 8"/>
                <a:gd name="T6" fmla="*/ 0 w 12"/>
                <a:gd name="T7" fmla="*/ 1 h 8"/>
                <a:gd name="T8" fmla="*/ 1 w 12"/>
                <a:gd name="T9" fmla="*/ 1 h 8"/>
                <a:gd name="T10" fmla="*/ 1 w 12"/>
                <a:gd name="T11" fmla="*/ 0 h 8"/>
                <a:gd name="T12" fmla="*/ 1 w 12"/>
                <a:gd name="T13" fmla="*/ 0 h 8"/>
                <a:gd name="T14" fmla="*/ 1 w 12"/>
                <a:gd name="T15" fmla="*/ 1 h 8"/>
                <a:gd name="T16" fmla="*/ 1 w 12"/>
                <a:gd name="T17" fmla="*/ 1 h 8"/>
                <a:gd name="T18" fmla="*/ 1 w 12"/>
                <a:gd name="T19" fmla="*/ 1 h 8"/>
                <a:gd name="T20" fmla="*/ 1 w 12"/>
                <a:gd name="T21" fmla="*/ 1 h 8"/>
                <a:gd name="T22" fmla="*/ 1 w 12"/>
                <a:gd name="T23" fmla="*/ 1 h 8"/>
                <a:gd name="T24" fmla="*/ 1 w 12"/>
                <a:gd name="T25" fmla="*/ 1 h 8"/>
                <a:gd name="T26" fmla="*/ 1 w 12"/>
                <a:gd name="T27" fmla="*/ 1 h 8"/>
                <a:gd name="T28" fmla="*/ 1 w 12"/>
                <a:gd name="T29" fmla="*/ 1 h 8"/>
                <a:gd name="T30" fmla="*/ 1 w 12"/>
                <a:gd name="T31" fmla="*/ 1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 h="8">
                  <a:moveTo>
                    <a:pt x="5" y="8"/>
                  </a:moveTo>
                  <a:lnTo>
                    <a:pt x="4" y="7"/>
                  </a:lnTo>
                  <a:lnTo>
                    <a:pt x="0" y="6"/>
                  </a:lnTo>
                  <a:lnTo>
                    <a:pt x="0" y="3"/>
                  </a:lnTo>
                  <a:lnTo>
                    <a:pt x="1" y="2"/>
                  </a:lnTo>
                  <a:lnTo>
                    <a:pt x="3" y="0"/>
                  </a:lnTo>
                  <a:lnTo>
                    <a:pt x="4" y="0"/>
                  </a:lnTo>
                  <a:lnTo>
                    <a:pt x="5" y="1"/>
                  </a:lnTo>
                  <a:lnTo>
                    <a:pt x="10" y="3"/>
                  </a:lnTo>
                  <a:lnTo>
                    <a:pt x="12" y="4"/>
                  </a:lnTo>
                  <a:lnTo>
                    <a:pt x="12" y="6"/>
                  </a:lnTo>
                  <a:lnTo>
                    <a:pt x="11" y="7"/>
                  </a:lnTo>
                  <a:lnTo>
                    <a:pt x="9" y="6"/>
                  </a:lnTo>
                  <a:lnTo>
                    <a:pt x="7" y="6"/>
                  </a:lnTo>
                  <a:lnTo>
                    <a:pt x="6" y="8"/>
                  </a:lnTo>
                  <a:lnTo>
                    <a:pt x="5" y="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01" name="Freeform 1204"/>
            <p:cNvSpPr>
              <a:spLocks noChangeAspect="1"/>
            </p:cNvSpPr>
            <p:nvPr/>
          </p:nvSpPr>
          <p:spPr bwMode="auto">
            <a:xfrm>
              <a:off x="2454" y="3027"/>
              <a:ext cx="4" cy="6"/>
            </a:xfrm>
            <a:custGeom>
              <a:avLst/>
              <a:gdLst>
                <a:gd name="T0" fmla="*/ 1 w 7"/>
                <a:gd name="T1" fmla="*/ 1 h 12"/>
                <a:gd name="T2" fmla="*/ 1 w 7"/>
                <a:gd name="T3" fmla="*/ 1 h 12"/>
                <a:gd name="T4" fmla="*/ 1 w 7"/>
                <a:gd name="T5" fmla="*/ 1 h 12"/>
                <a:gd name="T6" fmla="*/ 1 w 7"/>
                <a:gd name="T7" fmla="*/ 1 h 12"/>
                <a:gd name="T8" fmla="*/ 0 w 7"/>
                <a:gd name="T9" fmla="*/ 1 h 12"/>
                <a:gd name="T10" fmla="*/ 0 w 7"/>
                <a:gd name="T11" fmla="*/ 1 h 12"/>
                <a:gd name="T12" fmla="*/ 1 w 7"/>
                <a:gd name="T13" fmla="*/ 1 h 12"/>
                <a:gd name="T14" fmla="*/ 1 w 7"/>
                <a:gd name="T15" fmla="*/ 1 h 12"/>
                <a:gd name="T16" fmla="*/ 1 w 7"/>
                <a:gd name="T17" fmla="*/ 0 h 12"/>
                <a:gd name="T18" fmla="*/ 1 w 7"/>
                <a:gd name="T19" fmla="*/ 0 h 12"/>
                <a:gd name="T20" fmla="*/ 1 w 7"/>
                <a:gd name="T21" fmla="*/ 1 h 12"/>
                <a:gd name="T22" fmla="*/ 1 w 7"/>
                <a:gd name="T23" fmla="*/ 1 h 12"/>
                <a:gd name="T24" fmla="*/ 1 w 7"/>
                <a:gd name="T25" fmla="*/ 1 h 12"/>
                <a:gd name="T26" fmla="*/ 1 w 7"/>
                <a:gd name="T27" fmla="*/ 1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12">
                  <a:moveTo>
                    <a:pt x="5" y="12"/>
                  </a:moveTo>
                  <a:lnTo>
                    <a:pt x="2" y="12"/>
                  </a:lnTo>
                  <a:lnTo>
                    <a:pt x="2" y="10"/>
                  </a:lnTo>
                  <a:lnTo>
                    <a:pt x="1" y="11"/>
                  </a:lnTo>
                  <a:lnTo>
                    <a:pt x="0" y="10"/>
                  </a:lnTo>
                  <a:lnTo>
                    <a:pt x="0" y="7"/>
                  </a:lnTo>
                  <a:lnTo>
                    <a:pt x="2" y="5"/>
                  </a:lnTo>
                  <a:lnTo>
                    <a:pt x="1" y="1"/>
                  </a:lnTo>
                  <a:lnTo>
                    <a:pt x="5" y="0"/>
                  </a:lnTo>
                  <a:lnTo>
                    <a:pt x="7" y="0"/>
                  </a:lnTo>
                  <a:lnTo>
                    <a:pt x="7" y="1"/>
                  </a:lnTo>
                  <a:lnTo>
                    <a:pt x="5" y="5"/>
                  </a:lnTo>
                  <a:lnTo>
                    <a:pt x="6" y="7"/>
                  </a:lnTo>
                  <a:lnTo>
                    <a:pt x="5" y="1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02" name="Freeform 1205"/>
            <p:cNvSpPr>
              <a:spLocks noChangeAspect="1"/>
            </p:cNvSpPr>
            <p:nvPr/>
          </p:nvSpPr>
          <p:spPr bwMode="auto">
            <a:xfrm>
              <a:off x="2545" y="3089"/>
              <a:ext cx="4" cy="3"/>
            </a:xfrm>
            <a:custGeom>
              <a:avLst/>
              <a:gdLst>
                <a:gd name="T0" fmla="*/ 0 w 10"/>
                <a:gd name="T1" fmla="*/ 1 h 6"/>
                <a:gd name="T2" fmla="*/ 0 w 10"/>
                <a:gd name="T3" fmla="*/ 1 h 6"/>
                <a:gd name="T4" fmla="*/ 0 w 10"/>
                <a:gd name="T5" fmla="*/ 1 h 6"/>
                <a:gd name="T6" fmla="*/ 0 w 10"/>
                <a:gd name="T7" fmla="*/ 1 h 6"/>
                <a:gd name="T8" fmla="*/ 0 w 10"/>
                <a:gd name="T9" fmla="*/ 1 h 6"/>
                <a:gd name="T10" fmla="*/ 0 w 10"/>
                <a:gd name="T11" fmla="*/ 0 h 6"/>
                <a:gd name="T12" fmla="*/ 0 w 10"/>
                <a:gd name="T13" fmla="*/ 0 h 6"/>
                <a:gd name="T14" fmla="*/ 0 w 10"/>
                <a:gd name="T15" fmla="*/ 1 h 6"/>
                <a:gd name="T16" fmla="*/ 0 w 10"/>
                <a:gd name="T17" fmla="*/ 1 h 6"/>
                <a:gd name="T18" fmla="*/ 0 w 10"/>
                <a:gd name="T19" fmla="*/ 1 h 6"/>
                <a:gd name="T20" fmla="*/ 0 w 10"/>
                <a:gd name="T21" fmla="*/ 1 h 6"/>
                <a:gd name="T22" fmla="*/ 0 w 10"/>
                <a:gd name="T23" fmla="*/ 1 h 6"/>
                <a:gd name="T24" fmla="*/ 0 w 10"/>
                <a:gd name="T25" fmla="*/ 1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6">
                  <a:moveTo>
                    <a:pt x="6" y="6"/>
                  </a:moveTo>
                  <a:lnTo>
                    <a:pt x="4" y="5"/>
                  </a:lnTo>
                  <a:lnTo>
                    <a:pt x="1" y="5"/>
                  </a:lnTo>
                  <a:lnTo>
                    <a:pt x="3" y="2"/>
                  </a:lnTo>
                  <a:lnTo>
                    <a:pt x="0" y="1"/>
                  </a:lnTo>
                  <a:lnTo>
                    <a:pt x="1" y="0"/>
                  </a:lnTo>
                  <a:lnTo>
                    <a:pt x="3" y="0"/>
                  </a:lnTo>
                  <a:lnTo>
                    <a:pt x="5" y="1"/>
                  </a:lnTo>
                  <a:lnTo>
                    <a:pt x="7" y="1"/>
                  </a:lnTo>
                  <a:lnTo>
                    <a:pt x="10" y="2"/>
                  </a:lnTo>
                  <a:lnTo>
                    <a:pt x="9" y="3"/>
                  </a:lnTo>
                  <a:lnTo>
                    <a:pt x="7" y="6"/>
                  </a:lnTo>
                  <a:lnTo>
                    <a:pt x="6"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03" name="Freeform 1206"/>
            <p:cNvSpPr>
              <a:spLocks noChangeAspect="1"/>
            </p:cNvSpPr>
            <p:nvPr/>
          </p:nvSpPr>
          <p:spPr bwMode="auto">
            <a:xfrm>
              <a:off x="2461" y="3069"/>
              <a:ext cx="3" cy="2"/>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1" y="5"/>
                  </a:moveTo>
                  <a:lnTo>
                    <a:pt x="0" y="4"/>
                  </a:lnTo>
                  <a:lnTo>
                    <a:pt x="5" y="0"/>
                  </a:lnTo>
                  <a:lnTo>
                    <a:pt x="5" y="1"/>
                  </a:lnTo>
                  <a:lnTo>
                    <a:pt x="7" y="1"/>
                  </a:lnTo>
                  <a:lnTo>
                    <a:pt x="7" y="2"/>
                  </a:lnTo>
                  <a:lnTo>
                    <a:pt x="6" y="2"/>
                  </a:lnTo>
                  <a:lnTo>
                    <a:pt x="5" y="5"/>
                  </a:lnTo>
                  <a:lnTo>
                    <a:pt x="1" y="5"/>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04" name="Freeform 1207"/>
            <p:cNvSpPr>
              <a:spLocks noChangeAspect="1"/>
            </p:cNvSpPr>
            <p:nvPr/>
          </p:nvSpPr>
          <p:spPr bwMode="auto">
            <a:xfrm>
              <a:off x="2683" y="3055"/>
              <a:ext cx="100" cy="98"/>
            </a:xfrm>
            <a:custGeom>
              <a:avLst/>
              <a:gdLst>
                <a:gd name="T0" fmla="*/ 1 w 200"/>
                <a:gd name="T1" fmla="*/ 0 h 197"/>
                <a:gd name="T2" fmla="*/ 1 w 200"/>
                <a:gd name="T3" fmla="*/ 0 h 197"/>
                <a:gd name="T4" fmla="*/ 1 w 200"/>
                <a:gd name="T5" fmla="*/ 0 h 197"/>
                <a:gd name="T6" fmla="*/ 1 w 200"/>
                <a:gd name="T7" fmla="*/ 0 h 197"/>
                <a:gd name="T8" fmla="*/ 1 w 200"/>
                <a:gd name="T9" fmla="*/ 0 h 197"/>
                <a:gd name="T10" fmla="*/ 1 w 200"/>
                <a:gd name="T11" fmla="*/ 0 h 197"/>
                <a:gd name="T12" fmla="*/ 1 w 200"/>
                <a:gd name="T13" fmla="*/ 0 h 197"/>
                <a:gd name="T14" fmla="*/ 1 w 200"/>
                <a:gd name="T15" fmla="*/ 0 h 197"/>
                <a:gd name="T16" fmla="*/ 1 w 200"/>
                <a:gd name="T17" fmla="*/ 0 h 197"/>
                <a:gd name="T18" fmla="*/ 1 w 200"/>
                <a:gd name="T19" fmla="*/ 0 h 197"/>
                <a:gd name="T20" fmla="*/ 1 w 200"/>
                <a:gd name="T21" fmla="*/ 0 h 197"/>
                <a:gd name="T22" fmla="*/ 1 w 200"/>
                <a:gd name="T23" fmla="*/ 0 h 197"/>
                <a:gd name="T24" fmla="*/ 1 w 200"/>
                <a:gd name="T25" fmla="*/ 0 h 197"/>
                <a:gd name="T26" fmla="*/ 1 w 200"/>
                <a:gd name="T27" fmla="*/ 0 h 197"/>
                <a:gd name="T28" fmla="*/ 1 w 200"/>
                <a:gd name="T29" fmla="*/ 0 h 197"/>
                <a:gd name="T30" fmla="*/ 1 w 200"/>
                <a:gd name="T31" fmla="*/ 0 h 197"/>
                <a:gd name="T32" fmla="*/ 1 w 200"/>
                <a:gd name="T33" fmla="*/ 0 h 197"/>
                <a:gd name="T34" fmla="*/ 1 w 200"/>
                <a:gd name="T35" fmla="*/ 0 h 197"/>
                <a:gd name="T36" fmla="*/ 1 w 200"/>
                <a:gd name="T37" fmla="*/ 0 h 197"/>
                <a:gd name="T38" fmla="*/ 1 w 200"/>
                <a:gd name="T39" fmla="*/ 0 h 197"/>
                <a:gd name="T40" fmla="*/ 1 w 200"/>
                <a:gd name="T41" fmla="*/ 0 h 197"/>
                <a:gd name="T42" fmla="*/ 1 w 200"/>
                <a:gd name="T43" fmla="*/ 0 h 197"/>
                <a:gd name="T44" fmla="*/ 1 w 200"/>
                <a:gd name="T45" fmla="*/ 0 h 197"/>
                <a:gd name="T46" fmla="*/ 1 w 200"/>
                <a:gd name="T47" fmla="*/ 0 h 197"/>
                <a:gd name="T48" fmla="*/ 1 w 200"/>
                <a:gd name="T49" fmla="*/ 0 h 197"/>
                <a:gd name="T50" fmla="*/ 1 w 200"/>
                <a:gd name="T51" fmla="*/ 0 h 197"/>
                <a:gd name="T52" fmla="*/ 1 w 200"/>
                <a:gd name="T53" fmla="*/ 0 h 197"/>
                <a:gd name="T54" fmla="*/ 1 w 200"/>
                <a:gd name="T55" fmla="*/ 0 h 197"/>
                <a:gd name="T56" fmla="*/ 1 w 200"/>
                <a:gd name="T57" fmla="*/ 0 h 197"/>
                <a:gd name="T58" fmla="*/ 1 w 200"/>
                <a:gd name="T59" fmla="*/ 0 h 197"/>
                <a:gd name="T60" fmla="*/ 1 w 200"/>
                <a:gd name="T61" fmla="*/ 0 h 197"/>
                <a:gd name="T62" fmla="*/ 1 w 200"/>
                <a:gd name="T63" fmla="*/ 0 h 197"/>
                <a:gd name="T64" fmla="*/ 1 w 200"/>
                <a:gd name="T65" fmla="*/ 0 h 197"/>
                <a:gd name="T66" fmla="*/ 1 w 200"/>
                <a:gd name="T67" fmla="*/ 0 h 197"/>
                <a:gd name="T68" fmla="*/ 1 w 200"/>
                <a:gd name="T69" fmla="*/ 0 h 197"/>
                <a:gd name="T70" fmla="*/ 1 w 200"/>
                <a:gd name="T71" fmla="*/ 0 h 197"/>
                <a:gd name="T72" fmla="*/ 1 w 200"/>
                <a:gd name="T73" fmla="*/ 0 h 197"/>
                <a:gd name="T74" fmla="*/ 1 w 200"/>
                <a:gd name="T75" fmla="*/ 0 h 197"/>
                <a:gd name="T76" fmla="*/ 1 w 200"/>
                <a:gd name="T77" fmla="*/ 0 h 197"/>
                <a:gd name="T78" fmla="*/ 1 w 200"/>
                <a:gd name="T79" fmla="*/ 0 h 197"/>
                <a:gd name="T80" fmla="*/ 1 w 200"/>
                <a:gd name="T81" fmla="*/ 0 h 197"/>
                <a:gd name="T82" fmla="*/ 1 w 200"/>
                <a:gd name="T83" fmla="*/ 0 h 197"/>
                <a:gd name="T84" fmla="*/ 1 w 200"/>
                <a:gd name="T85" fmla="*/ 0 h 197"/>
                <a:gd name="T86" fmla="*/ 1 w 200"/>
                <a:gd name="T87" fmla="*/ 0 h 197"/>
                <a:gd name="T88" fmla="*/ 1 w 200"/>
                <a:gd name="T89" fmla="*/ 0 h 197"/>
                <a:gd name="T90" fmla="*/ 1 w 200"/>
                <a:gd name="T91" fmla="*/ 0 h 197"/>
                <a:gd name="T92" fmla="*/ 1 w 200"/>
                <a:gd name="T93" fmla="*/ 0 h 197"/>
                <a:gd name="T94" fmla="*/ 1 w 200"/>
                <a:gd name="T95" fmla="*/ 0 h 197"/>
                <a:gd name="T96" fmla="*/ 1 w 200"/>
                <a:gd name="T97" fmla="*/ 0 h 197"/>
                <a:gd name="T98" fmla="*/ 1 w 200"/>
                <a:gd name="T99" fmla="*/ 0 h 197"/>
                <a:gd name="T100" fmla="*/ 1 w 200"/>
                <a:gd name="T101" fmla="*/ 0 h 197"/>
                <a:gd name="T102" fmla="*/ 1 w 200"/>
                <a:gd name="T103" fmla="*/ 0 h 1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0" h="197">
                  <a:moveTo>
                    <a:pt x="95" y="0"/>
                  </a:moveTo>
                  <a:lnTo>
                    <a:pt x="95" y="1"/>
                  </a:lnTo>
                  <a:lnTo>
                    <a:pt x="98" y="3"/>
                  </a:lnTo>
                  <a:lnTo>
                    <a:pt x="99" y="5"/>
                  </a:lnTo>
                  <a:lnTo>
                    <a:pt x="101" y="6"/>
                  </a:lnTo>
                  <a:lnTo>
                    <a:pt x="100" y="9"/>
                  </a:lnTo>
                  <a:lnTo>
                    <a:pt x="101" y="9"/>
                  </a:lnTo>
                  <a:lnTo>
                    <a:pt x="105" y="9"/>
                  </a:lnTo>
                  <a:lnTo>
                    <a:pt x="108" y="4"/>
                  </a:lnTo>
                  <a:lnTo>
                    <a:pt x="112" y="5"/>
                  </a:lnTo>
                  <a:lnTo>
                    <a:pt x="113" y="12"/>
                  </a:lnTo>
                  <a:lnTo>
                    <a:pt x="118" y="13"/>
                  </a:lnTo>
                  <a:lnTo>
                    <a:pt x="123" y="16"/>
                  </a:lnTo>
                  <a:lnTo>
                    <a:pt x="124" y="16"/>
                  </a:lnTo>
                  <a:lnTo>
                    <a:pt x="125" y="19"/>
                  </a:lnTo>
                  <a:lnTo>
                    <a:pt x="126" y="22"/>
                  </a:lnTo>
                  <a:lnTo>
                    <a:pt x="131" y="27"/>
                  </a:lnTo>
                  <a:lnTo>
                    <a:pt x="135" y="24"/>
                  </a:lnTo>
                  <a:lnTo>
                    <a:pt x="140" y="27"/>
                  </a:lnTo>
                  <a:lnTo>
                    <a:pt x="143" y="24"/>
                  </a:lnTo>
                  <a:lnTo>
                    <a:pt x="147" y="29"/>
                  </a:lnTo>
                  <a:lnTo>
                    <a:pt x="150" y="33"/>
                  </a:lnTo>
                  <a:lnTo>
                    <a:pt x="152" y="37"/>
                  </a:lnTo>
                  <a:lnTo>
                    <a:pt x="156" y="45"/>
                  </a:lnTo>
                  <a:lnTo>
                    <a:pt x="160" y="47"/>
                  </a:lnTo>
                  <a:lnTo>
                    <a:pt x="171" y="76"/>
                  </a:lnTo>
                  <a:lnTo>
                    <a:pt x="170" y="79"/>
                  </a:lnTo>
                  <a:lnTo>
                    <a:pt x="165" y="82"/>
                  </a:lnTo>
                  <a:lnTo>
                    <a:pt x="164" y="84"/>
                  </a:lnTo>
                  <a:lnTo>
                    <a:pt x="164" y="94"/>
                  </a:lnTo>
                  <a:lnTo>
                    <a:pt x="168" y="95"/>
                  </a:lnTo>
                  <a:lnTo>
                    <a:pt x="170" y="99"/>
                  </a:lnTo>
                  <a:lnTo>
                    <a:pt x="168" y="103"/>
                  </a:lnTo>
                  <a:lnTo>
                    <a:pt x="171" y="108"/>
                  </a:lnTo>
                  <a:lnTo>
                    <a:pt x="173" y="112"/>
                  </a:lnTo>
                  <a:lnTo>
                    <a:pt x="178" y="114"/>
                  </a:lnTo>
                  <a:lnTo>
                    <a:pt x="191" y="115"/>
                  </a:lnTo>
                  <a:lnTo>
                    <a:pt x="194" y="118"/>
                  </a:lnTo>
                  <a:lnTo>
                    <a:pt x="194" y="120"/>
                  </a:lnTo>
                  <a:lnTo>
                    <a:pt x="190" y="124"/>
                  </a:lnTo>
                  <a:lnTo>
                    <a:pt x="191" y="124"/>
                  </a:lnTo>
                  <a:lnTo>
                    <a:pt x="192" y="125"/>
                  </a:lnTo>
                  <a:lnTo>
                    <a:pt x="195" y="127"/>
                  </a:lnTo>
                  <a:lnTo>
                    <a:pt x="197" y="127"/>
                  </a:lnTo>
                  <a:lnTo>
                    <a:pt x="200" y="131"/>
                  </a:lnTo>
                  <a:lnTo>
                    <a:pt x="198" y="133"/>
                  </a:lnTo>
                  <a:lnTo>
                    <a:pt x="197" y="132"/>
                  </a:lnTo>
                  <a:lnTo>
                    <a:pt x="196" y="133"/>
                  </a:lnTo>
                  <a:lnTo>
                    <a:pt x="196" y="135"/>
                  </a:lnTo>
                  <a:lnTo>
                    <a:pt x="195" y="136"/>
                  </a:lnTo>
                  <a:lnTo>
                    <a:pt x="194" y="138"/>
                  </a:lnTo>
                  <a:lnTo>
                    <a:pt x="191" y="142"/>
                  </a:lnTo>
                  <a:lnTo>
                    <a:pt x="190" y="148"/>
                  </a:lnTo>
                  <a:lnTo>
                    <a:pt x="185" y="142"/>
                  </a:lnTo>
                  <a:lnTo>
                    <a:pt x="183" y="137"/>
                  </a:lnTo>
                  <a:lnTo>
                    <a:pt x="180" y="138"/>
                  </a:lnTo>
                  <a:lnTo>
                    <a:pt x="180" y="135"/>
                  </a:lnTo>
                  <a:lnTo>
                    <a:pt x="178" y="135"/>
                  </a:lnTo>
                  <a:lnTo>
                    <a:pt x="173" y="133"/>
                  </a:lnTo>
                  <a:lnTo>
                    <a:pt x="166" y="135"/>
                  </a:lnTo>
                  <a:lnTo>
                    <a:pt x="160" y="137"/>
                  </a:lnTo>
                  <a:lnTo>
                    <a:pt x="156" y="139"/>
                  </a:lnTo>
                  <a:lnTo>
                    <a:pt x="149" y="145"/>
                  </a:lnTo>
                  <a:lnTo>
                    <a:pt x="146" y="153"/>
                  </a:lnTo>
                  <a:lnTo>
                    <a:pt x="142" y="159"/>
                  </a:lnTo>
                  <a:lnTo>
                    <a:pt x="120" y="162"/>
                  </a:lnTo>
                  <a:lnTo>
                    <a:pt x="117" y="160"/>
                  </a:lnTo>
                  <a:lnTo>
                    <a:pt x="111" y="159"/>
                  </a:lnTo>
                  <a:lnTo>
                    <a:pt x="107" y="161"/>
                  </a:lnTo>
                  <a:lnTo>
                    <a:pt x="105" y="157"/>
                  </a:lnTo>
                  <a:lnTo>
                    <a:pt x="100" y="157"/>
                  </a:lnTo>
                  <a:lnTo>
                    <a:pt x="93" y="153"/>
                  </a:lnTo>
                  <a:lnTo>
                    <a:pt x="88" y="157"/>
                  </a:lnTo>
                  <a:lnTo>
                    <a:pt x="83" y="155"/>
                  </a:lnTo>
                  <a:lnTo>
                    <a:pt x="82" y="151"/>
                  </a:lnTo>
                  <a:lnTo>
                    <a:pt x="78" y="151"/>
                  </a:lnTo>
                  <a:lnTo>
                    <a:pt x="75" y="153"/>
                  </a:lnTo>
                  <a:lnTo>
                    <a:pt x="69" y="157"/>
                  </a:lnTo>
                  <a:lnTo>
                    <a:pt x="64" y="159"/>
                  </a:lnTo>
                  <a:lnTo>
                    <a:pt x="66" y="165"/>
                  </a:lnTo>
                  <a:lnTo>
                    <a:pt x="65" y="172"/>
                  </a:lnTo>
                  <a:lnTo>
                    <a:pt x="66" y="175"/>
                  </a:lnTo>
                  <a:lnTo>
                    <a:pt x="66" y="183"/>
                  </a:lnTo>
                  <a:lnTo>
                    <a:pt x="63" y="183"/>
                  </a:lnTo>
                  <a:lnTo>
                    <a:pt x="63" y="186"/>
                  </a:lnTo>
                  <a:lnTo>
                    <a:pt x="65" y="187"/>
                  </a:lnTo>
                  <a:lnTo>
                    <a:pt x="63" y="193"/>
                  </a:lnTo>
                  <a:lnTo>
                    <a:pt x="58" y="193"/>
                  </a:lnTo>
                  <a:lnTo>
                    <a:pt x="53" y="197"/>
                  </a:lnTo>
                  <a:lnTo>
                    <a:pt x="52" y="196"/>
                  </a:lnTo>
                  <a:lnTo>
                    <a:pt x="51" y="191"/>
                  </a:lnTo>
                  <a:lnTo>
                    <a:pt x="46" y="185"/>
                  </a:lnTo>
                  <a:lnTo>
                    <a:pt x="44" y="185"/>
                  </a:lnTo>
                  <a:lnTo>
                    <a:pt x="44" y="183"/>
                  </a:lnTo>
                  <a:lnTo>
                    <a:pt x="35" y="175"/>
                  </a:lnTo>
                  <a:lnTo>
                    <a:pt x="34" y="174"/>
                  </a:lnTo>
                  <a:lnTo>
                    <a:pt x="34" y="171"/>
                  </a:lnTo>
                  <a:lnTo>
                    <a:pt x="33" y="169"/>
                  </a:lnTo>
                  <a:lnTo>
                    <a:pt x="32" y="167"/>
                  </a:lnTo>
                  <a:lnTo>
                    <a:pt x="27" y="166"/>
                  </a:lnTo>
                  <a:lnTo>
                    <a:pt x="26" y="166"/>
                  </a:lnTo>
                  <a:lnTo>
                    <a:pt x="23" y="168"/>
                  </a:lnTo>
                  <a:lnTo>
                    <a:pt x="17" y="167"/>
                  </a:lnTo>
                  <a:lnTo>
                    <a:pt x="16" y="168"/>
                  </a:lnTo>
                  <a:lnTo>
                    <a:pt x="10" y="165"/>
                  </a:lnTo>
                  <a:lnTo>
                    <a:pt x="9" y="159"/>
                  </a:lnTo>
                  <a:lnTo>
                    <a:pt x="6" y="155"/>
                  </a:lnTo>
                  <a:lnTo>
                    <a:pt x="4" y="155"/>
                  </a:lnTo>
                  <a:lnTo>
                    <a:pt x="3" y="151"/>
                  </a:lnTo>
                  <a:lnTo>
                    <a:pt x="4" y="151"/>
                  </a:lnTo>
                  <a:lnTo>
                    <a:pt x="2" y="148"/>
                  </a:lnTo>
                  <a:lnTo>
                    <a:pt x="0" y="142"/>
                  </a:lnTo>
                  <a:lnTo>
                    <a:pt x="2" y="142"/>
                  </a:lnTo>
                  <a:lnTo>
                    <a:pt x="4" y="142"/>
                  </a:lnTo>
                  <a:lnTo>
                    <a:pt x="6" y="141"/>
                  </a:lnTo>
                  <a:lnTo>
                    <a:pt x="10" y="144"/>
                  </a:lnTo>
                  <a:lnTo>
                    <a:pt x="14" y="143"/>
                  </a:lnTo>
                  <a:lnTo>
                    <a:pt x="20" y="145"/>
                  </a:lnTo>
                  <a:lnTo>
                    <a:pt x="27" y="141"/>
                  </a:lnTo>
                  <a:lnTo>
                    <a:pt x="33" y="141"/>
                  </a:lnTo>
                  <a:lnTo>
                    <a:pt x="35" y="137"/>
                  </a:lnTo>
                  <a:lnTo>
                    <a:pt x="36" y="132"/>
                  </a:lnTo>
                  <a:lnTo>
                    <a:pt x="35" y="127"/>
                  </a:lnTo>
                  <a:lnTo>
                    <a:pt x="28" y="121"/>
                  </a:lnTo>
                  <a:lnTo>
                    <a:pt x="26" y="117"/>
                  </a:lnTo>
                  <a:lnTo>
                    <a:pt x="23" y="111"/>
                  </a:lnTo>
                  <a:lnTo>
                    <a:pt x="28" y="109"/>
                  </a:lnTo>
                  <a:lnTo>
                    <a:pt x="28" y="99"/>
                  </a:lnTo>
                  <a:lnTo>
                    <a:pt x="34" y="89"/>
                  </a:lnTo>
                  <a:lnTo>
                    <a:pt x="52" y="93"/>
                  </a:lnTo>
                  <a:lnTo>
                    <a:pt x="59" y="91"/>
                  </a:lnTo>
                  <a:lnTo>
                    <a:pt x="63" y="90"/>
                  </a:lnTo>
                  <a:lnTo>
                    <a:pt x="62" y="87"/>
                  </a:lnTo>
                  <a:lnTo>
                    <a:pt x="59" y="82"/>
                  </a:lnTo>
                  <a:lnTo>
                    <a:pt x="57" y="75"/>
                  </a:lnTo>
                  <a:lnTo>
                    <a:pt x="59" y="49"/>
                  </a:lnTo>
                  <a:lnTo>
                    <a:pt x="59" y="47"/>
                  </a:lnTo>
                  <a:lnTo>
                    <a:pt x="56" y="36"/>
                  </a:lnTo>
                  <a:lnTo>
                    <a:pt x="56" y="35"/>
                  </a:lnTo>
                  <a:lnTo>
                    <a:pt x="58" y="35"/>
                  </a:lnTo>
                  <a:lnTo>
                    <a:pt x="64" y="31"/>
                  </a:lnTo>
                  <a:lnTo>
                    <a:pt x="65" y="25"/>
                  </a:lnTo>
                  <a:lnTo>
                    <a:pt x="66" y="22"/>
                  </a:lnTo>
                  <a:lnTo>
                    <a:pt x="69" y="22"/>
                  </a:lnTo>
                  <a:lnTo>
                    <a:pt x="71" y="24"/>
                  </a:lnTo>
                  <a:lnTo>
                    <a:pt x="72" y="24"/>
                  </a:lnTo>
                  <a:lnTo>
                    <a:pt x="72" y="22"/>
                  </a:lnTo>
                  <a:lnTo>
                    <a:pt x="71" y="19"/>
                  </a:lnTo>
                  <a:lnTo>
                    <a:pt x="74" y="18"/>
                  </a:lnTo>
                  <a:lnTo>
                    <a:pt x="75" y="19"/>
                  </a:lnTo>
                  <a:lnTo>
                    <a:pt x="77" y="17"/>
                  </a:lnTo>
                  <a:lnTo>
                    <a:pt x="89" y="11"/>
                  </a:lnTo>
                  <a:lnTo>
                    <a:pt x="92" y="11"/>
                  </a:lnTo>
                  <a:lnTo>
                    <a:pt x="92" y="7"/>
                  </a:lnTo>
                  <a:lnTo>
                    <a:pt x="93" y="5"/>
                  </a:lnTo>
                  <a:lnTo>
                    <a:pt x="93" y="0"/>
                  </a:lnTo>
                  <a:lnTo>
                    <a:pt x="95" y="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05" name="Freeform 1208"/>
            <p:cNvSpPr>
              <a:spLocks noChangeAspect="1"/>
            </p:cNvSpPr>
            <p:nvPr/>
          </p:nvSpPr>
          <p:spPr bwMode="auto">
            <a:xfrm>
              <a:off x="2671" y="2809"/>
              <a:ext cx="142" cy="263"/>
            </a:xfrm>
            <a:custGeom>
              <a:avLst/>
              <a:gdLst>
                <a:gd name="T0" fmla="*/ 1 w 284"/>
                <a:gd name="T1" fmla="*/ 1 h 526"/>
                <a:gd name="T2" fmla="*/ 1 w 284"/>
                <a:gd name="T3" fmla="*/ 1 h 526"/>
                <a:gd name="T4" fmla="*/ 1 w 284"/>
                <a:gd name="T5" fmla="*/ 1 h 526"/>
                <a:gd name="T6" fmla="*/ 1 w 284"/>
                <a:gd name="T7" fmla="*/ 1 h 526"/>
                <a:gd name="T8" fmla="*/ 2 w 284"/>
                <a:gd name="T9" fmla="*/ 1 h 526"/>
                <a:gd name="T10" fmla="*/ 2 w 284"/>
                <a:gd name="T11" fmla="*/ 1 h 526"/>
                <a:gd name="T12" fmla="*/ 2 w 284"/>
                <a:gd name="T13" fmla="*/ 1 h 526"/>
                <a:gd name="T14" fmla="*/ 2 w 284"/>
                <a:gd name="T15" fmla="*/ 1 h 526"/>
                <a:gd name="T16" fmla="*/ 1 w 284"/>
                <a:gd name="T17" fmla="*/ 1 h 526"/>
                <a:gd name="T18" fmla="*/ 1 w 284"/>
                <a:gd name="T19" fmla="*/ 1 h 526"/>
                <a:gd name="T20" fmla="*/ 1 w 284"/>
                <a:gd name="T21" fmla="*/ 1 h 526"/>
                <a:gd name="T22" fmla="*/ 1 w 284"/>
                <a:gd name="T23" fmla="*/ 1 h 526"/>
                <a:gd name="T24" fmla="*/ 2 w 284"/>
                <a:gd name="T25" fmla="*/ 1 h 526"/>
                <a:gd name="T26" fmla="*/ 2 w 284"/>
                <a:gd name="T27" fmla="*/ 1 h 526"/>
                <a:gd name="T28" fmla="*/ 1 w 284"/>
                <a:gd name="T29" fmla="*/ 1 h 526"/>
                <a:gd name="T30" fmla="*/ 1 w 284"/>
                <a:gd name="T31" fmla="*/ 1 h 526"/>
                <a:gd name="T32" fmla="*/ 1 w 284"/>
                <a:gd name="T33" fmla="*/ 1 h 526"/>
                <a:gd name="T34" fmla="*/ 1 w 284"/>
                <a:gd name="T35" fmla="*/ 1 h 526"/>
                <a:gd name="T36" fmla="*/ 2 w 284"/>
                <a:gd name="T37" fmla="*/ 2 h 526"/>
                <a:gd name="T38" fmla="*/ 2 w 284"/>
                <a:gd name="T39" fmla="*/ 2 h 526"/>
                <a:gd name="T40" fmla="*/ 2 w 284"/>
                <a:gd name="T41" fmla="*/ 2 h 526"/>
                <a:gd name="T42" fmla="*/ 1 w 284"/>
                <a:gd name="T43" fmla="*/ 2 h 526"/>
                <a:gd name="T44" fmla="*/ 1 w 284"/>
                <a:gd name="T45" fmla="*/ 2 h 526"/>
                <a:gd name="T46" fmla="*/ 1 w 284"/>
                <a:gd name="T47" fmla="*/ 2 h 526"/>
                <a:gd name="T48" fmla="*/ 1 w 284"/>
                <a:gd name="T49" fmla="*/ 2 h 526"/>
                <a:gd name="T50" fmla="*/ 1 w 284"/>
                <a:gd name="T51" fmla="*/ 2 h 526"/>
                <a:gd name="T52" fmla="*/ 1 w 284"/>
                <a:gd name="T53" fmla="*/ 2 h 526"/>
                <a:gd name="T54" fmla="*/ 1 w 284"/>
                <a:gd name="T55" fmla="*/ 2 h 526"/>
                <a:gd name="T56" fmla="*/ 1 w 284"/>
                <a:gd name="T57" fmla="*/ 2 h 526"/>
                <a:gd name="T58" fmla="*/ 1 w 284"/>
                <a:gd name="T59" fmla="*/ 2 h 526"/>
                <a:gd name="T60" fmla="*/ 1 w 284"/>
                <a:gd name="T61" fmla="*/ 2 h 526"/>
                <a:gd name="T62" fmla="*/ 1 w 284"/>
                <a:gd name="T63" fmla="*/ 2 h 526"/>
                <a:gd name="T64" fmla="*/ 1 w 284"/>
                <a:gd name="T65" fmla="*/ 3 h 526"/>
                <a:gd name="T66" fmla="*/ 1 w 284"/>
                <a:gd name="T67" fmla="*/ 2 h 526"/>
                <a:gd name="T68" fmla="*/ 1 w 284"/>
                <a:gd name="T69" fmla="*/ 2 h 526"/>
                <a:gd name="T70" fmla="*/ 1 w 284"/>
                <a:gd name="T71" fmla="*/ 2 h 526"/>
                <a:gd name="T72" fmla="*/ 1 w 284"/>
                <a:gd name="T73" fmla="*/ 3 h 526"/>
                <a:gd name="T74" fmla="*/ 1 w 284"/>
                <a:gd name="T75" fmla="*/ 3 h 526"/>
                <a:gd name="T76" fmla="*/ 1 w 284"/>
                <a:gd name="T77" fmla="*/ 3 h 526"/>
                <a:gd name="T78" fmla="*/ 1 w 284"/>
                <a:gd name="T79" fmla="*/ 2 h 526"/>
                <a:gd name="T80" fmla="*/ 1 w 284"/>
                <a:gd name="T81" fmla="*/ 2 h 526"/>
                <a:gd name="T82" fmla="*/ 1 w 284"/>
                <a:gd name="T83" fmla="*/ 2 h 526"/>
                <a:gd name="T84" fmla="*/ 1 w 284"/>
                <a:gd name="T85" fmla="*/ 2 h 526"/>
                <a:gd name="T86" fmla="*/ 1 w 284"/>
                <a:gd name="T87" fmla="*/ 2 h 526"/>
                <a:gd name="T88" fmla="*/ 1 w 284"/>
                <a:gd name="T89" fmla="*/ 2 h 526"/>
                <a:gd name="T90" fmla="*/ 1 w 284"/>
                <a:gd name="T91" fmla="*/ 2 h 526"/>
                <a:gd name="T92" fmla="*/ 1 w 284"/>
                <a:gd name="T93" fmla="*/ 2 h 526"/>
                <a:gd name="T94" fmla="*/ 1 w 284"/>
                <a:gd name="T95" fmla="*/ 2 h 526"/>
                <a:gd name="T96" fmla="*/ 1 w 284"/>
                <a:gd name="T97" fmla="*/ 2 h 526"/>
                <a:gd name="T98" fmla="*/ 1 w 284"/>
                <a:gd name="T99" fmla="*/ 2 h 526"/>
                <a:gd name="T100" fmla="*/ 1 w 284"/>
                <a:gd name="T101" fmla="*/ 1 h 526"/>
                <a:gd name="T102" fmla="*/ 1 w 284"/>
                <a:gd name="T103" fmla="*/ 1 h 526"/>
                <a:gd name="T104" fmla="*/ 1 w 284"/>
                <a:gd name="T105" fmla="*/ 1 h 526"/>
                <a:gd name="T106" fmla="*/ 1 w 284"/>
                <a:gd name="T107" fmla="*/ 1 h 526"/>
                <a:gd name="T108" fmla="*/ 1 w 284"/>
                <a:gd name="T109" fmla="*/ 1 h 526"/>
                <a:gd name="T110" fmla="*/ 1 w 284"/>
                <a:gd name="T111" fmla="*/ 1 h 526"/>
                <a:gd name="T112" fmla="*/ 1 w 284"/>
                <a:gd name="T113" fmla="*/ 1 h 526"/>
                <a:gd name="T114" fmla="*/ 1 w 284"/>
                <a:gd name="T115" fmla="*/ 1 h 526"/>
                <a:gd name="T116" fmla="*/ 1 w 284"/>
                <a:gd name="T117" fmla="*/ 1 h 526"/>
                <a:gd name="T118" fmla="*/ 1 w 284"/>
                <a:gd name="T119" fmla="*/ 1 h 526"/>
                <a:gd name="T120" fmla="*/ 1 w 284"/>
                <a:gd name="T121" fmla="*/ 1 h 526"/>
                <a:gd name="T122" fmla="*/ 1 w 284"/>
                <a:gd name="T123" fmla="*/ 1 h 526"/>
                <a:gd name="T124" fmla="*/ 1 w 284"/>
                <a:gd name="T125" fmla="*/ 1 h 5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4" h="526">
                  <a:moveTo>
                    <a:pt x="108" y="21"/>
                  </a:moveTo>
                  <a:lnTo>
                    <a:pt x="112" y="22"/>
                  </a:lnTo>
                  <a:lnTo>
                    <a:pt x="116" y="20"/>
                  </a:lnTo>
                  <a:lnTo>
                    <a:pt x="129" y="17"/>
                  </a:lnTo>
                  <a:lnTo>
                    <a:pt x="132" y="15"/>
                  </a:lnTo>
                  <a:lnTo>
                    <a:pt x="138" y="6"/>
                  </a:lnTo>
                  <a:lnTo>
                    <a:pt x="143" y="4"/>
                  </a:lnTo>
                  <a:lnTo>
                    <a:pt x="149" y="6"/>
                  </a:lnTo>
                  <a:lnTo>
                    <a:pt x="166" y="0"/>
                  </a:lnTo>
                  <a:lnTo>
                    <a:pt x="164" y="4"/>
                  </a:lnTo>
                  <a:lnTo>
                    <a:pt x="165" y="9"/>
                  </a:lnTo>
                  <a:lnTo>
                    <a:pt x="192" y="28"/>
                  </a:lnTo>
                  <a:lnTo>
                    <a:pt x="196" y="38"/>
                  </a:lnTo>
                  <a:lnTo>
                    <a:pt x="196" y="42"/>
                  </a:lnTo>
                  <a:lnTo>
                    <a:pt x="195" y="44"/>
                  </a:lnTo>
                  <a:lnTo>
                    <a:pt x="204" y="46"/>
                  </a:lnTo>
                  <a:lnTo>
                    <a:pt x="210" y="42"/>
                  </a:lnTo>
                  <a:lnTo>
                    <a:pt x="224" y="39"/>
                  </a:lnTo>
                  <a:lnTo>
                    <a:pt x="228" y="40"/>
                  </a:lnTo>
                  <a:lnTo>
                    <a:pt x="228" y="42"/>
                  </a:lnTo>
                  <a:lnTo>
                    <a:pt x="232" y="44"/>
                  </a:lnTo>
                  <a:lnTo>
                    <a:pt x="240" y="46"/>
                  </a:lnTo>
                  <a:lnTo>
                    <a:pt x="242" y="46"/>
                  </a:lnTo>
                  <a:lnTo>
                    <a:pt x="243" y="44"/>
                  </a:lnTo>
                  <a:lnTo>
                    <a:pt x="248" y="41"/>
                  </a:lnTo>
                  <a:lnTo>
                    <a:pt x="249" y="45"/>
                  </a:lnTo>
                  <a:lnTo>
                    <a:pt x="249" y="51"/>
                  </a:lnTo>
                  <a:lnTo>
                    <a:pt x="250" y="52"/>
                  </a:lnTo>
                  <a:lnTo>
                    <a:pt x="250" y="54"/>
                  </a:lnTo>
                  <a:lnTo>
                    <a:pt x="252" y="54"/>
                  </a:lnTo>
                  <a:lnTo>
                    <a:pt x="255" y="53"/>
                  </a:lnTo>
                  <a:lnTo>
                    <a:pt x="257" y="54"/>
                  </a:lnTo>
                  <a:lnTo>
                    <a:pt x="258" y="56"/>
                  </a:lnTo>
                  <a:lnTo>
                    <a:pt x="261" y="56"/>
                  </a:lnTo>
                  <a:lnTo>
                    <a:pt x="264" y="57"/>
                  </a:lnTo>
                  <a:lnTo>
                    <a:pt x="267" y="63"/>
                  </a:lnTo>
                  <a:lnTo>
                    <a:pt x="267" y="64"/>
                  </a:lnTo>
                  <a:lnTo>
                    <a:pt x="275" y="69"/>
                  </a:lnTo>
                  <a:lnTo>
                    <a:pt x="273" y="71"/>
                  </a:lnTo>
                  <a:lnTo>
                    <a:pt x="274" y="72"/>
                  </a:lnTo>
                  <a:lnTo>
                    <a:pt x="279" y="72"/>
                  </a:lnTo>
                  <a:lnTo>
                    <a:pt x="281" y="72"/>
                  </a:lnTo>
                  <a:lnTo>
                    <a:pt x="282" y="74"/>
                  </a:lnTo>
                  <a:lnTo>
                    <a:pt x="281" y="76"/>
                  </a:lnTo>
                  <a:lnTo>
                    <a:pt x="284" y="78"/>
                  </a:lnTo>
                  <a:lnTo>
                    <a:pt x="282" y="81"/>
                  </a:lnTo>
                  <a:lnTo>
                    <a:pt x="280" y="81"/>
                  </a:lnTo>
                  <a:lnTo>
                    <a:pt x="279" y="81"/>
                  </a:lnTo>
                  <a:lnTo>
                    <a:pt x="278" y="78"/>
                  </a:lnTo>
                  <a:lnTo>
                    <a:pt x="279" y="76"/>
                  </a:lnTo>
                  <a:lnTo>
                    <a:pt x="278" y="76"/>
                  </a:lnTo>
                  <a:lnTo>
                    <a:pt x="275" y="76"/>
                  </a:lnTo>
                  <a:lnTo>
                    <a:pt x="274" y="77"/>
                  </a:lnTo>
                  <a:lnTo>
                    <a:pt x="266" y="77"/>
                  </a:lnTo>
                  <a:lnTo>
                    <a:pt x="263" y="80"/>
                  </a:lnTo>
                  <a:lnTo>
                    <a:pt x="264" y="82"/>
                  </a:lnTo>
                  <a:lnTo>
                    <a:pt x="266" y="84"/>
                  </a:lnTo>
                  <a:lnTo>
                    <a:pt x="263" y="87"/>
                  </a:lnTo>
                  <a:lnTo>
                    <a:pt x="257" y="90"/>
                  </a:lnTo>
                  <a:lnTo>
                    <a:pt x="258" y="93"/>
                  </a:lnTo>
                  <a:lnTo>
                    <a:pt x="258" y="95"/>
                  </a:lnTo>
                  <a:lnTo>
                    <a:pt x="258" y="101"/>
                  </a:lnTo>
                  <a:lnTo>
                    <a:pt x="256" y="111"/>
                  </a:lnTo>
                  <a:lnTo>
                    <a:pt x="252" y="112"/>
                  </a:lnTo>
                  <a:lnTo>
                    <a:pt x="248" y="113"/>
                  </a:lnTo>
                  <a:lnTo>
                    <a:pt x="246" y="116"/>
                  </a:lnTo>
                  <a:lnTo>
                    <a:pt x="248" y="117"/>
                  </a:lnTo>
                  <a:lnTo>
                    <a:pt x="250" y="120"/>
                  </a:lnTo>
                  <a:lnTo>
                    <a:pt x="245" y="128"/>
                  </a:lnTo>
                  <a:lnTo>
                    <a:pt x="244" y="129"/>
                  </a:lnTo>
                  <a:lnTo>
                    <a:pt x="242" y="136"/>
                  </a:lnTo>
                  <a:lnTo>
                    <a:pt x="236" y="140"/>
                  </a:lnTo>
                  <a:lnTo>
                    <a:pt x="230" y="141"/>
                  </a:lnTo>
                  <a:lnTo>
                    <a:pt x="230" y="147"/>
                  </a:lnTo>
                  <a:lnTo>
                    <a:pt x="232" y="150"/>
                  </a:lnTo>
                  <a:lnTo>
                    <a:pt x="236" y="158"/>
                  </a:lnTo>
                  <a:lnTo>
                    <a:pt x="234" y="164"/>
                  </a:lnTo>
                  <a:lnTo>
                    <a:pt x="230" y="165"/>
                  </a:lnTo>
                  <a:lnTo>
                    <a:pt x="228" y="166"/>
                  </a:lnTo>
                  <a:lnTo>
                    <a:pt x="230" y="167"/>
                  </a:lnTo>
                  <a:lnTo>
                    <a:pt x="231" y="168"/>
                  </a:lnTo>
                  <a:lnTo>
                    <a:pt x="233" y="168"/>
                  </a:lnTo>
                  <a:lnTo>
                    <a:pt x="243" y="165"/>
                  </a:lnTo>
                  <a:lnTo>
                    <a:pt x="245" y="162"/>
                  </a:lnTo>
                  <a:lnTo>
                    <a:pt x="242" y="160"/>
                  </a:lnTo>
                  <a:lnTo>
                    <a:pt x="252" y="154"/>
                  </a:lnTo>
                  <a:lnTo>
                    <a:pt x="261" y="148"/>
                  </a:lnTo>
                  <a:lnTo>
                    <a:pt x="264" y="147"/>
                  </a:lnTo>
                  <a:lnTo>
                    <a:pt x="266" y="148"/>
                  </a:lnTo>
                  <a:lnTo>
                    <a:pt x="268" y="150"/>
                  </a:lnTo>
                  <a:lnTo>
                    <a:pt x="269" y="156"/>
                  </a:lnTo>
                  <a:lnTo>
                    <a:pt x="267" y="166"/>
                  </a:lnTo>
                  <a:lnTo>
                    <a:pt x="268" y="176"/>
                  </a:lnTo>
                  <a:lnTo>
                    <a:pt x="264" y="174"/>
                  </a:lnTo>
                  <a:lnTo>
                    <a:pt x="261" y="172"/>
                  </a:lnTo>
                  <a:lnTo>
                    <a:pt x="258" y="172"/>
                  </a:lnTo>
                  <a:lnTo>
                    <a:pt x="257" y="174"/>
                  </a:lnTo>
                  <a:lnTo>
                    <a:pt x="257" y="178"/>
                  </a:lnTo>
                  <a:lnTo>
                    <a:pt x="257" y="182"/>
                  </a:lnTo>
                  <a:lnTo>
                    <a:pt x="256" y="183"/>
                  </a:lnTo>
                  <a:lnTo>
                    <a:pt x="254" y="183"/>
                  </a:lnTo>
                  <a:lnTo>
                    <a:pt x="249" y="183"/>
                  </a:lnTo>
                  <a:lnTo>
                    <a:pt x="244" y="183"/>
                  </a:lnTo>
                  <a:lnTo>
                    <a:pt x="238" y="183"/>
                  </a:lnTo>
                  <a:lnTo>
                    <a:pt x="232" y="185"/>
                  </a:lnTo>
                  <a:lnTo>
                    <a:pt x="226" y="185"/>
                  </a:lnTo>
                  <a:lnTo>
                    <a:pt x="215" y="192"/>
                  </a:lnTo>
                  <a:lnTo>
                    <a:pt x="210" y="192"/>
                  </a:lnTo>
                  <a:lnTo>
                    <a:pt x="206" y="196"/>
                  </a:lnTo>
                  <a:lnTo>
                    <a:pt x="203" y="200"/>
                  </a:lnTo>
                  <a:lnTo>
                    <a:pt x="201" y="204"/>
                  </a:lnTo>
                  <a:lnTo>
                    <a:pt x="200" y="208"/>
                  </a:lnTo>
                  <a:lnTo>
                    <a:pt x="201" y="210"/>
                  </a:lnTo>
                  <a:lnTo>
                    <a:pt x="201" y="214"/>
                  </a:lnTo>
                  <a:lnTo>
                    <a:pt x="203" y="219"/>
                  </a:lnTo>
                  <a:lnTo>
                    <a:pt x="218" y="227"/>
                  </a:lnTo>
                  <a:lnTo>
                    <a:pt x="220" y="230"/>
                  </a:lnTo>
                  <a:lnTo>
                    <a:pt x="220" y="233"/>
                  </a:lnTo>
                  <a:lnTo>
                    <a:pt x="227" y="236"/>
                  </a:lnTo>
                  <a:lnTo>
                    <a:pt x="228" y="238"/>
                  </a:lnTo>
                  <a:lnTo>
                    <a:pt x="236" y="243"/>
                  </a:lnTo>
                  <a:lnTo>
                    <a:pt x="237" y="245"/>
                  </a:lnTo>
                  <a:lnTo>
                    <a:pt x="240" y="250"/>
                  </a:lnTo>
                  <a:lnTo>
                    <a:pt x="248" y="255"/>
                  </a:lnTo>
                  <a:lnTo>
                    <a:pt x="251" y="256"/>
                  </a:lnTo>
                  <a:lnTo>
                    <a:pt x="255" y="256"/>
                  </a:lnTo>
                  <a:lnTo>
                    <a:pt x="262" y="254"/>
                  </a:lnTo>
                  <a:lnTo>
                    <a:pt x="270" y="252"/>
                  </a:lnTo>
                  <a:lnTo>
                    <a:pt x="273" y="254"/>
                  </a:lnTo>
                  <a:lnTo>
                    <a:pt x="275" y="256"/>
                  </a:lnTo>
                  <a:lnTo>
                    <a:pt x="276" y="258"/>
                  </a:lnTo>
                  <a:lnTo>
                    <a:pt x="273" y="264"/>
                  </a:lnTo>
                  <a:lnTo>
                    <a:pt x="263" y="269"/>
                  </a:lnTo>
                  <a:lnTo>
                    <a:pt x="262" y="273"/>
                  </a:lnTo>
                  <a:lnTo>
                    <a:pt x="263" y="276"/>
                  </a:lnTo>
                  <a:lnTo>
                    <a:pt x="261" y="280"/>
                  </a:lnTo>
                  <a:lnTo>
                    <a:pt x="261" y="281"/>
                  </a:lnTo>
                  <a:lnTo>
                    <a:pt x="260" y="284"/>
                  </a:lnTo>
                  <a:lnTo>
                    <a:pt x="260" y="285"/>
                  </a:lnTo>
                  <a:lnTo>
                    <a:pt x="261" y="286"/>
                  </a:lnTo>
                  <a:lnTo>
                    <a:pt x="260" y="288"/>
                  </a:lnTo>
                  <a:lnTo>
                    <a:pt x="261" y="290"/>
                  </a:lnTo>
                  <a:lnTo>
                    <a:pt x="267" y="292"/>
                  </a:lnTo>
                  <a:lnTo>
                    <a:pt x="272" y="292"/>
                  </a:lnTo>
                  <a:lnTo>
                    <a:pt x="274" y="292"/>
                  </a:lnTo>
                  <a:lnTo>
                    <a:pt x="276" y="293"/>
                  </a:lnTo>
                  <a:lnTo>
                    <a:pt x="275" y="294"/>
                  </a:lnTo>
                  <a:lnTo>
                    <a:pt x="273" y="294"/>
                  </a:lnTo>
                  <a:lnTo>
                    <a:pt x="272" y="297"/>
                  </a:lnTo>
                  <a:lnTo>
                    <a:pt x="270" y="298"/>
                  </a:lnTo>
                  <a:lnTo>
                    <a:pt x="261" y="294"/>
                  </a:lnTo>
                  <a:lnTo>
                    <a:pt x="255" y="298"/>
                  </a:lnTo>
                  <a:lnTo>
                    <a:pt x="249" y="300"/>
                  </a:lnTo>
                  <a:lnTo>
                    <a:pt x="248" y="300"/>
                  </a:lnTo>
                  <a:lnTo>
                    <a:pt x="248" y="302"/>
                  </a:lnTo>
                  <a:lnTo>
                    <a:pt x="250" y="305"/>
                  </a:lnTo>
                  <a:lnTo>
                    <a:pt x="249" y="306"/>
                  </a:lnTo>
                  <a:lnTo>
                    <a:pt x="242" y="308"/>
                  </a:lnTo>
                  <a:lnTo>
                    <a:pt x="240" y="309"/>
                  </a:lnTo>
                  <a:lnTo>
                    <a:pt x="242" y="311"/>
                  </a:lnTo>
                  <a:lnTo>
                    <a:pt x="240" y="316"/>
                  </a:lnTo>
                  <a:lnTo>
                    <a:pt x="233" y="324"/>
                  </a:lnTo>
                  <a:lnTo>
                    <a:pt x="233" y="329"/>
                  </a:lnTo>
                  <a:lnTo>
                    <a:pt x="233" y="332"/>
                  </a:lnTo>
                  <a:lnTo>
                    <a:pt x="232" y="334"/>
                  </a:lnTo>
                  <a:lnTo>
                    <a:pt x="226" y="340"/>
                  </a:lnTo>
                  <a:lnTo>
                    <a:pt x="226" y="342"/>
                  </a:lnTo>
                  <a:lnTo>
                    <a:pt x="232" y="346"/>
                  </a:lnTo>
                  <a:lnTo>
                    <a:pt x="237" y="342"/>
                  </a:lnTo>
                  <a:lnTo>
                    <a:pt x="238" y="342"/>
                  </a:lnTo>
                  <a:lnTo>
                    <a:pt x="238" y="346"/>
                  </a:lnTo>
                  <a:lnTo>
                    <a:pt x="237" y="348"/>
                  </a:lnTo>
                  <a:lnTo>
                    <a:pt x="233" y="351"/>
                  </a:lnTo>
                  <a:lnTo>
                    <a:pt x="227" y="352"/>
                  </a:lnTo>
                  <a:lnTo>
                    <a:pt x="222" y="353"/>
                  </a:lnTo>
                  <a:lnTo>
                    <a:pt x="221" y="354"/>
                  </a:lnTo>
                  <a:lnTo>
                    <a:pt x="225" y="360"/>
                  </a:lnTo>
                  <a:lnTo>
                    <a:pt x="228" y="362"/>
                  </a:lnTo>
                  <a:lnTo>
                    <a:pt x="231" y="366"/>
                  </a:lnTo>
                  <a:lnTo>
                    <a:pt x="231" y="368"/>
                  </a:lnTo>
                  <a:lnTo>
                    <a:pt x="230" y="369"/>
                  </a:lnTo>
                  <a:lnTo>
                    <a:pt x="226" y="369"/>
                  </a:lnTo>
                  <a:lnTo>
                    <a:pt x="225" y="372"/>
                  </a:lnTo>
                  <a:lnTo>
                    <a:pt x="224" y="380"/>
                  </a:lnTo>
                  <a:lnTo>
                    <a:pt x="224" y="381"/>
                  </a:lnTo>
                  <a:lnTo>
                    <a:pt x="226" y="387"/>
                  </a:lnTo>
                  <a:lnTo>
                    <a:pt x="228" y="390"/>
                  </a:lnTo>
                  <a:lnTo>
                    <a:pt x="232" y="393"/>
                  </a:lnTo>
                  <a:lnTo>
                    <a:pt x="232" y="398"/>
                  </a:lnTo>
                  <a:lnTo>
                    <a:pt x="234" y="400"/>
                  </a:lnTo>
                  <a:lnTo>
                    <a:pt x="233" y="401"/>
                  </a:lnTo>
                  <a:lnTo>
                    <a:pt x="231" y="406"/>
                  </a:lnTo>
                  <a:lnTo>
                    <a:pt x="231" y="410"/>
                  </a:lnTo>
                  <a:lnTo>
                    <a:pt x="232" y="411"/>
                  </a:lnTo>
                  <a:lnTo>
                    <a:pt x="237" y="426"/>
                  </a:lnTo>
                  <a:lnTo>
                    <a:pt x="239" y="428"/>
                  </a:lnTo>
                  <a:lnTo>
                    <a:pt x="238" y="429"/>
                  </a:lnTo>
                  <a:lnTo>
                    <a:pt x="232" y="436"/>
                  </a:lnTo>
                  <a:lnTo>
                    <a:pt x="234" y="440"/>
                  </a:lnTo>
                  <a:lnTo>
                    <a:pt x="233" y="442"/>
                  </a:lnTo>
                  <a:lnTo>
                    <a:pt x="232" y="443"/>
                  </a:lnTo>
                  <a:lnTo>
                    <a:pt x="234" y="448"/>
                  </a:lnTo>
                  <a:lnTo>
                    <a:pt x="233" y="449"/>
                  </a:lnTo>
                  <a:lnTo>
                    <a:pt x="233" y="450"/>
                  </a:lnTo>
                  <a:lnTo>
                    <a:pt x="236" y="454"/>
                  </a:lnTo>
                  <a:lnTo>
                    <a:pt x="239" y="458"/>
                  </a:lnTo>
                  <a:lnTo>
                    <a:pt x="240" y="459"/>
                  </a:lnTo>
                  <a:lnTo>
                    <a:pt x="242" y="460"/>
                  </a:lnTo>
                  <a:lnTo>
                    <a:pt x="245" y="467"/>
                  </a:lnTo>
                  <a:lnTo>
                    <a:pt x="244" y="473"/>
                  </a:lnTo>
                  <a:lnTo>
                    <a:pt x="243" y="474"/>
                  </a:lnTo>
                  <a:lnTo>
                    <a:pt x="240" y="474"/>
                  </a:lnTo>
                  <a:lnTo>
                    <a:pt x="239" y="476"/>
                  </a:lnTo>
                  <a:lnTo>
                    <a:pt x="238" y="477"/>
                  </a:lnTo>
                  <a:lnTo>
                    <a:pt x="237" y="480"/>
                  </a:lnTo>
                  <a:lnTo>
                    <a:pt x="238" y="484"/>
                  </a:lnTo>
                  <a:lnTo>
                    <a:pt x="232" y="490"/>
                  </a:lnTo>
                  <a:lnTo>
                    <a:pt x="227" y="492"/>
                  </a:lnTo>
                  <a:lnTo>
                    <a:pt x="226" y="496"/>
                  </a:lnTo>
                  <a:lnTo>
                    <a:pt x="226" y="498"/>
                  </a:lnTo>
                  <a:lnTo>
                    <a:pt x="221" y="497"/>
                  </a:lnTo>
                  <a:lnTo>
                    <a:pt x="215" y="502"/>
                  </a:lnTo>
                  <a:lnTo>
                    <a:pt x="212" y="507"/>
                  </a:lnTo>
                  <a:lnTo>
                    <a:pt x="198" y="508"/>
                  </a:lnTo>
                  <a:lnTo>
                    <a:pt x="188" y="508"/>
                  </a:lnTo>
                  <a:lnTo>
                    <a:pt x="173" y="501"/>
                  </a:lnTo>
                  <a:lnTo>
                    <a:pt x="165" y="510"/>
                  </a:lnTo>
                  <a:lnTo>
                    <a:pt x="167" y="515"/>
                  </a:lnTo>
                  <a:lnTo>
                    <a:pt x="164" y="518"/>
                  </a:lnTo>
                  <a:lnTo>
                    <a:pt x="159" y="515"/>
                  </a:lnTo>
                  <a:lnTo>
                    <a:pt x="155" y="518"/>
                  </a:lnTo>
                  <a:lnTo>
                    <a:pt x="150" y="513"/>
                  </a:lnTo>
                  <a:lnTo>
                    <a:pt x="149" y="510"/>
                  </a:lnTo>
                  <a:lnTo>
                    <a:pt x="148" y="507"/>
                  </a:lnTo>
                  <a:lnTo>
                    <a:pt x="147" y="507"/>
                  </a:lnTo>
                  <a:lnTo>
                    <a:pt x="142" y="504"/>
                  </a:lnTo>
                  <a:lnTo>
                    <a:pt x="137" y="503"/>
                  </a:lnTo>
                  <a:lnTo>
                    <a:pt x="136" y="496"/>
                  </a:lnTo>
                  <a:lnTo>
                    <a:pt x="132" y="495"/>
                  </a:lnTo>
                  <a:lnTo>
                    <a:pt x="129" y="500"/>
                  </a:lnTo>
                  <a:lnTo>
                    <a:pt x="125" y="500"/>
                  </a:lnTo>
                  <a:lnTo>
                    <a:pt x="124" y="500"/>
                  </a:lnTo>
                  <a:lnTo>
                    <a:pt x="125" y="497"/>
                  </a:lnTo>
                  <a:lnTo>
                    <a:pt x="123" y="496"/>
                  </a:lnTo>
                  <a:lnTo>
                    <a:pt x="122" y="494"/>
                  </a:lnTo>
                  <a:lnTo>
                    <a:pt x="119" y="492"/>
                  </a:lnTo>
                  <a:lnTo>
                    <a:pt x="119" y="491"/>
                  </a:lnTo>
                  <a:lnTo>
                    <a:pt x="117" y="491"/>
                  </a:lnTo>
                  <a:lnTo>
                    <a:pt x="117" y="496"/>
                  </a:lnTo>
                  <a:lnTo>
                    <a:pt x="116" y="498"/>
                  </a:lnTo>
                  <a:lnTo>
                    <a:pt x="116" y="502"/>
                  </a:lnTo>
                  <a:lnTo>
                    <a:pt x="113" y="502"/>
                  </a:lnTo>
                  <a:lnTo>
                    <a:pt x="101" y="508"/>
                  </a:lnTo>
                  <a:lnTo>
                    <a:pt x="99" y="510"/>
                  </a:lnTo>
                  <a:lnTo>
                    <a:pt x="98" y="509"/>
                  </a:lnTo>
                  <a:lnTo>
                    <a:pt x="95" y="510"/>
                  </a:lnTo>
                  <a:lnTo>
                    <a:pt x="96" y="513"/>
                  </a:lnTo>
                  <a:lnTo>
                    <a:pt x="96" y="515"/>
                  </a:lnTo>
                  <a:lnTo>
                    <a:pt x="95" y="515"/>
                  </a:lnTo>
                  <a:lnTo>
                    <a:pt x="93" y="513"/>
                  </a:lnTo>
                  <a:lnTo>
                    <a:pt x="90" y="513"/>
                  </a:lnTo>
                  <a:lnTo>
                    <a:pt x="89" y="516"/>
                  </a:lnTo>
                  <a:lnTo>
                    <a:pt x="88" y="522"/>
                  </a:lnTo>
                  <a:lnTo>
                    <a:pt x="82" y="526"/>
                  </a:lnTo>
                  <a:lnTo>
                    <a:pt x="80" y="526"/>
                  </a:lnTo>
                  <a:lnTo>
                    <a:pt x="80" y="524"/>
                  </a:lnTo>
                  <a:lnTo>
                    <a:pt x="78" y="520"/>
                  </a:lnTo>
                  <a:lnTo>
                    <a:pt x="69" y="518"/>
                  </a:lnTo>
                  <a:lnTo>
                    <a:pt x="60" y="513"/>
                  </a:lnTo>
                  <a:lnTo>
                    <a:pt x="53" y="516"/>
                  </a:lnTo>
                  <a:lnTo>
                    <a:pt x="46" y="519"/>
                  </a:lnTo>
                  <a:lnTo>
                    <a:pt x="45" y="516"/>
                  </a:lnTo>
                  <a:lnTo>
                    <a:pt x="41" y="516"/>
                  </a:lnTo>
                  <a:lnTo>
                    <a:pt x="38" y="521"/>
                  </a:lnTo>
                  <a:lnTo>
                    <a:pt x="29" y="521"/>
                  </a:lnTo>
                  <a:lnTo>
                    <a:pt x="27" y="524"/>
                  </a:lnTo>
                  <a:lnTo>
                    <a:pt x="23" y="513"/>
                  </a:lnTo>
                  <a:lnTo>
                    <a:pt x="21" y="513"/>
                  </a:lnTo>
                  <a:lnTo>
                    <a:pt x="20" y="509"/>
                  </a:lnTo>
                  <a:lnTo>
                    <a:pt x="18" y="512"/>
                  </a:lnTo>
                  <a:lnTo>
                    <a:pt x="17" y="510"/>
                  </a:lnTo>
                  <a:lnTo>
                    <a:pt x="17" y="507"/>
                  </a:lnTo>
                  <a:lnTo>
                    <a:pt x="17" y="506"/>
                  </a:lnTo>
                  <a:lnTo>
                    <a:pt x="17" y="503"/>
                  </a:lnTo>
                  <a:lnTo>
                    <a:pt x="17" y="502"/>
                  </a:lnTo>
                  <a:lnTo>
                    <a:pt x="21" y="497"/>
                  </a:lnTo>
                  <a:lnTo>
                    <a:pt x="23" y="497"/>
                  </a:lnTo>
                  <a:lnTo>
                    <a:pt x="24" y="492"/>
                  </a:lnTo>
                  <a:lnTo>
                    <a:pt x="24" y="489"/>
                  </a:lnTo>
                  <a:lnTo>
                    <a:pt x="26" y="488"/>
                  </a:lnTo>
                  <a:lnTo>
                    <a:pt x="27" y="485"/>
                  </a:lnTo>
                  <a:lnTo>
                    <a:pt x="29" y="479"/>
                  </a:lnTo>
                  <a:lnTo>
                    <a:pt x="30" y="478"/>
                  </a:lnTo>
                  <a:lnTo>
                    <a:pt x="34" y="477"/>
                  </a:lnTo>
                  <a:lnTo>
                    <a:pt x="41" y="471"/>
                  </a:lnTo>
                  <a:lnTo>
                    <a:pt x="44" y="467"/>
                  </a:lnTo>
                  <a:lnTo>
                    <a:pt x="45" y="464"/>
                  </a:lnTo>
                  <a:lnTo>
                    <a:pt x="45" y="459"/>
                  </a:lnTo>
                  <a:lnTo>
                    <a:pt x="46" y="456"/>
                  </a:lnTo>
                  <a:lnTo>
                    <a:pt x="44" y="454"/>
                  </a:lnTo>
                  <a:lnTo>
                    <a:pt x="44" y="449"/>
                  </a:lnTo>
                  <a:lnTo>
                    <a:pt x="46" y="441"/>
                  </a:lnTo>
                  <a:lnTo>
                    <a:pt x="46" y="438"/>
                  </a:lnTo>
                  <a:lnTo>
                    <a:pt x="47" y="435"/>
                  </a:lnTo>
                  <a:lnTo>
                    <a:pt x="50" y="434"/>
                  </a:lnTo>
                  <a:lnTo>
                    <a:pt x="52" y="435"/>
                  </a:lnTo>
                  <a:lnTo>
                    <a:pt x="53" y="435"/>
                  </a:lnTo>
                  <a:lnTo>
                    <a:pt x="53" y="436"/>
                  </a:lnTo>
                  <a:lnTo>
                    <a:pt x="56" y="435"/>
                  </a:lnTo>
                  <a:lnTo>
                    <a:pt x="53" y="429"/>
                  </a:lnTo>
                  <a:lnTo>
                    <a:pt x="52" y="424"/>
                  </a:lnTo>
                  <a:lnTo>
                    <a:pt x="52" y="420"/>
                  </a:lnTo>
                  <a:lnTo>
                    <a:pt x="52" y="418"/>
                  </a:lnTo>
                  <a:lnTo>
                    <a:pt x="56" y="417"/>
                  </a:lnTo>
                  <a:lnTo>
                    <a:pt x="58" y="413"/>
                  </a:lnTo>
                  <a:lnTo>
                    <a:pt x="60" y="406"/>
                  </a:lnTo>
                  <a:lnTo>
                    <a:pt x="64" y="401"/>
                  </a:lnTo>
                  <a:lnTo>
                    <a:pt x="70" y="394"/>
                  </a:lnTo>
                  <a:lnTo>
                    <a:pt x="64" y="383"/>
                  </a:lnTo>
                  <a:lnTo>
                    <a:pt x="66" y="377"/>
                  </a:lnTo>
                  <a:lnTo>
                    <a:pt x="59" y="375"/>
                  </a:lnTo>
                  <a:lnTo>
                    <a:pt x="57" y="372"/>
                  </a:lnTo>
                  <a:lnTo>
                    <a:pt x="52" y="371"/>
                  </a:lnTo>
                  <a:lnTo>
                    <a:pt x="50" y="365"/>
                  </a:lnTo>
                  <a:lnTo>
                    <a:pt x="53" y="362"/>
                  </a:lnTo>
                  <a:lnTo>
                    <a:pt x="53" y="359"/>
                  </a:lnTo>
                  <a:lnTo>
                    <a:pt x="51" y="356"/>
                  </a:lnTo>
                  <a:lnTo>
                    <a:pt x="40" y="350"/>
                  </a:lnTo>
                  <a:lnTo>
                    <a:pt x="40" y="348"/>
                  </a:lnTo>
                  <a:lnTo>
                    <a:pt x="40" y="347"/>
                  </a:lnTo>
                  <a:lnTo>
                    <a:pt x="44" y="346"/>
                  </a:lnTo>
                  <a:lnTo>
                    <a:pt x="44" y="341"/>
                  </a:lnTo>
                  <a:lnTo>
                    <a:pt x="44" y="333"/>
                  </a:lnTo>
                  <a:lnTo>
                    <a:pt x="42" y="329"/>
                  </a:lnTo>
                  <a:lnTo>
                    <a:pt x="42" y="323"/>
                  </a:lnTo>
                  <a:lnTo>
                    <a:pt x="44" y="318"/>
                  </a:lnTo>
                  <a:lnTo>
                    <a:pt x="42" y="316"/>
                  </a:lnTo>
                  <a:lnTo>
                    <a:pt x="44" y="312"/>
                  </a:lnTo>
                  <a:lnTo>
                    <a:pt x="44" y="309"/>
                  </a:lnTo>
                  <a:lnTo>
                    <a:pt x="44" y="305"/>
                  </a:lnTo>
                  <a:lnTo>
                    <a:pt x="46" y="303"/>
                  </a:lnTo>
                  <a:lnTo>
                    <a:pt x="46" y="300"/>
                  </a:lnTo>
                  <a:lnTo>
                    <a:pt x="45" y="299"/>
                  </a:lnTo>
                  <a:lnTo>
                    <a:pt x="45" y="294"/>
                  </a:lnTo>
                  <a:lnTo>
                    <a:pt x="45" y="293"/>
                  </a:lnTo>
                  <a:lnTo>
                    <a:pt x="47" y="291"/>
                  </a:lnTo>
                  <a:lnTo>
                    <a:pt x="46" y="290"/>
                  </a:lnTo>
                  <a:lnTo>
                    <a:pt x="51" y="284"/>
                  </a:lnTo>
                  <a:lnTo>
                    <a:pt x="58" y="281"/>
                  </a:lnTo>
                  <a:lnTo>
                    <a:pt x="53" y="274"/>
                  </a:lnTo>
                  <a:lnTo>
                    <a:pt x="53" y="273"/>
                  </a:lnTo>
                  <a:lnTo>
                    <a:pt x="54" y="267"/>
                  </a:lnTo>
                  <a:lnTo>
                    <a:pt x="53" y="263"/>
                  </a:lnTo>
                  <a:lnTo>
                    <a:pt x="51" y="261"/>
                  </a:lnTo>
                  <a:lnTo>
                    <a:pt x="52" y="258"/>
                  </a:lnTo>
                  <a:lnTo>
                    <a:pt x="58" y="255"/>
                  </a:lnTo>
                  <a:lnTo>
                    <a:pt x="62" y="250"/>
                  </a:lnTo>
                  <a:lnTo>
                    <a:pt x="75" y="248"/>
                  </a:lnTo>
                  <a:lnTo>
                    <a:pt x="75" y="246"/>
                  </a:lnTo>
                  <a:lnTo>
                    <a:pt x="74" y="246"/>
                  </a:lnTo>
                  <a:lnTo>
                    <a:pt x="72" y="244"/>
                  </a:lnTo>
                  <a:lnTo>
                    <a:pt x="71" y="240"/>
                  </a:lnTo>
                  <a:lnTo>
                    <a:pt x="69" y="239"/>
                  </a:lnTo>
                  <a:lnTo>
                    <a:pt x="68" y="238"/>
                  </a:lnTo>
                  <a:lnTo>
                    <a:pt x="66" y="234"/>
                  </a:lnTo>
                  <a:lnTo>
                    <a:pt x="65" y="234"/>
                  </a:lnTo>
                  <a:lnTo>
                    <a:pt x="65" y="236"/>
                  </a:lnTo>
                  <a:lnTo>
                    <a:pt x="63" y="237"/>
                  </a:lnTo>
                  <a:lnTo>
                    <a:pt x="63" y="234"/>
                  </a:lnTo>
                  <a:lnTo>
                    <a:pt x="60" y="224"/>
                  </a:lnTo>
                  <a:lnTo>
                    <a:pt x="60" y="221"/>
                  </a:lnTo>
                  <a:lnTo>
                    <a:pt x="59" y="220"/>
                  </a:lnTo>
                  <a:lnTo>
                    <a:pt x="59" y="216"/>
                  </a:lnTo>
                  <a:lnTo>
                    <a:pt x="59" y="214"/>
                  </a:lnTo>
                  <a:lnTo>
                    <a:pt x="58" y="214"/>
                  </a:lnTo>
                  <a:lnTo>
                    <a:pt x="52" y="206"/>
                  </a:lnTo>
                  <a:lnTo>
                    <a:pt x="44" y="200"/>
                  </a:lnTo>
                  <a:lnTo>
                    <a:pt x="45" y="196"/>
                  </a:lnTo>
                  <a:lnTo>
                    <a:pt x="47" y="191"/>
                  </a:lnTo>
                  <a:lnTo>
                    <a:pt x="47" y="188"/>
                  </a:lnTo>
                  <a:lnTo>
                    <a:pt x="52" y="185"/>
                  </a:lnTo>
                  <a:lnTo>
                    <a:pt x="54" y="180"/>
                  </a:lnTo>
                  <a:lnTo>
                    <a:pt x="58" y="176"/>
                  </a:lnTo>
                  <a:lnTo>
                    <a:pt x="57" y="171"/>
                  </a:lnTo>
                  <a:lnTo>
                    <a:pt x="47" y="173"/>
                  </a:lnTo>
                  <a:lnTo>
                    <a:pt x="46" y="177"/>
                  </a:lnTo>
                  <a:lnTo>
                    <a:pt x="41" y="179"/>
                  </a:lnTo>
                  <a:lnTo>
                    <a:pt x="36" y="178"/>
                  </a:lnTo>
                  <a:lnTo>
                    <a:pt x="33" y="182"/>
                  </a:lnTo>
                  <a:lnTo>
                    <a:pt x="32" y="180"/>
                  </a:lnTo>
                  <a:lnTo>
                    <a:pt x="29" y="174"/>
                  </a:lnTo>
                  <a:lnTo>
                    <a:pt x="26" y="166"/>
                  </a:lnTo>
                  <a:lnTo>
                    <a:pt x="28" y="160"/>
                  </a:lnTo>
                  <a:lnTo>
                    <a:pt x="27" y="156"/>
                  </a:lnTo>
                  <a:lnTo>
                    <a:pt x="28" y="153"/>
                  </a:lnTo>
                  <a:lnTo>
                    <a:pt x="27" y="148"/>
                  </a:lnTo>
                  <a:lnTo>
                    <a:pt x="24" y="144"/>
                  </a:lnTo>
                  <a:lnTo>
                    <a:pt x="20" y="143"/>
                  </a:lnTo>
                  <a:lnTo>
                    <a:pt x="3" y="142"/>
                  </a:lnTo>
                  <a:lnTo>
                    <a:pt x="0" y="142"/>
                  </a:lnTo>
                  <a:lnTo>
                    <a:pt x="0" y="136"/>
                  </a:lnTo>
                  <a:lnTo>
                    <a:pt x="3" y="136"/>
                  </a:lnTo>
                  <a:lnTo>
                    <a:pt x="4" y="135"/>
                  </a:lnTo>
                  <a:lnTo>
                    <a:pt x="4" y="132"/>
                  </a:lnTo>
                  <a:lnTo>
                    <a:pt x="5" y="132"/>
                  </a:lnTo>
                  <a:lnTo>
                    <a:pt x="10" y="132"/>
                  </a:lnTo>
                  <a:lnTo>
                    <a:pt x="11" y="132"/>
                  </a:lnTo>
                  <a:lnTo>
                    <a:pt x="14" y="132"/>
                  </a:lnTo>
                  <a:lnTo>
                    <a:pt x="17" y="129"/>
                  </a:lnTo>
                  <a:lnTo>
                    <a:pt x="17" y="126"/>
                  </a:lnTo>
                  <a:lnTo>
                    <a:pt x="20" y="126"/>
                  </a:lnTo>
                  <a:lnTo>
                    <a:pt x="21" y="124"/>
                  </a:lnTo>
                  <a:lnTo>
                    <a:pt x="24" y="123"/>
                  </a:lnTo>
                  <a:lnTo>
                    <a:pt x="26" y="123"/>
                  </a:lnTo>
                  <a:lnTo>
                    <a:pt x="33" y="108"/>
                  </a:lnTo>
                  <a:lnTo>
                    <a:pt x="30" y="105"/>
                  </a:lnTo>
                  <a:lnTo>
                    <a:pt x="32" y="100"/>
                  </a:lnTo>
                  <a:lnTo>
                    <a:pt x="36" y="96"/>
                  </a:lnTo>
                  <a:lnTo>
                    <a:pt x="41" y="89"/>
                  </a:lnTo>
                  <a:lnTo>
                    <a:pt x="45" y="92"/>
                  </a:lnTo>
                  <a:lnTo>
                    <a:pt x="51" y="92"/>
                  </a:lnTo>
                  <a:lnTo>
                    <a:pt x="56" y="93"/>
                  </a:lnTo>
                  <a:lnTo>
                    <a:pt x="59" y="88"/>
                  </a:lnTo>
                  <a:lnTo>
                    <a:pt x="64" y="89"/>
                  </a:lnTo>
                  <a:lnTo>
                    <a:pt x="69" y="90"/>
                  </a:lnTo>
                  <a:lnTo>
                    <a:pt x="71" y="87"/>
                  </a:lnTo>
                  <a:lnTo>
                    <a:pt x="75" y="89"/>
                  </a:lnTo>
                  <a:lnTo>
                    <a:pt x="75" y="88"/>
                  </a:lnTo>
                  <a:lnTo>
                    <a:pt x="74" y="86"/>
                  </a:lnTo>
                  <a:lnTo>
                    <a:pt x="76" y="83"/>
                  </a:lnTo>
                  <a:lnTo>
                    <a:pt x="84" y="83"/>
                  </a:lnTo>
                  <a:lnTo>
                    <a:pt x="88" y="82"/>
                  </a:lnTo>
                  <a:lnTo>
                    <a:pt x="95" y="84"/>
                  </a:lnTo>
                  <a:lnTo>
                    <a:pt x="99" y="80"/>
                  </a:lnTo>
                  <a:lnTo>
                    <a:pt x="106" y="63"/>
                  </a:lnTo>
                  <a:lnTo>
                    <a:pt x="105" y="60"/>
                  </a:lnTo>
                  <a:lnTo>
                    <a:pt x="105" y="46"/>
                  </a:lnTo>
                  <a:lnTo>
                    <a:pt x="104" y="41"/>
                  </a:lnTo>
                  <a:lnTo>
                    <a:pt x="101" y="36"/>
                  </a:lnTo>
                  <a:lnTo>
                    <a:pt x="105" y="29"/>
                  </a:lnTo>
                  <a:lnTo>
                    <a:pt x="108" y="2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06" name="Freeform 1209"/>
            <p:cNvSpPr>
              <a:spLocks noChangeAspect="1"/>
            </p:cNvSpPr>
            <p:nvPr/>
          </p:nvSpPr>
          <p:spPr bwMode="auto">
            <a:xfrm>
              <a:off x="2710" y="3121"/>
              <a:ext cx="75" cy="42"/>
            </a:xfrm>
            <a:custGeom>
              <a:avLst/>
              <a:gdLst>
                <a:gd name="T0" fmla="*/ 0 w 151"/>
                <a:gd name="T1" fmla="*/ 1 h 83"/>
                <a:gd name="T2" fmla="*/ 0 w 151"/>
                <a:gd name="T3" fmla="*/ 0 h 83"/>
                <a:gd name="T4" fmla="*/ 0 w 151"/>
                <a:gd name="T5" fmla="*/ 1 h 83"/>
                <a:gd name="T6" fmla="*/ 0 w 151"/>
                <a:gd name="T7" fmla="*/ 1 h 83"/>
                <a:gd name="T8" fmla="*/ 0 w 151"/>
                <a:gd name="T9" fmla="*/ 1 h 83"/>
                <a:gd name="T10" fmla="*/ 0 w 151"/>
                <a:gd name="T11" fmla="*/ 1 h 83"/>
                <a:gd name="T12" fmla="*/ 0 w 151"/>
                <a:gd name="T13" fmla="*/ 1 h 83"/>
                <a:gd name="T14" fmla="*/ 0 w 151"/>
                <a:gd name="T15" fmla="*/ 1 h 83"/>
                <a:gd name="T16" fmla="*/ 0 w 151"/>
                <a:gd name="T17" fmla="*/ 1 h 83"/>
                <a:gd name="T18" fmla="*/ 0 w 151"/>
                <a:gd name="T19" fmla="*/ 1 h 83"/>
                <a:gd name="T20" fmla="*/ 0 w 151"/>
                <a:gd name="T21" fmla="*/ 1 h 83"/>
                <a:gd name="T22" fmla="*/ 0 w 151"/>
                <a:gd name="T23" fmla="*/ 1 h 83"/>
                <a:gd name="T24" fmla="*/ 0 w 151"/>
                <a:gd name="T25" fmla="*/ 1 h 83"/>
                <a:gd name="T26" fmla="*/ 0 w 151"/>
                <a:gd name="T27" fmla="*/ 1 h 83"/>
                <a:gd name="T28" fmla="*/ 0 w 151"/>
                <a:gd name="T29" fmla="*/ 1 h 83"/>
                <a:gd name="T30" fmla="*/ 0 w 151"/>
                <a:gd name="T31" fmla="*/ 1 h 83"/>
                <a:gd name="T32" fmla="*/ 0 w 151"/>
                <a:gd name="T33" fmla="*/ 1 h 83"/>
                <a:gd name="T34" fmla="*/ 0 w 151"/>
                <a:gd name="T35" fmla="*/ 1 h 83"/>
                <a:gd name="T36" fmla="*/ 0 w 151"/>
                <a:gd name="T37" fmla="*/ 1 h 83"/>
                <a:gd name="T38" fmla="*/ 0 w 151"/>
                <a:gd name="T39" fmla="*/ 1 h 83"/>
                <a:gd name="T40" fmla="*/ 0 w 151"/>
                <a:gd name="T41" fmla="*/ 1 h 83"/>
                <a:gd name="T42" fmla="*/ 0 w 151"/>
                <a:gd name="T43" fmla="*/ 1 h 83"/>
                <a:gd name="T44" fmla="*/ 0 w 151"/>
                <a:gd name="T45" fmla="*/ 1 h 83"/>
                <a:gd name="T46" fmla="*/ 0 w 151"/>
                <a:gd name="T47" fmla="*/ 1 h 83"/>
                <a:gd name="T48" fmla="*/ 0 w 151"/>
                <a:gd name="T49" fmla="*/ 1 h 83"/>
                <a:gd name="T50" fmla="*/ 0 w 151"/>
                <a:gd name="T51" fmla="*/ 1 h 83"/>
                <a:gd name="T52" fmla="*/ 0 w 151"/>
                <a:gd name="T53" fmla="*/ 1 h 83"/>
                <a:gd name="T54" fmla="*/ 0 w 151"/>
                <a:gd name="T55" fmla="*/ 1 h 83"/>
                <a:gd name="T56" fmla="*/ 0 w 151"/>
                <a:gd name="T57" fmla="*/ 1 h 83"/>
                <a:gd name="T58" fmla="*/ 0 w 151"/>
                <a:gd name="T59" fmla="*/ 1 h 83"/>
                <a:gd name="T60" fmla="*/ 0 w 151"/>
                <a:gd name="T61" fmla="*/ 1 h 83"/>
                <a:gd name="T62" fmla="*/ 0 w 151"/>
                <a:gd name="T63" fmla="*/ 1 h 83"/>
                <a:gd name="T64" fmla="*/ 0 w 151"/>
                <a:gd name="T65" fmla="*/ 1 h 83"/>
                <a:gd name="T66" fmla="*/ 0 w 151"/>
                <a:gd name="T67" fmla="*/ 1 h 83"/>
                <a:gd name="T68" fmla="*/ 0 w 151"/>
                <a:gd name="T69" fmla="*/ 1 h 83"/>
                <a:gd name="T70" fmla="*/ 0 w 151"/>
                <a:gd name="T71" fmla="*/ 1 h 83"/>
                <a:gd name="T72" fmla="*/ 0 w 151"/>
                <a:gd name="T73" fmla="*/ 1 h 83"/>
                <a:gd name="T74" fmla="*/ 0 w 151"/>
                <a:gd name="T75" fmla="*/ 1 h 83"/>
                <a:gd name="T76" fmla="*/ 0 w 151"/>
                <a:gd name="T77" fmla="*/ 1 h 83"/>
                <a:gd name="T78" fmla="*/ 0 w 151"/>
                <a:gd name="T79" fmla="*/ 1 h 83"/>
                <a:gd name="T80" fmla="*/ 0 w 151"/>
                <a:gd name="T81" fmla="*/ 1 h 83"/>
                <a:gd name="T82" fmla="*/ 0 w 151"/>
                <a:gd name="T83" fmla="*/ 1 h 83"/>
                <a:gd name="T84" fmla="*/ 0 w 151"/>
                <a:gd name="T85" fmla="*/ 1 h 83"/>
                <a:gd name="T86" fmla="*/ 0 w 151"/>
                <a:gd name="T87" fmla="*/ 1 h 83"/>
                <a:gd name="T88" fmla="*/ 0 w 151"/>
                <a:gd name="T89" fmla="*/ 1 h 83"/>
                <a:gd name="T90" fmla="*/ 0 w 151"/>
                <a:gd name="T91" fmla="*/ 1 h 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 h="83">
                  <a:moveTo>
                    <a:pt x="103" y="6"/>
                  </a:moveTo>
                  <a:lnTo>
                    <a:pt x="107" y="4"/>
                  </a:lnTo>
                  <a:lnTo>
                    <a:pt x="113" y="2"/>
                  </a:lnTo>
                  <a:lnTo>
                    <a:pt x="120" y="0"/>
                  </a:lnTo>
                  <a:lnTo>
                    <a:pt x="125" y="2"/>
                  </a:lnTo>
                  <a:lnTo>
                    <a:pt x="127" y="2"/>
                  </a:lnTo>
                  <a:lnTo>
                    <a:pt x="127" y="5"/>
                  </a:lnTo>
                  <a:lnTo>
                    <a:pt x="130" y="4"/>
                  </a:lnTo>
                  <a:lnTo>
                    <a:pt x="132" y="9"/>
                  </a:lnTo>
                  <a:lnTo>
                    <a:pt x="137" y="15"/>
                  </a:lnTo>
                  <a:lnTo>
                    <a:pt x="138" y="16"/>
                  </a:lnTo>
                  <a:lnTo>
                    <a:pt x="141" y="17"/>
                  </a:lnTo>
                  <a:lnTo>
                    <a:pt x="150" y="22"/>
                  </a:lnTo>
                  <a:lnTo>
                    <a:pt x="151" y="23"/>
                  </a:lnTo>
                  <a:lnTo>
                    <a:pt x="147" y="27"/>
                  </a:lnTo>
                  <a:lnTo>
                    <a:pt x="148" y="28"/>
                  </a:lnTo>
                  <a:lnTo>
                    <a:pt x="149" y="29"/>
                  </a:lnTo>
                  <a:lnTo>
                    <a:pt x="144" y="34"/>
                  </a:lnTo>
                  <a:lnTo>
                    <a:pt x="142" y="34"/>
                  </a:lnTo>
                  <a:lnTo>
                    <a:pt x="137" y="34"/>
                  </a:lnTo>
                  <a:lnTo>
                    <a:pt x="136" y="35"/>
                  </a:lnTo>
                  <a:lnTo>
                    <a:pt x="136" y="38"/>
                  </a:lnTo>
                  <a:lnTo>
                    <a:pt x="132" y="39"/>
                  </a:lnTo>
                  <a:lnTo>
                    <a:pt x="131" y="42"/>
                  </a:lnTo>
                  <a:lnTo>
                    <a:pt x="131" y="47"/>
                  </a:lnTo>
                  <a:lnTo>
                    <a:pt x="125" y="53"/>
                  </a:lnTo>
                  <a:lnTo>
                    <a:pt x="123" y="51"/>
                  </a:lnTo>
                  <a:lnTo>
                    <a:pt x="120" y="56"/>
                  </a:lnTo>
                  <a:lnTo>
                    <a:pt x="121" y="56"/>
                  </a:lnTo>
                  <a:lnTo>
                    <a:pt x="123" y="57"/>
                  </a:lnTo>
                  <a:lnTo>
                    <a:pt x="120" y="63"/>
                  </a:lnTo>
                  <a:lnTo>
                    <a:pt x="119" y="71"/>
                  </a:lnTo>
                  <a:lnTo>
                    <a:pt x="120" y="74"/>
                  </a:lnTo>
                  <a:lnTo>
                    <a:pt x="120" y="75"/>
                  </a:lnTo>
                  <a:lnTo>
                    <a:pt x="114" y="77"/>
                  </a:lnTo>
                  <a:lnTo>
                    <a:pt x="109" y="76"/>
                  </a:lnTo>
                  <a:lnTo>
                    <a:pt x="105" y="75"/>
                  </a:lnTo>
                  <a:lnTo>
                    <a:pt x="102" y="75"/>
                  </a:lnTo>
                  <a:lnTo>
                    <a:pt x="101" y="77"/>
                  </a:lnTo>
                  <a:lnTo>
                    <a:pt x="97" y="78"/>
                  </a:lnTo>
                  <a:lnTo>
                    <a:pt x="93" y="81"/>
                  </a:lnTo>
                  <a:lnTo>
                    <a:pt x="91" y="82"/>
                  </a:lnTo>
                  <a:lnTo>
                    <a:pt x="89" y="81"/>
                  </a:lnTo>
                  <a:lnTo>
                    <a:pt x="87" y="82"/>
                  </a:lnTo>
                  <a:lnTo>
                    <a:pt x="87" y="81"/>
                  </a:lnTo>
                  <a:lnTo>
                    <a:pt x="87" y="80"/>
                  </a:lnTo>
                  <a:lnTo>
                    <a:pt x="85" y="80"/>
                  </a:lnTo>
                  <a:lnTo>
                    <a:pt x="84" y="82"/>
                  </a:lnTo>
                  <a:lnTo>
                    <a:pt x="83" y="82"/>
                  </a:lnTo>
                  <a:lnTo>
                    <a:pt x="81" y="80"/>
                  </a:lnTo>
                  <a:lnTo>
                    <a:pt x="79" y="78"/>
                  </a:lnTo>
                  <a:lnTo>
                    <a:pt x="70" y="83"/>
                  </a:lnTo>
                  <a:lnTo>
                    <a:pt x="63" y="83"/>
                  </a:lnTo>
                  <a:lnTo>
                    <a:pt x="53" y="83"/>
                  </a:lnTo>
                  <a:lnTo>
                    <a:pt x="51" y="83"/>
                  </a:lnTo>
                  <a:lnTo>
                    <a:pt x="48" y="80"/>
                  </a:lnTo>
                  <a:lnTo>
                    <a:pt x="37" y="78"/>
                  </a:lnTo>
                  <a:lnTo>
                    <a:pt x="30" y="76"/>
                  </a:lnTo>
                  <a:lnTo>
                    <a:pt x="29" y="76"/>
                  </a:lnTo>
                  <a:lnTo>
                    <a:pt x="15" y="72"/>
                  </a:lnTo>
                  <a:lnTo>
                    <a:pt x="10" y="74"/>
                  </a:lnTo>
                  <a:lnTo>
                    <a:pt x="5" y="71"/>
                  </a:lnTo>
                  <a:lnTo>
                    <a:pt x="3" y="70"/>
                  </a:lnTo>
                  <a:lnTo>
                    <a:pt x="3" y="66"/>
                  </a:lnTo>
                  <a:lnTo>
                    <a:pt x="0" y="64"/>
                  </a:lnTo>
                  <a:lnTo>
                    <a:pt x="5" y="60"/>
                  </a:lnTo>
                  <a:lnTo>
                    <a:pt x="10" y="60"/>
                  </a:lnTo>
                  <a:lnTo>
                    <a:pt x="12" y="54"/>
                  </a:lnTo>
                  <a:lnTo>
                    <a:pt x="10" y="53"/>
                  </a:lnTo>
                  <a:lnTo>
                    <a:pt x="10" y="50"/>
                  </a:lnTo>
                  <a:lnTo>
                    <a:pt x="13" y="50"/>
                  </a:lnTo>
                  <a:lnTo>
                    <a:pt x="13" y="42"/>
                  </a:lnTo>
                  <a:lnTo>
                    <a:pt x="12" y="39"/>
                  </a:lnTo>
                  <a:lnTo>
                    <a:pt x="13" y="32"/>
                  </a:lnTo>
                  <a:lnTo>
                    <a:pt x="11" y="26"/>
                  </a:lnTo>
                  <a:lnTo>
                    <a:pt x="16" y="24"/>
                  </a:lnTo>
                  <a:lnTo>
                    <a:pt x="22" y="20"/>
                  </a:lnTo>
                  <a:lnTo>
                    <a:pt x="25" y="18"/>
                  </a:lnTo>
                  <a:lnTo>
                    <a:pt x="29" y="18"/>
                  </a:lnTo>
                  <a:lnTo>
                    <a:pt x="30" y="22"/>
                  </a:lnTo>
                  <a:lnTo>
                    <a:pt x="35" y="24"/>
                  </a:lnTo>
                  <a:lnTo>
                    <a:pt x="40" y="20"/>
                  </a:lnTo>
                  <a:lnTo>
                    <a:pt x="47" y="24"/>
                  </a:lnTo>
                  <a:lnTo>
                    <a:pt x="52" y="24"/>
                  </a:lnTo>
                  <a:lnTo>
                    <a:pt x="54" y="28"/>
                  </a:lnTo>
                  <a:lnTo>
                    <a:pt x="58" y="26"/>
                  </a:lnTo>
                  <a:lnTo>
                    <a:pt x="64" y="27"/>
                  </a:lnTo>
                  <a:lnTo>
                    <a:pt x="67" y="29"/>
                  </a:lnTo>
                  <a:lnTo>
                    <a:pt x="89" y="26"/>
                  </a:lnTo>
                  <a:lnTo>
                    <a:pt x="93" y="20"/>
                  </a:lnTo>
                  <a:lnTo>
                    <a:pt x="96" y="12"/>
                  </a:lnTo>
                  <a:lnTo>
                    <a:pt x="103"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07" name="Freeform 1210"/>
            <p:cNvSpPr>
              <a:spLocks noChangeAspect="1"/>
            </p:cNvSpPr>
            <p:nvPr/>
          </p:nvSpPr>
          <p:spPr bwMode="auto">
            <a:xfrm>
              <a:off x="2602" y="3057"/>
              <a:ext cx="112" cy="70"/>
            </a:xfrm>
            <a:custGeom>
              <a:avLst/>
              <a:gdLst>
                <a:gd name="T0" fmla="*/ 0 w 225"/>
                <a:gd name="T1" fmla="*/ 1 h 140"/>
                <a:gd name="T2" fmla="*/ 0 w 225"/>
                <a:gd name="T3" fmla="*/ 1 h 140"/>
                <a:gd name="T4" fmla="*/ 0 w 225"/>
                <a:gd name="T5" fmla="*/ 1 h 140"/>
                <a:gd name="T6" fmla="*/ 0 w 225"/>
                <a:gd name="T7" fmla="*/ 1 h 140"/>
                <a:gd name="T8" fmla="*/ 0 w 225"/>
                <a:gd name="T9" fmla="*/ 1 h 140"/>
                <a:gd name="T10" fmla="*/ 0 w 225"/>
                <a:gd name="T11" fmla="*/ 1 h 140"/>
                <a:gd name="T12" fmla="*/ 0 w 225"/>
                <a:gd name="T13" fmla="*/ 1 h 140"/>
                <a:gd name="T14" fmla="*/ 0 w 225"/>
                <a:gd name="T15" fmla="*/ 1 h 140"/>
                <a:gd name="T16" fmla="*/ 0 w 225"/>
                <a:gd name="T17" fmla="*/ 1 h 140"/>
                <a:gd name="T18" fmla="*/ 0 w 225"/>
                <a:gd name="T19" fmla="*/ 1 h 140"/>
                <a:gd name="T20" fmla="*/ 0 w 225"/>
                <a:gd name="T21" fmla="*/ 1 h 140"/>
                <a:gd name="T22" fmla="*/ 0 w 225"/>
                <a:gd name="T23" fmla="*/ 1 h 140"/>
                <a:gd name="T24" fmla="*/ 0 w 225"/>
                <a:gd name="T25" fmla="*/ 1 h 140"/>
                <a:gd name="T26" fmla="*/ 0 w 225"/>
                <a:gd name="T27" fmla="*/ 1 h 140"/>
                <a:gd name="T28" fmla="*/ 0 w 225"/>
                <a:gd name="T29" fmla="*/ 1 h 140"/>
                <a:gd name="T30" fmla="*/ 0 w 225"/>
                <a:gd name="T31" fmla="*/ 1 h 140"/>
                <a:gd name="T32" fmla="*/ 0 w 225"/>
                <a:gd name="T33" fmla="*/ 1 h 140"/>
                <a:gd name="T34" fmla="*/ 0 w 225"/>
                <a:gd name="T35" fmla="*/ 1 h 140"/>
                <a:gd name="T36" fmla="*/ 0 w 225"/>
                <a:gd name="T37" fmla="*/ 1 h 140"/>
                <a:gd name="T38" fmla="*/ 0 w 225"/>
                <a:gd name="T39" fmla="*/ 1 h 140"/>
                <a:gd name="T40" fmla="*/ 0 w 225"/>
                <a:gd name="T41" fmla="*/ 1 h 140"/>
                <a:gd name="T42" fmla="*/ 0 w 225"/>
                <a:gd name="T43" fmla="*/ 1 h 140"/>
                <a:gd name="T44" fmla="*/ 0 w 225"/>
                <a:gd name="T45" fmla="*/ 1 h 140"/>
                <a:gd name="T46" fmla="*/ 0 w 225"/>
                <a:gd name="T47" fmla="*/ 1 h 140"/>
                <a:gd name="T48" fmla="*/ 0 w 225"/>
                <a:gd name="T49" fmla="*/ 1 h 140"/>
                <a:gd name="T50" fmla="*/ 0 w 225"/>
                <a:gd name="T51" fmla="*/ 1 h 140"/>
                <a:gd name="T52" fmla="*/ 0 w 225"/>
                <a:gd name="T53" fmla="*/ 1 h 140"/>
                <a:gd name="T54" fmla="*/ 0 w 225"/>
                <a:gd name="T55" fmla="*/ 1 h 140"/>
                <a:gd name="T56" fmla="*/ 0 w 225"/>
                <a:gd name="T57" fmla="*/ 1 h 140"/>
                <a:gd name="T58" fmla="*/ 0 w 225"/>
                <a:gd name="T59" fmla="*/ 1 h 140"/>
                <a:gd name="T60" fmla="*/ 0 w 225"/>
                <a:gd name="T61" fmla="*/ 1 h 140"/>
                <a:gd name="T62" fmla="*/ 0 w 225"/>
                <a:gd name="T63" fmla="*/ 1 h 140"/>
                <a:gd name="T64" fmla="*/ 0 w 225"/>
                <a:gd name="T65" fmla="*/ 1 h 140"/>
                <a:gd name="T66" fmla="*/ 0 w 225"/>
                <a:gd name="T67" fmla="*/ 1 h 140"/>
                <a:gd name="T68" fmla="*/ 0 w 225"/>
                <a:gd name="T69" fmla="*/ 1 h 140"/>
                <a:gd name="T70" fmla="*/ 0 w 225"/>
                <a:gd name="T71" fmla="*/ 1 h 140"/>
                <a:gd name="T72" fmla="*/ 0 w 225"/>
                <a:gd name="T73" fmla="*/ 1 h 140"/>
                <a:gd name="T74" fmla="*/ 0 w 225"/>
                <a:gd name="T75" fmla="*/ 1 h 140"/>
                <a:gd name="T76" fmla="*/ 0 w 225"/>
                <a:gd name="T77" fmla="*/ 1 h 140"/>
                <a:gd name="T78" fmla="*/ 0 w 225"/>
                <a:gd name="T79" fmla="*/ 1 h 140"/>
                <a:gd name="T80" fmla="*/ 0 w 225"/>
                <a:gd name="T81" fmla="*/ 1 h 140"/>
                <a:gd name="T82" fmla="*/ 0 w 225"/>
                <a:gd name="T83" fmla="*/ 1 h 140"/>
                <a:gd name="T84" fmla="*/ 0 w 225"/>
                <a:gd name="T85" fmla="*/ 1 h 140"/>
                <a:gd name="T86" fmla="*/ 0 w 225"/>
                <a:gd name="T87" fmla="*/ 1 h 140"/>
                <a:gd name="T88" fmla="*/ 0 w 225"/>
                <a:gd name="T89" fmla="*/ 1 h 140"/>
                <a:gd name="T90" fmla="*/ 0 w 225"/>
                <a:gd name="T91" fmla="*/ 1 h 140"/>
                <a:gd name="T92" fmla="*/ 0 w 225"/>
                <a:gd name="T93" fmla="*/ 1 h 140"/>
                <a:gd name="T94" fmla="*/ 0 w 225"/>
                <a:gd name="T95" fmla="*/ 1 h 140"/>
                <a:gd name="T96" fmla="*/ 0 w 225"/>
                <a:gd name="T97" fmla="*/ 1 h 140"/>
                <a:gd name="T98" fmla="*/ 0 w 225"/>
                <a:gd name="T99" fmla="*/ 1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5" h="140">
                  <a:moveTo>
                    <a:pt x="143" y="1"/>
                  </a:moveTo>
                  <a:lnTo>
                    <a:pt x="150" y="4"/>
                  </a:lnTo>
                  <a:lnTo>
                    <a:pt x="152" y="8"/>
                  </a:lnTo>
                  <a:lnTo>
                    <a:pt x="155" y="11"/>
                  </a:lnTo>
                  <a:lnTo>
                    <a:pt x="155" y="14"/>
                  </a:lnTo>
                  <a:lnTo>
                    <a:pt x="156" y="16"/>
                  </a:lnTo>
                  <a:lnTo>
                    <a:pt x="158" y="13"/>
                  </a:lnTo>
                  <a:lnTo>
                    <a:pt x="159" y="17"/>
                  </a:lnTo>
                  <a:lnTo>
                    <a:pt x="161" y="17"/>
                  </a:lnTo>
                  <a:lnTo>
                    <a:pt x="165" y="28"/>
                  </a:lnTo>
                  <a:lnTo>
                    <a:pt x="167" y="25"/>
                  </a:lnTo>
                  <a:lnTo>
                    <a:pt x="176" y="25"/>
                  </a:lnTo>
                  <a:lnTo>
                    <a:pt x="179" y="20"/>
                  </a:lnTo>
                  <a:lnTo>
                    <a:pt x="183" y="20"/>
                  </a:lnTo>
                  <a:lnTo>
                    <a:pt x="184" y="23"/>
                  </a:lnTo>
                  <a:lnTo>
                    <a:pt x="191" y="20"/>
                  </a:lnTo>
                  <a:lnTo>
                    <a:pt x="198" y="17"/>
                  </a:lnTo>
                  <a:lnTo>
                    <a:pt x="207" y="22"/>
                  </a:lnTo>
                  <a:lnTo>
                    <a:pt x="216" y="24"/>
                  </a:lnTo>
                  <a:lnTo>
                    <a:pt x="218" y="28"/>
                  </a:lnTo>
                  <a:lnTo>
                    <a:pt x="218" y="30"/>
                  </a:lnTo>
                  <a:lnTo>
                    <a:pt x="218" y="31"/>
                  </a:lnTo>
                  <a:lnTo>
                    <a:pt x="221" y="42"/>
                  </a:lnTo>
                  <a:lnTo>
                    <a:pt x="221" y="44"/>
                  </a:lnTo>
                  <a:lnTo>
                    <a:pt x="219" y="70"/>
                  </a:lnTo>
                  <a:lnTo>
                    <a:pt x="221" y="77"/>
                  </a:lnTo>
                  <a:lnTo>
                    <a:pt x="224" y="82"/>
                  </a:lnTo>
                  <a:lnTo>
                    <a:pt x="225" y="85"/>
                  </a:lnTo>
                  <a:lnTo>
                    <a:pt x="221" y="86"/>
                  </a:lnTo>
                  <a:lnTo>
                    <a:pt x="214" y="88"/>
                  </a:lnTo>
                  <a:lnTo>
                    <a:pt x="196" y="84"/>
                  </a:lnTo>
                  <a:lnTo>
                    <a:pt x="190" y="94"/>
                  </a:lnTo>
                  <a:lnTo>
                    <a:pt x="190" y="104"/>
                  </a:lnTo>
                  <a:lnTo>
                    <a:pt x="185" y="106"/>
                  </a:lnTo>
                  <a:lnTo>
                    <a:pt x="188" y="112"/>
                  </a:lnTo>
                  <a:lnTo>
                    <a:pt x="190" y="116"/>
                  </a:lnTo>
                  <a:lnTo>
                    <a:pt x="197" y="122"/>
                  </a:lnTo>
                  <a:lnTo>
                    <a:pt x="198" y="127"/>
                  </a:lnTo>
                  <a:lnTo>
                    <a:pt x="197" y="132"/>
                  </a:lnTo>
                  <a:lnTo>
                    <a:pt x="195" y="136"/>
                  </a:lnTo>
                  <a:lnTo>
                    <a:pt x="189" y="136"/>
                  </a:lnTo>
                  <a:lnTo>
                    <a:pt x="182" y="140"/>
                  </a:lnTo>
                  <a:lnTo>
                    <a:pt x="176" y="138"/>
                  </a:lnTo>
                  <a:lnTo>
                    <a:pt x="172" y="139"/>
                  </a:lnTo>
                  <a:lnTo>
                    <a:pt x="168" y="136"/>
                  </a:lnTo>
                  <a:lnTo>
                    <a:pt x="166" y="137"/>
                  </a:lnTo>
                  <a:lnTo>
                    <a:pt x="164" y="137"/>
                  </a:lnTo>
                  <a:lnTo>
                    <a:pt x="162" y="137"/>
                  </a:lnTo>
                  <a:lnTo>
                    <a:pt x="162" y="132"/>
                  </a:lnTo>
                  <a:lnTo>
                    <a:pt x="158" y="122"/>
                  </a:lnTo>
                  <a:lnTo>
                    <a:pt x="156" y="119"/>
                  </a:lnTo>
                  <a:lnTo>
                    <a:pt x="155" y="115"/>
                  </a:lnTo>
                  <a:lnTo>
                    <a:pt x="152" y="110"/>
                  </a:lnTo>
                  <a:lnTo>
                    <a:pt x="152" y="109"/>
                  </a:lnTo>
                  <a:lnTo>
                    <a:pt x="155" y="108"/>
                  </a:lnTo>
                  <a:lnTo>
                    <a:pt x="158" y="109"/>
                  </a:lnTo>
                  <a:lnTo>
                    <a:pt x="158" y="108"/>
                  </a:lnTo>
                  <a:lnTo>
                    <a:pt x="156" y="107"/>
                  </a:lnTo>
                  <a:lnTo>
                    <a:pt x="153" y="107"/>
                  </a:lnTo>
                  <a:lnTo>
                    <a:pt x="152" y="109"/>
                  </a:lnTo>
                  <a:lnTo>
                    <a:pt x="147" y="106"/>
                  </a:lnTo>
                  <a:lnTo>
                    <a:pt x="140" y="96"/>
                  </a:lnTo>
                  <a:lnTo>
                    <a:pt x="143" y="90"/>
                  </a:lnTo>
                  <a:lnTo>
                    <a:pt x="143" y="88"/>
                  </a:lnTo>
                  <a:lnTo>
                    <a:pt x="137" y="92"/>
                  </a:lnTo>
                  <a:lnTo>
                    <a:pt x="134" y="91"/>
                  </a:lnTo>
                  <a:lnTo>
                    <a:pt x="130" y="92"/>
                  </a:lnTo>
                  <a:lnTo>
                    <a:pt x="124" y="92"/>
                  </a:lnTo>
                  <a:lnTo>
                    <a:pt x="122" y="94"/>
                  </a:lnTo>
                  <a:lnTo>
                    <a:pt x="119" y="95"/>
                  </a:lnTo>
                  <a:lnTo>
                    <a:pt x="122" y="91"/>
                  </a:lnTo>
                  <a:lnTo>
                    <a:pt x="118" y="92"/>
                  </a:lnTo>
                  <a:lnTo>
                    <a:pt x="116" y="92"/>
                  </a:lnTo>
                  <a:lnTo>
                    <a:pt x="114" y="94"/>
                  </a:lnTo>
                  <a:lnTo>
                    <a:pt x="112" y="92"/>
                  </a:lnTo>
                  <a:lnTo>
                    <a:pt x="104" y="95"/>
                  </a:lnTo>
                  <a:lnTo>
                    <a:pt x="96" y="98"/>
                  </a:lnTo>
                  <a:lnTo>
                    <a:pt x="94" y="101"/>
                  </a:lnTo>
                  <a:lnTo>
                    <a:pt x="93" y="106"/>
                  </a:lnTo>
                  <a:lnTo>
                    <a:pt x="93" y="109"/>
                  </a:lnTo>
                  <a:lnTo>
                    <a:pt x="99" y="113"/>
                  </a:lnTo>
                  <a:lnTo>
                    <a:pt x="99" y="114"/>
                  </a:lnTo>
                  <a:lnTo>
                    <a:pt x="98" y="115"/>
                  </a:lnTo>
                  <a:lnTo>
                    <a:pt x="96" y="115"/>
                  </a:lnTo>
                  <a:lnTo>
                    <a:pt x="94" y="115"/>
                  </a:lnTo>
                  <a:lnTo>
                    <a:pt x="90" y="113"/>
                  </a:lnTo>
                  <a:lnTo>
                    <a:pt x="88" y="114"/>
                  </a:lnTo>
                  <a:lnTo>
                    <a:pt x="87" y="115"/>
                  </a:lnTo>
                  <a:lnTo>
                    <a:pt x="84" y="115"/>
                  </a:lnTo>
                  <a:lnTo>
                    <a:pt x="83" y="113"/>
                  </a:lnTo>
                  <a:lnTo>
                    <a:pt x="81" y="112"/>
                  </a:lnTo>
                  <a:lnTo>
                    <a:pt x="75" y="114"/>
                  </a:lnTo>
                  <a:lnTo>
                    <a:pt x="75" y="116"/>
                  </a:lnTo>
                  <a:lnTo>
                    <a:pt x="74" y="118"/>
                  </a:lnTo>
                  <a:lnTo>
                    <a:pt x="70" y="115"/>
                  </a:lnTo>
                  <a:lnTo>
                    <a:pt x="68" y="115"/>
                  </a:lnTo>
                  <a:lnTo>
                    <a:pt x="65" y="113"/>
                  </a:lnTo>
                  <a:lnTo>
                    <a:pt x="62" y="113"/>
                  </a:lnTo>
                  <a:lnTo>
                    <a:pt x="59" y="110"/>
                  </a:lnTo>
                  <a:lnTo>
                    <a:pt x="59" y="109"/>
                  </a:lnTo>
                  <a:lnTo>
                    <a:pt x="57" y="110"/>
                  </a:lnTo>
                  <a:lnTo>
                    <a:pt x="52" y="110"/>
                  </a:lnTo>
                  <a:lnTo>
                    <a:pt x="47" y="112"/>
                  </a:lnTo>
                  <a:lnTo>
                    <a:pt x="46" y="113"/>
                  </a:lnTo>
                  <a:lnTo>
                    <a:pt x="44" y="116"/>
                  </a:lnTo>
                  <a:lnTo>
                    <a:pt x="45" y="118"/>
                  </a:lnTo>
                  <a:lnTo>
                    <a:pt x="47" y="120"/>
                  </a:lnTo>
                  <a:lnTo>
                    <a:pt x="47" y="121"/>
                  </a:lnTo>
                  <a:lnTo>
                    <a:pt x="47" y="122"/>
                  </a:lnTo>
                  <a:lnTo>
                    <a:pt x="45" y="124"/>
                  </a:lnTo>
                  <a:lnTo>
                    <a:pt x="40" y="121"/>
                  </a:lnTo>
                  <a:lnTo>
                    <a:pt x="32" y="119"/>
                  </a:lnTo>
                  <a:lnTo>
                    <a:pt x="29" y="120"/>
                  </a:lnTo>
                  <a:lnTo>
                    <a:pt x="30" y="124"/>
                  </a:lnTo>
                  <a:lnTo>
                    <a:pt x="28" y="124"/>
                  </a:lnTo>
                  <a:lnTo>
                    <a:pt x="27" y="122"/>
                  </a:lnTo>
                  <a:lnTo>
                    <a:pt x="23" y="122"/>
                  </a:lnTo>
                  <a:lnTo>
                    <a:pt x="21" y="120"/>
                  </a:lnTo>
                  <a:lnTo>
                    <a:pt x="11" y="114"/>
                  </a:lnTo>
                  <a:lnTo>
                    <a:pt x="8" y="112"/>
                  </a:lnTo>
                  <a:lnTo>
                    <a:pt x="5" y="110"/>
                  </a:lnTo>
                  <a:lnTo>
                    <a:pt x="4" y="112"/>
                  </a:lnTo>
                  <a:lnTo>
                    <a:pt x="0" y="109"/>
                  </a:lnTo>
                  <a:lnTo>
                    <a:pt x="6" y="106"/>
                  </a:lnTo>
                  <a:lnTo>
                    <a:pt x="6" y="101"/>
                  </a:lnTo>
                  <a:lnTo>
                    <a:pt x="5" y="96"/>
                  </a:lnTo>
                  <a:lnTo>
                    <a:pt x="3" y="88"/>
                  </a:lnTo>
                  <a:lnTo>
                    <a:pt x="5" y="86"/>
                  </a:lnTo>
                  <a:lnTo>
                    <a:pt x="8" y="86"/>
                  </a:lnTo>
                  <a:lnTo>
                    <a:pt x="14" y="83"/>
                  </a:lnTo>
                  <a:lnTo>
                    <a:pt x="16" y="82"/>
                  </a:lnTo>
                  <a:lnTo>
                    <a:pt x="20" y="77"/>
                  </a:lnTo>
                  <a:lnTo>
                    <a:pt x="21" y="71"/>
                  </a:lnTo>
                  <a:lnTo>
                    <a:pt x="22" y="71"/>
                  </a:lnTo>
                  <a:lnTo>
                    <a:pt x="26" y="76"/>
                  </a:lnTo>
                  <a:lnTo>
                    <a:pt x="23" y="76"/>
                  </a:lnTo>
                  <a:lnTo>
                    <a:pt x="22" y="76"/>
                  </a:lnTo>
                  <a:lnTo>
                    <a:pt x="21" y="79"/>
                  </a:lnTo>
                  <a:lnTo>
                    <a:pt x="21" y="82"/>
                  </a:lnTo>
                  <a:lnTo>
                    <a:pt x="22" y="82"/>
                  </a:lnTo>
                  <a:lnTo>
                    <a:pt x="23" y="79"/>
                  </a:lnTo>
                  <a:lnTo>
                    <a:pt x="24" y="79"/>
                  </a:lnTo>
                  <a:lnTo>
                    <a:pt x="26" y="79"/>
                  </a:lnTo>
                  <a:lnTo>
                    <a:pt x="28" y="83"/>
                  </a:lnTo>
                  <a:lnTo>
                    <a:pt x="30" y="82"/>
                  </a:lnTo>
                  <a:lnTo>
                    <a:pt x="32" y="80"/>
                  </a:lnTo>
                  <a:lnTo>
                    <a:pt x="33" y="82"/>
                  </a:lnTo>
                  <a:lnTo>
                    <a:pt x="35" y="83"/>
                  </a:lnTo>
                  <a:lnTo>
                    <a:pt x="36" y="82"/>
                  </a:lnTo>
                  <a:lnTo>
                    <a:pt x="42" y="84"/>
                  </a:lnTo>
                  <a:lnTo>
                    <a:pt x="45" y="83"/>
                  </a:lnTo>
                  <a:lnTo>
                    <a:pt x="45" y="82"/>
                  </a:lnTo>
                  <a:lnTo>
                    <a:pt x="47" y="82"/>
                  </a:lnTo>
                  <a:lnTo>
                    <a:pt x="50" y="82"/>
                  </a:lnTo>
                  <a:lnTo>
                    <a:pt x="50" y="79"/>
                  </a:lnTo>
                  <a:lnTo>
                    <a:pt x="52" y="77"/>
                  </a:lnTo>
                  <a:lnTo>
                    <a:pt x="53" y="76"/>
                  </a:lnTo>
                  <a:lnTo>
                    <a:pt x="56" y="76"/>
                  </a:lnTo>
                  <a:lnTo>
                    <a:pt x="59" y="74"/>
                  </a:lnTo>
                  <a:lnTo>
                    <a:pt x="60" y="74"/>
                  </a:lnTo>
                  <a:lnTo>
                    <a:pt x="59" y="73"/>
                  </a:lnTo>
                  <a:lnTo>
                    <a:pt x="64" y="70"/>
                  </a:lnTo>
                  <a:lnTo>
                    <a:pt x="65" y="71"/>
                  </a:lnTo>
                  <a:lnTo>
                    <a:pt x="68" y="70"/>
                  </a:lnTo>
                  <a:lnTo>
                    <a:pt x="72" y="70"/>
                  </a:lnTo>
                  <a:lnTo>
                    <a:pt x="70" y="68"/>
                  </a:lnTo>
                  <a:lnTo>
                    <a:pt x="69" y="66"/>
                  </a:lnTo>
                  <a:lnTo>
                    <a:pt x="71" y="62"/>
                  </a:lnTo>
                  <a:lnTo>
                    <a:pt x="71" y="55"/>
                  </a:lnTo>
                  <a:lnTo>
                    <a:pt x="74" y="54"/>
                  </a:lnTo>
                  <a:lnTo>
                    <a:pt x="75" y="54"/>
                  </a:lnTo>
                  <a:lnTo>
                    <a:pt x="75" y="53"/>
                  </a:lnTo>
                  <a:lnTo>
                    <a:pt x="76" y="50"/>
                  </a:lnTo>
                  <a:lnTo>
                    <a:pt x="78" y="49"/>
                  </a:lnTo>
                  <a:lnTo>
                    <a:pt x="80" y="49"/>
                  </a:lnTo>
                  <a:lnTo>
                    <a:pt x="80" y="44"/>
                  </a:lnTo>
                  <a:lnTo>
                    <a:pt x="82" y="46"/>
                  </a:lnTo>
                  <a:lnTo>
                    <a:pt x="82" y="44"/>
                  </a:lnTo>
                  <a:lnTo>
                    <a:pt x="81" y="43"/>
                  </a:lnTo>
                  <a:lnTo>
                    <a:pt x="82" y="42"/>
                  </a:lnTo>
                  <a:lnTo>
                    <a:pt x="81" y="36"/>
                  </a:lnTo>
                  <a:lnTo>
                    <a:pt x="83" y="32"/>
                  </a:lnTo>
                  <a:lnTo>
                    <a:pt x="84" y="32"/>
                  </a:lnTo>
                  <a:lnTo>
                    <a:pt x="87" y="30"/>
                  </a:lnTo>
                  <a:lnTo>
                    <a:pt x="88" y="28"/>
                  </a:lnTo>
                  <a:lnTo>
                    <a:pt x="93" y="24"/>
                  </a:lnTo>
                  <a:lnTo>
                    <a:pt x="95" y="19"/>
                  </a:lnTo>
                  <a:lnTo>
                    <a:pt x="95" y="18"/>
                  </a:lnTo>
                  <a:lnTo>
                    <a:pt x="96" y="16"/>
                  </a:lnTo>
                  <a:lnTo>
                    <a:pt x="101" y="18"/>
                  </a:lnTo>
                  <a:lnTo>
                    <a:pt x="111" y="23"/>
                  </a:lnTo>
                  <a:lnTo>
                    <a:pt x="120" y="18"/>
                  </a:lnTo>
                  <a:lnTo>
                    <a:pt x="123" y="19"/>
                  </a:lnTo>
                  <a:lnTo>
                    <a:pt x="125" y="22"/>
                  </a:lnTo>
                  <a:lnTo>
                    <a:pt x="129" y="20"/>
                  </a:lnTo>
                  <a:lnTo>
                    <a:pt x="131" y="22"/>
                  </a:lnTo>
                  <a:lnTo>
                    <a:pt x="132" y="17"/>
                  </a:lnTo>
                  <a:lnTo>
                    <a:pt x="132" y="6"/>
                  </a:lnTo>
                  <a:lnTo>
                    <a:pt x="135" y="1"/>
                  </a:lnTo>
                  <a:lnTo>
                    <a:pt x="137" y="1"/>
                  </a:lnTo>
                  <a:lnTo>
                    <a:pt x="138" y="0"/>
                  </a:lnTo>
                  <a:lnTo>
                    <a:pt x="143" y="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08" name="Freeform 1211"/>
            <p:cNvSpPr>
              <a:spLocks noChangeAspect="1"/>
            </p:cNvSpPr>
            <p:nvPr/>
          </p:nvSpPr>
          <p:spPr bwMode="auto">
            <a:xfrm>
              <a:off x="2623" y="1838"/>
              <a:ext cx="299" cy="197"/>
            </a:xfrm>
            <a:custGeom>
              <a:avLst/>
              <a:gdLst>
                <a:gd name="T0" fmla="*/ 2 w 598"/>
                <a:gd name="T1" fmla="*/ 1 h 394"/>
                <a:gd name="T2" fmla="*/ 3 w 598"/>
                <a:gd name="T3" fmla="*/ 1 h 394"/>
                <a:gd name="T4" fmla="*/ 3 w 598"/>
                <a:gd name="T5" fmla="*/ 1 h 394"/>
                <a:gd name="T6" fmla="*/ 3 w 598"/>
                <a:gd name="T7" fmla="*/ 1 h 394"/>
                <a:gd name="T8" fmla="*/ 3 w 598"/>
                <a:gd name="T9" fmla="*/ 1 h 394"/>
                <a:gd name="T10" fmla="*/ 3 w 598"/>
                <a:gd name="T11" fmla="*/ 1 h 394"/>
                <a:gd name="T12" fmla="*/ 3 w 598"/>
                <a:gd name="T13" fmla="*/ 1 h 394"/>
                <a:gd name="T14" fmla="*/ 3 w 598"/>
                <a:gd name="T15" fmla="*/ 1 h 394"/>
                <a:gd name="T16" fmla="*/ 3 w 598"/>
                <a:gd name="T17" fmla="*/ 1 h 394"/>
                <a:gd name="T18" fmla="*/ 3 w 598"/>
                <a:gd name="T19" fmla="*/ 1 h 394"/>
                <a:gd name="T20" fmla="*/ 3 w 598"/>
                <a:gd name="T21" fmla="*/ 1 h 394"/>
                <a:gd name="T22" fmla="*/ 3 w 598"/>
                <a:gd name="T23" fmla="*/ 1 h 394"/>
                <a:gd name="T24" fmla="*/ 3 w 598"/>
                <a:gd name="T25" fmla="*/ 1 h 394"/>
                <a:gd name="T26" fmla="*/ 3 w 598"/>
                <a:gd name="T27" fmla="*/ 1 h 394"/>
                <a:gd name="T28" fmla="*/ 3 w 598"/>
                <a:gd name="T29" fmla="*/ 1 h 394"/>
                <a:gd name="T30" fmla="*/ 3 w 598"/>
                <a:gd name="T31" fmla="*/ 1 h 394"/>
                <a:gd name="T32" fmla="*/ 2 w 598"/>
                <a:gd name="T33" fmla="*/ 1 h 394"/>
                <a:gd name="T34" fmla="*/ 2 w 598"/>
                <a:gd name="T35" fmla="*/ 1 h 394"/>
                <a:gd name="T36" fmla="*/ 2 w 598"/>
                <a:gd name="T37" fmla="*/ 1 h 394"/>
                <a:gd name="T38" fmla="*/ 2 w 598"/>
                <a:gd name="T39" fmla="*/ 1 h 394"/>
                <a:gd name="T40" fmla="*/ 2 w 598"/>
                <a:gd name="T41" fmla="*/ 2 h 394"/>
                <a:gd name="T42" fmla="*/ 2 w 598"/>
                <a:gd name="T43" fmla="*/ 2 h 394"/>
                <a:gd name="T44" fmla="*/ 2 w 598"/>
                <a:gd name="T45" fmla="*/ 2 h 394"/>
                <a:gd name="T46" fmla="*/ 2 w 598"/>
                <a:gd name="T47" fmla="*/ 2 h 394"/>
                <a:gd name="T48" fmla="*/ 2 w 598"/>
                <a:gd name="T49" fmla="*/ 2 h 394"/>
                <a:gd name="T50" fmla="*/ 2 w 598"/>
                <a:gd name="T51" fmla="*/ 2 h 394"/>
                <a:gd name="T52" fmla="*/ 2 w 598"/>
                <a:gd name="T53" fmla="*/ 2 h 394"/>
                <a:gd name="T54" fmla="*/ 2 w 598"/>
                <a:gd name="T55" fmla="*/ 2 h 394"/>
                <a:gd name="T56" fmla="*/ 2 w 598"/>
                <a:gd name="T57" fmla="*/ 2 h 394"/>
                <a:gd name="T58" fmla="*/ 2 w 598"/>
                <a:gd name="T59" fmla="*/ 2 h 394"/>
                <a:gd name="T60" fmla="*/ 2 w 598"/>
                <a:gd name="T61" fmla="*/ 2 h 394"/>
                <a:gd name="T62" fmla="*/ 2 w 598"/>
                <a:gd name="T63" fmla="*/ 2 h 394"/>
                <a:gd name="T64" fmla="*/ 2 w 598"/>
                <a:gd name="T65" fmla="*/ 2 h 394"/>
                <a:gd name="T66" fmla="*/ 1 w 598"/>
                <a:gd name="T67" fmla="*/ 2 h 394"/>
                <a:gd name="T68" fmla="*/ 1 w 598"/>
                <a:gd name="T69" fmla="*/ 2 h 394"/>
                <a:gd name="T70" fmla="*/ 1 w 598"/>
                <a:gd name="T71" fmla="*/ 2 h 394"/>
                <a:gd name="T72" fmla="*/ 1 w 598"/>
                <a:gd name="T73" fmla="*/ 2 h 394"/>
                <a:gd name="T74" fmla="*/ 1 w 598"/>
                <a:gd name="T75" fmla="*/ 2 h 394"/>
                <a:gd name="T76" fmla="*/ 1 w 598"/>
                <a:gd name="T77" fmla="*/ 2 h 394"/>
                <a:gd name="T78" fmla="*/ 1 w 598"/>
                <a:gd name="T79" fmla="*/ 2 h 394"/>
                <a:gd name="T80" fmla="*/ 1 w 598"/>
                <a:gd name="T81" fmla="*/ 1 h 394"/>
                <a:gd name="T82" fmla="*/ 1 w 598"/>
                <a:gd name="T83" fmla="*/ 1 h 394"/>
                <a:gd name="T84" fmla="*/ 1 w 598"/>
                <a:gd name="T85" fmla="*/ 1 h 394"/>
                <a:gd name="T86" fmla="*/ 1 w 598"/>
                <a:gd name="T87" fmla="*/ 1 h 394"/>
                <a:gd name="T88" fmla="*/ 1 w 598"/>
                <a:gd name="T89" fmla="*/ 1 h 394"/>
                <a:gd name="T90" fmla="*/ 1 w 598"/>
                <a:gd name="T91" fmla="*/ 1 h 394"/>
                <a:gd name="T92" fmla="*/ 1 w 598"/>
                <a:gd name="T93" fmla="*/ 1 h 394"/>
                <a:gd name="T94" fmla="*/ 1 w 598"/>
                <a:gd name="T95" fmla="*/ 1 h 394"/>
                <a:gd name="T96" fmla="*/ 1 w 598"/>
                <a:gd name="T97" fmla="*/ 1 h 394"/>
                <a:gd name="T98" fmla="*/ 1 w 598"/>
                <a:gd name="T99" fmla="*/ 1 h 394"/>
                <a:gd name="T100" fmla="*/ 1 w 598"/>
                <a:gd name="T101" fmla="*/ 1 h 394"/>
                <a:gd name="T102" fmla="*/ 1 w 598"/>
                <a:gd name="T103" fmla="*/ 1 h 394"/>
                <a:gd name="T104" fmla="*/ 1 w 598"/>
                <a:gd name="T105" fmla="*/ 1 h 394"/>
                <a:gd name="T106" fmla="*/ 1 w 598"/>
                <a:gd name="T107" fmla="*/ 1 h 394"/>
                <a:gd name="T108" fmla="*/ 1 w 598"/>
                <a:gd name="T109" fmla="*/ 1 h 394"/>
                <a:gd name="T110" fmla="*/ 1 w 598"/>
                <a:gd name="T111" fmla="*/ 1 h 394"/>
                <a:gd name="T112" fmla="*/ 1 w 598"/>
                <a:gd name="T113" fmla="*/ 1 h 394"/>
                <a:gd name="T114" fmla="*/ 1 w 598"/>
                <a:gd name="T115" fmla="*/ 1 h 394"/>
                <a:gd name="T116" fmla="*/ 2 w 598"/>
                <a:gd name="T117" fmla="*/ 1 h 394"/>
                <a:gd name="T118" fmla="*/ 2 w 598"/>
                <a:gd name="T119" fmla="*/ 1 h 394"/>
                <a:gd name="T120" fmla="*/ 2 w 598"/>
                <a:gd name="T121" fmla="*/ 1 h 394"/>
                <a:gd name="T122" fmla="*/ 2 w 598"/>
                <a:gd name="T123" fmla="*/ 1 h 394"/>
                <a:gd name="T124" fmla="*/ 2 w 598"/>
                <a:gd name="T125" fmla="*/ 1 h 3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 h="394">
                  <a:moveTo>
                    <a:pt x="437" y="10"/>
                  </a:moveTo>
                  <a:lnTo>
                    <a:pt x="455" y="7"/>
                  </a:lnTo>
                  <a:lnTo>
                    <a:pt x="464" y="8"/>
                  </a:lnTo>
                  <a:lnTo>
                    <a:pt x="476" y="6"/>
                  </a:lnTo>
                  <a:lnTo>
                    <a:pt x="479" y="2"/>
                  </a:lnTo>
                  <a:lnTo>
                    <a:pt x="483" y="0"/>
                  </a:lnTo>
                  <a:lnTo>
                    <a:pt x="490" y="2"/>
                  </a:lnTo>
                  <a:lnTo>
                    <a:pt x="500" y="9"/>
                  </a:lnTo>
                  <a:lnTo>
                    <a:pt x="503" y="12"/>
                  </a:lnTo>
                  <a:lnTo>
                    <a:pt x="509" y="14"/>
                  </a:lnTo>
                  <a:lnTo>
                    <a:pt x="516" y="14"/>
                  </a:lnTo>
                  <a:lnTo>
                    <a:pt x="522" y="19"/>
                  </a:lnTo>
                  <a:lnTo>
                    <a:pt x="526" y="26"/>
                  </a:lnTo>
                  <a:lnTo>
                    <a:pt x="528" y="31"/>
                  </a:lnTo>
                  <a:lnTo>
                    <a:pt x="537" y="36"/>
                  </a:lnTo>
                  <a:lnTo>
                    <a:pt x="538" y="43"/>
                  </a:lnTo>
                  <a:lnTo>
                    <a:pt x="537" y="49"/>
                  </a:lnTo>
                  <a:lnTo>
                    <a:pt x="540" y="48"/>
                  </a:lnTo>
                  <a:lnTo>
                    <a:pt x="542" y="52"/>
                  </a:lnTo>
                  <a:lnTo>
                    <a:pt x="539" y="67"/>
                  </a:lnTo>
                  <a:lnTo>
                    <a:pt x="538" y="72"/>
                  </a:lnTo>
                  <a:lnTo>
                    <a:pt x="538" y="73"/>
                  </a:lnTo>
                  <a:lnTo>
                    <a:pt x="542" y="79"/>
                  </a:lnTo>
                  <a:lnTo>
                    <a:pt x="542" y="81"/>
                  </a:lnTo>
                  <a:lnTo>
                    <a:pt x="540" y="84"/>
                  </a:lnTo>
                  <a:lnTo>
                    <a:pt x="545" y="85"/>
                  </a:lnTo>
                  <a:lnTo>
                    <a:pt x="546" y="86"/>
                  </a:lnTo>
                  <a:lnTo>
                    <a:pt x="548" y="90"/>
                  </a:lnTo>
                  <a:lnTo>
                    <a:pt x="550" y="93"/>
                  </a:lnTo>
                  <a:lnTo>
                    <a:pt x="549" y="97"/>
                  </a:lnTo>
                  <a:lnTo>
                    <a:pt x="552" y="98"/>
                  </a:lnTo>
                  <a:lnTo>
                    <a:pt x="557" y="96"/>
                  </a:lnTo>
                  <a:lnTo>
                    <a:pt x="566" y="97"/>
                  </a:lnTo>
                  <a:lnTo>
                    <a:pt x="568" y="98"/>
                  </a:lnTo>
                  <a:lnTo>
                    <a:pt x="572" y="98"/>
                  </a:lnTo>
                  <a:lnTo>
                    <a:pt x="574" y="98"/>
                  </a:lnTo>
                  <a:lnTo>
                    <a:pt x="576" y="103"/>
                  </a:lnTo>
                  <a:lnTo>
                    <a:pt x="585" y="109"/>
                  </a:lnTo>
                  <a:lnTo>
                    <a:pt x="586" y="112"/>
                  </a:lnTo>
                  <a:lnTo>
                    <a:pt x="588" y="115"/>
                  </a:lnTo>
                  <a:lnTo>
                    <a:pt x="590" y="116"/>
                  </a:lnTo>
                  <a:lnTo>
                    <a:pt x="591" y="115"/>
                  </a:lnTo>
                  <a:lnTo>
                    <a:pt x="597" y="115"/>
                  </a:lnTo>
                  <a:lnTo>
                    <a:pt x="598" y="115"/>
                  </a:lnTo>
                  <a:lnTo>
                    <a:pt x="596" y="121"/>
                  </a:lnTo>
                  <a:lnTo>
                    <a:pt x="593" y="129"/>
                  </a:lnTo>
                  <a:lnTo>
                    <a:pt x="592" y="135"/>
                  </a:lnTo>
                  <a:lnTo>
                    <a:pt x="591" y="136"/>
                  </a:lnTo>
                  <a:lnTo>
                    <a:pt x="588" y="136"/>
                  </a:lnTo>
                  <a:lnTo>
                    <a:pt x="585" y="134"/>
                  </a:lnTo>
                  <a:lnTo>
                    <a:pt x="586" y="132"/>
                  </a:lnTo>
                  <a:lnTo>
                    <a:pt x="585" y="129"/>
                  </a:lnTo>
                  <a:lnTo>
                    <a:pt x="584" y="128"/>
                  </a:lnTo>
                  <a:lnTo>
                    <a:pt x="582" y="128"/>
                  </a:lnTo>
                  <a:lnTo>
                    <a:pt x="576" y="127"/>
                  </a:lnTo>
                  <a:lnTo>
                    <a:pt x="574" y="127"/>
                  </a:lnTo>
                  <a:lnTo>
                    <a:pt x="574" y="128"/>
                  </a:lnTo>
                  <a:lnTo>
                    <a:pt x="574" y="130"/>
                  </a:lnTo>
                  <a:lnTo>
                    <a:pt x="572" y="133"/>
                  </a:lnTo>
                  <a:lnTo>
                    <a:pt x="570" y="133"/>
                  </a:lnTo>
                  <a:lnTo>
                    <a:pt x="572" y="130"/>
                  </a:lnTo>
                  <a:lnTo>
                    <a:pt x="569" y="129"/>
                  </a:lnTo>
                  <a:lnTo>
                    <a:pt x="570" y="130"/>
                  </a:lnTo>
                  <a:lnTo>
                    <a:pt x="569" y="132"/>
                  </a:lnTo>
                  <a:lnTo>
                    <a:pt x="567" y="129"/>
                  </a:lnTo>
                  <a:lnTo>
                    <a:pt x="566" y="130"/>
                  </a:lnTo>
                  <a:lnTo>
                    <a:pt x="569" y="133"/>
                  </a:lnTo>
                  <a:lnTo>
                    <a:pt x="574" y="138"/>
                  </a:lnTo>
                  <a:lnTo>
                    <a:pt x="575" y="139"/>
                  </a:lnTo>
                  <a:lnTo>
                    <a:pt x="584" y="138"/>
                  </a:lnTo>
                  <a:lnTo>
                    <a:pt x="584" y="135"/>
                  </a:lnTo>
                  <a:lnTo>
                    <a:pt x="587" y="138"/>
                  </a:lnTo>
                  <a:lnTo>
                    <a:pt x="588" y="138"/>
                  </a:lnTo>
                  <a:lnTo>
                    <a:pt x="594" y="138"/>
                  </a:lnTo>
                  <a:lnTo>
                    <a:pt x="596" y="139"/>
                  </a:lnTo>
                  <a:lnTo>
                    <a:pt x="593" y="141"/>
                  </a:lnTo>
                  <a:lnTo>
                    <a:pt x="594" y="142"/>
                  </a:lnTo>
                  <a:lnTo>
                    <a:pt x="591" y="148"/>
                  </a:lnTo>
                  <a:lnTo>
                    <a:pt x="587" y="150"/>
                  </a:lnTo>
                  <a:lnTo>
                    <a:pt x="586" y="152"/>
                  </a:lnTo>
                  <a:lnTo>
                    <a:pt x="584" y="151"/>
                  </a:lnTo>
                  <a:lnTo>
                    <a:pt x="581" y="152"/>
                  </a:lnTo>
                  <a:lnTo>
                    <a:pt x="578" y="156"/>
                  </a:lnTo>
                  <a:lnTo>
                    <a:pt x="576" y="159"/>
                  </a:lnTo>
                  <a:lnTo>
                    <a:pt x="575" y="160"/>
                  </a:lnTo>
                  <a:lnTo>
                    <a:pt x="575" y="170"/>
                  </a:lnTo>
                  <a:lnTo>
                    <a:pt x="576" y="171"/>
                  </a:lnTo>
                  <a:lnTo>
                    <a:pt x="579" y="170"/>
                  </a:lnTo>
                  <a:lnTo>
                    <a:pt x="582" y="172"/>
                  </a:lnTo>
                  <a:lnTo>
                    <a:pt x="582" y="176"/>
                  </a:lnTo>
                  <a:lnTo>
                    <a:pt x="579" y="178"/>
                  </a:lnTo>
                  <a:lnTo>
                    <a:pt x="575" y="186"/>
                  </a:lnTo>
                  <a:lnTo>
                    <a:pt x="573" y="187"/>
                  </a:lnTo>
                  <a:lnTo>
                    <a:pt x="572" y="188"/>
                  </a:lnTo>
                  <a:lnTo>
                    <a:pt x="572" y="192"/>
                  </a:lnTo>
                  <a:lnTo>
                    <a:pt x="570" y="193"/>
                  </a:lnTo>
                  <a:lnTo>
                    <a:pt x="570" y="194"/>
                  </a:lnTo>
                  <a:lnTo>
                    <a:pt x="567" y="195"/>
                  </a:lnTo>
                  <a:lnTo>
                    <a:pt x="566" y="196"/>
                  </a:lnTo>
                  <a:lnTo>
                    <a:pt x="566" y="200"/>
                  </a:lnTo>
                  <a:lnTo>
                    <a:pt x="562" y="204"/>
                  </a:lnTo>
                  <a:lnTo>
                    <a:pt x="560" y="202"/>
                  </a:lnTo>
                  <a:lnTo>
                    <a:pt x="555" y="206"/>
                  </a:lnTo>
                  <a:lnTo>
                    <a:pt x="554" y="207"/>
                  </a:lnTo>
                  <a:lnTo>
                    <a:pt x="552" y="207"/>
                  </a:lnTo>
                  <a:lnTo>
                    <a:pt x="550" y="206"/>
                  </a:lnTo>
                  <a:lnTo>
                    <a:pt x="546" y="208"/>
                  </a:lnTo>
                  <a:lnTo>
                    <a:pt x="543" y="212"/>
                  </a:lnTo>
                  <a:lnTo>
                    <a:pt x="540" y="218"/>
                  </a:lnTo>
                  <a:lnTo>
                    <a:pt x="533" y="222"/>
                  </a:lnTo>
                  <a:lnTo>
                    <a:pt x="530" y="226"/>
                  </a:lnTo>
                  <a:lnTo>
                    <a:pt x="527" y="228"/>
                  </a:lnTo>
                  <a:lnTo>
                    <a:pt x="520" y="230"/>
                  </a:lnTo>
                  <a:lnTo>
                    <a:pt x="518" y="234"/>
                  </a:lnTo>
                  <a:lnTo>
                    <a:pt x="518" y="238"/>
                  </a:lnTo>
                  <a:lnTo>
                    <a:pt x="515" y="244"/>
                  </a:lnTo>
                  <a:lnTo>
                    <a:pt x="514" y="247"/>
                  </a:lnTo>
                  <a:lnTo>
                    <a:pt x="512" y="248"/>
                  </a:lnTo>
                  <a:lnTo>
                    <a:pt x="507" y="246"/>
                  </a:lnTo>
                  <a:lnTo>
                    <a:pt x="506" y="243"/>
                  </a:lnTo>
                  <a:lnTo>
                    <a:pt x="500" y="241"/>
                  </a:lnTo>
                  <a:lnTo>
                    <a:pt x="500" y="240"/>
                  </a:lnTo>
                  <a:lnTo>
                    <a:pt x="490" y="240"/>
                  </a:lnTo>
                  <a:lnTo>
                    <a:pt x="488" y="241"/>
                  </a:lnTo>
                  <a:lnTo>
                    <a:pt x="486" y="242"/>
                  </a:lnTo>
                  <a:lnTo>
                    <a:pt x="478" y="247"/>
                  </a:lnTo>
                  <a:lnTo>
                    <a:pt x="474" y="244"/>
                  </a:lnTo>
                  <a:lnTo>
                    <a:pt x="471" y="243"/>
                  </a:lnTo>
                  <a:lnTo>
                    <a:pt x="464" y="244"/>
                  </a:lnTo>
                  <a:lnTo>
                    <a:pt x="459" y="246"/>
                  </a:lnTo>
                  <a:lnTo>
                    <a:pt x="452" y="248"/>
                  </a:lnTo>
                  <a:lnTo>
                    <a:pt x="450" y="250"/>
                  </a:lnTo>
                  <a:lnTo>
                    <a:pt x="446" y="252"/>
                  </a:lnTo>
                  <a:lnTo>
                    <a:pt x="436" y="250"/>
                  </a:lnTo>
                  <a:lnTo>
                    <a:pt x="431" y="247"/>
                  </a:lnTo>
                  <a:lnTo>
                    <a:pt x="429" y="249"/>
                  </a:lnTo>
                  <a:lnTo>
                    <a:pt x="426" y="249"/>
                  </a:lnTo>
                  <a:lnTo>
                    <a:pt x="425" y="250"/>
                  </a:lnTo>
                  <a:lnTo>
                    <a:pt x="423" y="250"/>
                  </a:lnTo>
                  <a:lnTo>
                    <a:pt x="419" y="252"/>
                  </a:lnTo>
                  <a:lnTo>
                    <a:pt x="417" y="256"/>
                  </a:lnTo>
                  <a:lnTo>
                    <a:pt x="411" y="259"/>
                  </a:lnTo>
                  <a:lnTo>
                    <a:pt x="405" y="265"/>
                  </a:lnTo>
                  <a:lnTo>
                    <a:pt x="404" y="266"/>
                  </a:lnTo>
                  <a:lnTo>
                    <a:pt x="404" y="267"/>
                  </a:lnTo>
                  <a:lnTo>
                    <a:pt x="400" y="271"/>
                  </a:lnTo>
                  <a:lnTo>
                    <a:pt x="398" y="272"/>
                  </a:lnTo>
                  <a:lnTo>
                    <a:pt x="389" y="280"/>
                  </a:lnTo>
                  <a:lnTo>
                    <a:pt x="388" y="283"/>
                  </a:lnTo>
                  <a:lnTo>
                    <a:pt x="381" y="286"/>
                  </a:lnTo>
                  <a:lnTo>
                    <a:pt x="375" y="286"/>
                  </a:lnTo>
                  <a:lnTo>
                    <a:pt x="370" y="290"/>
                  </a:lnTo>
                  <a:lnTo>
                    <a:pt x="365" y="291"/>
                  </a:lnTo>
                  <a:lnTo>
                    <a:pt x="362" y="291"/>
                  </a:lnTo>
                  <a:lnTo>
                    <a:pt x="359" y="290"/>
                  </a:lnTo>
                  <a:lnTo>
                    <a:pt x="356" y="284"/>
                  </a:lnTo>
                  <a:lnTo>
                    <a:pt x="350" y="280"/>
                  </a:lnTo>
                  <a:lnTo>
                    <a:pt x="348" y="280"/>
                  </a:lnTo>
                  <a:lnTo>
                    <a:pt x="354" y="286"/>
                  </a:lnTo>
                  <a:lnTo>
                    <a:pt x="357" y="290"/>
                  </a:lnTo>
                  <a:lnTo>
                    <a:pt x="360" y="292"/>
                  </a:lnTo>
                  <a:lnTo>
                    <a:pt x="364" y="295"/>
                  </a:lnTo>
                  <a:lnTo>
                    <a:pt x="365" y="295"/>
                  </a:lnTo>
                  <a:lnTo>
                    <a:pt x="368" y="295"/>
                  </a:lnTo>
                  <a:lnTo>
                    <a:pt x="375" y="295"/>
                  </a:lnTo>
                  <a:lnTo>
                    <a:pt x="376" y="300"/>
                  </a:lnTo>
                  <a:lnTo>
                    <a:pt x="374" y="300"/>
                  </a:lnTo>
                  <a:lnTo>
                    <a:pt x="372" y="306"/>
                  </a:lnTo>
                  <a:lnTo>
                    <a:pt x="374" y="306"/>
                  </a:lnTo>
                  <a:lnTo>
                    <a:pt x="372" y="309"/>
                  </a:lnTo>
                  <a:lnTo>
                    <a:pt x="370" y="309"/>
                  </a:lnTo>
                  <a:lnTo>
                    <a:pt x="369" y="310"/>
                  </a:lnTo>
                  <a:lnTo>
                    <a:pt x="366" y="313"/>
                  </a:lnTo>
                  <a:lnTo>
                    <a:pt x="365" y="316"/>
                  </a:lnTo>
                  <a:lnTo>
                    <a:pt x="364" y="324"/>
                  </a:lnTo>
                  <a:lnTo>
                    <a:pt x="357" y="327"/>
                  </a:lnTo>
                  <a:lnTo>
                    <a:pt x="353" y="325"/>
                  </a:lnTo>
                  <a:lnTo>
                    <a:pt x="345" y="331"/>
                  </a:lnTo>
                  <a:lnTo>
                    <a:pt x="342" y="334"/>
                  </a:lnTo>
                  <a:lnTo>
                    <a:pt x="342" y="337"/>
                  </a:lnTo>
                  <a:lnTo>
                    <a:pt x="348" y="339"/>
                  </a:lnTo>
                  <a:lnTo>
                    <a:pt x="348" y="340"/>
                  </a:lnTo>
                  <a:lnTo>
                    <a:pt x="346" y="346"/>
                  </a:lnTo>
                  <a:lnTo>
                    <a:pt x="352" y="349"/>
                  </a:lnTo>
                  <a:lnTo>
                    <a:pt x="366" y="351"/>
                  </a:lnTo>
                  <a:lnTo>
                    <a:pt x="364" y="355"/>
                  </a:lnTo>
                  <a:lnTo>
                    <a:pt x="369" y="358"/>
                  </a:lnTo>
                  <a:lnTo>
                    <a:pt x="369" y="363"/>
                  </a:lnTo>
                  <a:lnTo>
                    <a:pt x="370" y="368"/>
                  </a:lnTo>
                  <a:lnTo>
                    <a:pt x="369" y="369"/>
                  </a:lnTo>
                  <a:lnTo>
                    <a:pt x="359" y="373"/>
                  </a:lnTo>
                  <a:lnTo>
                    <a:pt x="359" y="376"/>
                  </a:lnTo>
                  <a:lnTo>
                    <a:pt x="362" y="379"/>
                  </a:lnTo>
                  <a:lnTo>
                    <a:pt x="357" y="381"/>
                  </a:lnTo>
                  <a:lnTo>
                    <a:pt x="352" y="379"/>
                  </a:lnTo>
                  <a:lnTo>
                    <a:pt x="347" y="380"/>
                  </a:lnTo>
                  <a:lnTo>
                    <a:pt x="342" y="384"/>
                  </a:lnTo>
                  <a:lnTo>
                    <a:pt x="341" y="391"/>
                  </a:lnTo>
                  <a:lnTo>
                    <a:pt x="339" y="394"/>
                  </a:lnTo>
                  <a:lnTo>
                    <a:pt x="327" y="393"/>
                  </a:lnTo>
                  <a:lnTo>
                    <a:pt x="320" y="392"/>
                  </a:lnTo>
                  <a:lnTo>
                    <a:pt x="315" y="390"/>
                  </a:lnTo>
                  <a:lnTo>
                    <a:pt x="314" y="391"/>
                  </a:lnTo>
                  <a:lnTo>
                    <a:pt x="311" y="390"/>
                  </a:lnTo>
                  <a:lnTo>
                    <a:pt x="302" y="390"/>
                  </a:lnTo>
                  <a:lnTo>
                    <a:pt x="298" y="390"/>
                  </a:lnTo>
                  <a:lnTo>
                    <a:pt x="294" y="385"/>
                  </a:lnTo>
                  <a:lnTo>
                    <a:pt x="290" y="384"/>
                  </a:lnTo>
                  <a:lnTo>
                    <a:pt x="285" y="391"/>
                  </a:lnTo>
                  <a:lnTo>
                    <a:pt x="286" y="393"/>
                  </a:lnTo>
                  <a:lnTo>
                    <a:pt x="276" y="394"/>
                  </a:lnTo>
                  <a:lnTo>
                    <a:pt x="272" y="392"/>
                  </a:lnTo>
                  <a:lnTo>
                    <a:pt x="270" y="387"/>
                  </a:lnTo>
                  <a:lnTo>
                    <a:pt x="268" y="382"/>
                  </a:lnTo>
                  <a:lnTo>
                    <a:pt x="267" y="380"/>
                  </a:lnTo>
                  <a:lnTo>
                    <a:pt x="272" y="379"/>
                  </a:lnTo>
                  <a:lnTo>
                    <a:pt x="273" y="376"/>
                  </a:lnTo>
                  <a:lnTo>
                    <a:pt x="275" y="378"/>
                  </a:lnTo>
                  <a:lnTo>
                    <a:pt x="276" y="376"/>
                  </a:lnTo>
                  <a:lnTo>
                    <a:pt x="280" y="376"/>
                  </a:lnTo>
                  <a:lnTo>
                    <a:pt x="284" y="374"/>
                  </a:lnTo>
                  <a:lnTo>
                    <a:pt x="284" y="373"/>
                  </a:lnTo>
                  <a:lnTo>
                    <a:pt x="292" y="369"/>
                  </a:lnTo>
                  <a:lnTo>
                    <a:pt x="288" y="367"/>
                  </a:lnTo>
                  <a:lnTo>
                    <a:pt x="287" y="367"/>
                  </a:lnTo>
                  <a:lnTo>
                    <a:pt x="287" y="366"/>
                  </a:lnTo>
                  <a:lnTo>
                    <a:pt x="285" y="366"/>
                  </a:lnTo>
                  <a:lnTo>
                    <a:pt x="284" y="363"/>
                  </a:lnTo>
                  <a:lnTo>
                    <a:pt x="282" y="364"/>
                  </a:lnTo>
                  <a:lnTo>
                    <a:pt x="281" y="363"/>
                  </a:lnTo>
                  <a:lnTo>
                    <a:pt x="281" y="362"/>
                  </a:lnTo>
                  <a:lnTo>
                    <a:pt x="279" y="362"/>
                  </a:lnTo>
                  <a:lnTo>
                    <a:pt x="268" y="363"/>
                  </a:lnTo>
                  <a:lnTo>
                    <a:pt x="263" y="368"/>
                  </a:lnTo>
                  <a:lnTo>
                    <a:pt x="258" y="364"/>
                  </a:lnTo>
                  <a:lnTo>
                    <a:pt x="245" y="366"/>
                  </a:lnTo>
                  <a:lnTo>
                    <a:pt x="245" y="361"/>
                  </a:lnTo>
                  <a:lnTo>
                    <a:pt x="243" y="357"/>
                  </a:lnTo>
                  <a:lnTo>
                    <a:pt x="234" y="354"/>
                  </a:lnTo>
                  <a:lnTo>
                    <a:pt x="233" y="356"/>
                  </a:lnTo>
                  <a:lnTo>
                    <a:pt x="221" y="363"/>
                  </a:lnTo>
                  <a:lnTo>
                    <a:pt x="218" y="360"/>
                  </a:lnTo>
                  <a:lnTo>
                    <a:pt x="218" y="355"/>
                  </a:lnTo>
                  <a:lnTo>
                    <a:pt x="215" y="348"/>
                  </a:lnTo>
                  <a:lnTo>
                    <a:pt x="213" y="349"/>
                  </a:lnTo>
                  <a:lnTo>
                    <a:pt x="210" y="351"/>
                  </a:lnTo>
                  <a:lnTo>
                    <a:pt x="204" y="346"/>
                  </a:lnTo>
                  <a:lnTo>
                    <a:pt x="202" y="343"/>
                  </a:lnTo>
                  <a:lnTo>
                    <a:pt x="198" y="344"/>
                  </a:lnTo>
                  <a:lnTo>
                    <a:pt x="191" y="342"/>
                  </a:lnTo>
                  <a:lnTo>
                    <a:pt x="190" y="338"/>
                  </a:lnTo>
                  <a:lnTo>
                    <a:pt x="184" y="337"/>
                  </a:lnTo>
                  <a:lnTo>
                    <a:pt x="182" y="333"/>
                  </a:lnTo>
                  <a:lnTo>
                    <a:pt x="177" y="322"/>
                  </a:lnTo>
                  <a:lnTo>
                    <a:pt x="167" y="324"/>
                  </a:lnTo>
                  <a:lnTo>
                    <a:pt x="168" y="320"/>
                  </a:lnTo>
                  <a:lnTo>
                    <a:pt x="165" y="321"/>
                  </a:lnTo>
                  <a:lnTo>
                    <a:pt x="159" y="316"/>
                  </a:lnTo>
                  <a:lnTo>
                    <a:pt x="148" y="318"/>
                  </a:lnTo>
                  <a:lnTo>
                    <a:pt x="142" y="309"/>
                  </a:lnTo>
                  <a:lnTo>
                    <a:pt x="138" y="307"/>
                  </a:lnTo>
                  <a:lnTo>
                    <a:pt x="132" y="307"/>
                  </a:lnTo>
                  <a:lnTo>
                    <a:pt x="129" y="304"/>
                  </a:lnTo>
                  <a:lnTo>
                    <a:pt x="125" y="300"/>
                  </a:lnTo>
                  <a:lnTo>
                    <a:pt x="120" y="297"/>
                  </a:lnTo>
                  <a:lnTo>
                    <a:pt x="118" y="292"/>
                  </a:lnTo>
                  <a:lnTo>
                    <a:pt x="116" y="288"/>
                  </a:lnTo>
                  <a:lnTo>
                    <a:pt x="116" y="286"/>
                  </a:lnTo>
                  <a:lnTo>
                    <a:pt x="118" y="285"/>
                  </a:lnTo>
                  <a:lnTo>
                    <a:pt x="116" y="279"/>
                  </a:lnTo>
                  <a:lnTo>
                    <a:pt x="117" y="268"/>
                  </a:lnTo>
                  <a:lnTo>
                    <a:pt x="117" y="266"/>
                  </a:lnTo>
                  <a:lnTo>
                    <a:pt x="117" y="264"/>
                  </a:lnTo>
                  <a:lnTo>
                    <a:pt x="112" y="264"/>
                  </a:lnTo>
                  <a:lnTo>
                    <a:pt x="110" y="265"/>
                  </a:lnTo>
                  <a:lnTo>
                    <a:pt x="104" y="265"/>
                  </a:lnTo>
                  <a:lnTo>
                    <a:pt x="104" y="264"/>
                  </a:lnTo>
                  <a:lnTo>
                    <a:pt x="113" y="261"/>
                  </a:lnTo>
                  <a:lnTo>
                    <a:pt x="114" y="261"/>
                  </a:lnTo>
                  <a:lnTo>
                    <a:pt x="129" y="261"/>
                  </a:lnTo>
                  <a:lnTo>
                    <a:pt x="130" y="255"/>
                  </a:lnTo>
                  <a:lnTo>
                    <a:pt x="129" y="241"/>
                  </a:lnTo>
                  <a:lnTo>
                    <a:pt x="129" y="232"/>
                  </a:lnTo>
                  <a:lnTo>
                    <a:pt x="131" y="232"/>
                  </a:lnTo>
                  <a:lnTo>
                    <a:pt x="136" y="235"/>
                  </a:lnTo>
                  <a:lnTo>
                    <a:pt x="142" y="228"/>
                  </a:lnTo>
                  <a:lnTo>
                    <a:pt x="150" y="228"/>
                  </a:lnTo>
                  <a:lnTo>
                    <a:pt x="154" y="216"/>
                  </a:lnTo>
                  <a:lnTo>
                    <a:pt x="149" y="211"/>
                  </a:lnTo>
                  <a:lnTo>
                    <a:pt x="144" y="208"/>
                  </a:lnTo>
                  <a:lnTo>
                    <a:pt x="143" y="208"/>
                  </a:lnTo>
                  <a:lnTo>
                    <a:pt x="141" y="211"/>
                  </a:lnTo>
                  <a:lnTo>
                    <a:pt x="138" y="211"/>
                  </a:lnTo>
                  <a:lnTo>
                    <a:pt x="137" y="212"/>
                  </a:lnTo>
                  <a:lnTo>
                    <a:pt x="130" y="214"/>
                  </a:lnTo>
                  <a:lnTo>
                    <a:pt x="122" y="216"/>
                  </a:lnTo>
                  <a:lnTo>
                    <a:pt x="120" y="216"/>
                  </a:lnTo>
                  <a:lnTo>
                    <a:pt x="108" y="222"/>
                  </a:lnTo>
                  <a:lnTo>
                    <a:pt x="104" y="223"/>
                  </a:lnTo>
                  <a:lnTo>
                    <a:pt x="102" y="223"/>
                  </a:lnTo>
                  <a:lnTo>
                    <a:pt x="101" y="223"/>
                  </a:lnTo>
                  <a:lnTo>
                    <a:pt x="101" y="222"/>
                  </a:lnTo>
                  <a:lnTo>
                    <a:pt x="101" y="220"/>
                  </a:lnTo>
                  <a:lnTo>
                    <a:pt x="101" y="218"/>
                  </a:lnTo>
                  <a:lnTo>
                    <a:pt x="102" y="218"/>
                  </a:lnTo>
                  <a:lnTo>
                    <a:pt x="104" y="217"/>
                  </a:lnTo>
                  <a:lnTo>
                    <a:pt x="105" y="214"/>
                  </a:lnTo>
                  <a:lnTo>
                    <a:pt x="102" y="205"/>
                  </a:lnTo>
                  <a:lnTo>
                    <a:pt x="99" y="195"/>
                  </a:lnTo>
                  <a:lnTo>
                    <a:pt x="98" y="192"/>
                  </a:lnTo>
                  <a:lnTo>
                    <a:pt x="89" y="188"/>
                  </a:lnTo>
                  <a:lnTo>
                    <a:pt x="86" y="192"/>
                  </a:lnTo>
                  <a:lnTo>
                    <a:pt x="82" y="194"/>
                  </a:lnTo>
                  <a:lnTo>
                    <a:pt x="76" y="196"/>
                  </a:lnTo>
                  <a:lnTo>
                    <a:pt x="70" y="198"/>
                  </a:lnTo>
                  <a:lnTo>
                    <a:pt x="58" y="201"/>
                  </a:lnTo>
                  <a:lnTo>
                    <a:pt x="50" y="198"/>
                  </a:lnTo>
                  <a:lnTo>
                    <a:pt x="47" y="199"/>
                  </a:lnTo>
                  <a:lnTo>
                    <a:pt x="47" y="202"/>
                  </a:lnTo>
                  <a:lnTo>
                    <a:pt x="33" y="204"/>
                  </a:lnTo>
                  <a:lnTo>
                    <a:pt x="30" y="206"/>
                  </a:lnTo>
                  <a:lnTo>
                    <a:pt x="24" y="208"/>
                  </a:lnTo>
                  <a:lnTo>
                    <a:pt x="21" y="211"/>
                  </a:lnTo>
                  <a:lnTo>
                    <a:pt x="20" y="217"/>
                  </a:lnTo>
                  <a:lnTo>
                    <a:pt x="17" y="218"/>
                  </a:lnTo>
                  <a:lnTo>
                    <a:pt x="11" y="217"/>
                  </a:lnTo>
                  <a:lnTo>
                    <a:pt x="14" y="214"/>
                  </a:lnTo>
                  <a:lnTo>
                    <a:pt x="8" y="214"/>
                  </a:lnTo>
                  <a:lnTo>
                    <a:pt x="5" y="210"/>
                  </a:lnTo>
                  <a:lnTo>
                    <a:pt x="8" y="204"/>
                  </a:lnTo>
                  <a:lnTo>
                    <a:pt x="12" y="198"/>
                  </a:lnTo>
                  <a:lnTo>
                    <a:pt x="12" y="194"/>
                  </a:lnTo>
                  <a:lnTo>
                    <a:pt x="11" y="189"/>
                  </a:lnTo>
                  <a:lnTo>
                    <a:pt x="9" y="189"/>
                  </a:lnTo>
                  <a:lnTo>
                    <a:pt x="8" y="187"/>
                  </a:lnTo>
                  <a:lnTo>
                    <a:pt x="3" y="184"/>
                  </a:lnTo>
                  <a:lnTo>
                    <a:pt x="3" y="181"/>
                  </a:lnTo>
                  <a:lnTo>
                    <a:pt x="12" y="175"/>
                  </a:lnTo>
                  <a:lnTo>
                    <a:pt x="16" y="175"/>
                  </a:lnTo>
                  <a:lnTo>
                    <a:pt x="20" y="174"/>
                  </a:lnTo>
                  <a:lnTo>
                    <a:pt x="26" y="174"/>
                  </a:lnTo>
                  <a:lnTo>
                    <a:pt x="30" y="170"/>
                  </a:lnTo>
                  <a:lnTo>
                    <a:pt x="36" y="172"/>
                  </a:lnTo>
                  <a:lnTo>
                    <a:pt x="35" y="164"/>
                  </a:lnTo>
                  <a:lnTo>
                    <a:pt x="33" y="159"/>
                  </a:lnTo>
                  <a:lnTo>
                    <a:pt x="26" y="151"/>
                  </a:lnTo>
                  <a:lnTo>
                    <a:pt x="22" y="150"/>
                  </a:lnTo>
                  <a:lnTo>
                    <a:pt x="21" y="146"/>
                  </a:lnTo>
                  <a:lnTo>
                    <a:pt x="24" y="138"/>
                  </a:lnTo>
                  <a:lnTo>
                    <a:pt x="26" y="136"/>
                  </a:lnTo>
                  <a:lnTo>
                    <a:pt x="24" y="134"/>
                  </a:lnTo>
                  <a:lnTo>
                    <a:pt x="23" y="133"/>
                  </a:lnTo>
                  <a:lnTo>
                    <a:pt x="22" y="132"/>
                  </a:lnTo>
                  <a:lnTo>
                    <a:pt x="23" y="129"/>
                  </a:lnTo>
                  <a:lnTo>
                    <a:pt x="22" y="128"/>
                  </a:lnTo>
                  <a:lnTo>
                    <a:pt x="21" y="129"/>
                  </a:lnTo>
                  <a:lnTo>
                    <a:pt x="12" y="136"/>
                  </a:lnTo>
                  <a:lnTo>
                    <a:pt x="11" y="138"/>
                  </a:lnTo>
                  <a:lnTo>
                    <a:pt x="9" y="135"/>
                  </a:lnTo>
                  <a:lnTo>
                    <a:pt x="0" y="134"/>
                  </a:lnTo>
                  <a:lnTo>
                    <a:pt x="0" y="127"/>
                  </a:lnTo>
                  <a:lnTo>
                    <a:pt x="3" y="120"/>
                  </a:lnTo>
                  <a:lnTo>
                    <a:pt x="16" y="122"/>
                  </a:lnTo>
                  <a:lnTo>
                    <a:pt x="34" y="115"/>
                  </a:lnTo>
                  <a:lnTo>
                    <a:pt x="33" y="104"/>
                  </a:lnTo>
                  <a:lnTo>
                    <a:pt x="39" y="93"/>
                  </a:lnTo>
                  <a:lnTo>
                    <a:pt x="38" y="88"/>
                  </a:lnTo>
                  <a:lnTo>
                    <a:pt x="39" y="82"/>
                  </a:lnTo>
                  <a:lnTo>
                    <a:pt x="42" y="79"/>
                  </a:lnTo>
                  <a:lnTo>
                    <a:pt x="48" y="78"/>
                  </a:lnTo>
                  <a:lnTo>
                    <a:pt x="50" y="74"/>
                  </a:lnTo>
                  <a:lnTo>
                    <a:pt x="52" y="68"/>
                  </a:lnTo>
                  <a:lnTo>
                    <a:pt x="57" y="62"/>
                  </a:lnTo>
                  <a:lnTo>
                    <a:pt x="65" y="70"/>
                  </a:lnTo>
                  <a:lnTo>
                    <a:pt x="68" y="74"/>
                  </a:lnTo>
                  <a:lnTo>
                    <a:pt x="70" y="74"/>
                  </a:lnTo>
                  <a:lnTo>
                    <a:pt x="72" y="76"/>
                  </a:lnTo>
                  <a:lnTo>
                    <a:pt x="74" y="78"/>
                  </a:lnTo>
                  <a:lnTo>
                    <a:pt x="77" y="74"/>
                  </a:lnTo>
                  <a:lnTo>
                    <a:pt x="88" y="60"/>
                  </a:lnTo>
                  <a:lnTo>
                    <a:pt x="98" y="44"/>
                  </a:lnTo>
                  <a:lnTo>
                    <a:pt x="102" y="50"/>
                  </a:lnTo>
                  <a:lnTo>
                    <a:pt x="105" y="55"/>
                  </a:lnTo>
                  <a:lnTo>
                    <a:pt x="106" y="54"/>
                  </a:lnTo>
                  <a:lnTo>
                    <a:pt x="114" y="44"/>
                  </a:lnTo>
                  <a:lnTo>
                    <a:pt x="125" y="43"/>
                  </a:lnTo>
                  <a:lnTo>
                    <a:pt x="140" y="37"/>
                  </a:lnTo>
                  <a:lnTo>
                    <a:pt x="144" y="22"/>
                  </a:lnTo>
                  <a:lnTo>
                    <a:pt x="155" y="22"/>
                  </a:lnTo>
                  <a:lnTo>
                    <a:pt x="177" y="27"/>
                  </a:lnTo>
                  <a:lnTo>
                    <a:pt x="185" y="26"/>
                  </a:lnTo>
                  <a:lnTo>
                    <a:pt x="190" y="30"/>
                  </a:lnTo>
                  <a:lnTo>
                    <a:pt x="192" y="26"/>
                  </a:lnTo>
                  <a:lnTo>
                    <a:pt x="194" y="26"/>
                  </a:lnTo>
                  <a:lnTo>
                    <a:pt x="204" y="15"/>
                  </a:lnTo>
                  <a:lnTo>
                    <a:pt x="208" y="8"/>
                  </a:lnTo>
                  <a:lnTo>
                    <a:pt x="212" y="4"/>
                  </a:lnTo>
                  <a:lnTo>
                    <a:pt x="213" y="8"/>
                  </a:lnTo>
                  <a:lnTo>
                    <a:pt x="218" y="12"/>
                  </a:lnTo>
                  <a:lnTo>
                    <a:pt x="221" y="12"/>
                  </a:lnTo>
                  <a:lnTo>
                    <a:pt x="222" y="16"/>
                  </a:lnTo>
                  <a:lnTo>
                    <a:pt x="226" y="15"/>
                  </a:lnTo>
                  <a:lnTo>
                    <a:pt x="231" y="16"/>
                  </a:lnTo>
                  <a:lnTo>
                    <a:pt x="240" y="12"/>
                  </a:lnTo>
                  <a:lnTo>
                    <a:pt x="248" y="12"/>
                  </a:lnTo>
                  <a:lnTo>
                    <a:pt x="249" y="15"/>
                  </a:lnTo>
                  <a:lnTo>
                    <a:pt x="252" y="18"/>
                  </a:lnTo>
                  <a:lnTo>
                    <a:pt x="256" y="16"/>
                  </a:lnTo>
                  <a:lnTo>
                    <a:pt x="269" y="22"/>
                  </a:lnTo>
                  <a:lnTo>
                    <a:pt x="278" y="22"/>
                  </a:lnTo>
                  <a:lnTo>
                    <a:pt x="281" y="16"/>
                  </a:lnTo>
                  <a:lnTo>
                    <a:pt x="284" y="16"/>
                  </a:lnTo>
                  <a:lnTo>
                    <a:pt x="287" y="19"/>
                  </a:lnTo>
                  <a:lnTo>
                    <a:pt x="304" y="18"/>
                  </a:lnTo>
                  <a:lnTo>
                    <a:pt x="304" y="21"/>
                  </a:lnTo>
                  <a:lnTo>
                    <a:pt x="306" y="25"/>
                  </a:lnTo>
                  <a:lnTo>
                    <a:pt x="309" y="33"/>
                  </a:lnTo>
                  <a:lnTo>
                    <a:pt x="306" y="34"/>
                  </a:lnTo>
                  <a:lnTo>
                    <a:pt x="308" y="38"/>
                  </a:lnTo>
                  <a:lnTo>
                    <a:pt x="320" y="39"/>
                  </a:lnTo>
                  <a:lnTo>
                    <a:pt x="323" y="39"/>
                  </a:lnTo>
                  <a:lnTo>
                    <a:pt x="327" y="44"/>
                  </a:lnTo>
                  <a:lnTo>
                    <a:pt x="329" y="45"/>
                  </a:lnTo>
                  <a:lnTo>
                    <a:pt x="335" y="45"/>
                  </a:lnTo>
                  <a:lnTo>
                    <a:pt x="339" y="45"/>
                  </a:lnTo>
                  <a:lnTo>
                    <a:pt x="341" y="42"/>
                  </a:lnTo>
                  <a:lnTo>
                    <a:pt x="353" y="44"/>
                  </a:lnTo>
                  <a:lnTo>
                    <a:pt x="356" y="46"/>
                  </a:lnTo>
                  <a:lnTo>
                    <a:pt x="364" y="39"/>
                  </a:lnTo>
                  <a:lnTo>
                    <a:pt x="375" y="36"/>
                  </a:lnTo>
                  <a:lnTo>
                    <a:pt x="378" y="33"/>
                  </a:lnTo>
                  <a:lnTo>
                    <a:pt x="380" y="31"/>
                  </a:lnTo>
                  <a:lnTo>
                    <a:pt x="381" y="22"/>
                  </a:lnTo>
                  <a:lnTo>
                    <a:pt x="383" y="25"/>
                  </a:lnTo>
                  <a:lnTo>
                    <a:pt x="404" y="34"/>
                  </a:lnTo>
                  <a:lnTo>
                    <a:pt x="408" y="36"/>
                  </a:lnTo>
                  <a:lnTo>
                    <a:pt x="411" y="33"/>
                  </a:lnTo>
                  <a:lnTo>
                    <a:pt x="417" y="37"/>
                  </a:lnTo>
                  <a:lnTo>
                    <a:pt x="420" y="42"/>
                  </a:lnTo>
                  <a:lnTo>
                    <a:pt x="425" y="40"/>
                  </a:lnTo>
                  <a:lnTo>
                    <a:pt x="426" y="26"/>
                  </a:lnTo>
                  <a:lnTo>
                    <a:pt x="431" y="21"/>
                  </a:lnTo>
                  <a:lnTo>
                    <a:pt x="430" y="16"/>
                  </a:lnTo>
                  <a:lnTo>
                    <a:pt x="437"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09" name="Freeform 1212"/>
            <p:cNvSpPr>
              <a:spLocks noChangeAspect="1"/>
            </p:cNvSpPr>
            <p:nvPr/>
          </p:nvSpPr>
          <p:spPr bwMode="auto">
            <a:xfrm>
              <a:off x="2338" y="1447"/>
              <a:ext cx="134" cy="177"/>
            </a:xfrm>
            <a:custGeom>
              <a:avLst/>
              <a:gdLst>
                <a:gd name="T0" fmla="*/ 0 w 269"/>
                <a:gd name="T1" fmla="*/ 1 h 354"/>
                <a:gd name="T2" fmla="*/ 0 w 269"/>
                <a:gd name="T3" fmla="*/ 1 h 354"/>
                <a:gd name="T4" fmla="*/ 0 w 269"/>
                <a:gd name="T5" fmla="*/ 1 h 354"/>
                <a:gd name="T6" fmla="*/ 1 w 269"/>
                <a:gd name="T7" fmla="*/ 1 h 354"/>
                <a:gd name="T8" fmla="*/ 0 w 269"/>
                <a:gd name="T9" fmla="*/ 1 h 354"/>
                <a:gd name="T10" fmla="*/ 0 w 269"/>
                <a:gd name="T11" fmla="*/ 1 h 354"/>
                <a:gd name="T12" fmla="*/ 0 w 269"/>
                <a:gd name="T13" fmla="*/ 1 h 354"/>
                <a:gd name="T14" fmla="*/ 0 w 269"/>
                <a:gd name="T15" fmla="*/ 1 h 354"/>
                <a:gd name="T16" fmla="*/ 0 w 269"/>
                <a:gd name="T17" fmla="*/ 1 h 354"/>
                <a:gd name="T18" fmla="*/ 0 w 269"/>
                <a:gd name="T19" fmla="*/ 1 h 354"/>
                <a:gd name="T20" fmla="*/ 0 w 269"/>
                <a:gd name="T21" fmla="*/ 1 h 354"/>
                <a:gd name="T22" fmla="*/ 0 w 269"/>
                <a:gd name="T23" fmla="*/ 1 h 354"/>
                <a:gd name="T24" fmla="*/ 0 w 269"/>
                <a:gd name="T25" fmla="*/ 1 h 354"/>
                <a:gd name="T26" fmla="*/ 0 w 269"/>
                <a:gd name="T27" fmla="*/ 1 h 354"/>
                <a:gd name="T28" fmla="*/ 0 w 269"/>
                <a:gd name="T29" fmla="*/ 1 h 354"/>
                <a:gd name="T30" fmla="*/ 0 w 269"/>
                <a:gd name="T31" fmla="*/ 1 h 354"/>
                <a:gd name="T32" fmla="*/ 0 w 269"/>
                <a:gd name="T33" fmla="*/ 2 h 354"/>
                <a:gd name="T34" fmla="*/ 0 w 269"/>
                <a:gd name="T35" fmla="*/ 2 h 354"/>
                <a:gd name="T36" fmla="*/ 0 w 269"/>
                <a:gd name="T37" fmla="*/ 2 h 354"/>
                <a:gd name="T38" fmla="*/ 0 w 269"/>
                <a:gd name="T39" fmla="*/ 1 h 354"/>
                <a:gd name="T40" fmla="*/ 0 w 269"/>
                <a:gd name="T41" fmla="*/ 1 h 354"/>
                <a:gd name="T42" fmla="*/ 0 w 269"/>
                <a:gd name="T43" fmla="*/ 1 h 354"/>
                <a:gd name="T44" fmla="*/ 0 w 269"/>
                <a:gd name="T45" fmla="*/ 2 h 354"/>
                <a:gd name="T46" fmla="*/ 0 w 269"/>
                <a:gd name="T47" fmla="*/ 2 h 354"/>
                <a:gd name="T48" fmla="*/ 0 w 269"/>
                <a:gd name="T49" fmla="*/ 2 h 354"/>
                <a:gd name="T50" fmla="*/ 0 w 269"/>
                <a:gd name="T51" fmla="*/ 2 h 354"/>
                <a:gd name="T52" fmla="*/ 0 w 269"/>
                <a:gd name="T53" fmla="*/ 2 h 354"/>
                <a:gd name="T54" fmla="*/ 0 w 269"/>
                <a:gd name="T55" fmla="*/ 2 h 354"/>
                <a:gd name="T56" fmla="*/ 0 w 269"/>
                <a:gd name="T57" fmla="*/ 2 h 354"/>
                <a:gd name="T58" fmla="*/ 0 w 269"/>
                <a:gd name="T59" fmla="*/ 2 h 354"/>
                <a:gd name="T60" fmla="*/ 0 w 269"/>
                <a:gd name="T61" fmla="*/ 2 h 354"/>
                <a:gd name="T62" fmla="*/ 0 w 269"/>
                <a:gd name="T63" fmla="*/ 2 h 354"/>
                <a:gd name="T64" fmla="*/ 0 w 269"/>
                <a:gd name="T65" fmla="*/ 2 h 354"/>
                <a:gd name="T66" fmla="*/ 0 w 269"/>
                <a:gd name="T67" fmla="*/ 2 h 354"/>
                <a:gd name="T68" fmla="*/ 0 w 269"/>
                <a:gd name="T69" fmla="*/ 2 h 354"/>
                <a:gd name="T70" fmla="*/ 0 w 269"/>
                <a:gd name="T71" fmla="*/ 1 h 354"/>
                <a:gd name="T72" fmla="*/ 0 w 269"/>
                <a:gd name="T73" fmla="*/ 1 h 354"/>
                <a:gd name="T74" fmla="*/ 0 w 269"/>
                <a:gd name="T75" fmla="*/ 1 h 354"/>
                <a:gd name="T76" fmla="*/ 0 w 269"/>
                <a:gd name="T77" fmla="*/ 1 h 354"/>
                <a:gd name="T78" fmla="*/ 0 w 269"/>
                <a:gd name="T79" fmla="*/ 1 h 354"/>
                <a:gd name="T80" fmla="*/ 0 w 269"/>
                <a:gd name="T81" fmla="*/ 1 h 354"/>
                <a:gd name="T82" fmla="*/ 0 w 269"/>
                <a:gd name="T83" fmla="*/ 1 h 354"/>
                <a:gd name="T84" fmla="*/ 0 w 269"/>
                <a:gd name="T85" fmla="*/ 1 h 354"/>
                <a:gd name="T86" fmla="*/ 0 w 269"/>
                <a:gd name="T87" fmla="*/ 1 h 354"/>
                <a:gd name="T88" fmla="*/ 0 w 269"/>
                <a:gd name="T89" fmla="*/ 1 h 354"/>
                <a:gd name="T90" fmla="*/ 0 w 269"/>
                <a:gd name="T91" fmla="*/ 1 h 354"/>
                <a:gd name="T92" fmla="*/ 0 w 269"/>
                <a:gd name="T93" fmla="*/ 1 h 354"/>
                <a:gd name="T94" fmla="*/ 0 w 269"/>
                <a:gd name="T95" fmla="*/ 1 h 354"/>
                <a:gd name="T96" fmla="*/ 0 w 269"/>
                <a:gd name="T97" fmla="*/ 1 h 354"/>
                <a:gd name="T98" fmla="*/ 0 w 269"/>
                <a:gd name="T99" fmla="*/ 1 h 354"/>
                <a:gd name="T100" fmla="*/ 0 w 269"/>
                <a:gd name="T101" fmla="*/ 1 h 354"/>
                <a:gd name="T102" fmla="*/ 0 w 269"/>
                <a:gd name="T103" fmla="*/ 1 h 354"/>
                <a:gd name="T104" fmla="*/ 0 w 269"/>
                <a:gd name="T105" fmla="*/ 1 h 354"/>
                <a:gd name="T106" fmla="*/ 0 w 269"/>
                <a:gd name="T107" fmla="*/ 1 h 354"/>
                <a:gd name="T108" fmla="*/ 0 w 269"/>
                <a:gd name="T109" fmla="*/ 1 h 354"/>
                <a:gd name="T110" fmla="*/ 0 w 269"/>
                <a:gd name="T111" fmla="*/ 1 h 354"/>
                <a:gd name="T112" fmla="*/ 0 w 269"/>
                <a:gd name="T113" fmla="*/ 1 h 354"/>
                <a:gd name="T114" fmla="*/ 0 w 269"/>
                <a:gd name="T115" fmla="*/ 1 h 354"/>
                <a:gd name="T116" fmla="*/ 0 w 269"/>
                <a:gd name="T117" fmla="*/ 0 h 354"/>
                <a:gd name="T118" fmla="*/ 1 w 269"/>
                <a:gd name="T119" fmla="*/ 1 h 354"/>
                <a:gd name="T120" fmla="*/ 1 w 269"/>
                <a:gd name="T121" fmla="*/ 1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9" h="354">
                  <a:moveTo>
                    <a:pt x="256" y="67"/>
                  </a:moveTo>
                  <a:lnTo>
                    <a:pt x="256" y="69"/>
                  </a:lnTo>
                  <a:lnTo>
                    <a:pt x="255" y="70"/>
                  </a:lnTo>
                  <a:lnTo>
                    <a:pt x="256" y="71"/>
                  </a:lnTo>
                  <a:lnTo>
                    <a:pt x="256" y="73"/>
                  </a:lnTo>
                  <a:lnTo>
                    <a:pt x="261" y="79"/>
                  </a:lnTo>
                  <a:lnTo>
                    <a:pt x="263" y="81"/>
                  </a:lnTo>
                  <a:lnTo>
                    <a:pt x="265" y="81"/>
                  </a:lnTo>
                  <a:lnTo>
                    <a:pt x="267" y="83"/>
                  </a:lnTo>
                  <a:lnTo>
                    <a:pt x="259" y="84"/>
                  </a:lnTo>
                  <a:lnTo>
                    <a:pt x="257" y="85"/>
                  </a:lnTo>
                  <a:lnTo>
                    <a:pt x="251" y="94"/>
                  </a:lnTo>
                  <a:lnTo>
                    <a:pt x="247" y="94"/>
                  </a:lnTo>
                  <a:lnTo>
                    <a:pt x="246" y="97"/>
                  </a:lnTo>
                  <a:lnTo>
                    <a:pt x="244" y="99"/>
                  </a:lnTo>
                  <a:lnTo>
                    <a:pt x="246" y="100"/>
                  </a:lnTo>
                  <a:lnTo>
                    <a:pt x="245" y="102"/>
                  </a:lnTo>
                  <a:lnTo>
                    <a:pt x="245" y="103"/>
                  </a:lnTo>
                  <a:lnTo>
                    <a:pt x="238" y="105"/>
                  </a:lnTo>
                  <a:lnTo>
                    <a:pt x="235" y="105"/>
                  </a:lnTo>
                  <a:lnTo>
                    <a:pt x="234" y="107"/>
                  </a:lnTo>
                  <a:lnTo>
                    <a:pt x="234" y="108"/>
                  </a:lnTo>
                  <a:lnTo>
                    <a:pt x="233" y="112"/>
                  </a:lnTo>
                  <a:lnTo>
                    <a:pt x="233" y="114"/>
                  </a:lnTo>
                  <a:lnTo>
                    <a:pt x="232" y="117"/>
                  </a:lnTo>
                  <a:lnTo>
                    <a:pt x="228" y="117"/>
                  </a:lnTo>
                  <a:lnTo>
                    <a:pt x="225" y="114"/>
                  </a:lnTo>
                  <a:lnTo>
                    <a:pt x="223" y="115"/>
                  </a:lnTo>
                  <a:lnTo>
                    <a:pt x="222" y="119"/>
                  </a:lnTo>
                  <a:lnTo>
                    <a:pt x="221" y="123"/>
                  </a:lnTo>
                  <a:lnTo>
                    <a:pt x="223" y="124"/>
                  </a:lnTo>
                  <a:lnTo>
                    <a:pt x="223" y="125"/>
                  </a:lnTo>
                  <a:lnTo>
                    <a:pt x="221" y="129"/>
                  </a:lnTo>
                  <a:lnTo>
                    <a:pt x="215" y="130"/>
                  </a:lnTo>
                  <a:lnTo>
                    <a:pt x="213" y="129"/>
                  </a:lnTo>
                  <a:lnTo>
                    <a:pt x="211" y="129"/>
                  </a:lnTo>
                  <a:lnTo>
                    <a:pt x="213" y="130"/>
                  </a:lnTo>
                  <a:lnTo>
                    <a:pt x="211" y="135"/>
                  </a:lnTo>
                  <a:lnTo>
                    <a:pt x="208" y="135"/>
                  </a:lnTo>
                  <a:lnTo>
                    <a:pt x="208" y="136"/>
                  </a:lnTo>
                  <a:lnTo>
                    <a:pt x="211" y="136"/>
                  </a:lnTo>
                  <a:lnTo>
                    <a:pt x="213" y="138"/>
                  </a:lnTo>
                  <a:lnTo>
                    <a:pt x="216" y="136"/>
                  </a:lnTo>
                  <a:lnTo>
                    <a:pt x="217" y="137"/>
                  </a:lnTo>
                  <a:lnTo>
                    <a:pt x="220" y="136"/>
                  </a:lnTo>
                  <a:lnTo>
                    <a:pt x="222" y="139"/>
                  </a:lnTo>
                  <a:lnTo>
                    <a:pt x="223" y="139"/>
                  </a:lnTo>
                  <a:lnTo>
                    <a:pt x="226" y="142"/>
                  </a:lnTo>
                  <a:lnTo>
                    <a:pt x="226" y="143"/>
                  </a:lnTo>
                  <a:lnTo>
                    <a:pt x="228" y="144"/>
                  </a:lnTo>
                  <a:lnTo>
                    <a:pt x="229" y="144"/>
                  </a:lnTo>
                  <a:lnTo>
                    <a:pt x="235" y="142"/>
                  </a:lnTo>
                  <a:lnTo>
                    <a:pt x="239" y="137"/>
                  </a:lnTo>
                  <a:lnTo>
                    <a:pt x="243" y="138"/>
                  </a:lnTo>
                  <a:lnTo>
                    <a:pt x="245" y="137"/>
                  </a:lnTo>
                  <a:lnTo>
                    <a:pt x="247" y="136"/>
                  </a:lnTo>
                  <a:lnTo>
                    <a:pt x="247" y="133"/>
                  </a:lnTo>
                  <a:lnTo>
                    <a:pt x="250" y="131"/>
                  </a:lnTo>
                  <a:lnTo>
                    <a:pt x="253" y="126"/>
                  </a:lnTo>
                  <a:lnTo>
                    <a:pt x="256" y="125"/>
                  </a:lnTo>
                  <a:lnTo>
                    <a:pt x="259" y="126"/>
                  </a:lnTo>
                  <a:lnTo>
                    <a:pt x="262" y="124"/>
                  </a:lnTo>
                  <a:lnTo>
                    <a:pt x="263" y="121"/>
                  </a:lnTo>
                  <a:lnTo>
                    <a:pt x="264" y="121"/>
                  </a:lnTo>
                  <a:lnTo>
                    <a:pt x="264" y="123"/>
                  </a:lnTo>
                  <a:lnTo>
                    <a:pt x="267" y="123"/>
                  </a:lnTo>
                  <a:lnTo>
                    <a:pt x="269" y="123"/>
                  </a:lnTo>
                  <a:lnTo>
                    <a:pt x="269" y="126"/>
                  </a:lnTo>
                  <a:lnTo>
                    <a:pt x="268" y="127"/>
                  </a:lnTo>
                  <a:lnTo>
                    <a:pt x="265" y="127"/>
                  </a:lnTo>
                  <a:lnTo>
                    <a:pt x="265" y="129"/>
                  </a:lnTo>
                  <a:lnTo>
                    <a:pt x="264" y="131"/>
                  </a:lnTo>
                  <a:lnTo>
                    <a:pt x="265" y="131"/>
                  </a:lnTo>
                  <a:lnTo>
                    <a:pt x="267" y="132"/>
                  </a:lnTo>
                  <a:lnTo>
                    <a:pt x="263" y="133"/>
                  </a:lnTo>
                  <a:lnTo>
                    <a:pt x="263" y="136"/>
                  </a:lnTo>
                  <a:lnTo>
                    <a:pt x="262" y="137"/>
                  </a:lnTo>
                  <a:lnTo>
                    <a:pt x="262" y="139"/>
                  </a:lnTo>
                  <a:lnTo>
                    <a:pt x="263" y="141"/>
                  </a:lnTo>
                  <a:lnTo>
                    <a:pt x="261" y="142"/>
                  </a:lnTo>
                  <a:lnTo>
                    <a:pt x="262" y="144"/>
                  </a:lnTo>
                  <a:lnTo>
                    <a:pt x="257" y="149"/>
                  </a:lnTo>
                  <a:lnTo>
                    <a:pt x="256" y="148"/>
                  </a:lnTo>
                  <a:lnTo>
                    <a:pt x="253" y="149"/>
                  </a:lnTo>
                  <a:lnTo>
                    <a:pt x="252" y="150"/>
                  </a:lnTo>
                  <a:lnTo>
                    <a:pt x="251" y="150"/>
                  </a:lnTo>
                  <a:lnTo>
                    <a:pt x="249" y="151"/>
                  </a:lnTo>
                  <a:lnTo>
                    <a:pt x="249" y="153"/>
                  </a:lnTo>
                  <a:lnTo>
                    <a:pt x="249" y="155"/>
                  </a:lnTo>
                  <a:lnTo>
                    <a:pt x="243" y="157"/>
                  </a:lnTo>
                  <a:lnTo>
                    <a:pt x="239" y="159"/>
                  </a:lnTo>
                  <a:lnTo>
                    <a:pt x="235" y="157"/>
                  </a:lnTo>
                  <a:lnTo>
                    <a:pt x="234" y="154"/>
                  </a:lnTo>
                  <a:lnTo>
                    <a:pt x="233" y="154"/>
                  </a:lnTo>
                  <a:lnTo>
                    <a:pt x="232" y="153"/>
                  </a:lnTo>
                  <a:lnTo>
                    <a:pt x="232" y="149"/>
                  </a:lnTo>
                  <a:lnTo>
                    <a:pt x="229" y="149"/>
                  </a:lnTo>
                  <a:lnTo>
                    <a:pt x="228" y="147"/>
                  </a:lnTo>
                  <a:lnTo>
                    <a:pt x="226" y="145"/>
                  </a:lnTo>
                  <a:lnTo>
                    <a:pt x="222" y="147"/>
                  </a:lnTo>
                  <a:lnTo>
                    <a:pt x="220" y="148"/>
                  </a:lnTo>
                  <a:lnTo>
                    <a:pt x="221" y="150"/>
                  </a:lnTo>
                  <a:lnTo>
                    <a:pt x="220" y="150"/>
                  </a:lnTo>
                  <a:lnTo>
                    <a:pt x="219" y="150"/>
                  </a:lnTo>
                  <a:lnTo>
                    <a:pt x="219" y="149"/>
                  </a:lnTo>
                  <a:lnTo>
                    <a:pt x="216" y="151"/>
                  </a:lnTo>
                  <a:lnTo>
                    <a:pt x="215" y="154"/>
                  </a:lnTo>
                  <a:lnTo>
                    <a:pt x="214" y="153"/>
                  </a:lnTo>
                  <a:lnTo>
                    <a:pt x="214" y="151"/>
                  </a:lnTo>
                  <a:lnTo>
                    <a:pt x="211" y="151"/>
                  </a:lnTo>
                  <a:lnTo>
                    <a:pt x="211" y="148"/>
                  </a:lnTo>
                  <a:lnTo>
                    <a:pt x="210" y="147"/>
                  </a:lnTo>
                  <a:lnTo>
                    <a:pt x="211" y="145"/>
                  </a:lnTo>
                  <a:lnTo>
                    <a:pt x="210" y="144"/>
                  </a:lnTo>
                  <a:lnTo>
                    <a:pt x="207" y="147"/>
                  </a:lnTo>
                  <a:lnTo>
                    <a:pt x="207" y="144"/>
                  </a:lnTo>
                  <a:lnTo>
                    <a:pt x="204" y="143"/>
                  </a:lnTo>
                  <a:lnTo>
                    <a:pt x="203" y="144"/>
                  </a:lnTo>
                  <a:lnTo>
                    <a:pt x="203" y="148"/>
                  </a:lnTo>
                  <a:lnTo>
                    <a:pt x="204" y="149"/>
                  </a:lnTo>
                  <a:lnTo>
                    <a:pt x="204" y="150"/>
                  </a:lnTo>
                  <a:lnTo>
                    <a:pt x="207" y="150"/>
                  </a:lnTo>
                  <a:lnTo>
                    <a:pt x="208" y="151"/>
                  </a:lnTo>
                  <a:lnTo>
                    <a:pt x="205" y="154"/>
                  </a:lnTo>
                  <a:lnTo>
                    <a:pt x="205" y="155"/>
                  </a:lnTo>
                  <a:lnTo>
                    <a:pt x="204" y="155"/>
                  </a:lnTo>
                  <a:lnTo>
                    <a:pt x="205" y="156"/>
                  </a:lnTo>
                  <a:lnTo>
                    <a:pt x="205" y="162"/>
                  </a:lnTo>
                  <a:lnTo>
                    <a:pt x="207" y="166"/>
                  </a:lnTo>
                  <a:lnTo>
                    <a:pt x="207" y="169"/>
                  </a:lnTo>
                  <a:lnTo>
                    <a:pt x="205" y="171"/>
                  </a:lnTo>
                  <a:lnTo>
                    <a:pt x="193" y="173"/>
                  </a:lnTo>
                  <a:lnTo>
                    <a:pt x="193" y="175"/>
                  </a:lnTo>
                  <a:lnTo>
                    <a:pt x="199" y="173"/>
                  </a:lnTo>
                  <a:lnTo>
                    <a:pt x="203" y="173"/>
                  </a:lnTo>
                  <a:lnTo>
                    <a:pt x="207" y="174"/>
                  </a:lnTo>
                  <a:lnTo>
                    <a:pt x="207" y="177"/>
                  </a:lnTo>
                  <a:lnTo>
                    <a:pt x="205" y="179"/>
                  </a:lnTo>
                  <a:lnTo>
                    <a:pt x="202" y="180"/>
                  </a:lnTo>
                  <a:lnTo>
                    <a:pt x="201" y="179"/>
                  </a:lnTo>
                  <a:lnTo>
                    <a:pt x="199" y="178"/>
                  </a:lnTo>
                  <a:lnTo>
                    <a:pt x="198" y="178"/>
                  </a:lnTo>
                  <a:lnTo>
                    <a:pt x="196" y="179"/>
                  </a:lnTo>
                  <a:lnTo>
                    <a:pt x="195" y="178"/>
                  </a:lnTo>
                  <a:lnTo>
                    <a:pt x="193" y="179"/>
                  </a:lnTo>
                  <a:lnTo>
                    <a:pt x="191" y="179"/>
                  </a:lnTo>
                  <a:lnTo>
                    <a:pt x="190" y="177"/>
                  </a:lnTo>
                  <a:lnTo>
                    <a:pt x="184" y="175"/>
                  </a:lnTo>
                  <a:lnTo>
                    <a:pt x="183" y="173"/>
                  </a:lnTo>
                  <a:lnTo>
                    <a:pt x="175" y="171"/>
                  </a:lnTo>
                  <a:lnTo>
                    <a:pt x="177" y="173"/>
                  </a:lnTo>
                  <a:lnTo>
                    <a:pt x="180" y="174"/>
                  </a:lnTo>
                  <a:lnTo>
                    <a:pt x="181" y="175"/>
                  </a:lnTo>
                  <a:lnTo>
                    <a:pt x="180" y="179"/>
                  </a:lnTo>
                  <a:lnTo>
                    <a:pt x="181" y="179"/>
                  </a:lnTo>
                  <a:lnTo>
                    <a:pt x="183" y="177"/>
                  </a:lnTo>
                  <a:lnTo>
                    <a:pt x="186" y="181"/>
                  </a:lnTo>
                  <a:lnTo>
                    <a:pt x="186" y="178"/>
                  </a:lnTo>
                  <a:lnTo>
                    <a:pt x="189" y="178"/>
                  </a:lnTo>
                  <a:lnTo>
                    <a:pt x="190" y="179"/>
                  </a:lnTo>
                  <a:lnTo>
                    <a:pt x="189" y="180"/>
                  </a:lnTo>
                  <a:lnTo>
                    <a:pt x="190" y="181"/>
                  </a:lnTo>
                  <a:lnTo>
                    <a:pt x="191" y="180"/>
                  </a:lnTo>
                  <a:lnTo>
                    <a:pt x="190" y="184"/>
                  </a:lnTo>
                  <a:lnTo>
                    <a:pt x="189" y="183"/>
                  </a:lnTo>
                  <a:lnTo>
                    <a:pt x="184" y="186"/>
                  </a:lnTo>
                  <a:lnTo>
                    <a:pt x="184" y="189"/>
                  </a:lnTo>
                  <a:lnTo>
                    <a:pt x="181" y="190"/>
                  </a:lnTo>
                  <a:lnTo>
                    <a:pt x="180" y="189"/>
                  </a:lnTo>
                  <a:lnTo>
                    <a:pt x="179" y="190"/>
                  </a:lnTo>
                  <a:lnTo>
                    <a:pt x="178" y="190"/>
                  </a:lnTo>
                  <a:lnTo>
                    <a:pt x="177" y="190"/>
                  </a:lnTo>
                  <a:lnTo>
                    <a:pt x="175" y="190"/>
                  </a:lnTo>
                  <a:lnTo>
                    <a:pt x="174" y="192"/>
                  </a:lnTo>
                  <a:lnTo>
                    <a:pt x="172" y="191"/>
                  </a:lnTo>
                  <a:lnTo>
                    <a:pt x="171" y="189"/>
                  </a:lnTo>
                  <a:lnTo>
                    <a:pt x="169" y="190"/>
                  </a:lnTo>
                  <a:lnTo>
                    <a:pt x="169" y="191"/>
                  </a:lnTo>
                  <a:lnTo>
                    <a:pt x="168" y="192"/>
                  </a:lnTo>
                  <a:lnTo>
                    <a:pt x="166" y="190"/>
                  </a:lnTo>
                  <a:lnTo>
                    <a:pt x="165" y="191"/>
                  </a:lnTo>
                  <a:lnTo>
                    <a:pt x="161" y="190"/>
                  </a:lnTo>
                  <a:lnTo>
                    <a:pt x="161" y="191"/>
                  </a:lnTo>
                  <a:lnTo>
                    <a:pt x="163" y="191"/>
                  </a:lnTo>
                  <a:lnTo>
                    <a:pt x="162" y="192"/>
                  </a:lnTo>
                  <a:lnTo>
                    <a:pt x="154" y="193"/>
                  </a:lnTo>
                  <a:lnTo>
                    <a:pt x="151" y="195"/>
                  </a:lnTo>
                  <a:lnTo>
                    <a:pt x="153" y="196"/>
                  </a:lnTo>
                  <a:lnTo>
                    <a:pt x="154" y="199"/>
                  </a:lnTo>
                  <a:lnTo>
                    <a:pt x="155" y="196"/>
                  </a:lnTo>
                  <a:lnTo>
                    <a:pt x="159" y="195"/>
                  </a:lnTo>
                  <a:lnTo>
                    <a:pt x="161" y="196"/>
                  </a:lnTo>
                  <a:lnTo>
                    <a:pt x="163" y="196"/>
                  </a:lnTo>
                  <a:lnTo>
                    <a:pt x="166" y="196"/>
                  </a:lnTo>
                  <a:lnTo>
                    <a:pt x="168" y="193"/>
                  </a:lnTo>
                  <a:lnTo>
                    <a:pt x="175" y="193"/>
                  </a:lnTo>
                  <a:lnTo>
                    <a:pt x="177" y="196"/>
                  </a:lnTo>
                  <a:lnTo>
                    <a:pt x="178" y="196"/>
                  </a:lnTo>
                  <a:lnTo>
                    <a:pt x="178" y="193"/>
                  </a:lnTo>
                  <a:lnTo>
                    <a:pt x="183" y="195"/>
                  </a:lnTo>
                  <a:lnTo>
                    <a:pt x="185" y="193"/>
                  </a:lnTo>
                  <a:lnTo>
                    <a:pt x="187" y="196"/>
                  </a:lnTo>
                  <a:lnTo>
                    <a:pt x="189" y="197"/>
                  </a:lnTo>
                  <a:lnTo>
                    <a:pt x="190" y="195"/>
                  </a:lnTo>
                  <a:lnTo>
                    <a:pt x="191" y="193"/>
                  </a:lnTo>
                  <a:lnTo>
                    <a:pt x="189" y="193"/>
                  </a:lnTo>
                  <a:lnTo>
                    <a:pt x="187" y="191"/>
                  </a:lnTo>
                  <a:lnTo>
                    <a:pt x="191" y="190"/>
                  </a:lnTo>
                  <a:lnTo>
                    <a:pt x="192" y="191"/>
                  </a:lnTo>
                  <a:lnTo>
                    <a:pt x="193" y="190"/>
                  </a:lnTo>
                  <a:lnTo>
                    <a:pt x="193" y="189"/>
                  </a:lnTo>
                  <a:lnTo>
                    <a:pt x="195" y="187"/>
                  </a:lnTo>
                  <a:lnTo>
                    <a:pt x="196" y="189"/>
                  </a:lnTo>
                  <a:lnTo>
                    <a:pt x="197" y="189"/>
                  </a:lnTo>
                  <a:lnTo>
                    <a:pt x="198" y="189"/>
                  </a:lnTo>
                  <a:lnTo>
                    <a:pt x="198" y="192"/>
                  </a:lnTo>
                  <a:lnTo>
                    <a:pt x="197" y="193"/>
                  </a:lnTo>
                  <a:lnTo>
                    <a:pt x="197" y="196"/>
                  </a:lnTo>
                  <a:lnTo>
                    <a:pt x="199" y="195"/>
                  </a:lnTo>
                  <a:lnTo>
                    <a:pt x="199" y="197"/>
                  </a:lnTo>
                  <a:lnTo>
                    <a:pt x="197" y="197"/>
                  </a:lnTo>
                  <a:lnTo>
                    <a:pt x="197" y="202"/>
                  </a:lnTo>
                  <a:lnTo>
                    <a:pt x="198" y="202"/>
                  </a:lnTo>
                  <a:lnTo>
                    <a:pt x="201" y="198"/>
                  </a:lnTo>
                  <a:lnTo>
                    <a:pt x="202" y="198"/>
                  </a:lnTo>
                  <a:lnTo>
                    <a:pt x="201" y="204"/>
                  </a:lnTo>
                  <a:lnTo>
                    <a:pt x="203" y="204"/>
                  </a:lnTo>
                  <a:lnTo>
                    <a:pt x="203" y="205"/>
                  </a:lnTo>
                  <a:lnTo>
                    <a:pt x="201" y="208"/>
                  </a:lnTo>
                  <a:lnTo>
                    <a:pt x="201" y="210"/>
                  </a:lnTo>
                  <a:lnTo>
                    <a:pt x="203" y="210"/>
                  </a:lnTo>
                  <a:lnTo>
                    <a:pt x="203" y="214"/>
                  </a:lnTo>
                  <a:lnTo>
                    <a:pt x="202" y="215"/>
                  </a:lnTo>
                  <a:lnTo>
                    <a:pt x="201" y="217"/>
                  </a:lnTo>
                  <a:lnTo>
                    <a:pt x="199" y="219"/>
                  </a:lnTo>
                  <a:lnTo>
                    <a:pt x="190" y="217"/>
                  </a:lnTo>
                  <a:lnTo>
                    <a:pt x="190" y="219"/>
                  </a:lnTo>
                  <a:lnTo>
                    <a:pt x="192" y="220"/>
                  </a:lnTo>
                  <a:lnTo>
                    <a:pt x="201" y="221"/>
                  </a:lnTo>
                  <a:lnTo>
                    <a:pt x="203" y="222"/>
                  </a:lnTo>
                  <a:lnTo>
                    <a:pt x="204" y="225"/>
                  </a:lnTo>
                  <a:lnTo>
                    <a:pt x="204" y="227"/>
                  </a:lnTo>
                  <a:lnTo>
                    <a:pt x="202" y="229"/>
                  </a:lnTo>
                  <a:lnTo>
                    <a:pt x="202" y="232"/>
                  </a:lnTo>
                  <a:lnTo>
                    <a:pt x="198" y="234"/>
                  </a:lnTo>
                  <a:lnTo>
                    <a:pt x="195" y="237"/>
                  </a:lnTo>
                  <a:lnTo>
                    <a:pt x="196" y="240"/>
                  </a:lnTo>
                  <a:lnTo>
                    <a:pt x="193" y="241"/>
                  </a:lnTo>
                  <a:lnTo>
                    <a:pt x="191" y="238"/>
                  </a:lnTo>
                  <a:lnTo>
                    <a:pt x="190" y="237"/>
                  </a:lnTo>
                  <a:lnTo>
                    <a:pt x="187" y="234"/>
                  </a:lnTo>
                  <a:lnTo>
                    <a:pt x="186" y="235"/>
                  </a:lnTo>
                  <a:lnTo>
                    <a:pt x="185" y="234"/>
                  </a:lnTo>
                  <a:lnTo>
                    <a:pt x="184" y="232"/>
                  </a:lnTo>
                  <a:lnTo>
                    <a:pt x="183" y="234"/>
                  </a:lnTo>
                  <a:lnTo>
                    <a:pt x="180" y="237"/>
                  </a:lnTo>
                  <a:lnTo>
                    <a:pt x="178" y="231"/>
                  </a:lnTo>
                  <a:lnTo>
                    <a:pt x="177" y="231"/>
                  </a:lnTo>
                  <a:lnTo>
                    <a:pt x="177" y="233"/>
                  </a:lnTo>
                  <a:lnTo>
                    <a:pt x="175" y="234"/>
                  </a:lnTo>
                  <a:lnTo>
                    <a:pt x="173" y="234"/>
                  </a:lnTo>
                  <a:lnTo>
                    <a:pt x="168" y="231"/>
                  </a:lnTo>
                  <a:lnTo>
                    <a:pt x="169" y="234"/>
                  </a:lnTo>
                  <a:lnTo>
                    <a:pt x="168" y="235"/>
                  </a:lnTo>
                  <a:lnTo>
                    <a:pt x="163" y="234"/>
                  </a:lnTo>
                  <a:lnTo>
                    <a:pt x="162" y="232"/>
                  </a:lnTo>
                  <a:lnTo>
                    <a:pt x="161" y="231"/>
                  </a:lnTo>
                  <a:lnTo>
                    <a:pt x="160" y="229"/>
                  </a:lnTo>
                  <a:lnTo>
                    <a:pt x="160" y="234"/>
                  </a:lnTo>
                  <a:lnTo>
                    <a:pt x="157" y="234"/>
                  </a:lnTo>
                  <a:lnTo>
                    <a:pt x="155" y="233"/>
                  </a:lnTo>
                  <a:lnTo>
                    <a:pt x="147" y="234"/>
                  </a:lnTo>
                  <a:lnTo>
                    <a:pt x="150" y="235"/>
                  </a:lnTo>
                  <a:lnTo>
                    <a:pt x="154" y="234"/>
                  </a:lnTo>
                  <a:lnTo>
                    <a:pt x="155" y="235"/>
                  </a:lnTo>
                  <a:lnTo>
                    <a:pt x="156" y="237"/>
                  </a:lnTo>
                  <a:lnTo>
                    <a:pt x="162" y="238"/>
                  </a:lnTo>
                  <a:lnTo>
                    <a:pt x="171" y="238"/>
                  </a:lnTo>
                  <a:lnTo>
                    <a:pt x="172" y="238"/>
                  </a:lnTo>
                  <a:lnTo>
                    <a:pt x="174" y="238"/>
                  </a:lnTo>
                  <a:lnTo>
                    <a:pt x="174" y="239"/>
                  </a:lnTo>
                  <a:lnTo>
                    <a:pt x="178" y="243"/>
                  </a:lnTo>
                  <a:lnTo>
                    <a:pt x="178" y="244"/>
                  </a:lnTo>
                  <a:lnTo>
                    <a:pt x="177" y="246"/>
                  </a:lnTo>
                  <a:lnTo>
                    <a:pt x="179" y="249"/>
                  </a:lnTo>
                  <a:lnTo>
                    <a:pt x="178" y="252"/>
                  </a:lnTo>
                  <a:lnTo>
                    <a:pt x="177" y="253"/>
                  </a:lnTo>
                  <a:lnTo>
                    <a:pt x="178" y="253"/>
                  </a:lnTo>
                  <a:lnTo>
                    <a:pt x="178" y="256"/>
                  </a:lnTo>
                  <a:lnTo>
                    <a:pt x="175" y="258"/>
                  </a:lnTo>
                  <a:lnTo>
                    <a:pt x="173" y="257"/>
                  </a:lnTo>
                  <a:lnTo>
                    <a:pt x="173" y="261"/>
                  </a:lnTo>
                  <a:lnTo>
                    <a:pt x="172" y="267"/>
                  </a:lnTo>
                  <a:lnTo>
                    <a:pt x="171" y="269"/>
                  </a:lnTo>
                  <a:lnTo>
                    <a:pt x="169" y="267"/>
                  </a:lnTo>
                  <a:lnTo>
                    <a:pt x="167" y="268"/>
                  </a:lnTo>
                  <a:lnTo>
                    <a:pt x="166" y="267"/>
                  </a:lnTo>
                  <a:lnTo>
                    <a:pt x="163" y="267"/>
                  </a:lnTo>
                  <a:lnTo>
                    <a:pt x="161" y="270"/>
                  </a:lnTo>
                  <a:lnTo>
                    <a:pt x="160" y="273"/>
                  </a:lnTo>
                  <a:lnTo>
                    <a:pt x="157" y="269"/>
                  </a:lnTo>
                  <a:lnTo>
                    <a:pt x="156" y="268"/>
                  </a:lnTo>
                  <a:lnTo>
                    <a:pt x="157" y="267"/>
                  </a:lnTo>
                  <a:lnTo>
                    <a:pt x="155" y="265"/>
                  </a:lnTo>
                  <a:lnTo>
                    <a:pt x="153" y="261"/>
                  </a:lnTo>
                  <a:lnTo>
                    <a:pt x="153" y="257"/>
                  </a:lnTo>
                  <a:lnTo>
                    <a:pt x="153" y="259"/>
                  </a:lnTo>
                  <a:lnTo>
                    <a:pt x="153" y="262"/>
                  </a:lnTo>
                  <a:lnTo>
                    <a:pt x="151" y="265"/>
                  </a:lnTo>
                  <a:lnTo>
                    <a:pt x="153" y="268"/>
                  </a:lnTo>
                  <a:lnTo>
                    <a:pt x="154" y="270"/>
                  </a:lnTo>
                  <a:lnTo>
                    <a:pt x="153" y="276"/>
                  </a:lnTo>
                  <a:lnTo>
                    <a:pt x="151" y="276"/>
                  </a:lnTo>
                  <a:lnTo>
                    <a:pt x="150" y="276"/>
                  </a:lnTo>
                  <a:lnTo>
                    <a:pt x="147" y="277"/>
                  </a:lnTo>
                  <a:lnTo>
                    <a:pt x="147" y="276"/>
                  </a:lnTo>
                  <a:lnTo>
                    <a:pt x="147" y="274"/>
                  </a:lnTo>
                  <a:lnTo>
                    <a:pt x="145" y="271"/>
                  </a:lnTo>
                  <a:lnTo>
                    <a:pt x="144" y="273"/>
                  </a:lnTo>
                  <a:lnTo>
                    <a:pt x="145" y="279"/>
                  </a:lnTo>
                  <a:lnTo>
                    <a:pt x="144" y="279"/>
                  </a:lnTo>
                  <a:lnTo>
                    <a:pt x="143" y="277"/>
                  </a:lnTo>
                  <a:lnTo>
                    <a:pt x="144" y="276"/>
                  </a:lnTo>
                  <a:lnTo>
                    <a:pt x="143" y="276"/>
                  </a:lnTo>
                  <a:lnTo>
                    <a:pt x="142" y="276"/>
                  </a:lnTo>
                  <a:lnTo>
                    <a:pt x="141" y="274"/>
                  </a:lnTo>
                  <a:lnTo>
                    <a:pt x="139" y="273"/>
                  </a:lnTo>
                  <a:lnTo>
                    <a:pt x="139" y="271"/>
                  </a:lnTo>
                  <a:lnTo>
                    <a:pt x="136" y="262"/>
                  </a:lnTo>
                  <a:lnTo>
                    <a:pt x="137" y="259"/>
                  </a:lnTo>
                  <a:lnTo>
                    <a:pt x="135" y="259"/>
                  </a:lnTo>
                  <a:lnTo>
                    <a:pt x="130" y="252"/>
                  </a:lnTo>
                  <a:lnTo>
                    <a:pt x="129" y="255"/>
                  </a:lnTo>
                  <a:lnTo>
                    <a:pt x="132" y="261"/>
                  </a:lnTo>
                  <a:lnTo>
                    <a:pt x="133" y="264"/>
                  </a:lnTo>
                  <a:lnTo>
                    <a:pt x="132" y="265"/>
                  </a:lnTo>
                  <a:lnTo>
                    <a:pt x="135" y="269"/>
                  </a:lnTo>
                  <a:lnTo>
                    <a:pt x="135" y="273"/>
                  </a:lnTo>
                  <a:lnTo>
                    <a:pt x="136" y="275"/>
                  </a:lnTo>
                  <a:lnTo>
                    <a:pt x="132" y="275"/>
                  </a:lnTo>
                  <a:lnTo>
                    <a:pt x="131" y="273"/>
                  </a:lnTo>
                  <a:lnTo>
                    <a:pt x="131" y="270"/>
                  </a:lnTo>
                  <a:lnTo>
                    <a:pt x="130" y="270"/>
                  </a:lnTo>
                  <a:lnTo>
                    <a:pt x="130" y="271"/>
                  </a:lnTo>
                  <a:lnTo>
                    <a:pt x="127" y="270"/>
                  </a:lnTo>
                  <a:lnTo>
                    <a:pt x="126" y="273"/>
                  </a:lnTo>
                  <a:lnTo>
                    <a:pt x="125" y="273"/>
                  </a:lnTo>
                  <a:lnTo>
                    <a:pt x="123" y="270"/>
                  </a:lnTo>
                  <a:lnTo>
                    <a:pt x="118" y="257"/>
                  </a:lnTo>
                  <a:lnTo>
                    <a:pt x="117" y="253"/>
                  </a:lnTo>
                  <a:lnTo>
                    <a:pt x="117" y="251"/>
                  </a:lnTo>
                  <a:lnTo>
                    <a:pt x="114" y="252"/>
                  </a:lnTo>
                  <a:lnTo>
                    <a:pt x="114" y="249"/>
                  </a:lnTo>
                  <a:lnTo>
                    <a:pt x="113" y="247"/>
                  </a:lnTo>
                  <a:lnTo>
                    <a:pt x="113" y="240"/>
                  </a:lnTo>
                  <a:lnTo>
                    <a:pt x="114" y="238"/>
                  </a:lnTo>
                  <a:lnTo>
                    <a:pt x="115" y="237"/>
                  </a:lnTo>
                  <a:lnTo>
                    <a:pt x="115" y="233"/>
                  </a:lnTo>
                  <a:lnTo>
                    <a:pt x="114" y="231"/>
                  </a:lnTo>
                  <a:lnTo>
                    <a:pt x="114" y="226"/>
                  </a:lnTo>
                  <a:lnTo>
                    <a:pt x="120" y="220"/>
                  </a:lnTo>
                  <a:lnTo>
                    <a:pt x="121" y="216"/>
                  </a:lnTo>
                  <a:lnTo>
                    <a:pt x="124" y="215"/>
                  </a:lnTo>
                  <a:lnTo>
                    <a:pt x="125" y="216"/>
                  </a:lnTo>
                  <a:lnTo>
                    <a:pt x="127" y="214"/>
                  </a:lnTo>
                  <a:lnTo>
                    <a:pt x="127" y="210"/>
                  </a:lnTo>
                  <a:lnTo>
                    <a:pt x="129" y="209"/>
                  </a:lnTo>
                  <a:lnTo>
                    <a:pt x="130" y="208"/>
                  </a:lnTo>
                  <a:lnTo>
                    <a:pt x="133" y="208"/>
                  </a:lnTo>
                  <a:lnTo>
                    <a:pt x="137" y="209"/>
                  </a:lnTo>
                  <a:lnTo>
                    <a:pt x="138" y="210"/>
                  </a:lnTo>
                  <a:lnTo>
                    <a:pt x="137" y="213"/>
                  </a:lnTo>
                  <a:lnTo>
                    <a:pt x="139" y="213"/>
                  </a:lnTo>
                  <a:lnTo>
                    <a:pt x="141" y="211"/>
                  </a:lnTo>
                  <a:lnTo>
                    <a:pt x="147" y="211"/>
                  </a:lnTo>
                  <a:lnTo>
                    <a:pt x="144" y="210"/>
                  </a:lnTo>
                  <a:lnTo>
                    <a:pt x="142" y="209"/>
                  </a:lnTo>
                  <a:lnTo>
                    <a:pt x="138" y="209"/>
                  </a:lnTo>
                  <a:lnTo>
                    <a:pt x="136" y="207"/>
                  </a:lnTo>
                  <a:lnTo>
                    <a:pt x="120" y="205"/>
                  </a:lnTo>
                  <a:lnTo>
                    <a:pt x="120" y="207"/>
                  </a:lnTo>
                  <a:lnTo>
                    <a:pt x="123" y="208"/>
                  </a:lnTo>
                  <a:lnTo>
                    <a:pt x="124" y="207"/>
                  </a:lnTo>
                  <a:lnTo>
                    <a:pt x="126" y="209"/>
                  </a:lnTo>
                  <a:lnTo>
                    <a:pt x="126" y="211"/>
                  </a:lnTo>
                  <a:lnTo>
                    <a:pt x="125" y="213"/>
                  </a:lnTo>
                  <a:lnTo>
                    <a:pt x="118" y="217"/>
                  </a:lnTo>
                  <a:lnTo>
                    <a:pt x="115" y="221"/>
                  </a:lnTo>
                  <a:lnTo>
                    <a:pt x="111" y="226"/>
                  </a:lnTo>
                  <a:lnTo>
                    <a:pt x="102" y="229"/>
                  </a:lnTo>
                  <a:lnTo>
                    <a:pt x="105" y="231"/>
                  </a:lnTo>
                  <a:lnTo>
                    <a:pt x="103" y="233"/>
                  </a:lnTo>
                  <a:lnTo>
                    <a:pt x="102" y="234"/>
                  </a:lnTo>
                  <a:lnTo>
                    <a:pt x="103" y="235"/>
                  </a:lnTo>
                  <a:lnTo>
                    <a:pt x="106" y="235"/>
                  </a:lnTo>
                  <a:lnTo>
                    <a:pt x="109" y="245"/>
                  </a:lnTo>
                  <a:lnTo>
                    <a:pt x="109" y="246"/>
                  </a:lnTo>
                  <a:lnTo>
                    <a:pt x="109" y="250"/>
                  </a:lnTo>
                  <a:lnTo>
                    <a:pt x="109" y="252"/>
                  </a:lnTo>
                  <a:lnTo>
                    <a:pt x="107" y="252"/>
                  </a:lnTo>
                  <a:lnTo>
                    <a:pt x="108" y="255"/>
                  </a:lnTo>
                  <a:lnTo>
                    <a:pt x="105" y="253"/>
                  </a:lnTo>
                  <a:lnTo>
                    <a:pt x="103" y="253"/>
                  </a:lnTo>
                  <a:lnTo>
                    <a:pt x="105" y="255"/>
                  </a:lnTo>
                  <a:lnTo>
                    <a:pt x="109" y="256"/>
                  </a:lnTo>
                  <a:lnTo>
                    <a:pt x="112" y="255"/>
                  </a:lnTo>
                  <a:lnTo>
                    <a:pt x="113" y="256"/>
                  </a:lnTo>
                  <a:lnTo>
                    <a:pt x="113" y="258"/>
                  </a:lnTo>
                  <a:lnTo>
                    <a:pt x="115" y="261"/>
                  </a:lnTo>
                  <a:lnTo>
                    <a:pt x="118" y="265"/>
                  </a:lnTo>
                  <a:lnTo>
                    <a:pt x="120" y="273"/>
                  </a:lnTo>
                  <a:lnTo>
                    <a:pt x="119" y="273"/>
                  </a:lnTo>
                  <a:lnTo>
                    <a:pt x="117" y="273"/>
                  </a:lnTo>
                  <a:lnTo>
                    <a:pt x="114" y="273"/>
                  </a:lnTo>
                  <a:lnTo>
                    <a:pt x="113" y="273"/>
                  </a:lnTo>
                  <a:lnTo>
                    <a:pt x="109" y="273"/>
                  </a:lnTo>
                  <a:lnTo>
                    <a:pt x="112" y="275"/>
                  </a:lnTo>
                  <a:lnTo>
                    <a:pt x="114" y="275"/>
                  </a:lnTo>
                  <a:lnTo>
                    <a:pt x="114" y="277"/>
                  </a:lnTo>
                  <a:lnTo>
                    <a:pt x="117" y="277"/>
                  </a:lnTo>
                  <a:lnTo>
                    <a:pt x="119" y="281"/>
                  </a:lnTo>
                  <a:lnTo>
                    <a:pt x="119" y="282"/>
                  </a:lnTo>
                  <a:lnTo>
                    <a:pt x="118" y="283"/>
                  </a:lnTo>
                  <a:lnTo>
                    <a:pt x="120" y="287"/>
                  </a:lnTo>
                  <a:lnTo>
                    <a:pt x="120" y="289"/>
                  </a:lnTo>
                  <a:lnTo>
                    <a:pt x="119" y="291"/>
                  </a:lnTo>
                  <a:lnTo>
                    <a:pt x="117" y="291"/>
                  </a:lnTo>
                  <a:lnTo>
                    <a:pt x="114" y="289"/>
                  </a:lnTo>
                  <a:lnTo>
                    <a:pt x="112" y="289"/>
                  </a:lnTo>
                  <a:lnTo>
                    <a:pt x="111" y="288"/>
                  </a:lnTo>
                  <a:lnTo>
                    <a:pt x="108" y="288"/>
                  </a:lnTo>
                  <a:lnTo>
                    <a:pt x="107" y="287"/>
                  </a:lnTo>
                  <a:lnTo>
                    <a:pt x="105" y="287"/>
                  </a:lnTo>
                  <a:lnTo>
                    <a:pt x="103" y="286"/>
                  </a:lnTo>
                  <a:lnTo>
                    <a:pt x="101" y="286"/>
                  </a:lnTo>
                  <a:lnTo>
                    <a:pt x="99" y="283"/>
                  </a:lnTo>
                  <a:lnTo>
                    <a:pt x="97" y="283"/>
                  </a:lnTo>
                  <a:lnTo>
                    <a:pt x="97" y="281"/>
                  </a:lnTo>
                  <a:lnTo>
                    <a:pt x="95" y="281"/>
                  </a:lnTo>
                  <a:lnTo>
                    <a:pt x="94" y="281"/>
                  </a:lnTo>
                  <a:lnTo>
                    <a:pt x="94" y="279"/>
                  </a:lnTo>
                  <a:lnTo>
                    <a:pt x="90" y="280"/>
                  </a:lnTo>
                  <a:lnTo>
                    <a:pt x="87" y="279"/>
                  </a:lnTo>
                  <a:lnTo>
                    <a:pt x="85" y="279"/>
                  </a:lnTo>
                  <a:lnTo>
                    <a:pt x="88" y="282"/>
                  </a:lnTo>
                  <a:lnTo>
                    <a:pt x="89" y="283"/>
                  </a:lnTo>
                  <a:lnTo>
                    <a:pt x="88" y="285"/>
                  </a:lnTo>
                  <a:lnTo>
                    <a:pt x="89" y="286"/>
                  </a:lnTo>
                  <a:lnTo>
                    <a:pt x="89" y="287"/>
                  </a:lnTo>
                  <a:lnTo>
                    <a:pt x="88" y="288"/>
                  </a:lnTo>
                  <a:lnTo>
                    <a:pt x="85" y="286"/>
                  </a:lnTo>
                  <a:lnTo>
                    <a:pt x="85" y="285"/>
                  </a:lnTo>
                  <a:lnTo>
                    <a:pt x="83" y="287"/>
                  </a:lnTo>
                  <a:lnTo>
                    <a:pt x="84" y="289"/>
                  </a:lnTo>
                  <a:lnTo>
                    <a:pt x="84" y="293"/>
                  </a:lnTo>
                  <a:lnTo>
                    <a:pt x="85" y="293"/>
                  </a:lnTo>
                  <a:lnTo>
                    <a:pt x="88" y="295"/>
                  </a:lnTo>
                  <a:lnTo>
                    <a:pt x="88" y="294"/>
                  </a:lnTo>
                  <a:lnTo>
                    <a:pt x="87" y="293"/>
                  </a:lnTo>
                  <a:lnTo>
                    <a:pt x="88" y="292"/>
                  </a:lnTo>
                  <a:lnTo>
                    <a:pt x="91" y="293"/>
                  </a:lnTo>
                  <a:lnTo>
                    <a:pt x="94" y="299"/>
                  </a:lnTo>
                  <a:lnTo>
                    <a:pt x="93" y="300"/>
                  </a:lnTo>
                  <a:lnTo>
                    <a:pt x="94" y="303"/>
                  </a:lnTo>
                  <a:lnTo>
                    <a:pt x="95" y="305"/>
                  </a:lnTo>
                  <a:lnTo>
                    <a:pt x="96" y="306"/>
                  </a:lnTo>
                  <a:lnTo>
                    <a:pt x="97" y="305"/>
                  </a:lnTo>
                  <a:lnTo>
                    <a:pt x="100" y="306"/>
                  </a:lnTo>
                  <a:lnTo>
                    <a:pt x="97" y="307"/>
                  </a:lnTo>
                  <a:lnTo>
                    <a:pt x="99" y="310"/>
                  </a:lnTo>
                  <a:lnTo>
                    <a:pt x="99" y="315"/>
                  </a:lnTo>
                  <a:lnTo>
                    <a:pt x="96" y="316"/>
                  </a:lnTo>
                  <a:lnTo>
                    <a:pt x="94" y="312"/>
                  </a:lnTo>
                  <a:lnTo>
                    <a:pt x="94" y="313"/>
                  </a:lnTo>
                  <a:lnTo>
                    <a:pt x="93" y="316"/>
                  </a:lnTo>
                  <a:lnTo>
                    <a:pt x="91" y="315"/>
                  </a:lnTo>
                  <a:lnTo>
                    <a:pt x="93" y="311"/>
                  </a:lnTo>
                  <a:lnTo>
                    <a:pt x="93" y="310"/>
                  </a:lnTo>
                  <a:lnTo>
                    <a:pt x="91" y="311"/>
                  </a:lnTo>
                  <a:lnTo>
                    <a:pt x="90" y="313"/>
                  </a:lnTo>
                  <a:lnTo>
                    <a:pt x="89" y="315"/>
                  </a:lnTo>
                  <a:lnTo>
                    <a:pt x="87" y="311"/>
                  </a:lnTo>
                  <a:lnTo>
                    <a:pt x="85" y="309"/>
                  </a:lnTo>
                  <a:lnTo>
                    <a:pt x="84" y="310"/>
                  </a:lnTo>
                  <a:lnTo>
                    <a:pt x="85" y="315"/>
                  </a:lnTo>
                  <a:lnTo>
                    <a:pt x="84" y="316"/>
                  </a:lnTo>
                  <a:lnTo>
                    <a:pt x="87" y="319"/>
                  </a:lnTo>
                  <a:lnTo>
                    <a:pt x="84" y="323"/>
                  </a:lnTo>
                  <a:lnTo>
                    <a:pt x="81" y="317"/>
                  </a:lnTo>
                  <a:lnTo>
                    <a:pt x="79" y="318"/>
                  </a:lnTo>
                  <a:lnTo>
                    <a:pt x="81" y="319"/>
                  </a:lnTo>
                  <a:lnTo>
                    <a:pt x="79" y="322"/>
                  </a:lnTo>
                  <a:lnTo>
                    <a:pt x="78" y="322"/>
                  </a:lnTo>
                  <a:lnTo>
                    <a:pt x="77" y="322"/>
                  </a:lnTo>
                  <a:lnTo>
                    <a:pt x="76" y="321"/>
                  </a:lnTo>
                  <a:lnTo>
                    <a:pt x="76" y="319"/>
                  </a:lnTo>
                  <a:lnTo>
                    <a:pt x="77" y="318"/>
                  </a:lnTo>
                  <a:lnTo>
                    <a:pt x="76" y="316"/>
                  </a:lnTo>
                  <a:lnTo>
                    <a:pt x="72" y="309"/>
                  </a:lnTo>
                  <a:lnTo>
                    <a:pt x="71" y="310"/>
                  </a:lnTo>
                  <a:lnTo>
                    <a:pt x="69" y="307"/>
                  </a:lnTo>
                  <a:lnTo>
                    <a:pt x="67" y="307"/>
                  </a:lnTo>
                  <a:lnTo>
                    <a:pt x="67" y="309"/>
                  </a:lnTo>
                  <a:lnTo>
                    <a:pt x="70" y="311"/>
                  </a:lnTo>
                  <a:lnTo>
                    <a:pt x="73" y="317"/>
                  </a:lnTo>
                  <a:lnTo>
                    <a:pt x="72" y="317"/>
                  </a:lnTo>
                  <a:lnTo>
                    <a:pt x="72" y="321"/>
                  </a:lnTo>
                  <a:lnTo>
                    <a:pt x="71" y="322"/>
                  </a:lnTo>
                  <a:lnTo>
                    <a:pt x="70" y="322"/>
                  </a:lnTo>
                  <a:lnTo>
                    <a:pt x="70" y="318"/>
                  </a:lnTo>
                  <a:lnTo>
                    <a:pt x="69" y="317"/>
                  </a:lnTo>
                  <a:lnTo>
                    <a:pt x="69" y="321"/>
                  </a:lnTo>
                  <a:lnTo>
                    <a:pt x="66" y="318"/>
                  </a:lnTo>
                  <a:lnTo>
                    <a:pt x="66" y="323"/>
                  </a:lnTo>
                  <a:lnTo>
                    <a:pt x="65" y="323"/>
                  </a:lnTo>
                  <a:lnTo>
                    <a:pt x="65" y="324"/>
                  </a:lnTo>
                  <a:lnTo>
                    <a:pt x="67" y="325"/>
                  </a:lnTo>
                  <a:lnTo>
                    <a:pt x="67" y="327"/>
                  </a:lnTo>
                  <a:lnTo>
                    <a:pt x="65" y="327"/>
                  </a:lnTo>
                  <a:lnTo>
                    <a:pt x="61" y="324"/>
                  </a:lnTo>
                  <a:lnTo>
                    <a:pt x="61" y="327"/>
                  </a:lnTo>
                  <a:lnTo>
                    <a:pt x="60" y="327"/>
                  </a:lnTo>
                  <a:lnTo>
                    <a:pt x="63" y="334"/>
                  </a:lnTo>
                  <a:lnTo>
                    <a:pt x="63" y="335"/>
                  </a:lnTo>
                  <a:lnTo>
                    <a:pt x="59" y="336"/>
                  </a:lnTo>
                  <a:lnTo>
                    <a:pt x="58" y="335"/>
                  </a:lnTo>
                  <a:lnTo>
                    <a:pt x="57" y="335"/>
                  </a:lnTo>
                  <a:lnTo>
                    <a:pt x="57" y="334"/>
                  </a:lnTo>
                  <a:lnTo>
                    <a:pt x="58" y="333"/>
                  </a:lnTo>
                  <a:lnTo>
                    <a:pt x="53" y="330"/>
                  </a:lnTo>
                  <a:lnTo>
                    <a:pt x="53" y="331"/>
                  </a:lnTo>
                  <a:lnTo>
                    <a:pt x="54" y="334"/>
                  </a:lnTo>
                  <a:lnTo>
                    <a:pt x="53" y="334"/>
                  </a:lnTo>
                  <a:lnTo>
                    <a:pt x="52" y="333"/>
                  </a:lnTo>
                  <a:lnTo>
                    <a:pt x="51" y="333"/>
                  </a:lnTo>
                  <a:lnTo>
                    <a:pt x="51" y="334"/>
                  </a:lnTo>
                  <a:lnTo>
                    <a:pt x="53" y="335"/>
                  </a:lnTo>
                  <a:lnTo>
                    <a:pt x="54" y="337"/>
                  </a:lnTo>
                  <a:lnTo>
                    <a:pt x="55" y="339"/>
                  </a:lnTo>
                  <a:lnTo>
                    <a:pt x="48" y="341"/>
                  </a:lnTo>
                  <a:lnTo>
                    <a:pt x="46" y="341"/>
                  </a:lnTo>
                  <a:lnTo>
                    <a:pt x="46" y="342"/>
                  </a:lnTo>
                  <a:lnTo>
                    <a:pt x="45" y="342"/>
                  </a:lnTo>
                  <a:lnTo>
                    <a:pt x="45" y="345"/>
                  </a:lnTo>
                  <a:lnTo>
                    <a:pt x="42" y="349"/>
                  </a:lnTo>
                  <a:lnTo>
                    <a:pt x="41" y="349"/>
                  </a:lnTo>
                  <a:lnTo>
                    <a:pt x="41" y="351"/>
                  </a:lnTo>
                  <a:lnTo>
                    <a:pt x="37" y="349"/>
                  </a:lnTo>
                  <a:lnTo>
                    <a:pt x="36" y="348"/>
                  </a:lnTo>
                  <a:lnTo>
                    <a:pt x="35" y="347"/>
                  </a:lnTo>
                  <a:lnTo>
                    <a:pt x="35" y="349"/>
                  </a:lnTo>
                  <a:lnTo>
                    <a:pt x="36" y="354"/>
                  </a:lnTo>
                  <a:lnTo>
                    <a:pt x="33" y="349"/>
                  </a:lnTo>
                  <a:lnTo>
                    <a:pt x="33" y="347"/>
                  </a:lnTo>
                  <a:lnTo>
                    <a:pt x="30" y="345"/>
                  </a:lnTo>
                  <a:lnTo>
                    <a:pt x="29" y="342"/>
                  </a:lnTo>
                  <a:lnTo>
                    <a:pt x="27" y="341"/>
                  </a:lnTo>
                  <a:lnTo>
                    <a:pt x="27" y="340"/>
                  </a:lnTo>
                  <a:lnTo>
                    <a:pt x="24" y="336"/>
                  </a:lnTo>
                  <a:lnTo>
                    <a:pt x="24" y="334"/>
                  </a:lnTo>
                  <a:lnTo>
                    <a:pt x="27" y="334"/>
                  </a:lnTo>
                  <a:lnTo>
                    <a:pt x="23" y="331"/>
                  </a:lnTo>
                  <a:lnTo>
                    <a:pt x="23" y="334"/>
                  </a:lnTo>
                  <a:lnTo>
                    <a:pt x="18" y="329"/>
                  </a:lnTo>
                  <a:lnTo>
                    <a:pt x="17" y="329"/>
                  </a:lnTo>
                  <a:lnTo>
                    <a:pt x="13" y="323"/>
                  </a:lnTo>
                  <a:lnTo>
                    <a:pt x="13" y="319"/>
                  </a:lnTo>
                  <a:lnTo>
                    <a:pt x="13" y="318"/>
                  </a:lnTo>
                  <a:lnTo>
                    <a:pt x="12" y="317"/>
                  </a:lnTo>
                  <a:lnTo>
                    <a:pt x="10" y="313"/>
                  </a:lnTo>
                  <a:lnTo>
                    <a:pt x="6" y="312"/>
                  </a:lnTo>
                  <a:lnTo>
                    <a:pt x="3" y="309"/>
                  </a:lnTo>
                  <a:lnTo>
                    <a:pt x="1" y="304"/>
                  </a:lnTo>
                  <a:lnTo>
                    <a:pt x="3" y="301"/>
                  </a:lnTo>
                  <a:lnTo>
                    <a:pt x="0" y="299"/>
                  </a:lnTo>
                  <a:lnTo>
                    <a:pt x="6" y="299"/>
                  </a:lnTo>
                  <a:lnTo>
                    <a:pt x="7" y="298"/>
                  </a:lnTo>
                  <a:lnTo>
                    <a:pt x="12" y="301"/>
                  </a:lnTo>
                  <a:lnTo>
                    <a:pt x="13" y="304"/>
                  </a:lnTo>
                  <a:lnTo>
                    <a:pt x="13" y="311"/>
                  </a:lnTo>
                  <a:lnTo>
                    <a:pt x="13" y="312"/>
                  </a:lnTo>
                  <a:lnTo>
                    <a:pt x="15" y="312"/>
                  </a:lnTo>
                  <a:lnTo>
                    <a:pt x="16" y="311"/>
                  </a:lnTo>
                  <a:lnTo>
                    <a:pt x="15" y="307"/>
                  </a:lnTo>
                  <a:lnTo>
                    <a:pt x="19" y="306"/>
                  </a:lnTo>
                  <a:lnTo>
                    <a:pt x="22" y="305"/>
                  </a:lnTo>
                  <a:lnTo>
                    <a:pt x="24" y="303"/>
                  </a:lnTo>
                  <a:lnTo>
                    <a:pt x="28" y="303"/>
                  </a:lnTo>
                  <a:lnTo>
                    <a:pt x="29" y="301"/>
                  </a:lnTo>
                  <a:lnTo>
                    <a:pt x="30" y="299"/>
                  </a:lnTo>
                  <a:lnTo>
                    <a:pt x="34" y="298"/>
                  </a:lnTo>
                  <a:lnTo>
                    <a:pt x="34" y="295"/>
                  </a:lnTo>
                  <a:lnTo>
                    <a:pt x="35" y="292"/>
                  </a:lnTo>
                  <a:lnTo>
                    <a:pt x="36" y="292"/>
                  </a:lnTo>
                  <a:lnTo>
                    <a:pt x="36" y="288"/>
                  </a:lnTo>
                  <a:lnTo>
                    <a:pt x="37" y="287"/>
                  </a:lnTo>
                  <a:lnTo>
                    <a:pt x="39" y="288"/>
                  </a:lnTo>
                  <a:lnTo>
                    <a:pt x="40" y="289"/>
                  </a:lnTo>
                  <a:lnTo>
                    <a:pt x="43" y="289"/>
                  </a:lnTo>
                  <a:lnTo>
                    <a:pt x="46" y="288"/>
                  </a:lnTo>
                  <a:lnTo>
                    <a:pt x="47" y="287"/>
                  </a:lnTo>
                  <a:lnTo>
                    <a:pt x="48" y="288"/>
                  </a:lnTo>
                  <a:lnTo>
                    <a:pt x="48" y="289"/>
                  </a:lnTo>
                  <a:lnTo>
                    <a:pt x="51" y="289"/>
                  </a:lnTo>
                  <a:lnTo>
                    <a:pt x="51" y="287"/>
                  </a:lnTo>
                  <a:lnTo>
                    <a:pt x="55" y="292"/>
                  </a:lnTo>
                  <a:lnTo>
                    <a:pt x="59" y="289"/>
                  </a:lnTo>
                  <a:lnTo>
                    <a:pt x="46" y="280"/>
                  </a:lnTo>
                  <a:lnTo>
                    <a:pt x="46" y="279"/>
                  </a:lnTo>
                  <a:lnTo>
                    <a:pt x="49" y="275"/>
                  </a:lnTo>
                  <a:lnTo>
                    <a:pt x="49" y="273"/>
                  </a:lnTo>
                  <a:lnTo>
                    <a:pt x="51" y="273"/>
                  </a:lnTo>
                  <a:lnTo>
                    <a:pt x="52" y="273"/>
                  </a:lnTo>
                  <a:lnTo>
                    <a:pt x="57" y="270"/>
                  </a:lnTo>
                  <a:lnTo>
                    <a:pt x="58" y="270"/>
                  </a:lnTo>
                  <a:lnTo>
                    <a:pt x="61" y="271"/>
                  </a:lnTo>
                  <a:lnTo>
                    <a:pt x="66" y="273"/>
                  </a:lnTo>
                  <a:lnTo>
                    <a:pt x="67" y="274"/>
                  </a:lnTo>
                  <a:lnTo>
                    <a:pt x="67" y="275"/>
                  </a:lnTo>
                  <a:lnTo>
                    <a:pt x="71" y="275"/>
                  </a:lnTo>
                  <a:lnTo>
                    <a:pt x="73" y="276"/>
                  </a:lnTo>
                  <a:lnTo>
                    <a:pt x="75" y="276"/>
                  </a:lnTo>
                  <a:lnTo>
                    <a:pt x="75" y="274"/>
                  </a:lnTo>
                  <a:lnTo>
                    <a:pt x="82" y="277"/>
                  </a:lnTo>
                  <a:lnTo>
                    <a:pt x="82" y="276"/>
                  </a:lnTo>
                  <a:lnTo>
                    <a:pt x="78" y="274"/>
                  </a:lnTo>
                  <a:lnTo>
                    <a:pt x="73" y="269"/>
                  </a:lnTo>
                  <a:lnTo>
                    <a:pt x="72" y="267"/>
                  </a:lnTo>
                  <a:lnTo>
                    <a:pt x="71" y="264"/>
                  </a:lnTo>
                  <a:lnTo>
                    <a:pt x="76" y="264"/>
                  </a:lnTo>
                  <a:lnTo>
                    <a:pt x="78" y="263"/>
                  </a:lnTo>
                  <a:lnTo>
                    <a:pt x="76" y="261"/>
                  </a:lnTo>
                  <a:lnTo>
                    <a:pt x="75" y="261"/>
                  </a:lnTo>
                  <a:lnTo>
                    <a:pt x="75" y="263"/>
                  </a:lnTo>
                  <a:lnTo>
                    <a:pt x="71" y="261"/>
                  </a:lnTo>
                  <a:lnTo>
                    <a:pt x="69" y="262"/>
                  </a:lnTo>
                  <a:lnTo>
                    <a:pt x="67" y="261"/>
                  </a:lnTo>
                  <a:lnTo>
                    <a:pt x="69" y="259"/>
                  </a:lnTo>
                  <a:lnTo>
                    <a:pt x="64" y="258"/>
                  </a:lnTo>
                  <a:lnTo>
                    <a:pt x="60" y="257"/>
                  </a:lnTo>
                  <a:lnTo>
                    <a:pt x="60" y="256"/>
                  </a:lnTo>
                  <a:lnTo>
                    <a:pt x="63" y="253"/>
                  </a:lnTo>
                  <a:lnTo>
                    <a:pt x="64" y="252"/>
                  </a:lnTo>
                  <a:lnTo>
                    <a:pt x="64" y="251"/>
                  </a:lnTo>
                  <a:lnTo>
                    <a:pt x="63" y="251"/>
                  </a:lnTo>
                  <a:lnTo>
                    <a:pt x="60" y="255"/>
                  </a:lnTo>
                  <a:lnTo>
                    <a:pt x="59" y="256"/>
                  </a:lnTo>
                  <a:lnTo>
                    <a:pt x="58" y="255"/>
                  </a:lnTo>
                  <a:lnTo>
                    <a:pt x="58" y="253"/>
                  </a:lnTo>
                  <a:lnTo>
                    <a:pt x="57" y="252"/>
                  </a:lnTo>
                  <a:lnTo>
                    <a:pt x="55" y="252"/>
                  </a:lnTo>
                  <a:lnTo>
                    <a:pt x="53" y="250"/>
                  </a:lnTo>
                  <a:lnTo>
                    <a:pt x="51" y="251"/>
                  </a:lnTo>
                  <a:lnTo>
                    <a:pt x="49" y="249"/>
                  </a:lnTo>
                  <a:lnTo>
                    <a:pt x="48" y="250"/>
                  </a:lnTo>
                  <a:lnTo>
                    <a:pt x="47" y="250"/>
                  </a:lnTo>
                  <a:lnTo>
                    <a:pt x="47" y="247"/>
                  </a:lnTo>
                  <a:lnTo>
                    <a:pt x="43" y="246"/>
                  </a:lnTo>
                  <a:lnTo>
                    <a:pt x="40" y="241"/>
                  </a:lnTo>
                  <a:lnTo>
                    <a:pt x="39" y="241"/>
                  </a:lnTo>
                  <a:lnTo>
                    <a:pt x="39" y="243"/>
                  </a:lnTo>
                  <a:lnTo>
                    <a:pt x="41" y="245"/>
                  </a:lnTo>
                  <a:lnTo>
                    <a:pt x="41" y="246"/>
                  </a:lnTo>
                  <a:lnTo>
                    <a:pt x="40" y="247"/>
                  </a:lnTo>
                  <a:lnTo>
                    <a:pt x="37" y="246"/>
                  </a:lnTo>
                  <a:lnTo>
                    <a:pt x="35" y="246"/>
                  </a:lnTo>
                  <a:lnTo>
                    <a:pt x="31" y="246"/>
                  </a:lnTo>
                  <a:lnTo>
                    <a:pt x="27" y="241"/>
                  </a:lnTo>
                  <a:lnTo>
                    <a:pt x="27" y="238"/>
                  </a:lnTo>
                  <a:lnTo>
                    <a:pt x="24" y="238"/>
                  </a:lnTo>
                  <a:lnTo>
                    <a:pt x="24" y="240"/>
                  </a:lnTo>
                  <a:lnTo>
                    <a:pt x="23" y="240"/>
                  </a:lnTo>
                  <a:lnTo>
                    <a:pt x="22" y="239"/>
                  </a:lnTo>
                  <a:lnTo>
                    <a:pt x="21" y="235"/>
                  </a:lnTo>
                  <a:lnTo>
                    <a:pt x="22" y="232"/>
                  </a:lnTo>
                  <a:lnTo>
                    <a:pt x="21" y="231"/>
                  </a:lnTo>
                  <a:lnTo>
                    <a:pt x="22" y="229"/>
                  </a:lnTo>
                  <a:lnTo>
                    <a:pt x="19" y="225"/>
                  </a:lnTo>
                  <a:lnTo>
                    <a:pt x="18" y="226"/>
                  </a:lnTo>
                  <a:lnTo>
                    <a:pt x="16" y="229"/>
                  </a:lnTo>
                  <a:lnTo>
                    <a:pt x="15" y="229"/>
                  </a:lnTo>
                  <a:lnTo>
                    <a:pt x="13" y="227"/>
                  </a:lnTo>
                  <a:lnTo>
                    <a:pt x="15" y="225"/>
                  </a:lnTo>
                  <a:lnTo>
                    <a:pt x="19" y="223"/>
                  </a:lnTo>
                  <a:lnTo>
                    <a:pt x="21" y="221"/>
                  </a:lnTo>
                  <a:lnTo>
                    <a:pt x="21" y="217"/>
                  </a:lnTo>
                  <a:lnTo>
                    <a:pt x="22" y="214"/>
                  </a:lnTo>
                  <a:lnTo>
                    <a:pt x="24" y="215"/>
                  </a:lnTo>
                  <a:lnTo>
                    <a:pt x="27" y="217"/>
                  </a:lnTo>
                  <a:lnTo>
                    <a:pt x="28" y="220"/>
                  </a:lnTo>
                  <a:lnTo>
                    <a:pt x="29" y="220"/>
                  </a:lnTo>
                  <a:lnTo>
                    <a:pt x="30" y="216"/>
                  </a:lnTo>
                  <a:lnTo>
                    <a:pt x="33" y="211"/>
                  </a:lnTo>
                  <a:lnTo>
                    <a:pt x="36" y="209"/>
                  </a:lnTo>
                  <a:lnTo>
                    <a:pt x="41" y="209"/>
                  </a:lnTo>
                  <a:lnTo>
                    <a:pt x="48" y="205"/>
                  </a:lnTo>
                  <a:lnTo>
                    <a:pt x="52" y="207"/>
                  </a:lnTo>
                  <a:lnTo>
                    <a:pt x="53" y="208"/>
                  </a:lnTo>
                  <a:lnTo>
                    <a:pt x="54" y="205"/>
                  </a:lnTo>
                  <a:lnTo>
                    <a:pt x="59" y="203"/>
                  </a:lnTo>
                  <a:lnTo>
                    <a:pt x="64" y="203"/>
                  </a:lnTo>
                  <a:lnTo>
                    <a:pt x="67" y="204"/>
                  </a:lnTo>
                  <a:lnTo>
                    <a:pt x="67" y="203"/>
                  </a:lnTo>
                  <a:lnTo>
                    <a:pt x="66" y="203"/>
                  </a:lnTo>
                  <a:lnTo>
                    <a:pt x="49" y="203"/>
                  </a:lnTo>
                  <a:lnTo>
                    <a:pt x="40" y="207"/>
                  </a:lnTo>
                  <a:lnTo>
                    <a:pt x="35" y="209"/>
                  </a:lnTo>
                  <a:lnTo>
                    <a:pt x="34" y="208"/>
                  </a:lnTo>
                  <a:lnTo>
                    <a:pt x="33" y="207"/>
                  </a:lnTo>
                  <a:lnTo>
                    <a:pt x="31" y="208"/>
                  </a:lnTo>
                  <a:lnTo>
                    <a:pt x="31" y="205"/>
                  </a:lnTo>
                  <a:lnTo>
                    <a:pt x="29" y="204"/>
                  </a:lnTo>
                  <a:lnTo>
                    <a:pt x="29" y="202"/>
                  </a:lnTo>
                  <a:lnTo>
                    <a:pt x="30" y="202"/>
                  </a:lnTo>
                  <a:lnTo>
                    <a:pt x="34" y="201"/>
                  </a:lnTo>
                  <a:lnTo>
                    <a:pt x="36" y="202"/>
                  </a:lnTo>
                  <a:lnTo>
                    <a:pt x="39" y="201"/>
                  </a:lnTo>
                  <a:lnTo>
                    <a:pt x="39" y="199"/>
                  </a:lnTo>
                  <a:lnTo>
                    <a:pt x="37" y="198"/>
                  </a:lnTo>
                  <a:lnTo>
                    <a:pt x="35" y="199"/>
                  </a:lnTo>
                  <a:lnTo>
                    <a:pt x="33" y="198"/>
                  </a:lnTo>
                  <a:lnTo>
                    <a:pt x="31" y="199"/>
                  </a:lnTo>
                  <a:lnTo>
                    <a:pt x="30" y="198"/>
                  </a:lnTo>
                  <a:lnTo>
                    <a:pt x="31" y="195"/>
                  </a:lnTo>
                  <a:lnTo>
                    <a:pt x="33" y="195"/>
                  </a:lnTo>
                  <a:lnTo>
                    <a:pt x="35" y="195"/>
                  </a:lnTo>
                  <a:lnTo>
                    <a:pt x="36" y="192"/>
                  </a:lnTo>
                  <a:lnTo>
                    <a:pt x="36" y="193"/>
                  </a:lnTo>
                  <a:lnTo>
                    <a:pt x="40" y="192"/>
                  </a:lnTo>
                  <a:lnTo>
                    <a:pt x="39" y="191"/>
                  </a:lnTo>
                  <a:lnTo>
                    <a:pt x="39" y="187"/>
                  </a:lnTo>
                  <a:lnTo>
                    <a:pt x="37" y="187"/>
                  </a:lnTo>
                  <a:lnTo>
                    <a:pt x="35" y="190"/>
                  </a:lnTo>
                  <a:lnTo>
                    <a:pt x="29" y="192"/>
                  </a:lnTo>
                  <a:lnTo>
                    <a:pt x="30" y="193"/>
                  </a:lnTo>
                  <a:lnTo>
                    <a:pt x="29" y="195"/>
                  </a:lnTo>
                  <a:lnTo>
                    <a:pt x="24" y="193"/>
                  </a:lnTo>
                  <a:lnTo>
                    <a:pt x="24" y="192"/>
                  </a:lnTo>
                  <a:lnTo>
                    <a:pt x="25" y="192"/>
                  </a:lnTo>
                  <a:lnTo>
                    <a:pt x="21" y="190"/>
                  </a:lnTo>
                  <a:lnTo>
                    <a:pt x="22" y="189"/>
                  </a:lnTo>
                  <a:lnTo>
                    <a:pt x="21" y="187"/>
                  </a:lnTo>
                  <a:lnTo>
                    <a:pt x="22" y="185"/>
                  </a:lnTo>
                  <a:lnTo>
                    <a:pt x="21" y="184"/>
                  </a:lnTo>
                  <a:lnTo>
                    <a:pt x="22" y="178"/>
                  </a:lnTo>
                  <a:lnTo>
                    <a:pt x="19" y="174"/>
                  </a:lnTo>
                  <a:lnTo>
                    <a:pt x="21" y="173"/>
                  </a:lnTo>
                  <a:lnTo>
                    <a:pt x="21" y="169"/>
                  </a:lnTo>
                  <a:lnTo>
                    <a:pt x="15" y="163"/>
                  </a:lnTo>
                  <a:lnTo>
                    <a:pt x="16" y="163"/>
                  </a:lnTo>
                  <a:lnTo>
                    <a:pt x="16" y="161"/>
                  </a:lnTo>
                  <a:lnTo>
                    <a:pt x="17" y="157"/>
                  </a:lnTo>
                  <a:lnTo>
                    <a:pt x="19" y="156"/>
                  </a:lnTo>
                  <a:lnTo>
                    <a:pt x="19" y="157"/>
                  </a:lnTo>
                  <a:lnTo>
                    <a:pt x="21" y="157"/>
                  </a:lnTo>
                  <a:lnTo>
                    <a:pt x="23" y="154"/>
                  </a:lnTo>
                  <a:lnTo>
                    <a:pt x="21" y="151"/>
                  </a:lnTo>
                  <a:lnTo>
                    <a:pt x="22" y="151"/>
                  </a:lnTo>
                  <a:lnTo>
                    <a:pt x="23" y="153"/>
                  </a:lnTo>
                  <a:lnTo>
                    <a:pt x="25" y="150"/>
                  </a:lnTo>
                  <a:lnTo>
                    <a:pt x="25" y="149"/>
                  </a:lnTo>
                  <a:lnTo>
                    <a:pt x="27" y="148"/>
                  </a:lnTo>
                  <a:lnTo>
                    <a:pt x="27" y="145"/>
                  </a:lnTo>
                  <a:lnTo>
                    <a:pt x="28" y="145"/>
                  </a:lnTo>
                  <a:lnTo>
                    <a:pt x="25" y="142"/>
                  </a:lnTo>
                  <a:lnTo>
                    <a:pt x="27" y="141"/>
                  </a:lnTo>
                  <a:lnTo>
                    <a:pt x="24" y="138"/>
                  </a:lnTo>
                  <a:lnTo>
                    <a:pt x="25" y="136"/>
                  </a:lnTo>
                  <a:lnTo>
                    <a:pt x="28" y="135"/>
                  </a:lnTo>
                  <a:lnTo>
                    <a:pt x="31" y="135"/>
                  </a:lnTo>
                  <a:lnTo>
                    <a:pt x="30" y="136"/>
                  </a:lnTo>
                  <a:lnTo>
                    <a:pt x="35" y="137"/>
                  </a:lnTo>
                  <a:lnTo>
                    <a:pt x="37" y="138"/>
                  </a:lnTo>
                  <a:lnTo>
                    <a:pt x="37" y="137"/>
                  </a:lnTo>
                  <a:lnTo>
                    <a:pt x="39" y="137"/>
                  </a:lnTo>
                  <a:lnTo>
                    <a:pt x="39" y="139"/>
                  </a:lnTo>
                  <a:lnTo>
                    <a:pt x="40" y="142"/>
                  </a:lnTo>
                  <a:lnTo>
                    <a:pt x="41" y="138"/>
                  </a:lnTo>
                  <a:lnTo>
                    <a:pt x="45" y="136"/>
                  </a:lnTo>
                  <a:lnTo>
                    <a:pt x="46" y="137"/>
                  </a:lnTo>
                  <a:lnTo>
                    <a:pt x="47" y="139"/>
                  </a:lnTo>
                  <a:lnTo>
                    <a:pt x="48" y="138"/>
                  </a:lnTo>
                  <a:lnTo>
                    <a:pt x="47" y="137"/>
                  </a:lnTo>
                  <a:lnTo>
                    <a:pt x="47" y="135"/>
                  </a:lnTo>
                  <a:lnTo>
                    <a:pt x="46" y="135"/>
                  </a:lnTo>
                  <a:lnTo>
                    <a:pt x="45" y="133"/>
                  </a:lnTo>
                  <a:lnTo>
                    <a:pt x="45" y="132"/>
                  </a:lnTo>
                  <a:lnTo>
                    <a:pt x="41" y="135"/>
                  </a:lnTo>
                  <a:lnTo>
                    <a:pt x="40" y="132"/>
                  </a:lnTo>
                  <a:lnTo>
                    <a:pt x="36" y="131"/>
                  </a:lnTo>
                  <a:lnTo>
                    <a:pt x="37" y="126"/>
                  </a:lnTo>
                  <a:lnTo>
                    <a:pt x="40" y="125"/>
                  </a:lnTo>
                  <a:lnTo>
                    <a:pt x="39" y="125"/>
                  </a:lnTo>
                  <a:lnTo>
                    <a:pt x="39" y="124"/>
                  </a:lnTo>
                  <a:lnTo>
                    <a:pt x="39" y="123"/>
                  </a:lnTo>
                  <a:lnTo>
                    <a:pt x="41" y="120"/>
                  </a:lnTo>
                  <a:lnTo>
                    <a:pt x="40" y="119"/>
                  </a:lnTo>
                  <a:lnTo>
                    <a:pt x="41" y="114"/>
                  </a:lnTo>
                  <a:lnTo>
                    <a:pt x="43" y="114"/>
                  </a:lnTo>
                  <a:lnTo>
                    <a:pt x="43" y="112"/>
                  </a:lnTo>
                  <a:lnTo>
                    <a:pt x="47" y="109"/>
                  </a:lnTo>
                  <a:lnTo>
                    <a:pt x="48" y="109"/>
                  </a:lnTo>
                  <a:lnTo>
                    <a:pt x="47" y="115"/>
                  </a:lnTo>
                  <a:lnTo>
                    <a:pt x="48" y="115"/>
                  </a:lnTo>
                  <a:lnTo>
                    <a:pt x="51" y="114"/>
                  </a:lnTo>
                  <a:lnTo>
                    <a:pt x="54" y="115"/>
                  </a:lnTo>
                  <a:lnTo>
                    <a:pt x="55" y="118"/>
                  </a:lnTo>
                  <a:lnTo>
                    <a:pt x="57" y="119"/>
                  </a:lnTo>
                  <a:lnTo>
                    <a:pt x="57" y="120"/>
                  </a:lnTo>
                  <a:lnTo>
                    <a:pt x="60" y="123"/>
                  </a:lnTo>
                  <a:lnTo>
                    <a:pt x="61" y="121"/>
                  </a:lnTo>
                  <a:lnTo>
                    <a:pt x="61" y="117"/>
                  </a:lnTo>
                  <a:lnTo>
                    <a:pt x="63" y="117"/>
                  </a:lnTo>
                  <a:lnTo>
                    <a:pt x="64" y="115"/>
                  </a:lnTo>
                  <a:lnTo>
                    <a:pt x="65" y="117"/>
                  </a:lnTo>
                  <a:lnTo>
                    <a:pt x="65" y="119"/>
                  </a:lnTo>
                  <a:lnTo>
                    <a:pt x="67" y="123"/>
                  </a:lnTo>
                  <a:lnTo>
                    <a:pt x="67" y="124"/>
                  </a:lnTo>
                  <a:lnTo>
                    <a:pt x="72" y="126"/>
                  </a:lnTo>
                  <a:lnTo>
                    <a:pt x="73" y="125"/>
                  </a:lnTo>
                  <a:lnTo>
                    <a:pt x="76" y="127"/>
                  </a:lnTo>
                  <a:lnTo>
                    <a:pt x="75" y="129"/>
                  </a:lnTo>
                  <a:lnTo>
                    <a:pt x="75" y="131"/>
                  </a:lnTo>
                  <a:lnTo>
                    <a:pt x="73" y="132"/>
                  </a:lnTo>
                  <a:lnTo>
                    <a:pt x="66" y="131"/>
                  </a:lnTo>
                  <a:lnTo>
                    <a:pt x="65" y="132"/>
                  </a:lnTo>
                  <a:lnTo>
                    <a:pt x="64" y="131"/>
                  </a:lnTo>
                  <a:lnTo>
                    <a:pt x="63" y="130"/>
                  </a:lnTo>
                  <a:lnTo>
                    <a:pt x="61" y="130"/>
                  </a:lnTo>
                  <a:lnTo>
                    <a:pt x="67" y="138"/>
                  </a:lnTo>
                  <a:lnTo>
                    <a:pt x="71" y="139"/>
                  </a:lnTo>
                  <a:lnTo>
                    <a:pt x="73" y="139"/>
                  </a:lnTo>
                  <a:lnTo>
                    <a:pt x="73" y="141"/>
                  </a:lnTo>
                  <a:lnTo>
                    <a:pt x="76" y="139"/>
                  </a:lnTo>
                  <a:lnTo>
                    <a:pt x="77" y="139"/>
                  </a:lnTo>
                  <a:lnTo>
                    <a:pt x="78" y="149"/>
                  </a:lnTo>
                  <a:lnTo>
                    <a:pt x="77" y="154"/>
                  </a:lnTo>
                  <a:lnTo>
                    <a:pt x="77" y="155"/>
                  </a:lnTo>
                  <a:lnTo>
                    <a:pt x="79" y="166"/>
                  </a:lnTo>
                  <a:lnTo>
                    <a:pt x="79" y="169"/>
                  </a:lnTo>
                  <a:lnTo>
                    <a:pt x="82" y="174"/>
                  </a:lnTo>
                  <a:lnTo>
                    <a:pt x="81" y="169"/>
                  </a:lnTo>
                  <a:lnTo>
                    <a:pt x="82" y="166"/>
                  </a:lnTo>
                  <a:lnTo>
                    <a:pt x="78" y="157"/>
                  </a:lnTo>
                  <a:lnTo>
                    <a:pt x="78" y="153"/>
                  </a:lnTo>
                  <a:lnTo>
                    <a:pt x="79" y="151"/>
                  </a:lnTo>
                  <a:lnTo>
                    <a:pt x="79" y="150"/>
                  </a:lnTo>
                  <a:lnTo>
                    <a:pt x="79" y="148"/>
                  </a:lnTo>
                  <a:lnTo>
                    <a:pt x="82" y="148"/>
                  </a:lnTo>
                  <a:lnTo>
                    <a:pt x="83" y="148"/>
                  </a:lnTo>
                  <a:lnTo>
                    <a:pt x="81" y="143"/>
                  </a:lnTo>
                  <a:lnTo>
                    <a:pt x="82" y="141"/>
                  </a:lnTo>
                  <a:lnTo>
                    <a:pt x="82" y="139"/>
                  </a:lnTo>
                  <a:lnTo>
                    <a:pt x="83" y="139"/>
                  </a:lnTo>
                  <a:lnTo>
                    <a:pt x="83" y="142"/>
                  </a:lnTo>
                  <a:lnTo>
                    <a:pt x="85" y="144"/>
                  </a:lnTo>
                  <a:lnTo>
                    <a:pt x="85" y="139"/>
                  </a:lnTo>
                  <a:lnTo>
                    <a:pt x="85" y="138"/>
                  </a:lnTo>
                  <a:lnTo>
                    <a:pt x="88" y="137"/>
                  </a:lnTo>
                  <a:lnTo>
                    <a:pt x="89" y="135"/>
                  </a:lnTo>
                  <a:lnTo>
                    <a:pt x="90" y="135"/>
                  </a:lnTo>
                  <a:lnTo>
                    <a:pt x="90" y="137"/>
                  </a:lnTo>
                  <a:lnTo>
                    <a:pt x="91" y="136"/>
                  </a:lnTo>
                  <a:lnTo>
                    <a:pt x="91" y="133"/>
                  </a:lnTo>
                  <a:lnTo>
                    <a:pt x="93" y="133"/>
                  </a:lnTo>
                  <a:lnTo>
                    <a:pt x="93" y="132"/>
                  </a:lnTo>
                  <a:lnTo>
                    <a:pt x="91" y="132"/>
                  </a:lnTo>
                  <a:lnTo>
                    <a:pt x="88" y="131"/>
                  </a:lnTo>
                  <a:lnTo>
                    <a:pt x="85" y="131"/>
                  </a:lnTo>
                  <a:lnTo>
                    <a:pt x="84" y="129"/>
                  </a:lnTo>
                  <a:lnTo>
                    <a:pt x="83" y="125"/>
                  </a:lnTo>
                  <a:lnTo>
                    <a:pt x="84" y="125"/>
                  </a:lnTo>
                  <a:lnTo>
                    <a:pt x="87" y="126"/>
                  </a:lnTo>
                  <a:lnTo>
                    <a:pt x="87" y="127"/>
                  </a:lnTo>
                  <a:lnTo>
                    <a:pt x="88" y="127"/>
                  </a:lnTo>
                  <a:lnTo>
                    <a:pt x="88" y="124"/>
                  </a:lnTo>
                  <a:lnTo>
                    <a:pt x="90" y="123"/>
                  </a:lnTo>
                  <a:lnTo>
                    <a:pt x="89" y="123"/>
                  </a:lnTo>
                  <a:lnTo>
                    <a:pt x="88" y="121"/>
                  </a:lnTo>
                  <a:lnTo>
                    <a:pt x="87" y="119"/>
                  </a:lnTo>
                  <a:lnTo>
                    <a:pt x="88" y="117"/>
                  </a:lnTo>
                  <a:lnTo>
                    <a:pt x="87" y="115"/>
                  </a:lnTo>
                  <a:lnTo>
                    <a:pt x="85" y="114"/>
                  </a:lnTo>
                  <a:lnTo>
                    <a:pt x="85" y="117"/>
                  </a:lnTo>
                  <a:lnTo>
                    <a:pt x="87" y="123"/>
                  </a:lnTo>
                  <a:lnTo>
                    <a:pt x="84" y="121"/>
                  </a:lnTo>
                  <a:lnTo>
                    <a:pt x="84" y="119"/>
                  </a:lnTo>
                  <a:lnTo>
                    <a:pt x="85" y="119"/>
                  </a:lnTo>
                  <a:lnTo>
                    <a:pt x="84" y="115"/>
                  </a:lnTo>
                  <a:lnTo>
                    <a:pt x="83" y="115"/>
                  </a:lnTo>
                  <a:lnTo>
                    <a:pt x="82" y="113"/>
                  </a:lnTo>
                  <a:lnTo>
                    <a:pt x="82" y="112"/>
                  </a:lnTo>
                  <a:lnTo>
                    <a:pt x="82" y="109"/>
                  </a:lnTo>
                  <a:lnTo>
                    <a:pt x="82" y="106"/>
                  </a:lnTo>
                  <a:lnTo>
                    <a:pt x="90" y="107"/>
                  </a:lnTo>
                  <a:lnTo>
                    <a:pt x="93" y="109"/>
                  </a:lnTo>
                  <a:lnTo>
                    <a:pt x="94" y="109"/>
                  </a:lnTo>
                  <a:lnTo>
                    <a:pt x="93" y="115"/>
                  </a:lnTo>
                  <a:lnTo>
                    <a:pt x="94" y="117"/>
                  </a:lnTo>
                  <a:lnTo>
                    <a:pt x="94" y="119"/>
                  </a:lnTo>
                  <a:lnTo>
                    <a:pt x="94" y="120"/>
                  </a:lnTo>
                  <a:lnTo>
                    <a:pt x="95" y="118"/>
                  </a:lnTo>
                  <a:lnTo>
                    <a:pt x="96" y="120"/>
                  </a:lnTo>
                  <a:lnTo>
                    <a:pt x="99" y="121"/>
                  </a:lnTo>
                  <a:lnTo>
                    <a:pt x="97" y="119"/>
                  </a:lnTo>
                  <a:lnTo>
                    <a:pt x="96" y="119"/>
                  </a:lnTo>
                  <a:lnTo>
                    <a:pt x="97" y="118"/>
                  </a:lnTo>
                  <a:lnTo>
                    <a:pt x="99" y="118"/>
                  </a:lnTo>
                  <a:lnTo>
                    <a:pt x="100" y="119"/>
                  </a:lnTo>
                  <a:lnTo>
                    <a:pt x="100" y="121"/>
                  </a:lnTo>
                  <a:lnTo>
                    <a:pt x="102" y="124"/>
                  </a:lnTo>
                  <a:lnTo>
                    <a:pt x="103" y="126"/>
                  </a:lnTo>
                  <a:lnTo>
                    <a:pt x="103" y="127"/>
                  </a:lnTo>
                  <a:lnTo>
                    <a:pt x="106" y="126"/>
                  </a:lnTo>
                  <a:lnTo>
                    <a:pt x="107" y="130"/>
                  </a:lnTo>
                  <a:lnTo>
                    <a:pt x="105" y="131"/>
                  </a:lnTo>
                  <a:lnTo>
                    <a:pt x="106" y="133"/>
                  </a:lnTo>
                  <a:lnTo>
                    <a:pt x="105" y="137"/>
                  </a:lnTo>
                  <a:lnTo>
                    <a:pt x="102" y="135"/>
                  </a:lnTo>
                  <a:lnTo>
                    <a:pt x="101" y="132"/>
                  </a:lnTo>
                  <a:lnTo>
                    <a:pt x="95" y="131"/>
                  </a:lnTo>
                  <a:lnTo>
                    <a:pt x="94" y="132"/>
                  </a:lnTo>
                  <a:lnTo>
                    <a:pt x="95" y="135"/>
                  </a:lnTo>
                  <a:lnTo>
                    <a:pt x="96" y="135"/>
                  </a:lnTo>
                  <a:lnTo>
                    <a:pt x="99" y="135"/>
                  </a:lnTo>
                  <a:lnTo>
                    <a:pt x="103" y="138"/>
                  </a:lnTo>
                  <a:lnTo>
                    <a:pt x="105" y="139"/>
                  </a:lnTo>
                  <a:lnTo>
                    <a:pt x="111" y="143"/>
                  </a:lnTo>
                  <a:lnTo>
                    <a:pt x="113" y="141"/>
                  </a:lnTo>
                  <a:lnTo>
                    <a:pt x="114" y="142"/>
                  </a:lnTo>
                  <a:lnTo>
                    <a:pt x="114" y="145"/>
                  </a:lnTo>
                  <a:lnTo>
                    <a:pt x="115" y="147"/>
                  </a:lnTo>
                  <a:lnTo>
                    <a:pt x="117" y="153"/>
                  </a:lnTo>
                  <a:lnTo>
                    <a:pt x="118" y="151"/>
                  </a:lnTo>
                  <a:lnTo>
                    <a:pt x="121" y="153"/>
                  </a:lnTo>
                  <a:lnTo>
                    <a:pt x="121" y="151"/>
                  </a:lnTo>
                  <a:lnTo>
                    <a:pt x="121" y="150"/>
                  </a:lnTo>
                  <a:lnTo>
                    <a:pt x="120" y="150"/>
                  </a:lnTo>
                  <a:lnTo>
                    <a:pt x="120" y="149"/>
                  </a:lnTo>
                  <a:lnTo>
                    <a:pt x="119" y="148"/>
                  </a:lnTo>
                  <a:lnTo>
                    <a:pt x="120" y="145"/>
                  </a:lnTo>
                  <a:lnTo>
                    <a:pt x="124" y="145"/>
                  </a:lnTo>
                  <a:lnTo>
                    <a:pt x="120" y="143"/>
                  </a:lnTo>
                  <a:lnTo>
                    <a:pt x="119" y="141"/>
                  </a:lnTo>
                  <a:lnTo>
                    <a:pt x="115" y="139"/>
                  </a:lnTo>
                  <a:lnTo>
                    <a:pt x="115" y="141"/>
                  </a:lnTo>
                  <a:lnTo>
                    <a:pt x="113" y="137"/>
                  </a:lnTo>
                  <a:lnTo>
                    <a:pt x="112" y="137"/>
                  </a:lnTo>
                  <a:lnTo>
                    <a:pt x="109" y="136"/>
                  </a:lnTo>
                  <a:lnTo>
                    <a:pt x="112" y="136"/>
                  </a:lnTo>
                  <a:lnTo>
                    <a:pt x="112" y="132"/>
                  </a:lnTo>
                  <a:lnTo>
                    <a:pt x="114" y="132"/>
                  </a:lnTo>
                  <a:lnTo>
                    <a:pt x="117" y="133"/>
                  </a:lnTo>
                  <a:lnTo>
                    <a:pt x="117" y="132"/>
                  </a:lnTo>
                  <a:lnTo>
                    <a:pt x="114" y="129"/>
                  </a:lnTo>
                  <a:lnTo>
                    <a:pt x="112" y="129"/>
                  </a:lnTo>
                  <a:lnTo>
                    <a:pt x="111" y="126"/>
                  </a:lnTo>
                  <a:lnTo>
                    <a:pt x="112" y="124"/>
                  </a:lnTo>
                  <a:lnTo>
                    <a:pt x="111" y="123"/>
                  </a:lnTo>
                  <a:lnTo>
                    <a:pt x="109" y="120"/>
                  </a:lnTo>
                  <a:lnTo>
                    <a:pt x="108" y="120"/>
                  </a:lnTo>
                  <a:lnTo>
                    <a:pt x="105" y="119"/>
                  </a:lnTo>
                  <a:lnTo>
                    <a:pt x="105" y="117"/>
                  </a:lnTo>
                  <a:lnTo>
                    <a:pt x="103" y="114"/>
                  </a:lnTo>
                  <a:lnTo>
                    <a:pt x="105" y="113"/>
                  </a:lnTo>
                  <a:lnTo>
                    <a:pt x="101" y="111"/>
                  </a:lnTo>
                  <a:lnTo>
                    <a:pt x="102" y="106"/>
                  </a:lnTo>
                  <a:lnTo>
                    <a:pt x="101" y="105"/>
                  </a:lnTo>
                  <a:lnTo>
                    <a:pt x="101" y="103"/>
                  </a:lnTo>
                  <a:lnTo>
                    <a:pt x="100" y="102"/>
                  </a:lnTo>
                  <a:lnTo>
                    <a:pt x="101" y="102"/>
                  </a:lnTo>
                  <a:lnTo>
                    <a:pt x="102" y="101"/>
                  </a:lnTo>
                  <a:lnTo>
                    <a:pt x="103" y="102"/>
                  </a:lnTo>
                  <a:lnTo>
                    <a:pt x="105" y="100"/>
                  </a:lnTo>
                  <a:lnTo>
                    <a:pt x="108" y="100"/>
                  </a:lnTo>
                  <a:lnTo>
                    <a:pt x="108" y="99"/>
                  </a:lnTo>
                  <a:lnTo>
                    <a:pt x="109" y="100"/>
                  </a:lnTo>
                  <a:lnTo>
                    <a:pt x="112" y="99"/>
                  </a:lnTo>
                  <a:lnTo>
                    <a:pt x="111" y="97"/>
                  </a:lnTo>
                  <a:lnTo>
                    <a:pt x="108" y="97"/>
                  </a:lnTo>
                  <a:lnTo>
                    <a:pt x="107" y="99"/>
                  </a:lnTo>
                  <a:lnTo>
                    <a:pt x="106" y="97"/>
                  </a:lnTo>
                  <a:lnTo>
                    <a:pt x="103" y="99"/>
                  </a:lnTo>
                  <a:lnTo>
                    <a:pt x="100" y="97"/>
                  </a:lnTo>
                  <a:lnTo>
                    <a:pt x="99" y="96"/>
                  </a:lnTo>
                  <a:lnTo>
                    <a:pt x="102" y="93"/>
                  </a:lnTo>
                  <a:lnTo>
                    <a:pt x="103" y="93"/>
                  </a:lnTo>
                  <a:lnTo>
                    <a:pt x="105" y="93"/>
                  </a:lnTo>
                  <a:lnTo>
                    <a:pt x="105" y="90"/>
                  </a:lnTo>
                  <a:lnTo>
                    <a:pt x="106" y="90"/>
                  </a:lnTo>
                  <a:lnTo>
                    <a:pt x="107" y="90"/>
                  </a:lnTo>
                  <a:lnTo>
                    <a:pt x="107" y="89"/>
                  </a:lnTo>
                  <a:lnTo>
                    <a:pt x="105" y="88"/>
                  </a:lnTo>
                  <a:lnTo>
                    <a:pt x="106" y="85"/>
                  </a:lnTo>
                  <a:lnTo>
                    <a:pt x="107" y="85"/>
                  </a:lnTo>
                  <a:lnTo>
                    <a:pt x="109" y="87"/>
                  </a:lnTo>
                  <a:lnTo>
                    <a:pt x="109" y="85"/>
                  </a:lnTo>
                  <a:lnTo>
                    <a:pt x="113" y="84"/>
                  </a:lnTo>
                  <a:lnTo>
                    <a:pt x="115" y="87"/>
                  </a:lnTo>
                  <a:lnTo>
                    <a:pt x="117" y="87"/>
                  </a:lnTo>
                  <a:lnTo>
                    <a:pt x="118" y="84"/>
                  </a:lnTo>
                  <a:lnTo>
                    <a:pt x="119" y="83"/>
                  </a:lnTo>
                  <a:lnTo>
                    <a:pt x="121" y="84"/>
                  </a:lnTo>
                  <a:lnTo>
                    <a:pt x="123" y="84"/>
                  </a:lnTo>
                  <a:lnTo>
                    <a:pt x="123" y="83"/>
                  </a:lnTo>
                  <a:lnTo>
                    <a:pt x="121" y="82"/>
                  </a:lnTo>
                  <a:lnTo>
                    <a:pt x="123" y="81"/>
                  </a:lnTo>
                  <a:lnTo>
                    <a:pt x="125" y="81"/>
                  </a:lnTo>
                  <a:lnTo>
                    <a:pt x="125" y="78"/>
                  </a:lnTo>
                  <a:lnTo>
                    <a:pt x="126" y="77"/>
                  </a:lnTo>
                  <a:lnTo>
                    <a:pt x="129" y="78"/>
                  </a:lnTo>
                  <a:lnTo>
                    <a:pt x="132" y="73"/>
                  </a:lnTo>
                  <a:lnTo>
                    <a:pt x="133" y="73"/>
                  </a:lnTo>
                  <a:lnTo>
                    <a:pt x="133" y="76"/>
                  </a:lnTo>
                  <a:lnTo>
                    <a:pt x="135" y="77"/>
                  </a:lnTo>
                  <a:lnTo>
                    <a:pt x="136" y="73"/>
                  </a:lnTo>
                  <a:lnTo>
                    <a:pt x="141" y="72"/>
                  </a:lnTo>
                  <a:lnTo>
                    <a:pt x="141" y="70"/>
                  </a:lnTo>
                  <a:lnTo>
                    <a:pt x="142" y="69"/>
                  </a:lnTo>
                  <a:lnTo>
                    <a:pt x="144" y="69"/>
                  </a:lnTo>
                  <a:lnTo>
                    <a:pt x="145" y="66"/>
                  </a:lnTo>
                  <a:lnTo>
                    <a:pt x="147" y="66"/>
                  </a:lnTo>
                  <a:lnTo>
                    <a:pt x="148" y="71"/>
                  </a:lnTo>
                  <a:lnTo>
                    <a:pt x="149" y="71"/>
                  </a:lnTo>
                  <a:lnTo>
                    <a:pt x="149" y="70"/>
                  </a:lnTo>
                  <a:lnTo>
                    <a:pt x="150" y="70"/>
                  </a:lnTo>
                  <a:lnTo>
                    <a:pt x="153" y="71"/>
                  </a:lnTo>
                  <a:lnTo>
                    <a:pt x="155" y="70"/>
                  </a:lnTo>
                  <a:lnTo>
                    <a:pt x="160" y="66"/>
                  </a:lnTo>
                  <a:lnTo>
                    <a:pt x="163" y="64"/>
                  </a:lnTo>
                  <a:lnTo>
                    <a:pt x="167" y="64"/>
                  </a:lnTo>
                  <a:lnTo>
                    <a:pt x="169" y="63"/>
                  </a:lnTo>
                  <a:lnTo>
                    <a:pt x="172" y="64"/>
                  </a:lnTo>
                  <a:lnTo>
                    <a:pt x="180" y="51"/>
                  </a:lnTo>
                  <a:lnTo>
                    <a:pt x="181" y="49"/>
                  </a:lnTo>
                  <a:lnTo>
                    <a:pt x="185" y="49"/>
                  </a:lnTo>
                  <a:lnTo>
                    <a:pt x="187" y="48"/>
                  </a:lnTo>
                  <a:lnTo>
                    <a:pt x="189" y="45"/>
                  </a:lnTo>
                  <a:lnTo>
                    <a:pt x="196" y="41"/>
                  </a:lnTo>
                  <a:lnTo>
                    <a:pt x="201" y="37"/>
                  </a:lnTo>
                  <a:lnTo>
                    <a:pt x="201" y="35"/>
                  </a:lnTo>
                  <a:lnTo>
                    <a:pt x="204" y="33"/>
                  </a:lnTo>
                  <a:lnTo>
                    <a:pt x="214" y="28"/>
                  </a:lnTo>
                  <a:lnTo>
                    <a:pt x="217" y="27"/>
                  </a:lnTo>
                  <a:lnTo>
                    <a:pt x="220" y="24"/>
                  </a:lnTo>
                  <a:lnTo>
                    <a:pt x="223" y="24"/>
                  </a:lnTo>
                  <a:lnTo>
                    <a:pt x="227" y="21"/>
                  </a:lnTo>
                  <a:lnTo>
                    <a:pt x="228" y="19"/>
                  </a:lnTo>
                  <a:lnTo>
                    <a:pt x="229" y="16"/>
                  </a:lnTo>
                  <a:lnTo>
                    <a:pt x="233" y="16"/>
                  </a:lnTo>
                  <a:lnTo>
                    <a:pt x="235" y="17"/>
                  </a:lnTo>
                  <a:lnTo>
                    <a:pt x="238" y="15"/>
                  </a:lnTo>
                  <a:lnTo>
                    <a:pt x="239" y="13"/>
                  </a:lnTo>
                  <a:lnTo>
                    <a:pt x="245" y="9"/>
                  </a:lnTo>
                  <a:lnTo>
                    <a:pt x="246" y="7"/>
                  </a:lnTo>
                  <a:lnTo>
                    <a:pt x="245" y="5"/>
                  </a:lnTo>
                  <a:lnTo>
                    <a:pt x="246" y="4"/>
                  </a:lnTo>
                  <a:lnTo>
                    <a:pt x="244" y="3"/>
                  </a:lnTo>
                  <a:lnTo>
                    <a:pt x="244" y="1"/>
                  </a:lnTo>
                  <a:lnTo>
                    <a:pt x="246" y="1"/>
                  </a:lnTo>
                  <a:lnTo>
                    <a:pt x="247" y="0"/>
                  </a:lnTo>
                  <a:lnTo>
                    <a:pt x="250" y="0"/>
                  </a:lnTo>
                  <a:lnTo>
                    <a:pt x="252" y="1"/>
                  </a:lnTo>
                  <a:lnTo>
                    <a:pt x="251" y="3"/>
                  </a:lnTo>
                  <a:lnTo>
                    <a:pt x="253" y="4"/>
                  </a:lnTo>
                  <a:lnTo>
                    <a:pt x="256" y="4"/>
                  </a:lnTo>
                  <a:lnTo>
                    <a:pt x="258" y="7"/>
                  </a:lnTo>
                  <a:lnTo>
                    <a:pt x="258" y="9"/>
                  </a:lnTo>
                  <a:lnTo>
                    <a:pt x="259" y="10"/>
                  </a:lnTo>
                  <a:lnTo>
                    <a:pt x="257" y="11"/>
                  </a:lnTo>
                  <a:lnTo>
                    <a:pt x="258" y="15"/>
                  </a:lnTo>
                  <a:lnTo>
                    <a:pt x="259" y="16"/>
                  </a:lnTo>
                  <a:lnTo>
                    <a:pt x="262" y="16"/>
                  </a:lnTo>
                  <a:lnTo>
                    <a:pt x="263" y="17"/>
                  </a:lnTo>
                  <a:lnTo>
                    <a:pt x="262" y="19"/>
                  </a:lnTo>
                  <a:lnTo>
                    <a:pt x="264" y="19"/>
                  </a:lnTo>
                  <a:lnTo>
                    <a:pt x="265" y="22"/>
                  </a:lnTo>
                  <a:lnTo>
                    <a:pt x="268" y="23"/>
                  </a:lnTo>
                  <a:lnTo>
                    <a:pt x="268" y="25"/>
                  </a:lnTo>
                  <a:lnTo>
                    <a:pt x="264" y="28"/>
                  </a:lnTo>
                  <a:lnTo>
                    <a:pt x="264" y="30"/>
                  </a:lnTo>
                  <a:lnTo>
                    <a:pt x="264" y="31"/>
                  </a:lnTo>
                  <a:lnTo>
                    <a:pt x="263" y="34"/>
                  </a:lnTo>
                  <a:lnTo>
                    <a:pt x="264" y="36"/>
                  </a:lnTo>
                  <a:lnTo>
                    <a:pt x="265" y="35"/>
                  </a:lnTo>
                  <a:lnTo>
                    <a:pt x="267" y="37"/>
                  </a:lnTo>
                  <a:lnTo>
                    <a:pt x="267" y="40"/>
                  </a:lnTo>
                  <a:lnTo>
                    <a:pt x="268" y="40"/>
                  </a:lnTo>
                  <a:lnTo>
                    <a:pt x="269" y="41"/>
                  </a:lnTo>
                  <a:lnTo>
                    <a:pt x="268" y="45"/>
                  </a:lnTo>
                  <a:lnTo>
                    <a:pt x="269" y="48"/>
                  </a:lnTo>
                  <a:lnTo>
                    <a:pt x="267" y="49"/>
                  </a:lnTo>
                  <a:lnTo>
                    <a:pt x="263" y="52"/>
                  </a:lnTo>
                  <a:lnTo>
                    <a:pt x="262" y="57"/>
                  </a:lnTo>
                  <a:lnTo>
                    <a:pt x="259" y="58"/>
                  </a:lnTo>
                  <a:lnTo>
                    <a:pt x="258" y="61"/>
                  </a:lnTo>
                  <a:lnTo>
                    <a:pt x="257" y="63"/>
                  </a:lnTo>
                  <a:lnTo>
                    <a:pt x="257" y="66"/>
                  </a:lnTo>
                  <a:lnTo>
                    <a:pt x="256" y="6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10" name="Freeform 1213"/>
            <p:cNvSpPr>
              <a:spLocks noChangeAspect="1"/>
            </p:cNvSpPr>
            <p:nvPr/>
          </p:nvSpPr>
          <p:spPr bwMode="auto">
            <a:xfrm>
              <a:off x="2338" y="1447"/>
              <a:ext cx="134" cy="177"/>
            </a:xfrm>
            <a:custGeom>
              <a:avLst/>
              <a:gdLst>
                <a:gd name="T0" fmla="*/ 0 w 269"/>
                <a:gd name="T1" fmla="*/ 2 h 354"/>
                <a:gd name="T2" fmla="*/ 0 w 269"/>
                <a:gd name="T3" fmla="*/ 2 h 354"/>
                <a:gd name="T4" fmla="*/ 0 w 269"/>
                <a:gd name="T5" fmla="*/ 2 h 354"/>
                <a:gd name="T6" fmla="*/ 0 w 269"/>
                <a:gd name="T7" fmla="*/ 2 h 354"/>
                <a:gd name="T8" fmla="*/ 0 w 269"/>
                <a:gd name="T9" fmla="*/ 2 h 354"/>
                <a:gd name="T10" fmla="*/ 0 w 269"/>
                <a:gd name="T11" fmla="*/ 2 h 354"/>
                <a:gd name="T12" fmla="*/ 0 w 269"/>
                <a:gd name="T13" fmla="*/ 2 h 354"/>
                <a:gd name="T14" fmla="*/ 0 w 269"/>
                <a:gd name="T15" fmla="*/ 2 h 354"/>
                <a:gd name="T16" fmla="*/ 0 w 269"/>
                <a:gd name="T17" fmla="*/ 2 h 354"/>
                <a:gd name="T18" fmla="*/ 0 w 269"/>
                <a:gd name="T19" fmla="*/ 2 h 354"/>
                <a:gd name="T20" fmla="*/ 0 w 269"/>
                <a:gd name="T21" fmla="*/ 2 h 354"/>
                <a:gd name="T22" fmla="*/ 0 w 269"/>
                <a:gd name="T23" fmla="*/ 2 h 354"/>
                <a:gd name="T24" fmla="*/ 0 w 269"/>
                <a:gd name="T25" fmla="*/ 2 h 354"/>
                <a:gd name="T26" fmla="*/ 0 w 269"/>
                <a:gd name="T27" fmla="*/ 2 h 354"/>
                <a:gd name="T28" fmla="*/ 0 w 269"/>
                <a:gd name="T29" fmla="*/ 1 h 354"/>
                <a:gd name="T30" fmla="*/ 0 w 269"/>
                <a:gd name="T31" fmla="*/ 1 h 354"/>
                <a:gd name="T32" fmla="*/ 0 w 269"/>
                <a:gd name="T33" fmla="*/ 1 h 354"/>
                <a:gd name="T34" fmla="*/ 0 w 269"/>
                <a:gd name="T35" fmla="*/ 1 h 354"/>
                <a:gd name="T36" fmla="*/ 0 w 269"/>
                <a:gd name="T37" fmla="*/ 1 h 354"/>
                <a:gd name="T38" fmla="*/ 0 w 269"/>
                <a:gd name="T39" fmla="*/ 1 h 354"/>
                <a:gd name="T40" fmla="*/ 0 w 269"/>
                <a:gd name="T41" fmla="*/ 1 h 354"/>
                <a:gd name="T42" fmla="*/ 0 w 269"/>
                <a:gd name="T43" fmla="*/ 1 h 354"/>
                <a:gd name="T44" fmla="*/ 0 w 269"/>
                <a:gd name="T45" fmla="*/ 1 h 354"/>
                <a:gd name="T46" fmla="*/ 0 w 269"/>
                <a:gd name="T47" fmla="*/ 1 h 354"/>
                <a:gd name="T48" fmla="*/ 0 w 269"/>
                <a:gd name="T49" fmla="*/ 1 h 354"/>
                <a:gd name="T50" fmla="*/ 0 w 269"/>
                <a:gd name="T51" fmla="*/ 1 h 354"/>
                <a:gd name="T52" fmla="*/ 0 w 269"/>
                <a:gd name="T53" fmla="*/ 1 h 354"/>
                <a:gd name="T54" fmla="*/ 0 w 269"/>
                <a:gd name="T55" fmla="*/ 1 h 354"/>
                <a:gd name="T56" fmla="*/ 0 w 269"/>
                <a:gd name="T57" fmla="*/ 1 h 354"/>
                <a:gd name="T58" fmla="*/ 0 w 269"/>
                <a:gd name="T59" fmla="*/ 1 h 354"/>
                <a:gd name="T60" fmla="*/ 0 w 269"/>
                <a:gd name="T61" fmla="*/ 1 h 354"/>
                <a:gd name="T62" fmla="*/ 0 w 269"/>
                <a:gd name="T63" fmla="*/ 1 h 354"/>
                <a:gd name="T64" fmla="*/ 0 w 269"/>
                <a:gd name="T65" fmla="*/ 1 h 354"/>
                <a:gd name="T66" fmla="*/ 0 w 269"/>
                <a:gd name="T67" fmla="*/ 1 h 354"/>
                <a:gd name="T68" fmla="*/ 0 w 269"/>
                <a:gd name="T69" fmla="*/ 1 h 354"/>
                <a:gd name="T70" fmla="*/ 0 w 269"/>
                <a:gd name="T71" fmla="*/ 1 h 354"/>
                <a:gd name="T72" fmla="*/ 0 w 269"/>
                <a:gd name="T73" fmla="*/ 1 h 354"/>
                <a:gd name="T74" fmla="*/ 0 w 269"/>
                <a:gd name="T75" fmla="*/ 1 h 354"/>
                <a:gd name="T76" fmla="*/ 0 w 269"/>
                <a:gd name="T77" fmla="*/ 1 h 354"/>
                <a:gd name="T78" fmla="*/ 0 w 269"/>
                <a:gd name="T79" fmla="*/ 1 h 354"/>
                <a:gd name="T80" fmla="*/ 0 w 269"/>
                <a:gd name="T81" fmla="*/ 1 h 354"/>
                <a:gd name="T82" fmla="*/ 0 w 269"/>
                <a:gd name="T83" fmla="*/ 1 h 354"/>
                <a:gd name="T84" fmla="*/ 0 w 269"/>
                <a:gd name="T85" fmla="*/ 1 h 354"/>
                <a:gd name="T86" fmla="*/ 0 w 269"/>
                <a:gd name="T87" fmla="*/ 1 h 354"/>
                <a:gd name="T88" fmla="*/ 0 w 269"/>
                <a:gd name="T89" fmla="*/ 1 h 354"/>
                <a:gd name="T90" fmla="*/ 0 w 269"/>
                <a:gd name="T91" fmla="*/ 1 h 354"/>
                <a:gd name="T92" fmla="*/ 0 w 269"/>
                <a:gd name="T93" fmla="*/ 1 h 354"/>
                <a:gd name="T94" fmla="*/ 0 w 269"/>
                <a:gd name="T95" fmla="*/ 1 h 354"/>
                <a:gd name="T96" fmla="*/ 0 w 269"/>
                <a:gd name="T97" fmla="*/ 1 h 354"/>
                <a:gd name="T98" fmla="*/ 0 w 269"/>
                <a:gd name="T99" fmla="*/ 1 h 354"/>
                <a:gd name="T100" fmla="*/ 0 w 269"/>
                <a:gd name="T101" fmla="*/ 1 h 354"/>
                <a:gd name="T102" fmla="*/ 0 w 269"/>
                <a:gd name="T103" fmla="*/ 1 h 354"/>
                <a:gd name="T104" fmla="*/ 0 w 269"/>
                <a:gd name="T105" fmla="*/ 1 h 354"/>
                <a:gd name="T106" fmla="*/ 0 w 269"/>
                <a:gd name="T107" fmla="*/ 1 h 354"/>
                <a:gd name="T108" fmla="*/ 0 w 269"/>
                <a:gd name="T109" fmla="*/ 1 h 354"/>
                <a:gd name="T110" fmla="*/ 0 w 269"/>
                <a:gd name="T111" fmla="*/ 1 h 354"/>
                <a:gd name="T112" fmla="*/ 1 w 269"/>
                <a:gd name="T113" fmla="*/ 1 h 354"/>
                <a:gd name="T114" fmla="*/ 1 w 269"/>
                <a:gd name="T115" fmla="*/ 1 h 354"/>
                <a:gd name="T116" fmla="*/ 1 w 269"/>
                <a:gd name="T117" fmla="*/ 1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9" h="354">
                  <a:moveTo>
                    <a:pt x="69" y="307"/>
                  </a:moveTo>
                  <a:lnTo>
                    <a:pt x="67" y="307"/>
                  </a:lnTo>
                  <a:lnTo>
                    <a:pt x="67" y="309"/>
                  </a:lnTo>
                  <a:lnTo>
                    <a:pt x="70" y="311"/>
                  </a:lnTo>
                  <a:lnTo>
                    <a:pt x="73" y="317"/>
                  </a:lnTo>
                  <a:lnTo>
                    <a:pt x="72" y="317"/>
                  </a:lnTo>
                  <a:lnTo>
                    <a:pt x="72" y="321"/>
                  </a:lnTo>
                  <a:lnTo>
                    <a:pt x="71" y="322"/>
                  </a:lnTo>
                  <a:lnTo>
                    <a:pt x="70" y="322"/>
                  </a:lnTo>
                  <a:lnTo>
                    <a:pt x="70" y="318"/>
                  </a:lnTo>
                  <a:lnTo>
                    <a:pt x="69" y="317"/>
                  </a:lnTo>
                  <a:lnTo>
                    <a:pt x="69" y="321"/>
                  </a:lnTo>
                  <a:lnTo>
                    <a:pt x="66" y="318"/>
                  </a:lnTo>
                  <a:lnTo>
                    <a:pt x="66" y="323"/>
                  </a:lnTo>
                  <a:lnTo>
                    <a:pt x="65" y="323"/>
                  </a:lnTo>
                  <a:lnTo>
                    <a:pt x="65" y="324"/>
                  </a:lnTo>
                  <a:lnTo>
                    <a:pt x="67" y="325"/>
                  </a:lnTo>
                  <a:lnTo>
                    <a:pt x="67" y="327"/>
                  </a:lnTo>
                  <a:lnTo>
                    <a:pt x="65" y="327"/>
                  </a:lnTo>
                  <a:lnTo>
                    <a:pt x="61" y="324"/>
                  </a:lnTo>
                  <a:lnTo>
                    <a:pt x="61" y="327"/>
                  </a:lnTo>
                  <a:lnTo>
                    <a:pt x="60" y="327"/>
                  </a:lnTo>
                  <a:lnTo>
                    <a:pt x="63" y="334"/>
                  </a:lnTo>
                  <a:lnTo>
                    <a:pt x="63" y="335"/>
                  </a:lnTo>
                  <a:lnTo>
                    <a:pt x="59" y="336"/>
                  </a:lnTo>
                  <a:lnTo>
                    <a:pt x="58" y="335"/>
                  </a:lnTo>
                  <a:lnTo>
                    <a:pt x="57" y="335"/>
                  </a:lnTo>
                  <a:lnTo>
                    <a:pt x="57" y="334"/>
                  </a:lnTo>
                  <a:lnTo>
                    <a:pt x="58" y="333"/>
                  </a:lnTo>
                  <a:lnTo>
                    <a:pt x="53" y="330"/>
                  </a:lnTo>
                  <a:lnTo>
                    <a:pt x="53" y="331"/>
                  </a:lnTo>
                  <a:lnTo>
                    <a:pt x="54" y="334"/>
                  </a:lnTo>
                  <a:lnTo>
                    <a:pt x="53" y="334"/>
                  </a:lnTo>
                  <a:lnTo>
                    <a:pt x="52" y="333"/>
                  </a:lnTo>
                  <a:lnTo>
                    <a:pt x="51" y="333"/>
                  </a:lnTo>
                  <a:lnTo>
                    <a:pt x="51" y="334"/>
                  </a:lnTo>
                  <a:lnTo>
                    <a:pt x="53" y="335"/>
                  </a:lnTo>
                  <a:lnTo>
                    <a:pt x="54" y="337"/>
                  </a:lnTo>
                  <a:lnTo>
                    <a:pt x="55" y="339"/>
                  </a:lnTo>
                  <a:lnTo>
                    <a:pt x="48" y="341"/>
                  </a:lnTo>
                  <a:lnTo>
                    <a:pt x="46" y="341"/>
                  </a:lnTo>
                  <a:lnTo>
                    <a:pt x="46" y="342"/>
                  </a:lnTo>
                  <a:lnTo>
                    <a:pt x="45" y="342"/>
                  </a:lnTo>
                  <a:lnTo>
                    <a:pt x="45" y="345"/>
                  </a:lnTo>
                  <a:lnTo>
                    <a:pt x="42" y="349"/>
                  </a:lnTo>
                  <a:lnTo>
                    <a:pt x="41" y="349"/>
                  </a:lnTo>
                  <a:lnTo>
                    <a:pt x="41" y="351"/>
                  </a:lnTo>
                  <a:lnTo>
                    <a:pt x="37" y="349"/>
                  </a:lnTo>
                  <a:lnTo>
                    <a:pt x="36" y="348"/>
                  </a:lnTo>
                  <a:lnTo>
                    <a:pt x="35" y="347"/>
                  </a:lnTo>
                  <a:lnTo>
                    <a:pt x="35" y="349"/>
                  </a:lnTo>
                  <a:lnTo>
                    <a:pt x="36" y="354"/>
                  </a:lnTo>
                  <a:lnTo>
                    <a:pt x="33" y="349"/>
                  </a:lnTo>
                  <a:lnTo>
                    <a:pt x="33" y="347"/>
                  </a:lnTo>
                  <a:lnTo>
                    <a:pt x="30" y="345"/>
                  </a:lnTo>
                  <a:lnTo>
                    <a:pt x="29" y="342"/>
                  </a:lnTo>
                  <a:lnTo>
                    <a:pt x="27" y="341"/>
                  </a:lnTo>
                  <a:lnTo>
                    <a:pt x="27" y="340"/>
                  </a:lnTo>
                  <a:lnTo>
                    <a:pt x="24" y="336"/>
                  </a:lnTo>
                  <a:lnTo>
                    <a:pt x="24" y="334"/>
                  </a:lnTo>
                  <a:lnTo>
                    <a:pt x="27" y="334"/>
                  </a:lnTo>
                  <a:lnTo>
                    <a:pt x="23" y="331"/>
                  </a:lnTo>
                  <a:lnTo>
                    <a:pt x="23" y="334"/>
                  </a:lnTo>
                  <a:lnTo>
                    <a:pt x="18" y="329"/>
                  </a:lnTo>
                  <a:lnTo>
                    <a:pt x="17" y="329"/>
                  </a:lnTo>
                  <a:lnTo>
                    <a:pt x="13" y="323"/>
                  </a:lnTo>
                  <a:lnTo>
                    <a:pt x="13" y="319"/>
                  </a:lnTo>
                  <a:lnTo>
                    <a:pt x="13" y="318"/>
                  </a:lnTo>
                  <a:lnTo>
                    <a:pt x="12" y="317"/>
                  </a:lnTo>
                  <a:lnTo>
                    <a:pt x="10" y="313"/>
                  </a:lnTo>
                  <a:lnTo>
                    <a:pt x="6" y="312"/>
                  </a:lnTo>
                  <a:lnTo>
                    <a:pt x="3" y="309"/>
                  </a:lnTo>
                  <a:lnTo>
                    <a:pt x="1" y="304"/>
                  </a:lnTo>
                  <a:lnTo>
                    <a:pt x="3" y="301"/>
                  </a:lnTo>
                  <a:lnTo>
                    <a:pt x="0" y="299"/>
                  </a:lnTo>
                  <a:lnTo>
                    <a:pt x="6" y="299"/>
                  </a:lnTo>
                  <a:lnTo>
                    <a:pt x="7" y="298"/>
                  </a:lnTo>
                  <a:lnTo>
                    <a:pt x="12" y="301"/>
                  </a:lnTo>
                  <a:lnTo>
                    <a:pt x="13" y="304"/>
                  </a:lnTo>
                  <a:lnTo>
                    <a:pt x="13" y="311"/>
                  </a:lnTo>
                  <a:lnTo>
                    <a:pt x="13" y="312"/>
                  </a:lnTo>
                  <a:lnTo>
                    <a:pt x="15" y="312"/>
                  </a:lnTo>
                  <a:lnTo>
                    <a:pt x="16" y="311"/>
                  </a:lnTo>
                  <a:lnTo>
                    <a:pt x="15" y="307"/>
                  </a:lnTo>
                  <a:lnTo>
                    <a:pt x="19" y="306"/>
                  </a:lnTo>
                  <a:lnTo>
                    <a:pt x="22" y="305"/>
                  </a:lnTo>
                  <a:lnTo>
                    <a:pt x="24" y="303"/>
                  </a:lnTo>
                  <a:lnTo>
                    <a:pt x="28" y="303"/>
                  </a:lnTo>
                  <a:lnTo>
                    <a:pt x="29" y="301"/>
                  </a:lnTo>
                  <a:lnTo>
                    <a:pt x="30" y="299"/>
                  </a:lnTo>
                  <a:lnTo>
                    <a:pt x="34" y="298"/>
                  </a:lnTo>
                  <a:lnTo>
                    <a:pt x="34" y="295"/>
                  </a:lnTo>
                  <a:lnTo>
                    <a:pt x="35" y="292"/>
                  </a:lnTo>
                  <a:lnTo>
                    <a:pt x="36" y="292"/>
                  </a:lnTo>
                  <a:lnTo>
                    <a:pt x="36" y="288"/>
                  </a:lnTo>
                  <a:lnTo>
                    <a:pt x="37" y="287"/>
                  </a:lnTo>
                  <a:lnTo>
                    <a:pt x="39" y="288"/>
                  </a:lnTo>
                  <a:lnTo>
                    <a:pt x="40" y="289"/>
                  </a:lnTo>
                  <a:lnTo>
                    <a:pt x="43" y="289"/>
                  </a:lnTo>
                  <a:lnTo>
                    <a:pt x="46" y="288"/>
                  </a:lnTo>
                  <a:lnTo>
                    <a:pt x="47" y="287"/>
                  </a:lnTo>
                  <a:lnTo>
                    <a:pt x="48" y="288"/>
                  </a:lnTo>
                  <a:lnTo>
                    <a:pt x="48" y="289"/>
                  </a:lnTo>
                  <a:lnTo>
                    <a:pt x="51" y="289"/>
                  </a:lnTo>
                  <a:lnTo>
                    <a:pt x="51" y="287"/>
                  </a:lnTo>
                  <a:lnTo>
                    <a:pt x="55" y="292"/>
                  </a:lnTo>
                  <a:lnTo>
                    <a:pt x="59" y="289"/>
                  </a:lnTo>
                  <a:lnTo>
                    <a:pt x="46" y="280"/>
                  </a:lnTo>
                  <a:lnTo>
                    <a:pt x="46" y="279"/>
                  </a:lnTo>
                  <a:lnTo>
                    <a:pt x="49" y="275"/>
                  </a:lnTo>
                  <a:lnTo>
                    <a:pt x="49" y="273"/>
                  </a:lnTo>
                  <a:lnTo>
                    <a:pt x="51" y="273"/>
                  </a:lnTo>
                  <a:lnTo>
                    <a:pt x="52" y="273"/>
                  </a:lnTo>
                  <a:lnTo>
                    <a:pt x="57" y="270"/>
                  </a:lnTo>
                  <a:lnTo>
                    <a:pt x="58" y="270"/>
                  </a:lnTo>
                  <a:lnTo>
                    <a:pt x="61" y="271"/>
                  </a:lnTo>
                  <a:lnTo>
                    <a:pt x="66" y="273"/>
                  </a:lnTo>
                  <a:lnTo>
                    <a:pt x="67" y="274"/>
                  </a:lnTo>
                  <a:lnTo>
                    <a:pt x="67" y="275"/>
                  </a:lnTo>
                  <a:lnTo>
                    <a:pt x="71" y="275"/>
                  </a:lnTo>
                  <a:lnTo>
                    <a:pt x="73" y="276"/>
                  </a:lnTo>
                  <a:lnTo>
                    <a:pt x="75" y="276"/>
                  </a:lnTo>
                  <a:lnTo>
                    <a:pt x="75" y="274"/>
                  </a:lnTo>
                  <a:lnTo>
                    <a:pt x="82" y="277"/>
                  </a:lnTo>
                  <a:lnTo>
                    <a:pt x="82" y="276"/>
                  </a:lnTo>
                  <a:lnTo>
                    <a:pt x="78" y="274"/>
                  </a:lnTo>
                  <a:lnTo>
                    <a:pt x="73" y="269"/>
                  </a:lnTo>
                  <a:lnTo>
                    <a:pt x="72" y="267"/>
                  </a:lnTo>
                  <a:lnTo>
                    <a:pt x="71" y="264"/>
                  </a:lnTo>
                  <a:lnTo>
                    <a:pt x="76" y="264"/>
                  </a:lnTo>
                  <a:lnTo>
                    <a:pt x="78" y="263"/>
                  </a:lnTo>
                  <a:lnTo>
                    <a:pt x="76" y="261"/>
                  </a:lnTo>
                  <a:lnTo>
                    <a:pt x="75" y="261"/>
                  </a:lnTo>
                  <a:lnTo>
                    <a:pt x="75" y="263"/>
                  </a:lnTo>
                  <a:lnTo>
                    <a:pt x="71" y="261"/>
                  </a:lnTo>
                  <a:lnTo>
                    <a:pt x="69" y="262"/>
                  </a:lnTo>
                  <a:lnTo>
                    <a:pt x="67" y="261"/>
                  </a:lnTo>
                  <a:lnTo>
                    <a:pt x="69" y="259"/>
                  </a:lnTo>
                  <a:lnTo>
                    <a:pt x="64" y="258"/>
                  </a:lnTo>
                  <a:lnTo>
                    <a:pt x="60" y="257"/>
                  </a:lnTo>
                  <a:lnTo>
                    <a:pt x="60" y="256"/>
                  </a:lnTo>
                  <a:lnTo>
                    <a:pt x="63" y="253"/>
                  </a:lnTo>
                  <a:lnTo>
                    <a:pt x="64" y="252"/>
                  </a:lnTo>
                  <a:lnTo>
                    <a:pt x="64" y="251"/>
                  </a:lnTo>
                  <a:lnTo>
                    <a:pt x="63" y="251"/>
                  </a:lnTo>
                  <a:lnTo>
                    <a:pt x="60" y="255"/>
                  </a:lnTo>
                  <a:lnTo>
                    <a:pt x="59" y="256"/>
                  </a:lnTo>
                  <a:lnTo>
                    <a:pt x="58" y="255"/>
                  </a:lnTo>
                  <a:lnTo>
                    <a:pt x="58" y="253"/>
                  </a:lnTo>
                  <a:lnTo>
                    <a:pt x="57" y="252"/>
                  </a:lnTo>
                  <a:lnTo>
                    <a:pt x="55" y="252"/>
                  </a:lnTo>
                  <a:lnTo>
                    <a:pt x="53" y="250"/>
                  </a:lnTo>
                  <a:lnTo>
                    <a:pt x="51" y="251"/>
                  </a:lnTo>
                  <a:lnTo>
                    <a:pt x="49" y="249"/>
                  </a:lnTo>
                  <a:lnTo>
                    <a:pt x="48" y="250"/>
                  </a:lnTo>
                  <a:lnTo>
                    <a:pt x="47" y="250"/>
                  </a:lnTo>
                  <a:lnTo>
                    <a:pt x="47" y="247"/>
                  </a:lnTo>
                  <a:lnTo>
                    <a:pt x="43" y="246"/>
                  </a:lnTo>
                  <a:lnTo>
                    <a:pt x="40" y="241"/>
                  </a:lnTo>
                  <a:lnTo>
                    <a:pt x="39" y="241"/>
                  </a:lnTo>
                  <a:lnTo>
                    <a:pt x="39" y="243"/>
                  </a:lnTo>
                  <a:lnTo>
                    <a:pt x="41" y="245"/>
                  </a:lnTo>
                  <a:lnTo>
                    <a:pt x="41" y="246"/>
                  </a:lnTo>
                  <a:lnTo>
                    <a:pt x="40" y="247"/>
                  </a:lnTo>
                  <a:lnTo>
                    <a:pt x="37" y="246"/>
                  </a:lnTo>
                  <a:lnTo>
                    <a:pt x="35" y="246"/>
                  </a:lnTo>
                  <a:lnTo>
                    <a:pt x="31" y="246"/>
                  </a:lnTo>
                  <a:lnTo>
                    <a:pt x="27" y="241"/>
                  </a:lnTo>
                  <a:lnTo>
                    <a:pt x="27" y="238"/>
                  </a:lnTo>
                  <a:lnTo>
                    <a:pt x="24" y="238"/>
                  </a:lnTo>
                  <a:lnTo>
                    <a:pt x="24" y="240"/>
                  </a:lnTo>
                  <a:lnTo>
                    <a:pt x="23" y="240"/>
                  </a:lnTo>
                  <a:lnTo>
                    <a:pt x="22" y="239"/>
                  </a:lnTo>
                  <a:lnTo>
                    <a:pt x="21" y="235"/>
                  </a:lnTo>
                  <a:lnTo>
                    <a:pt x="22" y="232"/>
                  </a:lnTo>
                  <a:lnTo>
                    <a:pt x="21" y="231"/>
                  </a:lnTo>
                  <a:lnTo>
                    <a:pt x="22" y="229"/>
                  </a:lnTo>
                  <a:lnTo>
                    <a:pt x="19" y="225"/>
                  </a:lnTo>
                  <a:lnTo>
                    <a:pt x="18" y="226"/>
                  </a:lnTo>
                  <a:lnTo>
                    <a:pt x="16" y="229"/>
                  </a:lnTo>
                  <a:lnTo>
                    <a:pt x="15" y="229"/>
                  </a:lnTo>
                  <a:lnTo>
                    <a:pt x="13" y="227"/>
                  </a:lnTo>
                  <a:lnTo>
                    <a:pt x="15" y="225"/>
                  </a:lnTo>
                  <a:lnTo>
                    <a:pt x="19" y="223"/>
                  </a:lnTo>
                  <a:lnTo>
                    <a:pt x="21" y="221"/>
                  </a:lnTo>
                  <a:lnTo>
                    <a:pt x="21" y="217"/>
                  </a:lnTo>
                  <a:lnTo>
                    <a:pt x="22" y="214"/>
                  </a:lnTo>
                  <a:lnTo>
                    <a:pt x="24" y="215"/>
                  </a:lnTo>
                  <a:lnTo>
                    <a:pt x="27" y="217"/>
                  </a:lnTo>
                  <a:lnTo>
                    <a:pt x="28" y="220"/>
                  </a:lnTo>
                  <a:lnTo>
                    <a:pt x="29" y="220"/>
                  </a:lnTo>
                  <a:lnTo>
                    <a:pt x="30" y="216"/>
                  </a:lnTo>
                  <a:lnTo>
                    <a:pt x="33" y="211"/>
                  </a:lnTo>
                  <a:lnTo>
                    <a:pt x="36" y="209"/>
                  </a:lnTo>
                  <a:lnTo>
                    <a:pt x="41" y="209"/>
                  </a:lnTo>
                  <a:lnTo>
                    <a:pt x="48" y="205"/>
                  </a:lnTo>
                  <a:lnTo>
                    <a:pt x="52" y="207"/>
                  </a:lnTo>
                  <a:lnTo>
                    <a:pt x="53" y="208"/>
                  </a:lnTo>
                  <a:lnTo>
                    <a:pt x="54" y="205"/>
                  </a:lnTo>
                  <a:lnTo>
                    <a:pt x="59" y="203"/>
                  </a:lnTo>
                  <a:lnTo>
                    <a:pt x="64" y="203"/>
                  </a:lnTo>
                  <a:lnTo>
                    <a:pt x="67" y="204"/>
                  </a:lnTo>
                  <a:lnTo>
                    <a:pt x="67" y="203"/>
                  </a:lnTo>
                  <a:lnTo>
                    <a:pt x="66" y="203"/>
                  </a:lnTo>
                  <a:lnTo>
                    <a:pt x="49" y="203"/>
                  </a:lnTo>
                  <a:lnTo>
                    <a:pt x="40" y="207"/>
                  </a:lnTo>
                  <a:lnTo>
                    <a:pt x="35" y="209"/>
                  </a:lnTo>
                  <a:lnTo>
                    <a:pt x="34" y="208"/>
                  </a:lnTo>
                  <a:lnTo>
                    <a:pt x="33" y="207"/>
                  </a:lnTo>
                  <a:lnTo>
                    <a:pt x="31" y="208"/>
                  </a:lnTo>
                  <a:lnTo>
                    <a:pt x="31" y="205"/>
                  </a:lnTo>
                  <a:lnTo>
                    <a:pt x="29" y="204"/>
                  </a:lnTo>
                  <a:lnTo>
                    <a:pt x="29" y="202"/>
                  </a:lnTo>
                  <a:lnTo>
                    <a:pt x="30" y="202"/>
                  </a:lnTo>
                  <a:lnTo>
                    <a:pt x="34" y="201"/>
                  </a:lnTo>
                  <a:lnTo>
                    <a:pt x="36" y="202"/>
                  </a:lnTo>
                  <a:lnTo>
                    <a:pt x="39" y="201"/>
                  </a:lnTo>
                  <a:lnTo>
                    <a:pt x="39" y="199"/>
                  </a:lnTo>
                  <a:lnTo>
                    <a:pt x="37" y="198"/>
                  </a:lnTo>
                  <a:lnTo>
                    <a:pt x="35" y="199"/>
                  </a:lnTo>
                  <a:lnTo>
                    <a:pt x="33" y="198"/>
                  </a:lnTo>
                  <a:lnTo>
                    <a:pt x="31" y="199"/>
                  </a:lnTo>
                  <a:lnTo>
                    <a:pt x="30" y="198"/>
                  </a:lnTo>
                  <a:lnTo>
                    <a:pt x="31" y="195"/>
                  </a:lnTo>
                  <a:lnTo>
                    <a:pt x="33" y="195"/>
                  </a:lnTo>
                  <a:lnTo>
                    <a:pt x="35" y="195"/>
                  </a:lnTo>
                  <a:lnTo>
                    <a:pt x="36" y="192"/>
                  </a:lnTo>
                  <a:lnTo>
                    <a:pt x="36" y="193"/>
                  </a:lnTo>
                  <a:lnTo>
                    <a:pt x="40" y="192"/>
                  </a:lnTo>
                  <a:lnTo>
                    <a:pt x="39" y="191"/>
                  </a:lnTo>
                  <a:lnTo>
                    <a:pt x="39" y="187"/>
                  </a:lnTo>
                  <a:lnTo>
                    <a:pt x="37" y="187"/>
                  </a:lnTo>
                  <a:lnTo>
                    <a:pt x="35" y="190"/>
                  </a:lnTo>
                  <a:lnTo>
                    <a:pt x="29" y="192"/>
                  </a:lnTo>
                  <a:lnTo>
                    <a:pt x="30" y="193"/>
                  </a:lnTo>
                  <a:lnTo>
                    <a:pt x="29" y="195"/>
                  </a:lnTo>
                  <a:lnTo>
                    <a:pt x="24" y="193"/>
                  </a:lnTo>
                  <a:lnTo>
                    <a:pt x="24" y="192"/>
                  </a:lnTo>
                  <a:lnTo>
                    <a:pt x="25" y="192"/>
                  </a:lnTo>
                  <a:lnTo>
                    <a:pt x="21" y="190"/>
                  </a:lnTo>
                  <a:lnTo>
                    <a:pt x="22" y="189"/>
                  </a:lnTo>
                  <a:lnTo>
                    <a:pt x="21" y="187"/>
                  </a:lnTo>
                  <a:lnTo>
                    <a:pt x="22" y="185"/>
                  </a:lnTo>
                  <a:lnTo>
                    <a:pt x="21" y="184"/>
                  </a:lnTo>
                  <a:lnTo>
                    <a:pt x="22" y="178"/>
                  </a:lnTo>
                  <a:lnTo>
                    <a:pt x="19" y="174"/>
                  </a:lnTo>
                  <a:lnTo>
                    <a:pt x="21" y="173"/>
                  </a:lnTo>
                  <a:lnTo>
                    <a:pt x="21" y="169"/>
                  </a:lnTo>
                  <a:lnTo>
                    <a:pt x="15" y="163"/>
                  </a:lnTo>
                  <a:lnTo>
                    <a:pt x="16" y="163"/>
                  </a:lnTo>
                  <a:lnTo>
                    <a:pt x="16" y="161"/>
                  </a:lnTo>
                  <a:lnTo>
                    <a:pt x="17" y="157"/>
                  </a:lnTo>
                  <a:lnTo>
                    <a:pt x="19" y="156"/>
                  </a:lnTo>
                  <a:lnTo>
                    <a:pt x="19" y="157"/>
                  </a:lnTo>
                  <a:lnTo>
                    <a:pt x="21" y="157"/>
                  </a:lnTo>
                  <a:lnTo>
                    <a:pt x="23" y="154"/>
                  </a:lnTo>
                  <a:lnTo>
                    <a:pt x="21" y="151"/>
                  </a:lnTo>
                  <a:lnTo>
                    <a:pt x="22" y="151"/>
                  </a:lnTo>
                  <a:lnTo>
                    <a:pt x="23" y="153"/>
                  </a:lnTo>
                  <a:lnTo>
                    <a:pt x="25" y="150"/>
                  </a:lnTo>
                  <a:lnTo>
                    <a:pt x="25" y="149"/>
                  </a:lnTo>
                  <a:lnTo>
                    <a:pt x="27" y="148"/>
                  </a:lnTo>
                  <a:lnTo>
                    <a:pt x="27" y="145"/>
                  </a:lnTo>
                  <a:lnTo>
                    <a:pt x="28" y="145"/>
                  </a:lnTo>
                  <a:lnTo>
                    <a:pt x="25" y="142"/>
                  </a:lnTo>
                  <a:lnTo>
                    <a:pt x="27" y="141"/>
                  </a:lnTo>
                  <a:lnTo>
                    <a:pt x="24" y="138"/>
                  </a:lnTo>
                  <a:lnTo>
                    <a:pt x="25" y="136"/>
                  </a:lnTo>
                  <a:lnTo>
                    <a:pt x="28" y="135"/>
                  </a:lnTo>
                  <a:lnTo>
                    <a:pt x="31" y="135"/>
                  </a:lnTo>
                  <a:lnTo>
                    <a:pt x="30" y="136"/>
                  </a:lnTo>
                  <a:lnTo>
                    <a:pt x="35" y="137"/>
                  </a:lnTo>
                  <a:lnTo>
                    <a:pt x="37" y="138"/>
                  </a:lnTo>
                  <a:lnTo>
                    <a:pt x="37" y="137"/>
                  </a:lnTo>
                  <a:lnTo>
                    <a:pt x="39" y="137"/>
                  </a:lnTo>
                  <a:lnTo>
                    <a:pt x="39" y="139"/>
                  </a:lnTo>
                  <a:lnTo>
                    <a:pt x="40" y="142"/>
                  </a:lnTo>
                  <a:lnTo>
                    <a:pt x="41" y="138"/>
                  </a:lnTo>
                  <a:lnTo>
                    <a:pt x="45" y="136"/>
                  </a:lnTo>
                  <a:lnTo>
                    <a:pt x="46" y="137"/>
                  </a:lnTo>
                  <a:lnTo>
                    <a:pt x="47" y="139"/>
                  </a:lnTo>
                  <a:lnTo>
                    <a:pt x="48" y="138"/>
                  </a:lnTo>
                  <a:lnTo>
                    <a:pt x="47" y="137"/>
                  </a:lnTo>
                  <a:lnTo>
                    <a:pt x="47" y="135"/>
                  </a:lnTo>
                  <a:lnTo>
                    <a:pt x="46" y="135"/>
                  </a:lnTo>
                  <a:lnTo>
                    <a:pt x="45" y="133"/>
                  </a:lnTo>
                  <a:lnTo>
                    <a:pt x="45" y="132"/>
                  </a:lnTo>
                  <a:lnTo>
                    <a:pt x="41" y="135"/>
                  </a:lnTo>
                  <a:lnTo>
                    <a:pt x="40" y="132"/>
                  </a:lnTo>
                  <a:lnTo>
                    <a:pt x="36" y="131"/>
                  </a:lnTo>
                  <a:lnTo>
                    <a:pt x="37" y="126"/>
                  </a:lnTo>
                  <a:lnTo>
                    <a:pt x="40" y="125"/>
                  </a:lnTo>
                  <a:lnTo>
                    <a:pt x="39" y="125"/>
                  </a:lnTo>
                  <a:lnTo>
                    <a:pt x="39" y="124"/>
                  </a:lnTo>
                  <a:lnTo>
                    <a:pt x="39" y="123"/>
                  </a:lnTo>
                  <a:lnTo>
                    <a:pt x="41" y="120"/>
                  </a:lnTo>
                  <a:lnTo>
                    <a:pt x="40" y="119"/>
                  </a:lnTo>
                  <a:lnTo>
                    <a:pt x="41" y="114"/>
                  </a:lnTo>
                  <a:lnTo>
                    <a:pt x="43" y="114"/>
                  </a:lnTo>
                  <a:lnTo>
                    <a:pt x="43" y="112"/>
                  </a:lnTo>
                  <a:lnTo>
                    <a:pt x="47" y="109"/>
                  </a:lnTo>
                  <a:lnTo>
                    <a:pt x="48" y="109"/>
                  </a:lnTo>
                  <a:lnTo>
                    <a:pt x="47" y="115"/>
                  </a:lnTo>
                  <a:lnTo>
                    <a:pt x="48" y="115"/>
                  </a:lnTo>
                  <a:lnTo>
                    <a:pt x="51" y="114"/>
                  </a:lnTo>
                  <a:lnTo>
                    <a:pt x="54" y="115"/>
                  </a:lnTo>
                  <a:lnTo>
                    <a:pt x="55" y="118"/>
                  </a:lnTo>
                  <a:lnTo>
                    <a:pt x="57" y="119"/>
                  </a:lnTo>
                  <a:lnTo>
                    <a:pt x="57" y="120"/>
                  </a:lnTo>
                  <a:lnTo>
                    <a:pt x="60" y="123"/>
                  </a:lnTo>
                  <a:lnTo>
                    <a:pt x="61" y="121"/>
                  </a:lnTo>
                  <a:lnTo>
                    <a:pt x="61" y="117"/>
                  </a:lnTo>
                  <a:lnTo>
                    <a:pt x="63" y="117"/>
                  </a:lnTo>
                  <a:lnTo>
                    <a:pt x="64" y="115"/>
                  </a:lnTo>
                  <a:lnTo>
                    <a:pt x="65" y="117"/>
                  </a:lnTo>
                  <a:lnTo>
                    <a:pt x="65" y="119"/>
                  </a:lnTo>
                  <a:lnTo>
                    <a:pt x="67" y="123"/>
                  </a:lnTo>
                  <a:lnTo>
                    <a:pt x="67" y="124"/>
                  </a:lnTo>
                  <a:lnTo>
                    <a:pt x="72" y="126"/>
                  </a:lnTo>
                  <a:lnTo>
                    <a:pt x="73" y="125"/>
                  </a:lnTo>
                  <a:lnTo>
                    <a:pt x="76" y="127"/>
                  </a:lnTo>
                  <a:lnTo>
                    <a:pt x="75" y="129"/>
                  </a:lnTo>
                  <a:lnTo>
                    <a:pt x="75" y="131"/>
                  </a:lnTo>
                  <a:lnTo>
                    <a:pt x="73" y="132"/>
                  </a:lnTo>
                  <a:lnTo>
                    <a:pt x="66" y="131"/>
                  </a:lnTo>
                  <a:lnTo>
                    <a:pt x="65" y="132"/>
                  </a:lnTo>
                  <a:lnTo>
                    <a:pt x="64" y="131"/>
                  </a:lnTo>
                  <a:lnTo>
                    <a:pt x="63" y="130"/>
                  </a:lnTo>
                  <a:lnTo>
                    <a:pt x="61" y="130"/>
                  </a:lnTo>
                  <a:lnTo>
                    <a:pt x="67" y="138"/>
                  </a:lnTo>
                  <a:lnTo>
                    <a:pt x="71" y="139"/>
                  </a:lnTo>
                  <a:lnTo>
                    <a:pt x="73" y="139"/>
                  </a:lnTo>
                  <a:lnTo>
                    <a:pt x="73" y="141"/>
                  </a:lnTo>
                  <a:lnTo>
                    <a:pt x="76" y="139"/>
                  </a:lnTo>
                  <a:lnTo>
                    <a:pt x="77" y="139"/>
                  </a:lnTo>
                  <a:lnTo>
                    <a:pt x="78" y="149"/>
                  </a:lnTo>
                  <a:lnTo>
                    <a:pt x="77" y="154"/>
                  </a:lnTo>
                  <a:lnTo>
                    <a:pt x="77" y="155"/>
                  </a:lnTo>
                  <a:lnTo>
                    <a:pt x="79" y="166"/>
                  </a:lnTo>
                  <a:lnTo>
                    <a:pt x="79" y="169"/>
                  </a:lnTo>
                  <a:lnTo>
                    <a:pt x="82" y="174"/>
                  </a:lnTo>
                  <a:lnTo>
                    <a:pt x="81" y="169"/>
                  </a:lnTo>
                  <a:lnTo>
                    <a:pt x="82" y="166"/>
                  </a:lnTo>
                  <a:lnTo>
                    <a:pt x="78" y="157"/>
                  </a:lnTo>
                  <a:lnTo>
                    <a:pt x="78" y="153"/>
                  </a:lnTo>
                  <a:lnTo>
                    <a:pt x="79" y="151"/>
                  </a:lnTo>
                  <a:lnTo>
                    <a:pt x="79" y="150"/>
                  </a:lnTo>
                  <a:lnTo>
                    <a:pt x="79" y="148"/>
                  </a:lnTo>
                  <a:lnTo>
                    <a:pt x="82" y="148"/>
                  </a:lnTo>
                  <a:lnTo>
                    <a:pt x="83" y="148"/>
                  </a:lnTo>
                  <a:lnTo>
                    <a:pt x="81" y="143"/>
                  </a:lnTo>
                  <a:lnTo>
                    <a:pt x="82" y="141"/>
                  </a:lnTo>
                  <a:lnTo>
                    <a:pt x="82" y="139"/>
                  </a:lnTo>
                  <a:lnTo>
                    <a:pt x="83" y="139"/>
                  </a:lnTo>
                  <a:lnTo>
                    <a:pt x="83" y="142"/>
                  </a:lnTo>
                  <a:lnTo>
                    <a:pt x="85" y="144"/>
                  </a:lnTo>
                  <a:lnTo>
                    <a:pt x="85" y="139"/>
                  </a:lnTo>
                  <a:lnTo>
                    <a:pt x="85" y="138"/>
                  </a:lnTo>
                  <a:lnTo>
                    <a:pt x="88" y="137"/>
                  </a:lnTo>
                  <a:lnTo>
                    <a:pt x="89" y="135"/>
                  </a:lnTo>
                  <a:lnTo>
                    <a:pt x="90" y="135"/>
                  </a:lnTo>
                  <a:lnTo>
                    <a:pt x="90" y="137"/>
                  </a:lnTo>
                  <a:lnTo>
                    <a:pt x="91" y="136"/>
                  </a:lnTo>
                  <a:lnTo>
                    <a:pt x="91" y="133"/>
                  </a:lnTo>
                  <a:lnTo>
                    <a:pt x="93" y="133"/>
                  </a:lnTo>
                  <a:lnTo>
                    <a:pt x="93" y="132"/>
                  </a:lnTo>
                  <a:lnTo>
                    <a:pt x="91" y="132"/>
                  </a:lnTo>
                  <a:lnTo>
                    <a:pt x="88" y="131"/>
                  </a:lnTo>
                  <a:lnTo>
                    <a:pt x="85" y="131"/>
                  </a:lnTo>
                  <a:lnTo>
                    <a:pt x="84" y="129"/>
                  </a:lnTo>
                  <a:lnTo>
                    <a:pt x="83" y="125"/>
                  </a:lnTo>
                  <a:lnTo>
                    <a:pt x="84" y="125"/>
                  </a:lnTo>
                  <a:lnTo>
                    <a:pt x="87" y="126"/>
                  </a:lnTo>
                  <a:lnTo>
                    <a:pt x="87" y="127"/>
                  </a:lnTo>
                  <a:lnTo>
                    <a:pt x="88" y="127"/>
                  </a:lnTo>
                  <a:lnTo>
                    <a:pt x="88" y="124"/>
                  </a:lnTo>
                  <a:lnTo>
                    <a:pt x="90" y="123"/>
                  </a:lnTo>
                  <a:lnTo>
                    <a:pt x="89" y="123"/>
                  </a:lnTo>
                  <a:lnTo>
                    <a:pt x="88" y="121"/>
                  </a:lnTo>
                  <a:lnTo>
                    <a:pt x="87" y="119"/>
                  </a:lnTo>
                  <a:lnTo>
                    <a:pt x="88" y="117"/>
                  </a:lnTo>
                  <a:lnTo>
                    <a:pt x="87" y="115"/>
                  </a:lnTo>
                  <a:lnTo>
                    <a:pt x="85" y="114"/>
                  </a:lnTo>
                  <a:lnTo>
                    <a:pt x="85" y="117"/>
                  </a:lnTo>
                  <a:lnTo>
                    <a:pt x="87" y="123"/>
                  </a:lnTo>
                  <a:lnTo>
                    <a:pt x="84" y="121"/>
                  </a:lnTo>
                  <a:lnTo>
                    <a:pt x="84" y="119"/>
                  </a:lnTo>
                  <a:lnTo>
                    <a:pt x="85" y="119"/>
                  </a:lnTo>
                  <a:lnTo>
                    <a:pt x="84" y="115"/>
                  </a:lnTo>
                  <a:lnTo>
                    <a:pt x="83" y="115"/>
                  </a:lnTo>
                  <a:lnTo>
                    <a:pt x="82" y="113"/>
                  </a:lnTo>
                  <a:lnTo>
                    <a:pt x="82" y="112"/>
                  </a:lnTo>
                  <a:lnTo>
                    <a:pt x="82" y="109"/>
                  </a:lnTo>
                  <a:lnTo>
                    <a:pt x="82" y="106"/>
                  </a:lnTo>
                  <a:lnTo>
                    <a:pt x="90" y="107"/>
                  </a:lnTo>
                  <a:lnTo>
                    <a:pt x="93" y="109"/>
                  </a:lnTo>
                  <a:lnTo>
                    <a:pt x="94" y="109"/>
                  </a:lnTo>
                  <a:lnTo>
                    <a:pt x="93" y="115"/>
                  </a:lnTo>
                  <a:lnTo>
                    <a:pt x="94" y="117"/>
                  </a:lnTo>
                  <a:lnTo>
                    <a:pt x="94" y="119"/>
                  </a:lnTo>
                  <a:lnTo>
                    <a:pt x="94" y="120"/>
                  </a:lnTo>
                  <a:lnTo>
                    <a:pt x="95" y="118"/>
                  </a:lnTo>
                  <a:lnTo>
                    <a:pt x="96" y="120"/>
                  </a:lnTo>
                  <a:lnTo>
                    <a:pt x="99" y="121"/>
                  </a:lnTo>
                  <a:lnTo>
                    <a:pt x="97" y="119"/>
                  </a:lnTo>
                  <a:lnTo>
                    <a:pt x="96" y="119"/>
                  </a:lnTo>
                  <a:lnTo>
                    <a:pt x="97" y="118"/>
                  </a:lnTo>
                  <a:lnTo>
                    <a:pt x="99" y="118"/>
                  </a:lnTo>
                  <a:lnTo>
                    <a:pt x="100" y="119"/>
                  </a:lnTo>
                  <a:lnTo>
                    <a:pt x="100" y="121"/>
                  </a:lnTo>
                  <a:lnTo>
                    <a:pt x="102" y="124"/>
                  </a:lnTo>
                  <a:lnTo>
                    <a:pt x="103" y="126"/>
                  </a:lnTo>
                  <a:lnTo>
                    <a:pt x="103" y="127"/>
                  </a:lnTo>
                  <a:lnTo>
                    <a:pt x="106" y="126"/>
                  </a:lnTo>
                  <a:lnTo>
                    <a:pt x="107" y="130"/>
                  </a:lnTo>
                  <a:lnTo>
                    <a:pt x="105" y="131"/>
                  </a:lnTo>
                  <a:lnTo>
                    <a:pt x="106" y="133"/>
                  </a:lnTo>
                  <a:lnTo>
                    <a:pt x="105" y="137"/>
                  </a:lnTo>
                  <a:lnTo>
                    <a:pt x="102" y="135"/>
                  </a:lnTo>
                  <a:lnTo>
                    <a:pt x="101" y="132"/>
                  </a:lnTo>
                  <a:lnTo>
                    <a:pt x="95" y="131"/>
                  </a:lnTo>
                  <a:lnTo>
                    <a:pt x="94" y="132"/>
                  </a:lnTo>
                  <a:lnTo>
                    <a:pt x="95" y="135"/>
                  </a:lnTo>
                  <a:lnTo>
                    <a:pt x="96" y="135"/>
                  </a:lnTo>
                  <a:lnTo>
                    <a:pt x="99" y="135"/>
                  </a:lnTo>
                  <a:lnTo>
                    <a:pt x="103" y="138"/>
                  </a:lnTo>
                  <a:lnTo>
                    <a:pt x="105" y="139"/>
                  </a:lnTo>
                  <a:lnTo>
                    <a:pt x="111" y="143"/>
                  </a:lnTo>
                  <a:lnTo>
                    <a:pt x="113" y="141"/>
                  </a:lnTo>
                  <a:lnTo>
                    <a:pt x="114" y="142"/>
                  </a:lnTo>
                  <a:lnTo>
                    <a:pt x="114" y="145"/>
                  </a:lnTo>
                  <a:lnTo>
                    <a:pt x="115" y="147"/>
                  </a:lnTo>
                  <a:lnTo>
                    <a:pt x="117" y="153"/>
                  </a:lnTo>
                  <a:lnTo>
                    <a:pt x="118" y="151"/>
                  </a:lnTo>
                  <a:lnTo>
                    <a:pt x="121" y="153"/>
                  </a:lnTo>
                  <a:lnTo>
                    <a:pt x="121" y="151"/>
                  </a:lnTo>
                  <a:lnTo>
                    <a:pt x="121" y="150"/>
                  </a:lnTo>
                  <a:lnTo>
                    <a:pt x="120" y="150"/>
                  </a:lnTo>
                  <a:lnTo>
                    <a:pt x="120" y="149"/>
                  </a:lnTo>
                  <a:lnTo>
                    <a:pt x="119" y="148"/>
                  </a:lnTo>
                  <a:lnTo>
                    <a:pt x="120" y="145"/>
                  </a:lnTo>
                  <a:lnTo>
                    <a:pt x="124" y="145"/>
                  </a:lnTo>
                  <a:lnTo>
                    <a:pt x="120" y="143"/>
                  </a:lnTo>
                  <a:lnTo>
                    <a:pt x="119" y="141"/>
                  </a:lnTo>
                  <a:lnTo>
                    <a:pt x="115" y="139"/>
                  </a:lnTo>
                  <a:lnTo>
                    <a:pt x="115" y="141"/>
                  </a:lnTo>
                  <a:lnTo>
                    <a:pt x="113" y="137"/>
                  </a:lnTo>
                  <a:lnTo>
                    <a:pt x="112" y="137"/>
                  </a:lnTo>
                  <a:lnTo>
                    <a:pt x="109" y="136"/>
                  </a:lnTo>
                  <a:lnTo>
                    <a:pt x="112" y="136"/>
                  </a:lnTo>
                  <a:lnTo>
                    <a:pt x="112" y="132"/>
                  </a:lnTo>
                  <a:lnTo>
                    <a:pt x="114" y="132"/>
                  </a:lnTo>
                  <a:lnTo>
                    <a:pt x="117" y="133"/>
                  </a:lnTo>
                  <a:lnTo>
                    <a:pt x="117" y="132"/>
                  </a:lnTo>
                  <a:lnTo>
                    <a:pt x="114" y="129"/>
                  </a:lnTo>
                  <a:lnTo>
                    <a:pt x="112" y="129"/>
                  </a:lnTo>
                  <a:lnTo>
                    <a:pt x="111" y="126"/>
                  </a:lnTo>
                  <a:lnTo>
                    <a:pt x="112" y="124"/>
                  </a:lnTo>
                  <a:lnTo>
                    <a:pt x="111" y="123"/>
                  </a:lnTo>
                  <a:lnTo>
                    <a:pt x="109" y="120"/>
                  </a:lnTo>
                  <a:lnTo>
                    <a:pt x="108" y="120"/>
                  </a:lnTo>
                  <a:lnTo>
                    <a:pt x="105" y="119"/>
                  </a:lnTo>
                  <a:lnTo>
                    <a:pt x="105" y="117"/>
                  </a:lnTo>
                  <a:lnTo>
                    <a:pt x="103" y="114"/>
                  </a:lnTo>
                  <a:lnTo>
                    <a:pt x="105" y="113"/>
                  </a:lnTo>
                  <a:lnTo>
                    <a:pt x="101" y="111"/>
                  </a:lnTo>
                  <a:lnTo>
                    <a:pt x="102" y="106"/>
                  </a:lnTo>
                  <a:lnTo>
                    <a:pt x="101" y="105"/>
                  </a:lnTo>
                  <a:lnTo>
                    <a:pt x="101" y="103"/>
                  </a:lnTo>
                  <a:lnTo>
                    <a:pt x="100" y="102"/>
                  </a:lnTo>
                  <a:lnTo>
                    <a:pt x="101" y="102"/>
                  </a:lnTo>
                  <a:lnTo>
                    <a:pt x="102" y="101"/>
                  </a:lnTo>
                  <a:lnTo>
                    <a:pt x="103" y="102"/>
                  </a:lnTo>
                  <a:lnTo>
                    <a:pt x="105" y="100"/>
                  </a:lnTo>
                  <a:lnTo>
                    <a:pt x="108" y="100"/>
                  </a:lnTo>
                  <a:lnTo>
                    <a:pt x="108" y="99"/>
                  </a:lnTo>
                  <a:lnTo>
                    <a:pt x="109" y="100"/>
                  </a:lnTo>
                  <a:lnTo>
                    <a:pt x="112" y="99"/>
                  </a:lnTo>
                  <a:lnTo>
                    <a:pt x="111" y="97"/>
                  </a:lnTo>
                  <a:lnTo>
                    <a:pt x="108" y="97"/>
                  </a:lnTo>
                  <a:lnTo>
                    <a:pt x="107" y="99"/>
                  </a:lnTo>
                  <a:lnTo>
                    <a:pt x="106" y="97"/>
                  </a:lnTo>
                  <a:lnTo>
                    <a:pt x="103" y="99"/>
                  </a:lnTo>
                  <a:lnTo>
                    <a:pt x="100" y="97"/>
                  </a:lnTo>
                  <a:lnTo>
                    <a:pt x="99" y="96"/>
                  </a:lnTo>
                  <a:lnTo>
                    <a:pt x="102" y="93"/>
                  </a:lnTo>
                  <a:lnTo>
                    <a:pt x="103" y="93"/>
                  </a:lnTo>
                  <a:lnTo>
                    <a:pt x="105" y="93"/>
                  </a:lnTo>
                  <a:lnTo>
                    <a:pt x="105" y="90"/>
                  </a:lnTo>
                  <a:lnTo>
                    <a:pt x="106" y="90"/>
                  </a:lnTo>
                  <a:lnTo>
                    <a:pt x="107" y="90"/>
                  </a:lnTo>
                  <a:lnTo>
                    <a:pt x="107" y="89"/>
                  </a:lnTo>
                  <a:lnTo>
                    <a:pt x="105" y="88"/>
                  </a:lnTo>
                  <a:lnTo>
                    <a:pt x="106" y="85"/>
                  </a:lnTo>
                  <a:lnTo>
                    <a:pt x="107" y="85"/>
                  </a:lnTo>
                  <a:lnTo>
                    <a:pt x="109" y="87"/>
                  </a:lnTo>
                  <a:lnTo>
                    <a:pt x="109" y="85"/>
                  </a:lnTo>
                  <a:lnTo>
                    <a:pt x="113" y="84"/>
                  </a:lnTo>
                  <a:lnTo>
                    <a:pt x="115" y="87"/>
                  </a:lnTo>
                  <a:lnTo>
                    <a:pt x="117" y="87"/>
                  </a:lnTo>
                  <a:lnTo>
                    <a:pt x="118" y="84"/>
                  </a:lnTo>
                  <a:lnTo>
                    <a:pt x="119" y="83"/>
                  </a:lnTo>
                  <a:lnTo>
                    <a:pt x="121" y="84"/>
                  </a:lnTo>
                  <a:lnTo>
                    <a:pt x="123" y="84"/>
                  </a:lnTo>
                  <a:lnTo>
                    <a:pt x="123" y="83"/>
                  </a:lnTo>
                  <a:lnTo>
                    <a:pt x="121" y="82"/>
                  </a:lnTo>
                  <a:lnTo>
                    <a:pt x="123" y="81"/>
                  </a:lnTo>
                  <a:lnTo>
                    <a:pt x="125" y="81"/>
                  </a:lnTo>
                  <a:lnTo>
                    <a:pt x="125" y="78"/>
                  </a:lnTo>
                  <a:lnTo>
                    <a:pt x="126" y="77"/>
                  </a:lnTo>
                  <a:lnTo>
                    <a:pt x="129" y="78"/>
                  </a:lnTo>
                  <a:lnTo>
                    <a:pt x="132" y="73"/>
                  </a:lnTo>
                  <a:lnTo>
                    <a:pt x="133" y="73"/>
                  </a:lnTo>
                  <a:lnTo>
                    <a:pt x="133" y="76"/>
                  </a:lnTo>
                  <a:lnTo>
                    <a:pt x="135" y="77"/>
                  </a:lnTo>
                  <a:lnTo>
                    <a:pt x="136" y="73"/>
                  </a:lnTo>
                  <a:lnTo>
                    <a:pt x="141" y="72"/>
                  </a:lnTo>
                  <a:lnTo>
                    <a:pt x="141" y="70"/>
                  </a:lnTo>
                  <a:lnTo>
                    <a:pt x="142" y="69"/>
                  </a:lnTo>
                  <a:lnTo>
                    <a:pt x="144" y="69"/>
                  </a:lnTo>
                  <a:lnTo>
                    <a:pt x="145" y="66"/>
                  </a:lnTo>
                  <a:lnTo>
                    <a:pt x="147" y="66"/>
                  </a:lnTo>
                  <a:lnTo>
                    <a:pt x="148" y="71"/>
                  </a:lnTo>
                  <a:lnTo>
                    <a:pt x="149" y="71"/>
                  </a:lnTo>
                  <a:lnTo>
                    <a:pt x="149" y="70"/>
                  </a:lnTo>
                  <a:lnTo>
                    <a:pt x="150" y="70"/>
                  </a:lnTo>
                  <a:lnTo>
                    <a:pt x="153" y="71"/>
                  </a:lnTo>
                  <a:lnTo>
                    <a:pt x="155" y="70"/>
                  </a:lnTo>
                  <a:lnTo>
                    <a:pt x="160" y="66"/>
                  </a:lnTo>
                  <a:lnTo>
                    <a:pt x="163" y="64"/>
                  </a:lnTo>
                  <a:lnTo>
                    <a:pt x="167" y="64"/>
                  </a:lnTo>
                  <a:lnTo>
                    <a:pt x="169" y="63"/>
                  </a:lnTo>
                  <a:lnTo>
                    <a:pt x="172" y="64"/>
                  </a:lnTo>
                  <a:lnTo>
                    <a:pt x="180" y="51"/>
                  </a:lnTo>
                  <a:lnTo>
                    <a:pt x="181" y="49"/>
                  </a:lnTo>
                  <a:lnTo>
                    <a:pt x="185" y="49"/>
                  </a:lnTo>
                  <a:lnTo>
                    <a:pt x="187" y="48"/>
                  </a:lnTo>
                  <a:lnTo>
                    <a:pt x="189" y="45"/>
                  </a:lnTo>
                  <a:lnTo>
                    <a:pt x="196" y="41"/>
                  </a:lnTo>
                  <a:lnTo>
                    <a:pt x="201" y="37"/>
                  </a:lnTo>
                  <a:lnTo>
                    <a:pt x="201" y="35"/>
                  </a:lnTo>
                  <a:lnTo>
                    <a:pt x="204" y="33"/>
                  </a:lnTo>
                  <a:lnTo>
                    <a:pt x="214" y="28"/>
                  </a:lnTo>
                  <a:lnTo>
                    <a:pt x="217" y="27"/>
                  </a:lnTo>
                  <a:lnTo>
                    <a:pt x="220" y="24"/>
                  </a:lnTo>
                  <a:lnTo>
                    <a:pt x="223" y="24"/>
                  </a:lnTo>
                  <a:lnTo>
                    <a:pt x="227" y="21"/>
                  </a:lnTo>
                  <a:lnTo>
                    <a:pt x="228" y="19"/>
                  </a:lnTo>
                  <a:lnTo>
                    <a:pt x="229" y="16"/>
                  </a:lnTo>
                  <a:lnTo>
                    <a:pt x="233" y="16"/>
                  </a:lnTo>
                  <a:lnTo>
                    <a:pt x="235" y="17"/>
                  </a:lnTo>
                  <a:lnTo>
                    <a:pt x="238" y="15"/>
                  </a:lnTo>
                  <a:lnTo>
                    <a:pt x="239" y="13"/>
                  </a:lnTo>
                  <a:lnTo>
                    <a:pt x="245" y="9"/>
                  </a:lnTo>
                  <a:lnTo>
                    <a:pt x="246" y="7"/>
                  </a:lnTo>
                  <a:lnTo>
                    <a:pt x="245" y="5"/>
                  </a:lnTo>
                  <a:lnTo>
                    <a:pt x="246" y="4"/>
                  </a:lnTo>
                  <a:lnTo>
                    <a:pt x="244" y="3"/>
                  </a:lnTo>
                  <a:lnTo>
                    <a:pt x="244" y="1"/>
                  </a:lnTo>
                  <a:lnTo>
                    <a:pt x="246" y="1"/>
                  </a:lnTo>
                  <a:lnTo>
                    <a:pt x="247" y="0"/>
                  </a:lnTo>
                  <a:lnTo>
                    <a:pt x="250" y="0"/>
                  </a:lnTo>
                  <a:lnTo>
                    <a:pt x="252" y="1"/>
                  </a:lnTo>
                  <a:lnTo>
                    <a:pt x="251" y="3"/>
                  </a:lnTo>
                  <a:lnTo>
                    <a:pt x="253" y="4"/>
                  </a:lnTo>
                  <a:lnTo>
                    <a:pt x="256" y="4"/>
                  </a:lnTo>
                  <a:lnTo>
                    <a:pt x="258" y="7"/>
                  </a:lnTo>
                  <a:lnTo>
                    <a:pt x="258" y="9"/>
                  </a:lnTo>
                  <a:lnTo>
                    <a:pt x="259" y="10"/>
                  </a:lnTo>
                  <a:lnTo>
                    <a:pt x="257" y="11"/>
                  </a:lnTo>
                  <a:lnTo>
                    <a:pt x="258" y="15"/>
                  </a:lnTo>
                  <a:lnTo>
                    <a:pt x="259" y="16"/>
                  </a:lnTo>
                  <a:lnTo>
                    <a:pt x="262" y="16"/>
                  </a:lnTo>
                  <a:lnTo>
                    <a:pt x="263" y="17"/>
                  </a:lnTo>
                  <a:lnTo>
                    <a:pt x="262" y="19"/>
                  </a:lnTo>
                  <a:lnTo>
                    <a:pt x="264" y="19"/>
                  </a:lnTo>
                  <a:lnTo>
                    <a:pt x="265" y="22"/>
                  </a:lnTo>
                  <a:lnTo>
                    <a:pt x="268" y="23"/>
                  </a:lnTo>
                  <a:lnTo>
                    <a:pt x="268" y="25"/>
                  </a:lnTo>
                  <a:lnTo>
                    <a:pt x="264" y="28"/>
                  </a:lnTo>
                  <a:lnTo>
                    <a:pt x="264" y="30"/>
                  </a:lnTo>
                  <a:lnTo>
                    <a:pt x="264" y="31"/>
                  </a:lnTo>
                  <a:lnTo>
                    <a:pt x="263" y="34"/>
                  </a:lnTo>
                  <a:lnTo>
                    <a:pt x="264" y="36"/>
                  </a:lnTo>
                  <a:lnTo>
                    <a:pt x="265" y="35"/>
                  </a:lnTo>
                  <a:lnTo>
                    <a:pt x="267" y="37"/>
                  </a:lnTo>
                  <a:lnTo>
                    <a:pt x="267" y="40"/>
                  </a:lnTo>
                  <a:lnTo>
                    <a:pt x="268" y="40"/>
                  </a:lnTo>
                  <a:lnTo>
                    <a:pt x="269" y="41"/>
                  </a:lnTo>
                  <a:lnTo>
                    <a:pt x="268" y="45"/>
                  </a:lnTo>
                  <a:lnTo>
                    <a:pt x="269" y="48"/>
                  </a:lnTo>
                  <a:lnTo>
                    <a:pt x="267" y="49"/>
                  </a:lnTo>
                  <a:lnTo>
                    <a:pt x="263" y="52"/>
                  </a:lnTo>
                  <a:lnTo>
                    <a:pt x="262" y="57"/>
                  </a:lnTo>
                  <a:lnTo>
                    <a:pt x="259" y="58"/>
                  </a:lnTo>
                  <a:lnTo>
                    <a:pt x="258" y="61"/>
                  </a:lnTo>
                  <a:lnTo>
                    <a:pt x="257" y="63"/>
                  </a:lnTo>
                  <a:lnTo>
                    <a:pt x="257" y="66"/>
                  </a:lnTo>
                  <a:lnTo>
                    <a:pt x="256" y="6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911" name="Freeform 1214"/>
            <p:cNvSpPr>
              <a:spLocks noChangeAspect="1"/>
            </p:cNvSpPr>
            <p:nvPr/>
          </p:nvSpPr>
          <p:spPr bwMode="auto">
            <a:xfrm>
              <a:off x="2372" y="1480"/>
              <a:ext cx="100" cy="128"/>
            </a:xfrm>
            <a:custGeom>
              <a:avLst/>
              <a:gdLst>
                <a:gd name="T0" fmla="*/ 1 w 200"/>
                <a:gd name="T1" fmla="*/ 1 h 256"/>
                <a:gd name="T2" fmla="*/ 1 w 200"/>
                <a:gd name="T3" fmla="*/ 1 h 256"/>
                <a:gd name="T4" fmla="*/ 1 w 200"/>
                <a:gd name="T5" fmla="*/ 1 h 256"/>
                <a:gd name="T6" fmla="*/ 1 w 200"/>
                <a:gd name="T7" fmla="*/ 1 h 256"/>
                <a:gd name="T8" fmla="*/ 1 w 200"/>
                <a:gd name="T9" fmla="*/ 1 h 256"/>
                <a:gd name="T10" fmla="*/ 1 w 200"/>
                <a:gd name="T11" fmla="*/ 1 h 256"/>
                <a:gd name="T12" fmla="*/ 1 w 200"/>
                <a:gd name="T13" fmla="*/ 1 h 256"/>
                <a:gd name="T14" fmla="*/ 1 w 200"/>
                <a:gd name="T15" fmla="*/ 1 h 256"/>
                <a:gd name="T16" fmla="*/ 1 w 200"/>
                <a:gd name="T17" fmla="*/ 1 h 256"/>
                <a:gd name="T18" fmla="*/ 1 w 200"/>
                <a:gd name="T19" fmla="*/ 1 h 256"/>
                <a:gd name="T20" fmla="*/ 1 w 200"/>
                <a:gd name="T21" fmla="*/ 1 h 256"/>
                <a:gd name="T22" fmla="*/ 1 w 200"/>
                <a:gd name="T23" fmla="*/ 1 h 256"/>
                <a:gd name="T24" fmla="*/ 1 w 200"/>
                <a:gd name="T25" fmla="*/ 1 h 256"/>
                <a:gd name="T26" fmla="*/ 1 w 200"/>
                <a:gd name="T27" fmla="*/ 1 h 256"/>
                <a:gd name="T28" fmla="*/ 1 w 200"/>
                <a:gd name="T29" fmla="*/ 1 h 256"/>
                <a:gd name="T30" fmla="*/ 1 w 200"/>
                <a:gd name="T31" fmla="*/ 1 h 256"/>
                <a:gd name="T32" fmla="*/ 1 w 200"/>
                <a:gd name="T33" fmla="*/ 1 h 256"/>
                <a:gd name="T34" fmla="*/ 1 w 200"/>
                <a:gd name="T35" fmla="*/ 1 h 256"/>
                <a:gd name="T36" fmla="*/ 1 w 200"/>
                <a:gd name="T37" fmla="*/ 1 h 256"/>
                <a:gd name="T38" fmla="*/ 1 w 200"/>
                <a:gd name="T39" fmla="*/ 1 h 256"/>
                <a:gd name="T40" fmla="*/ 1 w 200"/>
                <a:gd name="T41" fmla="*/ 1 h 256"/>
                <a:gd name="T42" fmla="*/ 1 w 200"/>
                <a:gd name="T43" fmla="*/ 1 h 256"/>
                <a:gd name="T44" fmla="*/ 1 w 200"/>
                <a:gd name="T45" fmla="*/ 1 h 256"/>
                <a:gd name="T46" fmla="*/ 1 w 200"/>
                <a:gd name="T47" fmla="*/ 1 h 256"/>
                <a:gd name="T48" fmla="*/ 1 w 200"/>
                <a:gd name="T49" fmla="*/ 1 h 256"/>
                <a:gd name="T50" fmla="*/ 1 w 200"/>
                <a:gd name="T51" fmla="*/ 1 h 256"/>
                <a:gd name="T52" fmla="*/ 1 w 200"/>
                <a:gd name="T53" fmla="*/ 1 h 256"/>
                <a:gd name="T54" fmla="*/ 1 w 200"/>
                <a:gd name="T55" fmla="*/ 1 h 256"/>
                <a:gd name="T56" fmla="*/ 1 w 200"/>
                <a:gd name="T57" fmla="*/ 1 h 256"/>
                <a:gd name="T58" fmla="*/ 1 w 200"/>
                <a:gd name="T59" fmla="*/ 1 h 256"/>
                <a:gd name="T60" fmla="*/ 1 w 200"/>
                <a:gd name="T61" fmla="*/ 1 h 256"/>
                <a:gd name="T62" fmla="*/ 1 w 200"/>
                <a:gd name="T63" fmla="*/ 1 h 256"/>
                <a:gd name="T64" fmla="*/ 1 w 200"/>
                <a:gd name="T65" fmla="*/ 1 h 256"/>
                <a:gd name="T66" fmla="*/ 1 w 200"/>
                <a:gd name="T67" fmla="*/ 1 h 256"/>
                <a:gd name="T68" fmla="*/ 1 w 200"/>
                <a:gd name="T69" fmla="*/ 1 h 256"/>
                <a:gd name="T70" fmla="*/ 1 w 200"/>
                <a:gd name="T71" fmla="*/ 1 h 256"/>
                <a:gd name="T72" fmla="*/ 1 w 200"/>
                <a:gd name="T73" fmla="*/ 1 h 256"/>
                <a:gd name="T74" fmla="*/ 1 w 200"/>
                <a:gd name="T75" fmla="*/ 1 h 256"/>
                <a:gd name="T76" fmla="*/ 1 w 200"/>
                <a:gd name="T77" fmla="*/ 1 h 256"/>
                <a:gd name="T78" fmla="*/ 1 w 200"/>
                <a:gd name="T79" fmla="*/ 1 h 256"/>
                <a:gd name="T80" fmla="*/ 1 w 200"/>
                <a:gd name="T81" fmla="*/ 1 h 256"/>
                <a:gd name="T82" fmla="*/ 1 w 200"/>
                <a:gd name="T83" fmla="*/ 1 h 256"/>
                <a:gd name="T84" fmla="*/ 1 w 200"/>
                <a:gd name="T85" fmla="*/ 1 h 256"/>
                <a:gd name="T86" fmla="*/ 1 w 200"/>
                <a:gd name="T87" fmla="*/ 1 h 256"/>
                <a:gd name="T88" fmla="*/ 1 w 200"/>
                <a:gd name="T89" fmla="*/ 1 h 256"/>
                <a:gd name="T90" fmla="*/ 1 w 200"/>
                <a:gd name="T91" fmla="*/ 1 h 256"/>
                <a:gd name="T92" fmla="*/ 1 w 200"/>
                <a:gd name="T93" fmla="*/ 1 h 256"/>
                <a:gd name="T94" fmla="*/ 1 w 200"/>
                <a:gd name="T95" fmla="*/ 1 h 256"/>
                <a:gd name="T96" fmla="*/ 1 w 200"/>
                <a:gd name="T97" fmla="*/ 1 h 256"/>
                <a:gd name="T98" fmla="*/ 1 w 200"/>
                <a:gd name="T99" fmla="*/ 1 h 256"/>
                <a:gd name="T100" fmla="*/ 1 w 200"/>
                <a:gd name="T101" fmla="*/ 1 h 256"/>
                <a:gd name="T102" fmla="*/ 1 w 200"/>
                <a:gd name="T103" fmla="*/ 1 h 256"/>
                <a:gd name="T104" fmla="*/ 1 w 200"/>
                <a:gd name="T105" fmla="*/ 1 h 256"/>
                <a:gd name="T106" fmla="*/ 1 w 200"/>
                <a:gd name="T107" fmla="*/ 1 h 256"/>
                <a:gd name="T108" fmla="*/ 1 w 200"/>
                <a:gd name="T109" fmla="*/ 1 h 256"/>
                <a:gd name="T110" fmla="*/ 1 w 200"/>
                <a:gd name="T111" fmla="*/ 1 h 256"/>
                <a:gd name="T112" fmla="*/ 1 w 200"/>
                <a:gd name="T113" fmla="*/ 1 h 256"/>
                <a:gd name="T114" fmla="*/ 1 w 200"/>
                <a:gd name="T115" fmla="*/ 1 h 256"/>
                <a:gd name="T116" fmla="*/ 1 w 200"/>
                <a:gd name="T117" fmla="*/ 1 h 256"/>
                <a:gd name="T118" fmla="*/ 1 w 200"/>
                <a:gd name="T119" fmla="*/ 1 h 256"/>
                <a:gd name="T120" fmla="*/ 1 w 200"/>
                <a:gd name="T121" fmla="*/ 1 h 256"/>
                <a:gd name="T122" fmla="*/ 1 w 200"/>
                <a:gd name="T123" fmla="*/ 1 h 2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0" h="256">
                  <a:moveTo>
                    <a:pt x="187" y="0"/>
                  </a:moveTo>
                  <a:lnTo>
                    <a:pt x="187" y="2"/>
                  </a:lnTo>
                  <a:lnTo>
                    <a:pt x="186" y="3"/>
                  </a:lnTo>
                  <a:lnTo>
                    <a:pt x="187" y="4"/>
                  </a:lnTo>
                  <a:lnTo>
                    <a:pt x="187" y="6"/>
                  </a:lnTo>
                  <a:lnTo>
                    <a:pt x="192" y="12"/>
                  </a:lnTo>
                  <a:lnTo>
                    <a:pt x="194" y="14"/>
                  </a:lnTo>
                  <a:lnTo>
                    <a:pt x="196" y="14"/>
                  </a:lnTo>
                  <a:lnTo>
                    <a:pt x="198" y="16"/>
                  </a:lnTo>
                  <a:lnTo>
                    <a:pt x="190" y="17"/>
                  </a:lnTo>
                  <a:lnTo>
                    <a:pt x="188" y="18"/>
                  </a:lnTo>
                  <a:lnTo>
                    <a:pt x="182" y="27"/>
                  </a:lnTo>
                  <a:lnTo>
                    <a:pt x="178" y="27"/>
                  </a:lnTo>
                  <a:lnTo>
                    <a:pt x="177" y="30"/>
                  </a:lnTo>
                  <a:lnTo>
                    <a:pt x="175" y="32"/>
                  </a:lnTo>
                  <a:lnTo>
                    <a:pt x="177" y="33"/>
                  </a:lnTo>
                  <a:lnTo>
                    <a:pt x="176" y="35"/>
                  </a:lnTo>
                  <a:lnTo>
                    <a:pt x="176" y="36"/>
                  </a:lnTo>
                  <a:lnTo>
                    <a:pt x="169" y="38"/>
                  </a:lnTo>
                  <a:lnTo>
                    <a:pt x="166" y="38"/>
                  </a:lnTo>
                  <a:lnTo>
                    <a:pt x="165" y="40"/>
                  </a:lnTo>
                  <a:lnTo>
                    <a:pt x="165" y="41"/>
                  </a:lnTo>
                  <a:lnTo>
                    <a:pt x="164" y="45"/>
                  </a:lnTo>
                  <a:lnTo>
                    <a:pt x="164" y="47"/>
                  </a:lnTo>
                  <a:lnTo>
                    <a:pt x="163" y="50"/>
                  </a:lnTo>
                  <a:lnTo>
                    <a:pt x="159" y="50"/>
                  </a:lnTo>
                  <a:lnTo>
                    <a:pt x="156" y="47"/>
                  </a:lnTo>
                  <a:lnTo>
                    <a:pt x="154" y="48"/>
                  </a:lnTo>
                  <a:lnTo>
                    <a:pt x="153" y="52"/>
                  </a:lnTo>
                  <a:lnTo>
                    <a:pt x="152" y="56"/>
                  </a:lnTo>
                  <a:lnTo>
                    <a:pt x="154" y="57"/>
                  </a:lnTo>
                  <a:lnTo>
                    <a:pt x="154" y="58"/>
                  </a:lnTo>
                  <a:lnTo>
                    <a:pt x="152" y="62"/>
                  </a:lnTo>
                  <a:lnTo>
                    <a:pt x="146" y="63"/>
                  </a:lnTo>
                  <a:lnTo>
                    <a:pt x="144" y="62"/>
                  </a:lnTo>
                  <a:lnTo>
                    <a:pt x="142" y="62"/>
                  </a:lnTo>
                  <a:lnTo>
                    <a:pt x="144" y="63"/>
                  </a:lnTo>
                  <a:lnTo>
                    <a:pt x="142" y="68"/>
                  </a:lnTo>
                  <a:lnTo>
                    <a:pt x="139" y="68"/>
                  </a:lnTo>
                  <a:lnTo>
                    <a:pt x="139" y="69"/>
                  </a:lnTo>
                  <a:lnTo>
                    <a:pt x="142" y="69"/>
                  </a:lnTo>
                  <a:lnTo>
                    <a:pt x="144" y="71"/>
                  </a:lnTo>
                  <a:lnTo>
                    <a:pt x="147" y="69"/>
                  </a:lnTo>
                  <a:lnTo>
                    <a:pt x="148" y="70"/>
                  </a:lnTo>
                  <a:lnTo>
                    <a:pt x="151" y="69"/>
                  </a:lnTo>
                  <a:lnTo>
                    <a:pt x="153" y="72"/>
                  </a:lnTo>
                  <a:lnTo>
                    <a:pt x="154" y="72"/>
                  </a:lnTo>
                  <a:lnTo>
                    <a:pt x="157" y="75"/>
                  </a:lnTo>
                  <a:lnTo>
                    <a:pt x="157" y="76"/>
                  </a:lnTo>
                  <a:lnTo>
                    <a:pt x="159" y="77"/>
                  </a:lnTo>
                  <a:lnTo>
                    <a:pt x="160" y="77"/>
                  </a:lnTo>
                  <a:lnTo>
                    <a:pt x="166" y="75"/>
                  </a:lnTo>
                  <a:lnTo>
                    <a:pt x="170" y="70"/>
                  </a:lnTo>
                  <a:lnTo>
                    <a:pt x="174" y="71"/>
                  </a:lnTo>
                  <a:lnTo>
                    <a:pt x="176" y="70"/>
                  </a:lnTo>
                  <a:lnTo>
                    <a:pt x="178" y="69"/>
                  </a:lnTo>
                  <a:lnTo>
                    <a:pt x="178" y="66"/>
                  </a:lnTo>
                  <a:lnTo>
                    <a:pt x="181" y="64"/>
                  </a:lnTo>
                  <a:lnTo>
                    <a:pt x="184" y="59"/>
                  </a:lnTo>
                  <a:lnTo>
                    <a:pt x="187" y="58"/>
                  </a:lnTo>
                  <a:lnTo>
                    <a:pt x="190" y="59"/>
                  </a:lnTo>
                  <a:lnTo>
                    <a:pt x="193" y="57"/>
                  </a:lnTo>
                  <a:lnTo>
                    <a:pt x="194" y="54"/>
                  </a:lnTo>
                  <a:lnTo>
                    <a:pt x="195" y="54"/>
                  </a:lnTo>
                  <a:lnTo>
                    <a:pt x="195" y="56"/>
                  </a:lnTo>
                  <a:lnTo>
                    <a:pt x="198" y="56"/>
                  </a:lnTo>
                  <a:lnTo>
                    <a:pt x="200" y="56"/>
                  </a:lnTo>
                  <a:lnTo>
                    <a:pt x="200" y="59"/>
                  </a:lnTo>
                  <a:lnTo>
                    <a:pt x="199" y="60"/>
                  </a:lnTo>
                  <a:lnTo>
                    <a:pt x="196" y="60"/>
                  </a:lnTo>
                  <a:lnTo>
                    <a:pt x="196" y="62"/>
                  </a:lnTo>
                  <a:lnTo>
                    <a:pt x="195" y="64"/>
                  </a:lnTo>
                  <a:lnTo>
                    <a:pt x="196" y="64"/>
                  </a:lnTo>
                  <a:lnTo>
                    <a:pt x="198" y="65"/>
                  </a:lnTo>
                  <a:lnTo>
                    <a:pt x="194" y="66"/>
                  </a:lnTo>
                  <a:lnTo>
                    <a:pt x="194" y="69"/>
                  </a:lnTo>
                  <a:lnTo>
                    <a:pt x="193" y="70"/>
                  </a:lnTo>
                  <a:lnTo>
                    <a:pt x="193" y="72"/>
                  </a:lnTo>
                  <a:lnTo>
                    <a:pt x="194" y="74"/>
                  </a:lnTo>
                  <a:lnTo>
                    <a:pt x="192" y="75"/>
                  </a:lnTo>
                  <a:lnTo>
                    <a:pt x="193" y="77"/>
                  </a:lnTo>
                  <a:lnTo>
                    <a:pt x="188" y="82"/>
                  </a:lnTo>
                  <a:lnTo>
                    <a:pt x="187" y="81"/>
                  </a:lnTo>
                  <a:lnTo>
                    <a:pt x="184" y="82"/>
                  </a:lnTo>
                  <a:lnTo>
                    <a:pt x="183" y="83"/>
                  </a:lnTo>
                  <a:lnTo>
                    <a:pt x="182" y="83"/>
                  </a:lnTo>
                  <a:lnTo>
                    <a:pt x="180" y="84"/>
                  </a:lnTo>
                  <a:lnTo>
                    <a:pt x="180" y="86"/>
                  </a:lnTo>
                  <a:lnTo>
                    <a:pt x="180" y="88"/>
                  </a:lnTo>
                  <a:lnTo>
                    <a:pt x="174" y="90"/>
                  </a:lnTo>
                  <a:lnTo>
                    <a:pt x="170" y="92"/>
                  </a:lnTo>
                  <a:lnTo>
                    <a:pt x="166" y="90"/>
                  </a:lnTo>
                  <a:lnTo>
                    <a:pt x="165" y="87"/>
                  </a:lnTo>
                  <a:lnTo>
                    <a:pt x="164" y="87"/>
                  </a:lnTo>
                  <a:lnTo>
                    <a:pt x="163" y="86"/>
                  </a:lnTo>
                  <a:lnTo>
                    <a:pt x="163" y="82"/>
                  </a:lnTo>
                  <a:lnTo>
                    <a:pt x="160" y="82"/>
                  </a:lnTo>
                  <a:lnTo>
                    <a:pt x="159" y="80"/>
                  </a:lnTo>
                  <a:lnTo>
                    <a:pt x="157" y="78"/>
                  </a:lnTo>
                  <a:lnTo>
                    <a:pt x="153" y="80"/>
                  </a:lnTo>
                  <a:lnTo>
                    <a:pt x="151" y="81"/>
                  </a:lnTo>
                  <a:lnTo>
                    <a:pt x="152" y="83"/>
                  </a:lnTo>
                  <a:lnTo>
                    <a:pt x="151" y="83"/>
                  </a:lnTo>
                  <a:lnTo>
                    <a:pt x="150" y="83"/>
                  </a:lnTo>
                  <a:lnTo>
                    <a:pt x="150" y="82"/>
                  </a:lnTo>
                  <a:lnTo>
                    <a:pt x="147" y="84"/>
                  </a:lnTo>
                  <a:lnTo>
                    <a:pt x="146" y="87"/>
                  </a:lnTo>
                  <a:lnTo>
                    <a:pt x="145" y="86"/>
                  </a:lnTo>
                  <a:lnTo>
                    <a:pt x="145" y="84"/>
                  </a:lnTo>
                  <a:lnTo>
                    <a:pt x="142" y="84"/>
                  </a:lnTo>
                  <a:lnTo>
                    <a:pt x="142" y="81"/>
                  </a:lnTo>
                  <a:lnTo>
                    <a:pt x="141" y="80"/>
                  </a:lnTo>
                  <a:lnTo>
                    <a:pt x="142" y="78"/>
                  </a:lnTo>
                  <a:lnTo>
                    <a:pt x="141" y="77"/>
                  </a:lnTo>
                  <a:lnTo>
                    <a:pt x="138" y="80"/>
                  </a:lnTo>
                  <a:lnTo>
                    <a:pt x="138" y="77"/>
                  </a:lnTo>
                  <a:lnTo>
                    <a:pt x="135" y="76"/>
                  </a:lnTo>
                  <a:lnTo>
                    <a:pt x="134" y="77"/>
                  </a:lnTo>
                  <a:lnTo>
                    <a:pt x="134" y="81"/>
                  </a:lnTo>
                  <a:lnTo>
                    <a:pt x="135" y="82"/>
                  </a:lnTo>
                  <a:lnTo>
                    <a:pt x="135" y="83"/>
                  </a:lnTo>
                  <a:lnTo>
                    <a:pt x="138" y="83"/>
                  </a:lnTo>
                  <a:lnTo>
                    <a:pt x="139" y="84"/>
                  </a:lnTo>
                  <a:lnTo>
                    <a:pt x="136" y="87"/>
                  </a:lnTo>
                  <a:lnTo>
                    <a:pt x="136" y="88"/>
                  </a:lnTo>
                  <a:lnTo>
                    <a:pt x="135" y="88"/>
                  </a:lnTo>
                  <a:lnTo>
                    <a:pt x="136" y="89"/>
                  </a:lnTo>
                  <a:lnTo>
                    <a:pt x="136" y="95"/>
                  </a:lnTo>
                  <a:lnTo>
                    <a:pt x="138" y="99"/>
                  </a:lnTo>
                  <a:lnTo>
                    <a:pt x="138" y="102"/>
                  </a:lnTo>
                  <a:lnTo>
                    <a:pt x="136" y="104"/>
                  </a:lnTo>
                  <a:lnTo>
                    <a:pt x="124" y="106"/>
                  </a:lnTo>
                  <a:lnTo>
                    <a:pt x="124" y="108"/>
                  </a:lnTo>
                  <a:lnTo>
                    <a:pt x="130" y="106"/>
                  </a:lnTo>
                  <a:lnTo>
                    <a:pt x="134" y="106"/>
                  </a:lnTo>
                  <a:lnTo>
                    <a:pt x="138" y="107"/>
                  </a:lnTo>
                  <a:lnTo>
                    <a:pt x="138" y="110"/>
                  </a:lnTo>
                  <a:lnTo>
                    <a:pt x="136" y="112"/>
                  </a:lnTo>
                  <a:lnTo>
                    <a:pt x="133" y="113"/>
                  </a:lnTo>
                  <a:lnTo>
                    <a:pt x="132" y="112"/>
                  </a:lnTo>
                  <a:lnTo>
                    <a:pt x="130" y="111"/>
                  </a:lnTo>
                  <a:lnTo>
                    <a:pt x="129" y="111"/>
                  </a:lnTo>
                  <a:lnTo>
                    <a:pt x="127" y="112"/>
                  </a:lnTo>
                  <a:lnTo>
                    <a:pt x="126" y="111"/>
                  </a:lnTo>
                  <a:lnTo>
                    <a:pt x="124" y="112"/>
                  </a:lnTo>
                  <a:lnTo>
                    <a:pt x="122" y="112"/>
                  </a:lnTo>
                  <a:lnTo>
                    <a:pt x="121" y="110"/>
                  </a:lnTo>
                  <a:lnTo>
                    <a:pt x="115" y="108"/>
                  </a:lnTo>
                  <a:lnTo>
                    <a:pt x="114" y="106"/>
                  </a:lnTo>
                  <a:lnTo>
                    <a:pt x="106" y="104"/>
                  </a:lnTo>
                  <a:lnTo>
                    <a:pt x="108" y="106"/>
                  </a:lnTo>
                  <a:lnTo>
                    <a:pt x="111" y="107"/>
                  </a:lnTo>
                  <a:lnTo>
                    <a:pt x="112" y="108"/>
                  </a:lnTo>
                  <a:lnTo>
                    <a:pt x="111" y="112"/>
                  </a:lnTo>
                  <a:lnTo>
                    <a:pt x="112" y="112"/>
                  </a:lnTo>
                  <a:lnTo>
                    <a:pt x="114" y="110"/>
                  </a:lnTo>
                  <a:lnTo>
                    <a:pt x="117" y="114"/>
                  </a:lnTo>
                  <a:lnTo>
                    <a:pt x="117" y="111"/>
                  </a:lnTo>
                  <a:lnTo>
                    <a:pt x="120" y="111"/>
                  </a:lnTo>
                  <a:lnTo>
                    <a:pt x="121" y="112"/>
                  </a:lnTo>
                  <a:lnTo>
                    <a:pt x="120" y="113"/>
                  </a:lnTo>
                  <a:lnTo>
                    <a:pt x="121" y="114"/>
                  </a:lnTo>
                  <a:lnTo>
                    <a:pt x="122" y="113"/>
                  </a:lnTo>
                  <a:lnTo>
                    <a:pt x="121" y="117"/>
                  </a:lnTo>
                  <a:lnTo>
                    <a:pt x="120" y="116"/>
                  </a:lnTo>
                  <a:lnTo>
                    <a:pt x="115" y="119"/>
                  </a:lnTo>
                  <a:lnTo>
                    <a:pt x="115" y="122"/>
                  </a:lnTo>
                  <a:lnTo>
                    <a:pt x="112" y="123"/>
                  </a:lnTo>
                  <a:lnTo>
                    <a:pt x="111" y="122"/>
                  </a:lnTo>
                  <a:lnTo>
                    <a:pt x="110" y="123"/>
                  </a:lnTo>
                  <a:lnTo>
                    <a:pt x="109" y="123"/>
                  </a:lnTo>
                  <a:lnTo>
                    <a:pt x="108" y="123"/>
                  </a:lnTo>
                  <a:lnTo>
                    <a:pt x="106" y="123"/>
                  </a:lnTo>
                  <a:lnTo>
                    <a:pt x="105" y="125"/>
                  </a:lnTo>
                  <a:lnTo>
                    <a:pt x="103" y="124"/>
                  </a:lnTo>
                  <a:lnTo>
                    <a:pt x="102" y="122"/>
                  </a:lnTo>
                  <a:lnTo>
                    <a:pt x="100" y="123"/>
                  </a:lnTo>
                  <a:lnTo>
                    <a:pt x="100" y="124"/>
                  </a:lnTo>
                  <a:lnTo>
                    <a:pt x="99" y="125"/>
                  </a:lnTo>
                  <a:lnTo>
                    <a:pt x="97" y="123"/>
                  </a:lnTo>
                  <a:lnTo>
                    <a:pt x="96" y="124"/>
                  </a:lnTo>
                  <a:lnTo>
                    <a:pt x="92" y="123"/>
                  </a:lnTo>
                  <a:lnTo>
                    <a:pt x="92" y="124"/>
                  </a:lnTo>
                  <a:lnTo>
                    <a:pt x="94" y="124"/>
                  </a:lnTo>
                  <a:lnTo>
                    <a:pt x="93" y="125"/>
                  </a:lnTo>
                  <a:lnTo>
                    <a:pt x="85" y="126"/>
                  </a:lnTo>
                  <a:lnTo>
                    <a:pt x="82" y="128"/>
                  </a:lnTo>
                  <a:lnTo>
                    <a:pt x="84" y="129"/>
                  </a:lnTo>
                  <a:lnTo>
                    <a:pt x="85" y="132"/>
                  </a:lnTo>
                  <a:lnTo>
                    <a:pt x="86" y="129"/>
                  </a:lnTo>
                  <a:lnTo>
                    <a:pt x="90" y="128"/>
                  </a:lnTo>
                  <a:lnTo>
                    <a:pt x="92" y="129"/>
                  </a:lnTo>
                  <a:lnTo>
                    <a:pt x="94" y="129"/>
                  </a:lnTo>
                  <a:lnTo>
                    <a:pt x="97" y="129"/>
                  </a:lnTo>
                  <a:lnTo>
                    <a:pt x="99" y="126"/>
                  </a:lnTo>
                  <a:lnTo>
                    <a:pt x="106" y="126"/>
                  </a:lnTo>
                  <a:lnTo>
                    <a:pt x="108" y="129"/>
                  </a:lnTo>
                  <a:lnTo>
                    <a:pt x="109" y="129"/>
                  </a:lnTo>
                  <a:lnTo>
                    <a:pt x="109" y="126"/>
                  </a:lnTo>
                  <a:lnTo>
                    <a:pt x="114" y="128"/>
                  </a:lnTo>
                  <a:lnTo>
                    <a:pt x="116" y="126"/>
                  </a:lnTo>
                  <a:lnTo>
                    <a:pt x="118" y="129"/>
                  </a:lnTo>
                  <a:lnTo>
                    <a:pt x="120" y="130"/>
                  </a:lnTo>
                  <a:lnTo>
                    <a:pt x="121" y="128"/>
                  </a:lnTo>
                  <a:lnTo>
                    <a:pt x="122" y="126"/>
                  </a:lnTo>
                  <a:lnTo>
                    <a:pt x="120" y="126"/>
                  </a:lnTo>
                  <a:lnTo>
                    <a:pt x="118" y="124"/>
                  </a:lnTo>
                  <a:lnTo>
                    <a:pt x="122" y="123"/>
                  </a:lnTo>
                  <a:lnTo>
                    <a:pt x="123" y="124"/>
                  </a:lnTo>
                  <a:lnTo>
                    <a:pt x="124" y="123"/>
                  </a:lnTo>
                  <a:lnTo>
                    <a:pt x="124" y="122"/>
                  </a:lnTo>
                  <a:lnTo>
                    <a:pt x="126" y="120"/>
                  </a:lnTo>
                  <a:lnTo>
                    <a:pt x="127" y="122"/>
                  </a:lnTo>
                  <a:lnTo>
                    <a:pt x="128" y="122"/>
                  </a:lnTo>
                  <a:lnTo>
                    <a:pt x="129" y="122"/>
                  </a:lnTo>
                  <a:lnTo>
                    <a:pt x="129" y="125"/>
                  </a:lnTo>
                  <a:lnTo>
                    <a:pt x="128" y="126"/>
                  </a:lnTo>
                  <a:lnTo>
                    <a:pt x="128" y="129"/>
                  </a:lnTo>
                  <a:lnTo>
                    <a:pt x="130" y="128"/>
                  </a:lnTo>
                  <a:lnTo>
                    <a:pt x="130" y="130"/>
                  </a:lnTo>
                  <a:lnTo>
                    <a:pt x="128" y="130"/>
                  </a:lnTo>
                  <a:lnTo>
                    <a:pt x="128" y="135"/>
                  </a:lnTo>
                  <a:lnTo>
                    <a:pt x="129" y="135"/>
                  </a:lnTo>
                  <a:lnTo>
                    <a:pt x="132" y="131"/>
                  </a:lnTo>
                  <a:lnTo>
                    <a:pt x="133" y="131"/>
                  </a:lnTo>
                  <a:lnTo>
                    <a:pt x="132" y="137"/>
                  </a:lnTo>
                  <a:lnTo>
                    <a:pt x="134" y="137"/>
                  </a:lnTo>
                  <a:lnTo>
                    <a:pt x="134" y="138"/>
                  </a:lnTo>
                  <a:lnTo>
                    <a:pt x="132" y="141"/>
                  </a:lnTo>
                  <a:lnTo>
                    <a:pt x="132" y="143"/>
                  </a:lnTo>
                  <a:lnTo>
                    <a:pt x="134" y="143"/>
                  </a:lnTo>
                  <a:lnTo>
                    <a:pt x="134" y="147"/>
                  </a:lnTo>
                  <a:lnTo>
                    <a:pt x="133" y="148"/>
                  </a:lnTo>
                  <a:lnTo>
                    <a:pt x="132" y="150"/>
                  </a:lnTo>
                  <a:lnTo>
                    <a:pt x="130" y="152"/>
                  </a:lnTo>
                  <a:lnTo>
                    <a:pt x="121" y="150"/>
                  </a:lnTo>
                  <a:lnTo>
                    <a:pt x="121" y="152"/>
                  </a:lnTo>
                  <a:lnTo>
                    <a:pt x="123" y="153"/>
                  </a:lnTo>
                  <a:lnTo>
                    <a:pt x="132" y="154"/>
                  </a:lnTo>
                  <a:lnTo>
                    <a:pt x="134" y="155"/>
                  </a:lnTo>
                  <a:lnTo>
                    <a:pt x="135" y="158"/>
                  </a:lnTo>
                  <a:lnTo>
                    <a:pt x="135" y="160"/>
                  </a:lnTo>
                  <a:lnTo>
                    <a:pt x="133" y="162"/>
                  </a:lnTo>
                  <a:lnTo>
                    <a:pt x="133" y="165"/>
                  </a:lnTo>
                  <a:lnTo>
                    <a:pt x="129" y="167"/>
                  </a:lnTo>
                  <a:lnTo>
                    <a:pt x="126" y="170"/>
                  </a:lnTo>
                  <a:lnTo>
                    <a:pt x="127" y="173"/>
                  </a:lnTo>
                  <a:lnTo>
                    <a:pt x="124" y="174"/>
                  </a:lnTo>
                  <a:lnTo>
                    <a:pt x="122" y="171"/>
                  </a:lnTo>
                  <a:lnTo>
                    <a:pt x="121" y="170"/>
                  </a:lnTo>
                  <a:lnTo>
                    <a:pt x="118" y="167"/>
                  </a:lnTo>
                  <a:lnTo>
                    <a:pt x="117" y="168"/>
                  </a:lnTo>
                  <a:lnTo>
                    <a:pt x="116" y="167"/>
                  </a:lnTo>
                  <a:lnTo>
                    <a:pt x="115" y="165"/>
                  </a:lnTo>
                  <a:lnTo>
                    <a:pt x="114" y="167"/>
                  </a:lnTo>
                  <a:lnTo>
                    <a:pt x="111" y="170"/>
                  </a:lnTo>
                  <a:lnTo>
                    <a:pt x="109" y="164"/>
                  </a:lnTo>
                  <a:lnTo>
                    <a:pt x="108" y="164"/>
                  </a:lnTo>
                  <a:lnTo>
                    <a:pt x="108" y="166"/>
                  </a:lnTo>
                  <a:lnTo>
                    <a:pt x="106" y="167"/>
                  </a:lnTo>
                  <a:lnTo>
                    <a:pt x="104" y="167"/>
                  </a:lnTo>
                  <a:lnTo>
                    <a:pt x="99" y="164"/>
                  </a:lnTo>
                  <a:lnTo>
                    <a:pt x="100" y="167"/>
                  </a:lnTo>
                  <a:lnTo>
                    <a:pt x="99" y="168"/>
                  </a:lnTo>
                  <a:lnTo>
                    <a:pt x="94" y="167"/>
                  </a:lnTo>
                  <a:lnTo>
                    <a:pt x="93" y="165"/>
                  </a:lnTo>
                  <a:lnTo>
                    <a:pt x="92" y="164"/>
                  </a:lnTo>
                  <a:lnTo>
                    <a:pt x="91" y="162"/>
                  </a:lnTo>
                  <a:lnTo>
                    <a:pt x="91" y="167"/>
                  </a:lnTo>
                  <a:lnTo>
                    <a:pt x="88" y="167"/>
                  </a:lnTo>
                  <a:lnTo>
                    <a:pt x="86" y="166"/>
                  </a:lnTo>
                  <a:lnTo>
                    <a:pt x="78" y="167"/>
                  </a:lnTo>
                  <a:lnTo>
                    <a:pt x="81" y="168"/>
                  </a:lnTo>
                  <a:lnTo>
                    <a:pt x="85" y="167"/>
                  </a:lnTo>
                  <a:lnTo>
                    <a:pt x="86" y="168"/>
                  </a:lnTo>
                  <a:lnTo>
                    <a:pt x="87" y="170"/>
                  </a:lnTo>
                  <a:lnTo>
                    <a:pt x="93" y="171"/>
                  </a:lnTo>
                  <a:lnTo>
                    <a:pt x="102" y="171"/>
                  </a:lnTo>
                  <a:lnTo>
                    <a:pt x="103" y="171"/>
                  </a:lnTo>
                  <a:lnTo>
                    <a:pt x="105" y="171"/>
                  </a:lnTo>
                  <a:lnTo>
                    <a:pt x="105" y="172"/>
                  </a:lnTo>
                  <a:lnTo>
                    <a:pt x="109" y="176"/>
                  </a:lnTo>
                  <a:lnTo>
                    <a:pt x="109" y="177"/>
                  </a:lnTo>
                  <a:lnTo>
                    <a:pt x="108" y="179"/>
                  </a:lnTo>
                  <a:lnTo>
                    <a:pt x="110" y="182"/>
                  </a:lnTo>
                  <a:lnTo>
                    <a:pt x="109" y="185"/>
                  </a:lnTo>
                  <a:lnTo>
                    <a:pt x="108" y="186"/>
                  </a:lnTo>
                  <a:lnTo>
                    <a:pt x="109" y="186"/>
                  </a:lnTo>
                  <a:lnTo>
                    <a:pt x="109" y="189"/>
                  </a:lnTo>
                  <a:lnTo>
                    <a:pt x="106" y="191"/>
                  </a:lnTo>
                  <a:lnTo>
                    <a:pt x="104" y="190"/>
                  </a:lnTo>
                  <a:lnTo>
                    <a:pt x="104" y="194"/>
                  </a:lnTo>
                  <a:lnTo>
                    <a:pt x="103" y="200"/>
                  </a:lnTo>
                  <a:lnTo>
                    <a:pt x="102" y="202"/>
                  </a:lnTo>
                  <a:lnTo>
                    <a:pt x="100" y="200"/>
                  </a:lnTo>
                  <a:lnTo>
                    <a:pt x="98" y="201"/>
                  </a:lnTo>
                  <a:lnTo>
                    <a:pt x="97" y="200"/>
                  </a:lnTo>
                  <a:lnTo>
                    <a:pt x="94" y="200"/>
                  </a:lnTo>
                  <a:lnTo>
                    <a:pt x="92" y="203"/>
                  </a:lnTo>
                  <a:lnTo>
                    <a:pt x="91" y="206"/>
                  </a:lnTo>
                  <a:lnTo>
                    <a:pt x="88" y="202"/>
                  </a:lnTo>
                  <a:lnTo>
                    <a:pt x="87" y="201"/>
                  </a:lnTo>
                  <a:lnTo>
                    <a:pt x="88" y="200"/>
                  </a:lnTo>
                  <a:lnTo>
                    <a:pt x="86" y="198"/>
                  </a:lnTo>
                  <a:lnTo>
                    <a:pt x="84" y="194"/>
                  </a:lnTo>
                  <a:lnTo>
                    <a:pt x="84" y="190"/>
                  </a:lnTo>
                  <a:lnTo>
                    <a:pt x="84" y="192"/>
                  </a:lnTo>
                  <a:lnTo>
                    <a:pt x="84" y="195"/>
                  </a:lnTo>
                  <a:lnTo>
                    <a:pt x="82" y="198"/>
                  </a:lnTo>
                  <a:lnTo>
                    <a:pt x="84" y="201"/>
                  </a:lnTo>
                  <a:lnTo>
                    <a:pt x="85" y="203"/>
                  </a:lnTo>
                  <a:lnTo>
                    <a:pt x="84" y="209"/>
                  </a:lnTo>
                  <a:lnTo>
                    <a:pt x="82" y="209"/>
                  </a:lnTo>
                  <a:lnTo>
                    <a:pt x="81" y="209"/>
                  </a:lnTo>
                  <a:lnTo>
                    <a:pt x="78" y="210"/>
                  </a:lnTo>
                  <a:lnTo>
                    <a:pt x="78" y="209"/>
                  </a:lnTo>
                  <a:lnTo>
                    <a:pt x="78" y="207"/>
                  </a:lnTo>
                  <a:lnTo>
                    <a:pt x="76" y="204"/>
                  </a:lnTo>
                  <a:lnTo>
                    <a:pt x="75" y="206"/>
                  </a:lnTo>
                  <a:lnTo>
                    <a:pt x="76" y="212"/>
                  </a:lnTo>
                  <a:lnTo>
                    <a:pt x="75" y="212"/>
                  </a:lnTo>
                  <a:lnTo>
                    <a:pt x="74" y="210"/>
                  </a:lnTo>
                  <a:lnTo>
                    <a:pt x="75" y="209"/>
                  </a:lnTo>
                  <a:lnTo>
                    <a:pt x="74" y="209"/>
                  </a:lnTo>
                  <a:lnTo>
                    <a:pt x="73" y="209"/>
                  </a:lnTo>
                  <a:lnTo>
                    <a:pt x="72" y="207"/>
                  </a:lnTo>
                  <a:lnTo>
                    <a:pt x="70" y="206"/>
                  </a:lnTo>
                  <a:lnTo>
                    <a:pt x="70" y="204"/>
                  </a:lnTo>
                  <a:lnTo>
                    <a:pt x="67" y="195"/>
                  </a:lnTo>
                  <a:lnTo>
                    <a:pt x="68" y="192"/>
                  </a:lnTo>
                  <a:lnTo>
                    <a:pt x="66" y="192"/>
                  </a:lnTo>
                  <a:lnTo>
                    <a:pt x="61" y="185"/>
                  </a:lnTo>
                  <a:lnTo>
                    <a:pt x="60" y="188"/>
                  </a:lnTo>
                  <a:lnTo>
                    <a:pt x="63" y="194"/>
                  </a:lnTo>
                  <a:lnTo>
                    <a:pt x="64" y="197"/>
                  </a:lnTo>
                  <a:lnTo>
                    <a:pt x="63" y="198"/>
                  </a:lnTo>
                  <a:lnTo>
                    <a:pt x="66" y="202"/>
                  </a:lnTo>
                  <a:lnTo>
                    <a:pt x="66" y="206"/>
                  </a:lnTo>
                  <a:lnTo>
                    <a:pt x="67" y="208"/>
                  </a:lnTo>
                  <a:lnTo>
                    <a:pt x="63" y="208"/>
                  </a:lnTo>
                  <a:lnTo>
                    <a:pt x="62" y="206"/>
                  </a:lnTo>
                  <a:lnTo>
                    <a:pt x="62" y="203"/>
                  </a:lnTo>
                  <a:lnTo>
                    <a:pt x="61" y="203"/>
                  </a:lnTo>
                  <a:lnTo>
                    <a:pt x="61" y="204"/>
                  </a:lnTo>
                  <a:lnTo>
                    <a:pt x="58" y="203"/>
                  </a:lnTo>
                  <a:lnTo>
                    <a:pt x="57" y="206"/>
                  </a:lnTo>
                  <a:lnTo>
                    <a:pt x="56" y="206"/>
                  </a:lnTo>
                  <a:lnTo>
                    <a:pt x="54" y="203"/>
                  </a:lnTo>
                  <a:lnTo>
                    <a:pt x="49" y="190"/>
                  </a:lnTo>
                  <a:lnTo>
                    <a:pt x="48" y="186"/>
                  </a:lnTo>
                  <a:lnTo>
                    <a:pt x="48" y="184"/>
                  </a:lnTo>
                  <a:lnTo>
                    <a:pt x="45" y="185"/>
                  </a:lnTo>
                  <a:lnTo>
                    <a:pt x="45" y="182"/>
                  </a:lnTo>
                  <a:lnTo>
                    <a:pt x="44" y="180"/>
                  </a:lnTo>
                  <a:lnTo>
                    <a:pt x="44" y="173"/>
                  </a:lnTo>
                  <a:lnTo>
                    <a:pt x="45" y="171"/>
                  </a:lnTo>
                  <a:lnTo>
                    <a:pt x="46" y="170"/>
                  </a:lnTo>
                  <a:lnTo>
                    <a:pt x="46" y="166"/>
                  </a:lnTo>
                  <a:lnTo>
                    <a:pt x="45" y="164"/>
                  </a:lnTo>
                  <a:lnTo>
                    <a:pt x="45" y="159"/>
                  </a:lnTo>
                  <a:lnTo>
                    <a:pt x="51" y="153"/>
                  </a:lnTo>
                  <a:lnTo>
                    <a:pt x="52" y="149"/>
                  </a:lnTo>
                  <a:lnTo>
                    <a:pt x="55" y="148"/>
                  </a:lnTo>
                  <a:lnTo>
                    <a:pt x="56" y="149"/>
                  </a:lnTo>
                  <a:lnTo>
                    <a:pt x="58" y="147"/>
                  </a:lnTo>
                  <a:lnTo>
                    <a:pt x="58" y="143"/>
                  </a:lnTo>
                  <a:lnTo>
                    <a:pt x="60" y="142"/>
                  </a:lnTo>
                  <a:lnTo>
                    <a:pt x="61" y="141"/>
                  </a:lnTo>
                  <a:lnTo>
                    <a:pt x="64" y="141"/>
                  </a:lnTo>
                  <a:lnTo>
                    <a:pt x="68" y="142"/>
                  </a:lnTo>
                  <a:lnTo>
                    <a:pt x="69" y="143"/>
                  </a:lnTo>
                  <a:lnTo>
                    <a:pt x="68" y="146"/>
                  </a:lnTo>
                  <a:lnTo>
                    <a:pt x="70" y="146"/>
                  </a:lnTo>
                  <a:lnTo>
                    <a:pt x="72" y="144"/>
                  </a:lnTo>
                  <a:lnTo>
                    <a:pt x="78" y="144"/>
                  </a:lnTo>
                  <a:lnTo>
                    <a:pt x="75" y="143"/>
                  </a:lnTo>
                  <a:lnTo>
                    <a:pt x="73" y="142"/>
                  </a:lnTo>
                  <a:lnTo>
                    <a:pt x="69" y="142"/>
                  </a:lnTo>
                  <a:lnTo>
                    <a:pt x="67" y="140"/>
                  </a:lnTo>
                  <a:lnTo>
                    <a:pt x="51" y="138"/>
                  </a:lnTo>
                  <a:lnTo>
                    <a:pt x="51" y="140"/>
                  </a:lnTo>
                  <a:lnTo>
                    <a:pt x="54" y="141"/>
                  </a:lnTo>
                  <a:lnTo>
                    <a:pt x="55" y="140"/>
                  </a:lnTo>
                  <a:lnTo>
                    <a:pt x="57" y="142"/>
                  </a:lnTo>
                  <a:lnTo>
                    <a:pt x="57" y="144"/>
                  </a:lnTo>
                  <a:lnTo>
                    <a:pt x="56" y="146"/>
                  </a:lnTo>
                  <a:lnTo>
                    <a:pt x="49" y="150"/>
                  </a:lnTo>
                  <a:lnTo>
                    <a:pt x="46" y="154"/>
                  </a:lnTo>
                  <a:lnTo>
                    <a:pt x="42" y="159"/>
                  </a:lnTo>
                  <a:lnTo>
                    <a:pt x="33" y="162"/>
                  </a:lnTo>
                  <a:lnTo>
                    <a:pt x="36" y="164"/>
                  </a:lnTo>
                  <a:lnTo>
                    <a:pt x="34" y="166"/>
                  </a:lnTo>
                  <a:lnTo>
                    <a:pt x="33" y="167"/>
                  </a:lnTo>
                  <a:lnTo>
                    <a:pt x="34" y="168"/>
                  </a:lnTo>
                  <a:lnTo>
                    <a:pt x="37" y="168"/>
                  </a:lnTo>
                  <a:lnTo>
                    <a:pt x="40" y="178"/>
                  </a:lnTo>
                  <a:lnTo>
                    <a:pt x="40" y="179"/>
                  </a:lnTo>
                  <a:lnTo>
                    <a:pt x="40" y="183"/>
                  </a:lnTo>
                  <a:lnTo>
                    <a:pt x="40" y="185"/>
                  </a:lnTo>
                  <a:lnTo>
                    <a:pt x="38" y="185"/>
                  </a:lnTo>
                  <a:lnTo>
                    <a:pt x="39" y="188"/>
                  </a:lnTo>
                  <a:lnTo>
                    <a:pt x="36" y="186"/>
                  </a:lnTo>
                  <a:lnTo>
                    <a:pt x="34" y="186"/>
                  </a:lnTo>
                  <a:lnTo>
                    <a:pt x="36" y="188"/>
                  </a:lnTo>
                  <a:lnTo>
                    <a:pt x="40" y="189"/>
                  </a:lnTo>
                  <a:lnTo>
                    <a:pt x="43" y="188"/>
                  </a:lnTo>
                  <a:lnTo>
                    <a:pt x="44" y="189"/>
                  </a:lnTo>
                  <a:lnTo>
                    <a:pt x="44" y="191"/>
                  </a:lnTo>
                  <a:lnTo>
                    <a:pt x="46" y="194"/>
                  </a:lnTo>
                  <a:lnTo>
                    <a:pt x="49" y="198"/>
                  </a:lnTo>
                  <a:lnTo>
                    <a:pt x="51" y="206"/>
                  </a:lnTo>
                  <a:lnTo>
                    <a:pt x="50" y="206"/>
                  </a:lnTo>
                  <a:lnTo>
                    <a:pt x="48" y="206"/>
                  </a:lnTo>
                  <a:lnTo>
                    <a:pt x="45" y="206"/>
                  </a:lnTo>
                  <a:lnTo>
                    <a:pt x="44" y="206"/>
                  </a:lnTo>
                  <a:lnTo>
                    <a:pt x="40" y="206"/>
                  </a:lnTo>
                  <a:lnTo>
                    <a:pt x="43" y="208"/>
                  </a:lnTo>
                  <a:lnTo>
                    <a:pt x="45" y="208"/>
                  </a:lnTo>
                  <a:lnTo>
                    <a:pt x="45" y="210"/>
                  </a:lnTo>
                  <a:lnTo>
                    <a:pt x="48" y="210"/>
                  </a:lnTo>
                  <a:lnTo>
                    <a:pt x="50" y="214"/>
                  </a:lnTo>
                  <a:lnTo>
                    <a:pt x="50" y="215"/>
                  </a:lnTo>
                  <a:lnTo>
                    <a:pt x="49" y="216"/>
                  </a:lnTo>
                  <a:lnTo>
                    <a:pt x="51" y="220"/>
                  </a:lnTo>
                  <a:lnTo>
                    <a:pt x="51" y="222"/>
                  </a:lnTo>
                  <a:lnTo>
                    <a:pt x="50" y="224"/>
                  </a:lnTo>
                  <a:lnTo>
                    <a:pt x="48" y="224"/>
                  </a:lnTo>
                  <a:lnTo>
                    <a:pt x="45" y="222"/>
                  </a:lnTo>
                  <a:lnTo>
                    <a:pt x="43" y="222"/>
                  </a:lnTo>
                  <a:lnTo>
                    <a:pt x="42" y="221"/>
                  </a:lnTo>
                  <a:lnTo>
                    <a:pt x="39" y="221"/>
                  </a:lnTo>
                  <a:lnTo>
                    <a:pt x="38" y="220"/>
                  </a:lnTo>
                  <a:lnTo>
                    <a:pt x="36" y="220"/>
                  </a:lnTo>
                  <a:lnTo>
                    <a:pt x="34" y="219"/>
                  </a:lnTo>
                  <a:lnTo>
                    <a:pt x="32" y="219"/>
                  </a:lnTo>
                  <a:lnTo>
                    <a:pt x="30" y="216"/>
                  </a:lnTo>
                  <a:lnTo>
                    <a:pt x="28" y="216"/>
                  </a:lnTo>
                  <a:lnTo>
                    <a:pt x="28" y="214"/>
                  </a:lnTo>
                  <a:lnTo>
                    <a:pt x="26" y="214"/>
                  </a:lnTo>
                  <a:lnTo>
                    <a:pt x="25" y="214"/>
                  </a:lnTo>
                  <a:lnTo>
                    <a:pt x="25" y="212"/>
                  </a:lnTo>
                  <a:lnTo>
                    <a:pt x="21" y="213"/>
                  </a:lnTo>
                  <a:lnTo>
                    <a:pt x="18" y="212"/>
                  </a:lnTo>
                  <a:lnTo>
                    <a:pt x="16" y="212"/>
                  </a:lnTo>
                  <a:lnTo>
                    <a:pt x="19" y="215"/>
                  </a:lnTo>
                  <a:lnTo>
                    <a:pt x="20" y="216"/>
                  </a:lnTo>
                  <a:lnTo>
                    <a:pt x="19" y="218"/>
                  </a:lnTo>
                  <a:lnTo>
                    <a:pt x="20" y="219"/>
                  </a:lnTo>
                  <a:lnTo>
                    <a:pt x="20" y="220"/>
                  </a:lnTo>
                  <a:lnTo>
                    <a:pt x="19" y="221"/>
                  </a:lnTo>
                  <a:lnTo>
                    <a:pt x="16" y="219"/>
                  </a:lnTo>
                  <a:lnTo>
                    <a:pt x="16" y="218"/>
                  </a:lnTo>
                  <a:lnTo>
                    <a:pt x="14" y="220"/>
                  </a:lnTo>
                  <a:lnTo>
                    <a:pt x="15" y="222"/>
                  </a:lnTo>
                  <a:lnTo>
                    <a:pt x="15" y="226"/>
                  </a:lnTo>
                  <a:lnTo>
                    <a:pt x="16" y="226"/>
                  </a:lnTo>
                  <a:lnTo>
                    <a:pt x="19" y="228"/>
                  </a:lnTo>
                  <a:lnTo>
                    <a:pt x="19" y="227"/>
                  </a:lnTo>
                  <a:lnTo>
                    <a:pt x="18" y="226"/>
                  </a:lnTo>
                  <a:lnTo>
                    <a:pt x="19" y="225"/>
                  </a:lnTo>
                  <a:lnTo>
                    <a:pt x="22" y="226"/>
                  </a:lnTo>
                  <a:lnTo>
                    <a:pt x="25" y="232"/>
                  </a:lnTo>
                  <a:lnTo>
                    <a:pt x="24" y="233"/>
                  </a:lnTo>
                  <a:lnTo>
                    <a:pt x="25" y="236"/>
                  </a:lnTo>
                  <a:lnTo>
                    <a:pt x="26" y="238"/>
                  </a:lnTo>
                  <a:lnTo>
                    <a:pt x="27" y="239"/>
                  </a:lnTo>
                  <a:lnTo>
                    <a:pt x="28" y="238"/>
                  </a:lnTo>
                  <a:lnTo>
                    <a:pt x="31" y="239"/>
                  </a:lnTo>
                  <a:lnTo>
                    <a:pt x="28" y="240"/>
                  </a:lnTo>
                  <a:lnTo>
                    <a:pt x="30" y="243"/>
                  </a:lnTo>
                  <a:lnTo>
                    <a:pt x="30" y="248"/>
                  </a:lnTo>
                  <a:lnTo>
                    <a:pt x="27" y="249"/>
                  </a:lnTo>
                  <a:lnTo>
                    <a:pt x="25" y="245"/>
                  </a:lnTo>
                  <a:lnTo>
                    <a:pt x="25" y="246"/>
                  </a:lnTo>
                  <a:lnTo>
                    <a:pt x="24" y="249"/>
                  </a:lnTo>
                  <a:lnTo>
                    <a:pt x="22" y="248"/>
                  </a:lnTo>
                  <a:lnTo>
                    <a:pt x="24" y="244"/>
                  </a:lnTo>
                  <a:lnTo>
                    <a:pt x="24" y="243"/>
                  </a:lnTo>
                  <a:lnTo>
                    <a:pt x="22" y="244"/>
                  </a:lnTo>
                  <a:lnTo>
                    <a:pt x="21" y="246"/>
                  </a:lnTo>
                  <a:lnTo>
                    <a:pt x="20" y="248"/>
                  </a:lnTo>
                  <a:lnTo>
                    <a:pt x="18" y="244"/>
                  </a:lnTo>
                  <a:lnTo>
                    <a:pt x="16" y="242"/>
                  </a:lnTo>
                  <a:lnTo>
                    <a:pt x="15" y="243"/>
                  </a:lnTo>
                  <a:lnTo>
                    <a:pt x="16" y="248"/>
                  </a:lnTo>
                  <a:lnTo>
                    <a:pt x="15" y="249"/>
                  </a:lnTo>
                  <a:lnTo>
                    <a:pt x="18" y="252"/>
                  </a:lnTo>
                  <a:lnTo>
                    <a:pt x="15" y="256"/>
                  </a:lnTo>
                  <a:lnTo>
                    <a:pt x="12" y="250"/>
                  </a:lnTo>
                  <a:lnTo>
                    <a:pt x="10" y="251"/>
                  </a:lnTo>
                  <a:lnTo>
                    <a:pt x="12" y="252"/>
                  </a:lnTo>
                  <a:lnTo>
                    <a:pt x="10" y="255"/>
                  </a:lnTo>
                  <a:lnTo>
                    <a:pt x="9" y="255"/>
                  </a:lnTo>
                  <a:lnTo>
                    <a:pt x="8" y="255"/>
                  </a:lnTo>
                  <a:lnTo>
                    <a:pt x="7" y="254"/>
                  </a:lnTo>
                  <a:lnTo>
                    <a:pt x="7" y="252"/>
                  </a:lnTo>
                  <a:lnTo>
                    <a:pt x="8" y="251"/>
                  </a:lnTo>
                  <a:lnTo>
                    <a:pt x="7" y="249"/>
                  </a:lnTo>
                  <a:lnTo>
                    <a:pt x="3" y="242"/>
                  </a:lnTo>
                  <a:lnTo>
                    <a:pt x="2" y="243"/>
                  </a:lnTo>
                  <a:lnTo>
                    <a:pt x="0" y="24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912" name="Freeform 1215"/>
            <p:cNvSpPr>
              <a:spLocks noChangeAspect="1"/>
            </p:cNvSpPr>
            <p:nvPr/>
          </p:nvSpPr>
          <p:spPr bwMode="auto">
            <a:xfrm>
              <a:off x="2279" y="1627"/>
              <a:ext cx="63" cy="46"/>
            </a:xfrm>
            <a:custGeom>
              <a:avLst/>
              <a:gdLst>
                <a:gd name="T0" fmla="*/ 1 w 125"/>
                <a:gd name="T1" fmla="*/ 1 h 92"/>
                <a:gd name="T2" fmla="*/ 1 w 125"/>
                <a:gd name="T3" fmla="*/ 1 h 92"/>
                <a:gd name="T4" fmla="*/ 1 w 125"/>
                <a:gd name="T5" fmla="*/ 1 h 92"/>
                <a:gd name="T6" fmla="*/ 1 w 125"/>
                <a:gd name="T7" fmla="*/ 1 h 92"/>
                <a:gd name="T8" fmla="*/ 1 w 125"/>
                <a:gd name="T9" fmla="*/ 1 h 92"/>
                <a:gd name="T10" fmla="*/ 1 w 125"/>
                <a:gd name="T11" fmla="*/ 1 h 92"/>
                <a:gd name="T12" fmla="*/ 1 w 125"/>
                <a:gd name="T13" fmla="*/ 1 h 92"/>
                <a:gd name="T14" fmla="*/ 1 w 125"/>
                <a:gd name="T15" fmla="*/ 1 h 92"/>
                <a:gd name="T16" fmla="*/ 1 w 125"/>
                <a:gd name="T17" fmla="*/ 1 h 92"/>
                <a:gd name="T18" fmla="*/ 1 w 125"/>
                <a:gd name="T19" fmla="*/ 1 h 92"/>
                <a:gd name="T20" fmla="*/ 1 w 125"/>
                <a:gd name="T21" fmla="*/ 1 h 92"/>
                <a:gd name="T22" fmla="*/ 1 w 125"/>
                <a:gd name="T23" fmla="*/ 1 h 92"/>
                <a:gd name="T24" fmla="*/ 1 w 125"/>
                <a:gd name="T25" fmla="*/ 1 h 92"/>
                <a:gd name="T26" fmla="*/ 1 w 125"/>
                <a:gd name="T27" fmla="*/ 1 h 92"/>
                <a:gd name="T28" fmla="*/ 1 w 125"/>
                <a:gd name="T29" fmla="*/ 1 h 92"/>
                <a:gd name="T30" fmla="*/ 1 w 125"/>
                <a:gd name="T31" fmla="*/ 1 h 92"/>
                <a:gd name="T32" fmla="*/ 1 w 125"/>
                <a:gd name="T33" fmla="*/ 1 h 92"/>
                <a:gd name="T34" fmla="*/ 1 w 125"/>
                <a:gd name="T35" fmla="*/ 1 h 92"/>
                <a:gd name="T36" fmla="*/ 1 w 125"/>
                <a:gd name="T37" fmla="*/ 1 h 92"/>
                <a:gd name="T38" fmla="*/ 1 w 125"/>
                <a:gd name="T39" fmla="*/ 1 h 92"/>
                <a:gd name="T40" fmla="*/ 1 w 125"/>
                <a:gd name="T41" fmla="*/ 1 h 92"/>
                <a:gd name="T42" fmla="*/ 1 w 125"/>
                <a:gd name="T43" fmla="*/ 1 h 92"/>
                <a:gd name="T44" fmla="*/ 1 w 125"/>
                <a:gd name="T45" fmla="*/ 1 h 92"/>
                <a:gd name="T46" fmla="*/ 1 w 125"/>
                <a:gd name="T47" fmla="*/ 1 h 92"/>
                <a:gd name="T48" fmla="*/ 1 w 125"/>
                <a:gd name="T49" fmla="*/ 1 h 92"/>
                <a:gd name="T50" fmla="*/ 1 w 125"/>
                <a:gd name="T51" fmla="*/ 1 h 92"/>
                <a:gd name="T52" fmla="*/ 1 w 125"/>
                <a:gd name="T53" fmla="*/ 1 h 92"/>
                <a:gd name="T54" fmla="*/ 1 w 125"/>
                <a:gd name="T55" fmla="*/ 1 h 92"/>
                <a:gd name="T56" fmla="*/ 1 w 125"/>
                <a:gd name="T57" fmla="*/ 1 h 92"/>
                <a:gd name="T58" fmla="*/ 1 w 125"/>
                <a:gd name="T59" fmla="*/ 1 h 92"/>
                <a:gd name="T60" fmla="*/ 1 w 125"/>
                <a:gd name="T61" fmla="*/ 1 h 92"/>
                <a:gd name="T62" fmla="*/ 1 w 125"/>
                <a:gd name="T63" fmla="*/ 1 h 92"/>
                <a:gd name="T64" fmla="*/ 1 w 125"/>
                <a:gd name="T65" fmla="*/ 1 h 92"/>
                <a:gd name="T66" fmla="*/ 1 w 125"/>
                <a:gd name="T67" fmla="*/ 1 h 92"/>
                <a:gd name="T68" fmla="*/ 1 w 125"/>
                <a:gd name="T69" fmla="*/ 1 h 92"/>
                <a:gd name="T70" fmla="*/ 1 w 125"/>
                <a:gd name="T71" fmla="*/ 1 h 92"/>
                <a:gd name="T72" fmla="*/ 1 w 125"/>
                <a:gd name="T73" fmla="*/ 1 h 92"/>
                <a:gd name="T74" fmla="*/ 1 w 125"/>
                <a:gd name="T75" fmla="*/ 1 h 92"/>
                <a:gd name="T76" fmla="*/ 1 w 125"/>
                <a:gd name="T77" fmla="*/ 1 h 92"/>
                <a:gd name="T78" fmla="*/ 1 w 125"/>
                <a:gd name="T79" fmla="*/ 1 h 92"/>
                <a:gd name="T80" fmla="*/ 1 w 125"/>
                <a:gd name="T81" fmla="*/ 1 h 92"/>
                <a:gd name="T82" fmla="*/ 1 w 125"/>
                <a:gd name="T83" fmla="*/ 1 h 92"/>
                <a:gd name="T84" fmla="*/ 1 w 125"/>
                <a:gd name="T85" fmla="*/ 1 h 92"/>
                <a:gd name="T86" fmla="*/ 1 w 125"/>
                <a:gd name="T87" fmla="*/ 1 h 92"/>
                <a:gd name="T88" fmla="*/ 1 w 125"/>
                <a:gd name="T89" fmla="*/ 1 h 92"/>
                <a:gd name="T90" fmla="*/ 1 w 125"/>
                <a:gd name="T91" fmla="*/ 1 h 92"/>
                <a:gd name="T92" fmla="*/ 1 w 125"/>
                <a:gd name="T93" fmla="*/ 1 h 92"/>
                <a:gd name="T94" fmla="*/ 1 w 125"/>
                <a:gd name="T95" fmla="*/ 1 h 92"/>
                <a:gd name="T96" fmla="*/ 1 w 125"/>
                <a:gd name="T97" fmla="*/ 1 h 92"/>
                <a:gd name="T98" fmla="*/ 1 w 125"/>
                <a:gd name="T99" fmla="*/ 1 h 92"/>
                <a:gd name="T100" fmla="*/ 1 w 125"/>
                <a:gd name="T101" fmla="*/ 1 h 92"/>
                <a:gd name="T102" fmla="*/ 1 w 125"/>
                <a:gd name="T103" fmla="*/ 1 h 92"/>
                <a:gd name="T104" fmla="*/ 1 w 125"/>
                <a:gd name="T105" fmla="*/ 1 h 92"/>
                <a:gd name="T106" fmla="*/ 1 w 125"/>
                <a:gd name="T107" fmla="*/ 1 h 92"/>
                <a:gd name="T108" fmla="*/ 1 w 125"/>
                <a:gd name="T109" fmla="*/ 1 h 92"/>
                <a:gd name="T110" fmla="*/ 1 w 125"/>
                <a:gd name="T111" fmla="*/ 1 h 92"/>
                <a:gd name="T112" fmla="*/ 1 w 125"/>
                <a:gd name="T113" fmla="*/ 1 h 92"/>
                <a:gd name="T114" fmla="*/ 1 w 125"/>
                <a:gd name="T115" fmla="*/ 1 h 92"/>
                <a:gd name="T116" fmla="*/ 1 w 125"/>
                <a:gd name="T117" fmla="*/ 1 h 92"/>
                <a:gd name="T118" fmla="*/ 1 w 125"/>
                <a:gd name="T119" fmla="*/ 1 h 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5" h="92">
                  <a:moveTo>
                    <a:pt x="83" y="92"/>
                  </a:moveTo>
                  <a:lnTo>
                    <a:pt x="78" y="90"/>
                  </a:lnTo>
                  <a:lnTo>
                    <a:pt x="78" y="89"/>
                  </a:lnTo>
                  <a:lnTo>
                    <a:pt x="77" y="87"/>
                  </a:lnTo>
                  <a:lnTo>
                    <a:pt x="77" y="88"/>
                  </a:lnTo>
                  <a:lnTo>
                    <a:pt x="74" y="87"/>
                  </a:lnTo>
                  <a:lnTo>
                    <a:pt x="74" y="89"/>
                  </a:lnTo>
                  <a:lnTo>
                    <a:pt x="77" y="89"/>
                  </a:lnTo>
                  <a:lnTo>
                    <a:pt x="77" y="90"/>
                  </a:lnTo>
                  <a:lnTo>
                    <a:pt x="71" y="89"/>
                  </a:lnTo>
                  <a:lnTo>
                    <a:pt x="67" y="88"/>
                  </a:lnTo>
                  <a:lnTo>
                    <a:pt x="66" y="86"/>
                  </a:lnTo>
                  <a:lnTo>
                    <a:pt x="65" y="87"/>
                  </a:lnTo>
                  <a:lnTo>
                    <a:pt x="63" y="86"/>
                  </a:lnTo>
                  <a:lnTo>
                    <a:pt x="61" y="86"/>
                  </a:lnTo>
                  <a:lnTo>
                    <a:pt x="57" y="83"/>
                  </a:lnTo>
                  <a:lnTo>
                    <a:pt x="56" y="82"/>
                  </a:lnTo>
                  <a:lnTo>
                    <a:pt x="59" y="86"/>
                  </a:lnTo>
                  <a:lnTo>
                    <a:pt x="57" y="87"/>
                  </a:lnTo>
                  <a:lnTo>
                    <a:pt x="56" y="88"/>
                  </a:lnTo>
                  <a:lnTo>
                    <a:pt x="54" y="88"/>
                  </a:lnTo>
                  <a:lnTo>
                    <a:pt x="53" y="86"/>
                  </a:lnTo>
                  <a:lnTo>
                    <a:pt x="51" y="84"/>
                  </a:lnTo>
                  <a:lnTo>
                    <a:pt x="53" y="82"/>
                  </a:lnTo>
                  <a:lnTo>
                    <a:pt x="54" y="81"/>
                  </a:lnTo>
                  <a:lnTo>
                    <a:pt x="55" y="80"/>
                  </a:lnTo>
                  <a:lnTo>
                    <a:pt x="53" y="78"/>
                  </a:lnTo>
                  <a:lnTo>
                    <a:pt x="53" y="75"/>
                  </a:lnTo>
                  <a:lnTo>
                    <a:pt x="51" y="75"/>
                  </a:lnTo>
                  <a:lnTo>
                    <a:pt x="47" y="68"/>
                  </a:lnTo>
                  <a:lnTo>
                    <a:pt x="49" y="66"/>
                  </a:lnTo>
                  <a:lnTo>
                    <a:pt x="50" y="68"/>
                  </a:lnTo>
                  <a:lnTo>
                    <a:pt x="51" y="66"/>
                  </a:lnTo>
                  <a:lnTo>
                    <a:pt x="55" y="68"/>
                  </a:lnTo>
                  <a:lnTo>
                    <a:pt x="56" y="66"/>
                  </a:lnTo>
                  <a:lnTo>
                    <a:pt x="56" y="65"/>
                  </a:lnTo>
                  <a:lnTo>
                    <a:pt x="53" y="66"/>
                  </a:lnTo>
                  <a:lnTo>
                    <a:pt x="45" y="65"/>
                  </a:lnTo>
                  <a:lnTo>
                    <a:pt x="41" y="60"/>
                  </a:lnTo>
                  <a:lnTo>
                    <a:pt x="38" y="60"/>
                  </a:lnTo>
                  <a:lnTo>
                    <a:pt x="38" y="59"/>
                  </a:lnTo>
                  <a:lnTo>
                    <a:pt x="36" y="58"/>
                  </a:lnTo>
                  <a:lnTo>
                    <a:pt x="33" y="56"/>
                  </a:lnTo>
                  <a:lnTo>
                    <a:pt x="32" y="53"/>
                  </a:lnTo>
                  <a:lnTo>
                    <a:pt x="35" y="51"/>
                  </a:lnTo>
                  <a:lnTo>
                    <a:pt x="33" y="50"/>
                  </a:lnTo>
                  <a:lnTo>
                    <a:pt x="32" y="52"/>
                  </a:lnTo>
                  <a:lnTo>
                    <a:pt x="27" y="47"/>
                  </a:lnTo>
                  <a:lnTo>
                    <a:pt x="26" y="47"/>
                  </a:lnTo>
                  <a:lnTo>
                    <a:pt x="26" y="48"/>
                  </a:lnTo>
                  <a:lnTo>
                    <a:pt x="29" y="50"/>
                  </a:lnTo>
                  <a:lnTo>
                    <a:pt x="29" y="52"/>
                  </a:lnTo>
                  <a:lnTo>
                    <a:pt x="25" y="54"/>
                  </a:lnTo>
                  <a:lnTo>
                    <a:pt x="23" y="54"/>
                  </a:lnTo>
                  <a:lnTo>
                    <a:pt x="20" y="57"/>
                  </a:lnTo>
                  <a:lnTo>
                    <a:pt x="18" y="56"/>
                  </a:lnTo>
                  <a:lnTo>
                    <a:pt x="15" y="54"/>
                  </a:lnTo>
                  <a:lnTo>
                    <a:pt x="14" y="51"/>
                  </a:lnTo>
                  <a:lnTo>
                    <a:pt x="13" y="50"/>
                  </a:lnTo>
                  <a:lnTo>
                    <a:pt x="13" y="48"/>
                  </a:lnTo>
                  <a:lnTo>
                    <a:pt x="15" y="46"/>
                  </a:lnTo>
                  <a:lnTo>
                    <a:pt x="15" y="44"/>
                  </a:lnTo>
                  <a:lnTo>
                    <a:pt x="14" y="42"/>
                  </a:lnTo>
                  <a:lnTo>
                    <a:pt x="13" y="42"/>
                  </a:lnTo>
                  <a:lnTo>
                    <a:pt x="13" y="44"/>
                  </a:lnTo>
                  <a:lnTo>
                    <a:pt x="13" y="45"/>
                  </a:lnTo>
                  <a:lnTo>
                    <a:pt x="13" y="46"/>
                  </a:lnTo>
                  <a:lnTo>
                    <a:pt x="12" y="47"/>
                  </a:lnTo>
                  <a:lnTo>
                    <a:pt x="11" y="47"/>
                  </a:lnTo>
                  <a:lnTo>
                    <a:pt x="7" y="44"/>
                  </a:lnTo>
                  <a:lnTo>
                    <a:pt x="6" y="44"/>
                  </a:lnTo>
                  <a:lnTo>
                    <a:pt x="3" y="42"/>
                  </a:lnTo>
                  <a:lnTo>
                    <a:pt x="3" y="39"/>
                  </a:lnTo>
                  <a:lnTo>
                    <a:pt x="2" y="38"/>
                  </a:lnTo>
                  <a:lnTo>
                    <a:pt x="0" y="38"/>
                  </a:lnTo>
                  <a:lnTo>
                    <a:pt x="0" y="35"/>
                  </a:lnTo>
                  <a:lnTo>
                    <a:pt x="3" y="34"/>
                  </a:lnTo>
                  <a:lnTo>
                    <a:pt x="5" y="34"/>
                  </a:lnTo>
                  <a:lnTo>
                    <a:pt x="5" y="36"/>
                  </a:lnTo>
                  <a:lnTo>
                    <a:pt x="6" y="38"/>
                  </a:lnTo>
                  <a:lnTo>
                    <a:pt x="8" y="32"/>
                  </a:lnTo>
                  <a:lnTo>
                    <a:pt x="8" y="29"/>
                  </a:lnTo>
                  <a:lnTo>
                    <a:pt x="7" y="28"/>
                  </a:lnTo>
                  <a:lnTo>
                    <a:pt x="9" y="28"/>
                  </a:lnTo>
                  <a:lnTo>
                    <a:pt x="9" y="27"/>
                  </a:lnTo>
                  <a:lnTo>
                    <a:pt x="11" y="27"/>
                  </a:lnTo>
                  <a:lnTo>
                    <a:pt x="12" y="28"/>
                  </a:lnTo>
                  <a:lnTo>
                    <a:pt x="14" y="24"/>
                  </a:lnTo>
                  <a:lnTo>
                    <a:pt x="13" y="22"/>
                  </a:lnTo>
                  <a:lnTo>
                    <a:pt x="17" y="20"/>
                  </a:lnTo>
                  <a:lnTo>
                    <a:pt x="17" y="17"/>
                  </a:lnTo>
                  <a:lnTo>
                    <a:pt x="19" y="15"/>
                  </a:lnTo>
                  <a:lnTo>
                    <a:pt x="17" y="12"/>
                  </a:lnTo>
                  <a:lnTo>
                    <a:pt x="20" y="10"/>
                  </a:lnTo>
                  <a:lnTo>
                    <a:pt x="24" y="11"/>
                  </a:lnTo>
                  <a:lnTo>
                    <a:pt x="30" y="11"/>
                  </a:lnTo>
                  <a:lnTo>
                    <a:pt x="29" y="12"/>
                  </a:lnTo>
                  <a:lnTo>
                    <a:pt x="30" y="15"/>
                  </a:lnTo>
                  <a:lnTo>
                    <a:pt x="31" y="16"/>
                  </a:lnTo>
                  <a:lnTo>
                    <a:pt x="33" y="16"/>
                  </a:lnTo>
                  <a:lnTo>
                    <a:pt x="35" y="17"/>
                  </a:lnTo>
                  <a:lnTo>
                    <a:pt x="35" y="20"/>
                  </a:lnTo>
                  <a:lnTo>
                    <a:pt x="37" y="21"/>
                  </a:lnTo>
                  <a:lnTo>
                    <a:pt x="37" y="22"/>
                  </a:lnTo>
                  <a:lnTo>
                    <a:pt x="36" y="23"/>
                  </a:lnTo>
                  <a:lnTo>
                    <a:pt x="36" y="24"/>
                  </a:lnTo>
                  <a:lnTo>
                    <a:pt x="41" y="24"/>
                  </a:lnTo>
                  <a:lnTo>
                    <a:pt x="44" y="27"/>
                  </a:lnTo>
                  <a:lnTo>
                    <a:pt x="47" y="24"/>
                  </a:lnTo>
                  <a:lnTo>
                    <a:pt x="45" y="22"/>
                  </a:lnTo>
                  <a:lnTo>
                    <a:pt x="48" y="21"/>
                  </a:lnTo>
                  <a:lnTo>
                    <a:pt x="48" y="18"/>
                  </a:lnTo>
                  <a:lnTo>
                    <a:pt x="47" y="16"/>
                  </a:lnTo>
                  <a:lnTo>
                    <a:pt x="47" y="15"/>
                  </a:lnTo>
                  <a:lnTo>
                    <a:pt x="55" y="12"/>
                  </a:lnTo>
                  <a:lnTo>
                    <a:pt x="57" y="10"/>
                  </a:lnTo>
                  <a:lnTo>
                    <a:pt x="57" y="8"/>
                  </a:lnTo>
                  <a:lnTo>
                    <a:pt x="56" y="8"/>
                  </a:lnTo>
                  <a:lnTo>
                    <a:pt x="56" y="6"/>
                  </a:lnTo>
                  <a:lnTo>
                    <a:pt x="59" y="6"/>
                  </a:lnTo>
                  <a:lnTo>
                    <a:pt x="60" y="3"/>
                  </a:lnTo>
                  <a:lnTo>
                    <a:pt x="61" y="4"/>
                  </a:lnTo>
                  <a:lnTo>
                    <a:pt x="63" y="0"/>
                  </a:lnTo>
                  <a:lnTo>
                    <a:pt x="65" y="0"/>
                  </a:lnTo>
                  <a:lnTo>
                    <a:pt x="66" y="3"/>
                  </a:lnTo>
                  <a:lnTo>
                    <a:pt x="66" y="4"/>
                  </a:lnTo>
                  <a:lnTo>
                    <a:pt x="61" y="5"/>
                  </a:lnTo>
                  <a:lnTo>
                    <a:pt x="61" y="6"/>
                  </a:lnTo>
                  <a:lnTo>
                    <a:pt x="63" y="14"/>
                  </a:lnTo>
                  <a:lnTo>
                    <a:pt x="62" y="14"/>
                  </a:lnTo>
                  <a:lnTo>
                    <a:pt x="62" y="10"/>
                  </a:lnTo>
                  <a:lnTo>
                    <a:pt x="60" y="10"/>
                  </a:lnTo>
                  <a:lnTo>
                    <a:pt x="57" y="14"/>
                  </a:lnTo>
                  <a:lnTo>
                    <a:pt x="56" y="16"/>
                  </a:lnTo>
                  <a:lnTo>
                    <a:pt x="59" y="17"/>
                  </a:lnTo>
                  <a:lnTo>
                    <a:pt x="61" y="17"/>
                  </a:lnTo>
                  <a:lnTo>
                    <a:pt x="62" y="17"/>
                  </a:lnTo>
                  <a:lnTo>
                    <a:pt x="62" y="18"/>
                  </a:lnTo>
                  <a:lnTo>
                    <a:pt x="61" y="18"/>
                  </a:lnTo>
                  <a:lnTo>
                    <a:pt x="61" y="20"/>
                  </a:lnTo>
                  <a:lnTo>
                    <a:pt x="62" y="20"/>
                  </a:lnTo>
                  <a:lnTo>
                    <a:pt x="65" y="20"/>
                  </a:lnTo>
                  <a:lnTo>
                    <a:pt x="67" y="20"/>
                  </a:lnTo>
                  <a:lnTo>
                    <a:pt x="67" y="21"/>
                  </a:lnTo>
                  <a:lnTo>
                    <a:pt x="67" y="24"/>
                  </a:lnTo>
                  <a:lnTo>
                    <a:pt x="68" y="26"/>
                  </a:lnTo>
                  <a:lnTo>
                    <a:pt x="69" y="26"/>
                  </a:lnTo>
                  <a:lnTo>
                    <a:pt x="69" y="23"/>
                  </a:lnTo>
                  <a:lnTo>
                    <a:pt x="71" y="22"/>
                  </a:lnTo>
                  <a:lnTo>
                    <a:pt x="69" y="21"/>
                  </a:lnTo>
                  <a:lnTo>
                    <a:pt x="71" y="20"/>
                  </a:lnTo>
                  <a:lnTo>
                    <a:pt x="72" y="21"/>
                  </a:lnTo>
                  <a:lnTo>
                    <a:pt x="73" y="23"/>
                  </a:lnTo>
                  <a:lnTo>
                    <a:pt x="77" y="22"/>
                  </a:lnTo>
                  <a:lnTo>
                    <a:pt x="75" y="20"/>
                  </a:lnTo>
                  <a:lnTo>
                    <a:pt x="78" y="20"/>
                  </a:lnTo>
                  <a:lnTo>
                    <a:pt x="81" y="22"/>
                  </a:lnTo>
                  <a:lnTo>
                    <a:pt x="81" y="21"/>
                  </a:lnTo>
                  <a:lnTo>
                    <a:pt x="83" y="21"/>
                  </a:lnTo>
                  <a:lnTo>
                    <a:pt x="79" y="18"/>
                  </a:lnTo>
                  <a:lnTo>
                    <a:pt x="77" y="18"/>
                  </a:lnTo>
                  <a:lnTo>
                    <a:pt x="74" y="17"/>
                  </a:lnTo>
                  <a:lnTo>
                    <a:pt x="72" y="15"/>
                  </a:lnTo>
                  <a:lnTo>
                    <a:pt x="73" y="15"/>
                  </a:lnTo>
                  <a:lnTo>
                    <a:pt x="77" y="15"/>
                  </a:lnTo>
                  <a:lnTo>
                    <a:pt x="79" y="14"/>
                  </a:lnTo>
                  <a:lnTo>
                    <a:pt x="81" y="12"/>
                  </a:lnTo>
                  <a:lnTo>
                    <a:pt x="83" y="9"/>
                  </a:lnTo>
                  <a:lnTo>
                    <a:pt x="86" y="6"/>
                  </a:lnTo>
                  <a:lnTo>
                    <a:pt x="87" y="4"/>
                  </a:lnTo>
                  <a:lnTo>
                    <a:pt x="89" y="5"/>
                  </a:lnTo>
                  <a:lnTo>
                    <a:pt x="90" y="8"/>
                  </a:lnTo>
                  <a:lnTo>
                    <a:pt x="92" y="4"/>
                  </a:lnTo>
                  <a:lnTo>
                    <a:pt x="93" y="3"/>
                  </a:lnTo>
                  <a:lnTo>
                    <a:pt x="95" y="2"/>
                  </a:lnTo>
                  <a:lnTo>
                    <a:pt x="97" y="3"/>
                  </a:lnTo>
                  <a:lnTo>
                    <a:pt x="95" y="4"/>
                  </a:lnTo>
                  <a:lnTo>
                    <a:pt x="95" y="6"/>
                  </a:lnTo>
                  <a:lnTo>
                    <a:pt x="99" y="8"/>
                  </a:lnTo>
                  <a:lnTo>
                    <a:pt x="99" y="9"/>
                  </a:lnTo>
                  <a:lnTo>
                    <a:pt x="97" y="10"/>
                  </a:lnTo>
                  <a:lnTo>
                    <a:pt x="99" y="10"/>
                  </a:lnTo>
                  <a:lnTo>
                    <a:pt x="102" y="12"/>
                  </a:lnTo>
                  <a:lnTo>
                    <a:pt x="103" y="12"/>
                  </a:lnTo>
                  <a:lnTo>
                    <a:pt x="102" y="16"/>
                  </a:lnTo>
                  <a:lnTo>
                    <a:pt x="99" y="17"/>
                  </a:lnTo>
                  <a:lnTo>
                    <a:pt x="99" y="16"/>
                  </a:lnTo>
                  <a:lnTo>
                    <a:pt x="98" y="18"/>
                  </a:lnTo>
                  <a:lnTo>
                    <a:pt x="97" y="20"/>
                  </a:lnTo>
                  <a:lnTo>
                    <a:pt x="98" y="20"/>
                  </a:lnTo>
                  <a:lnTo>
                    <a:pt x="101" y="21"/>
                  </a:lnTo>
                  <a:lnTo>
                    <a:pt x="98" y="21"/>
                  </a:lnTo>
                  <a:lnTo>
                    <a:pt x="90" y="18"/>
                  </a:lnTo>
                  <a:lnTo>
                    <a:pt x="89" y="20"/>
                  </a:lnTo>
                  <a:lnTo>
                    <a:pt x="91" y="21"/>
                  </a:lnTo>
                  <a:lnTo>
                    <a:pt x="93" y="22"/>
                  </a:lnTo>
                  <a:lnTo>
                    <a:pt x="93" y="24"/>
                  </a:lnTo>
                  <a:lnTo>
                    <a:pt x="95" y="24"/>
                  </a:lnTo>
                  <a:lnTo>
                    <a:pt x="96" y="26"/>
                  </a:lnTo>
                  <a:lnTo>
                    <a:pt x="97" y="24"/>
                  </a:lnTo>
                  <a:lnTo>
                    <a:pt x="99" y="24"/>
                  </a:lnTo>
                  <a:lnTo>
                    <a:pt x="99" y="23"/>
                  </a:lnTo>
                  <a:lnTo>
                    <a:pt x="101" y="23"/>
                  </a:lnTo>
                  <a:lnTo>
                    <a:pt x="103" y="26"/>
                  </a:lnTo>
                  <a:lnTo>
                    <a:pt x="105" y="24"/>
                  </a:lnTo>
                  <a:lnTo>
                    <a:pt x="105" y="23"/>
                  </a:lnTo>
                  <a:lnTo>
                    <a:pt x="107" y="21"/>
                  </a:lnTo>
                  <a:lnTo>
                    <a:pt x="108" y="20"/>
                  </a:lnTo>
                  <a:lnTo>
                    <a:pt x="110" y="20"/>
                  </a:lnTo>
                  <a:lnTo>
                    <a:pt x="110" y="21"/>
                  </a:lnTo>
                  <a:lnTo>
                    <a:pt x="109" y="21"/>
                  </a:lnTo>
                  <a:lnTo>
                    <a:pt x="109" y="22"/>
                  </a:lnTo>
                  <a:lnTo>
                    <a:pt x="107" y="23"/>
                  </a:lnTo>
                  <a:lnTo>
                    <a:pt x="108" y="24"/>
                  </a:lnTo>
                  <a:lnTo>
                    <a:pt x="107" y="24"/>
                  </a:lnTo>
                  <a:lnTo>
                    <a:pt x="105" y="27"/>
                  </a:lnTo>
                  <a:lnTo>
                    <a:pt x="105" y="29"/>
                  </a:lnTo>
                  <a:lnTo>
                    <a:pt x="107" y="30"/>
                  </a:lnTo>
                  <a:lnTo>
                    <a:pt x="108" y="28"/>
                  </a:lnTo>
                  <a:lnTo>
                    <a:pt x="110" y="28"/>
                  </a:lnTo>
                  <a:lnTo>
                    <a:pt x="111" y="27"/>
                  </a:lnTo>
                  <a:lnTo>
                    <a:pt x="108" y="27"/>
                  </a:lnTo>
                  <a:lnTo>
                    <a:pt x="109" y="26"/>
                  </a:lnTo>
                  <a:lnTo>
                    <a:pt x="114" y="27"/>
                  </a:lnTo>
                  <a:lnTo>
                    <a:pt x="115" y="27"/>
                  </a:lnTo>
                  <a:lnTo>
                    <a:pt x="114" y="24"/>
                  </a:lnTo>
                  <a:lnTo>
                    <a:pt x="113" y="24"/>
                  </a:lnTo>
                  <a:lnTo>
                    <a:pt x="111" y="23"/>
                  </a:lnTo>
                  <a:lnTo>
                    <a:pt x="111" y="21"/>
                  </a:lnTo>
                  <a:lnTo>
                    <a:pt x="114" y="21"/>
                  </a:lnTo>
                  <a:lnTo>
                    <a:pt x="116" y="24"/>
                  </a:lnTo>
                  <a:lnTo>
                    <a:pt x="117" y="29"/>
                  </a:lnTo>
                  <a:lnTo>
                    <a:pt x="120" y="28"/>
                  </a:lnTo>
                  <a:lnTo>
                    <a:pt x="121" y="29"/>
                  </a:lnTo>
                  <a:lnTo>
                    <a:pt x="122" y="28"/>
                  </a:lnTo>
                  <a:lnTo>
                    <a:pt x="125" y="30"/>
                  </a:lnTo>
                  <a:lnTo>
                    <a:pt x="125" y="33"/>
                  </a:lnTo>
                  <a:lnTo>
                    <a:pt x="120" y="38"/>
                  </a:lnTo>
                  <a:lnTo>
                    <a:pt x="120" y="39"/>
                  </a:lnTo>
                  <a:lnTo>
                    <a:pt x="116" y="41"/>
                  </a:lnTo>
                  <a:lnTo>
                    <a:pt x="116" y="44"/>
                  </a:lnTo>
                  <a:lnTo>
                    <a:pt x="114" y="47"/>
                  </a:lnTo>
                  <a:lnTo>
                    <a:pt x="109" y="41"/>
                  </a:lnTo>
                  <a:lnTo>
                    <a:pt x="109" y="40"/>
                  </a:lnTo>
                  <a:lnTo>
                    <a:pt x="105" y="35"/>
                  </a:lnTo>
                  <a:lnTo>
                    <a:pt x="104" y="36"/>
                  </a:lnTo>
                  <a:lnTo>
                    <a:pt x="102" y="35"/>
                  </a:lnTo>
                  <a:lnTo>
                    <a:pt x="99" y="33"/>
                  </a:lnTo>
                  <a:lnTo>
                    <a:pt x="98" y="33"/>
                  </a:lnTo>
                  <a:lnTo>
                    <a:pt x="98" y="32"/>
                  </a:lnTo>
                  <a:lnTo>
                    <a:pt x="99" y="29"/>
                  </a:lnTo>
                  <a:lnTo>
                    <a:pt x="98" y="28"/>
                  </a:lnTo>
                  <a:lnTo>
                    <a:pt x="96" y="28"/>
                  </a:lnTo>
                  <a:lnTo>
                    <a:pt x="93" y="27"/>
                  </a:lnTo>
                  <a:lnTo>
                    <a:pt x="92" y="27"/>
                  </a:lnTo>
                  <a:lnTo>
                    <a:pt x="91" y="29"/>
                  </a:lnTo>
                  <a:lnTo>
                    <a:pt x="86" y="28"/>
                  </a:lnTo>
                  <a:lnTo>
                    <a:pt x="86" y="29"/>
                  </a:lnTo>
                  <a:lnTo>
                    <a:pt x="87" y="30"/>
                  </a:lnTo>
                  <a:lnTo>
                    <a:pt x="92" y="33"/>
                  </a:lnTo>
                  <a:lnTo>
                    <a:pt x="92" y="34"/>
                  </a:lnTo>
                  <a:lnTo>
                    <a:pt x="91" y="36"/>
                  </a:lnTo>
                  <a:lnTo>
                    <a:pt x="90" y="36"/>
                  </a:lnTo>
                  <a:lnTo>
                    <a:pt x="89" y="38"/>
                  </a:lnTo>
                  <a:lnTo>
                    <a:pt x="90" y="39"/>
                  </a:lnTo>
                  <a:lnTo>
                    <a:pt x="91" y="39"/>
                  </a:lnTo>
                  <a:lnTo>
                    <a:pt x="92" y="40"/>
                  </a:lnTo>
                  <a:lnTo>
                    <a:pt x="98" y="41"/>
                  </a:lnTo>
                  <a:lnTo>
                    <a:pt x="101" y="44"/>
                  </a:lnTo>
                  <a:lnTo>
                    <a:pt x="98" y="44"/>
                  </a:lnTo>
                  <a:lnTo>
                    <a:pt x="97" y="42"/>
                  </a:lnTo>
                  <a:lnTo>
                    <a:pt x="96" y="42"/>
                  </a:lnTo>
                  <a:lnTo>
                    <a:pt x="97" y="45"/>
                  </a:lnTo>
                  <a:lnTo>
                    <a:pt x="99" y="45"/>
                  </a:lnTo>
                  <a:lnTo>
                    <a:pt x="101" y="46"/>
                  </a:lnTo>
                  <a:lnTo>
                    <a:pt x="98" y="47"/>
                  </a:lnTo>
                  <a:lnTo>
                    <a:pt x="99" y="50"/>
                  </a:lnTo>
                  <a:lnTo>
                    <a:pt x="97" y="51"/>
                  </a:lnTo>
                  <a:lnTo>
                    <a:pt x="93" y="51"/>
                  </a:lnTo>
                  <a:lnTo>
                    <a:pt x="93" y="52"/>
                  </a:lnTo>
                  <a:lnTo>
                    <a:pt x="96" y="52"/>
                  </a:lnTo>
                  <a:lnTo>
                    <a:pt x="97" y="52"/>
                  </a:lnTo>
                  <a:lnTo>
                    <a:pt x="98" y="51"/>
                  </a:lnTo>
                  <a:lnTo>
                    <a:pt x="97" y="53"/>
                  </a:lnTo>
                  <a:lnTo>
                    <a:pt x="98" y="54"/>
                  </a:lnTo>
                  <a:lnTo>
                    <a:pt x="99" y="56"/>
                  </a:lnTo>
                  <a:lnTo>
                    <a:pt x="103" y="53"/>
                  </a:lnTo>
                  <a:lnTo>
                    <a:pt x="105" y="54"/>
                  </a:lnTo>
                  <a:lnTo>
                    <a:pt x="107" y="54"/>
                  </a:lnTo>
                  <a:lnTo>
                    <a:pt x="108" y="53"/>
                  </a:lnTo>
                  <a:lnTo>
                    <a:pt x="109" y="53"/>
                  </a:lnTo>
                  <a:lnTo>
                    <a:pt x="109" y="52"/>
                  </a:lnTo>
                  <a:lnTo>
                    <a:pt x="110" y="52"/>
                  </a:lnTo>
                  <a:lnTo>
                    <a:pt x="113" y="53"/>
                  </a:lnTo>
                  <a:lnTo>
                    <a:pt x="113" y="56"/>
                  </a:lnTo>
                  <a:lnTo>
                    <a:pt x="110" y="57"/>
                  </a:lnTo>
                  <a:lnTo>
                    <a:pt x="110" y="59"/>
                  </a:lnTo>
                  <a:lnTo>
                    <a:pt x="107" y="66"/>
                  </a:lnTo>
                  <a:lnTo>
                    <a:pt x="105" y="66"/>
                  </a:lnTo>
                  <a:lnTo>
                    <a:pt x="105" y="68"/>
                  </a:lnTo>
                  <a:lnTo>
                    <a:pt x="103" y="69"/>
                  </a:lnTo>
                  <a:lnTo>
                    <a:pt x="97" y="70"/>
                  </a:lnTo>
                  <a:lnTo>
                    <a:pt x="95" y="68"/>
                  </a:lnTo>
                  <a:lnTo>
                    <a:pt x="93" y="66"/>
                  </a:lnTo>
                  <a:lnTo>
                    <a:pt x="91" y="65"/>
                  </a:lnTo>
                  <a:lnTo>
                    <a:pt x="91" y="68"/>
                  </a:lnTo>
                  <a:lnTo>
                    <a:pt x="89" y="68"/>
                  </a:lnTo>
                  <a:lnTo>
                    <a:pt x="87" y="66"/>
                  </a:lnTo>
                  <a:lnTo>
                    <a:pt x="86" y="66"/>
                  </a:lnTo>
                  <a:lnTo>
                    <a:pt x="80" y="64"/>
                  </a:lnTo>
                  <a:lnTo>
                    <a:pt x="80" y="65"/>
                  </a:lnTo>
                  <a:lnTo>
                    <a:pt x="83" y="66"/>
                  </a:lnTo>
                  <a:lnTo>
                    <a:pt x="84" y="68"/>
                  </a:lnTo>
                  <a:lnTo>
                    <a:pt x="83" y="68"/>
                  </a:lnTo>
                  <a:lnTo>
                    <a:pt x="80" y="68"/>
                  </a:lnTo>
                  <a:lnTo>
                    <a:pt x="79" y="68"/>
                  </a:lnTo>
                  <a:lnTo>
                    <a:pt x="77" y="69"/>
                  </a:lnTo>
                  <a:lnTo>
                    <a:pt x="78" y="70"/>
                  </a:lnTo>
                  <a:lnTo>
                    <a:pt x="79" y="70"/>
                  </a:lnTo>
                  <a:lnTo>
                    <a:pt x="89" y="71"/>
                  </a:lnTo>
                  <a:lnTo>
                    <a:pt x="90" y="70"/>
                  </a:lnTo>
                  <a:lnTo>
                    <a:pt x="92" y="72"/>
                  </a:lnTo>
                  <a:lnTo>
                    <a:pt x="95" y="74"/>
                  </a:lnTo>
                  <a:lnTo>
                    <a:pt x="93" y="71"/>
                  </a:lnTo>
                  <a:lnTo>
                    <a:pt x="99" y="70"/>
                  </a:lnTo>
                  <a:lnTo>
                    <a:pt x="102" y="71"/>
                  </a:lnTo>
                  <a:lnTo>
                    <a:pt x="103" y="75"/>
                  </a:lnTo>
                  <a:lnTo>
                    <a:pt x="101" y="75"/>
                  </a:lnTo>
                  <a:lnTo>
                    <a:pt x="101" y="77"/>
                  </a:lnTo>
                  <a:lnTo>
                    <a:pt x="103" y="80"/>
                  </a:lnTo>
                  <a:lnTo>
                    <a:pt x="101" y="81"/>
                  </a:lnTo>
                  <a:lnTo>
                    <a:pt x="101" y="83"/>
                  </a:lnTo>
                  <a:lnTo>
                    <a:pt x="98" y="84"/>
                  </a:lnTo>
                  <a:lnTo>
                    <a:pt x="97" y="90"/>
                  </a:lnTo>
                  <a:lnTo>
                    <a:pt x="90" y="92"/>
                  </a:lnTo>
                  <a:lnTo>
                    <a:pt x="85" y="88"/>
                  </a:lnTo>
                  <a:lnTo>
                    <a:pt x="83" y="88"/>
                  </a:lnTo>
                  <a:lnTo>
                    <a:pt x="84" y="87"/>
                  </a:lnTo>
                  <a:lnTo>
                    <a:pt x="84" y="84"/>
                  </a:lnTo>
                  <a:lnTo>
                    <a:pt x="84" y="80"/>
                  </a:lnTo>
                  <a:lnTo>
                    <a:pt x="86" y="78"/>
                  </a:lnTo>
                  <a:lnTo>
                    <a:pt x="95" y="80"/>
                  </a:lnTo>
                  <a:lnTo>
                    <a:pt x="95" y="77"/>
                  </a:lnTo>
                  <a:lnTo>
                    <a:pt x="92" y="76"/>
                  </a:lnTo>
                  <a:lnTo>
                    <a:pt x="92" y="75"/>
                  </a:lnTo>
                  <a:lnTo>
                    <a:pt x="87" y="71"/>
                  </a:lnTo>
                  <a:lnTo>
                    <a:pt x="86" y="72"/>
                  </a:lnTo>
                  <a:lnTo>
                    <a:pt x="84" y="77"/>
                  </a:lnTo>
                  <a:lnTo>
                    <a:pt x="81" y="77"/>
                  </a:lnTo>
                  <a:lnTo>
                    <a:pt x="81" y="78"/>
                  </a:lnTo>
                  <a:lnTo>
                    <a:pt x="83" y="80"/>
                  </a:lnTo>
                  <a:lnTo>
                    <a:pt x="81" y="81"/>
                  </a:lnTo>
                  <a:lnTo>
                    <a:pt x="81" y="83"/>
                  </a:lnTo>
                  <a:lnTo>
                    <a:pt x="81" y="84"/>
                  </a:lnTo>
                  <a:lnTo>
                    <a:pt x="81" y="87"/>
                  </a:lnTo>
                  <a:lnTo>
                    <a:pt x="80" y="86"/>
                  </a:lnTo>
                  <a:lnTo>
                    <a:pt x="78" y="86"/>
                  </a:lnTo>
                  <a:lnTo>
                    <a:pt x="78" y="87"/>
                  </a:lnTo>
                  <a:lnTo>
                    <a:pt x="83" y="89"/>
                  </a:lnTo>
                  <a:lnTo>
                    <a:pt x="84" y="90"/>
                  </a:lnTo>
                  <a:lnTo>
                    <a:pt x="83" y="9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13" name="Freeform 1216"/>
            <p:cNvSpPr>
              <a:spLocks noChangeAspect="1"/>
            </p:cNvSpPr>
            <p:nvPr/>
          </p:nvSpPr>
          <p:spPr bwMode="auto">
            <a:xfrm>
              <a:off x="2281" y="1696"/>
              <a:ext cx="36" cy="73"/>
            </a:xfrm>
            <a:custGeom>
              <a:avLst/>
              <a:gdLst>
                <a:gd name="T0" fmla="*/ 1 w 72"/>
                <a:gd name="T1" fmla="*/ 0 h 148"/>
                <a:gd name="T2" fmla="*/ 1 w 72"/>
                <a:gd name="T3" fmla="*/ 0 h 148"/>
                <a:gd name="T4" fmla="*/ 1 w 72"/>
                <a:gd name="T5" fmla="*/ 0 h 148"/>
                <a:gd name="T6" fmla="*/ 1 w 72"/>
                <a:gd name="T7" fmla="*/ 0 h 148"/>
                <a:gd name="T8" fmla="*/ 1 w 72"/>
                <a:gd name="T9" fmla="*/ 0 h 148"/>
                <a:gd name="T10" fmla="*/ 1 w 72"/>
                <a:gd name="T11" fmla="*/ 0 h 148"/>
                <a:gd name="T12" fmla="*/ 1 w 72"/>
                <a:gd name="T13" fmla="*/ 0 h 148"/>
                <a:gd name="T14" fmla="*/ 1 w 72"/>
                <a:gd name="T15" fmla="*/ 0 h 148"/>
                <a:gd name="T16" fmla="*/ 1 w 72"/>
                <a:gd name="T17" fmla="*/ 0 h 148"/>
                <a:gd name="T18" fmla="*/ 1 w 72"/>
                <a:gd name="T19" fmla="*/ 0 h 148"/>
                <a:gd name="T20" fmla="*/ 1 w 72"/>
                <a:gd name="T21" fmla="*/ 0 h 148"/>
                <a:gd name="T22" fmla="*/ 1 w 72"/>
                <a:gd name="T23" fmla="*/ 0 h 148"/>
                <a:gd name="T24" fmla="*/ 1 w 72"/>
                <a:gd name="T25" fmla="*/ 0 h 148"/>
                <a:gd name="T26" fmla="*/ 1 w 72"/>
                <a:gd name="T27" fmla="*/ 0 h 148"/>
                <a:gd name="T28" fmla="*/ 1 w 72"/>
                <a:gd name="T29" fmla="*/ 0 h 148"/>
                <a:gd name="T30" fmla="*/ 1 w 72"/>
                <a:gd name="T31" fmla="*/ 0 h 148"/>
                <a:gd name="T32" fmla="*/ 1 w 72"/>
                <a:gd name="T33" fmla="*/ 0 h 148"/>
                <a:gd name="T34" fmla="*/ 1 w 72"/>
                <a:gd name="T35" fmla="*/ 0 h 148"/>
                <a:gd name="T36" fmla="*/ 1 w 72"/>
                <a:gd name="T37" fmla="*/ 0 h 148"/>
                <a:gd name="T38" fmla="*/ 1 w 72"/>
                <a:gd name="T39" fmla="*/ 0 h 148"/>
                <a:gd name="T40" fmla="*/ 1 w 72"/>
                <a:gd name="T41" fmla="*/ 0 h 148"/>
                <a:gd name="T42" fmla="*/ 1 w 72"/>
                <a:gd name="T43" fmla="*/ 0 h 148"/>
                <a:gd name="T44" fmla="*/ 1 w 72"/>
                <a:gd name="T45" fmla="*/ 0 h 148"/>
                <a:gd name="T46" fmla="*/ 1 w 72"/>
                <a:gd name="T47" fmla="*/ 0 h 148"/>
                <a:gd name="T48" fmla="*/ 1 w 72"/>
                <a:gd name="T49" fmla="*/ 0 h 148"/>
                <a:gd name="T50" fmla="*/ 1 w 72"/>
                <a:gd name="T51" fmla="*/ 0 h 148"/>
                <a:gd name="T52" fmla="*/ 1 w 72"/>
                <a:gd name="T53" fmla="*/ 0 h 148"/>
                <a:gd name="T54" fmla="*/ 1 w 72"/>
                <a:gd name="T55" fmla="*/ 0 h 148"/>
                <a:gd name="T56" fmla="*/ 1 w 72"/>
                <a:gd name="T57" fmla="*/ 0 h 148"/>
                <a:gd name="T58" fmla="*/ 1 w 72"/>
                <a:gd name="T59" fmla="*/ 0 h 148"/>
                <a:gd name="T60" fmla="*/ 1 w 72"/>
                <a:gd name="T61" fmla="*/ 0 h 148"/>
                <a:gd name="T62" fmla="*/ 1 w 72"/>
                <a:gd name="T63" fmla="*/ 0 h 148"/>
                <a:gd name="T64" fmla="*/ 1 w 72"/>
                <a:gd name="T65" fmla="*/ 0 h 148"/>
                <a:gd name="T66" fmla="*/ 1 w 72"/>
                <a:gd name="T67" fmla="*/ 0 h 148"/>
                <a:gd name="T68" fmla="*/ 1 w 72"/>
                <a:gd name="T69" fmla="*/ 0 h 148"/>
                <a:gd name="T70" fmla="*/ 1 w 72"/>
                <a:gd name="T71" fmla="*/ 0 h 148"/>
                <a:gd name="T72" fmla="*/ 1 w 72"/>
                <a:gd name="T73" fmla="*/ 0 h 148"/>
                <a:gd name="T74" fmla="*/ 1 w 72"/>
                <a:gd name="T75" fmla="*/ 0 h 148"/>
                <a:gd name="T76" fmla="*/ 1 w 72"/>
                <a:gd name="T77" fmla="*/ 0 h 148"/>
                <a:gd name="T78" fmla="*/ 1 w 72"/>
                <a:gd name="T79" fmla="*/ 0 h 148"/>
                <a:gd name="T80" fmla="*/ 1 w 72"/>
                <a:gd name="T81" fmla="*/ 0 h 148"/>
                <a:gd name="T82" fmla="*/ 1 w 72"/>
                <a:gd name="T83" fmla="*/ 0 h 148"/>
                <a:gd name="T84" fmla="*/ 1 w 72"/>
                <a:gd name="T85" fmla="*/ 0 h 148"/>
                <a:gd name="T86" fmla="*/ 1 w 72"/>
                <a:gd name="T87" fmla="*/ 0 h 148"/>
                <a:gd name="T88" fmla="*/ 1 w 72"/>
                <a:gd name="T89" fmla="*/ 0 h 148"/>
                <a:gd name="T90" fmla="*/ 1 w 72"/>
                <a:gd name="T91" fmla="*/ 0 h 148"/>
                <a:gd name="T92" fmla="*/ 1 w 72"/>
                <a:gd name="T93" fmla="*/ 0 h 148"/>
                <a:gd name="T94" fmla="*/ 1 w 72"/>
                <a:gd name="T95" fmla="*/ 0 h 148"/>
                <a:gd name="T96" fmla="*/ 1 w 72"/>
                <a:gd name="T97" fmla="*/ 0 h 148"/>
                <a:gd name="T98" fmla="*/ 1 w 72"/>
                <a:gd name="T99" fmla="*/ 0 h 148"/>
                <a:gd name="T100" fmla="*/ 1 w 72"/>
                <a:gd name="T101" fmla="*/ 0 h 148"/>
                <a:gd name="T102" fmla="*/ 1 w 72"/>
                <a:gd name="T103" fmla="*/ 0 h 148"/>
                <a:gd name="T104" fmla="*/ 1 w 72"/>
                <a:gd name="T105" fmla="*/ 0 h 148"/>
                <a:gd name="T106" fmla="*/ 1 w 72"/>
                <a:gd name="T107" fmla="*/ 0 h 148"/>
                <a:gd name="T108" fmla="*/ 1 w 72"/>
                <a:gd name="T109" fmla="*/ 0 h 148"/>
                <a:gd name="T110" fmla="*/ 1 w 72"/>
                <a:gd name="T111" fmla="*/ 0 h 148"/>
                <a:gd name="T112" fmla="*/ 1 w 72"/>
                <a:gd name="T113" fmla="*/ 0 h 148"/>
                <a:gd name="T114" fmla="*/ 1 w 72"/>
                <a:gd name="T115" fmla="*/ 0 h 148"/>
                <a:gd name="T116" fmla="*/ 1 w 72"/>
                <a:gd name="T117" fmla="*/ 0 h 148"/>
                <a:gd name="T118" fmla="*/ 1 w 72"/>
                <a:gd name="T119" fmla="*/ 0 h 148"/>
                <a:gd name="T120" fmla="*/ 1 w 72"/>
                <a:gd name="T121" fmla="*/ 0 h 148"/>
                <a:gd name="T122" fmla="*/ 1 w 72"/>
                <a:gd name="T123" fmla="*/ 0 h 1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 h="148">
                  <a:moveTo>
                    <a:pt x="52" y="148"/>
                  </a:moveTo>
                  <a:lnTo>
                    <a:pt x="45" y="145"/>
                  </a:lnTo>
                  <a:lnTo>
                    <a:pt x="41" y="141"/>
                  </a:lnTo>
                  <a:lnTo>
                    <a:pt x="35" y="141"/>
                  </a:lnTo>
                  <a:lnTo>
                    <a:pt x="35" y="139"/>
                  </a:lnTo>
                  <a:lnTo>
                    <a:pt x="33" y="142"/>
                  </a:lnTo>
                  <a:lnTo>
                    <a:pt x="27" y="143"/>
                  </a:lnTo>
                  <a:lnTo>
                    <a:pt x="21" y="142"/>
                  </a:lnTo>
                  <a:lnTo>
                    <a:pt x="20" y="141"/>
                  </a:lnTo>
                  <a:lnTo>
                    <a:pt x="16" y="141"/>
                  </a:lnTo>
                  <a:lnTo>
                    <a:pt x="16" y="139"/>
                  </a:lnTo>
                  <a:lnTo>
                    <a:pt x="14" y="136"/>
                  </a:lnTo>
                  <a:lnTo>
                    <a:pt x="11" y="136"/>
                  </a:lnTo>
                  <a:lnTo>
                    <a:pt x="10" y="135"/>
                  </a:lnTo>
                  <a:lnTo>
                    <a:pt x="12" y="133"/>
                  </a:lnTo>
                  <a:lnTo>
                    <a:pt x="12" y="130"/>
                  </a:lnTo>
                  <a:lnTo>
                    <a:pt x="9" y="126"/>
                  </a:lnTo>
                  <a:lnTo>
                    <a:pt x="10" y="123"/>
                  </a:lnTo>
                  <a:lnTo>
                    <a:pt x="9" y="119"/>
                  </a:lnTo>
                  <a:lnTo>
                    <a:pt x="9" y="117"/>
                  </a:lnTo>
                  <a:lnTo>
                    <a:pt x="10" y="112"/>
                  </a:lnTo>
                  <a:lnTo>
                    <a:pt x="6" y="100"/>
                  </a:lnTo>
                  <a:lnTo>
                    <a:pt x="8" y="96"/>
                  </a:lnTo>
                  <a:lnTo>
                    <a:pt x="8" y="91"/>
                  </a:lnTo>
                  <a:lnTo>
                    <a:pt x="9" y="88"/>
                  </a:lnTo>
                  <a:lnTo>
                    <a:pt x="9" y="87"/>
                  </a:lnTo>
                  <a:lnTo>
                    <a:pt x="8" y="84"/>
                  </a:lnTo>
                  <a:lnTo>
                    <a:pt x="8" y="78"/>
                  </a:lnTo>
                  <a:lnTo>
                    <a:pt x="6" y="76"/>
                  </a:lnTo>
                  <a:lnTo>
                    <a:pt x="4" y="75"/>
                  </a:lnTo>
                  <a:lnTo>
                    <a:pt x="2" y="75"/>
                  </a:lnTo>
                  <a:lnTo>
                    <a:pt x="0" y="73"/>
                  </a:lnTo>
                  <a:lnTo>
                    <a:pt x="2" y="72"/>
                  </a:lnTo>
                  <a:lnTo>
                    <a:pt x="5" y="73"/>
                  </a:lnTo>
                  <a:lnTo>
                    <a:pt x="8" y="72"/>
                  </a:lnTo>
                  <a:lnTo>
                    <a:pt x="10" y="70"/>
                  </a:lnTo>
                  <a:lnTo>
                    <a:pt x="10" y="66"/>
                  </a:lnTo>
                  <a:lnTo>
                    <a:pt x="11" y="63"/>
                  </a:lnTo>
                  <a:lnTo>
                    <a:pt x="11" y="60"/>
                  </a:lnTo>
                  <a:lnTo>
                    <a:pt x="10" y="59"/>
                  </a:lnTo>
                  <a:lnTo>
                    <a:pt x="12" y="58"/>
                  </a:lnTo>
                  <a:lnTo>
                    <a:pt x="12" y="53"/>
                  </a:lnTo>
                  <a:lnTo>
                    <a:pt x="20" y="47"/>
                  </a:lnTo>
                  <a:lnTo>
                    <a:pt x="20" y="46"/>
                  </a:lnTo>
                  <a:lnTo>
                    <a:pt x="20" y="40"/>
                  </a:lnTo>
                  <a:lnTo>
                    <a:pt x="22" y="33"/>
                  </a:lnTo>
                  <a:lnTo>
                    <a:pt x="22" y="27"/>
                  </a:lnTo>
                  <a:lnTo>
                    <a:pt x="21" y="16"/>
                  </a:lnTo>
                  <a:lnTo>
                    <a:pt x="17" y="9"/>
                  </a:lnTo>
                  <a:lnTo>
                    <a:pt x="16" y="6"/>
                  </a:lnTo>
                  <a:lnTo>
                    <a:pt x="16" y="4"/>
                  </a:lnTo>
                  <a:lnTo>
                    <a:pt x="17" y="4"/>
                  </a:lnTo>
                  <a:lnTo>
                    <a:pt x="18" y="5"/>
                  </a:lnTo>
                  <a:lnTo>
                    <a:pt x="21" y="5"/>
                  </a:lnTo>
                  <a:lnTo>
                    <a:pt x="24" y="1"/>
                  </a:lnTo>
                  <a:lnTo>
                    <a:pt x="24" y="0"/>
                  </a:lnTo>
                  <a:lnTo>
                    <a:pt x="26" y="0"/>
                  </a:lnTo>
                  <a:lnTo>
                    <a:pt x="27" y="0"/>
                  </a:lnTo>
                  <a:lnTo>
                    <a:pt x="29" y="1"/>
                  </a:lnTo>
                  <a:lnTo>
                    <a:pt x="27" y="3"/>
                  </a:lnTo>
                  <a:lnTo>
                    <a:pt x="28" y="4"/>
                  </a:lnTo>
                  <a:lnTo>
                    <a:pt x="32" y="3"/>
                  </a:lnTo>
                  <a:lnTo>
                    <a:pt x="32" y="1"/>
                  </a:lnTo>
                  <a:lnTo>
                    <a:pt x="35" y="0"/>
                  </a:lnTo>
                  <a:lnTo>
                    <a:pt x="38" y="1"/>
                  </a:lnTo>
                  <a:lnTo>
                    <a:pt x="40" y="0"/>
                  </a:lnTo>
                  <a:lnTo>
                    <a:pt x="42" y="3"/>
                  </a:lnTo>
                  <a:lnTo>
                    <a:pt x="42" y="4"/>
                  </a:lnTo>
                  <a:lnTo>
                    <a:pt x="42" y="5"/>
                  </a:lnTo>
                  <a:lnTo>
                    <a:pt x="44" y="5"/>
                  </a:lnTo>
                  <a:lnTo>
                    <a:pt x="45" y="6"/>
                  </a:lnTo>
                  <a:lnTo>
                    <a:pt x="44" y="7"/>
                  </a:lnTo>
                  <a:lnTo>
                    <a:pt x="44" y="9"/>
                  </a:lnTo>
                  <a:lnTo>
                    <a:pt x="45" y="10"/>
                  </a:lnTo>
                  <a:lnTo>
                    <a:pt x="46" y="9"/>
                  </a:lnTo>
                  <a:lnTo>
                    <a:pt x="47" y="9"/>
                  </a:lnTo>
                  <a:lnTo>
                    <a:pt x="48" y="9"/>
                  </a:lnTo>
                  <a:lnTo>
                    <a:pt x="51" y="11"/>
                  </a:lnTo>
                  <a:lnTo>
                    <a:pt x="51" y="10"/>
                  </a:lnTo>
                  <a:lnTo>
                    <a:pt x="54" y="11"/>
                  </a:lnTo>
                  <a:lnTo>
                    <a:pt x="56" y="12"/>
                  </a:lnTo>
                  <a:lnTo>
                    <a:pt x="57" y="15"/>
                  </a:lnTo>
                  <a:lnTo>
                    <a:pt x="57" y="16"/>
                  </a:lnTo>
                  <a:lnTo>
                    <a:pt x="53" y="15"/>
                  </a:lnTo>
                  <a:lnTo>
                    <a:pt x="53" y="13"/>
                  </a:lnTo>
                  <a:lnTo>
                    <a:pt x="52" y="12"/>
                  </a:lnTo>
                  <a:lnTo>
                    <a:pt x="48" y="15"/>
                  </a:lnTo>
                  <a:lnTo>
                    <a:pt x="46" y="15"/>
                  </a:lnTo>
                  <a:lnTo>
                    <a:pt x="45" y="15"/>
                  </a:lnTo>
                  <a:lnTo>
                    <a:pt x="52" y="17"/>
                  </a:lnTo>
                  <a:lnTo>
                    <a:pt x="58" y="21"/>
                  </a:lnTo>
                  <a:lnTo>
                    <a:pt x="56" y="22"/>
                  </a:lnTo>
                  <a:lnTo>
                    <a:pt x="59" y="24"/>
                  </a:lnTo>
                  <a:lnTo>
                    <a:pt x="60" y="25"/>
                  </a:lnTo>
                  <a:lnTo>
                    <a:pt x="62" y="25"/>
                  </a:lnTo>
                  <a:lnTo>
                    <a:pt x="63" y="27"/>
                  </a:lnTo>
                  <a:lnTo>
                    <a:pt x="63" y="28"/>
                  </a:lnTo>
                  <a:lnTo>
                    <a:pt x="62" y="29"/>
                  </a:lnTo>
                  <a:lnTo>
                    <a:pt x="59" y="29"/>
                  </a:lnTo>
                  <a:lnTo>
                    <a:pt x="58" y="27"/>
                  </a:lnTo>
                  <a:lnTo>
                    <a:pt x="54" y="28"/>
                  </a:lnTo>
                  <a:lnTo>
                    <a:pt x="54" y="29"/>
                  </a:lnTo>
                  <a:lnTo>
                    <a:pt x="56" y="30"/>
                  </a:lnTo>
                  <a:lnTo>
                    <a:pt x="57" y="29"/>
                  </a:lnTo>
                  <a:lnTo>
                    <a:pt x="57" y="31"/>
                  </a:lnTo>
                  <a:lnTo>
                    <a:pt x="59" y="31"/>
                  </a:lnTo>
                  <a:lnTo>
                    <a:pt x="62" y="29"/>
                  </a:lnTo>
                  <a:lnTo>
                    <a:pt x="63" y="31"/>
                  </a:lnTo>
                  <a:lnTo>
                    <a:pt x="64" y="31"/>
                  </a:lnTo>
                  <a:lnTo>
                    <a:pt x="64" y="29"/>
                  </a:lnTo>
                  <a:lnTo>
                    <a:pt x="65" y="29"/>
                  </a:lnTo>
                  <a:lnTo>
                    <a:pt x="66" y="29"/>
                  </a:lnTo>
                  <a:lnTo>
                    <a:pt x="68" y="31"/>
                  </a:lnTo>
                  <a:lnTo>
                    <a:pt x="66" y="33"/>
                  </a:lnTo>
                  <a:lnTo>
                    <a:pt x="64" y="31"/>
                  </a:lnTo>
                  <a:lnTo>
                    <a:pt x="64" y="34"/>
                  </a:lnTo>
                  <a:lnTo>
                    <a:pt x="64" y="35"/>
                  </a:lnTo>
                  <a:lnTo>
                    <a:pt x="60" y="35"/>
                  </a:lnTo>
                  <a:lnTo>
                    <a:pt x="58" y="36"/>
                  </a:lnTo>
                  <a:lnTo>
                    <a:pt x="57" y="36"/>
                  </a:lnTo>
                  <a:lnTo>
                    <a:pt x="57" y="35"/>
                  </a:lnTo>
                  <a:lnTo>
                    <a:pt x="56" y="35"/>
                  </a:lnTo>
                  <a:lnTo>
                    <a:pt x="56" y="36"/>
                  </a:lnTo>
                  <a:lnTo>
                    <a:pt x="53" y="36"/>
                  </a:lnTo>
                  <a:lnTo>
                    <a:pt x="53" y="35"/>
                  </a:lnTo>
                  <a:lnTo>
                    <a:pt x="51" y="34"/>
                  </a:lnTo>
                  <a:lnTo>
                    <a:pt x="47" y="30"/>
                  </a:lnTo>
                  <a:lnTo>
                    <a:pt x="46" y="28"/>
                  </a:lnTo>
                  <a:lnTo>
                    <a:pt x="42" y="25"/>
                  </a:lnTo>
                  <a:lnTo>
                    <a:pt x="42" y="24"/>
                  </a:lnTo>
                  <a:lnTo>
                    <a:pt x="45" y="24"/>
                  </a:lnTo>
                  <a:lnTo>
                    <a:pt x="44" y="22"/>
                  </a:lnTo>
                  <a:lnTo>
                    <a:pt x="42" y="23"/>
                  </a:lnTo>
                  <a:lnTo>
                    <a:pt x="40" y="23"/>
                  </a:lnTo>
                  <a:lnTo>
                    <a:pt x="38" y="21"/>
                  </a:lnTo>
                  <a:lnTo>
                    <a:pt x="39" y="17"/>
                  </a:lnTo>
                  <a:lnTo>
                    <a:pt x="39" y="16"/>
                  </a:lnTo>
                  <a:lnTo>
                    <a:pt x="39" y="15"/>
                  </a:lnTo>
                  <a:lnTo>
                    <a:pt x="38" y="15"/>
                  </a:lnTo>
                  <a:lnTo>
                    <a:pt x="39" y="17"/>
                  </a:lnTo>
                  <a:lnTo>
                    <a:pt x="38" y="18"/>
                  </a:lnTo>
                  <a:lnTo>
                    <a:pt x="35" y="18"/>
                  </a:lnTo>
                  <a:lnTo>
                    <a:pt x="33" y="17"/>
                  </a:lnTo>
                  <a:lnTo>
                    <a:pt x="32" y="16"/>
                  </a:lnTo>
                  <a:lnTo>
                    <a:pt x="33" y="13"/>
                  </a:lnTo>
                  <a:lnTo>
                    <a:pt x="35" y="10"/>
                  </a:lnTo>
                  <a:lnTo>
                    <a:pt x="34" y="10"/>
                  </a:lnTo>
                  <a:lnTo>
                    <a:pt x="32" y="10"/>
                  </a:lnTo>
                  <a:lnTo>
                    <a:pt x="30" y="10"/>
                  </a:lnTo>
                  <a:lnTo>
                    <a:pt x="29" y="9"/>
                  </a:lnTo>
                  <a:lnTo>
                    <a:pt x="29" y="5"/>
                  </a:lnTo>
                  <a:lnTo>
                    <a:pt x="28" y="5"/>
                  </a:lnTo>
                  <a:lnTo>
                    <a:pt x="26" y="6"/>
                  </a:lnTo>
                  <a:lnTo>
                    <a:pt x="24" y="5"/>
                  </a:lnTo>
                  <a:lnTo>
                    <a:pt x="24" y="6"/>
                  </a:lnTo>
                  <a:lnTo>
                    <a:pt x="27" y="7"/>
                  </a:lnTo>
                  <a:lnTo>
                    <a:pt x="28" y="9"/>
                  </a:lnTo>
                  <a:lnTo>
                    <a:pt x="27" y="18"/>
                  </a:lnTo>
                  <a:lnTo>
                    <a:pt x="28" y="21"/>
                  </a:lnTo>
                  <a:lnTo>
                    <a:pt x="29" y="22"/>
                  </a:lnTo>
                  <a:lnTo>
                    <a:pt x="33" y="21"/>
                  </a:lnTo>
                  <a:lnTo>
                    <a:pt x="35" y="22"/>
                  </a:lnTo>
                  <a:lnTo>
                    <a:pt x="35" y="23"/>
                  </a:lnTo>
                  <a:lnTo>
                    <a:pt x="34" y="24"/>
                  </a:lnTo>
                  <a:lnTo>
                    <a:pt x="38" y="25"/>
                  </a:lnTo>
                  <a:lnTo>
                    <a:pt x="39" y="24"/>
                  </a:lnTo>
                  <a:lnTo>
                    <a:pt x="36" y="23"/>
                  </a:lnTo>
                  <a:lnTo>
                    <a:pt x="38" y="22"/>
                  </a:lnTo>
                  <a:lnTo>
                    <a:pt x="39" y="23"/>
                  </a:lnTo>
                  <a:lnTo>
                    <a:pt x="40" y="25"/>
                  </a:lnTo>
                  <a:lnTo>
                    <a:pt x="45" y="28"/>
                  </a:lnTo>
                  <a:lnTo>
                    <a:pt x="48" y="33"/>
                  </a:lnTo>
                  <a:lnTo>
                    <a:pt x="52" y="36"/>
                  </a:lnTo>
                  <a:lnTo>
                    <a:pt x="53" y="39"/>
                  </a:lnTo>
                  <a:lnTo>
                    <a:pt x="54" y="40"/>
                  </a:lnTo>
                  <a:lnTo>
                    <a:pt x="57" y="39"/>
                  </a:lnTo>
                  <a:lnTo>
                    <a:pt x="58" y="41"/>
                  </a:lnTo>
                  <a:lnTo>
                    <a:pt x="59" y="40"/>
                  </a:lnTo>
                  <a:lnTo>
                    <a:pt x="62" y="42"/>
                  </a:lnTo>
                  <a:lnTo>
                    <a:pt x="63" y="40"/>
                  </a:lnTo>
                  <a:lnTo>
                    <a:pt x="65" y="42"/>
                  </a:lnTo>
                  <a:lnTo>
                    <a:pt x="64" y="42"/>
                  </a:lnTo>
                  <a:lnTo>
                    <a:pt x="65" y="46"/>
                  </a:lnTo>
                  <a:lnTo>
                    <a:pt x="65" y="47"/>
                  </a:lnTo>
                  <a:lnTo>
                    <a:pt x="65" y="51"/>
                  </a:lnTo>
                  <a:lnTo>
                    <a:pt x="66" y="51"/>
                  </a:lnTo>
                  <a:lnTo>
                    <a:pt x="70" y="49"/>
                  </a:lnTo>
                  <a:lnTo>
                    <a:pt x="72" y="51"/>
                  </a:lnTo>
                  <a:lnTo>
                    <a:pt x="72" y="53"/>
                  </a:lnTo>
                  <a:lnTo>
                    <a:pt x="70" y="55"/>
                  </a:lnTo>
                  <a:lnTo>
                    <a:pt x="71" y="57"/>
                  </a:lnTo>
                  <a:lnTo>
                    <a:pt x="70" y="58"/>
                  </a:lnTo>
                  <a:lnTo>
                    <a:pt x="69" y="61"/>
                  </a:lnTo>
                  <a:lnTo>
                    <a:pt x="65" y="61"/>
                  </a:lnTo>
                  <a:lnTo>
                    <a:pt x="63" y="61"/>
                  </a:lnTo>
                  <a:lnTo>
                    <a:pt x="62" y="63"/>
                  </a:lnTo>
                  <a:lnTo>
                    <a:pt x="62" y="64"/>
                  </a:lnTo>
                  <a:lnTo>
                    <a:pt x="59" y="65"/>
                  </a:lnTo>
                  <a:lnTo>
                    <a:pt x="59" y="66"/>
                  </a:lnTo>
                  <a:lnTo>
                    <a:pt x="57" y="69"/>
                  </a:lnTo>
                  <a:lnTo>
                    <a:pt x="56" y="71"/>
                  </a:lnTo>
                  <a:lnTo>
                    <a:pt x="57" y="72"/>
                  </a:lnTo>
                  <a:lnTo>
                    <a:pt x="56" y="72"/>
                  </a:lnTo>
                  <a:lnTo>
                    <a:pt x="57" y="76"/>
                  </a:lnTo>
                  <a:lnTo>
                    <a:pt x="54" y="76"/>
                  </a:lnTo>
                  <a:lnTo>
                    <a:pt x="52" y="78"/>
                  </a:lnTo>
                  <a:lnTo>
                    <a:pt x="52" y="81"/>
                  </a:lnTo>
                  <a:lnTo>
                    <a:pt x="52" y="82"/>
                  </a:lnTo>
                  <a:lnTo>
                    <a:pt x="51" y="85"/>
                  </a:lnTo>
                  <a:lnTo>
                    <a:pt x="48" y="87"/>
                  </a:lnTo>
                  <a:lnTo>
                    <a:pt x="46" y="85"/>
                  </a:lnTo>
                  <a:lnTo>
                    <a:pt x="45" y="88"/>
                  </a:lnTo>
                  <a:lnTo>
                    <a:pt x="40" y="85"/>
                  </a:lnTo>
                  <a:lnTo>
                    <a:pt x="40" y="84"/>
                  </a:lnTo>
                  <a:lnTo>
                    <a:pt x="42" y="83"/>
                  </a:lnTo>
                  <a:lnTo>
                    <a:pt x="44" y="85"/>
                  </a:lnTo>
                  <a:lnTo>
                    <a:pt x="45" y="85"/>
                  </a:lnTo>
                  <a:lnTo>
                    <a:pt x="45" y="84"/>
                  </a:lnTo>
                  <a:lnTo>
                    <a:pt x="42" y="81"/>
                  </a:lnTo>
                  <a:lnTo>
                    <a:pt x="41" y="78"/>
                  </a:lnTo>
                  <a:lnTo>
                    <a:pt x="40" y="78"/>
                  </a:lnTo>
                  <a:lnTo>
                    <a:pt x="40" y="81"/>
                  </a:lnTo>
                  <a:lnTo>
                    <a:pt x="36" y="81"/>
                  </a:lnTo>
                  <a:lnTo>
                    <a:pt x="36" y="82"/>
                  </a:lnTo>
                  <a:lnTo>
                    <a:pt x="34" y="82"/>
                  </a:lnTo>
                  <a:lnTo>
                    <a:pt x="32" y="81"/>
                  </a:lnTo>
                  <a:lnTo>
                    <a:pt x="30" y="79"/>
                  </a:lnTo>
                  <a:lnTo>
                    <a:pt x="28" y="78"/>
                  </a:lnTo>
                  <a:lnTo>
                    <a:pt x="27" y="75"/>
                  </a:lnTo>
                  <a:lnTo>
                    <a:pt x="26" y="75"/>
                  </a:lnTo>
                  <a:lnTo>
                    <a:pt x="26" y="76"/>
                  </a:lnTo>
                  <a:lnTo>
                    <a:pt x="27" y="79"/>
                  </a:lnTo>
                  <a:lnTo>
                    <a:pt x="27" y="81"/>
                  </a:lnTo>
                  <a:lnTo>
                    <a:pt x="28" y="83"/>
                  </a:lnTo>
                  <a:lnTo>
                    <a:pt x="29" y="83"/>
                  </a:lnTo>
                  <a:lnTo>
                    <a:pt x="32" y="85"/>
                  </a:lnTo>
                  <a:lnTo>
                    <a:pt x="33" y="84"/>
                  </a:lnTo>
                  <a:lnTo>
                    <a:pt x="34" y="85"/>
                  </a:lnTo>
                  <a:lnTo>
                    <a:pt x="35" y="85"/>
                  </a:lnTo>
                  <a:lnTo>
                    <a:pt x="35" y="84"/>
                  </a:lnTo>
                  <a:lnTo>
                    <a:pt x="38" y="83"/>
                  </a:lnTo>
                  <a:lnTo>
                    <a:pt x="39" y="84"/>
                  </a:lnTo>
                  <a:lnTo>
                    <a:pt x="38" y="84"/>
                  </a:lnTo>
                  <a:lnTo>
                    <a:pt x="40" y="87"/>
                  </a:lnTo>
                  <a:lnTo>
                    <a:pt x="40" y="88"/>
                  </a:lnTo>
                  <a:lnTo>
                    <a:pt x="40" y="90"/>
                  </a:lnTo>
                  <a:lnTo>
                    <a:pt x="44" y="91"/>
                  </a:lnTo>
                  <a:lnTo>
                    <a:pt x="47" y="90"/>
                  </a:lnTo>
                  <a:lnTo>
                    <a:pt x="47" y="91"/>
                  </a:lnTo>
                  <a:lnTo>
                    <a:pt x="47" y="93"/>
                  </a:lnTo>
                  <a:lnTo>
                    <a:pt x="50" y="95"/>
                  </a:lnTo>
                  <a:lnTo>
                    <a:pt x="48" y="100"/>
                  </a:lnTo>
                  <a:lnTo>
                    <a:pt x="48" y="101"/>
                  </a:lnTo>
                  <a:lnTo>
                    <a:pt x="50" y="103"/>
                  </a:lnTo>
                  <a:lnTo>
                    <a:pt x="51" y="107"/>
                  </a:lnTo>
                  <a:lnTo>
                    <a:pt x="52" y="113"/>
                  </a:lnTo>
                  <a:lnTo>
                    <a:pt x="51" y="115"/>
                  </a:lnTo>
                  <a:lnTo>
                    <a:pt x="52" y="117"/>
                  </a:lnTo>
                  <a:lnTo>
                    <a:pt x="48" y="118"/>
                  </a:lnTo>
                  <a:lnTo>
                    <a:pt x="47" y="120"/>
                  </a:lnTo>
                  <a:lnTo>
                    <a:pt x="45" y="123"/>
                  </a:lnTo>
                  <a:lnTo>
                    <a:pt x="42" y="121"/>
                  </a:lnTo>
                  <a:lnTo>
                    <a:pt x="40" y="120"/>
                  </a:lnTo>
                  <a:lnTo>
                    <a:pt x="35" y="117"/>
                  </a:lnTo>
                  <a:lnTo>
                    <a:pt x="35" y="115"/>
                  </a:lnTo>
                  <a:lnTo>
                    <a:pt x="33" y="114"/>
                  </a:lnTo>
                  <a:lnTo>
                    <a:pt x="30" y="112"/>
                  </a:lnTo>
                  <a:lnTo>
                    <a:pt x="29" y="111"/>
                  </a:lnTo>
                  <a:lnTo>
                    <a:pt x="28" y="114"/>
                  </a:lnTo>
                  <a:lnTo>
                    <a:pt x="30" y="114"/>
                  </a:lnTo>
                  <a:lnTo>
                    <a:pt x="32" y="114"/>
                  </a:lnTo>
                  <a:lnTo>
                    <a:pt x="33" y="114"/>
                  </a:lnTo>
                  <a:lnTo>
                    <a:pt x="34" y="114"/>
                  </a:lnTo>
                  <a:lnTo>
                    <a:pt x="35" y="117"/>
                  </a:lnTo>
                  <a:lnTo>
                    <a:pt x="34" y="118"/>
                  </a:lnTo>
                  <a:lnTo>
                    <a:pt x="36" y="119"/>
                  </a:lnTo>
                  <a:lnTo>
                    <a:pt x="35" y="120"/>
                  </a:lnTo>
                  <a:lnTo>
                    <a:pt x="36" y="121"/>
                  </a:lnTo>
                  <a:lnTo>
                    <a:pt x="33" y="119"/>
                  </a:lnTo>
                  <a:lnTo>
                    <a:pt x="33" y="118"/>
                  </a:lnTo>
                  <a:lnTo>
                    <a:pt x="32" y="117"/>
                  </a:lnTo>
                  <a:lnTo>
                    <a:pt x="29" y="115"/>
                  </a:lnTo>
                  <a:lnTo>
                    <a:pt x="28" y="117"/>
                  </a:lnTo>
                  <a:lnTo>
                    <a:pt x="23" y="118"/>
                  </a:lnTo>
                  <a:lnTo>
                    <a:pt x="24" y="119"/>
                  </a:lnTo>
                  <a:lnTo>
                    <a:pt x="26" y="120"/>
                  </a:lnTo>
                  <a:lnTo>
                    <a:pt x="27" y="120"/>
                  </a:lnTo>
                  <a:lnTo>
                    <a:pt x="27" y="125"/>
                  </a:lnTo>
                  <a:lnTo>
                    <a:pt x="27" y="126"/>
                  </a:lnTo>
                  <a:lnTo>
                    <a:pt x="29" y="125"/>
                  </a:lnTo>
                  <a:lnTo>
                    <a:pt x="35" y="126"/>
                  </a:lnTo>
                  <a:lnTo>
                    <a:pt x="36" y="125"/>
                  </a:lnTo>
                  <a:lnTo>
                    <a:pt x="40" y="124"/>
                  </a:lnTo>
                  <a:lnTo>
                    <a:pt x="45" y="126"/>
                  </a:lnTo>
                  <a:lnTo>
                    <a:pt x="47" y="129"/>
                  </a:lnTo>
                  <a:lnTo>
                    <a:pt x="51" y="130"/>
                  </a:lnTo>
                  <a:lnTo>
                    <a:pt x="50" y="132"/>
                  </a:lnTo>
                  <a:lnTo>
                    <a:pt x="51" y="133"/>
                  </a:lnTo>
                  <a:lnTo>
                    <a:pt x="51" y="137"/>
                  </a:lnTo>
                  <a:lnTo>
                    <a:pt x="53" y="133"/>
                  </a:lnTo>
                  <a:lnTo>
                    <a:pt x="54" y="135"/>
                  </a:lnTo>
                  <a:lnTo>
                    <a:pt x="54" y="137"/>
                  </a:lnTo>
                  <a:lnTo>
                    <a:pt x="58" y="139"/>
                  </a:lnTo>
                  <a:lnTo>
                    <a:pt x="58" y="141"/>
                  </a:lnTo>
                  <a:lnTo>
                    <a:pt x="57" y="142"/>
                  </a:lnTo>
                  <a:lnTo>
                    <a:pt x="54" y="141"/>
                  </a:lnTo>
                  <a:lnTo>
                    <a:pt x="56" y="142"/>
                  </a:lnTo>
                  <a:lnTo>
                    <a:pt x="54" y="144"/>
                  </a:lnTo>
                  <a:lnTo>
                    <a:pt x="52" y="145"/>
                  </a:lnTo>
                  <a:lnTo>
                    <a:pt x="53" y="148"/>
                  </a:lnTo>
                  <a:lnTo>
                    <a:pt x="52" y="14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14" name="Freeform 1217"/>
            <p:cNvSpPr>
              <a:spLocks noChangeAspect="1"/>
            </p:cNvSpPr>
            <p:nvPr/>
          </p:nvSpPr>
          <p:spPr bwMode="auto">
            <a:xfrm>
              <a:off x="2293" y="1674"/>
              <a:ext cx="27" cy="24"/>
            </a:xfrm>
            <a:custGeom>
              <a:avLst/>
              <a:gdLst>
                <a:gd name="T0" fmla="*/ 1 w 53"/>
                <a:gd name="T1" fmla="*/ 1 h 48"/>
                <a:gd name="T2" fmla="*/ 1 w 53"/>
                <a:gd name="T3" fmla="*/ 1 h 48"/>
                <a:gd name="T4" fmla="*/ 1 w 53"/>
                <a:gd name="T5" fmla="*/ 1 h 48"/>
                <a:gd name="T6" fmla="*/ 1 w 53"/>
                <a:gd name="T7" fmla="*/ 1 h 48"/>
                <a:gd name="T8" fmla="*/ 1 w 53"/>
                <a:gd name="T9" fmla="*/ 1 h 48"/>
                <a:gd name="T10" fmla="*/ 1 w 53"/>
                <a:gd name="T11" fmla="*/ 1 h 48"/>
                <a:gd name="T12" fmla="*/ 1 w 53"/>
                <a:gd name="T13" fmla="*/ 1 h 48"/>
                <a:gd name="T14" fmla="*/ 1 w 53"/>
                <a:gd name="T15" fmla="*/ 1 h 48"/>
                <a:gd name="T16" fmla="*/ 1 w 53"/>
                <a:gd name="T17" fmla="*/ 1 h 48"/>
                <a:gd name="T18" fmla="*/ 1 w 53"/>
                <a:gd name="T19" fmla="*/ 1 h 48"/>
                <a:gd name="T20" fmla="*/ 1 w 53"/>
                <a:gd name="T21" fmla="*/ 1 h 48"/>
                <a:gd name="T22" fmla="*/ 1 w 53"/>
                <a:gd name="T23" fmla="*/ 1 h 48"/>
                <a:gd name="T24" fmla="*/ 1 w 53"/>
                <a:gd name="T25" fmla="*/ 1 h 48"/>
                <a:gd name="T26" fmla="*/ 1 w 53"/>
                <a:gd name="T27" fmla="*/ 1 h 48"/>
                <a:gd name="T28" fmla="*/ 1 w 53"/>
                <a:gd name="T29" fmla="*/ 1 h 48"/>
                <a:gd name="T30" fmla="*/ 0 w 53"/>
                <a:gd name="T31" fmla="*/ 1 h 48"/>
                <a:gd name="T32" fmla="*/ 1 w 53"/>
                <a:gd name="T33" fmla="*/ 1 h 48"/>
                <a:gd name="T34" fmla="*/ 0 w 53"/>
                <a:gd name="T35" fmla="*/ 1 h 48"/>
                <a:gd name="T36" fmla="*/ 1 w 53"/>
                <a:gd name="T37" fmla="*/ 1 h 48"/>
                <a:gd name="T38" fmla="*/ 1 w 53"/>
                <a:gd name="T39" fmla="*/ 1 h 48"/>
                <a:gd name="T40" fmla="*/ 1 w 53"/>
                <a:gd name="T41" fmla="*/ 0 h 48"/>
                <a:gd name="T42" fmla="*/ 1 w 53"/>
                <a:gd name="T43" fmla="*/ 0 h 48"/>
                <a:gd name="T44" fmla="*/ 1 w 53"/>
                <a:gd name="T45" fmla="*/ 1 h 48"/>
                <a:gd name="T46" fmla="*/ 1 w 53"/>
                <a:gd name="T47" fmla="*/ 1 h 48"/>
                <a:gd name="T48" fmla="*/ 1 w 53"/>
                <a:gd name="T49" fmla="*/ 1 h 48"/>
                <a:gd name="T50" fmla="*/ 1 w 53"/>
                <a:gd name="T51" fmla="*/ 1 h 48"/>
                <a:gd name="T52" fmla="*/ 1 w 53"/>
                <a:gd name="T53" fmla="*/ 1 h 48"/>
                <a:gd name="T54" fmla="*/ 1 w 53"/>
                <a:gd name="T55" fmla="*/ 1 h 48"/>
                <a:gd name="T56" fmla="*/ 1 w 53"/>
                <a:gd name="T57" fmla="*/ 1 h 48"/>
                <a:gd name="T58" fmla="*/ 1 w 53"/>
                <a:gd name="T59" fmla="*/ 1 h 48"/>
                <a:gd name="T60" fmla="*/ 1 w 53"/>
                <a:gd name="T61" fmla="*/ 1 h 48"/>
                <a:gd name="T62" fmla="*/ 1 w 53"/>
                <a:gd name="T63" fmla="*/ 1 h 48"/>
                <a:gd name="T64" fmla="*/ 1 w 53"/>
                <a:gd name="T65" fmla="*/ 1 h 48"/>
                <a:gd name="T66" fmla="*/ 1 w 53"/>
                <a:gd name="T67" fmla="*/ 1 h 48"/>
                <a:gd name="T68" fmla="*/ 1 w 53"/>
                <a:gd name="T69" fmla="*/ 1 h 48"/>
                <a:gd name="T70" fmla="*/ 1 w 53"/>
                <a:gd name="T71" fmla="*/ 1 h 48"/>
                <a:gd name="T72" fmla="*/ 1 w 53"/>
                <a:gd name="T73" fmla="*/ 1 h 48"/>
                <a:gd name="T74" fmla="*/ 1 w 53"/>
                <a:gd name="T75" fmla="*/ 1 h 48"/>
                <a:gd name="T76" fmla="*/ 1 w 53"/>
                <a:gd name="T77" fmla="*/ 1 h 48"/>
                <a:gd name="T78" fmla="*/ 1 w 53"/>
                <a:gd name="T79" fmla="*/ 1 h 48"/>
                <a:gd name="T80" fmla="*/ 1 w 53"/>
                <a:gd name="T81" fmla="*/ 1 h 48"/>
                <a:gd name="T82" fmla="*/ 1 w 53"/>
                <a:gd name="T83" fmla="*/ 1 h 48"/>
                <a:gd name="T84" fmla="*/ 1 w 53"/>
                <a:gd name="T85" fmla="*/ 1 h 48"/>
                <a:gd name="T86" fmla="*/ 1 w 53"/>
                <a:gd name="T87" fmla="*/ 1 h 48"/>
                <a:gd name="T88" fmla="*/ 1 w 53"/>
                <a:gd name="T89" fmla="*/ 1 h 48"/>
                <a:gd name="T90" fmla="*/ 1 w 53"/>
                <a:gd name="T91" fmla="*/ 1 h 48"/>
                <a:gd name="T92" fmla="*/ 1 w 53"/>
                <a:gd name="T93" fmla="*/ 1 h 48"/>
                <a:gd name="T94" fmla="*/ 1 w 53"/>
                <a:gd name="T95" fmla="*/ 1 h 48"/>
                <a:gd name="T96" fmla="*/ 1 w 53"/>
                <a:gd name="T97" fmla="*/ 1 h 48"/>
                <a:gd name="T98" fmla="*/ 1 w 53"/>
                <a:gd name="T99" fmla="*/ 1 h 48"/>
                <a:gd name="T100" fmla="*/ 1 w 53"/>
                <a:gd name="T101" fmla="*/ 1 h 48"/>
                <a:gd name="T102" fmla="*/ 1 w 53"/>
                <a:gd name="T103" fmla="*/ 1 h 48"/>
                <a:gd name="T104" fmla="*/ 1 w 53"/>
                <a:gd name="T105" fmla="*/ 1 h 48"/>
                <a:gd name="T106" fmla="*/ 1 w 53"/>
                <a:gd name="T107" fmla="*/ 1 h 48"/>
                <a:gd name="T108" fmla="*/ 1 w 53"/>
                <a:gd name="T109" fmla="*/ 1 h 48"/>
                <a:gd name="T110" fmla="*/ 1 w 53"/>
                <a:gd name="T111" fmla="*/ 1 h 48"/>
                <a:gd name="T112" fmla="*/ 1 w 53"/>
                <a:gd name="T113" fmla="*/ 1 h 48"/>
                <a:gd name="T114" fmla="*/ 1 w 53"/>
                <a:gd name="T115" fmla="*/ 1 h 48"/>
                <a:gd name="T116" fmla="*/ 1 w 53"/>
                <a:gd name="T117" fmla="*/ 1 h 48"/>
                <a:gd name="T118" fmla="*/ 1 w 53"/>
                <a:gd name="T119" fmla="*/ 1 h 48"/>
                <a:gd name="T120" fmla="*/ 1 w 53"/>
                <a:gd name="T121" fmla="*/ 1 h 48"/>
                <a:gd name="T122" fmla="*/ 1 w 53"/>
                <a:gd name="T123" fmla="*/ 1 h 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3" h="48">
                  <a:moveTo>
                    <a:pt x="41" y="42"/>
                  </a:moveTo>
                  <a:lnTo>
                    <a:pt x="42" y="42"/>
                  </a:lnTo>
                  <a:lnTo>
                    <a:pt x="42" y="46"/>
                  </a:lnTo>
                  <a:lnTo>
                    <a:pt x="41" y="47"/>
                  </a:lnTo>
                  <a:lnTo>
                    <a:pt x="30" y="40"/>
                  </a:lnTo>
                  <a:lnTo>
                    <a:pt x="26" y="38"/>
                  </a:lnTo>
                  <a:lnTo>
                    <a:pt x="33" y="42"/>
                  </a:lnTo>
                  <a:lnTo>
                    <a:pt x="34" y="44"/>
                  </a:lnTo>
                  <a:lnTo>
                    <a:pt x="36" y="47"/>
                  </a:lnTo>
                  <a:lnTo>
                    <a:pt x="34" y="48"/>
                  </a:lnTo>
                  <a:lnTo>
                    <a:pt x="32" y="47"/>
                  </a:lnTo>
                  <a:lnTo>
                    <a:pt x="29" y="42"/>
                  </a:lnTo>
                  <a:lnTo>
                    <a:pt x="28" y="42"/>
                  </a:lnTo>
                  <a:lnTo>
                    <a:pt x="27" y="43"/>
                  </a:lnTo>
                  <a:lnTo>
                    <a:pt x="26" y="42"/>
                  </a:lnTo>
                  <a:lnTo>
                    <a:pt x="23" y="43"/>
                  </a:lnTo>
                  <a:lnTo>
                    <a:pt x="26" y="46"/>
                  </a:lnTo>
                  <a:lnTo>
                    <a:pt x="26" y="47"/>
                  </a:lnTo>
                  <a:lnTo>
                    <a:pt x="22" y="44"/>
                  </a:lnTo>
                  <a:lnTo>
                    <a:pt x="21" y="42"/>
                  </a:lnTo>
                  <a:lnTo>
                    <a:pt x="18" y="41"/>
                  </a:lnTo>
                  <a:lnTo>
                    <a:pt x="16" y="38"/>
                  </a:lnTo>
                  <a:lnTo>
                    <a:pt x="16" y="35"/>
                  </a:lnTo>
                  <a:lnTo>
                    <a:pt x="14" y="35"/>
                  </a:lnTo>
                  <a:lnTo>
                    <a:pt x="12" y="34"/>
                  </a:lnTo>
                  <a:lnTo>
                    <a:pt x="11" y="35"/>
                  </a:lnTo>
                  <a:lnTo>
                    <a:pt x="10" y="34"/>
                  </a:lnTo>
                  <a:lnTo>
                    <a:pt x="5" y="31"/>
                  </a:lnTo>
                  <a:lnTo>
                    <a:pt x="3" y="32"/>
                  </a:lnTo>
                  <a:lnTo>
                    <a:pt x="4" y="25"/>
                  </a:lnTo>
                  <a:lnTo>
                    <a:pt x="3" y="22"/>
                  </a:lnTo>
                  <a:lnTo>
                    <a:pt x="0" y="19"/>
                  </a:lnTo>
                  <a:lnTo>
                    <a:pt x="0" y="17"/>
                  </a:lnTo>
                  <a:lnTo>
                    <a:pt x="3" y="17"/>
                  </a:lnTo>
                  <a:lnTo>
                    <a:pt x="3" y="14"/>
                  </a:lnTo>
                  <a:lnTo>
                    <a:pt x="0" y="12"/>
                  </a:lnTo>
                  <a:lnTo>
                    <a:pt x="2" y="11"/>
                  </a:lnTo>
                  <a:lnTo>
                    <a:pt x="2" y="8"/>
                  </a:lnTo>
                  <a:lnTo>
                    <a:pt x="4" y="7"/>
                  </a:lnTo>
                  <a:lnTo>
                    <a:pt x="8" y="8"/>
                  </a:lnTo>
                  <a:lnTo>
                    <a:pt x="9" y="7"/>
                  </a:lnTo>
                  <a:lnTo>
                    <a:pt x="14" y="0"/>
                  </a:lnTo>
                  <a:lnTo>
                    <a:pt x="16" y="0"/>
                  </a:lnTo>
                  <a:lnTo>
                    <a:pt x="18" y="0"/>
                  </a:lnTo>
                  <a:lnTo>
                    <a:pt x="18" y="5"/>
                  </a:lnTo>
                  <a:lnTo>
                    <a:pt x="21" y="5"/>
                  </a:lnTo>
                  <a:lnTo>
                    <a:pt x="22" y="5"/>
                  </a:lnTo>
                  <a:lnTo>
                    <a:pt x="21" y="6"/>
                  </a:lnTo>
                  <a:lnTo>
                    <a:pt x="23" y="7"/>
                  </a:lnTo>
                  <a:lnTo>
                    <a:pt x="24" y="6"/>
                  </a:lnTo>
                  <a:lnTo>
                    <a:pt x="27" y="7"/>
                  </a:lnTo>
                  <a:lnTo>
                    <a:pt x="28" y="6"/>
                  </a:lnTo>
                  <a:lnTo>
                    <a:pt x="30" y="5"/>
                  </a:lnTo>
                  <a:lnTo>
                    <a:pt x="33" y="6"/>
                  </a:lnTo>
                  <a:lnTo>
                    <a:pt x="30" y="7"/>
                  </a:lnTo>
                  <a:lnTo>
                    <a:pt x="30" y="8"/>
                  </a:lnTo>
                  <a:lnTo>
                    <a:pt x="32" y="7"/>
                  </a:lnTo>
                  <a:lnTo>
                    <a:pt x="35" y="10"/>
                  </a:lnTo>
                  <a:lnTo>
                    <a:pt x="35" y="11"/>
                  </a:lnTo>
                  <a:lnTo>
                    <a:pt x="34" y="12"/>
                  </a:lnTo>
                  <a:lnTo>
                    <a:pt x="34" y="13"/>
                  </a:lnTo>
                  <a:lnTo>
                    <a:pt x="36" y="14"/>
                  </a:lnTo>
                  <a:lnTo>
                    <a:pt x="38" y="17"/>
                  </a:lnTo>
                  <a:lnTo>
                    <a:pt x="39" y="16"/>
                  </a:lnTo>
                  <a:lnTo>
                    <a:pt x="40" y="16"/>
                  </a:lnTo>
                  <a:lnTo>
                    <a:pt x="41" y="18"/>
                  </a:lnTo>
                  <a:lnTo>
                    <a:pt x="42" y="18"/>
                  </a:lnTo>
                  <a:lnTo>
                    <a:pt x="41" y="14"/>
                  </a:lnTo>
                  <a:lnTo>
                    <a:pt x="42" y="13"/>
                  </a:lnTo>
                  <a:lnTo>
                    <a:pt x="41" y="11"/>
                  </a:lnTo>
                  <a:lnTo>
                    <a:pt x="44" y="11"/>
                  </a:lnTo>
                  <a:lnTo>
                    <a:pt x="46" y="12"/>
                  </a:lnTo>
                  <a:lnTo>
                    <a:pt x="44" y="14"/>
                  </a:lnTo>
                  <a:lnTo>
                    <a:pt x="44" y="16"/>
                  </a:lnTo>
                  <a:lnTo>
                    <a:pt x="46" y="18"/>
                  </a:lnTo>
                  <a:lnTo>
                    <a:pt x="47" y="17"/>
                  </a:lnTo>
                  <a:lnTo>
                    <a:pt x="47" y="14"/>
                  </a:lnTo>
                  <a:lnTo>
                    <a:pt x="48" y="14"/>
                  </a:lnTo>
                  <a:lnTo>
                    <a:pt x="52" y="18"/>
                  </a:lnTo>
                  <a:lnTo>
                    <a:pt x="53" y="20"/>
                  </a:lnTo>
                  <a:lnTo>
                    <a:pt x="48" y="20"/>
                  </a:lnTo>
                  <a:lnTo>
                    <a:pt x="46" y="19"/>
                  </a:lnTo>
                  <a:lnTo>
                    <a:pt x="45" y="19"/>
                  </a:lnTo>
                  <a:lnTo>
                    <a:pt x="44" y="19"/>
                  </a:lnTo>
                  <a:lnTo>
                    <a:pt x="45" y="22"/>
                  </a:lnTo>
                  <a:lnTo>
                    <a:pt x="44" y="23"/>
                  </a:lnTo>
                  <a:lnTo>
                    <a:pt x="48" y="24"/>
                  </a:lnTo>
                  <a:lnTo>
                    <a:pt x="50" y="25"/>
                  </a:lnTo>
                  <a:lnTo>
                    <a:pt x="46" y="25"/>
                  </a:lnTo>
                  <a:lnTo>
                    <a:pt x="45" y="25"/>
                  </a:lnTo>
                  <a:lnTo>
                    <a:pt x="42" y="24"/>
                  </a:lnTo>
                  <a:lnTo>
                    <a:pt x="41" y="20"/>
                  </a:lnTo>
                  <a:lnTo>
                    <a:pt x="41" y="22"/>
                  </a:lnTo>
                  <a:lnTo>
                    <a:pt x="42" y="24"/>
                  </a:lnTo>
                  <a:lnTo>
                    <a:pt x="41" y="26"/>
                  </a:lnTo>
                  <a:lnTo>
                    <a:pt x="36" y="22"/>
                  </a:lnTo>
                  <a:lnTo>
                    <a:pt x="36" y="23"/>
                  </a:lnTo>
                  <a:lnTo>
                    <a:pt x="36" y="24"/>
                  </a:lnTo>
                  <a:lnTo>
                    <a:pt x="34" y="25"/>
                  </a:lnTo>
                  <a:lnTo>
                    <a:pt x="35" y="25"/>
                  </a:lnTo>
                  <a:lnTo>
                    <a:pt x="36" y="26"/>
                  </a:lnTo>
                  <a:lnTo>
                    <a:pt x="33" y="28"/>
                  </a:lnTo>
                  <a:lnTo>
                    <a:pt x="35" y="31"/>
                  </a:lnTo>
                  <a:lnTo>
                    <a:pt x="36" y="30"/>
                  </a:lnTo>
                  <a:lnTo>
                    <a:pt x="35" y="29"/>
                  </a:lnTo>
                  <a:lnTo>
                    <a:pt x="35" y="28"/>
                  </a:lnTo>
                  <a:lnTo>
                    <a:pt x="40" y="32"/>
                  </a:lnTo>
                  <a:lnTo>
                    <a:pt x="42" y="31"/>
                  </a:lnTo>
                  <a:lnTo>
                    <a:pt x="45" y="34"/>
                  </a:lnTo>
                  <a:lnTo>
                    <a:pt x="47" y="32"/>
                  </a:lnTo>
                  <a:lnTo>
                    <a:pt x="45" y="32"/>
                  </a:lnTo>
                  <a:lnTo>
                    <a:pt x="44" y="30"/>
                  </a:lnTo>
                  <a:lnTo>
                    <a:pt x="48" y="30"/>
                  </a:lnTo>
                  <a:lnTo>
                    <a:pt x="51" y="31"/>
                  </a:lnTo>
                  <a:lnTo>
                    <a:pt x="51" y="34"/>
                  </a:lnTo>
                  <a:lnTo>
                    <a:pt x="52" y="37"/>
                  </a:lnTo>
                  <a:lnTo>
                    <a:pt x="48" y="35"/>
                  </a:lnTo>
                  <a:lnTo>
                    <a:pt x="47" y="35"/>
                  </a:lnTo>
                  <a:lnTo>
                    <a:pt x="51" y="38"/>
                  </a:lnTo>
                  <a:lnTo>
                    <a:pt x="51" y="40"/>
                  </a:lnTo>
                  <a:lnTo>
                    <a:pt x="50" y="41"/>
                  </a:lnTo>
                  <a:lnTo>
                    <a:pt x="48" y="40"/>
                  </a:lnTo>
                  <a:lnTo>
                    <a:pt x="44" y="40"/>
                  </a:lnTo>
                  <a:lnTo>
                    <a:pt x="42" y="42"/>
                  </a:lnTo>
                  <a:lnTo>
                    <a:pt x="41" y="4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15" name="Freeform 1218"/>
            <p:cNvSpPr>
              <a:spLocks noChangeAspect="1"/>
            </p:cNvSpPr>
            <p:nvPr/>
          </p:nvSpPr>
          <p:spPr bwMode="auto">
            <a:xfrm>
              <a:off x="2261" y="1776"/>
              <a:ext cx="24" cy="26"/>
            </a:xfrm>
            <a:custGeom>
              <a:avLst/>
              <a:gdLst>
                <a:gd name="T0" fmla="*/ 0 w 49"/>
                <a:gd name="T1" fmla="*/ 0 h 53"/>
                <a:gd name="T2" fmla="*/ 0 w 49"/>
                <a:gd name="T3" fmla="*/ 0 h 53"/>
                <a:gd name="T4" fmla="*/ 0 w 49"/>
                <a:gd name="T5" fmla="*/ 0 h 53"/>
                <a:gd name="T6" fmla="*/ 0 w 49"/>
                <a:gd name="T7" fmla="*/ 0 h 53"/>
                <a:gd name="T8" fmla="*/ 0 w 49"/>
                <a:gd name="T9" fmla="*/ 0 h 53"/>
                <a:gd name="T10" fmla="*/ 0 w 49"/>
                <a:gd name="T11" fmla="*/ 0 h 53"/>
                <a:gd name="T12" fmla="*/ 0 w 49"/>
                <a:gd name="T13" fmla="*/ 0 h 53"/>
                <a:gd name="T14" fmla="*/ 0 w 49"/>
                <a:gd name="T15" fmla="*/ 0 h 53"/>
                <a:gd name="T16" fmla="*/ 0 w 49"/>
                <a:gd name="T17" fmla="*/ 0 h 53"/>
                <a:gd name="T18" fmla="*/ 0 w 49"/>
                <a:gd name="T19" fmla="*/ 0 h 53"/>
                <a:gd name="T20" fmla="*/ 0 w 49"/>
                <a:gd name="T21" fmla="*/ 0 h 53"/>
                <a:gd name="T22" fmla="*/ 0 w 49"/>
                <a:gd name="T23" fmla="*/ 0 h 53"/>
                <a:gd name="T24" fmla="*/ 0 w 49"/>
                <a:gd name="T25" fmla="*/ 0 h 53"/>
                <a:gd name="T26" fmla="*/ 0 w 49"/>
                <a:gd name="T27" fmla="*/ 0 h 53"/>
                <a:gd name="T28" fmla="*/ 0 w 49"/>
                <a:gd name="T29" fmla="*/ 0 h 53"/>
                <a:gd name="T30" fmla="*/ 0 w 49"/>
                <a:gd name="T31" fmla="*/ 0 h 53"/>
                <a:gd name="T32" fmla="*/ 0 w 49"/>
                <a:gd name="T33" fmla="*/ 0 h 53"/>
                <a:gd name="T34" fmla="*/ 0 w 49"/>
                <a:gd name="T35" fmla="*/ 0 h 53"/>
                <a:gd name="T36" fmla="*/ 0 w 49"/>
                <a:gd name="T37" fmla="*/ 0 h 53"/>
                <a:gd name="T38" fmla="*/ 0 w 49"/>
                <a:gd name="T39" fmla="*/ 0 h 53"/>
                <a:gd name="T40" fmla="*/ 0 w 49"/>
                <a:gd name="T41" fmla="*/ 0 h 53"/>
                <a:gd name="T42" fmla="*/ 0 w 49"/>
                <a:gd name="T43" fmla="*/ 0 h 53"/>
                <a:gd name="T44" fmla="*/ 0 w 49"/>
                <a:gd name="T45" fmla="*/ 0 h 53"/>
                <a:gd name="T46" fmla="*/ 0 w 49"/>
                <a:gd name="T47" fmla="*/ 0 h 53"/>
                <a:gd name="T48" fmla="*/ 0 w 49"/>
                <a:gd name="T49" fmla="*/ 0 h 53"/>
                <a:gd name="T50" fmla="*/ 0 w 49"/>
                <a:gd name="T51" fmla="*/ 0 h 53"/>
                <a:gd name="T52" fmla="*/ 0 w 49"/>
                <a:gd name="T53" fmla="*/ 0 h 53"/>
                <a:gd name="T54" fmla="*/ 0 w 49"/>
                <a:gd name="T55" fmla="*/ 0 h 53"/>
                <a:gd name="T56" fmla="*/ 0 w 49"/>
                <a:gd name="T57" fmla="*/ 0 h 53"/>
                <a:gd name="T58" fmla="*/ 0 w 49"/>
                <a:gd name="T59" fmla="*/ 0 h 53"/>
                <a:gd name="T60" fmla="*/ 0 w 49"/>
                <a:gd name="T61" fmla="*/ 0 h 53"/>
                <a:gd name="T62" fmla="*/ 0 w 49"/>
                <a:gd name="T63" fmla="*/ 0 h 53"/>
                <a:gd name="T64" fmla="*/ 0 w 49"/>
                <a:gd name="T65" fmla="*/ 0 h 53"/>
                <a:gd name="T66" fmla="*/ 0 w 49"/>
                <a:gd name="T67" fmla="*/ 0 h 53"/>
                <a:gd name="T68" fmla="*/ 0 w 49"/>
                <a:gd name="T69" fmla="*/ 0 h 53"/>
                <a:gd name="T70" fmla="*/ 0 w 49"/>
                <a:gd name="T71" fmla="*/ 0 h 53"/>
                <a:gd name="T72" fmla="*/ 0 w 49"/>
                <a:gd name="T73" fmla="*/ 0 h 53"/>
                <a:gd name="T74" fmla="*/ 0 w 49"/>
                <a:gd name="T75" fmla="*/ 0 h 53"/>
                <a:gd name="T76" fmla="*/ 0 w 49"/>
                <a:gd name="T77" fmla="*/ 0 h 53"/>
                <a:gd name="T78" fmla="*/ 0 w 49"/>
                <a:gd name="T79" fmla="*/ 0 h 53"/>
                <a:gd name="T80" fmla="*/ 0 w 49"/>
                <a:gd name="T81" fmla="*/ 0 h 53"/>
                <a:gd name="T82" fmla="*/ 0 w 49"/>
                <a:gd name="T83" fmla="*/ 0 h 53"/>
                <a:gd name="T84" fmla="*/ 0 w 49"/>
                <a:gd name="T85" fmla="*/ 0 h 53"/>
                <a:gd name="T86" fmla="*/ 0 w 49"/>
                <a:gd name="T87" fmla="*/ 0 h 53"/>
                <a:gd name="T88" fmla="*/ 0 w 49"/>
                <a:gd name="T89" fmla="*/ 0 h 53"/>
                <a:gd name="T90" fmla="*/ 0 w 49"/>
                <a:gd name="T91" fmla="*/ 0 h 53"/>
                <a:gd name="T92" fmla="*/ 0 w 49"/>
                <a:gd name="T93" fmla="*/ 0 h 53"/>
                <a:gd name="T94" fmla="*/ 0 w 49"/>
                <a:gd name="T95" fmla="*/ 0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9" h="53">
                  <a:moveTo>
                    <a:pt x="26" y="53"/>
                  </a:moveTo>
                  <a:lnTo>
                    <a:pt x="19" y="50"/>
                  </a:lnTo>
                  <a:lnTo>
                    <a:pt x="20" y="48"/>
                  </a:lnTo>
                  <a:lnTo>
                    <a:pt x="16" y="47"/>
                  </a:lnTo>
                  <a:lnTo>
                    <a:pt x="15" y="48"/>
                  </a:lnTo>
                  <a:lnTo>
                    <a:pt x="14" y="47"/>
                  </a:lnTo>
                  <a:lnTo>
                    <a:pt x="14" y="44"/>
                  </a:lnTo>
                  <a:lnTo>
                    <a:pt x="14" y="47"/>
                  </a:lnTo>
                  <a:lnTo>
                    <a:pt x="14" y="49"/>
                  </a:lnTo>
                  <a:lnTo>
                    <a:pt x="13" y="50"/>
                  </a:lnTo>
                  <a:lnTo>
                    <a:pt x="12" y="50"/>
                  </a:lnTo>
                  <a:lnTo>
                    <a:pt x="9" y="49"/>
                  </a:lnTo>
                  <a:lnTo>
                    <a:pt x="8" y="49"/>
                  </a:lnTo>
                  <a:lnTo>
                    <a:pt x="6" y="49"/>
                  </a:lnTo>
                  <a:lnTo>
                    <a:pt x="3" y="47"/>
                  </a:lnTo>
                  <a:lnTo>
                    <a:pt x="1" y="47"/>
                  </a:lnTo>
                  <a:lnTo>
                    <a:pt x="0" y="46"/>
                  </a:lnTo>
                  <a:lnTo>
                    <a:pt x="0" y="43"/>
                  </a:lnTo>
                  <a:lnTo>
                    <a:pt x="2" y="42"/>
                  </a:lnTo>
                  <a:lnTo>
                    <a:pt x="1" y="41"/>
                  </a:lnTo>
                  <a:lnTo>
                    <a:pt x="2" y="37"/>
                  </a:lnTo>
                  <a:lnTo>
                    <a:pt x="6" y="36"/>
                  </a:lnTo>
                  <a:lnTo>
                    <a:pt x="7" y="37"/>
                  </a:lnTo>
                  <a:lnTo>
                    <a:pt x="9" y="36"/>
                  </a:lnTo>
                  <a:lnTo>
                    <a:pt x="10" y="37"/>
                  </a:lnTo>
                  <a:lnTo>
                    <a:pt x="12" y="35"/>
                  </a:lnTo>
                  <a:lnTo>
                    <a:pt x="13" y="34"/>
                  </a:lnTo>
                  <a:lnTo>
                    <a:pt x="10" y="30"/>
                  </a:lnTo>
                  <a:lnTo>
                    <a:pt x="13" y="30"/>
                  </a:lnTo>
                  <a:lnTo>
                    <a:pt x="15" y="29"/>
                  </a:lnTo>
                  <a:lnTo>
                    <a:pt x="15" y="28"/>
                  </a:lnTo>
                  <a:lnTo>
                    <a:pt x="14" y="25"/>
                  </a:lnTo>
                  <a:lnTo>
                    <a:pt x="14" y="24"/>
                  </a:lnTo>
                  <a:lnTo>
                    <a:pt x="16" y="23"/>
                  </a:lnTo>
                  <a:lnTo>
                    <a:pt x="15" y="20"/>
                  </a:lnTo>
                  <a:lnTo>
                    <a:pt x="13" y="19"/>
                  </a:lnTo>
                  <a:lnTo>
                    <a:pt x="12" y="18"/>
                  </a:lnTo>
                  <a:lnTo>
                    <a:pt x="15" y="18"/>
                  </a:lnTo>
                  <a:lnTo>
                    <a:pt x="18" y="19"/>
                  </a:lnTo>
                  <a:lnTo>
                    <a:pt x="22" y="19"/>
                  </a:lnTo>
                  <a:lnTo>
                    <a:pt x="28" y="17"/>
                  </a:lnTo>
                  <a:lnTo>
                    <a:pt x="31" y="14"/>
                  </a:lnTo>
                  <a:lnTo>
                    <a:pt x="33" y="10"/>
                  </a:lnTo>
                  <a:lnTo>
                    <a:pt x="33" y="7"/>
                  </a:lnTo>
                  <a:lnTo>
                    <a:pt x="33" y="6"/>
                  </a:lnTo>
                  <a:lnTo>
                    <a:pt x="32" y="0"/>
                  </a:lnTo>
                  <a:lnTo>
                    <a:pt x="36" y="0"/>
                  </a:lnTo>
                  <a:lnTo>
                    <a:pt x="34" y="4"/>
                  </a:lnTo>
                  <a:lnTo>
                    <a:pt x="36" y="4"/>
                  </a:lnTo>
                  <a:lnTo>
                    <a:pt x="39" y="5"/>
                  </a:lnTo>
                  <a:lnTo>
                    <a:pt x="40" y="6"/>
                  </a:lnTo>
                  <a:lnTo>
                    <a:pt x="40" y="8"/>
                  </a:lnTo>
                  <a:lnTo>
                    <a:pt x="39" y="11"/>
                  </a:lnTo>
                  <a:lnTo>
                    <a:pt x="39" y="12"/>
                  </a:lnTo>
                  <a:lnTo>
                    <a:pt x="36" y="12"/>
                  </a:lnTo>
                  <a:lnTo>
                    <a:pt x="33" y="14"/>
                  </a:lnTo>
                  <a:lnTo>
                    <a:pt x="32" y="16"/>
                  </a:lnTo>
                  <a:lnTo>
                    <a:pt x="39" y="22"/>
                  </a:lnTo>
                  <a:lnTo>
                    <a:pt x="40" y="20"/>
                  </a:lnTo>
                  <a:lnTo>
                    <a:pt x="42" y="23"/>
                  </a:lnTo>
                  <a:lnTo>
                    <a:pt x="44" y="23"/>
                  </a:lnTo>
                  <a:lnTo>
                    <a:pt x="45" y="26"/>
                  </a:lnTo>
                  <a:lnTo>
                    <a:pt x="44" y="28"/>
                  </a:lnTo>
                  <a:lnTo>
                    <a:pt x="42" y="24"/>
                  </a:lnTo>
                  <a:lnTo>
                    <a:pt x="38" y="23"/>
                  </a:lnTo>
                  <a:lnTo>
                    <a:pt x="38" y="24"/>
                  </a:lnTo>
                  <a:lnTo>
                    <a:pt x="40" y="25"/>
                  </a:lnTo>
                  <a:lnTo>
                    <a:pt x="37" y="25"/>
                  </a:lnTo>
                  <a:lnTo>
                    <a:pt x="37" y="26"/>
                  </a:lnTo>
                  <a:lnTo>
                    <a:pt x="40" y="29"/>
                  </a:lnTo>
                  <a:lnTo>
                    <a:pt x="42" y="28"/>
                  </a:lnTo>
                  <a:lnTo>
                    <a:pt x="43" y="28"/>
                  </a:lnTo>
                  <a:lnTo>
                    <a:pt x="45" y="30"/>
                  </a:lnTo>
                  <a:lnTo>
                    <a:pt x="49" y="32"/>
                  </a:lnTo>
                  <a:lnTo>
                    <a:pt x="48" y="34"/>
                  </a:lnTo>
                  <a:lnTo>
                    <a:pt x="49" y="35"/>
                  </a:lnTo>
                  <a:lnTo>
                    <a:pt x="49" y="37"/>
                  </a:lnTo>
                  <a:lnTo>
                    <a:pt x="43" y="36"/>
                  </a:lnTo>
                  <a:lnTo>
                    <a:pt x="40" y="31"/>
                  </a:lnTo>
                  <a:lnTo>
                    <a:pt x="38" y="31"/>
                  </a:lnTo>
                  <a:lnTo>
                    <a:pt x="38" y="32"/>
                  </a:lnTo>
                  <a:lnTo>
                    <a:pt x="40" y="32"/>
                  </a:lnTo>
                  <a:lnTo>
                    <a:pt x="40" y="38"/>
                  </a:lnTo>
                  <a:lnTo>
                    <a:pt x="40" y="40"/>
                  </a:lnTo>
                  <a:lnTo>
                    <a:pt x="38" y="38"/>
                  </a:lnTo>
                  <a:lnTo>
                    <a:pt x="34" y="42"/>
                  </a:lnTo>
                  <a:lnTo>
                    <a:pt x="34" y="44"/>
                  </a:lnTo>
                  <a:lnTo>
                    <a:pt x="34" y="46"/>
                  </a:lnTo>
                  <a:lnTo>
                    <a:pt x="31" y="44"/>
                  </a:lnTo>
                  <a:lnTo>
                    <a:pt x="31" y="46"/>
                  </a:lnTo>
                  <a:lnTo>
                    <a:pt x="31" y="47"/>
                  </a:lnTo>
                  <a:lnTo>
                    <a:pt x="33" y="48"/>
                  </a:lnTo>
                  <a:lnTo>
                    <a:pt x="32" y="50"/>
                  </a:lnTo>
                  <a:lnTo>
                    <a:pt x="30" y="49"/>
                  </a:lnTo>
                  <a:lnTo>
                    <a:pt x="27" y="50"/>
                  </a:lnTo>
                  <a:lnTo>
                    <a:pt x="28" y="52"/>
                  </a:lnTo>
                  <a:lnTo>
                    <a:pt x="26" y="5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16" name="Freeform 1219"/>
            <p:cNvSpPr>
              <a:spLocks noChangeAspect="1"/>
            </p:cNvSpPr>
            <p:nvPr/>
          </p:nvSpPr>
          <p:spPr bwMode="auto">
            <a:xfrm>
              <a:off x="2345" y="1577"/>
              <a:ext cx="12" cy="10"/>
            </a:xfrm>
            <a:custGeom>
              <a:avLst/>
              <a:gdLst>
                <a:gd name="T0" fmla="*/ 0 w 25"/>
                <a:gd name="T1" fmla="*/ 1 h 19"/>
                <a:gd name="T2" fmla="*/ 0 w 25"/>
                <a:gd name="T3" fmla="*/ 1 h 19"/>
                <a:gd name="T4" fmla="*/ 0 w 25"/>
                <a:gd name="T5" fmla="*/ 1 h 19"/>
                <a:gd name="T6" fmla="*/ 0 w 25"/>
                <a:gd name="T7" fmla="*/ 1 h 19"/>
                <a:gd name="T8" fmla="*/ 0 w 25"/>
                <a:gd name="T9" fmla="*/ 1 h 19"/>
                <a:gd name="T10" fmla="*/ 0 w 25"/>
                <a:gd name="T11" fmla="*/ 1 h 19"/>
                <a:gd name="T12" fmla="*/ 0 w 25"/>
                <a:gd name="T13" fmla="*/ 1 h 19"/>
                <a:gd name="T14" fmla="*/ 0 w 25"/>
                <a:gd name="T15" fmla="*/ 1 h 19"/>
                <a:gd name="T16" fmla="*/ 0 w 25"/>
                <a:gd name="T17" fmla="*/ 1 h 19"/>
                <a:gd name="T18" fmla="*/ 0 w 25"/>
                <a:gd name="T19" fmla="*/ 1 h 19"/>
                <a:gd name="T20" fmla="*/ 0 w 25"/>
                <a:gd name="T21" fmla="*/ 1 h 19"/>
                <a:gd name="T22" fmla="*/ 0 w 25"/>
                <a:gd name="T23" fmla="*/ 1 h 19"/>
                <a:gd name="T24" fmla="*/ 0 w 25"/>
                <a:gd name="T25" fmla="*/ 1 h 19"/>
                <a:gd name="T26" fmla="*/ 0 w 25"/>
                <a:gd name="T27" fmla="*/ 1 h 19"/>
                <a:gd name="T28" fmla="*/ 0 w 25"/>
                <a:gd name="T29" fmla="*/ 1 h 19"/>
                <a:gd name="T30" fmla="*/ 0 w 25"/>
                <a:gd name="T31" fmla="*/ 1 h 19"/>
                <a:gd name="T32" fmla="*/ 0 w 25"/>
                <a:gd name="T33" fmla="*/ 0 h 19"/>
                <a:gd name="T34" fmla="*/ 0 w 25"/>
                <a:gd name="T35" fmla="*/ 1 h 19"/>
                <a:gd name="T36" fmla="*/ 0 w 25"/>
                <a:gd name="T37" fmla="*/ 0 h 19"/>
                <a:gd name="T38" fmla="*/ 0 w 25"/>
                <a:gd name="T39" fmla="*/ 1 h 19"/>
                <a:gd name="T40" fmla="*/ 0 w 25"/>
                <a:gd name="T41" fmla="*/ 1 h 19"/>
                <a:gd name="T42" fmla="*/ 0 w 25"/>
                <a:gd name="T43" fmla="*/ 1 h 19"/>
                <a:gd name="T44" fmla="*/ 0 w 25"/>
                <a:gd name="T45" fmla="*/ 1 h 19"/>
                <a:gd name="T46" fmla="*/ 0 w 25"/>
                <a:gd name="T47" fmla="*/ 1 h 19"/>
                <a:gd name="T48" fmla="*/ 0 w 25"/>
                <a:gd name="T49" fmla="*/ 1 h 19"/>
                <a:gd name="T50" fmla="*/ 0 w 25"/>
                <a:gd name="T51" fmla="*/ 1 h 19"/>
                <a:gd name="T52" fmla="*/ 0 w 25"/>
                <a:gd name="T53" fmla="*/ 1 h 19"/>
                <a:gd name="T54" fmla="*/ 0 w 25"/>
                <a:gd name="T55" fmla="*/ 1 h 19"/>
                <a:gd name="T56" fmla="*/ 0 w 25"/>
                <a:gd name="T57" fmla="*/ 1 h 19"/>
                <a:gd name="T58" fmla="*/ 0 w 25"/>
                <a:gd name="T59" fmla="*/ 1 h 19"/>
                <a:gd name="T60" fmla="*/ 0 w 25"/>
                <a:gd name="T61" fmla="*/ 1 h 19"/>
                <a:gd name="T62" fmla="*/ 0 w 25"/>
                <a:gd name="T63" fmla="*/ 1 h 19"/>
                <a:gd name="T64" fmla="*/ 0 w 25"/>
                <a:gd name="T65" fmla="*/ 1 h 19"/>
                <a:gd name="T66" fmla="*/ 0 w 25"/>
                <a:gd name="T67" fmla="*/ 1 h 19"/>
                <a:gd name="T68" fmla="*/ 0 w 25"/>
                <a:gd name="T69" fmla="*/ 1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19">
                  <a:moveTo>
                    <a:pt x="4" y="19"/>
                  </a:moveTo>
                  <a:lnTo>
                    <a:pt x="3" y="18"/>
                  </a:lnTo>
                  <a:lnTo>
                    <a:pt x="1" y="17"/>
                  </a:lnTo>
                  <a:lnTo>
                    <a:pt x="2" y="14"/>
                  </a:lnTo>
                  <a:lnTo>
                    <a:pt x="2" y="13"/>
                  </a:lnTo>
                  <a:lnTo>
                    <a:pt x="0" y="13"/>
                  </a:lnTo>
                  <a:lnTo>
                    <a:pt x="1" y="11"/>
                  </a:lnTo>
                  <a:lnTo>
                    <a:pt x="3" y="12"/>
                  </a:lnTo>
                  <a:lnTo>
                    <a:pt x="8" y="9"/>
                  </a:lnTo>
                  <a:lnTo>
                    <a:pt x="9" y="11"/>
                  </a:lnTo>
                  <a:lnTo>
                    <a:pt x="12" y="6"/>
                  </a:lnTo>
                  <a:lnTo>
                    <a:pt x="13" y="3"/>
                  </a:lnTo>
                  <a:lnTo>
                    <a:pt x="14" y="3"/>
                  </a:lnTo>
                  <a:lnTo>
                    <a:pt x="15" y="2"/>
                  </a:lnTo>
                  <a:lnTo>
                    <a:pt x="18" y="2"/>
                  </a:lnTo>
                  <a:lnTo>
                    <a:pt x="20" y="1"/>
                  </a:lnTo>
                  <a:lnTo>
                    <a:pt x="20" y="0"/>
                  </a:lnTo>
                  <a:lnTo>
                    <a:pt x="22" y="1"/>
                  </a:lnTo>
                  <a:lnTo>
                    <a:pt x="22" y="0"/>
                  </a:lnTo>
                  <a:lnTo>
                    <a:pt x="24" y="2"/>
                  </a:lnTo>
                  <a:lnTo>
                    <a:pt x="25" y="6"/>
                  </a:lnTo>
                  <a:lnTo>
                    <a:pt x="25" y="9"/>
                  </a:lnTo>
                  <a:lnTo>
                    <a:pt x="24" y="12"/>
                  </a:lnTo>
                  <a:lnTo>
                    <a:pt x="25" y="13"/>
                  </a:lnTo>
                  <a:lnTo>
                    <a:pt x="24" y="14"/>
                  </a:lnTo>
                  <a:lnTo>
                    <a:pt x="22" y="14"/>
                  </a:lnTo>
                  <a:lnTo>
                    <a:pt x="22" y="15"/>
                  </a:lnTo>
                  <a:lnTo>
                    <a:pt x="18" y="19"/>
                  </a:lnTo>
                  <a:lnTo>
                    <a:pt x="15" y="17"/>
                  </a:lnTo>
                  <a:lnTo>
                    <a:pt x="13" y="14"/>
                  </a:lnTo>
                  <a:lnTo>
                    <a:pt x="10" y="12"/>
                  </a:lnTo>
                  <a:lnTo>
                    <a:pt x="9" y="13"/>
                  </a:lnTo>
                  <a:lnTo>
                    <a:pt x="8" y="18"/>
                  </a:lnTo>
                  <a:lnTo>
                    <a:pt x="7" y="17"/>
                  </a:lnTo>
                  <a:lnTo>
                    <a:pt x="4" y="1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17" name="Freeform 1220"/>
            <p:cNvSpPr>
              <a:spLocks noChangeAspect="1"/>
            </p:cNvSpPr>
            <p:nvPr/>
          </p:nvSpPr>
          <p:spPr bwMode="auto">
            <a:xfrm>
              <a:off x="2323" y="1618"/>
              <a:ext cx="11" cy="9"/>
            </a:xfrm>
            <a:custGeom>
              <a:avLst/>
              <a:gdLst>
                <a:gd name="T0" fmla="*/ 0 w 23"/>
                <a:gd name="T1" fmla="*/ 1 h 17"/>
                <a:gd name="T2" fmla="*/ 0 w 23"/>
                <a:gd name="T3" fmla="*/ 1 h 17"/>
                <a:gd name="T4" fmla="*/ 0 w 23"/>
                <a:gd name="T5" fmla="*/ 1 h 17"/>
                <a:gd name="T6" fmla="*/ 0 w 23"/>
                <a:gd name="T7" fmla="*/ 1 h 17"/>
                <a:gd name="T8" fmla="*/ 0 w 23"/>
                <a:gd name="T9" fmla="*/ 1 h 17"/>
                <a:gd name="T10" fmla="*/ 0 w 23"/>
                <a:gd name="T11" fmla="*/ 1 h 17"/>
                <a:gd name="T12" fmla="*/ 0 w 23"/>
                <a:gd name="T13" fmla="*/ 0 h 17"/>
                <a:gd name="T14" fmla="*/ 0 w 23"/>
                <a:gd name="T15" fmla="*/ 1 h 17"/>
                <a:gd name="T16" fmla="*/ 0 w 23"/>
                <a:gd name="T17" fmla="*/ 1 h 17"/>
                <a:gd name="T18" fmla="*/ 0 w 23"/>
                <a:gd name="T19" fmla="*/ 1 h 17"/>
                <a:gd name="T20" fmla="*/ 0 w 23"/>
                <a:gd name="T21" fmla="*/ 1 h 17"/>
                <a:gd name="T22" fmla="*/ 0 w 23"/>
                <a:gd name="T23" fmla="*/ 1 h 17"/>
                <a:gd name="T24" fmla="*/ 0 w 23"/>
                <a:gd name="T25" fmla="*/ 1 h 17"/>
                <a:gd name="T26" fmla="*/ 0 w 23"/>
                <a:gd name="T27" fmla="*/ 1 h 17"/>
                <a:gd name="T28" fmla="*/ 0 w 23"/>
                <a:gd name="T29" fmla="*/ 1 h 17"/>
                <a:gd name="T30" fmla="*/ 0 w 23"/>
                <a:gd name="T31" fmla="*/ 1 h 17"/>
                <a:gd name="T32" fmla="*/ 0 w 23"/>
                <a:gd name="T33" fmla="*/ 1 h 17"/>
                <a:gd name="T34" fmla="*/ 0 w 23"/>
                <a:gd name="T35" fmla="*/ 1 h 17"/>
                <a:gd name="T36" fmla="*/ 0 w 23"/>
                <a:gd name="T37" fmla="*/ 1 h 17"/>
                <a:gd name="T38" fmla="*/ 0 w 23"/>
                <a:gd name="T39" fmla="*/ 1 h 17"/>
                <a:gd name="T40" fmla="*/ 0 w 23"/>
                <a:gd name="T41" fmla="*/ 1 h 17"/>
                <a:gd name="T42" fmla="*/ 0 w 23"/>
                <a:gd name="T43" fmla="*/ 1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 h="17">
                  <a:moveTo>
                    <a:pt x="6" y="17"/>
                  </a:moveTo>
                  <a:lnTo>
                    <a:pt x="1" y="16"/>
                  </a:lnTo>
                  <a:lnTo>
                    <a:pt x="0" y="15"/>
                  </a:lnTo>
                  <a:lnTo>
                    <a:pt x="4" y="14"/>
                  </a:lnTo>
                  <a:lnTo>
                    <a:pt x="9" y="3"/>
                  </a:lnTo>
                  <a:lnTo>
                    <a:pt x="12" y="2"/>
                  </a:lnTo>
                  <a:lnTo>
                    <a:pt x="18" y="0"/>
                  </a:lnTo>
                  <a:lnTo>
                    <a:pt x="19" y="2"/>
                  </a:lnTo>
                  <a:lnTo>
                    <a:pt x="22" y="5"/>
                  </a:lnTo>
                  <a:lnTo>
                    <a:pt x="23" y="6"/>
                  </a:lnTo>
                  <a:lnTo>
                    <a:pt x="21" y="9"/>
                  </a:lnTo>
                  <a:lnTo>
                    <a:pt x="19" y="11"/>
                  </a:lnTo>
                  <a:lnTo>
                    <a:pt x="17" y="9"/>
                  </a:lnTo>
                  <a:lnTo>
                    <a:pt x="16" y="10"/>
                  </a:lnTo>
                  <a:lnTo>
                    <a:pt x="15" y="11"/>
                  </a:lnTo>
                  <a:lnTo>
                    <a:pt x="16" y="12"/>
                  </a:lnTo>
                  <a:lnTo>
                    <a:pt x="16" y="14"/>
                  </a:lnTo>
                  <a:lnTo>
                    <a:pt x="13" y="14"/>
                  </a:lnTo>
                  <a:lnTo>
                    <a:pt x="13" y="17"/>
                  </a:lnTo>
                  <a:lnTo>
                    <a:pt x="12" y="17"/>
                  </a:lnTo>
                  <a:lnTo>
                    <a:pt x="11" y="17"/>
                  </a:lnTo>
                  <a:lnTo>
                    <a:pt x="6" y="1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18" name="Freeform 1221"/>
            <p:cNvSpPr>
              <a:spLocks noChangeAspect="1"/>
            </p:cNvSpPr>
            <p:nvPr/>
          </p:nvSpPr>
          <p:spPr bwMode="auto">
            <a:xfrm>
              <a:off x="2338" y="1549"/>
              <a:ext cx="9" cy="8"/>
            </a:xfrm>
            <a:custGeom>
              <a:avLst/>
              <a:gdLst>
                <a:gd name="T0" fmla="*/ 1 w 17"/>
                <a:gd name="T1" fmla="*/ 0 h 17"/>
                <a:gd name="T2" fmla="*/ 1 w 17"/>
                <a:gd name="T3" fmla="*/ 0 h 17"/>
                <a:gd name="T4" fmla="*/ 1 w 17"/>
                <a:gd name="T5" fmla="*/ 0 h 17"/>
                <a:gd name="T6" fmla="*/ 1 w 17"/>
                <a:gd name="T7" fmla="*/ 0 h 17"/>
                <a:gd name="T8" fmla="*/ 1 w 17"/>
                <a:gd name="T9" fmla="*/ 0 h 17"/>
                <a:gd name="T10" fmla="*/ 1 w 17"/>
                <a:gd name="T11" fmla="*/ 0 h 17"/>
                <a:gd name="T12" fmla="*/ 1 w 17"/>
                <a:gd name="T13" fmla="*/ 0 h 17"/>
                <a:gd name="T14" fmla="*/ 1 w 17"/>
                <a:gd name="T15" fmla="*/ 0 h 17"/>
                <a:gd name="T16" fmla="*/ 1 w 17"/>
                <a:gd name="T17" fmla="*/ 0 h 17"/>
                <a:gd name="T18" fmla="*/ 0 w 17"/>
                <a:gd name="T19" fmla="*/ 0 h 17"/>
                <a:gd name="T20" fmla="*/ 1 w 17"/>
                <a:gd name="T21" fmla="*/ 0 h 17"/>
                <a:gd name="T22" fmla="*/ 1 w 17"/>
                <a:gd name="T23" fmla="*/ 0 h 17"/>
                <a:gd name="T24" fmla="*/ 1 w 17"/>
                <a:gd name="T25" fmla="*/ 0 h 17"/>
                <a:gd name="T26" fmla="*/ 1 w 17"/>
                <a:gd name="T27" fmla="*/ 0 h 17"/>
                <a:gd name="T28" fmla="*/ 1 w 17"/>
                <a:gd name="T29" fmla="*/ 0 h 17"/>
                <a:gd name="T30" fmla="*/ 1 w 17"/>
                <a:gd name="T31" fmla="*/ 0 h 17"/>
                <a:gd name="T32" fmla="*/ 1 w 17"/>
                <a:gd name="T33" fmla="*/ 0 h 17"/>
                <a:gd name="T34" fmla="*/ 1 w 17"/>
                <a:gd name="T35" fmla="*/ 0 h 17"/>
                <a:gd name="T36" fmla="*/ 1 w 17"/>
                <a:gd name="T37" fmla="*/ 0 h 17"/>
                <a:gd name="T38" fmla="*/ 1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17">
                  <a:moveTo>
                    <a:pt x="14" y="17"/>
                  </a:moveTo>
                  <a:lnTo>
                    <a:pt x="12" y="17"/>
                  </a:lnTo>
                  <a:lnTo>
                    <a:pt x="10" y="13"/>
                  </a:lnTo>
                  <a:lnTo>
                    <a:pt x="9" y="13"/>
                  </a:lnTo>
                  <a:lnTo>
                    <a:pt x="5" y="12"/>
                  </a:lnTo>
                  <a:lnTo>
                    <a:pt x="4" y="13"/>
                  </a:lnTo>
                  <a:lnTo>
                    <a:pt x="3" y="12"/>
                  </a:lnTo>
                  <a:lnTo>
                    <a:pt x="3" y="10"/>
                  </a:lnTo>
                  <a:lnTo>
                    <a:pt x="2" y="9"/>
                  </a:lnTo>
                  <a:lnTo>
                    <a:pt x="0" y="3"/>
                  </a:lnTo>
                  <a:lnTo>
                    <a:pt x="6" y="0"/>
                  </a:lnTo>
                  <a:lnTo>
                    <a:pt x="8" y="1"/>
                  </a:lnTo>
                  <a:lnTo>
                    <a:pt x="10" y="0"/>
                  </a:lnTo>
                  <a:lnTo>
                    <a:pt x="11" y="0"/>
                  </a:lnTo>
                  <a:lnTo>
                    <a:pt x="11" y="3"/>
                  </a:lnTo>
                  <a:lnTo>
                    <a:pt x="14" y="4"/>
                  </a:lnTo>
                  <a:lnTo>
                    <a:pt x="16" y="5"/>
                  </a:lnTo>
                  <a:lnTo>
                    <a:pt x="17" y="13"/>
                  </a:lnTo>
                  <a:lnTo>
                    <a:pt x="16" y="16"/>
                  </a:lnTo>
                  <a:lnTo>
                    <a:pt x="14" y="1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19" name="Freeform 1222"/>
            <p:cNvSpPr>
              <a:spLocks noChangeAspect="1"/>
            </p:cNvSpPr>
            <p:nvPr/>
          </p:nvSpPr>
          <p:spPr bwMode="auto">
            <a:xfrm>
              <a:off x="2259" y="1800"/>
              <a:ext cx="10" cy="10"/>
            </a:xfrm>
            <a:custGeom>
              <a:avLst/>
              <a:gdLst>
                <a:gd name="T0" fmla="*/ 1 w 19"/>
                <a:gd name="T1" fmla="*/ 1 h 19"/>
                <a:gd name="T2" fmla="*/ 1 w 19"/>
                <a:gd name="T3" fmla="*/ 1 h 19"/>
                <a:gd name="T4" fmla="*/ 1 w 19"/>
                <a:gd name="T5" fmla="*/ 1 h 19"/>
                <a:gd name="T6" fmla="*/ 1 w 19"/>
                <a:gd name="T7" fmla="*/ 1 h 19"/>
                <a:gd name="T8" fmla="*/ 1 w 19"/>
                <a:gd name="T9" fmla="*/ 1 h 19"/>
                <a:gd name="T10" fmla="*/ 1 w 19"/>
                <a:gd name="T11" fmla="*/ 1 h 19"/>
                <a:gd name="T12" fmla="*/ 1 w 19"/>
                <a:gd name="T13" fmla="*/ 1 h 19"/>
                <a:gd name="T14" fmla="*/ 1 w 19"/>
                <a:gd name="T15" fmla="*/ 1 h 19"/>
                <a:gd name="T16" fmla="*/ 1 w 19"/>
                <a:gd name="T17" fmla="*/ 1 h 19"/>
                <a:gd name="T18" fmla="*/ 1 w 19"/>
                <a:gd name="T19" fmla="*/ 1 h 19"/>
                <a:gd name="T20" fmla="*/ 1 w 19"/>
                <a:gd name="T21" fmla="*/ 1 h 19"/>
                <a:gd name="T22" fmla="*/ 1 w 19"/>
                <a:gd name="T23" fmla="*/ 1 h 19"/>
                <a:gd name="T24" fmla="*/ 0 w 19"/>
                <a:gd name="T25" fmla="*/ 1 h 19"/>
                <a:gd name="T26" fmla="*/ 0 w 19"/>
                <a:gd name="T27" fmla="*/ 1 h 19"/>
                <a:gd name="T28" fmla="*/ 1 w 19"/>
                <a:gd name="T29" fmla="*/ 1 h 19"/>
                <a:gd name="T30" fmla="*/ 0 w 19"/>
                <a:gd name="T31" fmla="*/ 0 h 19"/>
                <a:gd name="T32" fmla="*/ 1 w 19"/>
                <a:gd name="T33" fmla="*/ 0 h 19"/>
                <a:gd name="T34" fmla="*/ 1 w 19"/>
                <a:gd name="T35" fmla="*/ 1 h 19"/>
                <a:gd name="T36" fmla="*/ 1 w 19"/>
                <a:gd name="T37" fmla="*/ 1 h 19"/>
                <a:gd name="T38" fmla="*/ 1 w 19"/>
                <a:gd name="T39" fmla="*/ 1 h 19"/>
                <a:gd name="T40" fmla="*/ 1 w 19"/>
                <a:gd name="T41" fmla="*/ 1 h 19"/>
                <a:gd name="T42" fmla="*/ 1 w 19"/>
                <a:gd name="T43" fmla="*/ 1 h 19"/>
                <a:gd name="T44" fmla="*/ 1 w 19"/>
                <a:gd name="T45" fmla="*/ 1 h 19"/>
                <a:gd name="T46" fmla="*/ 1 w 19"/>
                <a:gd name="T47" fmla="*/ 1 h 19"/>
                <a:gd name="T48" fmla="*/ 1 w 19"/>
                <a:gd name="T49" fmla="*/ 1 h 19"/>
                <a:gd name="T50" fmla="*/ 1 w 19"/>
                <a:gd name="T51" fmla="*/ 1 h 19"/>
                <a:gd name="T52" fmla="*/ 1 w 19"/>
                <a:gd name="T53" fmla="*/ 1 h 19"/>
                <a:gd name="T54" fmla="*/ 1 w 19"/>
                <a:gd name="T55" fmla="*/ 1 h 19"/>
                <a:gd name="T56" fmla="*/ 1 w 19"/>
                <a:gd name="T57" fmla="*/ 1 h 19"/>
                <a:gd name="T58" fmla="*/ 1 w 19"/>
                <a:gd name="T59" fmla="*/ 1 h 19"/>
                <a:gd name="T60" fmla="*/ 1 w 19"/>
                <a:gd name="T61" fmla="*/ 1 h 19"/>
                <a:gd name="T62" fmla="*/ 1 w 19"/>
                <a:gd name="T63" fmla="*/ 1 h 19"/>
                <a:gd name="T64" fmla="*/ 1 w 19"/>
                <a:gd name="T65" fmla="*/ 1 h 19"/>
                <a:gd name="T66" fmla="*/ 1 w 19"/>
                <a:gd name="T67" fmla="*/ 1 h 19"/>
                <a:gd name="T68" fmla="*/ 1 w 19"/>
                <a:gd name="T69" fmla="*/ 1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 h="19">
                  <a:moveTo>
                    <a:pt x="5" y="19"/>
                  </a:moveTo>
                  <a:lnTo>
                    <a:pt x="2" y="18"/>
                  </a:lnTo>
                  <a:lnTo>
                    <a:pt x="4" y="16"/>
                  </a:lnTo>
                  <a:lnTo>
                    <a:pt x="2" y="13"/>
                  </a:lnTo>
                  <a:lnTo>
                    <a:pt x="1" y="13"/>
                  </a:lnTo>
                  <a:lnTo>
                    <a:pt x="1" y="12"/>
                  </a:lnTo>
                  <a:lnTo>
                    <a:pt x="2" y="12"/>
                  </a:lnTo>
                  <a:lnTo>
                    <a:pt x="5" y="13"/>
                  </a:lnTo>
                  <a:lnTo>
                    <a:pt x="7" y="12"/>
                  </a:lnTo>
                  <a:lnTo>
                    <a:pt x="7" y="11"/>
                  </a:lnTo>
                  <a:lnTo>
                    <a:pt x="6" y="10"/>
                  </a:lnTo>
                  <a:lnTo>
                    <a:pt x="1" y="8"/>
                  </a:lnTo>
                  <a:lnTo>
                    <a:pt x="0" y="6"/>
                  </a:lnTo>
                  <a:lnTo>
                    <a:pt x="0" y="4"/>
                  </a:lnTo>
                  <a:lnTo>
                    <a:pt x="4" y="2"/>
                  </a:lnTo>
                  <a:lnTo>
                    <a:pt x="0" y="0"/>
                  </a:lnTo>
                  <a:lnTo>
                    <a:pt x="2" y="0"/>
                  </a:lnTo>
                  <a:lnTo>
                    <a:pt x="6" y="1"/>
                  </a:lnTo>
                  <a:lnTo>
                    <a:pt x="10" y="1"/>
                  </a:lnTo>
                  <a:lnTo>
                    <a:pt x="11" y="4"/>
                  </a:lnTo>
                  <a:lnTo>
                    <a:pt x="7" y="5"/>
                  </a:lnTo>
                  <a:lnTo>
                    <a:pt x="19" y="7"/>
                  </a:lnTo>
                  <a:lnTo>
                    <a:pt x="19" y="8"/>
                  </a:lnTo>
                  <a:lnTo>
                    <a:pt x="17" y="10"/>
                  </a:lnTo>
                  <a:lnTo>
                    <a:pt x="13" y="8"/>
                  </a:lnTo>
                  <a:lnTo>
                    <a:pt x="8" y="11"/>
                  </a:lnTo>
                  <a:lnTo>
                    <a:pt x="8" y="13"/>
                  </a:lnTo>
                  <a:lnTo>
                    <a:pt x="17" y="13"/>
                  </a:lnTo>
                  <a:lnTo>
                    <a:pt x="17" y="14"/>
                  </a:lnTo>
                  <a:lnTo>
                    <a:pt x="16" y="16"/>
                  </a:lnTo>
                  <a:lnTo>
                    <a:pt x="12" y="18"/>
                  </a:lnTo>
                  <a:lnTo>
                    <a:pt x="10" y="17"/>
                  </a:lnTo>
                  <a:lnTo>
                    <a:pt x="8" y="19"/>
                  </a:lnTo>
                  <a:lnTo>
                    <a:pt x="6" y="18"/>
                  </a:lnTo>
                  <a:lnTo>
                    <a:pt x="5" y="1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20" name="Freeform 1223"/>
            <p:cNvSpPr>
              <a:spLocks noChangeAspect="1"/>
            </p:cNvSpPr>
            <p:nvPr/>
          </p:nvSpPr>
          <p:spPr bwMode="auto">
            <a:xfrm>
              <a:off x="2296" y="1660"/>
              <a:ext cx="7" cy="13"/>
            </a:xfrm>
            <a:custGeom>
              <a:avLst/>
              <a:gdLst>
                <a:gd name="T0" fmla="*/ 0 w 15"/>
                <a:gd name="T1" fmla="*/ 0 h 27"/>
                <a:gd name="T2" fmla="*/ 0 w 15"/>
                <a:gd name="T3" fmla="*/ 0 h 27"/>
                <a:gd name="T4" fmla="*/ 0 w 15"/>
                <a:gd name="T5" fmla="*/ 0 h 27"/>
                <a:gd name="T6" fmla="*/ 0 w 15"/>
                <a:gd name="T7" fmla="*/ 0 h 27"/>
                <a:gd name="T8" fmla="*/ 0 w 15"/>
                <a:gd name="T9" fmla="*/ 0 h 27"/>
                <a:gd name="T10" fmla="*/ 0 w 15"/>
                <a:gd name="T11" fmla="*/ 0 h 27"/>
                <a:gd name="T12" fmla="*/ 0 w 15"/>
                <a:gd name="T13" fmla="*/ 0 h 27"/>
                <a:gd name="T14" fmla="*/ 0 w 15"/>
                <a:gd name="T15" fmla="*/ 0 h 27"/>
                <a:gd name="T16" fmla="*/ 0 w 15"/>
                <a:gd name="T17" fmla="*/ 0 h 27"/>
                <a:gd name="T18" fmla="*/ 0 w 15"/>
                <a:gd name="T19" fmla="*/ 0 h 27"/>
                <a:gd name="T20" fmla="*/ 0 w 15"/>
                <a:gd name="T21" fmla="*/ 0 h 27"/>
                <a:gd name="T22" fmla="*/ 0 w 15"/>
                <a:gd name="T23" fmla="*/ 0 h 27"/>
                <a:gd name="T24" fmla="*/ 0 w 15"/>
                <a:gd name="T25" fmla="*/ 0 h 27"/>
                <a:gd name="T26" fmla="*/ 0 w 15"/>
                <a:gd name="T27" fmla="*/ 0 h 27"/>
                <a:gd name="T28" fmla="*/ 0 w 15"/>
                <a:gd name="T29" fmla="*/ 0 h 27"/>
                <a:gd name="T30" fmla="*/ 0 w 15"/>
                <a:gd name="T31" fmla="*/ 0 h 27"/>
                <a:gd name="T32" fmla="*/ 0 w 15"/>
                <a:gd name="T33" fmla="*/ 0 h 27"/>
                <a:gd name="T34" fmla="*/ 0 w 15"/>
                <a:gd name="T35" fmla="*/ 0 h 27"/>
                <a:gd name="T36" fmla="*/ 0 w 15"/>
                <a:gd name="T37" fmla="*/ 0 h 27"/>
                <a:gd name="T38" fmla="*/ 0 w 15"/>
                <a:gd name="T39" fmla="*/ 0 h 27"/>
                <a:gd name="T40" fmla="*/ 0 w 15"/>
                <a:gd name="T41" fmla="*/ 0 h 27"/>
                <a:gd name="T42" fmla="*/ 0 w 15"/>
                <a:gd name="T43" fmla="*/ 0 h 27"/>
                <a:gd name="T44" fmla="*/ 0 w 15"/>
                <a:gd name="T45" fmla="*/ 0 h 27"/>
                <a:gd name="T46" fmla="*/ 0 w 15"/>
                <a:gd name="T47" fmla="*/ 0 h 27"/>
                <a:gd name="T48" fmla="*/ 0 w 15"/>
                <a:gd name="T49" fmla="*/ 0 h 27"/>
                <a:gd name="T50" fmla="*/ 0 w 15"/>
                <a:gd name="T51" fmla="*/ 0 h 27"/>
                <a:gd name="T52" fmla="*/ 0 w 15"/>
                <a:gd name="T53" fmla="*/ 0 h 27"/>
                <a:gd name="T54" fmla="*/ 0 w 15"/>
                <a:gd name="T55" fmla="*/ 0 h 27"/>
                <a:gd name="T56" fmla="*/ 0 w 15"/>
                <a:gd name="T57" fmla="*/ 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27">
                  <a:moveTo>
                    <a:pt x="10" y="27"/>
                  </a:moveTo>
                  <a:lnTo>
                    <a:pt x="8" y="23"/>
                  </a:lnTo>
                  <a:lnTo>
                    <a:pt x="8" y="18"/>
                  </a:lnTo>
                  <a:lnTo>
                    <a:pt x="6" y="15"/>
                  </a:lnTo>
                  <a:lnTo>
                    <a:pt x="0" y="2"/>
                  </a:lnTo>
                  <a:lnTo>
                    <a:pt x="0" y="0"/>
                  </a:lnTo>
                  <a:lnTo>
                    <a:pt x="2" y="0"/>
                  </a:lnTo>
                  <a:lnTo>
                    <a:pt x="2" y="3"/>
                  </a:lnTo>
                  <a:lnTo>
                    <a:pt x="4" y="5"/>
                  </a:lnTo>
                  <a:lnTo>
                    <a:pt x="4" y="6"/>
                  </a:lnTo>
                  <a:lnTo>
                    <a:pt x="6" y="3"/>
                  </a:lnTo>
                  <a:lnTo>
                    <a:pt x="9" y="2"/>
                  </a:lnTo>
                  <a:lnTo>
                    <a:pt x="10" y="2"/>
                  </a:lnTo>
                  <a:lnTo>
                    <a:pt x="10" y="4"/>
                  </a:lnTo>
                  <a:lnTo>
                    <a:pt x="9" y="4"/>
                  </a:lnTo>
                  <a:lnTo>
                    <a:pt x="10" y="5"/>
                  </a:lnTo>
                  <a:lnTo>
                    <a:pt x="11" y="5"/>
                  </a:lnTo>
                  <a:lnTo>
                    <a:pt x="11" y="6"/>
                  </a:lnTo>
                  <a:lnTo>
                    <a:pt x="12" y="5"/>
                  </a:lnTo>
                  <a:lnTo>
                    <a:pt x="15" y="8"/>
                  </a:lnTo>
                  <a:lnTo>
                    <a:pt x="15" y="10"/>
                  </a:lnTo>
                  <a:lnTo>
                    <a:pt x="14" y="10"/>
                  </a:lnTo>
                  <a:lnTo>
                    <a:pt x="11" y="12"/>
                  </a:lnTo>
                  <a:lnTo>
                    <a:pt x="14" y="17"/>
                  </a:lnTo>
                  <a:lnTo>
                    <a:pt x="12" y="20"/>
                  </a:lnTo>
                  <a:lnTo>
                    <a:pt x="11" y="21"/>
                  </a:lnTo>
                  <a:lnTo>
                    <a:pt x="10" y="23"/>
                  </a:lnTo>
                  <a:lnTo>
                    <a:pt x="11" y="26"/>
                  </a:lnTo>
                  <a:lnTo>
                    <a:pt x="10" y="2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21" name="Freeform 1224"/>
            <p:cNvSpPr>
              <a:spLocks noChangeAspect="1"/>
            </p:cNvSpPr>
            <p:nvPr/>
          </p:nvSpPr>
          <p:spPr bwMode="auto">
            <a:xfrm>
              <a:off x="2320" y="1607"/>
              <a:ext cx="8" cy="6"/>
            </a:xfrm>
            <a:custGeom>
              <a:avLst/>
              <a:gdLst>
                <a:gd name="T0" fmla="*/ 0 w 17"/>
                <a:gd name="T1" fmla="*/ 1 h 12"/>
                <a:gd name="T2" fmla="*/ 0 w 17"/>
                <a:gd name="T3" fmla="*/ 1 h 12"/>
                <a:gd name="T4" fmla="*/ 0 w 17"/>
                <a:gd name="T5" fmla="*/ 1 h 12"/>
                <a:gd name="T6" fmla="*/ 0 w 17"/>
                <a:gd name="T7" fmla="*/ 1 h 12"/>
                <a:gd name="T8" fmla="*/ 0 w 17"/>
                <a:gd name="T9" fmla="*/ 1 h 12"/>
                <a:gd name="T10" fmla="*/ 0 w 17"/>
                <a:gd name="T11" fmla="*/ 1 h 12"/>
                <a:gd name="T12" fmla="*/ 0 w 17"/>
                <a:gd name="T13" fmla="*/ 1 h 12"/>
                <a:gd name="T14" fmla="*/ 0 w 17"/>
                <a:gd name="T15" fmla="*/ 1 h 12"/>
                <a:gd name="T16" fmla="*/ 0 w 17"/>
                <a:gd name="T17" fmla="*/ 0 h 12"/>
                <a:gd name="T18" fmla="*/ 0 w 17"/>
                <a:gd name="T19" fmla="*/ 0 h 12"/>
                <a:gd name="T20" fmla="*/ 0 w 17"/>
                <a:gd name="T21" fmla="*/ 1 h 12"/>
                <a:gd name="T22" fmla="*/ 0 w 17"/>
                <a:gd name="T23" fmla="*/ 1 h 12"/>
                <a:gd name="T24" fmla="*/ 0 w 17"/>
                <a:gd name="T25" fmla="*/ 1 h 12"/>
                <a:gd name="T26" fmla="*/ 0 w 17"/>
                <a:gd name="T27" fmla="*/ 1 h 12"/>
                <a:gd name="T28" fmla="*/ 0 w 17"/>
                <a:gd name="T29" fmla="*/ 1 h 12"/>
                <a:gd name="T30" fmla="*/ 0 w 17"/>
                <a:gd name="T31" fmla="*/ 1 h 12"/>
                <a:gd name="T32" fmla="*/ 0 w 17"/>
                <a:gd name="T33" fmla="*/ 1 h 12"/>
                <a:gd name="T34" fmla="*/ 0 w 17"/>
                <a:gd name="T35" fmla="*/ 1 h 12"/>
                <a:gd name="T36" fmla="*/ 0 w 17"/>
                <a:gd name="T37" fmla="*/ 1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2">
                  <a:moveTo>
                    <a:pt x="6" y="12"/>
                  </a:moveTo>
                  <a:lnTo>
                    <a:pt x="0" y="7"/>
                  </a:lnTo>
                  <a:lnTo>
                    <a:pt x="0" y="4"/>
                  </a:lnTo>
                  <a:lnTo>
                    <a:pt x="0" y="3"/>
                  </a:lnTo>
                  <a:lnTo>
                    <a:pt x="3" y="3"/>
                  </a:lnTo>
                  <a:lnTo>
                    <a:pt x="3" y="2"/>
                  </a:lnTo>
                  <a:lnTo>
                    <a:pt x="5" y="1"/>
                  </a:lnTo>
                  <a:lnTo>
                    <a:pt x="7" y="1"/>
                  </a:lnTo>
                  <a:lnTo>
                    <a:pt x="9" y="0"/>
                  </a:lnTo>
                  <a:lnTo>
                    <a:pt x="11" y="0"/>
                  </a:lnTo>
                  <a:lnTo>
                    <a:pt x="13" y="1"/>
                  </a:lnTo>
                  <a:lnTo>
                    <a:pt x="15" y="3"/>
                  </a:lnTo>
                  <a:lnTo>
                    <a:pt x="17" y="4"/>
                  </a:lnTo>
                  <a:lnTo>
                    <a:pt x="17" y="7"/>
                  </a:lnTo>
                  <a:lnTo>
                    <a:pt x="15" y="8"/>
                  </a:lnTo>
                  <a:lnTo>
                    <a:pt x="15" y="9"/>
                  </a:lnTo>
                  <a:lnTo>
                    <a:pt x="12" y="10"/>
                  </a:lnTo>
                  <a:lnTo>
                    <a:pt x="11" y="12"/>
                  </a:lnTo>
                  <a:lnTo>
                    <a:pt x="6" y="1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22" name="Freeform 1225"/>
            <p:cNvSpPr>
              <a:spLocks noChangeAspect="1"/>
            </p:cNvSpPr>
            <p:nvPr/>
          </p:nvSpPr>
          <p:spPr bwMode="auto">
            <a:xfrm>
              <a:off x="2311" y="1673"/>
              <a:ext cx="9" cy="8"/>
            </a:xfrm>
            <a:custGeom>
              <a:avLst/>
              <a:gdLst>
                <a:gd name="T0" fmla="*/ 1 w 18"/>
                <a:gd name="T1" fmla="*/ 1 h 15"/>
                <a:gd name="T2" fmla="*/ 1 w 18"/>
                <a:gd name="T3" fmla="*/ 1 h 15"/>
                <a:gd name="T4" fmla="*/ 1 w 18"/>
                <a:gd name="T5" fmla="*/ 1 h 15"/>
                <a:gd name="T6" fmla="*/ 1 w 18"/>
                <a:gd name="T7" fmla="*/ 0 h 15"/>
                <a:gd name="T8" fmla="*/ 1 w 18"/>
                <a:gd name="T9" fmla="*/ 1 h 15"/>
                <a:gd name="T10" fmla="*/ 1 w 18"/>
                <a:gd name="T11" fmla="*/ 1 h 15"/>
                <a:gd name="T12" fmla="*/ 1 w 18"/>
                <a:gd name="T13" fmla="*/ 1 h 15"/>
                <a:gd name="T14" fmla="*/ 1 w 18"/>
                <a:gd name="T15" fmla="*/ 1 h 15"/>
                <a:gd name="T16" fmla="*/ 1 w 18"/>
                <a:gd name="T17" fmla="*/ 1 h 15"/>
                <a:gd name="T18" fmla="*/ 1 w 18"/>
                <a:gd name="T19" fmla="*/ 1 h 15"/>
                <a:gd name="T20" fmla="*/ 1 w 18"/>
                <a:gd name="T21" fmla="*/ 1 h 15"/>
                <a:gd name="T22" fmla="*/ 1 w 18"/>
                <a:gd name="T23" fmla="*/ 1 h 15"/>
                <a:gd name="T24" fmla="*/ 1 w 18"/>
                <a:gd name="T25" fmla="*/ 1 h 15"/>
                <a:gd name="T26" fmla="*/ 1 w 18"/>
                <a:gd name="T27" fmla="*/ 1 h 15"/>
                <a:gd name="T28" fmla="*/ 1 w 18"/>
                <a:gd name="T29" fmla="*/ 1 h 15"/>
                <a:gd name="T30" fmla="*/ 1 w 18"/>
                <a:gd name="T31" fmla="*/ 1 h 15"/>
                <a:gd name="T32" fmla="*/ 1 w 18"/>
                <a:gd name="T33" fmla="*/ 1 h 15"/>
                <a:gd name="T34" fmla="*/ 1 w 18"/>
                <a:gd name="T35" fmla="*/ 1 h 15"/>
                <a:gd name="T36" fmla="*/ 1 w 18"/>
                <a:gd name="T37" fmla="*/ 1 h 15"/>
                <a:gd name="T38" fmla="*/ 1 w 18"/>
                <a:gd name="T39" fmla="*/ 1 h 15"/>
                <a:gd name="T40" fmla="*/ 1 w 18"/>
                <a:gd name="T41" fmla="*/ 1 h 15"/>
                <a:gd name="T42" fmla="*/ 0 w 18"/>
                <a:gd name="T43" fmla="*/ 1 h 15"/>
                <a:gd name="T44" fmla="*/ 1 w 18"/>
                <a:gd name="T45" fmla="*/ 1 h 15"/>
                <a:gd name="T46" fmla="*/ 1 w 18"/>
                <a:gd name="T47" fmla="*/ 1 h 15"/>
                <a:gd name="T48" fmla="*/ 1 w 18"/>
                <a:gd name="T49" fmla="*/ 1 h 15"/>
                <a:gd name="T50" fmla="*/ 1 w 18"/>
                <a:gd name="T51" fmla="*/ 1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15">
                  <a:moveTo>
                    <a:pt x="11" y="2"/>
                  </a:moveTo>
                  <a:lnTo>
                    <a:pt x="15" y="3"/>
                  </a:lnTo>
                  <a:lnTo>
                    <a:pt x="15" y="1"/>
                  </a:lnTo>
                  <a:lnTo>
                    <a:pt x="16" y="0"/>
                  </a:lnTo>
                  <a:lnTo>
                    <a:pt x="16" y="1"/>
                  </a:lnTo>
                  <a:lnTo>
                    <a:pt x="15" y="4"/>
                  </a:lnTo>
                  <a:lnTo>
                    <a:pt x="15" y="8"/>
                  </a:lnTo>
                  <a:lnTo>
                    <a:pt x="18" y="9"/>
                  </a:lnTo>
                  <a:lnTo>
                    <a:pt x="18" y="10"/>
                  </a:lnTo>
                  <a:lnTo>
                    <a:pt x="17" y="13"/>
                  </a:lnTo>
                  <a:lnTo>
                    <a:pt x="18" y="14"/>
                  </a:lnTo>
                  <a:lnTo>
                    <a:pt x="17" y="14"/>
                  </a:lnTo>
                  <a:lnTo>
                    <a:pt x="16" y="15"/>
                  </a:lnTo>
                  <a:lnTo>
                    <a:pt x="12" y="12"/>
                  </a:lnTo>
                  <a:lnTo>
                    <a:pt x="12" y="9"/>
                  </a:lnTo>
                  <a:lnTo>
                    <a:pt x="10" y="9"/>
                  </a:lnTo>
                  <a:lnTo>
                    <a:pt x="10" y="12"/>
                  </a:lnTo>
                  <a:lnTo>
                    <a:pt x="8" y="12"/>
                  </a:lnTo>
                  <a:lnTo>
                    <a:pt x="5" y="9"/>
                  </a:lnTo>
                  <a:lnTo>
                    <a:pt x="4" y="6"/>
                  </a:lnTo>
                  <a:lnTo>
                    <a:pt x="3" y="6"/>
                  </a:lnTo>
                  <a:lnTo>
                    <a:pt x="0" y="2"/>
                  </a:lnTo>
                  <a:lnTo>
                    <a:pt x="2" y="1"/>
                  </a:lnTo>
                  <a:lnTo>
                    <a:pt x="5" y="1"/>
                  </a:lnTo>
                  <a:lnTo>
                    <a:pt x="9" y="2"/>
                  </a:lnTo>
                  <a:lnTo>
                    <a:pt x="11" y="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23" name="Freeform 1226"/>
            <p:cNvSpPr>
              <a:spLocks noChangeAspect="1"/>
            </p:cNvSpPr>
            <p:nvPr/>
          </p:nvSpPr>
          <p:spPr bwMode="auto">
            <a:xfrm>
              <a:off x="2296" y="1770"/>
              <a:ext cx="6" cy="9"/>
            </a:xfrm>
            <a:custGeom>
              <a:avLst/>
              <a:gdLst>
                <a:gd name="T0" fmla="*/ 1 w 11"/>
                <a:gd name="T1" fmla="*/ 1 h 18"/>
                <a:gd name="T2" fmla="*/ 0 w 11"/>
                <a:gd name="T3" fmla="*/ 1 h 18"/>
                <a:gd name="T4" fmla="*/ 0 w 11"/>
                <a:gd name="T5" fmla="*/ 1 h 18"/>
                <a:gd name="T6" fmla="*/ 1 w 11"/>
                <a:gd name="T7" fmla="*/ 1 h 18"/>
                <a:gd name="T8" fmla="*/ 0 w 11"/>
                <a:gd name="T9" fmla="*/ 1 h 18"/>
                <a:gd name="T10" fmla="*/ 0 w 11"/>
                <a:gd name="T11" fmla="*/ 1 h 18"/>
                <a:gd name="T12" fmla="*/ 1 w 11"/>
                <a:gd name="T13" fmla="*/ 1 h 18"/>
                <a:gd name="T14" fmla="*/ 1 w 11"/>
                <a:gd name="T15" fmla="*/ 0 h 18"/>
                <a:gd name="T16" fmla="*/ 1 w 11"/>
                <a:gd name="T17" fmla="*/ 1 h 18"/>
                <a:gd name="T18" fmla="*/ 1 w 11"/>
                <a:gd name="T19" fmla="*/ 0 h 18"/>
                <a:gd name="T20" fmla="*/ 1 w 11"/>
                <a:gd name="T21" fmla="*/ 0 h 18"/>
                <a:gd name="T22" fmla="*/ 1 w 11"/>
                <a:gd name="T23" fmla="*/ 1 h 18"/>
                <a:gd name="T24" fmla="*/ 1 w 11"/>
                <a:gd name="T25" fmla="*/ 1 h 18"/>
                <a:gd name="T26" fmla="*/ 1 w 11"/>
                <a:gd name="T27" fmla="*/ 1 h 18"/>
                <a:gd name="T28" fmla="*/ 1 w 11"/>
                <a:gd name="T29" fmla="*/ 1 h 18"/>
                <a:gd name="T30" fmla="*/ 1 w 11"/>
                <a:gd name="T31" fmla="*/ 1 h 18"/>
                <a:gd name="T32" fmla="*/ 1 w 11"/>
                <a:gd name="T33" fmla="*/ 1 h 18"/>
                <a:gd name="T34" fmla="*/ 1 w 11"/>
                <a:gd name="T35" fmla="*/ 1 h 18"/>
                <a:gd name="T36" fmla="*/ 1 w 11"/>
                <a:gd name="T37" fmla="*/ 1 h 18"/>
                <a:gd name="T38" fmla="*/ 1 w 11"/>
                <a:gd name="T39" fmla="*/ 1 h 18"/>
                <a:gd name="T40" fmla="*/ 1 w 11"/>
                <a:gd name="T41" fmla="*/ 1 h 18"/>
                <a:gd name="T42" fmla="*/ 1 w 11"/>
                <a:gd name="T43" fmla="*/ 1 h 18"/>
                <a:gd name="T44" fmla="*/ 1 w 11"/>
                <a:gd name="T45" fmla="*/ 1 h 18"/>
                <a:gd name="T46" fmla="*/ 1 w 11"/>
                <a:gd name="T47" fmla="*/ 1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8">
                  <a:moveTo>
                    <a:pt x="3" y="18"/>
                  </a:moveTo>
                  <a:lnTo>
                    <a:pt x="0" y="14"/>
                  </a:lnTo>
                  <a:lnTo>
                    <a:pt x="0" y="11"/>
                  </a:lnTo>
                  <a:lnTo>
                    <a:pt x="3" y="8"/>
                  </a:lnTo>
                  <a:lnTo>
                    <a:pt x="0" y="6"/>
                  </a:lnTo>
                  <a:lnTo>
                    <a:pt x="0" y="1"/>
                  </a:lnTo>
                  <a:lnTo>
                    <a:pt x="3" y="1"/>
                  </a:lnTo>
                  <a:lnTo>
                    <a:pt x="5" y="0"/>
                  </a:lnTo>
                  <a:lnTo>
                    <a:pt x="6" y="1"/>
                  </a:lnTo>
                  <a:lnTo>
                    <a:pt x="9" y="0"/>
                  </a:lnTo>
                  <a:lnTo>
                    <a:pt x="10" y="0"/>
                  </a:lnTo>
                  <a:lnTo>
                    <a:pt x="11" y="1"/>
                  </a:lnTo>
                  <a:lnTo>
                    <a:pt x="11" y="4"/>
                  </a:lnTo>
                  <a:lnTo>
                    <a:pt x="10" y="4"/>
                  </a:lnTo>
                  <a:lnTo>
                    <a:pt x="10" y="7"/>
                  </a:lnTo>
                  <a:lnTo>
                    <a:pt x="9" y="8"/>
                  </a:lnTo>
                  <a:lnTo>
                    <a:pt x="8" y="12"/>
                  </a:lnTo>
                  <a:lnTo>
                    <a:pt x="6" y="12"/>
                  </a:lnTo>
                  <a:lnTo>
                    <a:pt x="3" y="11"/>
                  </a:lnTo>
                  <a:lnTo>
                    <a:pt x="3" y="12"/>
                  </a:lnTo>
                  <a:lnTo>
                    <a:pt x="6" y="13"/>
                  </a:lnTo>
                  <a:lnTo>
                    <a:pt x="8" y="14"/>
                  </a:lnTo>
                  <a:lnTo>
                    <a:pt x="5" y="17"/>
                  </a:lnTo>
                  <a:lnTo>
                    <a:pt x="3" y="1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24" name="Freeform 1227"/>
            <p:cNvSpPr>
              <a:spLocks noChangeAspect="1"/>
            </p:cNvSpPr>
            <p:nvPr/>
          </p:nvSpPr>
          <p:spPr bwMode="auto">
            <a:xfrm>
              <a:off x="2243" y="1827"/>
              <a:ext cx="7" cy="8"/>
            </a:xfrm>
            <a:custGeom>
              <a:avLst/>
              <a:gdLst>
                <a:gd name="T0" fmla="*/ 1 w 14"/>
                <a:gd name="T1" fmla="*/ 1 h 16"/>
                <a:gd name="T2" fmla="*/ 1 w 14"/>
                <a:gd name="T3" fmla="*/ 1 h 16"/>
                <a:gd name="T4" fmla="*/ 1 w 14"/>
                <a:gd name="T5" fmla="*/ 1 h 16"/>
                <a:gd name="T6" fmla="*/ 1 w 14"/>
                <a:gd name="T7" fmla="*/ 1 h 16"/>
                <a:gd name="T8" fmla="*/ 0 w 14"/>
                <a:gd name="T9" fmla="*/ 1 h 16"/>
                <a:gd name="T10" fmla="*/ 1 w 14"/>
                <a:gd name="T11" fmla="*/ 1 h 16"/>
                <a:gd name="T12" fmla="*/ 1 w 14"/>
                <a:gd name="T13" fmla="*/ 1 h 16"/>
                <a:gd name="T14" fmla="*/ 1 w 14"/>
                <a:gd name="T15" fmla="*/ 1 h 16"/>
                <a:gd name="T16" fmla="*/ 1 w 14"/>
                <a:gd name="T17" fmla="*/ 1 h 16"/>
                <a:gd name="T18" fmla="*/ 1 w 14"/>
                <a:gd name="T19" fmla="*/ 1 h 16"/>
                <a:gd name="T20" fmla="*/ 1 w 14"/>
                <a:gd name="T21" fmla="*/ 1 h 16"/>
                <a:gd name="T22" fmla="*/ 1 w 14"/>
                <a:gd name="T23" fmla="*/ 1 h 16"/>
                <a:gd name="T24" fmla="*/ 1 w 14"/>
                <a:gd name="T25" fmla="*/ 1 h 16"/>
                <a:gd name="T26" fmla="*/ 1 w 14"/>
                <a:gd name="T27" fmla="*/ 1 h 16"/>
                <a:gd name="T28" fmla="*/ 1 w 14"/>
                <a:gd name="T29" fmla="*/ 1 h 16"/>
                <a:gd name="T30" fmla="*/ 1 w 14"/>
                <a:gd name="T31" fmla="*/ 0 h 16"/>
                <a:gd name="T32" fmla="*/ 1 w 14"/>
                <a:gd name="T33" fmla="*/ 0 h 16"/>
                <a:gd name="T34" fmla="*/ 1 w 14"/>
                <a:gd name="T35" fmla="*/ 0 h 16"/>
                <a:gd name="T36" fmla="*/ 1 w 14"/>
                <a:gd name="T37" fmla="*/ 1 h 16"/>
                <a:gd name="T38" fmla="*/ 1 w 14"/>
                <a:gd name="T39" fmla="*/ 1 h 16"/>
                <a:gd name="T40" fmla="*/ 1 w 14"/>
                <a:gd name="T41" fmla="*/ 1 h 16"/>
                <a:gd name="T42" fmla="*/ 1 w 14"/>
                <a:gd name="T43" fmla="*/ 1 h 16"/>
                <a:gd name="T44" fmla="*/ 1 w 14"/>
                <a:gd name="T45" fmla="*/ 1 h 16"/>
                <a:gd name="T46" fmla="*/ 1 w 14"/>
                <a:gd name="T47" fmla="*/ 1 h 16"/>
                <a:gd name="T48" fmla="*/ 1 w 14"/>
                <a:gd name="T49" fmla="*/ 1 h 16"/>
                <a:gd name="T50" fmla="*/ 1 w 14"/>
                <a:gd name="T51" fmla="*/ 1 h 16"/>
                <a:gd name="T52" fmla="*/ 1 w 14"/>
                <a:gd name="T53" fmla="*/ 1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 h="16">
                  <a:moveTo>
                    <a:pt x="3" y="16"/>
                  </a:moveTo>
                  <a:lnTo>
                    <a:pt x="3" y="13"/>
                  </a:lnTo>
                  <a:lnTo>
                    <a:pt x="2" y="12"/>
                  </a:lnTo>
                  <a:lnTo>
                    <a:pt x="1" y="13"/>
                  </a:lnTo>
                  <a:lnTo>
                    <a:pt x="0" y="13"/>
                  </a:lnTo>
                  <a:lnTo>
                    <a:pt x="2" y="11"/>
                  </a:lnTo>
                  <a:lnTo>
                    <a:pt x="2" y="8"/>
                  </a:lnTo>
                  <a:lnTo>
                    <a:pt x="4" y="7"/>
                  </a:lnTo>
                  <a:lnTo>
                    <a:pt x="3" y="6"/>
                  </a:lnTo>
                  <a:lnTo>
                    <a:pt x="4" y="5"/>
                  </a:lnTo>
                  <a:lnTo>
                    <a:pt x="3" y="4"/>
                  </a:lnTo>
                  <a:lnTo>
                    <a:pt x="4" y="2"/>
                  </a:lnTo>
                  <a:lnTo>
                    <a:pt x="6" y="4"/>
                  </a:lnTo>
                  <a:lnTo>
                    <a:pt x="8" y="2"/>
                  </a:lnTo>
                  <a:lnTo>
                    <a:pt x="9" y="2"/>
                  </a:lnTo>
                  <a:lnTo>
                    <a:pt x="10" y="0"/>
                  </a:lnTo>
                  <a:lnTo>
                    <a:pt x="12" y="0"/>
                  </a:lnTo>
                  <a:lnTo>
                    <a:pt x="13" y="0"/>
                  </a:lnTo>
                  <a:lnTo>
                    <a:pt x="13" y="1"/>
                  </a:lnTo>
                  <a:lnTo>
                    <a:pt x="12" y="2"/>
                  </a:lnTo>
                  <a:lnTo>
                    <a:pt x="14" y="6"/>
                  </a:lnTo>
                  <a:lnTo>
                    <a:pt x="10" y="8"/>
                  </a:lnTo>
                  <a:lnTo>
                    <a:pt x="10" y="10"/>
                  </a:lnTo>
                  <a:lnTo>
                    <a:pt x="12" y="11"/>
                  </a:lnTo>
                  <a:lnTo>
                    <a:pt x="12" y="12"/>
                  </a:lnTo>
                  <a:lnTo>
                    <a:pt x="10" y="13"/>
                  </a:lnTo>
                  <a:lnTo>
                    <a:pt x="3" y="1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25" name="Freeform 1228"/>
            <p:cNvSpPr>
              <a:spLocks noChangeAspect="1"/>
            </p:cNvSpPr>
            <p:nvPr/>
          </p:nvSpPr>
          <p:spPr bwMode="auto">
            <a:xfrm>
              <a:off x="2393" y="1592"/>
              <a:ext cx="6" cy="7"/>
            </a:xfrm>
            <a:custGeom>
              <a:avLst/>
              <a:gdLst>
                <a:gd name="T0" fmla="*/ 0 w 13"/>
                <a:gd name="T1" fmla="*/ 1 h 14"/>
                <a:gd name="T2" fmla="*/ 0 w 13"/>
                <a:gd name="T3" fmla="*/ 1 h 14"/>
                <a:gd name="T4" fmla="*/ 0 w 13"/>
                <a:gd name="T5" fmla="*/ 1 h 14"/>
                <a:gd name="T6" fmla="*/ 0 w 13"/>
                <a:gd name="T7" fmla="*/ 1 h 14"/>
                <a:gd name="T8" fmla="*/ 0 w 13"/>
                <a:gd name="T9" fmla="*/ 1 h 14"/>
                <a:gd name="T10" fmla="*/ 0 w 13"/>
                <a:gd name="T11" fmla="*/ 1 h 14"/>
                <a:gd name="T12" fmla="*/ 0 w 13"/>
                <a:gd name="T13" fmla="*/ 1 h 14"/>
                <a:gd name="T14" fmla="*/ 0 w 13"/>
                <a:gd name="T15" fmla="*/ 1 h 14"/>
                <a:gd name="T16" fmla="*/ 0 w 13"/>
                <a:gd name="T17" fmla="*/ 1 h 14"/>
                <a:gd name="T18" fmla="*/ 0 w 13"/>
                <a:gd name="T19" fmla="*/ 1 h 14"/>
                <a:gd name="T20" fmla="*/ 0 w 13"/>
                <a:gd name="T21" fmla="*/ 1 h 14"/>
                <a:gd name="T22" fmla="*/ 0 w 13"/>
                <a:gd name="T23" fmla="*/ 1 h 14"/>
                <a:gd name="T24" fmla="*/ 0 w 13"/>
                <a:gd name="T25" fmla="*/ 1 h 14"/>
                <a:gd name="T26" fmla="*/ 0 w 13"/>
                <a:gd name="T27" fmla="*/ 0 h 14"/>
                <a:gd name="T28" fmla="*/ 0 w 13"/>
                <a:gd name="T29" fmla="*/ 0 h 14"/>
                <a:gd name="T30" fmla="*/ 0 w 13"/>
                <a:gd name="T31" fmla="*/ 1 h 14"/>
                <a:gd name="T32" fmla="*/ 0 w 13"/>
                <a:gd name="T33" fmla="*/ 1 h 14"/>
                <a:gd name="T34" fmla="*/ 0 w 13"/>
                <a:gd name="T35" fmla="*/ 1 h 14"/>
                <a:gd name="T36" fmla="*/ 0 w 13"/>
                <a:gd name="T37" fmla="*/ 1 h 14"/>
                <a:gd name="T38" fmla="*/ 0 w 13"/>
                <a:gd name="T39" fmla="*/ 1 h 14"/>
                <a:gd name="T40" fmla="*/ 0 w 13"/>
                <a:gd name="T41" fmla="*/ 1 h 14"/>
                <a:gd name="T42" fmla="*/ 0 w 13"/>
                <a:gd name="T43" fmla="*/ 1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 h="14">
                  <a:moveTo>
                    <a:pt x="8" y="14"/>
                  </a:moveTo>
                  <a:lnTo>
                    <a:pt x="6" y="13"/>
                  </a:lnTo>
                  <a:lnTo>
                    <a:pt x="7" y="12"/>
                  </a:lnTo>
                  <a:lnTo>
                    <a:pt x="6" y="9"/>
                  </a:lnTo>
                  <a:lnTo>
                    <a:pt x="4" y="9"/>
                  </a:lnTo>
                  <a:lnTo>
                    <a:pt x="4" y="12"/>
                  </a:lnTo>
                  <a:lnTo>
                    <a:pt x="3" y="12"/>
                  </a:lnTo>
                  <a:lnTo>
                    <a:pt x="1" y="10"/>
                  </a:lnTo>
                  <a:lnTo>
                    <a:pt x="1" y="9"/>
                  </a:lnTo>
                  <a:lnTo>
                    <a:pt x="2" y="9"/>
                  </a:lnTo>
                  <a:lnTo>
                    <a:pt x="3" y="8"/>
                  </a:lnTo>
                  <a:lnTo>
                    <a:pt x="1" y="2"/>
                  </a:lnTo>
                  <a:lnTo>
                    <a:pt x="1" y="1"/>
                  </a:lnTo>
                  <a:lnTo>
                    <a:pt x="0" y="0"/>
                  </a:lnTo>
                  <a:lnTo>
                    <a:pt x="1" y="0"/>
                  </a:lnTo>
                  <a:lnTo>
                    <a:pt x="6" y="2"/>
                  </a:lnTo>
                  <a:lnTo>
                    <a:pt x="9" y="3"/>
                  </a:lnTo>
                  <a:lnTo>
                    <a:pt x="12" y="4"/>
                  </a:lnTo>
                  <a:lnTo>
                    <a:pt x="12" y="6"/>
                  </a:lnTo>
                  <a:lnTo>
                    <a:pt x="13" y="8"/>
                  </a:lnTo>
                  <a:lnTo>
                    <a:pt x="13" y="10"/>
                  </a:lnTo>
                  <a:lnTo>
                    <a:pt x="8" y="1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26" name="Freeform 1229"/>
            <p:cNvSpPr>
              <a:spLocks noChangeAspect="1"/>
            </p:cNvSpPr>
            <p:nvPr/>
          </p:nvSpPr>
          <p:spPr bwMode="auto">
            <a:xfrm>
              <a:off x="2320" y="1674"/>
              <a:ext cx="6" cy="8"/>
            </a:xfrm>
            <a:custGeom>
              <a:avLst/>
              <a:gdLst>
                <a:gd name="T0" fmla="*/ 1 w 11"/>
                <a:gd name="T1" fmla="*/ 1 h 16"/>
                <a:gd name="T2" fmla="*/ 1 w 11"/>
                <a:gd name="T3" fmla="*/ 1 h 16"/>
                <a:gd name="T4" fmla="*/ 1 w 11"/>
                <a:gd name="T5" fmla="*/ 1 h 16"/>
                <a:gd name="T6" fmla="*/ 1 w 11"/>
                <a:gd name="T7" fmla="*/ 1 h 16"/>
                <a:gd name="T8" fmla="*/ 1 w 11"/>
                <a:gd name="T9" fmla="*/ 1 h 16"/>
                <a:gd name="T10" fmla="*/ 0 w 11"/>
                <a:gd name="T11" fmla="*/ 1 h 16"/>
                <a:gd name="T12" fmla="*/ 0 w 11"/>
                <a:gd name="T13" fmla="*/ 1 h 16"/>
                <a:gd name="T14" fmla="*/ 0 w 11"/>
                <a:gd name="T15" fmla="*/ 1 h 16"/>
                <a:gd name="T16" fmla="*/ 1 w 11"/>
                <a:gd name="T17" fmla="*/ 1 h 16"/>
                <a:gd name="T18" fmla="*/ 0 w 11"/>
                <a:gd name="T19" fmla="*/ 1 h 16"/>
                <a:gd name="T20" fmla="*/ 1 w 11"/>
                <a:gd name="T21" fmla="*/ 1 h 16"/>
                <a:gd name="T22" fmla="*/ 1 w 11"/>
                <a:gd name="T23" fmla="*/ 1 h 16"/>
                <a:gd name="T24" fmla="*/ 1 w 11"/>
                <a:gd name="T25" fmla="*/ 1 h 16"/>
                <a:gd name="T26" fmla="*/ 1 w 11"/>
                <a:gd name="T27" fmla="*/ 1 h 16"/>
                <a:gd name="T28" fmla="*/ 1 w 11"/>
                <a:gd name="T29" fmla="*/ 0 h 16"/>
                <a:gd name="T30" fmla="*/ 1 w 11"/>
                <a:gd name="T31" fmla="*/ 1 h 16"/>
                <a:gd name="T32" fmla="*/ 1 w 11"/>
                <a:gd name="T33" fmla="*/ 1 h 16"/>
                <a:gd name="T34" fmla="*/ 1 w 11"/>
                <a:gd name="T35" fmla="*/ 1 h 16"/>
                <a:gd name="T36" fmla="*/ 1 w 11"/>
                <a:gd name="T37" fmla="*/ 1 h 16"/>
                <a:gd name="T38" fmla="*/ 1 w 11"/>
                <a:gd name="T39" fmla="*/ 1 h 16"/>
                <a:gd name="T40" fmla="*/ 1 w 11"/>
                <a:gd name="T41" fmla="*/ 1 h 16"/>
                <a:gd name="T42" fmla="*/ 1 w 11"/>
                <a:gd name="T43" fmla="*/ 1 h 16"/>
                <a:gd name="T44" fmla="*/ 1 w 11"/>
                <a:gd name="T45" fmla="*/ 1 h 16"/>
                <a:gd name="T46" fmla="*/ 1 w 11"/>
                <a:gd name="T47" fmla="*/ 1 h 16"/>
                <a:gd name="T48" fmla="*/ 1 w 11"/>
                <a:gd name="T49" fmla="*/ 1 h 16"/>
                <a:gd name="T50" fmla="*/ 1 w 11"/>
                <a:gd name="T51" fmla="*/ 1 h 16"/>
                <a:gd name="T52" fmla="*/ 1 w 11"/>
                <a:gd name="T53" fmla="*/ 1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 h="16">
                  <a:moveTo>
                    <a:pt x="5" y="16"/>
                  </a:moveTo>
                  <a:lnTo>
                    <a:pt x="3" y="12"/>
                  </a:lnTo>
                  <a:lnTo>
                    <a:pt x="4" y="11"/>
                  </a:lnTo>
                  <a:lnTo>
                    <a:pt x="4" y="10"/>
                  </a:lnTo>
                  <a:lnTo>
                    <a:pt x="3" y="7"/>
                  </a:lnTo>
                  <a:lnTo>
                    <a:pt x="0" y="7"/>
                  </a:lnTo>
                  <a:lnTo>
                    <a:pt x="0" y="6"/>
                  </a:lnTo>
                  <a:lnTo>
                    <a:pt x="0" y="5"/>
                  </a:lnTo>
                  <a:lnTo>
                    <a:pt x="2" y="4"/>
                  </a:lnTo>
                  <a:lnTo>
                    <a:pt x="0" y="2"/>
                  </a:lnTo>
                  <a:lnTo>
                    <a:pt x="3" y="2"/>
                  </a:lnTo>
                  <a:lnTo>
                    <a:pt x="6" y="6"/>
                  </a:lnTo>
                  <a:lnTo>
                    <a:pt x="8" y="5"/>
                  </a:lnTo>
                  <a:lnTo>
                    <a:pt x="4" y="1"/>
                  </a:lnTo>
                  <a:lnTo>
                    <a:pt x="8" y="0"/>
                  </a:lnTo>
                  <a:lnTo>
                    <a:pt x="11" y="1"/>
                  </a:lnTo>
                  <a:lnTo>
                    <a:pt x="10" y="4"/>
                  </a:lnTo>
                  <a:lnTo>
                    <a:pt x="11" y="4"/>
                  </a:lnTo>
                  <a:lnTo>
                    <a:pt x="9" y="7"/>
                  </a:lnTo>
                  <a:lnTo>
                    <a:pt x="11" y="8"/>
                  </a:lnTo>
                  <a:lnTo>
                    <a:pt x="11" y="10"/>
                  </a:lnTo>
                  <a:lnTo>
                    <a:pt x="10" y="11"/>
                  </a:lnTo>
                  <a:lnTo>
                    <a:pt x="9" y="11"/>
                  </a:lnTo>
                  <a:lnTo>
                    <a:pt x="9" y="13"/>
                  </a:lnTo>
                  <a:lnTo>
                    <a:pt x="8" y="14"/>
                  </a:lnTo>
                  <a:lnTo>
                    <a:pt x="6" y="16"/>
                  </a:lnTo>
                  <a:lnTo>
                    <a:pt x="5" y="1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27" name="Freeform 1230"/>
            <p:cNvSpPr>
              <a:spLocks noChangeAspect="1"/>
            </p:cNvSpPr>
            <p:nvPr/>
          </p:nvSpPr>
          <p:spPr bwMode="auto">
            <a:xfrm>
              <a:off x="2262" y="1811"/>
              <a:ext cx="6" cy="6"/>
            </a:xfrm>
            <a:custGeom>
              <a:avLst/>
              <a:gdLst>
                <a:gd name="T0" fmla="*/ 1 w 12"/>
                <a:gd name="T1" fmla="*/ 1 h 12"/>
                <a:gd name="T2" fmla="*/ 1 w 12"/>
                <a:gd name="T3" fmla="*/ 1 h 12"/>
                <a:gd name="T4" fmla="*/ 1 w 12"/>
                <a:gd name="T5" fmla="*/ 1 h 12"/>
                <a:gd name="T6" fmla="*/ 1 w 12"/>
                <a:gd name="T7" fmla="*/ 1 h 12"/>
                <a:gd name="T8" fmla="*/ 0 w 12"/>
                <a:gd name="T9" fmla="*/ 1 h 12"/>
                <a:gd name="T10" fmla="*/ 1 w 12"/>
                <a:gd name="T11" fmla="*/ 1 h 12"/>
                <a:gd name="T12" fmla="*/ 0 w 12"/>
                <a:gd name="T13" fmla="*/ 1 h 12"/>
                <a:gd name="T14" fmla="*/ 1 w 12"/>
                <a:gd name="T15" fmla="*/ 1 h 12"/>
                <a:gd name="T16" fmla="*/ 1 w 12"/>
                <a:gd name="T17" fmla="*/ 1 h 12"/>
                <a:gd name="T18" fmla="*/ 1 w 12"/>
                <a:gd name="T19" fmla="*/ 0 h 12"/>
                <a:gd name="T20" fmla="*/ 1 w 12"/>
                <a:gd name="T21" fmla="*/ 1 h 12"/>
                <a:gd name="T22" fmla="*/ 1 w 12"/>
                <a:gd name="T23" fmla="*/ 1 h 12"/>
                <a:gd name="T24" fmla="*/ 1 w 12"/>
                <a:gd name="T25" fmla="*/ 1 h 12"/>
                <a:gd name="T26" fmla="*/ 1 w 12"/>
                <a:gd name="T27" fmla="*/ 1 h 12"/>
                <a:gd name="T28" fmla="*/ 1 w 12"/>
                <a:gd name="T29" fmla="*/ 1 h 12"/>
                <a:gd name="T30" fmla="*/ 1 w 12"/>
                <a:gd name="T31" fmla="*/ 1 h 12"/>
                <a:gd name="T32" fmla="*/ 1 w 12"/>
                <a:gd name="T33" fmla="*/ 1 h 12"/>
                <a:gd name="T34" fmla="*/ 1 w 12"/>
                <a:gd name="T35" fmla="*/ 1 h 12"/>
                <a:gd name="T36" fmla="*/ 1 w 12"/>
                <a:gd name="T37" fmla="*/ 1 h 12"/>
                <a:gd name="T38" fmla="*/ 1 w 12"/>
                <a:gd name="T39" fmla="*/ 1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 h="12">
                  <a:moveTo>
                    <a:pt x="8" y="12"/>
                  </a:moveTo>
                  <a:lnTo>
                    <a:pt x="6" y="9"/>
                  </a:lnTo>
                  <a:lnTo>
                    <a:pt x="5" y="10"/>
                  </a:lnTo>
                  <a:lnTo>
                    <a:pt x="4" y="8"/>
                  </a:lnTo>
                  <a:lnTo>
                    <a:pt x="0" y="7"/>
                  </a:lnTo>
                  <a:lnTo>
                    <a:pt x="1" y="6"/>
                  </a:lnTo>
                  <a:lnTo>
                    <a:pt x="0" y="2"/>
                  </a:lnTo>
                  <a:lnTo>
                    <a:pt x="1" y="2"/>
                  </a:lnTo>
                  <a:lnTo>
                    <a:pt x="2" y="1"/>
                  </a:lnTo>
                  <a:lnTo>
                    <a:pt x="4" y="0"/>
                  </a:lnTo>
                  <a:lnTo>
                    <a:pt x="5" y="1"/>
                  </a:lnTo>
                  <a:lnTo>
                    <a:pt x="7" y="1"/>
                  </a:lnTo>
                  <a:lnTo>
                    <a:pt x="8" y="2"/>
                  </a:lnTo>
                  <a:lnTo>
                    <a:pt x="10" y="2"/>
                  </a:lnTo>
                  <a:lnTo>
                    <a:pt x="11" y="3"/>
                  </a:lnTo>
                  <a:lnTo>
                    <a:pt x="10" y="4"/>
                  </a:lnTo>
                  <a:lnTo>
                    <a:pt x="12" y="8"/>
                  </a:lnTo>
                  <a:lnTo>
                    <a:pt x="10" y="8"/>
                  </a:lnTo>
                  <a:lnTo>
                    <a:pt x="10" y="10"/>
                  </a:lnTo>
                  <a:lnTo>
                    <a:pt x="8" y="12"/>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28" name="Freeform 1231"/>
            <p:cNvSpPr>
              <a:spLocks noChangeAspect="1"/>
            </p:cNvSpPr>
            <p:nvPr/>
          </p:nvSpPr>
          <p:spPr bwMode="auto">
            <a:xfrm>
              <a:off x="2315" y="1696"/>
              <a:ext cx="6" cy="5"/>
            </a:xfrm>
            <a:custGeom>
              <a:avLst/>
              <a:gdLst>
                <a:gd name="T0" fmla="*/ 1 w 12"/>
                <a:gd name="T1" fmla="*/ 0 h 11"/>
                <a:gd name="T2" fmla="*/ 1 w 12"/>
                <a:gd name="T3" fmla="*/ 0 h 11"/>
                <a:gd name="T4" fmla="*/ 0 w 12"/>
                <a:gd name="T5" fmla="*/ 0 h 11"/>
                <a:gd name="T6" fmla="*/ 1 w 12"/>
                <a:gd name="T7" fmla="*/ 0 h 11"/>
                <a:gd name="T8" fmla="*/ 1 w 12"/>
                <a:gd name="T9" fmla="*/ 0 h 11"/>
                <a:gd name="T10" fmla="*/ 1 w 12"/>
                <a:gd name="T11" fmla="*/ 0 h 11"/>
                <a:gd name="T12" fmla="*/ 1 w 12"/>
                <a:gd name="T13" fmla="*/ 0 h 11"/>
                <a:gd name="T14" fmla="*/ 1 w 12"/>
                <a:gd name="T15" fmla="*/ 0 h 11"/>
                <a:gd name="T16" fmla="*/ 1 w 12"/>
                <a:gd name="T17" fmla="*/ 0 h 11"/>
                <a:gd name="T18" fmla="*/ 1 w 12"/>
                <a:gd name="T19" fmla="*/ 0 h 11"/>
                <a:gd name="T20" fmla="*/ 1 w 12"/>
                <a:gd name="T21" fmla="*/ 0 h 11"/>
                <a:gd name="T22" fmla="*/ 1 w 12"/>
                <a:gd name="T23" fmla="*/ 0 h 11"/>
                <a:gd name="T24" fmla="*/ 1 w 12"/>
                <a:gd name="T25" fmla="*/ 0 h 11"/>
                <a:gd name="T26" fmla="*/ 1 w 12"/>
                <a:gd name="T27" fmla="*/ 0 h 11"/>
                <a:gd name="T28" fmla="*/ 1 w 12"/>
                <a:gd name="T29" fmla="*/ 0 h 11"/>
                <a:gd name="T30" fmla="*/ 1 w 12"/>
                <a:gd name="T31" fmla="*/ 0 h 11"/>
                <a:gd name="T32" fmla="*/ 1 w 12"/>
                <a:gd name="T33" fmla="*/ 0 h 11"/>
                <a:gd name="T34" fmla="*/ 1 w 12"/>
                <a:gd name="T35" fmla="*/ 0 h 11"/>
                <a:gd name="T36" fmla="*/ 1 w 12"/>
                <a:gd name="T37" fmla="*/ 0 h 11"/>
                <a:gd name="T38" fmla="*/ 1 w 12"/>
                <a:gd name="T39" fmla="*/ 0 h 11"/>
                <a:gd name="T40" fmla="*/ 1 w 12"/>
                <a:gd name="T41" fmla="*/ 0 h 11"/>
                <a:gd name="T42" fmla="*/ 1 w 12"/>
                <a:gd name="T43" fmla="*/ 0 h 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1">
                  <a:moveTo>
                    <a:pt x="4" y="11"/>
                  </a:moveTo>
                  <a:lnTo>
                    <a:pt x="1" y="11"/>
                  </a:lnTo>
                  <a:lnTo>
                    <a:pt x="0" y="7"/>
                  </a:lnTo>
                  <a:lnTo>
                    <a:pt x="1" y="5"/>
                  </a:lnTo>
                  <a:lnTo>
                    <a:pt x="3" y="3"/>
                  </a:lnTo>
                  <a:lnTo>
                    <a:pt x="4" y="3"/>
                  </a:lnTo>
                  <a:lnTo>
                    <a:pt x="6" y="1"/>
                  </a:lnTo>
                  <a:lnTo>
                    <a:pt x="8" y="1"/>
                  </a:lnTo>
                  <a:lnTo>
                    <a:pt x="9" y="0"/>
                  </a:lnTo>
                  <a:lnTo>
                    <a:pt x="10" y="0"/>
                  </a:lnTo>
                  <a:lnTo>
                    <a:pt x="10" y="1"/>
                  </a:lnTo>
                  <a:lnTo>
                    <a:pt x="9" y="4"/>
                  </a:lnTo>
                  <a:lnTo>
                    <a:pt x="10" y="5"/>
                  </a:lnTo>
                  <a:lnTo>
                    <a:pt x="10" y="4"/>
                  </a:lnTo>
                  <a:lnTo>
                    <a:pt x="12" y="4"/>
                  </a:lnTo>
                  <a:lnTo>
                    <a:pt x="10" y="6"/>
                  </a:lnTo>
                  <a:lnTo>
                    <a:pt x="6" y="10"/>
                  </a:lnTo>
                  <a:lnTo>
                    <a:pt x="3" y="9"/>
                  </a:lnTo>
                  <a:lnTo>
                    <a:pt x="2" y="10"/>
                  </a:lnTo>
                  <a:lnTo>
                    <a:pt x="3" y="10"/>
                  </a:lnTo>
                  <a:lnTo>
                    <a:pt x="6" y="11"/>
                  </a:lnTo>
                  <a:lnTo>
                    <a:pt x="4" y="1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29" name="Freeform 1232"/>
            <p:cNvSpPr>
              <a:spLocks noChangeAspect="1"/>
            </p:cNvSpPr>
            <p:nvPr/>
          </p:nvSpPr>
          <p:spPr bwMode="auto">
            <a:xfrm>
              <a:off x="2295" y="1631"/>
              <a:ext cx="8" cy="4"/>
            </a:xfrm>
            <a:custGeom>
              <a:avLst/>
              <a:gdLst>
                <a:gd name="T0" fmla="*/ 1 w 16"/>
                <a:gd name="T1" fmla="*/ 1 h 7"/>
                <a:gd name="T2" fmla="*/ 1 w 16"/>
                <a:gd name="T3" fmla="*/ 1 h 7"/>
                <a:gd name="T4" fmla="*/ 1 w 16"/>
                <a:gd name="T5" fmla="*/ 1 h 7"/>
                <a:gd name="T6" fmla="*/ 1 w 16"/>
                <a:gd name="T7" fmla="*/ 1 h 7"/>
                <a:gd name="T8" fmla="*/ 1 w 16"/>
                <a:gd name="T9" fmla="*/ 1 h 7"/>
                <a:gd name="T10" fmla="*/ 1 w 16"/>
                <a:gd name="T11" fmla="*/ 1 h 7"/>
                <a:gd name="T12" fmla="*/ 0 w 16"/>
                <a:gd name="T13" fmla="*/ 1 h 7"/>
                <a:gd name="T14" fmla="*/ 1 w 16"/>
                <a:gd name="T15" fmla="*/ 1 h 7"/>
                <a:gd name="T16" fmla="*/ 1 w 16"/>
                <a:gd name="T17" fmla="*/ 1 h 7"/>
                <a:gd name="T18" fmla="*/ 1 w 16"/>
                <a:gd name="T19" fmla="*/ 1 h 7"/>
                <a:gd name="T20" fmla="*/ 1 w 16"/>
                <a:gd name="T21" fmla="*/ 1 h 7"/>
                <a:gd name="T22" fmla="*/ 1 w 16"/>
                <a:gd name="T23" fmla="*/ 0 h 7"/>
                <a:gd name="T24" fmla="*/ 1 w 16"/>
                <a:gd name="T25" fmla="*/ 1 h 7"/>
                <a:gd name="T26" fmla="*/ 1 w 16"/>
                <a:gd name="T27" fmla="*/ 1 h 7"/>
                <a:gd name="T28" fmla="*/ 1 w 16"/>
                <a:gd name="T29" fmla="*/ 1 h 7"/>
                <a:gd name="T30" fmla="*/ 1 w 16"/>
                <a:gd name="T31" fmla="*/ 1 h 7"/>
                <a:gd name="T32" fmla="*/ 1 w 16"/>
                <a:gd name="T33" fmla="*/ 1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7">
                  <a:moveTo>
                    <a:pt x="11" y="7"/>
                  </a:moveTo>
                  <a:lnTo>
                    <a:pt x="10" y="5"/>
                  </a:lnTo>
                  <a:lnTo>
                    <a:pt x="8" y="5"/>
                  </a:lnTo>
                  <a:lnTo>
                    <a:pt x="6" y="7"/>
                  </a:lnTo>
                  <a:lnTo>
                    <a:pt x="2" y="6"/>
                  </a:lnTo>
                  <a:lnTo>
                    <a:pt x="1" y="6"/>
                  </a:lnTo>
                  <a:lnTo>
                    <a:pt x="0" y="3"/>
                  </a:lnTo>
                  <a:lnTo>
                    <a:pt x="5" y="3"/>
                  </a:lnTo>
                  <a:lnTo>
                    <a:pt x="6" y="3"/>
                  </a:lnTo>
                  <a:lnTo>
                    <a:pt x="6" y="1"/>
                  </a:lnTo>
                  <a:lnTo>
                    <a:pt x="10" y="2"/>
                  </a:lnTo>
                  <a:lnTo>
                    <a:pt x="12" y="0"/>
                  </a:lnTo>
                  <a:lnTo>
                    <a:pt x="13" y="1"/>
                  </a:lnTo>
                  <a:lnTo>
                    <a:pt x="16" y="1"/>
                  </a:lnTo>
                  <a:lnTo>
                    <a:pt x="16" y="2"/>
                  </a:lnTo>
                  <a:lnTo>
                    <a:pt x="13" y="5"/>
                  </a:lnTo>
                  <a:lnTo>
                    <a:pt x="11"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30" name="Freeform 1233"/>
            <p:cNvSpPr>
              <a:spLocks noChangeAspect="1"/>
            </p:cNvSpPr>
            <p:nvPr/>
          </p:nvSpPr>
          <p:spPr bwMode="auto">
            <a:xfrm>
              <a:off x="2391" y="1561"/>
              <a:ext cx="3" cy="5"/>
            </a:xfrm>
            <a:custGeom>
              <a:avLst/>
              <a:gdLst>
                <a:gd name="T0" fmla="*/ 1 w 6"/>
                <a:gd name="T1" fmla="*/ 0 h 11"/>
                <a:gd name="T2" fmla="*/ 1 w 6"/>
                <a:gd name="T3" fmla="*/ 0 h 11"/>
                <a:gd name="T4" fmla="*/ 0 w 6"/>
                <a:gd name="T5" fmla="*/ 0 h 11"/>
                <a:gd name="T6" fmla="*/ 1 w 6"/>
                <a:gd name="T7" fmla="*/ 0 h 11"/>
                <a:gd name="T8" fmla="*/ 1 w 6"/>
                <a:gd name="T9" fmla="*/ 0 h 11"/>
                <a:gd name="T10" fmla="*/ 1 w 6"/>
                <a:gd name="T11" fmla="*/ 0 h 11"/>
                <a:gd name="T12" fmla="*/ 1 w 6"/>
                <a:gd name="T13" fmla="*/ 0 h 11"/>
                <a:gd name="T14" fmla="*/ 1 w 6"/>
                <a:gd name="T15" fmla="*/ 0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1">
                  <a:moveTo>
                    <a:pt x="4" y="11"/>
                  </a:moveTo>
                  <a:lnTo>
                    <a:pt x="2" y="11"/>
                  </a:lnTo>
                  <a:lnTo>
                    <a:pt x="0" y="4"/>
                  </a:lnTo>
                  <a:lnTo>
                    <a:pt x="1" y="1"/>
                  </a:lnTo>
                  <a:lnTo>
                    <a:pt x="4" y="0"/>
                  </a:lnTo>
                  <a:lnTo>
                    <a:pt x="5" y="1"/>
                  </a:lnTo>
                  <a:lnTo>
                    <a:pt x="6" y="9"/>
                  </a:lnTo>
                  <a:lnTo>
                    <a:pt x="4" y="1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31" name="Freeform 1234"/>
            <p:cNvSpPr>
              <a:spLocks noChangeAspect="1"/>
            </p:cNvSpPr>
            <p:nvPr/>
          </p:nvSpPr>
          <p:spPr bwMode="auto">
            <a:xfrm>
              <a:off x="2284" y="1775"/>
              <a:ext cx="4" cy="5"/>
            </a:xfrm>
            <a:custGeom>
              <a:avLst/>
              <a:gdLst>
                <a:gd name="T0" fmla="*/ 0 w 9"/>
                <a:gd name="T1" fmla="*/ 1 h 9"/>
                <a:gd name="T2" fmla="*/ 0 w 9"/>
                <a:gd name="T3" fmla="*/ 1 h 9"/>
                <a:gd name="T4" fmla="*/ 0 w 9"/>
                <a:gd name="T5" fmla="*/ 1 h 9"/>
                <a:gd name="T6" fmla="*/ 0 w 9"/>
                <a:gd name="T7" fmla="*/ 1 h 9"/>
                <a:gd name="T8" fmla="*/ 0 w 9"/>
                <a:gd name="T9" fmla="*/ 1 h 9"/>
                <a:gd name="T10" fmla="*/ 0 w 9"/>
                <a:gd name="T11" fmla="*/ 1 h 9"/>
                <a:gd name="T12" fmla="*/ 0 w 9"/>
                <a:gd name="T13" fmla="*/ 0 h 9"/>
                <a:gd name="T14" fmla="*/ 0 w 9"/>
                <a:gd name="T15" fmla="*/ 1 h 9"/>
                <a:gd name="T16" fmla="*/ 0 w 9"/>
                <a:gd name="T17" fmla="*/ 1 h 9"/>
                <a:gd name="T18" fmla="*/ 0 w 9"/>
                <a:gd name="T19" fmla="*/ 1 h 9"/>
                <a:gd name="T20" fmla="*/ 0 w 9"/>
                <a:gd name="T21" fmla="*/ 1 h 9"/>
                <a:gd name="T22" fmla="*/ 0 w 9"/>
                <a:gd name="T23" fmla="*/ 1 h 9"/>
                <a:gd name="T24" fmla="*/ 0 w 9"/>
                <a:gd name="T25" fmla="*/ 1 h 9"/>
                <a:gd name="T26" fmla="*/ 0 w 9"/>
                <a:gd name="T27" fmla="*/ 1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9">
                  <a:moveTo>
                    <a:pt x="4" y="9"/>
                  </a:moveTo>
                  <a:lnTo>
                    <a:pt x="3" y="9"/>
                  </a:lnTo>
                  <a:lnTo>
                    <a:pt x="0" y="8"/>
                  </a:lnTo>
                  <a:lnTo>
                    <a:pt x="0" y="7"/>
                  </a:lnTo>
                  <a:lnTo>
                    <a:pt x="4" y="3"/>
                  </a:lnTo>
                  <a:lnTo>
                    <a:pt x="3" y="2"/>
                  </a:lnTo>
                  <a:lnTo>
                    <a:pt x="4" y="0"/>
                  </a:lnTo>
                  <a:lnTo>
                    <a:pt x="5" y="1"/>
                  </a:lnTo>
                  <a:lnTo>
                    <a:pt x="7" y="2"/>
                  </a:lnTo>
                  <a:lnTo>
                    <a:pt x="9" y="3"/>
                  </a:lnTo>
                  <a:lnTo>
                    <a:pt x="9" y="6"/>
                  </a:lnTo>
                  <a:lnTo>
                    <a:pt x="7" y="6"/>
                  </a:lnTo>
                  <a:lnTo>
                    <a:pt x="6" y="8"/>
                  </a:lnTo>
                  <a:lnTo>
                    <a:pt x="4" y="9"/>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32" name="Freeform 1235"/>
            <p:cNvSpPr>
              <a:spLocks noChangeAspect="1"/>
            </p:cNvSpPr>
            <p:nvPr/>
          </p:nvSpPr>
          <p:spPr bwMode="auto">
            <a:xfrm>
              <a:off x="2253" y="1820"/>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w 11"/>
                <a:gd name="T23" fmla="*/ 0 h 7"/>
                <a:gd name="T24" fmla="*/ 0 w 11"/>
                <a:gd name="T25" fmla="*/ 0 h 7"/>
                <a:gd name="T26" fmla="*/ 0 w 11"/>
                <a:gd name="T27" fmla="*/ 0 h 7"/>
                <a:gd name="T28" fmla="*/ 0 w 11"/>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7">
                  <a:moveTo>
                    <a:pt x="7" y="7"/>
                  </a:moveTo>
                  <a:lnTo>
                    <a:pt x="4" y="6"/>
                  </a:lnTo>
                  <a:lnTo>
                    <a:pt x="0" y="6"/>
                  </a:lnTo>
                  <a:lnTo>
                    <a:pt x="0" y="4"/>
                  </a:lnTo>
                  <a:lnTo>
                    <a:pt x="2" y="3"/>
                  </a:lnTo>
                  <a:lnTo>
                    <a:pt x="1" y="1"/>
                  </a:lnTo>
                  <a:lnTo>
                    <a:pt x="2" y="1"/>
                  </a:lnTo>
                  <a:lnTo>
                    <a:pt x="4" y="1"/>
                  </a:lnTo>
                  <a:lnTo>
                    <a:pt x="6" y="0"/>
                  </a:lnTo>
                  <a:lnTo>
                    <a:pt x="7" y="1"/>
                  </a:lnTo>
                  <a:lnTo>
                    <a:pt x="11" y="3"/>
                  </a:lnTo>
                  <a:lnTo>
                    <a:pt x="11" y="4"/>
                  </a:lnTo>
                  <a:lnTo>
                    <a:pt x="10" y="3"/>
                  </a:lnTo>
                  <a:lnTo>
                    <a:pt x="8" y="4"/>
                  </a:lnTo>
                  <a:lnTo>
                    <a:pt x="7" y="7"/>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33" name="Freeform 1236"/>
            <p:cNvSpPr>
              <a:spLocks noChangeAspect="1"/>
            </p:cNvSpPr>
            <p:nvPr/>
          </p:nvSpPr>
          <p:spPr bwMode="auto">
            <a:xfrm>
              <a:off x="2314" y="1621"/>
              <a:ext cx="3" cy="5"/>
            </a:xfrm>
            <a:custGeom>
              <a:avLst/>
              <a:gdLst>
                <a:gd name="T0" fmla="*/ 0 w 7"/>
                <a:gd name="T1" fmla="*/ 1 h 10"/>
                <a:gd name="T2" fmla="*/ 0 w 7"/>
                <a:gd name="T3" fmla="*/ 1 h 10"/>
                <a:gd name="T4" fmla="*/ 0 w 7"/>
                <a:gd name="T5" fmla="*/ 1 h 10"/>
                <a:gd name="T6" fmla="*/ 0 w 7"/>
                <a:gd name="T7" fmla="*/ 1 h 10"/>
                <a:gd name="T8" fmla="*/ 0 w 7"/>
                <a:gd name="T9" fmla="*/ 0 h 10"/>
                <a:gd name="T10" fmla="*/ 0 w 7"/>
                <a:gd name="T11" fmla="*/ 1 h 10"/>
                <a:gd name="T12" fmla="*/ 0 w 7"/>
                <a:gd name="T13" fmla="*/ 1 h 10"/>
                <a:gd name="T14" fmla="*/ 0 w 7"/>
                <a:gd name="T15" fmla="*/ 1 h 10"/>
                <a:gd name="T16" fmla="*/ 0 w 7"/>
                <a:gd name="T17" fmla="*/ 1 h 10"/>
                <a:gd name="T18" fmla="*/ 0 w 7"/>
                <a:gd name="T19" fmla="*/ 1 h 10"/>
                <a:gd name="T20" fmla="*/ 0 w 7"/>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5" y="10"/>
                  </a:moveTo>
                  <a:lnTo>
                    <a:pt x="0" y="8"/>
                  </a:lnTo>
                  <a:lnTo>
                    <a:pt x="1" y="5"/>
                  </a:lnTo>
                  <a:lnTo>
                    <a:pt x="0" y="2"/>
                  </a:lnTo>
                  <a:lnTo>
                    <a:pt x="4" y="0"/>
                  </a:lnTo>
                  <a:lnTo>
                    <a:pt x="6" y="2"/>
                  </a:lnTo>
                  <a:lnTo>
                    <a:pt x="7" y="3"/>
                  </a:lnTo>
                  <a:lnTo>
                    <a:pt x="7" y="4"/>
                  </a:lnTo>
                  <a:lnTo>
                    <a:pt x="5" y="6"/>
                  </a:lnTo>
                  <a:lnTo>
                    <a:pt x="6" y="10"/>
                  </a:lnTo>
                  <a:lnTo>
                    <a:pt x="5"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34" name="Freeform 1237"/>
            <p:cNvSpPr>
              <a:spLocks noChangeAspect="1"/>
            </p:cNvSpPr>
            <p:nvPr/>
          </p:nvSpPr>
          <p:spPr bwMode="auto">
            <a:xfrm>
              <a:off x="2267" y="1661"/>
              <a:ext cx="4" cy="5"/>
            </a:xfrm>
            <a:custGeom>
              <a:avLst/>
              <a:gdLst>
                <a:gd name="T0" fmla="*/ 1 w 7"/>
                <a:gd name="T1" fmla="*/ 1 h 10"/>
                <a:gd name="T2" fmla="*/ 0 w 7"/>
                <a:gd name="T3" fmla="*/ 1 h 10"/>
                <a:gd name="T4" fmla="*/ 0 w 7"/>
                <a:gd name="T5" fmla="*/ 1 h 10"/>
                <a:gd name="T6" fmla="*/ 1 w 7"/>
                <a:gd name="T7" fmla="*/ 1 h 10"/>
                <a:gd name="T8" fmla="*/ 1 w 7"/>
                <a:gd name="T9" fmla="*/ 1 h 10"/>
                <a:gd name="T10" fmla="*/ 1 w 7"/>
                <a:gd name="T11" fmla="*/ 1 h 10"/>
                <a:gd name="T12" fmla="*/ 1 w 7"/>
                <a:gd name="T13" fmla="*/ 0 h 10"/>
                <a:gd name="T14" fmla="*/ 1 w 7"/>
                <a:gd name="T15" fmla="*/ 1 h 10"/>
                <a:gd name="T16" fmla="*/ 1 w 7"/>
                <a:gd name="T17" fmla="*/ 1 h 10"/>
                <a:gd name="T18" fmla="*/ 1 w 7"/>
                <a:gd name="T19" fmla="*/ 1 h 10"/>
                <a:gd name="T20" fmla="*/ 1 w 7"/>
                <a:gd name="T21" fmla="*/ 1 h 10"/>
                <a:gd name="T22" fmla="*/ 1 w 7"/>
                <a:gd name="T23" fmla="*/ 1 h 10"/>
                <a:gd name="T24" fmla="*/ 1 w 7"/>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10">
                  <a:moveTo>
                    <a:pt x="1" y="10"/>
                  </a:moveTo>
                  <a:lnTo>
                    <a:pt x="0" y="9"/>
                  </a:lnTo>
                  <a:lnTo>
                    <a:pt x="0" y="6"/>
                  </a:lnTo>
                  <a:lnTo>
                    <a:pt x="1" y="4"/>
                  </a:lnTo>
                  <a:lnTo>
                    <a:pt x="1" y="3"/>
                  </a:lnTo>
                  <a:lnTo>
                    <a:pt x="3" y="2"/>
                  </a:lnTo>
                  <a:lnTo>
                    <a:pt x="6" y="0"/>
                  </a:lnTo>
                  <a:lnTo>
                    <a:pt x="7" y="3"/>
                  </a:lnTo>
                  <a:lnTo>
                    <a:pt x="6" y="6"/>
                  </a:lnTo>
                  <a:lnTo>
                    <a:pt x="3" y="6"/>
                  </a:lnTo>
                  <a:lnTo>
                    <a:pt x="3" y="7"/>
                  </a:lnTo>
                  <a:lnTo>
                    <a:pt x="3" y="8"/>
                  </a:lnTo>
                  <a:lnTo>
                    <a:pt x="1"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35" name="Freeform 1238"/>
            <p:cNvSpPr>
              <a:spLocks noChangeAspect="1"/>
            </p:cNvSpPr>
            <p:nvPr/>
          </p:nvSpPr>
          <p:spPr bwMode="auto">
            <a:xfrm>
              <a:off x="2243" y="1836"/>
              <a:ext cx="6" cy="3"/>
            </a:xfrm>
            <a:custGeom>
              <a:avLst/>
              <a:gdLst>
                <a:gd name="T0" fmla="*/ 1 w 12"/>
                <a:gd name="T1" fmla="*/ 1 h 6"/>
                <a:gd name="T2" fmla="*/ 1 w 12"/>
                <a:gd name="T3" fmla="*/ 1 h 6"/>
                <a:gd name="T4" fmla="*/ 1 w 12"/>
                <a:gd name="T5" fmla="*/ 1 h 6"/>
                <a:gd name="T6" fmla="*/ 0 w 12"/>
                <a:gd name="T7" fmla="*/ 1 h 6"/>
                <a:gd name="T8" fmla="*/ 1 w 12"/>
                <a:gd name="T9" fmla="*/ 0 h 6"/>
                <a:gd name="T10" fmla="*/ 1 w 12"/>
                <a:gd name="T11" fmla="*/ 0 h 6"/>
                <a:gd name="T12" fmla="*/ 1 w 12"/>
                <a:gd name="T13" fmla="*/ 1 h 6"/>
                <a:gd name="T14" fmla="*/ 1 w 12"/>
                <a:gd name="T15" fmla="*/ 1 h 6"/>
                <a:gd name="T16" fmla="*/ 1 w 12"/>
                <a:gd name="T17" fmla="*/ 1 h 6"/>
                <a:gd name="T18" fmla="*/ 1 w 12"/>
                <a:gd name="T19" fmla="*/ 1 h 6"/>
                <a:gd name="T20" fmla="*/ 1 w 12"/>
                <a:gd name="T21" fmla="*/ 1 h 6"/>
                <a:gd name="T22" fmla="*/ 1 w 12"/>
                <a:gd name="T23" fmla="*/ 1 h 6"/>
                <a:gd name="T24" fmla="*/ 1 w 12"/>
                <a:gd name="T25" fmla="*/ 1 h 6"/>
                <a:gd name="T26" fmla="*/ 1 w 12"/>
                <a:gd name="T27" fmla="*/ 1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6">
                  <a:moveTo>
                    <a:pt x="6" y="6"/>
                  </a:moveTo>
                  <a:lnTo>
                    <a:pt x="5" y="6"/>
                  </a:lnTo>
                  <a:lnTo>
                    <a:pt x="3" y="2"/>
                  </a:lnTo>
                  <a:lnTo>
                    <a:pt x="0" y="1"/>
                  </a:lnTo>
                  <a:lnTo>
                    <a:pt x="1" y="0"/>
                  </a:lnTo>
                  <a:lnTo>
                    <a:pt x="5" y="0"/>
                  </a:lnTo>
                  <a:lnTo>
                    <a:pt x="7" y="1"/>
                  </a:lnTo>
                  <a:lnTo>
                    <a:pt x="9" y="1"/>
                  </a:lnTo>
                  <a:lnTo>
                    <a:pt x="11" y="2"/>
                  </a:lnTo>
                  <a:lnTo>
                    <a:pt x="12" y="4"/>
                  </a:lnTo>
                  <a:lnTo>
                    <a:pt x="9" y="4"/>
                  </a:lnTo>
                  <a:lnTo>
                    <a:pt x="8" y="5"/>
                  </a:lnTo>
                  <a:lnTo>
                    <a:pt x="7" y="5"/>
                  </a:lnTo>
                  <a:lnTo>
                    <a:pt x="6"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36" name="Freeform 1239"/>
            <p:cNvSpPr>
              <a:spLocks noChangeAspect="1"/>
            </p:cNvSpPr>
            <p:nvPr/>
          </p:nvSpPr>
          <p:spPr bwMode="auto">
            <a:xfrm>
              <a:off x="2293" y="1655"/>
              <a:ext cx="3" cy="5"/>
            </a:xfrm>
            <a:custGeom>
              <a:avLst/>
              <a:gdLst>
                <a:gd name="T0" fmla="*/ 0 w 7"/>
                <a:gd name="T1" fmla="*/ 1 h 10"/>
                <a:gd name="T2" fmla="*/ 0 w 7"/>
                <a:gd name="T3" fmla="*/ 1 h 10"/>
                <a:gd name="T4" fmla="*/ 0 w 7"/>
                <a:gd name="T5" fmla="*/ 1 h 10"/>
                <a:gd name="T6" fmla="*/ 0 w 7"/>
                <a:gd name="T7" fmla="*/ 1 h 10"/>
                <a:gd name="T8" fmla="*/ 0 w 7"/>
                <a:gd name="T9" fmla="*/ 1 h 10"/>
                <a:gd name="T10" fmla="*/ 0 w 7"/>
                <a:gd name="T11" fmla="*/ 0 h 10"/>
                <a:gd name="T12" fmla="*/ 0 w 7"/>
                <a:gd name="T13" fmla="*/ 1 h 10"/>
                <a:gd name="T14" fmla="*/ 0 w 7"/>
                <a:gd name="T15" fmla="*/ 1 h 10"/>
                <a:gd name="T16" fmla="*/ 0 w 7"/>
                <a:gd name="T17" fmla="*/ 1 h 10"/>
                <a:gd name="T18" fmla="*/ 0 w 7"/>
                <a:gd name="T19" fmla="*/ 1 h 10"/>
                <a:gd name="T20" fmla="*/ 0 w 7"/>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6" y="10"/>
                  </a:moveTo>
                  <a:lnTo>
                    <a:pt x="4" y="9"/>
                  </a:lnTo>
                  <a:lnTo>
                    <a:pt x="1" y="7"/>
                  </a:lnTo>
                  <a:lnTo>
                    <a:pt x="0" y="4"/>
                  </a:lnTo>
                  <a:lnTo>
                    <a:pt x="0" y="1"/>
                  </a:lnTo>
                  <a:lnTo>
                    <a:pt x="1" y="0"/>
                  </a:lnTo>
                  <a:lnTo>
                    <a:pt x="3" y="1"/>
                  </a:lnTo>
                  <a:lnTo>
                    <a:pt x="4" y="4"/>
                  </a:lnTo>
                  <a:lnTo>
                    <a:pt x="5" y="6"/>
                  </a:lnTo>
                  <a:lnTo>
                    <a:pt x="7" y="9"/>
                  </a:lnTo>
                  <a:lnTo>
                    <a:pt x="6"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37" name="Freeform 1240"/>
            <p:cNvSpPr>
              <a:spLocks noChangeAspect="1"/>
            </p:cNvSpPr>
            <p:nvPr/>
          </p:nvSpPr>
          <p:spPr bwMode="auto">
            <a:xfrm>
              <a:off x="2434" y="1590"/>
              <a:ext cx="3" cy="5"/>
            </a:xfrm>
            <a:custGeom>
              <a:avLst/>
              <a:gdLst>
                <a:gd name="T0" fmla="*/ 0 w 7"/>
                <a:gd name="T1" fmla="*/ 1 h 10"/>
                <a:gd name="T2" fmla="*/ 0 w 7"/>
                <a:gd name="T3" fmla="*/ 1 h 10"/>
                <a:gd name="T4" fmla="*/ 0 w 7"/>
                <a:gd name="T5" fmla="*/ 1 h 10"/>
                <a:gd name="T6" fmla="*/ 0 w 7"/>
                <a:gd name="T7" fmla="*/ 0 h 10"/>
                <a:gd name="T8" fmla="*/ 0 w 7"/>
                <a:gd name="T9" fmla="*/ 0 h 10"/>
                <a:gd name="T10" fmla="*/ 0 w 7"/>
                <a:gd name="T11" fmla="*/ 0 h 10"/>
                <a:gd name="T12" fmla="*/ 0 w 7"/>
                <a:gd name="T13" fmla="*/ 1 h 10"/>
                <a:gd name="T14" fmla="*/ 0 w 7"/>
                <a:gd name="T15" fmla="*/ 1 h 10"/>
                <a:gd name="T16" fmla="*/ 0 w 7"/>
                <a:gd name="T17" fmla="*/ 1 h 10"/>
                <a:gd name="T18" fmla="*/ 0 w 7"/>
                <a:gd name="T19" fmla="*/ 1 h 10"/>
                <a:gd name="T20" fmla="*/ 0 w 7"/>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6" y="10"/>
                  </a:moveTo>
                  <a:lnTo>
                    <a:pt x="4" y="4"/>
                  </a:lnTo>
                  <a:lnTo>
                    <a:pt x="4" y="2"/>
                  </a:lnTo>
                  <a:lnTo>
                    <a:pt x="0" y="0"/>
                  </a:lnTo>
                  <a:lnTo>
                    <a:pt x="6" y="0"/>
                  </a:lnTo>
                  <a:lnTo>
                    <a:pt x="7" y="0"/>
                  </a:lnTo>
                  <a:lnTo>
                    <a:pt x="6" y="1"/>
                  </a:lnTo>
                  <a:lnTo>
                    <a:pt x="5" y="2"/>
                  </a:lnTo>
                  <a:lnTo>
                    <a:pt x="7" y="5"/>
                  </a:lnTo>
                  <a:lnTo>
                    <a:pt x="7" y="7"/>
                  </a:lnTo>
                  <a:lnTo>
                    <a:pt x="6" y="10"/>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38" name="Freeform 1241"/>
            <p:cNvSpPr>
              <a:spLocks noChangeAspect="1"/>
            </p:cNvSpPr>
            <p:nvPr/>
          </p:nvSpPr>
          <p:spPr bwMode="auto">
            <a:xfrm>
              <a:off x="2341" y="1612"/>
              <a:ext cx="3" cy="5"/>
            </a:xfrm>
            <a:custGeom>
              <a:avLst/>
              <a:gdLst>
                <a:gd name="T0" fmla="*/ 1 w 6"/>
                <a:gd name="T1" fmla="*/ 0 h 11"/>
                <a:gd name="T2" fmla="*/ 1 w 6"/>
                <a:gd name="T3" fmla="*/ 0 h 11"/>
                <a:gd name="T4" fmla="*/ 1 w 6"/>
                <a:gd name="T5" fmla="*/ 0 h 11"/>
                <a:gd name="T6" fmla="*/ 0 w 6"/>
                <a:gd name="T7" fmla="*/ 0 h 11"/>
                <a:gd name="T8" fmla="*/ 1 w 6"/>
                <a:gd name="T9" fmla="*/ 0 h 11"/>
                <a:gd name="T10" fmla="*/ 1 w 6"/>
                <a:gd name="T11" fmla="*/ 0 h 11"/>
                <a:gd name="T12" fmla="*/ 1 w 6"/>
                <a:gd name="T13" fmla="*/ 0 h 11"/>
                <a:gd name="T14" fmla="*/ 1 w 6"/>
                <a:gd name="T15" fmla="*/ 0 h 11"/>
                <a:gd name="T16" fmla="*/ 1 w 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1">
                  <a:moveTo>
                    <a:pt x="5" y="11"/>
                  </a:moveTo>
                  <a:lnTo>
                    <a:pt x="4" y="10"/>
                  </a:lnTo>
                  <a:lnTo>
                    <a:pt x="3" y="7"/>
                  </a:lnTo>
                  <a:lnTo>
                    <a:pt x="0" y="3"/>
                  </a:lnTo>
                  <a:lnTo>
                    <a:pt x="4" y="3"/>
                  </a:lnTo>
                  <a:lnTo>
                    <a:pt x="4" y="0"/>
                  </a:lnTo>
                  <a:lnTo>
                    <a:pt x="5" y="0"/>
                  </a:lnTo>
                  <a:lnTo>
                    <a:pt x="6" y="9"/>
                  </a:lnTo>
                  <a:lnTo>
                    <a:pt x="5" y="11"/>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39" name="Freeform 1242"/>
            <p:cNvSpPr>
              <a:spLocks noChangeAspect="1"/>
            </p:cNvSpPr>
            <p:nvPr/>
          </p:nvSpPr>
          <p:spPr bwMode="auto">
            <a:xfrm>
              <a:off x="2428" y="1565"/>
              <a:ext cx="4" cy="2"/>
            </a:xfrm>
            <a:custGeom>
              <a:avLst/>
              <a:gdLst>
                <a:gd name="T0" fmla="*/ 0 w 9"/>
                <a:gd name="T1" fmla="*/ 1 h 4"/>
                <a:gd name="T2" fmla="*/ 0 w 9"/>
                <a:gd name="T3" fmla="*/ 1 h 4"/>
                <a:gd name="T4" fmla="*/ 0 w 9"/>
                <a:gd name="T5" fmla="*/ 1 h 4"/>
                <a:gd name="T6" fmla="*/ 0 w 9"/>
                <a:gd name="T7" fmla="*/ 1 h 4"/>
                <a:gd name="T8" fmla="*/ 0 w 9"/>
                <a:gd name="T9" fmla="*/ 1 h 4"/>
                <a:gd name="T10" fmla="*/ 0 w 9"/>
                <a:gd name="T11" fmla="*/ 0 h 4"/>
                <a:gd name="T12" fmla="*/ 0 w 9"/>
                <a:gd name="T13" fmla="*/ 1 h 4"/>
                <a:gd name="T14" fmla="*/ 0 w 9"/>
                <a:gd name="T15" fmla="*/ 0 h 4"/>
                <a:gd name="T16" fmla="*/ 0 w 9"/>
                <a:gd name="T17" fmla="*/ 0 h 4"/>
                <a:gd name="T18" fmla="*/ 0 w 9"/>
                <a:gd name="T19" fmla="*/ 1 h 4"/>
                <a:gd name="T20" fmla="*/ 0 w 9"/>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7" y="4"/>
                  </a:moveTo>
                  <a:lnTo>
                    <a:pt x="5" y="3"/>
                  </a:lnTo>
                  <a:lnTo>
                    <a:pt x="4" y="4"/>
                  </a:lnTo>
                  <a:lnTo>
                    <a:pt x="0" y="3"/>
                  </a:lnTo>
                  <a:lnTo>
                    <a:pt x="0" y="2"/>
                  </a:lnTo>
                  <a:lnTo>
                    <a:pt x="1" y="0"/>
                  </a:lnTo>
                  <a:lnTo>
                    <a:pt x="4" y="1"/>
                  </a:lnTo>
                  <a:lnTo>
                    <a:pt x="6" y="0"/>
                  </a:lnTo>
                  <a:lnTo>
                    <a:pt x="7" y="0"/>
                  </a:lnTo>
                  <a:lnTo>
                    <a:pt x="9" y="4"/>
                  </a:lnTo>
                  <a:lnTo>
                    <a:pt x="7"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40" name="Freeform 1243"/>
            <p:cNvSpPr>
              <a:spLocks noChangeAspect="1"/>
            </p:cNvSpPr>
            <p:nvPr/>
          </p:nvSpPr>
          <p:spPr bwMode="auto">
            <a:xfrm>
              <a:off x="2261" y="1660"/>
              <a:ext cx="6" cy="4"/>
            </a:xfrm>
            <a:custGeom>
              <a:avLst/>
              <a:gdLst>
                <a:gd name="T0" fmla="*/ 1 w 12"/>
                <a:gd name="T1" fmla="*/ 1 h 8"/>
                <a:gd name="T2" fmla="*/ 0 w 12"/>
                <a:gd name="T3" fmla="*/ 1 h 8"/>
                <a:gd name="T4" fmla="*/ 0 w 12"/>
                <a:gd name="T5" fmla="*/ 1 h 8"/>
                <a:gd name="T6" fmla="*/ 0 w 12"/>
                <a:gd name="T7" fmla="*/ 1 h 8"/>
                <a:gd name="T8" fmla="*/ 1 w 12"/>
                <a:gd name="T9" fmla="*/ 1 h 8"/>
                <a:gd name="T10" fmla="*/ 1 w 12"/>
                <a:gd name="T11" fmla="*/ 1 h 8"/>
                <a:gd name="T12" fmla="*/ 1 w 12"/>
                <a:gd name="T13" fmla="*/ 1 h 8"/>
                <a:gd name="T14" fmla="*/ 1 w 12"/>
                <a:gd name="T15" fmla="*/ 0 h 8"/>
                <a:gd name="T16" fmla="*/ 1 w 12"/>
                <a:gd name="T17" fmla="*/ 1 h 8"/>
                <a:gd name="T18" fmla="*/ 1 w 12"/>
                <a:gd name="T19" fmla="*/ 1 h 8"/>
                <a:gd name="T20" fmla="*/ 1 w 12"/>
                <a:gd name="T21" fmla="*/ 1 h 8"/>
                <a:gd name="T22" fmla="*/ 1 w 12"/>
                <a:gd name="T23" fmla="*/ 1 h 8"/>
                <a:gd name="T24" fmla="*/ 1 w 12"/>
                <a:gd name="T25" fmla="*/ 1 h 8"/>
                <a:gd name="T26" fmla="*/ 1 w 12"/>
                <a:gd name="T27" fmla="*/ 1 h 8"/>
                <a:gd name="T28" fmla="*/ 1 w 12"/>
                <a:gd name="T29" fmla="*/ 1 h 8"/>
                <a:gd name="T30" fmla="*/ 1 w 12"/>
                <a:gd name="T31" fmla="*/ 1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 h="8">
                  <a:moveTo>
                    <a:pt x="1" y="8"/>
                  </a:moveTo>
                  <a:lnTo>
                    <a:pt x="0" y="6"/>
                  </a:lnTo>
                  <a:lnTo>
                    <a:pt x="0" y="5"/>
                  </a:lnTo>
                  <a:lnTo>
                    <a:pt x="0" y="4"/>
                  </a:lnTo>
                  <a:lnTo>
                    <a:pt x="2" y="4"/>
                  </a:lnTo>
                  <a:lnTo>
                    <a:pt x="6" y="3"/>
                  </a:lnTo>
                  <a:lnTo>
                    <a:pt x="6" y="2"/>
                  </a:lnTo>
                  <a:lnTo>
                    <a:pt x="8" y="0"/>
                  </a:lnTo>
                  <a:lnTo>
                    <a:pt x="8" y="3"/>
                  </a:lnTo>
                  <a:lnTo>
                    <a:pt x="10" y="5"/>
                  </a:lnTo>
                  <a:lnTo>
                    <a:pt x="12" y="6"/>
                  </a:lnTo>
                  <a:lnTo>
                    <a:pt x="10" y="8"/>
                  </a:lnTo>
                  <a:lnTo>
                    <a:pt x="9" y="5"/>
                  </a:lnTo>
                  <a:lnTo>
                    <a:pt x="7" y="4"/>
                  </a:lnTo>
                  <a:lnTo>
                    <a:pt x="2" y="5"/>
                  </a:lnTo>
                  <a:lnTo>
                    <a:pt x="1" y="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41" name="Freeform 1244"/>
            <p:cNvSpPr>
              <a:spLocks noChangeAspect="1"/>
            </p:cNvSpPr>
            <p:nvPr/>
          </p:nvSpPr>
          <p:spPr bwMode="auto">
            <a:xfrm>
              <a:off x="2341" y="1617"/>
              <a:ext cx="3" cy="4"/>
            </a:xfrm>
            <a:custGeom>
              <a:avLst/>
              <a:gdLst>
                <a:gd name="T0" fmla="*/ 0 w 7"/>
                <a:gd name="T1" fmla="*/ 1 h 8"/>
                <a:gd name="T2" fmla="*/ 0 w 7"/>
                <a:gd name="T3" fmla="*/ 1 h 8"/>
                <a:gd name="T4" fmla="*/ 0 w 7"/>
                <a:gd name="T5" fmla="*/ 1 h 8"/>
                <a:gd name="T6" fmla="*/ 0 w 7"/>
                <a:gd name="T7" fmla="*/ 1 h 8"/>
                <a:gd name="T8" fmla="*/ 0 w 7"/>
                <a:gd name="T9" fmla="*/ 1 h 8"/>
                <a:gd name="T10" fmla="*/ 0 w 7"/>
                <a:gd name="T11" fmla="*/ 1 h 8"/>
                <a:gd name="T12" fmla="*/ 0 w 7"/>
                <a:gd name="T13" fmla="*/ 0 h 8"/>
                <a:gd name="T14" fmla="*/ 0 w 7"/>
                <a:gd name="T15" fmla="*/ 1 h 8"/>
                <a:gd name="T16" fmla="*/ 0 w 7"/>
                <a:gd name="T17" fmla="*/ 1 h 8"/>
                <a:gd name="T18" fmla="*/ 0 w 7"/>
                <a:gd name="T19" fmla="*/ 1 h 8"/>
                <a:gd name="T20" fmla="*/ 0 w 7"/>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8">
                  <a:moveTo>
                    <a:pt x="5" y="8"/>
                  </a:moveTo>
                  <a:lnTo>
                    <a:pt x="4" y="7"/>
                  </a:lnTo>
                  <a:lnTo>
                    <a:pt x="3" y="7"/>
                  </a:lnTo>
                  <a:lnTo>
                    <a:pt x="0" y="6"/>
                  </a:lnTo>
                  <a:lnTo>
                    <a:pt x="0" y="5"/>
                  </a:lnTo>
                  <a:lnTo>
                    <a:pt x="0" y="1"/>
                  </a:lnTo>
                  <a:lnTo>
                    <a:pt x="3" y="0"/>
                  </a:lnTo>
                  <a:lnTo>
                    <a:pt x="4" y="4"/>
                  </a:lnTo>
                  <a:lnTo>
                    <a:pt x="6" y="6"/>
                  </a:lnTo>
                  <a:lnTo>
                    <a:pt x="7" y="8"/>
                  </a:lnTo>
                  <a:lnTo>
                    <a:pt x="5" y="8"/>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42" name="Freeform 1245"/>
            <p:cNvSpPr>
              <a:spLocks noChangeAspect="1"/>
            </p:cNvSpPr>
            <p:nvPr/>
          </p:nvSpPr>
          <p:spPr bwMode="auto">
            <a:xfrm>
              <a:off x="2288" y="1786"/>
              <a:ext cx="4" cy="3"/>
            </a:xfrm>
            <a:custGeom>
              <a:avLst/>
              <a:gdLst>
                <a:gd name="T0" fmla="*/ 1 w 8"/>
                <a:gd name="T1" fmla="*/ 1 h 6"/>
                <a:gd name="T2" fmla="*/ 1 w 8"/>
                <a:gd name="T3" fmla="*/ 1 h 6"/>
                <a:gd name="T4" fmla="*/ 1 w 8"/>
                <a:gd name="T5" fmla="*/ 1 h 6"/>
                <a:gd name="T6" fmla="*/ 0 w 8"/>
                <a:gd name="T7" fmla="*/ 1 h 6"/>
                <a:gd name="T8" fmla="*/ 1 w 8"/>
                <a:gd name="T9" fmla="*/ 0 h 6"/>
                <a:gd name="T10" fmla="*/ 1 w 8"/>
                <a:gd name="T11" fmla="*/ 1 h 6"/>
                <a:gd name="T12" fmla="*/ 1 w 8"/>
                <a:gd name="T13" fmla="*/ 1 h 6"/>
                <a:gd name="T14" fmla="*/ 1 w 8"/>
                <a:gd name="T15" fmla="*/ 1 h 6"/>
                <a:gd name="T16" fmla="*/ 1 w 8"/>
                <a:gd name="T17" fmla="*/ 1 h 6"/>
                <a:gd name="T18" fmla="*/ 1 w 8"/>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6">
                  <a:moveTo>
                    <a:pt x="8" y="6"/>
                  </a:moveTo>
                  <a:lnTo>
                    <a:pt x="4" y="4"/>
                  </a:lnTo>
                  <a:lnTo>
                    <a:pt x="2" y="5"/>
                  </a:lnTo>
                  <a:lnTo>
                    <a:pt x="0" y="3"/>
                  </a:lnTo>
                  <a:lnTo>
                    <a:pt x="4" y="0"/>
                  </a:lnTo>
                  <a:lnTo>
                    <a:pt x="6" y="2"/>
                  </a:lnTo>
                  <a:lnTo>
                    <a:pt x="7" y="3"/>
                  </a:lnTo>
                  <a:lnTo>
                    <a:pt x="7" y="4"/>
                  </a:lnTo>
                  <a:lnTo>
                    <a:pt x="8" y="5"/>
                  </a:lnTo>
                  <a:lnTo>
                    <a:pt x="8"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43" name="Freeform 1246"/>
            <p:cNvSpPr>
              <a:spLocks noChangeAspect="1"/>
            </p:cNvSpPr>
            <p:nvPr/>
          </p:nvSpPr>
          <p:spPr bwMode="auto">
            <a:xfrm>
              <a:off x="2344" y="1537"/>
              <a:ext cx="2" cy="3"/>
            </a:xfrm>
            <a:custGeom>
              <a:avLst/>
              <a:gdLst>
                <a:gd name="T0" fmla="*/ 0 w 5"/>
                <a:gd name="T1" fmla="*/ 1 h 6"/>
                <a:gd name="T2" fmla="*/ 0 w 5"/>
                <a:gd name="T3" fmla="*/ 1 h 6"/>
                <a:gd name="T4" fmla="*/ 0 w 5"/>
                <a:gd name="T5" fmla="*/ 1 h 6"/>
                <a:gd name="T6" fmla="*/ 0 w 5"/>
                <a:gd name="T7" fmla="*/ 1 h 6"/>
                <a:gd name="T8" fmla="*/ 0 w 5"/>
                <a:gd name="T9" fmla="*/ 1 h 6"/>
                <a:gd name="T10" fmla="*/ 0 w 5"/>
                <a:gd name="T11" fmla="*/ 0 h 6"/>
                <a:gd name="T12" fmla="*/ 0 w 5"/>
                <a:gd name="T13" fmla="*/ 0 h 6"/>
                <a:gd name="T14" fmla="*/ 0 w 5"/>
                <a:gd name="T15" fmla="*/ 1 h 6"/>
                <a:gd name="T16" fmla="*/ 0 w 5"/>
                <a:gd name="T17" fmla="*/ 1 h 6"/>
                <a:gd name="T18" fmla="*/ 0 w 5"/>
                <a:gd name="T19" fmla="*/ 1 h 6"/>
                <a:gd name="T20" fmla="*/ 0 w 5"/>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6">
                  <a:moveTo>
                    <a:pt x="3" y="6"/>
                  </a:moveTo>
                  <a:lnTo>
                    <a:pt x="0" y="5"/>
                  </a:lnTo>
                  <a:lnTo>
                    <a:pt x="1" y="4"/>
                  </a:lnTo>
                  <a:lnTo>
                    <a:pt x="3" y="3"/>
                  </a:lnTo>
                  <a:lnTo>
                    <a:pt x="0" y="2"/>
                  </a:lnTo>
                  <a:lnTo>
                    <a:pt x="0" y="0"/>
                  </a:lnTo>
                  <a:lnTo>
                    <a:pt x="1" y="0"/>
                  </a:lnTo>
                  <a:lnTo>
                    <a:pt x="4" y="2"/>
                  </a:lnTo>
                  <a:lnTo>
                    <a:pt x="5" y="2"/>
                  </a:lnTo>
                  <a:lnTo>
                    <a:pt x="5" y="6"/>
                  </a:lnTo>
                  <a:lnTo>
                    <a:pt x="3"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44" name="Freeform 1247"/>
            <p:cNvSpPr>
              <a:spLocks noChangeAspect="1"/>
            </p:cNvSpPr>
            <p:nvPr/>
          </p:nvSpPr>
          <p:spPr bwMode="auto">
            <a:xfrm>
              <a:off x="2528" y="1306"/>
              <a:ext cx="3" cy="3"/>
            </a:xfrm>
            <a:custGeom>
              <a:avLst/>
              <a:gdLst>
                <a:gd name="T0" fmla="*/ 0 w 6"/>
                <a:gd name="T1" fmla="*/ 1 h 6"/>
                <a:gd name="T2" fmla="*/ 0 w 6"/>
                <a:gd name="T3" fmla="*/ 1 h 6"/>
                <a:gd name="T4" fmla="*/ 1 w 6"/>
                <a:gd name="T5" fmla="*/ 1 h 6"/>
                <a:gd name="T6" fmla="*/ 1 w 6"/>
                <a:gd name="T7" fmla="*/ 1 h 6"/>
                <a:gd name="T8" fmla="*/ 1 w 6"/>
                <a:gd name="T9" fmla="*/ 1 h 6"/>
                <a:gd name="T10" fmla="*/ 1 w 6"/>
                <a:gd name="T11" fmla="*/ 0 h 6"/>
                <a:gd name="T12" fmla="*/ 1 w 6"/>
                <a:gd name="T13" fmla="*/ 0 h 6"/>
                <a:gd name="T14" fmla="*/ 1 w 6"/>
                <a:gd name="T15" fmla="*/ 1 h 6"/>
                <a:gd name="T16" fmla="*/ 1 w 6"/>
                <a:gd name="T17" fmla="*/ 1 h 6"/>
                <a:gd name="T18" fmla="*/ 1 w 6"/>
                <a:gd name="T19" fmla="*/ 1 h 6"/>
                <a:gd name="T20" fmla="*/ 0 w 6"/>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6">
                  <a:moveTo>
                    <a:pt x="0" y="6"/>
                  </a:moveTo>
                  <a:lnTo>
                    <a:pt x="0" y="5"/>
                  </a:lnTo>
                  <a:lnTo>
                    <a:pt x="1" y="5"/>
                  </a:lnTo>
                  <a:lnTo>
                    <a:pt x="1" y="4"/>
                  </a:lnTo>
                  <a:lnTo>
                    <a:pt x="3" y="3"/>
                  </a:lnTo>
                  <a:lnTo>
                    <a:pt x="2" y="0"/>
                  </a:lnTo>
                  <a:lnTo>
                    <a:pt x="5" y="0"/>
                  </a:lnTo>
                  <a:lnTo>
                    <a:pt x="5" y="3"/>
                  </a:lnTo>
                  <a:lnTo>
                    <a:pt x="5" y="4"/>
                  </a:lnTo>
                  <a:lnTo>
                    <a:pt x="6" y="6"/>
                  </a:lnTo>
                  <a:lnTo>
                    <a:pt x="0"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45" name="Freeform 1248"/>
            <p:cNvSpPr>
              <a:spLocks noChangeAspect="1"/>
            </p:cNvSpPr>
            <p:nvPr/>
          </p:nvSpPr>
          <p:spPr bwMode="auto">
            <a:xfrm>
              <a:off x="2379" y="1497"/>
              <a:ext cx="4" cy="2"/>
            </a:xfrm>
            <a:custGeom>
              <a:avLst/>
              <a:gdLst>
                <a:gd name="T0" fmla="*/ 1 w 7"/>
                <a:gd name="T1" fmla="*/ 0 h 5"/>
                <a:gd name="T2" fmla="*/ 0 w 7"/>
                <a:gd name="T3" fmla="*/ 0 h 5"/>
                <a:gd name="T4" fmla="*/ 1 w 7"/>
                <a:gd name="T5" fmla="*/ 0 h 5"/>
                <a:gd name="T6" fmla="*/ 1 w 7"/>
                <a:gd name="T7" fmla="*/ 0 h 5"/>
                <a:gd name="T8" fmla="*/ 1 w 7"/>
                <a:gd name="T9" fmla="*/ 0 h 5"/>
                <a:gd name="T10" fmla="*/ 1 w 7"/>
                <a:gd name="T11" fmla="*/ 0 h 5"/>
                <a:gd name="T12" fmla="*/ 1 w 7"/>
                <a:gd name="T13" fmla="*/ 0 h 5"/>
                <a:gd name="T14" fmla="*/ 1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1" y="4"/>
                  </a:moveTo>
                  <a:lnTo>
                    <a:pt x="0" y="0"/>
                  </a:lnTo>
                  <a:lnTo>
                    <a:pt x="1" y="0"/>
                  </a:lnTo>
                  <a:lnTo>
                    <a:pt x="2" y="0"/>
                  </a:lnTo>
                  <a:lnTo>
                    <a:pt x="4" y="1"/>
                  </a:lnTo>
                  <a:lnTo>
                    <a:pt x="6" y="2"/>
                  </a:lnTo>
                  <a:lnTo>
                    <a:pt x="7" y="4"/>
                  </a:lnTo>
                  <a:lnTo>
                    <a:pt x="6" y="5"/>
                  </a:lnTo>
                  <a:lnTo>
                    <a:pt x="1"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46" name="Freeform 1249"/>
            <p:cNvSpPr>
              <a:spLocks noChangeAspect="1"/>
            </p:cNvSpPr>
            <p:nvPr/>
          </p:nvSpPr>
          <p:spPr bwMode="auto">
            <a:xfrm>
              <a:off x="2274" y="1808"/>
              <a:ext cx="2" cy="2"/>
            </a:xfrm>
            <a:custGeom>
              <a:avLst/>
              <a:gdLst>
                <a:gd name="T0" fmla="*/ 0 w 4"/>
                <a:gd name="T1" fmla="*/ 1 h 4"/>
                <a:gd name="T2" fmla="*/ 0 w 4"/>
                <a:gd name="T3" fmla="*/ 0 h 4"/>
                <a:gd name="T4" fmla="*/ 1 w 4"/>
                <a:gd name="T5" fmla="*/ 0 h 4"/>
                <a:gd name="T6" fmla="*/ 1 w 4"/>
                <a:gd name="T7" fmla="*/ 0 h 4"/>
                <a:gd name="T8" fmla="*/ 1 w 4"/>
                <a:gd name="T9" fmla="*/ 1 h 4"/>
                <a:gd name="T10" fmla="*/ 1 w 4"/>
                <a:gd name="T11" fmla="*/ 1 h 4"/>
                <a:gd name="T12" fmla="*/ 0 w 4"/>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
                  <a:moveTo>
                    <a:pt x="0" y="4"/>
                  </a:moveTo>
                  <a:lnTo>
                    <a:pt x="0" y="0"/>
                  </a:lnTo>
                  <a:lnTo>
                    <a:pt x="2" y="0"/>
                  </a:lnTo>
                  <a:lnTo>
                    <a:pt x="4" y="0"/>
                  </a:lnTo>
                  <a:lnTo>
                    <a:pt x="4" y="1"/>
                  </a:lnTo>
                  <a:lnTo>
                    <a:pt x="1" y="4"/>
                  </a:lnTo>
                  <a:lnTo>
                    <a:pt x="0"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47" name="Freeform 1250"/>
            <p:cNvSpPr>
              <a:spLocks noChangeAspect="1"/>
            </p:cNvSpPr>
            <p:nvPr/>
          </p:nvSpPr>
          <p:spPr bwMode="auto">
            <a:xfrm>
              <a:off x="2371" y="1503"/>
              <a:ext cx="1" cy="3"/>
            </a:xfrm>
            <a:custGeom>
              <a:avLst/>
              <a:gdLst>
                <a:gd name="T0" fmla="*/ 0 w 4"/>
                <a:gd name="T1" fmla="*/ 1 h 6"/>
                <a:gd name="T2" fmla="*/ 0 w 4"/>
                <a:gd name="T3" fmla="*/ 1 h 6"/>
                <a:gd name="T4" fmla="*/ 0 w 4"/>
                <a:gd name="T5" fmla="*/ 1 h 6"/>
                <a:gd name="T6" fmla="*/ 0 w 4"/>
                <a:gd name="T7" fmla="*/ 1 h 6"/>
                <a:gd name="T8" fmla="*/ 0 w 4"/>
                <a:gd name="T9" fmla="*/ 1 h 6"/>
                <a:gd name="T10" fmla="*/ 0 w 4"/>
                <a:gd name="T11" fmla="*/ 0 h 6"/>
                <a:gd name="T12" fmla="*/ 0 w 4"/>
                <a:gd name="T13" fmla="*/ 1 h 6"/>
                <a:gd name="T14" fmla="*/ 0 w 4"/>
                <a:gd name="T15" fmla="*/ 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6">
                  <a:moveTo>
                    <a:pt x="4" y="6"/>
                  </a:moveTo>
                  <a:lnTo>
                    <a:pt x="3" y="6"/>
                  </a:lnTo>
                  <a:lnTo>
                    <a:pt x="0" y="2"/>
                  </a:lnTo>
                  <a:lnTo>
                    <a:pt x="0" y="1"/>
                  </a:lnTo>
                  <a:lnTo>
                    <a:pt x="3" y="1"/>
                  </a:lnTo>
                  <a:lnTo>
                    <a:pt x="3" y="0"/>
                  </a:lnTo>
                  <a:lnTo>
                    <a:pt x="4" y="2"/>
                  </a:lnTo>
                  <a:lnTo>
                    <a:pt x="4"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48" name="Freeform 1251"/>
            <p:cNvSpPr>
              <a:spLocks noChangeAspect="1"/>
            </p:cNvSpPr>
            <p:nvPr/>
          </p:nvSpPr>
          <p:spPr bwMode="auto">
            <a:xfrm>
              <a:off x="2166" y="1567"/>
              <a:ext cx="2" cy="3"/>
            </a:xfrm>
            <a:custGeom>
              <a:avLst/>
              <a:gdLst>
                <a:gd name="T0" fmla="*/ 1 w 4"/>
                <a:gd name="T1" fmla="*/ 1 h 6"/>
                <a:gd name="T2" fmla="*/ 0 w 4"/>
                <a:gd name="T3" fmla="*/ 1 h 6"/>
                <a:gd name="T4" fmla="*/ 1 w 4"/>
                <a:gd name="T5" fmla="*/ 0 h 6"/>
                <a:gd name="T6" fmla="*/ 1 w 4"/>
                <a:gd name="T7" fmla="*/ 0 h 6"/>
                <a:gd name="T8" fmla="*/ 1 w 4"/>
                <a:gd name="T9" fmla="*/ 1 h 6"/>
                <a:gd name="T10" fmla="*/ 1 w 4"/>
                <a:gd name="T11" fmla="*/ 1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6">
                  <a:moveTo>
                    <a:pt x="2" y="6"/>
                  </a:moveTo>
                  <a:lnTo>
                    <a:pt x="0" y="4"/>
                  </a:lnTo>
                  <a:lnTo>
                    <a:pt x="2" y="0"/>
                  </a:lnTo>
                  <a:lnTo>
                    <a:pt x="4" y="0"/>
                  </a:lnTo>
                  <a:lnTo>
                    <a:pt x="4" y="5"/>
                  </a:lnTo>
                  <a:lnTo>
                    <a:pt x="2"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49" name="Freeform 1252"/>
            <p:cNvSpPr>
              <a:spLocks noChangeAspect="1"/>
            </p:cNvSpPr>
            <p:nvPr/>
          </p:nvSpPr>
          <p:spPr bwMode="auto">
            <a:xfrm>
              <a:off x="2291" y="1785"/>
              <a:ext cx="2" cy="3"/>
            </a:xfrm>
            <a:custGeom>
              <a:avLst/>
              <a:gdLst>
                <a:gd name="T0" fmla="*/ 1 w 4"/>
                <a:gd name="T1" fmla="*/ 1 h 6"/>
                <a:gd name="T2" fmla="*/ 0 w 4"/>
                <a:gd name="T3" fmla="*/ 1 h 6"/>
                <a:gd name="T4" fmla="*/ 1 w 4"/>
                <a:gd name="T5" fmla="*/ 0 h 6"/>
                <a:gd name="T6" fmla="*/ 1 w 4"/>
                <a:gd name="T7" fmla="*/ 0 h 6"/>
                <a:gd name="T8" fmla="*/ 1 w 4"/>
                <a:gd name="T9" fmla="*/ 1 h 6"/>
                <a:gd name="T10" fmla="*/ 1 w 4"/>
                <a:gd name="T11" fmla="*/ 1 h 6"/>
                <a:gd name="T12" fmla="*/ 1 w 4"/>
                <a:gd name="T13" fmla="*/ 1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6"/>
                  </a:moveTo>
                  <a:lnTo>
                    <a:pt x="0" y="1"/>
                  </a:lnTo>
                  <a:lnTo>
                    <a:pt x="3" y="0"/>
                  </a:lnTo>
                  <a:lnTo>
                    <a:pt x="4" y="0"/>
                  </a:lnTo>
                  <a:lnTo>
                    <a:pt x="4" y="1"/>
                  </a:lnTo>
                  <a:lnTo>
                    <a:pt x="4" y="5"/>
                  </a:lnTo>
                  <a:lnTo>
                    <a:pt x="4"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50" name="Freeform 1253"/>
            <p:cNvSpPr>
              <a:spLocks noChangeAspect="1"/>
            </p:cNvSpPr>
            <p:nvPr/>
          </p:nvSpPr>
          <p:spPr bwMode="auto">
            <a:xfrm>
              <a:off x="2377" y="1509"/>
              <a:ext cx="1" cy="3"/>
            </a:xfrm>
            <a:custGeom>
              <a:avLst/>
              <a:gdLst>
                <a:gd name="T0" fmla="*/ 0 w 4"/>
                <a:gd name="T1" fmla="*/ 1 h 6"/>
                <a:gd name="T2" fmla="*/ 0 w 4"/>
                <a:gd name="T3" fmla="*/ 1 h 6"/>
                <a:gd name="T4" fmla="*/ 0 w 4"/>
                <a:gd name="T5" fmla="*/ 0 h 6"/>
                <a:gd name="T6" fmla="*/ 0 w 4"/>
                <a:gd name="T7" fmla="*/ 1 h 6"/>
                <a:gd name="T8" fmla="*/ 0 w 4"/>
                <a:gd name="T9" fmla="*/ 1 h 6"/>
                <a:gd name="T10" fmla="*/ 0 w 4"/>
                <a:gd name="T11" fmla="*/ 1 h 6"/>
                <a:gd name="T12" fmla="*/ 0 w 4"/>
                <a:gd name="T13" fmla="*/ 1 h 6"/>
                <a:gd name="T14" fmla="*/ 0 w 4"/>
                <a:gd name="T15" fmla="*/ 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6">
                  <a:moveTo>
                    <a:pt x="1" y="6"/>
                  </a:moveTo>
                  <a:lnTo>
                    <a:pt x="0" y="1"/>
                  </a:lnTo>
                  <a:lnTo>
                    <a:pt x="1" y="0"/>
                  </a:lnTo>
                  <a:lnTo>
                    <a:pt x="1" y="1"/>
                  </a:lnTo>
                  <a:lnTo>
                    <a:pt x="3" y="2"/>
                  </a:lnTo>
                  <a:lnTo>
                    <a:pt x="4" y="5"/>
                  </a:lnTo>
                  <a:lnTo>
                    <a:pt x="3" y="6"/>
                  </a:lnTo>
                  <a:lnTo>
                    <a:pt x="1"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51" name="Freeform 1254"/>
            <p:cNvSpPr>
              <a:spLocks noChangeAspect="1"/>
            </p:cNvSpPr>
            <p:nvPr/>
          </p:nvSpPr>
          <p:spPr bwMode="auto">
            <a:xfrm>
              <a:off x="2314" y="1672"/>
              <a:ext cx="4" cy="2"/>
            </a:xfrm>
            <a:custGeom>
              <a:avLst/>
              <a:gdLst>
                <a:gd name="T0" fmla="*/ 1 w 8"/>
                <a:gd name="T1" fmla="*/ 1 h 4"/>
                <a:gd name="T2" fmla="*/ 1 w 8"/>
                <a:gd name="T3" fmla="*/ 1 h 4"/>
                <a:gd name="T4" fmla="*/ 0 w 8"/>
                <a:gd name="T5" fmla="*/ 0 h 4"/>
                <a:gd name="T6" fmla="*/ 1 w 8"/>
                <a:gd name="T7" fmla="*/ 0 h 4"/>
                <a:gd name="T8" fmla="*/ 1 w 8"/>
                <a:gd name="T9" fmla="*/ 1 h 4"/>
                <a:gd name="T10" fmla="*/ 1 w 8"/>
                <a:gd name="T11" fmla="*/ 1 h 4"/>
                <a:gd name="T12" fmla="*/ 1 w 8"/>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
                  <a:moveTo>
                    <a:pt x="5" y="4"/>
                  </a:moveTo>
                  <a:lnTo>
                    <a:pt x="2" y="3"/>
                  </a:lnTo>
                  <a:lnTo>
                    <a:pt x="0" y="0"/>
                  </a:lnTo>
                  <a:lnTo>
                    <a:pt x="4" y="0"/>
                  </a:lnTo>
                  <a:lnTo>
                    <a:pt x="8" y="3"/>
                  </a:lnTo>
                  <a:lnTo>
                    <a:pt x="8" y="4"/>
                  </a:lnTo>
                  <a:lnTo>
                    <a:pt x="5"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52" name="Freeform 1255"/>
            <p:cNvSpPr>
              <a:spLocks noChangeAspect="1"/>
            </p:cNvSpPr>
            <p:nvPr/>
          </p:nvSpPr>
          <p:spPr bwMode="auto">
            <a:xfrm>
              <a:off x="2343" y="1638"/>
              <a:ext cx="1" cy="3"/>
            </a:xfrm>
            <a:custGeom>
              <a:avLst/>
              <a:gdLst>
                <a:gd name="T0" fmla="*/ 1 w 2"/>
                <a:gd name="T1" fmla="*/ 1 h 6"/>
                <a:gd name="T2" fmla="*/ 0 w 2"/>
                <a:gd name="T3" fmla="*/ 1 h 6"/>
                <a:gd name="T4" fmla="*/ 0 w 2"/>
                <a:gd name="T5" fmla="*/ 1 h 6"/>
                <a:gd name="T6" fmla="*/ 1 w 2"/>
                <a:gd name="T7" fmla="*/ 1 h 6"/>
                <a:gd name="T8" fmla="*/ 1 w 2"/>
                <a:gd name="T9" fmla="*/ 0 h 6"/>
                <a:gd name="T10" fmla="*/ 1 w 2"/>
                <a:gd name="T11" fmla="*/ 0 h 6"/>
                <a:gd name="T12" fmla="*/ 1 w 2"/>
                <a:gd name="T13" fmla="*/ 1 h 6"/>
                <a:gd name="T14" fmla="*/ 1 w 2"/>
                <a:gd name="T15" fmla="*/ 1 h 6"/>
                <a:gd name="T16" fmla="*/ 1 w 2"/>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6">
                  <a:moveTo>
                    <a:pt x="1" y="6"/>
                  </a:moveTo>
                  <a:lnTo>
                    <a:pt x="0" y="4"/>
                  </a:lnTo>
                  <a:lnTo>
                    <a:pt x="0" y="1"/>
                  </a:lnTo>
                  <a:lnTo>
                    <a:pt x="1" y="1"/>
                  </a:lnTo>
                  <a:lnTo>
                    <a:pt x="1" y="0"/>
                  </a:lnTo>
                  <a:lnTo>
                    <a:pt x="2" y="0"/>
                  </a:lnTo>
                  <a:lnTo>
                    <a:pt x="2" y="1"/>
                  </a:lnTo>
                  <a:lnTo>
                    <a:pt x="2" y="5"/>
                  </a:lnTo>
                  <a:lnTo>
                    <a:pt x="1"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53" name="Freeform 1256"/>
            <p:cNvSpPr>
              <a:spLocks noChangeAspect="1"/>
            </p:cNvSpPr>
            <p:nvPr/>
          </p:nvSpPr>
          <p:spPr bwMode="auto">
            <a:xfrm>
              <a:off x="2311" y="1678"/>
              <a:ext cx="2" cy="3"/>
            </a:xfrm>
            <a:custGeom>
              <a:avLst/>
              <a:gdLst>
                <a:gd name="T0" fmla="*/ 1 w 4"/>
                <a:gd name="T1" fmla="*/ 1 h 6"/>
                <a:gd name="T2" fmla="*/ 1 w 4"/>
                <a:gd name="T3" fmla="*/ 1 h 6"/>
                <a:gd name="T4" fmla="*/ 1 w 4"/>
                <a:gd name="T5" fmla="*/ 1 h 6"/>
                <a:gd name="T6" fmla="*/ 0 w 4"/>
                <a:gd name="T7" fmla="*/ 1 h 6"/>
                <a:gd name="T8" fmla="*/ 0 w 4"/>
                <a:gd name="T9" fmla="*/ 0 h 6"/>
                <a:gd name="T10" fmla="*/ 1 w 4"/>
                <a:gd name="T11" fmla="*/ 1 h 6"/>
                <a:gd name="T12" fmla="*/ 1 w 4"/>
                <a:gd name="T13" fmla="*/ 1 h 6"/>
                <a:gd name="T14" fmla="*/ 1 w 4"/>
                <a:gd name="T15" fmla="*/ 1 h 6"/>
                <a:gd name="T16" fmla="*/ 1 w 4"/>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6">
                  <a:moveTo>
                    <a:pt x="3" y="6"/>
                  </a:moveTo>
                  <a:lnTo>
                    <a:pt x="2" y="5"/>
                  </a:lnTo>
                  <a:lnTo>
                    <a:pt x="2" y="3"/>
                  </a:lnTo>
                  <a:lnTo>
                    <a:pt x="0" y="1"/>
                  </a:lnTo>
                  <a:lnTo>
                    <a:pt x="0" y="0"/>
                  </a:lnTo>
                  <a:lnTo>
                    <a:pt x="3" y="3"/>
                  </a:lnTo>
                  <a:lnTo>
                    <a:pt x="4" y="1"/>
                  </a:lnTo>
                  <a:lnTo>
                    <a:pt x="4" y="5"/>
                  </a:lnTo>
                  <a:lnTo>
                    <a:pt x="3" y="6"/>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54" name="Freeform 1257"/>
            <p:cNvSpPr>
              <a:spLocks noChangeAspect="1"/>
            </p:cNvSpPr>
            <p:nvPr/>
          </p:nvSpPr>
          <p:spPr bwMode="auto">
            <a:xfrm>
              <a:off x="2311" y="1634"/>
              <a:ext cx="4" cy="2"/>
            </a:xfrm>
            <a:custGeom>
              <a:avLst/>
              <a:gdLst>
                <a:gd name="T0" fmla="*/ 1 w 8"/>
                <a:gd name="T1" fmla="*/ 1 h 4"/>
                <a:gd name="T2" fmla="*/ 1 w 8"/>
                <a:gd name="T3" fmla="*/ 1 h 4"/>
                <a:gd name="T4" fmla="*/ 0 w 8"/>
                <a:gd name="T5" fmla="*/ 1 h 4"/>
                <a:gd name="T6" fmla="*/ 1 w 8"/>
                <a:gd name="T7" fmla="*/ 1 h 4"/>
                <a:gd name="T8" fmla="*/ 1 w 8"/>
                <a:gd name="T9" fmla="*/ 1 h 4"/>
                <a:gd name="T10" fmla="*/ 1 w 8"/>
                <a:gd name="T11" fmla="*/ 0 h 4"/>
                <a:gd name="T12" fmla="*/ 1 w 8"/>
                <a:gd name="T13" fmla="*/ 1 h 4"/>
                <a:gd name="T14" fmla="*/ 1 w 8"/>
                <a:gd name="T15" fmla="*/ 1 h 4"/>
                <a:gd name="T16" fmla="*/ 1 w 8"/>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4">
                  <a:moveTo>
                    <a:pt x="6" y="4"/>
                  </a:moveTo>
                  <a:lnTo>
                    <a:pt x="6" y="3"/>
                  </a:lnTo>
                  <a:lnTo>
                    <a:pt x="0" y="2"/>
                  </a:lnTo>
                  <a:lnTo>
                    <a:pt x="2" y="1"/>
                  </a:lnTo>
                  <a:lnTo>
                    <a:pt x="4" y="1"/>
                  </a:lnTo>
                  <a:lnTo>
                    <a:pt x="6" y="0"/>
                  </a:lnTo>
                  <a:lnTo>
                    <a:pt x="8" y="2"/>
                  </a:lnTo>
                  <a:lnTo>
                    <a:pt x="8" y="4"/>
                  </a:lnTo>
                  <a:lnTo>
                    <a:pt x="6"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55" name="Freeform 1258"/>
            <p:cNvSpPr>
              <a:spLocks noChangeAspect="1"/>
            </p:cNvSpPr>
            <p:nvPr/>
          </p:nvSpPr>
          <p:spPr bwMode="auto">
            <a:xfrm>
              <a:off x="2285" y="1790"/>
              <a:ext cx="3" cy="2"/>
            </a:xfrm>
            <a:custGeom>
              <a:avLst/>
              <a:gdLst>
                <a:gd name="T0" fmla="*/ 1 w 5"/>
                <a:gd name="T1" fmla="*/ 1 h 4"/>
                <a:gd name="T2" fmla="*/ 1 w 5"/>
                <a:gd name="T3" fmla="*/ 1 h 4"/>
                <a:gd name="T4" fmla="*/ 0 w 5"/>
                <a:gd name="T5" fmla="*/ 1 h 4"/>
                <a:gd name="T6" fmla="*/ 1 w 5"/>
                <a:gd name="T7" fmla="*/ 0 h 4"/>
                <a:gd name="T8" fmla="*/ 1 w 5"/>
                <a:gd name="T9" fmla="*/ 1 h 4"/>
                <a:gd name="T10" fmla="*/ 1 w 5"/>
                <a:gd name="T11" fmla="*/ 1 h 4"/>
                <a:gd name="T12" fmla="*/ 1 w 5"/>
                <a:gd name="T13" fmla="*/ 1 h 4"/>
                <a:gd name="T14" fmla="*/ 1 w 5"/>
                <a:gd name="T15" fmla="*/ 1 h 4"/>
                <a:gd name="T16" fmla="*/ 1 w 5"/>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4">
                  <a:moveTo>
                    <a:pt x="3" y="4"/>
                  </a:moveTo>
                  <a:lnTo>
                    <a:pt x="1" y="4"/>
                  </a:lnTo>
                  <a:lnTo>
                    <a:pt x="0" y="1"/>
                  </a:lnTo>
                  <a:lnTo>
                    <a:pt x="1" y="0"/>
                  </a:lnTo>
                  <a:lnTo>
                    <a:pt x="3" y="1"/>
                  </a:lnTo>
                  <a:lnTo>
                    <a:pt x="5" y="2"/>
                  </a:lnTo>
                  <a:lnTo>
                    <a:pt x="3" y="3"/>
                  </a:lnTo>
                  <a:lnTo>
                    <a:pt x="5" y="4"/>
                  </a:lnTo>
                  <a:lnTo>
                    <a:pt x="3"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56" name="Freeform 1259"/>
            <p:cNvSpPr>
              <a:spLocks noChangeAspect="1"/>
            </p:cNvSpPr>
            <p:nvPr/>
          </p:nvSpPr>
          <p:spPr bwMode="auto">
            <a:xfrm>
              <a:off x="2326" y="1675"/>
              <a:ext cx="3" cy="1"/>
            </a:xfrm>
            <a:custGeom>
              <a:avLst/>
              <a:gdLst>
                <a:gd name="T0" fmla="*/ 1 w 6"/>
                <a:gd name="T1" fmla="*/ 0 h 3"/>
                <a:gd name="T2" fmla="*/ 0 w 6"/>
                <a:gd name="T3" fmla="*/ 0 h 3"/>
                <a:gd name="T4" fmla="*/ 1 w 6"/>
                <a:gd name="T5" fmla="*/ 0 h 3"/>
                <a:gd name="T6" fmla="*/ 1 w 6"/>
                <a:gd name="T7" fmla="*/ 0 h 3"/>
                <a:gd name="T8" fmla="*/ 1 w 6"/>
                <a:gd name="T9" fmla="*/ 0 h 3"/>
                <a:gd name="T10" fmla="*/ 1 w 6"/>
                <a:gd name="T11" fmla="*/ 0 h 3"/>
                <a:gd name="T12" fmla="*/ 1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1" y="3"/>
                  </a:moveTo>
                  <a:lnTo>
                    <a:pt x="0" y="0"/>
                  </a:lnTo>
                  <a:lnTo>
                    <a:pt x="3" y="0"/>
                  </a:lnTo>
                  <a:lnTo>
                    <a:pt x="5" y="0"/>
                  </a:lnTo>
                  <a:lnTo>
                    <a:pt x="6" y="1"/>
                  </a:lnTo>
                  <a:lnTo>
                    <a:pt x="4" y="3"/>
                  </a:lnTo>
                  <a:lnTo>
                    <a:pt x="1" y="3"/>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sp>
          <p:nvSpPr>
            <p:cNvPr id="115957" name="Freeform 1260"/>
            <p:cNvSpPr>
              <a:spLocks noChangeAspect="1"/>
            </p:cNvSpPr>
            <p:nvPr/>
          </p:nvSpPr>
          <p:spPr bwMode="auto">
            <a:xfrm>
              <a:off x="2292" y="1483"/>
              <a:ext cx="2" cy="1"/>
            </a:xfrm>
            <a:custGeom>
              <a:avLst/>
              <a:gdLst>
                <a:gd name="T0" fmla="*/ 1 w 4"/>
                <a:gd name="T1" fmla="*/ 0 h 4"/>
                <a:gd name="T2" fmla="*/ 0 w 4"/>
                <a:gd name="T3" fmla="*/ 0 h 4"/>
                <a:gd name="T4" fmla="*/ 0 w 4"/>
                <a:gd name="T5" fmla="*/ 0 h 4"/>
                <a:gd name="T6" fmla="*/ 1 w 4"/>
                <a:gd name="T7" fmla="*/ 0 h 4"/>
                <a:gd name="T8" fmla="*/ 1 w 4"/>
                <a:gd name="T9" fmla="*/ 0 h 4"/>
                <a:gd name="T10" fmla="*/ 1 w 4"/>
                <a:gd name="T11" fmla="*/ 0 h 4"/>
                <a:gd name="T12" fmla="*/ 1 w 4"/>
                <a:gd name="T13" fmla="*/ 0 h 4"/>
                <a:gd name="T14" fmla="*/ 1 w 4"/>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4">
                  <a:moveTo>
                    <a:pt x="1" y="4"/>
                  </a:moveTo>
                  <a:lnTo>
                    <a:pt x="0" y="1"/>
                  </a:lnTo>
                  <a:lnTo>
                    <a:pt x="0" y="0"/>
                  </a:lnTo>
                  <a:lnTo>
                    <a:pt x="2" y="0"/>
                  </a:lnTo>
                  <a:lnTo>
                    <a:pt x="2" y="1"/>
                  </a:lnTo>
                  <a:lnTo>
                    <a:pt x="4" y="3"/>
                  </a:lnTo>
                  <a:lnTo>
                    <a:pt x="4" y="4"/>
                  </a:lnTo>
                  <a:lnTo>
                    <a:pt x="1" y="4"/>
                  </a:lnTo>
                  <a:close/>
                </a:path>
              </a:pathLst>
            </a:custGeom>
            <a:blipFill dpi="0" rotWithShape="0">
              <a:blip r:embed="rId2"/>
              <a:srcRect/>
              <a:tile tx="0" ty="0" sx="100000" sy="100000" flip="none" algn="tl"/>
            </a:blipFill>
            <a:ln w="1588">
              <a:solidFill>
                <a:srgbClr val="000000"/>
              </a:solidFill>
              <a:prstDash val="solid"/>
              <a:round/>
              <a:headEnd/>
              <a:tailEnd/>
            </a:ln>
          </p:spPr>
          <p:txBody>
            <a:bodyPr/>
            <a:lstStyle/>
            <a:p>
              <a:endParaRPr lang="en-GB"/>
            </a:p>
          </p:txBody>
        </p:sp>
      </p:grpSp>
      <p:sp>
        <p:nvSpPr>
          <p:cNvPr id="352493" name="Freeform 1261"/>
          <p:cNvSpPr>
            <a:spLocks/>
          </p:cNvSpPr>
          <p:nvPr/>
        </p:nvSpPr>
        <p:spPr bwMode="auto">
          <a:xfrm>
            <a:off x="1524000" y="1295400"/>
            <a:ext cx="1408113" cy="4984750"/>
          </a:xfrm>
          <a:custGeom>
            <a:avLst/>
            <a:gdLst>
              <a:gd name="T0" fmla="*/ 2147483647 w 887"/>
              <a:gd name="T1" fmla="*/ 0 h 3140"/>
              <a:gd name="T2" fmla="*/ 2147483647 w 887"/>
              <a:gd name="T3" fmla="*/ 2147483647 h 3140"/>
              <a:gd name="T4" fmla="*/ 2147483647 w 887"/>
              <a:gd name="T5" fmla="*/ 2147483647 h 3140"/>
              <a:gd name="T6" fmla="*/ 2147483647 w 887"/>
              <a:gd name="T7" fmla="*/ 2147483647 h 3140"/>
              <a:gd name="T8" fmla="*/ 2147483647 w 887"/>
              <a:gd name="T9" fmla="*/ 2147483647 h 3140"/>
              <a:gd name="T10" fmla="*/ 2147483647 w 887"/>
              <a:gd name="T11" fmla="*/ 2147483647 h 3140"/>
              <a:gd name="T12" fmla="*/ 2147483647 w 887"/>
              <a:gd name="T13" fmla="*/ 2147483647 h 3140"/>
              <a:gd name="T14" fmla="*/ 2147483647 w 887"/>
              <a:gd name="T15" fmla="*/ 2147483647 h 3140"/>
              <a:gd name="T16" fmla="*/ 2147483647 w 887"/>
              <a:gd name="T17" fmla="*/ 2147483647 h 3140"/>
              <a:gd name="T18" fmla="*/ 2147483647 w 887"/>
              <a:gd name="T19" fmla="*/ 2147483647 h 3140"/>
              <a:gd name="T20" fmla="*/ 2147483647 w 887"/>
              <a:gd name="T21" fmla="*/ 2147483647 h 3140"/>
              <a:gd name="T22" fmla="*/ 2147483647 w 887"/>
              <a:gd name="T23" fmla="*/ 2147483647 h 3140"/>
              <a:gd name="T24" fmla="*/ 2147483647 w 887"/>
              <a:gd name="T25" fmla="*/ 2147483647 h 3140"/>
              <a:gd name="T26" fmla="*/ 2147483647 w 887"/>
              <a:gd name="T27" fmla="*/ 2147483647 h 3140"/>
              <a:gd name="T28" fmla="*/ 2147483647 w 887"/>
              <a:gd name="T29" fmla="*/ 2147483647 h 3140"/>
              <a:gd name="T30" fmla="*/ 2147483647 w 887"/>
              <a:gd name="T31" fmla="*/ 2147483647 h 3140"/>
              <a:gd name="T32" fmla="*/ 2147483647 w 887"/>
              <a:gd name="T33" fmla="*/ 2147483647 h 3140"/>
              <a:gd name="T34" fmla="*/ 2147483647 w 887"/>
              <a:gd name="T35" fmla="*/ 2147483647 h 3140"/>
              <a:gd name="T36" fmla="*/ 2147483647 w 887"/>
              <a:gd name="T37" fmla="*/ 2147483647 h 3140"/>
              <a:gd name="T38" fmla="*/ 2147483647 w 887"/>
              <a:gd name="T39" fmla="*/ 2147483647 h 3140"/>
              <a:gd name="T40" fmla="*/ 2147483647 w 887"/>
              <a:gd name="T41" fmla="*/ 2147483647 h 3140"/>
              <a:gd name="T42" fmla="*/ 2147483647 w 887"/>
              <a:gd name="T43" fmla="*/ 2147483647 h 3140"/>
              <a:gd name="T44" fmla="*/ 2147483647 w 887"/>
              <a:gd name="T45" fmla="*/ 2147483647 h 3140"/>
              <a:gd name="T46" fmla="*/ 2147483647 w 887"/>
              <a:gd name="T47" fmla="*/ 2147483647 h 3140"/>
              <a:gd name="T48" fmla="*/ 2147483647 w 887"/>
              <a:gd name="T49" fmla="*/ 2147483647 h 3140"/>
              <a:gd name="T50" fmla="*/ 2147483647 w 887"/>
              <a:gd name="T51" fmla="*/ 2147483647 h 3140"/>
              <a:gd name="T52" fmla="*/ 2147483647 w 887"/>
              <a:gd name="T53" fmla="*/ 2147483647 h 3140"/>
              <a:gd name="T54" fmla="*/ 2147483647 w 887"/>
              <a:gd name="T55" fmla="*/ 2147483647 h 3140"/>
              <a:gd name="T56" fmla="*/ 2147483647 w 887"/>
              <a:gd name="T57" fmla="*/ 2147483647 h 3140"/>
              <a:gd name="T58" fmla="*/ 2147483647 w 887"/>
              <a:gd name="T59" fmla="*/ 2147483647 h 3140"/>
              <a:gd name="T60" fmla="*/ 2147483647 w 887"/>
              <a:gd name="T61" fmla="*/ 2147483647 h 3140"/>
              <a:gd name="T62" fmla="*/ 2147483647 w 887"/>
              <a:gd name="T63" fmla="*/ 2147483647 h 3140"/>
              <a:gd name="T64" fmla="*/ 2147483647 w 887"/>
              <a:gd name="T65" fmla="*/ 2147483647 h 3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7" h="3140">
                <a:moveTo>
                  <a:pt x="748" y="0"/>
                </a:moveTo>
                <a:cubicBezTo>
                  <a:pt x="744" y="32"/>
                  <a:pt x="737" y="70"/>
                  <a:pt x="708" y="89"/>
                </a:cubicBezTo>
                <a:cubicBezTo>
                  <a:pt x="697" y="106"/>
                  <a:pt x="691" y="109"/>
                  <a:pt x="672" y="114"/>
                </a:cubicBezTo>
                <a:cubicBezTo>
                  <a:pt x="664" y="119"/>
                  <a:pt x="656" y="125"/>
                  <a:pt x="648" y="130"/>
                </a:cubicBezTo>
                <a:cubicBezTo>
                  <a:pt x="644" y="133"/>
                  <a:pt x="636" y="138"/>
                  <a:pt x="636" y="138"/>
                </a:cubicBezTo>
                <a:cubicBezTo>
                  <a:pt x="628" y="150"/>
                  <a:pt x="604" y="166"/>
                  <a:pt x="604" y="166"/>
                </a:cubicBezTo>
                <a:cubicBezTo>
                  <a:pt x="603" y="171"/>
                  <a:pt x="603" y="176"/>
                  <a:pt x="600" y="179"/>
                </a:cubicBezTo>
                <a:cubicBezTo>
                  <a:pt x="597" y="182"/>
                  <a:pt x="590" y="180"/>
                  <a:pt x="588" y="183"/>
                </a:cubicBezTo>
                <a:cubicBezTo>
                  <a:pt x="583" y="190"/>
                  <a:pt x="586" y="201"/>
                  <a:pt x="580" y="207"/>
                </a:cubicBezTo>
                <a:cubicBezTo>
                  <a:pt x="576" y="211"/>
                  <a:pt x="572" y="215"/>
                  <a:pt x="568" y="219"/>
                </a:cubicBezTo>
                <a:cubicBezTo>
                  <a:pt x="561" y="241"/>
                  <a:pt x="554" y="263"/>
                  <a:pt x="548" y="284"/>
                </a:cubicBezTo>
                <a:cubicBezTo>
                  <a:pt x="546" y="292"/>
                  <a:pt x="543" y="300"/>
                  <a:pt x="540" y="309"/>
                </a:cubicBezTo>
                <a:cubicBezTo>
                  <a:pt x="539" y="313"/>
                  <a:pt x="540" y="320"/>
                  <a:pt x="536" y="321"/>
                </a:cubicBezTo>
                <a:cubicBezTo>
                  <a:pt x="532" y="322"/>
                  <a:pt x="528" y="324"/>
                  <a:pt x="524" y="325"/>
                </a:cubicBezTo>
                <a:cubicBezTo>
                  <a:pt x="507" y="350"/>
                  <a:pt x="511" y="362"/>
                  <a:pt x="508" y="398"/>
                </a:cubicBezTo>
                <a:cubicBezTo>
                  <a:pt x="509" y="420"/>
                  <a:pt x="534" y="405"/>
                  <a:pt x="532" y="420"/>
                </a:cubicBezTo>
                <a:cubicBezTo>
                  <a:pt x="529" y="425"/>
                  <a:pt x="563" y="463"/>
                  <a:pt x="548" y="484"/>
                </a:cubicBezTo>
                <a:cubicBezTo>
                  <a:pt x="545" y="530"/>
                  <a:pt x="484" y="528"/>
                  <a:pt x="440" y="588"/>
                </a:cubicBezTo>
                <a:cubicBezTo>
                  <a:pt x="411" y="632"/>
                  <a:pt x="576" y="642"/>
                  <a:pt x="560" y="692"/>
                </a:cubicBezTo>
                <a:cubicBezTo>
                  <a:pt x="561" y="705"/>
                  <a:pt x="571" y="811"/>
                  <a:pt x="576" y="824"/>
                </a:cubicBezTo>
                <a:cubicBezTo>
                  <a:pt x="577" y="833"/>
                  <a:pt x="515" y="921"/>
                  <a:pt x="524" y="984"/>
                </a:cubicBezTo>
                <a:cubicBezTo>
                  <a:pt x="533" y="1047"/>
                  <a:pt x="596" y="1146"/>
                  <a:pt x="632" y="1204"/>
                </a:cubicBezTo>
                <a:cubicBezTo>
                  <a:pt x="634" y="1208"/>
                  <a:pt x="715" y="1257"/>
                  <a:pt x="740" y="1332"/>
                </a:cubicBezTo>
                <a:cubicBezTo>
                  <a:pt x="765" y="1407"/>
                  <a:pt x="773" y="1573"/>
                  <a:pt x="780" y="1652"/>
                </a:cubicBezTo>
                <a:cubicBezTo>
                  <a:pt x="786" y="1671"/>
                  <a:pt x="780" y="1782"/>
                  <a:pt x="784" y="1804"/>
                </a:cubicBezTo>
                <a:cubicBezTo>
                  <a:pt x="785" y="1836"/>
                  <a:pt x="801" y="1956"/>
                  <a:pt x="804" y="1968"/>
                </a:cubicBezTo>
                <a:cubicBezTo>
                  <a:pt x="806" y="1976"/>
                  <a:pt x="876" y="2211"/>
                  <a:pt x="884" y="2212"/>
                </a:cubicBezTo>
                <a:cubicBezTo>
                  <a:pt x="887" y="2246"/>
                  <a:pt x="814" y="2533"/>
                  <a:pt x="856" y="2544"/>
                </a:cubicBezTo>
                <a:cubicBezTo>
                  <a:pt x="860" y="2576"/>
                  <a:pt x="666" y="2720"/>
                  <a:pt x="672" y="2752"/>
                </a:cubicBezTo>
                <a:cubicBezTo>
                  <a:pt x="674" y="2760"/>
                  <a:pt x="553" y="2924"/>
                  <a:pt x="560" y="2928"/>
                </a:cubicBezTo>
                <a:cubicBezTo>
                  <a:pt x="573" y="2935"/>
                  <a:pt x="357" y="3027"/>
                  <a:pt x="372" y="3028"/>
                </a:cubicBezTo>
                <a:cubicBezTo>
                  <a:pt x="379" y="3029"/>
                  <a:pt x="203" y="3052"/>
                  <a:pt x="208" y="3056"/>
                </a:cubicBezTo>
                <a:cubicBezTo>
                  <a:pt x="221" y="3066"/>
                  <a:pt x="0" y="3140"/>
                  <a:pt x="20" y="3140"/>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2494" name="Line 1262"/>
          <p:cNvSpPr>
            <a:spLocks noChangeShapeType="1"/>
          </p:cNvSpPr>
          <p:nvPr/>
        </p:nvSpPr>
        <p:spPr bwMode="auto">
          <a:xfrm flipH="1">
            <a:off x="1600200" y="1295400"/>
            <a:ext cx="1155700" cy="4972050"/>
          </a:xfrm>
          <a:prstGeom prst="line">
            <a:avLst/>
          </a:prstGeom>
          <a:noFill/>
          <a:ln w="28575" cap="rnd">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2495" name="Text Box 1263"/>
          <p:cNvSpPr txBox="1">
            <a:spLocks noChangeArrowheads="1"/>
          </p:cNvSpPr>
          <p:nvPr/>
        </p:nvSpPr>
        <p:spPr bwMode="auto">
          <a:xfrm>
            <a:off x="4419600" y="2667000"/>
            <a:ext cx="13525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1800" dirty="0">
                <a:solidFill>
                  <a:srgbClr val="66FFFF"/>
                </a:solidFill>
                <a:latin typeface="Comic Sans MS" pitchFamily="66" charset="0"/>
              </a:rPr>
              <a:t>615 miles</a:t>
            </a:r>
          </a:p>
          <a:p>
            <a:pPr algn="ctr" eaLnBrk="1" hangingPunct="1">
              <a:spcBef>
                <a:spcPct val="50000"/>
              </a:spcBef>
              <a:buClr>
                <a:srgbClr val="CC0000"/>
              </a:buClr>
              <a:buSzPct val="80000"/>
              <a:buFont typeface="Wingdings" pitchFamily="2" charset="2"/>
              <a:buNone/>
            </a:pPr>
            <a:r>
              <a:rPr lang="en-GB" sz="1800">
                <a:solidFill>
                  <a:srgbClr val="66FFFF"/>
                </a:solidFill>
                <a:latin typeface="Comic Sans MS" pitchFamily="66" charset="0"/>
              </a:rPr>
              <a:t>26½ hours</a:t>
            </a:r>
          </a:p>
        </p:txBody>
      </p:sp>
      <p:sp>
        <p:nvSpPr>
          <p:cNvPr id="352496" name="Text Box 1264"/>
          <p:cNvSpPr txBox="1">
            <a:spLocks noChangeArrowheads="1"/>
          </p:cNvSpPr>
          <p:nvPr/>
        </p:nvSpPr>
        <p:spPr bwMode="auto">
          <a:xfrm>
            <a:off x="4724400" y="1143000"/>
            <a:ext cx="13525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1800" dirty="0">
                <a:solidFill>
                  <a:schemeClr val="bg1"/>
                </a:solidFill>
                <a:latin typeface="Comic Sans MS" pitchFamily="66" charset="0"/>
              </a:rPr>
              <a:t>1193 miles</a:t>
            </a:r>
          </a:p>
          <a:p>
            <a:pPr algn="ctr" eaLnBrk="1" hangingPunct="1">
              <a:spcBef>
                <a:spcPct val="50000"/>
              </a:spcBef>
              <a:buClr>
                <a:srgbClr val="CC0000"/>
              </a:buClr>
              <a:buSzPct val="80000"/>
              <a:buFont typeface="Wingdings" pitchFamily="2" charset="2"/>
              <a:buNone/>
            </a:pPr>
            <a:r>
              <a:rPr lang="en-GB" sz="1800" dirty="0">
                <a:solidFill>
                  <a:schemeClr val="bg1"/>
                </a:solidFill>
                <a:latin typeface="Comic Sans MS" pitchFamily="66" charset="0"/>
              </a:rPr>
              <a:t>26½ hours</a:t>
            </a:r>
          </a:p>
        </p:txBody>
      </p:sp>
      <p:sp>
        <p:nvSpPr>
          <p:cNvPr id="352497" name="Text Box 1265"/>
          <p:cNvSpPr txBox="1">
            <a:spLocks noChangeArrowheads="1"/>
          </p:cNvSpPr>
          <p:nvPr/>
        </p:nvSpPr>
        <p:spPr bwMode="auto">
          <a:xfrm>
            <a:off x="6324600" y="1143000"/>
            <a:ext cx="2149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solidFill>
                  <a:schemeClr val="bg1"/>
                </a:solidFill>
                <a:latin typeface="Comic Sans MS" pitchFamily="66" charset="0"/>
              </a:rPr>
              <a:t>What was the average speed for the journey?</a:t>
            </a:r>
          </a:p>
        </p:txBody>
      </p:sp>
      <p:sp>
        <p:nvSpPr>
          <p:cNvPr id="352498" name="Text Box 1266"/>
          <p:cNvSpPr txBox="1">
            <a:spLocks noChangeArrowheads="1"/>
          </p:cNvSpPr>
          <p:nvPr/>
        </p:nvSpPr>
        <p:spPr bwMode="auto">
          <a:xfrm>
            <a:off x="5943600" y="2590800"/>
            <a:ext cx="2590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a:solidFill>
                  <a:srgbClr val="66FFFF"/>
                </a:solidFill>
                <a:latin typeface="Comic Sans MS" pitchFamily="66" charset="0"/>
              </a:rPr>
              <a:t>What was the average velocity for the journey?</a:t>
            </a:r>
          </a:p>
        </p:txBody>
      </p:sp>
    </p:spTree>
    <p:extLst>
      <p:ext uri="{BB962C8B-B14F-4D97-AF65-F5344CB8AC3E}">
        <p14:creationId xmlns:p14="http://schemas.microsoft.com/office/powerpoint/2010/main" val="255998050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dissolve">
                                      <p:cBhvr>
                                        <p:cTn id="7" dur="500"/>
                                        <p:tgtEl>
                                          <p:spTgt spid="352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352493"/>
                                        </p:tgtEl>
                                        <p:attrNameLst>
                                          <p:attrName>style.visibility</p:attrName>
                                        </p:attrNameLst>
                                      </p:cBhvr>
                                      <p:to>
                                        <p:strVal val="visible"/>
                                      </p:to>
                                    </p:set>
                                    <p:anim calcmode="lin" valueType="num">
                                      <p:cBhvr additive="base">
                                        <p:cTn id="12" dur="500" fill="hold"/>
                                        <p:tgtEl>
                                          <p:spTgt spid="352493"/>
                                        </p:tgtEl>
                                        <p:attrNameLst>
                                          <p:attrName>ppt_x</p:attrName>
                                        </p:attrNameLst>
                                      </p:cBhvr>
                                      <p:tavLst>
                                        <p:tav tm="0">
                                          <p:val>
                                            <p:strVal val="0-#ppt_w/2"/>
                                          </p:val>
                                        </p:tav>
                                        <p:tav tm="100000">
                                          <p:val>
                                            <p:strVal val="#ppt_x"/>
                                          </p:val>
                                        </p:tav>
                                      </p:tavLst>
                                    </p:anim>
                                    <p:anim calcmode="lin" valueType="num">
                                      <p:cBhvr additive="base">
                                        <p:cTn id="13" dur="500" fill="hold"/>
                                        <p:tgtEl>
                                          <p:spTgt spid="35249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352496"/>
                                        </p:tgtEl>
                                        <p:attrNameLst>
                                          <p:attrName>style.visibility</p:attrName>
                                        </p:attrNameLst>
                                      </p:cBhvr>
                                      <p:to>
                                        <p:strVal val="visible"/>
                                      </p:to>
                                    </p:set>
                                    <p:anim calcmode="lin" valueType="num">
                                      <p:cBhvr additive="base">
                                        <p:cTn id="18" dur="500" fill="hold"/>
                                        <p:tgtEl>
                                          <p:spTgt spid="352496"/>
                                        </p:tgtEl>
                                        <p:attrNameLst>
                                          <p:attrName>ppt_x</p:attrName>
                                        </p:attrNameLst>
                                      </p:cBhvr>
                                      <p:tavLst>
                                        <p:tav tm="0">
                                          <p:val>
                                            <p:strVal val="1+#ppt_w/2"/>
                                          </p:val>
                                        </p:tav>
                                        <p:tav tm="100000">
                                          <p:val>
                                            <p:strVal val="#ppt_x"/>
                                          </p:val>
                                        </p:tav>
                                      </p:tavLst>
                                    </p:anim>
                                    <p:anim calcmode="lin" valueType="num">
                                      <p:cBhvr additive="base">
                                        <p:cTn id="19" dur="500" fill="hold"/>
                                        <p:tgtEl>
                                          <p:spTgt spid="35249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52497"/>
                                        </p:tgtEl>
                                        <p:attrNameLst>
                                          <p:attrName>style.visibility</p:attrName>
                                        </p:attrNameLst>
                                      </p:cBhvr>
                                      <p:to>
                                        <p:strVal val="visible"/>
                                      </p:to>
                                    </p:set>
                                    <p:anim calcmode="lin" valueType="num">
                                      <p:cBhvr additive="base">
                                        <p:cTn id="24" dur="500" fill="hold"/>
                                        <p:tgtEl>
                                          <p:spTgt spid="352497"/>
                                        </p:tgtEl>
                                        <p:attrNameLst>
                                          <p:attrName>ppt_x</p:attrName>
                                        </p:attrNameLst>
                                      </p:cBhvr>
                                      <p:tavLst>
                                        <p:tav tm="0">
                                          <p:val>
                                            <p:strVal val="0-#ppt_w/2"/>
                                          </p:val>
                                        </p:tav>
                                        <p:tav tm="100000">
                                          <p:val>
                                            <p:strVal val="#ppt_x"/>
                                          </p:val>
                                        </p:tav>
                                      </p:tavLst>
                                    </p:anim>
                                    <p:anim calcmode="lin" valueType="num">
                                      <p:cBhvr additive="base">
                                        <p:cTn id="25" dur="500" fill="hold"/>
                                        <p:tgtEl>
                                          <p:spTgt spid="35249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52494"/>
                                        </p:tgtEl>
                                        <p:attrNameLst>
                                          <p:attrName>style.visibility</p:attrName>
                                        </p:attrNameLst>
                                      </p:cBhvr>
                                      <p:to>
                                        <p:strVal val="visible"/>
                                      </p:to>
                                    </p:set>
                                    <p:animEffect transition="in" filter="dissolve">
                                      <p:cBhvr>
                                        <p:cTn id="30" dur="500"/>
                                        <p:tgtEl>
                                          <p:spTgt spid="35249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352495"/>
                                        </p:tgtEl>
                                        <p:attrNameLst>
                                          <p:attrName>style.visibility</p:attrName>
                                        </p:attrNameLst>
                                      </p:cBhvr>
                                      <p:to>
                                        <p:strVal val="visible"/>
                                      </p:to>
                                    </p:set>
                                    <p:anim calcmode="lin" valueType="num">
                                      <p:cBhvr additive="base">
                                        <p:cTn id="35" dur="500" fill="hold"/>
                                        <p:tgtEl>
                                          <p:spTgt spid="352495"/>
                                        </p:tgtEl>
                                        <p:attrNameLst>
                                          <p:attrName>ppt_x</p:attrName>
                                        </p:attrNameLst>
                                      </p:cBhvr>
                                      <p:tavLst>
                                        <p:tav tm="0">
                                          <p:val>
                                            <p:strVal val="1+#ppt_w/2"/>
                                          </p:val>
                                        </p:tav>
                                        <p:tav tm="100000">
                                          <p:val>
                                            <p:strVal val="#ppt_x"/>
                                          </p:val>
                                        </p:tav>
                                      </p:tavLst>
                                    </p:anim>
                                    <p:anim calcmode="lin" valueType="num">
                                      <p:cBhvr additive="base">
                                        <p:cTn id="36" dur="500" fill="hold"/>
                                        <p:tgtEl>
                                          <p:spTgt spid="352495"/>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52498"/>
                                        </p:tgtEl>
                                        <p:attrNameLst>
                                          <p:attrName>style.visibility</p:attrName>
                                        </p:attrNameLst>
                                      </p:cBhvr>
                                      <p:to>
                                        <p:strVal val="visible"/>
                                      </p:to>
                                    </p:set>
                                    <p:anim calcmode="lin" valueType="num">
                                      <p:cBhvr additive="base">
                                        <p:cTn id="41" dur="500" fill="hold"/>
                                        <p:tgtEl>
                                          <p:spTgt spid="352498"/>
                                        </p:tgtEl>
                                        <p:attrNameLst>
                                          <p:attrName>ppt_x</p:attrName>
                                        </p:attrNameLst>
                                      </p:cBhvr>
                                      <p:tavLst>
                                        <p:tav tm="0">
                                          <p:val>
                                            <p:strVal val="0-#ppt_w/2"/>
                                          </p:val>
                                        </p:tav>
                                        <p:tav tm="100000">
                                          <p:val>
                                            <p:strVal val="#ppt_x"/>
                                          </p:val>
                                        </p:tav>
                                      </p:tavLst>
                                    </p:anim>
                                    <p:anim calcmode="lin" valueType="num">
                                      <p:cBhvr additive="base">
                                        <p:cTn id="42" dur="500" fill="hold"/>
                                        <p:tgtEl>
                                          <p:spTgt spid="3524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493" grpId="0" animBg="1"/>
      <p:bldP spid="352494" grpId="0" animBg="1"/>
      <p:bldP spid="352495" grpId="0" autoUpdateAnimBg="0"/>
      <p:bldP spid="352496" grpId="0" autoUpdateAnimBg="0"/>
      <p:bldP spid="352497" grpId="0" autoUpdateAnimBg="0"/>
      <p:bldP spid="35249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42097B-7874-4151-8399-FDA5EBE2C3CF}" type="slidenum">
              <a:rPr lang="en-GB" sz="1800" smtClean="0">
                <a:solidFill>
                  <a:schemeClr val="accent1"/>
                </a:solidFill>
              </a:rPr>
              <a:pPr eaLnBrk="1" hangingPunct="1"/>
              <a:t>22</a:t>
            </a:fld>
            <a:endParaRPr lang="en-GB" sz="1800" smtClean="0">
              <a:solidFill>
                <a:schemeClr val="accent1"/>
              </a:solidFill>
            </a:endParaRPr>
          </a:p>
        </p:txBody>
      </p:sp>
      <p:sp>
        <p:nvSpPr>
          <p:cNvPr id="11673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674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pSp>
        <p:nvGrpSpPr>
          <p:cNvPr id="353282" name="Group 1026"/>
          <p:cNvGrpSpPr>
            <a:grpSpLocks/>
          </p:cNvGrpSpPr>
          <p:nvPr/>
        </p:nvGrpSpPr>
        <p:grpSpPr bwMode="auto">
          <a:xfrm>
            <a:off x="4419600" y="3429000"/>
            <a:ext cx="1543050" cy="552450"/>
            <a:chOff x="2706" y="2034"/>
            <a:chExt cx="972" cy="348"/>
          </a:xfrm>
        </p:grpSpPr>
        <p:sp>
          <p:nvSpPr>
            <p:cNvPr id="117925" name="Freeform 1027"/>
            <p:cNvSpPr>
              <a:spLocks/>
            </p:cNvSpPr>
            <p:nvPr/>
          </p:nvSpPr>
          <p:spPr bwMode="auto">
            <a:xfrm>
              <a:off x="2706" y="2034"/>
              <a:ext cx="216" cy="348"/>
            </a:xfrm>
            <a:custGeom>
              <a:avLst/>
              <a:gdLst>
                <a:gd name="T0" fmla="*/ 0 w 216"/>
                <a:gd name="T1" fmla="*/ 78 h 348"/>
                <a:gd name="T2" fmla="*/ 66 w 216"/>
                <a:gd name="T3" fmla="*/ 0 h 348"/>
                <a:gd name="T4" fmla="*/ 150 w 216"/>
                <a:gd name="T5" fmla="*/ 0 h 348"/>
                <a:gd name="T6" fmla="*/ 192 w 216"/>
                <a:gd name="T7" fmla="*/ 60 h 348"/>
                <a:gd name="T8" fmla="*/ 156 w 216"/>
                <a:gd name="T9" fmla="*/ 114 h 348"/>
                <a:gd name="T10" fmla="*/ 168 w 216"/>
                <a:gd name="T11" fmla="*/ 180 h 348"/>
                <a:gd name="T12" fmla="*/ 216 w 216"/>
                <a:gd name="T13" fmla="*/ 258 h 348"/>
                <a:gd name="T14" fmla="*/ 156 w 216"/>
                <a:gd name="T15" fmla="*/ 348 h 348"/>
                <a:gd name="T16" fmla="*/ 60 w 216"/>
                <a:gd name="T17" fmla="*/ 312 h 348"/>
                <a:gd name="T18" fmla="*/ 12 w 216"/>
                <a:gd name="T19" fmla="*/ 258 h 348"/>
                <a:gd name="T20" fmla="*/ 12 w 216"/>
                <a:gd name="T21" fmla="*/ 162 h 348"/>
                <a:gd name="T22" fmla="*/ 0 w 216"/>
                <a:gd name="T23" fmla="*/ 78 h 3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 h="348">
                  <a:moveTo>
                    <a:pt x="0" y="78"/>
                  </a:moveTo>
                  <a:lnTo>
                    <a:pt x="66" y="0"/>
                  </a:lnTo>
                  <a:lnTo>
                    <a:pt x="150" y="0"/>
                  </a:lnTo>
                  <a:lnTo>
                    <a:pt x="192" y="60"/>
                  </a:lnTo>
                  <a:lnTo>
                    <a:pt x="156" y="114"/>
                  </a:lnTo>
                  <a:lnTo>
                    <a:pt x="168" y="180"/>
                  </a:lnTo>
                  <a:lnTo>
                    <a:pt x="216" y="258"/>
                  </a:lnTo>
                  <a:lnTo>
                    <a:pt x="156" y="348"/>
                  </a:lnTo>
                  <a:lnTo>
                    <a:pt x="60" y="312"/>
                  </a:lnTo>
                  <a:lnTo>
                    <a:pt x="12" y="258"/>
                  </a:lnTo>
                  <a:lnTo>
                    <a:pt x="12" y="162"/>
                  </a:lnTo>
                  <a:lnTo>
                    <a:pt x="0" y="78"/>
                  </a:lnTo>
                  <a:close/>
                </a:path>
              </a:pathLst>
            </a:custGeom>
            <a:solidFill>
              <a:srgbClr val="008000"/>
            </a:solidFill>
            <a:ln w="28575" cap="rnd" cmpd="sng">
              <a:solidFill>
                <a:srgbClr val="008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926" name="Text Box 1028"/>
            <p:cNvSpPr txBox="1">
              <a:spLocks noChangeArrowheads="1"/>
            </p:cNvSpPr>
            <p:nvPr/>
          </p:nvSpPr>
          <p:spPr bwMode="auto">
            <a:xfrm>
              <a:off x="2766" y="2094"/>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1600">
                  <a:solidFill>
                    <a:srgbClr val="66FFFF"/>
                  </a:solidFill>
                  <a:latin typeface="Comic Sans MS" pitchFamily="66" charset="0"/>
                </a:rPr>
                <a:t>Lockerbie</a:t>
              </a:r>
            </a:p>
          </p:txBody>
        </p:sp>
      </p:grpSp>
      <p:sp>
        <p:nvSpPr>
          <p:cNvPr id="353285" name="Oval 1029"/>
          <p:cNvSpPr>
            <a:spLocks noChangeArrowheads="1"/>
          </p:cNvSpPr>
          <p:nvPr/>
        </p:nvSpPr>
        <p:spPr bwMode="auto">
          <a:xfrm>
            <a:off x="1828800" y="914400"/>
            <a:ext cx="5638800" cy="5715000"/>
          </a:xfrm>
          <a:prstGeom prst="ellipse">
            <a:avLst/>
          </a:prstGeom>
          <a:noFill/>
          <a:ln w="28575" cap="rnd">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53286" name="Picture 1030" descr="BD0571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352800"/>
            <a:ext cx="646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3287" name="Group 1031"/>
          <p:cNvGrpSpPr>
            <a:grpSpLocks/>
          </p:cNvGrpSpPr>
          <p:nvPr/>
        </p:nvGrpSpPr>
        <p:grpSpPr bwMode="auto">
          <a:xfrm rot="-429962">
            <a:off x="5181600" y="3276600"/>
            <a:ext cx="633413" cy="257175"/>
            <a:chOff x="3266" y="2070"/>
            <a:chExt cx="399" cy="162"/>
          </a:xfrm>
        </p:grpSpPr>
        <p:sp>
          <p:nvSpPr>
            <p:cNvPr id="117803" name="Freeform 1032"/>
            <p:cNvSpPr>
              <a:spLocks/>
            </p:cNvSpPr>
            <p:nvPr/>
          </p:nvSpPr>
          <p:spPr bwMode="auto">
            <a:xfrm>
              <a:off x="3267" y="2176"/>
              <a:ext cx="29" cy="33"/>
            </a:xfrm>
            <a:custGeom>
              <a:avLst/>
              <a:gdLst>
                <a:gd name="T0" fmla="*/ 0 w 117"/>
                <a:gd name="T1" fmla="*/ 0 h 133"/>
                <a:gd name="T2" fmla="*/ 0 w 117"/>
                <a:gd name="T3" fmla="*/ 0 h 133"/>
                <a:gd name="T4" fmla="*/ 0 w 117"/>
                <a:gd name="T5" fmla="*/ 0 h 133"/>
                <a:gd name="T6" fmla="*/ 0 w 117"/>
                <a:gd name="T7" fmla="*/ 0 h 133"/>
                <a:gd name="T8" fmla="*/ 0 w 117"/>
                <a:gd name="T9" fmla="*/ 0 h 133"/>
                <a:gd name="T10" fmla="*/ 0 w 117"/>
                <a:gd name="T11" fmla="*/ 0 h 133"/>
                <a:gd name="T12" fmla="*/ 0 w 117"/>
                <a:gd name="T13" fmla="*/ 0 h 133"/>
                <a:gd name="T14" fmla="*/ 0 w 117"/>
                <a:gd name="T15" fmla="*/ 0 h 133"/>
                <a:gd name="T16" fmla="*/ 0 w 117"/>
                <a:gd name="T17" fmla="*/ 0 h 133"/>
                <a:gd name="T18" fmla="*/ 0 w 117"/>
                <a:gd name="T19" fmla="*/ 0 h 133"/>
                <a:gd name="T20" fmla="*/ 0 w 117"/>
                <a:gd name="T21" fmla="*/ 0 h 133"/>
                <a:gd name="T22" fmla="*/ 0 w 117"/>
                <a:gd name="T23" fmla="*/ 0 h 133"/>
                <a:gd name="T24" fmla="*/ 0 w 117"/>
                <a:gd name="T25" fmla="*/ 0 h 133"/>
                <a:gd name="T26" fmla="*/ 0 w 117"/>
                <a:gd name="T27" fmla="*/ 0 h 133"/>
                <a:gd name="T28" fmla="*/ 0 w 117"/>
                <a:gd name="T29" fmla="*/ 0 h 133"/>
                <a:gd name="T30" fmla="*/ 0 w 117"/>
                <a:gd name="T31" fmla="*/ 0 h 133"/>
                <a:gd name="T32" fmla="*/ 0 w 117"/>
                <a:gd name="T33" fmla="*/ 0 h 133"/>
                <a:gd name="T34" fmla="*/ 0 w 117"/>
                <a:gd name="T35" fmla="*/ 0 h 133"/>
                <a:gd name="T36" fmla="*/ 0 w 117"/>
                <a:gd name="T37" fmla="*/ 0 h 133"/>
                <a:gd name="T38" fmla="*/ 0 w 117"/>
                <a:gd name="T39" fmla="*/ 0 h 133"/>
                <a:gd name="T40" fmla="*/ 0 w 117"/>
                <a:gd name="T41" fmla="*/ 0 h 133"/>
                <a:gd name="T42" fmla="*/ 0 w 117"/>
                <a:gd name="T43" fmla="*/ 0 h 133"/>
                <a:gd name="T44" fmla="*/ 0 w 117"/>
                <a:gd name="T45" fmla="*/ 0 h 133"/>
                <a:gd name="T46" fmla="*/ 0 w 117"/>
                <a:gd name="T47" fmla="*/ 0 h 133"/>
                <a:gd name="T48" fmla="*/ 0 w 117"/>
                <a:gd name="T49" fmla="*/ 0 h 133"/>
                <a:gd name="T50" fmla="*/ 0 w 117"/>
                <a:gd name="T51" fmla="*/ 0 h 133"/>
                <a:gd name="T52" fmla="*/ 0 w 117"/>
                <a:gd name="T53" fmla="*/ 0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3">
                  <a:moveTo>
                    <a:pt x="81" y="13"/>
                  </a:moveTo>
                  <a:lnTo>
                    <a:pt x="91" y="13"/>
                  </a:lnTo>
                  <a:lnTo>
                    <a:pt x="106" y="24"/>
                  </a:lnTo>
                  <a:lnTo>
                    <a:pt x="111" y="43"/>
                  </a:lnTo>
                  <a:lnTo>
                    <a:pt x="111" y="54"/>
                  </a:lnTo>
                  <a:lnTo>
                    <a:pt x="117" y="76"/>
                  </a:lnTo>
                  <a:lnTo>
                    <a:pt x="115" y="91"/>
                  </a:lnTo>
                  <a:lnTo>
                    <a:pt x="104" y="100"/>
                  </a:lnTo>
                  <a:lnTo>
                    <a:pt x="93" y="122"/>
                  </a:lnTo>
                  <a:lnTo>
                    <a:pt x="78" y="129"/>
                  </a:lnTo>
                  <a:lnTo>
                    <a:pt x="62" y="132"/>
                  </a:lnTo>
                  <a:lnTo>
                    <a:pt x="40" y="133"/>
                  </a:lnTo>
                  <a:lnTo>
                    <a:pt x="18" y="126"/>
                  </a:lnTo>
                  <a:lnTo>
                    <a:pt x="9" y="116"/>
                  </a:lnTo>
                  <a:lnTo>
                    <a:pt x="8" y="93"/>
                  </a:lnTo>
                  <a:lnTo>
                    <a:pt x="5" y="79"/>
                  </a:lnTo>
                  <a:lnTo>
                    <a:pt x="7" y="57"/>
                  </a:lnTo>
                  <a:lnTo>
                    <a:pt x="0" y="45"/>
                  </a:lnTo>
                  <a:lnTo>
                    <a:pt x="3" y="31"/>
                  </a:lnTo>
                  <a:lnTo>
                    <a:pt x="18" y="15"/>
                  </a:lnTo>
                  <a:lnTo>
                    <a:pt x="31" y="12"/>
                  </a:lnTo>
                  <a:lnTo>
                    <a:pt x="44" y="14"/>
                  </a:lnTo>
                  <a:lnTo>
                    <a:pt x="49" y="2"/>
                  </a:lnTo>
                  <a:lnTo>
                    <a:pt x="62" y="0"/>
                  </a:lnTo>
                  <a:lnTo>
                    <a:pt x="76" y="3"/>
                  </a:lnTo>
                  <a:lnTo>
                    <a:pt x="81" y="13"/>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04" name="Freeform 1033"/>
            <p:cNvSpPr>
              <a:spLocks/>
            </p:cNvSpPr>
            <p:nvPr/>
          </p:nvSpPr>
          <p:spPr bwMode="auto">
            <a:xfrm>
              <a:off x="3305" y="2179"/>
              <a:ext cx="24" cy="28"/>
            </a:xfrm>
            <a:custGeom>
              <a:avLst/>
              <a:gdLst>
                <a:gd name="T0" fmla="*/ 0 w 96"/>
                <a:gd name="T1" fmla="*/ 0 h 111"/>
                <a:gd name="T2" fmla="*/ 0 w 96"/>
                <a:gd name="T3" fmla="*/ 0 h 111"/>
                <a:gd name="T4" fmla="*/ 0 w 96"/>
                <a:gd name="T5" fmla="*/ 0 h 111"/>
                <a:gd name="T6" fmla="*/ 0 w 96"/>
                <a:gd name="T7" fmla="*/ 0 h 111"/>
                <a:gd name="T8" fmla="*/ 0 w 96"/>
                <a:gd name="T9" fmla="*/ 0 h 111"/>
                <a:gd name="T10" fmla="*/ 0 w 96"/>
                <a:gd name="T11" fmla="*/ 0 h 111"/>
                <a:gd name="T12" fmla="*/ 0 w 96"/>
                <a:gd name="T13" fmla="*/ 0 h 111"/>
                <a:gd name="T14" fmla="*/ 0 w 96"/>
                <a:gd name="T15" fmla="*/ 0 h 111"/>
                <a:gd name="T16" fmla="*/ 0 w 96"/>
                <a:gd name="T17" fmla="*/ 0 h 111"/>
                <a:gd name="T18" fmla="*/ 0 w 96"/>
                <a:gd name="T19" fmla="*/ 0 h 111"/>
                <a:gd name="T20" fmla="*/ 0 w 96"/>
                <a:gd name="T21" fmla="*/ 0 h 111"/>
                <a:gd name="T22" fmla="*/ 0 w 96"/>
                <a:gd name="T23" fmla="*/ 0 h 111"/>
                <a:gd name="T24" fmla="*/ 0 w 96"/>
                <a:gd name="T25" fmla="*/ 0 h 111"/>
                <a:gd name="T26" fmla="*/ 0 w 96"/>
                <a:gd name="T27" fmla="*/ 0 h 111"/>
                <a:gd name="T28" fmla="*/ 0 w 96"/>
                <a:gd name="T29" fmla="*/ 0 h 111"/>
                <a:gd name="T30" fmla="*/ 0 w 96"/>
                <a:gd name="T31" fmla="*/ 0 h 111"/>
                <a:gd name="T32" fmla="*/ 0 w 96"/>
                <a:gd name="T33" fmla="*/ 0 h 111"/>
                <a:gd name="T34" fmla="*/ 0 w 96"/>
                <a:gd name="T35" fmla="*/ 0 h 111"/>
                <a:gd name="T36" fmla="*/ 0 w 96"/>
                <a:gd name="T37" fmla="*/ 0 h 111"/>
                <a:gd name="T38" fmla="*/ 0 w 96"/>
                <a:gd name="T39" fmla="*/ 0 h 111"/>
                <a:gd name="T40" fmla="*/ 0 w 96"/>
                <a:gd name="T41" fmla="*/ 0 h 111"/>
                <a:gd name="T42" fmla="*/ 0 w 96"/>
                <a:gd name="T43" fmla="*/ 0 h 111"/>
                <a:gd name="T44" fmla="*/ 0 w 96"/>
                <a:gd name="T45" fmla="*/ 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1">
                  <a:moveTo>
                    <a:pt x="87" y="42"/>
                  </a:moveTo>
                  <a:lnTo>
                    <a:pt x="87" y="31"/>
                  </a:lnTo>
                  <a:lnTo>
                    <a:pt x="83" y="22"/>
                  </a:lnTo>
                  <a:lnTo>
                    <a:pt x="71" y="12"/>
                  </a:lnTo>
                  <a:lnTo>
                    <a:pt x="60" y="12"/>
                  </a:lnTo>
                  <a:lnTo>
                    <a:pt x="54" y="5"/>
                  </a:lnTo>
                  <a:lnTo>
                    <a:pt x="34" y="0"/>
                  </a:lnTo>
                  <a:lnTo>
                    <a:pt x="18" y="8"/>
                  </a:lnTo>
                  <a:lnTo>
                    <a:pt x="13" y="25"/>
                  </a:lnTo>
                  <a:lnTo>
                    <a:pt x="7" y="26"/>
                  </a:lnTo>
                  <a:lnTo>
                    <a:pt x="0" y="47"/>
                  </a:lnTo>
                  <a:lnTo>
                    <a:pt x="5" y="69"/>
                  </a:lnTo>
                  <a:lnTo>
                    <a:pt x="24" y="92"/>
                  </a:lnTo>
                  <a:lnTo>
                    <a:pt x="32" y="102"/>
                  </a:lnTo>
                  <a:lnTo>
                    <a:pt x="43" y="110"/>
                  </a:lnTo>
                  <a:lnTo>
                    <a:pt x="59" y="111"/>
                  </a:lnTo>
                  <a:lnTo>
                    <a:pt x="67" y="108"/>
                  </a:lnTo>
                  <a:lnTo>
                    <a:pt x="81" y="99"/>
                  </a:lnTo>
                  <a:lnTo>
                    <a:pt x="92" y="87"/>
                  </a:lnTo>
                  <a:lnTo>
                    <a:pt x="96" y="73"/>
                  </a:lnTo>
                  <a:lnTo>
                    <a:pt x="92" y="55"/>
                  </a:lnTo>
                  <a:lnTo>
                    <a:pt x="87" y="4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05" name="Freeform 1034"/>
            <p:cNvSpPr>
              <a:spLocks/>
            </p:cNvSpPr>
            <p:nvPr/>
          </p:nvSpPr>
          <p:spPr bwMode="auto">
            <a:xfrm>
              <a:off x="3335" y="2191"/>
              <a:ext cx="13" cy="11"/>
            </a:xfrm>
            <a:custGeom>
              <a:avLst/>
              <a:gdLst>
                <a:gd name="T0" fmla="*/ 0 w 53"/>
                <a:gd name="T1" fmla="*/ 0 h 45"/>
                <a:gd name="T2" fmla="*/ 0 w 53"/>
                <a:gd name="T3" fmla="*/ 0 h 45"/>
                <a:gd name="T4" fmla="*/ 0 w 53"/>
                <a:gd name="T5" fmla="*/ 0 h 45"/>
                <a:gd name="T6" fmla="*/ 0 w 53"/>
                <a:gd name="T7" fmla="*/ 0 h 45"/>
                <a:gd name="T8" fmla="*/ 0 w 53"/>
                <a:gd name="T9" fmla="*/ 0 h 45"/>
                <a:gd name="T10" fmla="*/ 0 w 53"/>
                <a:gd name="T11" fmla="*/ 0 h 45"/>
                <a:gd name="T12" fmla="*/ 0 w 53"/>
                <a:gd name="T13" fmla="*/ 0 h 45"/>
                <a:gd name="T14" fmla="*/ 0 w 53"/>
                <a:gd name="T15" fmla="*/ 0 h 45"/>
                <a:gd name="T16" fmla="*/ 0 w 53"/>
                <a:gd name="T17" fmla="*/ 0 h 45"/>
                <a:gd name="T18" fmla="*/ 0 w 53"/>
                <a:gd name="T19" fmla="*/ 0 h 45"/>
                <a:gd name="T20" fmla="*/ 0 w 53"/>
                <a:gd name="T21" fmla="*/ 0 h 45"/>
                <a:gd name="T22" fmla="*/ 0 w 53"/>
                <a:gd name="T23" fmla="*/ 0 h 45"/>
                <a:gd name="T24" fmla="*/ 0 w 53"/>
                <a:gd name="T25" fmla="*/ 0 h 45"/>
                <a:gd name="T26" fmla="*/ 0 w 53"/>
                <a:gd name="T27" fmla="*/ 0 h 45"/>
                <a:gd name="T28" fmla="*/ 0 w 53"/>
                <a:gd name="T29" fmla="*/ 0 h 45"/>
                <a:gd name="T30" fmla="*/ 0 w 53"/>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45">
                  <a:moveTo>
                    <a:pt x="33" y="2"/>
                  </a:moveTo>
                  <a:lnTo>
                    <a:pt x="41" y="0"/>
                  </a:lnTo>
                  <a:lnTo>
                    <a:pt x="53" y="6"/>
                  </a:lnTo>
                  <a:lnTo>
                    <a:pt x="52" y="16"/>
                  </a:lnTo>
                  <a:lnTo>
                    <a:pt x="47" y="25"/>
                  </a:lnTo>
                  <a:lnTo>
                    <a:pt x="42" y="36"/>
                  </a:lnTo>
                  <a:lnTo>
                    <a:pt x="34" y="39"/>
                  </a:lnTo>
                  <a:lnTo>
                    <a:pt x="25" y="45"/>
                  </a:lnTo>
                  <a:lnTo>
                    <a:pt x="9" y="45"/>
                  </a:lnTo>
                  <a:lnTo>
                    <a:pt x="0" y="36"/>
                  </a:lnTo>
                  <a:lnTo>
                    <a:pt x="1" y="25"/>
                  </a:lnTo>
                  <a:lnTo>
                    <a:pt x="9" y="21"/>
                  </a:lnTo>
                  <a:lnTo>
                    <a:pt x="12" y="7"/>
                  </a:lnTo>
                  <a:lnTo>
                    <a:pt x="25" y="1"/>
                  </a:lnTo>
                  <a:lnTo>
                    <a:pt x="33" y="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06" name="Freeform 1035"/>
            <p:cNvSpPr>
              <a:spLocks/>
            </p:cNvSpPr>
            <p:nvPr/>
          </p:nvSpPr>
          <p:spPr bwMode="auto">
            <a:xfrm>
              <a:off x="3652" y="2194"/>
              <a:ext cx="6" cy="10"/>
            </a:xfrm>
            <a:custGeom>
              <a:avLst/>
              <a:gdLst>
                <a:gd name="T0" fmla="*/ 0 w 25"/>
                <a:gd name="T1" fmla="*/ 0 h 37"/>
                <a:gd name="T2" fmla="*/ 0 w 25"/>
                <a:gd name="T3" fmla="*/ 0 h 37"/>
                <a:gd name="T4" fmla="*/ 0 w 25"/>
                <a:gd name="T5" fmla="*/ 0 h 37"/>
                <a:gd name="T6" fmla="*/ 0 w 25"/>
                <a:gd name="T7" fmla="*/ 0 h 37"/>
                <a:gd name="T8" fmla="*/ 0 w 25"/>
                <a:gd name="T9" fmla="*/ 0 h 37"/>
                <a:gd name="T10" fmla="*/ 0 w 25"/>
                <a:gd name="T11" fmla="*/ 0 h 37"/>
                <a:gd name="T12" fmla="*/ 0 w 2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
                  <a:moveTo>
                    <a:pt x="18" y="0"/>
                  </a:moveTo>
                  <a:lnTo>
                    <a:pt x="25" y="12"/>
                  </a:lnTo>
                  <a:lnTo>
                    <a:pt x="24" y="28"/>
                  </a:lnTo>
                  <a:lnTo>
                    <a:pt x="15" y="35"/>
                  </a:lnTo>
                  <a:lnTo>
                    <a:pt x="0" y="37"/>
                  </a:lnTo>
                  <a:lnTo>
                    <a:pt x="18"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07" name="Freeform 1036"/>
            <p:cNvSpPr>
              <a:spLocks/>
            </p:cNvSpPr>
            <p:nvPr/>
          </p:nvSpPr>
          <p:spPr bwMode="auto">
            <a:xfrm>
              <a:off x="3659" y="2148"/>
              <a:ext cx="5" cy="1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56">
                  <a:moveTo>
                    <a:pt x="4" y="0"/>
                  </a:moveTo>
                  <a:lnTo>
                    <a:pt x="18" y="15"/>
                  </a:lnTo>
                  <a:lnTo>
                    <a:pt x="20" y="32"/>
                  </a:lnTo>
                  <a:lnTo>
                    <a:pt x="13" y="51"/>
                  </a:lnTo>
                  <a:lnTo>
                    <a:pt x="0" y="56"/>
                  </a:lnTo>
                  <a:lnTo>
                    <a:pt x="4"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08" name="Freeform 1037"/>
            <p:cNvSpPr>
              <a:spLocks/>
            </p:cNvSpPr>
            <p:nvPr/>
          </p:nvSpPr>
          <p:spPr bwMode="auto">
            <a:xfrm>
              <a:off x="3353" y="2192"/>
              <a:ext cx="18" cy="8"/>
            </a:xfrm>
            <a:custGeom>
              <a:avLst/>
              <a:gdLst>
                <a:gd name="T0" fmla="*/ 0 w 74"/>
                <a:gd name="T1" fmla="*/ 0 h 33"/>
                <a:gd name="T2" fmla="*/ 0 w 74"/>
                <a:gd name="T3" fmla="*/ 0 h 33"/>
                <a:gd name="T4" fmla="*/ 0 w 74"/>
                <a:gd name="T5" fmla="*/ 0 h 33"/>
                <a:gd name="T6" fmla="*/ 0 w 74"/>
                <a:gd name="T7" fmla="*/ 0 h 33"/>
                <a:gd name="T8" fmla="*/ 0 w 74"/>
                <a:gd name="T9" fmla="*/ 0 h 33"/>
                <a:gd name="T10" fmla="*/ 0 w 74"/>
                <a:gd name="T11" fmla="*/ 0 h 33"/>
                <a:gd name="T12" fmla="*/ 0 w 7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33">
                  <a:moveTo>
                    <a:pt x="46" y="2"/>
                  </a:moveTo>
                  <a:lnTo>
                    <a:pt x="6" y="0"/>
                  </a:lnTo>
                  <a:lnTo>
                    <a:pt x="0" y="9"/>
                  </a:lnTo>
                  <a:lnTo>
                    <a:pt x="5" y="27"/>
                  </a:lnTo>
                  <a:lnTo>
                    <a:pt x="74" y="33"/>
                  </a:lnTo>
                  <a:lnTo>
                    <a:pt x="46" y="2"/>
                  </a:lnTo>
                  <a:close/>
                </a:path>
              </a:pathLst>
            </a:custGeom>
            <a:solidFill>
              <a:srgbClr val="CCC9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09" name="Freeform 1038"/>
            <p:cNvSpPr>
              <a:spLocks/>
            </p:cNvSpPr>
            <p:nvPr/>
          </p:nvSpPr>
          <p:spPr bwMode="auto">
            <a:xfrm>
              <a:off x="3445" y="2196"/>
              <a:ext cx="39" cy="35"/>
            </a:xfrm>
            <a:custGeom>
              <a:avLst/>
              <a:gdLst>
                <a:gd name="T0" fmla="*/ 0 w 157"/>
                <a:gd name="T1" fmla="*/ 0 h 141"/>
                <a:gd name="T2" fmla="*/ 0 w 157"/>
                <a:gd name="T3" fmla="*/ 0 h 141"/>
                <a:gd name="T4" fmla="*/ 0 w 157"/>
                <a:gd name="T5" fmla="*/ 0 h 141"/>
                <a:gd name="T6" fmla="*/ 0 w 157"/>
                <a:gd name="T7" fmla="*/ 0 h 141"/>
                <a:gd name="T8" fmla="*/ 0 w 157"/>
                <a:gd name="T9" fmla="*/ 0 h 141"/>
                <a:gd name="T10" fmla="*/ 0 w 157"/>
                <a:gd name="T11" fmla="*/ 0 h 141"/>
                <a:gd name="T12" fmla="*/ 0 w 157"/>
                <a:gd name="T13" fmla="*/ 0 h 141"/>
                <a:gd name="T14" fmla="*/ 0 w 157"/>
                <a:gd name="T15" fmla="*/ 0 h 141"/>
                <a:gd name="T16" fmla="*/ 0 w 157"/>
                <a:gd name="T17" fmla="*/ 0 h 141"/>
                <a:gd name="T18" fmla="*/ 0 w 157"/>
                <a:gd name="T19" fmla="*/ 0 h 141"/>
                <a:gd name="T20" fmla="*/ 0 w 157"/>
                <a:gd name="T21" fmla="*/ 0 h 141"/>
                <a:gd name="T22" fmla="*/ 0 w 157"/>
                <a:gd name="T23" fmla="*/ 0 h 141"/>
                <a:gd name="T24" fmla="*/ 0 w 157"/>
                <a:gd name="T25" fmla="*/ 0 h 141"/>
                <a:gd name="T26" fmla="*/ 0 w 157"/>
                <a:gd name="T27" fmla="*/ 0 h 141"/>
                <a:gd name="T28" fmla="*/ 0 w 157"/>
                <a:gd name="T29" fmla="*/ 0 h 141"/>
                <a:gd name="T30" fmla="*/ 0 w 157"/>
                <a:gd name="T31" fmla="*/ 0 h 141"/>
                <a:gd name="T32" fmla="*/ 0 w 157"/>
                <a:gd name="T33" fmla="*/ 0 h 141"/>
                <a:gd name="T34" fmla="*/ 0 w 157"/>
                <a:gd name="T35" fmla="*/ 0 h 141"/>
                <a:gd name="T36" fmla="*/ 0 w 157"/>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7" h="141">
                  <a:moveTo>
                    <a:pt x="86" y="0"/>
                  </a:moveTo>
                  <a:lnTo>
                    <a:pt x="72" y="0"/>
                  </a:lnTo>
                  <a:lnTo>
                    <a:pt x="50" y="2"/>
                  </a:lnTo>
                  <a:lnTo>
                    <a:pt x="26" y="16"/>
                  </a:lnTo>
                  <a:lnTo>
                    <a:pt x="6" y="40"/>
                  </a:lnTo>
                  <a:lnTo>
                    <a:pt x="0" y="72"/>
                  </a:lnTo>
                  <a:lnTo>
                    <a:pt x="6" y="95"/>
                  </a:lnTo>
                  <a:lnTo>
                    <a:pt x="27" y="122"/>
                  </a:lnTo>
                  <a:lnTo>
                    <a:pt x="68" y="141"/>
                  </a:lnTo>
                  <a:lnTo>
                    <a:pt x="96" y="140"/>
                  </a:lnTo>
                  <a:lnTo>
                    <a:pt x="122" y="132"/>
                  </a:lnTo>
                  <a:lnTo>
                    <a:pt x="140" y="114"/>
                  </a:lnTo>
                  <a:lnTo>
                    <a:pt x="154" y="90"/>
                  </a:lnTo>
                  <a:lnTo>
                    <a:pt x="157" y="62"/>
                  </a:lnTo>
                  <a:lnTo>
                    <a:pt x="148" y="32"/>
                  </a:lnTo>
                  <a:lnTo>
                    <a:pt x="136" y="17"/>
                  </a:lnTo>
                  <a:lnTo>
                    <a:pt x="121" y="8"/>
                  </a:lnTo>
                  <a:lnTo>
                    <a:pt x="86" y="0"/>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10" name="Freeform 1039"/>
            <p:cNvSpPr>
              <a:spLocks/>
            </p:cNvSpPr>
            <p:nvPr/>
          </p:nvSpPr>
          <p:spPr bwMode="auto">
            <a:xfrm>
              <a:off x="3459" y="2206"/>
              <a:ext cx="15" cy="13"/>
            </a:xfrm>
            <a:custGeom>
              <a:avLst/>
              <a:gdLst>
                <a:gd name="T0" fmla="*/ 0 w 59"/>
                <a:gd name="T1" fmla="*/ 0 h 51"/>
                <a:gd name="T2" fmla="*/ 0 w 59"/>
                <a:gd name="T3" fmla="*/ 0 h 51"/>
                <a:gd name="T4" fmla="*/ 0 w 59"/>
                <a:gd name="T5" fmla="*/ 0 h 51"/>
                <a:gd name="T6" fmla="*/ 0 w 59"/>
                <a:gd name="T7" fmla="*/ 0 h 51"/>
                <a:gd name="T8" fmla="*/ 0 w 59"/>
                <a:gd name="T9" fmla="*/ 0 h 51"/>
                <a:gd name="T10" fmla="*/ 0 w 59"/>
                <a:gd name="T11" fmla="*/ 0 h 51"/>
                <a:gd name="T12" fmla="*/ 0 w 59"/>
                <a:gd name="T13" fmla="*/ 0 h 51"/>
                <a:gd name="T14" fmla="*/ 0 w 59"/>
                <a:gd name="T15" fmla="*/ 0 h 51"/>
                <a:gd name="T16" fmla="*/ 0 w 59"/>
                <a:gd name="T17" fmla="*/ 0 h 51"/>
                <a:gd name="T18" fmla="*/ 0 w 59"/>
                <a:gd name="T19" fmla="*/ 0 h 51"/>
                <a:gd name="T20" fmla="*/ 0 w 59"/>
                <a:gd name="T21" fmla="*/ 0 h 51"/>
                <a:gd name="T22" fmla="*/ 0 w 59"/>
                <a:gd name="T23" fmla="*/ 0 h 51"/>
                <a:gd name="T24" fmla="*/ 0 w 59"/>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1">
                  <a:moveTo>
                    <a:pt x="53" y="10"/>
                  </a:moveTo>
                  <a:lnTo>
                    <a:pt x="59" y="21"/>
                  </a:lnTo>
                  <a:lnTo>
                    <a:pt x="55" y="33"/>
                  </a:lnTo>
                  <a:lnTo>
                    <a:pt x="46" y="44"/>
                  </a:lnTo>
                  <a:lnTo>
                    <a:pt x="29" y="51"/>
                  </a:lnTo>
                  <a:lnTo>
                    <a:pt x="12" y="49"/>
                  </a:lnTo>
                  <a:lnTo>
                    <a:pt x="2" y="40"/>
                  </a:lnTo>
                  <a:lnTo>
                    <a:pt x="0" y="28"/>
                  </a:lnTo>
                  <a:lnTo>
                    <a:pt x="5" y="12"/>
                  </a:lnTo>
                  <a:lnTo>
                    <a:pt x="19" y="0"/>
                  </a:lnTo>
                  <a:lnTo>
                    <a:pt x="38" y="0"/>
                  </a:lnTo>
                  <a:lnTo>
                    <a:pt x="53" y="1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11" name="Freeform 1040"/>
            <p:cNvSpPr>
              <a:spLocks/>
            </p:cNvSpPr>
            <p:nvPr/>
          </p:nvSpPr>
          <p:spPr bwMode="auto">
            <a:xfrm>
              <a:off x="3559" y="2185"/>
              <a:ext cx="38" cy="40"/>
            </a:xfrm>
            <a:custGeom>
              <a:avLst/>
              <a:gdLst>
                <a:gd name="T0" fmla="*/ 0 w 156"/>
                <a:gd name="T1" fmla="*/ 0 h 158"/>
                <a:gd name="T2" fmla="*/ 0 w 156"/>
                <a:gd name="T3" fmla="*/ 0 h 158"/>
                <a:gd name="T4" fmla="*/ 0 w 156"/>
                <a:gd name="T5" fmla="*/ 0 h 158"/>
                <a:gd name="T6" fmla="*/ 0 w 156"/>
                <a:gd name="T7" fmla="*/ 0 h 158"/>
                <a:gd name="T8" fmla="*/ 0 w 156"/>
                <a:gd name="T9" fmla="*/ 0 h 158"/>
                <a:gd name="T10" fmla="*/ 0 w 156"/>
                <a:gd name="T11" fmla="*/ 0 h 158"/>
                <a:gd name="T12" fmla="*/ 0 w 156"/>
                <a:gd name="T13" fmla="*/ 0 h 158"/>
                <a:gd name="T14" fmla="*/ 0 w 156"/>
                <a:gd name="T15" fmla="*/ 0 h 158"/>
                <a:gd name="T16" fmla="*/ 0 w 156"/>
                <a:gd name="T17" fmla="*/ 0 h 158"/>
                <a:gd name="T18" fmla="*/ 0 w 156"/>
                <a:gd name="T19" fmla="*/ 0 h 158"/>
                <a:gd name="T20" fmla="*/ 0 w 156"/>
                <a:gd name="T21" fmla="*/ 0 h 158"/>
                <a:gd name="T22" fmla="*/ 0 w 156"/>
                <a:gd name="T23" fmla="*/ 0 h 158"/>
                <a:gd name="T24" fmla="*/ 0 w 156"/>
                <a:gd name="T25" fmla="*/ 0 h 158"/>
                <a:gd name="T26" fmla="*/ 0 w 156"/>
                <a:gd name="T27" fmla="*/ 0 h 158"/>
                <a:gd name="T28" fmla="*/ 0 w 156"/>
                <a:gd name="T29" fmla="*/ 0 h 158"/>
                <a:gd name="T30" fmla="*/ 0 w 156"/>
                <a:gd name="T31" fmla="*/ 0 h 158"/>
                <a:gd name="T32" fmla="*/ 0 w 156"/>
                <a:gd name="T33" fmla="*/ 0 h 158"/>
                <a:gd name="T34" fmla="*/ 0 w 156"/>
                <a:gd name="T35" fmla="*/ 0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58">
                  <a:moveTo>
                    <a:pt x="126" y="26"/>
                  </a:moveTo>
                  <a:lnTo>
                    <a:pt x="141" y="43"/>
                  </a:lnTo>
                  <a:lnTo>
                    <a:pt x="156" y="79"/>
                  </a:lnTo>
                  <a:lnTo>
                    <a:pt x="155" y="114"/>
                  </a:lnTo>
                  <a:lnTo>
                    <a:pt x="134" y="145"/>
                  </a:lnTo>
                  <a:lnTo>
                    <a:pt x="108" y="158"/>
                  </a:lnTo>
                  <a:lnTo>
                    <a:pt x="88" y="158"/>
                  </a:lnTo>
                  <a:lnTo>
                    <a:pt x="67" y="158"/>
                  </a:lnTo>
                  <a:lnTo>
                    <a:pt x="36" y="146"/>
                  </a:lnTo>
                  <a:lnTo>
                    <a:pt x="9" y="121"/>
                  </a:lnTo>
                  <a:lnTo>
                    <a:pt x="0" y="80"/>
                  </a:lnTo>
                  <a:lnTo>
                    <a:pt x="5" y="45"/>
                  </a:lnTo>
                  <a:lnTo>
                    <a:pt x="17" y="24"/>
                  </a:lnTo>
                  <a:lnTo>
                    <a:pt x="42" y="4"/>
                  </a:lnTo>
                  <a:lnTo>
                    <a:pt x="67" y="0"/>
                  </a:lnTo>
                  <a:lnTo>
                    <a:pt x="98" y="6"/>
                  </a:lnTo>
                  <a:lnTo>
                    <a:pt x="126" y="26"/>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12" name="Freeform 1041"/>
            <p:cNvSpPr>
              <a:spLocks/>
            </p:cNvSpPr>
            <p:nvPr/>
          </p:nvSpPr>
          <p:spPr bwMode="auto">
            <a:xfrm>
              <a:off x="3570" y="2199"/>
              <a:ext cx="15" cy="14"/>
            </a:xfrm>
            <a:custGeom>
              <a:avLst/>
              <a:gdLst>
                <a:gd name="T0" fmla="*/ 0 w 58"/>
                <a:gd name="T1" fmla="*/ 0 h 54"/>
                <a:gd name="T2" fmla="*/ 0 w 58"/>
                <a:gd name="T3" fmla="*/ 0 h 54"/>
                <a:gd name="T4" fmla="*/ 0 w 58"/>
                <a:gd name="T5" fmla="*/ 0 h 54"/>
                <a:gd name="T6" fmla="*/ 0 w 58"/>
                <a:gd name="T7" fmla="*/ 0 h 54"/>
                <a:gd name="T8" fmla="*/ 0 w 58"/>
                <a:gd name="T9" fmla="*/ 0 h 54"/>
                <a:gd name="T10" fmla="*/ 0 w 58"/>
                <a:gd name="T11" fmla="*/ 0 h 54"/>
                <a:gd name="T12" fmla="*/ 0 w 58"/>
                <a:gd name="T13" fmla="*/ 0 h 54"/>
                <a:gd name="T14" fmla="*/ 0 w 58"/>
                <a:gd name="T15" fmla="*/ 0 h 54"/>
                <a:gd name="T16" fmla="*/ 0 w 58"/>
                <a:gd name="T17" fmla="*/ 0 h 54"/>
                <a:gd name="T18" fmla="*/ 0 w 58"/>
                <a:gd name="T19" fmla="*/ 0 h 54"/>
                <a:gd name="T20" fmla="*/ 0 w 58"/>
                <a:gd name="T21" fmla="*/ 0 h 54"/>
                <a:gd name="T22" fmla="*/ 0 w 58"/>
                <a:gd name="T23" fmla="*/ 0 h 54"/>
                <a:gd name="T24" fmla="*/ 0 w 58"/>
                <a:gd name="T25" fmla="*/ 0 h 54"/>
                <a:gd name="T26" fmla="*/ 0 w 58"/>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54">
                  <a:moveTo>
                    <a:pt x="22" y="0"/>
                  </a:moveTo>
                  <a:lnTo>
                    <a:pt x="18" y="0"/>
                  </a:lnTo>
                  <a:lnTo>
                    <a:pt x="1" y="18"/>
                  </a:lnTo>
                  <a:lnTo>
                    <a:pt x="0" y="37"/>
                  </a:lnTo>
                  <a:lnTo>
                    <a:pt x="8" y="47"/>
                  </a:lnTo>
                  <a:lnTo>
                    <a:pt x="20" y="54"/>
                  </a:lnTo>
                  <a:lnTo>
                    <a:pt x="38" y="53"/>
                  </a:lnTo>
                  <a:lnTo>
                    <a:pt x="51" y="43"/>
                  </a:lnTo>
                  <a:lnTo>
                    <a:pt x="56" y="37"/>
                  </a:lnTo>
                  <a:lnTo>
                    <a:pt x="58" y="21"/>
                  </a:lnTo>
                  <a:lnTo>
                    <a:pt x="55" y="9"/>
                  </a:lnTo>
                  <a:lnTo>
                    <a:pt x="40" y="0"/>
                  </a:lnTo>
                  <a:lnTo>
                    <a:pt x="22" y="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13" name="Freeform 1042"/>
            <p:cNvSpPr>
              <a:spLocks/>
            </p:cNvSpPr>
            <p:nvPr/>
          </p:nvSpPr>
          <p:spPr bwMode="auto">
            <a:xfrm>
              <a:off x="3360" y="2071"/>
              <a:ext cx="300" cy="148"/>
            </a:xfrm>
            <a:custGeom>
              <a:avLst/>
              <a:gdLst>
                <a:gd name="T0" fmla="*/ 0 w 1199"/>
                <a:gd name="T1" fmla="*/ 0 h 590"/>
                <a:gd name="T2" fmla="*/ 0 w 1199"/>
                <a:gd name="T3" fmla="*/ 0 h 590"/>
                <a:gd name="T4" fmla="*/ 0 w 1199"/>
                <a:gd name="T5" fmla="*/ 0 h 590"/>
                <a:gd name="T6" fmla="*/ 0 w 1199"/>
                <a:gd name="T7" fmla="*/ 0 h 590"/>
                <a:gd name="T8" fmla="*/ 0 w 1199"/>
                <a:gd name="T9" fmla="*/ 0 h 590"/>
                <a:gd name="T10" fmla="*/ 0 w 1199"/>
                <a:gd name="T11" fmla="*/ 0 h 590"/>
                <a:gd name="T12" fmla="*/ 0 w 1199"/>
                <a:gd name="T13" fmla="*/ 0 h 590"/>
                <a:gd name="T14" fmla="*/ 0 w 1199"/>
                <a:gd name="T15" fmla="*/ 0 h 590"/>
                <a:gd name="T16" fmla="*/ 0 w 1199"/>
                <a:gd name="T17" fmla="*/ 0 h 590"/>
                <a:gd name="T18" fmla="*/ 0 w 1199"/>
                <a:gd name="T19" fmla="*/ 0 h 590"/>
                <a:gd name="T20" fmla="*/ 0 w 1199"/>
                <a:gd name="T21" fmla="*/ 0 h 590"/>
                <a:gd name="T22" fmla="*/ 0 w 1199"/>
                <a:gd name="T23" fmla="*/ 0 h 590"/>
                <a:gd name="T24" fmla="*/ 0 w 1199"/>
                <a:gd name="T25" fmla="*/ 0 h 590"/>
                <a:gd name="T26" fmla="*/ 0 w 1199"/>
                <a:gd name="T27" fmla="*/ 0 h 590"/>
                <a:gd name="T28" fmla="*/ 0 w 1199"/>
                <a:gd name="T29" fmla="*/ 0 h 590"/>
                <a:gd name="T30" fmla="*/ 0 w 1199"/>
                <a:gd name="T31" fmla="*/ 0 h 590"/>
                <a:gd name="T32" fmla="*/ 0 w 1199"/>
                <a:gd name="T33" fmla="*/ 0 h 590"/>
                <a:gd name="T34" fmla="*/ 0 w 1199"/>
                <a:gd name="T35" fmla="*/ 0 h 590"/>
                <a:gd name="T36" fmla="*/ 0 w 1199"/>
                <a:gd name="T37" fmla="*/ 0 h 590"/>
                <a:gd name="T38" fmla="*/ 0 w 1199"/>
                <a:gd name="T39" fmla="*/ 0 h 590"/>
                <a:gd name="T40" fmla="*/ 0 w 1199"/>
                <a:gd name="T41" fmla="*/ 0 h 590"/>
                <a:gd name="T42" fmla="*/ 0 w 1199"/>
                <a:gd name="T43" fmla="*/ 0 h 590"/>
                <a:gd name="T44" fmla="*/ 0 w 1199"/>
                <a:gd name="T45" fmla="*/ 0 h 590"/>
                <a:gd name="T46" fmla="*/ 0 w 1199"/>
                <a:gd name="T47" fmla="*/ 0 h 590"/>
                <a:gd name="T48" fmla="*/ 0 w 1199"/>
                <a:gd name="T49" fmla="*/ 0 h 590"/>
                <a:gd name="T50" fmla="*/ 0 w 1199"/>
                <a:gd name="T51" fmla="*/ 0 h 590"/>
                <a:gd name="T52" fmla="*/ 0 w 1199"/>
                <a:gd name="T53" fmla="*/ 0 h 590"/>
                <a:gd name="T54" fmla="*/ 0 w 1199"/>
                <a:gd name="T55" fmla="*/ 0 h 590"/>
                <a:gd name="T56" fmla="*/ 0 w 1199"/>
                <a:gd name="T57" fmla="*/ 0 h 590"/>
                <a:gd name="T58" fmla="*/ 0 w 1199"/>
                <a:gd name="T59" fmla="*/ 0 h 590"/>
                <a:gd name="T60" fmla="*/ 0 w 1199"/>
                <a:gd name="T61" fmla="*/ 0 h 590"/>
                <a:gd name="T62" fmla="*/ 0 w 1199"/>
                <a:gd name="T63" fmla="*/ 0 h 590"/>
                <a:gd name="T64" fmla="*/ 0 w 1199"/>
                <a:gd name="T65" fmla="*/ 0 h 590"/>
                <a:gd name="T66" fmla="*/ 0 w 1199"/>
                <a:gd name="T67" fmla="*/ 0 h 590"/>
                <a:gd name="T68" fmla="*/ 0 w 1199"/>
                <a:gd name="T69" fmla="*/ 0 h 590"/>
                <a:gd name="T70" fmla="*/ 0 w 1199"/>
                <a:gd name="T71" fmla="*/ 0 h 590"/>
                <a:gd name="T72" fmla="*/ 0 w 1199"/>
                <a:gd name="T73" fmla="*/ 0 h 5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99" h="590">
                  <a:moveTo>
                    <a:pt x="1188" y="273"/>
                  </a:moveTo>
                  <a:lnTo>
                    <a:pt x="1197" y="304"/>
                  </a:lnTo>
                  <a:lnTo>
                    <a:pt x="1199" y="360"/>
                  </a:lnTo>
                  <a:lnTo>
                    <a:pt x="1189" y="464"/>
                  </a:lnTo>
                  <a:lnTo>
                    <a:pt x="1175" y="515"/>
                  </a:lnTo>
                  <a:lnTo>
                    <a:pt x="1146" y="552"/>
                  </a:lnTo>
                  <a:lnTo>
                    <a:pt x="1122" y="558"/>
                  </a:lnTo>
                  <a:lnTo>
                    <a:pt x="1087" y="559"/>
                  </a:lnTo>
                  <a:lnTo>
                    <a:pt x="1025" y="557"/>
                  </a:lnTo>
                  <a:lnTo>
                    <a:pt x="993" y="552"/>
                  </a:lnTo>
                  <a:lnTo>
                    <a:pt x="978" y="534"/>
                  </a:lnTo>
                  <a:lnTo>
                    <a:pt x="945" y="480"/>
                  </a:lnTo>
                  <a:lnTo>
                    <a:pt x="904" y="444"/>
                  </a:lnTo>
                  <a:lnTo>
                    <a:pt x="876" y="438"/>
                  </a:lnTo>
                  <a:lnTo>
                    <a:pt x="842" y="437"/>
                  </a:lnTo>
                  <a:lnTo>
                    <a:pt x="817" y="445"/>
                  </a:lnTo>
                  <a:lnTo>
                    <a:pt x="794" y="475"/>
                  </a:lnTo>
                  <a:lnTo>
                    <a:pt x="783" y="506"/>
                  </a:lnTo>
                  <a:lnTo>
                    <a:pt x="781" y="560"/>
                  </a:lnTo>
                  <a:lnTo>
                    <a:pt x="768" y="583"/>
                  </a:lnTo>
                  <a:lnTo>
                    <a:pt x="746" y="588"/>
                  </a:lnTo>
                  <a:lnTo>
                    <a:pt x="714" y="585"/>
                  </a:lnTo>
                  <a:lnTo>
                    <a:pt x="669" y="585"/>
                  </a:lnTo>
                  <a:lnTo>
                    <a:pt x="581" y="589"/>
                  </a:lnTo>
                  <a:lnTo>
                    <a:pt x="529" y="590"/>
                  </a:lnTo>
                  <a:lnTo>
                    <a:pt x="520" y="583"/>
                  </a:lnTo>
                  <a:lnTo>
                    <a:pt x="510" y="535"/>
                  </a:lnTo>
                  <a:lnTo>
                    <a:pt x="488" y="504"/>
                  </a:lnTo>
                  <a:lnTo>
                    <a:pt x="469" y="488"/>
                  </a:lnTo>
                  <a:lnTo>
                    <a:pt x="443" y="478"/>
                  </a:lnTo>
                  <a:lnTo>
                    <a:pt x="420" y="475"/>
                  </a:lnTo>
                  <a:lnTo>
                    <a:pt x="396" y="476"/>
                  </a:lnTo>
                  <a:lnTo>
                    <a:pt x="368" y="484"/>
                  </a:lnTo>
                  <a:lnTo>
                    <a:pt x="354" y="494"/>
                  </a:lnTo>
                  <a:lnTo>
                    <a:pt x="340" y="509"/>
                  </a:lnTo>
                  <a:lnTo>
                    <a:pt x="310" y="555"/>
                  </a:lnTo>
                  <a:lnTo>
                    <a:pt x="288" y="569"/>
                  </a:lnTo>
                  <a:lnTo>
                    <a:pt x="242" y="571"/>
                  </a:lnTo>
                  <a:lnTo>
                    <a:pt x="126" y="570"/>
                  </a:lnTo>
                  <a:lnTo>
                    <a:pt x="87" y="557"/>
                  </a:lnTo>
                  <a:lnTo>
                    <a:pt x="59" y="533"/>
                  </a:lnTo>
                  <a:lnTo>
                    <a:pt x="36" y="504"/>
                  </a:lnTo>
                  <a:lnTo>
                    <a:pt x="23" y="491"/>
                  </a:lnTo>
                  <a:lnTo>
                    <a:pt x="12" y="472"/>
                  </a:lnTo>
                  <a:lnTo>
                    <a:pt x="4" y="446"/>
                  </a:lnTo>
                  <a:lnTo>
                    <a:pt x="0" y="410"/>
                  </a:lnTo>
                  <a:lnTo>
                    <a:pt x="5" y="365"/>
                  </a:lnTo>
                  <a:lnTo>
                    <a:pt x="13" y="324"/>
                  </a:lnTo>
                  <a:lnTo>
                    <a:pt x="27" y="279"/>
                  </a:lnTo>
                  <a:lnTo>
                    <a:pt x="38" y="258"/>
                  </a:lnTo>
                  <a:lnTo>
                    <a:pt x="69" y="232"/>
                  </a:lnTo>
                  <a:lnTo>
                    <a:pt x="127" y="196"/>
                  </a:lnTo>
                  <a:lnTo>
                    <a:pt x="203" y="159"/>
                  </a:lnTo>
                  <a:lnTo>
                    <a:pt x="315" y="119"/>
                  </a:lnTo>
                  <a:lnTo>
                    <a:pt x="329" y="110"/>
                  </a:lnTo>
                  <a:lnTo>
                    <a:pt x="342" y="99"/>
                  </a:lnTo>
                  <a:lnTo>
                    <a:pt x="352" y="91"/>
                  </a:lnTo>
                  <a:lnTo>
                    <a:pt x="377" y="47"/>
                  </a:lnTo>
                  <a:lnTo>
                    <a:pt x="404" y="26"/>
                  </a:lnTo>
                  <a:lnTo>
                    <a:pt x="437" y="10"/>
                  </a:lnTo>
                  <a:lnTo>
                    <a:pt x="505" y="0"/>
                  </a:lnTo>
                  <a:lnTo>
                    <a:pt x="612" y="3"/>
                  </a:lnTo>
                  <a:lnTo>
                    <a:pt x="687" y="19"/>
                  </a:lnTo>
                  <a:lnTo>
                    <a:pt x="751" y="43"/>
                  </a:lnTo>
                  <a:lnTo>
                    <a:pt x="769" y="68"/>
                  </a:lnTo>
                  <a:lnTo>
                    <a:pt x="819" y="95"/>
                  </a:lnTo>
                  <a:lnTo>
                    <a:pt x="898" y="136"/>
                  </a:lnTo>
                  <a:lnTo>
                    <a:pt x="932" y="143"/>
                  </a:lnTo>
                  <a:lnTo>
                    <a:pt x="989" y="149"/>
                  </a:lnTo>
                  <a:lnTo>
                    <a:pt x="1030" y="165"/>
                  </a:lnTo>
                  <a:lnTo>
                    <a:pt x="1108" y="201"/>
                  </a:lnTo>
                  <a:lnTo>
                    <a:pt x="1144" y="227"/>
                  </a:lnTo>
                  <a:lnTo>
                    <a:pt x="1188" y="273"/>
                  </a:lnTo>
                  <a:close/>
                </a:path>
              </a:pathLst>
            </a:custGeom>
            <a:solidFill>
              <a:srgbClr val="FF99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14" name="Freeform 1043"/>
            <p:cNvSpPr>
              <a:spLocks/>
            </p:cNvSpPr>
            <p:nvPr/>
          </p:nvSpPr>
          <p:spPr bwMode="auto">
            <a:xfrm>
              <a:off x="3445" y="2195"/>
              <a:ext cx="40" cy="37"/>
            </a:xfrm>
            <a:custGeom>
              <a:avLst/>
              <a:gdLst>
                <a:gd name="T0" fmla="*/ 0 w 162"/>
                <a:gd name="T1" fmla="*/ 0 h 150"/>
                <a:gd name="T2" fmla="*/ 0 w 162"/>
                <a:gd name="T3" fmla="*/ 0 h 150"/>
                <a:gd name="T4" fmla="*/ 0 w 162"/>
                <a:gd name="T5" fmla="*/ 0 h 150"/>
                <a:gd name="T6" fmla="*/ 0 w 162"/>
                <a:gd name="T7" fmla="*/ 0 h 150"/>
                <a:gd name="T8" fmla="*/ 0 w 162"/>
                <a:gd name="T9" fmla="*/ 0 h 150"/>
                <a:gd name="T10" fmla="*/ 0 w 162"/>
                <a:gd name="T11" fmla="*/ 0 h 150"/>
                <a:gd name="T12" fmla="*/ 0 w 162"/>
                <a:gd name="T13" fmla="*/ 0 h 150"/>
                <a:gd name="T14" fmla="*/ 0 w 162"/>
                <a:gd name="T15" fmla="*/ 0 h 150"/>
                <a:gd name="T16" fmla="*/ 0 w 162"/>
                <a:gd name="T17" fmla="*/ 0 h 150"/>
                <a:gd name="T18" fmla="*/ 0 w 162"/>
                <a:gd name="T19" fmla="*/ 0 h 150"/>
                <a:gd name="T20" fmla="*/ 0 w 162"/>
                <a:gd name="T21" fmla="*/ 0 h 150"/>
                <a:gd name="T22" fmla="*/ 0 w 162"/>
                <a:gd name="T23" fmla="*/ 0 h 150"/>
                <a:gd name="T24" fmla="*/ 0 w 162"/>
                <a:gd name="T25" fmla="*/ 0 h 150"/>
                <a:gd name="T26" fmla="*/ 0 w 162"/>
                <a:gd name="T27" fmla="*/ 0 h 150"/>
                <a:gd name="T28" fmla="*/ 0 w 162"/>
                <a:gd name="T29" fmla="*/ 0 h 150"/>
                <a:gd name="T30" fmla="*/ 0 w 162"/>
                <a:gd name="T31" fmla="*/ 0 h 150"/>
                <a:gd name="T32" fmla="*/ 0 w 162"/>
                <a:gd name="T33" fmla="*/ 0 h 150"/>
                <a:gd name="T34" fmla="*/ 0 w 162"/>
                <a:gd name="T35" fmla="*/ 0 h 150"/>
                <a:gd name="T36" fmla="*/ 0 w 162"/>
                <a:gd name="T37" fmla="*/ 0 h 150"/>
                <a:gd name="T38" fmla="*/ 0 w 162"/>
                <a:gd name="T39" fmla="*/ 0 h 150"/>
                <a:gd name="T40" fmla="*/ 0 w 162"/>
                <a:gd name="T41" fmla="*/ 0 h 150"/>
                <a:gd name="T42" fmla="*/ 0 w 162"/>
                <a:gd name="T43" fmla="*/ 0 h 150"/>
                <a:gd name="T44" fmla="*/ 0 w 162"/>
                <a:gd name="T45" fmla="*/ 0 h 150"/>
                <a:gd name="T46" fmla="*/ 0 w 162"/>
                <a:gd name="T47" fmla="*/ 0 h 150"/>
                <a:gd name="T48" fmla="*/ 0 w 162"/>
                <a:gd name="T49" fmla="*/ 0 h 150"/>
                <a:gd name="T50" fmla="*/ 0 w 162"/>
                <a:gd name="T51" fmla="*/ 0 h 150"/>
                <a:gd name="T52" fmla="*/ 0 w 162"/>
                <a:gd name="T53" fmla="*/ 0 h 150"/>
                <a:gd name="T54" fmla="*/ 0 w 162"/>
                <a:gd name="T55" fmla="*/ 0 h 150"/>
                <a:gd name="T56" fmla="*/ 0 w 162"/>
                <a:gd name="T57" fmla="*/ 0 h 150"/>
                <a:gd name="T58" fmla="*/ 0 w 162"/>
                <a:gd name="T59" fmla="*/ 0 h 150"/>
                <a:gd name="T60" fmla="*/ 0 w 162"/>
                <a:gd name="T61" fmla="*/ 0 h 150"/>
                <a:gd name="T62" fmla="*/ 0 w 162"/>
                <a:gd name="T63" fmla="*/ 0 h 150"/>
                <a:gd name="T64" fmla="*/ 0 w 162"/>
                <a:gd name="T65" fmla="*/ 0 h 150"/>
                <a:gd name="T66" fmla="*/ 0 w 162"/>
                <a:gd name="T67" fmla="*/ 0 h 150"/>
                <a:gd name="T68" fmla="*/ 0 w 162"/>
                <a:gd name="T69" fmla="*/ 0 h 150"/>
                <a:gd name="T70" fmla="*/ 0 w 162"/>
                <a:gd name="T71" fmla="*/ 0 h 150"/>
                <a:gd name="T72" fmla="*/ 0 w 162"/>
                <a:gd name="T73" fmla="*/ 0 h 150"/>
                <a:gd name="T74" fmla="*/ 0 w 162"/>
                <a:gd name="T75" fmla="*/ 0 h 150"/>
                <a:gd name="T76" fmla="*/ 0 w 162"/>
                <a:gd name="T77" fmla="*/ 0 h 150"/>
                <a:gd name="T78" fmla="*/ 0 w 162"/>
                <a:gd name="T79" fmla="*/ 0 h 150"/>
                <a:gd name="T80" fmla="*/ 0 w 162"/>
                <a:gd name="T81" fmla="*/ 0 h 150"/>
                <a:gd name="T82" fmla="*/ 0 w 162"/>
                <a:gd name="T83" fmla="*/ 0 h 150"/>
                <a:gd name="T84" fmla="*/ 0 w 162"/>
                <a:gd name="T85" fmla="*/ 0 h 150"/>
                <a:gd name="T86" fmla="*/ 0 w 162"/>
                <a:gd name="T87" fmla="*/ 0 h 150"/>
                <a:gd name="T88" fmla="*/ 0 w 162"/>
                <a:gd name="T89" fmla="*/ 0 h 150"/>
                <a:gd name="T90" fmla="*/ 0 w 162"/>
                <a:gd name="T91" fmla="*/ 0 h 150"/>
                <a:gd name="T92" fmla="*/ 0 w 162"/>
                <a:gd name="T93" fmla="*/ 0 h 150"/>
                <a:gd name="T94" fmla="*/ 0 w 162"/>
                <a:gd name="T95" fmla="*/ 0 h 150"/>
                <a:gd name="T96" fmla="*/ 0 w 162"/>
                <a:gd name="T97" fmla="*/ 0 h 150"/>
                <a:gd name="T98" fmla="*/ 0 w 162"/>
                <a:gd name="T99" fmla="*/ 0 h 150"/>
                <a:gd name="T100" fmla="*/ 0 w 162"/>
                <a:gd name="T101" fmla="*/ 0 h 150"/>
                <a:gd name="T102" fmla="*/ 0 w 162"/>
                <a:gd name="T103" fmla="*/ 0 h 150"/>
                <a:gd name="T104" fmla="*/ 0 w 162"/>
                <a:gd name="T105" fmla="*/ 0 h 150"/>
                <a:gd name="T106" fmla="*/ 0 w 162"/>
                <a:gd name="T107" fmla="*/ 0 h 150"/>
                <a:gd name="T108" fmla="*/ 0 w 162"/>
                <a:gd name="T109" fmla="*/ 0 h 150"/>
                <a:gd name="T110" fmla="*/ 0 w 162"/>
                <a:gd name="T111" fmla="*/ 0 h 150"/>
                <a:gd name="T112" fmla="*/ 0 w 162"/>
                <a:gd name="T113" fmla="*/ 0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2" h="150">
                  <a:moveTo>
                    <a:pt x="162" y="83"/>
                  </a:moveTo>
                  <a:lnTo>
                    <a:pt x="162" y="87"/>
                  </a:lnTo>
                  <a:lnTo>
                    <a:pt x="162" y="90"/>
                  </a:lnTo>
                  <a:lnTo>
                    <a:pt x="161" y="94"/>
                  </a:lnTo>
                  <a:lnTo>
                    <a:pt x="160" y="96"/>
                  </a:lnTo>
                  <a:lnTo>
                    <a:pt x="158" y="100"/>
                  </a:lnTo>
                  <a:lnTo>
                    <a:pt x="157" y="103"/>
                  </a:lnTo>
                  <a:lnTo>
                    <a:pt x="156" y="106"/>
                  </a:lnTo>
                  <a:lnTo>
                    <a:pt x="154" y="109"/>
                  </a:lnTo>
                  <a:lnTo>
                    <a:pt x="151" y="112"/>
                  </a:lnTo>
                  <a:lnTo>
                    <a:pt x="149" y="115"/>
                  </a:lnTo>
                  <a:lnTo>
                    <a:pt x="146" y="119"/>
                  </a:lnTo>
                  <a:lnTo>
                    <a:pt x="144" y="121"/>
                  </a:lnTo>
                  <a:lnTo>
                    <a:pt x="142" y="125"/>
                  </a:lnTo>
                  <a:lnTo>
                    <a:pt x="138" y="128"/>
                  </a:lnTo>
                  <a:lnTo>
                    <a:pt x="134" y="131"/>
                  </a:lnTo>
                  <a:lnTo>
                    <a:pt x="131" y="134"/>
                  </a:lnTo>
                  <a:lnTo>
                    <a:pt x="124" y="139"/>
                  </a:lnTo>
                  <a:lnTo>
                    <a:pt x="117" y="143"/>
                  </a:lnTo>
                  <a:lnTo>
                    <a:pt x="109" y="145"/>
                  </a:lnTo>
                  <a:lnTo>
                    <a:pt x="102" y="148"/>
                  </a:lnTo>
                  <a:lnTo>
                    <a:pt x="94" y="149"/>
                  </a:lnTo>
                  <a:lnTo>
                    <a:pt x="87" y="150"/>
                  </a:lnTo>
                  <a:lnTo>
                    <a:pt x="78" y="150"/>
                  </a:lnTo>
                  <a:lnTo>
                    <a:pt x="71" y="149"/>
                  </a:lnTo>
                  <a:lnTo>
                    <a:pt x="63" y="146"/>
                  </a:lnTo>
                  <a:lnTo>
                    <a:pt x="56" y="145"/>
                  </a:lnTo>
                  <a:lnTo>
                    <a:pt x="47" y="142"/>
                  </a:lnTo>
                  <a:lnTo>
                    <a:pt x="41" y="138"/>
                  </a:lnTo>
                  <a:lnTo>
                    <a:pt x="34" y="133"/>
                  </a:lnTo>
                  <a:lnTo>
                    <a:pt x="28" y="128"/>
                  </a:lnTo>
                  <a:lnTo>
                    <a:pt x="22" y="124"/>
                  </a:lnTo>
                  <a:lnTo>
                    <a:pt x="17" y="118"/>
                  </a:lnTo>
                  <a:lnTo>
                    <a:pt x="14" y="113"/>
                  </a:lnTo>
                  <a:lnTo>
                    <a:pt x="11" y="109"/>
                  </a:lnTo>
                  <a:lnTo>
                    <a:pt x="9" y="106"/>
                  </a:lnTo>
                  <a:lnTo>
                    <a:pt x="8" y="102"/>
                  </a:lnTo>
                  <a:lnTo>
                    <a:pt x="5" y="99"/>
                  </a:lnTo>
                  <a:lnTo>
                    <a:pt x="4" y="94"/>
                  </a:lnTo>
                  <a:lnTo>
                    <a:pt x="3" y="90"/>
                  </a:lnTo>
                  <a:lnTo>
                    <a:pt x="2" y="87"/>
                  </a:lnTo>
                  <a:lnTo>
                    <a:pt x="0" y="83"/>
                  </a:lnTo>
                  <a:lnTo>
                    <a:pt x="0" y="78"/>
                  </a:lnTo>
                  <a:lnTo>
                    <a:pt x="0" y="75"/>
                  </a:lnTo>
                  <a:lnTo>
                    <a:pt x="0" y="71"/>
                  </a:lnTo>
                  <a:lnTo>
                    <a:pt x="0" y="66"/>
                  </a:lnTo>
                  <a:lnTo>
                    <a:pt x="0" y="63"/>
                  </a:lnTo>
                  <a:lnTo>
                    <a:pt x="2" y="58"/>
                  </a:lnTo>
                  <a:lnTo>
                    <a:pt x="3" y="54"/>
                  </a:lnTo>
                  <a:lnTo>
                    <a:pt x="4" y="48"/>
                  </a:lnTo>
                  <a:lnTo>
                    <a:pt x="6" y="42"/>
                  </a:lnTo>
                  <a:lnTo>
                    <a:pt x="9" y="36"/>
                  </a:lnTo>
                  <a:lnTo>
                    <a:pt x="14" y="31"/>
                  </a:lnTo>
                  <a:lnTo>
                    <a:pt x="17" y="27"/>
                  </a:lnTo>
                  <a:lnTo>
                    <a:pt x="22" y="22"/>
                  </a:lnTo>
                  <a:lnTo>
                    <a:pt x="27" y="17"/>
                  </a:lnTo>
                  <a:lnTo>
                    <a:pt x="33" y="13"/>
                  </a:lnTo>
                  <a:lnTo>
                    <a:pt x="39" y="10"/>
                  </a:lnTo>
                  <a:lnTo>
                    <a:pt x="45" y="7"/>
                  </a:lnTo>
                  <a:lnTo>
                    <a:pt x="51" y="5"/>
                  </a:lnTo>
                  <a:lnTo>
                    <a:pt x="58" y="3"/>
                  </a:lnTo>
                  <a:lnTo>
                    <a:pt x="65" y="1"/>
                  </a:lnTo>
                  <a:lnTo>
                    <a:pt x="72" y="1"/>
                  </a:lnTo>
                  <a:lnTo>
                    <a:pt x="78" y="0"/>
                  </a:lnTo>
                  <a:lnTo>
                    <a:pt x="85" y="1"/>
                  </a:lnTo>
                  <a:lnTo>
                    <a:pt x="88" y="1"/>
                  </a:lnTo>
                  <a:lnTo>
                    <a:pt x="91" y="1"/>
                  </a:lnTo>
                  <a:lnTo>
                    <a:pt x="95" y="1"/>
                  </a:lnTo>
                  <a:lnTo>
                    <a:pt x="99" y="3"/>
                  </a:lnTo>
                  <a:lnTo>
                    <a:pt x="101" y="3"/>
                  </a:lnTo>
                  <a:lnTo>
                    <a:pt x="105" y="4"/>
                  </a:lnTo>
                  <a:lnTo>
                    <a:pt x="108" y="5"/>
                  </a:lnTo>
                  <a:lnTo>
                    <a:pt x="112" y="6"/>
                  </a:lnTo>
                  <a:lnTo>
                    <a:pt x="115" y="7"/>
                  </a:lnTo>
                  <a:lnTo>
                    <a:pt x="119" y="7"/>
                  </a:lnTo>
                  <a:lnTo>
                    <a:pt x="121" y="10"/>
                  </a:lnTo>
                  <a:lnTo>
                    <a:pt x="125" y="11"/>
                  </a:lnTo>
                  <a:lnTo>
                    <a:pt x="128" y="12"/>
                  </a:lnTo>
                  <a:lnTo>
                    <a:pt x="131" y="15"/>
                  </a:lnTo>
                  <a:lnTo>
                    <a:pt x="134" y="17"/>
                  </a:lnTo>
                  <a:lnTo>
                    <a:pt x="138" y="18"/>
                  </a:lnTo>
                  <a:lnTo>
                    <a:pt x="142" y="22"/>
                  </a:lnTo>
                  <a:lnTo>
                    <a:pt x="146" y="27"/>
                  </a:lnTo>
                  <a:lnTo>
                    <a:pt x="151" y="31"/>
                  </a:lnTo>
                  <a:lnTo>
                    <a:pt x="155" y="37"/>
                  </a:lnTo>
                  <a:lnTo>
                    <a:pt x="156" y="40"/>
                  </a:lnTo>
                  <a:lnTo>
                    <a:pt x="156" y="42"/>
                  </a:lnTo>
                  <a:lnTo>
                    <a:pt x="157" y="45"/>
                  </a:lnTo>
                  <a:lnTo>
                    <a:pt x="158" y="48"/>
                  </a:lnTo>
                  <a:lnTo>
                    <a:pt x="160" y="52"/>
                  </a:lnTo>
                  <a:lnTo>
                    <a:pt x="161" y="55"/>
                  </a:lnTo>
                  <a:lnTo>
                    <a:pt x="161" y="58"/>
                  </a:lnTo>
                  <a:lnTo>
                    <a:pt x="162" y="61"/>
                  </a:lnTo>
                  <a:lnTo>
                    <a:pt x="162" y="66"/>
                  </a:lnTo>
                  <a:lnTo>
                    <a:pt x="161" y="69"/>
                  </a:lnTo>
                  <a:lnTo>
                    <a:pt x="158" y="70"/>
                  </a:lnTo>
                  <a:lnTo>
                    <a:pt x="157" y="70"/>
                  </a:lnTo>
                  <a:lnTo>
                    <a:pt x="156" y="66"/>
                  </a:lnTo>
                  <a:lnTo>
                    <a:pt x="156" y="61"/>
                  </a:lnTo>
                  <a:lnTo>
                    <a:pt x="155" y="55"/>
                  </a:lnTo>
                  <a:lnTo>
                    <a:pt x="154" y="51"/>
                  </a:lnTo>
                  <a:lnTo>
                    <a:pt x="152" y="47"/>
                  </a:lnTo>
                  <a:lnTo>
                    <a:pt x="151" y="45"/>
                  </a:lnTo>
                  <a:lnTo>
                    <a:pt x="150" y="41"/>
                  </a:lnTo>
                  <a:lnTo>
                    <a:pt x="149" y="39"/>
                  </a:lnTo>
                  <a:lnTo>
                    <a:pt x="145" y="33"/>
                  </a:lnTo>
                  <a:lnTo>
                    <a:pt x="142" y="29"/>
                  </a:lnTo>
                  <a:lnTo>
                    <a:pt x="138" y="25"/>
                  </a:lnTo>
                  <a:lnTo>
                    <a:pt x="134" y="23"/>
                  </a:lnTo>
                  <a:lnTo>
                    <a:pt x="131" y="21"/>
                  </a:lnTo>
                  <a:lnTo>
                    <a:pt x="126" y="18"/>
                  </a:lnTo>
                  <a:lnTo>
                    <a:pt x="120" y="16"/>
                  </a:lnTo>
                  <a:lnTo>
                    <a:pt x="115" y="13"/>
                  </a:lnTo>
                  <a:lnTo>
                    <a:pt x="111" y="12"/>
                  </a:lnTo>
                  <a:lnTo>
                    <a:pt x="105" y="11"/>
                  </a:lnTo>
                  <a:lnTo>
                    <a:pt x="99" y="9"/>
                  </a:lnTo>
                  <a:lnTo>
                    <a:pt x="93" y="7"/>
                  </a:lnTo>
                  <a:lnTo>
                    <a:pt x="88" y="7"/>
                  </a:lnTo>
                  <a:lnTo>
                    <a:pt x="82" y="7"/>
                  </a:lnTo>
                  <a:lnTo>
                    <a:pt x="76" y="7"/>
                  </a:lnTo>
                  <a:lnTo>
                    <a:pt x="70" y="7"/>
                  </a:lnTo>
                  <a:lnTo>
                    <a:pt x="64" y="7"/>
                  </a:lnTo>
                  <a:lnTo>
                    <a:pt x="59" y="9"/>
                  </a:lnTo>
                  <a:lnTo>
                    <a:pt x="50" y="11"/>
                  </a:lnTo>
                  <a:lnTo>
                    <a:pt x="41" y="15"/>
                  </a:lnTo>
                  <a:lnTo>
                    <a:pt x="34" y="19"/>
                  </a:lnTo>
                  <a:lnTo>
                    <a:pt x="28" y="25"/>
                  </a:lnTo>
                  <a:lnTo>
                    <a:pt x="21" y="31"/>
                  </a:lnTo>
                  <a:lnTo>
                    <a:pt x="17" y="39"/>
                  </a:lnTo>
                  <a:lnTo>
                    <a:pt x="12" y="46"/>
                  </a:lnTo>
                  <a:lnTo>
                    <a:pt x="10" y="54"/>
                  </a:lnTo>
                  <a:lnTo>
                    <a:pt x="8" y="61"/>
                  </a:lnTo>
                  <a:lnTo>
                    <a:pt x="6" y="70"/>
                  </a:lnTo>
                  <a:lnTo>
                    <a:pt x="6" y="78"/>
                  </a:lnTo>
                  <a:lnTo>
                    <a:pt x="8" y="87"/>
                  </a:lnTo>
                  <a:lnTo>
                    <a:pt x="10" y="95"/>
                  </a:lnTo>
                  <a:lnTo>
                    <a:pt x="14" y="103"/>
                  </a:lnTo>
                  <a:lnTo>
                    <a:pt x="20" y="112"/>
                  </a:lnTo>
                  <a:lnTo>
                    <a:pt x="27" y="119"/>
                  </a:lnTo>
                  <a:lnTo>
                    <a:pt x="33" y="125"/>
                  </a:lnTo>
                  <a:lnTo>
                    <a:pt x="40" y="130"/>
                  </a:lnTo>
                  <a:lnTo>
                    <a:pt x="46" y="133"/>
                  </a:lnTo>
                  <a:lnTo>
                    <a:pt x="54" y="137"/>
                  </a:lnTo>
                  <a:lnTo>
                    <a:pt x="61" y="139"/>
                  </a:lnTo>
                  <a:lnTo>
                    <a:pt x="70" y="140"/>
                  </a:lnTo>
                  <a:lnTo>
                    <a:pt x="77" y="142"/>
                  </a:lnTo>
                  <a:lnTo>
                    <a:pt x="85" y="142"/>
                  </a:lnTo>
                  <a:lnTo>
                    <a:pt x="93" y="140"/>
                  </a:lnTo>
                  <a:lnTo>
                    <a:pt x="100" y="140"/>
                  </a:lnTo>
                  <a:lnTo>
                    <a:pt x="108" y="138"/>
                  </a:lnTo>
                  <a:lnTo>
                    <a:pt x="115" y="136"/>
                  </a:lnTo>
                  <a:lnTo>
                    <a:pt x="123" y="131"/>
                  </a:lnTo>
                  <a:lnTo>
                    <a:pt x="130" y="127"/>
                  </a:lnTo>
                  <a:lnTo>
                    <a:pt x="136" y="121"/>
                  </a:lnTo>
                  <a:lnTo>
                    <a:pt x="143" y="116"/>
                  </a:lnTo>
                  <a:lnTo>
                    <a:pt x="146" y="111"/>
                  </a:lnTo>
                  <a:lnTo>
                    <a:pt x="150" y="105"/>
                  </a:lnTo>
                  <a:lnTo>
                    <a:pt x="151" y="99"/>
                  </a:lnTo>
                  <a:lnTo>
                    <a:pt x="154" y="94"/>
                  </a:lnTo>
                  <a:lnTo>
                    <a:pt x="155" y="88"/>
                  </a:lnTo>
                  <a:lnTo>
                    <a:pt x="156" y="83"/>
                  </a:lnTo>
                  <a:lnTo>
                    <a:pt x="156" y="78"/>
                  </a:lnTo>
                  <a:lnTo>
                    <a:pt x="157" y="75"/>
                  </a:lnTo>
                  <a:lnTo>
                    <a:pt x="158" y="72"/>
                  </a:lnTo>
                  <a:lnTo>
                    <a:pt x="161" y="71"/>
                  </a:lnTo>
                  <a:lnTo>
                    <a:pt x="161" y="72"/>
                  </a:lnTo>
                  <a:lnTo>
                    <a:pt x="162" y="73"/>
                  </a:lnTo>
                  <a:lnTo>
                    <a:pt x="162" y="75"/>
                  </a:lnTo>
                  <a:lnTo>
                    <a:pt x="162" y="77"/>
                  </a:lnTo>
                  <a:lnTo>
                    <a:pt x="162" y="79"/>
                  </a:lnTo>
                  <a:lnTo>
                    <a:pt x="162"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15" name="Freeform 1044"/>
            <p:cNvSpPr>
              <a:spLocks/>
            </p:cNvSpPr>
            <p:nvPr/>
          </p:nvSpPr>
          <p:spPr bwMode="auto">
            <a:xfrm>
              <a:off x="3461" y="2162"/>
              <a:ext cx="28" cy="17"/>
            </a:xfrm>
            <a:custGeom>
              <a:avLst/>
              <a:gdLst>
                <a:gd name="T0" fmla="*/ 0 w 113"/>
                <a:gd name="T1" fmla="*/ 0 h 67"/>
                <a:gd name="T2" fmla="*/ 0 w 113"/>
                <a:gd name="T3" fmla="*/ 0 h 67"/>
                <a:gd name="T4" fmla="*/ 0 w 113"/>
                <a:gd name="T5" fmla="*/ 0 h 67"/>
                <a:gd name="T6" fmla="*/ 0 w 113"/>
                <a:gd name="T7" fmla="*/ 0 h 67"/>
                <a:gd name="T8" fmla="*/ 0 w 113"/>
                <a:gd name="T9" fmla="*/ 0 h 67"/>
                <a:gd name="T10" fmla="*/ 0 w 113"/>
                <a:gd name="T11" fmla="*/ 0 h 67"/>
                <a:gd name="T12" fmla="*/ 0 w 113"/>
                <a:gd name="T13" fmla="*/ 0 h 67"/>
                <a:gd name="T14" fmla="*/ 0 w 113"/>
                <a:gd name="T15" fmla="*/ 0 h 67"/>
                <a:gd name="T16" fmla="*/ 0 w 113"/>
                <a:gd name="T17" fmla="*/ 0 h 67"/>
                <a:gd name="T18" fmla="*/ 0 w 113"/>
                <a:gd name="T19" fmla="*/ 0 h 67"/>
                <a:gd name="T20" fmla="*/ 0 w 113"/>
                <a:gd name="T21" fmla="*/ 0 h 67"/>
                <a:gd name="T22" fmla="*/ 0 w 113"/>
                <a:gd name="T23" fmla="*/ 0 h 67"/>
                <a:gd name="T24" fmla="*/ 0 w 113"/>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67">
                  <a:moveTo>
                    <a:pt x="113" y="11"/>
                  </a:moveTo>
                  <a:lnTo>
                    <a:pt x="102" y="46"/>
                  </a:lnTo>
                  <a:lnTo>
                    <a:pt x="98" y="63"/>
                  </a:lnTo>
                  <a:lnTo>
                    <a:pt x="91" y="67"/>
                  </a:lnTo>
                  <a:lnTo>
                    <a:pt x="35" y="52"/>
                  </a:lnTo>
                  <a:lnTo>
                    <a:pt x="0" y="36"/>
                  </a:lnTo>
                  <a:lnTo>
                    <a:pt x="7" y="22"/>
                  </a:lnTo>
                  <a:lnTo>
                    <a:pt x="25" y="9"/>
                  </a:lnTo>
                  <a:lnTo>
                    <a:pt x="69" y="0"/>
                  </a:lnTo>
                  <a:lnTo>
                    <a:pt x="95" y="0"/>
                  </a:lnTo>
                  <a:lnTo>
                    <a:pt x="110" y="3"/>
                  </a:lnTo>
                  <a:lnTo>
                    <a:pt x="113"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16" name="Freeform 1045"/>
            <p:cNvSpPr>
              <a:spLocks/>
            </p:cNvSpPr>
            <p:nvPr/>
          </p:nvSpPr>
          <p:spPr bwMode="auto">
            <a:xfrm>
              <a:off x="3439" y="2089"/>
              <a:ext cx="30" cy="77"/>
            </a:xfrm>
            <a:custGeom>
              <a:avLst/>
              <a:gdLst>
                <a:gd name="T0" fmla="*/ 0 w 117"/>
                <a:gd name="T1" fmla="*/ 0 h 305"/>
                <a:gd name="T2" fmla="*/ 0 w 117"/>
                <a:gd name="T3" fmla="*/ 0 h 305"/>
                <a:gd name="T4" fmla="*/ 0 w 117"/>
                <a:gd name="T5" fmla="*/ 0 h 305"/>
                <a:gd name="T6" fmla="*/ 0 w 117"/>
                <a:gd name="T7" fmla="*/ 0 h 305"/>
                <a:gd name="T8" fmla="*/ 0 w 117"/>
                <a:gd name="T9" fmla="*/ 0 h 305"/>
                <a:gd name="T10" fmla="*/ 0 w 117"/>
                <a:gd name="T11" fmla="*/ 0 h 305"/>
                <a:gd name="T12" fmla="*/ 0 w 117"/>
                <a:gd name="T13" fmla="*/ 0 h 305"/>
                <a:gd name="T14" fmla="*/ 0 w 117"/>
                <a:gd name="T15" fmla="*/ 0 h 305"/>
                <a:gd name="T16" fmla="*/ 0 w 117"/>
                <a:gd name="T17" fmla="*/ 0 h 305"/>
                <a:gd name="T18" fmla="*/ 0 w 117"/>
                <a:gd name="T19" fmla="*/ 0 h 305"/>
                <a:gd name="T20" fmla="*/ 0 w 117"/>
                <a:gd name="T21" fmla="*/ 0 h 305"/>
                <a:gd name="T22" fmla="*/ 0 w 117"/>
                <a:gd name="T23" fmla="*/ 0 h 305"/>
                <a:gd name="T24" fmla="*/ 0 w 117"/>
                <a:gd name="T25" fmla="*/ 0 h 305"/>
                <a:gd name="T26" fmla="*/ 0 w 117"/>
                <a:gd name="T27" fmla="*/ 0 h 305"/>
                <a:gd name="T28" fmla="*/ 0 w 117"/>
                <a:gd name="T29" fmla="*/ 0 h 305"/>
                <a:gd name="T30" fmla="*/ 0 w 117"/>
                <a:gd name="T31" fmla="*/ 0 h 305"/>
                <a:gd name="T32" fmla="*/ 0 w 117"/>
                <a:gd name="T33" fmla="*/ 0 h 305"/>
                <a:gd name="T34" fmla="*/ 0 w 117"/>
                <a:gd name="T35" fmla="*/ 0 h 305"/>
                <a:gd name="T36" fmla="*/ 0 w 117"/>
                <a:gd name="T37" fmla="*/ 0 h 305"/>
                <a:gd name="T38" fmla="*/ 0 w 117"/>
                <a:gd name="T39" fmla="*/ 0 h 305"/>
                <a:gd name="T40" fmla="*/ 0 w 117"/>
                <a:gd name="T41" fmla="*/ 0 h 305"/>
                <a:gd name="T42" fmla="*/ 0 w 117"/>
                <a:gd name="T43" fmla="*/ 0 h 305"/>
                <a:gd name="T44" fmla="*/ 0 w 117"/>
                <a:gd name="T45" fmla="*/ 0 h 3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305">
                  <a:moveTo>
                    <a:pt x="86" y="0"/>
                  </a:moveTo>
                  <a:lnTo>
                    <a:pt x="93" y="41"/>
                  </a:lnTo>
                  <a:lnTo>
                    <a:pt x="104" y="118"/>
                  </a:lnTo>
                  <a:lnTo>
                    <a:pt x="115" y="209"/>
                  </a:lnTo>
                  <a:lnTo>
                    <a:pt x="117" y="241"/>
                  </a:lnTo>
                  <a:lnTo>
                    <a:pt x="114" y="266"/>
                  </a:lnTo>
                  <a:lnTo>
                    <a:pt x="99" y="283"/>
                  </a:lnTo>
                  <a:lnTo>
                    <a:pt x="75" y="301"/>
                  </a:lnTo>
                  <a:lnTo>
                    <a:pt x="60" y="305"/>
                  </a:lnTo>
                  <a:lnTo>
                    <a:pt x="44" y="296"/>
                  </a:lnTo>
                  <a:lnTo>
                    <a:pt x="30" y="278"/>
                  </a:lnTo>
                  <a:lnTo>
                    <a:pt x="19" y="233"/>
                  </a:lnTo>
                  <a:lnTo>
                    <a:pt x="6" y="170"/>
                  </a:lnTo>
                  <a:lnTo>
                    <a:pt x="0" y="123"/>
                  </a:lnTo>
                  <a:lnTo>
                    <a:pt x="6" y="87"/>
                  </a:lnTo>
                  <a:lnTo>
                    <a:pt x="14" y="68"/>
                  </a:lnTo>
                  <a:lnTo>
                    <a:pt x="41" y="41"/>
                  </a:lnTo>
                  <a:lnTo>
                    <a:pt x="74" y="2"/>
                  </a:lnTo>
                  <a:lnTo>
                    <a:pt x="77" y="1"/>
                  </a:lnTo>
                  <a:lnTo>
                    <a:pt x="80" y="1"/>
                  </a:lnTo>
                  <a:lnTo>
                    <a:pt x="84" y="0"/>
                  </a:lnTo>
                  <a:lnTo>
                    <a:pt x="8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17" name="Freeform 1046"/>
            <p:cNvSpPr>
              <a:spLocks/>
            </p:cNvSpPr>
            <p:nvPr/>
          </p:nvSpPr>
          <p:spPr bwMode="auto">
            <a:xfrm>
              <a:off x="3491" y="2161"/>
              <a:ext cx="29" cy="21"/>
            </a:xfrm>
            <a:custGeom>
              <a:avLst/>
              <a:gdLst>
                <a:gd name="T0" fmla="*/ 0 w 115"/>
                <a:gd name="T1" fmla="*/ 0 h 85"/>
                <a:gd name="T2" fmla="*/ 0 w 115"/>
                <a:gd name="T3" fmla="*/ 0 h 85"/>
                <a:gd name="T4" fmla="*/ 0 w 115"/>
                <a:gd name="T5" fmla="*/ 0 h 85"/>
                <a:gd name="T6" fmla="*/ 0 w 115"/>
                <a:gd name="T7" fmla="*/ 0 h 85"/>
                <a:gd name="T8" fmla="*/ 0 w 115"/>
                <a:gd name="T9" fmla="*/ 0 h 85"/>
                <a:gd name="T10" fmla="*/ 0 w 115"/>
                <a:gd name="T11" fmla="*/ 0 h 85"/>
                <a:gd name="T12" fmla="*/ 0 w 115"/>
                <a:gd name="T13" fmla="*/ 0 h 85"/>
                <a:gd name="T14" fmla="*/ 0 w 115"/>
                <a:gd name="T15" fmla="*/ 0 h 85"/>
                <a:gd name="T16" fmla="*/ 0 w 115"/>
                <a:gd name="T17" fmla="*/ 0 h 85"/>
                <a:gd name="T18" fmla="*/ 0 w 115"/>
                <a:gd name="T19" fmla="*/ 0 h 85"/>
                <a:gd name="T20" fmla="*/ 0 w 115"/>
                <a:gd name="T21" fmla="*/ 0 h 85"/>
                <a:gd name="T22" fmla="*/ 0 w 115"/>
                <a:gd name="T23" fmla="*/ 0 h 85"/>
                <a:gd name="T24" fmla="*/ 0 w 115"/>
                <a:gd name="T25" fmla="*/ 0 h 85"/>
                <a:gd name="T26" fmla="*/ 0 w 115"/>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 h="85">
                  <a:moveTo>
                    <a:pt x="0" y="77"/>
                  </a:moveTo>
                  <a:lnTo>
                    <a:pt x="0" y="59"/>
                  </a:lnTo>
                  <a:lnTo>
                    <a:pt x="6" y="24"/>
                  </a:lnTo>
                  <a:lnTo>
                    <a:pt x="17" y="3"/>
                  </a:lnTo>
                  <a:lnTo>
                    <a:pt x="49" y="0"/>
                  </a:lnTo>
                  <a:lnTo>
                    <a:pt x="96" y="4"/>
                  </a:lnTo>
                  <a:lnTo>
                    <a:pt x="108" y="11"/>
                  </a:lnTo>
                  <a:lnTo>
                    <a:pt x="115" y="31"/>
                  </a:lnTo>
                  <a:lnTo>
                    <a:pt x="113" y="60"/>
                  </a:lnTo>
                  <a:lnTo>
                    <a:pt x="110" y="80"/>
                  </a:lnTo>
                  <a:lnTo>
                    <a:pt x="102" y="85"/>
                  </a:lnTo>
                  <a:lnTo>
                    <a:pt x="20" y="83"/>
                  </a:lnTo>
                  <a:lnTo>
                    <a:pt x="0" y="7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18" name="Freeform 1047"/>
            <p:cNvSpPr>
              <a:spLocks/>
            </p:cNvSpPr>
            <p:nvPr/>
          </p:nvSpPr>
          <p:spPr bwMode="auto">
            <a:xfrm>
              <a:off x="3527" y="2163"/>
              <a:ext cx="42" cy="20"/>
            </a:xfrm>
            <a:custGeom>
              <a:avLst/>
              <a:gdLst>
                <a:gd name="T0" fmla="*/ 0 w 166"/>
                <a:gd name="T1" fmla="*/ 0 h 80"/>
                <a:gd name="T2" fmla="*/ 0 w 166"/>
                <a:gd name="T3" fmla="*/ 0 h 80"/>
                <a:gd name="T4" fmla="*/ 0 w 166"/>
                <a:gd name="T5" fmla="*/ 0 h 80"/>
                <a:gd name="T6" fmla="*/ 0 w 166"/>
                <a:gd name="T7" fmla="*/ 0 h 80"/>
                <a:gd name="T8" fmla="*/ 0 w 166"/>
                <a:gd name="T9" fmla="*/ 0 h 80"/>
                <a:gd name="T10" fmla="*/ 0 w 166"/>
                <a:gd name="T11" fmla="*/ 0 h 80"/>
                <a:gd name="T12" fmla="*/ 0 w 166"/>
                <a:gd name="T13" fmla="*/ 0 h 80"/>
                <a:gd name="T14" fmla="*/ 0 w 166"/>
                <a:gd name="T15" fmla="*/ 0 h 80"/>
                <a:gd name="T16" fmla="*/ 0 w 166"/>
                <a:gd name="T17" fmla="*/ 0 h 80"/>
                <a:gd name="T18" fmla="*/ 0 w 166"/>
                <a:gd name="T19" fmla="*/ 0 h 80"/>
                <a:gd name="T20" fmla="*/ 0 w 166"/>
                <a:gd name="T21" fmla="*/ 0 h 80"/>
                <a:gd name="T22" fmla="*/ 0 w 166"/>
                <a:gd name="T23" fmla="*/ 0 h 80"/>
                <a:gd name="T24" fmla="*/ 0 w 166"/>
                <a:gd name="T25" fmla="*/ 0 h 80"/>
                <a:gd name="T26" fmla="*/ 0 w 16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6" h="80">
                  <a:moveTo>
                    <a:pt x="166" y="30"/>
                  </a:moveTo>
                  <a:lnTo>
                    <a:pt x="163" y="42"/>
                  </a:lnTo>
                  <a:lnTo>
                    <a:pt x="143" y="61"/>
                  </a:lnTo>
                  <a:lnTo>
                    <a:pt x="122" y="78"/>
                  </a:lnTo>
                  <a:lnTo>
                    <a:pt x="8" y="80"/>
                  </a:lnTo>
                  <a:lnTo>
                    <a:pt x="2" y="77"/>
                  </a:lnTo>
                  <a:lnTo>
                    <a:pt x="0" y="56"/>
                  </a:lnTo>
                  <a:lnTo>
                    <a:pt x="3" y="17"/>
                  </a:lnTo>
                  <a:lnTo>
                    <a:pt x="27" y="3"/>
                  </a:lnTo>
                  <a:lnTo>
                    <a:pt x="100" y="0"/>
                  </a:lnTo>
                  <a:lnTo>
                    <a:pt x="131" y="5"/>
                  </a:lnTo>
                  <a:lnTo>
                    <a:pt x="159" y="18"/>
                  </a:lnTo>
                  <a:lnTo>
                    <a:pt x="166" y="3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19" name="Freeform 1048"/>
            <p:cNvSpPr>
              <a:spLocks/>
            </p:cNvSpPr>
            <p:nvPr/>
          </p:nvSpPr>
          <p:spPr bwMode="auto">
            <a:xfrm>
              <a:off x="3546" y="2095"/>
              <a:ext cx="39" cy="65"/>
            </a:xfrm>
            <a:custGeom>
              <a:avLst/>
              <a:gdLst>
                <a:gd name="T0" fmla="*/ 0 w 155"/>
                <a:gd name="T1" fmla="*/ 0 h 261"/>
                <a:gd name="T2" fmla="*/ 0 w 155"/>
                <a:gd name="T3" fmla="*/ 0 h 261"/>
                <a:gd name="T4" fmla="*/ 0 w 155"/>
                <a:gd name="T5" fmla="*/ 0 h 261"/>
                <a:gd name="T6" fmla="*/ 0 w 155"/>
                <a:gd name="T7" fmla="*/ 0 h 261"/>
                <a:gd name="T8" fmla="*/ 0 w 155"/>
                <a:gd name="T9" fmla="*/ 0 h 261"/>
                <a:gd name="T10" fmla="*/ 0 w 155"/>
                <a:gd name="T11" fmla="*/ 0 h 261"/>
                <a:gd name="T12" fmla="*/ 0 w 155"/>
                <a:gd name="T13" fmla="*/ 0 h 261"/>
                <a:gd name="T14" fmla="*/ 0 w 155"/>
                <a:gd name="T15" fmla="*/ 0 h 261"/>
                <a:gd name="T16" fmla="*/ 0 w 155"/>
                <a:gd name="T17" fmla="*/ 0 h 261"/>
                <a:gd name="T18" fmla="*/ 0 w 155"/>
                <a:gd name="T19" fmla="*/ 0 h 261"/>
                <a:gd name="T20" fmla="*/ 0 w 155"/>
                <a:gd name="T21" fmla="*/ 0 h 261"/>
                <a:gd name="T22" fmla="*/ 0 w 155"/>
                <a:gd name="T23" fmla="*/ 0 h 261"/>
                <a:gd name="T24" fmla="*/ 0 w 155"/>
                <a:gd name="T25" fmla="*/ 0 h 261"/>
                <a:gd name="T26" fmla="*/ 0 w 155"/>
                <a:gd name="T27" fmla="*/ 0 h 261"/>
                <a:gd name="T28" fmla="*/ 0 w 155"/>
                <a:gd name="T29" fmla="*/ 0 h 261"/>
                <a:gd name="T30" fmla="*/ 0 w 155"/>
                <a:gd name="T31" fmla="*/ 0 h 261"/>
                <a:gd name="T32" fmla="*/ 0 w 155"/>
                <a:gd name="T33" fmla="*/ 0 h 261"/>
                <a:gd name="T34" fmla="*/ 0 w 155"/>
                <a:gd name="T35" fmla="*/ 0 h 261"/>
                <a:gd name="T36" fmla="*/ 0 w 155"/>
                <a:gd name="T37" fmla="*/ 0 h 261"/>
                <a:gd name="T38" fmla="*/ 0 w 155"/>
                <a:gd name="T39" fmla="*/ 0 h 261"/>
                <a:gd name="T40" fmla="*/ 0 w 155"/>
                <a:gd name="T41" fmla="*/ 0 h 261"/>
                <a:gd name="T42" fmla="*/ 0 w 155"/>
                <a:gd name="T43" fmla="*/ 0 h 261"/>
                <a:gd name="T44" fmla="*/ 0 w 155"/>
                <a:gd name="T45" fmla="*/ 0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61">
                  <a:moveTo>
                    <a:pt x="20" y="0"/>
                  </a:moveTo>
                  <a:lnTo>
                    <a:pt x="63" y="19"/>
                  </a:lnTo>
                  <a:lnTo>
                    <a:pt x="110" y="47"/>
                  </a:lnTo>
                  <a:lnTo>
                    <a:pt x="135" y="59"/>
                  </a:lnTo>
                  <a:lnTo>
                    <a:pt x="145" y="76"/>
                  </a:lnTo>
                  <a:lnTo>
                    <a:pt x="152" y="108"/>
                  </a:lnTo>
                  <a:lnTo>
                    <a:pt x="153" y="169"/>
                  </a:lnTo>
                  <a:lnTo>
                    <a:pt x="155" y="215"/>
                  </a:lnTo>
                  <a:lnTo>
                    <a:pt x="149" y="234"/>
                  </a:lnTo>
                  <a:lnTo>
                    <a:pt x="139" y="253"/>
                  </a:lnTo>
                  <a:lnTo>
                    <a:pt x="125" y="261"/>
                  </a:lnTo>
                  <a:lnTo>
                    <a:pt x="109" y="260"/>
                  </a:lnTo>
                  <a:lnTo>
                    <a:pt x="73" y="252"/>
                  </a:lnTo>
                  <a:lnTo>
                    <a:pt x="19" y="217"/>
                  </a:lnTo>
                  <a:lnTo>
                    <a:pt x="3" y="158"/>
                  </a:lnTo>
                  <a:lnTo>
                    <a:pt x="2" y="102"/>
                  </a:lnTo>
                  <a:lnTo>
                    <a:pt x="0" y="52"/>
                  </a:lnTo>
                  <a:lnTo>
                    <a:pt x="13" y="7"/>
                  </a:lnTo>
                  <a:lnTo>
                    <a:pt x="13" y="5"/>
                  </a:lnTo>
                  <a:lnTo>
                    <a:pt x="14" y="3"/>
                  </a:lnTo>
                  <a:lnTo>
                    <a:pt x="17" y="1"/>
                  </a:lnTo>
                  <a:lnTo>
                    <a:pt x="2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20" name="Freeform 1049"/>
            <p:cNvSpPr>
              <a:spLocks/>
            </p:cNvSpPr>
            <p:nvPr/>
          </p:nvSpPr>
          <p:spPr bwMode="auto">
            <a:xfrm>
              <a:off x="3447" y="2185"/>
              <a:ext cx="7" cy="2"/>
            </a:xfrm>
            <a:custGeom>
              <a:avLst/>
              <a:gdLst>
                <a:gd name="T0" fmla="*/ 0 w 30"/>
                <a:gd name="T1" fmla="*/ 0 h 7"/>
                <a:gd name="T2" fmla="*/ 0 w 30"/>
                <a:gd name="T3" fmla="*/ 0 h 7"/>
                <a:gd name="T4" fmla="*/ 0 w 30"/>
                <a:gd name="T5" fmla="*/ 0 h 7"/>
                <a:gd name="T6" fmla="*/ 0 w 30"/>
                <a:gd name="T7" fmla="*/ 0 h 7"/>
                <a:gd name="T8" fmla="*/ 0 w 30"/>
                <a:gd name="T9" fmla="*/ 0 h 7"/>
                <a:gd name="T10" fmla="*/ 0 w 30"/>
                <a:gd name="T11" fmla="*/ 0 h 7"/>
                <a:gd name="T12" fmla="*/ 0 w 30"/>
                <a:gd name="T13" fmla="*/ 0 h 7"/>
                <a:gd name="T14" fmla="*/ 0 w 30"/>
                <a:gd name="T15" fmla="*/ 0 h 7"/>
                <a:gd name="T16" fmla="*/ 0 w 30"/>
                <a:gd name="T17" fmla="*/ 0 h 7"/>
                <a:gd name="T18" fmla="*/ 0 w 30"/>
                <a:gd name="T19" fmla="*/ 0 h 7"/>
                <a:gd name="T20" fmla="*/ 0 w 30"/>
                <a:gd name="T21" fmla="*/ 0 h 7"/>
                <a:gd name="T22" fmla="*/ 0 w 30"/>
                <a:gd name="T23" fmla="*/ 0 h 7"/>
                <a:gd name="T24" fmla="*/ 0 w 30"/>
                <a:gd name="T25" fmla="*/ 0 h 7"/>
                <a:gd name="T26" fmla="*/ 0 w 30"/>
                <a:gd name="T27" fmla="*/ 0 h 7"/>
                <a:gd name="T28" fmla="*/ 0 w 30"/>
                <a:gd name="T29" fmla="*/ 0 h 7"/>
                <a:gd name="T30" fmla="*/ 0 w 30"/>
                <a:gd name="T31" fmla="*/ 0 h 7"/>
                <a:gd name="T32" fmla="*/ 0 w 30"/>
                <a:gd name="T33" fmla="*/ 0 h 7"/>
                <a:gd name="T34" fmla="*/ 0 w 30"/>
                <a:gd name="T35" fmla="*/ 0 h 7"/>
                <a:gd name="T36" fmla="*/ 0 w 30"/>
                <a:gd name="T37" fmla="*/ 0 h 7"/>
                <a:gd name="T38" fmla="*/ 0 w 30"/>
                <a:gd name="T39" fmla="*/ 0 h 7"/>
                <a:gd name="T40" fmla="*/ 0 w 30"/>
                <a:gd name="T41" fmla="*/ 0 h 7"/>
                <a:gd name="T42" fmla="*/ 0 w 30"/>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7">
                  <a:moveTo>
                    <a:pt x="30" y="4"/>
                  </a:moveTo>
                  <a:lnTo>
                    <a:pt x="25" y="6"/>
                  </a:lnTo>
                  <a:lnTo>
                    <a:pt x="22" y="7"/>
                  </a:lnTo>
                  <a:lnTo>
                    <a:pt x="18" y="7"/>
                  </a:lnTo>
                  <a:lnTo>
                    <a:pt x="14" y="7"/>
                  </a:lnTo>
                  <a:lnTo>
                    <a:pt x="11" y="7"/>
                  </a:lnTo>
                  <a:lnTo>
                    <a:pt x="7" y="7"/>
                  </a:lnTo>
                  <a:lnTo>
                    <a:pt x="4" y="7"/>
                  </a:lnTo>
                  <a:lnTo>
                    <a:pt x="1" y="7"/>
                  </a:lnTo>
                  <a:lnTo>
                    <a:pt x="0" y="5"/>
                  </a:lnTo>
                  <a:lnTo>
                    <a:pt x="2" y="3"/>
                  </a:lnTo>
                  <a:lnTo>
                    <a:pt x="5" y="1"/>
                  </a:lnTo>
                  <a:lnTo>
                    <a:pt x="8" y="0"/>
                  </a:lnTo>
                  <a:lnTo>
                    <a:pt x="12" y="0"/>
                  </a:lnTo>
                  <a:lnTo>
                    <a:pt x="17" y="0"/>
                  </a:lnTo>
                  <a:lnTo>
                    <a:pt x="20" y="0"/>
                  </a:lnTo>
                  <a:lnTo>
                    <a:pt x="24" y="0"/>
                  </a:lnTo>
                  <a:lnTo>
                    <a:pt x="25" y="0"/>
                  </a:lnTo>
                  <a:lnTo>
                    <a:pt x="28" y="0"/>
                  </a:lnTo>
                  <a:lnTo>
                    <a:pt x="30" y="1"/>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21" name="Freeform 1050"/>
            <p:cNvSpPr>
              <a:spLocks/>
            </p:cNvSpPr>
            <p:nvPr/>
          </p:nvSpPr>
          <p:spPr bwMode="auto">
            <a:xfrm>
              <a:off x="3483" y="2151"/>
              <a:ext cx="9" cy="9"/>
            </a:xfrm>
            <a:custGeom>
              <a:avLst/>
              <a:gdLst>
                <a:gd name="T0" fmla="*/ 0 w 35"/>
                <a:gd name="T1" fmla="*/ 0 h 39"/>
                <a:gd name="T2" fmla="*/ 0 w 35"/>
                <a:gd name="T3" fmla="*/ 0 h 39"/>
                <a:gd name="T4" fmla="*/ 0 w 35"/>
                <a:gd name="T5" fmla="*/ 0 h 39"/>
                <a:gd name="T6" fmla="*/ 0 w 35"/>
                <a:gd name="T7" fmla="*/ 0 h 39"/>
                <a:gd name="T8" fmla="*/ 0 w 35"/>
                <a:gd name="T9" fmla="*/ 0 h 39"/>
                <a:gd name="T10" fmla="*/ 0 w 35"/>
                <a:gd name="T11" fmla="*/ 0 h 39"/>
                <a:gd name="T12" fmla="*/ 0 w 35"/>
                <a:gd name="T13" fmla="*/ 0 h 39"/>
                <a:gd name="T14" fmla="*/ 0 w 35"/>
                <a:gd name="T15" fmla="*/ 0 h 39"/>
                <a:gd name="T16" fmla="*/ 0 w 35"/>
                <a:gd name="T17" fmla="*/ 0 h 39"/>
                <a:gd name="T18" fmla="*/ 0 w 35"/>
                <a:gd name="T19" fmla="*/ 0 h 39"/>
                <a:gd name="T20" fmla="*/ 0 w 35"/>
                <a:gd name="T21" fmla="*/ 0 h 39"/>
                <a:gd name="T22" fmla="*/ 0 w 35"/>
                <a:gd name="T23" fmla="*/ 0 h 39"/>
                <a:gd name="T24" fmla="*/ 0 w 35"/>
                <a:gd name="T25" fmla="*/ 0 h 39"/>
                <a:gd name="T26" fmla="*/ 0 w 35"/>
                <a:gd name="T27" fmla="*/ 0 h 39"/>
                <a:gd name="T28" fmla="*/ 0 w 35"/>
                <a:gd name="T29" fmla="*/ 0 h 39"/>
                <a:gd name="T30" fmla="*/ 0 w 35"/>
                <a:gd name="T31" fmla="*/ 0 h 39"/>
                <a:gd name="T32" fmla="*/ 0 w 35"/>
                <a:gd name="T33" fmla="*/ 0 h 39"/>
                <a:gd name="T34" fmla="*/ 0 w 35"/>
                <a:gd name="T35" fmla="*/ 0 h 39"/>
                <a:gd name="T36" fmla="*/ 0 w 35"/>
                <a:gd name="T37" fmla="*/ 0 h 39"/>
                <a:gd name="T38" fmla="*/ 0 w 35"/>
                <a:gd name="T39" fmla="*/ 0 h 39"/>
                <a:gd name="T40" fmla="*/ 0 w 35"/>
                <a:gd name="T41" fmla="*/ 0 h 39"/>
                <a:gd name="T42" fmla="*/ 0 w 35"/>
                <a:gd name="T43" fmla="*/ 0 h 39"/>
                <a:gd name="T44" fmla="*/ 0 w 35"/>
                <a:gd name="T45" fmla="*/ 0 h 39"/>
                <a:gd name="T46" fmla="*/ 0 w 35"/>
                <a:gd name="T47" fmla="*/ 0 h 39"/>
                <a:gd name="T48" fmla="*/ 0 w 35"/>
                <a:gd name="T49" fmla="*/ 0 h 39"/>
                <a:gd name="T50" fmla="*/ 0 w 35"/>
                <a:gd name="T51" fmla="*/ 0 h 39"/>
                <a:gd name="T52" fmla="*/ 0 w 35"/>
                <a:gd name="T53" fmla="*/ 0 h 39"/>
                <a:gd name="T54" fmla="*/ 0 w 35"/>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 h="39">
                  <a:moveTo>
                    <a:pt x="30" y="3"/>
                  </a:moveTo>
                  <a:lnTo>
                    <a:pt x="29" y="4"/>
                  </a:lnTo>
                  <a:lnTo>
                    <a:pt x="26" y="7"/>
                  </a:lnTo>
                  <a:lnTo>
                    <a:pt x="23" y="12"/>
                  </a:lnTo>
                  <a:lnTo>
                    <a:pt x="20" y="17"/>
                  </a:lnTo>
                  <a:lnTo>
                    <a:pt x="16" y="22"/>
                  </a:lnTo>
                  <a:lnTo>
                    <a:pt x="12" y="27"/>
                  </a:lnTo>
                  <a:lnTo>
                    <a:pt x="8" y="30"/>
                  </a:lnTo>
                  <a:lnTo>
                    <a:pt x="6" y="33"/>
                  </a:lnTo>
                  <a:lnTo>
                    <a:pt x="2" y="34"/>
                  </a:lnTo>
                  <a:lnTo>
                    <a:pt x="1" y="36"/>
                  </a:lnTo>
                  <a:lnTo>
                    <a:pt x="0" y="37"/>
                  </a:lnTo>
                  <a:lnTo>
                    <a:pt x="2" y="39"/>
                  </a:lnTo>
                  <a:lnTo>
                    <a:pt x="6" y="39"/>
                  </a:lnTo>
                  <a:lnTo>
                    <a:pt x="8" y="37"/>
                  </a:lnTo>
                  <a:lnTo>
                    <a:pt x="11" y="35"/>
                  </a:lnTo>
                  <a:lnTo>
                    <a:pt x="14" y="33"/>
                  </a:lnTo>
                  <a:lnTo>
                    <a:pt x="18" y="29"/>
                  </a:lnTo>
                  <a:lnTo>
                    <a:pt x="22" y="24"/>
                  </a:lnTo>
                  <a:lnTo>
                    <a:pt x="26" y="19"/>
                  </a:lnTo>
                  <a:lnTo>
                    <a:pt x="30" y="15"/>
                  </a:lnTo>
                  <a:lnTo>
                    <a:pt x="32" y="10"/>
                  </a:lnTo>
                  <a:lnTo>
                    <a:pt x="35" y="7"/>
                  </a:lnTo>
                  <a:lnTo>
                    <a:pt x="35" y="3"/>
                  </a:lnTo>
                  <a:lnTo>
                    <a:pt x="33" y="0"/>
                  </a:lnTo>
                  <a:lnTo>
                    <a:pt x="31" y="0"/>
                  </a:lnTo>
                  <a:lnTo>
                    <a:pt x="3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22" name="Freeform 1051"/>
            <p:cNvSpPr>
              <a:spLocks/>
            </p:cNvSpPr>
            <p:nvPr/>
          </p:nvSpPr>
          <p:spPr bwMode="auto">
            <a:xfrm>
              <a:off x="3485" y="2151"/>
              <a:ext cx="7" cy="6"/>
            </a:xfrm>
            <a:custGeom>
              <a:avLst/>
              <a:gdLst>
                <a:gd name="T0" fmla="*/ 0 w 25"/>
                <a:gd name="T1" fmla="*/ 0 h 22"/>
                <a:gd name="T2" fmla="*/ 0 w 25"/>
                <a:gd name="T3" fmla="*/ 0 h 22"/>
                <a:gd name="T4" fmla="*/ 0 w 25"/>
                <a:gd name="T5" fmla="*/ 0 h 22"/>
                <a:gd name="T6" fmla="*/ 0 w 25"/>
                <a:gd name="T7" fmla="*/ 0 h 22"/>
                <a:gd name="T8" fmla="*/ 0 w 25"/>
                <a:gd name="T9" fmla="*/ 0 h 22"/>
                <a:gd name="T10" fmla="*/ 0 w 25"/>
                <a:gd name="T11" fmla="*/ 0 h 22"/>
                <a:gd name="T12" fmla="*/ 0 w 25"/>
                <a:gd name="T13" fmla="*/ 0 h 22"/>
                <a:gd name="T14" fmla="*/ 0 w 25"/>
                <a:gd name="T15" fmla="*/ 0 h 22"/>
                <a:gd name="T16" fmla="*/ 0 w 25"/>
                <a:gd name="T17" fmla="*/ 0 h 22"/>
                <a:gd name="T18" fmla="*/ 0 w 25"/>
                <a:gd name="T19" fmla="*/ 0 h 22"/>
                <a:gd name="T20" fmla="*/ 0 w 25"/>
                <a:gd name="T21" fmla="*/ 0 h 22"/>
                <a:gd name="T22" fmla="*/ 0 w 25"/>
                <a:gd name="T23" fmla="*/ 0 h 22"/>
                <a:gd name="T24" fmla="*/ 0 w 25"/>
                <a:gd name="T25" fmla="*/ 0 h 22"/>
                <a:gd name="T26" fmla="*/ 0 w 25"/>
                <a:gd name="T27" fmla="*/ 0 h 22"/>
                <a:gd name="T28" fmla="*/ 0 w 25"/>
                <a:gd name="T29" fmla="*/ 0 h 22"/>
                <a:gd name="T30" fmla="*/ 0 w 25"/>
                <a:gd name="T31" fmla="*/ 0 h 22"/>
                <a:gd name="T32" fmla="*/ 0 w 25"/>
                <a:gd name="T33" fmla="*/ 0 h 22"/>
                <a:gd name="T34" fmla="*/ 0 w 25"/>
                <a:gd name="T35" fmla="*/ 0 h 22"/>
                <a:gd name="T36" fmla="*/ 0 w 25"/>
                <a:gd name="T37" fmla="*/ 0 h 22"/>
                <a:gd name="T38" fmla="*/ 0 w 25"/>
                <a:gd name="T39" fmla="*/ 0 h 22"/>
                <a:gd name="T40" fmla="*/ 0 w 25"/>
                <a:gd name="T41" fmla="*/ 0 h 22"/>
                <a:gd name="T42" fmla="*/ 0 w 25"/>
                <a:gd name="T43" fmla="*/ 0 h 22"/>
                <a:gd name="T44" fmla="*/ 0 w 25"/>
                <a:gd name="T45" fmla="*/ 0 h 22"/>
                <a:gd name="T46" fmla="*/ 0 w 25"/>
                <a:gd name="T47" fmla="*/ 0 h 22"/>
                <a:gd name="T48" fmla="*/ 0 w 25"/>
                <a:gd name="T49" fmla="*/ 0 h 22"/>
                <a:gd name="T50" fmla="*/ 0 w 25"/>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 h="22">
                  <a:moveTo>
                    <a:pt x="23" y="22"/>
                  </a:moveTo>
                  <a:lnTo>
                    <a:pt x="22" y="21"/>
                  </a:lnTo>
                  <a:lnTo>
                    <a:pt x="21" y="20"/>
                  </a:lnTo>
                  <a:lnTo>
                    <a:pt x="17" y="16"/>
                  </a:lnTo>
                  <a:lnTo>
                    <a:pt x="15" y="14"/>
                  </a:lnTo>
                  <a:lnTo>
                    <a:pt x="11" y="10"/>
                  </a:lnTo>
                  <a:lnTo>
                    <a:pt x="7" y="8"/>
                  </a:lnTo>
                  <a:lnTo>
                    <a:pt x="5" y="6"/>
                  </a:lnTo>
                  <a:lnTo>
                    <a:pt x="3" y="4"/>
                  </a:lnTo>
                  <a:lnTo>
                    <a:pt x="0" y="2"/>
                  </a:lnTo>
                  <a:lnTo>
                    <a:pt x="0" y="1"/>
                  </a:lnTo>
                  <a:lnTo>
                    <a:pt x="1" y="0"/>
                  </a:lnTo>
                  <a:lnTo>
                    <a:pt x="5" y="0"/>
                  </a:lnTo>
                  <a:lnTo>
                    <a:pt x="6" y="1"/>
                  </a:lnTo>
                  <a:lnTo>
                    <a:pt x="10" y="3"/>
                  </a:lnTo>
                  <a:lnTo>
                    <a:pt x="12" y="4"/>
                  </a:lnTo>
                  <a:lnTo>
                    <a:pt x="15" y="8"/>
                  </a:lnTo>
                  <a:lnTo>
                    <a:pt x="18" y="9"/>
                  </a:lnTo>
                  <a:lnTo>
                    <a:pt x="21" y="13"/>
                  </a:lnTo>
                  <a:lnTo>
                    <a:pt x="23" y="15"/>
                  </a:lnTo>
                  <a:lnTo>
                    <a:pt x="24" y="16"/>
                  </a:lnTo>
                  <a:lnTo>
                    <a:pt x="25" y="20"/>
                  </a:lnTo>
                  <a:lnTo>
                    <a:pt x="25" y="21"/>
                  </a:lnTo>
                  <a:lnTo>
                    <a:pt x="24" y="22"/>
                  </a:lnTo>
                  <a:lnTo>
                    <a:pt x="2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23" name="Freeform 1052"/>
            <p:cNvSpPr>
              <a:spLocks/>
            </p:cNvSpPr>
            <p:nvPr/>
          </p:nvSpPr>
          <p:spPr bwMode="auto">
            <a:xfrm>
              <a:off x="3467" y="2180"/>
              <a:ext cx="8" cy="9"/>
            </a:xfrm>
            <a:custGeom>
              <a:avLst/>
              <a:gdLst>
                <a:gd name="T0" fmla="*/ 0 w 34"/>
                <a:gd name="T1" fmla="*/ 0 h 34"/>
                <a:gd name="T2" fmla="*/ 0 w 34"/>
                <a:gd name="T3" fmla="*/ 0 h 34"/>
                <a:gd name="T4" fmla="*/ 0 w 34"/>
                <a:gd name="T5" fmla="*/ 0 h 34"/>
                <a:gd name="T6" fmla="*/ 0 w 34"/>
                <a:gd name="T7" fmla="*/ 0 h 34"/>
                <a:gd name="T8" fmla="*/ 0 w 34"/>
                <a:gd name="T9" fmla="*/ 0 h 34"/>
                <a:gd name="T10" fmla="*/ 0 w 34"/>
                <a:gd name="T11" fmla="*/ 0 h 34"/>
                <a:gd name="T12" fmla="*/ 0 w 34"/>
                <a:gd name="T13" fmla="*/ 0 h 34"/>
                <a:gd name="T14" fmla="*/ 0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0 h 34"/>
                <a:gd name="T28" fmla="*/ 0 w 34"/>
                <a:gd name="T29" fmla="*/ 0 h 34"/>
                <a:gd name="T30" fmla="*/ 0 w 34"/>
                <a:gd name="T31" fmla="*/ 0 h 34"/>
                <a:gd name="T32" fmla="*/ 0 w 34"/>
                <a:gd name="T33" fmla="*/ 0 h 34"/>
                <a:gd name="T34" fmla="*/ 0 w 34"/>
                <a:gd name="T35" fmla="*/ 0 h 34"/>
                <a:gd name="T36" fmla="*/ 0 w 34"/>
                <a:gd name="T37" fmla="*/ 0 h 34"/>
                <a:gd name="T38" fmla="*/ 0 w 34"/>
                <a:gd name="T39" fmla="*/ 0 h 34"/>
                <a:gd name="T40" fmla="*/ 0 w 34"/>
                <a:gd name="T41" fmla="*/ 0 h 34"/>
                <a:gd name="T42" fmla="*/ 0 w 34"/>
                <a:gd name="T43" fmla="*/ 0 h 34"/>
                <a:gd name="T44" fmla="*/ 0 w 34"/>
                <a:gd name="T45" fmla="*/ 0 h 34"/>
                <a:gd name="T46" fmla="*/ 0 w 34"/>
                <a:gd name="T47" fmla="*/ 0 h 34"/>
                <a:gd name="T48" fmla="*/ 0 w 34"/>
                <a:gd name="T49" fmla="*/ 0 h 34"/>
                <a:gd name="T50" fmla="*/ 0 w 34"/>
                <a:gd name="T51" fmla="*/ 0 h 34"/>
                <a:gd name="T52" fmla="*/ 0 w 34"/>
                <a:gd name="T53" fmla="*/ 0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34">
                  <a:moveTo>
                    <a:pt x="30" y="34"/>
                  </a:moveTo>
                  <a:lnTo>
                    <a:pt x="28" y="32"/>
                  </a:lnTo>
                  <a:lnTo>
                    <a:pt x="25" y="30"/>
                  </a:lnTo>
                  <a:lnTo>
                    <a:pt x="20" y="26"/>
                  </a:lnTo>
                  <a:lnTo>
                    <a:pt x="17" y="22"/>
                  </a:lnTo>
                  <a:lnTo>
                    <a:pt x="11" y="17"/>
                  </a:lnTo>
                  <a:lnTo>
                    <a:pt x="7" y="12"/>
                  </a:lnTo>
                  <a:lnTo>
                    <a:pt x="4" y="8"/>
                  </a:lnTo>
                  <a:lnTo>
                    <a:pt x="1" y="6"/>
                  </a:lnTo>
                  <a:lnTo>
                    <a:pt x="0" y="2"/>
                  </a:lnTo>
                  <a:lnTo>
                    <a:pt x="1" y="0"/>
                  </a:lnTo>
                  <a:lnTo>
                    <a:pt x="4" y="0"/>
                  </a:lnTo>
                  <a:lnTo>
                    <a:pt x="5" y="1"/>
                  </a:lnTo>
                  <a:lnTo>
                    <a:pt x="6" y="2"/>
                  </a:lnTo>
                  <a:lnTo>
                    <a:pt x="8" y="5"/>
                  </a:lnTo>
                  <a:lnTo>
                    <a:pt x="12" y="7"/>
                  </a:lnTo>
                  <a:lnTo>
                    <a:pt x="14" y="11"/>
                  </a:lnTo>
                  <a:lnTo>
                    <a:pt x="18" y="13"/>
                  </a:lnTo>
                  <a:lnTo>
                    <a:pt x="20" y="17"/>
                  </a:lnTo>
                  <a:lnTo>
                    <a:pt x="23" y="19"/>
                  </a:lnTo>
                  <a:lnTo>
                    <a:pt x="25" y="20"/>
                  </a:lnTo>
                  <a:lnTo>
                    <a:pt x="26" y="22"/>
                  </a:lnTo>
                  <a:lnTo>
                    <a:pt x="30" y="24"/>
                  </a:lnTo>
                  <a:lnTo>
                    <a:pt x="32" y="26"/>
                  </a:lnTo>
                  <a:lnTo>
                    <a:pt x="34" y="26"/>
                  </a:lnTo>
                  <a:lnTo>
                    <a:pt x="3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24" name="Freeform 1053"/>
            <p:cNvSpPr>
              <a:spLocks/>
            </p:cNvSpPr>
            <p:nvPr/>
          </p:nvSpPr>
          <p:spPr bwMode="auto">
            <a:xfrm>
              <a:off x="3455" y="2181"/>
              <a:ext cx="11" cy="8"/>
            </a:xfrm>
            <a:custGeom>
              <a:avLst/>
              <a:gdLst>
                <a:gd name="T0" fmla="*/ 0 w 42"/>
                <a:gd name="T1" fmla="*/ 0 h 30"/>
                <a:gd name="T2" fmla="*/ 0 w 42"/>
                <a:gd name="T3" fmla="*/ 0 h 30"/>
                <a:gd name="T4" fmla="*/ 0 w 42"/>
                <a:gd name="T5" fmla="*/ 0 h 30"/>
                <a:gd name="T6" fmla="*/ 0 w 42"/>
                <a:gd name="T7" fmla="*/ 0 h 30"/>
                <a:gd name="T8" fmla="*/ 0 w 42"/>
                <a:gd name="T9" fmla="*/ 0 h 30"/>
                <a:gd name="T10" fmla="*/ 0 w 42"/>
                <a:gd name="T11" fmla="*/ 0 h 30"/>
                <a:gd name="T12" fmla="*/ 0 w 42"/>
                <a:gd name="T13" fmla="*/ 0 h 30"/>
                <a:gd name="T14" fmla="*/ 0 w 42"/>
                <a:gd name="T15" fmla="*/ 0 h 30"/>
                <a:gd name="T16" fmla="*/ 0 w 42"/>
                <a:gd name="T17" fmla="*/ 0 h 30"/>
                <a:gd name="T18" fmla="*/ 0 w 42"/>
                <a:gd name="T19" fmla="*/ 0 h 30"/>
                <a:gd name="T20" fmla="*/ 0 w 42"/>
                <a:gd name="T21" fmla="*/ 0 h 30"/>
                <a:gd name="T22" fmla="*/ 0 w 42"/>
                <a:gd name="T23" fmla="*/ 0 h 30"/>
                <a:gd name="T24" fmla="*/ 0 w 42"/>
                <a:gd name="T25" fmla="*/ 0 h 30"/>
                <a:gd name="T26" fmla="*/ 0 w 42"/>
                <a:gd name="T27" fmla="*/ 0 h 30"/>
                <a:gd name="T28" fmla="*/ 0 w 42"/>
                <a:gd name="T29" fmla="*/ 0 h 30"/>
                <a:gd name="T30" fmla="*/ 0 w 42"/>
                <a:gd name="T31" fmla="*/ 0 h 30"/>
                <a:gd name="T32" fmla="*/ 0 w 42"/>
                <a:gd name="T33" fmla="*/ 0 h 30"/>
                <a:gd name="T34" fmla="*/ 0 w 42"/>
                <a:gd name="T35" fmla="*/ 0 h 30"/>
                <a:gd name="T36" fmla="*/ 0 w 42"/>
                <a:gd name="T37" fmla="*/ 0 h 30"/>
                <a:gd name="T38" fmla="*/ 0 w 42"/>
                <a:gd name="T39" fmla="*/ 0 h 30"/>
                <a:gd name="T40" fmla="*/ 0 w 42"/>
                <a:gd name="T41" fmla="*/ 0 h 30"/>
                <a:gd name="T42" fmla="*/ 0 w 42"/>
                <a:gd name="T43" fmla="*/ 0 h 30"/>
                <a:gd name="T44" fmla="*/ 0 w 42"/>
                <a:gd name="T45" fmla="*/ 0 h 30"/>
                <a:gd name="T46" fmla="*/ 0 w 42"/>
                <a:gd name="T47" fmla="*/ 0 h 30"/>
                <a:gd name="T48" fmla="*/ 0 w 42"/>
                <a:gd name="T49" fmla="*/ 0 h 30"/>
                <a:gd name="T50" fmla="*/ 0 w 42"/>
                <a:gd name="T51" fmla="*/ 0 h 30"/>
                <a:gd name="T52" fmla="*/ 0 w 42"/>
                <a:gd name="T53" fmla="*/ 0 h 30"/>
                <a:gd name="T54" fmla="*/ 0 w 42"/>
                <a:gd name="T55" fmla="*/ 0 h 30"/>
                <a:gd name="T56" fmla="*/ 0 w 42"/>
                <a:gd name="T57" fmla="*/ 0 h 30"/>
                <a:gd name="T58" fmla="*/ 0 w 42"/>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30">
                  <a:moveTo>
                    <a:pt x="40" y="2"/>
                  </a:moveTo>
                  <a:lnTo>
                    <a:pt x="37" y="2"/>
                  </a:lnTo>
                  <a:lnTo>
                    <a:pt x="35" y="4"/>
                  </a:lnTo>
                  <a:lnTo>
                    <a:pt x="30" y="8"/>
                  </a:lnTo>
                  <a:lnTo>
                    <a:pt x="25" y="11"/>
                  </a:lnTo>
                  <a:lnTo>
                    <a:pt x="19" y="15"/>
                  </a:lnTo>
                  <a:lnTo>
                    <a:pt x="15" y="18"/>
                  </a:lnTo>
                  <a:lnTo>
                    <a:pt x="10" y="22"/>
                  </a:lnTo>
                  <a:lnTo>
                    <a:pt x="6" y="24"/>
                  </a:lnTo>
                  <a:lnTo>
                    <a:pt x="3" y="24"/>
                  </a:lnTo>
                  <a:lnTo>
                    <a:pt x="2" y="26"/>
                  </a:lnTo>
                  <a:lnTo>
                    <a:pt x="0" y="27"/>
                  </a:lnTo>
                  <a:lnTo>
                    <a:pt x="0" y="28"/>
                  </a:lnTo>
                  <a:lnTo>
                    <a:pt x="3" y="29"/>
                  </a:lnTo>
                  <a:lnTo>
                    <a:pt x="6" y="30"/>
                  </a:lnTo>
                  <a:lnTo>
                    <a:pt x="8" y="29"/>
                  </a:lnTo>
                  <a:lnTo>
                    <a:pt x="11" y="28"/>
                  </a:lnTo>
                  <a:lnTo>
                    <a:pt x="16" y="26"/>
                  </a:lnTo>
                  <a:lnTo>
                    <a:pt x="21" y="23"/>
                  </a:lnTo>
                  <a:lnTo>
                    <a:pt x="25" y="20"/>
                  </a:lnTo>
                  <a:lnTo>
                    <a:pt x="29" y="18"/>
                  </a:lnTo>
                  <a:lnTo>
                    <a:pt x="33" y="15"/>
                  </a:lnTo>
                  <a:lnTo>
                    <a:pt x="35" y="14"/>
                  </a:lnTo>
                  <a:lnTo>
                    <a:pt x="37" y="11"/>
                  </a:lnTo>
                  <a:lnTo>
                    <a:pt x="40" y="9"/>
                  </a:lnTo>
                  <a:lnTo>
                    <a:pt x="41" y="5"/>
                  </a:lnTo>
                  <a:lnTo>
                    <a:pt x="42" y="3"/>
                  </a:lnTo>
                  <a:lnTo>
                    <a:pt x="42"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25" name="Freeform 1054"/>
            <p:cNvSpPr>
              <a:spLocks/>
            </p:cNvSpPr>
            <p:nvPr/>
          </p:nvSpPr>
          <p:spPr bwMode="auto">
            <a:xfrm>
              <a:off x="3457" y="2182"/>
              <a:ext cx="9" cy="7"/>
            </a:xfrm>
            <a:custGeom>
              <a:avLst/>
              <a:gdLst>
                <a:gd name="T0" fmla="*/ 0 w 32"/>
                <a:gd name="T1" fmla="*/ 0 h 28"/>
                <a:gd name="T2" fmla="*/ 0 w 32"/>
                <a:gd name="T3" fmla="*/ 0 h 28"/>
                <a:gd name="T4" fmla="*/ 0 w 32"/>
                <a:gd name="T5" fmla="*/ 0 h 28"/>
                <a:gd name="T6" fmla="*/ 0 w 32"/>
                <a:gd name="T7" fmla="*/ 0 h 28"/>
                <a:gd name="T8" fmla="*/ 0 w 32"/>
                <a:gd name="T9" fmla="*/ 0 h 28"/>
                <a:gd name="T10" fmla="*/ 0 w 32"/>
                <a:gd name="T11" fmla="*/ 0 h 28"/>
                <a:gd name="T12" fmla="*/ 0 w 32"/>
                <a:gd name="T13" fmla="*/ 0 h 28"/>
                <a:gd name="T14" fmla="*/ 0 w 32"/>
                <a:gd name="T15" fmla="*/ 0 h 28"/>
                <a:gd name="T16" fmla="*/ 0 w 32"/>
                <a:gd name="T17" fmla="*/ 0 h 28"/>
                <a:gd name="T18" fmla="*/ 0 w 32"/>
                <a:gd name="T19" fmla="*/ 0 h 28"/>
                <a:gd name="T20" fmla="*/ 0 w 32"/>
                <a:gd name="T21" fmla="*/ 0 h 28"/>
                <a:gd name="T22" fmla="*/ 0 w 32"/>
                <a:gd name="T23" fmla="*/ 0 h 28"/>
                <a:gd name="T24" fmla="*/ 0 w 32"/>
                <a:gd name="T25" fmla="*/ 0 h 28"/>
                <a:gd name="T26" fmla="*/ 0 w 32"/>
                <a:gd name="T27" fmla="*/ 0 h 28"/>
                <a:gd name="T28" fmla="*/ 0 w 32"/>
                <a:gd name="T29" fmla="*/ 0 h 28"/>
                <a:gd name="T30" fmla="*/ 0 w 32"/>
                <a:gd name="T31" fmla="*/ 0 h 28"/>
                <a:gd name="T32" fmla="*/ 0 w 32"/>
                <a:gd name="T33" fmla="*/ 0 h 28"/>
                <a:gd name="T34" fmla="*/ 0 w 32"/>
                <a:gd name="T35" fmla="*/ 0 h 28"/>
                <a:gd name="T36" fmla="*/ 0 w 32"/>
                <a:gd name="T37" fmla="*/ 0 h 28"/>
                <a:gd name="T38" fmla="*/ 0 w 32"/>
                <a:gd name="T39" fmla="*/ 0 h 28"/>
                <a:gd name="T40" fmla="*/ 0 w 32"/>
                <a:gd name="T41" fmla="*/ 0 h 28"/>
                <a:gd name="T42" fmla="*/ 0 w 32"/>
                <a:gd name="T43" fmla="*/ 0 h 28"/>
                <a:gd name="T44" fmla="*/ 0 w 32"/>
                <a:gd name="T45" fmla="*/ 0 h 28"/>
                <a:gd name="T46" fmla="*/ 0 w 32"/>
                <a:gd name="T47" fmla="*/ 0 h 28"/>
                <a:gd name="T48" fmla="*/ 0 w 32"/>
                <a:gd name="T49" fmla="*/ 0 h 28"/>
                <a:gd name="T50" fmla="*/ 0 w 32"/>
                <a:gd name="T51" fmla="*/ 0 h 28"/>
                <a:gd name="T52" fmla="*/ 0 w 32"/>
                <a:gd name="T53" fmla="*/ 0 h 28"/>
                <a:gd name="T54" fmla="*/ 0 w 32"/>
                <a:gd name="T55" fmla="*/ 0 h 28"/>
                <a:gd name="T56" fmla="*/ 0 w 32"/>
                <a:gd name="T57" fmla="*/ 0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 h="28">
                  <a:moveTo>
                    <a:pt x="6" y="0"/>
                  </a:moveTo>
                  <a:lnTo>
                    <a:pt x="6" y="0"/>
                  </a:lnTo>
                  <a:lnTo>
                    <a:pt x="8" y="3"/>
                  </a:lnTo>
                  <a:lnTo>
                    <a:pt x="11" y="5"/>
                  </a:lnTo>
                  <a:lnTo>
                    <a:pt x="15" y="9"/>
                  </a:lnTo>
                  <a:lnTo>
                    <a:pt x="18" y="12"/>
                  </a:lnTo>
                  <a:lnTo>
                    <a:pt x="21" y="15"/>
                  </a:lnTo>
                  <a:lnTo>
                    <a:pt x="25" y="18"/>
                  </a:lnTo>
                  <a:lnTo>
                    <a:pt x="27" y="19"/>
                  </a:lnTo>
                  <a:lnTo>
                    <a:pt x="30" y="22"/>
                  </a:lnTo>
                  <a:lnTo>
                    <a:pt x="31" y="24"/>
                  </a:lnTo>
                  <a:lnTo>
                    <a:pt x="32" y="24"/>
                  </a:lnTo>
                  <a:lnTo>
                    <a:pt x="32" y="25"/>
                  </a:lnTo>
                  <a:lnTo>
                    <a:pt x="26" y="28"/>
                  </a:lnTo>
                  <a:lnTo>
                    <a:pt x="25" y="27"/>
                  </a:lnTo>
                  <a:lnTo>
                    <a:pt x="23" y="25"/>
                  </a:lnTo>
                  <a:lnTo>
                    <a:pt x="20" y="23"/>
                  </a:lnTo>
                  <a:lnTo>
                    <a:pt x="17" y="19"/>
                  </a:lnTo>
                  <a:lnTo>
                    <a:pt x="13" y="17"/>
                  </a:lnTo>
                  <a:lnTo>
                    <a:pt x="9" y="13"/>
                  </a:lnTo>
                  <a:lnTo>
                    <a:pt x="7" y="11"/>
                  </a:lnTo>
                  <a:lnTo>
                    <a:pt x="6" y="10"/>
                  </a:lnTo>
                  <a:lnTo>
                    <a:pt x="2" y="6"/>
                  </a:lnTo>
                  <a:lnTo>
                    <a:pt x="0" y="3"/>
                  </a:lnTo>
                  <a:lnTo>
                    <a:pt x="0" y="0"/>
                  </a:lnTo>
                  <a:lnTo>
                    <a:pt x="2" y="0"/>
                  </a:lnTo>
                  <a:lnTo>
                    <a:pt x="5"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26" name="Freeform 1055"/>
            <p:cNvSpPr>
              <a:spLocks/>
            </p:cNvSpPr>
            <p:nvPr/>
          </p:nvSpPr>
          <p:spPr bwMode="auto">
            <a:xfrm>
              <a:off x="3468" y="2181"/>
              <a:ext cx="5" cy="4"/>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w 21"/>
                <a:gd name="T29" fmla="*/ 0 h 17"/>
                <a:gd name="T30" fmla="*/ 0 w 21"/>
                <a:gd name="T31" fmla="*/ 0 h 17"/>
                <a:gd name="T32" fmla="*/ 0 w 21"/>
                <a:gd name="T33" fmla="*/ 0 h 17"/>
                <a:gd name="T34" fmla="*/ 0 w 2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17">
                  <a:moveTo>
                    <a:pt x="18" y="2"/>
                  </a:moveTo>
                  <a:lnTo>
                    <a:pt x="15" y="3"/>
                  </a:lnTo>
                  <a:lnTo>
                    <a:pt x="10" y="6"/>
                  </a:lnTo>
                  <a:lnTo>
                    <a:pt x="6" y="10"/>
                  </a:lnTo>
                  <a:lnTo>
                    <a:pt x="2" y="14"/>
                  </a:lnTo>
                  <a:lnTo>
                    <a:pt x="1" y="14"/>
                  </a:lnTo>
                  <a:lnTo>
                    <a:pt x="0" y="16"/>
                  </a:lnTo>
                  <a:lnTo>
                    <a:pt x="1" y="17"/>
                  </a:lnTo>
                  <a:lnTo>
                    <a:pt x="4" y="17"/>
                  </a:lnTo>
                  <a:lnTo>
                    <a:pt x="8" y="15"/>
                  </a:lnTo>
                  <a:lnTo>
                    <a:pt x="13" y="12"/>
                  </a:lnTo>
                  <a:lnTo>
                    <a:pt x="16" y="9"/>
                  </a:lnTo>
                  <a:lnTo>
                    <a:pt x="21" y="5"/>
                  </a:lnTo>
                  <a:lnTo>
                    <a:pt x="21" y="3"/>
                  </a:lnTo>
                  <a:lnTo>
                    <a:pt x="21" y="0"/>
                  </a:lnTo>
                  <a:lnTo>
                    <a:pt x="20"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27" name="Freeform 1056"/>
            <p:cNvSpPr>
              <a:spLocks/>
            </p:cNvSpPr>
            <p:nvPr/>
          </p:nvSpPr>
          <p:spPr bwMode="auto">
            <a:xfrm>
              <a:off x="3428" y="2202"/>
              <a:ext cx="7" cy="10"/>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w 28"/>
                <a:gd name="T11" fmla="*/ 0 h 42"/>
                <a:gd name="T12" fmla="*/ 0 w 28"/>
                <a:gd name="T13" fmla="*/ 0 h 42"/>
                <a:gd name="T14" fmla="*/ 0 w 28"/>
                <a:gd name="T15" fmla="*/ 0 h 42"/>
                <a:gd name="T16" fmla="*/ 0 w 28"/>
                <a:gd name="T17" fmla="*/ 0 h 42"/>
                <a:gd name="T18" fmla="*/ 0 w 28"/>
                <a:gd name="T19" fmla="*/ 0 h 42"/>
                <a:gd name="T20" fmla="*/ 0 w 28"/>
                <a:gd name="T21" fmla="*/ 0 h 42"/>
                <a:gd name="T22" fmla="*/ 0 w 28"/>
                <a:gd name="T23" fmla="*/ 0 h 42"/>
                <a:gd name="T24" fmla="*/ 0 w 28"/>
                <a:gd name="T25" fmla="*/ 0 h 42"/>
                <a:gd name="T26" fmla="*/ 0 w 28"/>
                <a:gd name="T27" fmla="*/ 0 h 42"/>
                <a:gd name="T28" fmla="*/ 0 w 28"/>
                <a:gd name="T29" fmla="*/ 0 h 42"/>
                <a:gd name="T30" fmla="*/ 0 w 28"/>
                <a:gd name="T31" fmla="*/ 0 h 42"/>
                <a:gd name="T32" fmla="*/ 0 w 28"/>
                <a:gd name="T33" fmla="*/ 0 h 42"/>
                <a:gd name="T34" fmla="*/ 0 w 28"/>
                <a:gd name="T35" fmla="*/ 0 h 42"/>
                <a:gd name="T36" fmla="*/ 0 w 28"/>
                <a:gd name="T37" fmla="*/ 0 h 42"/>
                <a:gd name="T38" fmla="*/ 0 w 28"/>
                <a:gd name="T39" fmla="*/ 0 h 42"/>
                <a:gd name="T40" fmla="*/ 0 w 28"/>
                <a:gd name="T41" fmla="*/ 0 h 42"/>
                <a:gd name="T42" fmla="*/ 0 w 28"/>
                <a:gd name="T43" fmla="*/ 0 h 42"/>
                <a:gd name="T44" fmla="*/ 0 w 28"/>
                <a:gd name="T45" fmla="*/ 0 h 42"/>
                <a:gd name="T46" fmla="*/ 0 w 28"/>
                <a:gd name="T47" fmla="*/ 0 h 42"/>
                <a:gd name="T48" fmla="*/ 0 w 28"/>
                <a:gd name="T49" fmla="*/ 0 h 42"/>
                <a:gd name="T50" fmla="*/ 0 w 28"/>
                <a:gd name="T51" fmla="*/ 0 h 42"/>
                <a:gd name="T52" fmla="*/ 0 w 28"/>
                <a:gd name="T53" fmla="*/ 0 h 42"/>
                <a:gd name="T54" fmla="*/ 0 w 28"/>
                <a:gd name="T55" fmla="*/ 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 h="42">
                  <a:moveTo>
                    <a:pt x="27" y="37"/>
                  </a:moveTo>
                  <a:lnTo>
                    <a:pt x="26" y="36"/>
                  </a:lnTo>
                  <a:lnTo>
                    <a:pt x="24" y="32"/>
                  </a:lnTo>
                  <a:lnTo>
                    <a:pt x="20" y="29"/>
                  </a:lnTo>
                  <a:lnTo>
                    <a:pt x="16" y="24"/>
                  </a:lnTo>
                  <a:lnTo>
                    <a:pt x="12" y="19"/>
                  </a:lnTo>
                  <a:lnTo>
                    <a:pt x="9" y="14"/>
                  </a:lnTo>
                  <a:lnTo>
                    <a:pt x="6" y="10"/>
                  </a:lnTo>
                  <a:lnTo>
                    <a:pt x="6" y="6"/>
                  </a:lnTo>
                  <a:lnTo>
                    <a:pt x="3" y="2"/>
                  </a:lnTo>
                  <a:lnTo>
                    <a:pt x="2" y="1"/>
                  </a:lnTo>
                  <a:lnTo>
                    <a:pt x="1" y="0"/>
                  </a:lnTo>
                  <a:lnTo>
                    <a:pt x="1" y="1"/>
                  </a:lnTo>
                  <a:lnTo>
                    <a:pt x="0" y="5"/>
                  </a:lnTo>
                  <a:lnTo>
                    <a:pt x="0" y="10"/>
                  </a:lnTo>
                  <a:lnTo>
                    <a:pt x="1" y="11"/>
                  </a:lnTo>
                  <a:lnTo>
                    <a:pt x="3" y="16"/>
                  </a:lnTo>
                  <a:lnTo>
                    <a:pt x="6" y="19"/>
                  </a:lnTo>
                  <a:lnTo>
                    <a:pt x="9" y="25"/>
                  </a:lnTo>
                  <a:lnTo>
                    <a:pt x="13" y="29"/>
                  </a:lnTo>
                  <a:lnTo>
                    <a:pt x="15" y="34"/>
                  </a:lnTo>
                  <a:lnTo>
                    <a:pt x="19" y="37"/>
                  </a:lnTo>
                  <a:lnTo>
                    <a:pt x="22" y="41"/>
                  </a:lnTo>
                  <a:lnTo>
                    <a:pt x="26" y="42"/>
                  </a:lnTo>
                  <a:lnTo>
                    <a:pt x="28" y="42"/>
                  </a:lnTo>
                  <a:lnTo>
                    <a:pt x="28" y="40"/>
                  </a:lnTo>
                  <a:lnTo>
                    <a:pt x="2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28" name="Freeform 1057"/>
            <p:cNvSpPr>
              <a:spLocks/>
            </p:cNvSpPr>
            <p:nvPr/>
          </p:nvSpPr>
          <p:spPr bwMode="auto">
            <a:xfrm>
              <a:off x="3428" y="2207"/>
              <a:ext cx="8" cy="3"/>
            </a:xfrm>
            <a:custGeom>
              <a:avLst/>
              <a:gdLst>
                <a:gd name="T0" fmla="*/ 0 w 31"/>
                <a:gd name="T1" fmla="*/ 0 h 16"/>
                <a:gd name="T2" fmla="*/ 0 w 31"/>
                <a:gd name="T3" fmla="*/ 0 h 16"/>
                <a:gd name="T4" fmla="*/ 0 w 31"/>
                <a:gd name="T5" fmla="*/ 0 h 16"/>
                <a:gd name="T6" fmla="*/ 0 w 31"/>
                <a:gd name="T7" fmla="*/ 0 h 16"/>
                <a:gd name="T8" fmla="*/ 0 w 31"/>
                <a:gd name="T9" fmla="*/ 0 h 16"/>
                <a:gd name="T10" fmla="*/ 0 w 31"/>
                <a:gd name="T11" fmla="*/ 0 h 16"/>
                <a:gd name="T12" fmla="*/ 0 w 31"/>
                <a:gd name="T13" fmla="*/ 0 h 16"/>
                <a:gd name="T14" fmla="*/ 0 w 31"/>
                <a:gd name="T15" fmla="*/ 0 h 16"/>
                <a:gd name="T16" fmla="*/ 0 w 31"/>
                <a:gd name="T17" fmla="*/ 0 h 16"/>
                <a:gd name="T18" fmla="*/ 0 w 31"/>
                <a:gd name="T19" fmla="*/ 0 h 16"/>
                <a:gd name="T20" fmla="*/ 0 w 31"/>
                <a:gd name="T21" fmla="*/ 0 h 16"/>
                <a:gd name="T22" fmla="*/ 0 w 31"/>
                <a:gd name="T23" fmla="*/ 0 h 16"/>
                <a:gd name="T24" fmla="*/ 0 w 31"/>
                <a:gd name="T25" fmla="*/ 0 h 16"/>
                <a:gd name="T26" fmla="*/ 0 w 31"/>
                <a:gd name="T27" fmla="*/ 0 h 16"/>
                <a:gd name="T28" fmla="*/ 0 w 31"/>
                <a:gd name="T29" fmla="*/ 0 h 16"/>
                <a:gd name="T30" fmla="*/ 0 w 31"/>
                <a:gd name="T31" fmla="*/ 0 h 16"/>
                <a:gd name="T32" fmla="*/ 0 w 31"/>
                <a:gd name="T33" fmla="*/ 0 h 16"/>
                <a:gd name="T34" fmla="*/ 0 w 31"/>
                <a:gd name="T35" fmla="*/ 0 h 16"/>
                <a:gd name="T36" fmla="*/ 0 w 31"/>
                <a:gd name="T37" fmla="*/ 0 h 16"/>
                <a:gd name="T38" fmla="*/ 0 w 31"/>
                <a:gd name="T39" fmla="*/ 0 h 16"/>
                <a:gd name="T40" fmla="*/ 0 w 31"/>
                <a:gd name="T41" fmla="*/ 0 h 16"/>
                <a:gd name="T42" fmla="*/ 0 w 31"/>
                <a:gd name="T43" fmla="*/ 0 h 16"/>
                <a:gd name="T44" fmla="*/ 0 w 31"/>
                <a:gd name="T45" fmla="*/ 0 h 16"/>
                <a:gd name="T46" fmla="*/ 0 w 31"/>
                <a:gd name="T47" fmla="*/ 0 h 16"/>
                <a:gd name="T48" fmla="*/ 0 w 31"/>
                <a:gd name="T49" fmla="*/ 0 h 16"/>
                <a:gd name="T50" fmla="*/ 0 w 31"/>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16">
                  <a:moveTo>
                    <a:pt x="2" y="12"/>
                  </a:moveTo>
                  <a:lnTo>
                    <a:pt x="2" y="11"/>
                  </a:lnTo>
                  <a:lnTo>
                    <a:pt x="4" y="11"/>
                  </a:lnTo>
                  <a:lnTo>
                    <a:pt x="8" y="9"/>
                  </a:lnTo>
                  <a:lnTo>
                    <a:pt x="12" y="7"/>
                  </a:lnTo>
                  <a:lnTo>
                    <a:pt x="15" y="6"/>
                  </a:lnTo>
                  <a:lnTo>
                    <a:pt x="20" y="5"/>
                  </a:lnTo>
                  <a:lnTo>
                    <a:pt x="24" y="3"/>
                  </a:lnTo>
                  <a:lnTo>
                    <a:pt x="26" y="3"/>
                  </a:lnTo>
                  <a:lnTo>
                    <a:pt x="28" y="0"/>
                  </a:lnTo>
                  <a:lnTo>
                    <a:pt x="31" y="1"/>
                  </a:lnTo>
                  <a:lnTo>
                    <a:pt x="31" y="3"/>
                  </a:lnTo>
                  <a:lnTo>
                    <a:pt x="28" y="5"/>
                  </a:lnTo>
                  <a:lnTo>
                    <a:pt x="26" y="6"/>
                  </a:lnTo>
                  <a:lnTo>
                    <a:pt x="25" y="7"/>
                  </a:lnTo>
                  <a:lnTo>
                    <a:pt x="21" y="9"/>
                  </a:lnTo>
                  <a:lnTo>
                    <a:pt x="18" y="11"/>
                  </a:lnTo>
                  <a:lnTo>
                    <a:pt x="14" y="13"/>
                  </a:lnTo>
                  <a:lnTo>
                    <a:pt x="10" y="15"/>
                  </a:lnTo>
                  <a:lnTo>
                    <a:pt x="8" y="16"/>
                  </a:lnTo>
                  <a:lnTo>
                    <a:pt x="6" y="16"/>
                  </a:lnTo>
                  <a:lnTo>
                    <a:pt x="2" y="16"/>
                  </a:lnTo>
                  <a:lnTo>
                    <a:pt x="1" y="15"/>
                  </a:lnTo>
                  <a:lnTo>
                    <a:pt x="0" y="13"/>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29" name="Freeform 1058"/>
            <p:cNvSpPr>
              <a:spLocks/>
            </p:cNvSpPr>
            <p:nvPr/>
          </p:nvSpPr>
          <p:spPr bwMode="auto">
            <a:xfrm>
              <a:off x="3491" y="2191"/>
              <a:ext cx="3" cy="15"/>
            </a:xfrm>
            <a:custGeom>
              <a:avLst/>
              <a:gdLst>
                <a:gd name="T0" fmla="*/ 0 w 12"/>
                <a:gd name="T1" fmla="*/ 0 h 60"/>
                <a:gd name="T2" fmla="*/ 0 w 12"/>
                <a:gd name="T3" fmla="*/ 0 h 60"/>
                <a:gd name="T4" fmla="*/ 0 w 12"/>
                <a:gd name="T5" fmla="*/ 0 h 60"/>
                <a:gd name="T6" fmla="*/ 0 w 12"/>
                <a:gd name="T7" fmla="*/ 0 h 60"/>
                <a:gd name="T8" fmla="*/ 0 w 12"/>
                <a:gd name="T9" fmla="*/ 0 h 60"/>
                <a:gd name="T10" fmla="*/ 0 w 12"/>
                <a:gd name="T11" fmla="*/ 0 h 60"/>
                <a:gd name="T12" fmla="*/ 0 w 12"/>
                <a:gd name="T13" fmla="*/ 0 h 60"/>
                <a:gd name="T14" fmla="*/ 0 w 12"/>
                <a:gd name="T15" fmla="*/ 0 h 60"/>
                <a:gd name="T16" fmla="*/ 0 w 12"/>
                <a:gd name="T17" fmla="*/ 0 h 60"/>
                <a:gd name="T18" fmla="*/ 0 w 12"/>
                <a:gd name="T19" fmla="*/ 0 h 60"/>
                <a:gd name="T20" fmla="*/ 0 w 12"/>
                <a:gd name="T21" fmla="*/ 0 h 60"/>
                <a:gd name="T22" fmla="*/ 0 w 12"/>
                <a:gd name="T23" fmla="*/ 0 h 60"/>
                <a:gd name="T24" fmla="*/ 0 w 12"/>
                <a:gd name="T25" fmla="*/ 0 h 60"/>
                <a:gd name="T26" fmla="*/ 0 w 12"/>
                <a:gd name="T27" fmla="*/ 0 h 60"/>
                <a:gd name="T28" fmla="*/ 0 w 12"/>
                <a:gd name="T29" fmla="*/ 0 h 60"/>
                <a:gd name="T30" fmla="*/ 0 w 12"/>
                <a:gd name="T31" fmla="*/ 0 h 60"/>
                <a:gd name="T32" fmla="*/ 0 w 12"/>
                <a:gd name="T33" fmla="*/ 0 h 60"/>
                <a:gd name="T34" fmla="*/ 0 w 12"/>
                <a:gd name="T35" fmla="*/ 0 h 60"/>
                <a:gd name="T36" fmla="*/ 0 w 12"/>
                <a:gd name="T37" fmla="*/ 0 h 60"/>
                <a:gd name="T38" fmla="*/ 0 w 12"/>
                <a:gd name="T39" fmla="*/ 0 h 60"/>
                <a:gd name="T40" fmla="*/ 0 w 12"/>
                <a:gd name="T41" fmla="*/ 0 h 60"/>
                <a:gd name="T42" fmla="*/ 0 w 12"/>
                <a:gd name="T43" fmla="*/ 0 h 60"/>
                <a:gd name="T44" fmla="*/ 0 w 12"/>
                <a:gd name="T45" fmla="*/ 0 h 60"/>
                <a:gd name="T46" fmla="*/ 0 w 12"/>
                <a:gd name="T47" fmla="*/ 0 h 60"/>
                <a:gd name="T48" fmla="*/ 0 w 12"/>
                <a:gd name="T49" fmla="*/ 0 h 60"/>
                <a:gd name="T50" fmla="*/ 0 w 12"/>
                <a:gd name="T51" fmla="*/ 0 h 60"/>
                <a:gd name="T52" fmla="*/ 0 w 12"/>
                <a:gd name="T53" fmla="*/ 0 h 60"/>
                <a:gd name="T54" fmla="*/ 0 w 12"/>
                <a:gd name="T55" fmla="*/ 0 h 60"/>
                <a:gd name="T56" fmla="*/ 0 w 12"/>
                <a:gd name="T57" fmla="*/ 0 h 60"/>
                <a:gd name="T58" fmla="*/ 0 w 12"/>
                <a:gd name="T59" fmla="*/ 0 h 60"/>
                <a:gd name="T60" fmla="*/ 0 w 12"/>
                <a:gd name="T61" fmla="*/ 0 h 60"/>
                <a:gd name="T62" fmla="*/ 0 w 12"/>
                <a:gd name="T63" fmla="*/ 0 h 60"/>
                <a:gd name="T64" fmla="*/ 0 w 12"/>
                <a:gd name="T65" fmla="*/ 0 h 60"/>
                <a:gd name="T66" fmla="*/ 0 w 12"/>
                <a:gd name="T67" fmla="*/ 0 h 60"/>
                <a:gd name="T68" fmla="*/ 0 w 12"/>
                <a:gd name="T69" fmla="*/ 0 h 60"/>
                <a:gd name="T70" fmla="*/ 0 w 12"/>
                <a:gd name="T71" fmla="*/ 0 h 60"/>
                <a:gd name="T72" fmla="*/ 0 w 12"/>
                <a:gd name="T73" fmla="*/ 0 h 60"/>
                <a:gd name="T74" fmla="*/ 0 w 12"/>
                <a:gd name="T75" fmla="*/ 0 h 60"/>
                <a:gd name="T76" fmla="*/ 0 w 12"/>
                <a:gd name="T77" fmla="*/ 0 h 60"/>
                <a:gd name="T78" fmla="*/ 0 w 12"/>
                <a:gd name="T79" fmla="*/ 0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 h="60">
                  <a:moveTo>
                    <a:pt x="10" y="55"/>
                  </a:moveTo>
                  <a:lnTo>
                    <a:pt x="10" y="58"/>
                  </a:lnTo>
                  <a:lnTo>
                    <a:pt x="8" y="59"/>
                  </a:lnTo>
                  <a:lnTo>
                    <a:pt x="7" y="60"/>
                  </a:lnTo>
                  <a:lnTo>
                    <a:pt x="6" y="60"/>
                  </a:lnTo>
                  <a:lnTo>
                    <a:pt x="5" y="56"/>
                  </a:lnTo>
                  <a:lnTo>
                    <a:pt x="4" y="53"/>
                  </a:lnTo>
                  <a:lnTo>
                    <a:pt x="2" y="48"/>
                  </a:lnTo>
                  <a:lnTo>
                    <a:pt x="1" y="44"/>
                  </a:lnTo>
                  <a:lnTo>
                    <a:pt x="0" y="41"/>
                  </a:lnTo>
                  <a:lnTo>
                    <a:pt x="0" y="37"/>
                  </a:lnTo>
                  <a:lnTo>
                    <a:pt x="0" y="34"/>
                  </a:lnTo>
                  <a:lnTo>
                    <a:pt x="0" y="31"/>
                  </a:lnTo>
                  <a:lnTo>
                    <a:pt x="0" y="29"/>
                  </a:lnTo>
                  <a:lnTo>
                    <a:pt x="0" y="28"/>
                  </a:lnTo>
                  <a:lnTo>
                    <a:pt x="0" y="24"/>
                  </a:lnTo>
                  <a:lnTo>
                    <a:pt x="0" y="22"/>
                  </a:lnTo>
                  <a:lnTo>
                    <a:pt x="0" y="18"/>
                  </a:lnTo>
                  <a:lnTo>
                    <a:pt x="1" y="14"/>
                  </a:lnTo>
                  <a:lnTo>
                    <a:pt x="2" y="10"/>
                  </a:lnTo>
                  <a:lnTo>
                    <a:pt x="4" y="6"/>
                  </a:lnTo>
                  <a:lnTo>
                    <a:pt x="6" y="4"/>
                  </a:lnTo>
                  <a:lnTo>
                    <a:pt x="8" y="0"/>
                  </a:lnTo>
                  <a:lnTo>
                    <a:pt x="11" y="0"/>
                  </a:lnTo>
                  <a:lnTo>
                    <a:pt x="12" y="1"/>
                  </a:lnTo>
                  <a:lnTo>
                    <a:pt x="12" y="4"/>
                  </a:lnTo>
                  <a:lnTo>
                    <a:pt x="12" y="6"/>
                  </a:lnTo>
                  <a:lnTo>
                    <a:pt x="11" y="10"/>
                  </a:lnTo>
                  <a:lnTo>
                    <a:pt x="8" y="14"/>
                  </a:lnTo>
                  <a:lnTo>
                    <a:pt x="7" y="19"/>
                  </a:lnTo>
                  <a:lnTo>
                    <a:pt x="6" y="24"/>
                  </a:lnTo>
                  <a:lnTo>
                    <a:pt x="6" y="29"/>
                  </a:lnTo>
                  <a:lnTo>
                    <a:pt x="6" y="35"/>
                  </a:lnTo>
                  <a:lnTo>
                    <a:pt x="6" y="40"/>
                  </a:lnTo>
                  <a:lnTo>
                    <a:pt x="6" y="44"/>
                  </a:lnTo>
                  <a:lnTo>
                    <a:pt x="7" y="47"/>
                  </a:lnTo>
                  <a:lnTo>
                    <a:pt x="8" y="50"/>
                  </a:lnTo>
                  <a:lnTo>
                    <a:pt x="10" y="53"/>
                  </a:lnTo>
                  <a:lnTo>
                    <a:pt x="1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30" name="Freeform 1059"/>
            <p:cNvSpPr>
              <a:spLocks/>
            </p:cNvSpPr>
            <p:nvPr/>
          </p:nvSpPr>
          <p:spPr bwMode="auto">
            <a:xfrm>
              <a:off x="3486" y="2195"/>
              <a:ext cx="12" cy="4"/>
            </a:xfrm>
            <a:custGeom>
              <a:avLst/>
              <a:gdLst>
                <a:gd name="T0" fmla="*/ 0 w 49"/>
                <a:gd name="T1" fmla="*/ 0 h 13"/>
                <a:gd name="T2" fmla="*/ 0 w 49"/>
                <a:gd name="T3" fmla="*/ 0 h 13"/>
                <a:gd name="T4" fmla="*/ 0 w 49"/>
                <a:gd name="T5" fmla="*/ 0 h 13"/>
                <a:gd name="T6" fmla="*/ 0 w 49"/>
                <a:gd name="T7" fmla="*/ 0 h 13"/>
                <a:gd name="T8" fmla="*/ 0 w 49"/>
                <a:gd name="T9" fmla="*/ 0 h 13"/>
                <a:gd name="T10" fmla="*/ 0 w 49"/>
                <a:gd name="T11" fmla="*/ 0 h 13"/>
                <a:gd name="T12" fmla="*/ 0 w 49"/>
                <a:gd name="T13" fmla="*/ 0 h 13"/>
                <a:gd name="T14" fmla="*/ 0 w 49"/>
                <a:gd name="T15" fmla="*/ 0 h 13"/>
                <a:gd name="T16" fmla="*/ 0 w 49"/>
                <a:gd name="T17" fmla="*/ 0 h 13"/>
                <a:gd name="T18" fmla="*/ 0 w 49"/>
                <a:gd name="T19" fmla="*/ 0 h 13"/>
                <a:gd name="T20" fmla="*/ 0 w 49"/>
                <a:gd name="T21" fmla="*/ 0 h 13"/>
                <a:gd name="T22" fmla="*/ 0 w 49"/>
                <a:gd name="T23" fmla="*/ 0 h 13"/>
                <a:gd name="T24" fmla="*/ 0 w 49"/>
                <a:gd name="T25" fmla="*/ 0 h 13"/>
                <a:gd name="T26" fmla="*/ 0 w 49"/>
                <a:gd name="T27" fmla="*/ 0 h 13"/>
                <a:gd name="T28" fmla="*/ 0 w 49"/>
                <a:gd name="T29" fmla="*/ 0 h 13"/>
                <a:gd name="T30" fmla="*/ 0 w 49"/>
                <a:gd name="T31" fmla="*/ 0 h 13"/>
                <a:gd name="T32" fmla="*/ 0 w 49"/>
                <a:gd name="T33" fmla="*/ 0 h 13"/>
                <a:gd name="T34" fmla="*/ 0 w 49"/>
                <a:gd name="T35" fmla="*/ 0 h 13"/>
                <a:gd name="T36" fmla="*/ 0 w 49"/>
                <a:gd name="T37" fmla="*/ 0 h 13"/>
                <a:gd name="T38" fmla="*/ 0 w 49"/>
                <a:gd name="T39" fmla="*/ 0 h 13"/>
                <a:gd name="T40" fmla="*/ 0 w 49"/>
                <a:gd name="T41" fmla="*/ 0 h 13"/>
                <a:gd name="T42" fmla="*/ 0 w 49"/>
                <a:gd name="T43" fmla="*/ 0 h 13"/>
                <a:gd name="T44" fmla="*/ 0 w 49"/>
                <a:gd name="T45" fmla="*/ 0 h 13"/>
                <a:gd name="T46" fmla="*/ 0 w 49"/>
                <a:gd name="T47" fmla="*/ 0 h 13"/>
                <a:gd name="T48" fmla="*/ 0 w 49"/>
                <a:gd name="T49" fmla="*/ 0 h 13"/>
                <a:gd name="T50" fmla="*/ 0 w 49"/>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13">
                  <a:moveTo>
                    <a:pt x="3" y="0"/>
                  </a:moveTo>
                  <a:lnTo>
                    <a:pt x="8" y="1"/>
                  </a:lnTo>
                  <a:lnTo>
                    <a:pt x="12" y="3"/>
                  </a:lnTo>
                  <a:lnTo>
                    <a:pt x="17" y="5"/>
                  </a:lnTo>
                  <a:lnTo>
                    <a:pt x="22" y="7"/>
                  </a:lnTo>
                  <a:lnTo>
                    <a:pt x="28" y="8"/>
                  </a:lnTo>
                  <a:lnTo>
                    <a:pt x="34" y="8"/>
                  </a:lnTo>
                  <a:lnTo>
                    <a:pt x="39" y="7"/>
                  </a:lnTo>
                  <a:lnTo>
                    <a:pt x="45" y="5"/>
                  </a:lnTo>
                  <a:lnTo>
                    <a:pt x="47" y="3"/>
                  </a:lnTo>
                  <a:lnTo>
                    <a:pt x="49" y="5"/>
                  </a:lnTo>
                  <a:lnTo>
                    <a:pt x="49" y="6"/>
                  </a:lnTo>
                  <a:lnTo>
                    <a:pt x="48" y="8"/>
                  </a:lnTo>
                  <a:lnTo>
                    <a:pt x="42" y="11"/>
                  </a:lnTo>
                  <a:lnTo>
                    <a:pt x="36" y="13"/>
                  </a:lnTo>
                  <a:lnTo>
                    <a:pt x="30" y="13"/>
                  </a:lnTo>
                  <a:lnTo>
                    <a:pt x="25" y="13"/>
                  </a:lnTo>
                  <a:lnTo>
                    <a:pt x="22" y="12"/>
                  </a:lnTo>
                  <a:lnTo>
                    <a:pt x="20" y="11"/>
                  </a:lnTo>
                  <a:lnTo>
                    <a:pt x="16" y="11"/>
                  </a:lnTo>
                  <a:lnTo>
                    <a:pt x="14" y="9"/>
                  </a:lnTo>
                  <a:lnTo>
                    <a:pt x="8" y="8"/>
                  </a:lnTo>
                  <a:lnTo>
                    <a:pt x="3" y="6"/>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31" name="Freeform 1060"/>
            <p:cNvSpPr>
              <a:spLocks/>
            </p:cNvSpPr>
            <p:nvPr/>
          </p:nvSpPr>
          <p:spPr bwMode="auto">
            <a:xfrm>
              <a:off x="3447" y="2176"/>
              <a:ext cx="5"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w 21"/>
                <a:gd name="T33" fmla="*/ 0 h 13"/>
                <a:gd name="T34" fmla="*/ 0 w 21"/>
                <a:gd name="T35" fmla="*/ 0 h 13"/>
                <a:gd name="T36" fmla="*/ 0 w 21"/>
                <a:gd name="T37" fmla="*/ 0 h 13"/>
                <a:gd name="T38" fmla="*/ 0 w 21"/>
                <a:gd name="T39" fmla="*/ 0 h 13"/>
                <a:gd name="T40" fmla="*/ 0 w 21"/>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3">
                  <a:moveTo>
                    <a:pt x="0" y="9"/>
                  </a:moveTo>
                  <a:lnTo>
                    <a:pt x="1" y="7"/>
                  </a:lnTo>
                  <a:lnTo>
                    <a:pt x="3" y="6"/>
                  </a:lnTo>
                  <a:lnTo>
                    <a:pt x="4" y="6"/>
                  </a:lnTo>
                  <a:lnTo>
                    <a:pt x="6" y="5"/>
                  </a:lnTo>
                  <a:lnTo>
                    <a:pt x="9" y="3"/>
                  </a:lnTo>
                  <a:lnTo>
                    <a:pt x="12" y="1"/>
                  </a:lnTo>
                  <a:lnTo>
                    <a:pt x="17" y="0"/>
                  </a:lnTo>
                  <a:lnTo>
                    <a:pt x="19" y="0"/>
                  </a:lnTo>
                  <a:lnTo>
                    <a:pt x="21" y="1"/>
                  </a:lnTo>
                  <a:lnTo>
                    <a:pt x="21" y="3"/>
                  </a:lnTo>
                  <a:lnTo>
                    <a:pt x="19" y="4"/>
                  </a:lnTo>
                  <a:lnTo>
                    <a:pt x="17" y="6"/>
                  </a:lnTo>
                  <a:lnTo>
                    <a:pt x="13" y="6"/>
                  </a:lnTo>
                  <a:lnTo>
                    <a:pt x="11" y="9"/>
                  </a:lnTo>
                  <a:lnTo>
                    <a:pt x="9" y="10"/>
                  </a:lnTo>
                  <a:lnTo>
                    <a:pt x="4" y="11"/>
                  </a:lnTo>
                  <a:lnTo>
                    <a:pt x="1" y="12"/>
                  </a:lnTo>
                  <a:lnTo>
                    <a:pt x="0" y="1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32" name="Freeform 1061"/>
            <p:cNvSpPr>
              <a:spLocks/>
            </p:cNvSpPr>
            <p:nvPr/>
          </p:nvSpPr>
          <p:spPr bwMode="auto">
            <a:xfrm>
              <a:off x="3422" y="2193"/>
              <a:ext cx="3" cy="12"/>
            </a:xfrm>
            <a:custGeom>
              <a:avLst/>
              <a:gdLst>
                <a:gd name="T0" fmla="*/ 0 w 15"/>
                <a:gd name="T1" fmla="*/ 0 h 46"/>
                <a:gd name="T2" fmla="*/ 0 w 15"/>
                <a:gd name="T3" fmla="*/ 0 h 46"/>
                <a:gd name="T4" fmla="*/ 0 w 15"/>
                <a:gd name="T5" fmla="*/ 0 h 46"/>
                <a:gd name="T6" fmla="*/ 0 w 15"/>
                <a:gd name="T7" fmla="*/ 0 h 46"/>
                <a:gd name="T8" fmla="*/ 0 w 15"/>
                <a:gd name="T9" fmla="*/ 0 h 46"/>
                <a:gd name="T10" fmla="*/ 0 w 15"/>
                <a:gd name="T11" fmla="*/ 0 h 46"/>
                <a:gd name="T12" fmla="*/ 0 w 15"/>
                <a:gd name="T13" fmla="*/ 0 h 46"/>
                <a:gd name="T14" fmla="*/ 0 w 15"/>
                <a:gd name="T15" fmla="*/ 0 h 46"/>
                <a:gd name="T16" fmla="*/ 0 w 15"/>
                <a:gd name="T17" fmla="*/ 0 h 46"/>
                <a:gd name="T18" fmla="*/ 0 w 15"/>
                <a:gd name="T19" fmla="*/ 0 h 46"/>
                <a:gd name="T20" fmla="*/ 0 w 15"/>
                <a:gd name="T21" fmla="*/ 0 h 46"/>
                <a:gd name="T22" fmla="*/ 0 w 15"/>
                <a:gd name="T23" fmla="*/ 0 h 46"/>
                <a:gd name="T24" fmla="*/ 0 w 15"/>
                <a:gd name="T25" fmla="*/ 0 h 46"/>
                <a:gd name="T26" fmla="*/ 0 w 15"/>
                <a:gd name="T27" fmla="*/ 0 h 46"/>
                <a:gd name="T28" fmla="*/ 0 w 15"/>
                <a:gd name="T29" fmla="*/ 0 h 46"/>
                <a:gd name="T30" fmla="*/ 0 w 15"/>
                <a:gd name="T31" fmla="*/ 0 h 46"/>
                <a:gd name="T32" fmla="*/ 0 w 15"/>
                <a:gd name="T33" fmla="*/ 0 h 46"/>
                <a:gd name="T34" fmla="*/ 0 w 15"/>
                <a:gd name="T35" fmla="*/ 0 h 46"/>
                <a:gd name="T36" fmla="*/ 0 w 15"/>
                <a:gd name="T37" fmla="*/ 0 h 46"/>
                <a:gd name="T38" fmla="*/ 0 w 15"/>
                <a:gd name="T39" fmla="*/ 0 h 46"/>
                <a:gd name="T40" fmla="*/ 0 w 15"/>
                <a:gd name="T41" fmla="*/ 0 h 46"/>
                <a:gd name="T42" fmla="*/ 0 w 15"/>
                <a:gd name="T43" fmla="*/ 0 h 46"/>
                <a:gd name="T44" fmla="*/ 0 w 15"/>
                <a:gd name="T45" fmla="*/ 0 h 46"/>
                <a:gd name="T46" fmla="*/ 0 w 15"/>
                <a:gd name="T47" fmla="*/ 0 h 46"/>
                <a:gd name="T48" fmla="*/ 0 w 15"/>
                <a:gd name="T49" fmla="*/ 0 h 46"/>
                <a:gd name="T50" fmla="*/ 0 w 15"/>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46">
                  <a:moveTo>
                    <a:pt x="2" y="1"/>
                  </a:moveTo>
                  <a:lnTo>
                    <a:pt x="4" y="0"/>
                  </a:lnTo>
                  <a:lnTo>
                    <a:pt x="6" y="1"/>
                  </a:lnTo>
                  <a:lnTo>
                    <a:pt x="6" y="4"/>
                  </a:lnTo>
                  <a:lnTo>
                    <a:pt x="8" y="9"/>
                  </a:lnTo>
                  <a:lnTo>
                    <a:pt x="9" y="14"/>
                  </a:lnTo>
                  <a:lnTo>
                    <a:pt x="9" y="20"/>
                  </a:lnTo>
                  <a:lnTo>
                    <a:pt x="9" y="25"/>
                  </a:lnTo>
                  <a:lnTo>
                    <a:pt x="10" y="29"/>
                  </a:lnTo>
                  <a:lnTo>
                    <a:pt x="11" y="33"/>
                  </a:lnTo>
                  <a:lnTo>
                    <a:pt x="12" y="38"/>
                  </a:lnTo>
                  <a:lnTo>
                    <a:pt x="12" y="39"/>
                  </a:lnTo>
                  <a:lnTo>
                    <a:pt x="14" y="41"/>
                  </a:lnTo>
                  <a:lnTo>
                    <a:pt x="14" y="43"/>
                  </a:lnTo>
                  <a:lnTo>
                    <a:pt x="15" y="44"/>
                  </a:lnTo>
                  <a:lnTo>
                    <a:pt x="11" y="46"/>
                  </a:lnTo>
                  <a:lnTo>
                    <a:pt x="10" y="44"/>
                  </a:lnTo>
                  <a:lnTo>
                    <a:pt x="6" y="38"/>
                  </a:lnTo>
                  <a:lnTo>
                    <a:pt x="5" y="33"/>
                  </a:lnTo>
                  <a:lnTo>
                    <a:pt x="3" y="27"/>
                  </a:lnTo>
                  <a:lnTo>
                    <a:pt x="3" y="22"/>
                  </a:lnTo>
                  <a:lnTo>
                    <a:pt x="0" y="16"/>
                  </a:lnTo>
                  <a:lnTo>
                    <a:pt x="0" y="11"/>
                  </a:lnTo>
                  <a:lnTo>
                    <a:pt x="0" y="5"/>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33" name="Freeform 1062"/>
            <p:cNvSpPr>
              <a:spLocks/>
            </p:cNvSpPr>
            <p:nvPr/>
          </p:nvSpPr>
          <p:spPr bwMode="auto">
            <a:xfrm>
              <a:off x="3428" y="2194"/>
              <a:ext cx="11" cy="8"/>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w 45"/>
                <a:gd name="T11" fmla="*/ 0 h 32"/>
                <a:gd name="T12" fmla="*/ 0 w 45"/>
                <a:gd name="T13" fmla="*/ 0 h 32"/>
                <a:gd name="T14" fmla="*/ 0 w 45"/>
                <a:gd name="T15" fmla="*/ 0 h 32"/>
                <a:gd name="T16" fmla="*/ 0 w 45"/>
                <a:gd name="T17" fmla="*/ 0 h 32"/>
                <a:gd name="T18" fmla="*/ 0 w 45"/>
                <a:gd name="T19" fmla="*/ 0 h 32"/>
                <a:gd name="T20" fmla="*/ 0 w 45"/>
                <a:gd name="T21" fmla="*/ 0 h 32"/>
                <a:gd name="T22" fmla="*/ 0 w 45"/>
                <a:gd name="T23" fmla="*/ 0 h 32"/>
                <a:gd name="T24" fmla="*/ 0 w 45"/>
                <a:gd name="T25" fmla="*/ 0 h 32"/>
                <a:gd name="T26" fmla="*/ 0 w 45"/>
                <a:gd name="T27" fmla="*/ 0 h 32"/>
                <a:gd name="T28" fmla="*/ 0 w 45"/>
                <a:gd name="T29" fmla="*/ 0 h 32"/>
                <a:gd name="T30" fmla="*/ 0 w 45"/>
                <a:gd name="T31" fmla="*/ 0 h 32"/>
                <a:gd name="T32" fmla="*/ 0 w 45"/>
                <a:gd name="T33" fmla="*/ 0 h 32"/>
                <a:gd name="T34" fmla="*/ 0 w 45"/>
                <a:gd name="T35" fmla="*/ 0 h 32"/>
                <a:gd name="T36" fmla="*/ 0 w 45"/>
                <a:gd name="T37" fmla="*/ 0 h 32"/>
                <a:gd name="T38" fmla="*/ 0 w 45"/>
                <a:gd name="T39" fmla="*/ 0 h 32"/>
                <a:gd name="T40" fmla="*/ 0 w 45"/>
                <a:gd name="T41" fmla="*/ 0 h 32"/>
                <a:gd name="T42" fmla="*/ 0 w 45"/>
                <a:gd name="T43" fmla="*/ 0 h 32"/>
                <a:gd name="T44" fmla="*/ 0 w 45"/>
                <a:gd name="T45" fmla="*/ 0 h 32"/>
                <a:gd name="T46" fmla="*/ 0 w 45"/>
                <a:gd name="T47" fmla="*/ 0 h 32"/>
                <a:gd name="T48" fmla="*/ 0 w 45"/>
                <a:gd name="T49" fmla="*/ 0 h 32"/>
                <a:gd name="T50" fmla="*/ 0 w 45"/>
                <a:gd name="T51" fmla="*/ 0 h 32"/>
                <a:gd name="T52" fmla="*/ 0 w 45"/>
                <a:gd name="T53" fmla="*/ 0 h 32"/>
                <a:gd name="T54" fmla="*/ 0 w 4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 h="32">
                  <a:moveTo>
                    <a:pt x="4" y="1"/>
                  </a:moveTo>
                  <a:lnTo>
                    <a:pt x="8" y="5"/>
                  </a:lnTo>
                  <a:lnTo>
                    <a:pt x="13" y="8"/>
                  </a:lnTo>
                  <a:lnTo>
                    <a:pt x="19" y="11"/>
                  </a:lnTo>
                  <a:lnTo>
                    <a:pt x="25" y="14"/>
                  </a:lnTo>
                  <a:lnTo>
                    <a:pt x="29" y="18"/>
                  </a:lnTo>
                  <a:lnTo>
                    <a:pt x="34" y="21"/>
                  </a:lnTo>
                  <a:lnTo>
                    <a:pt x="40" y="25"/>
                  </a:lnTo>
                  <a:lnTo>
                    <a:pt x="45" y="30"/>
                  </a:lnTo>
                  <a:lnTo>
                    <a:pt x="45" y="32"/>
                  </a:lnTo>
                  <a:lnTo>
                    <a:pt x="40" y="32"/>
                  </a:lnTo>
                  <a:lnTo>
                    <a:pt x="37" y="31"/>
                  </a:lnTo>
                  <a:lnTo>
                    <a:pt x="33" y="29"/>
                  </a:lnTo>
                  <a:lnTo>
                    <a:pt x="29" y="26"/>
                  </a:lnTo>
                  <a:lnTo>
                    <a:pt x="26" y="24"/>
                  </a:lnTo>
                  <a:lnTo>
                    <a:pt x="22" y="21"/>
                  </a:lnTo>
                  <a:lnTo>
                    <a:pt x="19" y="19"/>
                  </a:lnTo>
                  <a:lnTo>
                    <a:pt x="15" y="17"/>
                  </a:lnTo>
                  <a:lnTo>
                    <a:pt x="13" y="15"/>
                  </a:lnTo>
                  <a:lnTo>
                    <a:pt x="10" y="14"/>
                  </a:lnTo>
                  <a:lnTo>
                    <a:pt x="7" y="12"/>
                  </a:lnTo>
                  <a:lnTo>
                    <a:pt x="3" y="9"/>
                  </a:lnTo>
                  <a:lnTo>
                    <a:pt x="1" y="7"/>
                  </a:lnTo>
                  <a:lnTo>
                    <a:pt x="0" y="3"/>
                  </a:lnTo>
                  <a:lnTo>
                    <a:pt x="0" y="1"/>
                  </a:lnTo>
                  <a:lnTo>
                    <a:pt x="1"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34" name="Freeform 1063"/>
            <p:cNvSpPr>
              <a:spLocks/>
            </p:cNvSpPr>
            <p:nvPr/>
          </p:nvSpPr>
          <p:spPr bwMode="auto">
            <a:xfrm>
              <a:off x="3407" y="2206"/>
              <a:ext cx="17" cy="3"/>
            </a:xfrm>
            <a:custGeom>
              <a:avLst/>
              <a:gdLst>
                <a:gd name="T0" fmla="*/ 0 w 66"/>
                <a:gd name="T1" fmla="*/ 0 h 13"/>
                <a:gd name="T2" fmla="*/ 0 w 66"/>
                <a:gd name="T3" fmla="*/ 0 h 13"/>
                <a:gd name="T4" fmla="*/ 0 w 66"/>
                <a:gd name="T5" fmla="*/ 0 h 13"/>
                <a:gd name="T6" fmla="*/ 0 w 66"/>
                <a:gd name="T7" fmla="*/ 0 h 13"/>
                <a:gd name="T8" fmla="*/ 0 w 66"/>
                <a:gd name="T9" fmla="*/ 0 h 13"/>
                <a:gd name="T10" fmla="*/ 0 w 66"/>
                <a:gd name="T11" fmla="*/ 0 h 13"/>
                <a:gd name="T12" fmla="*/ 0 w 66"/>
                <a:gd name="T13" fmla="*/ 0 h 13"/>
                <a:gd name="T14" fmla="*/ 0 w 66"/>
                <a:gd name="T15" fmla="*/ 0 h 13"/>
                <a:gd name="T16" fmla="*/ 0 w 66"/>
                <a:gd name="T17" fmla="*/ 0 h 13"/>
                <a:gd name="T18" fmla="*/ 0 w 66"/>
                <a:gd name="T19" fmla="*/ 0 h 13"/>
                <a:gd name="T20" fmla="*/ 0 w 66"/>
                <a:gd name="T21" fmla="*/ 0 h 13"/>
                <a:gd name="T22" fmla="*/ 0 w 66"/>
                <a:gd name="T23" fmla="*/ 0 h 13"/>
                <a:gd name="T24" fmla="*/ 0 w 66"/>
                <a:gd name="T25" fmla="*/ 0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0 h 13"/>
                <a:gd name="T42" fmla="*/ 0 w 66"/>
                <a:gd name="T43" fmla="*/ 0 h 13"/>
                <a:gd name="T44" fmla="*/ 0 w 66"/>
                <a:gd name="T45" fmla="*/ 0 h 13"/>
                <a:gd name="T46" fmla="*/ 0 w 66"/>
                <a:gd name="T47" fmla="*/ 0 h 13"/>
                <a:gd name="T48" fmla="*/ 0 w 66"/>
                <a:gd name="T49" fmla="*/ 0 h 13"/>
                <a:gd name="T50" fmla="*/ 0 w 66"/>
                <a:gd name="T51" fmla="*/ 0 h 13"/>
                <a:gd name="T52" fmla="*/ 0 w 66"/>
                <a:gd name="T53" fmla="*/ 0 h 13"/>
                <a:gd name="T54" fmla="*/ 0 w 66"/>
                <a:gd name="T55" fmla="*/ 0 h 13"/>
                <a:gd name="T56" fmla="*/ 0 w 66"/>
                <a:gd name="T57" fmla="*/ 0 h 13"/>
                <a:gd name="T58" fmla="*/ 0 w 66"/>
                <a:gd name="T59" fmla="*/ 0 h 13"/>
                <a:gd name="T60" fmla="*/ 0 w 66"/>
                <a:gd name="T61" fmla="*/ 0 h 13"/>
                <a:gd name="T62" fmla="*/ 0 w 66"/>
                <a:gd name="T63" fmla="*/ 0 h 13"/>
                <a:gd name="T64" fmla="*/ 0 w 66"/>
                <a:gd name="T65" fmla="*/ 0 h 13"/>
                <a:gd name="T66" fmla="*/ 0 w 66"/>
                <a:gd name="T67" fmla="*/ 0 h 13"/>
                <a:gd name="T68" fmla="*/ 0 w 66"/>
                <a:gd name="T69" fmla="*/ 0 h 13"/>
                <a:gd name="T70" fmla="*/ 0 w 66"/>
                <a:gd name="T71" fmla="*/ 0 h 13"/>
                <a:gd name="T72" fmla="*/ 0 w 66"/>
                <a:gd name="T73" fmla="*/ 0 h 13"/>
                <a:gd name="T74" fmla="*/ 0 w 66"/>
                <a:gd name="T75" fmla="*/ 0 h 13"/>
                <a:gd name="T76" fmla="*/ 0 w 66"/>
                <a:gd name="T77" fmla="*/ 0 h 13"/>
                <a:gd name="T78" fmla="*/ 0 w 66"/>
                <a:gd name="T79" fmla="*/ 0 h 13"/>
                <a:gd name="T80" fmla="*/ 0 w 66"/>
                <a:gd name="T81" fmla="*/ 0 h 13"/>
                <a:gd name="T82" fmla="*/ 0 w 66"/>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 h="13">
                  <a:moveTo>
                    <a:pt x="6" y="1"/>
                  </a:moveTo>
                  <a:lnTo>
                    <a:pt x="11" y="2"/>
                  </a:lnTo>
                  <a:lnTo>
                    <a:pt x="16" y="3"/>
                  </a:lnTo>
                  <a:lnTo>
                    <a:pt x="18" y="3"/>
                  </a:lnTo>
                  <a:lnTo>
                    <a:pt x="22" y="4"/>
                  </a:lnTo>
                  <a:lnTo>
                    <a:pt x="25" y="4"/>
                  </a:lnTo>
                  <a:lnTo>
                    <a:pt x="30" y="6"/>
                  </a:lnTo>
                  <a:lnTo>
                    <a:pt x="32" y="6"/>
                  </a:lnTo>
                  <a:lnTo>
                    <a:pt x="37" y="6"/>
                  </a:lnTo>
                  <a:lnTo>
                    <a:pt x="41" y="6"/>
                  </a:lnTo>
                  <a:lnTo>
                    <a:pt x="45" y="7"/>
                  </a:lnTo>
                  <a:lnTo>
                    <a:pt x="49" y="7"/>
                  </a:lnTo>
                  <a:lnTo>
                    <a:pt x="53" y="7"/>
                  </a:lnTo>
                  <a:lnTo>
                    <a:pt x="57" y="6"/>
                  </a:lnTo>
                  <a:lnTo>
                    <a:pt x="61" y="6"/>
                  </a:lnTo>
                  <a:lnTo>
                    <a:pt x="65" y="6"/>
                  </a:lnTo>
                  <a:lnTo>
                    <a:pt x="66" y="6"/>
                  </a:lnTo>
                  <a:lnTo>
                    <a:pt x="66" y="8"/>
                  </a:lnTo>
                  <a:lnTo>
                    <a:pt x="65" y="9"/>
                  </a:lnTo>
                  <a:lnTo>
                    <a:pt x="61" y="10"/>
                  </a:lnTo>
                  <a:lnTo>
                    <a:pt x="57" y="10"/>
                  </a:lnTo>
                  <a:lnTo>
                    <a:pt x="53" y="12"/>
                  </a:lnTo>
                  <a:lnTo>
                    <a:pt x="50" y="13"/>
                  </a:lnTo>
                  <a:lnTo>
                    <a:pt x="47" y="13"/>
                  </a:lnTo>
                  <a:lnTo>
                    <a:pt x="42" y="13"/>
                  </a:lnTo>
                  <a:lnTo>
                    <a:pt x="38" y="13"/>
                  </a:lnTo>
                  <a:lnTo>
                    <a:pt x="36" y="13"/>
                  </a:lnTo>
                  <a:lnTo>
                    <a:pt x="32" y="12"/>
                  </a:lnTo>
                  <a:lnTo>
                    <a:pt x="27" y="12"/>
                  </a:lnTo>
                  <a:lnTo>
                    <a:pt x="24" y="10"/>
                  </a:lnTo>
                  <a:lnTo>
                    <a:pt x="22" y="10"/>
                  </a:lnTo>
                  <a:lnTo>
                    <a:pt x="17" y="9"/>
                  </a:lnTo>
                  <a:lnTo>
                    <a:pt x="13" y="8"/>
                  </a:lnTo>
                  <a:lnTo>
                    <a:pt x="10" y="7"/>
                  </a:lnTo>
                  <a:lnTo>
                    <a:pt x="6" y="6"/>
                  </a:lnTo>
                  <a:lnTo>
                    <a:pt x="2" y="4"/>
                  </a:lnTo>
                  <a:lnTo>
                    <a:pt x="0" y="2"/>
                  </a:lnTo>
                  <a:lnTo>
                    <a:pt x="0" y="0"/>
                  </a:lnTo>
                  <a:lnTo>
                    <a:pt x="1" y="0"/>
                  </a:lnTo>
                  <a:lnTo>
                    <a:pt x="2"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35" name="Freeform 1064"/>
            <p:cNvSpPr>
              <a:spLocks/>
            </p:cNvSpPr>
            <p:nvPr/>
          </p:nvSpPr>
          <p:spPr bwMode="auto">
            <a:xfrm>
              <a:off x="3433" y="2187"/>
              <a:ext cx="16" cy="6"/>
            </a:xfrm>
            <a:custGeom>
              <a:avLst/>
              <a:gdLst>
                <a:gd name="T0" fmla="*/ 0 w 64"/>
                <a:gd name="T1" fmla="*/ 0 h 21"/>
                <a:gd name="T2" fmla="*/ 0 w 64"/>
                <a:gd name="T3" fmla="*/ 0 h 21"/>
                <a:gd name="T4" fmla="*/ 0 w 64"/>
                <a:gd name="T5" fmla="*/ 0 h 21"/>
                <a:gd name="T6" fmla="*/ 0 w 64"/>
                <a:gd name="T7" fmla="*/ 0 h 21"/>
                <a:gd name="T8" fmla="*/ 0 w 64"/>
                <a:gd name="T9" fmla="*/ 0 h 21"/>
                <a:gd name="T10" fmla="*/ 0 w 64"/>
                <a:gd name="T11" fmla="*/ 0 h 21"/>
                <a:gd name="T12" fmla="*/ 0 w 64"/>
                <a:gd name="T13" fmla="*/ 0 h 21"/>
                <a:gd name="T14" fmla="*/ 0 w 64"/>
                <a:gd name="T15" fmla="*/ 0 h 21"/>
                <a:gd name="T16" fmla="*/ 0 w 64"/>
                <a:gd name="T17" fmla="*/ 0 h 21"/>
                <a:gd name="T18" fmla="*/ 0 w 64"/>
                <a:gd name="T19" fmla="*/ 0 h 21"/>
                <a:gd name="T20" fmla="*/ 0 w 64"/>
                <a:gd name="T21" fmla="*/ 0 h 21"/>
                <a:gd name="T22" fmla="*/ 0 w 64"/>
                <a:gd name="T23" fmla="*/ 0 h 21"/>
                <a:gd name="T24" fmla="*/ 0 w 64"/>
                <a:gd name="T25" fmla="*/ 0 h 21"/>
                <a:gd name="T26" fmla="*/ 0 w 64"/>
                <a:gd name="T27" fmla="*/ 0 h 21"/>
                <a:gd name="T28" fmla="*/ 0 w 64"/>
                <a:gd name="T29" fmla="*/ 0 h 21"/>
                <a:gd name="T30" fmla="*/ 0 w 64"/>
                <a:gd name="T31" fmla="*/ 0 h 21"/>
                <a:gd name="T32" fmla="*/ 0 w 64"/>
                <a:gd name="T33" fmla="*/ 0 h 21"/>
                <a:gd name="T34" fmla="*/ 0 w 64"/>
                <a:gd name="T35" fmla="*/ 0 h 21"/>
                <a:gd name="T36" fmla="*/ 0 w 64"/>
                <a:gd name="T37" fmla="*/ 0 h 21"/>
                <a:gd name="T38" fmla="*/ 0 w 64"/>
                <a:gd name="T39" fmla="*/ 0 h 21"/>
                <a:gd name="T40" fmla="*/ 0 w 64"/>
                <a:gd name="T41" fmla="*/ 0 h 21"/>
                <a:gd name="T42" fmla="*/ 0 w 64"/>
                <a:gd name="T43" fmla="*/ 0 h 21"/>
                <a:gd name="T44" fmla="*/ 0 w 64"/>
                <a:gd name="T45" fmla="*/ 0 h 21"/>
                <a:gd name="T46" fmla="*/ 0 w 64"/>
                <a:gd name="T47" fmla="*/ 0 h 21"/>
                <a:gd name="T48" fmla="*/ 0 w 64"/>
                <a:gd name="T49" fmla="*/ 0 h 21"/>
                <a:gd name="T50" fmla="*/ 0 w 64"/>
                <a:gd name="T51" fmla="*/ 0 h 21"/>
                <a:gd name="T52" fmla="*/ 0 w 64"/>
                <a:gd name="T53" fmla="*/ 0 h 21"/>
                <a:gd name="T54" fmla="*/ 0 w 64"/>
                <a:gd name="T55" fmla="*/ 0 h 21"/>
                <a:gd name="T56" fmla="*/ 0 w 64"/>
                <a:gd name="T57" fmla="*/ 0 h 21"/>
                <a:gd name="T58" fmla="*/ 0 w 64"/>
                <a:gd name="T59" fmla="*/ 0 h 21"/>
                <a:gd name="T60" fmla="*/ 0 w 64"/>
                <a:gd name="T61" fmla="*/ 0 h 21"/>
                <a:gd name="T62" fmla="*/ 0 w 64"/>
                <a:gd name="T63" fmla="*/ 0 h 21"/>
                <a:gd name="T64" fmla="*/ 0 w 64"/>
                <a:gd name="T65" fmla="*/ 0 h 21"/>
                <a:gd name="T66" fmla="*/ 0 w 64"/>
                <a:gd name="T67" fmla="*/ 0 h 21"/>
                <a:gd name="T68" fmla="*/ 0 w 64"/>
                <a:gd name="T69" fmla="*/ 0 h 21"/>
                <a:gd name="T70" fmla="*/ 0 w 64"/>
                <a:gd name="T71" fmla="*/ 0 h 21"/>
                <a:gd name="T72" fmla="*/ 0 w 64"/>
                <a:gd name="T73" fmla="*/ 0 h 21"/>
                <a:gd name="T74" fmla="*/ 0 w 64"/>
                <a:gd name="T75" fmla="*/ 0 h 21"/>
                <a:gd name="T76" fmla="*/ 0 w 64"/>
                <a:gd name="T77" fmla="*/ 0 h 21"/>
                <a:gd name="T78" fmla="*/ 0 w 64"/>
                <a:gd name="T79" fmla="*/ 0 h 21"/>
                <a:gd name="T80" fmla="*/ 0 w 64"/>
                <a:gd name="T81" fmla="*/ 0 h 21"/>
                <a:gd name="T82" fmla="*/ 0 w 64"/>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21">
                  <a:moveTo>
                    <a:pt x="3" y="0"/>
                  </a:moveTo>
                  <a:lnTo>
                    <a:pt x="7" y="1"/>
                  </a:lnTo>
                  <a:lnTo>
                    <a:pt x="11" y="3"/>
                  </a:lnTo>
                  <a:lnTo>
                    <a:pt x="14" y="3"/>
                  </a:lnTo>
                  <a:lnTo>
                    <a:pt x="18" y="6"/>
                  </a:lnTo>
                  <a:lnTo>
                    <a:pt x="21" y="7"/>
                  </a:lnTo>
                  <a:lnTo>
                    <a:pt x="25" y="8"/>
                  </a:lnTo>
                  <a:lnTo>
                    <a:pt x="29" y="9"/>
                  </a:lnTo>
                  <a:lnTo>
                    <a:pt x="32" y="10"/>
                  </a:lnTo>
                  <a:lnTo>
                    <a:pt x="36" y="12"/>
                  </a:lnTo>
                  <a:lnTo>
                    <a:pt x="39" y="13"/>
                  </a:lnTo>
                  <a:lnTo>
                    <a:pt x="43" y="13"/>
                  </a:lnTo>
                  <a:lnTo>
                    <a:pt x="46" y="14"/>
                  </a:lnTo>
                  <a:lnTo>
                    <a:pt x="50" y="14"/>
                  </a:lnTo>
                  <a:lnTo>
                    <a:pt x="54" y="15"/>
                  </a:lnTo>
                  <a:lnTo>
                    <a:pt x="57" y="15"/>
                  </a:lnTo>
                  <a:lnTo>
                    <a:pt x="62" y="15"/>
                  </a:lnTo>
                  <a:lnTo>
                    <a:pt x="63" y="15"/>
                  </a:lnTo>
                  <a:lnTo>
                    <a:pt x="64" y="18"/>
                  </a:lnTo>
                  <a:lnTo>
                    <a:pt x="63" y="19"/>
                  </a:lnTo>
                  <a:lnTo>
                    <a:pt x="61" y="21"/>
                  </a:lnTo>
                  <a:lnTo>
                    <a:pt x="56" y="20"/>
                  </a:lnTo>
                  <a:lnTo>
                    <a:pt x="54" y="20"/>
                  </a:lnTo>
                  <a:lnTo>
                    <a:pt x="49" y="20"/>
                  </a:lnTo>
                  <a:lnTo>
                    <a:pt x="45" y="20"/>
                  </a:lnTo>
                  <a:lnTo>
                    <a:pt x="42" y="19"/>
                  </a:lnTo>
                  <a:lnTo>
                    <a:pt x="38" y="19"/>
                  </a:lnTo>
                  <a:lnTo>
                    <a:pt x="35" y="18"/>
                  </a:lnTo>
                  <a:lnTo>
                    <a:pt x="31" y="18"/>
                  </a:lnTo>
                  <a:lnTo>
                    <a:pt x="27" y="16"/>
                  </a:lnTo>
                  <a:lnTo>
                    <a:pt x="24" y="15"/>
                  </a:lnTo>
                  <a:lnTo>
                    <a:pt x="20" y="14"/>
                  </a:lnTo>
                  <a:lnTo>
                    <a:pt x="17" y="13"/>
                  </a:lnTo>
                  <a:lnTo>
                    <a:pt x="13" y="10"/>
                  </a:lnTo>
                  <a:lnTo>
                    <a:pt x="9" y="9"/>
                  </a:lnTo>
                  <a:lnTo>
                    <a:pt x="6" y="8"/>
                  </a:lnTo>
                  <a:lnTo>
                    <a:pt x="2" y="6"/>
                  </a:lnTo>
                  <a:lnTo>
                    <a:pt x="0" y="3"/>
                  </a:lnTo>
                  <a:lnTo>
                    <a:pt x="1" y="2"/>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36" name="Freeform 1065"/>
            <p:cNvSpPr>
              <a:spLocks/>
            </p:cNvSpPr>
            <p:nvPr/>
          </p:nvSpPr>
          <p:spPr bwMode="auto">
            <a:xfrm>
              <a:off x="3433" y="2191"/>
              <a:ext cx="2" cy="13"/>
            </a:xfrm>
            <a:custGeom>
              <a:avLst/>
              <a:gdLst>
                <a:gd name="T0" fmla="*/ 0 w 10"/>
                <a:gd name="T1" fmla="*/ 0 h 55"/>
                <a:gd name="T2" fmla="*/ 0 w 10"/>
                <a:gd name="T3" fmla="*/ 0 h 55"/>
                <a:gd name="T4" fmla="*/ 0 w 10"/>
                <a:gd name="T5" fmla="*/ 0 h 55"/>
                <a:gd name="T6" fmla="*/ 0 w 10"/>
                <a:gd name="T7" fmla="*/ 0 h 55"/>
                <a:gd name="T8" fmla="*/ 0 w 10"/>
                <a:gd name="T9" fmla="*/ 0 h 55"/>
                <a:gd name="T10" fmla="*/ 0 w 10"/>
                <a:gd name="T11" fmla="*/ 0 h 55"/>
                <a:gd name="T12" fmla="*/ 0 w 10"/>
                <a:gd name="T13" fmla="*/ 0 h 55"/>
                <a:gd name="T14" fmla="*/ 0 w 10"/>
                <a:gd name="T15" fmla="*/ 0 h 55"/>
                <a:gd name="T16" fmla="*/ 0 w 10"/>
                <a:gd name="T17" fmla="*/ 0 h 55"/>
                <a:gd name="T18" fmla="*/ 0 w 10"/>
                <a:gd name="T19" fmla="*/ 0 h 55"/>
                <a:gd name="T20" fmla="*/ 0 w 10"/>
                <a:gd name="T21" fmla="*/ 0 h 55"/>
                <a:gd name="T22" fmla="*/ 0 w 10"/>
                <a:gd name="T23" fmla="*/ 0 h 55"/>
                <a:gd name="T24" fmla="*/ 0 w 10"/>
                <a:gd name="T25" fmla="*/ 0 h 55"/>
                <a:gd name="T26" fmla="*/ 0 w 10"/>
                <a:gd name="T27" fmla="*/ 0 h 55"/>
                <a:gd name="T28" fmla="*/ 0 w 10"/>
                <a:gd name="T29" fmla="*/ 0 h 55"/>
                <a:gd name="T30" fmla="*/ 0 w 10"/>
                <a:gd name="T31" fmla="*/ 0 h 55"/>
                <a:gd name="T32" fmla="*/ 0 w 10"/>
                <a:gd name="T33" fmla="*/ 0 h 55"/>
                <a:gd name="T34" fmla="*/ 0 w 10"/>
                <a:gd name="T35" fmla="*/ 0 h 55"/>
                <a:gd name="T36" fmla="*/ 0 w 10"/>
                <a:gd name="T37" fmla="*/ 0 h 55"/>
                <a:gd name="T38" fmla="*/ 0 w 10"/>
                <a:gd name="T39" fmla="*/ 0 h 55"/>
                <a:gd name="T40" fmla="*/ 0 w 10"/>
                <a:gd name="T41" fmla="*/ 0 h 55"/>
                <a:gd name="T42" fmla="*/ 0 w 10"/>
                <a:gd name="T43" fmla="*/ 0 h 55"/>
                <a:gd name="T44" fmla="*/ 0 w 10"/>
                <a:gd name="T45" fmla="*/ 0 h 55"/>
                <a:gd name="T46" fmla="*/ 0 w 10"/>
                <a:gd name="T47" fmla="*/ 0 h 55"/>
                <a:gd name="T48" fmla="*/ 0 w 10"/>
                <a:gd name="T49" fmla="*/ 0 h 55"/>
                <a:gd name="T50" fmla="*/ 0 w 10"/>
                <a:gd name="T51" fmla="*/ 0 h 55"/>
                <a:gd name="T52" fmla="*/ 0 w 10"/>
                <a:gd name="T53" fmla="*/ 0 h 55"/>
                <a:gd name="T54" fmla="*/ 0 w 10"/>
                <a:gd name="T55" fmla="*/ 0 h 55"/>
                <a:gd name="T56" fmla="*/ 0 w 10"/>
                <a:gd name="T57" fmla="*/ 0 h 55"/>
                <a:gd name="T58" fmla="*/ 0 w 10"/>
                <a:gd name="T59" fmla="*/ 0 h 55"/>
                <a:gd name="T60" fmla="*/ 0 w 10"/>
                <a:gd name="T61" fmla="*/ 0 h 55"/>
                <a:gd name="T62" fmla="*/ 0 w 10"/>
                <a:gd name="T63" fmla="*/ 0 h 55"/>
                <a:gd name="T64" fmla="*/ 0 w 10"/>
                <a:gd name="T65" fmla="*/ 0 h 55"/>
                <a:gd name="T66" fmla="*/ 0 w 10"/>
                <a:gd name="T67" fmla="*/ 0 h 55"/>
                <a:gd name="T68" fmla="*/ 0 w 10"/>
                <a:gd name="T69" fmla="*/ 0 h 55"/>
                <a:gd name="T70" fmla="*/ 0 w 10"/>
                <a:gd name="T71" fmla="*/ 0 h 55"/>
                <a:gd name="T72" fmla="*/ 0 w 10"/>
                <a:gd name="T73" fmla="*/ 0 h 55"/>
                <a:gd name="T74" fmla="*/ 0 w 10"/>
                <a:gd name="T75" fmla="*/ 0 h 55"/>
                <a:gd name="T76" fmla="*/ 0 w 10"/>
                <a:gd name="T77" fmla="*/ 0 h 55"/>
                <a:gd name="T78" fmla="*/ 0 w 10"/>
                <a:gd name="T79" fmla="*/ 0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 h="55">
                  <a:moveTo>
                    <a:pt x="0" y="1"/>
                  </a:moveTo>
                  <a:lnTo>
                    <a:pt x="3" y="0"/>
                  </a:lnTo>
                  <a:lnTo>
                    <a:pt x="6" y="2"/>
                  </a:lnTo>
                  <a:lnTo>
                    <a:pt x="7" y="7"/>
                  </a:lnTo>
                  <a:lnTo>
                    <a:pt x="8" y="13"/>
                  </a:lnTo>
                  <a:lnTo>
                    <a:pt x="9" y="16"/>
                  </a:lnTo>
                  <a:lnTo>
                    <a:pt x="9" y="19"/>
                  </a:lnTo>
                  <a:lnTo>
                    <a:pt x="10" y="22"/>
                  </a:lnTo>
                  <a:lnTo>
                    <a:pt x="10" y="26"/>
                  </a:lnTo>
                  <a:lnTo>
                    <a:pt x="10" y="28"/>
                  </a:lnTo>
                  <a:lnTo>
                    <a:pt x="10" y="32"/>
                  </a:lnTo>
                  <a:lnTo>
                    <a:pt x="10" y="36"/>
                  </a:lnTo>
                  <a:lnTo>
                    <a:pt x="10" y="38"/>
                  </a:lnTo>
                  <a:lnTo>
                    <a:pt x="10" y="42"/>
                  </a:lnTo>
                  <a:lnTo>
                    <a:pt x="10" y="44"/>
                  </a:lnTo>
                  <a:lnTo>
                    <a:pt x="9" y="48"/>
                  </a:lnTo>
                  <a:lnTo>
                    <a:pt x="9" y="50"/>
                  </a:lnTo>
                  <a:lnTo>
                    <a:pt x="8" y="54"/>
                  </a:lnTo>
                  <a:lnTo>
                    <a:pt x="6" y="55"/>
                  </a:lnTo>
                  <a:lnTo>
                    <a:pt x="3" y="55"/>
                  </a:lnTo>
                  <a:lnTo>
                    <a:pt x="3" y="54"/>
                  </a:lnTo>
                  <a:lnTo>
                    <a:pt x="3" y="51"/>
                  </a:lnTo>
                  <a:lnTo>
                    <a:pt x="3" y="49"/>
                  </a:lnTo>
                  <a:lnTo>
                    <a:pt x="3" y="45"/>
                  </a:lnTo>
                  <a:lnTo>
                    <a:pt x="3" y="43"/>
                  </a:lnTo>
                  <a:lnTo>
                    <a:pt x="3" y="39"/>
                  </a:lnTo>
                  <a:lnTo>
                    <a:pt x="4" y="37"/>
                  </a:lnTo>
                  <a:lnTo>
                    <a:pt x="3" y="33"/>
                  </a:lnTo>
                  <a:lnTo>
                    <a:pt x="3" y="31"/>
                  </a:lnTo>
                  <a:lnTo>
                    <a:pt x="3" y="27"/>
                  </a:lnTo>
                  <a:lnTo>
                    <a:pt x="3" y="25"/>
                  </a:lnTo>
                  <a:lnTo>
                    <a:pt x="3" y="22"/>
                  </a:lnTo>
                  <a:lnTo>
                    <a:pt x="3" y="19"/>
                  </a:lnTo>
                  <a:lnTo>
                    <a:pt x="2" y="16"/>
                  </a:lnTo>
                  <a:lnTo>
                    <a:pt x="2" y="13"/>
                  </a:lnTo>
                  <a:lnTo>
                    <a:pt x="1" y="11"/>
                  </a:lnTo>
                  <a:lnTo>
                    <a:pt x="1" y="7"/>
                  </a:lnTo>
                  <a:lnTo>
                    <a:pt x="0" y="5"/>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37" name="Freeform 1066"/>
            <p:cNvSpPr>
              <a:spLocks/>
            </p:cNvSpPr>
            <p:nvPr/>
          </p:nvSpPr>
          <p:spPr bwMode="auto">
            <a:xfrm>
              <a:off x="3416" y="2202"/>
              <a:ext cx="2" cy="10"/>
            </a:xfrm>
            <a:custGeom>
              <a:avLst/>
              <a:gdLst>
                <a:gd name="T0" fmla="*/ 0 w 7"/>
                <a:gd name="T1" fmla="*/ 0 h 40"/>
                <a:gd name="T2" fmla="*/ 0 w 7"/>
                <a:gd name="T3" fmla="*/ 0 h 40"/>
                <a:gd name="T4" fmla="*/ 0 w 7"/>
                <a:gd name="T5" fmla="*/ 0 h 40"/>
                <a:gd name="T6" fmla="*/ 0 w 7"/>
                <a:gd name="T7" fmla="*/ 0 h 40"/>
                <a:gd name="T8" fmla="*/ 0 w 7"/>
                <a:gd name="T9" fmla="*/ 0 h 40"/>
                <a:gd name="T10" fmla="*/ 0 w 7"/>
                <a:gd name="T11" fmla="*/ 0 h 40"/>
                <a:gd name="T12" fmla="*/ 0 w 7"/>
                <a:gd name="T13" fmla="*/ 0 h 40"/>
                <a:gd name="T14" fmla="*/ 0 w 7"/>
                <a:gd name="T15" fmla="*/ 0 h 40"/>
                <a:gd name="T16" fmla="*/ 0 w 7"/>
                <a:gd name="T17" fmla="*/ 0 h 40"/>
                <a:gd name="T18" fmla="*/ 0 w 7"/>
                <a:gd name="T19" fmla="*/ 0 h 40"/>
                <a:gd name="T20" fmla="*/ 0 w 7"/>
                <a:gd name="T21" fmla="*/ 0 h 40"/>
                <a:gd name="T22" fmla="*/ 0 w 7"/>
                <a:gd name="T23" fmla="*/ 0 h 40"/>
                <a:gd name="T24" fmla="*/ 0 w 7"/>
                <a:gd name="T25" fmla="*/ 0 h 40"/>
                <a:gd name="T26" fmla="*/ 0 w 7"/>
                <a:gd name="T27" fmla="*/ 0 h 40"/>
                <a:gd name="T28" fmla="*/ 0 w 7"/>
                <a:gd name="T29" fmla="*/ 0 h 40"/>
                <a:gd name="T30" fmla="*/ 0 w 7"/>
                <a:gd name="T31" fmla="*/ 0 h 40"/>
                <a:gd name="T32" fmla="*/ 0 w 7"/>
                <a:gd name="T33" fmla="*/ 0 h 40"/>
                <a:gd name="T34" fmla="*/ 0 w 7"/>
                <a:gd name="T35" fmla="*/ 0 h 40"/>
                <a:gd name="T36" fmla="*/ 0 w 7"/>
                <a:gd name="T37" fmla="*/ 0 h 40"/>
                <a:gd name="T38" fmla="*/ 0 w 7"/>
                <a:gd name="T39" fmla="*/ 0 h 40"/>
                <a:gd name="T40" fmla="*/ 0 w 7"/>
                <a:gd name="T41" fmla="*/ 0 h 40"/>
                <a:gd name="T42" fmla="*/ 0 w 7"/>
                <a:gd name="T43" fmla="*/ 0 h 40"/>
                <a:gd name="T44" fmla="*/ 0 w 7"/>
                <a:gd name="T45" fmla="*/ 0 h 40"/>
                <a:gd name="T46" fmla="*/ 0 w 7"/>
                <a:gd name="T47" fmla="*/ 0 h 40"/>
                <a:gd name="T48" fmla="*/ 0 w 7"/>
                <a:gd name="T49" fmla="*/ 0 h 40"/>
                <a:gd name="T50" fmla="*/ 0 w 7"/>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40">
                  <a:moveTo>
                    <a:pt x="1" y="3"/>
                  </a:moveTo>
                  <a:lnTo>
                    <a:pt x="2" y="0"/>
                  </a:lnTo>
                  <a:lnTo>
                    <a:pt x="3" y="0"/>
                  </a:lnTo>
                  <a:lnTo>
                    <a:pt x="6" y="0"/>
                  </a:lnTo>
                  <a:lnTo>
                    <a:pt x="7" y="4"/>
                  </a:lnTo>
                  <a:lnTo>
                    <a:pt x="7" y="7"/>
                  </a:lnTo>
                  <a:lnTo>
                    <a:pt x="7" y="11"/>
                  </a:lnTo>
                  <a:lnTo>
                    <a:pt x="7" y="16"/>
                  </a:lnTo>
                  <a:lnTo>
                    <a:pt x="7" y="21"/>
                  </a:lnTo>
                  <a:lnTo>
                    <a:pt x="7" y="25"/>
                  </a:lnTo>
                  <a:lnTo>
                    <a:pt x="6" y="30"/>
                  </a:lnTo>
                  <a:lnTo>
                    <a:pt x="6" y="34"/>
                  </a:lnTo>
                  <a:lnTo>
                    <a:pt x="6" y="37"/>
                  </a:lnTo>
                  <a:lnTo>
                    <a:pt x="3" y="40"/>
                  </a:lnTo>
                  <a:lnTo>
                    <a:pt x="2" y="40"/>
                  </a:lnTo>
                  <a:lnTo>
                    <a:pt x="0" y="37"/>
                  </a:lnTo>
                  <a:lnTo>
                    <a:pt x="0" y="35"/>
                  </a:lnTo>
                  <a:lnTo>
                    <a:pt x="0" y="30"/>
                  </a:lnTo>
                  <a:lnTo>
                    <a:pt x="0" y="25"/>
                  </a:lnTo>
                  <a:lnTo>
                    <a:pt x="0" y="22"/>
                  </a:lnTo>
                  <a:lnTo>
                    <a:pt x="1" y="19"/>
                  </a:lnTo>
                  <a:lnTo>
                    <a:pt x="1" y="15"/>
                  </a:lnTo>
                  <a:lnTo>
                    <a:pt x="1" y="11"/>
                  </a:lnTo>
                  <a:lnTo>
                    <a:pt x="1" y="7"/>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38" name="Freeform 1067"/>
            <p:cNvSpPr>
              <a:spLocks/>
            </p:cNvSpPr>
            <p:nvPr/>
          </p:nvSpPr>
          <p:spPr bwMode="auto">
            <a:xfrm>
              <a:off x="3438" y="2183"/>
              <a:ext cx="3" cy="15"/>
            </a:xfrm>
            <a:custGeom>
              <a:avLst/>
              <a:gdLst>
                <a:gd name="T0" fmla="*/ 0 w 13"/>
                <a:gd name="T1" fmla="*/ 0 h 61"/>
                <a:gd name="T2" fmla="*/ 0 w 13"/>
                <a:gd name="T3" fmla="*/ 0 h 61"/>
                <a:gd name="T4" fmla="*/ 0 w 13"/>
                <a:gd name="T5" fmla="*/ 0 h 61"/>
                <a:gd name="T6" fmla="*/ 0 w 13"/>
                <a:gd name="T7" fmla="*/ 0 h 61"/>
                <a:gd name="T8" fmla="*/ 0 w 13"/>
                <a:gd name="T9" fmla="*/ 0 h 61"/>
                <a:gd name="T10" fmla="*/ 0 w 13"/>
                <a:gd name="T11" fmla="*/ 0 h 61"/>
                <a:gd name="T12" fmla="*/ 0 w 13"/>
                <a:gd name="T13" fmla="*/ 0 h 61"/>
                <a:gd name="T14" fmla="*/ 0 w 13"/>
                <a:gd name="T15" fmla="*/ 0 h 61"/>
                <a:gd name="T16" fmla="*/ 0 w 13"/>
                <a:gd name="T17" fmla="*/ 0 h 61"/>
                <a:gd name="T18" fmla="*/ 0 w 13"/>
                <a:gd name="T19" fmla="*/ 0 h 61"/>
                <a:gd name="T20" fmla="*/ 0 w 13"/>
                <a:gd name="T21" fmla="*/ 0 h 61"/>
                <a:gd name="T22" fmla="*/ 0 w 13"/>
                <a:gd name="T23" fmla="*/ 0 h 61"/>
                <a:gd name="T24" fmla="*/ 0 w 13"/>
                <a:gd name="T25" fmla="*/ 0 h 61"/>
                <a:gd name="T26" fmla="*/ 0 w 13"/>
                <a:gd name="T27" fmla="*/ 0 h 61"/>
                <a:gd name="T28" fmla="*/ 0 w 13"/>
                <a:gd name="T29" fmla="*/ 0 h 61"/>
                <a:gd name="T30" fmla="*/ 0 w 13"/>
                <a:gd name="T31" fmla="*/ 0 h 61"/>
                <a:gd name="T32" fmla="*/ 0 w 13"/>
                <a:gd name="T33" fmla="*/ 0 h 61"/>
                <a:gd name="T34" fmla="*/ 0 w 13"/>
                <a:gd name="T35" fmla="*/ 0 h 61"/>
                <a:gd name="T36" fmla="*/ 0 w 13"/>
                <a:gd name="T37" fmla="*/ 0 h 61"/>
                <a:gd name="T38" fmla="*/ 0 w 13"/>
                <a:gd name="T39" fmla="*/ 0 h 61"/>
                <a:gd name="T40" fmla="*/ 0 w 13"/>
                <a:gd name="T41" fmla="*/ 0 h 61"/>
                <a:gd name="T42" fmla="*/ 0 w 13"/>
                <a:gd name="T43" fmla="*/ 0 h 61"/>
                <a:gd name="T44" fmla="*/ 0 w 13"/>
                <a:gd name="T45" fmla="*/ 0 h 61"/>
                <a:gd name="T46" fmla="*/ 0 w 13"/>
                <a:gd name="T47" fmla="*/ 0 h 61"/>
                <a:gd name="T48" fmla="*/ 0 w 13"/>
                <a:gd name="T49" fmla="*/ 0 h 61"/>
                <a:gd name="T50" fmla="*/ 0 w 13"/>
                <a:gd name="T51" fmla="*/ 0 h 61"/>
                <a:gd name="T52" fmla="*/ 0 w 13"/>
                <a:gd name="T53" fmla="*/ 0 h 61"/>
                <a:gd name="T54" fmla="*/ 0 w 13"/>
                <a:gd name="T55" fmla="*/ 0 h 61"/>
                <a:gd name="T56" fmla="*/ 0 w 13"/>
                <a:gd name="T57" fmla="*/ 0 h 61"/>
                <a:gd name="T58" fmla="*/ 0 w 13"/>
                <a:gd name="T59" fmla="*/ 0 h 61"/>
                <a:gd name="T60" fmla="*/ 0 w 13"/>
                <a:gd name="T61" fmla="*/ 0 h 61"/>
                <a:gd name="T62" fmla="*/ 0 w 13"/>
                <a:gd name="T63" fmla="*/ 0 h 61"/>
                <a:gd name="T64" fmla="*/ 0 w 13"/>
                <a:gd name="T65" fmla="*/ 0 h 61"/>
                <a:gd name="T66" fmla="*/ 0 w 13"/>
                <a:gd name="T67" fmla="*/ 0 h 61"/>
                <a:gd name="T68" fmla="*/ 0 w 13"/>
                <a:gd name="T69" fmla="*/ 0 h 61"/>
                <a:gd name="T70" fmla="*/ 0 w 13"/>
                <a:gd name="T71" fmla="*/ 0 h 61"/>
                <a:gd name="T72" fmla="*/ 0 w 13"/>
                <a:gd name="T73" fmla="*/ 0 h 61"/>
                <a:gd name="T74" fmla="*/ 0 w 13"/>
                <a:gd name="T75" fmla="*/ 0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 h="61">
                  <a:moveTo>
                    <a:pt x="9" y="2"/>
                  </a:moveTo>
                  <a:lnTo>
                    <a:pt x="11" y="0"/>
                  </a:lnTo>
                  <a:lnTo>
                    <a:pt x="13" y="1"/>
                  </a:lnTo>
                  <a:lnTo>
                    <a:pt x="13" y="2"/>
                  </a:lnTo>
                  <a:lnTo>
                    <a:pt x="13" y="6"/>
                  </a:lnTo>
                  <a:lnTo>
                    <a:pt x="13" y="9"/>
                  </a:lnTo>
                  <a:lnTo>
                    <a:pt x="12" y="15"/>
                  </a:lnTo>
                  <a:lnTo>
                    <a:pt x="12" y="19"/>
                  </a:lnTo>
                  <a:lnTo>
                    <a:pt x="11" y="21"/>
                  </a:lnTo>
                  <a:lnTo>
                    <a:pt x="11" y="25"/>
                  </a:lnTo>
                  <a:lnTo>
                    <a:pt x="11" y="28"/>
                  </a:lnTo>
                  <a:lnTo>
                    <a:pt x="10" y="32"/>
                  </a:lnTo>
                  <a:lnTo>
                    <a:pt x="10" y="34"/>
                  </a:lnTo>
                  <a:lnTo>
                    <a:pt x="9" y="38"/>
                  </a:lnTo>
                  <a:lnTo>
                    <a:pt x="9" y="43"/>
                  </a:lnTo>
                  <a:lnTo>
                    <a:pt x="9" y="46"/>
                  </a:lnTo>
                  <a:lnTo>
                    <a:pt x="7" y="50"/>
                  </a:lnTo>
                  <a:lnTo>
                    <a:pt x="7" y="53"/>
                  </a:lnTo>
                  <a:lnTo>
                    <a:pt x="7" y="58"/>
                  </a:lnTo>
                  <a:lnTo>
                    <a:pt x="5" y="61"/>
                  </a:lnTo>
                  <a:lnTo>
                    <a:pt x="1" y="59"/>
                  </a:lnTo>
                  <a:lnTo>
                    <a:pt x="0" y="56"/>
                  </a:lnTo>
                  <a:lnTo>
                    <a:pt x="0" y="52"/>
                  </a:lnTo>
                  <a:lnTo>
                    <a:pt x="0" y="47"/>
                  </a:lnTo>
                  <a:lnTo>
                    <a:pt x="0" y="45"/>
                  </a:lnTo>
                  <a:lnTo>
                    <a:pt x="0" y="42"/>
                  </a:lnTo>
                  <a:lnTo>
                    <a:pt x="1" y="37"/>
                  </a:lnTo>
                  <a:lnTo>
                    <a:pt x="1" y="33"/>
                  </a:lnTo>
                  <a:lnTo>
                    <a:pt x="3" y="31"/>
                  </a:lnTo>
                  <a:lnTo>
                    <a:pt x="3" y="26"/>
                  </a:lnTo>
                  <a:lnTo>
                    <a:pt x="4" y="22"/>
                  </a:lnTo>
                  <a:lnTo>
                    <a:pt x="4" y="19"/>
                  </a:lnTo>
                  <a:lnTo>
                    <a:pt x="5" y="16"/>
                  </a:lnTo>
                  <a:lnTo>
                    <a:pt x="6" y="12"/>
                  </a:lnTo>
                  <a:lnTo>
                    <a:pt x="7" y="9"/>
                  </a:lnTo>
                  <a:lnTo>
                    <a:pt x="7"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39" name="Freeform 1068"/>
            <p:cNvSpPr>
              <a:spLocks/>
            </p:cNvSpPr>
            <p:nvPr/>
          </p:nvSpPr>
          <p:spPr bwMode="auto">
            <a:xfrm>
              <a:off x="3478" y="2146"/>
              <a:ext cx="4" cy="13"/>
            </a:xfrm>
            <a:custGeom>
              <a:avLst/>
              <a:gdLst>
                <a:gd name="T0" fmla="*/ 0 w 17"/>
                <a:gd name="T1" fmla="*/ 0 h 51"/>
                <a:gd name="T2" fmla="*/ 0 w 17"/>
                <a:gd name="T3" fmla="*/ 0 h 51"/>
                <a:gd name="T4" fmla="*/ 0 w 17"/>
                <a:gd name="T5" fmla="*/ 0 h 51"/>
                <a:gd name="T6" fmla="*/ 0 w 17"/>
                <a:gd name="T7" fmla="*/ 0 h 51"/>
                <a:gd name="T8" fmla="*/ 0 w 17"/>
                <a:gd name="T9" fmla="*/ 0 h 51"/>
                <a:gd name="T10" fmla="*/ 0 w 17"/>
                <a:gd name="T11" fmla="*/ 0 h 51"/>
                <a:gd name="T12" fmla="*/ 0 w 17"/>
                <a:gd name="T13" fmla="*/ 0 h 51"/>
                <a:gd name="T14" fmla="*/ 0 w 17"/>
                <a:gd name="T15" fmla="*/ 0 h 51"/>
                <a:gd name="T16" fmla="*/ 0 w 17"/>
                <a:gd name="T17" fmla="*/ 0 h 51"/>
                <a:gd name="T18" fmla="*/ 0 w 17"/>
                <a:gd name="T19" fmla="*/ 0 h 51"/>
                <a:gd name="T20" fmla="*/ 0 w 17"/>
                <a:gd name="T21" fmla="*/ 0 h 51"/>
                <a:gd name="T22" fmla="*/ 0 w 17"/>
                <a:gd name="T23" fmla="*/ 0 h 51"/>
                <a:gd name="T24" fmla="*/ 0 w 17"/>
                <a:gd name="T25" fmla="*/ 0 h 51"/>
                <a:gd name="T26" fmla="*/ 0 w 17"/>
                <a:gd name="T27" fmla="*/ 0 h 51"/>
                <a:gd name="T28" fmla="*/ 0 w 17"/>
                <a:gd name="T29" fmla="*/ 0 h 51"/>
                <a:gd name="T30" fmla="*/ 0 w 17"/>
                <a:gd name="T31" fmla="*/ 0 h 51"/>
                <a:gd name="T32" fmla="*/ 0 w 17"/>
                <a:gd name="T33" fmla="*/ 0 h 51"/>
                <a:gd name="T34" fmla="*/ 0 w 17"/>
                <a:gd name="T35" fmla="*/ 0 h 51"/>
                <a:gd name="T36" fmla="*/ 0 w 17"/>
                <a:gd name="T37" fmla="*/ 0 h 51"/>
                <a:gd name="T38" fmla="*/ 0 w 17"/>
                <a:gd name="T39" fmla="*/ 0 h 51"/>
                <a:gd name="T40" fmla="*/ 0 w 17"/>
                <a:gd name="T41" fmla="*/ 0 h 51"/>
                <a:gd name="T42" fmla="*/ 0 w 17"/>
                <a:gd name="T43" fmla="*/ 0 h 51"/>
                <a:gd name="T44" fmla="*/ 0 w 17"/>
                <a:gd name="T45" fmla="*/ 0 h 51"/>
                <a:gd name="T46" fmla="*/ 0 w 17"/>
                <a:gd name="T47" fmla="*/ 0 h 51"/>
                <a:gd name="T48" fmla="*/ 0 w 17"/>
                <a:gd name="T49" fmla="*/ 0 h 51"/>
                <a:gd name="T50" fmla="*/ 0 w 17"/>
                <a:gd name="T51" fmla="*/ 0 h 51"/>
                <a:gd name="T52" fmla="*/ 0 w 17"/>
                <a:gd name="T53" fmla="*/ 0 h 51"/>
                <a:gd name="T54" fmla="*/ 0 w 17"/>
                <a:gd name="T55" fmla="*/ 0 h 51"/>
                <a:gd name="T56" fmla="*/ 0 w 17"/>
                <a:gd name="T57" fmla="*/ 0 h 51"/>
                <a:gd name="T58" fmla="*/ 0 w 17"/>
                <a:gd name="T59" fmla="*/ 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 h="51">
                  <a:moveTo>
                    <a:pt x="5" y="51"/>
                  </a:moveTo>
                  <a:lnTo>
                    <a:pt x="3" y="47"/>
                  </a:lnTo>
                  <a:lnTo>
                    <a:pt x="1" y="45"/>
                  </a:lnTo>
                  <a:lnTo>
                    <a:pt x="0" y="41"/>
                  </a:lnTo>
                  <a:lnTo>
                    <a:pt x="0" y="38"/>
                  </a:lnTo>
                  <a:lnTo>
                    <a:pt x="0" y="35"/>
                  </a:lnTo>
                  <a:lnTo>
                    <a:pt x="0" y="32"/>
                  </a:lnTo>
                  <a:lnTo>
                    <a:pt x="1" y="28"/>
                  </a:lnTo>
                  <a:lnTo>
                    <a:pt x="1" y="26"/>
                  </a:lnTo>
                  <a:lnTo>
                    <a:pt x="3" y="22"/>
                  </a:lnTo>
                  <a:lnTo>
                    <a:pt x="4" y="18"/>
                  </a:lnTo>
                  <a:lnTo>
                    <a:pt x="5" y="16"/>
                  </a:lnTo>
                  <a:lnTo>
                    <a:pt x="6" y="14"/>
                  </a:lnTo>
                  <a:lnTo>
                    <a:pt x="9" y="8"/>
                  </a:lnTo>
                  <a:lnTo>
                    <a:pt x="11" y="2"/>
                  </a:lnTo>
                  <a:lnTo>
                    <a:pt x="15" y="0"/>
                  </a:lnTo>
                  <a:lnTo>
                    <a:pt x="17" y="3"/>
                  </a:lnTo>
                  <a:lnTo>
                    <a:pt x="15" y="8"/>
                  </a:lnTo>
                  <a:lnTo>
                    <a:pt x="13" y="14"/>
                  </a:lnTo>
                  <a:lnTo>
                    <a:pt x="11" y="18"/>
                  </a:lnTo>
                  <a:lnTo>
                    <a:pt x="10" y="24"/>
                  </a:lnTo>
                  <a:lnTo>
                    <a:pt x="9" y="29"/>
                  </a:lnTo>
                  <a:lnTo>
                    <a:pt x="7" y="35"/>
                  </a:lnTo>
                  <a:lnTo>
                    <a:pt x="7" y="39"/>
                  </a:lnTo>
                  <a:lnTo>
                    <a:pt x="7" y="41"/>
                  </a:lnTo>
                  <a:lnTo>
                    <a:pt x="7" y="45"/>
                  </a:lnTo>
                  <a:lnTo>
                    <a:pt x="9" y="47"/>
                  </a:lnTo>
                  <a:lnTo>
                    <a:pt x="9" y="51"/>
                  </a:lnTo>
                  <a:lnTo>
                    <a:pt x="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40" name="Freeform 1069"/>
            <p:cNvSpPr>
              <a:spLocks/>
            </p:cNvSpPr>
            <p:nvPr/>
          </p:nvSpPr>
          <p:spPr bwMode="auto">
            <a:xfrm>
              <a:off x="3490" y="2207"/>
              <a:ext cx="14" cy="9"/>
            </a:xfrm>
            <a:custGeom>
              <a:avLst/>
              <a:gdLst>
                <a:gd name="T0" fmla="*/ 0 w 55"/>
                <a:gd name="T1" fmla="*/ 0 h 34"/>
                <a:gd name="T2" fmla="*/ 0 w 55"/>
                <a:gd name="T3" fmla="*/ 0 h 34"/>
                <a:gd name="T4" fmla="*/ 0 w 55"/>
                <a:gd name="T5" fmla="*/ 0 h 34"/>
                <a:gd name="T6" fmla="*/ 0 w 55"/>
                <a:gd name="T7" fmla="*/ 0 h 34"/>
                <a:gd name="T8" fmla="*/ 0 w 55"/>
                <a:gd name="T9" fmla="*/ 0 h 34"/>
                <a:gd name="T10" fmla="*/ 0 w 55"/>
                <a:gd name="T11" fmla="*/ 0 h 34"/>
                <a:gd name="T12" fmla="*/ 0 w 55"/>
                <a:gd name="T13" fmla="*/ 0 h 34"/>
                <a:gd name="T14" fmla="*/ 0 w 55"/>
                <a:gd name="T15" fmla="*/ 0 h 34"/>
                <a:gd name="T16" fmla="*/ 0 w 55"/>
                <a:gd name="T17" fmla="*/ 0 h 34"/>
                <a:gd name="T18" fmla="*/ 0 w 55"/>
                <a:gd name="T19" fmla="*/ 0 h 34"/>
                <a:gd name="T20" fmla="*/ 0 w 55"/>
                <a:gd name="T21" fmla="*/ 0 h 34"/>
                <a:gd name="T22" fmla="*/ 0 w 55"/>
                <a:gd name="T23" fmla="*/ 0 h 34"/>
                <a:gd name="T24" fmla="*/ 0 w 55"/>
                <a:gd name="T25" fmla="*/ 0 h 34"/>
                <a:gd name="T26" fmla="*/ 0 w 55"/>
                <a:gd name="T27" fmla="*/ 0 h 34"/>
                <a:gd name="T28" fmla="*/ 0 w 55"/>
                <a:gd name="T29" fmla="*/ 0 h 34"/>
                <a:gd name="T30" fmla="*/ 0 w 55"/>
                <a:gd name="T31" fmla="*/ 0 h 34"/>
                <a:gd name="T32" fmla="*/ 0 w 55"/>
                <a:gd name="T33" fmla="*/ 0 h 34"/>
                <a:gd name="T34" fmla="*/ 0 w 55"/>
                <a:gd name="T35" fmla="*/ 0 h 34"/>
                <a:gd name="T36" fmla="*/ 0 w 55"/>
                <a:gd name="T37" fmla="*/ 0 h 34"/>
                <a:gd name="T38" fmla="*/ 0 w 55"/>
                <a:gd name="T39" fmla="*/ 0 h 34"/>
                <a:gd name="T40" fmla="*/ 0 w 55"/>
                <a:gd name="T41" fmla="*/ 0 h 34"/>
                <a:gd name="T42" fmla="*/ 0 w 55"/>
                <a:gd name="T43" fmla="*/ 0 h 34"/>
                <a:gd name="T44" fmla="*/ 0 w 55"/>
                <a:gd name="T45" fmla="*/ 0 h 34"/>
                <a:gd name="T46" fmla="*/ 0 w 55"/>
                <a:gd name="T47" fmla="*/ 0 h 34"/>
                <a:gd name="T48" fmla="*/ 0 w 55"/>
                <a:gd name="T49" fmla="*/ 0 h 34"/>
                <a:gd name="T50" fmla="*/ 0 w 55"/>
                <a:gd name="T51" fmla="*/ 0 h 34"/>
                <a:gd name="T52" fmla="*/ 0 w 55"/>
                <a:gd name="T53" fmla="*/ 0 h 34"/>
                <a:gd name="T54" fmla="*/ 0 w 55"/>
                <a:gd name="T55" fmla="*/ 0 h 34"/>
                <a:gd name="T56" fmla="*/ 0 w 55"/>
                <a:gd name="T57" fmla="*/ 0 h 34"/>
                <a:gd name="T58" fmla="*/ 0 w 55"/>
                <a:gd name="T59" fmla="*/ 0 h 34"/>
                <a:gd name="T60" fmla="*/ 0 w 55"/>
                <a:gd name="T61" fmla="*/ 0 h 34"/>
                <a:gd name="T62" fmla="*/ 0 w 55"/>
                <a:gd name="T63" fmla="*/ 0 h 34"/>
                <a:gd name="T64" fmla="*/ 0 w 55"/>
                <a:gd name="T65" fmla="*/ 0 h 34"/>
                <a:gd name="T66" fmla="*/ 0 w 55"/>
                <a:gd name="T67" fmla="*/ 0 h 34"/>
                <a:gd name="T68" fmla="*/ 0 w 55"/>
                <a:gd name="T69" fmla="*/ 0 h 34"/>
                <a:gd name="T70" fmla="*/ 0 w 55"/>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 h="34">
                  <a:moveTo>
                    <a:pt x="3" y="6"/>
                  </a:moveTo>
                  <a:lnTo>
                    <a:pt x="0" y="1"/>
                  </a:lnTo>
                  <a:lnTo>
                    <a:pt x="1" y="0"/>
                  </a:lnTo>
                  <a:lnTo>
                    <a:pt x="4" y="0"/>
                  </a:lnTo>
                  <a:lnTo>
                    <a:pt x="6" y="1"/>
                  </a:lnTo>
                  <a:lnTo>
                    <a:pt x="10" y="4"/>
                  </a:lnTo>
                  <a:lnTo>
                    <a:pt x="14" y="8"/>
                  </a:lnTo>
                  <a:lnTo>
                    <a:pt x="19" y="12"/>
                  </a:lnTo>
                  <a:lnTo>
                    <a:pt x="23" y="14"/>
                  </a:lnTo>
                  <a:lnTo>
                    <a:pt x="24" y="15"/>
                  </a:lnTo>
                  <a:lnTo>
                    <a:pt x="28" y="18"/>
                  </a:lnTo>
                  <a:lnTo>
                    <a:pt x="31" y="20"/>
                  </a:lnTo>
                  <a:lnTo>
                    <a:pt x="36" y="21"/>
                  </a:lnTo>
                  <a:lnTo>
                    <a:pt x="40" y="24"/>
                  </a:lnTo>
                  <a:lnTo>
                    <a:pt x="44" y="25"/>
                  </a:lnTo>
                  <a:lnTo>
                    <a:pt x="48" y="27"/>
                  </a:lnTo>
                  <a:lnTo>
                    <a:pt x="53" y="30"/>
                  </a:lnTo>
                  <a:lnTo>
                    <a:pt x="54" y="31"/>
                  </a:lnTo>
                  <a:lnTo>
                    <a:pt x="55" y="32"/>
                  </a:lnTo>
                  <a:lnTo>
                    <a:pt x="54" y="33"/>
                  </a:lnTo>
                  <a:lnTo>
                    <a:pt x="52" y="34"/>
                  </a:lnTo>
                  <a:lnTo>
                    <a:pt x="48" y="33"/>
                  </a:lnTo>
                  <a:lnTo>
                    <a:pt x="44" y="32"/>
                  </a:lnTo>
                  <a:lnTo>
                    <a:pt x="40" y="31"/>
                  </a:lnTo>
                  <a:lnTo>
                    <a:pt x="37" y="30"/>
                  </a:lnTo>
                  <a:lnTo>
                    <a:pt x="34" y="28"/>
                  </a:lnTo>
                  <a:lnTo>
                    <a:pt x="30" y="26"/>
                  </a:lnTo>
                  <a:lnTo>
                    <a:pt x="26" y="25"/>
                  </a:lnTo>
                  <a:lnTo>
                    <a:pt x="23" y="24"/>
                  </a:lnTo>
                  <a:lnTo>
                    <a:pt x="20" y="21"/>
                  </a:lnTo>
                  <a:lnTo>
                    <a:pt x="17" y="19"/>
                  </a:lnTo>
                  <a:lnTo>
                    <a:pt x="14" y="16"/>
                  </a:lnTo>
                  <a:lnTo>
                    <a:pt x="12" y="15"/>
                  </a:lnTo>
                  <a:lnTo>
                    <a:pt x="6" y="10"/>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41" name="Freeform 1070"/>
            <p:cNvSpPr>
              <a:spLocks/>
            </p:cNvSpPr>
            <p:nvPr/>
          </p:nvSpPr>
          <p:spPr bwMode="auto">
            <a:xfrm>
              <a:off x="3492" y="2207"/>
              <a:ext cx="9" cy="11"/>
            </a:xfrm>
            <a:custGeom>
              <a:avLst/>
              <a:gdLst>
                <a:gd name="T0" fmla="*/ 0 w 33"/>
                <a:gd name="T1" fmla="*/ 0 h 45"/>
                <a:gd name="T2" fmla="*/ 0 w 33"/>
                <a:gd name="T3" fmla="*/ 0 h 45"/>
                <a:gd name="T4" fmla="*/ 0 w 33"/>
                <a:gd name="T5" fmla="*/ 0 h 45"/>
                <a:gd name="T6" fmla="*/ 0 w 33"/>
                <a:gd name="T7" fmla="*/ 0 h 45"/>
                <a:gd name="T8" fmla="*/ 0 w 33"/>
                <a:gd name="T9" fmla="*/ 0 h 45"/>
                <a:gd name="T10" fmla="*/ 0 w 33"/>
                <a:gd name="T11" fmla="*/ 0 h 45"/>
                <a:gd name="T12" fmla="*/ 0 w 33"/>
                <a:gd name="T13" fmla="*/ 0 h 45"/>
                <a:gd name="T14" fmla="*/ 0 w 33"/>
                <a:gd name="T15" fmla="*/ 0 h 45"/>
                <a:gd name="T16" fmla="*/ 0 w 33"/>
                <a:gd name="T17" fmla="*/ 0 h 45"/>
                <a:gd name="T18" fmla="*/ 0 w 33"/>
                <a:gd name="T19" fmla="*/ 0 h 45"/>
                <a:gd name="T20" fmla="*/ 0 w 33"/>
                <a:gd name="T21" fmla="*/ 0 h 45"/>
                <a:gd name="T22" fmla="*/ 0 w 33"/>
                <a:gd name="T23" fmla="*/ 0 h 45"/>
                <a:gd name="T24" fmla="*/ 0 w 33"/>
                <a:gd name="T25" fmla="*/ 0 h 45"/>
                <a:gd name="T26" fmla="*/ 0 w 33"/>
                <a:gd name="T27" fmla="*/ 0 h 45"/>
                <a:gd name="T28" fmla="*/ 0 w 33"/>
                <a:gd name="T29" fmla="*/ 0 h 45"/>
                <a:gd name="T30" fmla="*/ 0 w 33"/>
                <a:gd name="T31" fmla="*/ 0 h 45"/>
                <a:gd name="T32" fmla="*/ 0 w 33"/>
                <a:gd name="T33" fmla="*/ 0 h 45"/>
                <a:gd name="T34" fmla="*/ 0 w 33"/>
                <a:gd name="T35" fmla="*/ 0 h 45"/>
                <a:gd name="T36" fmla="*/ 0 w 33"/>
                <a:gd name="T37" fmla="*/ 0 h 45"/>
                <a:gd name="T38" fmla="*/ 0 w 33"/>
                <a:gd name="T39" fmla="*/ 0 h 45"/>
                <a:gd name="T40" fmla="*/ 0 w 33"/>
                <a:gd name="T41" fmla="*/ 0 h 45"/>
                <a:gd name="T42" fmla="*/ 0 w 33"/>
                <a:gd name="T43" fmla="*/ 0 h 45"/>
                <a:gd name="T44" fmla="*/ 0 w 33"/>
                <a:gd name="T45" fmla="*/ 0 h 45"/>
                <a:gd name="T46" fmla="*/ 0 w 33"/>
                <a:gd name="T47" fmla="*/ 0 h 45"/>
                <a:gd name="T48" fmla="*/ 0 w 33"/>
                <a:gd name="T49" fmla="*/ 0 h 45"/>
                <a:gd name="T50" fmla="*/ 0 w 33"/>
                <a:gd name="T51" fmla="*/ 0 h 45"/>
                <a:gd name="T52" fmla="*/ 0 w 33"/>
                <a:gd name="T53" fmla="*/ 0 h 45"/>
                <a:gd name="T54" fmla="*/ 0 w 33"/>
                <a:gd name="T55" fmla="*/ 0 h 45"/>
                <a:gd name="T56" fmla="*/ 0 w 33"/>
                <a:gd name="T57" fmla="*/ 0 h 45"/>
                <a:gd name="T58" fmla="*/ 0 w 33"/>
                <a:gd name="T59" fmla="*/ 0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 h="45">
                  <a:moveTo>
                    <a:pt x="33" y="3"/>
                  </a:moveTo>
                  <a:lnTo>
                    <a:pt x="33" y="6"/>
                  </a:lnTo>
                  <a:lnTo>
                    <a:pt x="33" y="10"/>
                  </a:lnTo>
                  <a:lnTo>
                    <a:pt x="32" y="13"/>
                  </a:lnTo>
                  <a:lnTo>
                    <a:pt x="31" y="16"/>
                  </a:lnTo>
                  <a:lnTo>
                    <a:pt x="29" y="18"/>
                  </a:lnTo>
                  <a:lnTo>
                    <a:pt x="27" y="22"/>
                  </a:lnTo>
                  <a:lnTo>
                    <a:pt x="26" y="24"/>
                  </a:lnTo>
                  <a:lnTo>
                    <a:pt x="24" y="28"/>
                  </a:lnTo>
                  <a:lnTo>
                    <a:pt x="19" y="31"/>
                  </a:lnTo>
                  <a:lnTo>
                    <a:pt x="14" y="36"/>
                  </a:lnTo>
                  <a:lnTo>
                    <a:pt x="9" y="40"/>
                  </a:lnTo>
                  <a:lnTo>
                    <a:pt x="5" y="45"/>
                  </a:lnTo>
                  <a:lnTo>
                    <a:pt x="2" y="45"/>
                  </a:lnTo>
                  <a:lnTo>
                    <a:pt x="1" y="43"/>
                  </a:lnTo>
                  <a:lnTo>
                    <a:pt x="0" y="41"/>
                  </a:lnTo>
                  <a:lnTo>
                    <a:pt x="1" y="40"/>
                  </a:lnTo>
                  <a:lnTo>
                    <a:pt x="6" y="36"/>
                  </a:lnTo>
                  <a:lnTo>
                    <a:pt x="11" y="33"/>
                  </a:lnTo>
                  <a:lnTo>
                    <a:pt x="14" y="28"/>
                  </a:lnTo>
                  <a:lnTo>
                    <a:pt x="18" y="24"/>
                  </a:lnTo>
                  <a:lnTo>
                    <a:pt x="21" y="19"/>
                  </a:lnTo>
                  <a:lnTo>
                    <a:pt x="25" y="15"/>
                  </a:lnTo>
                  <a:lnTo>
                    <a:pt x="27" y="9"/>
                  </a:lnTo>
                  <a:lnTo>
                    <a:pt x="29" y="3"/>
                  </a:lnTo>
                  <a:lnTo>
                    <a:pt x="30" y="0"/>
                  </a:lnTo>
                  <a:lnTo>
                    <a:pt x="31" y="0"/>
                  </a:lnTo>
                  <a:lnTo>
                    <a:pt x="32" y="1"/>
                  </a:lnTo>
                  <a:lnTo>
                    <a:pt x="3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42" name="Freeform 1071"/>
            <p:cNvSpPr>
              <a:spLocks/>
            </p:cNvSpPr>
            <p:nvPr/>
          </p:nvSpPr>
          <p:spPr bwMode="auto">
            <a:xfrm>
              <a:off x="3471" y="2142"/>
              <a:ext cx="12" cy="10"/>
            </a:xfrm>
            <a:custGeom>
              <a:avLst/>
              <a:gdLst>
                <a:gd name="T0" fmla="*/ 0 w 50"/>
                <a:gd name="T1" fmla="*/ 0 h 41"/>
                <a:gd name="T2" fmla="*/ 0 w 50"/>
                <a:gd name="T3" fmla="*/ 0 h 41"/>
                <a:gd name="T4" fmla="*/ 0 w 50"/>
                <a:gd name="T5" fmla="*/ 0 h 41"/>
                <a:gd name="T6" fmla="*/ 0 w 50"/>
                <a:gd name="T7" fmla="*/ 0 h 41"/>
                <a:gd name="T8" fmla="*/ 0 w 50"/>
                <a:gd name="T9" fmla="*/ 0 h 41"/>
                <a:gd name="T10" fmla="*/ 0 w 50"/>
                <a:gd name="T11" fmla="*/ 0 h 41"/>
                <a:gd name="T12" fmla="*/ 0 w 50"/>
                <a:gd name="T13" fmla="*/ 0 h 41"/>
                <a:gd name="T14" fmla="*/ 0 w 50"/>
                <a:gd name="T15" fmla="*/ 0 h 41"/>
                <a:gd name="T16" fmla="*/ 0 w 50"/>
                <a:gd name="T17" fmla="*/ 0 h 41"/>
                <a:gd name="T18" fmla="*/ 0 w 50"/>
                <a:gd name="T19" fmla="*/ 0 h 41"/>
                <a:gd name="T20" fmla="*/ 0 w 50"/>
                <a:gd name="T21" fmla="*/ 0 h 41"/>
                <a:gd name="T22" fmla="*/ 0 w 50"/>
                <a:gd name="T23" fmla="*/ 0 h 41"/>
                <a:gd name="T24" fmla="*/ 0 w 50"/>
                <a:gd name="T25" fmla="*/ 0 h 41"/>
                <a:gd name="T26" fmla="*/ 0 w 50"/>
                <a:gd name="T27" fmla="*/ 0 h 41"/>
                <a:gd name="T28" fmla="*/ 0 w 50"/>
                <a:gd name="T29" fmla="*/ 0 h 41"/>
                <a:gd name="T30" fmla="*/ 0 w 50"/>
                <a:gd name="T31" fmla="*/ 0 h 41"/>
                <a:gd name="T32" fmla="*/ 0 w 50"/>
                <a:gd name="T33" fmla="*/ 0 h 41"/>
                <a:gd name="T34" fmla="*/ 0 w 50"/>
                <a:gd name="T35" fmla="*/ 0 h 41"/>
                <a:gd name="T36" fmla="*/ 0 w 50"/>
                <a:gd name="T37" fmla="*/ 0 h 41"/>
                <a:gd name="T38" fmla="*/ 0 w 50"/>
                <a:gd name="T39" fmla="*/ 0 h 41"/>
                <a:gd name="T40" fmla="*/ 0 w 50"/>
                <a:gd name="T41" fmla="*/ 0 h 41"/>
                <a:gd name="T42" fmla="*/ 0 w 50"/>
                <a:gd name="T43" fmla="*/ 0 h 41"/>
                <a:gd name="T44" fmla="*/ 0 w 50"/>
                <a:gd name="T45" fmla="*/ 0 h 41"/>
                <a:gd name="T46" fmla="*/ 0 w 50"/>
                <a:gd name="T47" fmla="*/ 0 h 41"/>
                <a:gd name="T48" fmla="*/ 0 w 50"/>
                <a:gd name="T49" fmla="*/ 0 h 41"/>
                <a:gd name="T50" fmla="*/ 0 w 50"/>
                <a:gd name="T51" fmla="*/ 0 h 41"/>
                <a:gd name="T52" fmla="*/ 0 w 50"/>
                <a:gd name="T53" fmla="*/ 0 h 41"/>
                <a:gd name="T54" fmla="*/ 0 w 50"/>
                <a:gd name="T55" fmla="*/ 0 h 41"/>
                <a:gd name="T56" fmla="*/ 0 w 50"/>
                <a:gd name="T57" fmla="*/ 0 h 41"/>
                <a:gd name="T58" fmla="*/ 0 w 50"/>
                <a:gd name="T59" fmla="*/ 0 h 41"/>
                <a:gd name="T60" fmla="*/ 0 w 50"/>
                <a:gd name="T61" fmla="*/ 0 h 41"/>
                <a:gd name="T62" fmla="*/ 0 w 50"/>
                <a:gd name="T63" fmla="*/ 0 h 41"/>
                <a:gd name="T64" fmla="*/ 0 w 50"/>
                <a:gd name="T65" fmla="*/ 0 h 41"/>
                <a:gd name="T66" fmla="*/ 0 w 50"/>
                <a:gd name="T67" fmla="*/ 0 h 41"/>
                <a:gd name="T68" fmla="*/ 0 w 50"/>
                <a:gd name="T69" fmla="*/ 0 h 41"/>
                <a:gd name="T70" fmla="*/ 0 w 50"/>
                <a:gd name="T71" fmla="*/ 0 h 41"/>
                <a:gd name="T72" fmla="*/ 0 w 50"/>
                <a:gd name="T73" fmla="*/ 0 h 41"/>
                <a:gd name="T74" fmla="*/ 0 w 50"/>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41">
                  <a:moveTo>
                    <a:pt x="45" y="41"/>
                  </a:moveTo>
                  <a:lnTo>
                    <a:pt x="42" y="40"/>
                  </a:lnTo>
                  <a:lnTo>
                    <a:pt x="38" y="37"/>
                  </a:lnTo>
                  <a:lnTo>
                    <a:pt x="34" y="36"/>
                  </a:lnTo>
                  <a:lnTo>
                    <a:pt x="31" y="35"/>
                  </a:lnTo>
                  <a:lnTo>
                    <a:pt x="27" y="33"/>
                  </a:lnTo>
                  <a:lnTo>
                    <a:pt x="25" y="31"/>
                  </a:lnTo>
                  <a:lnTo>
                    <a:pt x="21" y="29"/>
                  </a:lnTo>
                  <a:lnTo>
                    <a:pt x="19" y="28"/>
                  </a:lnTo>
                  <a:lnTo>
                    <a:pt x="15" y="25"/>
                  </a:lnTo>
                  <a:lnTo>
                    <a:pt x="13" y="22"/>
                  </a:lnTo>
                  <a:lnTo>
                    <a:pt x="9" y="19"/>
                  </a:lnTo>
                  <a:lnTo>
                    <a:pt x="8" y="17"/>
                  </a:lnTo>
                  <a:lnTo>
                    <a:pt x="5" y="15"/>
                  </a:lnTo>
                  <a:lnTo>
                    <a:pt x="3" y="11"/>
                  </a:lnTo>
                  <a:lnTo>
                    <a:pt x="2" y="7"/>
                  </a:lnTo>
                  <a:lnTo>
                    <a:pt x="0" y="5"/>
                  </a:lnTo>
                  <a:lnTo>
                    <a:pt x="0" y="1"/>
                  </a:lnTo>
                  <a:lnTo>
                    <a:pt x="2" y="0"/>
                  </a:lnTo>
                  <a:lnTo>
                    <a:pt x="6" y="4"/>
                  </a:lnTo>
                  <a:lnTo>
                    <a:pt x="9" y="7"/>
                  </a:lnTo>
                  <a:lnTo>
                    <a:pt x="13" y="11"/>
                  </a:lnTo>
                  <a:lnTo>
                    <a:pt x="15" y="16"/>
                  </a:lnTo>
                  <a:lnTo>
                    <a:pt x="19" y="19"/>
                  </a:lnTo>
                  <a:lnTo>
                    <a:pt x="22" y="23"/>
                  </a:lnTo>
                  <a:lnTo>
                    <a:pt x="25" y="24"/>
                  </a:lnTo>
                  <a:lnTo>
                    <a:pt x="27" y="27"/>
                  </a:lnTo>
                  <a:lnTo>
                    <a:pt x="30" y="28"/>
                  </a:lnTo>
                  <a:lnTo>
                    <a:pt x="34" y="30"/>
                  </a:lnTo>
                  <a:lnTo>
                    <a:pt x="37" y="33"/>
                  </a:lnTo>
                  <a:lnTo>
                    <a:pt x="42" y="34"/>
                  </a:lnTo>
                  <a:lnTo>
                    <a:pt x="45" y="35"/>
                  </a:lnTo>
                  <a:lnTo>
                    <a:pt x="46" y="37"/>
                  </a:lnTo>
                  <a:lnTo>
                    <a:pt x="49" y="39"/>
                  </a:lnTo>
                  <a:lnTo>
                    <a:pt x="50" y="40"/>
                  </a:lnTo>
                  <a:lnTo>
                    <a:pt x="48" y="41"/>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43" name="Freeform 1072"/>
            <p:cNvSpPr>
              <a:spLocks/>
            </p:cNvSpPr>
            <p:nvPr/>
          </p:nvSpPr>
          <p:spPr bwMode="auto">
            <a:xfrm>
              <a:off x="3501" y="2200"/>
              <a:ext cx="23" cy="16"/>
            </a:xfrm>
            <a:custGeom>
              <a:avLst/>
              <a:gdLst>
                <a:gd name="T0" fmla="*/ 0 w 92"/>
                <a:gd name="T1" fmla="*/ 0 h 63"/>
                <a:gd name="T2" fmla="*/ 0 w 92"/>
                <a:gd name="T3" fmla="*/ 0 h 63"/>
                <a:gd name="T4" fmla="*/ 0 w 92"/>
                <a:gd name="T5" fmla="*/ 0 h 63"/>
                <a:gd name="T6" fmla="*/ 0 w 92"/>
                <a:gd name="T7" fmla="*/ 0 h 63"/>
                <a:gd name="T8" fmla="*/ 0 w 92"/>
                <a:gd name="T9" fmla="*/ 0 h 63"/>
                <a:gd name="T10" fmla="*/ 0 w 92"/>
                <a:gd name="T11" fmla="*/ 0 h 63"/>
                <a:gd name="T12" fmla="*/ 0 w 92"/>
                <a:gd name="T13" fmla="*/ 0 h 63"/>
                <a:gd name="T14" fmla="*/ 0 w 92"/>
                <a:gd name="T15" fmla="*/ 0 h 63"/>
                <a:gd name="T16" fmla="*/ 0 w 92"/>
                <a:gd name="T17" fmla="*/ 0 h 63"/>
                <a:gd name="T18" fmla="*/ 0 w 92"/>
                <a:gd name="T19" fmla="*/ 0 h 63"/>
                <a:gd name="T20" fmla="*/ 0 w 92"/>
                <a:gd name="T21" fmla="*/ 0 h 63"/>
                <a:gd name="T22" fmla="*/ 0 w 92"/>
                <a:gd name="T23" fmla="*/ 0 h 63"/>
                <a:gd name="T24" fmla="*/ 0 w 92"/>
                <a:gd name="T25" fmla="*/ 0 h 63"/>
                <a:gd name="T26" fmla="*/ 0 w 92"/>
                <a:gd name="T27" fmla="*/ 0 h 63"/>
                <a:gd name="T28" fmla="*/ 0 w 92"/>
                <a:gd name="T29" fmla="*/ 0 h 63"/>
                <a:gd name="T30" fmla="*/ 0 w 92"/>
                <a:gd name="T31" fmla="*/ 0 h 63"/>
                <a:gd name="T32" fmla="*/ 0 w 92"/>
                <a:gd name="T33" fmla="*/ 0 h 63"/>
                <a:gd name="T34" fmla="*/ 0 w 92"/>
                <a:gd name="T35" fmla="*/ 0 h 63"/>
                <a:gd name="T36" fmla="*/ 0 w 92"/>
                <a:gd name="T37" fmla="*/ 0 h 63"/>
                <a:gd name="T38" fmla="*/ 0 w 92"/>
                <a:gd name="T39" fmla="*/ 0 h 63"/>
                <a:gd name="T40" fmla="*/ 0 w 92"/>
                <a:gd name="T41" fmla="*/ 0 h 63"/>
                <a:gd name="T42" fmla="*/ 0 w 92"/>
                <a:gd name="T43" fmla="*/ 0 h 63"/>
                <a:gd name="T44" fmla="*/ 0 w 92"/>
                <a:gd name="T45" fmla="*/ 0 h 63"/>
                <a:gd name="T46" fmla="*/ 0 w 92"/>
                <a:gd name="T47" fmla="*/ 0 h 63"/>
                <a:gd name="T48" fmla="*/ 0 w 92"/>
                <a:gd name="T49" fmla="*/ 0 h 63"/>
                <a:gd name="T50" fmla="*/ 0 w 92"/>
                <a:gd name="T51" fmla="*/ 0 h 63"/>
                <a:gd name="T52" fmla="*/ 0 w 92"/>
                <a:gd name="T53" fmla="*/ 0 h 63"/>
                <a:gd name="T54" fmla="*/ 0 w 92"/>
                <a:gd name="T55" fmla="*/ 0 h 63"/>
                <a:gd name="T56" fmla="*/ 0 w 92"/>
                <a:gd name="T57" fmla="*/ 0 h 63"/>
                <a:gd name="T58" fmla="*/ 0 w 92"/>
                <a:gd name="T59" fmla="*/ 0 h 63"/>
                <a:gd name="T60" fmla="*/ 0 w 92"/>
                <a:gd name="T61" fmla="*/ 0 h 63"/>
                <a:gd name="T62" fmla="*/ 0 w 92"/>
                <a:gd name="T63" fmla="*/ 0 h 63"/>
                <a:gd name="T64" fmla="*/ 0 w 92"/>
                <a:gd name="T65" fmla="*/ 0 h 63"/>
                <a:gd name="T66" fmla="*/ 0 w 92"/>
                <a:gd name="T67" fmla="*/ 0 h 63"/>
                <a:gd name="T68" fmla="*/ 0 w 92"/>
                <a:gd name="T69" fmla="*/ 0 h 63"/>
                <a:gd name="T70" fmla="*/ 0 w 92"/>
                <a:gd name="T71" fmla="*/ 0 h 63"/>
                <a:gd name="T72" fmla="*/ 0 w 92"/>
                <a:gd name="T73" fmla="*/ 0 h 63"/>
                <a:gd name="T74" fmla="*/ 0 w 92"/>
                <a:gd name="T75" fmla="*/ 0 h 63"/>
                <a:gd name="T76" fmla="*/ 0 w 92"/>
                <a:gd name="T77" fmla="*/ 0 h 63"/>
                <a:gd name="T78" fmla="*/ 0 w 92"/>
                <a:gd name="T79" fmla="*/ 0 h 63"/>
                <a:gd name="T80" fmla="*/ 0 w 92"/>
                <a:gd name="T81" fmla="*/ 0 h 63"/>
                <a:gd name="T82" fmla="*/ 0 w 92"/>
                <a:gd name="T83" fmla="*/ 0 h 63"/>
                <a:gd name="T84" fmla="*/ 0 w 92"/>
                <a:gd name="T85" fmla="*/ 0 h 63"/>
                <a:gd name="T86" fmla="*/ 0 w 92"/>
                <a:gd name="T87" fmla="*/ 0 h 63"/>
                <a:gd name="T88" fmla="*/ 0 w 92"/>
                <a:gd name="T89" fmla="*/ 0 h 63"/>
                <a:gd name="T90" fmla="*/ 0 w 92"/>
                <a:gd name="T91" fmla="*/ 0 h 63"/>
                <a:gd name="T92" fmla="*/ 0 w 92"/>
                <a:gd name="T93" fmla="*/ 0 h 63"/>
                <a:gd name="T94" fmla="*/ 0 w 92"/>
                <a:gd name="T95" fmla="*/ 0 h 63"/>
                <a:gd name="T96" fmla="*/ 0 w 92"/>
                <a:gd name="T97" fmla="*/ 0 h 63"/>
                <a:gd name="T98" fmla="*/ 0 w 92"/>
                <a:gd name="T99" fmla="*/ 0 h 63"/>
                <a:gd name="T100" fmla="*/ 0 w 92"/>
                <a:gd name="T101" fmla="*/ 0 h 63"/>
                <a:gd name="T102" fmla="*/ 0 w 92"/>
                <a:gd name="T103" fmla="*/ 0 h 63"/>
                <a:gd name="T104" fmla="*/ 0 w 92"/>
                <a:gd name="T105" fmla="*/ 0 h 63"/>
                <a:gd name="T106" fmla="*/ 0 w 92"/>
                <a:gd name="T107" fmla="*/ 0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 h="63">
                  <a:moveTo>
                    <a:pt x="90" y="60"/>
                  </a:moveTo>
                  <a:lnTo>
                    <a:pt x="92" y="62"/>
                  </a:lnTo>
                  <a:lnTo>
                    <a:pt x="91" y="63"/>
                  </a:lnTo>
                  <a:lnTo>
                    <a:pt x="89" y="63"/>
                  </a:lnTo>
                  <a:lnTo>
                    <a:pt x="86" y="63"/>
                  </a:lnTo>
                  <a:lnTo>
                    <a:pt x="83" y="62"/>
                  </a:lnTo>
                  <a:lnTo>
                    <a:pt x="79" y="61"/>
                  </a:lnTo>
                  <a:lnTo>
                    <a:pt x="76" y="58"/>
                  </a:lnTo>
                  <a:lnTo>
                    <a:pt x="72" y="57"/>
                  </a:lnTo>
                  <a:lnTo>
                    <a:pt x="69" y="55"/>
                  </a:lnTo>
                  <a:lnTo>
                    <a:pt x="65" y="54"/>
                  </a:lnTo>
                  <a:lnTo>
                    <a:pt x="63" y="51"/>
                  </a:lnTo>
                  <a:lnTo>
                    <a:pt x="60" y="51"/>
                  </a:lnTo>
                  <a:lnTo>
                    <a:pt x="57" y="48"/>
                  </a:lnTo>
                  <a:lnTo>
                    <a:pt x="53" y="45"/>
                  </a:lnTo>
                  <a:lnTo>
                    <a:pt x="48" y="43"/>
                  </a:lnTo>
                  <a:lnTo>
                    <a:pt x="45" y="40"/>
                  </a:lnTo>
                  <a:lnTo>
                    <a:pt x="40" y="38"/>
                  </a:lnTo>
                  <a:lnTo>
                    <a:pt x="36" y="36"/>
                  </a:lnTo>
                  <a:lnTo>
                    <a:pt x="31" y="32"/>
                  </a:lnTo>
                  <a:lnTo>
                    <a:pt x="29" y="30"/>
                  </a:lnTo>
                  <a:lnTo>
                    <a:pt x="25" y="27"/>
                  </a:lnTo>
                  <a:lnTo>
                    <a:pt x="21" y="24"/>
                  </a:lnTo>
                  <a:lnTo>
                    <a:pt x="17" y="21"/>
                  </a:lnTo>
                  <a:lnTo>
                    <a:pt x="15" y="19"/>
                  </a:lnTo>
                  <a:lnTo>
                    <a:pt x="11" y="15"/>
                  </a:lnTo>
                  <a:lnTo>
                    <a:pt x="8" y="12"/>
                  </a:lnTo>
                  <a:lnTo>
                    <a:pt x="5" y="8"/>
                  </a:lnTo>
                  <a:lnTo>
                    <a:pt x="2" y="6"/>
                  </a:lnTo>
                  <a:lnTo>
                    <a:pt x="0" y="1"/>
                  </a:lnTo>
                  <a:lnTo>
                    <a:pt x="2" y="0"/>
                  </a:lnTo>
                  <a:lnTo>
                    <a:pt x="5" y="1"/>
                  </a:lnTo>
                  <a:lnTo>
                    <a:pt x="10" y="4"/>
                  </a:lnTo>
                  <a:lnTo>
                    <a:pt x="12" y="6"/>
                  </a:lnTo>
                  <a:lnTo>
                    <a:pt x="15" y="8"/>
                  </a:lnTo>
                  <a:lnTo>
                    <a:pt x="18" y="12"/>
                  </a:lnTo>
                  <a:lnTo>
                    <a:pt x="21" y="14"/>
                  </a:lnTo>
                  <a:lnTo>
                    <a:pt x="24" y="18"/>
                  </a:lnTo>
                  <a:lnTo>
                    <a:pt x="27" y="20"/>
                  </a:lnTo>
                  <a:lnTo>
                    <a:pt x="30" y="22"/>
                  </a:lnTo>
                  <a:lnTo>
                    <a:pt x="34" y="26"/>
                  </a:lnTo>
                  <a:lnTo>
                    <a:pt x="37" y="28"/>
                  </a:lnTo>
                  <a:lnTo>
                    <a:pt x="41" y="31"/>
                  </a:lnTo>
                  <a:lnTo>
                    <a:pt x="43" y="33"/>
                  </a:lnTo>
                  <a:lnTo>
                    <a:pt x="47" y="36"/>
                  </a:lnTo>
                  <a:lnTo>
                    <a:pt x="53" y="38"/>
                  </a:lnTo>
                  <a:lnTo>
                    <a:pt x="58" y="42"/>
                  </a:lnTo>
                  <a:lnTo>
                    <a:pt x="64" y="44"/>
                  </a:lnTo>
                  <a:lnTo>
                    <a:pt x="69" y="48"/>
                  </a:lnTo>
                  <a:lnTo>
                    <a:pt x="73" y="50"/>
                  </a:lnTo>
                  <a:lnTo>
                    <a:pt x="79" y="54"/>
                  </a:lnTo>
                  <a:lnTo>
                    <a:pt x="84" y="56"/>
                  </a:lnTo>
                  <a:lnTo>
                    <a:pt x="9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44" name="Freeform 1073"/>
            <p:cNvSpPr>
              <a:spLocks/>
            </p:cNvSpPr>
            <p:nvPr/>
          </p:nvSpPr>
          <p:spPr bwMode="auto">
            <a:xfrm>
              <a:off x="3513" y="2197"/>
              <a:ext cx="9" cy="19"/>
            </a:xfrm>
            <a:custGeom>
              <a:avLst/>
              <a:gdLst>
                <a:gd name="T0" fmla="*/ 0 w 38"/>
                <a:gd name="T1" fmla="*/ 0 h 78"/>
                <a:gd name="T2" fmla="*/ 0 w 38"/>
                <a:gd name="T3" fmla="*/ 0 h 78"/>
                <a:gd name="T4" fmla="*/ 0 w 38"/>
                <a:gd name="T5" fmla="*/ 0 h 78"/>
                <a:gd name="T6" fmla="*/ 0 w 38"/>
                <a:gd name="T7" fmla="*/ 0 h 78"/>
                <a:gd name="T8" fmla="*/ 0 w 38"/>
                <a:gd name="T9" fmla="*/ 0 h 78"/>
                <a:gd name="T10" fmla="*/ 0 w 38"/>
                <a:gd name="T11" fmla="*/ 0 h 78"/>
                <a:gd name="T12" fmla="*/ 0 w 38"/>
                <a:gd name="T13" fmla="*/ 0 h 78"/>
                <a:gd name="T14" fmla="*/ 0 w 38"/>
                <a:gd name="T15" fmla="*/ 0 h 78"/>
                <a:gd name="T16" fmla="*/ 0 w 38"/>
                <a:gd name="T17" fmla="*/ 0 h 78"/>
                <a:gd name="T18" fmla="*/ 0 w 38"/>
                <a:gd name="T19" fmla="*/ 0 h 78"/>
                <a:gd name="T20" fmla="*/ 0 w 38"/>
                <a:gd name="T21" fmla="*/ 0 h 78"/>
                <a:gd name="T22" fmla="*/ 0 w 38"/>
                <a:gd name="T23" fmla="*/ 0 h 78"/>
                <a:gd name="T24" fmla="*/ 0 w 38"/>
                <a:gd name="T25" fmla="*/ 0 h 78"/>
                <a:gd name="T26" fmla="*/ 0 w 38"/>
                <a:gd name="T27" fmla="*/ 0 h 78"/>
                <a:gd name="T28" fmla="*/ 0 w 38"/>
                <a:gd name="T29" fmla="*/ 0 h 78"/>
                <a:gd name="T30" fmla="*/ 0 w 38"/>
                <a:gd name="T31" fmla="*/ 0 h 78"/>
                <a:gd name="T32" fmla="*/ 0 w 38"/>
                <a:gd name="T33" fmla="*/ 0 h 78"/>
                <a:gd name="T34" fmla="*/ 0 w 38"/>
                <a:gd name="T35" fmla="*/ 0 h 78"/>
                <a:gd name="T36" fmla="*/ 0 w 38"/>
                <a:gd name="T37" fmla="*/ 0 h 78"/>
                <a:gd name="T38" fmla="*/ 0 w 38"/>
                <a:gd name="T39" fmla="*/ 0 h 78"/>
                <a:gd name="T40" fmla="*/ 0 w 38"/>
                <a:gd name="T41" fmla="*/ 0 h 78"/>
                <a:gd name="T42" fmla="*/ 0 w 38"/>
                <a:gd name="T43" fmla="*/ 0 h 78"/>
                <a:gd name="T44" fmla="*/ 0 w 38"/>
                <a:gd name="T45" fmla="*/ 0 h 78"/>
                <a:gd name="T46" fmla="*/ 0 w 38"/>
                <a:gd name="T47" fmla="*/ 0 h 78"/>
                <a:gd name="T48" fmla="*/ 0 w 38"/>
                <a:gd name="T49" fmla="*/ 0 h 78"/>
                <a:gd name="T50" fmla="*/ 0 w 38"/>
                <a:gd name="T51" fmla="*/ 0 h 78"/>
                <a:gd name="T52" fmla="*/ 0 w 38"/>
                <a:gd name="T53" fmla="*/ 0 h 78"/>
                <a:gd name="T54" fmla="*/ 0 w 38"/>
                <a:gd name="T55" fmla="*/ 0 h 78"/>
                <a:gd name="T56" fmla="*/ 0 w 38"/>
                <a:gd name="T57" fmla="*/ 0 h 78"/>
                <a:gd name="T58" fmla="*/ 0 w 38"/>
                <a:gd name="T59" fmla="*/ 0 h 78"/>
                <a:gd name="T60" fmla="*/ 0 w 38"/>
                <a:gd name="T61" fmla="*/ 0 h 78"/>
                <a:gd name="T62" fmla="*/ 0 w 38"/>
                <a:gd name="T63" fmla="*/ 0 h 78"/>
                <a:gd name="T64" fmla="*/ 0 w 38"/>
                <a:gd name="T65" fmla="*/ 0 h 78"/>
                <a:gd name="T66" fmla="*/ 0 w 38"/>
                <a:gd name="T67" fmla="*/ 0 h 78"/>
                <a:gd name="T68" fmla="*/ 0 w 38"/>
                <a:gd name="T69" fmla="*/ 0 h 78"/>
                <a:gd name="T70" fmla="*/ 0 w 38"/>
                <a:gd name="T71" fmla="*/ 0 h 78"/>
                <a:gd name="T72" fmla="*/ 0 w 38"/>
                <a:gd name="T73" fmla="*/ 0 h 78"/>
                <a:gd name="T74" fmla="*/ 0 w 38"/>
                <a:gd name="T75" fmla="*/ 0 h 78"/>
                <a:gd name="T76" fmla="*/ 0 w 38"/>
                <a:gd name="T77" fmla="*/ 0 h 78"/>
                <a:gd name="T78" fmla="*/ 0 w 38"/>
                <a:gd name="T79" fmla="*/ 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78">
                  <a:moveTo>
                    <a:pt x="38" y="2"/>
                  </a:moveTo>
                  <a:lnTo>
                    <a:pt x="37" y="7"/>
                  </a:lnTo>
                  <a:lnTo>
                    <a:pt x="37" y="12"/>
                  </a:lnTo>
                  <a:lnTo>
                    <a:pt x="36" y="17"/>
                  </a:lnTo>
                  <a:lnTo>
                    <a:pt x="35" y="23"/>
                  </a:lnTo>
                  <a:lnTo>
                    <a:pt x="32" y="27"/>
                  </a:lnTo>
                  <a:lnTo>
                    <a:pt x="31" y="32"/>
                  </a:lnTo>
                  <a:lnTo>
                    <a:pt x="29" y="38"/>
                  </a:lnTo>
                  <a:lnTo>
                    <a:pt x="28" y="43"/>
                  </a:lnTo>
                  <a:lnTo>
                    <a:pt x="25" y="48"/>
                  </a:lnTo>
                  <a:lnTo>
                    <a:pt x="22" y="53"/>
                  </a:lnTo>
                  <a:lnTo>
                    <a:pt x="19" y="57"/>
                  </a:lnTo>
                  <a:lnTo>
                    <a:pt x="17" y="62"/>
                  </a:lnTo>
                  <a:lnTo>
                    <a:pt x="13" y="66"/>
                  </a:lnTo>
                  <a:lnTo>
                    <a:pt x="11" y="71"/>
                  </a:lnTo>
                  <a:lnTo>
                    <a:pt x="7" y="74"/>
                  </a:lnTo>
                  <a:lnTo>
                    <a:pt x="4" y="78"/>
                  </a:lnTo>
                  <a:lnTo>
                    <a:pt x="0" y="78"/>
                  </a:lnTo>
                  <a:lnTo>
                    <a:pt x="0" y="75"/>
                  </a:lnTo>
                  <a:lnTo>
                    <a:pt x="2" y="71"/>
                  </a:lnTo>
                  <a:lnTo>
                    <a:pt x="6" y="66"/>
                  </a:lnTo>
                  <a:lnTo>
                    <a:pt x="8" y="61"/>
                  </a:lnTo>
                  <a:lnTo>
                    <a:pt x="12" y="56"/>
                  </a:lnTo>
                  <a:lnTo>
                    <a:pt x="14" y="51"/>
                  </a:lnTo>
                  <a:lnTo>
                    <a:pt x="18" y="47"/>
                  </a:lnTo>
                  <a:lnTo>
                    <a:pt x="19" y="43"/>
                  </a:lnTo>
                  <a:lnTo>
                    <a:pt x="20" y="41"/>
                  </a:lnTo>
                  <a:lnTo>
                    <a:pt x="23" y="37"/>
                  </a:lnTo>
                  <a:lnTo>
                    <a:pt x="24" y="35"/>
                  </a:lnTo>
                  <a:lnTo>
                    <a:pt x="25" y="30"/>
                  </a:lnTo>
                  <a:lnTo>
                    <a:pt x="26" y="25"/>
                  </a:lnTo>
                  <a:lnTo>
                    <a:pt x="28" y="21"/>
                  </a:lnTo>
                  <a:lnTo>
                    <a:pt x="29" y="18"/>
                  </a:lnTo>
                  <a:lnTo>
                    <a:pt x="30" y="13"/>
                  </a:lnTo>
                  <a:lnTo>
                    <a:pt x="31" y="9"/>
                  </a:lnTo>
                  <a:lnTo>
                    <a:pt x="32" y="6"/>
                  </a:lnTo>
                  <a:lnTo>
                    <a:pt x="34" y="2"/>
                  </a:lnTo>
                  <a:lnTo>
                    <a:pt x="36" y="0"/>
                  </a:lnTo>
                  <a:lnTo>
                    <a:pt x="3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45" name="Freeform 1074"/>
            <p:cNvSpPr>
              <a:spLocks/>
            </p:cNvSpPr>
            <p:nvPr/>
          </p:nvSpPr>
          <p:spPr bwMode="auto">
            <a:xfrm>
              <a:off x="3514" y="2199"/>
              <a:ext cx="19" cy="13"/>
            </a:xfrm>
            <a:custGeom>
              <a:avLst/>
              <a:gdLst>
                <a:gd name="T0" fmla="*/ 0 w 74"/>
                <a:gd name="T1" fmla="*/ 0 h 51"/>
                <a:gd name="T2" fmla="*/ 0 w 74"/>
                <a:gd name="T3" fmla="*/ 0 h 51"/>
                <a:gd name="T4" fmla="*/ 0 w 74"/>
                <a:gd name="T5" fmla="*/ 0 h 51"/>
                <a:gd name="T6" fmla="*/ 0 w 74"/>
                <a:gd name="T7" fmla="*/ 0 h 51"/>
                <a:gd name="T8" fmla="*/ 0 w 74"/>
                <a:gd name="T9" fmla="*/ 0 h 51"/>
                <a:gd name="T10" fmla="*/ 0 w 74"/>
                <a:gd name="T11" fmla="*/ 0 h 51"/>
                <a:gd name="T12" fmla="*/ 0 w 74"/>
                <a:gd name="T13" fmla="*/ 0 h 51"/>
                <a:gd name="T14" fmla="*/ 0 w 74"/>
                <a:gd name="T15" fmla="*/ 0 h 51"/>
                <a:gd name="T16" fmla="*/ 0 w 74"/>
                <a:gd name="T17" fmla="*/ 0 h 51"/>
                <a:gd name="T18" fmla="*/ 0 w 74"/>
                <a:gd name="T19" fmla="*/ 0 h 51"/>
                <a:gd name="T20" fmla="*/ 0 w 74"/>
                <a:gd name="T21" fmla="*/ 0 h 51"/>
                <a:gd name="T22" fmla="*/ 0 w 74"/>
                <a:gd name="T23" fmla="*/ 0 h 51"/>
                <a:gd name="T24" fmla="*/ 0 w 74"/>
                <a:gd name="T25" fmla="*/ 0 h 51"/>
                <a:gd name="T26" fmla="*/ 0 w 74"/>
                <a:gd name="T27" fmla="*/ 0 h 51"/>
                <a:gd name="T28" fmla="*/ 0 w 74"/>
                <a:gd name="T29" fmla="*/ 0 h 51"/>
                <a:gd name="T30" fmla="*/ 0 w 74"/>
                <a:gd name="T31" fmla="*/ 0 h 51"/>
                <a:gd name="T32" fmla="*/ 0 w 74"/>
                <a:gd name="T33" fmla="*/ 0 h 51"/>
                <a:gd name="T34" fmla="*/ 0 w 74"/>
                <a:gd name="T35" fmla="*/ 0 h 51"/>
                <a:gd name="T36" fmla="*/ 0 w 74"/>
                <a:gd name="T37" fmla="*/ 0 h 51"/>
                <a:gd name="T38" fmla="*/ 0 w 74"/>
                <a:gd name="T39" fmla="*/ 0 h 51"/>
                <a:gd name="T40" fmla="*/ 0 w 74"/>
                <a:gd name="T41" fmla="*/ 0 h 51"/>
                <a:gd name="T42" fmla="*/ 0 w 74"/>
                <a:gd name="T43" fmla="*/ 0 h 51"/>
                <a:gd name="T44" fmla="*/ 0 w 74"/>
                <a:gd name="T45" fmla="*/ 0 h 51"/>
                <a:gd name="T46" fmla="*/ 0 w 74"/>
                <a:gd name="T47" fmla="*/ 0 h 51"/>
                <a:gd name="T48" fmla="*/ 0 w 74"/>
                <a:gd name="T49" fmla="*/ 0 h 51"/>
                <a:gd name="T50" fmla="*/ 0 w 74"/>
                <a:gd name="T51" fmla="*/ 0 h 51"/>
                <a:gd name="T52" fmla="*/ 0 w 74"/>
                <a:gd name="T53" fmla="*/ 0 h 51"/>
                <a:gd name="T54" fmla="*/ 0 w 74"/>
                <a:gd name="T55" fmla="*/ 0 h 51"/>
                <a:gd name="T56" fmla="*/ 0 w 74"/>
                <a:gd name="T57" fmla="*/ 0 h 51"/>
                <a:gd name="T58" fmla="*/ 0 w 74"/>
                <a:gd name="T59" fmla="*/ 0 h 51"/>
                <a:gd name="T60" fmla="*/ 0 w 74"/>
                <a:gd name="T61" fmla="*/ 0 h 51"/>
                <a:gd name="T62" fmla="*/ 0 w 74"/>
                <a:gd name="T63" fmla="*/ 0 h 51"/>
                <a:gd name="T64" fmla="*/ 0 w 74"/>
                <a:gd name="T65" fmla="*/ 0 h 51"/>
                <a:gd name="T66" fmla="*/ 0 w 74"/>
                <a:gd name="T67" fmla="*/ 0 h 51"/>
                <a:gd name="T68" fmla="*/ 0 w 74"/>
                <a:gd name="T69" fmla="*/ 0 h 51"/>
                <a:gd name="T70" fmla="*/ 0 w 74"/>
                <a:gd name="T71" fmla="*/ 0 h 51"/>
                <a:gd name="T72" fmla="*/ 0 w 74"/>
                <a:gd name="T73" fmla="*/ 0 h 51"/>
                <a:gd name="T74" fmla="*/ 0 w 74"/>
                <a:gd name="T75" fmla="*/ 0 h 51"/>
                <a:gd name="T76" fmla="*/ 0 w 74"/>
                <a:gd name="T77" fmla="*/ 0 h 51"/>
                <a:gd name="T78" fmla="*/ 0 w 74"/>
                <a:gd name="T79" fmla="*/ 0 h 51"/>
                <a:gd name="T80" fmla="*/ 0 w 74"/>
                <a:gd name="T81" fmla="*/ 0 h 51"/>
                <a:gd name="T82" fmla="*/ 0 w 74"/>
                <a:gd name="T83" fmla="*/ 0 h 51"/>
                <a:gd name="T84" fmla="*/ 0 w 74"/>
                <a:gd name="T85" fmla="*/ 0 h 51"/>
                <a:gd name="T86" fmla="*/ 0 w 74"/>
                <a:gd name="T87" fmla="*/ 0 h 51"/>
                <a:gd name="T88" fmla="*/ 0 w 74"/>
                <a:gd name="T89" fmla="*/ 0 h 51"/>
                <a:gd name="T90" fmla="*/ 0 w 74"/>
                <a:gd name="T91" fmla="*/ 0 h 51"/>
                <a:gd name="T92" fmla="*/ 0 w 74"/>
                <a:gd name="T93" fmla="*/ 0 h 51"/>
                <a:gd name="T94" fmla="*/ 0 w 74"/>
                <a:gd name="T95" fmla="*/ 0 h 51"/>
                <a:gd name="T96" fmla="*/ 0 w 74"/>
                <a:gd name="T97" fmla="*/ 0 h 51"/>
                <a:gd name="T98" fmla="*/ 0 w 74"/>
                <a:gd name="T99" fmla="*/ 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 h="51">
                  <a:moveTo>
                    <a:pt x="73" y="47"/>
                  </a:moveTo>
                  <a:lnTo>
                    <a:pt x="74" y="48"/>
                  </a:lnTo>
                  <a:lnTo>
                    <a:pt x="74" y="51"/>
                  </a:lnTo>
                  <a:lnTo>
                    <a:pt x="72" y="51"/>
                  </a:lnTo>
                  <a:lnTo>
                    <a:pt x="68" y="51"/>
                  </a:lnTo>
                  <a:lnTo>
                    <a:pt x="65" y="48"/>
                  </a:lnTo>
                  <a:lnTo>
                    <a:pt x="62" y="48"/>
                  </a:lnTo>
                  <a:lnTo>
                    <a:pt x="58" y="46"/>
                  </a:lnTo>
                  <a:lnTo>
                    <a:pt x="55" y="45"/>
                  </a:lnTo>
                  <a:lnTo>
                    <a:pt x="52" y="43"/>
                  </a:lnTo>
                  <a:lnTo>
                    <a:pt x="48" y="42"/>
                  </a:lnTo>
                  <a:lnTo>
                    <a:pt x="46" y="40"/>
                  </a:lnTo>
                  <a:lnTo>
                    <a:pt x="44" y="40"/>
                  </a:lnTo>
                  <a:lnTo>
                    <a:pt x="41" y="37"/>
                  </a:lnTo>
                  <a:lnTo>
                    <a:pt x="37" y="36"/>
                  </a:lnTo>
                  <a:lnTo>
                    <a:pt x="34" y="34"/>
                  </a:lnTo>
                  <a:lnTo>
                    <a:pt x="30" y="33"/>
                  </a:lnTo>
                  <a:lnTo>
                    <a:pt x="28" y="30"/>
                  </a:lnTo>
                  <a:lnTo>
                    <a:pt x="24" y="28"/>
                  </a:lnTo>
                  <a:lnTo>
                    <a:pt x="21" y="27"/>
                  </a:lnTo>
                  <a:lnTo>
                    <a:pt x="18" y="25"/>
                  </a:lnTo>
                  <a:lnTo>
                    <a:pt x="15" y="23"/>
                  </a:lnTo>
                  <a:lnTo>
                    <a:pt x="12" y="21"/>
                  </a:lnTo>
                  <a:lnTo>
                    <a:pt x="10" y="18"/>
                  </a:lnTo>
                  <a:lnTo>
                    <a:pt x="7" y="16"/>
                  </a:lnTo>
                  <a:lnTo>
                    <a:pt x="5" y="13"/>
                  </a:lnTo>
                  <a:lnTo>
                    <a:pt x="3" y="11"/>
                  </a:lnTo>
                  <a:lnTo>
                    <a:pt x="1" y="7"/>
                  </a:lnTo>
                  <a:lnTo>
                    <a:pt x="0" y="4"/>
                  </a:lnTo>
                  <a:lnTo>
                    <a:pt x="0" y="1"/>
                  </a:lnTo>
                  <a:lnTo>
                    <a:pt x="3" y="0"/>
                  </a:lnTo>
                  <a:lnTo>
                    <a:pt x="5" y="3"/>
                  </a:lnTo>
                  <a:lnTo>
                    <a:pt x="9" y="6"/>
                  </a:lnTo>
                  <a:lnTo>
                    <a:pt x="10" y="9"/>
                  </a:lnTo>
                  <a:lnTo>
                    <a:pt x="13" y="11"/>
                  </a:lnTo>
                  <a:lnTo>
                    <a:pt x="17" y="15"/>
                  </a:lnTo>
                  <a:lnTo>
                    <a:pt x="21" y="18"/>
                  </a:lnTo>
                  <a:lnTo>
                    <a:pt x="24" y="21"/>
                  </a:lnTo>
                  <a:lnTo>
                    <a:pt x="28" y="23"/>
                  </a:lnTo>
                  <a:lnTo>
                    <a:pt x="30" y="25"/>
                  </a:lnTo>
                  <a:lnTo>
                    <a:pt x="34" y="28"/>
                  </a:lnTo>
                  <a:lnTo>
                    <a:pt x="38" y="29"/>
                  </a:lnTo>
                  <a:lnTo>
                    <a:pt x="43" y="33"/>
                  </a:lnTo>
                  <a:lnTo>
                    <a:pt x="48" y="34"/>
                  </a:lnTo>
                  <a:lnTo>
                    <a:pt x="53" y="37"/>
                  </a:lnTo>
                  <a:lnTo>
                    <a:pt x="58" y="40"/>
                  </a:lnTo>
                  <a:lnTo>
                    <a:pt x="62" y="42"/>
                  </a:lnTo>
                  <a:lnTo>
                    <a:pt x="67" y="45"/>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46" name="Freeform 1075"/>
            <p:cNvSpPr>
              <a:spLocks/>
            </p:cNvSpPr>
            <p:nvPr/>
          </p:nvSpPr>
          <p:spPr bwMode="auto">
            <a:xfrm>
              <a:off x="3529" y="2194"/>
              <a:ext cx="3" cy="11"/>
            </a:xfrm>
            <a:custGeom>
              <a:avLst/>
              <a:gdLst>
                <a:gd name="T0" fmla="*/ 0 w 12"/>
                <a:gd name="T1" fmla="*/ 0 h 45"/>
                <a:gd name="T2" fmla="*/ 0 w 12"/>
                <a:gd name="T3" fmla="*/ 0 h 45"/>
                <a:gd name="T4" fmla="*/ 0 w 12"/>
                <a:gd name="T5" fmla="*/ 0 h 45"/>
                <a:gd name="T6" fmla="*/ 0 w 12"/>
                <a:gd name="T7" fmla="*/ 0 h 45"/>
                <a:gd name="T8" fmla="*/ 0 w 12"/>
                <a:gd name="T9" fmla="*/ 0 h 45"/>
                <a:gd name="T10" fmla="*/ 0 w 12"/>
                <a:gd name="T11" fmla="*/ 0 h 45"/>
                <a:gd name="T12" fmla="*/ 0 w 12"/>
                <a:gd name="T13" fmla="*/ 0 h 45"/>
                <a:gd name="T14" fmla="*/ 0 w 12"/>
                <a:gd name="T15" fmla="*/ 0 h 45"/>
                <a:gd name="T16" fmla="*/ 0 w 12"/>
                <a:gd name="T17" fmla="*/ 0 h 45"/>
                <a:gd name="T18" fmla="*/ 0 w 12"/>
                <a:gd name="T19" fmla="*/ 0 h 45"/>
                <a:gd name="T20" fmla="*/ 0 w 12"/>
                <a:gd name="T21" fmla="*/ 0 h 45"/>
                <a:gd name="T22" fmla="*/ 0 w 12"/>
                <a:gd name="T23" fmla="*/ 0 h 45"/>
                <a:gd name="T24" fmla="*/ 0 w 12"/>
                <a:gd name="T25" fmla="*/ 0 h 45"/>
                <a:gd name="T26" fmla="*/ 0 w 12"/>
                <a:gd name="T27" fmla="*/ 0 h 45"/>
                <a:gd name="T28" fmla="*/ 0 w 12"/>
                <a:gd name="T29" fmla="*/ 0 h 45"/>
                <a:gd name="T30" fmla="*/ 0 w 12"/>
                <a:gd name="T31" fmla="*/ 0 h 45"/>
                <a:gd name="T32" fmla="*/ 0 w 12"/>
                <a:gd name="T33" fmla="*/ 0 h 45"/>
                <a:gd name="T34" fmla="*/ 0 w 12"/>
                <a:gd name="T35" fmla="*/ 0 h 45"/>
                <a:gd name="T36" fmla="*/ 0 w 12"/>
                <a:gd name="T37" fmla="*/ 0 h 45"/>
                <a:gd name="T38" fmla="*/ 0 w 12"/>
                <a:gd name="T39" fmla="*/ 0 h 45"/>
                <a:gd name="T40" fmla="*/ 0 w 12"/>
                <a:gd name="T41" fmla="*/ 0 h 45"/>
                <a:gd name="T42" fmla="*/ 0 w 12"/>
                <a:gd name="T43" fmla="*/ 0 h 45"/>
                <a:gd name="T44" fmla="*/ 0 w 12"/>
                <a:gd name="T45" fmla="*/ 0 h 45"/>
                <a:gd name="T46" fmla="*/ 0 w 12"/>
                <a:gd name="T47" fmla="*/ 0 h 45"/>
                <a:gd name="T48" fmla="*/ 0 w 12"/>
                <a:gd name="T49" fmla="*/ 0 h 45"/>
                <a:gd name="T50" fmla="*/ 0 w 12"/>
                <a:gd name="T51" fmla="*/ 0 h 45"/>
                <a:gd name="T52" fmla="*/ 0 w 12"/>
                <a:gd name="T53" fmla="*/ 0 h 45"/>
                <a:gd name="T54" fmla="*/ 0 w 12"/>
                <a:gd name="T55" fmla="*/ 0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 h="45">
                  <a:moveTo>
                    <a:pt x="10" y="1"/>
                  </a:moveTo>
                  <a:lnTo>
                    <a:pt x="12" y="7"/>
                  </a:lnTo>
                  <a:lnTo>
                    <a:pt x="12" y="13"/>
                  </a:lnTo>
                  <a:lnTo>
                    <a:pt x="12" y="18"/>
                  </a:lnTo>
                  <a:lnTo>
                    <a:pt x="12" y="24"/>
                  </a:lnTo>
                  <a:lnTo>
                    <a:pt x="10" y="30"/>
                  </a:lnTo>
                  <a:lnTo>
                    <a:pt x="9" y="35"/>
                  </a:lnTo>
                  <a:lnTo>
                    <a:pt x="7" y="41"/>
                  </a:lnTo>
                  <a:lnTo>
                    <a:pt x="4" y="45"/>
                  </a:lnTo>
                  <a:lnTo>
                    <a:pt x="1" y="44"/>
                  </a:lnTo>
                  <a:lnTo>
                    <a:pt x="0" y="42"/>
                  </a:lnTo>
                  <a:lnTo>
                    <a:pt x="1" y="37"/>
                  </a:lnTo>
                  <a:lnTo>
                    <a:pt x="3" y="33"/>
                  </a:lnTo>
                  <a:lnTo>
                    <a:pt x="4" y="30"/>
                  </a:lnTo>
                  <a:lnTo>
                    <a:pt x="6" y="26"/>
                  </a:lnTo>
                  <a:lnTo>
                    <a:pt x="6" y="23"/>
                  </a:lnTo>
                  <a:lnTo>
                    <a:pt x="7" y="20"/>
                  </a:lnTo>
                  <a:lnTo>
                    <a:pt x="6" y="15"/>
                  </a:lnTo>
                  <a:lnTo>
                    <a:pt x="6" y="12"/>
                  </a:lnTo>
                  <a:lnTo>
                    <a:pt x="6" y="9"/>
                  </a:lnTo>
                  <a:lnTo>
                    <a:pt x="6" y="7"/>
                  </a:lnTo>
                  <a:lnTo>
                    <a:pt x="6" y="3"/>
                  </a:lnTo>
                  <a:lnTo>
                    <a:pt x="6" y="1"/>
                  </a:lnTo>
                  <a:lnTo>
                    <a:pt x="7" y="0"/>
                  </a:lnTo>
                  <a:lnTo>
                    <a:pt x="8" y="0"/>
                  </a:lnTo>
                  <a:lnTo>
                    <a:pt x="9"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47" name="Freeform 1076"/>
            <p:cNvSpPr>
              <a:spLocks/>
            </p:cNvSpPr>
            <p:nvPr/>
          </p:nvSpPr>
          <p:spPr bwMode="auto">
            <a:xfrm>
              <a:off x="3470" y="2138"/>
              <a:ext cx="8" cy="12"/>
            </a:xfrm>
            <a:custGeom>
              <a:avLst/>
              <a:gdLst>
                <a:gd name="T0" fmla="*/ 0 w 33"/>
                <a:gd name="T1" fmla="*/ 0 h 46"/>
                <a:gd name="T2" fmla="*/ 0 w 33"/>
                <a:gd name="T3" fmla="*/ 0 h 46"/>
                <a:gd name="T4" fmla="*/ 0 w 33"/>
                <a:gd name="T5" fmla="*/ 0 h 46"/>
                <a:gd name="T6" fmla="*/ 0 w 33"/>
                <a:gd name="T7" fmla="*/ 0 h 46"/>
                <a:gd name="T8" fmla="*/ 0 w 33"/>
                <a:gd name="T9" fmla="*/ 0 h 46"/>
                <a:gd name="T10" fmla="*/ 0 w 33"/>
                <a:gd name="T11" fmla="*/ 0 h 46"/>
                <a:gd name="T12" fmla="*/ 0 w 33"/>
                <a:gd name="T13" fmla="*/ 0 h 46"/>
                <a:gd name="T14" fmla="*/ 0 w 33"/>
                <a:gd name="T15" fmla="*/ 0 h 46"/>
                <a:gd name="T16" fmla="*/ 0 w 33"/>
                <a:gd name="T17" fmla="*/ 0 h 46"/>
                <a:gd name="T18" fmla="*/ 0 w 33"/>
                <a:gd name="T19" fmla="*/ 0 h 46"/>
                <a:gd name="T20" fmla="*/ 0 w 33"/>
                <a:gd name="T21" fmla="*/ 0 h 46"/>
                <a:gd name="T22" fmla="*/ 0 w 33"/>
                <a:gd name="T23" fmla="*/ 0 h 46"/>
                <a:gd name="T24" fmla="*/ 0 w 33"/>
                <a:gd name="T25" fmla="*/ 0 h 46"/>
                <a:gd name="T26" fmla="*/ 0 w 33"/>
                <a:gd name="T27" fmla="*/ 0 h 46"/>
                <a:gd name="T28" fmla="*/ 0 w 33"/>
                <a:gd name="T29" fmla="*/ 0 h 46"/>
                <a:gd name="T30" fmla="*/ 0 w 33"/>
                <a:gd name="T31" fmla="*/ 0 h 46"/>
                <a:gd name="T32" fmla="*/ 0 w 33"/>
                <a:gd name="T33" fmla="*/ 0 h 46"/>
                <a:gd name="T34" fmla="*/ 0 w 33"/>
                <a:gd name="T35" fmla="*/ 0 h 46"/>
                <a:gd name="T36" fmla="*/ 0 w 33"/>
                <a:gd name="T37" fmla="*/ 0 h 46"/>
                <a:gd name="T38" fmla="*/ 0 w 33"/>
                <a:gd name="T39" fmla="*/ 0 h 46"/>
                <a:gd name="T40" fmla="*/ 0 w 33"/>
                <a:gd name="T41" fmla="*/ 0 h 46"/>
                <a:gd name="T42" fmla="*/ 0 w 33"/>
                <a:gd name="T43" fmla="*/ 0 h 46"/>
                <a:gd name="T44" fmla="*/ 0 w 33"/>
                <a:gd name="T45" fmla="*/ 0 h 46"/>
                <a:gd name="T46" fmla="*/ 0 w 33"/>
                <a:gd name="T47" fmla="*/ 0 h 46"/>
                <a:gd name="T48" fmla="*/ 0 w 33"/>
                <a:gd name="T49" fmla="*/ 0 h 46"/>
                <a:gd name="T50" fmla="*/ 0 w 33"/>
                <a:gd name="T51" fmla="*/ 0 h 46"/>
                <a:gd name="T52" fmla="*/ 0 w 33"/>
                <a:gd name="T53" fmla="*/ 0 h 46"/>
                <a:gd name="T54" fmla="*/ 0 w 33"/>
                <a:gd name="T55" fmla="*/ 0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46">
                  <a:moveTo>
                    <a:pt x="0" y="44"/>
                  </a:moveTo>
                  <a:lnTo>
                    <a:pt x="0" y="40"/>
                  </a:lnTo>
                  <a:lnTo>
                    <a:pt x="2" y="35"/>
                  </a:lnTo>
                  <a:lnTo>
                    <a:pt x="3" y="31"/>
                  </a:lnTo>
                  <a:lnTo>
                    <a:pt x="5" y="26"/>
                  </a:lnTo>
                  <a:lnTo>
                    <a:pt x="8" y="23"/>
                  </a:lnTo>
                  <a:lnTo>
                    <a:pt x="11" y="18"/>
                  </a:lnTo>
                  <a:lnTo>
                    <a:pt x="14" y="14"/>
                  </a:lnTo>
                  <a:lnTo>
                    <a:pt x="18" y="11"/>
                  </a:lnTo>
                  <a:lnTo>
                    <a:pt x="21" y="8"/>
                  </a:lnTo>
                  <a:lnTo>
                    <a:pt x="23" y="5"/>
                  </a:lnTo>
                  <a:lnTo>
                    <a:pt x="27" y="2"/>
                  </a:lnTo>
                  <a:lnTo>
                    <a:pt x="29" y="0"/>
                  </a:lnTo>
                  <a:lnTo>
                    <a:pt x="31" y="0"/>
                  </a:lnTo>
                  <a:lnTo>
                    <a:pt x="33" y="2"/>
                  </a:lnTo>
                  <a:lnTo>
                    <a:pt x="28" y="7"/>
                  </a:lnTo>
                  <a:lnTo>
                    <a:pt x="24" y="12"/>
                  </a:lnTo>
                  <a:lnTo>
                    <a:pt x="21" y="18"/>
                  </a:lnTo>
                  <a:lnTo>
                    <a:pt x="17" y="23"/>
                  </a:lnTo>
                  <a:lnTo>
                    <a:pt x="12" y="28"/>
                  </a:lnTo>
                  <a:lnTo>
                    <a:pt x="10" y="34"/>
                  </a:lnTo>
                  <a:lnTo>
                    <a:pt x="6" y="38"/>
                  </a:lnTo>
                  <a:lnTo>
                    <a:pt x="5" y="43"/>
                  </a:lnTo>
                  <a:lnTo>
                    <a:pt x="4" y="46"/>
                  </a:lnTo>
                  <a:lnTo>
                    <a:pt x="2" y="46"/>
                  </a:lnTo>
                  <a:lnTo>
                    <a:pt x="0" y="4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48" name="Freeform 1077"/>
            <p:cNvSpPr>
              <a:spLocks/>
            </p:cNvSpPr>
            <p:nvPr/>
          </p:nvSpPr>
          <p:spPr bwMode="auto">
            <a:xfrm>
              <a:off x="3469" y="2128"/>
              <a:ext cx="8" cy="9"/>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 h="38">
                  <a:moveTo>
                    <a:pt x="35" y="5"/>
                  </a:moveTo>
                  <a:lnTo>
                    <a:pt x="32" y="6"/>
                  </a:lnTo>
                  <a:lnTo>
                    <a:pt x="29" y="7"/>
                  </a:lnTo>
                  <a:lnTo>
                    <a:pt x="25" y="11"/>
                  </a:lnTo>
                  <a:lnTo>
                    <a:pt x="23" y="15"/>
                  </a:lnTo>
                  <a:lnTo>
                    <a:pt x="18" y="18"/>
                  </a:lnTo>
                  <a:lnTo>
                    <a:pt x="15" y="23"/>
                  </a:lnTo>
                  <a:lnTo>
                    <a:pt x="11" y="27"/>
                  </a:lnTo>
                  <a:lnTo>
                    <a:pt x="9" y="30"/>
                  </a:lnTo>
                  <a:lnTo>
                    <a:pt x="7" y="34"/>
                  </a:lnTo>
                  <a:lnTo>
                    <a:pt x="6" y="36"/>
                  </a:lnTo>
                  <a:lnTo>
                    <a:pt x="4" y="37"/>
                  </a:lnTo>
                  <a:lnTo>
                    <a:pt x="3" y="38"/>
                  </a:lnTo>
                  <a:lnTo>
                    <a:pt x="1" y="38"/>
                  </a:lnTo>
                  <a:lnTo>
                    <a:pt x="0" y="37"/>
                  </a:lnTo>
                  <a:lnTo>
                    <a:pt x="1" y="33"/>
                  </a:lnTo>
                  <a:lnTo>
                    <a:pt x="4" y="28"/>
                  </a:lnTo>
                  <a:lnTo>
                    <a:pt x="7" y="22"/>
                  </a:lnTo>
                  <a:lnTo>
                    <a:pt x="10" y="18"/>
                  </a:lnTo>
                  <a:lnTo>
                    <a:pt x="13" y="13"/>
                  </a:lnTo>
                  <a:lnTo>
                    <a:pt x="18" y="9"/>
                  </a:lnTo>
                  <a:lnTo>
                    <a:pt x="21" y="6"/>
                  </a:lnTo>
                  <a:lnTo>
                    <a:pt x="24" y="4"/>
                  </a:lnTo>
                  <a:lnTo>
                    <a:pt x="27" y="3"/>
                  </a:lnTo>
                  <a:lnTo>
                    <a:pt x="29" y="1"/>
                  </a:lnTo>
                  <a:lnTo>
                    <a:pt x="31" y="0"/>
                  </a:lnTo>
                  <a:lnTo>
                    <a:pt x="34" y="1"/>
                  </a:lnTo>
                  <a:lnTo>
                    <a:pt x="35" y="3"/>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49" name="Freeform 1078"/>
            <p:cNvSpPr>
              <a:spLocks/>
            </p:cNvSpPr>
            <p:nvPr/>
          </p:nvSpPr>
          <p:spPr bwMode="auto">
            <a:xfrm>
              <a:off x="3469" y="2129"/>
              <a:ext cx="7" cy="7"/>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w 25"/>
                <a:gd name="T17" fmla="*/ 0 h 29"/>
                <a:gd name="T18" fmla="*/ 0 w 25"/>
                <a:gd name="T19" fmla="*/ 0 h 29"/>
                <a:gd name="T20" fmla="*/ 0 w 25"/>
                <a:gd name="T21" fmla="*/ 0 h 29"/>
                <a:gd name="T22" fmla="*/ 0 w 25"/>
                <a:gd name="T23" fmla="*/ 0 h 29"/>
                <a:gd name="T24" fmla="*/ 0 w 25"/>
                <a:gd name="T25" fmla="*/ 0 h 29"/>
                <a:gd name="T26" fmla="*/ 0 w 25"/>
                <a:gd name="T27" fmla="*/ 0 h 29"/>
                <a:gd name="T28" fmla="*/ 0 w 25"/>
                <a:gd name="T29" fmla="*/ 0 h 29"/>
                <a:gd name="T30" fmla="*/ 0 w 25"/>
                <a:gd name="T31" fmla="*/ 0 h 29"/>
                <a:gd name="T32" fmla="*/ 0 w 25"/>
                <a:gd name="T33" fmla="*/ 0 h 29"/>
                <a:gd name="T34" fmla="*/ 0 w 25"/>
                <a:gd name="T35" fmla="*/ 0 h 29"/>
                <a:gd name="T36" fmla="*/ 0 w 25"/>
                <a:gd name="T37" fmla="*/ 0 h 29"/>
                <a:gd name="T38" fmla="*/ 0 w 25"/>
                <a:gd name="T39" fmla="*/ 0 h 29"/>
                <a:gd name="T40" fmla="*/ 0 w 25"/>
                <a:gd name="T41" fmla="*/ 0 h 29"/>
                <a:gd name="T42" fmla="*/ 0 w 25"/>
                <a:gd name="T43" fmla="*/ 0 h 29"/>
                <a:gd name="T44" fmla="*/ 0 w 25"/>
                <a:gd name="T45" fmla="*/ 0 h 29"/>
                <a:gd name="T46" fmla="*/ 0 w 25"/>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 h="29">
                  <a:moveTo>
                    <a:pt x="6" y="2"/>
                  </a:moveTo>
                  <a:lnTo>
                    <a:pt x="8" y="3"/>
                  </a:lnTo>
                  <a:lnTo>
                    <a:pt x="13" y="8"/>
                  </a:lnTo>
                  <a:lnTo>
                    <a:pt x="14" y="11"/>
                  </a:lnTo>
                  <a:lnTo>
                    <a:pt x="18" y="14"/>
                  </a:lnTo>
                  <a:lnTo>
                    <a:pt x="20" y="17"/>
                  </a:lnTo>
                  <a:lnTo>
                    <a:pt x="21" y="20"/>
                  </a:lnTo>
                  <a:lnTo>
                    <a:pt x="24" y="25"/>
                  </a:lnTo>
                  <a:lnTo>
                    <a:pt x="25" y="27"/>
                  </a:lnTo>
                  <a:lnTo>
                    <a:pt x="24" y="29"/>
                  </a:lnTo>
                  <a:lnTo>
                    <a:pt x="23" y="29"/>
                  </a:lnTo>
                  <a:lnTo>
                    <a:pt x="20" y="27"/>
                  </a:lnTo>
                  <a:lnTo>
                    <a:pt x="18" y="25"/>
                  </a:lnTo>
                  <a:lnTo>
                    <a:pt x="15" y="21"/>
                  </a:lnTo>
                  <a:lnTo>
                    <a:pt x="14" y="19"/>
                  </a:lnTo>
                  <a:lnTo>
                    <a:pt x="12" y="15"/>
                  </a:lnTo>
                  <a:lnTo>
                    <a:pt x="8" y="13"/>
                  </a:lnTo>
                  <a:lnTo>
                    <a:pt x="5" y="9"/>
                  </a:lnTo>
                  <a:lnTo>
                    <a:pt x="2" y="6"/>
                  </a:lnTo>
                  <a:lnTo>
                    <a:pt x="0" y="3"/>
                  </a:lnTo>
                  <a:lnTo>
                    <a:pt x="1" y="1"/>
                  </a:lnTo>
                  <a:lnTo>
                    <a:pt x="3"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50" name="Freeform 1079"/>
            <p:cNvSpPr>
              <a:spLocks/>
            </p:cNvSpPr>
            <p:nvPr/>
          </p:nvSpPr>
          <p:spPr bwMode="auto">
            <a:xfrm>
              <a:off x="3503" y="2195"/>
              <a:ext cx="7" cy="24"/>
            </a:xfrm>
            <a:custGeom>
              <a:avLst/>
              <a:gdLst>
                <a:gd name="T0" fmla="*/ 0 w 31"/>
                <a:gd name="T1" fmla="*/ 0 h 97"/>
                <a:gd name="T2" fmla="*/ 0 w 31"/>
                <a:gd name="T3" fmla="*/ 0 h 97"/>
                <a:gd name="T4" fmla="*/ 0 w 31"/>
                <a:gd name="T5" fmla="*/ 0 h 97"/>
                <a:gd name="T6" fmla="*/ 0 w 31"/>
                <a:gd name="T7" fmla="*/ 0 h 97"/>
                <a:gd name="T8" fmla="*/ 0 w 31"/>
                <a:gd name="T9" fmla="*/ 0 h 97"/>
                <a:gd name="T10" fmla="*/ 0 w 31"/>
                <a:gd name="T11" fmla="*/ 0 h 97"/>
                <a:gd name="T12" fmla="*/ 0 w 31"/>
                <a:gd name="T13" fmla="*/ 0 h 97"/>
                <a:gd name="T14" fmla="*/ 0 w 31"/>
                <a:gd name="T15" fmla="*/ 0 h 97"/>
                <a:gd name="T16" fmla="*/ 0 w 31"/>
                <a:gd name="T17" fmla="*/ 0 h 97"/>
                <a:gd name="T18" fmla="*/ 0 w 31"/>
                <a:gd name="T19" fmla="*/ 0 h 97"/>
                <a:gd name="T20" fmla="*/ 0 w 31"/>
                <a:gd name="T21" fmla="*/ 0 h 97"/>
                <a:gd name="T22" fmla="*/ 0 w 31"/>
                <a:gd name="T23" fmla="*/ 0 h 97"/>
                <a:gd name="T24" fmla="*/ 0 w 31"/>
                <a:gd name="T25" fmla="*/ 0 h 97"/>
                <a:gd name="T26" fmla="*/ 0 w 31"/>
                <a:gd name="T27" fmla="*/ 0 h 97"/>
                <a:gd name="T28" fmla="*/ 0 w 31"/>
                <a:gd name="T29" fmla="*/ 0 h 97"/>
                <a:gd name="T30" fmla="*/ 0 w 31"/>
                <a:gd name="T31" fmla="*/ 0 h 97"/>
                <a:gd name="T32" fmla="*/ 0 w 31"/>
                <a:gd name="T33" fmla="*/ 0 h 97"/>
                <a:gd name="T34" fmla="*/ 0 w 31"/>
                <a:gd name="T35" fmla="*/ 0 h 97"/>
                <a:gd name="T36" fmla="*/ 0 w 31"/>
                <a:gd name="T37" fmla="*/ 0 h 97"/>
                <a:gd name="T38" fmla="*/ 0 w 31"/>
                <a:gd name="T39" fmla="*/ 0 h 97"/>
                <a:gd name="T40" fmla="*/ 0 w 31"/>
                <a:gd name="T41" fmla="*/ 0 h 97"/>
                <a:gd name="T42" fmla="*/ 0 w 31"/>
                <a:gd name="T43" fmla="*/ 0 h 97"/>
                <a:gd name="T44" fmla="*/ 0 w 31"/>
                <a:gd name="T45" fmla="*/ 0 h 97"/>
                <a:gd name="T46" fmla="*/ 0 w 31"/>
                <a:gd name="T47" fmla="*/ 0 h 97"/>
                <a:gd name="T48" fmla="*/ 0 w 31"/>
                <a:gd name="T49" fmla="*/ 0 h 97"/>
                <a:gd name="T50" fmla="*/ 0 w 31"/>
                <a:gd name="T51" fmla="*/ 0 h 97"/>
                <a:gd name="T52" fmla="*/ 0 w 31"/>
                <a:gd name="T53" fmla="*/ 0 h 97"/>
                <a:gd name="T54" fmla="*/ 0 w 31"/>
                <a:gd name="T55" fmla="*/ 0 h 97"/>
                <a:gd name="T56" fmla="*/ 0 w 31"/>
                <a:gd name="T57" fmla="*/ 0 h 97"/>
                <a:gd name="T58" fmla="*/ 0 w 31"/>
                <a:gd name="T59" fmla="*/ 0 h 97"/>
                <a:gd name="T60" fmla="*/ 0 w 31"/>
                <a:gd name="T61" fmla="*/ 0 h 97"/>
                <a:gd name="T62" fmla="*/ 0 w 31"/>
                <a:gd name="T63" fmla="*/ 0 h 97"/>
                <a:gd name="T64" fmla="*/ 0 w 31"/>
                <a:gd name="T65" fmla="*/ 0 h 97"/>
                <a:gd name="T66" fmla="*/ 0 w 31"/>
                <a:gd name="T67" fmla="*/ 0 h 97"/>
                <a:gd name="T68" fmla="*/ 0 w 31"/>
                <a:gd name="T69" fmla="*/ 0 h 97"/>
                <a:gd name="T70" fmla="*/ 0 w 31"/>
                <a:gd name="T71" fmla="*/ 0 h 97"/>
                <a:gd name="T72" fmla="*/ 0 w 31"/>
                <a:gd name="T73" fmla="*/ 0 h 97"/>
                <a:gd name="T74" fmla="*/ 0 w 31"/>
                <a:gd name="T75" fmla="*/ 0 h 97"/>
                <a:gd name="T76" fmla="*/ 0 w 31"/>
                <a:gd name="T77" fmla="*/ 0 h 97"/>
                <a:gd name="T78" fmla="*/ 0 w 31"/>
                <a:gd name="T79" fmla="*/ 0 h 97"/>
                <a:gd name="T80" fmla="*/ 0 w 31"/>
                <a:gd name="T81" fmla="*/ 0 h 97"/>
                <a:gd name="T82" fmla="*/ 0 w 31"/>
                <a:gd name="T83" fmla="*/ 0 h 97"/>
                <a:gd name="T84" fmla="*/ 0 w 31"/>
                <a:gd name="T85" fmla="*/ 0 h 97"/>
                <a:gd name="T86" fmla="*/ 0 w 31"/>
                <a:gd name="T87" fmla="*/ 0 h 97"/>
                <a:gd name="T88" fmla="*/ 0 w 31"/>
                <a:gd name="T89" fmla="*/ 0 h 97"/>
                <a:gd name="T90" fmla="*/ 0 w 31"/>
                <a:gd name="T91" fmla="*/ 0 h 97"/>
                <a:gd name="T92" fmla="*/ 0 w 31"/>
                <a:gd name="T93" fmla="*/ 0 h 97"/>
                <a:gd name="T94" fmla="*/ 0 w 31"/>
                <a:gd name="T95" fmla="*/ 0 h 97"/>
                <a:gd name="T96" fmla="*/ 0 w 31"/>
                <a:gd name="T97" fmla="*/ 0 h 97"/>
                <a:gd name="T98" fmla="*/ 0 w 31"/>
                <a:gd name="T99" fmla="*/ 0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 h="97">
                  <a:moveTo>
                    <a:pt x="31" y="3"/>
                  </a:moveTo>
                  <a:lnTo>
                    <a:pt x="31" y="7"/>
                  </a:lnTo>
                  <a:lnTo>
                    <a:pt x="31" y="13"/>
                  </a:lnTo>
                  <a:lnTo>
                    <a:pt x="29" y="19"/>
                  </a:lnTo>
                  <a:lnTo>
                    <a:pt x="29" y="25"/>
                  </a:lnTo>
                  <a:lnTo>
                    <a:pt x="28" y="31"/>
                  </a:lnTo>
                  <a:lnTo>
                    <a:pt x="27" y="39"/>
                  </a:lnTo>
                  <a:lnTo>
                    <a:pt x="26" y="45"/>
                  </a:lnTo>
                  <a:lnTo>
                    <a:pt x="25" y="51"/>
                  </a:lnTo>
                  <a:lnTo>
                    <a:pt x="22" y="57"/>
                  </a:lnTo>
                  <a:lnTo>
                    <a:pt x="20" y="63"/>
                  </a:lnTo>
                  <a:lnTo>
                    <a:pt x="17" y="69"/>
                  </a:lnTo>
                  <a:lnTo>
                    <a:pt x="16" y="75"/>
                  </a:lnTo>
                  <a:lnTo>
                    <a:pt x="13" y="79"/>
                  </a:lnTo>
                  <a:lnTo>
                    <a:pt x="10" y="85"/>
                  </a:lnTo>
                  <a:lnTo>
                    <a:pt x="7" y="90"/>
                  </a:lnTo>
                  <a:lnTo>
                    <a:pt x="4" y="95"/>
                  </a:lnTo>
                  <a:lnTo>
                    <a:pt x="3" y="97"/>
                  </a:lnTo>
                  <a:lnTo>
                    <a:pt x="1" y="97"/>
                  </a:lnTo>
                  <a:lnTo>
                    <a:pt x="0" y="96"/>
                  </a:lnTo>
                  <a:lnTo>
                    <a:pt x="1" y="94"/>
                  </a:lnTo>
                  <a:lnTo>
                    <a:pt x="2" y="91"/>
                  </a:lnTo>
                  <a:lnTo>
                    <a:pt x="3" y="88"/>
                  </a:lnTo>
                  <a:lnTo>
                    <a:pt x="3" y="84"/>
                  </a:lnTo>
                  <a:lnTo>
                    <a:pt x="6" y="82"/>
                  </a:lnTo>
                  <a:lnTo>
                    <a:pt x="7" y="78"/>
                  </a:lnTo>
                  <a:lnTo>
                    <a:pt x="8" y="76"/>
                  </a:lnTo>
                  <a:lnTo>
                    <a:pt x="9" y="72"/>
                  </a:lnTo>
                  <a:lnTo>
                    <a:pt x="10" y="70"/>
                  </a:lnTo>
                  <a:lnTo>
                    <a:pt x="12" y="66"/>
                  </a:lnTo>
                  <a:lnTo>
                    <a:pt x="13" y="64"/>
                  </a:lnTo>
                  <a:lnTo>
                    <a:pt x="14" y="60"/>
                  </a:lnTo>
                  <a:lnTo>
                    <a:pt x="15" y="57"/>
                  </a:lnTo>
                  <a:lnTo>
                    <a:pt x="16" y="53"/>
                  </a:lnTo>
                  <a:lnTo>
                    <a:pt x="17" y="51"/>
                  </a:lnTo>
                  <a:lnTo>
                    <a:pt x="19" y="46"/>
                  </a:lnTo>
                  <a:lnTo>
                    <a:pt x="20" y="42"/>
                  </a:lnTo>
                  <a:lnTo>
                    <a:pt x="20" y="37"/>
                  </a:lnTo>
                  <a:lnTo>
                    <a:pt x="21" y="33"/>
                  </a:lnTo>
                  <a:lnTo>
                    <a:pt x="22" y="28"/>
                  </a:lnTo>
                  <a:lnTo>
                    <a:pt x="22" y="23"/>
                  </a:lnTo>
                  <a:lnTo>
                    <a:pt x="23" y="18"/>
                  </a:lnTo>
                  <a:lnTo>
                    <a:pt x="23" y="12"/>
                  </a:lnTo>
                  <a:lnTo>
                    <a:pt x="23" y="7"/>
                  </a:lnTo>
                  <a:lnTo>
                    <a:pt x="26" y="4"/>
                  </a:lnTo>
                  <a:lnTo>
                    <a:pt x="27" y="1"/>
                  </a:lnTo>
                  <a:lnTo>
                    <a:pt x="28" y="0"/>
                  </a:lnTo>
                  <a:lnTo>
                    <a:pt x="29" y="0"/>
                  </a:lnTo>
                  <a:lnTo>
                    <a:pt x="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51" name="Freeform 1080"/>
            <p:cNvSpPr>
              <a:spLocks/>
            </p:cNvSpPr>
            <p:nvPr/>
          </p:nvSpPr>
          <p:spPr bwMode="auto">
            <a:xfrm>
              <a:off x="3450" y="2182"/>
              <a:ext cx="2" cy="10"/>
            </a:xfrm>
            <a:custGeom>
              <a:avLst/>
              <a:gdLst>
                <a:gd name="T0" fmla="*/ 0 w 7"/>
                <a:gd name="T1" fmla="*/ 0 h 39"/>
                <a:gd name="T2" fmla="*/ 0 w 7"/>
                <a:gd name="T3" fmla="*/ 0 h 39"/>
                <a:gd name="T4" fmla="*/ 0 w 7"/>
                <a:gd name="T5" fmla="*/ 0 h 39"/>
                <a:gd name="T6" fmla="*/ 0 w 7"/>
                <a:gd name="T7" fmla="*/ 0 h 39"/>
                <a:gd name="T8" fmla="*/ 0 w 7"/>
                <a:gd name="T9" fmla="*/ 0 h 39"/>
                <a:gd name="T10" fmla="*/ 0 w 7"/>
                <a:gd name="T11" fmla="*/ 0 h 39"/>
                <a:gd name="T12" fmla="*/ 0 w 7"/>
                <a:gd name="T13" fmla="*/ 0 h 39"/>
                <a:gd name="T14" fmla="*/ 0 w 7"/>
                <a:gd name="T15" fmla="*/ 0 h 39"/>
                <a:gd name="T16" fmla="*/ 0 w 7"/>
                <a:gd name="T17" fmla="*/ 0 h 39"/>
                <a:gd name="T18" fmla="*/ 0 w 7"/>
                <a:gd name="T19" fmla="*/ 0 h 39"/>
                <a:gd name="T20" fmla="*/ 0 w 7"/>
                <a:gd name="T21" fmla="*/ 0 h 39"/>
                <a:gd name="T22" fmla="*/ 0 w 7"/>
                <a:gd name="T23" fmla="*/ 0 h 39"/>
                <a:gd name="T24" fmla="*/ 0 w 7"/>
                <a:gd name="T25" fmla="*/ 0 h 39"/>
                <a:gd name="T26" fmla="*/ 0 w 7"/>
                <a:gd name="T27" fmla="*/ 0 h 39"/>
                <a:gd name="T28" fmla="*/ 0 w 7"/>
                <a:gd name="T29" fmla="*/ 0 h 39"/>
                <a:gd name="T30" fmla="*/ 0 w 7"/>
                <a:gd name="T31" fmla="*/ 0 h 39"/>
                <a:gd name="T32" fmla="*/ 0 w 7"/>
                <a:gd name="T33" fmla="*/ 0 h 39"/>
                <a:gd name="T34" fmla="*/ 0 w 7"/>
                <a:gd name="T35" fmla="*/ 0 h 39"/>
                <a:gd name="T36" fmla="*/ 0 w 7"/>
                <a:gd name="T37" fmla="*/ 0 h 39"/>
                <a:gd name="T38" fmla="*/ 0 w 7"/>
                <a:gd name="T39" fmla="*/ 0 h 39"/>
                <a:gd name="T40" fmla="*/ 0 w 7"/>
                <a:gd name="T41" fmla="*/ 0 h 39"/>
                <a:gd name="T42" fmla="*/ 0 w 7"/>
                <a:gd name="T43" fmla="*/ 0 h 39"/>
                <a:gd name="T44" fmla="*/ 0 w 7"/>
                <a:gd name="T45" fmla="*/ 0 h 39"/>
                <a:gd name="T46" fmla="*/ 0 w 7"/>
                <a:gd name="T47" fmla="*/ 0 h 39"/>
                <a:gd name="T48" fmla="*/ 0 w 7"/>
                <a:gd name="T49" fmla="*/ 0 h 39"/>
                <a:gd name="T50" fmla="*/ 0 w 7"/>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39">
                  <a:moveTo>
                    <a:pt x="1" y="2"/>
                  </a:moveTo>
                  <a:lnTo>
                    <a:pt x="1" y="0"/>
                  </a:lnTo>
                  <a:lnTo>
                    <a:pt x="4" y="0"/>
                  </a:lnTo>
                  <a:lnTo>
                    <a:pt x="5" y="1"/>
                  </a:lnTo>
                  <a:lnTo>
                    <a:pt x="7" y="3"/>
                  </a:lnTo>
                  <a:lnTo>
                    <a:pt x="7" y="7"/>
                  </a:lnTo>
                  <a:lnTo>
                    <a:pt x="7" y="11"/>
                  </a:lnTo>
                  <a:lnTo>
                    <a:pt x="7" y="15"/>
                  </a:lnTo>
                  <a:lnTo>
                    <a:pt x="7" y="21"/>
                  </a:lnTo>
                  <a:lnTo>
                    <a:pt x="7" y="26"/>
                  </a:lnTo>
                  <a:lnTo>
                    <a:pt x="6" y="31"/>
                  </a:lnTo>
                  <a:lnTo>
                    <a:pt x="6" y="35"/>
                  </a:lnTo>
                  <a:lnTo>
                    <a:pt x="6" y="37"/>
                  </a:lnTo>
                  <a:lnTo>
                    <a:pt x="4" y="39"/>
                  </a:lnTo>
                  <a:lnTo>
                    <a:pt x="1" y="39"/>
                  </a:lnTo>
                  <a:lnTo>
                    <a:pt x="0" y="37"/>
                  </a:lnTo>
                  <a:lnTo>
                    <a:pt x="0" y="36"/>
                  </a:lnTo>
                  <a:lnTo>
                    <a:pt x="0" y="30"/>
                  </a:lnTo>
                  <a:lnTo>
                    <a:pt x="0" y="26"/>
                  </a:lnTo>
                  <a:lnTo>
                    <a:pt x="0" y="21"/>
                  </a:lnTo>
                  <a:lnTo>
                    <a:pt x="1" y="19"/>
                  </a:lnTo>
                  <a:lnTo>
                    <a:pt x="1" y="15"/>
                  </a:lnTo>
                  <a:lnTo>
                    <a:pt x="1" y="11"/>
                  </a:lnTo>
                  <a:lnTo>
                    <a:pt x="1" y="7"/>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52" name="Freeform 1081"/>
            <p:cNvSpPr>
              <a:spLocks/>
            </p:cNvSpPr>
            <p:nvPr/>
          </p:nvSpPr>
          <p:spPr bwMode="auto">
            <a:xfrm>
              <a:off x="3558" y="2185"/>
              <a:ext cx="40" cy="41"/>
            </a:xfrm>
            <a:custGeom>
              <a:avLst/>
              <a:gdLst>
                <a:gd name="T0" fmla="*/ 0 w 162"/>
                <a:gd name="T1" fmla="*/ 0 h 164"/>
                <a:gd name="T2" fmla="*/ 0 w 162"/>
                <a:gd name="T3" fmla="*/ 0 h 164"/>
                <a:gd name="T4" fmla="*/ 0 w 162"/>
                <a:gd name="T5" fmla="*/ 0 h 164"/>
                <a:gd name="T6" fmla="*/ 0 w 162"/>
                <a:gd name="T7" fmla="*/ 0 h 164"/>
                <a:gd name="T8" fmla="*/ 0 w 162"/>
                <a:gd name="T9" fmla="*/ 0 h 164"/>
                <a:gd name="T10" fmla="*/ 0 w 162"/>
                <a:gd name="T11" fmla="*/ 0 h 164"/>
                <a:gd name="T12" fmla="*/ 0 w 162"/>
                <a:gd name="T13" fmla="*/ 0 h 164"/>
                <a:gd name="T14" fmla="*/ 0 w 162"/>
                <a:gd name="T15" fmla="*/ 0 h 164"/>
                <a:gd name="T16" fmla="*/ 0 w 162"/>
                <a:gd name="T17" fmla="*/ 0 h 164"/>
                <a:gd name="T18" fmla="*/ 0 w 162"/>
                <a:gd name="T19" fmla="*/ 0 h 164"/>
                <a:gd name="T20" fmla="*/ 0 w 162"/>
                <a:gd name="T21" fmla="*/ 0 h 164"/>
                <a:gd name="T22" fmla="*/ 0 w 162"/>
                <a:gd name="T23" fmla="*/ 0 h 164"/>
                <a:gd name="T24" fmla="*/ 0 w 162"/>
                <a:gd name="T25" fmla="*/ 0 h 164"/>
                <a:gd name="T26" fmla="*/ 0 w 162"/>
                <a:gd name="T27" fmla="*/ 0 h 164"/>
                <a:gd name="T28" fmla="*/ 0 w 162"/>
                <a:gd name="T29" fmla="*/ 0 h 164"/>
                <a:gd name="T30" fmla="*/ 0 w 162"/>
                <a:gd name="T31" fmla="*/ 0 h 164"/>
                <a:gd name="T32" fmla="*/ 0 w 162"/>
                <a:gd name="T33" fmla="*/ 0 h 164"/>
                <a:gd name="T34" fmla="*/ 0 w 162"/>
                <a:gd name="T35" fmla="*/ 0 h 164"/>
                <a:gd name="T36" fmla="*/ 0 w 162"/>
                <a:gd name="T37" fmla="*/ 0 h 164"/>
                <a:gd name="T38" fmla="*/ 0 w 162"/>
                <a:gd name="T39" fmla="*/ 0 h 164"/>
                <a:gd name="T40" fmla="*/ 0 w 162"/>
                <a:gd name="T41" fmla="*/ 0 h 164"/>
                <a:gd name="T42" fmla="*/ 0 w 162"/>
                <a:gd name="T43" fmla="*/ 0 h 164"/>
                <a:gd name="T44" fmla="*/ 0 w 162"/>
                <a:gd name="T45" fmla="*/ 0 h 164"/>
                <a:gd name="T46" fmla="*/ 0 w 162"/>
                <a:gd name="T47" fmla="*/ 0 h 164"/>
                <a:gd name="T48" fmla="*/ 0 w 162"/>
                <a:gd name="T49" fmla="*/ 0 h 164"/>
                <a:gd name="T50" fmla="*/ 0 w 162"/>
                <a:gd name="T51" fmla="*/ 0 h 164"/>
                <a:gd name="T52" fmla="*/ 0 w 162"/>
                <a:gd name="T53" fmla="*/ 0 h 164"/>
                <a:gd name="T54" fmla="*/ 0 w 162"/>
                <a:gd name="T55" fmla="*/ 0 h 164"/>
                <a:gd name="T56" fmla="*/ 0 w 162"/>
                <a:gd name="T57" fmla="*/ 0 h 164"/>
                <a:gd name="T58" fmla="*/ 0 w 162"/>
                <a:gd name="T59" fmla="*/ 0 h 164"/>
                <a:gd name="T60" fmla="*/ 0 w 162"/>
                <a:gd name="T61" fmla="*/ 0 h 164"/>
                <a:gd name="T62" fmla="*/ 0 w 162"/>
                <a:gd name="T63" fmla="*/ 0 h 164"/>
                <a:gd name="T64" fmla="*/ 0 w 162"/>
                <a:gd name="T65" fmla="*/ 0 h 164"/>
                <a:gd name="T66" fmla="*/ 0 w 162"/>
                <a:gd name="T67" fmla="*/ 0 h 164"/>
                <a:gd name="T68" fmla="*/ 0 w 162"/>
                <a:gd name="T69" fmla="*/ 0 h 164"/>
                <a:gd name="T70" fmla="*/ 0 w 162"/>
                <a:gd name="T71" fmla="*/ 0 h 164"/>
                <a:gd name="T72" fmla="*/ 0 w 162"/>
                <a:gd name="T73" fmla="*/ 0 h 164"/>
                <a:gd name="T74" fmla="*/ 0 w 162"/>
                <a:gd name="T75" fmla="*/ 0 h 164"/>
                <a:gd name="T76" fmla="*/ 0 w 162"/>
                <a:gd name="T77" fmla="*/ 0 h 164"/>
                <a:gd name="T78" fmla="*/ 0 w 162"/>
                <a:gd name="T79" fmla="*/ 0 h 164"/>
                <a:gd name="T80" fmla="*/ 0 w 162"/>
                <a:gd name="T81" fmla="*/ 0 h 164"/>
                <a:gd name="T82" fmla="*/ 0 w 162"/>
                <a:gd name="T83" fmla="*/ 0 h 164"/>
                <a:gd name="T84" fmla="*/ 0 w 162"/>
                <a:gd name="T85" fmla="*/ 0 h 164"/>
                <a:gd name="T86" fmla="*/ 0 w 162"/>
                <a:gd name="T87" fmla="*/ 0 h 164"/>
                <a:gd name="T88" fmla="*/ 0 w 162"/>
                <a:gd name="T89" fmla="*/ 0 h 164"/>
                <a:gd name="T90" fmla="*/ 0 w 162"/>
                <a:gd name="T91" fmla="*/ 0 h 164"/>
                <a:gd name="T92" fmla="*/ 0 w 162"/>
                <a:gd name="T93" fmla="*/ 0 h 164"/>
                <a:gd name="T94" fmla="*/ 0 w 162"/>
                <a:gd name="T95" fmla="*/ 0 h 164"/>
                <a:gd name="T96" fmla="*/ 0 w 162"/>
                <a:gd name="T97" fmla="*/ 0 h 164"/>
                <a:gd name="T98" fmla="*/ 0 w 162"/>
                <a:gd name="T99" fmla="*/ 0 h 164"/>
                <a:gd name="T100" fmla="*/ 0 w 162"/>
                <a:gd name="T101" fmla="*/ 0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164">
                  <a:moveTo>
                    <a:pt x="162" y="87"/>
                  </a:moveTo>
                  <a:lnTo>
                    <a:pt x="162" y="93"/>
                  </a:lnTo>
                  <a:lnTo>
                    <a:pt x="162" y="99"/>
                  </a:lnTo>
                  <a:lnTo>
                    <a:pt x="161" y="105"/>
                  </a:lnTo>
                  <a:lnTo>
                    <a:pt x="160" y="112"/>
                  </a:lnTo>
                  <a:lnTo>
                    <a:pt x="158" y="118"/>
                  </a:lnTo>
                  <a:lnTo>
                    <a:pt x="155" y="126"/>
                  </a:lnTo>
                  <a:lnTo>
                    <a:pt x="152" y="132"/>
                  </a:lnTo>
                  <a:lnTo>
                    <a:pt x="149" y="138"/>
                  </a:lnTo>
                  <a:lnTo>
                    <a:pt x="144" y="142"/>
                  </a:lnTo>
                  <a:lnTo>
                    <a:pt x="140" y="147"/>
                  </a:lnTo>
                  <a:lnTo>
                    <a:pt x="135" y="152"/>
                  </a:lnTo>
                  <a:lnTo>
                    <a:pt x="129" y="155"/>
                  </a:lnTo>
                  <a:lnTo>
                    <a:pt x="123" y="158"/>
                  </a:lnTo>
                  <a:lnTo>
                    <a:pt x="117" y="160"/>
                  </a:lnTo>
                  <a:lnTo>
                    <a:pt x="110" y="161"/>
                  </a:lnTo>
                  <a:lnTo>
                    <a:pt x="104" y="163"/>
                  </a:lnTo>
                  <a:lnTo>
                    <a:pt x="93" y="164"/>
                  </a:lnTo>
                  <a:lnTo>
                    <a:pt x="83" y="164"/>
                  </a:lnTo>
                  <a:lnTo>
                    <a:pt x="73" y="163"/>
                  </a:lnTo>
                  <a:lnTo>
                    <a:pt x="63" y="160"/>
                  </a:lnTo>
                  <a:lnTo>
                    <a:pt x="53" y="158"/>
                  </a:lnTo>
                  <a:lnTo>
                    <a:pt x="45" y="153"/>
                  </a:lnTo>
                  <a:lnTo>
                    <a:pt x="37" y="148"/>
                  </a:lnTo>
                  <a:lnTo>
                    <a:pt x="30" y="144"/>
                  </a:lnTo>
                  <a:lnTo>
                    <a:pt x="21" y="136"/>
                  </a:lnTo>
                  <a:lnTo>
                    <a:pt x="15" y="128"/>
                  </a:lnTo>
                  <a:lnTo>
                    <a:pt x="9" y="120"/>
                  </a:lnTo>
                  <a:lnTo>
                    <a:pt x="6" y="111"/>
                  </a:lnTo>
                  <a:lnTo>
                    <a:pt x="2" y="100"/>
                  </a:lnTo>
                  <a:lnTo>
                    <a:pt x="0" y="91"/>
                  </a:lnTo>
                  <a:lnTo>
                    <a:pt x="0" y="80"/>
                  </a:lnTo>
                  <a:lnTo>
                    <a:pt x="1" y="69"/>
                  </a:lnTo>
                  <a:lnTo>
                    <a:pt x="1" y="67"/>
                  </a:lnTo>
                  <a:lnTo>
                    <a:pt x="1" y="63"/>
                  </a:lnTo>
                  <a:lnTo>
                    <a:pt x="1" y="57"/>
                  </a:lnTo>
                  <a:lnTo>
                    <a:pt x="2" y="51"/>
                  </a:lnTo>
                  <a:lnTo>
                    <a:pt x="3" y="45"/>
                  </a:lnTo>
                  <a:lnTo>
                    <a:pt x="7" y="39"/>
                  </a:lnTo>
                  <a:lnTo>
                    <a:pt x="9" y="35"/>
                  </a:lnTo>
                  <a:lnTo>
                    <a:pt x="13" y="29"/>
                  </a:lnTo>
                  <a:lnTo>
                    <a:pt x="16" y="24"/>
                  </a:lnTo>
                  <a:lnTo>
                    <a:pt x="21" y="19"/>
                  </a:lnTo>
                  <a:lnTo>
                    <a:pt x="25" y="14"/>
                  </a:lnTo>
                  <a:lnTo>
                    <a:pt x="30" y="12"/>
                  </a:lnTo>
                  <a:lnTo>
                    <a:pt x="36" y="8"/>
                  </a:lnTo>
                  <a:lnTo>
                    <a:pt x="40" y="5"/>
                  </a:lnTo>
                  <a:lnTo>
                    <a:pt x="45" y="2"/>
                  </a:lnTo>
                  <a:lnTo>
                    <a:pt x="51" y="1"/>
                  </a:lnTo>
                  <a:lnTo>
                    <a:pt x="57" y="0"/>
                  </a:lnTo>
                  <a:lnTo>
                    <a:pt x="64" y="0"/>
                  </a:lnTo>
                  <a:lnTo>
                    <a:pt x="69" y="0"/>
                  </a:lnTo>
                  <a:lnTo>
                    <a:pt x="74" y="0"/>
                  </a:lnTo>
                  <a:lnTo>
                    <a:pt x="80" y="0"/>
                  </a:lnTo>
                  <a:lnTo>
                    <a:pt x="85" y="1"/>
                  </a:lnTo>
                  <a:lnTo>
                    <a:pt x="89" y="1"/>
                  </a:lnTo>
                  <a:lnTo>
                    <a:pt x="95" y="3"/>
                  </a:lnTo>
                  <a:lnTo>
                    <a:pt x="100" y="5"/>
                  </a:lnTo>
                  <a:lnTo>
                    <a:pt x="105" y="7"/>
                  </a:lnTo>
                  <a:lnTo>
                    <a:pt x="110" y="8"/>
                  </a:lnTo>
                  <a:lnTo>
                    <a:pt x="114" y="11"/>
                  </a:lnTo>
                  <a:lnTo>
                    <a:pt x="119" y="14"/>
                  </a:lnTo>
                  <a:lnTo>
                    <a:pt x="123" y="18"/>
                  </a:lnTo>
                  <a:lnTo>
                    <a:pt x="126" y="20"/>
                  </a:lnTo>
                  <a:lnTo>
                    <a:pt x="130" y="25"/>
                  </a:lnTo>
                  <a:lnTo>
                    <a:pt x="134" y="30"/>
                  </a:lnTo>
                  <a:lnTo>
                    <a:pt x="136" y="36"/>
                  </a:lnTo>
                  <a:lnTo>
                    <a:pt x="134" y="35"/>
                  </a:lnTo>
                  <a:lnTo>
                    <a:pt x="130" y="33"/>
                  </a:lnTo>
                  <a:lnTo>
                    <a:pt x="124" y="26"/>
                  </a:lnTo>
                  <a:lnTo>
                    <a:pt x="118" y="21"/>
                  </a:lnTo>
                  <a:lnTo>
                    <a:pt x="112" y="17"/>
                  </a:lnTo>
                  <a:lnTo>
                    <a:pt x="105" y="14"/>
                  </a:lnTo>
                  <a:lnTo>
                    <a:pt x="98" y="9"/>
                  </a:lnTo>
                  <a:lnTo>
                    <a:pt x="91" y="8"/>
                  </a:lnTo>
                  <a:lnTo>
                    <a:pt x="83" y="6"/>
                  </a:lnTo>
                  <a:lnTo>
                    <a:pt x="77" y="6"/>
                  </a:lnTo>
                  <a:lnTo>
                    <a:pt x="69" y="5"/>
                  </a:lnTo>
                  <a:lnTo>
                    <a:pt x="62" y="6"/>
                  </a:lnTo>
                  <a:lnTo>
                    <a:pt x="55" y="7"/>
                  </a:lnTo>
                  <a:lnTo>
                    <a:pt x="47" y="9"/>
                  </a:lnTo>
                  <a:lnTo>
                    <a:pt x="40" y="12"/>
                  </a:lnTo>
                  <a:lnTo>
                    <a:pt x="34" y="15"/>
                  </a:lnTo>
                  <a:lnTo>
                    <a:pt x="27" y="20"/>
                  </a:lnTo>
                  <a:lnTo>
                    <a:pt x="22" y="26"/>
                  </a:lnTo>
                  <a:lnTo>
                    <a:pt x="18" y="33"/>
                  </a:lnTo>
                  <a:lnTo>
                    <a:pt x="14" y="40"/>
                  </a:lnTo>
                  <a:lnTo>
                    <a:pt x="10" y="46"/>
                  </a:lnTo>
                  <a:lnTo>
                    <a:pt x="9" y="55"/>
                  </a:lnTo>
                  <a:lnTo>
                    <a:pt x="7" y="63"/>
                  </a:lnTo>
                  <a:lnTo>
                    <a:pt x="6" y="72"/>
                  </a:lnTo>
                  <a:lnTo>
                    <a:pt x="6" y="79"/>
                  </a:lnTo>
                  <a:lnTo>
                    <a:pt x="7" y="87"/>
                  </a:lnTo>
                  <a:lnTo>
                    <a:pt x="7" y="94"/>
                  </a:lnTo>
                  <a:lnTo>
                    <a:pt x="9" y="103"/>
                  </a:lnTo>
                  <a:lnTo>
                    <a:pt x="12" y="110"/>
                  </a:lnTo>
                  <a:lnTo>
                    <a:pt x="15" y="117"/>
                  </a:lnTo>
                  <a:lnTo>
                    <a:pt x="20" y="124"/>
                  </a:lnTo>
                  <a:lnTo>
                    <a:pt x="25" y="130"/>
                  </a:lnTo>
                  <a:lnTo>
                    <a:pt x="32" y="136"/>
                  </a:lnTo>
                  <a:lnTo>
                    <a:pt x="39" y="142"/>
                  </a:lnTo>
                  <a:lnTo>
                    <a:pt x="45" y="145"/>
                  </a:lnTo>
                  <a:lnTo>
                    <a:pt x="52" y="148"/>
                  </a:lnTo>
                  <a:lnTo>
                    <a:pt x="58" y="152"/>
                  </a:lnTo>
                  <a:lnTo>
                    <a:pt x="67" y="154"/>
                  </a:lnTo>
                  <a:lnTo>
                    <a:pt x="74" y="155"/>
                  </a:lnTo>
                  <a:lnTo>
                    <a:pt x="82" y="157"/>
                  </a:lnTo>
                  <a:lnTo>
                    <a:pt x="89" y="158"/>
                  </a:lnTo>
                  <a:lnTo>
                    <a:pt x="98" y="158"/>
                  </a:lnTo>
                  <a:lnTo>
                    <a:pt x="105" y="157"/>
                  </a:lnTo>
                  <a:lnTo>
                    <a:pt x="112" y="154"/>
                  </a:lnTo>
                  <a:lnTo>
                    <a:pt x="119" y="152"/>
                  </a:lnTo>
                  <a:lnTo>
                    <a:pt x="126" y="150"/>
                  </a:lnTo>
                  <a:lnTo>
                    <a:pt x="132" y="145"/>
                  </a:lnTo>
                  <a:lnTo>
                    <a:pt x="138" y="140"/>
                  </a:lnTo>
                  <a:lnTo>
                    <a:pt x="142" y="133"/>
                  </a:lnTo>
                  <a:lnTo>
                    <a:pt x="147" y="127"/>
                  </a:lnTo>
                  <a:lnTo>
                    <a:pt x="149" y="122"/>
                  </a:lnTo>
                  <a:lnTo>
                    <a:pt x="152" y="116"/>
                  </a:lnTo>
                  <a:lnTo>
                    <a:pt x="153" y="111"/>
                  </a:lnTo>
                  <a:lnTo>
                    <a:pt x="154" y="106"/>
                  </a:lnTo>
                  <a:lnTo>
                    <a:pt x="155" y="100"/>
                  </a:lnTo>
                  <a:lnTo>
                    <a:pt x="155" y="96"/>
                  </a:lnTo>
                  <a:lnTo>
                    <a:pt x="155" y="90"/>
                  </a:lnTo>
                  <a:lnTo>
                    <a:pt x="155" y="85"/>
                  </a:lnTo>
                  <a:lnTo>
                    <a:pt x="154" y="79"/>
                  </a:lnTo>
                  <a:lnTo>
                    <a:pt x="153" y="74"/>
                  </a:lnTo>
                  <a:lnTo>
                    <a:pt x="152" y="68"/>
                  </a:lnTo>
                  <a:lnTo>
                    <a:pt x="150" y="63"/>
                  </a:lnTo>
                  <a:lnTo>
                    <a:pt x="147" y="58"/>
                  </a:lnTo>
                  <a:lnTo>
                    <a:pt x="146" y="54"/>
                  </a:lnTo>
                  <a:lnTo>
                    <a:pt x="142" y="49"/>
                  </a:lnTo>
                  <a:lnTo>
                    <a:pt x="140" y="44"/>
                  </a:lnTo>
                  <a:lnTo>
                    <a:pt x="140" y="42"/>
                  </a:lnTo>
                  <a:lnTo>
                    <a:pt x="138" y="39"/>
                  </a:lnTo>
                  <a:lnTo>
                    <a:pt x="138" y="37"/>
                  </a:lnTo>
                  <a:lnTo>
                    <a:pt x="138" y="36"/>
                  </a:lnTo>
                  <a:lnTo>
                    <a:pt x="142" y="38"/>
                  </a:lnTo>
                  <a:lnTo>
                    <a:pt x="146" y="42"/>
                  </a:lnTo>
                  <a:lnTo>
                    <a:pt x="147" y="45"/>
                  </a:lnTo>
                  <a:lnTo>
                    <a:pt x="150" y="49"/>
                  </a:lnTo>
                  <a:lnTo>
                    <a:pt x="152" y="51"/>
                  </a:lnTo>
                  <a:lnTo>
                    <a:pt x="154" y="55"/>
                  </a:lnTo>
                  <a:lnTo>
                    <a:pt x="155" y="57"/>
                  </a:lnTo>
                  <a:lnTo>
                    <a:pt x="156" y="61"/>
                  </a:lnTo>
                  <a:lnTo>
                    <a:pt x="158" y="63"/>
                  </a:lnTo>
                  <a:lnTo>
                    <a:pt x="159" y="67"/>
                  </a:lnTo>
                  <a:lnTo>
                    <a:pt x="159" y="70"/>
                  </a:lnTo>
                  <a:lnTo>
                    <a:pt x="160" y="73"/>
                  </a:lnTo>
                  <a:lnTo>
                    <a:pt x="161" y="76"/>
                  </a:lnTo>
                  <a:lnTo>
                    <a:pt x="161" y="80"/>
                  </a:lnTo>
                  <a:lnTo>
                    <a:pt x="161" y="84"/>
                  </a:lnTo>
                  <a:lnTo>
                    <a:pt x="16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53" name="Freeform 1082"/>
            <p:cNvSpPr>
              <a:spLocks/>
            </p:cNvSpPr>
            <p:nvPr/>
          </p:nvSpPr>
          <p:spPr bwMode="auto">
            <a:xfrm>
              <a:off x="3569" y="2198"/>
              <a:ext cx="16" cy="15"/>
            </a:xfrm>
            <a:custGeom>
              <a:avLst/>
              <a:gdLst>
                <a:gd name="T0" fmla="*/ 0 w 64"/>
                <a:gd name="T1" fmla="*/ 0 h 62"/>
                <a:gd name="T2" fmla="*/ 0 w 64"/>
                <a:gd name="T3" fmla="*/ 0 h 62"/>
                <a:gd name="T4" fmla="*/ 0 w 64"/>
                <a:gd name="T5" fmla="*/ 0 h 62"/>
                <a:gd name="T6" fmla="*/ 0 w 64"/>
                <a:gd name="T7" fmla="*/ 0 h 62"/>
                <a:gd name="T8" fmla="*/ 0 w 64"/>
                <a:gd name="T9" fmla="*/ 0 h 62"/>
                <a:gd name="T10" fmla="*/ 0 w 64"/>
                <a:gd name="T11" fmla="*/ 0 h 62"/>
                <a:gd name="T12" fmla="*/ 0 w 64"/>
                <a:gd name="T13" fmla="*/ 0 h 62"/>
                <a:gd name="T14" fmla="*/ 0 w 64"/>
                <a:gd name="T15" fmla="*/ 0 h 62"/>
                <a:gd name="T16" fmla="*/ 0 w 64"/>
                <a:gd name="T17" fmla="*/ 0 h 62"/>
                <a:gd name="T18" fmla="*/ 0 w 64"/>
                <a:gd name="T19" fmla="*/ 0 h 62"/>
                <a:gd name="T20" fmla="*/ 0 w 64"/>
                <a:gd name="T21" fmla="*/ 0 h 62"/>
                <a:gd name="T22" fmla="*/ 0 w 64"/>
                <a:gd name="T23" fmla="*/ 0 h 62"/>
                <a:gd name="T24" fmla="*/ 0 w 64"/>
                <a:gd name="T25" fmla="*/ 0 h 62"/>
                <a:gd name="T26" fmla="*/ 0 w 64"/>
                <a:gd name="T27" fmla="*/ 0 h 62"/>
                <a:gd name="T28" fmla="*/ 0 w 64"/>
                <a:gd name="T29" fmla="*/ 0 h 62"/>
                <a:gd name="T30" fmla="*/ 0 w 64"/>
                <a:gd name="T31" fmla="*/ 0 h 62"/>
                <a:gd name="T32" fmla="*/ 0 w 64"/>
                <a:gd name="T33" fmla="*/ 0 h 62"/>
                <a:gd name="T34" fmla="*/ 0 w 64"/>
                <a:gd name="T35" fmla="*/ 0 h 62"/>
                <a:gd name="T36" fmla="*/ 0 w 64"/>
                <a:gd name="T37" fmla="*/ 0 h 62"/>
                <a:gd name="T38" fmla="*/ 0 w 64"/>
                <a:gd name="T39" fmla="*/ 0 h 62"/>
                <a:gd name="T40" fmla="*/ 0 w 64"/>
                <a:gd name="T41" fmla="*/ 0 h 62"/>
                <a:gd name="T42" fmla="*/ 0 w 64"/>
                <a:gd name="T43" fmla="*/ 0 h 62"/>
                <a:gd name="T44" fmla="*/ 0 w 64"/>
                <a:gd name="T45" fmla="*/ 0 h 62"/>
                <a:gd name="T46" fmla="*/ 0 w 64"/>
                <a:gd name="T47" fmla="*/ 0 h 62"/>
                <a:gd name="T48" fmla="*/ 0 w 64"/>
                <a:gd name="T49" fmla="*/ 0 h 62"/>
                <a:gd name="T50" fmla="*/ 0 w 64"/>
                <a:gd name="T51" fmla="*/ 0 h 62"/>
                <a:gd name="T52" fmla="*/ 0 w 64"/>
                <a:gd name="T53" fmla="*/ 0 h 62"/>
                <a:gd name="T54" fmla="*/ 0 w 64"/>
                <a:gd name="T55" fmla="*/ 0 h 62"/>
                <a:gd name="T56" fmla="*/ 0 w 64"/>
                <a:gd name="T57" fmla="*/ 0 h 62"/>
                <a:gd name="T58" fmla="*/ 0 w 64"/>
                <a:gd name="T59" fmla="*/ 0 h 62"/>
                <a:gd name="T60" fmla="*/ 0 w 64"/>
                <a:gd name="T61" fmla="*/ 0 h 62"/>
                <a:gd name="T62" fmla="*/ 0 w 64"/>
                <a:gd name="T63" fmla="*/ 0 h 62"/>
                <a:gd name="T64" fmla="*/ 0 w 64"/>
                <a:gd name="T65" fmla="*/ 0 h 62"/>
                <a:gd name="T66" fmla="*/ 0 w 64"/>
                <a:gd name="T67" fmla="*/ 0 h 62"/>
                <a:gd name="T68" fmla="*/ 0 w 64"/>
                <a:gd name="T69" fmla="*/ 0 h 62"/>
                <a:gd name="T70" fmla="*/ 0 w 64"/>
                <a:gd name="T71" fmla="*/ 0 h 62"/>
                <a:gd name="T72" fmla="*/ 0 w 64"/>
                <a:gd name="T73" fmla="*/ 0 h 62"/>
                <a:gd name="T74" fmla="*/ 0 w 64"/>
                <a:gd name="T75" fmla="*/ 0 h 62"/>
                <a:gd name="T76" fmla="*/ 0 w 64"/>
                <a:gd name="T77" fmla="*/ 0 h 62"/>
                <a:gd name="T78" fmla="*/ 0 w 64"/>
                <a:gd name="T79" fmla="*/ 0 h 62"/>
                <a:gd name="T80" fmla="*/ 0 w 64"/>
                <a:gd name="T81" fmla="*/ 0 h 62"/>
                <a:gd name="T82" fmla="*/ 0 w 64"/>
                <a:gd name="T83" fmla="*/ 0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62">
                  <a:moveTo>
                    <a:pt x="64" y="27"/>
                  </a:moveTo>
                  <a:lnTo>
                    <a:pt x="64" y="30"/>
                  </a:lnTo>
                  <a:lnTo>
                    <a:pt x="64" y="34"/>
                  </a:lnTo>
                  <a:lnTo>
                    <a:pt x="63" y="38"/>
                  </a:lnTo>
                  <a:lnTo>
                    <a:pt x="61" y="41"/>
                  </a:lnTo>
                  <a:lnTo>
                    <a:pt x="59" y="44"/>
                  </a:lnTo>
                  <a:lnTo>
                    <a:pt x="57" y="42"/>
                  </a:lnTo>
                  <a:lnTo>
                    <a:pt x="57" y="38"/>
                  </a:lnTo>
                  <a:lnTo>
                    <a:pt x="58" y="32"/>
                  </a:lnTo>
                  <a:lnTo>
                    <a:pt x="57" y="26"/>
                  </a:lnTo>
                  <a:lnTo>
                    <a:pt x="55" y="21"/>
                  </a:lnTo>
                  <a:lnTo>
                    <a:pt x="53" y="16"/>
                  </a:lnTo>
                  <a:lnTo>
                    <a:pt x="49" y="12"/>
                  </a:lnTo>
                  <a:lnTo>
                    <a:pt x="47" y="10"/>
                  </a:lnTo>
                  <a:lnTo>
                    <a:pt x="45" y="9"/>
                  </a:lnTo>
                  <a:lnTo>
                    <a:pt x="42" y="8"/>
                  </a:lnTo>
                  <a:lnTo>
                    <a:pt x="39" y="8"/>
                  </a:lnTo>
                  <a:lnTo>
                    <a:pt x="33" y="6"/>
                  </a:lnTo>
                  <a:lnTo>
                    <a:pt x="28" y="8"/>
                  </a:lnTo>
                  <a:lnTo>
                    <a:pt x="23" y="9"/>
                  </a:lnTo>
                  <a:lnTo>
                    <a:pt x="19" y="10"/>
                  </a:lnTo>
                  <a:lnTo>
                    <a:pt x="16" y="12"/>
                  </a:lnTo>
                  <a:lnTo>
                    <a:pt x="12" y="16"/>
                  </a:lnTo>
                  <a:lnTo>
                    <a:pt x="10" y="20"/>
                  </a:lnTo>
                  <a:lnTo>
                    <a:pt x="7" y="24"/>
                  </a:lnTo>
                  <a:lnTo>
                    <a:pt x="6" y="28"/>
                  </a:lnTo>
                  <a:lnTo>
                    <a:pt x="5" y="32"/>
                  </a:lnTo>
                  <a:lnTo>
                    <a:pt x="5" y="36"/>
                  </a:lnTo>
                  <a:lnTo>
                    <a:pt x="6" y="41"/>
                  </a:lnTo>
                  <a:lnTo>
                    <a:pt x="7" y="45"/>
                  </a:lnTo>
                  <a:lnTo>
                    <a:pt x="10" y="48"/>
                  </a:lnTo>
                  <a:lnTo>
                    <a:pt x="13" y="51"/>
                  </a:lnTo>
                  <a:lnTo>
                    <a:pt x="19" y="54"/>
                  </a:lnTo>
                  <a:lnTo>
                    <a:pt x="23" y="54"/>
                  </a:lnTo>
                  <a:lnTo>
                    <a:pt x="28" y="56"/>
                  </a:lnTo>
                  <a:lnTo>
                    <a:pt x="33" y="54"/>
                  </a:lnTo>
                  <a:lnTo>
                    <a:pt x="37" y="54"/>
                  </a:lnTo>
                  <a:lnTo>
                    <a:pt x="42" y="53"/>
                  </a:lnTo>
                  <a:lnTo>
                    <a:pt x="46" y="51"/>
                  </a:lnTo>
                  <a:lnTo>
                    <a:pt x="49" y="48"/>
                  </a:lnTo>
                  <a:lnTo>
                    <a:pt x="54" y="46"/>
                  </a:lnTo>
                  <a:lnTo>
                    <a:pt x="54" y="48"/>
                  </a:lnTo>
                  <a:lnTo>
                    <a:pt x="55" y="51"/>
                  </a:lnTo>
                  <a:lnTo>
                    <a:pt x="51" y="54"/>
                  </a:lnTo>
                  <a:lnTo>
                    <a:pt x="47" y="58"/>
                  </a:lnTo>
                  <a:lnTo>
                    <a:pt x="42" y="59"/>
                  </a:lnTo>
                  <a:lnTo>
                    <a:pt x="37" y="62"/>
                  </a:lnTo>
                  <a:lnTo>
                    <a:pt x="31" y="62"/>
                  </a:lnTo>
                  <a:lnTo>
                    <a:pt x="27" y="62"/>
                  </a:lnTo>
                  <a:lnTo>
                    <a:pt x="21" y="60"/>
                  </a:lnTo>
                  <a:lnTo>
                    <a:pt x="17" y="59"/>
                  </a:lnTo>
                  <a:lnTo>
                    <a:pt x="12" y="57"/>
                  </a:lnTo>
                  <a:lnTo>
                    <a:pt x="10" y="54"/>
                  </a:lnTo>
                  <a:lnTo>
                    <a:pt x="6" y="51"/>
                  </a:lnTo>
                  <a:lnTo>
                    <a:pt x="4" y="48"/>
                  </a:lnTo>
                  <a:lnTo>
                    <a:pt x="1" y="44"/>
                  </a:lnTo>
                  <a:lnTo>
                    <a:pt x="0" y="40"/>
                  </a:lnTo>
                  <a:lnTo>
                    <a:pt x="0" y="35"/>
                  </a:lnTo>
                  <a:lnTo>
                    <a:pt x="0" y="32"/>
                  </a:lnTo>
                  <a:lnTo>
                    <a:pt x="0" y="27"/>
                  </a:lnTo>
                  <a:lnTo>
                    <a:pt x="1" y="22"/>
                  </a:lnTo>
                  <a:lnTo>
                    <a:pt x="4" y="17"/>
                  </a:lnTo>
                  <a:lnTo>
                    <a:pt x="6" y="14"/>
                  </a:lnTo>
                  <a:lnTo>
                    <a:pt x="9" y="10"/>
                  </a:lnTo>
                  <a:lnTo>
                    <a:pt x="12" y="8"/>
                  </a:lnTo>
                  <a:lnTo>
                    <a:pt x="16" y="5"/>
                  </a:lnTo>
                  <a:lnTo>
                    <a:pt x="19" y="4"/>
                  </a:lnTo>
                  <a:lnTo>
                    <a:pt x="24" y="2"/>
                  </a:lnTo>
                  <a:lnTo>
                    <a:pt x="29" y="2"/>
                  </a:lnTo>
                  <a:lnTo>
                    <a:pt x="31" y="0"/>
                  </a:lnTo>
                  <a:lnTo>
                    <a:pt x="35" y="0"/>
                  </a:lnTo>
                  <a:lnTo>
                    <a:pt x="37" y="0"/>
                  </a:lnTo>
                  <a:lnTo>
                    <a:pt x="41" y="2"/>
                  </a:lnTo>
                  <a:lnTo>
                    <a:pt x="43" y="2"/>
                  </a:lnTo>
                  <a:lnTo>
                    <a:pt x="47" y="3"/>
                  </a:lnTo>
                  <a:lnTo>
                    <a:pt x="49" y="5"/>
                  </a:lnTo>
                  <a:lnTo>
                    <a:pt x="52" y="6"/>
                  </a:lnTo>
                  <a:lnTo>
                    <a:pt x="57" y="10"/>
                  </a:lnTo>
                  <a:lnTo>
                    <a:pt x="60" y="15"/>
                  </a:lnTo>
                  <a:lnTo>
                    <a:pt x="61" y="16"/>
                  </a:lnTo>
                  <a:lnTo>
                    <a:pt x="63" y="20"/>
                  </a:lnTo>
                  <a:lnTo>
                    <a:pt x="63" y="23"/>
                  </a:lnTo>
                  <a:lnTo>
                    <a:pt x="6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54" name="Freeform 1083"/>
            <p:cNvSpPr>
              <a:spLocks/>
            </p:cNvSpPr>
            <p:nvPr/>
          </p:nvSpPr>
          <p:spPr bwMode="auto">
            <a:xfrm>
              <a:off x="3459" y="2204"/>
              <a:ext cx="15" cy="15"/>
            </a:xfrm>
            <a:custGeom>
              <a:avLst/>
              <a:gdLst>
                <a:gd name="T0" fmla="*/ 0 w 62"/>
                <a:gd name="T1" fmla="*/ 0 h 59"/>
                <a:gd name="T2" fmla="*/ 0 w 62"/>
                <a:gd name="T3" fmla="*/ 0 h 59"/>
                <a:gd name="T4" fmla="*/ 0 w 62"/>
                <a:gd name="T5" fmla="*/ 0 h 59"/>
                <a:gd name="T6" fmla="*/ 0 w 62"/>
                <a:gd name="T7" fmla="*/ 0 h 59"/>
                <a:gd name="T8" fmla="*/ 0 w 62"/>
                <a:gd name="T9" fmla="*/ 0 h 59"/>
                <a:gd name="T10" fmla="*/ 0 w 62"/>
                <a:gd name="T11" fmla="*/ 0 h 59"/>
                <a:gd name="T12" fmla="*/ 0 w 62"/>
                <a:gd name="T13" fmla="*/ 0 h 59"/>
                <a:gd name="T14" fmla="*/ 0 w 62"/>
                <a:gd name="T15" fmla="*/ 0 h 59"/>
                <a:gd name="T16" fmla="*/ 0 w 62"/>
                <a:gd name="T17" fmla="*/ 0 h 59"/>
                <a:gd name="T18" fmla="*/ 0 w 62"/>
                <a:gd name="T19" fmla="*/ 0 h 59"/>
                <a:gd name="T20" fmla="*/ 0 w 62"/>
                <a:gd name="T21" fmla="*/ 0 h 59"/>
                <a:gd name="T22" fmla="*/ 0 w 62"/>
                <a:gd name="T23" fmla="*/ 0 h 59"/>
                <a:gd name="T24" fmla="*/ 0 w 62"/>
                <a:gd name="T25" fmla="*/ 0 h 59"/>
                <a:gd name="T26" fmla="*/ 0 w 62"/>
                <a:gd name="T27" fmla="*/ 0 h 59"/>
                <a:gd name="T28" fmla="*/ 0 w 62"/>
                <a:gd name="T29" fmla="*/ 0 h 59"/>
                <a:gd name="T30" fmla="*/ 0 w 62"/>
                <a:gd name="T31" fmla="*/ 0 h 59"/>
                <a:gd name="T32" fmla="*/ 0 w 62"/>
                <a:gd name="T33" fmla="*/ 0 h 59"/>
                <a:gd name="T34" fmla="*/ 0 w 62"/>
                <a:gd name="T35" fmla="*/ 0 h 59"/>
                <a:gd name="T36" fmla="*/ 0 w 62"/>
                <a:gd name="T37" fmla="*/ 0 h 59"/>
                <a:gd name="T38" fmla="*/ 0 w 62"/>
                <a:gd name="T39" fmla="*/ 0 h 59"/>
                <a:gd name="T40" fmla="*/ 0 w 62"/>
                <a:gd name="T41" fmla="*/ 0 h 59"/>
                <a:gd name="T42" fmla="*/ 0 w 62"/>
                <a:gd name="T43" fmla="*/ 0 h 59"/>
                <a:gd name="T44" fmla="*/ 0 w 62"/>
                <a:gd name="T45" fmla="*/ 0 h 59"/>
                <a:gd name="T46" fmla="*/ 0 w 62"/>
                <a:gd name="T47" fmla="*/ 0 h 59"/>
                <a:gd name="T48" fmla="*/ 0 w 62"/>
                <a:gd name="T49" fmla="*/ 0 h 59"/>
                <a:gd name="T50" fmla="*/ 0 w 62"/>
                <a:gd name="T51" fmla="*/ 0 h 59"/>
                <a:gd name="T52" fmla="*/ 0 w 62"/>
                <a:gd name="T53" fmla="*/ 0 h 59"/>
                <a:gd name="T54" fmla="*/ 0 w 62"/>
                <a:gd name="T55" fmla="*/ 0 h 59"/>
                <a:gd name="T56" fmla="*/ 0 w 62"/>
                <a:gd name="T57" fmla="*/ 0 h 59"/>
                <a:gd name="T58" fmla="*/ 0 w 62"/>
                <a:gd name="T59" fmla="*/ 0 h 59"/>
                <a:gd name="T60" fmla="*/ 0 w 62"/>
                <a:gd name="T61" fmla="*/ 0 h 59"/>
                <a:gd name="T62" fmla="*/ 0 w 62"/>
                <a:gd name="T63" fmla="*/ 0 h 59"/>
                <a:gd name="T64" fmla="*/ 0 w 62"/>
                <a:gd name="T65" fmla="*/ 0 h 59"/>
                <a:gd name="T66" fmla="*/ 0 w 62"/>
                <a:gd name="T67" fmla="*/ 0 h 59"/>
                <a:gd name="T68" fmla="*/ 0 w 62"/>
                <a:gd name="T69" fmla="*/ 0 h 59"/>
                <a:gd name="T70" fmla="*/ 0 w 62"/>
                <a:gd name="T71" fmla="*/ 0 h 59"/>
                <a:gd name="T72" fmla="*/ 0 w 62"/>
                <a:gd name="T73" fmla="*/ 0 h 59"/>
                <a:gd name="T74" fmla="*/ 0 w 62"/>
                <a:gd name="T75" fmla="*/ 0 h 59"/>
                <a:gd name="T76" fmla="*/ 0 w 62"/>
                <a:gd name="T77" fmla="*/ 0 h 59"/>
                <a:gd name="T78" fmla="*/ 0 w 62"/>
                <a:gd name="T79" fmla="*/ 0 h 59"/>
                <a:gd name="T80" fmla="*/ 0 w 62"/>
                <a:gd name="T81" fmla="*/ 0 h 59"/>
                <a:gd name="T82" fmla="*/ 0 w 62"/>
                <a:gd name="T83" fmla="*/ 0 h 59"/>
                <a:gd name="T84" fmla="*/ 0 w 62"/>
                <a:gd name="T85" fmla="*/ 0 h 59"/>
                <a:gd name="T86" fmla="*/ 0 w 62"/>
                <a:gd name="T87" fmla="*/ 0 h 59"/>
                <a:gd name="T88" fmla="*/ 0 w 62"/>
                <a:gd name="T89" fmla="*/ 0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 h="59">
                  <a:moveTo>
                    <a:pt x="62" y="23"/>
                  </a:moveTo>
                  <a:lnTo>
                    <a:pt x="62" y="24"/>
                  </a:lnTo>
                  <a:lnTo>
                    <a:pt x="62" y="26"/>
                  </a:lnTo>
                  <a:lnTo>
                    <a:pt x="62" y="30"/>
                  </a:lnTo>
                  <a:lnTo>
                    <a:pt x="62" y="32"/>
                  </a:lnTo>
                  <a:lnTo>
                    <a:pt x="61" y="36"/>
                  </a:lnTo>
                  <a:lnTo>
                    <a:pt x="60" y="38"/>
                  </a:lnTo>
                  <a:lnTo>
                    <a:pt x="58" y="41"/>
                  </a:lnTo>
                  <a:lnTo>
                    <a:pt x="57" y="43"/>
                  </a:lnTo>
                  <a:lnTo>
                    <a:pt x="54" y="43"/>
                  </a:lnTo>
                  <a:lnTo>
                    <a:pt x="54" y="39"/>
                  </a:lnTo>
                  <a:lnTo>
                    <a:pt x="55" y="35"/>
                  </a:lnTo>
                  <a:lnTo>
                    <a:pt x="56" y="30"/>
                  </a:lnTo>
                  <a:lnTo>
                    <a:pt x="56" y="26"/>
                  </a:lnTo>
                  <a:lnTo>
                    <a:pt x="55" y="23"/>
                  </a:lnTo>
                  <a:lnTo>
                    <a:pt x="52" y="18"/>
                  </a:lnTo>
                  <a:lnTo>
                    <a:pt x="50" y="15"/>
                  </a:lnTo>
                  <a:lnTo>
                    <a:pt x="46" y="12"/>
                  </a:lnTo>
                  <a:lnTo>
                    <a:pt x="43" y="11"/>
                  </a:lnTo>
                  <a:lnTo>
                    <a:pt x="38" y="8"/>
                  </a:lnTo>
                  <a:lnTo>
                    <a:pt x="33" y="7"/>
                  </a:lnTo>
                  <a:lnTo>
                    <a:pt x="30" y="7"/>
                  </a:lnTo>
                  <a:lnTo>
                    <a:pt x="25" y="7"/>
                  </a:lnTo>
                  <a:lnTo>
                    <a:pt x="21" y="8"/>
                  </a:lnTo>
                  <a:lnTo>
                    <a:pt x="16" y="11"/>
                  </a:lnTo>
                  <a:lnTo>
                    <a:pt x="13" y="13"/>
                  </a:lnTo>
                  <a:lnTo>
                    <a:pt x="10" y="18"/>
                  </a:lnTo>
                  <a:lnTo>
                    <a:pt x="7" y="23"/>
                  </a:lnTo>
                  <a:lnTo>
                    <a:pt x="6" y="29"/>
                  </a:lnTo>
                  <a:lnTo>
                    <a:pt x="4" y="33"/>
                  </a:lnTo>
                  <a:lnTo>
                    <a:pt x="6" y="39"/>
                  </a:lnTo>
                  <a:lnTo>
                    <a:pt x="7" y="44"/>
                  </a:lnTo>
                  <a:lnTo>
                    <a:pt x="10" y="49"/>
                  </a:lnTo>
                  <a:lnTo>
                    <a:pt x="13" y="50"/>
                  </a:lnTo>
                  <a:lnTo>
                    <a:pt x="15" y="51"/>
                  </a:lnTo>
                  <a:lnTo>
                    <a:pt x="19" y="53"/>
                  </a:lnTo>
                  <a:lnTo>
                    <a:pt x="22" y="54"/>
                  </a:lnTo>
                  <a:lnTo>
                    <a:pt x="26" y="53"/>
                  </a:lnTo>
                  <a:lnTo>
                    <a:pt x="30" y="53"/>
                  </a:lnTo>
                  <a:lnTo>
                    <a:pt x="33" y="51"/>
                  </a:lnTo>
                  <a:lnTo>
                    <a:pt x="37" y="51"/>
                  </a:lnTo>
                  <a:lnTo>
                    <a:pt x="39" y="49"/>
                  </a:lnTo>
                  <a:lnTo>
                    <a:pt x="43" y="48"/>
                  </a:lnTo>
                  <a:lnTo>
                    <a:pt x="46" y="45"/>
                  </a:lnTo>
                  <a:lnTo>
                    <a:pt x="49" y="43"/>
                  </a:lnTo>
                  <a:lnTo>
                    <a:pt x="51" y="43"/>
                  </a:lnTo>
                  <a:lnTo>
                    <a:pt x="52" y="44"/>
                  </a:lnTo>
                  <a:lnTo>
                    <a:pt x="52" y="45"/>
                  </a:lnTo>
                  <a:lnTo>
                    <a:pt x="51" y="48"/>
                  </a:lnTo>
                  <a:lnTo>
                    <a:pt x="49" y="50"/>
                  </a:lnTo>
                  <a:lnTo>
                    <a:pt x="46" y="53"/>
                  </a:lnTo>
                  <a:lnTo>
                    <a:pt x="44" y="54"/>
                  </a:lnTo>
                  <a:lnTo>
                    <a:pt x="40" y="55"/>
                  </a:lnTo>
                  <a:lnTo>
                    <a:pt x="36" y="56"/>
                  </a:lnTo>
                  <a:lnTo>
                    <a:pt x="33" y="57"/>
                  </a:lnTo>
                  <a:lnTo>
                    <a:pt x="30" y="59"/>
                  </a:lnTo>
                  <a:lnTo>
                    <a:pt x="26" y="59"/>
                  </a:lnTo>
                  <a:lnTo>
                    <a:pt x="21" y="59"/>
                  </a:lnTo>
                  <a:lnTo>
                    <a:pt x="15" y="57"/>
                  </a:lnTo>
                  <a:lnTo>
                    <a:pt x="12" y="55"/>
                  </a:lnTo>
                  <a:lnTo>
                    <a:pt x="8" y="54"/>
                  </a:lnTo>
                  <a:lnTo>
                    <a:pt x="4" y="49"/>
                  </a:lnTo>
                  <a:lnTo>
                    <a:pt x="3" y="47"/>
                  </a:lnTo>
                  <a:lnTo>
                    <a:pt x="1" y="43"/>
                  </a:lnTo>
                  <a:lnTo>
                    <a:pt x="0" y="38"/>
                  </a:lnTo>
                  <a:lnTo>
                    <a:pt x="0" y="33"/>
                  </a:lnTo>
                  <a:lnTo>
                    <a:pt x="0" y="30"/>
                  </a:lnTo>
                  <a:lnTo>
                    <a:pt x="0" y="25"/>
                  </a:lnTo>
                  <a:lnTo>
                    <a:pt x="2" y="20"/>
                  </a:lnTo>
                  <a:lnTo>
                    <a:pt x="3" y="15"/>
                  </a:lnTo>
                  <a:lnTo>
                    <a:pt x="6" y="12"/>
                  </a:lnTo>
                  <a:lnTo>
                    <a:pt x="9" y="8"/>
                  </a:lnTo>
                  <a:lnTo>
                    <a:pt x="14" y="6"/>
                  </a:lnTo>
                  <a:lnTo>
                    <a:pt x="16" y="3"/>
                  </a:lnTo>
                  <a:lnTo>
                    <a:pt x="20" y="2"/>
                  </a:lnTo>
                  <a:lnTo>
                    <a:pt x="24" y="1"/>
                  </a:lnTo>
                  <a:lnTo>
                    <a:pt x="27" y="1"/>
                  </a:lnTo>
                  <a:lnTo>
                    <a:pt x="31" y="0"/>
                  </a:lnTo>
                  <a:lnTo>
                    <a:pt x="34" y="1"/>
                  </a:lnTo>
                  <a:lnTo>
                    <a:pt x="37" y="1"/>
                  </a:lnTo>
                  <a:lnTo>
                    <a:pt x="42" y="3"/>
                  </a:lnTo>
                  <a:lnTo>
                    <a:pt x="44" y="5"/>
                  </a:lnTo>
                  <a:lnTo>
                    <a:pt x="46" y="6"/>
                  </a:lnTo>
                  <a:lnTo>
                    <a:pt x="50" y="7"/>
                  </a:lnTo>
                  <a:lnTo>
                    <a:pt x="52" y="11"/>
                  </a:lnTo>
                  <a:lnTo>
                    <a:pt x="55" y="13"/>
                  </a:lnTo>
                  <a:lnTo>
                    <a:pt x="57" y="15"/>
                  </a:lnTo>
                  <a:lnTo>
                    <a:pt x="60" y="19"/>
                  </a:lnTo>
                  <a:lnTo>
                    <a:pt x="6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55" name="Freeform 1084"/>
            <p:cNvSpPr>
              <a:spLocks/>
            </p:cNvSpPr>
            <p:nvPr/>
          </p:nvSpPr>
          <p:spPr bwMode="auto">
            <a:xfrm>
              <a:off x="3512" y="2216"/>
              <a:ext cx="39" cy="3"/>
            </a:xfrm>
            <a:custGeom>
              <a:avLst/>
              <a:gdLst>
                <a:gd name="T0" fmla="*/ 0 w 157"/>
                <a:gd name="T1" fmla="*/ 0 h 12"/>
                <a:gd name="T2" fmla="*/ 0 w 157"/>
                <a:gd name="T3" fmla="*/ 0 h 12"/>
                <a:gd name="T4" fmla="*/ 0 w 157"/>
                <a:gd name="T5" fmla="*/ 0 h 12"/>
                <a:gd name="T6" fmla="*/ 0 w 157"/>
                <a:gd name="T7" fmla="*/ 0 h 12"/>
                <a:gd name="T8" fmla="*/ 0 w 157"/>
                <a:gd name="T9" fmla="*/ 0 h 12"/>
                <a:gd name="T10" fmla="*/ 0 w 157"/>
                <a:gd name="T11" fmla="*/ 0 h 12"/>
                <a:gd name="T12" fmla="*/ 0 w 157"/>
                <a:gd name="T13" fmla="*/ 0 h 12"/>
                <a:gd name="T14" fmla="*/ 0 w 157"/>
                <a:gd name="T15" fmla="*/ 0 h 12"/>
                <a:gd name="T16" fmla="*/ 0 w 157"/>
                <a:gd name="T17" fmla="*/ 0 h 12"/>
                <a:gd name="T18" fmla="*/ 0 w 157"/>
                <a:gd name="T19" fmla="*/ 0 h 12"/>
                <a:gd name="T20" fmla="*/ 0 w 157"/>
                <a:gd name="T21" fmla="*/ 0 h 12"/>
                <a:gd name="T22" fmla="*/ 0 w 157"/>
                <a:gd name="T23" fmla="*/ 0 h 12"/>
                <a:gd name="T24" fmla="*/ 0 w 157"/>
                <a:gd name="T25" fmla="*/ 0 h 12"/>
                <a:gd name="T26" fmla="*/ 0 w 157"/>
                <a:gd name="T27" fmla="*/ 0 h 12"/>
                <a:gd name="T28" fmla="*/ 0 w 157"/>
                <a:gd name="T29" fmla="*/ 0 h 12"/>
                <a:gd name="T30" fmla="*/ 0 w 157"/>
                <a:gd name="T31" fmla="*/ 0 h 12"/>
                <a:gd name="T32" fmla="*/ 0 w 157"/>
                <a:gd name="T33" fmla="*/ 0 h 12"/>
                <a:gd name="T34" fmla="*/ 0 w 157"/>
                <a:gd name="T35" fmla="*/ 0 h 12"/>
                <a:gd name="T36" fmla="*/ 0 w 157"/>
                <a:gd name="T37" fmla="*/ 0 h 12"/>
                <a:gd name="T38" fmla="*/ 0 w 157"/>
                <a:gd name="T39" fmla="*/ 0 h 12"/>
                <a:gd name="T40" fmla="*/ 0 w 157"/>
                <a:gd name="T41" fmla="*/ 0 h 12"/>
                <a:gd name="T42" fmla="*/ 0 w 157"/>
                <a:gd name="T43" fmla="*/ 0 h 12"/>
                <a:gd name="T44" fmla="*/ 0 w 157"/>
                <a:gd name="T45" fmla="*/ 0 h 12"/>
                <a:gd name="T46" fmla="*/ 0 w 157"/>
                <a:gd name="T47" fmla="*/ 0 h 12"/>
                <a:gd name="T48" fmla="*/ 0 w 157"/>
                <a:gd name="T49" fmla="*/ 0 h 12"/>
                <a:gd name="T50" fmla="*/ 0 w 157"/>
                <a:gd name="T51" fmla="*/ 0 h 12"/>
                <a:gd name="T52" fmla="*/ 0 w 157"/>
                <a:gd name="T53" fmla="*/ 0 h 12"/>
                <a:gd name="T54" fmla="*/ 0 w 157"/>
                <a:gd name="T55" fmla="*/ 0 h 12"/>
                <a:gd name="T56" fmla="*/ 0 w 157"/>
                <a:gd name="T57" fmla="*/ 0 h 12"/>
                <a:gd name="T58" fmla="*/ 0 w 157"/>
                <a:gd name="T59" fmla="*/ 0 h 12"/>
                <a:gd name="T60" fmla="*/ 0 w 157"/>
                <a:gd name="T61" fmla="*/ 0 h 12"/>
                <a:gd name="T62" fmla="*/ 0 w 157"/>
                <a:gd name="T63" fmla="*/ 0 h 12"/>
                <a:gd name="T64" fmla="*/ 0 w 157"/>
                <a:gd name="T65" fmla="*/ 0 h 12"/>
                <a:gd name="T66" fmla="*/ 0 w 157"/>
                <a:gd name="T67" fmla="*/ 0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7" h="12">
                  <a:moveTo>
                    <a:pt x="157" y="4"/>
                  </a:moveTo>
                  <a:lnTo>
                    <a:pt x="152" y="6"/>
                  </a:lnTo>
                  <a:lnTo>
                    <a:pt x="146" y="7"/>
                  </a:lnTo>
                  <a:lnTo>
                    <a:pt x="141" y="8"/>
                  </a:lnTo>
                  <a:lnTo>
                    <a:pt x="135" y="9"/>
                  </a:lnTo>
                  <a:lnTo>
                    <a:pt x="129" y="8"/>
                  </a:lnTo>
                  <a:lnTo>
                    <a:pt x="124" y="8"/>
                  </a:lnTo>
                  <a:lnTo>
                    <a:pt x="118" y="8"/>
                  </a:lnTo>
                  <a:lnTo>
                    <a:pt x="112" y="8"/>
                  </a:lnTo>
                  <a:lnTo>
                    <a:pt x="106" y="7"/>
                  </a:lnTo>
                  <a:lnTo>
                    <a:pt x="100" y="7"/>
                  </a:lnTo>
                  <a:lnTo>
                    <a:pt x="94" y="6"/>
                  </a:lnTo>
                  <a:lnTo>
                    <a:pt x="90" y="6"/>
                  </a:lnTo>
                  <a:lnTo>
                    <a:pt x="82" y="4"/>
                  </a:lnTo>
                  <a:lnTo>
                    <a:pt x="78" y="4"/>
                  </a:lnTo>
                  <a:lnTo>
                    <a:pt x="72" y="4"/>
                  </a:lnTo>
                  <a:lnTo>
                    <a:pt x="66" y="7"/>
                  </a:lnTo>
                  <a:lnTo>
                    <a:pt x="62" y="7"/>
                  </a:lnTo>
                  <a:lnTo>
                    <a:pt x="58" y="7"/>
                  </a:lnTo>
                  <a:lnTo>
                    <a:pt x="54" y="7"/>
                  </a:lnTo>
                  <a:lnTo>
                    <a:pt x="50" y="7"/>
                  </a:lnTo>
                  <a:lnTo>
                    <a:pt x="46" y="7"/>
                  </a:lnTo>
                  <a:lnTo>
                    <a:pt x="43" y="8"/>
                  </a:lnTo>
                  <a:lnTo>
                    <a:pt x="38" y="8"/>
                  </a:lnTo>
                  <a:lnTo>
                    <a:pt x="35" y="9"/>
                  </a:lnTo>
                  <a:lnTo>
                    <a:pt x="31" y="9"/>
                  </a:lnTo>
                  <a:lnTo>
                    <a:pt x="27" y="9"/>
                  </a:lnTo>
                  <a:lnTo>
                    <a:pt x="23" y="9"/>
                  </a:lnTo>
                  <a:lnTo>
                    <a:pt x="19" y="10"/>
                  </a:lnTo>
                  <a:lnTo>
                    <a:pt x="15" y="10"/>
                  </a:lnTo>
                  <a:lnTo>
                    <a:pt x="12" y="10"/>
                  </a:lnTo>
                  <a:lnTo>
                    <a:pt x="7" y="12"/>
                  </a:lnTo>
                  <a:lnTo>
                    <a:pt x="3" y="12"/>
                  </a:lnTo>
                  <a:lnTo>
                    <a:pt x="0" y="6"/>
                  </a:lnTo>
                  <a:lnTo>
                    <a:pt x="3" y="6"/>
                  </a:lnTo>
                  <a:lnTo>
                    <a:pt x="7" y="6"/>
                  </a:lnTo>
                  <a:lnTo>
                    <a:pt x="12" y="4"/>
                  </a:lnTo>
                  <a:lnTo>
                    <a:pt x="17" y="4"/>
                  </a:lnTo>
                  <a:lnTo>
                    <a:pt x="20" y="4"/>
                  </a:lnTo>
                  <a:lnTo>
                    <a:pt x="24" y="3"/>
                  </a:lnTo>
                  <a:lnTo>
                    <a:pt x="29" y="3"/>
                  </a:lnTo>
                  <a:lnTo>
                    <a:pt x="32" y="3"/>
                  </a:lnTo>
                  <a:lnTo>
                    <a:pt x="38" y="2"/>
                  </a:lnTo>
                  <a:lnTo>
                    <a:pt x="43" y="1"/>
                  </a:lnTo>
                  <a:lnTo>
                    <a:pt x="49" y="1"/>
                  </a:lnTo>
                  <a:lnTo>
                    <a:pt x="54" y="1"/>
                  </a:lnTo>
                  <a:lnTo>
                    <a:pt x="60" y="1"/>
                  </a:lnTo>
                  <a:lnTo>
                    <a:pt x="66" y="0"/>
                  </a:lnTo>
                  <a:lnTo>
                    <a:pt x="70" y="0"/>
                  </a:lnTo>
                  <a:lnTo>
                    <a:pt x="76" y="0"/>
                  </a:lnTo>
                  <a:lnTo>
                    <a:pt x="82" y="0"/>
                  </a:lnTo>
                  <a:lnTo>
                    <a:pt x="88" y="0"/>
                  </a:lnTo>
                  <a:lnTo>
                    <a:pt x="93" y="0"/>
                  </a:lnTo>
                  <a:lnTo>
                    <a:pt x="99" y="0"/>
                  </a:lnTo>
                  <a:lnTo>
                    <a:pt x="105" y="0"/>
                  </a:lnTo>
                  <a:lnTo>
                    <a:pt x="111" y="1"/>
                  </a:lnTo>
                  <a:lnTo>
                    <a:pt x="116" y="1"/>
                  </a:lnTo>
                  <a:lnTo>
                    <a:pt x="122" y="2"/>
                  </a:lnTo>
                  <a:lnTo>
                    <a:pt x="125" y="2"/>
                  </a:lnTo>
                  <a:lnTo>
                    <a:pt x="130" y="2"/>
                  </a:lnTo>
                  <a:lnTo>
                    <a:pt x="134" y="2"/>
                  </a:lnTo>
                  <a:lnTo>
                    <a:pt x="139" y="2"/>
                  </a:lnTo>
                  <a:lnTo>
                    <a:pt x="142" y="1"/>
                  </a:lnTo>
                  <a:lnTo>
                    <a:pt x="147" y="1"/>
                  </a:lnTo>
                  <a:lnTo>
                    <a:pt x="149" y="1"/>
                  </a:lnTo>
                  <a:lnTo>
                    <a:pt x="154" y="0"/>
                  </a:lnTo>
                  <a:lnTo>
                    <a:pt x="155" y="1"/>
                  </a:lnTo>
                  <a:lnTo>
                    <a:pt x="15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56" name="Freeform 1085"/>
            <p:cNvSpPr>
              <a:spLocks/>
            </p:cNvSpPr>
            <p:nvPr/>
          </p:nvSpPr>
          <p:spPr bwMode="auto">
            <a:xfrm>
              <a:off x="3456" y="2188"/>
              <a:ext cx="58" cy="32"/>
            </a:xfrm>
            <a:custGeom>
              <a:avLst/>
              <a:gdLst>
                <a:gd name="T0" fmla="*/ 0 w 233"/>
                <a:gd name="T1" fmla="*/ 0 h 127"/>
                <a:gd name="T2" fmla="*/ 0 w 233"/>
                <a:gd name="T3" fmla="*/ 0 h 127"/>
                <a:gd name="T4" fmla="*/ 0 w 233"/>
                <a:gd name="T5" fmla="*/ 0 h 127"/>
                <a:gd name="T6" fmla="*/ 0 w 233"/>
                <a:gd name="T7" fmla="*/ 0 h 127"/>
                <a:gd name="T8" fmla="*/ 0 w 233"/>
                <a:gd name="T9" fmla="*/ 0 h 127"/>
                <a:gd name="T10" fmla="*/ 0 w 233"/>
                <a:gd name="T11" fmla="*/ 0 h 127"/>
                <a:gd name="T12" fmla="*/ 0 w 233"/>
                <a:gd name="T13" fmla="*/ 0 h 127"/>
                <a:gd name="T14" fmla="*/ 0 w 233"/>
                <a:gd name="T15" fmla="*/ 0 h 127"/>
                <a:gd name="T16" fmla="*/ 0 w 233"/>
                <a:gd name="T17" fmla="*/ 0 h 127"/>
                <a:gd name="T18" fmla="*/ 0 w 233"/>
                <a:gd name="T19" fmla="*/ 0 h 127"/>
                <a:gd name="T20" fmla="*/ 0 w 233"/>
                <a:gd name="T21" fmla="*/ 0 h 127"/>
                <a:gd name="T22" fmla="*/ 0 w 233"/>
                <a:gd name="T23" fmla="*/ 0 h 127"/>
                <a:gd name="T24" fmla="*/ 0 w 233"/>
                <a:gd name="T25" fmla="*/ 0 h 127"/>
                <a:gd name="T26" fmla="*/ 0 w 233"/>
                <a:gd name="T27" fmla="*/ 0 h 127"/>
                <a:gd name="T28" fmla="*/ 0 w 233"/>
                <a:gd name="T29" fmla="*/ 0 h 127"/>
                <a:gd name="T30" fmla="*/ 0 w 233"/>
                <a:gd name="T31" fmla="*/ 0 h 127"/>
                <a:gd name="T32" fmla="*/ 0 w 233"/>
                <a:gd name="T33" fmla="*/ 0 h 127"/>
                <a:gd name="T34" fmla="*/ 0 w 233"/>
                <a:gd name="T35" fmla="*/ 0 h 127"/>
                <a:gd name="T36" fmla="*/ 0 w 233"/>
                <a:gd name="T37" fmla="*/ 0 h 127"/>
                <a:gd name="T38" fmla="*/ 0 w 233"/>
                <a:gd name="T39" fmla="*/ 0 h 127"/>
                <a:gd name="T40" fmla="*/ 0 w 233"/>
                <a:gd name="T41" fmla="*/ 0 h 127"/>
                <a:gd name="T42" fmla="*/ 0 w 233"/>
                <a:gd name="T43" fmla="*/ 0 h 127"/>
                <a:gd name="T44" fmla="*/ 0 w 233"/>
                <a:gd name="T45" fmla="*/ 0 h 127"/>
                <a:gd name="T46" fmla="*/ 0 w 233"/>
                <a:gd name="T47" fmla="*/ 0 h 127"/>
                <a:gd name="T48" fmla="*/ 0 w 233"/>
                <a:gd name="T49" fmla="*/ 0 h 127"/>
                <a:gd name="T50" fmla="*/ 0 w 233"/>
                <a:gd name="T51" fmla="*/ 0 h 127"/>
                <a:gd name="T52" fmla="*/ 0 w 233"/>
                <a:gd name="T53" fmla="*/ 0 h 127"/>
                <a:gd name="T54" fmla="*/ 0 w 233"/>
                <a:gd name="T55" fmla="*/ 0 h 127"/>
                <a:gd name="T56" fmla="*/ 0 w 233"/>
                <a:gd name="T57" fmla="*/ 0 h 127"/>
                <a:gd name="T58" fmla="*/ 0 w 233"/>
                <a:gd name="T59" fmla="*/ 0 h 127"/>
                <a:gd name="T60" fmla="*/ 0 w 233"/>
                <a:gd name="T61" fmla="*/ 0 h 127"/>
                <a:gd name="T62" fmla="*/ 0 w 233"/>
                <a:gd name="T63" fmla="*/ 0 h 127"/>
                <a:gd name="T64" fmla="*/ 0 w 233"/>
                <a:gd name="T65" fmla="*/ 0 h 127"/>
                <a:gd name="T66" fmla="*/ 0 w 233"/>
                <a:gd name="T67" fmla="*/ 0 h 127"/>
                <a:gd name="T68" fmla="*/ 0 w 233"/>
                <a:gd name="T69" fmla="*/ 0 h 127"/>
                <a:gd name="T70" fmla="*/ 0 w 233"/>
                <a:gd name="T71" fmla="*/ 0 h 127"/>
                <a:gd name="T72" fmla="*/ 0 w 233"/>
                <a:gd name="T73" fmla="*/ 0 h 127"/>
                <a:gd name="T74" fmla="*/ 0 w 233"/>
                <a:gd name="T75" fmla="*/ 0 h 127"/>
                <a:gd name="T76" fmla="*/ 0 w 233"/>
                <a:gd name="T77" fmla="*/ 0 h 127"/>
                <a:gd name="T78" fmla="*/ 0 w 233"/>
                <a:gd name="T79" fmla="*/ 0 h 127"/>
                <a:gd name="T80" fmla="*/ 0 w 233"/>
                <a:gd name="T81" fmla="*/ 0 h 127"/>
                <a:gd name="T82" fmla="*/ 0 w 233"/>
                <a:gd name="T83" fmla="*/ 0 h 127"/>
                <a:gd name="T84" fmla="*/ 0 w 233"/>
                <a:gd name="T85" fmla="*/ 0 h 127"/>
                <a:gd name="T86" fmla="*/ 0 w 233"/>
                <a:gd name="T87" fmla="*/ 0 h 127"/>
                <a:gd name="T88" fmla="*/ 0 w 233"/>
                <a:gd name="T89" fmla="*/ 0 h 127"/>
                <a:gd name="T90" fmla="*/ 0 w 233"/>
                <a:gd name="T91" fmla="*/ 0 h 127"/>
                <a:gd name="T92" fmla="*/ 0 w 233"/>
                <a:gd name="T93" fmla="*/ 0 h 127"/>
                <a:gd name="T94" fmla="*/ 0 w 233"/>
                <a:gd name="T95" fmla="*/ 0 h 127"/>
                <a:gd name="T96" fmla="*/ 0 w 233"/>
                <a:gd name="T97" fmla="*/ 0 h 127"/>
                <a:gd name="T98" fmla="*/ 0 w 233"/>
                <a:gd name="T99" fmla="*/ 0 h 127"/>
                <a:gd name="T100" fmla="*/ 0 w 233"/>
                <a:gd name="T101" fmla="*/ 0 h 127"/>
                <a:gd name="T102" fmla="*/ 0 w 233"/>
                <a:gd name="T103" fmla="*/ 0 h 127"/>
                <a:gd name="T104" fmla="*/ 0 w 233"/>
                <a:gd name="T105" fmla="*/ 0 h 127"/>
                <a:gd name="T106" fmla="*/ 0 w 233"/>
                <a:gd name="T107" fmla="*/ 0 h 127"/>
                <a:gd name="T108" fmla="*/ 0 w 233"/>
                <a:gd name="T109" fmla="*/ 0 h 127"/>
                <a:gd name="T110" fmla="*/ 0 w 233"/>
                <a:gd name="T111" fmla="*/ 0 h 127"/>
                <a:gd name="T112" fmla="*/ 0 w 233"/>
                <a:gd name="T113" fmla="*/ 0 h 127"/>
                <a:gd name="T114" fmla="*/ 0 w 233"/>
                <a:gd name="T115" fmla="*/ 0 h 127"/>
                <a:gd name="T116" fmla="*/ 0 w 233"/>
                <a:gd name="T117" fmla="*/ 0 h 127"/>
                <a:gd name="T118" fmla="*/ 0 w 233"/>
                <a:gd name="T119" fmla="*/ 0 h 127"/>
                <a:gd name="T120" fmla="*/ 0 w 233"/>
                <a:gd name="T121" fmla="*/ 0 h 127"/>
                <a:gd name="T122" fmla="*/ 0 w 233"/>
                <a:gd name="T123" fmla="*/ 0 h 1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3" h="127">
                  <a:moveTo>
                    <a:pt x="232" y="118"/>
                  </a:moveTo>
                  <a:lnTo>
                    <a:pt x="233" y="124"/>
                  </a:lnTo>
                  <a:lnTo>
                    <a:pt x="230" y="124"/>
                  </a:lnTo>
                  <a:lnTo>
                    <a:pt x="226" y="124"/>
                  </a:lnTo>
                  <a:lnTo>
                    <a:pt x="222" y="124"/>
                  </a:lnTo>
                  <a:lnTo>
                    <a:pt x="220" y="124"/>
                  </a:lnTo>
                  <a:lnTo>
                    <a:pt x="215" y="124"/>
                  </a:lnTo>
                  <a:lnTo>
                    <a:pt x="212" y="124"/>
                  </a:lnTo>
                  <a:lnTo>
                    <a:pt x="208" y="124"/>
                  </a:lnTo>
                  <a:lnTo>
                    <a:pt x="204" y="124"/>
                  </a:lnTo>
                  <a:lnTo>
                    <a:pt x="200" y="124"/>
                  </a:lnTo>
                  <a:lnTo>
                    <a:pt x="196" y="124"/>
                  </a:lnTo>
                  <a:lnTo>
                    <a:pt x="193" y="124"/>
                  </a:lnTo>
                  <a:lnTo>
                    <a:pt x="190" y="124"/>
                  </a:lnTo>
                  <a:lnTo>
                    <a:pt x="185" y="124"/>
                  </a:lnTo>
                  <a:lnTo>
                    <a:pt x="183" y="124"/>
                  </a:lnTo>
                  <a:lnTo>
                    <a:pt x="179" y="124"/>
                  </a:lnTo>
                  <a:lnTo>
                    <a:pt x="177" y="125"/>
                  </a:lnTo>
                  <a:lnTo>
                    <a:pt x="173" y="125"/>
                  </a:lnTo>
                  <a:lnTo>
                    <a:pt x="170" y="125"/>
                  </a:lnTo>
                  <a:lnTo>
                    <a:pt x="167" y="125"/>
                  </a:lnTo>
                  <a:lnTo>
                    <a:pt x="164" y="126"/>
                  </a:lnTo>
                  <a:lnTo>
                    <a:pt x="160" y="126"/>
                  </a:lnTo>
                  <a:lnTo>
                    <a:pt x="157" y="126"/>
                  </a:lnTo>
                  <a:lnTo>
                    <a:pt x="153" y="126"/>
                  </a:lnTo>
                  <a:lnTo>
                    <a:pt x="151" y="127"/>
                  </a:lnTo>
                  <a:lnTo>
                    <a:pt x="147" y="126"/>
                  </a:lnTo>
                  <a:lnTo>
                    <a:pt x="143" y="125"/>
                  </a:lnTo>
                  <a:lnTo>
                    <a:pt x="141" y="124"/>
                  </a:lnTo>
                  <a:lnTo>
                    <a:pt x="139" y="124"/>
                  </a:lnTo>
                  <a:lnTo>
                    <a:pt x="136" y="121"/>
                  </a:lnTo>
                  <a:lnTo>
                    <a:pt x="135" y="119"/>
                  </a:lnTo>
                  <a:lnTo>
                    <a:pt x="134" y="115"/>
                  </a:lnTo>
                  <a:lnTo>
                    <a:pt x="134" y="113"/>
                  </a:lnTo>
                  <a:lnTo>
                    <a:pt x="132" y="104"/>
                  </a:lnTo>
                  <a:lnTo>
                    <a:pt x="130" y="97"/>
                  </a:lnTo>
                  <a:lnTo>
                    <a:pt x="128" y="89"/>
                  </a:lnTo>
                  <a:lnTo>
                    <a:pt x="127" y="82"/>
                  </a:lnTo>
                  <a:lnTo>
                    <a:pt x="123" y="73"/>
                  </a:lnTo>
                  <a:lnTo>
                    <a:pt x="121" y="66"/>
                  </a:lnTo>
                  <a:lnTo>
                    <a:pt x="116" y="59"/>
                  </a:lnTo>
                  <a:lnTo>
                    <a:pt x="114" y="53"/>
                  </a:lnTo>
                  <a:lnTo>
                    <a:pt x="109" y="47"/>
                  </a:lnTo>
                  <a:lnTo>
                    <a:pt x="104" y="41"/>
                  </a:lnTo>
                  <a:lnTo>
                    <a:pt x="99" y="35"/>
                  </a:lnTo>
                  <a:lnTo>
                    <a:pt x="93" y="30"/>
                  </a:lnTo>
                  <a:lnTo>
                    <a:pt x="87" y="25"/>
                  </a:lnTo>
                  <a:lnTo>
                    <a:pt x="81" y="21"/>
                  </a:lnTo>
                  <a:lnTo>
                    <a:pt x="74" y="17"/>
                  </a:lnTo>
                  <a:lnTo>
                    <a:pt x="68" y="15"/>
                  </a:lnTo>
                  <a:lnTo>
                    <a:pt x="63" y="13"/>
                  </a:lnTo>
                  <a:lnTo>
                    <a:pt x="60" y="11"/>
                  </a:lnTo>
                  <a:lnTo>
                    <a:pt x="55" y="11"/>
                  </a:lnTo>
                  <a:lnTo>
                    <a:pt x="51" y="10"/>
                  </a:lnTo>
                  <a:lnTo>
                    <a:pt x="47" y="9"/>
                  </a:lnTo>
                  <a:lnTo>
                    <a:pt x="43" y="7"/>
                  </a:lnTo>
                  <a:lnTo>
                    <a:pt x="39" y="7"/>
                  </a:lnTo>
                  <a:lnTo>
                    <a:pt x="36" y="7"/>
                  </a:lnTo>
                  <a:lnTo>
                    <a:pt x="32" y="7"/>
                  </a:lnTo>
                  <a:lnTo>
                    <a:pt x="27" y="7"/>
                  </a:lnTo>
                  <a:lnTo>
                    <a:pt x="24" y="7"/>
                  </a:lnTo>
                  <a:lnTo>
                    <a:pt x="20" y="9"/>
                  </a:lnTo>
                  <a:lnTo>
                    <a:pt x="15" y="9"/>
                  </a:lnTo>
                  <a:lnTo>
                    <a:pt x="12" y="9"/>
                  </a:lnTo>
                  <a:lnTo>
                    <a:pt x="7" y="10"/>
                  </a:lnTo>
                  <a:lnTo>
                    <a:pt x="5" y="11"/>
                  </a:lnTo>
                  <a:lnTo>
                    <a:pt x="2" y="9"/>
                  </a:lnTo>
                  <a:lnTo>
                    <a:pt x="0" y="7"/>
                  </a:lnTo>
                  <a:lnTo>
                    <a:pt x="7" y="4"/>
                  </a:lnTo>
                  <a:lnTo>
                    <a:pt x="15" y="3"/>
                  </a:lnTo>
                  <a:lnTo>
                    <a:pt x="24" y="1"/>
                  </a:lnTo>
                  <a:lnTo>
                    <a:pt x="32" y="1"/>
                  </a:lnTo>
                  <a:lnTo>
                    <a:pt x="39" y="0"/>
                  </a:lnTo>
                  <a:lnTo>
                    <a:pt x="47" y="1"/>
                  </a:lnTo>
                  <a:lnTo>
                    <a:pt x="55" y="3"/>
                  </a:lnTo>
                  <a:lnTo>
                    <a:pt x="63" y="5"/>
                  </a:lnTo>
                  <a:lnTo>
                    <a:pt x="71" y="7"/>
                  </a:lnTo>
                  <a:lnTo>
                    <a:pt x="78" y="11"/>
                  </a:lnTo>
                  <a:lnTo>
                    <a:pt x="85" y="16"/>
                  </a:lnTo>
                  <a:lnTo>
                    <a:pt x="92" y="21"/>
                  </a:lnTo>
                  <a:lnTo>
                    <a:pt x="98" y="25"/>
                  </a:lnTo>
                  <a:lnTo>
                    <a:pt x="105" y="31"/>
                  </a:lnTo>
                  <a:lnTo>
                    <a:pt x="110" y="37"/>
                  </a:lnTo>
                  <a:lnTo>
                    <a:pt x="116" y="44"/>
                  </a:lnTo>
                  <a:lnTo>
                    <a:pt x="118" y="48"/>
                  </a:lnTo>
                  <a:lnTo>
                    <a:pt x="121" y="53"/>
                  </a:lnTo>
                  <a:lnTo>
                    <a:pt x="123" y="56"/>
                  </a:lnTo>
                  <a:lnTo>
                    <a:pt x="126" y="61"/>
                  </a:lnTo>
                  <a:lnTo>
                    <a:pt x="127" y="65"/>
                  </a:lnTo>
                  <a:lnTo>
                    <a:pt x="128" y="70"/>
                  </a:lnTo>
                  <a:lnTo>
                    <a:pt x="130" y="73"/>
                  </a:lnTo>
                  <a:lnTo>
                    <a:pt x="132" y="78"/>
                  </a:lnTo>
                  <a:lnTo>
                    <a:pt x="132" y="83"/>
                  </a:lnTo>
                  <a:lnTo>
                    <a:pt x="134" y="86"/>
                  </a:lnTo>
                  <a:lnTo>
                    <a:pt x="134" y="91"/>
                  </a:lnTo>
                  <a:lnTo>
                    <a:pt x="136" y="96"/>
                  </a:lnTo>
                  <a:lnTo>
                    <a:pt x="136" y="101"/>
                  </a:lnTo>
                  <a:lnTo>
                    <a:pt x="138" y="104"/>
                  </a:lnTo>
                  <a:lnTo>
                    <a:pt x="139" y="109"/>
                  </a:lnTo>
                  <a:lnTo>
                    <a:pt x="140" y="114"/>
                  </a:lnTo>
                  <a:lnTo>
                    <a:pt x="143" y="118"/>
                  </a:lnTo>
                  <a:lnTo>
                    <a:pt x="148" y="119"/>
                  </a:lnTo>
                  <a:lnTo>
                    <a:pt x="153" y="119"/>
                  </a:lnTo>
                  <a:lnTo>
                    <a:pt x="158" y="120"/>
                  </a:lnTo>
                  <a:lnTo>
                    <a:pt x="163" y="119"/>
                  </a:lnTo>
                  <a:lnTo>
                    <a:pt x="169" y="119"/>
                  </a:lnTo>
                  <a:lnTo>
                    <a:pt x="173" y="118"/>
                  </a:lnTo>
                  <a:lnTo>
                    <a:pt x="179" y="119"/>
                  </a:lnTo>
                  <a:lnTo>
                    <a:pt x="182" y="119"/>
                  </a:lnTo>
                  <a:lnTo>
                    <a:pt x="185" y="119"/>
                  </a:lnTo>
                  <a:lnTo>
                    <a:pt x="189" y="119"/>
                  </a:lnTo>
                  <a:lnTo>
                    <a:pt x="193" y="119"/>
                  </a:lnTo>
                  <a:lnTo>
                    <a:pt x="195" y="118"/>
                  </a:lnTo>
                  <a:lnTo>
                    <a:pt x="200" y="118"/>
                  </a:lnTo>
                  <a:lnTo>
                    <a:pt x="203" y="118"/>
                  </a:lnTo>
                  <a:lnTo>
                    <a:pt x="207" y="118"/>
                  </a:lnTo>
                  <a:lnTo>
                    <a:pt x="210" y="118"/>
                  </a:lnTo>
                  <a:lnTo>
                    <a:pt x="213" y="118"/>
                  </a:lnTo>
                  <a:lnTo>
                    <a:pt x="216" y="118"/>
                  </a:lnTo>
                  <a:lnTo>
                    <a:pt x="220" y="118"/>
                  </a:lnTo>
                  <a:lnTo>
                    <a:pt x="222" y="118"/>
                  </a:lnTo>
                  <a:lnTo>
                    <a:pt x="226" y="118"/>
                  </a:lnTo>
                  <a:lnTo>
                    <a:pt x="228" y="118"/>
                  </a:lnTo>
                  <a:lnTo>
                    <a:pt x="232"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57" name="Freeform 1086"/>
            <p:cNvSpPr>
              <a:spLocks/>
            </p:cNvSpPr>
            <p:nvPr/>
          </p:nvSpPr>
          <p:spPr bwMode="auto">
            <a:xfrm>
              <a:off x="3431" y="2189"/>
              <a:ext cx="27" cy="24"/>
            </a:xfrm>
            <a:custGeom>
              <a:avLst/>
              <a:gdLst>
                <a:gd name="T0" fmla="*/ 0 w 110"/>
                <a:gd name="T1" fmla="*/ 0 h 96"/>
                <a:gd name="T2" fmla="*/ 0 w 110"/>
                <a:gd name="T3" fmla="*/ 0 h 96"/>
                <a:gd name="T4" fmla="*/ 0 w 110"/>
                <a:gd name="T5" fmla="*/ 0 h 96"/>
                <a:gd name="T6" fmla="*/ 0 w 110"/>
                <a:gd name="T7" fmla="*/ 0 h 96"/>
                <a:gd name="T8" fmla="*/ 0 w 110"/>
                <a:gd name="T9" fmla="*/ 0 h 96"/>
                <a:gd name="T10" fmla="*/ 0 w 110"/>
                <a:gd name="T11" fmla="*/ 0 h 96"/>
                <a:gd name="T12" fmla="*/ 0 w 110"/>
                <a:gd name="T13" fmla="*/ 0 h 96"/>
                <a:gd name="T14" fmla="*/ 0 w 110"/>
                <a:gd name="T15" fmla="*/ 0 h 96"/>
                <a:gd name="T16" fmla="*/ 0 w 110"/>
                <a:gd name="T17" fmla="*/ 0 h 96"/>
                <a:gd name="T18" fmla="*/ 0 w 110"/>
                <a:gd name="T19" fmla="*/ 0 h 96"/>
                <a:gd name="T20" fmla="*/ 0 w 110"/>
                <a:gd name="T21" fmla="*/ 0 h 96"/>
                <a:gd name="T22" fmla="*/ 0 w 110"/>
                <a:gd name="T23" fmla="*/ 0 h 96"/>
                <a:gd name="T24" fmla="*/ 0 w 110"/>
                <a:gd name="T25" fmla="*/ 0 h 96"/>
                <a:gd name="T26" fmla="*/ 0 w 110"/>
                <a:gd name="T27" fmla="*/ 0 h 96"/>
                <a:gd name="T28" fmla="*/ 0 w 110"/>
                <a:gd name="T29" fmla="*/ 0 h 96"/>
                <a:gd name="T30" fmla="*/ 0 w 110"/>
                <a:gd name="T31" fmla="*/ 0 h 96"/>
                <a:gd name="T32" fmla="*/ 0 w 110"/>
                <a:gd name="T33" fmla="*/ 0 h 96"/>
                <a:gd name="T34" fmla="*/ 0 w 110"/>
                <a:gd name="T35" fmla="*/ 0 h 96"/>
                <a:gd name="T36" fmla="*/ 0 w 110"/>
                <a:gd name="T37" fmla="*/ 0 h 96"/>
                <a:gd name="T38" fmla="*/ 0 w 110"/>
                <a:gd name="T39" fmla="*/ 0 h 96"/>
                <a:gd name="T40" fmla="*/ 0 w 110"/>
                <a:gd name="T41" fmla="*/ 0 h 96"/>
                <a:gd name="T42" fmla="*/ 0 w 110"/>
                <a:gd name="T43" fmla="*/ 0 h 96"/>
                <a:gd name="T44" fmla="*/ 0 w 110"/>
                <a:gd name="T45" fmla="*/ 0 h 96"/>
                <a:gd name="T46" fmla="*/ 0 w 110"/>
                <a:gd name="T47" fmla="*/ 0 h 96"/>
                <a:gd name="T48" fmla="*/ 0 w 110"/>
                <a:gd name="T49" fmla="*/ 0 h 96"/>
                <a:gd name="T50" fmla="*/ 0 w 110"/>
                <a:gd name="T51" fmla="*/ 0 h 96"/>
                <a:gd name="T52" fmla="*/ 0 w 110"/>
                <a:gd name="T53" fmla="*/ 0 h 96"/>
                <a:gd name="T54" fmla="*/ 0 w 110"/>
                <a:gd name="T55" fmla="*/ 0 h 96"/>
                <a:gd name="T56" fmla="*/ 0 w 110"/>
                <a:gd name="T57" fmla="*/ 0 h 96"/>
                <a:gd name="T58" fmla="*/ 0 w 110"/>
                <a:gd name="T59" fmla="*/ 0 h 96"/>
                <a:gd name="T60" fmla="*/ 0 w 110"/>
                <a:gd name="T61" fmla="*/ 0 h 96"/>
                <a:gd name="T62" fmla="*/ 0 w 110"/>
                <a:gd name="T63" fmla="*/ 0 h 96"/>
                <a:gd name="T64" fmla="*/ 0 w 110"/>
                <a:gd name="T65" fmla="*/ 0 h 96"/>
                <a:gd name="T66" fmla="*/ 0 w 110"/>
                <a:gd name="T67" fmla="*/ 0 h 96"/>
                <a:gd name="T68" fmla="*/ 0 w 110"/>
                <a:gd name="T69" fmla="*/ 0 h 96"/>
                <a:gd name="T70" fmla="*/ 0 w 110"/>
                <a:gd name="T71" fmla="*/ 0 h 96"/>
                <a:gd name="T72" fmla="*/ 0 w 110"/>
                <a:gd name="T73" fmla="*/ 0 h 96"/>
                <a:gd name="T74" fmla="*/ 0 w 110"/>
                <a:gd name="T75" fmla="*/ 0 h 96"/>
                <a:gd name="T76" fmla="*/ 0 w 110"/>
                <a:gd name="T77" fmla="*/ 0 h 96"/>
                <a:gd name="T78" fmla="*/ 0 w 110"/>
                <a:gd name="T79" fmla="*/ 0 h 96"/>
                <a:gd name="T80" fmla="*/ 0 w 110"/>
                <a:gd name="T81" fmla="*/ 0 h 96"/>
                <a:gd name="T82" fmla="*/ 0 w 110"/>
                <a:gd name="T83" fmla="*/ 0 h 96"/>
                <a:gd name="T84" fmla="*/ 0 w 110"/>
                <a:gd name="T85" fmla="*/ 0 h 96"/>
                <a:gd name="T86" fmla="*/ 0 w 110"/>
                <a:gd name="T87" fmla="*/ 0 h 96"/>
                <a:gd name="T88" fmla="*/ 0 w 110"/>
                <a:gd name="T89" fmla="*/ 0 h 96"/>
                <a:gd name="T90" fmla="*/ 0 w 110"/>
                <a:gd name="T91" fmla="*/ 0 h 96"/>
                <a:gd name="T92" fmla="*/ 0 w 110"/>
                <a:gd name="T93" fmla="*/ 0 h 96"/>
                <a:gd name="T94" fmla="*/ 0 w 110"/>
                <a:gd name="T95" fmla="*/ 0 h 96"/>
                <a:gd name="T96" fmla="*/ 0 w 110"/>
                <a:gd name="T97" fmla="*/ 0 h 96"/>
                <a:gd name="T98" fmla="*/ 0 w 110"/>
                <a:gd name="T99" fmla="*/ 0 h 96"/>
                <a:gd name="T100" fmla="*/ 0 w 110"/>
                <a:gd name="T101" fmla="*/ 0 h 96"/>
                <a:gd name="T102" fmla="*/ 0 w 110"/>
                <a:gd name="T103" fmla="*/ 0 h 96"/>
                <a:gd name="T104" fmla="*/ 0 w 110"/>
                <a:gd name="T105" fmla="*/ 0 h 96"/>
                <a:gd name="T106" fmla="*/ 0 w 110"/>
                <a:gd name="T107" fmla="*/ 0 h 96"/>
                <a:gd name="T108" fmla="*/ 0 w 110"/>
                <a:gd name="T109" fmla="*/ 0 h 96"/>
                <a:gd name="T110" fmla="*/ 0 w 110"/>
                <a:gd name="T111" fmla="*/ 0 h 96"/>
                <a:gd name="T112" fmla="*/ 0 w 110"/>
                <a:gd name="T113" fmla="*/ 0 h 96"/>
                <a:gd name="T114" fmla="*/ 0 w 110"/>
                <a:gd name="T115" fmla="*/ 0 h 96"/>
                <a:gd name="T116" fmla="*/ 0 w 110"/>
                <a:gd name="T117" fmla="*/ 0 h 96"/>
                <a:gd name="T118" fmla="*/ 0 w 110"/>
                <a:gd name="T119" fmla="*/ 0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 h="96">
                  <a:moveTo>
                    <a:pt x="110" y="6"/>
                  </a:moveTo>
                  <a:lnTo>
                    <a:pt x="107" y="6"/>
                  </a:lnTo>
                  <a:lnTo>
                    <a:pt x="102" y="7"/>
                  </a:lnTo>
                  <a:lnTo>
                    <a:pt x="98" y="8"/>
                  </a:lnTo>
                  <a:lnTo>
                    <a:pt x="96" y="10"/>
                  </a:lnTo>
                  <a:lnTo>
                    <a:pt x="92" y="11"/>
                  </a:lnTo>
                  <a:lnTo>
                    <a:pt x="90" y="13"/>
                  </a:lnTo>
                  <a:lnTo>
                    <a:pt x="86" y="16"/>
                  </a:lnTo>
                  <a:lnTo>
                    <a:pt x="83" y="17"/>
                  </a:lnTo>
                  <a:lnTo>
                    <a:pt x="79" y="19"/>
                  </a:lnTo>
                  <a:lnTo>
                    <a:pt x="76" y="21"/>
                  </a:lnTo>
                  <a:lnTo>
                    <a:pt x="73" y="24"/>
                  </a:lnTo>
                  <a:lnTo>
                    <a:pt x="70" y="26"/>
                  </a:lnTo>
                  <a:lnTo>
                    <a:pt x="66" y="29"/>
                  </a:lnTo>
                  <a:lnTo>
                    <a:pt x="65" y="32"/>
                  </a:lnTo>
                  <a:lnTo>
                    <a:pt x="60" y="36"/>
                  </a:lnTo>
                  <a:lnTo>
                    <a:pt x="56" y="41"/>
                  </a:lnTo>
                  <a:lnTo>
                    <a:pt x="54" y="45"/>
                  </a:lnTo>
                  <a:lnTo>
                    <a:pt x="52" y="51"/>
                  </a:lnTo>
                  <a:lnTo>
                    <a:pt x="48" y="56"/>
                  </a:lnTo>
                  <a:lnTo>
                    <a:pt x="46" y="61"/>
                  </a:lnTo>
                  <a:lnTo>
                    <a:pt x="43" y="67"/>
                  </a:lnTo>
                  <a:lnTo>
                    <a:pt x="40" y="72"/>
                  </a:lnTo>
                  <a:lnTo>
                    <a:pt x="36" y="77"/>
                  </a:lnTo>
                  <a:lnTo>
                    <a:pt x="34" y="81"/>
                  </a:lnTo>
                  <a:lnTo>
                    <a:pt x="29" y="85"/>
                  </a:lnTo>
                  <a:lnTo>
                    <a:pt x="24" y="89"/>
                  </a:lnTo>
                  <a:lnTo>
                    <a:pt x="19" y="92"/>
                  </a:lnTo>
                  <a:lnTo>
                    <a:pt x="13" y="93"/>
                  </a:lnTo>
                  <a:lnTo>
                    <a:pt x="6" y="95"/>
                  </a:lnTo>
                  <a:lnTo>
                    <a:pt x="0" y="96"/>
                  </a:lnTo>
                  <a:lnTo>
                    <a:pt x="1" y="93"/>
                  </a:lnTo>
                  <a:lnTo>
                    <a:pt x="1" y="91"/>
                  </a:lnTo>
                  <a:lnTo>
                    <a:pt x="7" y="89"/>
                  </a:lnTo>
                  <a:lnTo>
                    <a:pt x="15" y="86"/>
                  </a:lnTo>
                  <a:lnTo>
                    <a:pt x="19" y="83"/>
                  </a:lnTo>
                  <a:lnTo>
                    <a:pt x="25" y="79"/>
                  </a:lnTo>
                  <a:lnTo>
                    <a:pt x="29" y="74"/>
                  </a:lnTo>
                  <a:lnTo>
                    <a:pt x="34" y="69"/>
                  </a:lnTo>
                  <a:lnTo>
                    <a:pt x="37" y="65"/>
                  </a:lnTo>
                  <a:lnTo>
                    <a:pt x="41" y="59"/>
                  </a:lnTo>
                  <a:lnTo>
                    <a:pt x="43" y="53"/>
                  </a:lnTo>
                  <a:lnTo>
                    <a:pt x="47" y="47"/>
                  </a:lnTo>
                  <a:lnTo>
                    <a:pt x="51" y="41"/>
                  </a:lnTo>
                  <a:lnTo>
                    <a:pt x="55" y="35"/>
                  </a:lnTo>
                  <a:lnTo>
                    <a:pt x="59" y="29"/>
                  </a:lnTo>
                  <a:lnTo>
                    <a:pt x="64" y="24"/>
                  </a:lnTo>
                  <a:lnTo>
                    <a:pt x="70" y="19"/>
                  </a:lnTo>
                  <a:lnTo>
                    <a:pt x="76" y="16"/>
                  </a:lnTo>
                  <a:lnTo>
                    <a:pt x="80" y="12"/>
                  </a:lnTo>
                  <a:lnTo>
                    <a:pt x="84" y="11"/>
                  </a:lnTo>
                  <a:lnTo>
                    <a:pt x="89" y="7"/>
                  </a:lnTo>
                  <a:lnTo>
                    <a:pt x="92" y="6"/>
                  </a:lnTo>
                  <a:lnTo>
                    <a:pt x="96" y="4"/>
                  </a:lnTo>
                  <a:lnTo>
                    <a:pt x="101" y="2"/>
                  </a:lnTo>
                  <a:lnTo>
                    <a:pt x="103" y="0"/>
                  </a:lnTo>
                  <a:lnTo>
                    <a:pt x="107" y="0"/>
                  </a:lnTo>
                  <a:lnTo>
                    <a:pt x="108" y="2"/>
                  </a:lnTo>
                  <a:lnTo>
                    <a:pt x="1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58" name="Freeform 1087"/>
            <p:cNvSpPr>
              <a:spLocks/>
            </p:cNvSpPr>
            <p:nvPr/>
          </p:nvSpPr>
          <p:spPr bwMode="auto">
            <a:xfrm>
              <a:off x="3395" y="2212"/>
              <a:ext cx="38" cy="3"/>
            </a:xfrm>
            <a:custGeom>
              <a:avLst/>
              <a:gdLst>
                <a:gd name="T0" fmla="*/ 0 w 152"/>
                <a:gd name="T1" fmla="*/ 0 h 11"/>
                <a:gd name="T2" fmla="*/ 0 w 152"/>
                <a:gd name="T3" fmla="*/ 0 h 11"/>
                <a:gd name="T4" fmla="*/ 0 w 152"/>
                <a:gd name="T5" fmla="*/ 0 h 11"/>
                <a:gd name="T6" fmla="*/ 0 w 152"/>
                <a:gd name="T7" fmla="*/ 0 h 11"/>
                <a:gd name="T8" fmla="*/ 0 w 152"/>
                <a:gd name="T9" fmla="*/ 0 h 11"/>
                <a:gd name="T10" fmla="*/ 0 w 152"/>
                <a:gd name="T11" fmla="*/ 0 h 11"/>
                <a:gd name="T12" fmla="*/ 0 w 152"/>
                <a:gd name="T13" fmla="*/ 0 h 11"/>
                <a:gd name="T14" fmla="*/ 0 w 152"/>
                <a:gd name="T15" fmla="*/ 0 h 11"/>
                <a:gd name="T16" fmla="*/ 0 w 152"/>
                <a:gd name="T17" fmla="*/ 0 h 11"/>
                <a:gd name="T18" fmla="*/ 0 w 152"/>
                <a:gd name="T19" fmla="*/ 0 h 11"/>
                <a:gd name="T20" fmla="*/ 0 w 152"/>
                <a:gd name="T21" fmla="*/ 0 h 11"/>
                <a:gd name="T22" fmla="*/ 0 w 152"/>
                <a:gd name="T23" fmla="*/ 0 h 11"/>
                <a:gd name="T24" fmla="*/ 0 w 152"/>
                <a:gd name="T25" fmla="*/ 0 h 11"/>
                <a:gd name="T26" fmla="*/ 0 w 152"/>
                <a:gd name="T27" fmla="*/ 0 h 11"/>
                <a:gd name="T28" fmla="*/ 0 w 152"/>
                <a:gd name="T29" fmla="*/ 0 h 11"/>
                <a:gd name="T30" fmla="*/ 0 w 152"/>
                <a:gd name="T31" fmla="*/ 0 h 11"/>
                <a:gd name="T32" fmla="*/ 0 w 152"/>
                <a:gd name="T33" fmla="*/ 0 h 11"/>
                <a:gd name="T34" fmla="*/ 0 w 152"/>
                <a:gd name="T35" fmla="*/ 0 h 11"/>
                <a:gd name="T36" fmla="*/ 0 w 152"/>
                <a:gd name="T37" fmla="*/ 0 h 11"/>
                <a:gd name="T38" fmla="*/ 0 w 152"/>
                <a:gd name="T39" fmla="*/ 0 h 11"/>
                <a:gd name="T40" fmla="*/ 0 w 152"/>
                <a:gd name="T41" fmla="*/ 0 h 11"/>
                <a:gd name="T42" fmla="*/ 0 w 152"/>
                <a:gd name="T43" fmla="*/ 0 h 11"/>
                <a:gd name="T44" fmla="*/ 0 w 152"/>
                <a:gd name="T45" fmla="*/ 0 h 11"/>
                <a:gd name="T46" fmla="*/ 0 w 152"/>
                <a:gd name="T47" fmla="*/ 0 h 11"/>
                <a:gd name="T48" fmla="*/ 0 w 152"/>
                <a:gd name="T49" fmla="*/ 0 h 11"/>
                <a:gd name="T50" fmla="*/ 0 w 152"/>
                <a:gd name="T51" fmla="*/ 0 h 11"/>
                <a:gd name="T52" fmla="*/ 0 w 152"/>
                <a:gd name="T53" fmla="*/ 0 h 11"/>
                <a:gd name="T54" fmla="*/ 0 w 152"/>
                <a:gd name="T55" fmla="*/ 0 h 11"/>
                <a:gd name="T56" fmla="*/ 0 w 152"/>
                <a:gd name="T57" fmla="*/ 0 h 11"/>
                <a:gd name="T58" fmla="*/ 0 w 152"/>
                <a:gd name="T59" fmla="*/ 0 h 11"/>
                <a:gd name="T60" fmla="*/ 0 w 152"/>
                <a:gd name="T61" fmla="*/ 0 h 11"/>
                <a:gd name="T62" fmla="*/ 0 w 152"/>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11">
                  <a:moveTo>
                    <a:pt x="152" y="5"/>
                  </a:moveTo>
                  <a:lnTo>
                    <a:pt x="147" y="6"/>
                  </a:lnTo>
                  <a:lnTo>
                    <a:pt x="142" y="7"/>
                  </a:lnTo>
                  <a:lnTo>
                    <a:pt x="137" y="7"/>
                  </a:lnTo>
                  <a:lnTo>
                    <a:pt x="134" y="8"/>
                  </a:lnTo>
                  <a:lnTo>
                    <a:pt x="128" y="8"/>
                  </a:lnTo>
                  <a:lnTo>
                    <a:pt x="123" y="9"/>
                  </a:lnTo>
                  <a:lnTo>
                    <a:pt x="117" y="9"/>
                  </a:lnTo>
                  <a:lnTo>
                    <a:pt x="112" y="9"/>
                  </a:lnTo>
                  <a:lnTo>
                    <a:pt x="106" y="9"/>
                  </a:lnTo>
                  <a:lnTo>
                    <a:pt x="101" y="9"/>
                  </a:lnTo>
                  <a:lnTo>
                    <a:pt x="95" y="9"/>
                  </a:lnTo>
                  <a:lnTo>
                    <a:pt x="91" y="9"/>
                  </a:lnTo>
                  <a:lnTo>
                    <a:pt x="85" y="9"/>
                  </a:lnTo>
                  <a:lnTo>
                    <a:pt x="80" y="9"/>
                  </a:lnTo>
                  <a:lnTo>
                    <a:pt x="74" y="9"/>
                  </a:lnTo>
                  <a:lnTo>
                    <a:pt x="69" y="11"/>
                  </a:lnTo>
                  <a:lnTo>
                    <a:pt x="66" y="11"/>
                  </a:lnTo>
                  <a:lnTo>
                    <a:pt x="61" y="11"/>
                  </a:lnTo>
                  <a:lnTo>
                    <a:pt x="56" y="11"/>
                  </a:lnTo>
                  <a:lnTo>
                    <a:pt x="52" y="11"/>
                  </a:lnTo>
                  <a:lnTo>
                    <a:pt x="49" y="9"/>
                  </a:lnTo>
                  <a:lnTo>
                    <a:pt x="44" y="9"/>
                  </a:lnTo>
                  <a:lnTo>
                    <a:pt x="39" y="9"/>
                  </a:lnTo>
                  <a:lnTo>
                    <a:pt x="36" y="9"/>
                  </a:lnTo>
                  <a:lnTo>
                    <a:pt x="31" y="9"/>
                  </a:lnTo>
                  <a:lnTo>
                    <a:pt x="27" y="9"/>
                  </a:lnTo>
                  <a:lnTo>
                    <a:pt x="22" y="9"/>
                  </a:lnTo>
                  <a:lnTo>
                    <a:pt x="19" y="9"/>
                  </a:lnTo>
                  <a:lnTo>
                    <a:pt x="13" y="9"/>
                  </a:lnTo>
                  <a:lnTo>
                    <a:pt x="9" y="9"/>
                  </a:lnTo>
                  <a:lnTo>
                    <a:pt x="5" y="9"/>
                  </a:lnTo>
                  <a:lnTo>
                    <a:pt x="1" y="9"/>
                  </a:lnTo>
                  <a:lnTo>
                    <a:pt x="1" y="7"/>
                  </a:lnTo>
                  <a:lnTo>
                    <a:pt x="0" y="5"/>
                  </a:lnTo>
                  <a:lnTo>
                    <a:pt x="7" y="5"/>
                  </a:lnTo>
                  <a:lnTo>
                    <a:pt x="13" y="5"/>
                  </a:lnTo>
                  <a:lnTo>
                    <a:pt x="20" y="3"/>
                  </a:lnTo>
                  <a:lnTo>
                    <a:pt x="27" y="3"/>
                  </a:lnTo>
                  <a:lnTo>
                    <a:pt x="33" y="3"/>
                  </a:lnTo>
                  <a:lnTo>
                    <a:pt x="40" y="3"/>
                  </a:lnTo>
                  <a:lnTo>
                    <a:pt x="48" y="3"/>
                  </a:lnTo>
                  <a:lnTo>
                    <a:pt x="55" y="3"/>
                  </a:lnTo>
                  <a:lnTo>
                    <a:pt x="61" y="3"/>
                  </a:lnTo>
                  <a:lnTo>
                    <a:pt x="67" y="3"/>
                  </a:lnTo>
                  <a:lnTo>
                    <a:pt x="74" y="3"/>
                  </a:lnTo>
                  <a:lnTo>
                    <a:pt x="81" y="3"/>
                  </a:lnTo>
                  <a:lnTo>
                    <a:pt x="87" y="2"/>
                  </a:lnTo>
                  <a:lnTo>
                    <a:pt x="94" y="2"/>
                  </a:lnTo>
                  <a:lnTo>
                    <a:pt x="101" y="2"/>
                  </a:lnTo>
                  <a:lnTo>
                    <a:pt x="107" y="2"/>
                  </a:lnTo>
                  <a:lnTo>
                    <a:pt x="113" y="2"/>
                  </a:lnTo>
                  <a:lnTo>
                    <a:pt x="118" y="2"/>
                  </a:lnTo>
                  <a:lnTo>
                    <a:pt x="124" y="2"/>
                  </a:lnTo>
                  <a:lnTo>
                    <a:pt x="129" y="2"/>
                  </a:lnTo>
                  <a:lnTo>
                    <a:pt x="134" y="2"/>
                  </a:lnTo>
                  <a:lnTo>
                    <a:pt x="138" y="1"/>
                  </a:lnTo>
                  <a:lnTo>
                    <a:pt x="143" y="0"/>
                  </a:lnTo>
                  <a:lnTo>
                    <a:pt x="149" y="0"/>
                  </a:lnTo>
                  <a:lnTo>
                    <a:pt x="149" y="1"/>
                  </a:lnTo>
                  <a:lnTo>
                    <a:pt x="150" y="2"/>
                  </a:lnTo>
                  <a:lnTo>
                    <a:pt x="152" y="3"/>
                  </a:lnTo>
                  <a:lnTo>
                    <a:pt x="15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59" name="Freeform 1088"/>
            <p:cNvSpPr>
              <a:spLocks/>
            </p:cNvSpPr>
            <p:nvPr/>
          </p:nvSpPr>
          <p:spPr bwMode="auto">
            <a:xfrm>
              <a:off x="3359" y="2122"/>
              <a:ext cx="37" cy="92"/>
            </a:xfrm>
            <a:custGeom>
              <a:avLst/>
              <a:gdLst>
                <a:gd name="T0" fmla="*/ 0 w 150"/>
                <a:gd name="T1" fmla="*/ 0 h 370"/>
                <a:gd name="T2" fmla="*/ 0 w 150"/>
                <a:gd name="T3" fmla="*/ 0 h 370"/>
                <a:gd name="T4" fmla="*/ 0 w 150"/>
                <a:gd name="T5" fmla="*/ 0 h 370"/>
                <a:gd name="T6" fmla="*/ 0 w 150"/>
                <a:gd name="T7" fmla="*/ 0 h 370"/>
                <a:gd name="T8" fmla="*/ 0 w 150"/>
                <a:gd name="T9" fmla="*/ 0 h 370"/>
                <a:gd name="T10" fmla="*/ 0 w 150"/>
                <a:gd name="T11" fmla="*/ 0 h 370"/>
                <a:gd name="T12" fmla="*/ 0 w 150"/>
                <a:gd name="T13" fmla="*/ 0 h 370"/>
                <a:gd name="T14" fmla="*/ 0 w 150"/>
                <a:gd name="T15" fmla="*/ 0 h 370"/>
                <a:gd name="T16" fmla="*/ 0 w 150"/>
                <a:gd name="T17" fmla="*/ 0 h 370"/>
                <a:gd name="T18" fmla="*/ 0 w 150"/>
                <a:gd name="T19" fmla="*/ 0 h 370"/>
                <a:gd name="T20" fmla="*/ 0 w 150"/>
                <a:gd name="T21" fmla="*/ 0 h 370"/>
                <a:gd name="T22" fmla="*/ 0 w 150"/>
                <a:gd name="T23" fmla="*/ 0 h 370"/>
                <a:gd name="T24" fmla="*/ 0 w 150"/>
                <a:gd name="T25" fmla="*/ 0 h 370"/>
                <a:gd name="T26" fmla="*/ 0 w 150"/>
                <a:gd name="T27" fmla="*/ 0 h 370"/>
                <a:gd name="T28" fmla="*/ 0 w 150"/>
                <a:gd name="T29" fmla="*/ 0 h 370"/>
                <a:gd name="T30" fmla="*/ 0 w 150"/>
                <a:gd name="T31" fmla="*/ 0 h 370"/>
                <a:gd name="T32" fmla="*/ 0 w 150"/>
                <a:gd name="T33" fmla="*/ 0 h 370"/>
                <a:gd name="T34" fmla="*/ 0 w 150"/>
                <a:gd name="T35" fmla="*/ 0 h 370"/>
                <a:gd name="T36" fmla="*/ 0 w 150"/>
                <a:gd name="T37" fmla="*/ 0 h 370"/>
                <a:gd name="T38" fmla="*/ 0 w 150"/>
                <a:gd name="T39" fmla="*/ 0 h 370"/>
                <a:gd name="T40" fmla="*/ 0 w 150"/>
                <a:gd name="T41" fmla="*/ 0 h 370"/>
                <a:gd name="T42" fmla="*/ 0 w 150"/>
                <a:gd name="T43" fmla="*/ 0 h 370"/>
                <a:gd name="T44" fmla="*/ 0 w 150"/>
                <a:gd name="T45" fmla="*/ 0 h 370"/>
                <a:gd name="T46" fmla="*/ 0 w 150"/>
                <a:gd name="T47" fmla="*/ 0 h 370"/>
                <a:gd name="T48" fmla="*/ 0 w 150"/>
                <a:gd name="T49" fmla="*/ 0 h 370"/>
                <a:gd name="T50" fmla="*/ 0 w 150"/>
                <a:gd name="T51" fmla="*/ 0 h 370"/>
                <a:gd name="T52" fmla="*/ 0 w 150"/>
                <a:gd name="T53" fmla="*/ 0 h 370"/>
                <a:gd name="T54" fmla="*/ 0 w 150"/>
                <a:gd name="T55" fmla="*/ 0 h 370"/>
                <a:gd name="T56" fmla="*/ 0 w 150"/>
                <a:gd name="T57" fmla="*/ 0 h 370"/>
                <a:gd name="T58" fmla="*/ 0 w 150"/>
                <a:gd name="T59" fmla="*/ 0 h 370"/>
                <a:gd name="T60" fmla="*/ 0 w 150"/>
                <a:gd name="T61" fmla="*/ 0 h 370"/>
                <a:gd name="T62" fmla="*/ 0 w 150"/>
                <a:gd name="T63" fmla="*/ 0 h 370"/>
                <a:gd name="T64" fmla="*/ 0 w 150"/>
                <a:gd name="T65" fmla="*/ 0 h 370"/>
                <a:gd name="T66" fmla="*/ 0 w 150"/>
                <a:gd name="T67" fmla="*/ 0 h 370"/>
                <a:gd name="T68" fmla="*/ 0 w 150"/>
                <a:gd name="T69" fmla="*/ 0 h 370"/>
                <a:gd name="T70" fmla="*/ 0 w 150"/>
                <a:gd name="T71" fmla="*/ 0 h 370"/>
                <a:gd name="T72" fmla="*/ 0 w 150"/>
                <a:gd name="T73" fmla="*/ 0 h 370"/>
                <a:gd name="T74" fmla="*/ 0 w 150"/>
                <a:gd name="T75" fmla="*/ 0 h 370"/>
                <a:gd name="T76" fmla="*/ 0 w 150"/>
                <a:gd name="T77" fmla="*/ 0 h 370"/>
                <a:gd name="T78" fmla="*/ 0 w 150"/>
                <a:gd name="T79" fmla="*/ 0 h 370"/>
                <a:gd name="T80" fmla="*/ 0 w 150"/>
                <a:gd name="T81" fmla="*/ 0 h 370"/>
                <a:gd name="T82" fmla="*/ 0 w 150"/>
                <a:gd name="T83" fmla="*/ 0 h 370"/>
                <a:gd name="T84" fmla="*/ 0 w 150"/>
                <a:gd name="T85" fmla="*/ 0 h 370"/>
                <a:gd name="T86" fmla="*/ 0 w 150"/>
                <a:gd name="T87" fmla="*/ 0 h 370"/>
                <a:gd name="T88" fmla="*/ 0 w 150"/>
                <a:gd name="T89" fmla="*/ 0 h 370"/>
                <a:gd name="T90" fmla="*/ 0 w 150"/>
                <a:gd name="T91" fmla="*/ 0 h 370"/>
                <a:gd name="T92" fmla="*/ 0 w 150"/>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370">
                  <a:moveTo>
                    <a:pt x="150" y="370"/>
                  </a:moveTo>
                  <a:lnTo>
                    <a:pt x="143" y="370"/>
                  </a:lnTo>
                  <a:lnTo>
                    <a:pt x="137" y="370"/>
                  </a:lnTo>
                  <a:lnTo>
                    <a:pt x="131" y="370"/>
                  </a:lnTo>
                  <a:lnTo>
                    <a:pt x="126" y="369"/>
                  </a:lnTo>
                  <a:lnTo>
                    <a:pt x="120" y="368"/>
                  </a:lnTo>
                  <a:lnTo>
                    <a:pt x="115" y="367"/>
                  </a:lnTo>
                  <a:lnTo>
                    <a:pt x="110" y="364"/>
                  </a:lnTo>
                  <a:lnTo>
                    <a:pt x="106" y="363"/>
                  </a:lnTo>
                  <a:lnTo>
                    <a:pt x="101" y="361"/>
                  </a:lnTo>
                  <a:lnTo>
                    <a:pt x="96" y="358"/>
                  </a:lnTo>
                  <a:lnTo>
                    <a:pt x="91" y="356"/>
                  </a:lnTo>
                  <a:lnTo>
                    <a:pt x="88" y="352"/>
                  </a:lnTo>
                  <a:lnTo>
                    <a:pt x="83" y="350"/>
                  </a:lnTo>
                  <a:lnTo>
                    <a:pt x="79" y="346"/>
                  </a:lnTo>
                  <a:lnTo>
                    <a:pt x="75" y="343"/>
                  </a:lnTo>
                  <a:lnTo>
                    <a:pt x="71" y="340"/>
                  </a:lnTo>
                  <a:lnTo>
                    <a:pt x="66" y="334"/>
                  </a:lnTo>
                  <a:lnTo>
                    <a:pt x="61" y="330"/>
                  </a:lnTo>
                  <a:lnTo>
                    <a:pt x="57" y="325"/>
                  </a:lnTo>
                  <a:lnTo>
                    <a:pt x="51" y="320"/>
                  </a:lnTo>
                  <a:lnTo>
                    <a:pt x="46" y="314"/>
                  </a:lnTo>
                  <a:lnTo>
                    <a:pt x="41" y="309"/>
                  </a:lnTo>
                  <a:lnTo>
                    <a:pt x="36" y="304"/>
                  </a:lnTo>
                  <a:lnTo>
                    <a:pt x="33" y="300"/>
                  </a:lnTo>
                  <a:lnTo>
                    <a:pt x="28" y="294"/>
                  </a:lnTo>
                  <a:lnTo>
                    <a:pt x="23" y="288"/>
                  </a:lnTo>
                  <a:lnTo>
                    <a:pt x="20" y="282"/>
                  </a:lnTo>
                  <a:lnTo>
                    <a:pt x="16" y="277"/>
                  </a:lnTo>
                  <a:lnTo>
                    <a:pt x="12" y="270"/>
                  </a:lnTo>
                  <a:lnTo>
                    <a:pt x="9" y="263"/>
                  </a:lnTo>
                  <a:lnTo>
                    <a:pt x="6" y="257"/>
                  </a:lnTo>
                  <a:lnTo>
                    <a:pt x="5" y="251"/>
                  </a:lnTo>
                  <a:lnTo>
                    <a:pt x="4" y="246"/>
                  </a:lnTo>
                  <a:lnTo>
                    <a:pt x="3" y="241"/>
                  </a:lnTo>
                  <a:lnTo>
                    <a:pt x="2" y="236"/>
                  </a:lnTo>
                  <a:lnTo>
                    <a:pt x="2" y="233"/>
                  </a:lnTo>
                  <a:lnTo>
                    <a:pt x="0" y="228"/>
                  </a:lnTo>
                  <a:lnTo>
                    <a:pt x="0" y="224"/>
                  </a:lnTo>
                  <a:lnTo>
                    <a:pt x="0" y="219"/>
                  </a:lnTo>
                  <a:lnTo>
                    <a:pt x="0" y="216"/>
                  </a:lnTo>
                  <a:lnTo>
                    <a:pt x="0" y="211"/>
                  </a:lnTo>
                  <a:lnTo>
                    <a:pt x="0" y="207"/>
                  </a:lnTo>
                  <a:lnTo>
                    <a:pt x="0" y="203"/>
                  </a:lnTo>
                  <a:lnTo>
                    <a:pt x="2" y="198"/>
                  </a:lnTo>
                  <a:lnTo>
                    <a:pt x="2" y="193"/>
                  </a:lnTo>
                  <a:lnTo>
                    <a:pt x="2" y="189"/>
                  </a:lnTo>
                  <a:lnTo>
                    <a:pt x="2" y="185"/>
                  </a:lnTo>
                  <a:lnTo>
                    <a:pt x="2" y="181"/>
                  </a:lnTo>
                  <a:lnTo>
                    <a:pt x="4" y="169"/>
                  </a:lnTo>
                  <a:lnTo>
                    <a:pt x="5" y="158"/>
                  </a:lnTo>
                  <a:lnTo>
                    <a:pt x="6" y="146"/>
                  </a:lnTo>
                  <a:lnTo>
                    <a:pt x="9" y="136"/>
                  </a:lnTo>
                  <a:lnTo>
                    <a:pt x="11" y="124"/>
                  </a:lnTo>
                  <a:lnTo>
                    <a:pt x="15" y="113"/>
                  </a:lnTo>
                  <a:lnTo>
                    <a:pt x="17" y="101"/>
                  </a:lnTo>
                  <a:lnTo>
                    <a:pt x="22" y="91"/>
                  </a:lnTo>
                  <a:lnTo>
                    <a:pt x="26" y="80"/>
                  </a:lnTo>
                  <a:lnTo>
                    <a:pt x="30" y="71"/>
                  </a:lnTo>
                  <a:lnTo>
                    <a:pt x="36" y="60"/>
                  </a:lnTo>
                  <a:lnTo>
                    <a:pt x="43" y="52"/>
                  </a:lnTo>
                  <a:lnTo>
                    <a:pt x="51" y="42"/>
                  </a:lnTo>
                  <a:lnTo>
                    <a:pt x="60" y="35"/>
                  </a:lnTo>
                  <a:lnTo>
                    <a:pt x="70" y="28"/>
                  </a:lnTo>
                  <a:lnTo>
                    <a:pt x="81" y="21"/>
                  </a:lnTo>
                  <a:lnTo>
                    <a:pt x="84" y="18"/>
                  </a:lnTo>
                  <a:lnTo>
                    <a:pt x="89" y="16"/>
                  </a:lnTo>
                  <a:lnTo>
                    <a:pt x="92" y="12"/>
                  </a:lnTo>
                  <a:lnTo>
                    <a:pt x="97" y="10"/>
                  </a:lnTo>
                  <a:lnTo>
                    <a:pt x="102" y="7"/>
                  </a:lnTo>
                  <a:lnTo>
                    <a:pt x="106" y="5"/>
                  </a:lnTo>
                  <a:lnTo>
                    <a:pt x="110" y="3"/>
                  </a:lnTo>
                  <a:lnTo>
                    <a:pt x="115" y="0"/>
                  </a:lnTo>
                  <a:lnTo>
                    <a:pt x="118" y="1"/>
                  </a:lnTo>
                  <a:lnTo>
                    <a:pt x="120" y="4"/>
                  </a:lnTo>
                  <a:lnTo>
                    <a:pt x="113" y="7"/>
                  </a:lnTo>
                  <a:lnTo>
                    <a:pt x="106" y="11"/>
                  </a:lnTo>
                  <a:lnTo>
                    <a:pt x="98" y="16"/>
                  </a:lnTo>
                  <a:lnTo>
                    <a:pt x="92" y="19"/>
                  </a:lnTo>
                  <a:lnTo>
                    <a:pt x="85" y="24"/>
                  </a:lnTo>
                  <a:lnTo>
                    <a:pt x="78" y="28"/>
                  </a:lnTo>
                  <a:lnTo>
                    <a:pt x="72" y="33"/>
                  </a:lnTo>
                  <a:lnTo>
                    <a:pt x="66" y="39"/>
                  </a:lnTo>
                  <a:lnTo>
                    <a:pt x="60" y="43"/>
                  </a:lnTo>
                  <a:lnTo>
                    <a:pt x="54" y="48"/>
                  </a:lnTo>
                  <a:lnTo>
                    <a:pt x="48" y="54"/>
                  </a:lnTo>
                  <a:lnTo>
                    <a:pt x="45" y="60"/>
                  </a:lnTo>
                  <a:lnTo>
                    <a:pt x="40" y="66"/>
                  </a:lnTo>
                  <a:lnTo>
                    <a:pt x="36" y="73"/>
                  </a:lnTo>
                  <a:lnTo>
                    <a:pt x="33" y="80"/>
                  </a:lnTo>
                  <a:lnTo>
                    <a:pt x="30" y="88"/>
                  </a:lnTo>
                  <a:lnTo>
                    <a:pt x="28" y="96"/>
                  </a:lnTo>
                  <a:lnTo>
                    <a:pt x="24" y="104"/>
                  </a:lnTo>
                  <a:lnTo>
                    <a:pt x="22" y="113"/>
                  </a:lnTo>
                  <a:lnTo>
                    <a:pt x="20" y="122"/>
                  </a:lnTo>
                  <a:lnTo>
                    <a:pt x="17" y="131"/>
                  </a:lnTo>
                  <a:lnTo>
                    <a:pt x="15" y="139"/>
                  </a:lnTo>
                  <a:lnTo>
                    <a:pt x="14" y="149"/>
                  </a:lnTo>
                  <a:lnTo>
                    <a:pt x="11" y="158"/>
                  </a:lnTo>
                  <a:lnTo>
                    <a:pt x="10" y="168"/>
                  </a:lnTo>
                  <a:lnTo>
                    <a:pt x="9" y="176"/>
                  </a:lnTo>
                  <a:lnTo>
                    <a:pt x="8" y="186"/>
                  </a:lnTo>
                  <a:lnTo>
                    <a:pt x="8" y="195"/>
                  </a:lnTo>
                  <a:lnTo>
                    <a:pt x="6" y="205"/>
                  </a:lnTo>
                  <a:lnTo>
                    <a:pt x="6" y="215"/>
                  </a:lnTo>
                  <a:lnTo>
                    <a:pt x="6" y="224"/>
                  </a:lnTo>
                  <a:lnTo>
                    <a:pt x="8" y="234"/>
                  </a:lnTo>
                  <a:lnTo>
                    <a:pt x="9" y="240"/>
                  </a:lnTo>
                  <a:lnTo>
                    <a:pt x="10" y="246"/>
                  </a:lnTo>
                  <a:lnTo>
                    <a:pt x="11" y="253"/>
                  </a:lnTo>
                  <a:lnTo>
                    <a:pt x="15" y="259"/>
                  </a:lnTo>
                  <a:lnTo>
                    <a:pt x="17" y="265"/>
                  </a:lnTo>
                  <a:lnTo>
                    <a:pt x="20" y="271"/>
                  </a:lnTo>
                  <a:lnTo>
                    <a:pt x="23" y="277"/>
                  </a:lnTo>
                  <a:lnTo>
                    <a:pt x="28" y="283"/>
                  </a:lnTo>
                  <a:lnTo>
                    <a:pt x="30" y="289"/>
                  </a:lnTo>
                  <a:lnTo>
                    <a:pt x="35" y="294"/>
                  </a:lnTo>
                  <a:lnTo>
                    <a:pt x="40" y="300"/>
                  </a:lnTo>
                  <a:lnTo>
                    <a:pt x="45" y="306"/>
                  </a:lnTo>
                  <a:lnTo>
                    <a:pt x="49" y="310"/>
                  </a:lnTo>
                  <a:lnTo>
                    <a:pt x="55" y="315"/>
                  </a:lnTo>
                  <a:lnTo>
                    <a:pt x="60" y="320"/>
                  </a:lnTo>
                  <a:lnTo>
                    <a:pt x="67" y="326"/>
                  </a:lnTo>
                  <a:lnTo>
                    <a:pt x="71" y="330"/>
                  </a:lnTo>
                  <a:lnTo>
                    <a:pt x="75" y="333"/>
                  </a:lnTo>
                  <a:lnTo>
                    <a:pt x="78" y="337"/>
                  </a:lnTo>
                  <a:lnTo>
                    <a:pt x="83" y="342"/>
                  </a:lnTo>
                  <a:lnTo>
                    <a:pt x="88" y="344"/>
                  </a:lnTo>
                  <a:lnTo>
                    <a:pt x="92" y="348"/>
                  </a:lnTo>
                  <a:lnTo>
                    <a:pt x="97" y="351"/>
                  </a:lnTo>
                  <a:lnTo>
                    <a:pt x="102" y="355"/>
                  </a:lnTo>
                  <a:lnTo>
                    <a:pt x="107" y="357"/>
                  </a:lnTo>
                  <a:lnTo>
                    <a:pt x="112" y="360"/>
                  </a:lnTo>
                  <a:lnTo>
                    <a:pt x="118" y="361"/>
                  </a:lnTo>
                  <a:lnTo>
                    <a:pt x="124" y="363"/>
                  </a:lnTo>
                  <a:lnTo>
                    <a:pt x="128" y="364"/>
                  </a:lnTo>
                  <a:lnTo>
                    <a:pt x="134" y="366"/>
                  </a:lnTo>
                  <a:lnTo>
                    <a:pt x="140" y="366"/>
                  </a:lnTo>
                  <a:lnTo>
                    <a:pt x="146" y="366"/>
                  </a:lnTo>
                  <a:lnTo>
                    <a:pt x="148" y="368"/>
                  </a:lnTo>
                  <a:lnTo>
                    <a:pt x="15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60" name="Freeform 1089"/>
            <p:cNvSpPr>
              <a:spLocks/>
            </p:cNvSpPr>
            <p:nvPr/>
          </p:nvSpPr>
          <p:spPr bwMode="auto">
            <a:xfrm>
              <a:off x="3386" y="2072"/>
              <a:ext cx="91" cy="52"/>
            </a:xfrm>
            <a:custGeom>
              <a:avLst/>
              <a:gdLst>
                <a:gd name="T0" fmla="*/ 0 w 361"/>
                <a:gd name="T1" fmla="*/ 0 h 208"/>
                <a:gd name="T2" fmla="*/ 0 w 361"/>
                <a:gd name="T3" fmla="*/ 0 h 208"/>
                <a:gd name="T4" fmla="*/ 0 w 361"/>
                <a:gd name="T5" fmla="*/ 0 h 208"/>
                <a:gd name="T6" fmla="*/ 0 w 361"/>
                <a:gd name="T7" fmla="*/ 0 h 208"/>
                <a:gd name="T8" fmla="*/ 0 w 361"/>
                <a:gd name="T9" fmla="*/ 0 h 208"/>
                <a:gd name="T10" fmla="*/ 0 w 361"/>
                <a:gd name="T11" fmla="*/ 0 h 208"/>
                <a:gd name="T12" fmla="*/ 0 w 361"/>
                <a:gd name="T13" fmla="*/ 0 h 208"/>
                <a:gd name="T14" fmla="*/ 0 w 361"/>
                <a:gd name="T15" fmla="*/ 0 h 208"/>
                <a:gd name="T16" fmla="*/ 0 w 361"/>
                <a:gd name="T17" fmla="*/ 0 h 208"/>
                <a:gd name="T18" fmla="*/ 0 w 361"/>
                <a:gd name="T19" fmla="*/ 0 h 208"/>
                <a:gd name="T20" fmla="*/ 0 w 361"/>
                <a:gd name="T21" fmla="*/ 0 h 208"/>
                <a:gd name="T22" fmla="*/ 0 w 361"/>
                <a:gd name="T23" fmla="*/ 0 h 208"/>
                <a:gd name="T24" fmla="*/ 0 w 361"/>
                <a:gd name="T25" fmla="*/ 0 h 208"/>
                <a:gd name="T26" fmla="*/ 0 w 361"/>
                <a:gd name="T27" fmla="*/ 0 h 208"/>
                <a:gd name="T28" fmla="*/ 0 w 361"/>
                <a:gd name="T29" fmla="*/ 0 h 208"/>
                <a:gd name="T30" fmla="*/ 0 w 361"/>
                <a:gd name="T31" fmla="*/ 0 h 208"/>
                <a:gd name="T32" fmla="*/ 0 w 361"/>
                <a:gd name="T33" fmla="*/ 0 h 208"/>
                <a:gd name="T34" fmla="*/ 0 w 361"/>
                <a:gd name="T35" fmla="*/ 0 h 208"/>
                <a:gd name="T36" fmla="*/ 0 w 361"/>
                <a:gd name="T37" fmla="*/ 0 h 208"/>
                <a:gd name="T38" fmla="*/ 0 w 361"/>
                <a:gd name="T39" fmla="*/ 0 h 208"/>
                <a:gd name="T40" fmla="*/ 0 w 361"/>
                <a:gd name="T41" fmla="*/ 0 h 208"/>
                <a:gd name="T42" fmla="*/ 0 w 361"/>
                <a:gd name="T43" fmla="*/ 0 h 208"/>
                <a:gd name="T44" fmla="*/ 0 w 361"/>
                <a:gd name="T45" fmla="*/ 0 h 208"/>
                <a:gd name="T46" fmla="*/ 0 w 361"/>
                <a:gd name="T47" fmla="*/ 0 h 208"/>
                <a:gd name="T48" fmla="*/ 0 w 361"/>
                <a:gd name="T49" fmla="*/ 0 h 208"/>
                <a:gd name="T50" fmla="*/ 0 w 361"/>
                <a:gd name="T51" fmla="*/ 0 h 208"/>
                <a:gd name="T52" fmla="*/ 0 w 361"/>
                <a:gd name="T53" fmla="*/ 0 h 208"/>
                <a:gd name="T54" fmla="*/ 0 w 361"/>
                <a:gd name="T55" fmla="*/ 0 h 208"/>
                <a:gd name="T56" fmla="*/ 0 w 361"/>
                <a:gd name="T57" fmla="*/ 0 h 208"/>
                <a:gd name="T58" fmla="*/ 0 w 361"/>
                <a:gd name="T59" fmla="*/ 0 h 208"/>
                <a:gd name="T60" fmla="*/ 0 w 361"/>
                <a:gd name="T61" fmla="*/ 0 h 208"/>
                <a:gd name="T62" fmla="*/ 0 w 361"/>
                <a:gd name="T63" fmla="*/ 0 h 208"/>
                <a:gd name="T64" fmla="*/ 0 w 361"/>
                <a:gd name="T65" fmla="*/ 0 h 208"/>
                <a:gd name="T66" fmla="*/ 0 w 361"/>
                <a:gd name="T67" fmla="*/ 0 h 208"/>
                <a:gd name="T68" fmla="*/ 0 w 361"/>
                <a:gd name="T69" fmla="*/ 0 h 208"/>
                <a:gd name="T70" fmla="*/ 0 w 361"/>
                <a:gd name="T71" fmla="*/ 0 h 208"/>
                <a:gd name="T72" fmla="*/ 0 w 361"/>
                <a:gd name="T73" fmla="*/ 0 h 208"/>
                <a:gd name="T74" fmla="*/ 0 w 361"/>
                <a:gd name="T75" fmla="*/ 0 h 208"/>
                <a:gd name="T76" fmla="*/ 0 w 361"/>
                <a:gd name="T77" fmla="*/ 0 h 208"/>
                <a:gd name="T78" fmla="*/ 0 w 361"/>
                <a:gd name="T79" fmla="*/ 0 h 208"/>
                <a:gd name="T80" fmla="*/ 0 w 361"/>
                <a:gd name="T81" fmla="*/ 0 h 208"/>
                <a:gd name="T82" fmla="*/ 0 w 361"/>
                <a:gd name="T83" fmla="*/ 0 h 208"/>
                <a:gd name="T84" fmla="*/ 0 w 361"/>
                <a:gd name="T85" fmla="*/ 0 h 208"/>
                <a:gd name="T86" fmla="*/ 0 w 361"/>
                <a:gd name="T87" fmla="*/ 0 h 208"/>
                <a:gd name="T88" fmla="*/ 0 w 361"/>
                <a:gd name="T89" fmla="*/ 0 h 208"/>
                <a:gd name="T90" fmla="*/ 0 w 361"/>
                <a:gd name="T91" fmla="*/ 0 h 208"/>
                <a:gd name="T92" fmla="*/ 0 w 361"/>
                <a:gd name="T93" fmla="*/ 0 h 208"/>
                <a:gd name="T94" fmla="*/ 0 w 361"/>
                <a:gd name="T95" fmla="*/ 0 h 208"/>
                <a:gd name="T96" fmla="*/ 0 w 361"/>
                <a:gd name="T97" fmla="*/ 0 h 208"/>
                <a:gd name="T98" fmla="*/ 0 w 361"/>
                <a:gd name="T99" fmla="*/ 0 h 208"/>
                <a:gd name="T100" fmla="*/ 0 w 361"/>
                <a:gd name="T101" fmla="*/ 0 h 208"/>
                <a:gd name="T102" fmla="*/ 0 w 361"/>
                <a:gd name="T103" fmla="*/ 0 h 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1" h="208">
                  <a:moveTo>
                    <a:pt x="361" y="4"/>
                  </a:moveTo>
                  <a:lnTo>
                    <a:pt x="358" y="4"/>
                  </a:lnTo>
                  <a:lnTo>
                    <a:pt x="354" y="5"/>
                  </a:lnTo>
                  <a:lnTo>
                    <a:pt x="350" y="5"/>
                  </a:lnTo>
                  <a:lnTo>
                    <a:pt x="346" y="6"/>
                  </a:lnTo>
                  <a:lnTo>
                    <a:pt x="342" y="6"/>
                  </a:lnTo>
                  <a:lnTo>
                    <a:pt x="338" y="9"/>
                  </a:lnTo>
                  <a:lnTo>
                    <a:pt x="333" y="10"/>
                  </a:lnTo>
                  <a:lnTo>
                    <a:pt x="328" y="11"/>
                  </a:lnTo>
                  <a:lnTo>
                    <a:pt x="323" y="12"/>
                  </a:lnTo>
                  <a:lnTo>
                    <a:pt x="318" y="14"/>
                  </a:lnTo>
                  <a:lnTo>
                    <a:pt x="314" y="16"/>
                  </a:lnTo>
                  <a:lnTo>
                    <a:pt x="309" y="18"/>
                  </a:lnTo>
                  <a:lnTo>
                    <a:pt x="304" y="21"/>
                  </a:lnTo>
                  <a:lnTo>
                    <a:pt x="300" y="24"/>
                  </a:lnTo>
                  <a:lnTo>
                    <a:pt x="296" y="28"/>
                  </a:lnTo>
                  <a:lnTo>
                    <a:pt x="292" y="31"/>
                  </a:lnTo>
                  <a:lnTo>
                    <a:pt x="285" y="37"/>
                  </a:lnTo>
                  <a:lnTo>
                    <a:pt x="280" y="43"/>
                  </a:lnTo>
                  <a:lnTo>
                    <a:pt x="275" y="49"/>
                  </a:lnTo>
                  <a:lnTo>
                    <a:pt x="271" y="57"/>
                  </a:lnTo>
                  <a:lnTo>
                    <a:pt x="266" y="63"/>
                  </a:lnTo>
                  <a:lnTo>
                    <a:pt x="261" y="70"/>
                  </a:lnTo>
                  <a:lnTo>
                    <a:pt x="256" y="76"/>
                  </a:lnTo>
                  <a:lnTo>
                    <a:pt x="251" y="83"/>
                  </a:lnTo>
                  <a:lnTo>
                    <a:pt x="247" y="89"/>
                  </a:lnTo>
                  <a:lnTo>
                    <a:pt x="242" y="95"/>
                  </a:lnTo>
                  <a:lnTo>
                    <a:pt x="236" y="100"/>
                  </a:lnTo>
                  <a:lnTo>
                    <a:pt x="230" y="106"/>
                  </a:lnTo>
                  <a:lnTo>
                    <a:pt x="223" y="109"/>
                  </a:lnTo>
                  <a:lnTo>
                    <a:pt x="217" y="114"/>
                  </a:lnTo>
                  <a:lnTo>
                    <a:pt x="210" y="118"/>
                  </a:lnTo>
                  <a:lnTo>
                    <a:pt x="202" y="121"/>
                  </a:lnTo>
                  <a:lnTo>
                    <a:pt x="198" y="124"/>
                  </a:lnTo>
                  <a:lnTo>
                    <a:pt x="194" y="125"/>
                  </a:lnTo>
                  <a:lnTo>
                    <a:pt x="189" y="127"/>
                  </a:lnTo>
                  <a:lnTo>
                    <a:pt x="186" y="129"/>
                  </a:lnTo>
                  <a:lnTo>
                    <a:pt x="182" y="130"/>
                  </a:lnTo>
                  <a:lnTo>
                    <a:pt x="178" y="132"/>
                  </a:lnTo>
                  <a:lnTo>
                    <a:pt x="174" y="133"/>
                  </a:lnTo>
                  <a:lnTo>
                    <a:pt x="170" y="135"/>
                  </a:lnTo>
                  <a:lnTo>
                    <a:pt x="165" y="136"/>
                  </a:lnTo>
                  <a:lnTo>
                    <a:pt x="162" y="137"/>
                  </a:lnTo>
                  <a:lnTo>
                    <a:pt x="157" y="138"/>
                  </a:lnTo>
                  <a:lnTo>
                    <a:pt x="153" y="139"/>
                  </a:lnTo>
                  <a:lnTo>
                    <a:pt x="149" y="141"/>
                  </a:lnTo>
                  <a:lnTo>
                    <a:pt x="144" y="142"/>
                  </a:lnTo>
                  <a:lnTo>
                    <a:pt x="140" y="144"/>
                  </a:lnTo>
                  <a:lnTo>
                    <a:pt x="135" y="145"/>
                  </a:lnTo>
                  <a:lnTo>
                    <a:pt x="131" y="146"/>
                  </a:lnTo>
                  <a:lnTo>
                    <a:pt x="126" y="148"/>
                  </a:lnTo>
                  <a:lnTo>
                    <a:pt x="120" y="150"/>
                  </a:lnTo>
                  <a:lnTo>
                    <a:pt x="115" y="151"/>
                  </a:lnTo>
                  <a:lnTo>
                    <a:pt x="110" y="152"/>
                  </a:lnTo>
                  <a:lnTo>
                    <a:pt x="106" y="155"/>
                  </a:lnTo>
                  <a:lnTo>
                    <a:pt x="100" y="157"/>
                  </a:lnTo>
                  <a:lnTo>
                    <a:pt x="95" y="160"/>
                  </a:lnTo>
                  <a:lnTo>
                    <a:pt x="89" y="161"/>
                  </a:lnTo>
                  <a:lnTo>
                    <a:pt x="84" y="163"/>
                  </a:lnTo>
                  <a:lnTo>
                    <a:pt x="78" y="166"/>
                  </a:lnTo>
                  <a:lnTo>
                    <a:pt x="73" y="168"/>
                  </a:lnTo>
                  <a:lnTo>
                    <a:pt x="67" y="170"/>
                  </a:lnTo>
                  <a:lnTo>
                    <a:pt x="62" y="173"/>
                  </a:lnTo>
                  <a:lnTo>
                    <a:pt x="58" y="175"/>
                  </a:lnTo>
                  <a:lnTo>
                    <a:pt x="53" y="178"/>
                  </a:lnTo>
                  <a:lnTo>
                    <a:pt x="49" y="179"/>
                  </a:lnTo>
                  <a:lnTo>
                    <a:pt x="46" y="181"/>
                  </a:lnTo>
                  <a:lnTo>
                    <a:pt x="42" y="182"/>
                  </a:lnTo>
                  <a:lnTo>
                    <a:pt x="40" y="184"/>
                  </a:lnTo>
                  <a:lnTo>
                    <a:pt x="36" y="186"/>
                  </a:lnTo>
                  <a:lnTo>
                    <a:pt x="33" y="187"/>
                  </a:lnTo>
                  <a:lnTo>
                    <a:pt x="30" y="190"/>
                  </a:lnTo>
                  <a:lnTo>
                    <a:pt x="27" y="192"/>
                  </a:lnTo>
                  <a:lnTo>
                    <a:pt x="24" y="193"/>
                  </a:lnTo>
                  <a:lnTo>
                    <a:pt x="21" y="196"/>
                  </a:lnTo>
                  <a:lnTo>
                    <a:pt x="17" y="197"/>
                  </a:lnTo>
                  <a:lnTo>
                    <a:pt x="15" y="199"/>
                  </a:lnTo>
                  <a:lnTo>
                    <a:pt x="11" y="200"/>
                  </a:lnTo>
                  <a:lnTo>
                    <a:pt x="7" y="203"/>
                  </a:lnTo>
                  <a:lnTo>
                    <a:pt x="5" y="205"/>
                  </a:lnTo>
                  <a:lnTo>
                    <a:pt x="1" y="208"/>
                  </a:lnTo>
                  <a:lnTo>
                    <a:pt x="0" y="202"/>
                  </a:lnTo>
                  <a:lnTo>
                    <a:pt x="3" y="199"/>
                  </a:lnTo>
                  <a:lnTo>
                    <a:pt x="7" y="197"/>
                  </a:lnTo>
                  <a:lnTo>
                    <a:pt x="12" y="193"/>
                  </a:lnTo>
                  <a:lnTo>
                    <a:pt x="17" y="191"/>
                  </a:lnTo>
                  <a:lnTo>
                    <a:pt x="21" y="187"/>
                  </a:lnTo>
                  <a:lnTo>
                    <a:pt x="25" y="185"/>
                  </a:lnTo>
                  <a:lnTo>
                    <a:pt x="29" y="182"/>
                  </a:lnTo>
                  <a:lnTo>
                    <a:pt x="31" y="182"/>
                  </a:lnTo>
                  <a:lnTo>
                    <a:pt x="37" y="179"/>
                  </a:lnTo>
                  <a:lnTo>
                    <a:pt x="42" y="176"/>
                  </a:lnTo>
                  <a:lnTo>
                    <a:pt x="48" y="174"/>
                  </a:lnTo>
                  <a:lnTo>
                    <a:pt x="54" y="172"/>
                  </a:lnTo>
                  <a:lnTo>
                    <a:pt x="59" y="169"/>
                  </a:lnTo>
                  <a:lnTo>
                    <a:pt x="65" y="167"/>
                  </a:lnTo>
                  <a:lnTo>
                    <a:pt x="70" y="164"/>
                  </a:lnTo>
                  <a:lnTo>
                    <a:pt x="76" y="162"/>
                  </a:lnTo>
                  <a:lnTo>
                    <a:pt x="82" y="158"/>
                  </a:lnTo>
                  <a:lnTo>
                    <a:pt x="88" y="156"/>
                  </a:lnTo>
                  <a:lnTo>
                    <a:pt x="92" y="154"/>
                  </a:lnTo>
                  <a:lnTo>
                    <a:pt x="98" y="151"/>
                  </a:lnTo>
                  <a:lnTo>
                    <a:pt x="104" y="149"/>
                  </a:lnTo>
                  <a:lnTo>
                    <a:pt x="110" y="146"/>
                  </a:lnTo>
                  <a:lnTo>
                    <a:pt x="115" y="145"/>
                  </a:lnTo>
                  <a:lnTo>
                    <a:pt x="121" y="143"/>
                  </a:lnTo>
                  <a:lnTo>
                    <a:pt x="127" y="141"/>
                  </a:lnTo>
                  <a:lnTo>
                    <a:pt x="134" y="139"/>
                  </a:lnTo>
                  <a:lnTo>
                    <a:pt x="140" y="137"/>
                  </a:lnTo>
                  <a:lnTo>
                    <a:pt x="147" y="135"/>
                  </a:lnTo>
                  <a:lnTo>
                    <a:pt x="152" y="133"/>
                  </a:lnTo>
                  <a:lnTo>
                    <a:pt x="159" y="131"/>
                  </a:lnTo>
                  <a:lnTo>
                    <a:pt x="165" y="129"/>
                  </a:lnTo>
                  <a:lnTo>
                    <a:pt x="172" y="127"/>
                  </a:lnTo>
                  <a:lnTo>
                    <a:pt x="178" y="125"/>
                  </a:lnTo>
                  <a:lnTo>
                    <a:pt x="183" y="123"/>
                  </a:lnTo>
                  <a:lnTo>
                    <a:pt x="189" y="120"/>
                  </a:lnTo>
                  <a:lnTo>
                    <a:pt x="196" y="118"/>
                  </a:lnTo>
                  <a:lnTo>
                    <a:pt x="202" y="114"/>
                  </a:lnTo>
                  <a:lnTo>
                    <a:pt x="208" y="112"/>
                  </a:lnTo>
                  <a:lnTo>
                    <a:pt x="214" y="108"/>
                  </a:lnTo>
                  <a:lnTo>
                    <a:pt x="220" y="106"/>
                  </a:lnTo>
                  <a:lnTo>
                    <a:pt x="226" y="100"/>
                  </a:lnTo>
                  <a:lnTo>
                    <a:pt x="232" y="94"/>
                  </a:lnTo>
                  <a:lnTo>
                    <a:pt x="238" y="88"/>
                  </a:lnTo>
                  <a:lnTo>
                    <a:pt x="243" y="82"/>
                  </a:lnTo>
                  <a:lnTo>
                    <a:pt x="248" y="76"/>
                  </a:lnTo>
                  <a:lnTo>
                    <a:pt x="253" y="70"/>
                  </a:lnTo>
                  <a:lnTo>
                    <a:pt x="256" y="64"/>
                  </a:lnTo>
                  <a:lnTo>
                    <a:pt x="261" y="58"/>
                  </a:lnTo>
                  <a:lnTo>
                    <a:pt x="266" y="51"/>
                  </a:lnTo>
                  <a:lnTo>
                    <a:pt x="269" y="45"/>
                  </a:lnTo>
                  <a:lnTo>
                    <a:pt x="274" y="39"/>
                  </a:lnTo>
                  <a:lnTo>
                    <a:pt x="279" y="33"/>
                  </a:lnTo>
                  <a:lnTo>
                    <a:pt x="284" y="28"/>
                  </a:lnTo>
                  <a:lnTo>
                    <a:pt x="290" y="23"/>
                  </a:lnTo>
                  <a:lnTo>
                    <a:pt x="297" y="18"/>
                  </a:lnTo>
                  <a:lnTo>
                    <a:pt x="304" y="15"/>
                  </a:lnTo>
                  <a:lnTo>
                    <a:pt x="306" y="12"/>
                  </a:lnTo>
                  <a:lnTo>
                    <a:pt x="310" y="11"/>
                  </a:lnTo>
                  <a:lnTo>
                    <a:pt x="312" y="10"/>
                  </a:lnTo>
                  <a:lnTo>
                    <a:pt x="316" y="9"/>
                  </a:lnTo>
                  <a:lnTo>
                    <a:pt x="320" y="6"/>
                  </a:lnTo>
                  <a:lnTo>
                    <a:pt x="322" y="6"/>
                  </a:lnTo>
                  <a:lnTo>
                    <a:pt x="326" y="5"/>
                  </a:lnTo>
                  <a:lnTo>
                    <a:pt x="329" y="5"/>
                  </a:lnTo>
                  <a:lnTo>
                    <a:pt x="333" y="4"/>
                  </a:lnTo>
                  <a:lnTo>
                    <a:pt x="336" y="3"/>
                  </a:lnTo>
                  <a:lnTo>
                    <a:pt x="340" y="2"/>
                  </a:lnTo>
                  <a:lnTo>
                    <a:pt x="344" y="2"/>
                  </a:lnTo>
                  <a:lnTo>
                    <a:pt x="347" y="2"/>
                  </a:lnTo>
                  <a:lnTo>
                    <a:pt x="351" y="0"/>
                  </a:lnTo>
                  <a:lnTo>
                    <a:pt x="354" y="0"/>
                  </a:lnTo>
                  <a:lnTo>
                    <a:pt x="358" y="0"/>
                  </a:lnTo>
                  <a:lnTo>
                    <a:pt x="359" y="2"/>
                  </a:lnTo>
                  <a:lnTo>
                    <a:pt x="36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61" name="Freeform 1090"/>
            <p:cNvSpPr>
              <a:spLocks/>
            </p:cNvSpPr>
            <p:nvPr/>
          </p:nvSpPr>
          <p:spPr bwMode="auto">
            <a:xfrm>
              <a:off x="3475" y="2070"/>
              <a:ext cx="41" cy="3"/>
            </a:xfrm>
            <a:custGeom>
              <a:avLst/>
              <a:gdLst>
                <a:gd name="T0" fmla="*/ 0 w 168"/>
                <a:gd name="T1" fmla="*/ 0 h 13"/>
                <a:gd name="T2" fmla="*/ 0 w 168"/>
                <a:gd name="T3" fmla="*/ 0 h 13"/>
                <a:gd name="T4" fmla="*/ 0 w 168"/>
                <a:gd name="T5" fmla="*/ 0 h 13"/>
                <a:gd name="T6" fmla="*/ 0 w 168"/>
                <a:gd name="T7" fmla="*/ 0 h 13"/>
                <a:gd name="T8" fmla="*/ 0 w 168"/>
                <a:gd name="T9" fmla="*/ 0 h 13"/>
                <a:gd name="T10" fmla="*/ 0 w 168"/>
                <a:gd name="T11" fmla="*/ 0 h 13"/>
                <a:gd name="T12" fmla="*/ 0 w 168"/>
                <a:gd name="T13" fmla="*/ 0 h 13"/>
                <a:gd name="T14" fmla="*/ 0 w 168"/>
                <a:gd name="T15" fmla="*/ 0 h 13"/>
                <a:gd name="T16" fmla="*/ 0 w 168"/>
                <a:gd name="T17" fmla="*/ 0 h 13"/>
                <a:gd name="T18" fmla="*/ 0 w 168"/>
                <a:gd name="T19" fmla="*/ 0 h 13"/>
                <a:gd name="T20" fmla="*/ 0 w 168"/>
                <a:gd name="T21" fmla="*/ 0 h 13"/>
                <a:gd name="T22" fmla="*/ 0 w 168"/>
                <a:gd name="T23" fmla="*/ 0 h 13"/>
                <a:gd name="T24" fmla="*/ 0 w 168"/>
                <a:gd name="T25" fmla="*/ 0 h 13"/>
                <a:gd name="T26" fmla="*/ 0 w 168"/>
                <a:gd name="T27" fmla="*/ 0 h 13"/>
                <a:gd name="T28" fmla="*/ 0 w 168"/>
                <a:gd name="T29" fmla="*/ 0 h 13"/>
                <a:gd name="T30" fmla="*/ 0 w 168"/>
                <a:gd name="T31" fmla="*/ 0 h 13"/>
                <a:gd name="T32" fmla="*/ 0 w 168"/>
                <a:gd name="T33" fmla="*/ 0 h 13"/>
                <a:gd name="T34" fmla="*/ 0 w 168"/>
                <a:gd name="T35" fmla="*/ 0 h 13"/>
                <a:gd name="T36" fmla="*/ 0 w 168"/>
                <a:gd name="T37" fmla="*/ 0 h 13"/>
                <a:gd name="T38" fmla="*/ 0 w 168"/>
                <a:gd name="T39" fmla="*/ 0 h 13"/>
                <a:gd name="T40" fmla="*/ 0 w 168"/>
                <a:gd name="T41" fmla="*/ 0 h 13"/>
                <a:gd name="T42" fmla="*/ 0 w 168"/>
                <a:gd name="T43" fmla="*/ 0 h 13"/>
                <a:gd name="T44" fmla="*/ 0 w 168"/>
                <a:gd name="T45" fmla="*/ 0 h 13"/>
                <a:gd name="T46" fmla="*/ 0 w 168"/>
                <a:gd name="T47" fmla="*/ 0 h 13"/>
                <a:gd name="T48" fmla="*/ 0 w 168"/>
                <a:gd name="T49" fmla="*/ 0 h 13"/>
                <a:gd name="T50" fmla="*/ 0 w 168"/>
                <a:gd name="T51" fmla="*/ 0 h 13"/>
                <a:gd name="T52" fmla="*/ 0 w 168"/>
                <a:gd name="T53" fmla="*/ 0 h 13"/>
                <a:gd name="T54" fmla="*/ 0 w 168"/>
                <a:gd name="T55" fmla="*/ 0 h 13"/>
                <a:gd name="T56" fmla="*/ 0 w 168"/>
                <a:gd name="T57" fmla="*/ 0 h 13"/>
                <a:gd name="T58" fmla="*/ 0 w 168"/>
                <a:gd name="T59" fmla="*/ 0 h 13"/>
                <a:gd name="T60" fmla="*/ 0 w 168"/>
                <a:gd name="T61" fmla="*/ 0 h 13"/>
                <a:gd name="T62" fmla="*/ 0 w 168"/>
                <a:gd name="T63" fmla="*/ 0 h 13"/>
                <a:gd name="T64" fmla="*/ 0 w 168"/>
                <a:gd name="T65" fmla="*/ 0 h 13"/>
                <a:gd name="T66" fmla="*/ 0 w 168"/>
                <a:gd name="T67" fmla="*/ 0 h 13"/>
                <a:gd name="T68" fmla="*/ 0 w 168"/>
                <a:gd name="T69" fmla="*/ 0 h 13"/>
                <a:gd name="T70" fmla="*/ 0 w 168"/>
                <a:gd name="T71" fmla="*/ 0 h 13"/>
                <a:gd name="T72" fmla="*/ 0 w 168"/>
                <a:gd name="T73" fmla="*/ 0 h 13"/>
                <a:gd name="T74" fmla="*/ 0 w 168"/>
                <a:gd name="T75" fmla="*/ 0 h 13"/>
                <a:gd name="T76" fmla="*/ 0 w 168"/>
                <a:gd name="T77" fmla="*/ 0 h 13"/>
                <a:gd name="T78" fmla="*/ 0 w 168"/>
                <a:gd name="T79" fmla="*/ 0 h 13"/>
                <a:gd name="T80" fmla="*/ 0 w 168"/>
                <a:gd name="T81" fmla="*/ 0 h 13"/>
                <a:gd name="T82" fmla="*/ 0 w 168"/>
                <a:gd name="T83" fmla="*/ 0 h 13"/>
                <a:gd name="T84" fmla="*/ 0 w 168"/>
                <a:gd name="T85" fmla="*/ 0 h 13"/>
                <a:gd name="T86" fmla="*/ 0 w 168"/>
                <a:gd name="T87" fmla="*/ 0 h 13"/>
                <a:gd name="T88" fmla="*/ 0 w 168"/>
                <a:gd name="T89" fmla="*/ 0 h 13"/>
                <a:gd name="T90" fmla="*/ 0 w 168"/>
                <a:gd name="T91" fmla="*/ 0 h 13"/>
                <a:gd name="T92" fmla="*/ 0 w 168"/>
                <a:gd name="T93" fmla="*/ 0 h 13"/>
                <a:gd name="T94" fmla="*/ 0 w 168"/>
                <a:gd name="T95" fmla="*/ 0 h 13"/>
                <a:gd name="T96" fmla="*/ 0 w 168"/>
                <a:gd name="T97" fmla="*/ 0 h 13"/>
                <a:gd name="T98" fmla="*/ 0 w 168"/>
                <a:gd name="T99" fmla="*/ 0 h 13"/>
                <a:gd name="T100" fmla="*/ 0 w 168"/>
                <a:gd name="T101" fmla="*/ 0 h 13"/>
                <a:gd name="T102" fmla="*/ 0 w 168"/>
                <a:gd name="T103" fmla="*/ 0 h 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 h="13">
                  <a:moveTo>
                    <a:pt x="168" y="10"/>
                  </a:moveTo>
                  <a:lnTo>
                    <a:pt x="163" y="11"/>
                  </a:lnTo>
                  <a:lnTo>
                    <a:pt x="158" y="12"/>
                  </a:lnTo>
                  <a:lnTo>
                    <a:pt x="152" y="11"/>
                  </a:lnTo>
                  <a:lnTo>
                    <a:pt x="147" y="10"/>
                  </a:lnTo>
                  <a:lnTo>
                    <a:pt x="144" y="8"/>
                  </a:lnTo>
                  <a:lnTo>
                    <a:pt x="141" y="8"/>
                  </a:lnTo>
                  <a:lnTo>
                    <a:pt x="138" y="7"/>
                  </a:lnTo>
                  <a:lnTo>
                    <a:pt x="135" y="7"/>
                  </a:lnTo>
                  <a:lnTo>
                    <a:pt x="129" y="7"/>
                  </a:lnTo>
                  <a:lnTo>
                    <a:pt x="125" y="8"/>
                  </a:lnTo>
                  <a:lnTo>
                    <a:pt x="116" y="7"/>
                  </a:lnTo>
                  <a:lnTo>
                    <a:pt x="109" y="7"/>
                  </a:lnTo>
                  <a:lnTo>
                    <a:pt x="101" y="6"/>
                  </a:lnTo>
                  <a:lnTo>
                    <a:pt x="93" y="6"/>
                  </a:lnTo>
                  <a:lnTo>
                    <a:pt x="85" y="5"/>
                  </a:lnTo>
                  <a:lnTo>
                    <a:pt x="78" y="5"/>
                  </a:lnTo>
                  <a:lnTo>
                    <a:pt x="71" y="5"/>
                  </a:lnTo>
                  <a:lnTo>
                    <a:pt x="64" y="6"/>
                  </a:lnTo>
                  <a:lnTo>
                    <a:pt x="55" y="6"/>
                  </a:lnTo>
                  <a:lnTo>
                    <a:pt x="48" y="6"/>
                  </a:lnTo>
                  <a:lnTo>
                    <a:pt x="41" y="7"/>
                  </a:lnTo>
                  <a:lnTo>
                    <a:pt x="34" y="8"/>
                  </a:lnTo>
                  <a:lnTo>
                    <a:pt x="25" y="8"/>
                  </a:lnTo>
                  <a:lnTo>
                    <a:pt x="18" y="10"/>
                  </a:lnTo>
                  <a:lnTo>
                    <a:pt x="11" y="11"/>
                  </a:lnTo>
                  <a:lnTo>
                    <a:pt x="4" y="13"/>
                  </a:lnTo>
                  <a:lnTo>
                    <a:pt x="3" y="11"/>
                  </a:lnTo>
                  <a:lnTo>
                    <a:pt x="0" y="10"/>
                  </a:lnTo>
                  <a:lnTo>
                    <a:pt x="8" y="6"/>
                  </a:lnTo>
                  <a:lnTo>
                    <a:pt x="17" y="5"/>
                  </a:lnTo>
                  <a:lnTo>
                    <a:pt x="25" y="2"/>
                  </a:lnTo>
                  <a:lnTo>
                    <a:pt x="36" y="1"/>
                  </a:lnTo>
                  <a:lnTo>
                    <a:pt x="44" y="0"/>
                  </a:lnTo>
                  <a:lnTo>
                    <a:pt x="53" y="0"/>
                  </a:lnTo>
                  <a:lnTo>
                    <a:pt x="62" y="0"/>
                  </a:lnTo>
                  <a:lnTo>
                    <a:pt x="72" y="0"/>
                  </a:lnTo>
                  <a:lnTo>
                    <a:pt x="81" y="0"/>
                  </a:lnTo>
                  <a:lnTo>
                    <a:pt x="90" y="0"/>
                  </a:lnTo>
                  <a:lnTo>
                    <a:pt x="99" y="0"/>
                  </a:lnTo>
                  <a:lnTo>
                    <a:pt x="109" y="1"/>
                  </a:lnTo>
                  <a:lnTo>
                    <a:pt x="119" y="1"/>
                  </a:lnTo>
                  <a:lnTo>
                    <a:pt x="128" y="2"/>
                  </a:lnTo>
                  <a:lnTo>
                    <a:pt x="138" y="4"/>
                  </a:lnTo>
                  <a:lnTo>
                    <a:pt x="147" y="4"/>
                  </a:lnTo>
                  <a:lnTo>
                    <a:pt x="152" y="6"/>
                  </a:lnTo>
                  <a:lnTo>
                    <a:pt x="158" y="6"/>
                  </a:lnTo>
                  <a:lnTo>
                    <a:pt x="160" y="6"/>
                  </a:lnTo>
                  <a:lnTo>
                    <a:pt x="163" y="6"/>
                  </a:lnTo>
                  <a:lnTo>
                    <a:pt x="165" y="7"/>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62" name="Freeform 1091"/>
            <p:cNvSpPr>
              <a:spLocks/>
            </p:cNvSpPr>
            <p:nvPr/>
          </p:nvSpPr>
          <p:spPr bwMode="auto">
            <a:xfrm>
              <a:off x="3515" y="2072"/>
              <a:ext cx="96" cy="38"/>
            </a:xfrm>
            <a:custGeom>
              <a:avLst/>
              <a:gdLst>
                <a:gd name="T0" fmla="*/ 0 w 380"/>
                <a:gd name="T1" fmla="*/ 0 h 151"/>
                <a:gd name="T2" fmla="*/ 0 w 380"/>
                <a:gd name="T3" fmla="*/ 0 h 151"/>
                <a:gd name="T4" fmla="*/ 0 w 380"/>
                <a:gd name="T5" fmla="*/ 0 h 151"/>
                <a:gd name="T6" fmla="*/ 0 w 380"/>
                <a:gd name="T7" fmla="*/ 0 h 151"/>
                <a:gd name="T8" fmla="*/ 0 w 380"/>
                <a:gd name="T9" fmla="*/ 0 h 151"/>
                <a:gd name="T10" fmla="*/ 0 w 380"/>
                <a:gd name="T11" fmla="*/ 0 h 151"/>
                <a:gd name="T12" fmla="*/ 0 w 380"/>
                <a:gd name="T13" fmla="*/ 0 h 151"/>
                <a:gd name="T14" fmla="*/ 0 w 380"/>
                <a:gd name="T15" fmla="*/ 0 h 151"/>
                <a:gd name="T16" fmla="*/ 0 w 380"/>
                <a:gd name="T17" fmla="*/ 0 h 151"/>
                <a:gd name="T18" fmla="*/ 0 w 380"/>
                <a:gd name="T19" fmla="*/ 0 h 151"/>
                <a:gd name="T20" fmla="*/ 0 w 380"/>
                <a:gd name="T21" fmla="*/ 0 h 151"/>
                <a:gd name="T22" fmla="*/ 0 w 380"/>
                <a:gd name="T23" fmla="*/ 0 h 151"/>
                <a:gd name="T24" fmla="*/ 0 w 380"/>
                <a:gd name="T25" fmla="*/ 0 h 151"/>
                <a:gd name="T26" fmla="*/ 0 w 380"/>
                <a:gd name="T27" fmla="*/ 0 h 151"/>
                <a:gd name="T28" fmla="*/ 0 w 380"/>
                <a:gd name="T29" fmla="*/ 0 h 151"/>
                <a:gd name="T30" fmla="*/ 0 w 380"/>
                <a:gd name="T31" fmla="*/ 0 h 151"/>
                <a:gd name="T32" fmla="*/ 0 w 380"/>
                <a:gd name="T33" fmla="*/ 0 h 151"/>
                <a:gd name="T34" fmla="*/ 0 w 380"/>
                <a:gd name="T35" fmla="*/ 0 h 151"/>
                <a:gd name="T36" fmla="*/ 0 w 380"/>
                <a:gd name="T37" fmla="*/ 0 h 151"/>
                <a:gd name="T38" fmla="*/ 0 w 380"/>
                <a:gd name="T39" fmla="*/ 0 h 151"/>
                <a:gd name="T40" fmla="*/ 0 w 380"/>
                <a:gd name="T41" fmla="*/ 0 h 151"/>
                <a:gd name="T42" fmla="*/ 0 w 380"/>
                <a:gd name="T43" fmla="*/ 0 h 151"/>
                <a:gd name="T44" fmla="*/ 0 w 380"/>
                <a:gd name="T45" fmla="*/ 0 h 151"/>
                <a:gd name="T46" fmla="*/ 0 w 380"/>
                <a:gd name="T47" fmla="*/ 0 h 151"/>
                <a:gd name="T48" fmla="*/ 0 w 380"/>
                <a:gd name="T49" fmla="*/ 0 h 151"/>
                <a:gd name="T50" fmla="*/ 0 w 380"/>
                <a:gd name="T51" fmla="*/ 0 h 151"/>
                <a:gd name="T52" fmla="*/ 0 w 380"/>
                <a:gd name="T53" fmla="*/ 0 h 151"/>
                <a:gd name="T54" fmla="*/ 0 w 380"/>
                <a:gd name="T55" fmla="*/ 0 h 151"/>
                <a:gd name="T56" fmla="*/ 0 w 380"/>
                <a:gd name="T57" fmla="*/ 0 h 151"/>
                <a:gd name="T58" fmla="*/ 0 w 380"/>
                <a:gd name="T59" fmla="*/ 0 h 151"/>
                <a:gd name="T60" fmla="*/ 0 w 380"/>
                <a:gd name="T61" fmla="*/ 0 h 151"/>
                <a:gd name="T62" fmla="*/ 0 w 380"/>
                <a:gd name="T63" fmla="*/ 0 h 151"/>
                <a:gd name="T64" fmla="*/ 0 w 380"/>
                <a:gd name="T65" fmla="*/ 0 h 151"/>
                <a:gd name="T66" fmla="*/ 0 w 380"/>
                <a:gd name="T67" fmla="*/ 0 h 151"/>
                <a:gd name="T68" fmla="*/ 0 w 380"/>
                <a:gd name="T69" fmla="*/ 0 h 151"/>
                <a:gd name="T70" fmla="*/ 0 w 380"/>
                <a:gd name="T71" fmla="*/ 0 h 151"/>
                <a:gd name="T72" fmla="*/ 0 w 380"/>
                <a:gd name="T73" fmla="*/ 0 h 151"/>
                <a:gd name="T74" fmla="*/ 0 w 380"/>
                <a:gd name="T75" fmla="*/ 0 h 151"/>
                <a:gd name="T76" fmla="*/ 0 w 380"/>
                <a:gd name="T77" fmla="*/ 0 h 151"/>
                <a:gd name="T78" fmla="*/ 0 w 380"/>
                <a:gd name="T79" fmla="*/ 0 h 151"/>
                <a:gd name="T80" fmla="*/ 0 w 380"/>
                <a:gd name="T81" fmla="*/ 0 h 151"/>
                <a:gd name="T82" fmla="*/ 0 w 380"/>
                <a:gd name="T83" fmla="*/ 0 h 151"/>
                <a:gd name="T84" fmla="*/ 0 w 380"/>
                <a:gd name="T85" fmla="*/ 0 h 151"/>
                <a:gd name="T86" fmla="*/ 0 w 380"/>
                <a:gd name="T87" fmla="*/ 0 h 151"/>
                <a:gd name="T88" fmla="*/ 0 w 380"/>
                <a:gd name="T89" fmla="*/ 0 h 151"/>
                <a:gd name="T90" fmla="*/ 0 w 380"/>
                <a:gd name="T91" fmla="*/ 0 h 151"/>
                <a:gd name="T92" fmla="*/ 0 w 380"/>
                <a:gd name="T93" fmla="*/ 0 h 151"/>
                <a:gd name="T94" fmla="*/ 0 w 380"/>
                <a:gd name="T95" fmla="*/ 0 h 151"/>
                <a:gd name="T96" fmla="*/ 0 w 380"/>
                <a:gd name="T97" fmla="*/ 0 h 151"/>
                <a:gd name="T98" fmla="*/ 0 w 380"/>
                <a:gd name="T99" fmla="*/ 0 h 151"/>
                <a:gd name="T100" fmla="*/ 0 w 380"/>
                <a:gd name="T101" fmla="*/ 0 h 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0" h="151">
                  <a:moveTo>
                    <a:pt x="380" y="146"/>
                  </a:moveTo>
                  <a:lnTo>
                    <a:pt x="378" y="148"/>
                  </a:lnTo>
                  <a:lnTo>
                    <a:pt x="376" y="150"/>
                  </a:lnTo>
                  <a:lnTo>
                    <a:pt x="373" y="151"/>
                  </a:lnTo>
                  <a:lnTo>
                    <a:pt x="370" y="150"/>
                  </a:lnTo>
                  <a:lnTo>
                    <a:pt x="367" y="150"/>
                  </a:lnTo>
                  <a:lnTo>
                    <a:pt x="364" y="149"/>
                  </a:lnTo>
                  <a:lnTo>
                    <a:pt x="359" y="148"/>
                  </a:lnTo>
                  <a:lnTo>
                    <a:pt x="355" y="146"/>
                  </a:lnTo>
                  <a:lnTo>
                    <a:pt x="352" y="145"/>
                  </a:lnTo>
                  <a:lnTo>
                    <a:pt x="347" y="145"/>
                  </a:lnTo>
                  <a:lnTo>
                    <a:pt x="343" y="144"/>
                  </a:lnTo>
                  <a:lnTo>
                    <a:pt x="340" y="144"/>
                  </a:lnTo>
                  <a:lnTo>
                    <a:pt x="335" y="143"/>
                  </a:lnTo>
                  <a:lnTo>
                    <a:pt x="330" y="143"/>
                  </a:lnTo>
                  <a:lnTo>
                    <a:pt x="325" y="143"/>
                  </a:lnTo>
                  <a:lnTo>
                    <a:pt x="322" y="143"/>
                  </a:lnTo>
                  <a:lnTo>
                    <a:pt x="317" y="142"/>
                  </a:lnTo>
                  <a:lnTo>
                    <a:pt x="313" y="142"/>
                  </a:lnTo>
                  <a:lnTo>
                    <a:pt x="309" y="142"/>
                  </a:lnTo>
                  <a:lnTo>
                    <a:pt x="305" y="142"/>
                  </a:lnTo>
                  <a:lnTo>
                    <a:pt x="300" y="142"/>
                  </a:lnTo>
                  <a:lnTo>
                    <a:pt x="297" y="141"/>
                  </a:lnTo>
                  <a:lnTo>
                    <a:pt x="292" y="139"/>
                  </a:lnTo>
                  <a:lnTo>
                    <a:pt x="288" y="139"/>
                  </a:lnTo>
                  <a:lnTo>
                    <a:pt x="283" y="138"/>
                  </a:lnTo>
                  <a:lnTo>
                    <a:pt x="279" y="136"/>
                  </a:lnTo>
                  <a:lnTo>
                    <a:pt x="274" y="135"/>
                  </a:lnTo>
                  <a:lnTo>
                    <a:pt x="269" y="132"/>
                  </a:lnTo>
                  <a:lnTo>
                    <a:pt x="261" y="129"/>
                  </a:lnTo>
                  <a:lnTo>
                    <a:pt x="254" y="125"/>
                  </a:lnTo>
                  <a:lnTo>
                    <a:pt x="244" y="120"/>
                  </a:lnTo>
                  <a:lnTo>
                    <a:pt x="236" y="115"/>
                  </a:lnTo>
                  <a:lnTo>
                    <a:pt x="226" y="111"/>
                  </a:lnTo>
                  <a:lnTo>
                    <a:pt x="216" y="106"/>
                  </a:lnTo>
                  <a:lnTo>
                    <a:pt x="207" y="101"/>
                  </a:lnTo>
                  <a:lnTo>
                    <a:pt x="197" y="96"/>
                  </a:lnTo>
                  <a:lnTo>
                    <a:pt x="188" y="90"/>
                  </a:lnTo>
                  <a:lnTo>
                    <a:pt x="178" y="85"/>
                  </a:lnTo>
                  <a:lnTo>
                    <a:pt x="171" y="81"/>
                  </a:lnTo>
                  <a:lnTo>
                    <a:pt x="163" y="76"/>
                  </a:lnTo>
                  <a:lnTo>
                    <a:pt x="157" y="71"/>
                  </a:lnTo>
                  <a:lnTo>
                    <a:pt x="151" y="69"/>
                  </a:lnTo>
                  <a:lnTo>
                    <a:pt x="146" y="65"/>
                  </a:lnTo>
                  <a:lnTo>
                    <a:pt x="142" y="63"/>
                  </a:lnTo>
                  <a:lnTo>
                    <a:pt x="139" y="58"/>
                  </a:lnTo>
                  <a:lnTo>
                    <a:pt x="135" y="54"/>
                  </a:lnTo>
                  <a:lnTo>
                    <a:pt x="132" y="49"/>
                  </a:lnTo>
                  <a:lnTo>
                    <a:pt x="129" y="47"/>
                  </a:lnTo>
                  <a:lnTo>
                    <a:pt x="126" y="43"/>
                  </a:lnTo>
                  <a:lnTo>
                    <a:pt x="124" y="41"/>
                  </a:lnTo>
                  <a:lnTo>
                    <a:pt x="121" y="39"/>
                  </a:lnTo>
                  <a:lnTo>
                    <a:pt x="118" y="37"/>
                  </a:lnTo>
                  <a:lnTo>
                    <a:pt x="115" y="35"/>
                  </a:lnTo>
                  <a:lnTo>
                    <a:pt x="112" y="34"/>
                  </a:lnTo>
                  <a:lnTo>
                    <a:pt x="109" y="33"/>
                  </a:lnTo>
                  <a:lnTo>
                    <a:pt x="106" y="31"/>
                  </a:lnTo>
                  <a:lnTo>
                    <a:pt x="102" y="29"/>
                  </a:lnTo>
                  <a:lnTo>
                    <a:pt x="98" y="28"/>
                  </a:lnTo>
                  <a:lnTo>
                    <a:pt x="92" y="27"/>
                  </a:lnTo>
                  <a:lnTo>
                    <a:pt x="87" y="26"/>
                  </a:lnTo>
                  <a:lnTo>
                    <a:pt x="83" y="23"/>
                  </a:lnTo>
                  <a:lnTo>
                    <a:pt x="77" y="22"/>
                  </a:lnTo>
                  <a:lnTo>
                    <a:pt x="72" y="21"/>
                  </a:lnTo>
                  <a:lnTo>
                    <a:pt x="66" y="20"/>
                  </a:lnTo>
                  <a:lnTo>
                    <a:pt x="61" y="17"/>
                  </a:lnTo>
                  <a:lnTo>
                    <a:pt x="55" y="17"/>
                  </a:lnTo>
                  <a:lnTo>
                    <a:pt x="50" y="15"/>
                  </a:lnTo>
                  <a:lnTo>
                    <a:pt x="45" y="14"/>
                  </a:lnTo>
                  <a:lnTo>
                    <a:pt x="39" y="12"/>
                  </a:lnTo>
                  <a:lnTo>
                    <a:pt x="35" y="11"/>
                  </a:lnTo>
                  <a:lnTo>
                    <a:pt x="29" y="10"/>
                  </a:lnTo>
                  <a:lnTo>
                    <a:pt x="24" y="9"/>
                  </a:lnTo>
                  <a:lnTo>
                    <a:pt x="18" y="8"/>
                  </a:lnTo>
                  <a:lnTo>
                    <a:pt x="12" y="6"/>
                  </a:lnTo>
                  <a:lnTo>
                    <a:pt x="7" y="5"/>
                  </a:lnTo>
                  <a:lnTo>
                    <a:pt x="1" y="5"/>
                  </a:lnTo>
                  <a:lnTo>
                    <a:pt x="1" y="2"/>
                  </a:lnTo>
                  <a:lnTo>
                    <a:pt x="0" y="0"/>
                  </a:lnTo>
                  <a:lnTo>
                    <a:pt x="4" y="0"/>
                  </a:lnTo>
                  <a:lnTo>
                    <a:pt x="6" y="0"/>
                  </a:lnTo>
                  <a:lnTo>
                    <a:pt x="8" y="0"/>
                  </a:lnTo>
                  <a:lnTo>
                    <a:pt x="12" y="0"/>
                  </a:lnTo>
                  <a:lnTo>
                    <a:pt x="16" y="0"/>
                  </a:lnTo>
                  <a:lnTo>
                    <a:pt x="19" y="0"/>
                  </a:lnTo>
                  <a:lnTo>
                    <a:pt x="22" y="0"/>
                  </a:lnTo>
                  <a:lnTo>
                    <a:pt x="25" y="2"/>
                  </a:lnTo>
                  <a:lnTo>
                    <a:pt x="27" y="2"/>
                  </a:lnTo>
                  <a:lnTo>
                    <a:pt x="31" y="3"/>
                  </a:lnTo>
                  <a:lnTo>
                    <a:pt x="35" y="3"/>
                  </a:lnTo>
                  <a:lnTo>
                    <a:pt x="37" y="4"/>
                  </a:lnTo>
                  <a:lnTo>
                    <a:pt x="41" y="5"/>
                  </a:lnTo>
                  <a:lnTo>
                    <a:pt x="43" y="5"/>
                  </a:lnTo>
                  <a:lnTo>
                    <a:pt x="47" y="5"/>
                  </a:lnTo>
                  <a:lnTo>
                    <a:pt x="50" y="6"/>
                  </a:lnTo>
                  <a:lnTo>
                    <a:pt x="56" y="8"/>
                  </a:lnTo>
                  <a:lnTo>
                    <a:pt x="62" y="10"/>
                  </a:lnTo>
                  <a:lnTo>
                    <a:pt x="68" y="11"/>
                  </a:lnTo>
                  <a:lnTo>
                    <a:pt x="75" y="14"/>
                  </a:lnTo>
                  <a:lnTo>
                    <a:pt x="81" y="15"/>
                  </a:lnTo>
                  <a:lnTo>
                    <a:pt x="87" y="17"/>
                  </a:lnTo>
                  <a:lnTo>
                    <a:pt x="93" y="20"/>
                  </a:lnTo>
                  <a:lnTo>
                    <a:pt x="100" y="22"/>
                  </a:lnTo>
                  <a:lnTo>
                    <a:pt x="105" y="24"/>
                  </a:lnTo>
                  <a:lnTo>
                    <a:pt x="111" y="28"/>
                  </a:lnTo>
                  <a:lnTo>
                    <a:pt x="117" y="30"/>
                  </a:lnTo>
                  <a:lnTo>
                    <a:pt x="123" y="35"/>
                  </a:lnTo>
                  <a:lnTo>
                    <a:pt x="129" y="39"/>
                  </a:lnTo>
                  <a:lnTo>
                    <a:pt x="134" y="43"/>
                  </a:lnTo>
                  <a:lnTo>
                    <a:pt x="140" y="48"/>
                  </a:lnTo>
                  <a:lnTo>
                    <a:pt x="145" y="54"/>
                  </a:lnTo>
                  <a:lnTo>
                    <a:pt x="148" y="58"/>
                  </a:lnTo>
                  <a:lnTo>
                    <a:pt x="152" y="61"/>
                  </a:lnTo>
                  <a:lnTo>
                    <a:pt x="155" y="65"/>
                  </a:lnTo>
                  <a:lnTo>
                    <a:pt x="160" y="67"/>
                  </a:lnTo>
                  <a:lnTo>
                    <a:pt x="164" y="70"/>
                  </a:lnTo>
                  <a:lnTo>
                    <a:pt x="169" y="72"/>
                  </a:lnTo>
                  <a:lnTo>
                    <a:pt x="171" y="73"/>
                  </a:lnTo>
                  <a:lnTo>
                    <a:pt x="173" y="75"/>
                  </a:lnTo>
                  <a:lnTo>
                    <a:pt x="176" y="76"/>
                  </a:lnTo>
                  <a:lnTo>
                    <a:pt x="179" y="77"/>
                  </a:lnTo>
                  <a:lnTo>
                    <a:pt x="185" y="81"/>
                  </a:lnTo>
                  <a:lnTo>
                    <a:pt x="193" y="84"/>
                  </a:lnTo>
                  <a:lnTo>
                    <a:pt x="200" y="88"/>
                  </a:lnTo>
                  <a:lnTo>
                    <a:pt x="207" y="93"/>
                  </a:lnTo>
                  <a:lnTo>
                    <a:pt x="214" y="96"/>
                  </a:lnTo>
                  <a:lnTo>
                    <a:pt x="221" y="101"/>
                  </a:lnTo>
                  <a:lnTo>
                    <a:pt x="228" y="105"/>
                  </a:lnTo>
                  <a:lnTo>
                    <a:pt x="236" y="108"/>
                  </a:lnTo>
                  <a:lnTo>
                    <a:pt x="243" y="113"/>
                  </a:lnTo>
                  <a:lnTo>
                    <a:pt x="250" y="117"/>
                  </a:lnTo>
                  <a:lnTo>
                    <a:pt x="257" y="119"/>
                  </a:lnTo>
                  <a:lnTo>
                    <a:pt x="264" y="124"/>
                  </a:lnTo>
                  <a:lnTo>
                    <a:pt x="272" y="126"/>
                  </a:lnTo>
                  <a:lnTo>
                    <a:pt x="279" y="129"/>
                  </a:lnTo>
                  <a:lnTo>
                    <a:pt x="286" y="131"/>
                  </a:lnTo>
                  <a:lnTo>
                    <a:pt x="294" y="133"/>
                  </a:lnTo>
                  <a:lnTo>
                    <a:pt x="299" y="135"/>
                  </a:lnTo>
                  <a:lnTo>
                    <a:pt x="304" y="135"/>
                  </a:lnTo>
                  <a:lnTo>
                    <a:pt x="309" y="135"/>
                  </a:lnTo>
                  <a:lnTo>
                    <a:pt x="316" y="136"/>
                  </a:lnTo>
                  <a:lnTo>
                    <a:pt x="319" y="137"/>
                  </a:lnTo>
                  <a:lnTo>
                    <a:pt x="325" y="137"/>
                  </a:lnTo>
                  <a:lnTo>
                    <a:pt x="331" y="138"/>
                  </a:lnTo>
                  <a:lnTo>
                    <a:pt x="337" y="138"/>
                  </a:lnTo>
                  <a:lnTo>
                    <a:pt x="342" y="138"/>
                  </a:lnTo>
                  <a:lnTo>
                    <a:pt x="348" y="139"/>
                  </a:lnTo>
                  <a:lnTo>
                    <a:pt x="353" y="139"/>
                  </a:lnTo>
                  <a:lnTo>
                    <a:pt x="359" y="141"/>
                  </a:lnTo>
                  <a:lnTo>
                    <a:pt x="365" y="142"/>
                  </a:lnTo>
                  <a:lnTo>
                    <a:pt x="370" y="143"/>
                  </a:lnTo>
                  <a:lnTo>
                    <a:pt x="376" y="145"/>
                  </a:lnTo>
                  <a:lnTo>
                    <a:pt x="38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63" name="Freeform 1092"/>
            <p:cNvSpPr>
              <a:spLocks/>
            </p:cNvSpPr>
            <p:nvPr/>
          </p:nvSpPr>
          <p:spPr bwMode="auto">
            <a:xfrm>
              <a:off x="3607" y="2108"/>
              <a:ext cx="53" cy="68"/>
            </a:xfrm>
            <a:custGeom>
              <a:avLst/>
              <a:gdLst>
                <a:gd name="T0" fmla="*/ 0 w 211"/>
                <a:gd name="T1" fmla="*/ 0 h 272"/>
                <a:gd name="T2" fmla="*/ 0 w 211"/>
                <a:gd name="T3" fmla="*/ 0 h 272"/>
                <a:gd name="T4" fmla="*/ 0 w 211"/>
                <a:gd name="T5" fmla="*/ 0 h 272"/>
                <a:gd name="T6" fmla="*/ 0 w 211"/>
                <a:gd name="T7" fmla="*/ 0 h 272"/>
                <a:gd name="T8" fmla="*/ 0 w 211"/>
                <a:gd name="T9" fmla="*/ 0 h 272"/>
                <a:gd name="T10" fmla="*/ 0 w 211"/>
                <a:gd name="T11" fmla="*/ 0 h 272"/>
                <a:gd name="T12" fmla="*/ 0 w 211"/>
                <a:gd name="T13" fmla="*/ 0 h 272"/>
                <a:gd name="T14" fmla="*/ 0 w 211"/>
                <a:gd name="T15" fmla="*/ 0 h 272"/>
                <a:gd name="T16" fmla="*/ 0 w 211"/>
                <a:gd name="T17" fmla="*/ 0 h 272"/>
                <a:gd name="T18" fmla="*/ 0 w 211"/>
                <a:gd name="T19" fmla="*/ 0 h 272"/>
                <a:gd name="T20" fmla="*/ 0 w 211"/>
                <a:gd name="T21" fmla="*/ 0 h 272"/>
                <a:gd name="T22" fmla="*/ 0 w 211"/>
                <a:gd name="T23" fmla="*/ 0 h 272"/>
                <a:gd name="T24" fmla="*/ 0 w 211"/>
                <a:gd name="T25" fmla="*/ 0 h 272"/>
                <a:gd name="T26" fmla="*/ 0 w 211"/>
                <a:gd name="T27" fmla="*/ 0 h 272"/>
                <a:gd name="T28" fmla="*/ 0 w 211"/>
                <a:gd name="T29" fmla="*/ 0 h 272"/>
                <a:gd name="T30" fmla="*/ 0 w 211"/>
                <a:gd name="T31" fmla="*/ 0 h 272"/>
                <a:gd name="T32" fmla="*/ 0 w 211"/>
                <a:gd name="T33" fmla="*/ 0 h 272"/>
                <a:gd name="T34" fmla="*/ 0 w 211"/>
                <a:gd name="T35" fmla="*/ 0 h 272"/>
                <a:gd name="T36" fmla="*/ 0 w 211"/>
                <a:gd name="T37" fmla="*/ 0 h 272"/>
                <a:gd name="T38" fmla="*/ 0 w 211"/>
                <a:gd name="T39" fmla="*/ 0 h 272"/>
                <a:gd name="T40" fmla="*/ 0 w 211"/>
                <a:gd name="T41" fmla="*/ 0 h 272"/>
                <a:gd name="T42" fmla="*/ 0 w 211"/>
                <a:gd name="T43" fmla="*/ 0 h 272"/>
                <a:gd name="T44" fmla="*/ 0 w 211"/>
                <a:gd name="T45" fmla="*/ 0 h 272"/>
                <a:gd name="T46" fmla="*/ 0 w 211"/>
                <a:gd name="T47" fmla="*/ 0 h 272"/>
                <a:gd name="T48" fmla="*/ 0 w 211"/>
                <a:gd name="T49" fmla="*/ 0 h 272"/>
                <a:gd name="T50" fmla="*/ 0 w 211"/>
                <a:gd name="T51" fmla="*/ 0 h 272"/>
                <a:gd name="T52" fmla="*/ 0 w 211"/>
                <a:gd name="T53" fmla="*/ 0 h 272"/>
                <a:gd name="T54" fmla="*/ 0 w 211"/>
                <a:gd name="T55" fmla="*/ 0 h 272"/>
                <a:gd name="T56" fmla="*/ 0 w 211"/>
                <a:gd name="T57" fmla="*/ 0 h 272"/>
                <a:gd name="T58" fmla="*/ 0 w 211"/>
                <a:gd name="T59" fmla="*/ 0 h 272"/>
                <a:gd name="T60" fmla="*/ 0 w 211"/>
                <a:gd name="T61" fmla="*/ 0 h 272"/>
                <a:gd name="T62" fmla="*/ 0 w 211"/>
                <a:gd name="T63" fmla="*/ 0 h 272"/>
                <a:gd name="T64" fmla="*/ 0 w 211"/>
                <a:gd name="T65" fmla="*/ 0 h 272"/>
                <a:gd name="T66" fmla="*/ 0 w 211"/>
                <a:gd name="T67" fmla="*/ 0 h 272"/>
                <a:gd name="T68" fmla="*/ 0 w 211"/>
                <a:gd name="T69" fmla="*/ 0 h 272"/>
                <a:gd name="T70" fmla="*/ 0 w 211"/>
                <a:gd name="T71" fmla="*/ 0 h 272"/>
                <a:gd name="T72" fmla="*/ 0 w 211"/>
                <a:gd name="T73" fmla="*/ 0 h 272"/>
                <a:gd name="T74" fmla="*/ 0 w 211"/>
                <a:gd name="T75" fmla="*/ 0 h 272"/>
                <a:gd name="T76" fmla="*/ 0 w 211"/>
                <a:gd name="T77" fmla="*/ 0 h 272"/>
                <a:gd name="T78" fmla="*/ 0 w 211"/>
                <a:gd name="T79" fmla="*/ 0 h 272"/>
                <a:gd name="T80" fmla="*/ 0 w 211"/>
                <a:gd name="T81" fmla="*/ 0 h 272"/>
                <a:gd name="T82" fmla="*/ 0 w 211"/>
                <a:gd name="T83" fmla="*/ 0 h 272"/>
                <a:gd name="T84" fmla="*/ 0 w 211"/>
                <a:gd name="T85" fmla="*/ 0 h 272"/>
                <a:gd name="T86" fmla="*/ 0 w 211"/>
                <a:gd name="T87" fmla="*/ 0 h 272"/>
                <a:gd name="T88" fmla="*/ 0 w 211"/>
                <a:gd name="T89" fmla="*/ 0 h 272"/>
                <a:gd name="T90" fmla="*/ 0 w 211"/>
                <a:gd name="T91" fmla="*/ 0 h 272"/>
                <a:gd name="T92" fmla="*/ 0 w 211"/>
                <a:gd name="T93" fmla="*/ 0 h 272"/>
                <a:gd name="T94" fmla="*/ 0 w 211"/>
                <a:gd name="T95" fmla="*/ 0 h 272"/>
                <a:gd name="T96" fmla="*/ 0 w 211"/>
                <a:gd name="T97" fmla="*/ 0 h 272"/>
                <a:gd name="T98" fmla="*/ 0 w 211"/>
                <a:gd name="T99" fmla="*/ 0 h 272"/>
                <a:gd name="T100" fmla="*/ 0 w 211"/>
                <a:gd name="T101" fmla="*/ 0 h 272"/>
                <a:gd name="T102" fmla="*/ 0 w 211"/>
                <a:gd name="T103" fmla="*/ 0 h 272"/>
                <a:gd name="T104" fmla="*/ 0 w 211"/>
                <a:gd name="T105" fmla="*/ 0 h 272"/>
                <a:gd name="T106" fmla="*/ 0 w 211"/>
                <a:gd name="T107" fmla="*/ 0 h 2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272">
                  <a:moveTo>
                    <a:pt x="211" y="192"/>
                  </a:moveTo>
                  <a:lnTo>
                    <a:pt x="211" y="195"/>
                  </a:lnTo>
                  <a:lnTo>
                    <a:pt x="211" y="200"/>
                  </a:lnTo>
                  <a:lnTo>
                    <a:pt x="211" y="205"/>
                  </a:lnTo>
                  <a:lnTo>
                    <a:pt x="211" y="210"/>
                  </a:lnTo>
                  <a:lnTo>
                    <a:pt x="211" y="216"/>
                  </a:lnTo>
                  <a:lnTo>
                    <a:pt x="210" y="222"/>
                  </a:lnTo>
                  <a:lnTo>
                    <a:pt x="210" y="227"/>
                  </a:lnTo>
                  <a:lnTo>
                    <a:pt x="210" y="234"/>
                  </a:lnTo>
                  <a:lnTo>
                    <a:pt x="208" y="238"/>
                  </a:lnTo>
                  <a:lnTo>
                    <a:pt x="208" y="244"/>
                  </a:lnTo>
                  <a:lnTo>
                    <a:pt x="207" y="249"/>
                  </a:lnTo>
                  <a:lnTo>
                    <a:pt x="207" y="255"/>
                  </a:lnTo>
                  <a:lnTo>
                    <a:pt x="206" y="259"/>
                  </a:lnTo>
                  <a:lnTo>
                    <a:pt x="206" y="264"/>
                  </a:lnTo>
                  <a:lnTo>
                    <a:pt x="206" y="268"/>
                  </a:lnTo>
                  <a:lnTo>
                    <a:pt x="206" y="272"/>
                  </a:lnTo>
                  <a:lnTo>
                    <a:pt x="200" y="270"/>
                  </a:lnTo>
                  <a:lnTo>
                    <a:pt x="200" y="264"/>
                  </a:lnTo>
                  <a:lnTo>
                    <a:pt x="200" y="259"/>
                  </a:lnTo>
                  <a:lnTo>
                    <a:pt x="200" y="254"/>
                  </a:lnTo>
                  <a:lnTo>
                    <a:pt x="201" y="248"/>
                  </a:lnTo>
                  <a:lnTo>
                    <a:pt x="201" y="242"/>
                  </a:lnTo>
                  <a:lnTo>
                    <a:pt x="202" y="237"/>
                  </a:lnTo>
                  <a:lnTo>
                    <a:pt x="202" y="231"/>
                  </a:lnTo>
                  <a:lnTo>
                    <a:pt x="204" y="227"/>
                  </a:lnTo>
                  <a:lnTo>
                    <a:pt x="204" y="217"/>
                  </a:lnTo>
                  <a:lnTo>
                    <a:pt x="205" y="207"/>
                  </a:lnTo>
                  <a:lnTo>
                    <a:pt x="205" y="198"/>
                  </a:lnTo>
                  <a:lnTo>
                    <a:pt x="206" y="188"/>
                  </a:lnTo>
                  <a:lnTo>
                    <a:pt x="205" y="179"/>
                  </a:lnTo>
                  <a:lnTo>
                    <a:pt x="205" y="170"/>
                  </a:lnTo>
                  <a:lnTo>
                    <a:pt x="204" y="161"/>
                  </a:lnTo>
                  <a:lnTo>
                    <a:pt x="204" y="153"/>
                  </a:lnTo>
                  <a:lnTo>
                    <a:pt x="201" y="145"/>
                  </a:lnTo>
                  <a:lnTo>
                    <a:pt x="199" y="137"/>
                  </a:lnTo>
                  <a:lnTo>
                    <a:pt x="195" y="128"/>
                  </a:lnTo>
                  <a:lnTo>
                    <a:pt x="192" y="121"/>
                  </a:lnTo>
                  <a:lnTo>
                    <a:pt x="187" y="114"/>
                  </a:lnTo>
                  <a:lnTo>
                    <a:pt x="181" y="107"/>
                  </a:lnTo>
                  <a:lnTo>
                    <a:pt x="174" y="101"/>
                  </a:lnTo>
                  <a:lnTo>
                    <a:pt x="168" y="95"/>
                  </a:lnTo>
                  <a:lnTo>
                    <a:pt x="158" y="86"/>
                  </a:lnTo>
                  <a:lnTo>
                    <a:pt x="151" y="79"/>
                  </a:lnTo>
                  <a:lnTo>
                    <a:pt x="143" y="72"/>
                  </a:lnTo>
                  <a:lnTo>
                    <a:pt x="133" y="66"/>
                  </a:lnTo>
                  <a:lnTo>
                    <a:pt x="125" y="60"/>
                  </a:lnTo>
                  <a:lnTo>
                    <a:pt x="116" y="55"/>
                  </a:lnTo>
                  <a:lnTo>
                    <a:pt x="107" y="50"/>
                  </a:lnTo>
                  <a:lnTo>
                    <a:pt x="98" y="47"/>
                  </a:lnTo>
                  <a:lnTo>
                    <a:pt x="89" y="42"/>
                  </a:lnTo>
                  <a:lnTo>
                    <a:pt x="79" y="38"/>
                  </a:lnTo>
                  <a:lnTo>
                    <a:pt x="70" y="32"/>
                  </a:lnTo>
                  <a:lnTo>
                    <a:pt x="61" y="29"/>
                  </a:lnTo>
                  <a:lnTo>
                    <a:pt x="52" y="25"/>
                  </a:lnTo>
                  <a:lnTo>
                    <a:pt x="42" y="20"/>
                  </a:lnTo>
                  <a:lnTo>
                    <a:pt x="33" y="17"/>
                  </a:lnTo>
                  <a:lnTo>
                    <a:pt x="24" y="12"/>
                  </a:lnTo>
                  <a:lnTo>
                    <a:pt x="22" y="11"/>
                  </a:lnTo>
                  <a:lnTo>
                    <a:pt x="19" y="11"/>
                  </a:lnTo>
                  <a:lnTo>
                    <a:pt x="16" y="10"/>
                  </a:lnTo>
                  <a:lnTo>
                    <a:pt x="11" y="8"/>
                  </a:lnTo>
                  <a:lnTo>
                    <a:pt x="7" y="6"/>
                  </a:lnTo>
                  <a:lnTo>
                    <a:pt x="4" y="6"/>
                  </a:lnTo>
                  <a:lnTo>
                    <a:pt x="0" y="6"/>
                  </a:lnTo>
                  <a:lnTo>
                    <a:pt x="0" y="1"/>
                  </a:lnTo>
                  <a:lnTo>
                    <a:pt x="3" y="0"/>
                  </a:lnTo>
                  <a:lnTo>
                    <a:pt x="5" y="0"/>
                  </a:lnTo>
                  <a:lnTo>
                    <a:pt x="11" y="1"/>
                  </a:lnTo>
                  <a:lnTo>
                    <a:pt x="16" y="2"/>
                  </a:lnTo>
                  <a:lnTo>
                    <a:pt x="22" y="5"/>
                  </a:lnTo>
                  <a:lnTo>
                    <a:pt x="27" y="6"/>
                  </a:lnTo>
                  <a:lnTo>
                    <a:pt x="31" y="10"/>
                  </a:lnTo>
                  <a:lnTo>
                    <a:pt x="35" y="11"/>
                  </a:lnTo>
                  <a:lnTo>
                    <a:pt x="37" y="13"/>
                  </a:lnTo>
                  <a:lnTo>
                    <a:pt x="48" y="17"/>
                  </a:lnTo>
                  <a:lnTo>
                    <a:pt x="59" y="22"/>
                  </a:lnTo>
                  <a:lnTo>
                    <a:pt x="70" y="26"/>
                  </a:lnTo>
                  <a:lnTo>
                    <a:pt x="80" y="31"/>
                  </a:lnTo>
                  <a:lnTo>
                    <a:pt x="91" y="36"/>
                  </a:lnTo>
                  <a:lnTo>
                    <a:pt x="102" y="41"/>
                  </a:lnTo>
                  <a:lnTo>
                    <a:pt x="111" y="47"/>
                  </a:lnTo>
                  <a:lnTo>
                    <a:pt x="122" y="54"/>
                  </a:lnTo>
                  <a:lnTo>
                    <a:pt x="132" y="60"/>
                  </a:lnTo>
                  <a:lnTo>
                    <a:pt x="143" y="66"/>
                  </a:lnTo>
                  <a:lnTo>
                    <a:pt x="152" y="73"/>
                  </a:lnTo>
                  <a:lnTo>
                    <a:pt x="162" y="82"/>
                  </a:lnTo>
                  <a:lnTo>
                    <a:pt x="170" y="90"/>
                  </a:lnTo>
                  <a:lnTo>
                    <a:pt x="180" y="98"/>
                  </a:lnTo>
                  <a:lnTo>
                    <a:pt x="188" y="108"/>
                  </a:lnTo>
                  <a:lnTo>
                    <a:pt x="198" y="119"/>
                  </a:lnTo>
                  <a:lnTo>
                    <a:pt x="200" y="122"/>
                  </a:lnTo>
                  <a:lnTo>
                    <a:pt x="202" y="126"/>
                  </a:lnTo>
                  <a:lnTo>
                    <a:pt x="204" y="131"/>
                  </a:lnTo>
                  <a:lnTo>
                    <a:pt x="206" y="135"/>
                  </a:lnTo>
                  <a:lnTo>
                    <a:pt x="206" y="139"/>
                  </a:lnTo>
                  <a:lnTo>
                    <a:pt x="207" y="144"/>
                  </a:lnTo>
                  <a:lnTo>
                    <a:pt x="208" y="149"/>
                  </a:lnTo>
                  <a:lnTo>
                    <a:pt x="210" y="153"/>
                  </a:lnTo>
                  <a:lnTo>
                    <a:pt x="210" y="157"/>
                  </a:lnTo>
                  <a:lnTo>
                    <a:pt x="211" y="162"/>
                  </a:lnTo>
                  <a:lnTo>
                    <a:pt x="211" y="167"/>
                  </a:lnTo>
                  <a:lnTo>
                    <a:pt x="211" y="171"/>
                  </a:lnTo>
                  <a:lnTo>
                    <a:pt x="211" y="177"/>
                  </a:lnTo>
                  <a:lnTo>
                    <a:pt x="211" y="182"/>
                  </a:lnTo>
                  <a:lnTo>
                    <a:pt x="211" y="187"/>
                  </a:lnTo>
                  <a:lnTo>
                    <a:pt x="211"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64" name="Freeform 1093"/>
            <p:cNvSpPr>
              <a:spLocks/>
            </p:cNvSpPr>
            <p:nvPr/>
          </p:nvSpPr>
          <p:spPr bwMode="auto">
            <a:xfrm>
              <a:off x="3646" y="2173"/>
              <a:ext cx="13" cy="35"/>
            </a:xfrm>
            <a:custGeom>
              <a:avLst/>
              <a:gdLst>
                <a:gd name="T0" fmla="*/ 0 w 49"/>
                <a:gd name="T1" fmla="*/ 0 h 140"/>
                <a:gd name="T2" fmla="*/ 0 w 49"/>
                <a:gd name="T3" fmla="*/ 0 h 140"/>
                <a:gd name="T4" fmla="*/ 0 w 49"/>
                <a:gd name="T5" fmla="*/ 0 h 140"/>
                <a:gd name="T6" fmla="*/ 0 w 49"/>
                <a:gd name="T7" fmla="*/ 0 h 140"/>
                <a:gd name="T8" fmla="*/ 0 w 49"/>
                <a:gd name="T9" fmla="*/ 0 h 140"/>
                <a:gd name="T10" fmla="*/ 0 w 49"/>
                <a:gd name="T11" fmla="*/ 0 h 140"/>
                <a:gd name="T12" fmla="*/ 0 w 49"/>
                <a:gd name="T13" fmla="*/ 0 h 140"/>
                <a:gd name="T14" fmla="*/ 0 w 49"/>
                <a:gd name="T15" fmla="*/ 0 h 140"/>
                <a:gd name="T16" fmla="*/ 0 w 49"/>
                <a:gd name="T17" fmla="*/ 0 h 140"/>
                <a:gd name="T18" fmla="*/ 0 w 49"/>
                <a:gd name="T19" fmla="*/ 0 h 140"/>
                <a:gd name="T20" fmla="*/ 0 w 49"/>
                <a:gd name="T21" fmla="*/ 0 h 140"/>
                <a:gd name="T22" fmla="*/ 0 w 49"/>
                <a:gd name="T23" fmla="*/ 0 h 140"/>
                <a:gd name="T24" fmla="*/ 0 w 49"/>
                <a:gd name="T25" fmla="*/ 0 h 140"/>
                <a:gd name="T26" fmla="*/ 0 w 49"/>
                <a:gd name="T27" fmla="*/ 0 h 140"/>
                <a:gd name="T28" fmla="*/ 0 w 49"/>
                <a:gd name="T29" fmla="*/ 0 h 140"/>
                <a:gd name="T30" fmla="*/ 0 w 49"/>
                <a:gd name="T31" fmla="*/ 0 h 140"/>
                <a:gd name="T32" fmla="*/ 0 w 49"/>
                <a:gd name="T33" fmla="*/ 0 h 140"/>
                <a:gd name="T34" fmla="*/ 0 w 49"/>
                <a:gd name="T35" fmla="*/ 0 h 140"/>
                <a:gd name="T36" fmla="*/ 0 w 49"/>
                <a:gd name="T37" fmla="*/ 0 h 140"/>
                <a:gd name="T38" fmla="*/ 0 w 49"/>
                <a:gd name="T39" fmla="*/ 0 h 140"/>
                <a:gd name="T40" fmla="*/ 0 w 49"/>
                <a:gd name="T41" fmla="*/ 0 h 140"/>
                <a:gd name="T42" fmla="*/ 0 w 49"/>
                <a:gd name="T43" fmla="*/ 0 h 140"/>
                <a:gd name="T44" fmla="*/ 0 w 49"/>
                <a:gd name="T45" fmla="*/ 0 h 140"/>
                <a:gd name="T46" fmla="*/ 0 w 49"/>
                <a:gd name="T47" fmla="*/ 0 h 140"/>
                <a:gd name="T48" fmla="*/ 0 w 49"/>
                <a:gd name="T49" fmla="*/ 0 h 140"/>
                <a:gd name="T50" fmla="*/ 0 w 49"/>
                <a:gd name="T51" fmla="*/ 0 h 140"/>
                <a:gd name="T52" fmla="*/ 0 w 49"/>
                <a:gd name="T53" fmla="*/ 0 h 140"/>
                <a:gd name="T54" fmla="*/ 0 w 49"/>
                <a:gd name="T55" fmla="*/ 0 h 140"/>
                <a:gd name="T56" fmla="*/ 0 w 49"/>
                <a:gd name="T57" fmla="*/ 0 h 140"/>
                <a:gd name="T58" fmla="*/ 0 w 49"/>
                <a:gd name="T59" fmla="*/ 0 h 140"/>
                <a:gd name="T60" fmla="*/ 0 w 49"/>
                <a:gd name="T61" fmla="*/ 0 h 140"/>
                <a:gd name="T62" fmla="*/ 0 w 49"/>
                <a:gd name="T63" fmla="*/ 0 h 140"/>
                <a:gd name="T64" fmla="*/ 0 w 49"/>
                <a:gd name="T65" fmla="*/ 0 h 140"/>
                <a:gd name="T66" fmla="*/ 0 w 49"/>
                <a:gd name="T67" fmla="*/ 0 h 140"/>
                <a:gd name="T68" fmla="*/ 0 w 49"/>
                <a:gd name="T69" fmla="*/ 0 h 140"/>
                <a:gd name="T70" fmla="*/ 0 w 49"/>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 h="140">
                  <a:moveTo>
                    <a:pt x="49" y="0"/>
                  </a:moveTo>
                  <a:lnTo>
                    <a:pt x="48" y="9"/>
                  </a:lnTo>
                  <a:lnTo>
                    <a:pt x="48" y="18"/>
                  </a:lnTo>
                  <a:lnTo>
                    <a:pt x="47" y="29"/>
                  </a:lnTo>
                  <a:lnTo>
                    <a:pt x="47" y="39"/>
                  </a:lnTo>
                  <a:lnTo>
                    <a:pt x="44" y="47"/>
                  </a:lnTo>
                  <a:lnTo>
                    <a:pt x="43" y="57"/>
                  </a:lnTo>
                  <a:lnTo>
                    <a:pt x="42" y="66"/>
                  </a:lnTo>
                  <a:lnTo>
                    <a:pt x="41" y="76"/>
                  </a:lnTo>
                  <a:lnTo>
                    <a:pt x="37" y="84"/>
                  </a:lnTo>
                  <a:lnTo>
                    <a:pt x="35" y="94"/>
                  </a:lnTo>
                  <a:lnTo>
                    <a:pt x="31" y="102"/>
                  </a:lnTo>
                  <a:lnTo>
                    <a:pt x="27" y="110"/>
                  </a:lnTo>
                  <a:lnTo>
                    <a:pt x="23" y="119"/>
                  </a:lnTo>
                  <a:lnTo>
                    <a:pt x="17" y="126"/>
                  </a:lnTo>
                  <a:lnTo>
                    <a:pt x="11" y="133"/>
                  </a:lnTo>
                  <a:lnTo>
                    <a:pt x="4" y="140"/>
                  </a:lnTo>
                  <a:lnTo>
                    <a:pt x="0" y="136"/>
                  </a:lnTo>
                  <a:lnTo>
                    <a:pt x="6" y="128"/>
                  </a:lnTo>
                  <a:lnTo>
                    <a:pt x="12" y="121"/>
                  </a:lnTo>
                  <a:lnTo>
                    <a:pt x="17" y="114"/>
                  </a:lnTo>
                  <a:lnTo>
                    <a:pt x="21" y="107"/>
                  </a:lnTo>
                  <a:lnTo>
                    <a:pt x="25" y="98"/>
                  </a:lnTo>
                  <a:lnTo>
                    <a:pt x="29" y="91"/>
                  </a:lnTo>
                  <a:lnTo>
                    <a:pt x="31" y="82"/>
                  </a:lnTo>
                  <a:lnTo>
                    <a:pt x="33" y="73"/>
                  </a:lnTo>
                  <a:lnTo>
                    <a:pt x="36" y="65"/>
                  </a:lnTo>
                  <a:lnTo>
                    <a:pt x="37" y="55"/>
                  </a:lnTo>
                  <a:lnTo>
                    <a:pt x="38" y="46"/>
                  </a:lnTo>
                  <a:lnTo>
                    <a:pt x="39" y="37"/>
                  </a:lnTo>
                  <a:lnTo>
                    <a:pt x="41" y="28"/>
                  </a:lnTo>
                  <a:lnTo>
                    <a:pt x="41" y="18"/>
                  </a:lnTo>
                  <a:lnTo>
                    <a:pt x="42" y="9"/>
                  </a:lnTo>
                  <a:lnTo>
                    <a:pt x="43"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65" name="Freeform 1094"/>
            <p:cNvSpPr>
              <a:spLocks/>
            </p:cNvSpPr>
            <p:nvPr/>
          </p:nvSpPr>
          <p:spPr bwMode="auto">
            <a:xfrm>
              <a:off x="3570" y="2179"/>
              <a:ext cx="78" cy="32"/>
            </a:xfrm>
            <a:custGeom>
              <a:avLst/>
              <a:gdLst>
                <a:gd name="T0" fmla="*/ 0 w 311"/>
                <a:gd name="T1" fmla="*/ 0 h 129"/>
                <a:gd name="T2" fmla="*/ 0 w 311"/>
                <a:gd name="T3" fmla="*/ 0 h 129"/>
                <a:gd name="T4" fmla="*/ 0 w 311"/>
                <a:gd name="T5" fmla="*/ 0 h 129"/>
                <a:gd name="T6" fmla="*/ 0 w 311"/>
                <a:gd name="T7" fmla="*/ 0 h 129"/>
                <a:gd name="T8" fmla="*/ 0 w 311"/>
                <a:gd name="T9" fmla="*/ 0 h 129"/>
                <a:gd name="T10" fmla="*/ 0 w 311"/>
                <a:gd name="T11" fmla="*/ 0 h 129"/>
                <a:gd name="T12" fmla="*/ 0 w 311"/>
                <a:gd name="T13" fmla="*/ 0 h 129"/>
                <a:gd name="T14" fmla="*/ 0 w 311"/>
                <a:gd name="T15" fmla="*/ 0 h 129"/>
                <a:gd name="T16" fmla="*/ 0 w 311"/>
                <a:gd name="T17" fmla="*/ 0 h 129"/>
                <a:gd name="T18" fmla="*/ 0 w 311"/>
                <a:gd name="T19" fmla="*/ 0 h 129"/>
                <a:gd name="T20" fmla="*/ 0 w 311"/>
                <a:gd name="T21" fmla="*/ 0 h 129"/>
                <a:gd name="T22" fmla="*/ 0 w 311"/>
                <a:gd name="T23" fmla="*/ 0 h 129"/>
                <a:gd name="T24" fmla="*/ 0 w 311"/>
                <a:gd name="T25" fmla="*/ 0 h 129"/>
                <a:gd name="T26" fmla="*/ 0 w 311"/>
                <a:gd name="T27" fmla="*/ 0 h 129"/>
                <a:gd name="T28" fmla="*/ 0 w 311"/>
                <a:gd name="T29" fmla="*/ 0 h 129"/>
                <a:gd name="T30" fmla="*/ 0 w 311"/>
                <a:gd name="T31" fmla="*/ 0 h 129"/>
                <a:gd name="T32" fmla="*/ 0 w 311"/>
                <a:gd name="T33" fmla="*/ 0 h 129"/>
                <a:gd name="T34" fmla="*/ 0 w 311"/>
                <a:gd name="T35" fmla="*/ 0 h 129"/>
                <a:gd name="T36" fmla="*/ 0 w 311"/>
                <a:gd name="T37" fmla="*/ 0 h 129"/>
                <a:gd name="T38" fmla="*/ 0 w 311"/>
                <a:gd name="T39" fmla="*/ 0 h 129"/>
                <a:gd name="T40" fmla="*/ 0 w 311"/>
                <a:gd name="T41" fmla="*/ 0 h 129"/>
                <a:gd name="T42" fmla="*/ 0 w 311"/>
                <a:gd name="T43" fmla="*/ 0 h 129"/>
                <a:gd name="T44" fmla="*/ 0 w 311"/>
                <a:gd name="T45" fmla="*/ 0 h 129"/>
                <a:gd name="T46" fmla="*/ 0 w 311"/>
                <a:gd name="T47" fmla="*/ 0 h 129"/>
                <a:gd name="T48" fmla="*/ 0 w 311"/>
                <a:gd name="T49" fmla="*/ 0 h 129"/>
                <a:gd name="T50" fmla="*/ 0 w 311"/>
                <a:gd name="T51" fmla="*/ 0 h 129"/>
                <a:gd name="T52" fmla="*/ 0 w 311"/>
                <a:gd name="T53" fmla="*/ 0 h 129"/>
                <a:gd name="T54" fmla="*/ 0 w 311"/>
                <a:gd name="T55" fmla="*/ 0 h 129"/>
                <a:gd name="T56" fmla="*/ 0 w 311"/>
                <a:gd name="T57" fmla="*/ 0 h 129"/>
                <a:gd name="T58" fmla="*/ 0 w 311"/>
                <a:gd name="T59" fmla="*/ 0 h 129"/>
                <a:gd name="T60" fmla="*/ 0 w 311"/>
                <a:gd name="T61" fmla="*/ 0 h 129"/>
                <a:gd name="T62" fmla="*/ 0 w 311"/>
                <a:gd name="T63" fmla="*/ 0 h 129"/>
                <a:gd name="T64" fmla="*/ 0 w 311"/>
                <a:gd name="T65" fmla="*/ 0 h 129"/>
                <a:gd name="T66" fmla="*/ 0 w 311"/>
                <a:gd name="T67" fmla="*/ 0 h 129"/>
                <a:gd name="T68" fmla="*/ 0 w 311"/>
                <a:gd name="T69" fmla="*/ 0 h 129"/>
                <a:gd name="T70" fmla="*/ 0 w 311"/>
                <a:gd name="T71" fmla="*/ 0 h 129"/>
                <a:gd name="T72" fmla="*/ 0 w 311"/>
                <a:gd name="T73" fmla="*/ 0 h 129"/>
                <a:gd name="T74" fmla="*/ 0 w 311"/>
                <a:gd name="T75" fmla="*/ 0 h 129"/>
                <a:gd name="T76" fmla="*/ 0 w 311"/>
                <a:gd name="T77" fmla="*/ 0 h 129"/>
                <a:gd name="T78" fmla="*/ 0 w 311"/>
                <a:gd name="T79" fmla="*/ 0 h 129"/>
                <a:gd name="T80" fmla="*/ 0 w 311"/>
                <a:gd name="T81" fmla="*/ 0 h 129"/>
                <a:gd name="T82" fmla="*/ 0 w 311"/>
                <a:gd name="T83" fmla="*/ 0 h 129"/>
                <a:gd name="T84" fmla="*/ 0 w 311"/>
                <a:gd name="T85" fmla="*/ 0 h 129"/>
                <a:gd name="T86" fmla="*/ 0 w 311"/>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1" h="129">
                  <a:moveTo>
                    <a:pt x="311" y="115"/>
                  </a:moveTo>
                  <a:lnTo>
                    <a:pt x="306" y="117"/>
                  </a:lnTo>
                  <a:lnTo>
                    <a:pt x="303" y="121"/>
                  </a:lnTo>
                  <a:lnTo>
                    <a:pt x="299" y="122"/>
                  </a:lnTo>
                  <a:lnTo>
                    <a:pt x="295" y="125"/>
                  </a:lnTo>
                  <a:lnTo>
                    <a:pt x="291" y="126"/>
                  </a:lnTo>
                  <a:lnTo>
                    <a:pt x="286" y="127"/>
                  </a:lnTo>
                  <a:lnTo>
                    <a:pt x="281" y="128"/>
                  </a:lnTo>
                  <a:lnTo>
                    <a:pt x="277" y="129"/>
                  </a:lnTo>
                  <a:lnTo>
                    <a:pt x="273" y="129"/>
                  </a:lnTo>
                  <a:lnTo>
                    <a:pt x="268" y="129"/>
                  </a:lnTo>
                  <a:lnTo>
                    <a:pt x="263" y="129"/>
                  </a:lnTo>
                  <a:lnTo>
                    <a:pt x="258" y="129"/>
                  </a:lnTo>
                  <a:lnTo>
                    <a:pt x="253" y="129"/>
                  </a:lnTo>
                  <a:lnTo>
                    <a:pt x="249" y="129"/>
                  </a:lnTo>
                  <a:lnTo>
                    <a:pt x="245" y="129"/>
                  </a:lnTo>
                  <a:lnTo>
                    <a:pt x="240" y="129"/>
                  </a:lnTo>
                  <a:lnTo>
                    <a:pt x="234" y="128"/>
                  </a:lnTo>
                  <a:lnTo>
                    <a:pt x="227" y="128"/>
                  </a:lnTo>
                  <a:lnTo>
                    <a:pt x="221" y="128"/>
                  </a:lnTo>
                  <a:lnTo>
                    <a:pt x="214" y="128"/>
                  </a:lnTo>
                  <a:lnTo>
                    <a:pt x="206" y="128"/>
                  </a:lnTo>
                  <a:lnTo>
                    <a:pt x="200" y="128"/>
                  </a:lnTo>
                  <a:lnTo>
                    <a:pt x="191" y="128"/>
                  </a:lnTo>
                  <a:lnTo>
                    <a:pt x="185" y="128"/>
                  </a:lnTo>
                  <a:lnTo>
                    <a:pt x="178" y="127"/>
                  </a:lnTo>
                  <a:lnTo>
                    <a:pt x="171" y="126"/>
                  </a:lnTo>
                  <a:lnTo>
                    <a:pt x="165" y="125"/>
                  </a:lnTo>
                  <a:lnTo>
                    <a:pt x="160" y="125"/>
                  </a:lnTo>
                  <a:lnTo>
                    <a:pt x="154" y="122"/>
                  </a:lnTo>
                  <a:lnTo>
                    <a:pt x="151" y="121"/>
                  </a:lnTo>
                  <a:lnTo>
                    <a:pt x="148" y="119"/>
                  </a:lnTo>
                  <a:lnTo>
                    <a:pt x="146" y="116"/>
                  </a:lnTo>
                  <a:lnTo>
                    <a:pt x="142" y="113"/>
                  </a:lnTo>
                  <a:lnTo>
                    <a:pt x="141" y="110"/>
                  </a:lnTo>
                  <a:lnTo>
                    <a:pt x="139" y="107"/>
                  </a:lnTo>
                  <a:lnTo>
                    <a:pt x="137" y="104"/>
                  </a:lnTo>
                  <a:lnTo>
                    <a:pt x="135" y="101"/>
                  </a:lnTo>
                  <a:lnTo>
                    <a:pt x="133" y="98"/>
                  </a:lnTo>
                  <a:lnTo>
                    <a:pt x="131" y="95"/>
                  </a:lnTo>
                  <a:lnTo>
                    <a:pt x="129" y="92"/>
                  </a:lnTo>
                  <a:lnTo>
                    <a:pt x="128" y="89"/>
                  </a:lnTo>
                  <a:lnTo>
                    <a:pt x="125" y="85"/>
                  </a:lnTo>
                  <a:lnTo>
                    <a:pt x="123" y="83"/>
                  </a:lnTo>
                  <a:lnTo>
                    <a:pt x="122" y="80"/>
                  </a:lnTo>
                  <a:lnTo>
                    <a:pt x="120" y="77"/>
                  </a:lnTo>
                  <a:lnTo>
                    <a:pt x="117" y="73"/>
                  </a:lnTo>
                  <a:lnTo>
                    <a:pt x="115" y="69"/>
                  </a:lnTo>
                  <a:lnTo>
                    <a:pt x="114" y="67"/>
                  </a:lnTo>
                  <a:lnTo>
                    <a:pt x="108" y="59"/>
                  </a:lnTo>
                  <a:lnTo>
                    <a:pt x="103" y="53"/>
                  </a:lnTo>
                  <a:lnTo>
                    <a:pt x="97" y="46"/>
                  </a:lnTo>
                  <a:lnTo>
                    <a:pt x="91" y="41"/>
                  </a:lnTo>
                  <a:lnTo>
                    <a:pt x="85" y="35"/>
                  </a:lnTo>
                  <a:lnTo>
                    <a:pt x="79" y="30"/>
                  </a:lnTo>
                  <a:lnTo>
                    <a:pt x="73" y="25"/>
                  </a:lnTo>
                  <a:lnTo>
                    <a:pt x="66" y="22"/>
                  </a:lnTo>
                  <a:lnTo>
                    <a:pt x="59" y="17"/>
                  </a:lnTo>
                  <a:lnTo>
                    <a:pt x="51" y="13"/>
                  </a:lnTo>
                  <a:lnTo>
                    <a:pt x="44" y="11"/>
                  </a:lnTo>
                  <a:lnTo>
                    <a:pt x="37" y="8"/>
                  </a:lnTo>
                  <a:lnTo>
                    <a:pt x="29" y="7"/>
                  </a:lnTo>
                  <a:lnTo>
                    <a:pt x="21" y="6"/>
                  </a:lnTo>
                  <a:lnTo>
                    <a:pt x="13" y="6"/>
                  </a:lnTo>
                  <a:lnTo>
                    <a:pt x="6" y="6"/>
                  </a:lnTo>
                  <a:lnTo>
                    <a:pt x="2" y="4"/>
                  </a:lnTo>
                  <a:lnTo>
                    <a:pt x="0" y="1"/>
                  </a:lnTo>
                  <a:lnTo>
                    <a:pt x="6" y="0"/>
                  </a:lnTo>
                  <a:lnTo>
                    <a:pt x="12" y="0"/>
                  </a:lnTo>
                  <a:lnTo>
                    <a:pt x="14" y="0"/>
                  </a:lnTo>
                  <a:lnTo>
                    <a:pt x="18" y="0"/>
                  </a:lnTo>
                  <a:lnTo>
                    <a:pt x="21" y="0"/>
                  </a:lnTo>
                  <a:lnTo>
                    <a:pt x="24" y="0"/>
                  </a:lnTo>
                  <a:lnTo>
                    <a:pt x="27" y="0"/>
                  </a:lnTo>
                  <a:lnTo>
                    <a:pt x="30" y="1"/>
                  </a:lnTo>
                  <a:lnTo>
                    <a:pt x="33" y="2"/>
                  </a:lnTo>
                  <a:lnTo>
                    <a:pt x="36" y="4"/>
                  </a:lnTo>
                  <a:lnTo>
                    <a:pt x="38" y="4"/>
                  </a:lnTo>
                  <a:lnTo>
                    <a:pt x="42" y="5"/>
                  </a:lnTo>
                  <a:lnTo>
                    <a:pt x="44" y="5"/>
                  </a:lnTo>
                  <a:lnTo>
                    <a:pt x="48" y="6"/>
                  </a:lnTo>
                  <a:lnTo>
                    <a:pt x="54" y="7"/>
                  </a:lnTo>
                  <a:lnTo>
                    <a:pt x="59" y="8"/>
                  </a:lnTo>
                  <a:lnTo>
                    <a:pt x="64" y="11"/>
                  </a:lnTo>
                  <a:lnTo>
                    <a:pt x="70" y="14"/>
                  </a:lnTo>
                  <a:lnTo>
                    <a:pt x="75" y="18"/>
                  </a:lnTo>
                  <a:lnTo>
                    <a:pt x="80" y="22"/>
                  </a:lnTo>
                  <a:lnTo>
                    <a:pt x="86" y="26"/>
                  </a:lnTo>
                  <a:lnTo>
                    <a:pt x="91" y="31"/>
                  </a:lnTo>
                  <a:lnTo>
                    <a:pt x="96" y="35"/>
                  </a:lnTo>
                  <a:lnTo>
                    <a:pt x="100" y="40"/>
                  </a:lnTo>
                  <a:lnTo>
                    <a:pt x="104" y="46"/>
                  </a:lnTo>
                  <a:lnTo>
                    <a:pt x="109" y="50"/>
                  </a:lnTo>
                  <a:lnTo>
                    <a:pt x="112" y="55"/>
                  </a:lnTo>
                  <a:lnTo>
                    <a:pt x="116" y="61"/>
                  </a:lnTo>
                  <a:lnTo>
                    <a:pt x="120" y="66"/>
                  </a:lnTo>
                  <a:lnTo>
                    <a:pt x="124" y="71"/>
                  </a:lnTo>
                  <a:lnTo>
                    <a:pt x="127" y="74"/>
                  </a:lnTo>
                  <a:lnTo>
                    <a:pt x="128" y="78"/>
                  </a:lnTo>
                  <a:lnTo>
                    <a:pt x="130" y="81"/>
                  </a:lnTo>
                  <a:lnTo>
                    <a:pt x="133" y="86"/>
                  </a:lnTo>
                  <a:lnTo>
                    <a:pt x="135" y="90"/>
                  </a:lnTo>
                  <a:lnTo>
                    <a:pt x="137" y="93"/>
                  </a:lnTo>
                  <a:lnTo>
                    <a:pt x="140" y="97"/>
                  </a:lnTo>
                  <a:lnTo>
                    <a:pt x="142" y="102"/>
                  </a:lnTo>
                  <a:lnTo>
                    <a:pt x="145" y="105"/>
                  </a:lnTo>
                  <a:lnTo>
                    <a:pt x="147" y="108"/>
                  </a:lnTo>
                  <a:lnTo>
                    <a:pt x="149" y="111"/>
                  </a:lnTo>
                  <a:lnTo>
                    <a:pt x="153" y="114"/>
                  </a:lnTo>
                  <a:lnTo>
                    <a:pt x="157" y="116"/>
                  </a:lnTo>
                  <a:lnTo>
                    <a:pt x="161" y="117"/>
                  </a:lnTo>
                  <a:lnTo>
                    <a:pt x="165" y="119"/>
                  </a:lnTo>
                  <a:lnTo>
                    <a:pt x="171" y="121"/>
                  </a:lnTo>
                  <a:lnTo>
                    <a:pt x="179" y="121"/>
                  </a:lnTo>
                  <a:lnTo>
                    <a:pt x="188" y="121"/>
                  </a:lnTo>
                  <a:lnTo>
                    <a:pt x="197" y="121"/>
                  </a:lnTo>
                  <a:lnTo>
                    <a:pt x="207" y="122"/>
                  </a:lnTo>
                  <a:lnTo>
                    <a:pt x="216" y="122"/>
                  </a:lnTo>
                  <a:lnTo>
                    <a:pt x="226" y="123"/>
                  </a:lnTo>
                  <a:lnTo>
                    <a:pt x="236" y="123"/>
                  </a:lnTo>
                  <a:lnTo>
                    <a:pt x="245" y="123"/>
                  </a:lnTo>
                  <a:lnTo>
                    <a:pt x="253" y="123"/>
                  </a:lnTo>
                  <a:lnTo>
                    <a:pt x="263" y="123"/>
                  </a:lnTo>
                  <a:lnTo>
                    <a:pt x="271" y="122"/>
                  </a:lnTo>
                  <a:lnTo>
                    <a:pt x="280" y="121"/>
                  </a:lnTo>
                  <a:lnTo>
                    <a:pt x="287" y="119"/>
                  </a:lnTo>
                  <a:lnTo>
                    <a:pt x="294" y="117"/>
                  </a:lnTo>
                  <a:lnTo>
                    <a:pt x="300" y="114"/>
                  </a:lnTo>
                  <a:lnTo>
                    <a:pt x="306" y="111"/>
                  </a:lnTo>
                  <a:lnTo>
                    <a:pt x="309" y="113"/>
                  </a:lnTo>
                  <a:lnTo>
                    <a:pt x="31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66" name="Freeform 1095"/>
            <p:cNvSpPr>
              <a:spLocks/>
            </p:cNvSpPr>
            <p:nvPr/>
          </p:nvSpPr>
          <p:spPr bwMode="auto">
            <a:xfrm>
              <a:off x="3549" y="2179"/>
              <a:ext cx="23" cy="39"/>
            </a:xfrm>
            <a:custGeom>
              <a:avLst/>
              <a:gdLst>
                <a:gd name="T0" fmla="*/ 0 w 92"/>
                <a:gd name="T1" fmla="*/ 0 h 155"/>
                <a:gd name="T2" fmla="*/ 0 w 92"/>
                <a:gd name="T3" fmla="*/ 0 h 155"/>
                <a:gd name="T4" fmla="*/ 0 w 92"/>
                <a:gd name="T5" fmla="*/ 0 h 155"/>
                <a:gd name="T6" fmla="*/ 0 w 92"/>
                <a:gd name="T7" fmla="*/ 0 h 155"/>
                <a:gd name="T8" fmla="*/ 0 w 92"/>
                <a:gd name="T9" fmla="*/ 0 h 155"/>
                <a:gd name="T10" fmla="*/ 0 w 92"/>
                <a:gd name="T11" fmla="*/ 0 h 155"/>
                <a:gd name="T12" fmla="*/ 0 w 92"/>
                <a:gd name="T13" fmla="*/ 0 h 155"/>
                <a:gd name="T14" fmla="*/ 0 w 92"/>
                <a:gd name="T15" fmla="*/ 0 h 155"/>
                <a:gd name="T16" fmla="*/ 0 w 92"/>
                <a:gd name="T17" fmla="*/ 0 h 155"/>
                <a:gd name="T18" fmla="*/ 0 w 92"/>
                <a:gd name="T19" fmla="*/ 0 h 155"/>
                <a:gd name="T20" fmla="*/ 0 w 92"/>
                <a:gd name="T21" fmla="*/ 0 h 155"/>
                <a:gd name="T22" fmla="*/ 0 w 92"/>
                <a:gd name="T23" fmla="*/ 0 h 155"/>
                <a:gd name="T24" fmla="*/ 0 w 92"/>
                <a:gd name="T25" fmla="*/ 0 h 155"/>
                <a:gd name="T26" fmla="*/ 0 w 92"/>
                <a:gd name="T27" fmla="*/ 0 h 155"/>
                <a:gd name="T28" fmla="*/ 0 w 92"/>
                <a:gd name="T29" fmla="*/ 0 h 155"/>
                <a:gd name="T30" fmla="*/ 0 w 92"/>
                <a:gd name="T31" fmla="*/ 0 h 155"/>
                <a:gd name="T32" fmla="*/ 0 w 92"/>
                <a:gd name="T33" fmla="*/ 0 h 155"/>
                <a:gd name="T34" fmla="*/ 0 w 92"/>
                <a:gd name="T35" fmla="*/ 0 h 155"/>
                <a:gd name="T36" fmla="*/ 0 w 92"/>
                <a:gd name="T37" fmla="*/ 0 h 155"/>
                <a:gd name="T38" fmla="*/ 0 w 92"/>
                <a:gd name="T39" fmla="*/ 0 h 155"/>
                <a:gd name="T40" fmla="*/ 0 w 92"/>
                <a:gd name="T41" fmla="*/ 0 h 155"/>
                <a:gd name="T42" fmla="*/ 0 w 92"/>
                <a:gd name="T43" fmla="*/ 0 h 155"/>
                <a:gd name="T44" fmla="*/ 0 w 92"/>
                <a:gd name="T45" fmla="*/ 0 h 155"/>
                <a:gd name="T46" fmla="*/ 0 w 92"/>
                <a:gd name="T47" fmla="*/ 0 h 155"/>
                <a:gd name="T48" fmla="*/ 0 w 92"/>
                <a:gd name="T49" fmla="*/ 0 h 155"/>
                <a:gd name="T50" fmla="*/ 0 w 92"/>
                <a:gd name="T51" fmla="*/ 0 h 155"/>
                <a:gd name="T52" fmla="*/ 0 w 92"/>
                <a:gd name="T53" fmla="*/ 0 h 155"/>
                <a:gd name="T54" fmla="*/ 0 w 92"/>
                <a:gd name="T55" fmla="*/ 0 h 155"/>
                <a:gd name="T56" fmla="*/ 0 w 92"/>
                <a:gd name="T57" fmla="*/ 0 h 155"/>
                <a:gd name="T58" fmla="*/ 0 w 92"/>
                <a:gd name="T59" fmla="*/ 0 h 155"/>
                <a:gd name="T60" fmla="*/ 0 w 92"/>
                <a:gd name="T61" fmla="*/ 0 h 155"/>
                <a:gd name="T62" fmla="*/ 0 w 92"/>
                <a:gd name="T63" fmla="*/ 0 h 155"/>
                <a:gd name="T64" fmla="*/ 0 w 92"/>
                <a:gd name="T65" fmla="*/ 0 h 155"/>
                <a:gd name="T66" fmla="*/ 0 w 92"/>
                <a:gd name="T67" fmla="*/ 0 h 155"/>
                <a:gd name="T68" fmla="*/ 0 w 92"/>
                <a:gd name="T69" fmla="*/ 0 h 155"/>
                <a:gd name="T70" fmla="*/ 0 w 92"/>
                <a:gd name="T71" fmla="*/ 0 h 155"/>
                <a:gd name="T72" fmla="*/ 0 w 92"/>
                <a:gd name="T73" fmla="*/ 0 h 155"/>
                <a:gd name="T74" fmla="*/ 0 w 92"/>
                <a:gd name="T75" fmla="*/ 0 h 155"/>
                <a:gd name="T76" fmla="*/ 0 w 92"/>
                <a:gd name="T77" fmla="*/ 0 h 155"/>
                <a:gd name="T78" fmla="*/ 0 w 92"/>
                <a:gd name="T79" fmla="*/ 0 h 155"/>
                <a:gd name="T80" fmla="*/ 0 w 92"/>
                <a:gd name="T81" fmla="*/ 0 h 155"/>
                <a:gd name="T82" fmla="*/ 0 w 92"/>
                <a:gd name="T83" fmla="*/ 0 h 155"/>
                <a:gd name="T84" fmla="*/ 0 w 92"/>
                <a:gd name="T85" fmla="*/ 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 h="155">
                  <a:moveTo>
                    <a:pt x="92" y="6"/>
                  </a:moveTo>
                  <a:lnTo>
                    <a:pt x="87" y="6"/>
                  </a:lnTo>
                  <a:lnTo>
                    <a:pt x="84" y="7"/>
                  </a:lnTo>
                  <a:lnTo>
                    <a:pt x="79" y="10"/>
                  </a:lnTo>
                  <a:lnTo>
                    <a:pt x="76" y="11"/>
                  </a:lnTo>
                  <a:lnTo>
                    <a:pt x="71" y="12"/>
                  </a:lnTo>
                  <a:lnTo>
                    <a:pt x="67" y="14"/>
                  </a:lnTo>
                  <a:lnTo>
                    <a:pt x="64" y="17"/>
                  </a:lnTo>
                  <a:lnTo>
                    <a:pt x="60" y="20"/>
                  </a:lnTo>
                  <a:lnTo>
                    <a:pt x="56" y="22"/>
                  </a:lnTo>
                  <a:lnTo>
                    <a:pt x="53" y="25"/>
                  </a:lnTo>
                  <a:lnTo>
                    <a:pt x="49" y="29"/>
                  </a:lnTo>
                  <a:lnTo>
                    <a:pt x="47" y="32"/>
                  </a:lnTo>
                  <a:lnTo>
                    <a:pt x="43" y="36"/>
                  </a:lnTo>
                  <a:lnTo>
                    <a:pt x="42" y="40"/>
                  </a:lnTo>
                  <a:lnTo>
                    <a:pt x="40" y="43"/>
                  </a:lnTo>
                  <a:lnTo>
                    <a:pt x="37" y="48"/>
                  </a:lnTo>
                  <a:lnTo>
                    <a:pt x="35" y="53"/>
                  </a:lnTo>
                  <a:lnTo>
                    <a:pt x="32" y="59"/>
                  </a:lnTo>
                  <a:lnTo>
                    <a:pt x="31" y="63"/>
                  </a:lnTo>
                  <a:lnTo>
                    <a:pt x="30" y="71"/>
                  </a:lnTo>
                  <a:lnTo>
                    <a:pt x="29" y="75"/>
                  </a:lnTo>
                  <a:lnTo>
                    <a:pt x="29" y="81"/>
                  </a:lnTo>
                  <a:lnTo>
                    <a:pt x="29" y="87"/>
                  </a:lnTo>
                  <a:lnTo>
                    <a:pt x="29" y="95"/>
                  </a:lnTo>
                  <a:lnTo>
                    <a:pt x="28" y="99"/>
                  </a:lnTo>
                  <a:lnTo>
                    <a:pt x="28" y="105"/>
                  </a:lnTo>
                  <a:lnTo>
                    <a:pt x="26" y="111"/>
                  </a:lnTo>
                  <a:lnTo>
                    <a:pt x="26" y="117"/>
                  </a:lnTo>
                  <a:lnTo>
                    <a:pt x="26" y="123"/>
                  </a:lnTo>
                  <a:lnTo>
                    <a:pt x="25" y="128"/>
                  </a:lnTo>
                  <a:lnTo>
                    <a:pt x="24" y="134"/>
                  </a:lnTo>
                  <a:lnTo>
                    <a:pt x="23" y="140"/>
                  </a:lnTo>
                  <a:lnTo>
                    <a:pt x="20" y="144"/>
                  </a:lnTo>
                  <a:lnTo>
                    <a:pt x="17" y="147"/>
                  </a:lnTo>
                  <a:lnTo>
                    <a:pt x="11" y="151"/>
                  </a:lnTo>
                  <a:lnTo>
                    <a:pt x="6" y="155"/>
                  </a:lnTo>
                  <a:lnTo>
                    <a:pt x="4" y="153"/>
                  </a:lnTo>
                  <a:lnTo>
                    <a:pt x="0" y="150"/>
                  </a:lnTo>
                  <a:lnTo>
                    <a:pt x="4" y="149"/>
                  </a:lnTo>
                  <a:lnTo>
                    <a:pt x="9" y="146"/>
                  </a:lnTo>
                  <a:lnTo>
                    <a:pt x="11" y="144"/>
                  </a:lnTo>
                  <a:lnTo>
                    <a:pt x="16" y="139"/>
                  </a:lnTo>
                  <a:lnTo>
                    <a:pt x="17" y="134"/>
                  </a:lnTo>
                  <a:lnTo>
                    <a:pt x="19" y="129"/>
                  </a:lnTo>
                  <a:lnTo>
                    <a:pt x="20" y="123"/>
                  </a:lnTo>
                  <a:lnTo>
                    <a:pt x="22" y="119"/>
                  </a:lnTo>
                  <a:lnTo>
                    <a:pt x="22" y="115"/>
                  </a:lnTo>
                  <a:lnTo>
                    <a:pt x="22" y="111"/>
                  </a:lnTo>
                  <a:lnTo>
                    <a:pt x="22" y="109"/>
                  </a:lnTo>
                  <a:lnTo>
                    <a:pt x="22" y="107"/>
                  </a:lnTo>
                  <a:lnTo>
                    <a:pt x="23" y="102"/>
                  </a:lnTo>
                  <a:lnTo>
                    <a:pt x="23" y="97"/>
                  </a:lnTo>
                  <a:lnTo>
                    <a:pt x="23" y="92"/>
                  </a:lnTo>
                  <a:lnTo>
                    <a:pt x="24" y="87"/>
                  </a:lnTo>
                  <a:lnTo>
                    <a:pt x="24" y="85"/>
                  </a:lnTo>
                  <a:lnTo>
                    <a:pt x="24" y="81"/>
                  </a:lnTo>
                  <a:lnTo>
                    <a:pt x="24" y="79"/>
                  </a:lnTo>
                  <a:lnTo>
                    <a:pt x="25" y="75"/>
                  </a:lnTo>
                  <a:lnTo>
                    <a:pt x="25" y="74"/>
                  </a:lnTo>
                  <a:lnTo>
                    <a:pt x="25" y="72"/>
                  </a:lnTo>
                  <a:lnTo>
                    <a:pt x="25" y="69"/>
                  </a:lnTo>
                  <a:lnTo>
                    <a:pt x="25" y="67"/>
                  </a:lnTo>
                  <a:lnTo>
                    <a:pt x="25" y="63"/>
                  </a:lnTo>
                  <a:lnTo>
                    <a:pt x="26" y="60"/>
                  </a:lnTo>
                  <a:lnTo>
                    <a:pt x="28" y="55"/>
                  </a:lnTo>
                  <a:lnTo>
                    <a:pt x="29" y="50"/>
                  </a:lnTo>
                  <a:lnTo>
                    <a:pt x="30" y="48"/>
                  </a:lnTo>
                  <a:lnTo>
                    <a:pt x="32" y="44"/>
                  </a:lnTo>
                  <a:lnTo>
                    <a:pt x="34" y="41"/>
                  </a:lnTo>
                  <a:lnTo>
                    <a:pt x="36" y="37"/>
                  </a:lnTo>
                  <a:lnTo>
                    <a:pt x="38" y="32"/>
                  </a:lnTo>
                  <a:lnTo>
                    <a:pt x="42" y="29"/>
                  </a:lnTo>
                  <a:lnTo>
                    <a:pt x="46" y="24"/>
                  </a:lnTo>
                  <a:lnTo>
                    <a:pt x="49" y="22"/>
                  </a:lnTo>
                  <a:lnTo>
                    <a:pt x="54" y="17"/>
                  </a:lnTo>
                  <a:lnTo>
                    <a:pt x="58" y="13"/>
                  </a:lnTo>
                  <a:lnTo>
                    <a:pt x="62" y="10"/>
                  </a:lnTo>
                  <a:lnTo>
                    <a:pt x="68" y="7"/>
                  </a:lnTo>
                  <a:lnTo>
                    <a:pt x="73" y="5"/>
                  </a:lnTo>
                  <a:lnTo>
                    <a:pt x="78" y="2"/>
                  </a:lnTo>
                  <a:lnTo>
                    <a:pt x="84" y="1"/>
                  </a:lnTo>
                  <a:lnTo>
                    <a:pt x="90" y="0"/>
                  </a:lnTo>
                  <a:lnTo>
                    <a:pt x="90" y="4"/>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67" name="Freeform 1096"/>
            <p:cNvSpPr>
              <a:spLocks/>
            </p:cNvSpPr>
            <p:nvPr/>
          </p:nvSpPr>
          <p:spPr bwMode="auto">
            <a:xfrm>
              <a:off x="3439" y="2089"/>
              <a:ext cx="30" cy="77"/>
            </a:xfrm>
            <a:custGeom>
              <a:avLst/>
              <a:gdLst>
                <a:gd name="T0" fmla="*/ 0 w 123"/>
                <a:gd name="T1" fmla="*/ 0 h 310"/>
                <a:gd name="T2" fmla="*/ 0 w 123"/>
                <a:gd name="T3" fmla="*/ 0 h 310"/>
                <a:gd name="T4" fmla="*/ 0 w 123"/>
                <a:gd name="T5" fmla="*/ 0 h 310"/>
                <a:gd name="T6" fmla="*/ 0 w 123"/>
                <a:gd name="T7" fmla="*/ 0 h 310"/>
                <a:gd name="T8" fmla="*/ 0 w 123"/>
                <a:gd name="T9" fmla="*/ 0 h 310"/>
                <a:gd name="T10" fmla="*/ 0 w 123"/>
                <a:gd name="T11" fmla="*/ 0 h 310"/>
                <a:gd name="T12" fmla="*/ 0 w 123"/>
                <a:gd name="T13" fmla="*/ 0 h 310"/>
                <a:gd name="T14" fmla="*/ 0 w 123"/>
                <a:gd name="T15" fmla="*/ 0 h 310"/>
                <a:gd name="T16" fmla="*/ 0 w 123"/>
                <a:gd name="T17" fmla="*/ 0 h 310"/>
                <a:gd name="T18" fmla="*/ 0 w 123"/>
                <a:gd name="T19" fmla="*/ 0 h 310"/>
                <a:gd name="T20" fmla="*/ 0 w 123"/>
                <a:gd name="T21" fmla="*/ 0 h 310"/>
                <a:gd name="T22" fmla="*/ 0 w 123"/>
                <a:gd name="T23" fmla="*/ 0 h 310"/>
                <a:gd name="T24" fmla="*/ 0 w 123"/>
                <a:gd name="T25" fmla="*/ 0 h 310"/>
                <a:gd name="T26" fmla="*/ 0 w 123"/>
                <a:gd name="T27" fmla="*/ 0 h 310"/>
                <a:gd name="T28" fmla="*/ 0 w 123"/>
                <a:gd name="T29" fmla="*/ 0 h 310"/>
                <a:gd name="T30" fmla="*/ 0 w 123"/>
                <a:gd name="T31" fmla="*/ 0 h 310"/>
                <a:gd name="T32" fmla="*/ 0 w 123"/>
                <a:gd name="T33" fmla="*/ 0 h 310"/>
                <a:gd name="T34" fmla="*/ 0 w 123"/>
                <a:gd name="T35" fmla="*/ 0 h 310"/>
                <a:gd name="T36" fmla="*/ 0 w 123"/>
                <a:gd name="T37" fmla="*/ 0 h 310"/>
                <a:gd name="T38" fmla="*/ 0 w 123"/>
                <a:gd name="T39" fmla="*/ 0 h 310"/>
                <a:gd name="T40" fmla="*/ 0 w 123"/>
                <a:gd name="T41" fmla="*/ 0 h 310"/>
                <a:gd name="T42" fmla="*/ 0 w 123"/>
                <a:gd name="T43" fmla="*/ 0 h 310"/>
                <a:gd name="T44" fmla="*/ 0 w 123"/>
                <a:gd name="T45" fmla="*/ 0 h 310"/>
                <a:gd name="T46" fmla="*/ 0 w 123"/>
                <a:gd name="T47" fmla="*/ 0 h 310"/>
                <a:gd name="T48" fmla="*/ 0 w 123"/>
                <a:gd name="T49" fmla="*/ 0 h 310"/>
                <a:gd name="T50" fmla="*/ 0 w 123"/>
                <a:gd name="T51" fmla="*/ 0 h 310"/>
                <a:gd name="T52" fmla="*/ 0 w 123"/>
                <a:gd name="T53" fmla="*/ 0 h 310"/>
                <a:gd name="T54" fmla="*/ 0 w 123"/>
                <a:gd name="T55" fmla="*/ 0 h 310"/>
                <a:gd name="T56" fmla="*/ 0 w 123"/>
                <a:gd name="T57" fmla="*/ 0 h 310"/>
                <a:gd name="T58" fmla="*/ 0 w 123"/>
                <a:gd name="T59" fmla="*/ 0 h 310"/>
                <a:gd name="T60" fmla="*/ 0 w 123"/>
                <a:gd name="T61" fmla="*/ 0 h 310"/>
                <a:gd name="T62" fmla="*/ 0 w 123"/>
                <a:gd name="T63" fmla="*/ 0 h 310"/>
                <a:gd name="T64" fmla="*/ 0 w 123"/>
                <a:gd name="T65" fmla="*/ 0 h 310"/>
                <a:gd name="T66" fmla="*/ 0 w 123"/>
                <a:gd name="T67" fmla="*/ 0 h 310"/>
                <a:gd name="T68" fmla="*/ 0 w 123"/>
                <a:gd name="T69" fmla="*/ 0 h 310"/>
                <a:gd name="T70" fmla="*/ 0 w 123"/>
                <a:gd name="T71" fmla="*/ 0 h 310"/>
                <a:gd name="T72" fmla="*/ 0 w 123"/>
                <a:gd name="T73" fmla="*/ 0 h 310"/>
                <a:gd name="T74" fmla="*/ 0 w 123"/>
                <a:gd name="T75" fmla="*/ 0 h 310"/>
                <a:gd name="T76" fmla="*/ 0 w 123"/>
                <a:gd name="T77" fmla="*/ 0 h 310"/>
                <a:gd name="T78" fmla="*/ 0 w 123"/>
                <a:gd name="T79" fmla="*/ 0 h 310"/>
                <a:gd name="T80" fmla="*/ 0 w 123"/>
                <a:gd name="T81" fmla="*/ 0 h 310"/>
                <a:gd name="T82" fmla="*/ 0 w 123"/>
                <a:gd name="T83" fmla="*/ 0 h 310"/>
                <a:gd name="T84" fmla="*/ 0 w 123"/>
                <a:gd name="T85" fmla="*/ 0 h 310"/>
                <a:gd name="T86" fmla="*/ 0 w 123"/>
                <a:gd name="T87" fmla="*/ 0 h 310"/>
                <a:gd name="T88" fmla="*/ 0 w 123"/>
                <a:gd name="T89" fmla="*/ 0 h 310"/>
                <a:gd name="T90" fmla="*/ 0 w 123"/>
                <a:gd name="T91" fmla="*/ 0 h 310"/>
                <a:gd name="T92" fmla="*/ 0 w 123"/>
                <a:gd name="T93" fmla="*/ 0 h 310"/>
                <a:gd name="T94" fmla="*/ 0 w 123"/>
                <a:gd name="T95" fmla="*/ 0 h 310"/>
                <a:gd name="T96" fmla="*/ 0 w 123"/>
                <a:gd name="T97" fmla="*/ 0 h 310"/>
                <a:gd name="T98" fmla="*/ 0 w 123"/>
                <a:gd name="T99" fmla="*/ 0 h 310"/>
                <a:gd name="T100" fmla="*/ 0 w 123"/>
                <a:gd name="T101" fmla="*/ 0 h 310"/>
                <a:gd name="T102" fmla="*/ 0 w 123"/>
                <a:gd name="T103" fmla="*/ 0 h 310"/>
                <a:gd name="T104" fmla="*/ 0 w 123"/>
                <a:gd name="T105" fmla="*/ 0 h 310"/>
                <a:gd name="T106" fmla="*/ 0 w 123"/>
                <a:gd name="T107" fmla="*/ 0 h 310"/>
                <a:gd name="T108" fmla="*/ 0 w 123"/>
                <a:gd name="T109" fmla="*/ 0 h 310"/>
                <a:gd name="T110" fmla="*/ 0 w 123"/>
                <a:gd name="T111" fmla="*/ 0 h 310"/>
                <a:gd name="T112" fmla="*/ 0 w 123"/>
                <a:gd name="T113" fmla="*/ 0 h 310"/>
                <a:gd name="T114" fmla="*/ 0 w 123"/>
                <a:gd name="T115" fmla="*/ 0 h 310"/>
                <a:gd name="T116" fmla="*/ 0 w 123"/>
                <a:gd name="T117" fmla="*/ 0 h 310"/>
                <a:gd name="T118" fmla="*/ 0 w 123"/>
                <a:gd name="T119" fmla="*/ 0 h 310"/>
                <a:gd name="T120" fmla="*/ 0 w 123"/>
                <a:gd name="T121" fmla="*/ 0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3" h="310">
                  <a:moveTo>
                    <a:pt x="123" y="243"/>
                  </a:moveTo>
                  <a:lnTo>
                    <a:pt x="122" y="249"/>
                  </a:lnTo>
                  <a:lnTo>
                    <a:pt x="122" y="255"/>
                  </a:lnTo>
                  <a:lnTo>
                    <a:pt x="120" y="260"/>
                  </a:lnTo>
                  <a:lnTo>
                    <a:pt x="119" y="266"/>
                  </a:lnTo>
                  <a:lnTo>
                    <a:pt x="116" y="271"/>
                  </a:lnTo>
                  <a:lnTo>
                    <a:pt x="113" y="277"/>
                  </a:lnTo>
                  <a:lnTo>
                    <a:pt x="110" y="282"/>
                  </a:lnTo>
                  <a:lnTo>
                    <a:pt x="106" y="287"/>
                  </a:lnTo>
                  <a:lnTo>
                    <a:pt x="102" y="290"/>
                  </a:lnTo>
                  <a:lnTo>
                    <a:pt x="98" y="295"/>
                  </a:lnTo>
                  <a:lnTo>
                    <a:pt x="93" y="299"/>
                  </a:lnTo>
                  <a:lnTo>
                    <a:pt x="88" y="302"/>
                  </a:lnTo>
                  <a:lnTo>
                    <a:pt x="83" y="305"/>
                  </a:lnTo>
                  <a:lnTo>
                    <a:pt x="77" y="307"/>
                  </a:lnTo>
                  <a:lnTo>
                    <a:pt x="73" y="309"/>
                  </a:lnTo>
                  <a:lnTo>
                    <a:pt x="67" y="310"/>
                  </a:lnTo>
                  <a:lnTo>
                    <a:pt x="61" y="310"/>
                  </a:lnTo>
                  <a:lnTo>
                    <a:pt x="56" y="310"/>
                  </a:lnTo>
                  <a:lnTo>
                    <a:pt x="51" y="309"/>
                  </a:lnTo>
                  <a:lnTo>
                    <a:pt x="47" y="307"/>
                  </a:lnTo>
                  <a:lnTo>
                    <a:pt x="43" y="303"/>
                  </a:lnTo>
                  <a:lnTo>
                    <a:pt x="40" y="301"/>
                  </a:lnTo>
                  <a:lnTo>
                    <a:pt x="37" y="296"/>
                  </a:lnTo>
                  <a:lnTo>
                    <a:pt x="34" y="293"/>
                  </a:lnTo>
                  <a:lnTo>
                    <a:pt x="32" y="288"/>
                  </a:lnTo>
                  <a:lnTo>
                    <a:pt x="29" y="282"/>
                  </a:lnTo>
                  <a:lnTo>
                    <a:pt x="28" y="277"/>
                  </a:lnTo>
                  <a:lnTo>
                    <a:pt x="27" y="271"/>
                  </a:lnTo>
                  <a:lnTo>
                    <a:pt x="25" y="266"/>
                  </a:lnTo>
                  <a:lnTo>
                    <a:pt x="23" y="260"/>
                  </a:lnTo>
                  <a:lnTo>
                    <a:pt x="22" y="255"/>
                  </a:lnTo>
                  <a:lnTo>
                    <a:pt x="21" y="252"/>
                  </a:lnTo>
                  <a:lnTo>
                    <a:pt x="20" y="245"/>
                  </a:lnTo>
                  <a:lnTo>
                    <a:pt x="18" y="239"/>
                  </a:lnTo>
                  <a:lnTo>
                    <a:pt x="16" y="231"/>
                  </a:lnTo>
                  <a:lnTo>
                    <a:pt x="15" y="225"/>
                  </a:lnTo>
                  <a:lnTo>
                    <a:pt x="13" y="218"/>
                  </a:lnTo>
                  <a:lnTo>
                    <a:pt x="12" y="211"/>
                  </a:lnTo>
                  <a:lnTo>
                    <a:pt x="10" y="205"/>
                  </a:lnTo>
                  <a:lnTo>
                    <a:pt x="9" y="198"/>
                  </a:lnTo>
                  <a:lnTo>
                    <a:pt x="8" y="192"/>
                  </a:lnTo>
                  <a:lnTo>
                    <a:pt x="6" y="185"/>
                  </a:lnTo>
                  <a:lnTo>
                    <a:pt x="6" y="178"/>
                  </a:lnTo>
                  <a:lnTo>
                    <a:pt x="4" y="172"/>
                  </a:lnTo>
                  <a:lnTo>
                    <a:pt x="3" y="164"/>
                  </a:lnTo>
                  <a:lnTo>
                    <a:pt x="2" y="158"/>
                  </a:lnTo>
                  <a:lnTo>
                    <a:pt x="1" y="152"/>
                  </a:lnTo>
                  <a:lnTo>
                    <a:pt x="1" y="145"/>
                  </a:lnTo>
                  <a:lnTo>
                    <a:pt x="0" y="139"/>
                  </a:lnTo>
                  <a:lnTo>
                    <a:pt x="0" y="132"/>
                  </a:lnTo>
                  <a:lnTo>
                    <a:pt x="0" y="127"/>
                  </a:lnTo>
                  <a:lnTo>
                    <a:pt x="0" y="121"/>
                  </a:lnTo>
                  <a:lnTo>
                    <a:pt x="0" y="114"/>
                  </a:lnTo>
                  <a:lnTo>
                    <a:pt x="0" y="108"/>
                  </a:lnTo>
                  <a:lnTo>
                    <a:pt x="1" y="102"/>
                  </a:lnTo>
                  <a:lnTo>
                    <a:pt x="2" y="97"/>
                  </a:lnTo>
                  <a:lnTo>
                    <a:pt x="3" y="91"/>
                  </a:lnTo>
                  <a:lnTo>
                    <a:pt x="6" y="85"/>
                  </a:lnTo>
                  <a:lnTo>
                    <a:pt x="8" y="79"/>
                  </a:lnTo>
                  <a:lnTo>
                    <a:pt x="10" y="75"/>
                  </a:lnTo>
                  <a:lnTo>
                    <a:pt x="14" y="70"/>
                  </a:lnTo>
                  <a:lnTo>
                    <a:pt x="19" y="65"/>
                  </a:lnTo>
                  <a:lnTo>
                    <a:pt x="22" y="60"/>
                  </a:lnTo>
                  <a:lnTo>
                    <a:pt x="28" y="55"/>
                  </a:lnTo>
                  <a:lnTo>
                    <a:pt x="32" y="52"/>
                  </a:lnTo>
                  <a:lnTo>
                    <a:pt x="34" y="48"/>
                  </a:lnTo>
                  <a:lnTo>
                    <a:pt x="38" y="46"/>
                  </a:lnTo>
                  <a:lnTo>
                    <a:pt x="41" y="42"/>
                  </a:lnTo>
                  <a:lnTo>
                    <a:pt x="44" y="39"/>
                  </a:lnTo>
                  <a:lnTo>
                    <a:pt x="47" y="35"/>
                  </a:lnTo>
                  <a:lnTo>
                    <a:pt x="50" y="31"/>
                  </a:lnTo>
                  <a:lnTo>
                    <a:pt x="53" y="29"/>
                  </a:lnTo>
                  <a:lnTo>
                    <a:pt x="56" y="25"/>
                  </a:lnTo>
                  <a:lnTo>
                    <a:pt x="58" y="22"/>
                  </a:lnTo>
                  <a:lnTo>
                    <a:pt x="62" y="18"/>
                  </a:lnTo>
                  <a:lnTo>
                    <a:pt x="64" y="16"/>
                  </a:lnTo>
                  <a:lnTo>
                    <a:pt x="68" y="12"/>
                  </a:lnTo>
                  <a:lnTo>
                    <a:pt x="71" y="9"/>
                  </a:lnTo>
                  <a:lnTo>
                    <a:pt x="74" y="6"/>
                  </a:lnTo>
                  <a:lnTo>
                    <a:pt x="77" y="4"/>
                  </a:lnTo>
                  <a:lnTo>
                    <a:pt x="80" y="7"/>
                  </a:lnTo>
                  <a:lnTo>
                    <a:pt x="76" y="12"/>
                  </a:lnTo>
                  <a:lnTo>
                    <a:pt x="73" y="16"/>
                  </a:lnTo>
                  <a:lnTo>
                    <a:pt x="69" y="19"/>
                  </a:lnTo>
                  <a:lnTo>
                    <a:pt x="65" y="23"/>
                  </a:lnTo>
                  <a:lnTo>
                    <a:pt x="63" y="27"/>
                  </a:lnTo>
                  <a:lnTo>
                    <a:pt x="58" y="30"/>
                  </a:lnTo>
                  <a:lnTo>
                    <a:pt x="55" y="34"/>
                  </a:lnTo>
                  <a:lnTo>
                    <a:pt x="51" y="37"/>
                  </a:lnTo>
                  <a:lnTo>
                    <a:pt x="49" y="42"/>
                  </a:lnTo>
                  <a:lnTo>
                    <a:pt x="45" y="45"/>
                  </a:lnTo>
                  <a:lnTo>
                    <a:pt x="43" y="48"/>
                  </a:lnTo>
                  <a:lnTo>
                    <a:pt x="39" y="53"/>
                  </a:lnTo>
                  <a:lnTo>
                    <a:pt x="35" y="57"/>
                  </a:lnTo>
                  <a:lnTo>
                    <a:pt x="32" y="59"/>
                  </a:lnTo>
                  <a:lnTo>
                    <a:pt x="29" y="64"/>
                  </a:lnTo>
                  <a:lnTo>
                    <a:pt x="26" y="67"/>
                  </a:lnTo>
                  <a:lnTo>
                    <a:pt x="23" y="72"/>
                  </a:lnTo>
                  <a:lnTo>
                    <a:pt x="20" y="75"/>
                  </a:lnTo>
                  <a:lnTo>
                    <a:pt x="16" y="79"/>
                  </a:lnTo>
                  <a:lnTo>
                    <a:pt x="14" y="84"/>
                  </a:lnTo>
                  <a:lnTo>
                    <a:pt x="13" y="89"/>
                  </a:lnTo>
                  <a:lnTo>
                    <a:pt x="10" y="92"/>
                  </a:lnTo>
                  <a:lnTo>
                    <a:pt x="9" y="97"/>
                  </a:lnTo>
                  <a:lnTo>
                    <a:pt x="8" y="102"/>
                  </a:lnTo>
                  <a:lnTo>
                    <a:pt x="8" y="108"/>
                  </a:lnTo>
                  <a:lnTo>
                    <a:pt x="7" y="115"/>
                  </a:lnTo>
                  <a:lnTo>
                    <a:pt x="7" y="124"/>
                  </a:lnTo>
                  <a:lnTo>
                    <a:pt x="7" y="131"/>
                  </a:lnTo>
                  <a:lnTo>
                    <a:pt x="7" y="138"/>
                  </a:lnTo>
                  <a:lnTo>
                    <a:pt x="7" y="145"/>
                  </a:lnTo>
                  <a:lnTo>
                    <a:pt x="8" y="154"/>
                  </a:lnTo>
                  <a:lnTo>
                    <a:pt x="9" y="161"/>
                  </a:lnTo>
                  <a:lnTo>
                    <a:pt x="10" y="169"/>
                  </a:lnTo>
                  <a:lnTo>
                    <a:pt x="12" y="175"/>
                  </a:lnTo>
                  <a:lnTo>
                    <a:pt x="13" y="184"/>
                  </a:lnTo>
                  <a:lnTo>
                    <a:pt x="14" y="191"/>
                  </a:lnTo>
                  <a:lnTo>
                    <a:pt x="16" y="198"/>
                  </a:lnTo>
                  <a:lnTo>
                    <a:pt x="18" y="205"/>
                  </a:lnTo>
                  <a:lnTo>
                    <a:pt x="19" y="212"/>
                  </a:lnTo>
                  <a:lnTo>
                    <a:pt x="21" y="219"/>
                  </a:lnTo>
                  <a:lnTo>
                    <a:pt x="22" y="228"/>
                  </a:lnTo>
                  <a:lnTo>
                    <a:pt x="23" y="233"/>
                  </a:lnTo>
                  <a:lnTo>
                    <a:pt x="25" y="237"/>
                  </a:lnTo>
                  <a:lnTo>
                    <a:pt x="25" y="242"/>
                  </a:lnTo>
                  <a:lnTo>
                    <a:pt x="27" y="248"/>
                  </a:lnTo>
                  <a:lnTo>
                    <a:pt x="27" y="253"/>
                  </a:lnTo>
                  <a:lnTo>
                    <a:pt x="28" y="258"/>
                  </a:lnTo>
                  <a:lnTo>
                    <a:pt x="31" y="264"/>
                  </a:lnTo>
                  <a:lnTo>
                    <a:pt x="32" y="269"/>
                  </a:lnTo>
                  <a:lnTo>
                    <a:pt x="33" y="273"/>
                  </a:lnTo>
                  <a:lnTo>
                    <a:pt x="35" y="278"/>
                  </a:lnTo>
                  <a:lnTo>
                    <a:pt x="37" y="282"/>
                  </a:lnTo>
                  <a:lnTo>
                    <a:pt x="40" y="288"/>
                  </a:lnTo>
                  <a:lnTo>
                    <a:pt x="43" y="291"/>
                  </a:lnTo>
                  <a:lnTo>
                    <a:pt x="45" y="295"/>
                  </a:lnTo>
                  <a:lnTo>
                    <a:pt x="47" y="299"/>
                  </a:lnTo>
                  <a:lnTo>
                    <a:pt x="52" y="301"/>
                  </a:lnTo>
                  <a:lnTo>
                    <a:pt x="55" y="302"/>
                  </a:lnTo>
                  <a:lnTo>
                    <a:pt x="58" y="303"/>
                  </a:lnTo>
                  <a:lnTo>
                    <a:pt x="62" y="303"/>
                  </a:lnTo>
                  <a:lnTo>
                    <a:pt x="65" y="303"/>
                  </a:lnTo>
                  <a:lnTo>
                    <a:pt x="69" y="303"/>
                  </a:lnTo>
                  <a:lnTo>
                    <a:pt x="74" y="302"/>
                  </a:lnTo>
                  <a:lnTo>
                    <a:pt x="79" y="300"/>
                  </a:lnTo>
                  <a:lnTo>
                    <a:pt x="82" y="299"/>
                  </a:lnTo>
                  <a:lnTo>
                    <a:pt x="86" y="295"/>
                  </a:lnTo>
                  <a:lnTo>
                    <a:pt x="90" y="293"/>
                  </a:lnTo>
                  <a:lnTo>
                    <a:pt x="94" y="289"/>
                  </a:lnTo>
                  <a:lnTo>
                    <a:pt x="98" y="285"/>
                  </a:lnTo>
                  <a:lnTo>
                    <a:pt x="101" y="282"/>
                  </a:lnTo>
                  <a:lnTo>
                    <a:pt x="104" y="278"/>
                  </a:lnTo>
                  <a:lnTo>
                    <a:pt x="106" y="276"/>
                  </a:lnTo>
                  <a:lnTo>
                    <a:pt x="108" y="272"/>
                  </a:lnTo>
                  <a:lnTo>
                    <a:pt x="111" y="267"/>
                  </a:lnTo>
                  <a:lnTo>
                    <a:pt x="113" y="261"/>
                  </a:lnTo>
                  <a:lnTo>
                    <a:pt x="114" y="255"/>
                  </a:lnTo>
                  <a:lnTo>
                    <a:pt x="116" y="249"/>
                  </a:lnTo>
                  <a:lnTo>
                    <a:pt x="116" y="241"/>
                  </a:lnTo>
                  <a:lnTo>
                    <a:pt x="116" y="234"/>
                  </a:lnTo>
                  <a:lnTo>
                    <a:pt x="114" y="225"/>
                  </a:lnTo>
                  <a:lnTo>
                    <a:pt x="114" y="217"/>
                  </a:lnTo>
                  <a:lnTo>
                    <a:pt x="112" y="209"/>
                  </a:lnTo>
                  <a:lnTo>
                    <a:pt x="111" y="200"/>
                  </a:lnTo>
                  <a:lnTo>
                    <a:pt x="111" y="191"/>
                  </a:lnTo>
                  <a:lnTo>
                    <a:pt x="110" y="182"/>
                  </a:lnTo>
                  <a:lnTo>
                    <a:pt x="107" y="174"/>
                  </a:lnTo>
                  <a:lnTo>
                    <a:pt x="106" y="166"/>
                  </a:lnTo>
                  <a:lnTo>
                    <a:pt x="106" y="157"/>
                  </a:lnTo>
                  <a:lnTo>
                    <a:pt x="106" y="150"/>
                  </a:lnTo>
                  <a:lnTo>
                    <a:pt x="105" y="142"/>
                  </a:lnTo>
                  <a:lnTo>
                    <a:pt x="104" y="134"/>
                  </a:lnTo>
                  <a:lnTo>
                    <a:pt x="102" y="127"/>
                  </a:lnTo>
                  <a:lnTo>
                    <a:pt x="102" y="120"/>
                  </a:lnTo>
                  <a:lnTo>
                    <a:pt x="101" y="112"/>
                  </a:lnTo>
                  <a:lnTo>
                    <a:pt x="100" y="106"/>
                  </a:lnTo>
                  <a:lnTo>
                    <a:pt x="99" y="97"/>
                  </a:lnTo>
                  <a:lnTo>
                    <a:pt x="99" y="90"/>
                  </a:lnTo>
                  <a:lnTo>
                    <a:pt x="96" y="83"/>
                  </a:lnTo>
                  <a:lnTo>
                    <a:pt x="95" y="76"/>
                  </a:lnTo>
                  <a:lnTo>
                    <a:pt x="95" y="69"/>
                  </a:lnTo>
                  <a:lnTo>
                    <a:pt x="94" y="61"/>
                  </a:lnTo>
                  <a:lnTo>
                    <a:pt x="93" y="54"/>
                  </a:lnTo>
                  <a:lnTo>
                    <a:pt x="92" y="47"/>
                  </a:lnTo>
                  <a:lnTo>
                    <a:pt x="90" y="40"/>
                  </a:lnTo>
                  <a:lnTo>
                    <a:pt x="89" y="33"/>
                  </a:lnTo>
                  <a:lnTo>
                    <a:pt x="88" y="28"/>
                  </a:lnTo>
                  <a:lnTo>
                    <a:pt x="88" y="24"/>
                  </a:lnTo>
                  <a:lnTo>
                    <a:pt x="87" y="21"/>
                  </a:lnTo>
                  <a:lnTo>
                    <a:pt x="86" y="18"/>
                  </a:lnTo>
                  <a:lnTo>
                    <a:pt x="84" y="15"/>
                  </a:lnTo>
                  <a:lnTo>
                    <a:pt x="84" y="11"/>
                  </a:lnTo>
                  <a:lnTo>
                    <a:pt x="84" y="9"/>
                  </a:lnTo>
                  <a:lnTo>
                    <a:pt x="84" y="5"/>
                  </a:lnTo>
                  <a:lnTo>
                    <a:pt x="86" y="0"/>
                  </a:lnTo>
                  <a:lnTo>
                    <a:pt x="88" y="1"/>
                  </a:lnTo>
                  <a:lnTo>
                    <a:pt x="90" y="6"/>
                  </a:lnTo>
                  <a:lnTo>
                    <a:pt x="93" y="12"/>
                  </a:lnTo>
                  <a:lnTo>
                    <a:pt x="93" y="16"/>
                  </a:lnTo>
                  <a:lnTo>
                    <a:pt x="94" y="18"/>
                  </a:lnTo>
                  <a:lnTo>
                    <a:pt x="94" y="22"/>
                  </a:lnTo>
                  <a:lnTo>
                    <a:pt x="95" y="25"/>
                  </a:lnTo>
                  <a:lnTo>
                    <a:pt x="95" y="29"/>
                  </a:lnTo>
                  <a:lnTo>
                    <a:pt x="95" y="31"/>
                  </a:lnTo>
                  <a:lnTo>
                    <a:pt x="96" y="35"/>
                  </a:lnTo>
                  <a:lnTo>
                    <a:pt x="96" y="39"/>
                  </a:lnTo>
                  <a:lnTo>
                    <a:pt x="96" y="41"/>
                  </a:lnTo>
                  <a:lnTo>
                    <a:pt x="98" y="45"/>
                  </a:lnTo>
                  <a:lnTo>
                    <a:pt x="98" y="47"/>
                  </a:lnTo>
                  <a:lnTo>
                    <a:pt x="99" y="51"/>
                  </a:lnTo>
                  <a:lnTo>
                    <a:pt x="100" y="58"/>
                  </a:lnTo>
                  <a:lnTo>
                    <a:pt x="101" y="67"/>
                  </a:lnTo>
                  <a:lnTo>
                    <a:pt x="102" y="76"/>
                  </a:lnTo>
                  <a:lnTo>
                    <a:pt x="105" y="84"/>
                  </a:lnTo>
                  <a:lnTo>
                    <a:pt x="105" y="92"/>
                  </a:lnTo>
                  <a:lnTo>
                    <a:pt x="106" y="102"/>
                  </a:lnTo>
                  <a:lnTo>
                    <a:pt x="107" y="110"/>
                  </a:lnTo>
                  <a:lnTo>
                    <a:pt x="108" y="120"/>
                  </a:lnTo>
                  <a:lnTo>
                    <a:pt x="108" y="128"/>
                  </a:lnTo>
                  <a:lnTo>
                    <a:pt x="110" y="138"/>
                  </a:lnTo>
                  <a:lnTo>
                    <a:pt x="111" y="146"/>
                  </a:lnTo>
                  <a:lnTo>
                    <a:pt x="112" y="156"/>
                  </a:lnTo>
                  <a:lnTo>
                    <a:pt x="113" y="164"/>
                  </a:lnTo>
                  <a:lnTo>
                    <a:pt x="114" y="174"/>
                  </a:lnTo>
                  <a:lnTo>
                    <a:pt x="116" y="184"/>
                  </a:lnTo>
                  <a:lnTo>
                    <a:pt x="117" y="193"/>
                  </a:lnTo>
                  <a:lnTo>
                    <a:pt x="117" y="195"/>
                  </a:lnTo>
                  <a:lnTo>
                    <a:pt x="118" y="199"/>
                  </a:lnTo>
                  <a:lnTo>
                    <a:pt x="118" y="201"/>
                  </a:lnTo>
                  <a:lnTo>
                    <a:pt x="118" y="205"/>
                  </a:lnTo>
                  <a:lnTo>
                    <a:pt x="118" y="207"/>
                  </a:lnTo>
                  <a:lnTo>
                    <a:pt x="119" y="211"/>
                  </a:lnTo>
                  <a:lnTo>
                    <a:pt x="119" y="215"/>
                  </a:lnTo>
                  <a:lnTo>
                    <a:pt x="120" y="217"/>
                  </a:lnTo>
                  <a:lnTo>
                    <a:pt x="120" y="221"/>
                  </a:lnTo>
                  <a:lnTo>
                    <a:pt x="120" y="224"/>
                  </a:lnTo>
                  <a:lnTo>
                    <a:pt x="120" y="228"/>
                  </a:lnTo>
                  <a:lnTo>
                    <a:pt x="122" y="230"/>
                  </a:lnTo>
                  <a:lnTo>
                    <a:pt x="122" y="234"/>
                  </a:lnTo>
                  <a:lnTo>
                    <a:pt x="122" y="237"/>
                  </a:lnTo>
                  <a:lnTo>
                    <a:pt x="122" y="240"/>
                  </a:lnTo>
                  <a:lnTo>
                    <a:pt x="123"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68" name="Freeform 1097"/>
            <p:cNvSpPr>
              <a:spLocks/>
            </p:cNvSpPr>
            <p:nvPr/>
          </p:nvSpPr>
          <p:spPr bwMode="auto">
            <a:xfrm>
              <a:off x="3491" y="2160"/>
              <a:ext cx="29" cy="23"/>
            </a:xfrm>
            <a:custGeom>
              <a:avLst/>
              <a:gdLst>
                <a:gd name="T0" fmla="*/ 0 w 118"/>
                <a:gd name="T1" fmla="*/ 0 h 93"/>
                <a:gd name="T2" fmla="*/ 0 w 118"/>
                <a:gd name="T3" fmla="*/ 0 h 93"/>
                <a:gd name="T4" fmla="*/ 0 w 118"/>
                <a:gd name="T5" fmla="*/ 0 h 93"/>
                <a:gd name="T6" fmla="*/ 0 w 118"/>
                <a:gd name="T7" fmla="*/ 0 h 93"/>
                <a:gd name="T8" fmla="*/ 0 w 118"/>
                <a:gd name="T9" fmla="*/ 0 h 93"/>
                <a:gd name="T10" fmla="*/ 0 w 118"/>
                <a:gd name="T11" fmla="*/ 0 h 93"/>
                <a:gd name="T12" fmla="*/ 0 w 118"/>
                <a:gd name="T13" fmla="*/ 0 h 93"/>
                <a:gd name="T14" fmla="*/ 0 w 118"/>
                <a:gd name="T15" fmla="*/ 0 h 93"/>
                <a:gd name="T16" fmla="*/ 0 w 118"/>
                <a:gd name="T17" fmla="*/ 0 h 93"/>
                <a:gd name="T18" fmla="*/ 0 w 118"/>
                <a:gd name="T19" fmla="*/ 0 h 93"/>
                <a:gd name="T20" fmla="*/ 0 w 118"/>
                <a:gd name="T21" fmla="*/ 0 h 93"/>
                <a:gd name="T22" fmla="*/ 0 w 118"/>
                <a:gd name="T23" fmla="*/ 0 h 93"/>
                <a:gd name="T24" fmla="*/ 0 w 118"/>
                <a:gd name="T25" fmla="*/ 0 h 93"/>
                <a:gd name="T26" fmla="*/ 0 w 118"/>
                <a:gd name="T27" fmla="*/ 0 h 93"/>
                <a:gd name="T28" fmla="*/ 0 w 118"/>
                <a:gd name="T29" fmla="*/ 0 h 93"/>
                <a:gd name="T30" fmla="*/ 0 w 118"/>
                <a:gd name="T31" fmla="*/ 0 h 93"/>
                <a:gd name="T32" fmla="*/ 0 w 118"/>
                <a:gd name="T33" fmla="*/ 0 h 93"/>
                <a:gd name="T34" fmla="*/ 0 w 118"/>
                <a:gd name="T35" fmla="*/ 0 h 93"/>
                <a:gd name="T36" fmla="*/ 0 w 118"/>
                <a:gd name="T37" fmla="*/ 0 h 93"/>
                <a:gd name="T38" fmla="*/ 0 w 118"/>
                <a:gd name="T39" fmla="*/ 0 h 93"/>
                <a:gd name="T40" fmla="*/ 0 w 118"/>
                <a:gd name="T41" fmla="*/ 0 h 93"/>
                <a:gd name="T42" fmla="*/ 0 w 118"/>
                <a:gd name="T43" fmla="*/ 0 h 93"/>
                <a:gd name="T44" fmla="*/ 0 w 118"/>
                <a:gd name="T45" fmla="*/ 0 h 93"/>
                <a:gd name="T46" fmla="*/ 0 w 118"/>
                <a:gd name="T47" fmla="*/ 0 h 93"/>
                <a:gd name="T48" fmla="*/ 0 w 118"/>
                <a:gd name="T49" fmla="*/ 0 h 93"/>
                <a:gd name="T50" fmla="*/ 0 w 118"/>
                <a:gd name="T51" fmla="*/ 0 h 93"/>
                <a:gd name="T52" fmla="*/ 0 w 118"/>
                <a:gd name="T53" fmla="*/ 0 h 93"/>
                <a:gd name="T54" fmla="*/ 0 w 118"/>
                <a:gd name="T55" fmla="*/ 0 h 93"/>
                <a:gd name="T56" fmla="*/ 0 w 118"/>
                <a:gd name="T57" fmla="*/ 0 h 93"/>
                <a:gd name="T58" fmla="*/ 0 w 118"/>
                <a:gd name="T59" fmla="*/ 0 h 93"/>
                <a:gd name="T60" fmla="*/ 0 w 118"/>
                <a:gd name="T61" fmla="*/ 0 h 93"/>
                <a:gd name="T62" fmla="*/ 0 w 118"/>
                <a:gd name="T63" fmla="*/ 0 h 93"/>
                <a:gd name="T64" fmla="*/ 0 w 118"/>
                <a:gd name="T65" fmla="*/ 0 h 93"/>
                <a:gd name="T66" fmla="*/ 0 w 118"/>
                <a:gd name="T67" fmla="*/ 0 h 93"/>
                <a:gd name="T68" fmla="*/ 0 w 118"/>
                <a:gd name="T69" fmla="*/ 0 h 93"/>
                <a:gd name="T70" fmla="*/ 0 w 118"/>
                <a:gd name="T71" fmla="*/ 0 h 93"/>
                <a:gd name="T72" fmla="*/ 0 w 118"/>
                <a:gd name="T73" fmla="*/ 0 h 93"/>
                <a:gd name="T74" fmla="*/ 0 w 118"/>
                <a:gd name="T75" fmla="*/ 0 h 93"/>
                <a:gd name="T76" fmla="*/ 0 w 118"/>
                <a:gd name="T77" fmla="*/ 0 h 93"/>
                <a:gd name="T78" fmla="*/ 0 w 118"/>
                <a:gd name="T79" fmla="*/ 0 h 93"/>
                <a:gd name="T80" fmla="*/ 0 w 118"/>
                <a:gd name="T81" fmla="*/ 0 h 93"/>
                <a:gd name="T82" fmla="*/ 0 w 118"/>
                <a:gd name="T83" fmla="*/ 0 h 93"/>
                <a:gd name="T84" fmla="*/ 0 w 118"/>
                <a:gd name="T85" fmla="*/ 0 h 93"/>
                <a:gd name="T86" fmla="*/ 0 w 118"/>
                <a:gd name="T87" fmla="*/ 0 h 93"/>
                <a:gd name="T88" fmla="*/ 0 w 118"/>
                <a:gd name="T89" fmla="*/ 0 h 93"/>
                <a:gd name="T90" fmla="*/ 0 w 118"/>
                <a:gd name="T91" fmla="*/ 0 h 93"/>
                <a:gd name="T92" fmla="*/ 0 w 118"/>
                <a:gd name="T93" fmla="*/ 0 h 93"/>
                <a:gd name="T94" fmla="*/ 0 w 118"/>
                <a:gd name="T95" fmla="*/ 0 h 93"/>
                <a:gd name="T96" fmla="*/ 0 w 118"/>
                <a:gd name="T97" fmla="*/ 0 h 93"/>
                <a:gd name="T98" fmla="*/ 0 w 118"/>
                <a:gd name="T99" fmla="*/ 0 h 93"/>
                <a:gd name="T100" fmla="*/ 0 w 118"/>
                <a:gd name="T101" fmla="*/ 0 h 93"/>
                <a:gd name="T102" fmla="*/ 0 w 118"/>
                <a:gd name="T103" fmla="*/ 0 h 93"/>
                <a:gd name="T104" fmla="*/ 0 w 118"/>
                <a:gd name="T105" fmla="*/ 0 h 93"/>
                <a:gd name="T106" fmla="*/ 0 w 118"/>
                <a:gd name="T107" fmla="*/ 0 h 93"/>
                <a:gd name="T108" fmla="*/ 0 w 118"/>
                <a:gd name="T109" fmla="*/ 0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93">
                  <a:moveTo>
                    <a:pt x="0" y="71"/>
                  </a:moveTo>
                  <a:lnTo>
                    <a:pt x="0" y="67"/>
                  </a:lnTo>
                  <a:lnTo>
                    <a:pt x="1" y="62"/>
                  </a:lnTo>
                  <a:lnTo>
                    <a:pt x="1" y="58"/>
                  </a:lnTo>
                  <a:lnTo>
                    <a:pt x="2" y="53"/>
                  </a:lnTo>
                  <a:lnTo>
                    <a:pt x="2" y="49"/>
                  </a:lnTo>
                  <a:lnTo>
                    <a:pt x="2" y="45"/>
                  </a:lnTo>
                  <a:lnTo>
                    <a:pt x="3" y="40"/>
                  </a:lnTo>
                  <a:lnTo>
                    <a:pt x="4" y="37"/>
                  </a:lnTo>
                  <a:lnTo>
                    <a:pt x="4" y="32"/>
                  </a:lnTo>
                  <a:lnTo>
                    <a:pt x="6" y="28"/>
                  </a:lnTo>
                  <a:lnTo>
                    <a:pt x="7" y="23"/>
                  </a:lnTo>
                  <a:lnTo>
                    <a:pt x="8" y="20"/>
                  </a:lnTo>
                  <a:lnTo>
                    <a:pt x="10" y="16"/>
                  </a:lnTo>
                  <a:lnTo>
                    <a:pt x="12" y="12"/>
                  </a:lnTo>
                  <a:lnTo>
                    <a:pt x="13" y="9"/>
                  </a:lnTo>
                  <a:lnTo>
                    <a:pt x="16" y="6"/>
                  </a:lnTo>
                  <a:lnTo>
                    <a:pt x="19" y="3"/>
                  </a:lnTo>
                  <a:lnTo>
                    <a:pt x="22" y="2"/>
                  </a:lnTo>
                  <a:lnTo>
                    <a:pt x="26" y="1"/>
                  </a:lnTo>
                  <a:lnTo>
                    <a:pt x="31" y="1"/>
                  </a:lnTo>
                  <a:lnTo>
                    <a:pt x="36" y="0"/>
                  </a:lnTo>
                  <a:lnTo>
                    <a:pt x="40" y="0"/>
                  </a:lnTo>
                  <a:lnTo>
                    <a:pt x="45" y="0"/>
                  </a:lnTo>
                  <a:lnTo>
                    <a:pt x="52" y="0"/>
                  </a:lnTo>
                  <a:lnTo>
                    <a:pt x="57" y="0"/>
                  </a:lnTo>
                  <a:lnTo>
                    <a:pt x="64" y="0"/>
                  </a:lnTo>
                  <a:lnTo>
                    <a:pt x="70" y="1"/>
                  </a:lnTo>
                  <a:lnTo>
                    <a:pt x="76" y="1"/>
                  </a:lnTo>
                  <a:lnTo>
                    <a:pt x="82" y="2"/>
                  </a:lnTo>
                  <a:lnTo>
                    <a:pt x="88" y="3"/>
                  </a:lnTo>
                  <a:lnTo>
                    <a:pt x="93" y="3"/>
                  </a:lnTo>
                  <a:lnTo>
                    <a:pt x="99" y="4"/>
                  </a:lnTo>
                  <a:lnTo>
                    <a:pt x="103" y="4"/>
                  </a:lnTo>
                  <a:lnTo>
                    <a:pt x="105" y="6"/>
                  </a:lnTo>
                  <a:lnTo>
                    <a:pt x="107" y="7"/>
                  </a:lnTo>
                  <a:lnTo>
                    <a:pt x="110" y="9"/>
                  </a:lnTo>
                  <a:lnTo>
                    <a:pt x="113" y="13"/>
                  </a:lnTo>
                  <a:lnTo>
                    <a:pt x="117" y="19"/>
                  </a:lnTo>
                  <a:lnTo>
                    <a:pt x="117" y="22"/>
                  </a:lnTo>
                  <a:lnTo>
                    <a:pt x="118" y="25"/>
                  </a:lnTo>
                  <a:lnTo>
                    <a:pt x="118" y="27"/>
                  </a:lnTo>
                  <a:lnTo>
                    <a:pt x="118" y="31"/>
                  </a:lnTo>
                  <a:lnTo>
                    <a:pt x="118" y="33"/>
                  </a:lnTo>
                  <a:lnTo>
                    <a:pt x="118" y="37"/>
                  </a:lnTo>
                  <a:lnTo>
                    <a:pt x="118" y="40"/>
                  </a:lnTo>
                  <a:lnTo>
                    <a:pt x="118" y="43"/>
                  </a:lnTo>
                  <a:lnTo>
                    <a:pt x="117" y="46"/>
                  </a:lnTo>
                  <a:lnTo>
                    <a:pt x="117" y="49"/>
                  </a:lnTo>
                  <a:lnTo>
                    <a:pt x="117" y="53"/>
                  </a:lnTo>
                  <a:lnTo>
                    <a:pt x="117" y="57"/>
                  </a:lnTo>
                  <a:lnTo>
                    <a:pt x="117" y="61"/>
                  </a:lnTo>
                  <a:lnTo>
                    <a:pt x="117" y="64"/>
                  </a:lnTo>
                  <a:lnTo>
                    <a:pt x="117" y="69"/>
                  </a:lnTo>
                  <a:lnTo>
                    <a:pt x="117" y="73"/>
                  </a:lnTo>
                  <a:lnTo>
                    <a:pt x="116" y="76"/>
                  </a:lnTo>
                  <a:lnTo>
                    <a:pt x="116" y="80"/>
                  </a:lnTo>
                  <a:lnTo>
                    <a:pt x="115" y="82"/>
                  </a:lnTo>
                  <a:lnTo>
                    <a:pt x="113" y="86"/>
                  </a:lnTo>
                  <a:lnTo>
                    <a:pt x="111" y="88"/>
                  </a:lnTo>
                  <a:lnTo>
                    <a:pt x="107" y="91"/>
                  </a:lnTo>
                  <a:lnTo>
                    <a:pt x="104" y="92"/>
                  </a:lnTo>
                  <a:lnTo>
                    <a:pt x="100" y="93"/>
                  </a:lnTo>
                  <a:lnTo>
                    <a:pt x="94" y="92"/>
                  </a:lnTo>
                  <a:lnTo>
                    <a:pt x="88" y="92"/>
                  </a:lnTo>
                  <a:lnTo>
                    <a:pt x="82" y="92"/>
                  </a:lnTo>
                  <a:lnTo>
                    <a:pt x="76" y="92"/>
                  </a:lnTo>
                  <a:lnTo>
                    <a:pt x="69" y="91"/>
                  </a:lnTo>
                  <a:lnTo>
                    <a:pt x="63" y="91"/>
                  </a:lnTo>
                  <a:lnTo>
                    <a:pt x="57" y="91"/>
                  </a:lnTo>
                  <a:lnTo>
                    <a:pt x="51" y="91"/>
                  </a:lnTo>
                  <a:lnTo>
                    <a:pt x="45" y="89"/>
                  </a:lnTo>
                  <a:lnTo>
                    <a:pt x="39" y="89"/>
                  </a:lnTo>
                  <a:lnTo>
                    <a:pt x="33" y="88"/>
                  </a:lnTo>
                  <a:lnTo>
                    <a:pt x="27" y="88"/>
                  </a:lnTo>
                  <a:lnTo>
                    <a:pt x="20" y="87"/>
                  </a:lnTo>
                  <a:lnTo>
                    <a:pt x="14" y="86"/>
                  </a:lnTo>
                  <a:lnTo>
                    <a:pt x="8" y="86"/>
                  </a:lnTo>
                  <a:lnTo>
                    <a:pt x="3" y="85"/>
                  </a:lnTo>
                  <a:lnTo>
                    <a:pt x="1" y="82"/>
                  </a:lnTo>
                  <a:lnTo>
                    <a:pt x="1" y="81"/>
                  </a:lnTo>
                  <a:lnTo>
                    <a:pt x="2" y="80"/>
                  </a:lnTo>
                  <a:lnTo>
                    <a:pt x="6" y="80"/>
                  </a:lnTo>
                  <a:lnTo>
                    <a:pt x="10" y="81"/>
                  </a:lnTo>
                  <a:lnTo>
                    <a:pt x="18" y="81"/>
                  </a:lnTo>
                  <a:lnTo>
                    <a:pt x="22" y="81"/>
                  </a:lnTo>
                  <a:lnTo>
                    <a:pt x="30" y="82"/>
                  </a:lnTo>
                  <a:lnTo>
                    <a:pt x="34" y="82"/>
                  </a:lnTo>
                  <a:lnTo>
                    <a:pt x="40" y="83"/>
                  </a:lnTo>
                  <a:lnTo>
                    <a:pt x="46" y="83"/>
                  </a:lnTo>
                  <a:lnTo>
                    <a:pt x="52" y="85"/>
                  </a:lnTo>
                  <a:lnTo>
                    <a:pt x="58" y="85"/>
                  </a:lnTo>
                  <a:lnTo>
                    <a:pt x="64" y="85"/>
                  </a:lnTo>
                  <a:lnTo>
                    <a:pt x="70" y="85"/>
                  </a:lnTo>
                  <a:lnTo>
                    <a:pt x="76" y="85"/>
                  </a:lnTo>
                  <a:lnTo>
                    <a:pt x="81" y="85"/>
                  </a:lnTo>
                  <a:lnTo>
                    <a:pt x="87" y="85"/>
                  </a:lnTo>
                  <a:lnTo>
                    <a:pt x="93" y="85"/>
                  </a:lnTo>
                  <a:lnTo>
                    <a:pt x="99" y="86"/>
                  </a:lnTo>
                  <a:lnTo>
                    <a:pt x="103" y="85"/>
                  </a:lnTo>
                  <a:lnTo>
                    <a:pt x="105" y="83"/>
                  </a:lnTo>
                  <a:lnTo>
                    <a:pt x="107" y="81"/>
                  </a:lnTo>
                  <a:lnTo>
                    <a:pt x="110" y="80"/>
                  </a:lnTo>
                  <a:lnTo>
                    <a:pt x="110" y="77"/>
                  </a:lnTo>
                  <a:lnTo>
                    <a:pt x="111" y="75"/>
                  </a:lnTo>
                  <a:lnTo>
                    <a:pt x="111" y="71"/>
                  </a:lnTo>
                  <a:lnTo>
                    <a:pt x="112" y="69"/>
                  </a:lnTo>
                  <a:lnTo>
                    <a:pt x="111" y="64"/>
                  </a:lnTo>
                  <a:lnTo>
                    <a:pt x="111" y="62"/>
                  </a:lnTo>
                  <a:lnTo>
                    <a:pt x="110" y="58"/>
                  </a:lnTo>
                  <a:lnTo>
                    <a:pt x="110" y="55"/>
                  </a:lnTo>
                  <a:lnTo>
                    <a:pt x="110" y="51"/>
                  </a:lnTo>
                  <a:lnTo>
                    <a:pt x="110" y="49"/>
                  </a:lnTo>
                  <a:lnTo>
                    <a:pt x="110" y="45"/>
                  </a:lnTo>
                  <a:lnTo>
                    <a:pt x="111" y="43"/>
                  </a:lnTo>
                  <a:lnTo>
                    <a:pt x="111" y="39"/>
                  </a:lnTo>
                  <a:lnTo>
                    <a:pt x="112" y="37"/>
                  </a:lnTo>
                  <a:lnTo>
                    <a:pt x="112" y="33"/>
                  </a:lnTo>
                  <a:lnTo>
                    <a:pt x="112" y="29"/>
                  </a:lnTo>
                  <a:lnTo>
                    <a:pt x="111" y="27"/>
                  </a:lnTo>
                  <a:lnTo>
                    <a:pt x="110" y="23"/>
                  </a:lnTo>
                  <a:lnTo>
                    <a:pt x="109" y="21"/>
                  </a:lnTo>
                  <a:lnTo>
                    <a:pt x="109" y="19"/>
                  </a:lnTo>
                  <a:lnTo>
                    <a:pt x="105" y="14"/>
                  </a:lnTo>
                  <a:lnTo>
                    <a:pt x="100" y="12"/>
                  </a:lnTo>
                  <a:lnTo>
                    <a:pt x="98" y="9"/>
                  </a:lnTo>
                  <a:lnTo>
                    <a:pt x="94" y="9"/>
                  </a:lnTo>
                  <a:lnTo>
                    <a:pt x="91" y="8"/>
                  </a:lnTo>
                  <a:lnTo>
                    <a:pt x="87" y="9"/>
                  </a:lnTo>
                  <a:lnTo>
                    <a:pt x="83" y="8"/>
                  </a:lnTo>
                  <a:lnTo>
                    <a:pt x="80" y="8"/>
                  </a:lnTo>
                  <a:lnTo>
                    <a:pt x="75" y="7"/>
                  </a:lnTo>
                  <a:lnTo>
                    <a:pt x="71" y="7"/>
                  </a:lnTo>
                  <a:lnTo>
                    <a:pt x="67" y="7"/>
                  </a:lnTo>
                  <a:lnTo>
                    <a:pt x="63" y="6"/>
                  </a:lnTo>
                  <a:lnTo>
                    <a:pt x="60" y="6"/>
                  </a:lnTo>
                  <a:lnTo>
                    <a:pt x="55" y="6"/>
                  </a:lnTo>
                  <a:lnTo>
                    <a:pt x="51" y="6"/>
                  </a:lnTo>
                  <a:lnTo>
                    <a:pt x="48" y="6"/>
                  </a:lnTo>
                  <a:lnTo>
                    <a:pt x="43" y="6"/>
                  </a:lnTo>
                  <a:lnTo>
                    <a:pt x="39" y="6"/>
                  </a:lnTo>
                  <a:lnTo>
                    <a:pt x="36" y="6"/>
                  </a:lnTo>
                  <a:lnTo>
                    <a:pt x="32" y="7"/>
                  </a:lnTo>
                  <a:lnTo>
                    <a:pt x="28" y="7"/>
                  </a:lnTo>
                  <a:lnTo>
                    <a:pt x="25" y="9"/>
                  </a:lnTo>
                  <a:lnTo>
                    <a:pt x="20" y="12"/>
                  </a:lnTo>
                  <a:lnTo>
                    <a:pt x="18" y="16"/>
                  </a:lnTo>
                  <a:lnTo>
                    <a:pt x="15" y="20"/>
                  </a:lnTo>
                  <a:lnTo>
                    <a:pt x="14" y="25"/>
                  </a:lnTo>
                  <a:lnTo>
                    <a:pt x="13" y="28"/>
                  </a:lnTo>
                  <a:lnTo>
                    <a:pt x="12" y="33"/>
                  </a:lnTo>
                  <a:lnTo>
                    <a:pt x="10" y="38"/>
                  </a:lnTo>
                  <a:lnTo>
                    <a:pt x="9" y="43"/>
                  </a:lnTo>
                  <a:lnTo>
                    <a:pt x="8" y="46"/>
                  </a:lnTo>
                  <a:lnTo>
                    <a:pt x="8" y="51"/>
                  </a:lnTo>
                  <a:lnTo>
                    <a:pt x="8" y="55"/>
                  </a:lnTo>
                  <a:lnTo>
                    <a:pt x="8" y="59"/>
                  </a:lnTo>
                  <a:lnTo>
                    <a:pt x="7" y="64"/>
                  </a:lnTo>
                  <a:lnTo>
                    <a:pt x="7" y="69"/>
                  </a:lnTo>
                  <a:lnTo>
                    <a:pt x="6" y="73"/>
                  </a:lnTo>
                  <a:lnTo>
                    <a:pt x="4" y="76"/>
                  </a:lnTo>
                  <a:lnTo>
                    <a:pt x="2" y="76"/>
                  </a:lnTo>
                  <a:lnTo>
                    <a:pt x="0" y="75"/>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69" name="Freeform 1098"/>
            <p:cNvSpPr>
              <a:spLocks/>
            </p:cNvSpPr>
            <p:nvPr/>
          </p:nvSpPr>
          <p:spPr bwMode="auto">
            <a:xfrm>
              <a:off x="3527" y="2162"/>
              <a:ext cx="43" cy="22"/>
            </a:xfrm>
            <a:custGeom>
              <a:avLst/>
              <a:gdLst>
                <a:gd name="T0" fmla="*/ 0 w 174"/>
                <a:gd name="T1" fmla="*/ 0 h 88"/>
                <a:gd name="T2" fmla="*/ 0 w 174"/>
                <a:gd name="T3" fmla="*/ 0 h 88"/>
                <a:gd name="T4" fmla="*/ 0 w 174"/>
                <a:gd name="T5" fmla="*/ 0 h 88"/>
                <a:gd name="T6" fmla="*/ 0 w 174"/>
                <a:gd name="T7" fmla="*/ 0 h 88"/>
                <a:gd name="T8" fmla="*/ 0 w 174"/>
                <a:gd name="T9" fmla="*/ 0 h 88"/>
                <a:gd name="T10" fmla="*/ 0 w 174"/>
                <a:gd name="T11" fmla="*/ 0 h 88"/>
                <a:gd name="T12" fmla="*/ 0 w 174"/>
                <a:gd name="T13" fmla="*/ 0 h 88"/>
                <a:gd name="T14" fmla="*/ 0 w 174"/>
                <a:gd name="T15" fmla="*/ 0 h 88"/>
                <a:gd name="T16" fmla="*/ 0 w 174"/>
                <a:gd name="T17" fmla="*/ 0 h 88"/>
                <a:gd name="T18" fmla="*/ 0 w 174"/>
                <a:gd name="T19" fmla="*/ 0 h 88"/>
                <a:gd name="T20" fmla="*/ 0 w 174"/>
                <a:gd name="T21" fmla="*/ 0 h 88"/>
                <a:gd name="T22" fmla="*/ 0 w 174"/>
                <a:gd name="T23" fmla="*/ 0 h 88"/>
                <a:gd name="T24" fmla="*/ 0 w 174"/>
                <a:gd name="T25" fmla="*/ 0 h 88"/>
                <a:gd name="T26" fmla="*/ 0 w 174"/>
                <a:gd name="T27" fmla="*/ 0 h 88"/>
                <a:gd name="T28" fmla="*/ 0 w 174"/>
                <a:gd name="T29" fmla="*/ 0 h 88"/>
                <a:gd name="T30" fmla="*/ 0 w 174"/>
                <a:gd name="T31" fmla="*/ 0 h 88"/>
                <a:gd name="T32" fmla="*/ 0 w 174"/>
                <a:gd name="T33" fmla="*/ 0 h 88"/>
                <a:gd name="T34" fmla="*/ 0 w 174"/>
                <a:gd name="T35" fmla="*/ 0 h 88"/>
                <a:gd name="T36" fmla="*/ 0 w 174"/>
                <a:gd name="T37" fmla="*/ 0 h 88"/>
                <a:gd name="T38" fmla="*/ 0 w 174"/>
                <a:gd name="T39" fmla="*/ 0 h 88"/>
                <a:gd name="T40" fmla="*/ 0 w 174"/>
                <a:gd name="T41" fmla="*/ 0 h 88"/>
                <a:gd name="T42" fmla="*/ 0 w 174"/>
                <a:gd name="T43" fmla="*/ 0 h 88"/>
                <a:gd name="T44" fmla="*/ 0 w 174"/>
                <a:gd name="T45" fmla="*/ 0 h 88"/>
                <a:gd name="T46" fmla="*/ 0 w 174"/>
                <a:gd name="T47" fmla="*/ 0 h 88"/>
                <a:gd name="T48" fmla="*/ 0 w 174"/>
                <a:gd name="T49" fmla="*/ 0 h 88"/>
                <a:gd name="T50" fmla="*/ 0 w 174"/>
                <a:gd name="T51" fmla="*/ 0 h 88"/>
                <a:gd name="T52" fmla="*/ 0 w 174"/>
                <a:gd name="T53" fmla="*/ 0 h 88"/>
                <a:gd name="T54" fmla="*/ 0 w 174"/>
                <a:gd name="T55" fmla="*/ 0 h 88"/>
                <a:gd name="T56" fmla="*/ 0 w 174"/>
                <a:gd name="T57" fmla="*/ 0 h 88"/>
                <a:gd name="T58" fmla="*/ 0 w 174"/>
                <a:gd name="T59" fmla="*/ 0 h 88"/>
                <a:gd name="T60" fmla="*/ 0 w 174"/>
                <a:gd name="T61" fmla="*/ 0 h 88"/>
                <a:gd name="T62" fmla="*/ 0 w 174"/>
                <a:gd name="T63" fmla="*/ 0 h 88"/>
                <a:gd name="T64" fmla="*/ 0 w 174"/>
                <a:gd name="T65" fmla="*/ 0 h 88"/>
                <a:gd name="T66" fmla="*/ 0 w 174"/>
                <a:gd name="T67" fmla="*/ 0 h 88"/>
                <a:gd name="T68" fmla="*/ 0 w 174"/>
                <a:gd name="T69" fmla="*/ 0 h 88"/>
                <a:gd name="T70" fmla="*/ 0 w 174"/>
                <a:gd name="T71" fmla="*/ 0 h 88"/>
                <a:gd name="T72" fmla="*/ 0 w 174"/>
                <a:gd name="T73" fmla="*/ 0 h 88"/>
                <a:gd name="T74" fmla="*/ 0 w 174"/>
                <a:gd name="T75" fmla="*/ 0 h 88"/>
                <a:gd name="T76" fmla="*/ 0 w 174"/>
                <a:gd name="T77" fmla="*/ 0 h 88"/>
                <a:gd name="T78" fmla="*/ 0 w 174"/>
                <a:gd name="T79" fmla="*/ 0 h 88"/>
                <a:gd name="T80" fmla="*/ 0 w 174"/>
                <a:gd name="T81" fmla="*/ 0 h 88"/>
                <a:gd name="T82" fmla="*/ 0 w 174"/>
                <a:gd name="T83" fmla="*/ 0 h 88"/>
                <a:gd name="T84" fmla="*/ 0 w 174"/>
                <a:gd name="T85" fmla="*/ 0 h 88"/>
                <a:gd name="T86" fmla="*/ 0 w 174"/>
                <a:gd name="T87" fmla="*/ 0 h 88"/>
                <a:gd name="T88" fmla="*/ 0 w 174"/>
                <a:gd name="T89" fmla="*/ 0 h 88"/>
                <a:gd name="T90" fmla="*/ 0 w 174"/>
                <a:gd name="T91" fmla="*/ 0 h 88"/>
                <a:gd name="T92" fmla="*/ 0 w 174"/>
                <a:gd name="T93" fmla="*/ 0 h 88"/>
                <a:gd name="T94" fmla="*/ 0 w 174"/>
                <a:gd name="T95" fmla="*/ 0 h 88"/>
                <a:gd name="T96" fmla="*/ 0 w 174"/>
                <a:gd name="T97" fmla="*/ 0 h 88"/>
                <a:gd name="T98" fmla="*/ 0 w 174"/>
                <a:gd name="T99" fmla="*/ 0 h 88"/>
                <a:gd name="T100" fmla="*/ 0 w 174"/>
                <a:gd name="T101" fmla="*/ 0 h 88"/>
                <a:gd name="T102" fmla="*/ 0 w 174"/>
                <a:gd name="T103" fmla="*/ 0 h 88"/>
                <a:gd name="T104" fmla="*/ 0 w 174"/>
                <a:gd name="T105" fmla="*/ 0 h 88"/>
                <a:gd name="T106" fmla="*/ 0 w 174"/>
                <a:gd name="T107" fmla="*/ 0 h 88"/>
                <a:gd name="T108" fmla="*/ 0 w 174"/>
                <a:gd name="T109" fmla="*/ 0 h 88"/>
                <a:gd name="T110" fmla="*/ 0 w 174"/>
                <a:gd name="T111" fmla="*/ 0 h 88"/>
                <a:gd name="T112" fmla="*/ 0 w 174"/>
                <a:gd name="T113" fmla="*/ 0 h 88"/>
                <a:gd name="T114" fmla="*/ 0 w 174"/>
                <a:gd name="T115" fmla="*/ 0 h 88"/>
                <a:gd name="T116" fmla="*/ 0 w 174"/>
                <a:gd name="T117" fmla="*/ 0 h 88"/>
                <a:gd name="T118" fmla="*/ 0 w 174"/>
                <a:gd name="T119" fmla="*/ 0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 h="88">
                  <a:moveTo>
                    <a:pt x="2" y="29"/>
                  </a:moveTo>
                  <a:lnTo>
                    <a:pt x="2" y="23"/>
                  </a:lnTo>
                  <a:lnTo>
                    <a:pt x="3" y="20"/>
                  </a:lnTo>
                  <a:lnTo>
                    <a:pt x="5" y="15"/>
                  </a:lnTo>
                  <a:lnTo>
                    <a:pt x="8" y="13"/>
                  </a:lnTo>
                  <a:lnTo>
                    <a:pt x="11" y="9"/>
                  </a:lnTo>
                  <a:lnTo>
                    <a:pt x="15" y="7"/>
                  </a:lnTo>
                  <a:lnTo>
                    <a:pt x="17" y="6"/>
                  </a:lnTo>
                  <a:lnTo>
                    <a:pt x="22" y="4"/>
                  </a:lnTo>
                  <a:lnTo>
                    <a:pt x="27" y="3"/>
                  </a:lnTo>
                  <a:lnTo>
                    <a:pt x="32" y="2"/>
                  </a:lnTo>
                  <a:lnTo>
                    <a:pt x="36" y="2"/>
                  </a:lnTo>
                  <a:lnTo>
                    <a:pt x="41" y="2"/>
                  </a:lnTo>
                  <a:lnTo>
                    <a:pt x="46" y="2"/>
                  </a:lnTo>
                  <a:lnTo>
                    <a:pt x="51" y="2"/>
                  </a:lnTo>
                  <a:lnTo>
                    <a:pt x="54" y="2"/>
                  </a:lnTo>
                  <a:lnTo>
                    <a:pt x="59" y="3"/>
                  </a:lnTo>
                  <a:lnTo>
                    <a:pt x="66" y="2"/>
                  </a:lnTo>
                  <a:lnTo>
                    <a:pt x="73" y="1"/>
                  </a:lnTo>
                  <a:lnTo>
                    <a:pt x="81" y="1"/>
                  </a:lnTo>
                  <a:lnTo>
                    <a:pt x="88" y="1"/>
                  </a:lnTo>
                  <a:lnTo>
                    <a:pt x="96" y="0"/>
                  </a:lnTo>
                  <a:lnTo>
                    <a:pt x="103" y="0"/>
                  </a:lnTo>
                  <a:lnTo>
                    <a:pt x="110" y="0"/>
                  </a:lnTo>
                  <a:lnTo>
                    <a:pt x="119" y="2"/>
                  </a:lnTo>
                  <a:lnTo>
                    <a:pt x="126" y="2"/>
                  </a:lnTo>
                  <a:lnTo>
                    <a:pt x="133" y="4"/>
                  </a:lnTo>
                  <a:lnTo>
                    <a:pt x="139" y="6"/>
                  </a:lnTo>
                  <a:lnTo>
                    <a:pt x="148" y="9"/>
                  </a:lnTo>
                  <a:lnTo>
                    <a:pt x="154" y="12"/>
                  </a:lnTo>
                  <a:lnTo>
                    <a:pt x="160" y="16"/>
                  </a:lnTo>
                  <a:lnTo>
                    <a:pt x="166" y="21"/>
                  </a:lnTo>
                  <a:lnTo>
                    <a:pt x="171" y="27"/>
                  </a:lnTo>
                  <a:lnTo>
                    <a:pt x="173" y="29"/>
                  </a:lnTo>
                  <a:lnTo>
                    <a:pt x="174" y="33"/>
                  </a:lnTo>
                  <a:lnTo>
                    <a:pt x="173" y="37"/>
                  </a:lnTo>
                  <a:lnTo>
                    <a:pt x="171" y="41"/>
                  </a:lnTo>
                  <a:lnTo>
                    <a:pt x="169" y="44"/>
                  </a:lnTo>
                  <a:lnTo>
                    <a:pt x="166" y="47"/>
                  </a:lnTo>
                  <a:lnTo>
                    <a:pt x="162" y="52"/>
                  </a:lnTo>
                  <a:lnTo>
                    <a:pt x="160" y="56"/>
                  </a:lnTo>
                  <a:lnTo>
                    <a:pt x="154" y="58"/>
                  </a:lnTo>
                  <a:lnTo>
                    <a:pt x="150" y="63"/>
                  </a:lnTo>
                  <a:lnTo>
                    <a:pt x="145" y="65"/>
                  </a:lnTo>
                  <a:lnTo>
                    <a:pt x="142" y="69"/>
                  </a:lnTo>
                  <a:lnTo>
                    <a:pt x="137" y="73"/>
                  </a:lnTo>
                  <a:lnTo>
                    <a:pt x="133" y="76"/>
                  </a:lnTo>
                  <a:lnTo>
                    <a:pt x="130" y="80"/>
                  </a:lnTo>
                  <a:lnTo>
                    <a:pt x="127" y="83"/>
                  </a:lnTo>
                  <a:lnTo>
                    <a:pt x="122" y="85"/>
                  </a:lnTo>
                  <a:lnTo>
                    <a:pt x="116" y="86"/>
                  </a:lnTo>
                  <a:lnTo>
                    <a:pt x="112" y="86"/>
                  </a:lnTo>
                  <a:lnTo>
                    <a:pt x="108" y="86"/>
                  </a:lnTo>
                  <a:lnTo>
                    <a:pt x="103" y="86"/>
                  </a:lnTo>
                  <a:lnTo>
                    <a:pt x="99" y="86"/>
                  </a:lnTo>
                  <a:lnTo>
                    <a:pt x="95" y="86"/>
                  </a:lnTo>
                  <a:lnTo>
                    <a:pt x="90" y="86"/>
                  </a:lnTo>
                  <a:lnTo>
                    <a:pt x="85" y="86"/>
                  </a:lnTo>
                  <a:lnTo>
                    <a:pt x="81" y="86"/>
                  </a:lnTo>
                  <a:lnTo>
                    <a:pt x="76" y="86"/>
                  </a:lnTo>
                  <a:lnTo>
                    <a:pt x="71" y="86"/>
                  </a:lnTo>
                  <a:lnTo>
                    <a:pt x="66" y="86"/>
                  </a:lnTo>
                  <a:lnTo>
                    <a:pt x="61" y="86"/>
                  </a:lnTo>
                  <a:lnTo>
                    <a:pt x="55" y="86"/>
                  </a:lnTo>
                  <a:lnTo>
                    <a:pt x="51" y="87"/>
                  </a:lnTo>
                  <a:lnTo>
                    <a:pt x="46" y="87"/>
                  </a:lnTo>
                  <a:lnTo>
                    <a:pt x="42" y="88"/>
                  </a:lnTo>
                  <a:lnTo>
                    <a:pt x="36" y="88"/>
                  </a:lnTo>
                  <a:lnTo>
                    <a:pt x="32" y="88"/>
                  </a:lnTo>
                  <a:lnTo>
                    <a:pt x="26" y="88"/>
                  </a:lnTo>
                  <a:lnTo>
                    <a:pt x="21" y="88"/>
                  </a:lnTo>
                  <a:lnTo>
                    <a:pt x="16" y="87"/>
                  </a:lnTo>
                  <a:lnTo>
                    <a:pt x="12" y="87"/>
                  </a:lnTo>
                  <a:lnTo>
                    <a:pt x="10" y="86"/>
                  </a:lnTo>
                  <a:lnTo>
                    <a:pt x="9" y="82"/>
                  </a:lnTo>
                  <a:lnTo>
                    <a:pt x="12" y="82"/>
                  </a:lnTo>
                  <a:lnTo>
                    <a:pt x="15" y="81"/>
                  </a:lnTo>
                  <a:lnTo>
                    <a:pt x="17" y="81"/>
                  </a:lnTo>
                  <a:lnTo>
                    <a:pt x="21" y="81"/>
                  </a:lnTo>
                  <a:lnTo>
                    <a:pt x="24" y="81"/>
                  </a:lnTo>
                  <a:lnTo>
                    <a:pt x="27" y="81"/>
                  </a:lnTo>
                  <a:lnTo>
                    <a:pt x="30" y="81"/>
                  </a:lnTo>
                  <a:lnTo>
                    <a:pt x="34" y="81"/>
                  </a:lnTo>
                  <a:lnTo>
                    <a:pt x="38" y="80"/>
                  </a:lnTo>
                  <a:lnTo>
                    <a:pt x="40" y="80"/>
                  </a:lnTo>
                  <a:lnTo>
                    <a:pt x="44" y="80"/>
                  </a:lnTo>
                  <a:lnTo>
                    <a:pt x="47" y="80"/>
                  </a:lnTo>
                  <a:lnTo>
                    <a:pt x="49" y="80"/>
                  </a:lnTo>
                  <a:lnTo>
                    <a:pt x="53" y="80"/>
                  </a:lnTo>
                  <a:lnTo>
                    <a:pt x="57" y="80"/>
                  </a:lnTo>
                  <a:lnTo>
                    <a:pt x="59" y="80"/>
                  </a:lnTo>
                  <a:lnTo>
                    <a:pt x="63" y="79"/>
                  </a:lnTo>
                  <a:lnTo>
                    <a:pt x="66" y="79"/>
                  </a:lnTo>
                  <a:lnTo>
                    <a:pt x="70" y="79"/>
                  </a:lnTo>
                  <a:lnTo>
                    <a:pt x="75" y="79"/>
                  </a:lnTo>
                  <a:lnTo>
                    <a:pt x="78" y="79"/>
                  </a:lnTo>
                  <a:lnTo>
                    <a:pt x="83" y="79"/>
                  </a:lnTo>
                  <a:lnTo>
                    <a:pt x="87" y="79"/>
                  </a:lnTo>
                  <a:lnTo>
                    <a:pt x="91" y="80"/>
                  </a:lnTo>
                  <a:lnTo>
                    <a:pt x="95" y="80"/>
                  </a:lnTo>
                  <a:lnTo>
                    <a:pt x="100" y="80"/>
                  </a:lnTo>
                  <a:lnTo>
                    <a:pt x="103" y="80"/>
                  </a:lnTo>
                  <a:lnTo>
                    <a:pt x="107" y="80"/>
                  </a:lnTo>
                  <a:lnTo>
                    <a:pt x="112" y="79"/>
                  </a:lnTo>
                  <a:lnTo>
                    <a:pt x="115" y="79"/>
                  </a:lnTo>
                  <a:lnTo>
                    <a:pt x="119" y="79"/>
                  </a:lnTo>
                  <a:lnTo>
                    <a:pt x="124" y="79"/>
                  </a:lnTo>
                  <a:lnTo>
                    <a:pt x="126" y="75"/>
                  </a:lnTo>
                  <a:lnTo>
                    <a:pt x="128" y="71"/>
                  </a:lnTo>
                  <a:lnTo>
                    <a:pt x="132" y="69"/>
                  </a:lnTo>
                  <a:lnTo>
                    <a:pt x="136" y="67"/>
                  </a:lnTo>
                  <a:lnTo>
                    <a:pt x="139" y="63"/>
                  </a:lnTo>
                  <a:lnTo>
                    <a:pt x="144" y="61"/>
                  </a:lnTo>
                  <a:lnTo>
                    <a:pt x="146" y="58"/>
                  </a:lnTo>
                  <a:lnTo>
                    <a:pt x="151" y="56"/>
                  </a:lnTo>
                  <a:lnTo>
                    <a:pt x="154" y="53"/>
                  </a:lnTo>
                  <a:lnTo>
                    <a:pt x="157" y="50"/>
                  </a:lnTo>
                  <a:lnTo>
                    <a:pt x="160" y="47"/>
                  </a:lnTo>
                  <a:lnTo>
                    <a:pt x="162" y="44"/>
                  </a:lnTo>
                  <a:lnTo>
                    <a:pt x="163" y="40"/>
                  </a:lnTo>
                  <a:lnTo>
                    <a:pt x="164" y="37"/>
                  </a:lnTo>
                  <a:lnTo>
                    <a:pt x="166" y="32"/>
                  </a:lnTo>
                  <a:lnTo>
                    <a:pt x="166" y="28"/>
                  </a:lnTo>
                  <a:lnTo>
                    <a:pt x="158" y="22"/>
                  </a:lnTo>
                  <a:lnTo>
                    <a:pt x="150" y="17"/>
                  </a:lnTo>
                  <a:lnTo>
                    <a:pt x="143" y="14"/>
                  </a:lnTo>
                  <a:lnTo>
                    <a:pt x="134" y="12"/>
                  </a:lnTo>
                  <a:lnTo>
                    <a:pt x="126" y="9"/>
                  </a:lnTo>
                  <a:lnTo>
                    <a:pt x="118" y="8"/>
                  </a:lnTo>
                  <a:lnTo>
                    <a:pt x="109" y="7"/>
                  </a:lnTo>
                  <a:lnTo>
                    <a:pt x="101" y="7"/>
                  </a:lnTo>
                  <a:lnTo>
                    <a:pt x="91" y="7"/>
                  </a:lnTo>
                  <a:lnTo>
                    <a:pt x="82" y="7"/>
                  </a:lnTo>
                  <a:lnTo>
                    <a:pt x="73" y="7"/>
                  </a:lnTo>
                  <a:lnTo>
                    <a:pt x="64" y="8"/>
                  </a:lnTo>
                  <a:lnTo>
                    <a:pt x="55" y="8"/>
                  </a:lnTo>
                  <a:lnTo>
                    <a:pt x="47" y="9"/>
                  </a:lnTo>
                  <a:lnTo>
                    <a:pt x="38" y="9"/>
                  </a:lnTo>
                  <a:lnTo>
                    <a:pt x="29" y="9"/>
                  </a:lnTo>
                  <a:lnTo>
                    <a:pt x="26" y="10"/>
                  </a:lnTo>
                  <a:lnTo>
                    <a:pt x="22" y="12"/>
                  </a:lnTo>
                  <a:lnTo>
                    <a:pt x="18" y="13"/>
                  </a:lnTo>
                  <a:lnTo>
                    <a:pt x="16" y="15"/>
                  </a:lnTo>
                  <a:lnTo>
                    <a:pt x="12" y="17"/>
                  </a:lnTo>
                  <a:lnTo>
                    <a:pt x="11" y="20"/>
                  </a:lnTo>
                  <a:lnTo>
                    <a:pt x="9" y="23"/>
                  </a:lnTo>
                  <a:lnTo>
                    <a:pt x="9" y="27"/>
                  </a:lnTo>
                  <a:lnTo>
                    <a:pt x="8" y="29"/>
                  </a:lnTo>
                  <a:lnTo>
                    <a:pt x="8" y="32"/>
                  </a:lnTo>
                  <a:lnTo>
                    <a:pt x="6" y="35"/>
                  </a:lnTo>
                  <a:lnTo>
                    <a:pt x="6" y="39"/>
                  </a:lnTo>
                  <a:lnTo>
                    <a:pt x="6" y="43"/>
                  </a:lnTo>
                  <a:lnTo>
                    <a:pt x="6" y="46"/>
                  </a:lnTo>
                  <a:lnTo>
                    <a:pt x="6" y="50"/>
                  </a:lnTo>
                  <a:lnTo>
                    <a:pt x="6" y="53"/>
                  </a:lnTo>
                  <a:lnTo>
                    <a:pt x="6" y="57"/>
                  </a:lnTo>
                  <a:lnTo>
                    <a:pt x="6" y="59"/>
                  </a:lnTo>
                  <a:lnTo>
                    <a:pt x="6" y="63"/>
                  </a:lnTo>
                  <a:lnTo>
                    <a:pt x="6" y="67"/>
                  </a:lnTo>
                  <a:lnTo>
                    <a:pt x="6" y="70"/>
                  </a:lnTo>
                  <a:lnTo>
                    <a:pt x="6" y="74"/>
                  </a:lnTo>
                  <a:lnTo>
                    <a:pt x="6" y="76"/>
                  </a:lnTo>
                  <a:lnTo>
                    <a:pt x="6" y="80"/>
                  </a:lnTo>
                  <a:lnTo>
                    <a:pt x="8" y="85"/>
                  </a:lnTo>
                  <a:lnTo>
                    <a:pt x="6" y="88"/>
                  </a:lnTo>
                  <a:lnTo>
                    <a:pt x="5" y="87"/>
                  </a:lnTo>
                  <a:lnTo>
                    <a:pt x="3" y="86"/>
                  </a:lnTo>
                  <a:lnTo>
                    <a:pt x="2" y="83"/>
                  </a:lnTo>
                  <a:lnTo>
                    <a:pt x="2" y="81"/>
                  </a:lnTo>
                  <a:lnTo>
                    <a:pt x="0" y="77"/>
                  </a:lnTo>
                  <a:lnTo>
                    <a:pt x="0" y="74"/>
                  </a:lnTo>
                  <a:lnTo>
                    <a:pt x="0" y="69"/>
                  </a:lnTo>
                  <a:lnTo>
                    <a:pt x="0" y="65"/>
                  </a:lnTo>
                  <a:lnTo>
                    <a:pt x="0" y="61"/>
                  </a:lnTo>
                  <a:lnTo>
                    <a:pt x="0" y="56"/>
                  </a:lnTo>
                  <a:lnTo>
                    <a:pt x="0" y="51"/>
                  </a:lnTo>
                  <a:lnTo>
                    <a:pt x="0" y="46"/>
                  </a:lnTo>
                  <a:lnTo>
                    <a:pt x="0" y="41"/>
                  </a:lnTo>
                  <a:lnTo>
                    <a:pt x="2" y="37"/>
                  </a:lnTo>
                  <a:lnTo>
                    <a:pt x="2" y="33"/>
                  </a:lnTo>
                  <a:lnTo>
                    <a:pt x="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70" name="Freeform 1099"/>
            <p:cNvSpPr>
              <a:spLocks/>
            </p:cNvSpPr>
            <p:nvPr/>
          </p:nvSpPr>
          <p:spPr bwMode="auto">
            <a:xfrm>
              <a:off x="3352" y="2191"/>
              <a:ext cx="21" cy="10"/>
            </a:xfrm>
            <a:custGeom>
              <a:avLst/>
              <a:gdLst>
                <a:gd name="T0" fmla="*/ 0 w 83"/>
                <a:gd name="T1" fmla="*/ 0 h 41"/>
                <a:gd name="T2" fmla="*/ 0 w 83"/>
                <a:gd name="T3" fmla="*/ 0 h 41"/>
                <a:gd name="T4" fmla="*/ 0 w 83"/>
                <a:gd name="T5" fmla="*/ 0 h 41"/>
                <a:gd name="T6" fmla="*/ 0 w 83"/>
                <a:gd name="T7" fmla="*/ 0 h 41"/>
                <a:gd name="T8" fmla="*/ 0 w 83"/>
                <a:gd name="T9" fmla="*/ 0 h 41"/>
                <a:gd name="T10" fmla="*/ 0 w 83"/>
                <a:gd name="T11" fmla="*/ 0 h 41"/>
                <a:gd name="T12" fmla="*/ 0 w 83"/>
                <a:gd name="T13" fmla="*/ 0 h 41"/>
                <a:gd name="T14" fmla="*/ 0 w 83"/>
                <a:gd name="T15" fmla="*/ 0 h 41"/>
                <a:gd name="T16" fmla="*/ 0 w 83"/>
                <a:gd name="T17" fmla="*/ 0 h 41"/>
                <a:gd name="T18" fmla="*/ 0 w 83"/>
                <a:gd name="T19" fmla="*/ 0 h 41"/>
                <a:gd name="T20" fmla="*/ 0 w 83"/>
                <a:gd name="T21" fmla="*/ 0 h 41"/>
                <a:gd name="T22" fmla="*/ 0 w 83"/>
                <a:gd name="T23" fmla="*/ 0 h 41"/>
                <a:gd name="T24" fmla="*/ 0 w 83"/>
                <a:gd name="T25" fmla="*/ 0 h 41"/>
                <a:gd name="T26" fmla="*/ 0 w 83"/>
                <a:gd name="T27" fmla="*/ 0 h 41"/>
                <a:gd name="T28" fmla="*/ 0 w 83"/>
                <a:gd name="T29" fmla="*/ 0 h 41"/>
                <a:gd name="T30" fmla="*/ 0 w 83"/>
                <a:gd name="T31" fmla="*/ 0 h 41"/>
                <a:gd name="T32" fmla="*/ 0 w 83"/>
                <a:gd name="T33" fmla="*/ 0 h 41"/>
                <a:gd name="T34" fmla="*/ 0 w 83"/>
                <a:gd name="T35" fmla="*/ 0 h 41"/>
                <a:gd name="T36" fmla="*/ 0 w 83"/>
                <a:gd name="T37" fmla="*/ 0 h 41"/>
                <a:gd name="T38" fmla="*/ 0 w 83"/>
                <a:gd name="T39" fmla="*/ 0 h 41"/>
                <a:gd name="T40" fmla="*/ 0 w 83"/>
                <a:gd name="T41" fmla="*/ 0 h 41"/>
                <a:gd name="T42" fmla="*/ 0 w 83"/>
                <a:gd name="T43" fmla="*/ 0 h 41"/>
                <a:gd name="T44" fmla="*/ 0 w 83"/>
                <a:gd name="T45" fmla="*/ 0 h 41"/>
                <a:gd name="T46" fmla="*/ 0 w 83"/>
                <a:gd name="T47" fmla="*/ 0 h 41"/>
                <a:gd name="T48" fmla="*/ 0 w 83"/>
                <a:gd name="T49" fmla="*/ 0 h 41"/>
                <a:gd name="T50" fmla="*/ 0 w 83"/>
                <a:gd name="T51" fmla="*/ 0 h 41"/>
                <a:gd name="T52" fmla="*/ 0 w 83"/>
                <a:gd name="T53" fmla="*/ 0 h 41"/>
                <a:gd name="T54" fmla="*/ 0 w 83"/>
                <a:gd name="T55" fmla="*/ 0 h 41"/>
                <a:gd name="T56" fmla="*/ 0 w 83"/>
                <a:gd name="T57" fmla="*/ 0 h 41"/>
                <a:gd name="T58" fmla="*/ 0 w 83"/>
                <a:gd name="T59" fmla="*/ 0 h 41"/>
                <a:gd name="T60" fmla="*/ 0 w 83"/>
                <a:gd name="T61" fmla="*/ 0 h 41"/>
                <a:gd name="T62" fmla="*/ 0 w 83"/>
                <a:gd name="T63" fmla="*/ 0 h 41"/>
                <a:gd name="T64" fmla="*/ 0 w 83"/>
                <a:gd name="T65" fmla="*/ 0 h 41"/>
                <a:gd name="T66" fmla="*/ 0 w 83"/>
                <a:gd name="T67" fmla="*/ 0 h 41"/>
                <a:gd name="T68" fmla="*/ 0 w 83"/>
                <a:gd name="T69" fmla="*/ 0 h 41"/>
                <a:gd name="T70" fmla="*/ 0 w 83"/>
                <a:gd name="T71" fmla="*/ 0 h 41"/>
                <a:gd name="T72" fmla="*/ 0 w 83"/>
                <a:gd name="T73" fmla="*/ 0 h 41"/>
                <a:gd name="T74" fmla="*/ 0 w 83"/>
                <a:gd name="T75" fmla="*/ 0 h 41"/>
                <a:gd name="T76" fmla="*/ 0 w 83"/>
                <a:gd name="T77" fmla="*/ 0 h 41"/>
                <a:gd name="T78" fmla="*/ 0 w 83"/>
                <a:gd name="T79" fmla="*/ 0 h 41"/>
                <a:gd name="T80" fmla="*/ 0 w 83"/>
                <a:gd name="T81" fmla="*/ 0 h 41"/>
                <a:gd name="T82" fmla="*/ 0 w 83"/>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 h="41">
                  <a:moveTo>
                    <a:pt x="71" y="32"/>
                  </a:moveTo>
                  <a:lnTo>
                    <a:pt x="74" y="32"/>
                  </a:lnTo>
                  <a:lnTo>
                    <a:pt x="76" y="34"/>
                  </a:lnTo>
                  <a:lnTo>
                    <a:pt x="79" y="35"/>
                  </a:lnTo>
                  <a:lnTo>
                    <a:pt x="81" y="36"/>
                  </a:lnTo>
                  <a:lnTo>
                    <a:pt x="82" y="37"/>
                  </a:lnTo>
                  <a:lnTo>
                    <a:pt x="83" y="38"/>
                  </a:lnTo>
                  <a:lnTo>
                    <a:pt x="82" y="40"/>
                  </a:lnTo>
                  <a:lnTo>
                    <a:pt x="80" y="41"/>
                  </a:lnTo>
                  <a:lnTo>
                    <a:pt x="76" y="40"/>
                  </a:lnTo>
                  <a:lnTo>
                    <a:pt x="73" y="40"/>
                  </a:lnTo>
                  <a:lnTo>
                    <a:pt x="68" y="38"/>
                  </a:lnTo>
                  <a:lnTo>
                    <a:pt x="64" y="38"/>
                  </a:lnTo>
                  <a:lnTo>
                    <a:pt x="59" y="38"/>
                  </a:lnTo>
                  <a:lnTo>
                    <a:pt x="55" y="38"/>
                  </a:lnTo>
                  <a:lnTo>
                    <a:pt x="50" y="37"/>
                  </a:lnTo>
                  <a:lnTo>
                    <a:pt x="46" y="37"/>
                  </a:lnTo>
                  <a:lnTo>
                    <a:pt x="42" y="37"/>
                  </a:lnTo>
                  <a:lnTo>
                    <a:pt x="37" y="36"/>
                  </a:lnTo>
                  <a:lnTo>
                    <a:pt x="32" y="36"/>
                  </a:lnTo>
                  <a:lnTo>
                    <a:pt x="27" y="36"/>
                  </a:lnTo>
                  <a:lnTo>
                    <a:pt x="22" y="35"/>
                  </a:lnTo>
                  <a:lnTo>
                    <a:pt x="19" y="35"/>
                  </a:lnTo>
                  <a:lnTo>
                    <a:pt x="15" y="34"/>
                  </a:lnTo>
                  <a:lnTo>
                    <a:pt x="13" y="34"/>
                  </a:lnTo>
                  <a:lnTo>
                    <a:pt x="9" y="32"/>
                  </a:lnTo>
                  <a:lnTo>
                    <a:pt x="6" y="31"/>
                  </a:lnTo>
                  <a:lnTo>
                    <a:pt x="3" y="29"/>
                  </a:lnTo>
                  <a:lnTo>
                    <a:pt x="2" y="26"/>
                  </a:lnTo>
                  <a:lnTo>
                    <a:pt x="0" y="23"/>
                  </a:lnTo>
                  <a:lnTo>
                    <a:pt x="0" y="20"/>
                  </a:lnTo>
                  <a:lnTo>
                    <a:pt x="0" y="17"/>
                  </a:lnTo>
                  <a:lnTo>
                    <a:pt x="0" y="14"/>
                  </a:lnTo>
                  <a:lnTo>
                    <a:pt x="0" y="11"/>
                  </a:lnTo>
                  <a:lnTo>
                    <a:pt x="1" y="7"/>
                  </a:lnTo>
                  <a:lnTo>
                    <a:pt x="2" y="5"/>
                  </a:lnTo>
                  <a:lnTo>
                    <a:pt x="4" y="4"/>
                  </a:lnTo>
                  <a:lnTo>
                    <a:pt x="6" y="1"/>
                  </a:lnTo>
                  <a:lnTo>
                    <a:pt x="9" y="0"/>
                  </a:lnTo>
                  <a:lnTo>
                    <a:pt x="12" y="0"/>
                  </a:lnTo>
                  <a:lnTo>
                    <a:pt x="15" y="0"/>
                  </a:lnTo>
                  <a:lnTo>
                    <a:pt x="20" y="0"/>
                  </a:lnTo>
                  <a:lnTo>
                    <a:pt x="26" y="1"/>
                  </a:lnTo>
                  <a:lnTo>
                    <a:pt x="31" y="1"/>
                  </a:lnTo>
                  <a:lnTo>
                    <a:pt x="36" y="3"/>
                  </a:lnTo>
                  <a:lnTo>
                    <a:pt x="40" y="3"/>
                  </a:lnTo>
                  <a:lnTo>
                    <a:pt x="45" y="4"/>
                  </a:lnTo>
                  <a:lnTo>
                    <a:pt x="49" y="4"/>
                  </a:lnTo>
                  <a:lnTo>
                    <a:pt x="52" y="5"/>
                  </a:lnTo>
                  <a:lnTo>
                    <a:pt x="56" y="12"/>
                  </a:lnTo>
                  <a:lnTo>
                    <a:pt x="52" y="11"/>
                  </a:lnTo>
                  <a:lnTo>
                    <a:pt x="50" y="11"/>
                  </a:lnTo>
                  <a:lnTo>
                    <a:pt x="46" y="10"/>
                  </a:lnTo>
                  <a:lnTo>
                    <a:pt x="43" y="10"/>
                  </a:lnTo>
                  <a:lnTo>
                    <a:pt x="39" y="9"/>
                  </a:lnTo>
                  <a:lnTo>
                    <a:pt x="36" y="9"/>
                  </a:lnTo>
                  <a:lnTo>
                    <a:pt x="32" y="7"/>
                  </a:lnTo>
                  <a:lnTo>
                    <a:pt x="27" y="7"/>
                  </a:lnTo>
                  <a:lnTo>
                    <a:pt x="24" y="7"/>
                  </a:lnTo>
                  <a:lnTo>
                    <a:pt x="20" y="7"/>
                  </a:lnTo>
                  <a:lnTo>
                    <a:pt x="15" y="7"/>
                  </a:lnTo>
                  <a:lnTo>
                    <a:pt x="13" y="9"/>
                  </a:lnTo>
                  <a:lnTo>
                    <a:pt x="9" y="10"/>
                  </a:lnTo>
                  <a:lnTo>
                    <a:pt x="7" y="12"/>
                  </a:lnTo>
                  <a:lnTo>
                    <a:pt x="7" y="14"/>
                  </a:lnTo>
                  <a:lnTo>
                    <a:pt x="7" y="19"/>
                  </a:lnTo>
                  <a:lnTo>
                    <a:pt x="7" y="23"/>
                  </a:lnTo>
                  <a:lnTo>
                    <a:pt x="9" y="25"/>
                  </a:lnTo>
                  <a:lnTo>
                    <a:pt x="12" y="25"/>
                  </a:lnTo>
                  <a:lnTo>
                    <a:pt x="15" y="26"/>
                  </a:lnTo>
                  <a:lnTo>
                    <a:pt x="19" y="28"/>
                  </a:lnTo>
                  <a:lnTo>
                    <a:pt x="24" y="29"/>
                  </a:lnTo>
                  <a:lnTo>
                    <a:pt x="27" y="30"/>
                  </a:lnTo>
                  <a:lnTo>
                    <a:pt x="32" y="30"/>
                  </a:lnTo>
                  <a:lnTo>
                    <a:pt x="36" y="31"/>
                  </a:lnTo>
                  <a:lnTo>
                    <a:pt x="40" y="31"/>
                  </a:lnTo>
                  <a:lnTo>
                    <a:pt x="44" y="31"/>
                  </a:lnTo>
                  <a:lnTo>
                    <a:pt x="48" y="32"/>
                  </a:lnTo>
                  <a:lnTo>
                    <a:pt x="52" y="32"/>
                  </a:lnTo>
                  <a:lnTo>
                    <a:pt x="57" y="32"/>
                  </a:lnTo>
                  <a:lnTo>
                    <a:pt x="61" y="32"/>
                  </a:lnTo>
                  <a:lnTo>
                    <a:pt x="64" y="32"/>
                  </a:lnTo>
                  <a:lnTo>
                    <a:pt x="68" y="32"/>
                  </a:lnTo>
                  <a:lnTo>
                    <a:pt x="7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71" name="Freeform 1100"/>
            <p:cNvSpPr>
              <a:spLocks/>
            </p:cNvSpPr>
            <p:nvPr/>
          </p:nvSpPr>
          <p:spPr bwMode="auto">
            <a:xfrm>
              <a:off x="3334" y="2189"/>
              <a:ext cx="15" cy="14"/>
            </a:xfrm>
            <a:custGeom>
              <a:avLst/>
              <a:gdLst>
                <a:gd name="T0" fmla="*/ 0 w 60"/>
                <a:gd name="T1" fmla="*/ 0 h 54"/>
                <a:gd name="T2" fmla="*/ 0 w 60"/>
                <a:gd name="T3" fmla="*/ 0 h 54"/>
                <a:gd name="T4" fmla="*/ 0 w 60"/>
                <a:gd name="T5" fmla="*/ 0 h 54"/>
                <a:gd name="T6" fmla="*/ 0 w 60"/>
                <a:gd name="T7" fmla="*/ 0 h 54"/>
                <a:gd name="T8" fmla="*/ 0 w 60"/>
                <a:gd name="T9" fmla="*/ 0 h 54"/>
                <a:gd name="T10" fmla="*/ 0 w 60"/>
                <a:gd name="T11" fmla="*/ 0 h 54"/>
                <a:gd name="T12" fmla="*/ 0 w 60"/>
                <a:gd name="T13" fmla="*/ 0 h 54"/>
                <a:gd name="T14" fmla="*/ 0 w 60"/>
                <a:gd name="T15" fmla="*/ 0 h 54"/>
                <a:gd name="T16" fmla="*/ 0 w 60"/>
                <a:gd name="T17" fmla="*/ 0 h 54"/>
                <a:gd name="T18" fmla="*/ 0 w 60"/>
                <a:gd name="T19" fmla="*/ 0 h 54"/>
                <a:gd name="T20" fmla="*/ 0 w 60"/>
                <a:gd name="T21" fmla="*/ 0 h 54"/>
                <a:gd name="T22" fmla="*/ 0 w 60"/>
                <a:gd name="T23" fmla="*/ 0 h 54"/>
                <a:gd name="T24" fmla="*/ 0 w 60"/>
                <a:gd name="T25" fmla="*/ 0 h 54"/>
                <a:gd name="T26" fmla="*/ 0 w 60"/>
                <a:gd name="T27" fmla="*/ 0 h 54"/>
                <a:gd name="T28" fmla="*/ 0 w 60"/>
                <a:gd name="T29" fmla="*/ 0 h 54"/>
                <a:gd name="T30" fmla="*/ 0 w 60"/>
                <a:gd name="T31" fmla="*/ 0 h 54"/>
                <a:gd name="T32" fmla="*/ 0 w 60"/>
                <a:gd name="T33" fmla="*/ 0 h 54"/>
                <a:gd name="T34" fmla="*/ 0 w 60"/>
                <a:gd name="T35" fmla="*/ 0 h 54"/>
                <a:gd name="T36" fmla="*/ 0 w 60"/>
                <a:gd name="T37" fmla="*/ 0 h 54"/>
                <a:gd name="T38" fmla="*/ 0 w 60"/>
                <a:gd name="T39" fmla="*/ 0 h 54"/>
                <a:gd name="T40" fmla="*/ 0 w 60"/>
                <a:gd name="T41" fmla="*/ 0 h 54"/>
                <a:gd name="T42" fmla="*/ 0 w 60"/>
                <a:gd name="T43" fmla="*/ 0 h 54"/>
                <a:gd name="T44" fmla="*/ 0 w 60"/>
                <a:gd name="T45" fmla="*/ 0 h 54"/>
                <a:gd name="T46" fmla="*/ 0 w 60"/>
                <a:gd name="T47" fmla="*/ 0 h 54"/>
                <a:gd name="T48" fmla="*/ 0 w 60"/>
                <a:gd name="T49" fmla="*/ 0 h 54"/>
                <a:gd name="T50" fmla="*/ 0 w 60"/>
                <a:gd name="T51" fmla="*/ 0 h 54"/>
                <a:gd name="T52" fmla="*/ 0 w 60"/>
                <a:gd name="T53" fmla="*/ 0 h 54"/>
                <a:gd name="T54" fmla="*/ 0 w 60"/>
                <a:gd name="T55" fmla="*/ 0 h 54"/>
                <a:gd name="T56" fmla="*/ 0 w 60"/>
                <a:gd name="T57" fmla="*/ 0 h 54"/>
                <a:gd name="T58" fmla="*/ 0 w 60"/>
                <a:gd name="T59" fmla="*/ 0 h 54"/>
                <a:gd name="T60" fmla="*/ 0 w 60"/>
                <a:gd name="T61" fmla="*/ 0 h 54"/>
                <a:gd name="T62" fmla="*/ 0 w 60"/>
                <a:gd name="T63" fmla="*/ 0 h 54"/>
                <a:gd name="T64" fmla="*/ 0 w 60"/>
                <a:gd name="T65" fmla="*/ 0 h 54"/>
                <a:gd name="T66" fmla="*/ 0 w 60"/>
                <a:gd name="T67" fmla="*/ 0 h 54"/>
                <a:gd name="T68" fmla="*/ 0 w 60"/>
                <a:gd name="T69" fmla="*/ 0 h 54"/>
                <a:gd name="T70" fmla="*/ 0 w 60"/>
                <a:gd name="T71" fmla="*/ 0 h 54"/>
                <a:gd name="T72" fmla="*/ 0 w 60"/>
                <a:gd name="T73" fmla="*/ 0 h 54"/>
                <a:gd name="T74" fmla="*/ 0 w 60"/>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 h="54">
                  <a:moveTo>
                    <a:pt x="60" y="16"/>
                  </a:moveTo>
                  <a:lnTo>
                    <a:pt x="58" y="18"/>
                  </a:lnTo>
                  <a:lnTo>
                    <a:pt x="57" y="21"/>
                  </a:lnTo>
                  <a:lnTo>
                    <a:pt x="56" y="25"/>
                  </a:lnTo>
                  <a:lnTo>
                    <a:pt x="55" y="27"/>
                  </a:lnTo>
                  <a:lnTo>
                    <a:pt x="52" y="30"/>
                  </a:lnTo>
                  <a:lnTo>
                    <a:pt x="52" y="33"/>
                  </a:lnTo>
                  <a:lnTo>
                    <a:pt x="51" y="36"/>
                  </a:lnTo>
                  <a:lnTo>
                    <a:pt x="50" y="38"/>
                  </a:lnTo>
                  <a:lnTo>
                    <a:pt x="48" y="42"/>
                  </a:lnTo>
                  <a:lnTo>
                    <a:pt x="45" y="43"/>
                  </a:lnTo>
                  <a:lnTo>
                    <a:pt x="42" y="44"/>
                  </a:lnTo>
                  <a:lnTo>
                    <a:pt x="38" y="47"/>
                  </a:lnTo>
                  <a:lnTo>
                    <a:pt x="36" y="49"/>
                  </a:lnTo>
                  <a:lnTo>
                    <a:pt x="32" y="51"/>
                  </a:lnTo>
                  <a:lnTo>
                    <a:pt x="28" y="53"/>
                  </a:lnTo>
                  <a:lnTo>
                    <a:pt x="25" y="54"/>
                  </a:lnTo>
                  <a:lnTo>
                    <a:pt x="22" y="54"/>
                  </a:lnTo>
                  <a:lnTo>
                    <a:pt x="20" y="54"/>
                  </a:lnTo>
                  <a:lnTo>
                    <a:pt x="16" y="53"/>
                  </a:lnTo>
                  <a:lnTo>
                    <a:pt x="13" y="51"/>
                  </a:lnTo>
                  <a:lnTo>
                    <a:pt x="10" y="50"/>
                  </a:lnTo>
                  <a:lnTo>
                    <a:pt x="8" y="50"/>
                  </a:lnTo>
                  <a:lnTo>
                    <a:pt x="3" y="47"/>
                  </a:lnTo>
                  <a:lnTo>
                    <a:pt x="1" y="42"/>
                  </a:lnTo>
                  <a:lnTo>
                    <a:pt x="0" y="38"/>
                  </a:lnTo>
                  <a:lnTo>
                    <a:pt x="0" y="36"/>
                  </a:lnTo>
                  <a:lnTo>
                    <a:pt x="1" y="32"/>
                  </a:lnTo>
                  <a:lnTo>
                    <a:pt x="2" y="30"/>
                  </a:lnTo>
                  <a:lnTo>
                    <a:pt x="3" y="27"/>
                  </a:lnTo>
                  <a:lnTo>
                    <a:pt x="6" y="26"/>
                  </a:lnTo>
                  <a:lnTo>
                    <a:pt x="8" y="23"/>
                  </a:lnTo>
                  <a:lnTo>
                    <a:pt x="10" y="23"/>
                  </a:lnTo>
                  <a:lnTo>
                    <a:pt x="12" y="25"/>
                  </a:lnTo>
                  <a:lnTo>
                    <a:pt x="12" y="26"/>
                  </a:lnTo>
                  <a:lnTo>
                    <a:pt x="13" y="27"/>
                  </a:lnTo>
                  <a:lnTo>
                    <a:pt x="9" y="30"/>
                  </a:lnTo>
                  <a:lnTo>
                    <a:pt x="7" y="33"/>
                  </a:lnTo>
                  <a:lnTo>
                    <a:pt x="6" y="36"/>
                  </a:lnTo>
                  <a:lnTo>
                    <a:pt x="6" y="39"/>
                  </a:lnTo>
                  <a:lnTo>
                    <a:pt x="8" y="42"/>
                  </a:lnTo>
                  <a:lnTo>
                    <a:pt x="12" y="45"/>
                  </a:lnTo>
                  <a:lnTo>
                    <a:pt x="15" y="47"/>
                  </a:lnTo>
                  <a:lnTo>
                    <a:pt x="20" y="48"/>
                  </a:lnTo>
                  <a:lnTo>
                    <a:pt x="24" y="48"/>
                  </a:lnTo>
                  <a:lnTo>
                    <a:pt x="28" y="48"/>
                  </a:lnTo>
                  <a:lnTo>
                    <a:pt x="32" y="44"/>
                  </a:lnTo>
                  <a:lnTo>
                    <a:pt x="36" y="42"/>
                  </a:lnTo>
                  <a:lnTo>
                    <a:pt x="40" y="39"/>
                  </a:lnTo>
                  <a:lnTo>
                    <a:pt x="45" y="38"/>
                  </a:lnTo>
                  <a:lnTo>
                    <a:pt x="46" y="35"/>
                  </a:lnTo>
                  <a:lnTo>
                    <a:pt x="46" y="31"/>
                  </a:lnTo>
                  <a:lnTo>
                    <a:pt x="48" y="27"/>
                  </a:lnTo>
                  <a:lnTo>
                    <a:pt x="49" y="25"/>
                  </a:lnTo>
                  <a:lnTo>
                    <a:pt x="50" y="21"/>
                  </a:lnTo>
                  <a:lnTo>
                    <a:pt x="52" y="19"/>
                  </a:lnTo>
                  <a:lnTo>
                    <a:pt x="52" y="17"/>
                  </a:lnTo>
                  <a:lnTo>
                    <a:pt x="51" y="13"/>
                  </a:lnTo>
                  <a:lnTo>
                    <a:pt x="49" y="10"/>
                  </a:lnTo>
                  <a:lnTo>
                    <a:pt x="46" y="7"/>
                  </a:lnTo>
                  <a:lnTo>
                    <a:pt x="45" y="7"/>
                  </a:lnTo>
                  <a:lnTo>
                    <a:pt x="43" y="7"/>
                  </a:lnTo>
                  <a:lnTo>
                    <a:pt x="38" y="10"/>
                  </a:lnTo>
                  <a:lnTo>
                    <a:pt x="33" y="12"/>
                  </a:lnTo>
                  <a:lnTo>
                    <a:pt x="32" y="8"/>
                  </a:lnTo>
                  <a:lnTo>
                    <a:pt x="33" y="5"/>
                  </a:lnTo>
                  <a:lnTo>
                    <a:pt x="34" y="2"/>
                  </a:lnTo>
                  <a:lnTo>
                    <a:pt x="37" y="1"/>
                  </a:lnTo>
                  <a:lnTo>
                    <a:pt x="42" y="0"/>
                  </a:lnTo>
                  <a:lnTo>
                    <a:pt x="46" y="1"/>
                  </a:lnTo>
                  <a:lnTo>
                    <a:pt x="51" y="2"/>
                  </a:lnTo>
                  <a:lnTo>
                    <a:pt x="56" y="6"/>
                  </a:lnTo>
                  <a:lnTo>
                    <a:pt x="58" y="11"/>
                  </a:lnTo>
                  <a:lnTo>
                    <a:pt x="6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72" name="Freeform 1101"/>
            <p:cNvSpPr>
              <a:spLocks/>
            </p:cNvSpPr>
            <p:nvPr/>
          </p:nvSpPr>
          <p:spPr bwMode="auto">
            <a:xfrm>
              <a:off x="3336" y="2190"/>
              <a:ext cx="9" cy="8"/>
            </a:xfrm>
            <a:custGeom>
              <a:avLst/>
              <a:gdLst>
                <a:gd name="T0" fmla="*/ 0 w 36"/>
                <a:gd name="T1" fmla="*/ 0 h 33"/>
                <a:gd name="T2" fmla="*/ 0 w 36"/>
                <a:gd name="T3" fmla="*/ 0 h 33"/>
                <a:gd name="T4" fmla="*/ 0 w 36"/>
                <a:gd name="T5" fmla="*/ 0 h 33"/>
                <a:gd name="T6" fmla="*/ 0 w 36"/>
                <a:gd name="T7" fmla="*/ 0 h 33"/>
                <a:gd name="T8" fmla="*/ 0 w 36"/>
                <a:gd name="T9" fmla="*/ 0 h 33"/>
                <a:gd name="T10" fmla="*/ 0 w 36"/>
                <a:gd name="T11" fmla="*/ 0 h 33"/>
                <a:gd name="T12" fmla="*/ 0 w 36"/>
                <a:gd name="T13" fmla="*/ 0 h 33"/>
                <a:gd name="T14" fmla="*/ 0 w 36"/>
                <a:gd name="T15" fmla="*/ 0 h 33"/>
                <a:gd name="T16" fmla="*/ 0 w 36"/>
                <a:gd name="T17" fmla="*/ 0 h 33"/>
                <a:gd name="T18" fmla="*/ 0 w 36"/>
                <a:gd name="T19" fmla="*/ 0 h 33"/>
                <a:gd name="T20" fmla="*/ 0 w 36"/>
                <a:gd name="T21" fmla="*/ 0 h 33"/>
                <a:gd name="T22" fmla="*/ 0 w 36"/>
                <a:gd name="T23" fmla="*/ 0 h 33"/>
                <a:gd name="T24" fmla="*/ 0 w 36"/>
                <a:gd name="T25" fmla="*/ 0 h 33"/>
                <a:gd name="T26" fmla="*/ 0 w 36"/>
                <a:gd name="T27" fmla="*/ 0 h 33"/>
                <a:gd name="T28" fmla="*/ 0 w 36"/>
                <a:gd name="T29" fmla="*/ 0 h 33"/>
                <a:gd name="T30" fmla="*/ 0 w 36"/>
                <a:gd name="T31" fmla="*/ 0 h 33"/>
                <a:gd name="T32" fmla="*/ 0 w 36"/>
                <a:gd name="T33" fmla="*/ 0 h 33"/>
                <a:gd name="T34" fmla="*/ 0 w 36"/>
                <a:gd name="T35" fmla="*/ 0 h 33"/>
                <a:gd name="T36" fmla="*/ 0 w 36"/>
                <a:gd name="T37" fmla="*/ 0 h 33"/>
                <a:gd name="T38" fmla="*/ 0 w 36"/>
                <a:gd name="T39" fmla="*/ 0 h 33"/>
                <a:gd name="T40" fmla="*/ 0 w 36"/>
                <a:gd name="T41" fmla="*/ 0 h 33"/>
                <a:gd name="T42" fmla="*/ 0 w 36"/>
                <a:gd name="T43" fmla="*/ 0 h 33"/>
                <a:gd name="T44" fmla="*/ 0 w 36"/>
                <a:gd name="T45" fmla="*/ 0 h 33"/>
                <a:gd name="T46" fmla="*/ 0 w 36"/>
                <a:gd name="T47" fmla="*/ 0 h 33"/>
                <a:gd name="T48" fmla="*/ 0 w 36"/>
                <a:gd name="T49" fmla="*/ 0 h 33"/>
                <a:gd name="T50" fmla="*/ 0 w 36"/>
                <a:gd name="T51" fmla="*/ 0 h 33"/>
                <a:gd name="T52" fmla="*/ 0 w 36"/>
                <a:gd name="T53" fmla="*/ 0 h 33"/>
                <a:gd name="T54" fmla="*/ 0 w 36"/>
                <a:gd name="T55" fmla="*/ 0 h 33"/>
                <a:gd name="T56" fmla="*/ 0 w 36"/>
                <a:gd name="T57" fmla="*/ 0 h 33"/>
                <a:gd name="T58" fmla="*/ 0 w 36"/>
                <a:gd name="T59" fmla="*/ 0 h 33"/>
                <a:gd name="T60" fmla="*/ 0 w 36"/>
                <a:gd name="T61" fmla="*/ 0 h 33"/>
                <a:gd name="T62" fmla="*/ 0 w 36"/>
                <a:gd name="T63" fmla="*/ 0 h 33"/>
                <a:gd name="T64" fmla="*/ 0 w 36"/>
                <a:gd name="T65" fmla="*/ 0 h 33"/>
                <a:gd name="T66" fmla="*/ 0 w 36"/>
                <a:gd name="T67" fmla="*/ 0 h 33"/>
                <a:gd name="T68" fmla="*/ 0 w 36"/>
                <a:gd name="T69" fmla="*/ 0 h 33"/>
                <a:gd name="T70" fmla="*/ 0 w 36"/>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 h="33">
                  <a:moveTo>
                    <a:pt x="36" y="12"/>
                  </a:moveTo>
                  <a:lnTo>
                    <a:pt x="34" y="15"/>
                  </a:lnTo>
                  <a:lnTo>
                    <a:pt x="31" y="15"/>
                  </a:lnTo>
                  <a:lnTo>
                    <a:pt x="26" y="10"/>
                  </a:lnTo>
                  <a:lnTo>
                    <a:pt x="22" y="8"/>
                  </a:lnTo>
                  <a:lnTo>
                    <a:pt x="17" y="8"/>
                  </a:lnTo>
                  <a:lnTo>
                    <a:pt x="12" y="10"/>
                  </a:lnTo>
                  <a:lnTo>
                    <a:pt x="8" y="15"/>
                  </a:lnTo>
                  <a:lnTo>
                    <a:pt x="7" y="21"/>
                  </a:lnTo>
                  <a:lnTo>
                    <a:pt x="8" y="25"/>
                  </a:lnTo>
                  <a:lnTo>
                    <a:pt x="10" y="29"/>
                  </a:lnTo>
                  <a:lnTo>
                    <a:pt x="11" y="31"/>
                  </a:lnTo>
                  <a:lnTo>
                    <a:pt x="10" y="33"/>
                  </a:lnTo>
                  <a:lnTo>
                    <a:pt x="8" y="33"/>
                  </a:lnTo>
                  <a:lnTo>
                    <a:pt x="7" y="31"/>
                  </a:lnTo>
                  <a:lnTo>
                    <a:pt x="2" y="28"/>
                  </a:lnTo>
                  <a:lnTo>
                    <a:pt x="1" y="25"/>
                  </a:lnTo>
                  <a:lnTo>
                    <a:pt x="0" y="22"/>
                  </a:lnTo>
                  <a:lnTo>
                    <a:pt x="1" y="19"/>
                  </a:lnTo>
                  <a:lnTo>
                    <a:pt x="1" y="15"/>
                  </a:lnTo>
                  <a:lnTo>
                    <a:pt x="1" y="12"/>
                  </a:lnTo>
                  <a:lnTo>
                    <a:pt x="4" y="9"/>
                  </a:lnTo>
                  <a:lnTo>
                    <a:pt x="6" y="6"/>
                  </a:lnTo>
                  <a:lnTo>
                    <a:pt x="8" y="4"/>
                  </a:lnTo>
                  <a:lnTo>
                    <a:pt x="12" y="3"/>
                  </a:lnTo>
                  <a:lnTo>
                    <a:pt x="14" y="0"/>
                  </a:lnTo>
                  <a:lnTo>
                    <a:pt x="18" y="0"/>
                  </a:lnTo>
                  <a:lnTo>
                    <a:pt x="20" y="0"/>
                  </a:lnTo>
                  <a:lnTo>
                    <a:pt x="24" y="2"/>
                  </a:lnTo>
                  <a:lnTo>
                    <a:pt x="28" y="3"/>
                  </a:lnTo>
                  <a:lnTo>
                    <a:pt x="30" y="6"/>
                  </a:lnTo>
                  <a:lnTo>
                    <a:pt x="31" y="8"/>
                  </a:lnTo>
                  <a:lnTo>
                    <a:pt x="34" y="9"/>
                  </a:lnTo>
                  <a:lnTo>
                    <a:pt x="35" y="11"/>
                  </a:lnTo>
                  <a:lnTo>
                    <a:pt x="3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73" name="Freeform 1102"/>
            <p:cNvSpPr>
              <a:spLocks/>
            </p:cNvSpPr>
            <p:nvPr/>
          </p:nvSpPr>
          <p:spPr bwMode="auto">
            <a:xfrm>
              <a:off x="3318" y="2181"/>
              <a:ext cx="9" cy="12"/>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w 40"/>
                <a:gd name="T85" fmla="*/ 0 h 47"/>
                <a:gd name="T86" fmla="*/ 0 w 40"/>
                <a:gd name="T87" fmla="*/ 0 h 47"/>
                <a:gd name="T88" fmla="*/ 0 w 40"/>
                <a:gd name="T89" fmla="*/ 0 h 47"/>
                <a:gd name="T90" fmla="*/ 0 w 40"/>
                <a:gd name="T91" fmla="*/ 0 h 47"/>
                <a:gd name="T92" fmla="*/ 0 w 40"/>
                <a:gd name="T93" fmla="*/ 0 h 47"/>
                <a:gd name="T94" fmla="*/ 0 w 40"/>
                <a:gd name="T95" fmla="*/ 0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 h="47">
                  <a:moveTo>
                    <a:pt x="36" y="44"/>
                  </a:moveTo>
                  <a:lnTo>
                    <a:pt x="32" y="46"/>
                  </a:lnTo>
                  <a:lnTo>
                    <a:pt x="31" y="47"/>
                  </a:lnTo>
                  <a:lnTo>
                    <a:pt x="29" y="47"/>
                  </a:lnTo>
                  <a:lnTo>
                    <a:pt x="29" y="44"/>
                  </a:lnTo>
                  <a:lnTo>
                    <a:pt x="31" y="40"/>
                  </a:lnTo>
                  <a:lnTo>
                    <a:pt x="34" y="35"/>
                  </a:lnTo>
                  <a:lnTo>
                    <a:pt x="35" y="30"/>
                  </a:lnTo>
                  <a:lnTo>
                    <a:pt x="35" y="26"/>
                  </a:lnTo>
                  <a:lnTo>
                    <a:pt x="34" y="21"/>
                  </a:lnTo>
                  <a:lnTo>
                    <a:pt x="31" y="16"/>
                  </a:lnTo>
                  <a:lnTo>
                    <a:pt x="28" y="12"/>
                  </a:lnTo>
                  <a:lnTo>
                    <a:pt x="25" y="10"/>
                  </a:lnTo>
                  <a:lnTo>
                    <a:pt x="22" y="9"/>
                  </a:lnTo>
                  <a:lnTo>
                    <a:pt x="19" y="8"/>
                  </a:lnTo>
                  <a:lnTo>
                    <a:pt x="17" y="8"/>
                  </a:lnTo>
                  <a:lnTo>
                    <a:pt x="12" y="9"/>
                  </a:lnTo>
                  <a:lnTo>
                    <a:pt x="8" y="11"/>
                  </a:lnTo>
                  <a:lnTo>
                    <a:pt x="6" y="14"/>
                  </a:lnTo>
                  <a:lnTo>
                    <a:pt x="5" y="16"/>
                  </a:lnTo>
                  <a:lnTo>
                    <a:pt x="3" y="18"/>
                  </a:lnTo>
                  <a:lnTo>
                    <a:pt x="1" y="18"/>
                  </a:lnTo>
                  <a:lnTo>
                    <a:pt x="0" y="16"/>
                  </a:lnTo>
                  <a:lnTo>
                    <a:pt x="0" y="14"/>
                  </a:lnTo>
                  <a:lnTo>
                    <a:pt x="1" y="10"/>
                  </a:lnTo>
                  <a:lnTo>
                    <a:pt x="4" y="8"/>
                  </a:lnTo>
                  <a:lnTo>
                    <a:pt x="6" y="4"/>
                  </a:lnTo>
                  <a:lnTo>
                    <a:pt x="8" y="3"/>
                  </a:lnTo>
                  <a:lnTo>
                    <a:pt x="11" y="2"/>
                  </a:lnTo>
                  <a:lnTo>
                    <a:pt x="13" y="2"/>
                  </a:lnTo>
                  <a:lnTo>
                    <a:pt x="17" y="0"/>
                  </a:lnTo>
                  <a:lnTo>
                    <a:pt x="20" y="2"/>
                  </a:lnTo>
                  <a:lnTo>
                    <a:pt x="25" y="3"/>
                  </a:lnTo>
                  <a:lnTo>
                    <a:pt x="31" y="8"/>
                  </a:lnTo>
                  <a:lnTo>
                    <a:pt x="32" y="9"/>
                  </a:lnTo>
                  <a:lnTo>
                    <a:pt x="36" y="12"/>
                  </a:lnTo>
                  <a:lnTo>
                    <a:pt x="37" y="15"/>
                  </a:lnTo>
                  <a:lnTo>
                    <a:pt x="40" y="18"/>
                  </a:lnTo>
                  <a:lnTo>
                    <a:pt x="40" y="20"/>
                  </a:lnTo>
                  <a:lnTo>
                    <a:pt x="40" y="23"/>
                  </a:lnTo>
                  <a:lnTo>
                    <a:pt x="40" y="27"/>
                  </a:lnTo>
                  <a:lnTo>
                    <a:pt x="40" y="30"/>
                  </a:lnTo>
                  <a:lnTo>
                    <a:pt x="38" y="34"/>
                  </a:lnTo>
                  <a:lnTo>
                    <a:pt x="38" y="38"/>
                  </a:lnTo>
                  <a:lnTo>
                    <a:pt x="37" y="40"/>
                  </a:lnTo>
                  <a:lnTo>
                    <a:pt x="3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74" name="Freeform 1103"/>
            <p:cNvSpPr>
              <a:spLocks/>
            </p:cNvSpPr>
            <p:nvPr/>
          </p:nvSpPr>
          <p:spPr bwMode="auto">
            <a:xfrm>
              <a:off x="3311" y="2187"/>
              <a:ext cx="19" cy="21"/>
            </a:xfrm>
            <a:custGeom>
              <a:avLst/>
              <a:gdLst>
                <a:gd name="T0" fmla="*/ 0 w 77"/>
                <a:gd name="T1" fmla="*/ 0 h 81"/>
                <a:gd name="T2" fmla="*/ 0 w 77"/>
                <a:gd name="T3" fmla="*/ 0 h 81"/>
                <a:gd name="T4" fmla="*/ 0 w 77"/>
                <a:gd name="T5" fmla="*/ 0 h 81"/>
                <a:gd name="T6" fmla="*/ 0 w 77"/>
                <a:gd name="T7" fmla="*/ 0 h 81"/>
                <a:gd name="T8" fmla="*/ 0 w 77"/>
                <a:gd name="T9" fmla="*/ 0 h 81"/>
                <a:gd name="T10" fmla="*/ 0 w 77"/>
                <a:gd name="T11" fmla="*/ 0 h 81"/>
                <a:gd name="T12" fmla="*/ 0 w 77"/>
                <a:gd name="T13" fmla="*/ 0 h 81"/>
                <a:gd name="T14" fmla="*/ 0 w 77"/>
                <a:gd name="T15" fmla="*/ 0 h 81"/>
                <a:gd name="T16" fmla="*/ 0 w 77"/>
                <a:gd name="T17" fmla="*/ 0 h 81"/>
                <a:gd name="T18" fmla="*/ 0 w 77"/>
                <a:gd name="T19" fmla="*/ 0 h 81"/>
                <a:gd name="T20" fmla="*/ 0 w 77"/>
                <a:gd name="T21" fmla="*/ 0 h 81"/>
                <a:gd name="T22" fmla="*/ 0 w 77"/>
                <a:gd name="T23" fmla="*/ 0 h 81"/>
                <a:gd name="T24" fmla="*/ 0 w 77"/>
                <a:gd name="T25" fmla="*/ 0 h 81"/>
                <a:gd name="T26" fmla="*/ 0 w 77"/>
                <a:gd name="T27" fmla="*/ 0 h 81"/>
                <a:gd name="T28" fmla="*/ 0 w 77"/>
                <a:gd name="T29" fmla="*/ 0 h 81"/>
                <a:gd name="T30" fmla="*/ 0 w 77"/>
                <a:gd name="T31" fmla="*/ 0 h 81"/>
                <a:gd name="T32" fmla="*/ 0 w 77"/>
                <a:gd name="T33" fmla="*/ 0 h 81"/>
                <a:gd name="T34" fmla="*/ 0 w 77"/>
                <a:gd name="T35" fmla="*/ 0 h 81"/>
                <a:gd name="T36" fmla="*/ 0 w 77"/>
                <a:gd name="T37" fmla="*/ 0 h 81"/>
                <a:gd name="T38" fmla="*/ 0 w 77"/>
                <a:gd name="T39" fmla="*/ 0 h 81"/>
                <a:gd name="T40" fmla="*/ 0 w 77"/>
                <a:gd name="T41" fmla="*/ 0 h 81"/>
                <a:gd name="T42" fmla="*/ 0 w 77"/>
                <a:gd name="T43" fmla="*/ 0 h 81"/>
                <a:gd name="T44" fmla="*/ 0 w 77"/>
                <a:gd name="T45" fmla="*/ 0 h 81"/>
                <a:gd name="T46" fmla="*/ 0 w 77"/>
                <a:gd name="T47" fmla="*/ 0 h 81"/>
                <a:gd name="T48" fmla="*/ 0 w 77"/>
                <a:gd name="T49" fmla="*/ 0 h 81"/>
                <a:gd name="T50" fmla="*/ 0 w 77"/>
                <a:gd name="T51" fmla="*/ 0 h 81"/>
                <a:gd name="T52" fmla="*/ 0 w 77"/>
                <a:gd name="T53" fmla="*/ 0 h 81"/>
                <a:gd name="T54" fmla="*/ 0 w 77"/>
                <a:gd name="T55" fmla="*/ 0 h 81"/>
                <a:gd name="T56" fmla="*/ 0 w 77"/>
                <a:gd name="T57" fmla="*/ 0 h 81"/>
                <a:gd name="T58" fmla="*/ 0 w 77"/>
                <a:gd name="T59" fmla="*/ 0 h 81"/>
                <a:gd name="T60" fmla="*/ 0 w 77"/>
                <a:gd name="T61" fmla="*/ 0 h 81"/>
                <a:gd name="T62" fmla="*/ 0 w 77"/>
                <a:gd name="T63" fmla="*/ 0 h 81"/>
                <a:gd name="T64" fmla="*/ 0 w 77"/>
                <a:gd name="T65" fmla="*/ 0 h 81"/>
                <a:gd name="T66" fmla="*/ 0 w 77"/>
                <a:gd name="T67" fmla="*/ 0 h 81"/>
                <a:gd name="T68" fmla="*/ 0 w 77"/>
                <a:gd name="T69" fmla="*/ 0 h 81"/>
                <a:gd name="T70" fmla="*/ 0 w 77"/>
                <a:gd name="T71" fmla="*/ 0 h 81"/>
                <a:gd name="T72" fmla="*/ 0 w 77"/>
                <a:gd name="T73" fmla="*/ 0 h 81"/>
                <a:gd name="T74" fmla="*/ 0 w 77"/>
                <a:gd name="T75" fmla="*/ 0 h 81"/>
                <a:gd name="T76" fmla="*/ 0 w 77"/>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7" h="81">
                  <a:moveTo>
                    <a:pt x="77" y="32"/>
                  </a:moveTo>
                  <a:lnTo>
                    <a:pt x="77" y="37"/>
                  </a:lnTo>
                  <a:lnTo>
                    <a:pt x="77" y="43"/>
                  </a:lnTo>
                  <a:lnTo>
                    <a:pt x="75" y="47"/>
                  </a:lnTo>
                  <a:lnTo>
                    <a:pt x="74" y="52"/>
                  </a:lnTo>
                  <a:lnTo>
                    <a:pt x="72" y="57"/>
                  </a:lnTo>
                  <a:lnTo>
                    <a:pt x="68" y="61"/>
                  </a:lnTo>
                  <a:lnTo>
                    <a:pt x="65" y="64"/>
                  </a:lnTo>
                  <a:lnTo>
                    <a:pt x="60" y="68"/>
                  </a:lnTo>
                  <a:lnTo>
                    <a:pt x="56" y="69"/>
                  </a:lnTo>
                  <a:lnTo>
                    <a:pt x="53" y="73"/>
                  </a:lnTo>
                  <a:lnTo>
                    <a:pt x="49" y="75"/>
                  </a:lnTo>
                  <a:lnTo>
                    <a:pt x="47" y="79"/>
                  </a:lnTo>
                  <a:lnTo>
                    <a:pt x="43" y="79"/>
                  </a:lnTo>
                  <a:lnTo>
                    <a:pt x="41" y="80"/>
                  </a:lnTo>
                  <a:lnTo>
                    <a:pt x="37" y="81"/>
                  </a:lnTo>
                  <a:lnTo>
                    <a:pt x="33" y="81"/>
                  </a:lnTo>
                  <a:lnTo>
                    <a:pt x="30" y="81"/>
                  </a:lnTo>
                  <a:lnTo>
                    <a:pt x="26" y="81"/>
                  </a:lnTo>
                  <a:lnTo>
                    <a:pt x="23" y="80"/>
                  </a:lnTo>
                  <a:lnTo>
                    <a:pt x="19" y="79"/>
                  </a:lnTo>
                  <a:lnTo>
                    <a:pt x="16" y="77"/>
                  </a:lnTo>
                  <a:lnTo>
                    <a:pt x="12" y="75"/>
                  </a:lnTo>
                  <a:lnTo>
                    <a:pt x="8" y="73"/>
                  </a:lnTo>
                  <a:lnTo>
                    <a:pt x="6" y="70"/>
                  </a:lnTo>
                  <a:lnTo>
                    <a:pt x="4" y="68"/>
                  </a:lnTo>
                  <a:lnTo>
                    <a:pt x="2" y="64"/>
                  </a:lnTo>
                  <a:lnTo>
                    <a:pt x="0" y="61"/>
                  </a:lnTo>
                  <a:lnTo>
                    <a:pt x="0" y="57"/>
                  </a:lnTo>
                  <a:lnTo>
                    <a:pt x="0" y="53"/>
                  </a:lnTo>
                  <a:lnTo>
                    <a:pt x="2" y="53"/>
                  </a:lnTo>
                  <a:lnTo>
                    <a:pt x="5" y="57"/>
                  </a:lnTo>
                  <a:lnTo>
                    <a:pt x="5" y="59"/>
                  </a:lnTo>
                  <a:lnTo>
                    <a:pt x="7" y="63"/>
                  </a:lnTo>
                  <a:lnTo>
                    <a:pt x="10" y="67"/>
                  </a:lnTo>
                  <a:lnTo>
                    <a:pt x="12" y="69"/>
                  </a:lnTo>
                  <a:lnTo>
                    <a:pt x="14" y="70"/>
                  </a:lnTo>
                  <a:lnTo>
                    <a:pt x="18" y="73"/>
                  </a:lnTo>
                  <a:lnTo>
                    <a:pt x="22" y="73"/>
                  </a:lnTo>
                  <a:lnTo>
                    <a:pt x="26" y="74"/>
                  </a:lnTo>
                  <a:lnTo>
                    <a:pt x="30" y="74"/>
                  </a:lnTo>
                  <a:lnTo>
                    <a:pt x="33" y="74"/>
                  </a:lnTo>
                  <a:lnTo>
                    <a:pt x="37" y="73"/>
                  </a:lnTo>
                  <a:lnTo>
                    <a:pt x="41" y="73"/>
                  </a:lnTo>
                  <a:lnTo>
                    <a:pt x="44" y="70"/>
                  </a:lnTo>
                  <a:lnTo>
                    <a:pt x="47" y="68"/>
                  </a:lnTo>
                  <a:lnTo>
                    <a:pt x="50" y="65"/>
                  </a:lnTo>
                  <a:lnTo>
                    <a:pt x="53" y="63"/>
                  </a:lnTo>
                  <a:lnTo>
                    <a:pt x="56" y="61"/>
                  </a:lnTo>
                  <a:lnTo>
                    <a:pt x="60" y="58"/>
                  </a:lnTo>
                  <a:lnTo>
                    <a:pt x="62" y="55"/>
                  </a:lnTo>
                  <a:lnTo>
                    <a:pt x="66" y="52"/>
                  </a:lnTo>
                  <a:lnTo>
                    <a:pt x="67" y="47"/>
                  </a:lnTo>
                  <a:lnTo>
                    <a:pt x="68" y="44"/>
                  </a:lnTo>
                  <a:lnTo>
                    <a:pt x="69" y="40"/>
                  </a:lnTo>
                  <a:lnTo>
                    <a:pt x="69" y="35"/>
                  </a:lnTo>
                  <a:lnTo>
                    <a:pt x="68" y="31"/>
                  </a:lnTo>
                  <a:lnTo>
                    <a:pt x="68" y="27"/>
                  </a:lnTo>
                  <a:lnTo>
                    <a:pt x="67" y="22"/>
                  </a:lnTo>
                  <a:lnTo>
                    <a:pt x="65" y="19"/>
                  </a:lnTo>
                  <a:lnTo>
                    <a:pt x="62" y="14"/>
                  </a:lnTo>
                  <a:lnTo>
                    <a:pt x="60" y="12"/>
                  </a:lnTo>
                  <a:lnTo>
                    <a:pt x="56" y="8"/>
                  </a:lnTo>
                  <a:lnTo>
                    <a:pt x="53" y="6"/>
                  </a:lnTo>
                  <a:lnTo>
                    <a:pt x="50" y="3"/>
                  </a:lnTo>
                  <a:lnTo>
                    <a:pt x="50" y="2"/>
                  </a:lnTo>
                  <a:lnTo>
                    <a:pt x="51" y="1"/>
                  </a:lnTo>
                  <a:lnTo>
                    <a:pt x="54" y="0"/>
                  </a:lnTo>
                  <a:lnTo>
                    <a:pt x="57" y="1"/>
                  </a:lnTo>
                  <a:lnTo>
                    <a:pt x="62" y="3"/>
                  </a:lnTo>
                  <a:lnTo>
                    <a:pt x="66" y="7"/>
                  </a:lnTo>
                  <a:lnTo>
                    <a:pt x="69" y="12"/>
                  </a:lnTo>
                  <a:lnTo>
                    <a:pt x="72" y="16"/>
                  </a:lnTo>
                  <a:lnTo>
                    <a:pt x="73" y="22"/>
                  </a:lnTo>
                  <a:lnTo>
                    <a:pt x="74" y="27"/>
                  </a:lnTo>
                  <a:lnTo>
                    <a:pt x="7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75" name="Freeform 1104"/>
            <p:cNvSpPr>
              <a:spLocks/>
            </p:cNvSpPr>
            <p:nvPr/>
          </p:nvSpPr>
          <p:spPr bwMode="auto">
            <a:xfrm>
              <a:off x="3307" y="2178"/>
              <a:ext cx="16" cy="1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w 63"/>
                <a:gd name="T71" fmla="*/ 0 h 41"/>
                <a:gd name="T72" fmla="*/ 0 w 63"/>
                <a:gd name="T73" fmla="*/ 0 h 41"/>
                <a:gd name="T74" fmla="*/ 0 w 63"/>
                <a:gd name="T75" fmla="*/ 0 h 41"/>
                <a:gd name="T76" fmla="*/ 0 w 63"/>
                <a:gd name="T77" fmla="*/ 0 h 41"/>
                <a:gd name="T78" fmla="*/ 0 w 63"/>
                <a:gd name="T79" fmla="*/ 0 h 41"/>
                <a:gd name="T80" fmla="*/ 0 w 63"/>
                <a:gd name="T81" fmla="*/ 0 h 41"/>
                <a:gd name="T82" fmla="*/ 0 w 63"/>
                <a:gd name="T83" fmla="*/ 0 h 41"/>
                <a:gd name="T84" fmla="*/ 0 w 63"/>
                <a:gd name="T85" fmla="*/ 0 h 41"/>
                <a:gd name="T86" fmla="*/ 0 w 63"/>
                <a:gd name="T87" fmla="*/ 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41">
                  <a:moveTo>
                    <a:pt x="63" y="24"/>
                  </a:moveTo>
                  <a:lnTo>
                    <a:pt x="63" y="27"/>
                  </a:lnTo>
                  <a:lnTo>
                    <a:pt x="59" y="26"/>
                  </a:lnTo>
                  <a:lnTo>
                    <a:pt x="54" y="22"/>
                  </a:lnTo>
                  <a:lnTo>
                    <a:pt x="48" y="17"/>
                  </a:lnTo>
                  <a:lnTo>
                    <a:pt x="42" y="11"/>
                  </a:lnTo>
                  <a:lnTo>
                    <a:pt x="39" y="9"/>
                  </a:lnTo>
                  <a:lnTo>
                    <a:pt x="35" y="8"/>
                  </a:lnTo>
                  <a:lnTo>
                    <a:pt x="32" y="8"/>
                  </a:lnTo>
                  <a:lnTo>
                    <a:pt x="29" y="8"/>
                  </a:lnTo>
                  <a:lnTo>
                    <a:pt x="27" y="8"/>
                  </a:lnTo>
                  <a:lnTo>
                    <a:pt x="21" y="10"/>
                  </a:lnTo>
                  <a:lnTo>
                    <a:pt x="16" y="12"/>
                  </a:lnTo>
                  <a:lnTo>
                    <a:pt x="10" y="16"/>
                  </a:lnTo>
                  <a:lnTo>
                    <a:pt x="8" y="21"/>
                  </a:lnTo>
                  <a:lnTo>
                    <a:pt x="6" y="23"/>
                  </a:lnTo>
                  <a:lnTo>
                    <a:pt x="6" y="26"/>
                  </a:lnTo>
                  <a:lnTo>
                    <a:pt x="6" y="29"/>
                  </a:lnTo>
                  <a:lnTo>
                    <a:pt x="9" y="33"/>
                  </a:lnTo>
                  <a:lnTo>
                    <a:pt x="9" y="36"/>
                  </a:lnTo>
                  <a:lnTo>
                    <a:pt x="9" y="40"/>
                  </a:lnTo>
                  <a:lnTo>
                    <a:pt x="8" y="41"/>
                  </a:lnTo>
                  <a:lnTo>
                    <a:pt x="6" y="40"/>
                  </a:lnTo>
                  <a:lnTo>
                    <a:pt x="3" y="35"/>
                  </a:lnTo>
                  <a:lnTo>
                    <a:pt x="0" y="30"/>
                  </a:lnTo>
                  <a:lnTo>
                    <a:pt x="0" y="27"/>
                  </a:lnTo>
                  <a:lnTo>
                    <a:pt x="0" y="23"/>
                  </a:lnTo>
                  <a:lnTo>
                    <a:pt x="2" y="18"/>
                  </a:lnTo>
                  <a:lnTo>
                    <a:pt x="3" y="15"/>
                  </a:lnTo>
                  <a:lnTo>
                    <a:pt x="5" y="11"/>
                  </a:lnTo>
                  <a:lnTo>
                    <a:pt x="9" y="9"/>
                  </a:lnTo>
                  <a:lnTo>
                    <a:pt x="12" y="5"/>
                  </a:lnTo>
                  <a:lnTo>
                    <a:pt x="16" y="4"/>
                  </a:lnTo>
                  <a:lnTo>
                    <a:pt x="21" y="2"/>
                  </a:lnTo>
                  <a:lnTo>
                    <a:pt x="26" y="0"/>
                  </a:lnTo>
                  <a:lnTo>
                    <a:pt x="29" y="0"/>
                  </a:lnTo>
                  <a:lnTo>
                    <a:pt x="34" y="0"/>
                  </a:lnTo>
                  <a:lnTo>
                    <a:pt x="39" y="2"/>
                  </a:lnTo>
                  <a:lnTo>
                    <a:pt x="44" y="4"/>
                  </a:lnTo>
                  <a:lnTo>
                    <a:pt x="48" y="8"/>
                  </a:lnTo>
                  <a:lnTo>
                    <a:pt x="54" y="12"/>
                  </a:lnTo>
                  <a:lnTo>
                    <a:pt x="59" y="18"/>
                  </a:lnTo>
                  <a:lnTo>
                    <a:pt x="6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76" name="Freeform 1105"/>
            <p:cNvSpPr>
              <a:spLocks/>
            </p:cNvSpPr>
            <p:nvPr/>
          </p:nvSpPr>
          <p:spPr bwMode="auto">
            <a:xfrm>
              <a:off x="3304" y="2183"/>
              <a:ext cx="12" cy="21"/>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w 47"/>
                <a:gd name="T11" fmla="*/ 0 h 83"/>
                <a:gd name="T12" fmla="*/ 0 w 47"/>
                <a:gd name="T13" fmla="*/ 0 h 83"/>
                <a:gd name="T14" fmla="*/ 0 w 47"/>
                <a:gd name="T15" fmla="*/ 0 h 83"/>
                <a:gd name="T16" fmla="*/ 0 w 47"/>
                <a:gd name="T17" fmla="*/ 0 h 83"/>
                <a:gd name="T18" fmla="*/ 0 w 47"/>
                <a:gd name="T19" fmla="*/ 0 h 83"/>
                <a:gd name="T20" fmla="*/ 0 w 47"/>
                <a:gd name="T21" fmla="*/ 0 h 83"/>
                <a:gd name="T22" fmla="*/ 0 w 47"/>
                <a:gd name="T23" fmla="*/ 0 h 83"/>
                <a:gd name="T24" fmla="*/ 0 w 47"/>
                <a:gd name="T25" fmla="*/ 0 h 83"/>
                <a:gd name="T26" fmla="*/ 0 w 47"/>
                <a:gd name="T27" fmla="*/ 0 h 83"/>
                <a:gd name="T28" fmla="*/ 0 w 47"/>
                <a:gd name="T29" fmla="*/ 0 h 83"/>
                <a:gd name="T30" fmla="*/ 0 w 47"/>
                <a:gd name="T31" fmla="*/ 0 h 83"/>
                <a:gd name="T32" fmla="*/ 0 w 47"/>
                <a:gd name="T33" fmla="*/ 0 h 83"/>
                <a:gd name="T34" fmla="*/ 0 w 47"/>
                <a:gd name="T35" fmla="*/ 0 h 83"/>
                <a:gd name="T36" fmla="*/ 0 w 47"/>
                <a:gd name="T37" fmla="*/ 0 h 83"/>
                <a:gd name="T38" fmla="*/ 0 w 47"/>
                <a:gd name="T39" fmla="*/ 0 h 83"/>
                <a:gd name="T40" fmla="*/ 0 w 47"/>
                <a:gd name="T41" fmla="*/ 0 h 83"/>
                <a:gd name="T42" fmla="*/ 0 w 47"/>
                <a:gd name="T43" fmla="*/ 0 h 83"/>
                <a:gd name="T44" fmla="*/ 0 w 47"/>
                <a:gd name="T45" fmla="*/ 0 h 83"/>
                <a:gd name="T46" fmla="*/ 0 w 47"/>
                <a:gd name="T47" fmla="*/ 0 h 83"/>
                <a:gd name="T48" fmla="*/ 0 w 47"/>
                <a:gd name="T49" fmla="*/ 0 h 83"/>
                <a:gd name="T50" fmla="*/ 0 w 47"/>
                <a:gd name="T51" fmla="*/ 0 h 83"/>
                <a:gd name="T52" fmla="*/ 0 w 47"/>
                <a:gd name="T53" fmla="*/ 0 h 83"/>
                <a:gd name="T54" fmla="*/ 0 w 47"/>
                <a:gd name="T55" fmla="*/ 0 h 83"/>
                <a:gd name="T56" fmla="*/ 0 w 47"/>
                <a:gd name="T57" fmla="*/ 0 h 83"/>
                <a:gd name="T58" fmla="*/ 0 w 47"/>
                <a:gd name="T59" fmla="*/ 0 h 83"/>
                <a:gd name="T60" fmla="*/ 0 w 47"/>
                <a:gd name="T61" fmla="*/ 0 h 83"/>
                <a:gd name="T62" fmla="*/ 0 w 47"/>
                <a:gd name="T63" fmla="*/ 0 h 83"/>
                <a:gd name="T64" fmla="*/ 0 w 47"/>
                <a:gd name="T65" fmla="*/ 0 h 83"/>
                <a:gd name="T66" fmla="*/ 0 w 47"/>
                <a:gd name="T67" fmla="*/ 0 h 83"/>
                <a:gd name="T68" fmla="*/ 0 w 47"/>
                <a:gd name="T69" fmla="*/ 0 h 83"/>
                <a:gd name="T70" fmla="*/ 0 w 47"/>
                <a:gd name="T71" fmla="*/ 0 h 83"/>
                <a:gd name="T72" fmla="*/ 0 w 47"/>
                <a:gd name="T73" fmla="*/ 0 h 83"/>
                <a:gd name="T74" fmla="*/ 0 w 47"/>
                <a:gd name="T75" fmla="*/ 0 h 83"/>
                <a:gd name="T76" fmla="*/ 0 w 47"/>
                <a:gd name="T77" fmla="*/ 0 h 83"/>
                <a:gd name="T78" fmla="*/ 0 w 47"/>
                <a:gd name="T79" fmla="*/ 0 h 83"/>
                <a:gd name="T80" fmla="*/ 0 w 47"/>
                <a:gd name="T81" fmla="*/ 0 h 83"/>
                <a:gd name="T82" fmla="*/ 0 w 47"/>
                <a:gd name="T83" fmla="*/ 0 h 83"/>
                <a:gd name="T84" fmla="*/ 0 w 47"/>
                <a:gd name="T85" fmla="*/ 0 h 83"/>
                <a:gd name="T86" fmla="*/ 0 w 47"/>
                <a:gd name="T87" fmla="*/ 0 h 83"/>
                <a:gd name="T88" fmla="*/ 0 w 47"/>
                <a:gd name="T89" fmla="*/ 0 h 83"/>
                <a:gd name="T90" fmla="*/ 0 w 47"/>
                <a:gd name="T91" fmla="*/ 0 h 83"/>
                <a:gd name="T92" fmla="*/ 0 w 47"/>
                <a:gd name="T93" fmla="*/ 0 h 83"/>
                <a:gd name="T94" fmla="*/ 0 w 47"/>
                <a:gd name="T95" fmla="*/ 0 h 83"/>
                <a:gd name="T96" fmla="*/ 0 w 47"/>
                <a:gd name="T97" fmla="*/ 0 h 83"/>
                <a:gd name="T98" fmla="*/ 0 w 47"/>
                <a:gd name="T99" fmla="*/ 0 h 83"/>
                <a:gd name="T100" fmla="*/ 0 w 47"/>
                <a:gd name="T101" fmla="*/ 0 h 83"/>
                <a:gd name="T102" fmla="*/ 0 w 47"/>
                <a:gd name="T103" fmla="*/ 0 h 83"/>
                <a:gd name="T104" fmla="*/ 0 w 47"/>
                <a:gd name="T105" fmla="*/ 0 h 83"/>
                <a:gd name="T106" fmla="*/ 0 w 47"/>
                <a:gd name="T107" fmla="*/ 0 h 83"/>
                <a:gd name="T108" fmla="*/ 0 w 47"/>
                <a:gd name="T109" fmla="*/ 0 h 83"/>
                <a:gd name="T110" fmla="*/ 0 w 47"/>
                <a:gd name="T111" fmla="*/ 0 h 83"/>
                <a:gd name="T112" fmla="*/ 0 w 47"/>
                <a:gd name="T113" fmla="*/ 0 h 83"/>
                <a:gd name="T114" fmla="*/ 0 w 47"/>
                <a:gd name="T115" fmla="*/ 0 h 83"/>
                <a:gd name="T116" fmla="*/ 0 w 47"/>
                <a:gd name="T117" fmla="*/ 0 h 83"/>
                <a:gd name="T118" fmla="*/ 0 w 47"/>
                <a:gd name="T119" fmla="*/ 0 h 83"/>
                <a:gd name="T120" fmla="*/ 0 w 47"/>
                <a:gd name="T121" fmla="*/ 0 h 83"/>
                <a:gd name="T122" fmla="*/ 0 w 47"/>
                <a:gd name="T123" fmla="*/ 0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 h="83">
                  <a:moveTo>
                    <a:pt x="47" y="80"/>
                  </a:moveTo>
                  <a:lnTo>
                    <a:pt x="46" y="81"/>
                  </a:lnTo>
                  <a:lnTo>
                    <a:pt x="44" y="83"/>
                  </a:lnTo>
                  <a:lnTo>
                    <a:pt x="41" y="83"/>
                  </a:lnTo>
                  <a:lnTo>
                    <a:pt x="39" y="83"/>
                  </a:lnTo>
                  <a:lnTo>
                    <a:pt x="35" y="80"/>
                  </a:lnTo>
                  <a:lnTo>
                    <a:pt x="32" y="79"/>
                  </a:lnTo>
                  <a:lnTo>
                    <a:pt x="28" y="77"/>
                  </a:lnTo>
                  <a:lnTo>
                    <a:pt x="24" y="74"/>
                  </a:lnTo>
                  <a:lnTo>
                    <a:pt x="21" y="72"/>
                  </a:lnTo>
                  <a:lnTo>
                    <a:pt x="17" y="68"/>
                  </a:lnTo>
                  <a:lnTo>
                    <a:pt x="14" y="65"/>
                  </a:lnTo>
                  <a:lnTo>
                    <a:pt x="11" y="61"/>
                  </a:lnTo>
                  <a:lnTo>
                    <a:pt x="9" y="57"/>
                  </a:lnTo>
                  <a:lnTo>
                    <a:pt x="8" y="54"/>
                  </a:lnTo>
                  <a:lnTo>
                    <a:pt x="6" y="51"/>
                  </a:lnTo>
                  <a:lnTo>
                    <a:pt x="4" y="48"/>
                  </a:lnTo>
                  <a:lnTo>
                    <a:pt x="3" y="44"/>
                  </a:lnTo>
                  <a:lnTo>
                    <a:pt x="2" y="41"/>
                  </a:lnTo>
                  <a:lnTo>
                    <a:pt x="0" y="36"/>
                  </a:lnTo>
                  <a:lnTo>
                    <a:pt x="0" y="34"/>
                  </a:lnTo>
                  <a:lnTo>
                    <a:pt x="0" y="29"/>
                  </a:lnTo>
                  <a:lnTo>
                    <a:pt x="0" y="25"/>
                  </a:lnTo>
                  <a:lnTo>
                    <a:pt x="2" y="22"/>
                  </a:lnTo>
                  <a:lnTo>
                    <a:pt x="3" y="18"/>
                  </a:lnTo>
                  <a:lnTo>
                    <a:pt x="4" y="14"/>
                  </a:lnTo>
                  <a:lnTo>
                    <a:pt x="6" y="11"/>
                  </a:lnTo>
                  <a:lnTo>
                    <a:pt x="8" y="8"/>
                  </a:lnTo>
                  <a:lnTo>
                    <a:pt x="10" y="6"/>
                  </a:lnTo>
                  <a:lnTo>
                    <a:pt x="12" y="4"/>
                  </a:lnTo>
                  <a:lnTo>
                    <a:pt x="16" y="1"/>
                  </a:lnTo>
                  <a:lnTo>
                    <a:pt x="18" y="0"/>
                  </a:lnTo>
                  <a:lnTo>
                    <a:pt x="22" y="0"/>
                  </a:lnTo>
                  <a:lnTo>
                    <a:pt x="26" y="0"/>
                  </a:lnTo>
                  <a:lnTo>
                    <a:pt x="27" y="2"/>
                  </a:lnTo>
                  <a:lnTo>
                    <a:pt x="27" y="4"/>
                  </a:lnTo>
                  <a:lnTo>
                    <a:pt x="26" y="5"/>
                  </a:lnTo>
                  <a:lnTo>
                    <a:pt x="21" y="6"/>
                  </a:lnTo>
                  <a:lnTo>
                    <a:pt x="17" y="7"/>
                  </a:lnTo>
                  <a:lnTo>
                    <a:pt x="15" y="8"/>
                  </a:lnTo>
                  <a:lnTo>
                    <a:pt x="12" y="12"/>
                  </a:lnTo>
                  <a:lnTo>
                    <a:pt x="10" y="14"/>
                  </a:lnTo>
                  <a:lnTo>
                    <a:pt x="9" y="18"/>
                  </a:lnTo>
                  <a:lnTo>
                    <a:pt x="6" y="22"/>
                  </a:lnTo>
                  <a:lnTo>
                    <a:pt x="6" y="25"/>
                  </a:lnTo>
                  <a:lnTo>
                    <a:pt x="6" y="29"/>
                  </a:lnTo>
                  <a:lnTo>
                    <a:pt x="6" y="32"/>
                  </a:lnTo>
                  <a:lnTo>
                    <a:pt x="6" y="36"/>
                  </a:lnTo>
                  <a:lnTo>
                    <a:pt x="8" y="41"/>
                  </a:lnTo>
                  <a:lnTo>
                    <a:pt x="9" y="44"/>
                  </a:lnTo>
                  <a:lnTo>
                    <a:pt x="10" y="48"/>
                  </a:lnTo>
                  <a:lnTo>
                    <a:pt x="11" y="51"/>
                  </a:lnTo>
                  <a:lnTo>
                    <a:pt x="14" y="55"/>
                  </a:lnTo>
                  <a:lnTo>
                    <a:pt x="17" y="60"/>
                  </a:lnTo>
                  <a:lnTo>
                    <a:pt x="21" y="63"/>
                  </a:lnTo>
                  <a:lnTo>
                    <a:pt x="24" y="67"/>
                  </a:lnTo>
                  <a:lnTo>
                    <a:pt x="29" y="71"/>
                  </a:lnTo>
                  <a:lnTo>
                    <a:pt x="33" y="73"/>
                  </a:lnTo>
                  <a:lnTo>
                    <a:pt x="38" y="77"/>
                  </a:lnTo>
                  <a:lnTo>
                    <a:pt x="42" y="78"/>
                  </a:lnTo>
                  <a:lnTo>
                    <a:pt x="4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77" name="Freeform 1106"/>
            <p:cNvSpPr>
              <a:spLocks/>
            </p:cNvSpPr>
            <p:nvPr/>
          </p:nvSpPr>
          <p:spPr bwMode="auto">
            <a:xfrm>
              <a:off x="3318" y="2195"/>
              <a:ext cx="5" cy="8"/>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0 h 33"/>
                <a:gd name="T16" fmla="*/ 0 w 19"/>
                <a:gd name="T17" fmla="*/ 0 h 33"/>
                <a:gd name="T18" fmla="*/ 0 w 19"/>
                <a:gd name="T19" fmla="*/ 0 h 33"/>
                <a:gd name="T20" fmla="*/ 0 w 19"/>
                <a:gd name="T21" fmla="*/ 0 h 33"/>
                <a:gd name="T22" fmla="*/ 0 w 19"/>
                <a:gd name="T23" fmla="*/ 0 h 33"/>
                <a:gd name="T24" fmla="*/ 0 w 19"/>
                <a:gd name="T25" fmla="*/ 0 h 33"/>
                <a:gd name="T26" fmla="*/ 0 w 19"/>
                <a:gd name="T27" fmla="*/ 0 h 33"/>
                <a:gd name="T28" fmla="*/ 0 w 19"/>
                <a:gd name="T29" fmla="*/ 0 h 33"/>
                <a:gd name="T30" fmla="*/ 0 w 19"/>
                <a:gd name="T31" fmla="*/ 0 h 33"/>
                <a:gd name="T32" fmla="*/ 0 w 19"/>
                <a:gd name="T33" fmla="*/ 0 h 33"/>
                <a:gd name="T34" fmla="*/ 0 w 19"/>
                <a:gd name="T35" fmla="*/ 0 h 33"/>
                <a:gd name="T36" fmla="*/ 0 w 19"/>
                <a:gd name="T37" fmla="*/ 0 h 33"/>
                <a:gd name="T38" fmla="*/ 0 w 19"/>
                <a:gd name="T39" fmla="*/ 0 h 33"/>
                <a:gd name="T40" fmla="*/ 0 w 19"/>
                <a:gd name="T41" fmla="*/ 0 h 33"/>
                <a:gd name="T42" fmla="*/ 0 w 19"/>
                <a:gd name="T43" fmla="*/ 0 h 33"/>
                <a:gd name="T44" fmla="*/ 0 w 19"/>
                <a:gd name="T45" fmla="*/ 0 h 33"/>
                <a:gd name="T46" fmla="*/ 0 w 19"/>
                <a:gd name="T47" fmla="*/ 0 h 33"/>
                <a:gd name="T48" fmla="*/ 0 w 19"/>
                <a:gd name="T49" fmla="*/ 0 h 33"/>
                <a:gd name="T50" fmla="*/ 0 w 19"/>
                <a:gd name="T51" fmla="*/ 0 h 33"/>
                <a:gd name="T52" fmla="*/ 0 w 19"/>
                <a:gd name="T53" fmla="*/ 0 h 33"/>
                <a:gd name="T54" fmla="*/ 0 w 19"/>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 h="33">
                  <a:moveTo>
                    <a:pt x="19" y="29"/>
                  </a:moveTo>
                  <a:lnTo>
                    <a:pt x="15" y="33"/>
                  </a:lnTo>
                  <a:lnTo>
                    <a:pt x="13" y="33"/>
                  </a:lnTo>
                  <a:lnTo>
                    <a:pt x="8" y="31"/>
                  </a:lnTo>
                  <a:lnTo>
                    <a:pt x="5" y="30"/>
                  </a:lnTo>
                  <a:lnTo>
                    <a:pt x="2" y="27"/>
                  </a:lnTo>
                  <a:lnTo>
                    <a:pt x="1" y="23"/>
                  </a:lnTo>
                  <a:lnTo>
                    <a:pt x="0" y="19"/>
                  </a:lnTo>
                  <a:lnTo>
                    <a:pt x="1" y="17"/>
                  </a:lnTo>
                  <a:lnTo>
                    <a:pt x="1" y="15"/>
                  </a:lnTo>
                  <a:lnTo>
                    <a:pt x="2" y="11"/>
                  </a:lnTo>
                  <a:lnTo>
                    <a:pt x="3" y="7"/>
                  </a:lnTo>
                  <a:lnTo>
                    <a:pt x="4" y="5"/>
                  </a:lnTo>
                  <a:lnTo>
                    <a:pt x="5" y="1"/>
                  </a:lnTo>
                  <a:lnTo>
                    <a:pt x="8" y="0"/>
                  </a:lnTo>
                  <a:lnTo>
                    <a:pt x="11" y="0"/>
                  </a:lnTo>
                  <a:lnTo>
                    <a:pt x="14" y="4"/>
                  </a:lnTo>
                  <a:lnTo>
                    <a:pt x="10" y="6"/>
                  </a:lnTo>
                  <a:lnTo>
                    <a:pt x="8" y="10"/>
                  </a:lnTo>
                  <a:lnTo>
                    <a:pt x="7" y="13"/>
                  </a:lnTo>
                  <a:lnTo>
                    <a:pt x="7" y="18"/>
                  </a:lnTo>
                  <a:lnTo>
                    <a:pt x="7" y="21"/>
                  </a:lnTo>
                  <a:lnTo>
                    <a:pt x="8" y="24"/>
                  </a:lnTo>
                  <a:lnTo>
                    <a:pt x="11" y="27"/>
                  </a:lnTo>
                  <a:lnTo>
                    <a:pt x="16" y="28"/>
                  </a:lnTo>
                  <a:lnTo>
                    <a:pt x="17" y="29"/>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78" name="Freeform 1107"/>
            <p:cNvSpPr>
              <a:spLocks/>
            </p:cNvSpPr>
            <p:nvPr/>
          </p:nvSpPr>
          <p:spPr bwMode="auto">
            <a:xfrm>
              <a:off x="3308" y="2187"/>
              <a:ext cx="7" cy="11"/>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w 29"/>
                <a:gd name="T21" fmla="*/ 0 h 40"/>
                <a:gd name="T22" fmla="*/ 0 w 29"/>
                <a:gd name="T23" fmla="*/ 0 h 40"/>
                <a:gd name="T24" fmla="*/ 0 w 29"/>
                <a:gd name="T25" fmla="*/ 0 h 40"/>
                <a:gd name="T26" fmla="*/ 0 w 29"/>
                <a:gd name="T27" fmla="*/ 0 h 40"/>
                <a:gd name="T28" fmla="*/ 0 w 29"/>
                <a:gd name="T29" fmla="*/ 0 h 40"/>
                <a:gd name="T30" fmla="*/ 0 w 29"/>
                <a:gd name="T31" fmla="*/ 0 h 40"/>
                <a:gd name="T32" fmla="*/ 0 w 29"/>
                <a:gd name="T33" fmla="*/ 0 h 40"/>
                <a:gd name="T34" fmla="*/ 0 w 29"/>
                <a:gd name="T35" fmla="*/ 0 h 40"/>
                <a:gd name="T36" fmla="*/ 0 w 29"/>
                <a:gd name="T37" fmla="*/ 0 h 40"/>
                <a:gd name="T38" fmla="*/ 0 w 29"/>
                <a:gd name="T39" fmla="*/ 0 h 40"/>
                <a:gd name="T40" fmla="*/ 0 w 29"/>
                <a:gd name="T41" fmla="*/ 0 h 40"/>
                <a:gd name="T42" fmla="*/ 0 w 29"/>
                <a:gd name="T43" fmla="*/ 0 h 40"/>
                <a:gd name="T44" fmla="*/ 0 w 29"/>
                <a:gd name="T45" fmla="*/ 0 h 40"/>
                <a:gd name="T46" fmla="*/ 0 w 29"/>
                <a:gd name="T47" fmla="*/ 0 h 40"/>
                <a:gd name="T48" fmla="*/ 0 w 29"/>
                <a:gd name="T49" fmla="*/ 0 h 40"/>
                <a:gd name="T50" fmla="*/ 0 w 29"/>
                <a:gd name="T51" fmla="*/ 0 h 40"/>
                <a:gd name="T52" fmla="*/ 0 w 29"/>
                <a:gd name="T53" fmla="*/ 0 h 40"/>
                <a:gd name="T54" fmla="*/ 0 w 29"/>
                <a:gd name="T55" fmla="*/ 0 h 40"/>
                <a:gd name="T56" fmla="*/ 0 w 29"/>
                <a:gd name="T57" fmla="*/ 0 h 40"/>
                <a:gd name="T58" fmla="*/ 0 w 29"/>
                <a:gd name="T59" fmla="*/ 0 h 40"/>
                <a:gd name="T60" fmla="*/ 0 w 29"/>
                <a:gd name="T61" fmla="*/ 0 h 40"/>
                <a:gd name="T62" fmla="*/ 0 w 29"/>
                <a:gd name="T63" fmla="*/ 0 h 40"/>
                <a:gd name="T64" fmla="*/ 0 w 29"/>
                <a:gd name="T65" fmla="*/ 0 h 40"/>
                <a:gd name="T66" fmla="*/ 0 w 29"/>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40">
                  <a:moveTo>
                    <a:pt x="29" y="4"/>
                  </a:moveTo>
                  <a:lnTo>
                    <a:pt x="26" y="6"/>
                  </a:lnTo>
                  <a:lnTo>
                    <a:pt x="23" y="7"/>
                  </a:lnTo>
                  <a:lnTo>
                    <a:pt x="19" y="7"/>
                  </a:lnTo>
                  <a:lnTo>
                    <a:pt x="15" y="8"/>
                  </a:lnTo>
                  <a:lnTo>
                    <a:pt x="12" y="8"/>
                  </a:lnTo>
                  <a:lnTo>
                    <a:pt x="9" y="10"/>
                  </a:lnTo>
                  <a:lnTo>
                    <a:pt x="7" y="13"/>
                  </a:lnTo>
                  <a:lnTo>
                    <a:pt x="7" y="18"/>
                  </a:lnTo>
                  <a:lnTo>
                    <a:pt x="6" y="21"/>
                  </a:lnTo>
                  <a:lnTo>
                    <a:pt x="7" y="25"/>
                  </a:lnTo>
                  <a:lnTo>
                    <a:pt x="8" y="27"/>
                  </a:lnTo>
                  <a:lnTo>
                    <a:pt x="12" y="29"/>
                  </a:lnTo>
                  <a:lnTo>
                    <a:pt x="14" y="31"/>
                  </a:lnTo>
                  <a:lnTo>
                    <a:pt x="17" y="33"/>
                  </a:lnTo>
                  <a:lnTo>
                    <a:pt x="19" y="35"/>
                  </a:lnTo>
                  <a:lnTo>
                    <a:pt x="21" y="38"/>
                  </a:lnTo>
                  <a:lnTo>
                    <a:pt x="17" y="40"/>
                  </a:lnTo>
                  <a:lnTo>
                    <a:pt x="13" y="39"/>
                  </a:lnTo>
                  <a:lnTo>
                    <a:pt x="8" y="35"/>
                  </a:lnTo>
                  <a:lnTo>
                    <a:pt x="5" y="32"/>
                  </a:lnTo>
                  <a:lnTo>
                    <a:pt x="2" y="27"/>
                  </a:lnTo>
                  <a:lnTo>
                    <a:pt x="1" y="22"/>
                  </a:lnTo>
                  <a:lnTo>
                    <a:pt x="0" y="16"/>
                  </a:lnTo>
                  <a:lnTo>
                    <a:pt x="1" y="13"/>
                  </a:lnTo>
                  <a:lnTo>
                    <a:pt x="3" y="8"/>
                  </a:lnTo>
                  <a:lnTo>
                    <a:pt x="7" y="4"/>
                  </a:lnTo>
                  <a:lnTo>
                    <a:pt x="9" y="2"/>
                  </a:lnTo>
                  <a:lnTo>
                    <a:pt x="13" y="1"/>
                  </a:lnTo>
                  <a:lnTo>
                    <a:pt x="18" y="0"/>
                  </a:lnTo>
                  <a:lnTo>
                    <a:pt x="21" y="0"/>
                  </a:lnTo>
                  <a:lnTo>
                    <a:pt x="25" y="1"/>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79" name="Freeform 1108"/>
            <p:cNvSpPr>
              <a:spLocks/>
            </p:cNvSpPr>
            <p:nvPr/>
          </p:nvSpPr>
          <p:spPr bwMode="auto">
            <a:xfrm>
              <a:off x="3287" y="2178"/>
              <a:ext cx="8" cy="13"/>
            </a:xfrm>
            <a:custGeom>
              <a:avLst/>
              <a:gdLst>
                <a:gd name="T0" fmla="*/ 0 w 34"/>
                <a:gd name="T1" fmla="*/ 0 h 50"/>
                <a:gd name="T2" fmla="*/ 0 w 34"/>
                <a:gd name="T3" fmla="*/ 0 h 50"/>
                <a:gd name="T4" fmla="*/ 0 w 34"/>
                <a:gd name="T5" fmla="*/ 0 h 50"/>
                <a:gd name="T6" fmla="*/ 0 w 34"/>
                <a:gd name="T7" fmla="*/ 0 h 50"/>
                <a:gd name="T8" fmla="*/ 0 w 34"/>
                <a:gd name="T9" fmla="*/ 0 h 50"/>
                <a:gd name="T10" fmla="*/ 0 w 34"/>
                <a:gd name="T11" fmla="*/ 0 h 50"/>
                <a:gd name="T12" fmla="*/ 0 w 34"/>
                <a:gd name="T13" fmla="*/ 0 h 50"/>
                <a:gd name="T14" fmla="*/ 0 w 34"/>
                <a:gd name="T15" fmla="*/ 0 h 50"/>
                <a:gd name="T16" fmla="*/ 0 w 34"/>
                <a:gd name="T17" fmla="*/ 0 h 50"/>
                <a:gd name="T18" fmla="*/ 0 w 34"/>
                <a:gd name="T19" fmla="*/ 0 h 50"/>
                <a:gd name="T20" fmla="*/ 0 w 34"/>
                <a:gd name="T21" fmla="*/ 0 h 50"/>
                <a:gd name="T22" fmla="*/ 0 w 34"/>
                <a:gd name="T23" fmla="*/ 0 h 50"/>
                <a:gd name="T24" fmla="*/ 0 w 34"/>
                <a:gd name="T25" fmla="*/ 0 h 50"/>
                <a:gd name="T26" fmla="*/ 0 w 34"/>
                <a:gd name="T27" fmla="*/ 0 h 50"/>
                <a:gd name="T28" fmla="*/ 0 w 34"/>
                <a:gd name="T29" fmla="*/ 0 h 50"/>
                <a:gd name="T30" fmla="*/ 0 w 34"/>
                <a:gd name="T31" fmla="*/ 0 h 50"/>
                <a:gd name="T32" fmla="*/ 0 w 34"/>
                <a:gd name="T33" fmla="*/ 0 h 50"/>
                <a:gd name="T34" fmla="*/ 0 w 34"/>
                <a:gd name="T35" fmla="*/ 0 h 50"/>
                <a:gd name="T36" fmla="*/ 0 w 34"/>
                <a:gd name="T37" fmla="*/ 0 h 50"/>
                <a:gd name="T38" fmla="*/ 0 w 34"/>
                <a:gd name="T39" fmla="*/ 0 h 50"/>
                <a:gd name="T40" fmla="*/ 0 w 34"/>
                <a:gd name="T41" fmla="*/ 0 h 50"/>
                <a:gd name="T42" fmla="*/ 0 w 34"/>
                <a:gd name="T43" fmla="*/ 0 h 50"/>
                <a:gd name="T44" fmla="*/ 0 w 34"/>
                <a:gd name="T45" fmla="*/ 0 h 50"/>
                <a:gd name="T46" fmla="*/ 0 w 34"/>
                <a:gd name="T47" fmla="*/ 0 h 50"/>
                <a:gd name="T48" fmla="*/ 0 w 34"/>
                <a:gd name="T49" fmla="*/ 0 h 50"/>
                <a:gd name="T50" fmla="*/ 0 w 34"/>
                <a:gd name="T51" fmla="*/ 0 h 50"/>
                <a:gd name="T52" fmla="*/ 0 w 34"/>
                <a:gd name="T53" fmla="*/ 0 h 50"/>
                <a:gd name="T54" fmla="*/ 0 w 34"/>
                <a:gd name="T55" fmla="*/ 0 h 50"/>
                <a:gd name="T56" fmla="*/ 0 w 34"/>
                <a:gd name="T57" fmla="*/ 0 h 50"/>
                <a:gd name="T58" fmla="*/ 0 w 34"/>
                <a:gd name="T59" fmla="*/ 0 h 50"/>
                <a:gd name="T60" fmla="*/ 0 w 34"/>
                <a:gd name="T61" fmla="*/ 0 h 50"/>
                <a:gd name="T62" fmla="*/ 0 w 34"/>
                <a:gd name="T63" fmla="*/ 0 h 50"/>
                <a:gd name="T64" fmla="*/ 0 w 34"/>
                <a:gd name="T65" fmla="*/ 0 h 50"/>
                <a:gd name="T66" fmla="*/ 0 w 34"/>
                <a:gd name="T67" fmla="*/ 0 h 50"/>
                <a:gd name="T68" fmla="*/ 0 w 34"/>
                <a:gd name="T69" fmla="*/ 0 h 50"/>
                <a:gd name="T70" fmla="*/ 0 w 34"/>
                <a:gd name="T71" fmla="*/ 0 h 50"/>
                <a:gd name="T72" fmla="*/ 0 w 34"/>
                <a:gd name="T73" fmla="*/ 0 h 50"/>
                <a:gd name="T74" fmla="*/ 0 w 34"/>
                <a:gd name="T75" fmla="*/ 0 h 50"/>
                <a:gd name="T76" fmla="*/ 0 w 34"/>
                <a:gd name="T77" fmla="*/ 0 h 50"/>
                <a:gd name="T78" fmla="*/ 0 w 34"/>
                <a:gd name="T79" fmla="*/ 0 h 50"/>
                <a:gd name="T80" fmla="*/ 0 w 34"/>
                <a:gd name="T81" fmla="*/ 0 h 50"/>
                <a:gd name="T82" fmla="*/ 0 w 34"/>
                <a:gd name="T83" fmla="*/ 0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50">
                  <a:moveTo>
                    <a:pt x="34" y="32"/>
                  </a:moveTo>
                  <a:lnTo>
                    <a:pt x="34" y="37"/>
                  </a:lnTo>
                  <a:lnTo>
                    <a:pt x="32" y="43"/>
                  </a:lnTo>
                  <a:lnTo>
                    <a:pt x="30" y="46"/>
                  </a:lnTo>
                  <a:lnTo>
                    <a:pt x="26" y="50"/>
                  </a:lnTo>
                  <a:lnTo>
                    <a:pt x="26" y="45"/>
                  </a:lnTo>
                  <a:lnTo>
                    <a:pt x="26" y="43"/>
                  </a:lnTo>
                  <a:lnTo>
                    <a:pt x="26" y="39"/>
                  </a:lnTo>
                  <a:lnTo>
                    <a:pt x="26" y="36"/>
                  </a:lnTo>
                  <a:lnTo>
                    <a:pt x="26" y="32"/>
                  </a:lnTo>
                  <a:lnTo>
                    <a:pt x="25" y="28"/>
                  </a:lnTo>
                  <a:lnTo>
                    <a:pt x="25" y="26"/>
                  </a:lnTo>
                  <a:lnTo>
                    <a:pt x="24" y="24"/>
                  </a:lnTo>
                  <a:lnTo>
                    <a:pt x="23" y="20"/>
                  </a:lnTo>
                  <a:lnTo>
                    <a:pt x="22" y="16"/>
                  </a:lnTo>
                  <a:lnTo>
                    <a:pt x="19" y="14"/>
                  </a:lnTo>
                  <a:lnTo>
                    <a:pt x="18" y="13"/>
                  </a:lnTo>
                  <a:lnTo>
                    <a:pt x="16" y="9"/>
                  </a:lnTo>
                  <a:lnTo>
                    <a:pt x="13" y="8"/>
                  </a:lnTo>
                  <a:lnTo>
                    <a:pt x="10" y="7"/>
                  </a:lnTo>
                  <a:lnTo>
                    <a:pt x="7" y="6"/>
                  </a:lnTo>
                  <a:lnTo>
                    <a:pt x="4" y="4"/>
                  </a:lnTo>
                  <a:lnTo>
                    <a:pt x="0" y="3"/>
                  </a:lnTo>
                  <a:lnTo>
                    <a:pt x="0" y="2"/>
                  </a:lnTo>
                  <a:lnTo>
                    <a:pt x="0" y="1"/>
                  </a:lnTo>
                  <a:lnTo>
                    <a:pt x="2" y="0"/>
                  </a:lnTo>
                  <a:lnTo>
                    <a:pt x="6" y="0"/>
                  </a:lnTo>
                  <a:lnTo>
                    <a:pt x="8" y="0"/>
                  </a:lnTo>
                  <a:lnTo>
                    <a:pt x="12" y="1"/>
                  </a:lnTo>
                  <a:lnTo>
                    <a:pt x="14" y="2"/>
                  </a:lnTo>
                  <a:lnTo>
                    <a:pt x="17" y="3"/>
                  </a:lnTo>
                  <a:lnTo>
                    <a:pt x="20" y="6"/>
                  </a:lnTo>
                  <a:lnTo>
                    <a:pt x="23" y="8"/>
                  </a:lnTo>
                  <a:lnTo>
                    <a:pt x="24" y="10"/>
                  </a:lnTo>
                  <a:lnTo>
                    <a:pt x="26" y="14"/>
                  </a:lnTo>
                  <a:lnTo>
                    <a:pt x="28" y="16"/>
                  </a:lnTo>
                  <a:lnTo>
                    <a:pt x="30" y="20"/>
                  </a:lnTo>
                  <a:lnTo>
                    <a:pt x="31" y="22"/>
                  </a:lnTo>
                  <a:lnTo>
                    <a:pt x="32" y="26"/>
                  </a:lnTo>
                  <a:lnTo>
                    <a:pt x="34" y="28"/>
                  </a:lnTo>
                  <a:lnTo>
                    <a:pt x="3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80" name="Freeform 1109"/>
            <p:cNvSpPr>
              <a:spLocks/>
            </p:cNvSpPr>
            <p:nvPr/>
          </p:nvSpPr>
          <p:spPr bwMode="auto">
            <a:xfrm>
              <a:off x="3268" y="2187"/>
              <a:ext cx="28" cy="23"/>
            </a:xfrm>
            <a:custGeom>
              <a:avLst/>
              <a:gdLst>
                <a:gd name="T0" fmla="*/ 0 w 115"/>
                <a:gd name="T1" fmla="*/ 0 h 93"/>
                <a:gd name="T2" fmla="*/ 0 w 115"/>
                <a:gd name="T3" fmla="*/ 0 h 93"/>
                <a:gd name="T4" fmla="*/ 0 w 115"/>
                <a:gd name="T5" fmla="*/ 0 h 93"/>
                <a:gd name="T6" fmla="*/ 0 w 115"/>
                <a:gd name="T7" fmla="*/ 0 h 93"/>
                <a:gd name="T8" fmla="*/ 0 w 115"/>
                <a:gd name="T9" fmla="*/ 0 h 93"/>
                <a:gd name="T10" fmla="*/ 0 w 115"/>
                <a:gd name="T11" fmla="*/ 0 h 93"/>
                <a:gd name="T12" fmla="*/ 0 w 115"/>
                <a:gd name="T13" fmla="*/ 0 h 93"/>
                <a:gd name="T14" fmla="*/ 0 w 115"/>
                <a:gd name="T15" fmla="*/ 0 h 93"/>
                <a:gd name="T16" fmla="*/ 0 w 115"/>
                <a:gd name="T17" fmla="*/ 0 h 93"/>
                <a:gd name="T18" fmla="*/ 0 w 115"/>
                <a:gd name="T19" fmla="*/ 0 h 93"/>
                <a:gd name="T20" fmla="*/ 0 w 115"/>
                <a:gd name="T21" fmla="*/ 0 h 93"/>
                <a:gd name="T22" fmla="*/ 0 w 115"/>
                <a:gd name="T23" fmla="*/ 0 h 93"/>
                <a:gd name="T24" fmla="*/ 0 w 115"/>
                <a:gd name="T25" fmla="*/ 0 h 93"/>
                <a:gd name="T26" fmla="*/ 0 w 115"/>
                <a:gd name="T27" fmla="*/ 0 h 93"/>
                <a:gd name="T28" fmla="*/ 0 w 115"/>
                <a:gd name="T29" fmla="*/ 0 h 93"/>
                <a:gd name="T30" fmla="*/ 0 w 115"/>
                <a:gd name="T31" fmla="*/ 0 h 93"/>
                <a:gd name="T32" fmla="*/ 0 w 115"/>
                <a:gd name="T33" fmla="*/ 0 h 93"/>
                <a:gd name="T34" fmla="*/ 0 w 115"/>
                <a:gd name="T35" fmla="*/ 0 h 93"/>
                <a:gd name="T36" fmla="*/ 0 w 115"/>
                <a:gd name="T37" fmla="*/ 0 h 93"/>
                <a:gd name="T38" fmla="*/ 0 w 115"/>
                <a:gd name="T39" fmla="*/ 0 h 93"/>
                <a:gd name="T40" fmla="*/ 0 w 115"/>
                <a:gd name="T41" fmla="*/ 0 h 93"/>
                <a:gd name="T42" fmla="*/ 0 w 115"/>
                <a:gd name="T43" fmla="*/ 0 h 93"/>
                <a:gd name="T44" fmla="*/ 0 w 115"/>
                <a:gd name="T45" fmla="*/ 0 h 93"/>
                <a:gd name="T46" fmla="*/ 0 w 115"/>
                <a:gd name="T47" fmla="*/ 0 h 93"/>
                <a:gd name="T48" fmla="*/ 0 w 115"/>
                <a:gd name="T49" fmla="*/ 0 h 93"/>
                <a:gd name="T50" fmla="*/ 0 w 115"/>
                <a:gd name="T51" fmla="*/ 0 h 93"/>
                <a:gd name="T52" fmla="*/ 0 w 115"/>
                <a:gd name="T53" fmla="*/ 0 h 93"/>
                <a:gd name="T54" fmla="*/ 0 w 115"/>
                <a:gd name="T55" fmla="*/ 0 h 93"/>
                <a:gd name="T56" fmla="*/ 0 w 115"/>
                <a:gd name="T57" fmla="*/ 0 h 93"/>
                <a:gd name="T58" fmla="*/ 0 w 115"/>
                <a:gd name="T59" fmla="*/ 0 h 93"/>
                <a:gd name="T60" fmla="*/ 0 w 115"/>
                <a:gd name="T61" fmla="*/ 0 h 93"/>
                <a:gd name="T62" fmla="*/ 0 w 115"/>
                <a:gd name="T63" fmla="*/ 0 h 93"/>
                <a:gd name="T64" fmla="*/ 0 w 115"/>
                <a:gd name="T65" fmla="*/ 0 h 93"/>
                <a:gd name="T66" fmla="*/ 0 w 115"/>
                <a:gd name="T67" fmla="*/ 0 h 93"/>
                <a:gd name="T68" fmla="*/ 0 w 115"/>
                <a:gd name="T69" fmla="*/ 0 h 93"/>
                <a:gd name="T70" fmla="*/ 0 w 115"/>
                <a:gd name="T71" fmla="*/ 0 h 93"/>
                <a:gd name="T72" fmla="*/ 0 w 115"/>
                <a:gd name="T73" fmla="*/ 0 h 93"/>
                <a:gd name="T74" fmla="*/ 0 w 115"/>
                <a:gd name="T75" fmla="*/ 0 h 93"/>
                <a:gd name="T76" fmla="*/ 0 w 115"/>
                <a:gd name="T77" fmla="*/ 0 h 93"/>
                <a:gd name="T78" fmla="*/ 0 w 115"/>
                <a:gd name="T79" fmla="*/ 0 h 93"/>
                <a:gd name="T80" fmla="*/ 0 w 115"/>
                <a:gd name="T81" fmla="*/ 0 h 93"/>
                <a:gd name="T82" fmla="*/ 0 w 115"/>
                <a:gd name="T83" fmla="*/ 0 h 93"/>
                <a:gd name="T84" fmla="*/ 0 w 115"/>
                <a:gd name="T85" fmla="*/ 0 h 93"/>
                <a:gd name="T86" fmla="*/ 0 w 115"/>
                <a:gd name="T87" fmla="*/ 0 h 93"/>
                <a:gd name="T88" fmla="*/ 0 w 115"/>
                <a:gd name="T89" fmla="*/ 0 h 93"/>
                <a:gd name="T90" fmla="*/ 0 w 115"/>
                <a:gd name="T91" fmla="*/ 0 h 93"/>
                <a:gd name="T92" fmla="*/ 0 w 115"/>
                <a:gd name="T93" fmla="*/ 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93">
                  <a:moveTo>
                    <a:pt x="115" y="35"/>
                  </a:moveTo>
                  <a:lnTo>
                    <a:pt x="115" y="39"/>
                  </a:lnTo>
                  <a:lnTo>
                    <a:pt x="113" y="43"/>
                  </a:lnTo>
                  <a:lnTo>
                    <a:pt x="110" y="48"/>
                  </a:lnTo>
                  <a:lnTo>
                    <a:pt x="107" y="52"/>
                  </a:lnTo>
                  <a:lnTo>
                    <a:pt x="103" y="55"/>
                  </a:lnTo>
                  <a:lnTo>
                    <a:pt x="101" y="59"/>
                  </a:lnTo>
                  <a:lnTo>
                    <a:pt x="98" y="64"/>
                  </a:lnTo>
                  <a:lnTo>
                    <a:pt x="98" y="70"/>
                  </a:lnTo>
                  <a:lnTo>
                    <a:pt x="95" y="73"/>
                  </a:lnTo>
                  <a:lnTo>
                    <a:pt x="90" y="78"/>
                  </a:lnTo>
                  <a:lnTo>
                    <a:pt x="86" y="82"/>
                  </a:lnTo>
                  <a:lnTo>
                    <a:pt x="82" y="85"/>
                  </a:lnTo>
                  <a:lnTo>
                    <a:pt x="76" y="88"/>
                  </a:lnTo>
                  <a:lnTo>
                    <a:pt x="71" y="89"/>
                  </a:lnTo>
                  <a:lnTo>
                    <a:pt x="65" y="89"/>
                  </a:lnTo>
                  <a:lnTo>
                    <a:pt x="59" y="89"/>
                  </a:lnTo>
                  <a:lnTo>
                    <a:pt x="54" y="90"/>
                  </a:lnTo>
                  <a:lnTo>
                    <a:pt x="48" y="91"/>
                  </a:lnTo>
                  <a:lnTo>
                    <a:pt x="43" y="93"/>
                  </a:lnTo>
                  <a:lnTo>
                    <a:pt x="37" y="93"/>
                  </a:lnTo>
                  <a:lnTo>
                    <a:pt x="33" y="91"/>
                  </a:lnTo>
                  <a:lnTo>
                    <a:pt x="28" y="90"/>
                  </a:lnTo>
                  <a:lnTo>
                    <a:pt x="22" y="88"/>
                  </a:lnTo>
                  <a:lnTo>
                    <a:pt x="18" y="85"/>
                  </a:lnTo>
                  <a:lnTo>
                    <a:pt x="14" y="82"/>
                  </a:lnTo>
                  <a:lnTo>
                    <a:pt x="10" y="78"/>
                  </a:lnTo>
                  <a:lnTo>
                    <a:pt x="6" y="73"/>
                  </a:lnTo>
                  <a:lnTo>
                    <a:pt x="4" y="70"/>
                  </a:lnTo>
                  <a:lnTo>
                    <a:pt x="2" y="64"/>
                  </a:lnTo>
                  <a:lnTo>
                    <a:pt x="0" y="59"/>
                  </a:lnTo>
                  <a:lnTo>
                    <a:pt x="0" y="53"/>
                  </a:lnTo>
                  <a:lnTo>
                    <a:pt x="3" y="48"/>
                  </a:lnTo>
                  <a:lnTo>
                    <a:pt x="4" y="46"/>
                  </a:lnTo>
                  <a:lnTo>
                    <a:pt x="6" y="45"/>
                  </a:lnTo>
                  <a:lnTo>
                    <a:pt x="6" y="49"/>
                  </a:lnTo>
                  <a:lnTo>
                    <a:pt x="8" y="54"/>
                  </a:lnTo>
                  <a:lnTo>
                    <a:pt x="9" y="59"/>
                  </a:lnTo>
                  <a:lnTo>
                    <a:pt x="10" y="65"/>
                  </a:lnTo>
                  <a:lnTo>
                    <a:pt x="11" y="70"/>
                  </a:lnTo>
                  <a:lnTo>
                    <a:pt x="14" y="75"/>
                  </a:lnTo>
                  <a:lnTo>
                    <a:pt x="15" y="76"/>
                  </a:lnTo>
                  <a:lnTo>
                    <a:pt x="17" y="78"/>
                  </a:lnTo>
                  <a:lnTo>
                    <a:pt x="19" y="79"/>
                  </a:lnTo>
                  <a:lnTo>
                    <a:pt x="23" y="81"/>
                  </a:lnTo>
                  <a:lnTo>
                    <a:pt x="28" y="84"/>
                  </a:lnTo>
                  <a:lnTo>
                    <a:pt x="34" y="85"/>
                  </a:lnTo>
                  <a:lnTo>
                    <a:pt x="40" y="85"/>
                  </a:lnTo>
                  <a:lnTo>
                    <a:pt x="46" y="85"/>
                  </a:lnTo>
                  <a:lnTo>
                    <a:pt x="48" y="84"/>
                  </a:lnTo>
                  <a:lnTo>
                    <a:pt x="52" y="83"/>
                  </a:lnTo>
                  <a:lnTo>
                    <a:pt x="54" y="82"/>
                  </a:lnTo>
                  <a:lnTo>
                    <a:pt x="58" y="82"/>
                  </a:lnTo>
                  <a:lnTo>
                    <a:pt x="60" y="82"/>
                  </a:lnTo>
                  <a:lnTo>
                    <a:pt x="64" y="82"/>
                  </a:lnTo>
                  <a:lnTo>
                    <a:pt x="67" y="82"/>
                  </a:lnTo>
                  <a:lnTo>
                    <a:pt x="70" y="83"/>
                  </a:lnTo>
                  <a:lnTo>
                    <a:pt x="75" y="82"/>
                  </a:lnTo>
                  <a:lnTo>
                    <a:pt x="80" y="79"/>
                  </a:lnTo>
                  <a:lnTo>
                    <a:pt x="84" y="75"/>
                  </a:lnTo>
                  <a:lnTo>
                    <a:pt x="88" y="71"/>
                  </a:lnTo>
                  <a:lnTo>
                    <a:pt x="90" y="66"/>
                  </a:lnTo>
                  <a:lnTo>
                    <a:pt x="94" y="63"/>
                  </a:lnTo>
                  <a:lnTo>
                    <a:pt x="95" y="58"/>
                  </a:lnTo>
                  <a:lnTo>
                    <a:pt x="98" y="53"/>
                  </a:lnTo>
                  <a:lnTo>
                    <a:pt x="101" y="51"/>
                  </a:lnTo>
                  <a:lnTo>
                    <a:pt x="103" y="48"/>
                  </a:lnTo>
                  <a:lnTo>
                    <a:pt x="104" y="46"/>
                  </a:lnTo>
                  <a:lnTo>
                    <a:pt x="107" y="42"/>
                  </a:lnTo>
                  <a:lnTo>
                    <a:pt x="108" y="40"/>
                  </a:lnTo>
                  <a:lnTo>
                    <a:pt x="108" y="36"/>
                  </a:lnTo>
                  <a:lnTo>
                    <a:pt x="108" y="33"/>
                  </a:lnTo>
                  <a:lnTo>
                    <a:pt x="109" y="30"/>
                  </a:lnTo>
                  <a:lnTo>
                    <a:pt x="108" y="27"/>
                  </a:lnTo>
                  <a:lnTo>
                    <a:pt x="107" y="23"/>
                  </a:lnTo>
                  <a:lnTo>
                    <a:pt x="106" y="20"/>
                  </a:lnTo>
                  <a:lnTo>
                    <a:pt x="106" y="16"/>
                  </a:lnTo>
                  <a:lnTo>
                    <a:pt x="103" y="14"/>
                  </a:lnTo>
                  <a:lnTo>
                    <a:pt x="101" y="10"/>
                  </a:lnTo>
                  <a:lnTo>
                    <a:pt x="100" y="8"/>
                  </a:lnTo>
                  <a:lnTo>
                    <a:pt x="97" y="6"/>
                  </a:lnTo>
                  <a:lnTo>
                    <a:pt x="96" y="3"/>
                  </a:lnTo>
                  <a:lnTo>
                    <a:pt x="96" y="0"/>
                  </a:lnTo>
                  <a:lnTo>
                    <a:pt x="100" y="0"/>
                  </a:lnTo>
                  <a:lnTo>
                    <a:pt x="103" y="2"/>
                  </a:lnTo>
                  <a:lnTo>
                    <a:pt x="107" y="5"/>
                  </a:lnTo>
                  <a:lnTo>
                    <a:pt x="109" y="10"/>
                  </a:lnTo>
                  <a:lnTo>
                    <a:pt x="112" y="14"/>
                  </a:lnTo>
                  <a:lnTo>
                    <a:pt x="113" y="18"/>
                  </a:lnTo>
                  <a:lnTo>
                    <a:pt x="113" y="22"/>
                  </a:lnTo>
                  <a:lnTo>
                    <a:pt x="114" y="27"/>
                  </a:lnTo>
                  <a:lnTo>
                    <a:pt x="114" y="30"/>
                  </a:lnTo>
                  <a:lnTo>
                    <a:pt x="11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81" name="Freeform 1110"/>
            <p:cNvSpPr>
              <a:spLocks/>
            </p:cNvSpPr>
            <p:nvPr/>
          </p:nvSpPr>
          <p:spPr bwMode="auto">
            <a:xfrm>
              <a:off x="3267" y="2190"/>
              <a:ext cx="8" cy="13"/>
            </a:xfrm>
            <a:custGeom>
              <a:avLst/>
              <a:gdLst>
                <a:gd name="T0" fmla="*/ 0 w 34"/>
                <a:gd name="T1" fmla="*/ 0 h 53"/>
                <a:gd name="T2" fmla="*/ 0 w 34"/>
                <a:gd name="T3" fmla="*/ 0 h 53"/>
                <a:gd name="T4" fmla="*/ 0 w 34"/>
                <a:gd name="T5" fmla="*/ 0 h 53"/>
                <a:gd name="T6" fmla="*/ 0 w 34"/>
                <a:gd name="T7" fmla="*/ 0 h 53"/>
                <a:gd name="T8" fmla="*/ 0 w 34"/>
                <a:gd name="T9" fmla="*/ 0 h 53"/>
                <a:gd name="T10" fmla="*/ 0 w 34"/>
                <a:gd name="T11" fmla="*/ 0 h 53"/>
                <a:gd name="T12" fmla="*/ 0 w 34"/>
                <a:gd name="T13" fmla="*/ 0 h 53"/>
                <a:gd name="T14" fmla="*/ 0 w 34"/>
                <a:gd name="T15" fmla="*/ 0 h 53"/>
                <a:gd name="T16" fmla="*/ 0 w 34"/>
                <a:gd name="T17" fmla="*/ 0 h 53"/>
                <a:gd name="T18" fmla="*/ 0 w 34"/>
                <a:gd name="T19" fmla="*/ 0 h 53"/>
                <a:gd name="T20" fmla="*/ 0 w 34"/>
                <a:gd name="T21" fmla="*/ 0 h 53"/>
                <a:gd name="T22" fmla="*/ 0 w 34"/>
                <a:gd name="T23" fmla="*/ 0 h 53"/>
                <a:gd name="T24" fmla="*/ 0 w 34"/>
                <a:gd name="T25" fmla="*/ 0 h 53"/>
                <a:gd name="T26" fmla="*/ 0 w 34"/>
                <a:gd name="T27" fmla="*/ 0 h 53"/>
                <a:gd name="T28" fmla="*/ 0 w 34"/>
                <a:gd name="T29" fmla="*/ 0 h 53"/>
                <a:gd name="T30" fmla="*/ 0 w 34"/>
                <a:gd name="T31" fmla="*/ 0 h 53"/>
                <a:gd name="T32" fmla="*/ 0 w 34"/>
                <a:gd name="T33" fmla="*/ 0 h 53"/>
                <a:gd name="T34" fmla="*/ 0 w 34"/>
                <a:gd name="T35" fmla="*/ 0 h 53"/>
                <a:gd name="T36" fmla="*/ 0 w 34"/>
                <a:gd name="T37" fmla="*/ 0 h 53"/>
                <a:gd name="T38" fmla="*/ 0 w 34"/>
                <a:gd name="T39" fmla="*/ 0 h 53"/>
                <a:gd name="T40" fmla="*/ 0 w 34"/>
                <a:gd name="T41" fmla="*/ 0 h 53"/>
                <a:gd name="T42" fmla="*/ 0 w 34"/>
                <a:gd name="T43" fmla="*/ 0 h 53"/>
                <a:gd name="T44" fmla="*/ 0 w 34"/>
                <a:gd name="T45" fmla="*/ 0 h 53"/>
                <a:gd name="T46" fmla="*/ 0 w 34"/>
                <a:gd name="T47" fmla="*/ 0 h 53"/>
                <a:gd name="T48" fmla="*/ 0 w 34"/>
                <a:gd name="T49" fmla="*/ 0 h 53"/>
                <a:gd name="T50" fmla="*/ 0 w 34"/>
                <a:gd name="T51" fmla="*/ 0 h 53"/>
                <a:gd name="T52" fmla="*/ 0 w 34"/>
                <a:gd name="T53" fmla="*/ 0 h 53"/>
                <a:gd name="T54" fmla="*/ 0 w 34"/>
                <a:gd name="T55" fmla="*/ 0 h 53"/>
                <a:gd name="T56" fmla="*/ 0 w 34"/>
                <a:gd name="T57" fmla="*/ 0 h 53"/>
                <a:gd name="T58" fmla="*/ 0 w 34"/>
                <a:gd name="T59" fmla="*/ 0 h 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 h="53">
                  <a:moveTo>
                    <a:pt x="34" y="52"/>
                  </a:moveTo>
                  <a:lnTo>
                    <a:pt x="30" y="53"/>
                  </a:lnTo>
                  <a:lnTo>
                    <a:pt x="25" y="53"/>
                  </a:lnTo>
                  <a:lnTo>
                    <a:pt x="20" y="51"/>
                  </a:lnTo>
                  <a:lnTo>
                    <a:pt x="15" y="47"/>
                  </a:lnTo>
                  <a:lnTo>
                    <a:pt x="11" y="42"/>
                  </a:lnTo>
                  <a:lnTo>
                    <a:pt x="7" y="39"/>
                  </a:lnTo>
                  <a:lnTo>
                    <a:pt x="3" y="34"/>
                  </a:lnTo>
                  <a:lnTo>
                    <a:pt x="2" y="29"/>
                  </a:lnTo>
                  <a:lnTo>
                    <a:pt x="1" y="25"/>
                  </a:lnTo>
                  <a:lnTo>
                    <a:pt x="1" y="21"/>
                  </a:lnTo>
                  <a:lnTo>
                    <a:pt x="0" y="16"/>
                  </a:lnTo>
                  <a:lnTo>
                    <a:pt x="0" y="12"/>
                  </a:lnTo>
                  <a:lnTo>
                    <a:pt x="0" y="8"/>
                  </a:lnTo>
                  <a:lnTo>
                    <a:pt x="1" y="4"/>
                  </a:lnTo>
                  <a:lnTo>
                    <a:pt x="3" y="2"/>
                  </a:lnTo>
                  <a:lnTo>
                    <a:pt x="8" y="0"/>
                  </a:lnTo>
                  <a:lnTo>
                    <a:pt x="7" y="5"/>
                  </a:lnTo>
                  <a:lnTo>
                    <a:pt x="7" y="10"/>
                  </a:lnTo>
                  <a:lnTo>
                    <a:pt x="7" y="16"/>
                  </a:lnTo>
                  <a:lnTo>
                    <a:pt x="7" y="21"/>
                  </a:lnTo>
                  <a:lnTo>
                    <a:pt x="7" y="25"/>
                  </a:lnTo>
                  <a:lnTo>
                    <a:pt x="9" y="31"/>
                  </a:lnTo>
                  <a:lnTo>
                    <a:pt x="12" y="36"/>
                  </a:lnTo>
                  <a:lnTo>
                    <a:pt x="17" y="41"/>
                  </a:lnTo>
                  <a:lnTo>
                    <a:pt x="20" y="45"/>
                  </a:lnTo>
                  <a:lnTo>
                    <a:pt x="25" y="47"/>
                  </a:lnTo>
                  <a:lnTo>
                    <a:pt x="30" y="48"/>
                  </a:lnTo>
                  <a:lnTo>
                    <a:pt x="3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82" name="Freeform 1111"/>
            <p:cNvSpPr>
              <a:spLocks/>
            </p:cNvSpPr>
            <p:nvPr/>
          </p:nvSpPr>
          <p:spPr bwMode="auto">
            <a:xfrm>
              <a:off x="3285" y="2191"/>
              <a:ext cx="4" cy="9"/>
            </a:xfrm>
            <a:custGeom>
              <a:avLst/>
              <a:gdLst>
                <a:gd name="T0" fmla="*/ 0 w 16"/>
                <a:gd name="T1" fmla="*/ 0 h 36"/>
                <a:gd name="T2" fmla="*/ 0 w 16"/>
                <a:gd name="T3" fmla="*/ 0 h 36"/>
                <a:gd name="T4" fmla="*/ 0 w 16"/>
                <a:gd name="T5" fmla="*/ 0 h 36"/>
                <a:gd name="T6" fmla="*/ 0 w 16"/>
                <a:gd name="T7" fmla="*/ 0 h 36"/>
                <a:gd name="T8" fmla="*/ 0 w 16"/>
                <a:gd name="T9" fmla="*/ 0 h 36"/>
                <a:gd name="T10" fmla="*/ 0 w 16"/>
                <a:gd name="T11" fmla="*/ 0 h 36"/>
                <a:gd name="T12" fmla="*/ 0 w 16"/>
                <a:gd name="T13" fmla="*/ 0 h 36"/>
                <a:gd name="T14" fmla="*/ 0 w 16"/>
                <a:gd name="T15" fmla="*/ 0 h 36"/>
                <a:gd name="T16" fmla="*/ 0 w 16"/>
                <a:gd name="T17" fmla="*/ 0 h 36"/>
                <a:gd name="T18" fmla="*/ 0 w 16"/>
                <a:gd name="T19" fmla="*/ 0 h 36"/>
                <a:gd name="T20" fmla="*/ 0 w 16"/>
                <a:gd name="T21" fmla="*/ 0 h 36"/>
                <a:gd name="T22" fmla="*/ 0 w 16"/>
                <a:gd name="T23" fmla="*/ 0 h 36"/>
                <a:gd name="T24" fmla="*/ 0 w 16"/>
                <a:gd name="T25" fmla="*/ 0 h 36"/>
                <a:gd name="T26" fmla="*/ 0 w 16"/>
                <a:gd name="T27" fmla="*/ 0 h 36"/>
                <a:gd name="T28" fmla="*/ 0 w 16"/>
                <a:gd name="T29" fmla="*/ 0 h 36"/>
                <a:gd name="T30" fmla="*/ 0 w 16"/>
                <a:gd name="T31" fmla="*/ 0 h 36"/>
                <a:gd name="T32" fmla="*/ 0 w 16"/>
                <a:gd name="T33" fmla="*/ 0 h 36"/>
                <a:gd name="T34" fmla="*/ 0 w 16"/>
                <a:gd name="T35" fmla="*/ 0 h 36"/>
                <a:gd name="T36" fmla="*/ 0 w 16"/>
                <a:gd name="T37" fmla="*/ 0 h 36"/>
                <a:gd name="T38" fmla="*/ 0 w 16"/>
                <a:gd name="T39" fmla="*/ 0 h 36"/>
                <a:gd name="T40" fmla="*/ 0 w 16"/>
                <a:gd name="T41" fmla="*/ 0 h 36"/>
                <a:gd name="T42" fmla="*/ 0 w 16"/>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36">
                  <a:moveTo>
                    <a:pt x="16" y="7"/>
                  </a:moveTo>
                  <a:lnTo>
                    <a:pt x="15" y="11"/>
                  </a:lnTo>
                  <a:lnTo>
                    <a:pt x="15" y="15"/>
                  </a:lnTo>
                  <a:lnTo>
                    <a:pt x="14" y="20"/>
                  </a:lnTo>
                  <a:lnTo>
                    <a:pt x="13" y="26"/>
                  </a:lnTo>
                  <a:lnTo>
                    <a:pt x="10" y="30"/>
                  </a:lnTo>
                  <a:lnTo>
                    <a:pt x="8" y="33"/>
                  </a:lnTo>
                  <a:lnTo>
                    <a:pt x="5" y="36"/>
                  </a:lnTo>
                  <a:lnTo>
                    <a:pt x="0" y="36"/>
                  </a:lnTo>
                  <a:lnTo>
                    <a:pt x="3" y="32"/>
                  </a:lnTo>
                  <a:lnTo>
                    <a:pt x="6" y="27"/>
                  </a:lnTo>
                  <a:lnTo>
                    <a:pt x="7" y="22"/>
                  </a:lnTo>
                  <a:lnTo>
                    <a:pt x="9" y="18"/>
                  </a:lnTo>
                  <a:lnTo>
                    <a:pt x="9" y="13"/>
                  </a:lnTo>
                  <a:lnTo>
                    <a:pt x="10" y="8"/>
                  </a:lnTo>
                  <a:lnTo>
                    <a:pt x="10" y="3"/>
                  </a:lnTo>
                  <a:lnTo>
                    <a:pt x="10" y="0"/>
                  </a:lnTo>
                  <a:lnTo>
                    <a:pt x="12" y="1"/>
                  </a:lnTo>
                  <a:lnTo>
                    <a:pt x="14" y="2"/>
                  </a:lnTo>
                  <a:lnTo>
                    <a:pt x="14" y="5"/>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83" name="Freeform 1112"/>
            <p:cNvSpPr>
              <a:spLocks/>
            </p:cNvSpPr>
            <p:nvPr/>
          </p:nvSpPr>
          <p:spPr bwMode="auto">
            <a:xfrm>
              <a:off x="3266" y="2175"/>
              <a:ext cx="22" cy="20"/>
            </a:xfrm>
            <a:custGeom>
              <a:avLst/>
              <a:gdLst>
                <a:gd name="T0" fmla="*/ 0 w 89"/>
                <a:gd name="T1" fmla="*/ 0 h 79"/>
                <a:gd name="T2" fmla="*/ 0 w 89"/>
                <a:gd name="T3" fmla="*/ 0 h 79"/>
                <a:gd name="T4" fmla="*/ 0 w 89"/>
                <a:gd name="T5" fmla="*/ 0 h 79"/>
                <a:gd name="T6" fmla="*/ 0 w 89"/>
                <a:gd name="T7" fmla="*/ 0 h 79"/>
                <a:gd name="T8" fmla="*/ 0 w 89"/>
                <a:gd name="T9" fmla="*/ 0 h 79"/>
                <a:gd name="T10" fmla="*/ 0 w 89"/>
                <a:gd name="T11" fmla="*/ 0 h 79"/>
                <a:gd name="T12" fmla="*/ 0 w 89"/>
                <a:gd name="T13" fmla="*/ 0 h 79"/>
                <a:gd name="T14" fmla="*/ 0 w 89"/>
                <a:gd name="T15" fmla="*/ 0 h 79"/>
                <a:gd name="T16" fmla="*/ 0 w 89"/>
                <a:gd name="T17" fmla="*/ 0 h 79"/>
                <a:gd name="T18" fmla="*/ 0 w 89"/>
                <a:gd name="T19" fmla="*/ 0 h 79"/>
                <a:gd name="T20" fmla="*/ 0 w 89"/>
                <a:gd name="T21" fmla="*/ 0 h 79"/>
                <a:gd name="T22" fmla="*/ 0 w 89"/>
                <a:gd name="T23" fmla="*/ 0 h 79"/>
                <a:gd name="T24" fmla="*/ 0 w 89"/>
                <a:gd name="T25" fmla="*/ 0 h 79"/>
                <a:gd name="T26" fmla="*/ 0 w 89"/>
                <a:gd name="T27" fmla="*/ 0 h 79"/>
                <a:gd name="T28" fmla="*/ 0 w 89"/>
                <a:gd name="T29" fmla="*/ 0 h 79"/>
                <a:gd name="T30" fmla="*/ 0 w 89"/>
                <a:gd name="T31" fmla="*/ 0 h 79"/>
                <a:gd name="T32" fmla="*/ 0 w 89"/>
                <a:gd name="T33" fmla="*/ 0 h 79"/>
                <a:gd name="T34" fmla="*/ 0 w 89"/>
                <a:gd name="T35" fmla="*/ 0 h 79"/>
                <a:gd name="T36" fmla="*/ 0 w 89"/>
                <a:gd name="T37" fmla="*/ 0 h 79"/>
                <a:gd name="T38" fmla="*/ 0 w 89"/>
                <a:gd name="T39" fmla="*/ 0 h 79"/>
                <a:gd name="T40" fmla="*/ 0 w 89"/>
                <a:gd name="T41" fmla="*/ 0 h 79"/>
                <a:gd name="T42" fmla="*/ 0 w 89"/>
                <a:gd name="T43" fmla="*/ 0 h 79"/>
                <a:gd name="T44" fmla="*/ 0 w 89"/>
                <a:gd name="T45" fmla="*/ 0 h 79"/>
                <a:gd name="T46" fmla="*/ 0 w 89"/>
                <a:gd name="T47" fmla="*/ 0 h 79"/>
                <a:gd name="T48" fmla="*/ 0 w 89"/>
                <a:gd name="T49" fmla="*/ 0 h 79"/>
                <a:gd name="T50" fmla="*/ 0 w 89"/>
                <a:gd name="T51" fmla="*/ 0 h 79"/>
                <a:gd name="T52" fmla="*/ 0 w 89"/>
                <a:gd name="T53" fmla="*/ 0 h 79"/>
                <a:gd name="T54" fmla="*/ 0 w 89"/>
                <a:gd name="T55" fmla="*/ 0 h 79"/>
                <a:gd name="T56" fmla="*/ 0 w 89"/>
                <a:gd name="T57" fmla="*/ 0 h 79"/>
                <a:gd name="T58" fmla="*/ 0 w 89"/>
                <a:gd name="T59" fmla="*/ 0 h 79"/>
                <a:gd name="T60" fmla="*/ 0 w 89"/>
                <a:gd name="T61" fmla="*/ 0 h 79"/>
                <a:gd name="T62" fmla="*/ 0 w 89"/>
                <a:gd name="T63" fmla="*/ 0 h 79"/>
                <a:gd name="T64" fmla="*/ 0 w 89"/>
                <a:gd name="T65" fmla="*/ 0 h 79"/>
                <a:gd name="T66" fmla="*/ 0 w 89"/>
                <a:gd name="T67" fmla="*/ 0 h 79"/>
                <a:gd name="T68" fmla="*/ 0 w 89"/>
                <a:gd name="T69" fmla="*/ 0 h 79"/>
                <a:gd name="T70" fmla="*/ 0 w 89"/>
                <a:gd name="T71" fmla="*/ 0 h 79"/>
                <a:gd name="T72" fmla="*/ 0 w 89"/>
                <a:gd name="T73" fmla="*/ 0 h 79"/>
                <a:gd name="T74" fmla="*/ 0 w 89"/>
                <a:gd name="T75" fmla="*/ 0 h 79"/>
                <a:gd name="T76" fmla="*/ 0 w 89"/>
                <a:gd name="T77" fmla="*/ 0 h 79"/>
                <a:gd name="T78" fmla="*/ 0 w 89"/>
                <a:gd name="T79" fmla="*/ 0 h 79"/>
                <a:gd name="T80" fmla="*/ 0 w 89"/>
                <a:gd name="T81" fmla="*/ 0 h 79"/>
                <a:gd name="T82" fmla="*/ 0 w 89"/>
                <a:gd name="T83" fmla="*/ 0 h 79"/>
                <a:gd name="T84" fmla="*/ 0 w 89"/>
                <a:gd name="T85" fmla="*/ 0 h 79"/>
                <a:gd name="T86" fmla="*/ 0 w 89"/>
                <a:gd name="T87" fmla="*/ 0 h 79"/>
                <a:gd name="T88" fmla="*/ 0 w 89"/>
                <a:gd name="T89" fmla="*/ 0 h 79"/>
                <a:gd name="T90" fmla="*/ 0 w 89"/>
                <a:gd name="T91" fmla="*/ 0 h 79"/>
                <a:gd name="T92" fmla="*/ 0 w 89"/>
                <a:gd name="T93" fmla="*/ 0 h 79"/>
                <a:gd name="T94" fmla="*/ 0 w 89"/>
                <a:gd name="T95" fmla="*/ 0 h 79"/>
                <a:gd name="T96" fmla="*/ 0 w 89"/>
                <a:gd name="T97" fmla="*/ 0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 h="79">
                  <a:moveTo>
                    <a:pt x="89" y="25"/>
                  </a:moveTo>
                  <a:lnTo>
                    <a:pt x="88" y="28"/>
                  </a:lnTo>
                  <a:lnTo>
                    <a:pt x="88" y="31"/>
                  </a:lnTo>
                  <a:lnTo>
                    <a:pt x="88" y="35"/>
                  </a:lnTo>
                  <a:lnTo>
                    <a:pt x="88" y="40"/>
                  </a:lnTo>
                  <a:lnTo>
                    <a:pt x="88" y="42"/>
                  </a:lnTo>
                  <a:lnTo>
                    <a:pt x="86" y="46"/>
                  </a:lnTo>
                  <a:lnTo>
                    <a:pt x="85" y="47"/>
                  </a:lnTo>
                  <a:lnTo>
                    <a:pt x="82" y="48"/>
                  </a:lnTo>
                  <a:lnTo>
                    <a:pt x="82" y="43"/>
                  </a:lnTo>
                  <a:lnTo>
                    <a:pt x="82" y="40"/>
                  </a:lnTo>
                  <a:lnTo>
                    <a:pt x="82" y="36"/>
                  </a:lnTo>
                  <a:lnTo>
                    <a:pt x="83" y="34"/>
                  </a:lnTo>
                  <a:lnTo>
                    <a:pt x="82" y="29"/>
                  </a:lnTo>
                  <a:lnTo>
                    <a:pt x="82" y="25"/>
                  </a:lnTo>
                  <a:lnTo>
                    <a:pt x="81" y="22"/>
                  </a:lnTo>
                  <a:lnTo>
                    <a:pt x="81" y="18"/>
                  </a:lnTo>
                  <a:lnTo>
                    <a:pt x="79" y="16"/>
                  </a:lnTo>
                  <a:lnTo>
                    <a:pt x="77" y="12"/>
                  </a:lnTo>
                  <a:lnTo>
                    <a:pt x="76" y="10"/>
                  </a:lnTo>
                  <a:lnTo>
                    <a:pt x="73" y="9"/>
                  </a:lnTo>
                  <a:lnTo>
                    <a:pt x="70" y="6"/>
                  </a:lnTo>
                  <a:lnTo>
                    <a:pt x="66" y="6"/>
                  </a:lnTo>
                  <a:lnTo>
                    <a:pt x="63" y="6"/>
                  </a:lnTo>
                  <a:lnTo>
                    <a:pt x="59" y="7"/>
                  </a:lnTo>
                  <a:lnTo>
                    <a:pt x="55" y="9"/>
                  </a:lnTo>
                  <a:lnTo>
                    <a:pt x="54" y="12"/>
                  </a:lnTo>
                  <a:lnTo>
                    <a:pt x="52" y="16"/>
                  </a:lnTo>
                  <a:lnTo>
                    <a:pt x="51" y="18"/>
                  </a:lnTo>
                  <a:lnTo>
                    <a:pt x="48" y="22"/>
                  </a:lnTo>
                  <a:lnTo>
                    <a:pt x="47" y="23"/>
                  </a:lnTo>
                  <a:lnTo>
                    <a:pt x="43" y="23"/>
                  </a:lnTo>
                  <a:lnTo>
                    <a:pt x="40" y="22"/>
                  </a:lnTo>
                  <a:lnTo>
                    <a:pt x="36" y="21"/>
                  </a:lnTo>
                  <a:lnTo>
                    <a:pt x="33" y="21"/>
                  </a:lnTo>
                  <a:lnTo>
                    <a:pt x="29" y="21"/>
                  </a:lnTo>
                  <a:lnTo>
                    <a:pt x="25" y="22"/>
                  </a:lnTo>
                  <a:lnTo>
                    <a:pt x="23" y="23"/>
                  </a:lnTo>
                  <a:lnTo>
                    <a:pt x="20" y="25"/>
                  </a:lnTo>
                  <a:lnTo>
                    <a:pt x="16" y="27"/>
                  </a:lnTo>
                  <a:lnTo>
                    <a:pt x="14" y="30"/>
                  </a:lnTo>
                  <a:lnTo>
                    <a:pt x="11" y="33"/>
                  </a:lnTo>
                  <a:lnTo>
                    <a:pt x="10" y="35"/>
                  </a:lnTo>
                  <a:lnTo>
                    <a:pt x="8" y="39"/>
                  </a:lnTo>
                  <a:lnTo>
                    <a:pt x="6" y="42"/>
                  </a:lnTo>
                  <a:lnTo>
                    <a:pt x="6" y="45"/>
                  </a:lnTo>
                  <a:lnTo>
                    <a:pt x="6" y="48"/>
                  </a:lnTo>
                  <a:lnTo>
                    <a:pt x="8" y="52"/>
                  </a:lnTo>
                  <a:lnTo>
                    <a:pt x="10" y="55"/>
                  </a:lnTo>
                  <a:lnTo>
                    <a:pt x="12" y="60"/>
                  </a:lnTo>
                  <a:lnTo>
                    <a:pt x="17" y="66"/>
                  </a:lnTo>
                  <a:lnTo>
                    <a:pt x="21" y="72"/>
                  </a:lnTo>
                  <a:lnTo>
                    <a:pt x="25" y="77"/>
                  </a:lnTo>
                  <a:lnTo>
                    <a:pt x="23" y="79"/>
                  </a:lnTo>
                  <a:lnTo>
                    <a:pt x="20" y="79"/>
                  </a:lnTo>
                  <a:lnTo>
                    <a:pt x="16" y="77"/>
                  </a:lnTo>
                  <a:lnTo>
                    <a:pt x="14" y="75"/>
                  </a:lnTo>
                  <a:lnTo>
                    <a:pt x="11" y="70"/>
                  </a:lnTo>
                  <a:lnTo>
                    <a:pt x="9" y="66"/>
                  </a:lnTo>
                  <a:lnTo>
                    <a:pt x="6" y="63"/>
                  </a:lnTo>
                  <a:lnTo>
                    <a:pt x="5" y="61"/>
                  </a:lnTo>
                  <a:lnTo>
                    <a:pt x="2" y="57"/>
                  </a:lnTo>
                  <a:lnTo>
                    <a:pt x="2" y="52"/>
                  </a:lnTo>
                  <a:lnTo>
                    <a:pt x="0" y="47"/>
                  </a:lnTo>
                  <a:lnTo>
                    <a:pt x="0" y="43"/>
                  </a:lnTo>
                  <a:lnTo>
                    <a:pt x="2" y="39"/>
                  </a:lnTo>
                  <a:lnTo>
                    <a:pt x="3" y="34"/>
                  </a:lnTo>
                  <a:lnTo>
                    <a:pt x="5" y="30"/>
                  </a:lnTo>
                  <a:lnTo>
                    <a:pt x="9" y="27"/>
                  </a:lnTo>
                  <a:lnTo>
                    <a:pt x="11" y="23"/>
                  </a:lnTo>
                  <a:lnTo>
                    <a:pt x="15" y="19"/>
                  </a:lnTo>
                  <a:lnTo>
                    <a:pt x="18" y="17"/>
                  </a:lnTo>
                  <a:lnTo>
                    <a:pt x="23" y="16"/>
                  </a:lnTo>
                  <a:lnTo>
                    <a:pt x="28" y="13"/>
                  </a:lnTo>
                  <a:lnTo>
                    <a:pt x="33" y="13"/>
                  </a:lnTo>
                  <a:lnTo>
                    <a:pt x="37" y="13"/>
                  </a:lnTo>
                  <a:lnTo>
                    <a:pt x="43" y="16"/>
                  </a:lnTo>
                  <a:lnTo>
                    <a:pt x="45" y="12"/>
                  </a:lnTo>
                  <a:lnTo>
                    <a:pt x="46" y="9"/>
                  </a:lnTo>
                  <a:lnTo>
                    <a:pt x="48" y="6"/>
                  </a:lnTo>
                  <a:lnTo>
                    <a:pt x="52" y="5"/>
                  </a:lnTo>
                  <a:lnTo>
                    <a:pt x="54" y="3"/>
                  </a:lnTo>
                  <a:lnTo>
                    <a:pt x="58" y="1"/>
                  </a:lnTo>
                  <a:lnTo>
                    <a:pt x="60" y="1"/>
                  </a:lnTo>
                  <a:lnTo>
                    <a:pt x="64" y="1"/>
                  </a:lnTo>
                  <a:lnTo>
                    <a:pt x="66" y="0"/>
                  </a:lnTo>
                  <a:lnTo>
                    <a:pt x="70" y="1"/>
                  </a:lnTo>
                  <a:lnTo>
                    <a:pt x="72" y="1"/>
                  </a:lnTo>
                  <a:lnTo>
                    <a:pt x="76" y="3"/>
                  </a:lnTo>
                  <a:lnTo>
                    <a:pt x="78" y="5"/>
                  </a:lnTo>
                  <a:lnTo>
                    <a:pt x="81" y="6"/>
                  </a:lnTo>
                  <a:lnTo>
                    <a:pt x="83" y="10"/>
                  </a:lnTo>
                  <a:lnTo>
                    <a:pt x="85" y="13"/>
                  </a:lnTo>
                  <a:lnTo>
                    <a:pt x="85" y="16"/>
                  </a:lnTo>
                  <a:lnTo>
                    <a:pt x="86" y="19"/>
                  </a:lnTo>
                  <a:lnTo>
                    <a:pt x="88" y="23"/>
                  </a:lnTo>
                  <a:lnTo>
                    <a:pt x="8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84" name="Freeform 1113"/>
            <p:cNvSpPr>
              <a:spLocks/>
            </p:cNvSpPr>
            <p:nvPr/>
          </p:nvSpPr>
          <p:spPr bwMode="auto">
            <a:xfrm>
              <a:off x="3279" y="2196"/>
              <a:ext cx="6" cy="9"/>
            </a:xfrm>
            <a:custGeom>
              <a:avLst/>
              <a:gdLst>
                <a:gd name="T0" fmla="*/ 0 w 24"/>
                <a:gd name="T1" fmla="*/ 0 h 36"/>
                <a:gd name="T2" fmla="*/ 0 w 24"/>
                <a:gd name="T3" fmla="*/ 0 h 36"/>
                <a:gd name="T4" fmla="*/ 0 w 24"/>
                <a:gd name="T5" fmla="*/ 0 h 36"/>
                <a:gd name="T6" fmla="*/ 0 w 24"/>
                <a:gd name="T7" fmla="*/ 0 h 36"/>
                <a:gd name="T8" fmla="*/ 0 w 24"/>
                <a:gd name="T9" fmla="*/ 0 h 36"/>
                <a:gd name="T10" fmla="*/ 0 w 24"/>
                <a:gd name="T11" fmla="*/ 0 h 36"/>
                <a:gd name="T12" fmla="*/ 0 w 24"/>
                <a:gd name="T13" fmla="*/ 0 h 36"/>
                <a:gd name="T14" fmla="*/ 0 w 24"/>
                <a:gd name="T15" fmla="*/ 0 h 36"/>
                <a:gd name="T16" fmla="*/ 0 w 24"/>
                <a:gd name="T17" fmla="*/ 0 h 36"/>
                <a:gd name="T18" fmla="*/ 0 w 24"/>
                <a:gd name="T19" fmla="*/ 0 h 36"/>
                <a:gd name="T20" fmla="*/ 0 w 24"/>
                <a:gd name="T21" fmla="*/ 0 h 36"/>
                <a:gd name="T22" fmla="*/ 0 w 24"/>
                <a:gd name="T23" fmla="*/ 0 h 36"/>
                <a:gd name="T24" fmla="*/ 0 w 24"/>
                <a:gd name="T25" fmla="*/ 0 h 36"/>
                <a:gd name="T26" fmla="*/ 0 w 24"/>
                <a:gd name="T27" fmla="*/ 0 h 36"/>
                <a:gd name="T28" fmla="*/ 0 w 24"/>
                <a:gd name="T29" fmla="*/ 0 h 36"/>
                <a:gd name="T30" fmla="*/ 0 w 24"/>
                <a:gd name="T31" fmla="*/ 0 h 36"/>
                <a:gd name="T32" fmla="*/ 0 w 24"/>
                <a:gd name="T33" fmla="*/ 0 h 36"/>
                <a:gd name="T34" fmla="*/ 0 w 24"/>
                <a:gd name="T35" fmla="*/ 0 h 36"/>
                <a:gd name="T36" fmla="*/ 0 w 24"/>
                <a:gd name="T37" fmla="*/ 0 h 36"/>
                <a:gd name="T38" fmla="*/ 0 w 24"/>
                <a:gd name="T39" fmla="*/ 0 h 36"/>
                <a:gd name="T40" fmla="*/ 0 w 24"/>
                <a:gd name="T41" fmla="*/ 0 h 36"/>
                <a:gd name="T42" fmla="*/ 0 w 24"/>
                <a:gd name="T43" fmla="*/ 0 h 36"/>
                <a:gd name="T44" fmla="*/ 0 w 24"/>
                <a:gd name="T45" fmla="*/ 0 h 36"/>
                <a:gd name="T46" fmla="*/ 0 w 24"/>
                <a:gd name="T47" fmla="*/ 0 h 36"/>
                <a:gd name="T48" fmla="*/ 0 w 24"/>
                <a:gd name="T49" fmla="*/ 0 h 36"/>
                <a:gd name="T50" fmla="*/ 0 w 24"/>
                <a:gd name="T51" fmla="*/ 0 h 36"/>
                <a:gd name="T52" fmla="*/ 0 w 24"/>
                <a:gd name="T53" fmla="*/ 0 h 36"/>
                <a:gd name="T54" fmla="*/ 0 w 24"/>
                <a:gd name="T55" fmla="*/ 0 h 36"/>
                <a:gd name="T56" fmla="*/ 0 w 24"/>
                <a:gd name="T57" fmla="*/ 0 h 36"/>
                <a:gd name="T58" fmla="*/ 0 w 24"/>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36">
                  <a:moveTo>
                    <a:pt x="24" y="34"/>
                  </a:moveTo>
                  <a:lnTo>
                    <a:pt x="21" y="35"/>
                  </a:lnTo>
                  <a:lnTo>
                    <a:pt x="19" y="36"/>
                  </a:lnTo>
                  <a:lnTo>
                    <a:pt x="15" y="36"/>
                  </a:lnTo>
                  <a:lnTo>
                    <a:pt x="13" y="35"/>
                  </a:lnTo>
                  <a:lnTo>
                    <a:pt x="9" y="33"/>
                  </a:lnTo>
                  <a:lnTo>
                    <a:pt x="7" y="30"/>
                  </a:lnTo>
                  <a:lnTo>
                    <a:pt x="5" y="28"/>
                  </a:lnTo>
                  <a:lnTo>
                    <a:pt x="3" y="24"/>
                  </a:lnTo>
                  <a:lnTo>
                    <a:pt x="1" y="19"/>
                  </a:lnTo>
                  <a:lnTo>
                    <a:pt x="0" y="13"/>
                  </a:lnTo>
                  <a:lnTo>
                    <a:pt x="0" y="9"/>
                  </a:lnTo>
                  <a:lnTo>
                    <a:pt x="1" y="3"/>
                  </a:lnTo>
                  <a:lnTo>
                    <a:pt x="2" y="1"/>
                  </a:lnTo>
                  <a:lnTo>
                    <a:pt x="3" y="1"/>
                  </a:lnTo>
                  <a:lnTo>
                    <a:pt x="6" y="0"/>
                  </a:lnTo>
                  <a:lnTo>
                    <a:pt x="8" y="0"/>
                  </a:lnTo>
                  <a:lnTo>
                    <a:pt x="7" y="4"/>
                  </a:lnTo>
                  <a:lnTo>
                    <a:pt x="6" y="10"/>
                  </a:lnTo>
                  <a:lnTo>
                    <a:pt x="6" y="15"/>
                  </a:lnTo>
                  <a:lnTo>
                    <a:pt x="7" y="19"/>
                  </a:lnTo>
                  <a:lnTo>
                    <a:pt x="8" y="23"/>
                  </a:lnTo>
                  <a:lnTo>
                    <a:pt x="12" y="28"/>
                  </a:lnTo>
                  <a:lnTo>
                    <a:pt x="13" y="28"/>
                  </a:lnTo>
                  <a:lnTo>
                    <a:pt x="17" y="29"/>
                  </a:lnTo>
                  <a:lnTo>
                    <a:pt x="19" y="30"/>
                  </a:lnTo>
                  <a:lnTo>
                    <a:pt x="23" y="31"/>
                  </a:lnTo>
                  <a:lnTo>
                    <a:pt x="2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85" name="Freeform 1114"/>
            <p:cNvSpPr>
              <a:spLocks/>
            </p:cNvSpPr>
            <p:nvPr/>
          </p:nvSpPr>
          <p:spPr bwMode="auto">
            <a:xfrm>
              <a:off x="3273" y="2184"/>
              <a:ext cx="6" cy="11"/>
            </a:xfrm>
            <a:custGeom>
              <a:avLst/>
              <a:gdLst>
                <a:gd name="T0" fmla="*/ 0 w 24"/>
                <a:gd name="T1" fmla="*/ 0 h 44"/>
                <a:gd name="T2" fmla="*/ 0 w 24"/>
                <a:gd name="T3" fmla="*/ 0 h 44"/>
                <a:gd name="T4" fmla="*/ 0 w 24"/>
                <a:gd name="T5" fmla="*/ 0 h 44"/>
                <a:gd name="T6" fmla="*/ 0 w 24"/>
                <a:gd name="T7" fmla="*/ 0 h 44"/>
                <a:gd name="T8" fmla="*/ 0 w 24"/>
                <a:gd name="T9" fmla="*/ 0 h 44"/>
                <a:gd name="T10" fmla="*/ 0 w 24"/>
                <a:gd name="T11" fmla="*/ 0 h 44"/>
                <a:gd name="T12" fmla="*/ 0 w 24"/>
                <a:gd name="T13" fmla="*/ 0 h 44"/>
                <a:gd name="T14" fmla="*/ 0 w 24"/>
                <a:gd name="T15" fmla="*/ 0 h 44"/>
                <a:gd name="T16" fmla="*/ 0 w 24"/>
                <a:gd name="T17" fmla="*/ 0 h 44"/>
                <a:gd name="T18" fmla="*/ 0 w 24"/>
                <a:gd name="T19" fmla="*/ 0 h 44"/>
                <a:gd name="T20" fmla="*/ 0 w 24"/>
                <a:gd name="T21" fmla="*/ 0 h 44"/>
                <a:gd name="T22" fmla="*/ 0 w 24"/>
                <a:gd name="T23" fmla="*/ 0 h 44"/>
                <a:gd name="T24" fmla="*/ 0 w 24"/>
                <a:gd name="T25" fmla="*/ 0 h 44"/>
                <a:gd name="T26" fmla="*/ 0 w 24"/>
                <a:gd name="T27" fmla="*/ 0 h 44"/>
                <a:gd name="T28" fmla="*/ 0 w 24"/>
                <a:gd name="T29" fmla="*/ 0 h 44"/>
                <a:gd name="T30" fmla="*/ 0 w 24"/>
                <a:gd name="T31" fmla="*/ 0 h 44"/>
                <a:gd name="T32" fmla="*/ 0 w 24"/>
                <a:gd name="T33" fmla="*/ 0 h 44"/>
                <a:gd name="T34" fmla="*/ 0 w 24"/>
                <a:gd name="T35" fmla="*/ 0 h 44"/>
                <a:gd name="T36" fmla="*/ 0 w 24"/>
                <a:gd name="T37" fmla="*/ 0 h 44"/>
                <a:gd name="T38" fmla="*/ 0 w 24"/>
                <a:gd name="T39" fmla="*/ 0 h 44"/>
                <a:gd name="T40" fmla="*/ 0 w 24"/>
                <a:gd name="T41" fmla="*/ 0 h 44"/>
                <a:gd name="T42" fmla="*/ 0 w 24"/>
                <a:gd name="T43" fmla="*/ 0 h 44"/>
                <a:gd name="T44" fmla="*/ 0 w 24"/>
                <a:gd name="T45" fmla="*/ 0 h 44"/>
                <a:gd name="T46" fmla="*/ 0 w 24"/>
                <a:gd name="T47" fmla="*/ 0 h 44"/>
                <a:gd name="T48" fmla="*/ 0 w 24"/>
                <a:gd name="T49" fmla="*/ 0 h 44"/>
                <a:gd name="T50" fmla="*/ 0 w 24"/>
                <a:gd name="T51" fmla="*/ 0 h 44"/>
                <a:gd name="T52" fmla="*/ 0 w 24"/>
                <a:gd name="T53" fmla="*/ 0 h 44"/>
                <a:gd name="T54" fmla="*/ 0 w 24"/>
                <a:gd name="T55" fmla="*/ 0 h 44"/>
                <a:gd name="T56" fmla="*/ 0 w 24"/>
                <a:gd name="T57" fmla="*/ 0 h 44"/>
                <a:gd name="T58" fmla="*/ 0 w 24"/>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44">
                  <a:moveTo>
                    <a:pt x="24" y="1"/>
                  </a:moveTo>
                  <a:lnTo>
                    <a:pt x="18" y="3"/>
                  </a:lnTo>
                  <a:lnTo>
                    <a:pt x="13" y="8"/>
                  </a:lnTo>
                  <a:lnTo>
                    <a:pt x="11" y="10"/>
                  </a:lnTo>
                  <a:lnTo>
                    <a:pt x="9" y="13"/>
                  </a:lnTo>
                  <a:lnTo>
                    <a:pt x="7" y="16"/>
                  </a:lnTo>
                  <a:lnTo>
                    <a:pt x="7" y="20"/>
                  </a:lnTo>
                  <a:lnTo>
                    <a:pt x="6" y="22"/>
                  </a:lnTo>
                  <a:lnTo>
                    <a:pt x="6" y="26"/>
                  </a:lnTo>
                  <a:lnTo>
                    <a:pt x="5" y="28"/>
                  </a:lnTo>
                  <a:lnTo>
                    <a:pt x="6" y="32"/>
                  </a:lnTo>
                  <a:lnTo>
                    <a:pt x="7" y="37"/>
                  </a:lnTo>
                  <a:lnTo>
                    <a:pt x="12" y="43"/>
                  </a:lnTo>
                  <a:lnTo>
                    <a:pt x="8" y="44"/>
                  </a:lnTo>
                  <a:lnTo>
                    <a:pt x="5" y="44"/>
                  </a:lnTo>
                  <a:lnTo>
                    <a:pt x="2" y="41"/>
                  </a:lnTo>
                  <a:lnTo>
                    <a:pt x="1" y="38"/>
                  </a:lnTo>
                  <a:lnTo>
                    <a:pt x="0" y="34"/>
                  </a:lnTo>
                  <a:lnTo>
                    <a:pt x="0" y="30"/>
                  </a:lnTo>
                  <a:lnTo>
                    <a:pt x="0" y="26"/>
                  </a:lnTo>
                  <a:lnTo>
                    <a:pt x="1" y="24"/>
                  </a:lnTo>
                  <a:lnTo>
                    <a:pt x="1" y="19"/>
                  </a:lnTo>
                  <a:lnTo>
                    <a:pt x="3" y="14"/>
                  </a:lnTo>
                  <a:lnTo>
                    <a:pt x="5" y="10"/>
                  </a:lnTo>
                  <a:lnTo>
                    <a:pt x="8" y="6"/>
                  </a:lnTo>
                  <a:lnTo>
                    <a:pt x="11" y="2"/>
                  </a:lnTo>
                  <a:lnTo>
                    <a:pt x="14" y="0"/>
                  </a:lnTo>
                  <a:lnTo>
                    <a:pt x="19"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86" name="Freeform 1115"/>
            <p:cNvSpPr>
              <a:spLocks/>
            </p:cNvSpPr>
            <p:nvPr/>
          </p:nvSpPr>
          <p:spPr bwMode="auto">
            <a:xfrm>
              <a:off x="3659" y="2147"/>
              <a:ext cx="6" cy="16"/>
            </a:xfrm>
            <a:custGeom>
              <a:avLst/>
              <a:gdLst>
                <a:gd name="T0" fmla="*/ 0 w 25"/>
                <a:gd name="T1" fmla="*/ 0 h 64"/>
                <a:gd name="T2" fmla="*/ 0 w 25"/>
                <a:gd name="T3" fmla="*/ 0 h 64"/>
                <a:gd name="T4" fmla="*/ 0 w 25"/>
                <a:gd name="T5" fmla="*/ 0 h 64"/>
                <a:gd name="T6" fmla="*/ 0 w 25"/>
                <a:gd name="T7" fmla="*/ 0 h 64"/>
                <a:gd name="T8" fmla="*/ 0 w 25"/>
                <a:gd name="T9" fmla="*/ 0 h 64"/>
                <a:gd name="T10" fmla="*/ 0 w 25"/>
                <a:gd name="T11" fmla="*/ 0 h 64"/>
                <a:gd name="T12" fmla="*/ 0 w 25"/>
                <a:gd name="T13" fmla="*/ 0 h 64"/>
                <a:gd name="T14" fmla="*/ 0 w 25"/>
                <a:gd name="T15" fmla="*/ 0 h 64"/>
                <a:gd name="T16" fmla="*/ 0 w 25"/>
                <a:gd name="T17" fmla="*/ 0 h 64"/>
                <a:gd name="T18" fmla="*/ 0 w 25"/>
                <a:gd name="T19" fmla="*/ 0 h 64"/>
                <a:gd name="T20" fmla="*/ 0 w 25"/>
                <a:gd name="T21" fmla="*/ 0 h 64"/>
                <a:gd name="T22" fmla="*/ 0 w 25"/>
                <a:gd name="T23" fmla="*/ 0 h 64"/>
                <a:gd name="T24" fmla="*/ 0 w 25"/>
                <a:gd name="T25" fmla="*/ 0 h 64"/>
                <a:gd name="T26" fmla="*/ 0 w 25"/>
                <a:gd name="T27" fmla="*/ 0 h 64"/>
                <a:gd name="T28" fmla="*/ 0 w 25"/>
                <a:gd name="T29" fmla="*/ 0 h 64"/>
                <a:gd name="T30" fmla="*/ 0 w 25"/>
                <a:gd name="T31" fmla="*/ 0 h 64"/>
                <a:gd name="T32" fmla="*/ 0 w 25"/>
                <a:gd name="T33" fmla="*/ 0 h 64"/>
                <a:gd name="T34" fmla="*/ 0 w 25"/>
                <a:gd name="T35" fmla="*/ 0 h 64"/>
                <a:gd name="T36" fmla="*/ 0 w 25"/>
                <a:gd name="T37" fmla="*/ 0 h 64"/>
                <a:gd name="T38" fmla="*/ 0 w 25"/>
                <a:gd name="T39" fmla="*/ 0 h 64"/>
                <a:gd name="T40" fmla="*/ 0 w 25"/>
                <a:gd name="T41" fmla="*/ 0 h 64"/>
                <a:gd name="T42" fmla="*/ 0 w 25"/>
                <a:gd name="T43" fmla="*/ 0 h 64"/>
                <a:gd name="T44" fmla="*/ 0 w 25"/>
                <a:gd name="T45" fmla="*/ 0 h 64"/>
                <a:gd name="T46" fmla="*/ 0 w 25"/>
                <a:gd name="T47" fmla="*/ 0 h 64"/>
                <a:gd name="T48" fmla="*/ 0 w 25"/>
                <a:gd name="T49" fmla="*/ 0 h 64"/>
                <a:gd name="T50" fmla="*/ 0 w 25"/>
                <a:gd name="T51" fmla="*/ 0 h 64"/>
                <a:gd name="T52" fmla="*/ 0 w 25"/>
                <a:gd name="T53" fmla="*/ 0 h 64"/>
                <a:gd name="T54" fmla="*/ 0 w 25"/>
                <a:gd name="T55" fmla="*/ 0 h 64"/>
                <a:gd name="T56" fmla="*/ 0 w 25"/>
                <a:gd name="T57" fmla="*/ 0 h 64"/>
                <a:gd name="T58" fmla="*/ 0 w 25"/>
                <a:gd name="T59" fmla="*/ 0 h 64"/>
                <a:gd name="T60" fmla="*/ 0 w 25"/>
                <a:gd name="T61" fmla="*/ 0 h 64"/>
                <a:gd name="T62" fmla="*/ 0 w 25"/>
                <a:gd name="T63" fmla="*/ 0 h 64"/>
                <a:gd name="T64" fmla="*/ 0 w 25"/>
                <a:gd name="T65" fmla="*/ 0 h 64"/>
                <a:gd name="T66" fmla="*/ 0 w 25"/>
                <a:gd name="T67" fmla="*/ 0 h 64"/>
                <a:gd name="T68" fmla="*/ 0 w 25"/>
                <a:gd name="T69" fmla="*/ 0 h 64"/>
                <a:gd name="T70" fmla="*/ 0 w 25"/>
                <a:gd name="T71" fmla="*/ 0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 h="64">
                  <a:moveTo>
                    <a:pt x="25" y="31"/>
                  </a:moveTo>
                  <a:lnTo>
                    <a:pt x="25" y="36"/>
                  </a:lnTo>
                  <a:lnTo>
                    <a:pt x="24" y="41"/>
                  </a:lnTo>
                  <a:lnTo>
                    <a:pt x="23" y="46"/>
                  </a:lnTo>
                  <a:lnTo>
                    <a:pt x="20" y="52"/>
                  </a:lnTo>
                  <a:lnTo>
                    <a:pt x="17" y="55"/>
                  </a:lnTo>
                  <a:lnTo>
                    <a:pt x="13" y="59"/>
                  </a:lnTo>
                  <a:lnTo>
                    <a:pt x="8" y="62"/>
                  </a:lnTo>
                  <a:lnTo>
                    <a:pt x="4" y="64"/>
                  </a:lnTo>
                  <a:lnTo>
                    <a:pt x="1" y="59"/>
                  </a:lnTo>
                  <a:lnTo>
                    <a:pt x="5" y="56"/>
                  </a:lnTo>
                  <a:lnTo>
                    <a:pt x="10" y="54"/>
                  </a:lnTo>
                  <a:lnTo>
                    <a:pt x="12" y="52"/>
                  </a:lnTo>
                  <a:lnTo>
                    <a:pt x="14" y="48"/>
                  </a:lnTo>
                  <a:lnTo>
                    <a:pt x="16" y="44"/>
                  </a:lnTo>
                  <a:lnTo>
                    <a:pt x="17" y="41"/>
                  </a:lnTo>
                  <a:lnTo>
                    <a:pt x="18" y="36"/>
                  </a:lnTo>
                  <a:lnTo>
                    <a:pt x="18" y="32"/>
                  </a:lnTo>
                  <a:lnTo>
                    <a:pt x="17" y="28"/>
                  </a:lnTo>
                  <a:lnTo>
                    <a:pt x="16" y="24"/>
                  </a:lnTo>
                  <a:lnTo>
                    <a:pt x="14" y="20"/>
                  </a:lnTo>
                  <a:lnTo>
                    <a:pt x="12" y="17"/>
                  </a:lnTo>
                  <a:lnTo>
                    <a:pt x="10" y="13"/>
                  </a:lnTo>
                  <a:lnTo>
                    <a:pt x="7" y="10"/>
                  </a:lnTo>
                  <a:lnTo>
                    <a:pt x="4" y="7"/>
                  </a:lnTo>
                  <a:lnTo>
                    <a:pt x="0" y="5"/>
                  </a:lnTo>
                  <a:lnTo>
                    <a:pt x="4" y="0"/>
                  </a:lnTo>
                  <a:lnTo>
                    <a:pt x="7" y="2"/>
                  </a:lnTo>
                  <a:lnTo>
                    <a:pt x="11" y="5"/>
                  </a:lnTo>
                  <a:lnTo>
                    <a:pt x="14" y="8"/>
                  </a:lnTo>
                  <a:lnTo>
                    <a:pt x="18" y="13"/>
                  </a:lnTo>
                  <a:lnTo>
                    <a:pt x="20" y="17"/>
                  </a:lnTo>
                  <a:lnTo>
                    <a:pt x="23" y="22"/>
                  </a:lnTo>
                  <a:lnTo>
                    <a:pt x="24" y="26"/>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87" name="Freeform 1116"/>
            <p:cNvSpPr>
              <a:spLocks/>
            </p:cNvSpPr>
            <p:nvPr/>
          </p:nvSpPr>
          <p:spPr bwMode="auto">
            <a:xfrm>
              <a:off x="3651" y="2193"/>
              <a:ext cx="8" cy="12"/>
            </a:xfrm>
            <a:custGeom>
              <a:avLst/>
              <a:gdLst>
                <a:gd name="T0" fmla="*/ 0 w 32"/>
                <a:gd name="T1" fmla="*/ 0 h 47"/>
                <a:gd name="T2" fmla="*/ 0 w 32"/>
                <a:gd name="T3" fmla="*/ 0 h 47"/>
                <a:gd name="T4" fmla="*/ 0 w 32"/>
                <a:gd name="T5" fmla="*/ 0 h 47"/>
                <a:gd name="T6" fmla="*/ 0 w 32"/>
                <a:gd name="T7" fmla="*/ 0 h 47"/>
                <a:gd name="T8" fmla="*/ 0 w 32"/>
                <a:gd name="T9" fmla="*/ 0 h 47"/>
                <a:gd name="T10" fmla="*/ 0 w 32"/>
                <a:gd name="T11" fmla="*/ 0 h 47"/>
                <a:gd name="T12" fmla="*/ 0 w 32"/>
                <a:gd name="T13" fmla="*/ 0 h 47"/>
                <a:gd name="T14" fmla="*/ 0 w 32"/>
                <a:gd name="T15" fmla="*/ 0 h 47"/>
                <a:gd name="T16" fmla="*/ 0 w 32"/>
                <a:gd name="T17" fmla="*/ 0 h 47"/>
                <a:gd name="T18" fmla="*/ 0 w 32"/>
                <a:gd name="T19" fmla="*/ 0 h 47"/>
                <a:gd name="T20" fmla="*/ 0 w 32"/>
                <a:gd name="T21" fmla="*/ 0 h 47"/>
                <a:gd name="T22" fmla="*/ 0 w 32"/>
                <a:gd name="T23" fmla="*/ 0 h 47"/>
                <a:gd name="T24" fmla="*/ 0 w 32"/>
                <a:gd name="T25" fmla="*/ 0 h 47"/>
                <a:gd name="T26" fmla="*/ 0 w 32"/>
                <a:gd name="T27" fmla="*/ 0 h 47"/>
                <a:gd name="T28" fmla="*/ 0 w 32"/>
                <a:gd name="T29" fmla="*/ 0 h 47"/>
                <a:gd name="T30" fmla="*/ 0 w 32"/>
                <a:gd name="T31" fmla="*/ 0 h 47"/>
                <a:gd name="T32" fmla="*/ 0 w 32"/>
                <a:gd name="T33" fmla="*/ 0 h 47"/>
                <a:gd name="T34" fmla="*/ 0 w 32"/>
                <a:gd name="T35" fmla="*/ 0 h 47"/>
                <a:gd name="T36" fmla="*/ 0 w 32"/>
                <a:gd name="T37" fmla="*/ 0 h 47"/>
                <a:gd name="T38" fmla="*/ 0 w 32"/>
                <a:gd name="T39" fmla="*/ 0 h 47"/>
                <a:gd name="T40" fmla="*/ 0 w 32"/>
                <a:gd name="T41" fmla="*/ 0 h 47"/>
                <a:gd name="T42" fmla="*/ 0 w 32"/>
                <a:gd name="T43" fmla="*/ 0 h 47"/>
                <a:gd name="T44" fmla="*/ 0 w 32"/>
                <a:gd name="T45" fmla="*/ 0 h 47"/>
                <a:gd name="T46" fmla="*/ 0 w 32"/>
                <a:gd name="T47" fmla="*/ 0 h 47"/>
                <a:gd name="T48" fmla="*/ 0 w 32"/>
                <a:gd name="T49" fmla="*/ 0 h 47"/>
                <a:gd name="T50" fmla="*/ 0 w 32"/>
                <a:gd name="T51" fmla="*/ 0 h 47"/>
                <a:gd name="T52" fmla="*/ 0 w 32"/>
                <a:gd name="T53" fmla="*/ 0 h 47"/>
                <a:gd name="T54" fmla="*/ 0 w 32"/>
                <a:gd name="T55" fmla="*/ 0 h 47"/>
                <a:gd name="T56" fmla="*/ 0 w 32"/>
                <a:gd name="T57" fmla="*/ 0 h 47"/>
                <a:gd name="T58" fmla="*/ 0 w 32"/>
                <a:gd name="T59" fmla="*/ 0 h 47"/>
                <a:gd name="T60" fmla="*/ 0 w 32"/>
                <a:gd name="T61" fmla="*/ 0 h 47"/>
                <a:gd name="T62" fmla="*/ 0 w 32"/>
                <a:gd name="T63" fmla="*/ 0 h 47"/>
                <a:gd name="T64" fmla="*/ 0 w 32"/>
                <a:gd name="T65" fmla="*/ 0 h 47"/>
                <a:gd name="T66" fmla="*/ 0 w 32"/>
                <a:gd name="T67" fmla="*/ 0 h 47"/>
                <a:gd name="T68" fmla="*/ 0 w 32"/>
                <a:gd name="T69" fmla="*/ 0 h 47"/>
                <a:gd name="T70" fmla="*/ 0 w 32"/>
                <a:gd name="T71" fmla="*/ 0 h 47"/>
                <a:gd name="T72" fmla="*/ 0 w 32"/>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 h="47">
                  <a:moveTo>
                    <a:pt x="31" y="17"/>
                  </a:moveTo>
                  <a:lnTo>
                    <a:pt x="31" y="19"/>
                  </a:lnTo>
                  <a:lnTo>
                    <a:pt x="32" y="23"/>
                  </a:lnTo>
                  <a:lnTo>
                    <a:pt x="31" y="27"/>
                  </a:lnTo>
                  <a:lnTo>
                    <a:pt x="31" y="29"/>
                  </a:lnTo>
                  <a:lnTo>
                    <a:pt x="27" y="35"/>
                  </a:lnTo>
                  <a:lnTo>
                    <a:pt x="25" y="40"/>
                  </a:lnTo>
                  <a:lnTo>
                    <a:pt x="21" y="42"/>
                  </a:lnTo>
                  <a:lnTo>
                    <a:pt x="19" y="43"/>
                  </a:lnTo>
                  <a:lnTo>
                    <a:pt x="16" y="45"/>
                  </a:lnTo>
                  <a:lnTo>
                    <a:pt x="13" y="46"/>
                  </a:lnTo>
                  <a:lnTo>
                    <a:pt x="9" y="46"/>
                  </a:lnTo>
                  <a:lnTo>
                    <a:pt x="6" y="47"/>
                  </a:lnTo>
                  <a:lnTo>
                    <a:pt x="3" y="46"/>
                  </a:lnTo>
                  <a:lnTo>
                    <a:pt x="0" y="46"/>
                  </a:lnTo>
                  <a:lnTo>
                    <a:pt x="3" y="41"/>
                  </a:lnTo>
                  <a:lnTo>
                    <a:pt x="7" y="40"/>
                  </a:lnTo>
                  <a:lnTo>
                    <a:pt x="10" y="40"/>
                  </a:lnTo>
                  <a:lnTo>
                    <a:pt x="14" y="39"/>
                  </a:lnTo>
                  <a:lnTo>
                    <a:pt x="18" y="37"/>
                  </a:lnTo>
                  <a:lnTo>
                    <a:pt x="20" y="35"/>
                  </a:lnTo>
                  <a:lnTo>
                    <a:pt x="22" y="33"/>
                  </a:lnTo>
                  <a:lnTo>
                    <a:pt x="24" y="29"/>
                  </a:lnTo>
                  <a:lnTo>
                    <a:pt x="26" y="25"/>
                  </a:lnTo>
                  <a:lnTo>
                    <a:pt x="26" y="22"/>
                  </a:lnTo>
                  <a:lnTo>
                    <a:pt x="25" y="18"/>
                  </a:lnTo>
                  <a:lnTo>
                    <a:pt x="24" y="15"/>
                  </a:lnTo>
                  <a:lnTo>
                    <a:pt x="22" y="12"/>
                  </a:lnTo>
                  <a:lnTo>
                    <a:pt x="20" y="7"/>
                  </a:lnTo>
                  <a:lnTo>
                    <a:pt x="18" y="4"/>
                  </a:lnTo>
                  <a:lnTo>
                    <a:pt x="20" y="0"/>
                  </a:lnTo>
                  <a:lnTo>
                    <a:pt x="21" y="0"/>
                  </a:lnTo>
                  <a:lnTo>
                    <a:pt x="24" y="3"/>
                  </a:lnTo>
                  <a:lnTo>
                    <a:pt x="27" y="9"/>
                  </a:lnTo>
                  <a:lnTo>
                    <a:pt x="30" y="13"/>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88" name="Freeform 1117"/>
            <p:cNvSpPr>
              <a:spLocks/>
            </p:cNvSpPr>
            <p:nvPr/>
          </p:nvSpPr>
          <p:spPr bwMode="auto">
            <a:xfrm>
              <a:off x="3617" y="2200"/>
              <a:ext cx="9" cy="6"/>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24">
                  <a:moveTo>
                    <a:pt x="34" y="3"/>
                  </a:moveTo>
                  <a:lnTo>
                    <a:pt x="32" y="7"/>
                  </a:lnTo>
                  <a:lnTo>
                    <a:pt x="28" y="12"/>
                  </a:lnTo>
                  <a:lnTo>
                    <a:pt x="25" y="14"/>
                  </a:lnTo>
                  <a:lnTo>
                    <a:pt x="22" y="18"/>
                  </a:lnTo>
                  <a:lnTo>
                    <a:pt x="18" y="20"/>
                  </a:lnTo>
                  <a:lnTo>
                    <a:pt x="13" y="23"/>
                  </a:lnTo>
                  <a:lnTo>
                    <a:pt x="7" y="23"/>
                  </a:lnTo>
                  <a:lnTo>
                    <a:pt x="3" y="24"/>
                  </a:lnTo>
                  <a:lnTo>
                    <a:pt x="1" y="23"/>
                  </a:lnTo>
                  <a:lnTo>
                    <a:pt x="0" y="21"/>
                  </a:lnTo>
                  <a:lnTo>
                    <a:pt x="0" y="20"/>
                  </a:lnTo>
                  <a:lnTo>
                    <a:pt x="2" y="19"/>
                  </a:lnTo>
                  <a:lnTo>
                    <a:pt x="6" y="18"/>
                  </a:lnTo>
                  <a:lnTo>
                    <a:pt x="8" y="18"/>
                  </a:lnTo>
                  <a:lnTo>
                    <a:pt x="13" y="15"/>
                  </a:lnTo>
                  <a:lnTo>
                    <a:pt x="16" y="14"/>
                  </a:lnTo>
                  <a:lnTo>
                    <a:pt x="19" y="12"/>
                  </a:lnTo>
                  <a:lnTo>
                    <a:pt x="24" y="8"/>
                  </a:lnTo>
                  <a:lnTo>
                    <a:pt x="26" y="6"/>
                  </a:lnTo>
                  <a:lnTo>
                    <a:pt x="28" y="2"/>
                  </a:lnTo>
                  <a:lnTo>
                    <a:pt x="31" y="0"/>
                  </a:lnTo>
                  <a:lnTo>
                    <a:pt x="32" y="0"/>
                  </a:lnTo>
                  <a:lnTo>
                    <a:pt x="33" y="1"/>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89" name="Freeform 1118"/>
            <p:cNvSpPr>
              <a:spLocks/>
            </p:cNvSpPr>
            <p:nvPr/>
          </p:nvSpPr>
          <p:spPr bwMode="auto">
            <a:xfrm>
              <a:off x="3611" y="2194"/>
              <a:ext cx="11" cy="9"/>
            </a:xfrm>
            <a:custGeom>
              <a:avLst/>
              <a:gdLst>
                <a:gd name="T0" fmla="*/ 0 w 45"/>
                <a:gd name="T1" fmla="*/ 0 h 37"/>
                <a:gd name="T2" fmla="*/ 0 w 45"/>
                <a:gd name="T3" fmla="*/ 0 h 37"/>
                <a:gd name="T4" fmla="*/ 0 w 45"/>
                <a:gd name="T5" fmla="*/ 0 h 37"/>
                <a:gd name="T6" fmla="*/ 0 w 45"/>
                <a:gd name="T7" fmla="*/ 0 h 37"/>
                <a:gd name="T8" fmla="*/ 0 w 45"/>
                <a:gd name="T9" fmla="*/ 0 h 37"/>
                <a:gd name="T10" fmla="*/ 0 w 45"/>
                <a:gd name="T11" fmla="*/ 0 h 37"/>
                <a:gd name="T12" fmla="*/ 0 w 45"/>
                <a:gd name="T13" fmla="*/ 0 h 37"/>
                <a:gd name="T14" fmla="*/ 0 w 45"/>
                <a:gd name="T15" fmla="*/ 0 h 37"/>
                <a:gd name="T16" fmla="*/ 0 w 45"/>
                <a:gd name="T17" fmla="*/ 0 h 37"/>
                <a:gd name="T18" fmla="*/ 0 w 45"/>
                <a:gd name="T19" fmla="*/ 0 h 37"/>
                <a:gd name="T20" fmla="*/ 0 w 45"/>
                <a:gd name="T21" fmla="*/ 0 h 37"/>
                <a:gd name="T22" fmla="*/ 0 w 45"/>
                <a:gd name="T23" fmla="*/ 0 h 37"/>
                <a:gd name="T24" fmla="*/ 0 w 45"/>
                <a:gd name="T25" fmla="*/ 0 h 37"/>
                <a:gd name="T26" fmla="*/ 0 w 45"/>
                <a:gd name="T27" fmla="*/ 0 h 37"/>
                <a:gd name="T28" fmla="*/ 0 w 45"/>
                <a:gd name="T29" fmla="*/ 0 h 37"/>
                <a:gd name="T30" fmla="*/ 0 w 45"/>
                <a:gd name="T31" fmla="*/ 0 h 37"/>
                <a:gd name="T32" fmla="*/ 0 w 45"/>
                <a:gd name="T33" fmla="*/ 0 h 37"/>
                <a:gd name="T34" fmla="*/ 0 w 45"/>
                <a:gd name="T35" fmla="*/ 0 h 37"/>
                <a:gd name="T36" fmla="*/ 0 w 45"/>
                <a:gd name="T37" fmla="*/ 0 h 37"/>
                <a:gd name="T38" fmla="*/ 0 w 45"/>
                <a:gd name="T39" fmla="*/ 0 h 37"/>
                <a:gd name="T40" fmla="*/ 0 w 45"/>
                <a:gd name="T41" fmla="*/ 0 h 37"/>
                <a:gd name="T42" fmla="*/ 0 w 45"/>
                <a:gd name="T43" fmla="*/ 0 h 37"/>
                <a:gd name="T44" fmla="*/ 0 w 45"/>
                <a:gd name="T45" fmla="*/ 0 h 37"/>
                <a:gd name="T46" fmla="*/ 0 w 45"/>
                <a:gd name="T47" fmla="*/ 0 h 37"/>
                <a:gd name="T48" fmla="*/ 0 w 45"/>
                <a:gd name="T49" fmla="*/ 0 h 37"/>
                <a:gd name="T50" fmla="*/ 0 w 45"/>
                <a:gd name="T51" fmla="*/ 0 h 37"/>
                <a:gd name="T52" fmla="*/ 0 w 45"/>
                <a:gd name="T53" fmla="*/ 0 h 37"/>
                <a:gd name="T54" fmla="*/ 0 w 45"/>
                <a:gd name="T55" fmla="*/ 0 h 37"/>
                <a:gd name="T56" fmla="*/ 0 w 45"/>
                <a:gd name="T57" fmla="*/ 0 h 37"/>
                <a:gd name="T58" fmla="*/ 0 w 45"/>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37">
                  <a:moveTo>
                    <a:pt x="45" y="4"/>
                  </a:moveTo>
                  <a:lnTo>
                    <a:pt x="41" y="9"/>
                  </a:lnTo>
                  <a:lnTo>
                    <a:pt x="37" y="14"/>
                  </a:lnTo>
                  <a:lnTo>
                    <a:pt x="33" y="19"/>
                  </a:lnTo>
                  <a:lnTo>
                    <a:pt x="29" y="24"/>
                  </a:lnTo>
                  <a:lnTo>
                    <a:pt x="25" y="26"/>
                  </a:lnTo>
                  <a:lnTo>
                    <a:pt x="22" y="28"/>
                  </a:lnTo>
                  <a:lnTo>
                    <a:pt x="20" y="31"/>
                  </a:lnTo>
                  <a:lnTo>
                    <a:pt x="16" y="32"/>
                  </a:lnTo>
                  <a:lnTo>
                    <a:pt x="14" y="33"/>
                  </a:lnTo>
                  <a:lnTo>
                    <a:pt x="10" y="36"/>
                  </a:lnTo>
                  <a:lnTo>
                    <a:pt x="6" y="36"/>
                  </a:lnTo>
                  <a:lnTo>
                    <a:pt x="4" y="37"/>
                  </a:lnTo>
                  <a:lnTo>
                    <a:pt x="2" y="37"/>
                  </a:lnTo>
                  <a:lnTo>
                    <a:pt x="0" y="36"/>
                  </a:lnTo>
                  <a:lnTo>
                    <a:pt x="2" y="34"/>
                  </a:lnTo>
                  <a:lnTo>
                    <a:pt x="4" y="32"/>
                  </a:lnTo>
                  <a:lnTo>
                    <a:pt x="9" y="30"/>
                  </a:lnTo>
                  <a:lnTo>
                    <a:pt x="14" y="27"/>
                  </a:lnTo>
                  <a:lnTo>
                    <a:pt x="18" y="24"/>
                  </a:lnTo>
                  <a:lnTo>
                    <a:pt x="23" y="20"/>
                  </a:lnTo>
                  <a:lnTo>
                    <a:pt x="27" y="15"/>
                  </a:lnTo>
                  <a:lnTo>
                    <a:pt x="30" y="12"/>
                  </a:lnTo>
                  <a:lnTo>
                    <a:pt x="34" y="7"/>
                  </a:lnTo>
                  <a:lnTo>
                    <a:pt x="39" y="3"/>
                  </a:lnTo>
                  <a:lnTo>
                    <a:pt x="40" y="0"/>
                  </a:lnTo>
                  <a:lnTo>
                    <a:pt x="42" y="0"/>
                  </a:lnTo>
                  <a:lnTo>
                    <a:pt x="43" y="1"/>
                  </a:lnTo>
                  <a:lnTo>
                    <a:pt x="4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90" name="Freeform 1119"/>
            <p:cNvSpPr>
              <a:spLocks/>
            </p:cNvSpPr>
            <p:nvPr/>
          </p:nvSpPr>
          <p:spPr bwMode="auto">
            <a:xfrm>
              <a:off x="3603" y="2191"/>
              <a:ext cx="12" cy="6"/>
            </a:xfrm>
            <a:custGeom>
              <a:avLst/>
              <a:gdLst>
                <a:gd name="T0" fmla="*/ 0 w 45"/>
                <a:gd name="T1" fmla="*/ 0 h 26"/>
                <a:gd name="T2" fmla="*/ 0 w 45"/>
                <a:gd name="T3" fmla="*/ 0 h 26"/>
                <a:gd name="T4" fmla="*/ 0 w 45"/>
                <a:gd name="T5" fmla="*/ 0 h 26"/>
                <a:gd name="T6" fmla="*/ 0 w 45"/>
                <a:gd name="T7" fmla="*/ 0 h 26"/>
                <a:gd name="T8" fmla="*/ 0 w 45"/>
                <a:gd name="T9" fmla="*/ 0 h 26"/>
                <a:gd name="T10" fmla="*/ 0 w 45"/>
                <a:gd name="T11" fmla="*/ 0 h 26"/>
                <a:gd name="T12" fmla="*/ 0 w 45"/>
                <a:gd name="T13" fmla="*/ 0 h 26"/>
                <a:gd name="T14" fmla="*/ 0 w 45"/>
                <a:gd name="T15" fmla="*/ 0 h 26"/>
                <a:gd name="T16" fmla="*/ 0 w 45"/>
                <a:gd name="T17" fmla="*/ 0 h 26"/>
                <a:gd name="T18" fmla="*/ 0 w 45"/>
                <a:gd name="T19" fmla="*/ 0 h 26"/>
                <a:gd name="T20" fmla="*/ 0 w 45"/>
                <a:gd name="T21" fmla="*/ 0 h 26"/>
                <a:gd name="T22" fmla="*/ 0 w 45"/>
                <a:gd name="T23" fmla="*/ 0 h 26"/>
                <a:gd name="T24" fmla="*/ 0 w 45"/>
                <a:gd name="T25" fmla="*/ 0 h 26"/>
                <a:gd name="T26" fmla="*/ 0 w 45"/>
                <a:gd name="T27" fmla="*/ 0 h 26"/>
                <a:gd name="T28" fmla="*/ 0 w 45"/>
                <a:gd name="T29" fmla="*/ 0 h 26"/>
                <a:gd name="T30" fmla="*/ 0 w 45"/>
                <a:gd name="T31" fmla="*/ 0 h 26"/>
                <a:gd name="T32" fmla="*/ 0 w 45"/>
                <a:gd name="T33" fmla="*/ 0 h 26"/>
                <a:gd name="T34" fmla="*/ 0 w 45"/>
                <a:gd name="T35" fmla="*/ 0 h 26"/>
                <a:gd name="T36" fmla="*/ 0 w 45"/>
                <a:gd name="T37" fmla="*/ 0 h 26"/>
                <a:gd name="T38" fmla="*/ 0 w 45"/>
                <a:gd name="T39" fmla="*/ 0 h 26"/>
                <a:gd name="T40" fmla="*/ 0 w 45"/>
                <a:gd name="T41" fmla="*/ 0 h 26"/>
                <a:gd name="T42" fmla="*/ 0 w 45"/>
                <a:gd name="T43" fmla="*/ 0 h 26"/>
                <a:gd name="T44" fmla="*/ 0 w 45"/>
                <a:gd name="T45" fmla="*/ 0 h 26"/>
                <a:gd name="T46" fmla="*/ 0 w 45"/>
                <a:gd name="T47" fmla="*/ 0 h 26"/>
                <a:gd name="T48" fmla="*/ 0 w 45"/>
                <a:gd name="T49" fmla="*/ 0 h 26"/>
                <a:gd name="T50" fmla="*/ 0 w 45"/>
                <a:gd name="T51" fmla="*/ 0 h 26"/>
                <a:gd name="T52" fmla="*/ 0 w 45"/>
                <a:gd name="T53" fmla="*/ 0 h 26"/>
                <a:gd name="T54" fmla="*/ 0 w 45"/>
                <a:gd name="T55" fmla="*/ 0 h 26"/>
                <a:gd name="T56" fmla="*/ 0 w 45"/>
                <a:gd name="T57" fmla="*/ 0 h 26"/>
                <a:gd name="T58" fmla="*/ 0 w 45"/>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26">
                  <a:moveTo>
                    <a:pt x="45" y="2"/>
                  </a:moveTo>
                  <a:lnTo>
                    <a:pt x="42" y="8"/>
                  </a:lnTo>
                  <a:lnTo>
                    <a:pt x="38" y="13"/>
                  </a:lnTo>
                  <a:lnTo>
                    <a:pt x="32" y="16"/>
                  </a:lnTo>
                  <a:lnTo>
                    <a:pt x="27" y="21"/>
                  </a:lnTo>
                  <a:lnTo>
                    <a:pt x="25" y="22"/>
                  </a:lnTo>
                  <a:lnTo>
                    <a:pt x="21" y="22"/>
                  </a:lnTo>
                  <a:lnTo>
                    <a:pt x="19" y="24"/>
                  </a:lnTo>
                  <a:lnTo>
                    <a:pt x="15" y="25"/>
                  </a:lnTo>
                  <a:lnTo>
                    <a:pt x="13" y="25"/>
                  </a:lnTo>
                  <a:lnTo>
                    <a:pt x="9" y="26"/>
                  </a:lnTo>
                  <a:lnTo>
                    <a:pt x="7" y="26"/>
                  </a:lnTo>
                  <a:lnTo>
                    <a:pt x="4" y="26"/>
                  </a:lnTo>
                  <a:lnTo>
                    <a:pt x="1" y="25"/>
                  </a:lnTo>
                  <a:lnTo>
                    <a:pt x="0" y="24"/>
                  </a:lnTo>
                  <a:lnTo>
                    <a:pt x="1" y="22"/>
                  </a:lnTo>
                  <a:lnTo>
                    <a:pt x="4" y="22"/>
                  </a:lnTo>
                  <a:lnTo>
                    <a:pt x="9" y="20"/>
                  </a:lnTo>
                  <a:lnTo>
                    <a:pt x="14" y="19"/>
                  </a:lnTo>
                  <a:lnTo>
                    <a:pt x="19" y="16"/>
                  </a:lnTo>
                  <a:lnTo>
                    <a:pt x="24" y="15"/>
                  </a:lnTo>
                  <a:lnTo>
                    <a:pt x="28" y="13"/>
                  </a:lnTo>
                  <a:lnTo>
                    <a:pt x="33" y="11"/>
                  </a:lnTo>
                  <a:lnTo>
                    <a:pt x="37" y="6"/>
                  </a:lnTo>
                  <a:lnTo>
                    <a:pt x="42" y="2"/>
                  </a:lnTo>
                  <a:lnTo>
                    <a:pt x="42" y="0"/>
                  </a:lnTo>
                  <a:lnTo>
                    <a:pt x="44" y="0"/>
                  </a:lnTo>
                  <a:lnTo>
                    <a:pt x="45" y="1"/>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91" name="Freeform 1120"/>
            <p:cNvSpPr>
              <a:spLocks/>
            </p:cNvSpPr>
            <p:nvPr/>
          </p:nvSpPr>
          <p:spPr bwMode="auto">
            <a:xfrm>
              <a:off x="3605" y="2181"/>
              <a:ext cx="12" cy="8"/>
            </a:xfrm>
            <a:custGeom>
              <a:avLst/>
              <a:gdLst>
                <a:gd name="T0" fmla="*/ 0 w 47"/>
                <a:gd name="T1" fmla="*/ 0 h 30"/>
                <a:gd name="T2" fmla="*/ 0 w 47"/>
                <a:gd name="T3" fmla="*/ 0 h 30"/>
                <a:gd name="T4" fmla="*/ 0 w 47"/>
                <a:gd name="T5" fmla="*/ 0 h 30"/>
                <a:gd name="T6" fmla="*/ 0 w 47"/>
                <a:gd name="T7" fmla="*/ 0 h 30"/>
                <a:gd name="T8" fmla="*/ 0 w 47"/>
                <a:gd name="T9" fmla="*/ 0 h 30"/>
                <a:gd name="T10" fmla="*/ 0 w 47"/>
                <a:gd name="T11" fmla="*/ 0 h 30"/>
                <a:gd name="T12" fmla="*/ 0 w 47"/>
                <a:gd name="T13" fmla="*/ 0 h 30"/>
                <a:gd name="T14" fmla="*/ 0 w 47"/>
                <a:gd name="T15" fmla="*/ 0 h 30"/>
                <a:gd name="T16" fmla="*/ 0 w 47"/>
                <a:gd name="T17" fmla="*/ 0 h 30"/>
                <a:gd name="T18" fmla="*/ 0 w 47"/>
                <a:gd name="T19" fmla="*/ 0 h 30"/>
                <a:gd name="T20" fmla="*/ 0 w 47"/>
                <a:gd name="T21" fmla="*/ 0 h 30"/>
                <a:gd name="T22" fmla="*/ 0 w 47"/>
                <a:gd name="T23" fmla="*/ 0 h 30"/>
                <a:gd name="T24" fmla="*/ 0 w 47"/>
                <a:gd name="T25" fmla="*/ 0 h 30"/>
                <a:gd name="T26" fmla="*/ 0 w 47"/>
                <a:gd name="T27" fmla="*/ 0 h 30"/>
                <a:gd name="T28" fmla="*/ 0 w 47"/>
                <a:gd name="T29" fmla="*/ 0 h 30"/>
                <a:gd name="T30" fmla="*/ 0 w 47"/>
                <a:gd name="T31" fmla="*/ 0 h 30"/>
                <a:gd name="T32" fmla="*/ 0 w 47"/>
                <a:gd name="T33" fmla="*/ 0 h 30"/>
                <a:gd name="T34" fmla="*/ 0 w 47"/>
                <a:gd name="T35" fmla="*/ 0 h 30"/>
                <a:gd name="T36" fmla="*/ 0 w 47"/>
                <a:gd name="T37" fmla="*/ 0 h 30"/>
                <a:gd name="T38" fmla="*/ 0 w 47"/>
                <a:gd name="T39" fmla="*/ 0 h 30"/>
                <a:gd name="T40" fmla="*/ 0 w 47"/>
                <a:gd name="T41" fmla="*/ 0 h 30"/>
                <a:gd name="T42" fmla="*/ 0 w 47"/>
                <a:gd name="T43" fmla="*/ 0 h 30"/>
                <a:gd name="T44" fmla="*/ 0 w 47"/>
                <a:gd name="T45" fmla="*/ 0 h 30"/>
                <a:gd name="T46" fmla="*/ 0 w 47"/>
                <a:gd name="T47" fmla="*/ 0 h 30"/>
                <a:gd name="T48" fmla="*/ 0 w 47"/>
                <a:gd name="T49" fmla="*/ 0 h 30"/>
                <a:gd name="T50" fmla="*/ 0 w 47"/>
                <a:gd name="T51" fmla="*/ 0 h 30"/>
                <a:gd name="T52" fmla="*/ 0 w 47"/>
                <a:gd name="T53" fmla="*/ 0 h 30"/>
                <a:gd name="T54" fmla="*/ 0 w 47"/>
                <a:gd name="T55" fmla="*/ 0 h 30"/>
                <a:gd name="T56" fmla="*/ 0 w 47"/>
                <a:gd name="T57" fmla="*/ 0 h 30"/>
                <a:gd name="T58" fmla="*/ 0 w 47"/>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30">
                  <a:moveTo>
                    <a:pt x="47" y="2"/>
                  </a:moveTo>
                  <a:lnTo>
                    <a:pt x="44" y="7"/>
                  </a:lnTo>
                  <a:lnTo>
                    <a:pt x="39" y="12"/>
                  </a:lnTo>
                  <a:lnTo>
                    <a:pt x="36" y="14"/>
                  </a:lnTo>
                  <a:lnTo>
                    <a:pt x="33" y="16"/>
                  </a:lnTo>
                  <a:lnTo>
                    <a:pt x="31" y="19"/>
                  </a:lnTo>
                  <a:lnTo>
                    <a:pt x="27" y="21"/>
                  </a:lnTo>
                  <a:lnTo>
                    <a:pt x="25" y="22"/>
                  </a:lnTo>
                  <a:lnTo>
                    <a:pt x="21" y="24"/>
                  </a:lnTo>
                  <a:lnTo>
                    <a:pt x="18" y="25"/>
                  </a:lnTo>
                  <a:lnTo>
                    <a:pt x="14" y="26"/>
                  </a:lnTo>
                  <a:lnTo>
                    <a:pt x="12" y="27"/>
                  </a:lnTo>
                  <a:lnTo>
                    <a:pt x="8" y="27"/>
                  </a:lnTo>
                  <a:lnTo>
                    <a:pt x="4" y="28"/>
                  </a:lnTo>
                  <a:lnTo>
                    <a:pt x="2" y="30"/>
                  </a:lnTo>
                  <a:lnTo>
                    <a:pt x="0" y="27"/>
                  </a:lnTo>
                  <a:lnTo>
                    <a:pt x="0" y="25"/>
                  </a:lnTo>
                  <a:lnTo>
                    <a:pt x="6" y="22"/>
                  </a:lnTo>
                  <a:lnTo>
                    <a:pt x="12" y="21"/>
                  </a:lnTo>
                  <a:lnTo>
                    <a:pt x="16" y="18"/>
                  </a:lnTo>
                  <a:lnTo>
                    <a:pt x="22" y="15"/>
                  </a:lnTo>
                  <a:lnTo>
                    <a:pt x="27" y="12"/>
                  </a:lnTo>
                  <a:lnTo>
                    <a:pt x="33" y="8"/>
                  </a:lnTo>
                  <a:lnTo>
                    <a:pt x="38" y="4"/>
                  </a:lnTo>
                  <a:lnTo>
                    <a:pt x="44" y="1"/>
                  </a:lnTo>
                  <a:lnTo>
                    <a:pt x="46" y="0"/>
                  </a:lnTo>
                  <a:lnTo>
                    <a:pt x="46" y="1"/>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92" name="Freeform 1121"/>
            <p:cNvSpPr>
              <a:spLocks/>
            </p:cNvSpPr>
            <p:nvPr/>
          </p:nvSpPr>
          <p:spPr bwMode="auto">
            <a:xfrm>
              <a:off x="3619" y="2198"/>
              <a:ext cx="8" cy="10"/>
            </a:xfrm>
            <a:custGeom>
              <a:avLst/>
              <a:gdLst>
                <a:gd name="T0" fmla="*/ 0 w 32"/>
                <a:gd name="T1" fmla="*/ 0 h 38"/>
                <a:gd name="T2" fmla="*/ 0 w 32"/>
                <a:gd name="T3" fmla="*/ 0 h 38"/>
                <a:gd name="T4" fmla="*/ 0 w 32"/>
                <a:gd name="T5" fmla="*/ 0 h 38"/>
                <a:gd name="T6" fmla="*/ 0 w 32"/>
                <a:gd name="T7" fmla="*/ 0 h 38"/>
                <a:gd name="T8" fmla="*/ 0 w 32"/>
                <a:gd name="T9" fmla="*/ 0 h 38"/>
                <a:gd name="T10" fmla="*/ 0 w 32"/>
                <a:gd name="T11" fmla="*/ 0 h 38"/>
                <a:gd name="T12" fmla="*/ 0 w 32"/>
                <a:gd name="T13" fmla="*/ 0 h 38"/>
                <a:gd name="T14" fmla="*/ 0 w 32"/>
                <a:gd name="T15" fmla="*/ 0 h 38"/>
                <a:gd name="T16" fmla="*/ 0 w 32"/>
                <a:gd name="T17" fmla="*/ 0 h 38"/>
                <a:gd name="T18" fmla="*/ 0 w 32"/>
                <a:gd name="T19" fmla="*/ 0 h 38"/>
                <a:gd name="T20" fmla="*/ 0 w 32"/>
                <a:gd name="T21" fmla="*/ 0 h 38"/>
                <a:gd name="T22" fmla="*/ 0 w 32"/>
                <a:gd name="T23" fmla="*/ 0 h 38"/>
                <a:gd name="T24" fmla="*/ 0 w 32"/>
                <a:gd name="T25" fmla="*/ 0 h 38"/>
                <a:gd name="T26" fmla="*/ 0 w 32"/>
                <a:gd name="T27" fmla="*/ 0 h 38"/>
                <a:gd name="T28" fmla="*/ 0 w 32"/>
                <a:gd name="T29" fmla="*/ 0 h 38"/>
                <a:gd name="T30" fmla="*/ 0 w 32"/>
                <a:gd name="T31" fmla="*/ 0 h 38"/>
                <a:gd name="T32" fmla="*/ 0 w 32"/>
                <a:gd name="T33" fmla="*/ 0 h 38"/>
                <a:gd name="T34" fmla="*/ 0 w 32"/>
                <a:gd name="T35" fmla="*/ 0 h 38"/>
                <a:gd name="T36" fmla="*/ 0 w 32"/>
                <a:gd name="T37" fmla="*/ 0 h 38"/>
                <a:gd name="T38" fmla="*/ 0 w 32"/>
                <a:gd name="T39" fmla="*/ 0 h 38"/>
                <a:gd name="T40" fmla="*/ 0 w 32"/>
                <a:gd name="T41" fmla="*/ 0 h 38"/>
                <a:gd name="T42" fmla="*/ 0 w 32"/>
                <a:gd name="T43" fmla="*/ 0 h 38"/>
                <a:gd name="T44" fmla="*/ 0 w 32"/>
                <a:gd name="T45" fmla="*/ 0 h 38"/>
                <a:gd name="T46" fmla="*/ 0 w 32"/>
                <a:gd name="T47" fmla="*/ 0 h 38"/>
                <a:gd name="T48" fmla="*/ 0 w 32"/>
                <a:gd name="T49" fmla="*/ 0 h 38"/>
                <a:gd name="T50" fmla="*/ 0 w 32"/>
                <a:gd name="T51" fmla="*/ 0 h 38"/>
                <a:gd name="T52" fmla="*/ 0 w 32"/>
                <a:gd name="T53" fmla="*/ 0 h 38"/>
                <a:gd name="T54" fmla="*/ 0 w 32"/>
                <a:gd name="T55" fmla="*/ 0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 h="38">
                  <a:moveTo>
                    <a:pt x="31" y="35"/>
                  </a:moveTo>
                  <a:lnTo>
                    <a:pt x="32" y="36"/>
                  </a:lnTo>
                  <a:lnTo>
                    <a:pt x="32" y="38"/>
                  </a:lnTo>
                  <a:lnTo>
                    <a:pt x="31" y="38"/>
                  </a:lnTo>
                  <a:lnTo>
                    <a:pt x="29" y="38"/>
                  </a:lnTo>
                  <a:lnTo>
                    <a:pt x="25" y="37"/>
                  </a:lnTo>
                  <a:lnTo>
                    <a:pt x="23" y="35"/>
                  </a:lnTo>
                  <a:lnTo>
                    <a:pt x="19" y="33"/>
                  </a:lnTo>
                  <a:lnTo>
                    <a:pt x="16" y="31"/>
                  </a:lnTo>
                  <a:lnTo>
                    <a:pt x="11" y="25"/>
                  </a:lnTo>
                  <a:lnTo>
                    <a:pt x="7" y="21"/>
                  </a:lnTo>
                  <a:lnTo>
                    <a:pt x="5" y="18"/>
                  </a:lnTo>
                  <a:lnTo>
                    <a:pt x="4" y="13"/>
                  </a:lnTo>
                  <a:lnTo>
                    <a:pt x="1" y="7"/>
                  </a:lnTo>
                  <a:lnTo>
                    <a:pt x="0" y="3"/>
                  </a:lnTo>
                  <a:lnTo>
                    <a:pt x="0" y="2"/>
                  </a:lnTo>
                  <a:lnTo>
                    <a:pt x="1" y="0"/>
                  </a:lnTo>
                  <a:lnTo>
                    <a:pt x="4" y="0"/>
                  </a:lnTo>
                  <a:lnTo>
                    <a:pt x="5" y="2"/>
                  </a:lnTo>
                  <a:lnTo>
                    <a:pt x="6" y="7"/>
                  </a:lnTo>
                  <a:lnTo>
                    <a:pt x="8" y="12"/>
                  </a:lnTo>
                  <a:lnTo>
                    <a:pt x="11" y="15"/>
                  </a:lnTo>
                  <a:lnTo>
                    <a:pt x="14" y="20"/>
                  </a:lnTo>
                  <a:lnTo>
                    <a:pt x="18" y="24"/>
                  </a:lnTo>
                  <a:lnTo>
                    <a:pt x="22" y="29"/>
                  </a:lnTo>
                  <a:lnTo>
                    <a:pt x="26" y="31"/>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93" name="Freeform 1122"/>
            <p:cNvSpPr>
              <a:spLocks/>
            </p:cNvSpPr>
            <p:nvPr/>
          </p:nvSpPr>
          <p:spPr bwMode="auto">
            <a:xfrm>
              <a:off x="3606" y="2192"/>
              <a:ext cx="10" cy="10"/>
            </a:xfrm>
            <a:custGeom>
              <a:avLst/>
              <a:gdLst>
                <a:gd name="T0" fmla="*/ 0 w 42"/>
                <a:gd name="T1" fmla="*/ 0 h 38"/>
                <a:gd name="T2" fmla="*/ 0 w 42"/>
                <a:gd name="T3" fmla="*/ 0 h 38"/>
                <a:gd name="T4" fmla="*/ 0 w 42"/>
                <a:gd name="T5" fmla="*/ 0 h 38"/>
                <a:gd name="T6" fmla="*/ 0 w 42"/>
                <a:gd name="T7" fmla="*/ 0 h 38"/>
                <a:gd name="T8" fmla="*/ 0 w 42"/>
                <a:gd name="T9" fmla="*/ 0 h 38"/>
                <a:gd name="T10" fmla="*/ 0 w 42"/>
                <a:gd name="T11" fmla="*/ 0 h 38"/>
                <a:gd name="T12" fmla="*/ 0 w 42"/>
                <a:gd name="T13" fmla="*/ 0 h 38"/>
                <a:gd name="T14" fmla="*/ 0 w 42"/>
                <a:gd name="T15" fmla="*/ 0 h 38"/>
                <a:gd name="T16" fmla="*/ 0 w 42"/>
                <a:gd name="T17" fmla="*/ 0 h 38"/>
                <a:gd name="T18" fmla="*/ 0 w 42"/>
                <a:gd name="T19" fmla="*/ 0 h 38"/>
                <a:gd name="T20" fmla="*/ 0 w 42"/>
                <a:gd name="T21" fmla="*/ 0 h 38"/>
                <a:gd name="T22" fmla="*/ 0 w 42"/>
                <a:gd name="T23" fmla="*/ 0 h 38"/>
                <a:gd name="T24" fmla="*/ 0 w 42"/>
                <a:gd name="T25" fmla="*/ 0 h 38"/>
                <a:gd name="T26" fmla="*/ 0 w 42"/>
                <a:gd name="T27" fmla="*/ 0 h 38"/>
                <a:gd name="T28" fmla="*/ 0 w 42"/>
                <a:gd name="T29" fmla="*/ 0 h 38"/>
                <a:gd name="T30" fmla="*/ 0 w 42"/>
                <a:gd name="T31" fmla="*/ 0 h 38"/>
                <a:gd name="T32" fmla="*/ 0 w 42"/>
                <a:gd name="T33" fmla="*/ 0 h 38"/>
                <a:gd name="T34" fmla="*/ 0 w 42"/>
                <a:gd name="T35" fmla="*/ 0 h 38"/>
                <a:gd name="T36" fmla="*/ 0 w 42"/>
                <a:gd name="T37" fmla="*/ 0 h 38"/>
                <a:gd name="T38" fmla="*/ 0 w 42"/>
                <a:gd name="T39" fmla="*/ 0 h 38"/>
                <a:gd name="T40" fmla="*/ 0 w 42"/>
                <a:gd name="T41" fmla="*/ 0 h 38"/>
                <a:gd name="T42" fmla="*/ 0 w 42"/>
                <a:gd name="T43" fmla="*/ 0 h 38"/>
                <a:gd name="T44" fmla="*/ 0 w 42"/>
                <a:gd name="T45" fmla="*/ 0 h 38"/>
                <a:gd name="T46" fmla="*/ 0 w 42"/>
                <a:gd name="T47" fmla="*/ 0 h 38"/>
                <a:gd name="T48" fmla="*/ 0 w 42"/>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8">
                  <a:moveTo>
                    <a:pt x="42" y="36"/>
                  </a:moveTo>
                  <a:lnTo>
                    <a:pt x="37" y="38"/>
                  </a:lnTo>
                  <a:lnTo>
                    <a:pt x="34" y="36"/>
                  </a:lnTo>
                  <a:lnTo>
                    <a:pt x="31" y="34"/>
                  </a:lnTo>
                  <a:lnTo>
                    <a:pt x="29" y="32"/>
                  </a:lnTo>
                  <a:lnTo>
                    <a:pt x="25" y="30"/>
                  </a:lnTo>
                  <a:lnTo>
                    <a:pt x="23" y="27"/>
                  </a:lnTo>
                  <a:lnTo>
                    <a:pt x="19" y="24"/>
                  </a:lnTo>
                  <a:lnTo>
                    <a:pt x="17" y="21"/>
                  </a:lnTo>
                  <a:lnTo>
                    <a:pt x="16" y="20"/>
                  </a:lnTo>
                  <a:lnTo>
                    <a:pt x="11" y="16"/>
                  </a:lnTo>
                  <a:lnTo>
                    <a:pt x="6" y="12"/>
                  </a:lnTo>
                  <a:lnTo>
                    <a:pt x="1" y="7"/>
                  </a:lnTo>
                  <a:lnTo>
                    <a:pt x="0" y="2"/>
                  </a:lnTo>
                  <a:lnTo>
                    <a:pt x="1" y="0"/>
                  </a:lnTo>
                  <a:lnTo>
                    <a:pt x="5" y="0"/>
                  </a:lnTo>
                  <a:lnTo>
                    <a:pt x="8" y="5"/>
                  </a:lnTo>
                  <a:lnTo>
                    <a:pt x="12" y="9"/>
                  </a:lnTo>
                  <a:lnTo>
                    <a:pt x="17" y="13"/>
                  </a:lnTo>
                  <a:lnTo>
                    <a:pt x="22" y="18"/>
                  </a:lnTo>
                  <a:lnTo>
                    <a:pt x="26" y="21"/>
                  </a:lnTo>
                  <a:lnTo>
                    <a:pt x="31" y="26"/>
                  </a:lnTo>
                  <a:lnTo>
                    <a:pt x="36" y="31"/>
                  </a:lnTo>
                  <a:lnTo>
                    <a:pt x="4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94" name="Freeform 1123"/>
            <p:cNvSpPr>
              <a:spLocks/>
            </p:cNvSpPr>
            <p:nvPr/>
          </p:nvSpPr>
          <p:spPr bwMode="auto">
            <a:xfrm>
              <a:off x="3610" y="2178"/>
              <a:ext cx="6" cy="11"/>
            </a:xfrm>
            <a:custGeom>
              <a:avLst/>
              <a:gdLst>
                <a:gd name="T0" fmla="*/ 0 w 23"/>
                <a:gd name="T1" fmla="*/ 0 h 47"/>
                <a:gd name="T2" fmla="*/ 0 w 23"/>
                <a:gd name="T3" fmla="*/ 0 h 47"/>
                <a:gd name="T4" fmla="*/ 0 w 23"/>
                <a:gd name="T5" fmla="*/ 0 h 47"/>
                <a:gd name="T6" fmla="*/ 0 w 23"/>
                <a:gd name="T7" fmla="*/ 0 h 47"/>
                <a:gd name="T8" fmla="*/ 0 w 23"/>
                <a:gd name="T9" fmla="*/ 0 h 47"/>
                <a:gd name="T10" fmla="*/ 0 w 23"/>
                <a:gd name="T11" fmla="*/ 0 h 47"/>
                <a:gd name="T12" fmla="*/ 0 w 23"/>
                <a:gd name="T13" fmla="*/ 0 h 47"/>
                <a:gd name="T14" fmla="*/ 0 w 23"/>
                <a:gd name="T15" fmla="*/ 0 h 47"/>
                <a:gd name="T16" fmla="*/ 0 w 23"/>
                <a:gd name="T17" fmla="*/ 0 h 47"/>
                <a:gd name="T18" fmla="*/ 0 w 23"/>
                <a:gd name="T19" fmla="*/ 0 h 47"/>
                <a:gd name="T20" fmla="*/ 0 w 23"/>
                <a:gd name="T21" fmla="*/ 0 h 47"/>
                <a:gd name="T22" fmla="*/ 0 w 23"/>
                <a:gd name="T23" fmla="*/ 0 h 47"/>
                <a:gd name="T24" fmla="*/ 0 w 23"/>
                <a:gd name="T25" fmla="*/ 0 h 47"/>
                <a:gd name="T26" fmla="*/ 0 w 23"/>
                <a:gd name="T27" fmla="*/ 0 h 47"/>
                <a:gd name="T28" fmla="*/ 0 w 23"/>
                <a:gd name="T29" fmla="*/ 0 h 47"/>
                <a:gd name="T30" fmla="*/ 0 w 23"/>
                <a:gd name="T31" fmla="*/ 0 h 47"/>
                <a:gd name="T32" fmla="*/ 0 w 23"/>
                <a:gd name="T33" fmla="*/ 0 h 47"/>
                <a:gd name="T34" fmla="*/ 0 w 23"/>
                <a:gd name="T35" fmla="*/ 0 h 47"/>
                <a:gd name="T36" fmla="*/ 0 w 23"/>
                <a:gd name="T37" fmla="*/ 0 h 47"/>
                <a:gd name="T38" fmla="*/ 0 w 23"/>
                <a:gd name="T39" fmla="*/ 0 h 47"/>
                <a:gd name="T40" fmla="*/ 0 w 23"/>
                <a:gd name="T41" fmla="*/ 0 h 47"/>
                <a:gd name="T42" fmla="*/ 0 w 23"/>
                <a:gd name="T43" fmla="*/ 0 h 47"/>
                <a:gd name="T44" fmla="*/ 0 w 23"/>
                <a:gd name="T45" fmla="*/ 0 h 47"/>
                <a:gd name="T46" fmla="*/ 0 w 23"/>
                <a:gd name="T47" fmla="*/ 0 h 47"/>
                <a:gd name="T48" fmla="*/ 0 w 23"/>
                <a:gd name="T49" fmla="*/ 0 h 47"/>
                <a:gd name="T50" fmla="*/ 0 w 23"/>
                <a:gd name="T51" fmla="*/ 0 h 47"/>
                <a:gd name="T52" fmla="*/ 0 w 23"/>
                <a:gd name="T53" fmla="*/ 0 h 47"/>
                <a:gd name="T54" fmla="*/ 0 w 23"/>
                <a:gd name="T55" fmla="*/ 0 h 47"/>
                <a:gd name="T56" fmla="*/ 0 w 23"/>
                <a:gd name="T57" fmla="*/ 0 h 47"/>
                <a:gd name="T58" fmla="*/ 0 w 23"/>
                <a:gd name="T59" fmla="*/ 0 h 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47">
                  <a:moveTo>
                    <a:pt x="22" y="40"/>
                  </a:moveTo>
                  <a:lnTo>
                    <a:pt x="23" y="43"/>
                  </a:lnTo>
                  <a:lnTo>
                    <a:pt x="23" y="46"/>
                  </a:lnTo>
                  <a:lnTo>
                    <a:pt x="20" y="47"/>
                  </a:lnTo>
                  <a:lnTo>
                    <a:pt x="18" y="46"/>
                  </a:lnTo>
                  <a:lnTo>
                    <a:pt x="16" y="42"/>
                  </a:lnTo>
                  <a:lnTo>
                    <a:pt x="14" y="40"/>
                  </a:lnTo>
                  <a:lnTo>
                    <a:pt x="11" y="36"/>
                  </a:lnTo>
                  <a:lnTo>
                    <a:pt x="10" y="33"/>
                  </a:lnTo>
                  <a:lnTo>
                    <a:pt x="7" y="28"/>
                  </a:lnTo>
                  <a:lnTo>
                    <a:pt x="6" y="25"/>
                  </a:lnTo>
                  <a:lnTo>
                    <a:pt x="5" y="22"/>
                  </a:lnTo>
                  <a:lnTo>
                    <a:pt x="4" y="19"/>
                  </a:lnTo>
                  <a:lnTo>
                    <a:pt x="2" y="15"/>
                  </a:lnTo>
                  <a:lnTo>
                    <a:pt x="0" y="11"/>
                  </a:lnTo>
                  <a:lnTo>
                    <a:pt x="0" y="5"/>
                  </a:lnTo>
                  <a:lnTo>
                    <a:pt x="0" y="3"/>
                  </a:lnTo>
                  <a:lnTo>
                    <a:pt x="1" y="0"/>
                  </a:lnTo>
                  <a:lnTo>
                    <a:pt x="2" y="0"/>
                  </a:lnTo>
                  <a:lnTo>
                    <a:pt x="5" y="1"/>
                  </a:lnTo>
                  <a:lnTo>
                    <a:pt x="7" y="6"/>
                  </a:lnTo>
                  <a:lnTo>
                    <a:pt x="8" y="11"/>
                  </a:lnTo>
                  <a:lnTo>
                    <a:pt x="8" y="15"/>
                  </a:lnTo>
                  <a:lnTo>
                    <a:pt x="10" y="18"/>
                  </a:lnTo>
                  <a:lnTo>
                    <a:pt x="11" y="23"/>
                  </a:lnTo>
                  <a:lnTo>
                    <a:pt x="12" y="27"/>
                  </a:lnTo>
                  <a:lnTo>
                    <a:pt x="14" y="31"/>
                  </a:lnTo>
                  <a:lnTo>
                    <a:pt x="18" y="36"/>
                  </a:lnTo>
                  <a:lnTo>
                    <a:pt x="2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95" name="Freeform 1124"/>
            <p:cNvSpPr>
              <a:spLocks/>
            </p:cNvSpPr>
            <p:nvPr/>
          </p:nvSpPr>
          <p:spPr bwMode="auto">
            <a:xfrm>
              <a:off x="3605" y="2181"/>
              <a:ext cx="3" cy="6"/>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w 14"/>
                <a:gd name="T31" fmla="*/ 0 h 21"/>
                <a:gd name="T32" fmla="*/ 0 w 14"/>
                <a:gd name="T33" fmla="*/ 0 h 21"/>
                <a:gd name="T34" fmla="*/ 0 w 14"/>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21">
                  <a:moveTo>
                    <a:pt x="12" y="18"/>
                  </a:moveTo>
                  <a:lnTo>
                    <a:pt x="14" y="19"/>
                  </a:lnTo>
                  <a:lnTo>
                    <a:pt x="14" y="21"/>
                  </a:lnTo>
                  <a:lnTo>
                    <a:pt x="11" y="21"/>
                  </a:lnTo>
                  <a:lnTo>
                    <a:pt x="6" y="18"/>
                  </a:lnTo>
                  <a:lnTo>
                    <a:pt x="4" y="14"/>
                  </a:lnTo>
                  <a:lnTo>
                    <a:pt x="2" y="8"/>
                  </a:lnTo>
                  <a:lnTo>
                    <a:pt x="2" y="3"/>
                  </a:lnTo>
                  <a:lnTo>
                    <a:pt x="0" y="1"/>
                  </a:lnTo>
                  <a:lnTo>
                    <a:pt x="2" y="0"/>
                  </a:lnTo>
                  <a:lnTo>
                    <a:pt x="4" y="0"/>
                  </a:lnTo>
                  <a:lnTo>
                    <a:pt x="6" y="2"/>
                  </a:lnTo>
                  <a:lnTo>
                    <a:pt x="8" y="7"/>
                  </a:lnTo>
                  <a:lnTo>
                    <a:pt x="9" y="10"/>
                  </a:lnTo>
                  <a:lnTo>
                    <a:pt x="10" y="13"/>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96" name="Freeform 1125"/>
            <p:cNvSpPr>
              <a:spLocks/>
            </p:cNvSpPr>
            <p:nvPr/>
          </p:nvSpPr>
          <p:spPr bwMode="auto">
            <a:xfrm>
              <a:off x="3597" y="2178"/>
              <a:ext cx="6" cy="11"/>
            </a:xfrm>
            <a:custGeom>
              <a:avLst/>
              <a:gdLst>
                <a:gd name="T0" fmla="*/ 0 w 25"/>
                <a:gd name="T1" fmla="*/ 0 h 46"/>
                <a:gd name="T2" fmla="*/ 0 w 25"/>
                <a:gd name="T3" fmla="*/ 0 h 46"/>
                <a:gd name="T4" fmla="*/ 0 w 25"/>
                <a:gd name="T5" fmla="*/ 0 h 46"/>
                <a:gd name="T6" fmla="*/ 0 w 25"/>
                <a:gd name="T7" fmla="*/ 0 h 46"/>
                <a:gd name="T8" fmla="*/ 0 w 25"/>
                <a:gd name="T9" fmla="*/ 0 h 46"/>
                <a:gd name="T10" fmla="*/ 0 w 25"/>
                <a:gd name="T11" fmla="*/ 0 h 46"/>
                <a:gd name="T12" fmla="*/ 0 w 25"/>
                <a:gd name="T13" fmla="*/ 0 h 46"/>
                <a:gd name="T14" fmla="*/ 0 w 25"/>
                <a:gd name="T15" fmla="*/ 0 h 46"/>
                <a:gd name="T16" fmla="*/ 0 w 25"/>
                <a:gd name="T17" fmla="*/ 0 h 46"/>
                <a:gd name="T18" fmla="*/ 0 w 25"/>
                <a:gd name="T19" fmla="*/ 0 h 46"/>
                <a:gd name="T20" fmla="*/ 0 w 25"/>
                <a:gd name="T21" fmla="*/ 0 h 46"/>
                <a:gd name="T22" fmla="*/ 0 w 25"/>
                <a:gd name="T23" fmla="*/ 0 h 46"/>
                <a:gd name="T24" fmla="*/ 0 w 25"/>
                <a:gd name="T25" fmla="*/ 0 h 46"/>
                <a:gd name="T26" fmla="*/ 0 w 25"/>
                <a:gd name="T27" fmla="*/ 0 h 46"/>
                <a:gd name="T28" fmla="*/ 0 w 25"/>
                <a:gd name="T29" fmla="*/ 0 h 46"/>
                <a:gd name="T30" fmla="*/ 0 w 25"/>
                <a:gd name="T31" fmla="*/ 0 h 46"/>
                <a:gd name="T32" fmla="*/ 0 w 25"/>
                <a:gd name="T33" fmla="*/ 0 h 46"/>
                <a:gd name="T34" fmla="*/ 0 w 25"/>
                <a:gd name="T35" fmla="*/ 0 h 46"/>
                <a:gd name="T36" fmla="*/ 0 w 25"/>
                <a:gd name="T37" fmla="*/ 0 h 46"/>
                <a:gd name="T38" fmla="*/ 0 w 25"/>
                <a:gd name="T39" fmla="*/ 0 h 46"/>
                <a:gd name="T40" fmla="*/ 0 w 25"/>
                <a:gd name="T41" fmla="*/ 0 h 46"/>
                <a:gd name="T42" fmla="*/ 0 w 25"/>
                <a:gd name="T43" fmla="*/ 0 h 46"/>
                <a:gd name="T44" fmla="*/ 0 w 25"/>
                <a:gd name="T45" fmla="*/ 0 h 46"/>
                <a:gd name="T46" fmla="*/ 0 w 25"/>
                <a:gd name="T47" fmla="*/ 0 h 46"/>
                <a:gd name="T48" fmla="*/ 0 w 25"/>
                <a:gd name="T49" fmla="*/ 0 h 46"/>
                <a:gd name="T50" fmla="*/ 0 w 25"/>
                <a:gd name="T51" fmla="*/ 0 h 46"/>
                <a:gd name="T52" fmla="*/ 0 w 25"/>
                <a:gd name="T53" fmla="*/ 0 h 46"/>
                <a:gd name="T54" fmla="*/ 0 w 25"/>
                <a:gd name="T55" fmla="*/ 0 h 46"/>
                <a:gd name="T56" fmla="*/ 0 w 25"/>
                <a:gd name="T57" fmla="*/ 0 h 46"/>
                <a:gd name="T58" fmla="*/ 0 w 25"/>
                <a:gd name="T59" fmla="*/ 0 h 46"/>
                <a:gd name="T60" fmla="*/ 0 w 25"/>
                <a:gd name="T61" fmla="*/ 0 h 46"/>
                <a:gd name="T62" fmla="*/ 0 w 2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46">
                  <a:moveTo>
                    <a:pt x="23" y="42"/>
                  </a:moveTo>
                  <a:lnTo>
                    <a:pt x="25" y="45"/>
                  </a:lnTo>
                  <a:lnTo>
                    <a:pt x="23" y="46"/>
                  </a:lnTo>
                  <a:lnTo>
                    <a:pt x="22" y="46"/>
                  </a:lnTo>
                  <a:lnTo>
                    <a:pt x="21" y="46"/>
                  </a:lnTo>
                  <a:lnTo>
                    <a:pt x="15" y="42"/>
                  </a:lnTo>
                  <a:lnTo>
                    <a:pt x="12" y="37"/>
                  </a:lnTo>
                  <a:lnTo>
                    <a:pt x="9" y="34"/>
                  </a:lnTo>
                  <a:lnTo>
                    <a:pt x="8" y="30"/>
                  </a:lnTo>
                  <a:lnTo>
                    <a:pt x="6" y="27"/>
                  </a:lnTo>
                  <a:lnTo>
                    <a:pt x="6" y="25"/>
                  </a:lnTo>
                  <a:lnTo>
                    <a:pt x="4" y="22"/>
                  </a:lnTo>
                  <a:lnTo>
                    <a:pt x="3" y="19"/>
                  </a:lnTo>
                  <a:lnTo>
                    <a:pt x="3" y="16"/>
                  </a:lnTo>
                  <a:lnTo>
                    <a:pt x="2" y="13"/>
                  </a:lnTo>
                  <a:lnTo>
                    <a:pt x="1" y="10"/>
                  </a:lnTo>
                  <a:lnTo>
                    <a:pt x="0" y="6"/>
                  </a:lnTo>
                  <a:lnTo>
                    <a:pt x="0" y="4"/>
                  </a:lnTo>
                  <a:lnTo>
                    <a:pt x="0" y="3"/>
                  </a:lnTo>
                  <a:lnTo>
                    <a:pt x="1" y="0"/>
                  </a:lnTo>
                  <a:lnTo>
                    <a:pt x="2" y="0"/>
                  </a:lnTo>
                  <a:lnTo>
                    <a:pt x="3" y="0"/>
                  </a:lnTo>
                  <a:lnTo>
                    <a:pt x="4" y="3"/>
                  </a:lnTo>
                  <a:lnTo>
                    <a:pt x="6" y="7"/>
                  </a:lnTo>
                  <a:lnTo>
                    <a:pt x="7" y="12"/>
                  </a:lnTo>
                  <a:lnTo>
                    <a:pt x="8" y="18"/>
                  </a:lnTo>
                  <a:lnTo>
                    <a:pt x="10" y="23"/>
                  </a:lnTo>
                  <a:lnTo>
                    <a:pt x="13" y="28"/>
                  </a:lnTo>
                  <a:lnTo>
                    <a:pt x="15" y="33"/>
                  </a:lnTo>
                  <a:lnTo>
                    <a:pt x="19" y="37"/>
                  </a:lnTo>
                  <a:lnTo>
                    <a:pt x="2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97" name="Freeform 1126"/>
            <p:cNvSpPr>
              <a:spLocks/>
            </p:cNvSpPr>
            <p:nvPr/>
          </p:nvSpPr>
          <p:spPr bwMode="auto">
            <a:xfrm>
              <a:off x="3592" y="2181"/>
              <a:ext cx="11" cy="5"/>
            </a:xfrm>
            <a:custGeom>
              <a:avLst/>
              <a:gdLst>
                <a:gd name="T0" fmla="*/ 0 w 44"/>
                <a:gd name="T1" fmla="*/ 0 h 18"/>
                <a:gd name="T2" fmla="*/ 0 w 44"/>
                <a:gd name="T3" fmla="*/ 0 h 18"/>
                <a:gd name="T4" fmla="*/ 0 w 44"/>
                <a:gd name="T5" fmla="*/ 0 h 18"/>
                <a:gd name="T6" fmla="*/ 0 w 44"/>
                <a:gd name="T7" fmla="*/ 0 h 18"/>
                <a:gd name="T8" fmla="*/ 0 w 44"/>
                <a:gd name="T9" fmla="*/ 0 h 18"/>
                <a:gd name="T10" fmla="*/ 0 w 44"/>
                <a:gd name="T11" fmla="*/ 0 h 18"/>
                <a:gd name="T12" fmla="*/ 0 w 44"/>
                <a:gd name="T13" fmla="*/ 0 h 18"/>
                <a:gd name="T14" fmla="*/ 0 w 44"/>
                <a:gd name="T15" fmla="*/ 0 h 18"/>
                <a:gd name="T16" fmla="*/ 0 w 44"/>
                <a:gd name="T17" fmla="*/ 0 h 18"/>
                <a:gd name="T18" fmla="*/ 0 w 44"/>
                <a:gd name="T19" fmla="*/ 0 h 18"/>
                <a:gd name="T20" fmla="*/ 0 w 44"/>
                <a:gd name="T21" fmla="*/ 0 h 18"/>
                <a:gd name="T22" fmla="*/ 0 w 44"/>
                <a:gd name="T23" fmla="*/ 0 h 18"/>
                <a:gd name="T24" fmla="*/ 0 w 44"/>
                <a:gd name="T25" fmla="*/ 0 h 18"/>
                <a:gd name="T26" fmla="*/ 0 w 44"/>
                <a:gd name="T27" fmla="*/ 0 h 18"/>
                <a:gd name="T28" fmla="*/ 0 w 44"/>
                <a:gd name="T29" fmla="*/ 0 h 18"/>
                <a:gd name="T30" fmla="*/ 0 w 44"/>
                <a:gd name="T31" fmla="*/ 0 h 18"/>
                <a:gd name="T32" fmla="*/ 0 w 44"/>
                <a:gd name="T33" fmla="*/ 0 h 18"/>
                <a:gd name="T34" fmla="*/ 0 w 44"/>
                <a:gd name="T35" fmla="*/ 0 h 18"/>
                <a:gd name="T36" fmla="*/ 0 w 44"/>
                <a:gd name="T37" fmla="*/ 0 h 18"/>
                <a:gd name="T38" fmla="*/ 0 w 44"/>
                <a:gd name="T39" fmla="*/ 0 h 18"/>
                <a:gd name="T40" fmla="*/ 0 w 44"/>
                <a:gd name="T41" fmla="*/ 0 h 18"/>
                <a:gd name="T42" fmla="*/ 0 w 44"/>
                <a:gd name="T43" fmla="*/ 0 h 18"/>
                <a:gd name="T44" fmla="*/ 0 w 44"/>
                <a:gd name="T45" fmla="*/ 0 h 18"/>
                <a:gd name="T46" fmla="*/ 0 w 44"/>
                <a:gd name="T47" fmla="*/ 0 h 18"/>
                <a:gd name="T48" fmla="*/ 0 w 44"/>
                <a:gd name="T49" fmla="*/ 0 h 18"/>
                <a:gd name="T50" fmla="*/ 0 w 44"/>
                <a:gd name="T51" fmla="*/ 0 h 18"/>
                <a:gd name="T52" fmla="*/ 0 w 44"/>
                <a:gd name="T53" fmla="*/ 0 h 18"/>
                <a:gd name="T54" fmla="*/ 0 w 44"/>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4" h="18">
                  <a:moveTo>
                    <a:pt x="44" y="3"/>
                  </a:moveTo>
                  <a:lnTo>
                    <a:pt x="41" y="9"/>
                  </a:lnTo>
                  <a:lnTo>
                    <a:pt x="37" y="12"/>
                  </a:lnTo>
                  <a:lnTo>
                    <a:pt x="33" y="15"/>
                  </a:lnTo>
                  <a:lnTo>
                    <a:pt x="28" y="17"/>
                  </a:lnTo>
                  <a:lnTo>
                    <a:pt x="22" y="17"/>
                  </a:lnTo>
                  <a:lnTo>
                    <a:pt x="17" y="18"/>
                  </a:lnTo>
                  <a:lnTo>
                    <a:pt x="13" y="17"/>
                  </a:lnTo>
                  <a:lnTo>
                    <a:pt x="11" y="17"/>
                  </a:lnTo>
                  <a:lnTo>
                    <a:pt x="7" y="17"/>
                  </a:lnTo>
                  <a:lnTo>
                    <a:pt x="5" y="17"/>
                  </a:lnTo>
                  <a:lnTo>
                    <a:pt x="1" y="16"/>
                  </a:lnTo>
                  <a:lnTo>
                    <a:pt x="0" y="14"/>
                  </a:lnTo>
                  <a:lnTo>
                    <a:pt x="0" y="12"/>
                  </a:lnTo>
                  <a:lnTo>
                    <a:pt x="4" y="12"/>
                  </a:lnTo>
                  <a:lnTo>
                    <a:pt x="9" y="12"/>
                  </a:lnTo>
                  <a:lnTo>
                    <a:pt x="13" y="12"/>
                  </a:lnTo>
                  <a:lnTo>
                    <a:pt x="18" y="12"/>
                  </a:lnTo>
                  <a:lnTo>
                    <a:pt x="23" y="12"/>
                  </a:lnTo>
                  <a:lnTo>
                    <a:pt x="28" y="10"/>
                  </a:lnTo>
                  <a:lnTo>
                    <a:pt x="31" y="9"/>
                  </a:lnTo>
                  <a:lnTo>
                    <a:pt x="35" y="6"/>
                  </a:lnTo>
                  <a:lnTo>
                    <a:pt x="40" y="3"/>
                  </a:lnTo>
                  <a:lnTo>
                    <a:pt x="41" y="0"/>
                  </a:lnTo>
                  <a:lnTo>
                    <a:pt x="43" y="0"/>
                  </a:lnTo>
                  <a:lnTo>
                    <a:pt x="44" y="0"/>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98" name="Freeform 1127"/>
            <p:cNvSpPr>
              <a:spLocks/>
            </p:cNvSpPr>
            <p:nvPr/>
          </p:nvSpPr>
          <p:spPr bwMode="auto">
            <a:xfrm>
              <a:off x="3464" y="2221"/>
              <a:ext cx="8" cy="10"/>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w 30"/>
                <a:gd name="T15" fmla="*/ 0 h 42"/>
                <a:gd name="T16" fmla="*/ 0 w 30"/>
                <a:gd name="T17" fmla="*/ 0 h 42"/>
                <a:gd name="T18" fmla="*/ 0 w 30"/>
                <a:gd name="T19" fmla="*/ 0 h 42"/>
                <a:gd name="T20" fmla="*/ 0 w 30"/>
                <a:gd name="T21" fmla="*/ 0 h 42"/>
                <a:gd name="T22" fmla="*/ 0 w 30"/>
                <a:gd name="T23" fmla="*/ 0 h 42"/>
                <a:gd name="T24" fmla="*/ 0 w 30"/>
                <a:gd name="T25" fmla="*/ 0 h 42"/>
                <a:gd name="T26" fmla="*/ 0 w 30"/>
                <a:gd name="T27" fmla="*/ 0 h 42"/>
                <a:gd name="T28" fmla="*/ 0 w 30"/>
                <a:gd name="T29" fmla="*/ 0 h 42"/>
                <a:gd name="T30" fmla="*/ 0 w 30"/>
                <a:gd name="T31" fmla="*/ 0 h 42"/>
                <a:gd name="T32" fmla="*/ 0 w 30"/>
                <a:gd name="T33" fmla="*/ 0 h 42"/>
                <a:gd name="T34" fmla="*/ 0 w 30"/>
                <a:gd name="T35" fmla="*/ 0 h 42"/>
                <a:gd name="T36" fmla="*/ 0 w 30"/>
                <a:gd name="T37" fmla="*/ 0 h 42"/>
                <a:gd name="T38" fmla="*/ 0 w 30"/>
                <a:gd name="T39" fmla="*/ 0 h 42"/>
                <a:gd name="T40" fmla="*/ 0 w 30"/>
                <a:gd name="T41" fmla="*/ 0 h 42"/>
                <a:gd name="T42" fmla="*/ 0 w 30"/>
                <a:gd name="T43" fmla="*/ 0 h 42"/>
                <a:gd name="T44" fmla="*/ 0 w 30"/>
                <a:gd name="T45" fmla="*/ 0 h 42"/>
                <a:gd name="T46" fmla="*/ 0 w 30"/>
                <a:gd name="T47" fmla="*/ 0 h 42"/>
                <a:gd name="T48" fmla="*/ 0 w 30"/>
                <a:gd name="T49" fmla="*/ 0 h 42"/>
                <a:gd name="T50" fmla="*/ 0 w 30"/>
                <a:gd name="T51" fmla="*/ 0 h 42"/>
                <a:gd name="T52" fmla="*/ 0 w 30"/>
                <a:gd name="T53" fmla="*/ 0 h 42"/>
                <a:gd name="T54" fmla="*/ 0 w 30"/>
                <a:gd name="T55" fmla="*/ 0 h 42"/>
                <a:gd name="T56" fmla="*/ 0 w 30"/>
                <a:gd name="T57" fmla="*/ 0 h 42"/>
                <a:gd name="T58" fmla="*/ 0 w 30"/>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0" h="42">
                  <a:moveTo>
                    <a:pt x="30" y="5"/>
                  </a:moveTo>
                  <a:lnTo>
                    <a:pt x="28" y="9"/>
                  </a:lnTo>
                  <a:lnTo>
                    <a:pt x="25" y="15"/>
                  </a:lnTo>
                  <a:lnTo>
                    <a:pt x="23" y="21"/>
                  </a:lnTo>
                  <a:lnTo>
                    <a:pt x="21" y="26"/>
                  </a:lnTo>
                  <a:lnTo>
                    <a:pt x="16" y="31"/>
                  </a:lnTo>
                  <a:lnTo>
                    <a:pt x="12" y="36"/>
                  </a:lnTo>
                  <a:lnTo>
                    <a:pt x="9" y="38"/>
                  </a:lnTo>
                  <a:lnTo>
                    <a:pt x="5" y="42"/>
                  </a:lnTo>
                  <a:lnTo>
                    <a:pt x="4" y="40"/>
                  </a:lnTo>
                  <a:lnTo>
                    <a:pt x="1" y="40"/>
                  </a:lnTo>
                  <a:lnTo>
                    <a:pt x="0" y="40"/>
                  </a:lnTo>
                  <a:lnTo>
                    <a:pt x="0" y="39"/>
                  </a:lnTo>
                  <a:lnTo>
                    <a:pt x="1" y="37"/>
                  </a:lnTo>
                  <a:lnTo>
                    <a:pt x="5" y="34"/>
                  </a:lnTo>
                  <a:lnTo>
                    <a:pt x="7" y="31"/>
                  </a:lnTo>
                  <a:lnTo>
                    <a:pt x="10" y="28"/>
                  </a:lnTo>
                  <a:lnTo>
                    <a:pt x="13" y="25"/>
                  </a:lnTo>
                  <a:lnTo>
                    <a:pt x="16" y="22"/>
                  </a:lnTo>
                  <a:lnTo>
                    <a:pt x="17" y="19"/>
                  </a:lnTo>
                  <a:lnTo>
                    <a:pt x="19" y="16"/>
                  </a:lnTo>
                  <a:lnTo>
                    <a:pt x="21" y="12"/>
                  </a:lnTo>
                  <a:lnTo>
                    <a:pt x="22" y="8"/>
                  </a:lnTo>
                  <a:lnTo>
                    <a:pt x="24" y="3"/>
                  </a:lnTo>
                  <a:lnTo>
                    <a:pt x="25" y="1"/>
                  </a:lnTo>
                  <a:lnTo>
                    <a:pt x="27" y="0"/>
                  </a:lnTo>
                  <a:lnTo>
                    <a:pt x="29" y="0"/>
                  </a:lnTo>
                  <a:lnTo>
                    <a:pt x="30" y="1"/>
                  </a:lnTo>
                  <a:lnTo>
                    <a:pt x="3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99" name="Freeform 1128"/>
            <p:cNvSpPr>
              <a:spLocks/>
            </p:cNvSpPr>
            <p:nvPr/>
          </p:nvSpPr>
          <p:spPr bwMode="auto">
            <a:xfrm>
              <a:off x="3460" y="2222"/>
              <a:ext cx="5" cy="7"/>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26">
                  <a:moveTo>
                    <a:pt x="20" y="3"/>
                  </a:moveTo>
                  <a:lnTo>
                    <a:pt x="18" y="5"/>
                  </a:lnTo>
                  <a:lnTo>
                    <a:pt x="16" y="9"/>
                  </a:lnTo>
                  <a:lnTo>
                    <a:pt x="15" y="14"/>
                  </a:lnTo>
                  <a:lnTo>
                    <a:pt x="13" y="17"/>
                  </a:lnTo>
                  <a:lnTo>
                    <a:pt x="10" y="20"/>
                  </a:lnTo>
                  <a:lnTo>
                    <a:pt x="8" y="23"/>
                  </a:lnTo>
                  <a:lnTo>
                    <a:pt x="4" y="25"/>
                  </a:lnTo>
                  <a:lnTo>
                    <a:pt x="1" y="26"/>
                  </a:lnTo>
                  <a:lnTo>
                    <a:pt x="0" y="23"/>
                  </a:lnTo>
                  <a:lnTo>
                    <a:pt x="1" y="21"/>
                  </a:lnTo>
                  <a:lnTo>
                    <a:pt x="4" y="17"/>
                  </a:lnTo>
                  <a:lnTo>
                    <a:pt x="9" y="11"/>
                  </a:lnTo>
                  <a:lnTo>
                    <a:pt x="12" y="7"/>
                  </a:lnTo>
                  <a:lnTo>
                    <a:pt x="14" y="3"/>
                  </a:lnTo>
                  <a:lnTo>
                    <a:pt x="15" y="0"/>
                  </a:lnTo>
                  <a:lnTo>
                    <a:pt x="18" y="0"/>
                  </a:lnTo>
                  <a:lnTo>
                    <a:pt x="19" y="1"/>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00" name="Freeform 1129"/>
            <p:cNvSpPr>
              <a:spLocks/>
            </p:cNvSpPr>
            <p:nvPr/>
          </p:nvSpPr>
          <p:spPr bwMode="auto">
            <a:xfrm>
              <a:off x="3453" y="2220"/>
              <a:ext cx="7" cy="6"/>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2">
                  <a:moveTo>
                    <a:pt x="26" y="2"/>
                  </a:moveTo>
                  <a:lnTo>
                    <a:pt x="24" y="5"/>
                  </a:lnTo>
                  <a:lnTo>
                    <a:pt x="23" y="9"/>
                  </a:lnTo>
                  <a:lnTo>
                    <a:pt x="21" y="12"/>
                  </a:lnTo>
                  <a:lnTo>
                    <a:pt x="18" y="16"/>
                  </a:lnTo>
                  <a:lnTo>
                    <a:pt x="15" y="18"/>
                  </a:lnTo>
                  <a:lnTo>
                    <a:pt x="11" y="21"/>
                  </a:lnTo>
                  <a:lnTo>
                    <a:pt x="7" y="22"/>
                  </a:lnTo>
                  <a:lnTo>
                    <a:pt x="5" y="22"/>
                  </a:lnTo>
                  <a:lnTo>
                    <a:pt x="1" y="21"/>
                  </a:lnTo>
                  <a:lnTo>
                    <a:pt x="0" y="19"/>
                  </a:lnTo>
                  <a:lnTo>
                    <a:pt x="0" y="17"/>
                  </a:lnTo>
                  <a:lnTo>
                    <a:pt x="4" y="17"/>
                  </a:lnTo>
                  <a:lnTo>
                    <a:pt x="9" y="16"/>
                  </a:lnTo>
                  <a:lnTo>
                    <a:pt x="12" y="13"/>
                  </a:lnTo>
                  <a:lnTo>
                    <a:pt x="16" y="9"/>
                  </a:lnTo>
                  <a:lnTo>
                    <a:pt x="18" y="4"/>
                  </a:lnTo>
                  <a:lnTo>
                    <a:pt x="21" y="2"/>
                  </a:lnTo>
                  <a:lnTo>
                    <a:pt x="23" y="0"/>
                  </a:lnTo>
                  <a:lnTo>
                    <a:pt x="25"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01" name="Freeform 1130"/>
            <p:cNvSpPr>
              <a:spLocks/>
            </p:cNvSpPr>
            <p:nvPr/>
          </p:nvSpPr>
          <p:spPr bwMode="auto">
            <a:xfrm>
              <a:off x="3460" y="2224"/>
              <a:ext cx="12" cy="4"/>
            </a:xfrm>
            <a:custGeom>
              <a:avLst/>
              <a:gdLst>
                <a:gd name="T0" fmla="*/ 0 w 52"/>
                <a:gd name="T1" fmla="*/ 0 h 17"/>
                <a:gd name="T2" fmla="*/ 0 w 52"/>
                <a:gd name="T3" fmla="*/ 0 h 17"/>
                <a:gd name="T4" fmla="*/ 0 w 52"/>
                <a:gd name="T5" fmla="*/ 0 h 17"/>
                <a:gd name="T6" fmla="*/ 0 w 52"/>
                <a:gd name="T7" fmla="*/ 0 h 17"/>
                <a:gd name="T8" fmla="*/ 0 w 52"/>
                <a:gd name="T9" fmla="*/ 0 h 17"/>
                <a:gd name="T10" fmla="*/ 0 w 52"/>
                <a:gd name="T11" fmla="*/ 0 h 17"/>
                <a:gd name="T12" fmla="*/ 0 w 52"/>
                <a:gd name="T13" fmla="*/ 0 h 17"/>
                <a:gd name="T14" fmla="*/ 0 w 52"/>
                <a:gd name="T15" fmla="*/ 0 h 17"/>
                <a:gd name="T16" fmla="*/ 0 w 52"/>
                <a:gd name="T17" fmla="*/ 0 h 17"/>
                <a:gd name="T18" fmla="*/ 0 w 52"/>
                <a:gd name="T19" fmla="*/ 0 h 17"/>
                <a:gd name="T20" fmla="*/ 0 w 52"/>
                <a:gd name="T21" fmla="*/ 0 h 17"/>
                <a:gd name="T22" fmla="*/ 0 w 52"/>
                <a:gd name="T23" fmla="*/ 0 h 17"/>
                <a:gd name="T24" fmla="*/ 0 w 52"/>
                <a:gd name="T25" fmla="*/ 0 h 17"/>
                <a:gd name="T26" fmla="*/ 0 w 52"/>
                <a:gd name="T27" fmla="*/ 0 h 17"/>
                <a:gd name="T28" fmla="*/ 0 w 52"/>
                <a:gd name="T29" fmla="*/ 0 h 17"/>
                <a:gd name="T30" fmla="*/ 0 w 52"/>
                <a:gd name="T31" fmla="*/ 0 h 17"/>
                <a:gd name="T32" fmla="*/ 0 w 52"/>
                <a:gd name="T33" fmla="*/ 0 h 17"/>
                <a:gd name="T34" fmla="*/ 0 w 52"/>
                <a:gd name="T35" fmla="*/ 0 h 17"/>
                <a:gd name="T36" fmla="*/ 0 w 52"/>
                <a:gd name="T37" fmla="*/ 0 h 17"/>
                <a:gd name="T38" fmla="*/ 0 w 52"/>
                <a:gd name="T39" fmla="*/ 0 h 17"/>
                <a:gd name="T40" fmla="*/ 0 w 52"/>
                <a:gd name="T41" fmla="*/ 0 h 17"/>
                <a:gd name="T42" fmla="*/ 0 w 52"/>
                <a:gd name="T43" fmla="*/ 0 h 17"/>
                <a:gd name="T44" fmla="*/ 0 w 52"/>
                <a:gd name="T45" fmla="*/ 0 h 17"/>
                <a:gd name="T46" fmla="*/ 0 w 52"/>
                <a:gd name="T47" fmla="*/ 0 h 17"/>
                <a:gd name="T48" fmla="*/ 0 w 52"/>
                <a:gd name="T49" fmla="*/ 0 h 17"/>
                <a:gd name="T50" fmla="*/ 0 w 52"/>
                <a:gd name="T51" fmla="*/ 0 h 17"/>
                <a:gd name="T52" fmla="*/ 0 w 52"/>
                <a:gd name="T53" fmla="*/ 0 h 17"/>
                <a:gd name="T54" fmla="*/ 0 w 52"/>
                <a:gd name="T55" fmla="*/ 0 h 17"/>
                <a:gd name="T56" fmla="*/ 0 w 52"/>
                <a:gd name="T57" fmla="*/ 0 h 17"/>
                <a:gd name="T58" fmla="*/ 0 w 52"/>
                <a:gd name="T59" fmla="*/ 0 h 17"/>
                <a:gd name="T60" fmla="*/ 0 w 52"/>
                <a:gd name="T61" fmla="*/ 0 h 17"/>
                <a:gd name="T62" fmla="*/ 0 w 5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17">
                  <a:moveTo>
                    <a:pt x="47" y="15"/>
                  </a:moveTo>
                  <a:lnTo>
                    <a:pt x="43" y="15"/>
                  </a:lnTo>
                  <a:lnTo>
                    <a:pt x="41" y="17"/>
                  </a:lnTo>
                  <a:lnTo>
                    <a:pt x="39" y="17"/>
                  </a:lnTo>
                  <a:lnTo>
                    <a:pt x="35" y="17"/>
                  </a:lnTo>
                  <a:lnTo>
                    <a:pt x="33" y="17"/>
                  </a:lnTo>
                  <a:lnTo>
                    <a:pt x="29" y="15"/>
                  </a:lnTo>
                  <a:lnTo>
                    <a:pt x="27" y="15"/>
                  </a:lnTo>
                  <a:lnTo>
                    <a:pt x="23" y="14"/>
                  </a:lnTo>
                  <a:lnTo>
                    <a:pt x="21" y="13"/>
                  </a:lnTo>
                  <a:lnTo>
                    <a:pt x="17" y="12"/>
                  </a:lnTo>
                  <a:lnTo>
                    <a:pt x="15" y="11"/>
                  </a:lnTo>
                  <a:lnTo>
                    <a:pt x="12" y="11"/>
                  </a:lnTo>
                  <a:lnTo>
                    <a:pt x="6" y="8"/>
                  </a:lnTo>
                  <a:lnTo>
                    <a:pt x="1" y="6"/>
                  </a:lnTo>
                  <a:lnTo>
                    <a:pt x="0" y="3"/>
                  </a:lnTo>
                  <a:lnTo>
                    <a:pt x="0" y="1"/>
                  </a:lnTo>
                  <a:lnTo>
                    <a:pt x="1" y="0"/>
                  </a:lnTo>
                  <a:lnTo>
                    <a:pt x="4" y="0"/>
                  </a:lnTo>
                  <a:lnTo>
                    <a:pt x="10" y="2"/>
                  </a:lnTo>
                  <a:lnTo>
                    <a:pt x="16" y="5"/>
                  </a:lnTo>
                  <a:lnTo>
                    <a:pt x="21" y="6"/>
                  </a:lnTo>
                  <a:lnTo>
                    <a:pt x="27" y="8"/>
                  </a:lnTo>
                  <a:lnTo>
                    <a:pt x="33" y="9"/>
                  </a:lnTo>
                  <a:lnTo>
                    <a:pt x="39" y="11"/>
                  </a:lnTo>
                  <a:lnTo>
                    <a:pt x="43" y="11"/>
                  </a:lnTo>
                  <a:lnTo>
                    <a:pt x="49" y="11"/>
                  </a:lnTo>
                  <a:lnTo>
                    <a:pt x="51" y="11"/>
                  </a:lnTo>
                  <a:lnTo>
                    <a:pt x="52" y="13"/>
                  </a:lnTo>
                  <a:lnTo>
                    <a:pt x="49" y="14"/>
                  </a:lnTo>
                  <a:lnTo>
                    <a:pt x="4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02" name="Freeform 1131"/>
            <p:cNvSpPr>
              <a:spLocks/>
            </p:cNvSpPr>
            <p:nvPr/>
          </p:nvSpPr>
          <p:spPr bwMode="auto">
            <a:xfrm>
              <a:off x="3452" y="2220"/>
              <a:ext cx="7" cy="7"/>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27">
                  <a:moveTo>
                    <a:pt x="26" y="24"/>
                  </a:moveTo>
                  <a:lnTo>
                    <a:pt x="26" y="26"/>
                  </a:lnTo>
                  <a:lnTo>
                    <a:pt x="25" y="27"/>
                  </a:lnTo>
                  <a:lnTo>
                    <a:pt x="22" y="27"/>
                  </a:lnTo>
                  <a:lnTo>
                    <a:pt x="20" y="27"/>
                  </a:lnTo>
                  <a:lnTo>
                    <a:pt x="18" y="25"/>
                  </a:lnTo>
                  <a:lnTo>
                    <a:pt x="14" y="23"/>
                  </a:lnTo>
                  <a:lnTo>
                    <a:pt x="12" y="19"/>
                  </a:lnTo>
                  <a:lnTo>
                    <a:pt x="8" y="17"/>
                  </a:lnTo>
                  <a:lnTo>
                    <a:pt x="6" y="13"/>
                  </a:lnTo>
                  <a:lnTo>
                    <a:pt x="3" y="8"/>
                  </a:lnTo>
                  <a:lnTo>
                    <a:pt x="1" y="6"/>
                  </a:lnTo>
                  <a:lnTo>
                    <a:pt x="0" y="4"/>
                  </a:lnTo>
                  <a:lnTo>
                    <a:pt x="0" y="0"/>
                  </a:lnTo>
                  <a:lnTo>
                    <a:pt x="3" y="0"/>
                  </a:lnTo>
                  <a:lnTo>
                    <a:pt x="6" y="4"/>
                  </a:lnTo>
                  <a:lnTo>
                    <a:pt x="8" y="6"/>
                  </a:lnTo>
                  <a:lnTo>
                    <a:pt x="10" y="10"/>
                  </a:lnTo>
                  <a:lnTo>
                    <a:pt x="13" y="13"/>
                  </a:lnTo>
                  <a:lnTo>
                    <a:pt x="15" y="15"/>
                  </a:lnTo>
                  <a:lnTo>
                    <a:pt x="19" y="19"/>
                  </a:lnTo>
                  <a:lnTo>
                    <a:pt x="21" y="21"/>
                  </a:lnTo>
                  <a:lnTo>
                    <a:pt x="2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03" name="Freeform 1132"/>
            <p:cNvSpPr>
              <a:spLocks/>
            </p:cNvSpPr>
            <p:nvPr/>
          </p:nvSpPr>
          <p:spPr bwMode="auto">
            <a:xfrm>
              <a:off x="3475" y="2221"/>
              <a:ext cx="3" cy="6"/>
            </a:xfrm>
            <a:custGeom>
              <a:avLst/>
              <a:gdLst>
                <a:gd name="T0" fmla="*/ 0 w 13"/>
                <a:gd name="T1" fmla="*/ 0 h 26"/>
                <a:gd name="T2" fmla="*/ 0 w 13"/>
                <a:gd name="T3" fmla="*/ 0 h 26"/>
                <a:gd name="T4" fmla="*/ 0 w 13"/>
                <a:gd name="T5" fmla="*/ 0 h 26"/>
                <a:gd name="T6" fmla="*/ 0 w 13"/>
                <a:gd name="T7" fmla="*/ 0 h 26"/>
                <a:gd name="T8" fmla="*/ 0 w 13"/>
                <a:gd name="T9" fmla="*/ 0 h 26"/>
                <a:gd name="T10" fmla="*/ 0 w 13"/>
                <a:gd name="T11" fmla="*/ 0 h 26"/>
                <a:gd name="T12" fmla="*/ 0 w 13"/>
                <a:gd name="T13" fmla="*/ 0 h 26"/>
                <a:gd name="T14" fmla="*/ 0 w 13"/>
                <a:gd name="T15" fmla="*/ 0 h 26"/>
                <a:gd name="T16" fmla="*/ 0 w 13"/>
                <a:gd name="T17" fmla="*/ 0 h 26"/>
                <a:gd name="T18" fmla="*/ 0 w 13"/>
                <a:gd name="T19" fmla="*/ 0 h 26"/>
                <a:gd name="T20" fmla="*/ 0 w 13"/>
                <a:gd name="T21" fmla="*/ 0 h 26"/>
                <a:gd name="T22" fmla="*/ 0 w 13"/>
                <a:gd name="T23" fmla="*/ 0 h 26"/>
                <a:gd name="T24" fmla="*/ 0 w 13"/>
                <a:gd name="T25" fmla="*/ 0 h 26"/>
                <a:gd name="T26" fmla="*/ 0 w 13"/>
                <a:gd name="T27" fmla="*/ 0 h 26"/>
                <a:gd name="T28" fmla="*/ 0 w 13"/>
                <a:gd name="T29" fmla="*/ 0 h 26"/>
                <a:gd name="T30" fmla="*/ 0 w 13"/>
                <a:gd name="T31" fmla="*/ 0 h 26"/>
                <a:gd name="T32" fmla="*/ 0 w 13"/>
                <a:gd name="T33" fmla="*/ 0 h 26"/>
                <a:gd name="T34" fmla="*/ 0 w 13"/>
                <a:gd name="T35" fmla="*/ 0 h 26"/>
                <a:gd name="T36" fmla="*/ 0 w 13"/>
                <a:gd name="T37" fmla="*/ 0 h 26"/>
                <a:gd name="T38" fmla="*/ 0 w 13"/>
                <a:gd name="T39" fmla="*/ 0 h 26"/>
                <a:gd name="T40" fmla="*/ 0 w 13"/>
                <a:gd name="T41" fmla="*/ 0 h 26"/>
                <a:gd name="T42" fmla="*/ 0 w 13"/>
                <a:gd name="T43" fmla="*/ 0 h 26"/>
                <a:gd name="T44" fmla="*/ 0 w 13"/>
                <a:gd name="T45" fmla="*/ 0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26">
                  <a:moveTo>
                    <a:pt x="13" y="21"/>
                  </a:moveTo>
                  <a:lnTo>
                    <a:pt x="11" y="26"/>
                  </a:lnTo>
                  <a:lnTo>
                    <a:pt x="8" y="25"/>
                  </a:lnTo>
                  <a:lnTo>
                    <a:pt x="8" y="21"/>
                  </a:lnTo>
                  <a:lnTo>
                    <a:pt x="7" y="19"/>
                  </a:lnTo>
                  <a:lnTo>
                    <a:pt x="7" y="15"/>
                  </a:lnTo>
                  <a:lnTo>
                    <a:pt x="6" y="11"/>
                  </a:lnTo>
                  <a:lnTo>
                    <a:pt x="5" y="9"/>
                  </a:lnTo>
                  <a:lnTo>
                    <a:pt x="3" y="6"/>
                  </a:lnTo>
                  <a:lnTo>
                    <a:pt x="0" y="2"/>
                  </a:lnTo>
                  <a:lnTo>
                    <a:pt x="0" y="0"/>
                  </a:lnTo>
                  <a:lnTo>
                    <a:pt x="3" y="0"/>
                  </a:lnTo>
                  <a:lnTo>
                    <a:pt x="5" y="0"/>
                  </a:lnTo>
                  <a:lnTo>
                    <a:pt x="6" y="1"/>
                  </a:lnTo>
                  <a:lnTo>
                    <a:pt x="8" y="3"/>
                  </a:lnTo>
                  <a:lnTo>
                    <a:pt x="10" y="6"/>
                  </a:lnTo>
                  <a:lnTo>
                    <a:pt x="11" y="9"/>
                  </a:lnTo>
                  <a:lnTo>
                    <a:pt x="11" y="13"/>
                  </a:lnTo>
                  <a:lnTo>
                    <a:pt x="12" y="15"/>
                  </a:lnTo>
                  <a:lnTo>
                    <a:pt x="13" y="19"/>
                  </a:lnTo>
                  <a:lnTo>
                    <a:pt x="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04" name="Freeform 1133"/>
            <p:cNvSpPr>
              <a:spLocks/>
            </p:cNvSpPr>
            <p:nvPr/>
          </p:nvSpPr>
          <p:spPr bwMode="auto">
            <a:xfrm>
              <a:off x="3475" y="2221"/>
              <a:ext cx="5" cy="4"/>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7">
                  <a:moveTo>
                    <a:pt x="20" y="0"/>
                  </a:moveTo>
                  <a:lnTo>
                    <a:pt x="19" y="3"/>
                  </a:lnTo>
                  <a:lnTo>
                    <a:pt x="18" y="6"/>
                  </a:lnTo>
                  <a:lnTo>
                    <a:pt x="16" y="9"/>
                  </a:lnTo>
                  <a:lnTo>
                    <a:pt x="14" y="11"/>
                  </a:lnTo>
                  <a:lnTo>
                    <a:pt x="10" y="15"/>
                  </a:lnTo>
                  <a:lnTo>
                    <a:pt x="4" y="17"/>
                  </a:lnTo>
                  <a:lnTo>
                    <a:pt x="1" y="16"/>
                  </a:lnTo>
                  <a:lnTo>
                    <a:pt x="0" y="15"/>
                  </a:lnTo>
                  <a:lnTo>
                    <a:pt x="0" y="14"/>
                  </a:lnTo>
                  <a:lnTo>
                    <a:pt x="1" y="14"/>
                  </a:lnTo>
                  <a:lnTo>
                    <a:pt x="5" y="11"/>
                  </a:lnTo>
                  <a:lnTo>
                    <a:pt x="10" y="9"/>
                  </a:lnTo>
                  <a:lnTo>
                    <a:pt x="13" y="6"/>
                  </a:lnTo>
                  <a:lnTo>
                    <a:pt x="16" y="2"/>
                  </a:lnTo>
                  <a:lnTo>
                    <a:pt x="18"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05" name="Freeform 1134"/>
            <p:cNvSpPr>
              <a:spLocks/>
            </p:cNvSpPr>
            <p:nvPr/>
          </p:nvSpPr>
          <p:spPr bwMode="auto">
            <a:xfrm>
              <a:off x="3446" y="2212"/>
              <a:ext cx="5" cy="4"/>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4">
                  <a:moveTo>
                    <a:pt x="18" y="1"/>
                  </a:moveTo>
                  <a:lnTo>
                    <a:pt x="14" y="6"/>
                  </a:lnTo>
                  <a:lnTo>
                    <a:pt x="10" y="10"/>
                  </a:lnTo>
                  <a:lnTo>
                    <a:pt x="6" y="13"/>
                  </a:lnTo>
                  <a:lnTo>
                    <a:pt x="2" y="14"/>
                  </a:lnTo>
                  <a:lnTo>
                    <a:pt x="0" y="12"/>
                  </a:lnTo>
                  <a:lnTo>
                    <a:pt x="3" y="8"/>
                  </a:lnTo>
                  <a:lnTo>
                    <a:pt x="4" y="6"/>
                  </a:lnTo>
                  <a:lnTo>
                    <a:pt x="8" y="4"/>
                  </a:lnTo>
                  <a:lnTo>
                    <a:pt x="10" y="1"/>
                  </a:lnTo>
                  <a:lnTo>
                    <a:pt x="14" y="1"/>
                  </a:lnTo>
                  <a:lnTo>
                    <a:pt x="16"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06" name="Freeform 1135"/>
            <p:cNvSpPr>
              <a:spLocks/>
            </p:cNvSpPr>
            <p:nvPr/>
          </p:nvSpPr>
          <p:spPr bwMode="auto">
            <a:xfrm>
              <a:off x="3580" y="2217"/>
              <a:ext cx="4" cy="6"/>
            </a:xfrm>
            <a:custGeom>
              <a:avLst/>
              <a:gdLst>
                <a:gd name="T0" fmla="*/ 0 w 16"/>
                <a:gd name="T1" fmla="*/ 0 h 25"/>
                <a:gd name="T2" fmla="*/ 0 w 16"/>
                <a:gd name="T3" fmla="*/ 0 h 25"/>
                <a:gd name="T4" fmla="*/ 0 w 16"/>
                <a:gd name="T5" fmla="*/ 0 h 25"/>
                <a:gd name="T6" fmla="*/ 0 w 16"/>
                <a:gd name="T7" fmla="*/ 0 h 25"/>
                <a:gd name="T8" fmla="*/ 0 w 16"/>
                <a:gd name="T9" fmla="*/ 0 h 25"/>
                <a:gd name="T10" fmla="*/ 0 w 16"/>
                <a:gd name="T11" fmla="*/ 0 h 25"/>
                <a:gd name="T12" fmla="*/ 0 w 16"/>
                <a:gd name="T13" fmla="*/ 0 h 25"/>
                <a:gd name="T14" fmla="*/ 0 w 16"/>
                <a:gd name="T15" fmla="*/ 0 h 25"/>
                <a:gd name="T16" fmla="*/ 0 w 16"/>
                <a:gd name="T17" fmla="*/ 0 h 25"/>
                <a:gd name="T18" fmla="*/ 0 w 16"/>
                <a:gd name="T19" fmla="*/ 0 h 25"/>
                <a:gd name="T20" fmla="*/ 0 w 16"/>
                <a:gd name="T21" fmla="*/ 0 h 25"/>
                <a:gd name="T22" fmla="*/ 0 w 16"/>
                <a:gd name="T23" fmla="*/ 0 h 25"/>
                <a:gd name="T24" fmla="*/ 0 w 16"/>
                <a:gd name="T25" fmla="*/ 0 h 25"/>
                <a:gd name="T26" fmla="*/ 0 w 16"/>
                <a:gd name="T27" fmla="*/ 0 h 25"/>
                <a:gd name="T28" fmla="*/ 0 w 16"/>
                <a:gd name="T29" fmla="*/ 0 h 25"/>
                <a:gd name="T30" fmla="*/ 0 w 16"/>
                <a:gd name="T31" fmla="*/ 0 h 25"/>
                <a:gd name="T32" fmla="*/ 0 w 16"/>
                <a:gd name="T33" fmla="*/ 0 h 25"/>
                <a:gd name="T34" fmla="*/ 0 w 16"/>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5">
                  <a:moveTo>
                    <a:pt x="16" y="3"/>
                  </a:moveTo>
                  <a:lnTo>
                    <a:pt x="15" y="5"/>
                  </a:lnTo>
                  <a:lnTo>
                    <a:pt x="15" y="9"/>
                  </a:lnTo>
                  <a:lnTo>
                    <a:pt x="13" y="12"/>
                  </a:lnTo>
                  <a:lnTo>
                    <a:pt x="12" y="16"/>
                  </a:lnTo>
                  <a:lnTo>
                    <a:pt x="10" y="18"/>
                  </a:lnTo>
                  <a:lnTo>
                    <a:pt x="7" y="22"/>
                  </a:lnTo>
                  <a:lnTo>
                    <a:pt x="5" y="24"/>
                  </a:lnTo>
                  <a:lnTo>
                    <a:pt x="3" y="25"/>
                  </a:lnTo>
                  <a:lnTo>
                    <a:pt x="0" y="22"/>
                  </a:lnTo>
                  <a:lnTo>
                    <a:pt x="3" y="19"/>
                  </a:lnTo>
                  <a:lnTo>
                    <a:pt x="6" y="15"/>
                  </a:lnTo>
                  <a:lnTo>
                    <a:pt x="7" y="10"/>
                  </a:lnTo>
                  <a:lnTo>
                    <a:pt x="10" y="5"/>
                  </a:lnTo>
                  <a:lnTo>
                    <a:pt x="12" y="1"/>
                  </a:lnTo>
                  <a:lnTo>
                    <a:pt x="15"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07" name="Freeform 1136"/>
            <p:cNvSpPr>
              <a:spLocks/>
            </p:cNvSpPr>
            <p:nvPr/>
          </p:nvSpPr>
          <p:spPr bwMode="auto">
            <a:xfrm>
              <a:off x="3573" y="2215"/>
              <a:ext cx="4" cy="9"/>
            </a:xfrm>
            <a:custGeom>
              <a:avLst/>
              <a:gdLst>
                <a:gd name="T0" fmla="*/ 0 w 18"/>
                <a:gd name="T1" fmla="*/ 0 h 36"/>
                <a:gd name="T2" fmla="*/ 0 w 18"/>
                <a:gd name="T3" fmla="*/ 0 h 36"/>
                <a:gd name="T4" fmla="*/ 0 w 18"/>
                <a:gd name="T5" fmla="*/ 0 h 36"/>
                <a:gd name="T6" fmla="*/ 0 w 18"/>
                <a:gd name="T7" fmla="*/ 0 h 36"/>
                <a:gd name="T8" fmla="*/ 0 w 18"/>
                <a:gd name="T9" fmla="*/ 0 h 36"/>
                <a:gd name="T10" fmla="*/ 0 w 18"/>
                <a:gd name="T11" fmla="*/ 0 h 36"/>
                <a:gd name="T12" fmla="*/ 0 w 18"/>
                <a:gd name="T13" fmla="*/ 0 h 36"/>
                <a:gd name="T14" fmla="*/ 0 w 18"/>
                <a:gd name="T15" fmla="*/ 0 h 36"/>
                <a:gd name="T16" fmla="*/ 0 w 18"/>
                <a:gd name="T17" fmla="*/ 0 h 36"/>
                <a:gd name="T18" fmla="*/ 0 w 18"/>
                <a:gd name="T19" fmla="*/ 0 h 36"/>
                <a:gd name="T20" fmla="*/ 0 w 18"/>
                <a:gd name="T21" fmla="*/ 0 h 36"/>
                <a:gd name="T22" fmla="*/ 0 w 18"/>
                <a:gd name="T23" fmla="*/ 0 h 36"/>
                <a:gd name="T24" fmla="*/ 0 w 18"/>
                <a:gd name="T25" fmla="*/ 0 h 36"/>
                <a:gd name="T26" fmla="*/ 0 w 18"/>
                <a:gd name="T27" fmla="*/ 0 h 36"/>
                <a:gd name="T28" fmla="*/ 0 w 18"/>
                <a:gd name="T29" fmla="*/ 0 h 36"/>
                <a:gd name="T30" fmla="*/ 0 w 18"/>
                <a:gd name="T31" fmla="*/ 0 h 36"/>
                <a:gd name="T32" fmla="*/ 0 w 18"/>
                <a:gd name="T33" fmla="*/ 0 h 36"/>
                <a:gd name="T34" fmla="*/ 0 w 18"/>
                <a:gd name="T35" fmla="*/ 0 h 36"/>
                <a:gd name="T36" fmla="*/ 0 w 18"/>
                <a:gd name="T37" fmla="*/ 0 h 36"/>
                <a:gd name="T38" fmla="*/ 0 w 18"/>
                <a:gd name="T39" fmla="*/ 0 h 36"/>
                <a:gd name="T40" fmla="*/ 0 w 18"/>
                <a:gd name="T41" fmla="*/ 0 h 36"/>
                <a:gd name="T42" fmla="*/ 0 w 18"/>
                <a:gd name="T43" fmla="*/ 0 h 36"/>
                <a:gd name="T44" fmla="*/ 0 w 18"/>
                <a:gd name="T45" fmla="*/ 0 h 36"/>
                <a:gd name="T46" fmla="*/ 0 w 18"/>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36">
                  <a:moveTo>
                    <a:pt x="18" y="6"/>
                  </a:moveTo>
                  <a:lnTo>
                    <a:pt x="16" y="11"/>
                  </a:lnTo>
                  <a:lnTo>
                    <a:pt x="16" y="15"/>
                  </a:lnTo>
                  <a:lnTo>
                    <a:pt x="16" y="20"/>
                  </a:lnTo>
                  <a:lnTo>
                    <a:pt x="15" y="25"/>
                  </a:lnTo>
                  <a:lnTo>
                    <a:pt x="12" y="27"/>
                  </a:lnTo>
                  <a:lnTo>
                    <a:pt x="9" y="32"/>
                  </a:lnTo>
                  <a:lnTo>
                    <a:pt x="6" y="33"/>
                  </a:lnTo>
                  <a:lnTo>
                    <a:pt x="2" y="36"/>
                  </a:lnTo>
                  <a:lnTo>
                    <a:pt x="1" y="33"/>
                  </a:lnTo>
                  <a:lnTo>
                    <a:pt x="0" y="33"/>
                  </a:lnTo>
                  <a:lnTo>
                    <a:pt x="3" y="30"/>
                  </a:lnTo>
                  <a:lnTo>
                    <a:pt x="6" y="26"/>
                  </a:lnTo>
                  <a:lnTo>
                    <a:pt x="8" y="23"/>
                  </a:lnTo>
                  <a:lnTo>
                    <a:pt x="10" y="19"/>
                  </a:lnTo>
                  <a:lnTo>
                    <a:pt x="10" y="15"/>
                  </a:lnTo>
                  <a:lnTo>
                    <a:pt x="12" y="11"/>
                  </a:lnTo>
                  <a:lnTo>
                    <a:pt x="10" y="6"/>
                  </a:lnTo>
                  <a:lnTo>
                    <a:pt x="10" y="2"/>
                  </a:lnTo>
                  <a:lnTo>
                    <a:pt x="12" y="0"/>
                  </a:lnTo>
                  <a:lnTo>
                    <a:pt x="14" y="0"/>
                  </a:lnTo>
                  <a:lnTo>
                    <a:pt x="16" y="1"/>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08" name="Freeform 1137"/>
            <p:cNvSpPr>
              <a:spLocks/>
            </p:cNvSpPr>
            <p:nvPr/>
          </p:nvSpPr>
          <p:spPr bwMode="auto">
            <a:xfrm>
              <a:off x="3565" y="2214"/>
              <a:ext cx="6" cy="6"/>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23" y="6"/>
                  </a:moveTo>
                  <a:lnTo>
                    <a:pt x="21" y="10"/>
                  </a:lnTo>
                  <a:lnTo>
                    <a:pt x="16" y="14"/>
                  </a:lnTo>
                  <a:lnTo>
                    <a:pt x="14" y="17"/>
                  </a:lnTo>
                  <a:lnTo>
                    <a:pt x="11" y="19"/>
                  </a:lnTo>
                  <a:lnTo>
                    <a:pt x="8" y="22"/>
                  </a:lnTo>
                  <a:lnTo>
                    <a:pt x="5" y="24"/>
                  </a:lnTo>
                  <a:lnTo>
                    <a:pt x="0" y="19"/>
                  </a:lnTo>
                  <a:lnTo>
                    <a:pt x="5" y="16"/>
                  </a:lnTo>
                  <a:lnTo>
                    <a:pt x="11" y="11"/>
                  </a:lnTo>
                  <a:lnTo>
                    <a:pt x="15" y="7"/>
                  </a:lnTo>
                  <a:lnTo>
                    <a:pt x="18" y="2"/>
                  </a:lnTo>
                  <a:lnTo>
                    <a:pt x="19" y="0"/>
                  </a:lnTo>
                  <a:lnTo>
                    <a:pt x="22" y="1"/>
                  </a:lnTo>
                  <a:lnTo>
                    <a:pt x="23" y="4"/>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09" name="Freeform 1138"/>
            <p:cNvSpPr>
              <a:spLocks/>
            </p:cNvSpPr>
            <p:nvPr/>
          </p:nvSpPr>
          <p:spPr bwMode="auto">
            <a:xfrm>
              <a:off x="3580" y="2219"/>
              <a:ext cx="5"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w 22"/>
                <a:gd name="T33" fmla="*/ 0 h 9"/>
                <a:gd name="T34" fmla="*/ 0 w 22"/>
                <a:gd name="T35" fmla="*/ 0 h 9"/>
                <a:gd name="T36" fmla="*/ 0 w 22"/>
                <a:gd name="T37" fmla="*/ 0 h 9"/>
                <a:gd name="T38" fmla="*/ 0 w 22"/>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 h="9">
                  <a:moveTo>
                    <a:pt x="22" y="7"/>
                  </a:moveTo>
                  <a:lnTo>
                    <a:pt x="21" y="9"/>
                  </a:lnTo>
                  <a:lnTo>
                    <a:pt x="19" y="9"/>
                  </a:lnTo>
                  <a:lnTo>
                    <a:pt x="17" y="9"/>
                  </a:lnTo>
                  <a:lnTo>
                    <a:pt x="15" y="9"/>
                  </a:lnTo>
                  <a:lnTo>
                    <a:pt x="11" y="8"/>
                  </a:lnTo>
                  <a:lnTo>
                    <a:pt x="9" y="7"/>
                  </a:lnTo>
                  <a:lnTo>
                    <a:pt x="5" y="6"/>
                  </a:lnTo>
                  <a:lnTo>
                    <a:pt x="4" y="4"/>
                  </a:lnTo>
                  <a:lnTo>
                    <a:pt x="0" y="2"/>
                  </a:lnTo>
                  <a:lnTo>
                    <a:pt x="3" y="0"/>
                  </a:lnTo>
                  <a:lnTo>
                    <a:pt x="4" y="0"/>
                  </a:lnTo>
                  <a:lnTo>
                    <a:pt x="6" y="0"/>
                  </a:lnTo>
                  <a:lnTo>
                    <a:pt x="10" y="1"/>
                  </a:lnTo>
                  <a:lnTo>
                    <a:pt x="15" y="4"/>
                  </a:lnTo>
                  <a:lnTo>
                    <a:pt x="17" y="4"/>
                  </a:lnTo>
                  <a:lnTo>
                    <a:pt x="19" y="6"/>
                  </a:lnTo>
                  <a:lnTo>
                    <a:pt x="21" y="6"/>
                  </a:ln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10" name="Freeform 1139"/>
            <p:cNvSpPr>
              <a:spLocks/>
            </p:cNvSpPr>
            <p:nvPr/>
          </p:nvSpPr>
          <p:spPr bwMode="auto">
            <a:xfrm>
              <a:off x="3571" y="2218"/>
              <a:ext cx="8" cy="4"/>
            </a:xfrm>
            <a:custGeom>
              <a:avLst/>
              <a:gdLst>
                <a:gd name="T0" fmla="*/ 0 w 31"/>
                <a:gd name="T1" fmla="*/ 0 h 14"/>
                <a:gd name="T2" fmla="*/ 0 w 31"/>
                <a:gd name="T3" fmla="*/ 0 h 14"/>
                <a:gd name="T4" fmla="*/ 0 w 31"/>
                <a:gd name="T5" fmla="*/ 0 h 14"/>
                <a:gd name="T6" fmla="*/ 0 w 31"/>
                <a:gd name="T7" fmla="*/ 0 h 14"/>
                <a:gd name="T8" fmla="*/ 0 w 31"/>
                <a:gd name="T9" fmla="*/ 0 h 14"/>
                <a:gd name="T10" fmla="*/ 0 w 31"/>
                <a:gd name="T11" fmla="*/ 0 h 14"/>
                <a:gd name="T12" fmla="*/ 0 w 31"/>
                <a:gd name="T13" fmla="*/ 0 h 14"/>
                <a:gd name="T14" fmla="*/ 0 w 31"/>
                <a:gd name="T15" fmla="*/ 0 h 14"/>
                <a:gd name="T16" fmla="*/ 0 w 31"/>
                <a:gd name="T17" fmla="*/ 0 h 14"/>
                <a:gd name="T18" fmla="*/ 0 w 31"/>
                <a:gd name="T19" fmla="*/ 0 h 14"/>
                <a:gd name="T20" fmla="*/ 0 w 31"/>
                <a:gd name="T21" fmla="*/ 0 h 14"/>
                <a:gd name="T22" fmla="*/ 0 w 31"/>
                <a:gd name="T23" fmla="*/ 0 h 14"/>
                <a:gd name="T24" fmla="*/ 0 w 31"/>
                <a:gd name="T25" fmla="*/ 0 h 14"/>
                <a:gd name="T26" fmla="*/ 0 w 31"/>
                <a:gd name="T27" fmla="*/ 0 h 14"/>
                <a:gd name="T28" fmla="*/ 0 w 31"/>
                <a:gd name="T29" fmla="*/ 0 h 14"/>
                <a:gd name="T30" fmla="*/ 0 w 31"/>
                <a:gd name="T31" fmla="*/ 0 h 14"/>
                <a:gd name="T32" fmla="*/ 0 w 31"/>
                <a:gd name="T33" fmla="*/ 0 h 14"/>
                <a:gd name="T34" fmla="*/ 0 w 31"/>
                <a:gd name="T35" fmla="*/ 0 h 14"/>
                <a:gd name="T36" fmla="*/ 0 w 31"/>
                <a:gd name="T37" fmla="*/ 0 h 14"/>
                <a:gd name="T38" fmla="*/ 0 w 31"/>
                <a:gd name="T39" fmla="*/ 0 h 14"/>
                <a:gd name="T40" fmla="*/ 0 w 31"/>
                <a:gd name="T41" fmla="*/ 0 h 14"/>
                <a:gd name="T42" fmla="*/ 0 w 31"/>
                <a:gd name="T43" fmla="*/ 0 h 14"/>
                <a:gd name="T44" fmla="*/ 0 w 31"/>
                <a:gd name="T45" fmla="*/ 0 h 14"/>
                <a:gd name="T46" fmla="*/ 0 w 31"/>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14">
                  <a:moveTo>
                    <a:pt x="28" y="11"/>
                  </a:moveTo>
                  <a:lnTo>
                    <a:pt x="31" y="13"/>
                  </a:lnTo>
                  <a:lnTo>
                    <a:pt x="28" y="14"/>
                  </a:lnTo>
                  <a:lnTo>
                    <a:pt x="25" y="14"/>
                  </a:lnTo>
                  <a:lnTo>
                    <a:pt x="20" y="14"/>
                  </a:lnTo>
                  <a:lnTo>
                    <a:pt x="15" y="14"/>
                  </a:lnTo>
                  <a:lnTo>
                    <a:pt x="12" y="13"/>
                  </a:lnTo>
                  <a:lnTo>
                    <a:pt x="7" y="11"/>
                  </a:lnTo>
                  <a:lnTo>
                    <a:pt x="4" y="8"/>
                  </a:lnTo>
                  <a:lnTo>
                    <a:pt x="1" y="6"/>
                  </a:lnTo>
                  <a:lnTo>
                    <a:pt x="0" y="3"/>
                  </a:lnTo>
                  <a:lnTo>
                    <a:pt x="0" y="1"/>
                  </a:lnTo>
                  <a:lnTo>
                    <a:pt x="1" y="0"/>
                  </a:lnTo>
                  <a:lnTo>
                    <a:pt x="3" y="0"/>
                  </a:lnTo>
                  <a:lnTo>
                    <a:pt x="4" y="1"/>
                  </a:lnTo>
                  <a:lnTo>
                    <a:pt x="7" y="3"/>
                  </a:lnTo>
                  <a:lnTo>
                    <a:pt x="10" y="6"/>
                  </a:lnTo>
                  <a:lnTo>
                    <a:pt x="13" y="7"/>
                  </a:lnTo>
                  <a:lnTo>
                    <a:pt x="16" y="8"/>
                  </a:lnTo>
                  <a:lnTo>
                    <a:pt x="19" y="8"/>
                  </a:lnTo>
                  <a:lnTo>
                    <a:pt x="22" y="9"/>
                  </a:lnTo>
                  <a:lnTo>
                    <a:pt x="26" y="9"/>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11" name="Freeform 1140"/>
            <p:cNvSpPr>
              <a:spLocks/>
            </p:cNvSpPr>
            <p:nvPr/>
          </p:nvSpPr>
          <p:spPr bwMode="auto">
            <a:xfrm>
              <a:off x="3565" y="2213"/>
              <a:ext cx="6" cy="7"/>
            </a:xfrm>
            <a:custGeom>
              <a:avLst/>
              <a:gdLst>
                <a:gd name="T0" fmla="*/ 0 w 24"/>
                <a:gd name="T1" fmla="*/ 0 h 30"/>
                <a:gd name="T2" fmla="*/ 0 w 24"/>
                <a:gd name="T3" fmla="*/ 0 h 30"/>
                <a:gd name="T4" fmla="*/ 0 w 24"/>
                <a:gd name="T5" fmla="*/ 0 h 30"/>
                <a:gd name="T6" fmla="*/ 0 w 24"/>
                <a:gd name="T7" fmla="*/ 0 h 30"/>
                <a:gd name="T8" fmla="*/ 0 w 24"/>
                <a:gd name="T9" fmla="*/ 0 h 30"/>
                <a:gd name="T10" fmla="*/ 0 w 24"/>
                <a:gd name="T11" fmla="*/ 0 h 30"/>
                <a:gd name="T12" fmla="*/ 0 w 24"/>
                <a:gd name="T13" fmla="*/ 0 h 30"/>
                <a:gd name="T14" fmla="*/ 0 w 24"/>
                <a:gd name="T15" fmla="*/ 0 h 30"/>
                <a:gd name="T16" fmla="*/ 0 w 24"/>
                <a:gd name="T17" fmla="*/ 0 h 30"/>
                <a:gd name="T18" fmla="*/ 0 w 24"/>
                <a:gd name="T19" fmla="*/ 0 h 30"/>
                <a:gd name="T20" fmla="*/ 0 w 24"/>
                <a:gd name="T21" fmla="*/ 0 h 30"/>
                <a:gd name="T22" fmla="*/ 0 w 24"/>
                <a:gd name="T23" fmla="*/ 0 h 30"/>
                <a:gd name="T24" fmla="*/ 0 w 24"/>
                <a:gd name="T25" fmla="*/ 0 h 30"/>
                <a:gd name="T26" fmla="*/ 0 w 24"/>
                <a:gd name="T27" fmla="*/ 0 h 30"/>
                <a:gd name="T28" fmla="*/ 0 w 24"/>
                <a:gd name="T29" fmla="*/ 0 h 30"/>
                <a:gd name="T30" fmla="*/ 0 w 24"/>
                <a:gd name="T31" fmla="*/ 0 h 30"/>
                <a:gd name="T32" fmla="*/ 0 w 24"/>
                <a:gd name="T33" fmla="*/ 0 h 30"/>
                <a:gd name="T34" fmla="*/ 0 w 24"/>
                <a:gd name="T35" fmla="*/ 0 h 30"/>
                <a:gd name="T36" fmla="*/ 0 w 24"/>
                <a:gd name="T37" fmla="*/ 0 h 30"/>
                <a:gd name="T38" fmla="*/ 0 w 24"/>
                <a:gd name="T39" fmla="*/ 0 h 30"/>
                <a:gd name="T40" fmla="*/ 0 w 24"/>
                <a:gd name="T41" fmla="*/ 0 h 30"/>
                <a:gd name="T42" fmla="*/ 0 w 24"/>
                <a:gd name="T43" fmla="*/ 0 h 30"/>
                <a:gd name="T44" fmla="*/ 0 w 24"/>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0">
                  <a:moveTo>
                    <a:pt x="23" y="28"/>
                  </a:moveTo>
                  <a:lnTo>
                    <a:pt x="24" y="29"/>
                  </a:lnTo>
                  <a:lnTo>
                    <a:pt x="23" y="30"/>
                  </a:lnTo>
                  <a:lnTo>
                    <a:pt x="19" y="30"/>
                  </a:lnTo>
                  <a:lnTo>
                    <a:pt x="17" y="29"/>
                  </a:lnTo>
                  <a:lnTo>
                    <a:pt x="14" y="27"/>
                  </a:lnTo>
                  <a:lnTo>
                    <a:pt x="11" y="24"/>
                  </a:lnTo>
                  <a:lnTo>
                    <a:pt x="9" y="21"/>
                  </a:lnTo>
                  <a:lnTo>
                    <a:pt x="8" y="16"/>
                  </a:lnTo>
                  <a:lnTo>
                    <a:pt x="4" y="12"/>
                  </a:lnTo>
                  <a:lnTo>
                    <a:pt x="3" y="9"/>
                  </a:lnTo>
                  <a:lnTo>
                    <a:pt x="2" y="5"/>
                  </a:lnTo>
                  <a:lnTo>
                    <a:pt x="0" y="4"/>
                  </a:lnTo>
                  <a:lnTo>
                    <a:pt x="4" y="0"/>
                  </a:lnTo>
                  <a:lnTo>
                    <a:pt x="6" y="4"/>
                  </a:lnTo>
                  <a:lnTo>
                    <a:pt x="8" y="6"/>
                  </a:lnTo>
                  <a:lnTo>
                    <a:pt x="10" y="10"/>
                  </a:lnTo>
                  <a:lnTo>
                    <a:pt x="11" y="13"/>
                  </a:lnTo>
                  <a:lnTo>
                    <a:pt x="12" y="16"/>
                  </a:lnTo>
                  <a:lnTo>
                    <a:pt x="16" y="21"/>
                  </a:lnTo>
                  <a:lnTo>
                    <a:pt x="18" y="24"/>
                  </a:lnTo>
                  <a:lnTo>
                    <a:pt x="2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12" name="Freeform 1141"/>
            <p:cNvSpPr>
              <a:spLocks/>
            </p:cNvSpPr>
            <p:nvPr/>
          </p:nvSpPr>
          <p:spPr bwMode="auto">
            <a:xfrm>
              <a:off x="3559" y="2206"/>
              <a:ext cx="8" cy="5"/>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9">
                  <a:moveTo>
                    <a:pt x="29" y="3"/>
                  </a:moveTo>
                  <a:lnTo>
                    <a:pt x="24" y="5"/>
                  </a:lnTo>
                  <a:lnTo>
                    <a:pt x="21" y="6"/>
                  </a:lnTo>
                  <a:lnTo>
                    <a:pt x="18" y="8"/>
                  </a:lnTo>
                  <a:lnTo>
                    <a:pt x="14" y="9"/>
                  </a:lnTo>
                  <a:lnTo>
                    <a:pt x="11" y="11"/>
                  </a:lnTo>
                  <a:lnTo>
                    <a:pt x="7" y="13"/>
                  </a:lnTo>
                  <a:lnTo>
                    <a:pt x="3" y="15"/>
                  </a:lnTo>
                  <a:lnTo>
                    <a:pt x="1" y="19"/>
                  </a:lnTo>
                  <a:lnTo>
                    <a:pt x="0" y="14"/>
                  </a:lnTo>
                  <a:lnTo>
                    <a:pt x="1" y="11"/>
                  </a:lnTo>
                  <a:lnTo>
                    <a:pt x="3" y="8"/>
                  </a:lnTo>
                  <a:lnTo>
                    <a:pt x="7" y="6"/>
                  </a:lnTo>
                  <a:lnTo>
                    <a:pt x="11" y="5"/>
                  </a:lnTo>
                  <a:lnTo>
                    <a:pt x="13" y="3"/>
                  </a:lnTo>
                  <a:lnTo>
                    <a:pt x="18" y="1"/>
                  </a:lnTo>
                  <a:lnTo>
                    <a:pt x="20" y="0"/>
                  </a:lnTo>
                  <a:lnTo>
                    <a:pt x="24" y="0"/>
                  </a:lnTo>
                  <a:lnTo>
                    <a:pt x="27"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13" name="Freeform 1142"/>
            <p:cNvSpPr>
              <a:spLocks/>
            </p:cNvSpPr>
            <p:nvPr/>
          </p:nvSpPr>
          <p:spPr bwMode="auto">
            <a:xfrm>
              <a:off x="3562" y="2203"/>
              <a:ext cx="3" cy="8"/>
            </a:xfrm>
            <a:custGeom>
              <a:avLst/>
              <a:gdLst>
                <a:gd name="T0" fmla="*/ 0 w 13"/>
                <a:gd name="T1" fmla="*/ 0 h 33"/>
                <a:gd name="T2" fmla="*/ 0 w 13"/>
                <a:gd name="T3" fmla="*/ 0 h 33"/>
                <a:gd name="T4" fmla="*/ 0 w 13"/>
                <a:gd name="T5" fmla="*/ 0 h 33"/>
                <a:gd name="T6" fmla="*/ 0 w 13"/>
                <a:gd name="T7" fmla="*/ 0 h 33"/>
                <a:gd name="T8" fmla="*/ 0 w 13"/>
                <a:gd name="T9" fmla="*/ 0 h 33"/>
                <a:gd name="T10" fmla="*/ 0 w 13"/>
                <a:gd name="T11" fmla="*/ 0 h 33"/>
                <a:gd name="T12" fmla="*/ 0 w 13"/>
                <a:gd name="T13" fmla="*/ 0 h 33"/>
                <a:gd name="T14" fmla="*/ 0 w 13"/>
                <a:gd name="T15" fmla="*/ 0 h 33"/>
                <a:gd name="T16" fmla="*/ 0 w 13"/>
                <a:gd name="T17" fmla="*/ 0 h 33"/>
                <a:gd name="T18" fmla="*/ 0 w 13"/>
                <a:gd name="T19" fmla="*/ 0 h 33"/>
                <a:gd name="T20" fmla="*/ 0 w 13"/>
                <a:gd name="T21" fmla="*/ 0 h 33"/>
                <a:gd name="T22" fmla="*/ 0 w 13"/>
                <a:gd name="T23" fmla="*/ 0 h 33"/>
                <a:gd name="T24" fmla="*/ 0 w 13"/>
                <a:gd name="T25" fmla="*/ 0 h 33"/>
                <a:gd name="T26" fmla="*/ 0 w 13"/>
                <a:gd name="T27" fmla="*/ 0 h 33"/>
                <a:gd name="T28" fmla="*/ 0 w 13"/>
                <a:gd name="T29" fmla="*/ 0 h 33"/>
                <a:gd name="T30" fmla="*/ 0 w 13"/>
                <a:gd name="T31" fmla="*/ 0 h 33"/>
                <a:gd name="T32" fmla="*/ 0 w 13"/>
                <a:gd name="T33" fmla="*/ 0 h 33"/>
                <a:gd name="T34" fmla="*/ 0 w 13"/>
                <a:gd name="T35" fmla="*/ 0 h 33"/>
                <a:gd name="T36" fmla="*/ 0 w 13"/>
                <a:gd name="T37" fmla="*/ 0 h 33"/>
                <a:gd name="T38" fmla="*/ 0 w 13"/>
                <a:gd name="T39" fmla="*/ 0 h 33"/>
                <a:gd name="T40" fmla="*/ 0 w 13"/>
                <a:gd name="T41" fmla="*/ 0 h 33"/>
                <a:gd name="T42" fmla="*/ 0 w 13"/>
                <a:gd name="T43" fmla="*/ 0 h 33"/>
                <a:gd name="T44" fmla="*/ 0 w 13"/>
                <a:gd name="T45" fmla="*/ 0 h 33"/>
                <a:gd name="T46" fmla="*/ 0 w 13"/>
                <a:gd name="T47" fmla="*/ 0 h 33"/>
                <a:gd name="T48" fmla="*/ 0 w 13"/>
                <a:gd name="T49" fmla="*/ 0 h 33"/>
                <a:gd name="T50" fmla="*/ 0 w 1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33">
                  <a:moveTo>
                    <a:pt x="13" y="31"/>
                  </a:moveTo>
                  <a:lnTo>
                    <a:pt x="13" y="33"/>
                  </a:lnTo>
                  <a:lnTo>
                    <a:pt x="12" y="33"/>
                  </a:lnTo>
                  <a:lnTo>
                    <a:pt x="11" y="33"/>
                  </a:lnTo>
                  <a:lnTo>
                    <a:pt x="10" y="33"/>
                  </a:lnTo>
                  <a:lnTo>
                    <a:pt x="6" y="30"/>
                  </a:lnTo>
                  <a:lnTo>
                    <a:pt x="4" y="25"/>
                  </a:lnTo>
                  <a:lnTo>
                    <a:pt x="1" y="19"/>
                  </a:lnTo>
                  <a:lnTo>
                    <a:pt x="0" y="15"/>
                  </a:lnTo>
                  <a:lnTo>
                    <a:pt x="0" y="10"/>
                  </a:lnTo>
                  <a:lnTo>
                    <a:pt x="1" y="7"/>
                  </a:lnTo>
                  <a:lnTo>
                    <a:pt x="1" y="3"/>
                  </a:lnTo>
                  <a:lnTo>
                    <a:pt x="3" y="2"/>
                  </a:lnTo>
                  <a:lnTo>
                    <a:pt x="5" y="0"/>
                  </a:lnTo>
                  <a:lnTo>
                    <a:pt x="6" y="1"/>
                  </a:lnTo>
                  <a:lnTo>
                    <a:pt x="6" y="2"/>
                  </a:lnTo>
                  <a:lnTo>
                    <a:pt x="7" y="4"/>
                  </a:lnTo>
                  <a:lnTo>
                    <a:pt x="6" y="7"/>
                  </a:lnTo>
                  <a:lnTo>
                    <a:pt x="6" y="12"/>
                  </a:lnTo>
                  <a:lnTo>
                    <a:pt x="6" y="14"/>
                  </a:lnTo>
                  <a:lnTo>
                    <a:pt x="7" y="18"/>
                  </a:lnTo>
                  <a:lnTo>
                    <a:pt x="9" y="21"/>
                  </a:lnTo>
                  <a:lnTo>
                    <a:pt x="10" y="25"/>
                  </a:lnTo>
                  <a:lnTo>
                    <a:pt x="11" y="28"/>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14" name="Freeform 1143"/>
            <p:cNvSpPr>
              <a:spLocks/>
            </p:cNvSpPr>
            <p:nvPr/>
          </p:nvSpPr>
          <p:spPr bwMode="auto">
            <a:xfrm>
              <a:off x="3563" y="2211"/>
              <a:ext cx="6" cy="2"/>
            </a:xfrm>
            <a:custGeom>
              <a:avLst/>
              <a:gdLst>
                <a:gd name="T0" fmla="*/ 0 w 23"/>
                <a:gd name="T1" fmla="*/ 0 h 11"/>
                <a:gd name="T2" fmla="*/ 0 w 23"/>
                <a:gd name="T3" fmla="*/ 0 h 11"/>
                <a:gd name="T4" fmla="*/ 0 w 23"/>
                <a:gd name="T5" fmla="*/ 0 h 11"/>
                <a:gd name="T6" fmla="*/ 0 w 23"/>
                <a:gd name="T7" fmla="*/ 0 h 11"/>
                <a:gd name="T8" fmla="*/ 0 w 23"/>
                <a:gd name="T9" fmla="*/ 0 h 11"/>
                <a:gd name="T10" fmla="*/ 0 w 23"/>
                <a:gd name="T11" fmla="*/ 0 h 11"/>
                <a:gd name="T12" fmla="*/ 0 w 23"/>
                <a:gd name="T13" fmla="*/ 0 h 11"/>
                <a:gd name="T14" fmla="*/ 0 w 23"/>
                <a:gd name="T15" fmla="*/ 0 h 11"/>
                <a:gd name="T16" fmla="*/ 0 w 23"/>
                <a:gd name="T17" fmla="*/ 0 h 11"/>
                <a:gd name="T18" fmla="*/ 0 w 23"/>
                <a:gd name="T19" fmla="*/ 0 h 11"/>
                <a:gd name="T20" fmla="*/ 0 w 23"/>
                <a:gd name="T21" fmla="*/ 0 h 11"/>
                <a:gd name="T22" fmla="*/ 0 w 23"/>
                <a:gd name="T23" fmla="*/ 0 h 11"/>
                <a:gd name="T24" fmla="*/ 0 w 23"/>
                <a:gd name="T25" fmla="*/ 0 h 11"/>
                <a:gd name="T26" fmla="*/ 0 w 23"/>
                <a:gd name="T27" fmla="*/ 0 h 11"/>
                <a:gd name="T28" fmla="*/ 0 w 23"/>
                <a:gd name="T29" fmla="*/ 0 h 11"/>
                <a:gd name="T30" fmla="*/ 0 w 23"/>
                <a:gd name="T31" fmla="*/ 0 h 11"/>
                <a:gd name="T32" fmla="*/ 0 w 23"/>
                <a:gd name="T33" fmla="*/ 0 h 11"/>
                <a:gd name="T34" fmla="*/ 0 w 23"/>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11">
                  <a:moveTo>
                    <a:pt x="23" y="4"/>
                  </a:moveTo>
                  <a:lnTo>
                    <a:pt x="21" y="5"/>
                  </a:lnTo>
                  <a:lnTo>
                    <a:pt x="18" y="7"/>
                  </a:lnTo>
                  <a:lnTo>
                    <a:pt x="14" y="7"/>
                  </a:lnTo>
                  <a:lnTo>
                    <a:pt x="10" y="8"/>
                  </a:lnTo>
                  <a:lnTo>
                    <a:pt x="6" y="10"/>
                  </a:lnTo>
                  <a:lnTo>
                    <a:pt x="3" y="11"/>
                  </a:lnTo>
                  <a:lnTo>
                    <a:pt x="0" y="10"/>
                  </a:lnTo>
                  <a:lnTo>
                    <a:pt x="2" y="7"/>
                  </a:lnTo>
                  <a:lnTo>
                    <a:pt x="4" y="6"/>
                  </a:lnTo>
                  <a:lnTo>
                    <a:pt x="8" y="4"/>
                  </a:lnTo>
                  <a:lnTo>
                    <a:pt x="10" y="1"/>
                  </a:lnTo>
                  <a:lnTo>
                    <a:pt x="15" y="1"/>
                  </a:lnTo>
                  <a:lnTo>
                    <a:pt x="17" y="0"/>
                  </a:lnTo>
                  <a:lnTo>
                    <a:pt x="21" y="1"/>
                  </a:lnTo>
                  <a:lnTo>
                    <a:pt x="22" y="1"/>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15" name="Freeform 1144"/>
            <p:cNvSpPr>
              <a:spLocks/>
            </p:cNvSpPr>
            <p:nvPr/>
          </p:nvSpPr>
          <p:spPr bwMode="auto">
            <a:xfrm>
              <a:off x="3591" y="2211"/>
              <a:ext cx="5" cy="7"/>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w 17"/>
                <a:gd name="T35" fmla="*/ 0 h 28"/>
                <a:gd name="T36" fmla="*/ 0 w 17"/>
                <a:gd name="T37" fmla="*/ 0 h 28"/>
                <a:gd name="T38" fmla="*/ 0 w 17"/>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28">
                  <a:moveTo>
                    <a:pt x="17" y="23"/>
                  </a:moveTo>
                  <a:lnTo>
                    <a:pt x="15" y="24"/>
                  </a:lnTo>
                  <a:lnTo>
                    <a:pt x="15" y="25"/>
                  </a:lnTo>
                  <a:lnTo>
                    <a:pt x="14" y="26"/>
                  </a:lnTo>
                  <a:lnTo>
                    <a:pt x="13" y="28"/>
                  </a:lnTo>
                  <a:lnTo>
                    <a:pt x="11" y="23"/>
                  </a:lnTo>
                  <a:lnTo>
                    <a:pt x="7" y="17"/>
                  </a:lnTo>
                  <a:lnTo>
                    <a:pt x="5" y="13"/>
                  </a:lnTo>
                  <a:lnTo>
                    <a:pt x="3" y="10"/>
                  </a:lnTo>
                  <a:lnTo>
                    <a:pt x="2" y="7"/>
                  </a:lnTo>
                  <a:lnTo>
                    <a:pt x="1" y="4"/>
                  </a:lnTo>
                  <a:lnTo>
                    <a:pt x="0" y="1"/>
                  </a:lnTo>
                  <a:lnTo>
                    <a:pt x="1" y="0"/>
                  </a:lnTo>
                  <a:lnTo>
                    <a:pt x="3" y="1"/>
                  </a:lnTo>
                  <a:lnTo>
                    <a:pt x="7" y="4"/>
                  </a:lnTo>
                  <a:lnTo>
                    <a:pt x="9" y="7"/>
                  </a:lnTo>
                  <a:lnTo>
                    <a:pt x="13" y="13"/>
                  </a:lnTo>
                  <a:lnTo>
                    <a:pt x="15" y="19"/>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16" name="Freeform 1145"/>
            <p:cNvSpPr>
              <a:spLocks/>
            </p:cNvSpPr>
            <p:nvPr/>
          </p:nvSpPr>
          <p:spPr bwMode="auto">
            <a:xfrm>
              <a:off x="3587" y="2214"/>
              <a:ext cx="5" cy="9"/>
            </a:xfrm>
            <a:custGeom>
              <a:avLst/>
              <a:gdLst>
                <a:gd name="T0" fmla="*/ 0 w 19"/>
                <a:gd name="T1" fmla="*/ 0 h 36"/>
                <a:gd name="T2" fmla="*/ 0 w 19"/>
                <a:gd name="T3" fmla="*/ 0 h 36"/>
                <a:gd name="T4" fmla="*/ 0 w 19"/>
                <a:gd name="T5" fmla="*/ 0 h 36"/>
                <a:gd name="T6" fmla="*/ 0 w 19"/>
                <a:gd name="T7" fmla="*/ 0 h 36"/>
                <a:gd name="T8" fmla="*/ 0 w 19"/>
                <a:gd name="T9" fmla="*/ 0 h 36"/>
                <a:gd name="T10" fmla="*/ 0 w 19"/>
                <a:gd name="T11" fmla="*/ 0 h 36"/>
                <a:gd name="T12" fmla="*/ 0 w 19"/>
                <a:gd name="T13" fmla="*/ 0 h 36"/>
                <a:gd name="T14" fmla="*/ 0 w 19"/>
                <a:gd name="T15" fmla="*/ 0 h 36"/>
                <a:gd name="T16" fmla="*/ 0 w 19"/>
                <a:gd name="T17" fmla="*/ 0 h 36"/>
                <a:gd name="T18" fmla="*/ 0 w 19"/>
                <a:gd name="T19" fmla="*/ 0 h 36"/>
                <a:gd name="T20" fmla="*/ 0 w 19"/>
                <a:gd name="T21" fmla="*/ 0 h 36"/>
                <a:gd name="T22" fmla="*/ 0 w 19"/>
                <a:gd name="T23" fmla="*/ 0 h 36"/>
                <a:gd name="T24" fmla="*/ 0 w 19"/>
                <a:gd name="T25" fmla="*/ 0 h 36"/>
                <a:gd name="T26" fmla="*/ 0 w 19"/>
                <a:gd name="T27" fmla="*/ 0 h 36"/>
                <a:gd name="T28" fmla="*/ 0 w 19"/>
                <a:gd name="T29" fmla="*/ 0 h 36"/>
                <a:gd name="T30" fmla="*/ 0 w 19"/>
                <a:gd name="T31" fmla="*/ 0 h 36"/>
                <a:gd name="T32" fmla="*/ 0 w 19"/>
                <a:gd name="T33" fmla="*/ 0 h 36"/>
                <a:gd name="T34" fmla="*/ 0 w 19"/>
                <a:gd name="T35" fmla="*/ 0 h 36"/>
                <a:gd name="T36" fmla="*/ 0 w 19"/>
                <a:gd name="T37" fmla="*/ 0 h 36"/>
                <a:gd name="T38" fmla="*/ 0 w 19"/>
                <a:gd name="T39" fmla="*/ 0 h 36"/>
                <a:gd name="T40" fmla="*/ 0 w 19"/>
                <a:gd name="T41" fmla="*/ 0 h 36"/>
                <a:gd name="T42" fmla="*/ 0 w 19"/>
                <a:gd name="T43" fmla="*/ 0 h 36"/>
                <a:gd name="T44" fmla="*/ 0 w 19"/>
                <a:gd name="T45" fmla="*/ 0 h 36"/>
                <a:gd name="T46" fmla="*/ 0 w 19"/>
                <a:gd name="T47" fmla="*/ 0 h 36"/>
                <a:gd name="T48" fmla="*/ 0 w 19"/>
                <a:gd name="T49" fmla="*/ 0 h 36"/>
                <a:gd name="T50" fmla="*/ 0 w 19"/>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36">
                  <a:moveTo>
                    <a:pt x="19" y="29"/>
                  </a:moveTo>
                  <a:lnTo>
                    <a:pt x="18" y="30"/>
                  </a:lnTo>
                  <a:lnTo>
                    <a:pt x="17" y="31"/>
                  </a:lnTo>
                  <a:lnTo>
                    <a:pt x="16" y="34"/>
                  </a:lnTo>
                  <a:lnTo>
                    <a:pt x="14" y="36"/>
                  </a:lnTo>
                  <a:lnTo>
                    <a:pt x="13" y="34"/>
                  </a:lnTo>
                  <a:lnTo>
                    <a:pt x="12" y="31"/>
                  </a:lnTo>
                  <a:lnTo>
                    <a:pt x="12" y="28"/>
                  </a:lnTo>
                  <a:lnTo>
                    <a:pt x="11" y="24"/>
                  </a:lnTo>
                  <a:lnTo>
                    <a:pt x="8" y="20"/>
                  </a:lnTo>
                  <a:lnTo>
                    <a:pt x="7" y="16"/>
                  </a:lnTo>
                  <a:lnTo>
                    <a:pt x="4" y="11"/>
                  </a:lnTo>
                  <a:lnTo>
                    <a:pt x="1" y="7"/>
                  </a:lnTo>
                  <a:lnTo>
                    <a:pt x="0" y="4"/>
                  </a:lnTo>
                  <a:lnTo>
                    <a:pt x="0" y="0"/>
                  </a:lnTo>
                  <a:lnTo>
                    <a:pt x="2" y="0"/>
                  </a:lnTo>
                  <a:lnTo>
                    <a:pt x="7" y="4"/>
                  </a:lnTo>
                  <a:lnTo>
                    <a:pt x="8" y="6"/>
                  </a:lnTo>
                  <a:lnTo>
                    <a:pt x="11" y="10"/>
                  </a:lnTo>
                  <a:lnTo>
                    <a:pt x="12" y="12"/>
                  </a:lnTo>
                  <a:lnTo>
                    <a:pt x="14" y="16"/>
                  </a:lnTo>
                  <a:lnTo>
                    <a:pt x="16" y="19"/>
                  </a:lnTo>
                  <a:lnTo>
                    <a:pt x="17" y="22"/>
                  </a:lnTo>
                  <a:lnTo>
                    <a:pt x="18" y="25"/>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17" name="Freeform 1146"/>
            <p:cNvSpPr>
              <a:spLocks/>
            </p:cNvSpPr>
            <p:nvPr/>
          </p:nvSpPr>
          <p:spPr bwMode="auto">
            <a:xfrm>
              <a:off x="3545" y="2094"/>
              <a:ext cx="40" cy="66"/>
            </a:xfrm>
            <a:custGeom>
              <a:avLst/>
              <a:gdLst>
                <a:gd name="T0" fmla="*/ 0 w 162"/>
                <a:gd name="T1" fmla="*/ 0 h 266"/>
                <a:gd name="T2" fmla="*/ 0 w 162"/>
                <a:gd name="T3" fmla="*/ 0 h 266"/>
                <a:gd name="T4" fmla="*/ 0 w 162"/>
                <a:gd name="T5" fmla="*/ 0 h 266"/>
                <a:gd name="T6" fmla="*/ 0 w 162"/>
                <a:gd name="T7" fmla="*/ 0 h 266"/>
                <a:gd name="T8" fmla="*/ 0 w 162"/>
                <a:gd name="T9" fmla="*/ 0 h 266"/>
                <a:gd name="T10" fmla="*/ 0 w 162"/>
                <a:gd name="T11" fmla="*/ 0 h 266"/>
                <a:gd name="T12" fmla="*/ 0 w 162"/>
                <a:gd name="T13" fmla="*/ 0 h 266"/>
                <a:gd name="T14" fmla="*/ 0 w 162"/>
                <a:gd name="T15" fmla="*/ 0 h 266"/>
                <a:gd name="T16" fmla="*/ 0 w 162"/>
                <a:gd name="T17" fmla="*/ 0 h 266"/>
                <a:gd name="T18" fmla="*/ 0 w 162"/>
                <a:gd name="T19" fmla="*/ 0 h 266"/>
                <a:gd name="T20" fmla="*/ 0 w 162"/>
                <a:gd name="T21" fmla="*/ 0 h 266"/>
                <a:gd name="T22" fmla="*/ 0 w 162"/>
                <a:gd name="T23" fmla="*/ 0 h 266"/>
                <a:gd name="T24" fmla="*/ 0 w 162"/>
                <a:gd name="T25" fmla="*/ 0 h 266"/>
                <a:gd name="T26" fmla="*/ 0 w 162"/>
                <a:gd name="T27" fmla="*/ 0 h 266"/>
                <a:gd name="T28" fmla="*/ 0 w 162"/>
                <a:gd name="T29" fmla="*/ 0 h 266"/>
                <a:gd name="T30" fmla="*/ 0 w 162"/>
                <a:gd name="T31" fmla="*/ 0 h 266"/>
                <a:gd name="T32" fmla="*/ 0 w 162"/>
                <a:gd name="T33" fmla="*/ 0 h 266"/>
                <a:gd name="T34" fmla="*/ 0 w 162"/>
                <a:gd name="T35" fmla="*/ 0 h 266"/>
                <a:gd name="T36" fmla="*/ 0 w 162"/>
                <a:gd name="T37" fmla="*/ 0 h 266"/>
                <a:gd name="T38" fmla="*/ 0 w 162"/>
                <a:gd name="T39" fmla="*/ 0 h 266"/>
                <a:gd name="T40" fmla="*/ 0 w 162"/>
                <a:gd name="T41" fmla="*/ 0 h 266"/>
                <a:gd name="T42" fmla="*/ 0 w 162"/>
                <a:gd name="T43" fmla="*/ 0 h 266"/>
                <a:gd name="T44" fmla="*/ 0 w 162"/>
                <a:gd name="T45" fmla="*/ 0 h 266"/>
                <a:gd name="T46" fmla="*/ 0 w 162"/>
                <a:gd name="T47" fmla="*/ 0 h 266"/>
                <a:gd name="T48" fmla="*/ 0 w 162"/>
                <a:gd name="T49" fmla="*/ 0 h 266"/>
                <a:gd name="T50" fmla="*/ 0 w 162"/>
                <a:gd name="T51" fmla="*/ 0 h 266"/>
                <a:gd name="T52" fmla="*/ 0 w 162"/>
                <a:gd name="T53" fmla="*/ 0 h 266"/>
                <a:gd name="T54" fmla="*/ 0 w 162"/>
                <a:gd name="T55" fmla="*/ 0 h 266"/>
                <a:gd name="T56" fmla="*/ 0 w 162"/>
                <a:gd name="T57" fmla="*/ 0 h 266"/>
                <a:gd name="T58" fmla="*/ 0 w 162"/>
                <a:gd name="T59" fmla="*/ 0 h 266"/>
                <a:gd name="T60" fmla="*/ 0 w 162"/>
                <a:gd name="T61" fmla="*/ 0 h 266"/>
                <a:gd name="T62" fmla="*/ 0 w 162"/>
                <a:gd name="T63" fmla="*/ 0 h 266"/>
                <a:gd name="T64" fmla="*/ 0 w 162"/>
                <a:gd name="T65" fmla="*/ 0 h 266"/>
                <a:gd name="T66" fmla="*/ 0 w 162"/>
                <a:gd name="T67" fmla="*/ 0 h 266"/>
                <a:gd name="T68" fmla="*/ 0 w 162"/>
                <a:gd name="T69" fmla="*/ 0 h 266"/>
                <a:gd name="T70" fmla="*/ 0 w 162"/>
                <a:gd name="T71" fmla="*/ 0 h 266"/>
                <a:gd name="T72" fmla="*/ 0 w 162"/>
                <a:gd name="T73" fmla="*/ 0 h 266"/>
                <a:gd name="T74" fmla="*/ 0 w 162"/>
                <a:gd name="T75" fmla="*/ 0 h 266"/>
                <a:gd name="T76" fmla="*/ 0 w 162"/>
                <a:gd name="T77" fmla="*/ 0 h 266"/>
                <a:gd name="T78" fmla="*/ 0 w 162"/>
                <a:gd name="T79" fmla="*/ 0 h 266"/>
                <a:gd name="T80" fmla="*/ 0 w 162"/>
                <a:gd name="T81" fmla="*/ 0 h 266"/>
                <a:gd name="T82" fmla="*/ 0 w 162"/>
                <a:gd name="T83" fmla="*/ 0 h 266"/>
                <a:gd name="T84" fmla="*/ 0 w 162"/>
                <a:gd name="T85" fmla="*/ 0 h 266"/>
                <a:gd name="T86" fmla="*/ 0 w 162"/>
                <a:gd name="T87" fmla="*/ 0 h 266"/>
                <a:gd name="T88" fmla="*/ 0 w 162"/>
                <a:gd name="T89" fmla="*/ 0 h 266"/>
                <a:gd name="T90" fmla="*/ 0 w 162"/>
                <a:gd name="T91" fmla="*/ 0 h 266"/>
                <a:gd name="T92" fmla="*/ 0 w 162"/>
                <a:gd name="T93" fmla="*/ 0 h 266"/>
                <a:gd name="T94" fmla="*/ 0 w 162"/>
                <a:gd name="T95" fmla="*/ 0 h 266"/>
                <a:gd name="T96" fmla="*/ 0 w 162"/>
                <a:gd name="T97" fmla="*/ 0 h 266"/>
                <a:gd name="T98" fmla="*/ 0 w 162"/>
                <a:gd name="T99" fmla="*/ 0 h 266"/>
                <a:gd name="T100" fmla="*/ 0 w 162"/>
                <a:gd name="T101" fmla="*/ 0 h 266"/>
                <a:gd name="T102" fmla="*/ 0 w 162"/>
                <a:gd name="T103" fmla="*/ 0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2" h="266">
                  <a:moveTo>
                    <a:pt x="158" y="120"/>
                  </a:moveTo>
                  <a:lnTo>
                    <a:pt x="158" y="127"/>
                  </a:lnTo>
                  <a:lnTo>
                    <a:pt x="160" y="133"/>
                  </a:lnTo>
                  <a:lnTo>
                    <a:pt x="160" y="140"/>
                  </a:lnTo>
                  <a:lnTo>
                    <a:pt x="160" y="147"/>
                  </a:lnTo>
                  <a:lnTo>
                    <a:pt x="160" y="153"/>
                  </a:lnTo>
                  <a:lnTo>
                    <a:pt x="161" y="159"/>
                  </a:lnTo>
                  <a:lnTo>
                    <a:pt x="161" y="164"/>
                  </a:lnTo>
                  <a:lnTo>
                    <a:pt x="162" y="170"/>
                  </a:lnTo>
                  <a:lnTo>
                    <a:pt x="162" y="176"/>
                  </a:lnTo>
                  <a:lnTo>
                    <a:pt x="162" y="182"/>
                  </a:lnTo>
                  <a:lnTo>
                    <a:pt x="162" y="188"/>
                  </a:lnTo>
                  <a:lnTo>
                    <a:pt x="162" y="194"/>
                  </a:lnTo>
                  <a:lnTo>
                    <a:pt x="162" y="201"/>
                  </a:lnTo>
                  <a:lnTo>
                    <a:pt x="162" y="207"/>
                  </a:lnTo>
                  <a:lnTo>
                    <a:pt x="161" y="213"/>
                  </a:lnTo>
                  <a:lnTo>
                    <a:pt x="161" y="221"/>
                  </a:lnTo>
                  <a:lnTo>
                    <a:pt x="160" y="224"/>
                  </a:lnTo>
                  <a:lnTo>
                    <a:pt x="160" y="227"/>
                  </a:lnTo>
                  <a:lnTo>
                    <a:pt x="158" y="231"/>
                  </a:lnTo>
                  <a:lnTo>
                    <a:pt x="158" y="233"/>
                  </a:lnTo>
                  <a:lnTo>
                    <a:pt x="156" y="237"/>
                  </a:lnTo>
                  <a:lnTo>
                    <a:pt x="155" y="239"/>
                  </a:lnTo>
                  <a:lnTo>
                    <a:pt x="154" y="243"/>
                  </a:lnTo>
                  <a:lnTo>
                    <a:pt x="152" y="247"/>
                  </a:lnTo>
                  <a:lnTo>
                    <a:pt x="148" y="251"/>
                  </a:lnTo>
                  <a:lnTo>
                    <a:pt x="144" y="257"/>
                  </a:lnTo>
                  <a:lnTo>
                    <a:pt x="139" y="261"/>
                  </a:lnTo>
                  <a:lnTo>
                    <a:pt x="134" y="266"/>
                  </a:lnTo>
                  <a:lnTo>
                    <a:pt x="125" y="266"/>
                  </a:lnTo>
                  <a:lnTo>
                    <a:pt x="118" y="266"/>
                  </a:lnTo>
                  <a:lnTo>
                    <a:pt x="109" y="266"/>
                  </a:lnTo>
                  <a:lnTo>
                    <a:pt x="102" y="265"/>
                  </a:lnTo>
                  <a:lnTo>
                    <a:pt x="95" y="262"/>
                  </a:lnTo>
                  <a:lnTo>
                    <a:pt x="88" y="260"/>
                  </a:lnTo>
                  <a:lnTo>
                    <a:pt x="81" y="257"/>
                  </a:lnTo>
                  <a:lnTo>
                    <a:pt x="75" y="255"/>
                  </a:lnTo>
                  <a:lnTo>
                    <a:pt x="69" y="251"/>
                  </a:lnTo>
                  <a:lnTo>
                    <a:pt x="61" y="249"/>
                  </a:lnTo>
                  <a:lnTo>
                    <a:pt x="55" y="244"/>
                  </a:lnTo>
                  <a:lnTo>
                    <a:pt x="49" y="241"/>
                  </a:lnTo>
                  <a:lnTo>
                    <a:pt x="42" y="237"/>
                  </a:lnTo>
                  <a:lnTo>
                    <a:pt x="35" y="233"/>
                  </a:lnTo>
                  <a:lnTo>
                    <a:pt x="28" y="229"/>
                  </a:lnTo>
                  <a:lnTo>
                    <a:pt x="22" y="225"/>
                  </a:lnTo>
                  <a:lnTo>
                    <a:pt x="20" y="223"/>
                  </a:lnTo>
                  <a:lnTo>
                    <a:pt x="17" y="219"/>
                  </a:lnTo>
                  <a:lnTo>
                    <a:pt x="15" y="215"/>
                  </a:lnTo>
                  <a:lnTo>
                    <a:pt x="14" y="211"/>
                  </a:lnTo>
                  <a:lnTo>
                    <a:pt x="12" y="205"/>
                  </a:lnTo>
                  <a:lnTo>
                    <a:pt x="10" y="197"/>
                  </a:lnTo>
                  <a:lnTo>
                    <a:pt x="9" y="191"/>
                  </a:lnTo>
                  <a:lnTo>
                    <a:pt x="8" y="184"/>
                  </a:lnTo>
                  <a:lnTo>
                    <a:pt x="6" y="176"/>
                  </a:lnTo>
                  <a:lnTo>
                    <a:pt x="4" y="168"/>
                  </a:lnTo>
                  <a:lnTo>
                    <a:pt x="3" y="159"/>
                  </a:lnTo>
                  <a:lnTo>
                    <a:pt x="3" y="151"/>
                  </a:lnTo>
                  <a:lnTo>
                    <a:pt x="2" y="142"/>
                  </a:lnTo>
                  <a:lnTo>
                    <a:pt x="0" y="134"/>
                  </a:lnTo>
                  <a:lnTo>
                    <a:pt x="0" y="127"/>
                  </a:lnTo>
                  <a:lnTo>
                    <a:pt x="0" y="120"/>
                  </a:lnTo>
                  <a:lnTo>
                    <a:pt x="0" y="114"/>
                  </a:lnTo>
                  <a:lnTo>
                    <a:pt x="0" y="108"/>
                  </a:lnTo>
                  <a:lnTo>
                    <a:pt x="0" y="103"/>
                  </a:lnTo>
                  <a:lnTo>
                    <a:pt x="0" y="98"/>
                  </a:lnTo>
                  <a:lnTo>
                    <a:pt x="0" y="92"/>
                  </a:lnTo>
                  <a:lnTo>
                    <a:pt x="0" y="87"/>
                  </a:lnTo>
                  <a:lnTo>
                    <a:pt x="0" y="82"/>
                  </a:lnTo>
                  <a:lnTo>
                    <a:pt x="0" y="78"/>
                  </a:lnTo>
                  <a:lnTo>
                    <a:pt x="0" y="73"/>
                  </a:lnTo>
                  <a:lnTo>
                    <a:pt x="0" y="68"/>
                  </a:lnTo>
                  <a:lnTo>
                    <a:pt x="0" y="63"/>
                  </a:lnTo>
                  <a:lnTo>
                    <a:pt x="0" y="60"/>
                  </a:lnTo>
                  <a:lnTo>
                    <a:pt x="0" y="55"/>
                  </a:lnTo>
                  <a:lnTo>
                    <a:pt x="2" y="50"/>
                  </a:lnTo>
                  <a:lnTo>
                    <a:pt x="2" y="45"/>
                  </a:lnTo>
                  <a:lnTo>
                    <a:pt x="3" y="41"/>
                  </a:lnTo>
                  <a:lnTo>
                    <a:pt x="3" y="36"/>
                  </a:lnTo>
                  <a:lnTo>
                    <a:pt x="4" y="31"/>
                  </a:lnTo>
                  <a:lnTo>
                    <a:pt x="5" y="26"/>
                  </a:lnTo>
                  <a:lnTo>
                    <a:pt x="8" y="23"/>
                  </a:lnTo>
                  <a:lnTo>
                    <a:pt x="8" y="18"/>
                  </a:lnTo>
                  <a:lnTo>
                    <a:pt x="10" y="14"/>
                  </a:lnTo>
                  <a:lnTo>
                    <a:pt x="12" y="9"/>
                  </a:lnTo>
                  <a:lnTo>
                    <a:pt x="14" y="7"/>
                  </a:lnTo>
                  <a:lnTo>
                    <a:pt x="15" y="6"/>
                  </a:lnTo>
                  <a:lnTo>
                    <a:pt x="16" y="6"/>
                  </a:lnTo>
                  <a:lnTo>
                    <a:pt x="17" y="7"/>
                  </a:lnTo>
                  <a:lnTo>
                    <a:pt x="17" y="9"/>
                  </a:lnTo>
                  <a:lnTo>
                    <a:pt x="17" y="15"/>
                  </a:lnTo>
                  <a:lnTo>
                    <a:pt x="16" y="20"/>
                  </a:lnTo>
                  <a:lnTo>
                    <a:pt x="15" y="25"/>
                  </a:lnTo>
                  <a:lnTo>
                    <a:pt x="12" y="30"/>
                  </a:lnTo>
                  <a:lnTo>
                    <a:pt x="11" y="35"/>
                  </a:lnTo>
                  <a:lnTo>
                    <a:pt x="10" y="41"/>
                  </a:lnTo>
                  <a:lnTo>
                    <a:pt x="9" y="43"/>
                  </a:lnTo>
                  <a:lnTo>
                    <a:pt x="9" y="47"/>
                  </a:lnTo>
                  <a:lnTo>
                    <a:pt x="9" y="49"/>
                  </a:lnTo>
                  <a:lnTo>
                    <a:pt x="9" y="53"/>
                  </a:lnTo>
                  <a:lnTo>
                    <a:pt x="8" y="63"/>
                  </a:lnTo>
                  <a:lnTo>
                    <a:pt x="8" y="73"/>
                  </a:lnTo>
                  <a:lnTo>
                    <a:pt x="8" y="84"/>
                  </a:lnTo>
                  <a:lnTo>
                    <a:pt x="8" y="94"/>
                  </a:lnTo>
                  <a:lnTo>
                    <a:pt x="8" y="105"/>
                  </a:lnTo>
                  <a:lnTo>
                    <a:pt x="8" y="116"/>
                  </a:lnTo>
                  <a:lnTo>
                    <a:pt x="8" y="126"/>
                  </a:lnTo>
                  <a:lnTo>
                    <a:pt x="8" y="136"/>
                  </a:lnTo>
                  <a:lnTo>
                    <a:pt x="8" y="146"/>
                  </a:lnTo>
                  <a:lnTo>
                    <a:pt x="10" y="157"/>
                  </a:lnTo>
                  <a:lnTo>
                    <a:pt x="11" y="166"/>
                  </a:lnTo>
                  <a:lnTo>
                    <a:pt x="12" y="177"/>
                  </a:lnTo>
                  <a:lnTo>
                    <a:pt x="15" y="187"/>
                  </a:lnTo>
                  <a:lnTo>
                    <a:pt x="18" y="197"/>
                  </a:lnTo>
                  <a:lnTo>
                    <a:pt x="22" y="207"/>
                  </a:lnTo>
                  <a:lnTo>
                    <a:pt x="26" y="218"/>
                  </a:lnTo>
                  <a:lnTo>
                    <a:pt x="30" y="221"/>
                  </a:lnTo>
                  <a:lnTo>
                    <a:pt x="36" y="225"/>
                  </a:lnTo>
                  <a:lnTo>
                    <a:pt x="41" y="229"/>
                  </a:lnTo>
                  <a:lnTo>
                    <a:pt x="46" y="232"/>
                  </a:lnTo>
                  <a:lnTo>
                    <a:pt x="51" y="235"/>
                  </a:lnTo>
                  <a:lnTo>
                    <a:pt x="55" y="238"/>
                  </a:lnTo>
                  <a:lnTo>
                    <a:pt x="60" y="241"/>
                  </a:lnTo>
                  <a:lnTo>
                    <a:pt x="66" y="244"/>
                  </a:lnTo>
                  <a:lnTo>
                    <a:pt x="71" y="245"/>
                  </a:lnTo>
                  <a:lnTo>
                    <a:pt x="76" y="248"/>
                  </a:lnTo>
                  <a:lnTo>
                    <a:pt x="81" y="249"/>
                  </a:lnTo>
                  <a:lnTo>
                    <a:pt x="87" y="251"/>
                  </a:lnTo>
                  <a:lnTo>
                    <a:pt x="91" y="254"/>
                  </a:lnTo>
                  <a:lnTo>
                    <a:pt x="97" y="255"/>
                  </a:lnTo>
                  <a:lnTo>
                    <a:pt x="104" y="256"/>
                  </a:lnTo>
                  <a:lnTo>
                    <a:pt x="110" y="259"/>
                  </a:lnTo>
                  <a:lnTo>
                    <a:pt x="114" y="260"/>
                  </a:lnTo>
                  <a:lnTo>
                    <a:pt x="118" y="260"/>
                  </a:lnTo>
                  <a:lnTo>
                    <a:pt x="121" y="260"/>
                  </a:lnTo>
                  <a:lnTo>
                    <a:pt x="125" y="260"/>
                  </a:lnTo>
                  <a:lnTo>
                    <a:pt x="128" y="260"/>
                  </a:lnTo>
                  <a:lnTo>
                    <a:pt x="132" y="259"/>
                  </a:lnTo>
                  <a:lnTo>
                    <a:pt x="134" y="256"/>
                  </a:lnTo>
                  <a:lnTo>
                    <a:pt x="137" y="255"/>
                  </a:lnTo>
                  <a:lnTo>
                    <a:pt x="139" y="251"/>
                  </a:lnTo>
                  <a:lnTo>
                    <a:pt x="140" y="248"/>
                  </a:lnTo>
                  <a:lnTo>
                    <a:pt x="143" y="245"/>
                  </a:lnTo>
                  <a:lnTo>
                    <a:pt x="145" y="243"/>
                  </a:lnTo>
                  <a:lnTo>
                    <a:pt x="145" y="239"/>
                  </a:lnTo>
                  <a:lnTo>
                    <a:pt x="148" y="236"/>
                  </a:lnTo>
                  <a:lnTo>
                    <a:pt x="149" y="233"/>
                  </a:lnTo>
                  <a:lnTo>
                    <a:pt x="150" y="231"/>
                  </a:lnTo>
                  <a:lnTo>
                    <a:pt x="151" y="227"/>
                  </a:lnTo>
                  <a:lnTo>
                    <a:pt x="152" y="224"/>
                  </a:lnTo>
                  <a:lnTo>
                    <a:pt x="152" y="221"/>
                  </a:lnTo>
                  <a:lnTo>
                    <a:pt x="154" y="218"/>
                  </a:lnTo>
                  <a:lnTo>
                    <a:pt x="155" y="214"/>
                  </a:lnTo>
                  <a:lnTo>
                    <a:pt x="155" y="211"/>
                  </a:lnTo>
                  <a:lnTo>
                    <a:pt x="155" y="207"/>
                  </a:lnTo>
                  <a:lnTo>
                    <a:pt x="155" y="203"/>
                  </a:lnTo>
                  <a:lnTo>
                    <a:pt x="155" y="200"/>
                  </a:lnTo>
                  <a:lnTo>
                    <a:pt x="155" y="197"/>
                  </a:lnTo>
                  <a:lnTo>
                    <a:pt x="155" y="194"/>
                  </a:lnTo>
                  <a:lnTo>
                    <a:pt x="155" y="191"/>
                  </a:lnTo>
                  <a:lnTo>
                    <a:pt x="155" y="187"/>
                  </a:lnTo>
                  <a:lnTo>
                    <a:pt x="155" y="183"/>
                  </a:lnTo>
                  <a:lnTo>
                    <a:pt x="154" y="179"/>
                  </a:lnTo>
                  <a:lnTo>
                    <a:pt x="154" y="175"/>
                  </a:lnTo>
                  <a:lnTo>
                    <a:pt x="154" y="171"/>
                  </a:lnTo>
                  <a:lnTo>
                    <a:pt x="154" y="168"/>
                  </a:lnTo>
                  <a:lnTo>
                    <a:pt x="152" y="163"/>
                  </a:lnTo>
                  <a:lnTo>
                    <a:pt x="152" y="159"/>
                  </a:lnTo>
                  <a:lnTo>
                    <a:pt x="152" y="156"/>
                  </a:lnTo>
                  <a:lnTo>
                    <a:pt x="152" y="153"/>
                  </a:lnTo>
                  <a:lnTo>
                    <a:pt x="152" y="150"/>
                  </a:lnTo>
                  <a:lnTo>
                    <a:pt x="152" y="147"/>
                  </a:lnTo>
                  <a:lnTo>
                    <a:pt x="151" y="141"/>
                  </a:lnTo>
                  <a:lnTo>
                    <a:pt x="151" y="136"/>
                  </a:lnTo>
                  <a:lnTo>
                    <a:pt x="151" y="130"/>
                  </a:lnTo>
                  <a:lnTo>
                    <a:pt x="151" y="124"/>
                  </a:lnTo>
                  <a:lnTo>
                    <a:pt x="150" y="118"/>
                  </a:lnTo>
                  <a:lnTo>
                    <a:pt x="150" y="114"/>
                  </a:lnTo>
                  <a:lnTo>
                    <a:pt x="150" y="108"/>
                  </a:lnTo>
                  <a:lnTo>
                    <a:pt x="149" y="103"/>
                  </a:lnTo>
                  <a:lnTo>
                    <a:pt x="149" y="98"/>
                  </a:lnTo>
                  <a:lnTo>
                    <a:pt x="148" y="93"/>
                  </a:lnTo>
                  <a:lnTo>
                    <a:pt x="146" y="88"/>
                  </a:lnTo>
                  <a:lnTo>
                    <a:pt x="145" y="84"/>
                  </a:lnTo>
                  <a:lnTo>
                    <a:pt x="144" y="79"/>
                  </a:lnTo>
                  <a:lnTo>
                    <a:pt x="142" y="74"/>
                  </a:lnTo>
                  <a:lnTo>
                    <a:pt x="139" y="70"/>
                  </a:lnTo>
                  <a:lnTo>
                    <a:pt x="137" y="67"/>
                  </a:lnTo>
                  <a:lnTo>
                    <a:pt x="132" y="62"/>
                  </a:lnTo>
                  <a:lnTo>
                    <a:pt x="127" y="60"/>
                  </a:lnTo>
                  <a:lnTo>
                    <a:pt x="124" y="57"/>
                  </a:lnTo>
                  <a:lnTo>
                    <a:pt x="121" y="56"/>
                  </a:lnTo>
                  <a:lnTo>
                    <a:pt x="118" y="54"/>
                  </a:lnTo>
                  <a:lnTo>
                    <a:pt x="114" y="53"/>
                  </a:lnTo>
                  <a:lnTo>
                    <a:pt x="110" y="50"/>
                  </a:lnTo>
                  <a:lnTo>
                    <a:pt x="107" y="49"/>
                  </a:lnTo>
                  <a:lnTo>
                    <a:pt x="103" y="47"/>
                  </a:lnTo>
                  <a:lnTo>
                    <a:pt x="100" y="45"/>
                  </a:lnTo>
                  <a:lnTo>
                    <a:pt x="95" y="42"/>
                  </a:lnTo>
                  <a:lnTo>
                    <a:pt x="91" y="39"/>
                  </a:lnTo>
                  <a:lnTo>
                    <a:pt x="87" y="37"/>
                  </a:lnTo>
                  <a:lnTo>
                    <a:pt x="83" y="35"/>
                  </a:lnTo>
                  <a:lnTo>
                    <a:pt x="79" y="32"/>
                  </a:lnTo>
                  <a:lnTo>
                    <a:pt x="76" y="30"/>
                  </a:lnTo>
                  <a:lnTo>
                    <a:pt x="71" y="27"/>
                  </a:lnTo>
                  <a:lnTo>
                    <a:pt x="69" y="26"/>
                  </a:lnTo>
                  <a:lnTo>
                    <a:pt x="64" y="25"/>
                  </a:lnTo>
                  <a:lnTo>
                    <a:pt x="60" y="23"/>
                  </a:lnTo>
                  <a:lnTo>
                    <a:pt x="57" y="21"/>
                  </a:lnTo>
                  <a:lnTo>
                    <a:pt x="53" y="20"/>
                  </a:lnTo>
                  <a:lnTo>
                    <a:pt x="48" y="18"/>
                  </a:lnTo>
                  <a:lnTo>
                    <a:pt x="45" y="17"/>
                  </a:lnTo>
                  <a:lnTo>
                    <a:pt x="40" y="15"/>
                  </a:lnTo>
                  <a:lnTo>
                    <a:pt x="37" y="13"/>
                  </a:lnTo>
                  <a:lnTo>
                    <a:pt x="33" y="11"/>
                  </a:lnTo>
                  <a:lnTo>
                    <a:pt x="29" y="9"/>
                  </a:lnTo>
                  <a:lnTo>
                    <a:pt x="24" y="7"/>
                  </a:lnTo>
                  <a:lnTo>
                    <a:pt x="22" y="6"/>
                  </a:lnTo>
                  <a:lnTo>
                    <a:pt x="20" y="2"/>
                  </a:lnTo>
                  <a:lnTo>
                    <a:pt x="23" y="0"/>
                  </a:lnTo>
                  <a:lnTo>
                    <a:pt x="26" y="0"/>
                  </a:lnTo>
                  <a:lnTo>
                    <a:pt x="28" y="1"/>
                  </a:lnTo>
                  <a:lnTo>
                    <a:pt x="32" y="3"/>
                  </a:lnTo>
                  <a:lnTo>
                    <a:pt x="35" y="5"/>
                  </a:lnTo>
                  <a:lnTo>
                    <a:pt x="39" y="7"/>
                  </a:lnTo>
                  <a:lnTo>
                    <a:pt x="42" y="9"/>
                  </a:lnTo>
                  <a:lnTo>
                    <a:pt x="45" y="11"/>
                  </a:lnTo>
                  <a:lnTo>
                    <a:pt x="48" y="12"/>
                  </a:lnTo>
                  <a:lnTo>
                    <a:pt x="54" y="14"/>
                  </a:lnTo>
                  <a:lnTo>
                    <a:pt x="60" y="15"/>
                  </a:lnTo>
                  <a:lnTo>
                    <a:pt x="65" y="18"/>
                  </a:lnTo>
                  <a:lnTo>
                    <a:pt x="71" y="20"/>
                  </a:lnTo>
                  <a:lnTo>
                    <a:pt x="76" y="23"/>
                  </a:lnTo>
                  <a:lnTo>
                    <a:pt x="81" y="25"/>
                  </a:lnTo>
                  <a:lnTo>
                    <a:pt x="87" y="29"/>
                  </a:lnTo>
                  <a:lnTo>
                    <a:pt x="91" y="32"/>
                  </a:lnTo>
                  <a:lnTo>
                    <a:pt x="96" y="35"/>
                  </a:lnTo>
                  <a:lnTo>
                    <a:pt x="102" y="37"/>
                  </a:lnTo>
                  <a:lnTo>
                    <a:pt x="107" y="41"/>
                  </a:lnTo>
                  <a:lnTo>
                    <a:pt x="113" y="43"/>
                  </a:lnTo>
                  <a:lnTo>
                    <a:pt x="118" y="47"/>
                  </a:lnTo>
                  <a:lnTo>
                    <a:pt x="124" y="49"/>
                  </a:lnTo>
                  <a:lnTo>
                    <a:pt x="128" y="51"/>
                  </a:lnTo>
                  <a:lnTo>
                    <a:pt x="134" y="55"/>
                  </a:lnTo>
                  <a:lnTo>
                    <a:pt x="138" y="57"/>
                  </a:lnTo>
                  <a:lnTo>
                    <a:pt x="140" y="60"/>
                  </a:lnTo>
                  <a:lnTo>
                    <a:pt x="143" y="62"/>
                  </a:lnTo>
                  <a:lnTo>
                    <a:pt x="145" y="67"/>
                  </a:lnTo>
                  <a:lnTo>
                    <a:pt x="146" y="69"/>
                  </a:lnTo>
                  <a:lnTo>
                    <a:pt x="149" y="74"/>
                  </a:lnTo>
                  <a:lnTo>
                    <a:pt x="150" y="79"/>
                  </a:lnTo>
                  <a:lnTo>
                    <a:pt x="152" y="84"/>
                  </a:lnTo>
                  <a:lnTo>
                    <a:pt x="154" y="88"/>
                  </a:lnTo>
                  <a:lnTo>
                    <a:pt x="155" y="93"/>
                  </a:lnTo>
                  <a:lnTo>
                    <a:pt x="155" y="98"/>
                  </a:lnTo>
                  <a:lnTo>
                    <a:pt x="156" y="103"/>
                  </a:lnTo>
                  <a:lnTo>
                    <a:pt x="157" y="108"/>
                  </a:lnTo>
                  <a:lnTo>
                    <a:pt x="157" y="111"/>
                  </a:lnTo>
                  <a:lnTo>
                    <a:pt x="158" y="116"/>
                  </a:lnTo>
                  <a:lnTo>
                    <a:pt x="158"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18" name="Freeform 1147"/>
            <p:cNvSpPr>
              <a:spLocks/>
            </p:cNvSpPr>
            <p:nvPr/>
          </p:nvSpPr>
          <p:spPr bwMode="auto">
            <a:xfrm>
              <a:off x="3460" y="2171"/>
              <a:ext cx="27" cy="8"/>
            </a:xfrm>
            <a:custGeom>
              <a:avLst/>
              <a:gdLst>
                <a:gd name="T0" fmla="*/ 0 w 105"/>
                <a:gd name="T1" fmla="*/ 0 h 35"/>
                <a:gd name="T2" fmla="*/ 0 w 105"/>
                <a:gd name="T3" fmla="*/ 0 h 35"/>
                <a:gd name="T4" fmla="*/ 0 w 105"/>
                <a:gd name="T5" fmla="*/ 0 h 35"/>
                <a:gd name="T6" fmla="*/ 0 w 105"/>
                <a:gd name="T7" fmla="*/ 0 h 35"/>
                <a:gd name="T8" fmla="*/ 0 w 105"/>
                <a:gd name="T9" fmla="*/ 0 h 35"/>
                <a:gd name="T10" fmla="*/ 0 w 105"/>
                <a:gd name="T11" fmla="*/ 0 h 35"/>
                <a:gd name="T12" fmla="*/ 0 w 105"/>
                <a:gd name="T13" fmla="*/ 0 h 35"/>
                <a:gd name="T14" fmla="*/ 0 w 105"/>
                <a:gd name="T15" fmla="*/ 0 h 35"/>
                <a:gd name="T16" fmla="*/ 0 w 105"/>
                <a:gd name="T17" fmla="*/ 0 h 35"/>
                <a:gd name="T18" fmla="*/ 0 w 105"/>
                <a:gd name="T19" fmla="*/ 0 h 35"/>
                <a:gd name="T20" fmla="*/ 0 w 105"/>
                <a:gd name="T21" fmla="*/ 0 h 35"/>
                <a:gd name="T22" fmla="*/ 0 w 105"/>
                <a:gd name="T23" fmla="*/ 0 h 35"/>
                <a:gd name="T24" fmla="*/ 0 w 105"/>
                <a:gd name="T25" fmla="*/ 0 h 35"/>
                <a:gd name="T26" fmla="*/ 0 w 105"/>
                <a:gd name="T27" fmla="*/ 0 h 35"/>
                <a:gd name="T28" fmla="*/ 0 w 105"/>
                <a:gd name="T29" fmla="*/ 0 h 35"/>
                <a:gd name="T30" fmla="*/ 0 w 105"/>
                <a:gd name="T31" fmla="*/ 0 h 35"/>
                <a:gd name="T32" fmla="*/ 0 w 105"/>
                <a:gd name="T33" fmla="*/ 0 h 35"/>
                <a:gd name="T34" fmla="*/ 0 w 105"/>
                <a:gd name="T35" fmla="*/ 0 h 35"/>
                <a:gd name="T36" fmla="*/ 0 w 105"/>
                <a:gd name="T37" fmla="*/ 0 h 35"/>
                <a:gd name="T38" fmla="*/ 0 w 105"/>
                <a:gd name="T39" fmla="*/ 0 h 35"/>
                <a:gd name="T40" fmla="*/ 0 w 105"/>
                <a:gd name="T41" fmla="*/ 0 h 35"/>
                <a:gd name="T42" fmla="*/ 0 w 105"/>
                <a:gd name="T43" fmla="*/ 0 h 35"/>
                <a:gd name="T44" fmla="*/ 0 w 105"/>
                <a:gd name="T45" fmla="*/ 0 h 35"/>
                <a:gd name="T46" fmla="*/ 0 w 105"/>
                <a:gd name="T47" fmla="*/ 0 h 35"/>
                <a:gd name="T48" fmla="*/ 0 w 105"/>
                <a:gd name="T49" fmla="*/ 0 h 35"/>
                <a:gd name="T50" fmla="*/ 0 w 105"/>
                <a:gd name="T51" fmla="*/ 0 h 35"/>
                <a:gd name="T52" fmla="*/ 0 w 105"/>
                <a:gd name="T53" fmla="*/ 0 h 35"/>
                <a:gd name="T54" fmla="*/ 0 w 105"/>
                <a:gd name="T55" fmla="*/ 0 h 35"/>
                <a:gd name="T56" fmla="*/ 0 w 105"/>
                <a:gd name="T57" fmla="*/ 0 h 35"/>
                <a:gd name="T58" fmla="*/ 0 w 105"/>
                <a:gd name="T59" fmla="*/ 0 h 35"/>
                <a:gd name="T60" fmla="*/ 0 w 105"/>
                <a:gd name="T61" fmla="*/ 0 h 35"/>
                <a:gd name="T62" fmla="*/ 0 w 105"/>
                <a:gd name="T63" fmla="*/ 0 h 35"/>
                <a:gd name="T64" fmla="*/ 0 w 105"/>
                <a:gd name="T65" fmla="*/ 0 h 35"/>
                <a:gd name="T66" fmla="*/ 0 w 105"/>
                <a:gd name="T67" fmla="*/ 0 h 35"/>
                <a:gd name="T68" fmla="*/ 0 w 105"/>
                <a:gd name="T69" fmla="*/ 0 h 35"/>
                <a:gd name="T70" fmla="*/ 0 w 105"/>
                <a:gd name="T71" fmla="*/ 0 h 35"/>
                <a:gd name="T72" fmla="*/ 0 w 105"/>
                <a:gd name="T73" fmla="*/ 0 h 35"/>
                <a:gd name="T74" fmla="*/ 0 w 105"/>
                <a:gd name="T75" fmla="*/ 0 h 35"/>
                <a:gd name="T76" fmla="*/ 0 w 105"/>
                <a:gd name="T77" fmla="*/ 0 h 35"/>
                <a:gd name="T78" fmla="*/ 0 w 105"/>
                <a:gd name="T79" fmla="*/ 0 h 35"/>
                <a:gd name="T80" fmla="*/ 0 w 105"/>
                <a:gd name="T81" fmla="*/ 0 h 35"/>
                <a:gd name="T82" fmla="*/ 0 w 105"/>
                <a:gd name="T83" fmla="*/ 0 h 35"/>
                <a:gd name="T84" fmla="*/ 0 w 105"/>
                <a:gd name="T85" fmla="*/ 0 h 35"/>
                <a:gd name="T86" fmla="*/ 0 w 105"/>
                <a:gd name="T87" fmla="*/ 0 h 35"/>
                <a:gd name="T88" fmla="*/ 0 w 105"/>
                <a:gd name="T89" fmla="*/ 0 h 35"/>
                <a:gd name="T90" fmla="*/ 0 w 105"/>
                <a:gd name="T91" fmla="*/ 0 h 35"/>
                <a:gd name="T92" fmla="*/ 0 w 105"/>
                <a:gd name="T93" fmla="*/ 0 h 35"/>
                <a:gd name="T94" fmla="*/ 0 w 105"/>
                <a:gd name="T95" fmla="*/ 0 h 35"/>
                <a:gd name="T96" fmla="*/ 0 w 105"/>
                <a:gd name="T97" fmla="*/ 0 h 35"/>
                <a:gd name="T98" fmla="*/ 0 w 105"/>
                <a:gd name="T99" fmla="*/ 0 h 35"/>
                <a:gd name="T100" fmla="*/ 0 w 105"/>
                <a:gd name="T101" fmla="*/ 0 h 35"/>
                <a:gd name="T102" fmla="*/ 0 w 105"/>
                <a:gd name="T103" fmla="*/ 0 h 35"/>
                <a:gd name="T104" fmla="*/ 0 w 105"/>
                <a:gd name="T105" fmla="*/ 0 h 35"/>
                <a:gd name="T106" fmla="*/ 0 w 105"/>
                <a:gd name="T107" fmla="*/ 0 h 35"/>
                <a:gd name="T108" fmla="*/ 0 w 105"/>
                <a:gd name="T109" fmla="*/ 0 h 35"/>
                <a:gd name="T110" fmla="*/ 0 w 105"/>
                <a:gd name="T111" fmla="*/ 0 h 35"/>
                <a:gd name="T112" fmla="*/ 0 w 105"/>
                <a:gd name="T113" fmla="*/ 0 h 35"/>
                <a:gd name="T114" fmla="*/ 0 w 105"/>
                <a:gd name="T115" fmla="*/ 0 h 35"/>
                <a:gd name="T116" fmla="*/ 0 w 105"/>
                <a:gd name="T117" fmla="*/ 0 h 35"/>
                <a:gd name="T118" fmla="*/ 0 w 105"/>
                <a:gd name="T119" fmla="*/ 0 h 35"/>
                <a:gd name="T120" fmla="*/ 0 w 105"/>
                <a:gd name="T121" fmla="*/ 0 h 35"/>
                <a:gd name="T122" fmla="*/ 0 w 105"/>
                <a:gd name="T123" fmla="*/ 0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 h="35">
                  <a:moveTo>
                    <a:pt x="0" y="2"/>
                  </a:moveTo>
                  <a:lnTo>
                    <a:pt x="6" y="0"/>
                  </a:lnTo>
                  <a:lnTo>
                    <a:pt x="8" y="2"/>
                  </a:lnTo>
                  <a:lnTo>
                    <a:pt x="13" y="4"/>
                  </a:lnTo>
                  <a:lnTo>
                    <a:pt x="18" y="6"/>
                  </a:lnTo>
                  <a:lnTo>
                    <a:pt x="23" y="9"/>
                  </a:lnTo>
                  <a:lnTo>
                    <a:pt x="27" y="11"/>
                  </a:lnTo>
                  <a:lnTo>
                    <a:pt x="33" y="14"/>
                  </a:lnTo>
                  <a:lnTo>
                    <a:pt x="38" y="16"/>
                  </a:lnTo>
                  <a:lnTo>
                    <a:pt x="43" y="17"/>
                  </a:lnTo>
                  <a:lnTo>
                    <a:pt x="45" y="17"/>
                  </a:lnTo>
                  <a:lnTo>
                    <a:pt x="49" y="18"/>
                  </a:lnTo>
                  <a:lnTo>
                    <a:pt x="51" y="18"/>
                  </a:lnTo>
                  <a:lnTo>
                    <a:pt x="55" y="20"/>
                  </a:lnTo>
                  <a:lnTo>
                    <a:pt x="61" y="22"/>
                  </a:lnTo>
                  <a:lnTo>
                    <a:pt x="67" y="23"/>
                  </a:lnTo>
                  <a:lnTo>
                    <a:pt x="72" y="24"/>
                  </a:lnTo>
                  <a:lnTo>
                    <a:pt x="78" y="27"/>
                  </a:lnTo>
                  <a:lnTo>
                    <a:pt x="80" y="27"/>
                  </a:lnTo>
                  <a:lnTo>
                    <a:pt x="84" y="28"/>
                  </a:lnTo>
                  <a:lnTo>
                    <a:pt x="87" y="29"/>
                  </a:lnTo>
                  <a:lnTo>
                    <a:pt x="90" y="30"/>
                  </a:lnTo>
                  <a:lnTo>
                    <a:pt x="93" y="29"/>
                  </a:lnTo>
                  <a:lnTo>
                    <a:pt x="96" y="28"/>
                  </a:lnTo>
                  <a:lnTo>
                    <a:pt x="97" y="26"/>
                  </a:lnTo>
                  <a:lnTo>
                    <a:pt x="98" y="23"/>
                  </a:lnTo>
                  <a:lnTo>
                    <a:pt x="98" y="20"/>
                  </a:lnTo>
                  <a:lnTo>
                    <a:pt x="98" y="17"/>
                  </a:lnTo>
                  <a:lnTo>
                    <a:pt x="99" y="14"/>
                  </a:lnTo>
                  <a:lnTo>
                    <a:pt x="99" y="12"/>
                  </a:lnTo>
                  <a:lnTo>
                    <a:pt x="105" y="11"/>
                  </a:lnTo>
                  <a:lnTo>
                    <a:pt x="104" y="15"/>
                  </a:lnTo>
                  <a:lnTo>
                    <a:pt x="104" y="18"/>
                  </a:lnTo>
                  <a:lnTo>
                    <a:pt x="104" y="23"/>
                  </a:lnTo>
                  <a:lnTo>
                    <a:pt x="104" y="26"/>
                  </a:lnTo>
                  <a:lnTo>
                    <a:pt x="102" y="29"/>
                  </a:lnTo>
                  <a:lnTo>
                    <a:pt x="99" y="33"/>
                  </a:lnTo>
                  <a:lnTo>
                    <a:pt x="96" y="34"/>
                  </a:lnTo>
                  <a:lnTo>
                    <a:pt x="93" y="35"/>
                  </a:lnTo>
                  <a:lnTo>
                    <a:pt x="88" y="35"/>
                  </a:lnTo>
                  <a:lnTo>
                    <a:pt x="85" y="34"/>
                  </a:lnTo>
                  <a:lnTo>
                    <a:pt x="80" y="33"/>
                  </a:lnTo>
                  <a:lnTo>
                    <a:pt x="75" y="32"/>
                  </a:lnTo>
                  <a:lnTo>
                    <a:pt x="70" y="29"/>
                  </a:lnTo>
                  <a:lnTo>
                    <a:pt x="66" y="28"/>
                  </a:lnTo>
                  <a:lnTo>
                    <a:pt x="61" y="27"/>
                  </a:lnTo>
                  <a:lnTo>
                    <a:pt x="56" y="26"/>
                  </a:lnTo>
                  <a:lnTo>
                    <a:pt x="51" y="24"/>
                  </a:lnTo>
                  <a:lnTo>
                    <a:pt x="48" y="23"/>
                  </a:lnTo>
                  <a:lnTo>
                    <a:pt x="43" y="22"/>
                  </a:lnTo>
                  <a:lnTo>
                    <a:pt x="38" y="21"/>
                  </a:lnTo>
                  <a:lnTo>
                    <a:pt x="33" y="18"/>
                  </a:lnTo>
                  <a:lnTo>
                    <a:pt x="29" y="17"/>
                  </a:lnTo>
                  <a:lnTo>
                    <a:pt x="24" y="16"/>
                  </a:lnTo>
                  <a:lnTo>
                    <a:pt x="20" y="14"/>
                  </a:lnTo>
                  <a:lnTo>
                    <a:pt x="15" y="12"/>
                  </a:lnTo>
                  <a:lnTo>
                    <a:pt x="12" y="10"/>
                  </a:lnTo>
                  <a:lnTo>
                    <a:pt x="8" y="9"/>
                  </a:lnTo>
                  <a:lnTo>
                    <a:pt x="5" y="8"/>
                  </a:lnTo>
                  <a:lnTo>
                    <a:pt x="1"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19" name="Freeform 1148"/>
            <p:cNvSpPr>
              <a:spLocks/>
            </p:cNvSpPr>
            <p:nvPr/>
          </p:nvSpPr>
          <p:spPr bwMode="auto">
            <a:xfrm>
              <a:off x="3460" y="2161"/>
              <a:ext cx="29" cy="13"/>
            </a:xfrm>
            <a:custGeom>
              <a:avLst/>
              <a:gdLst>
                <a:gd name="T0" fmla="*/ 0 w 116"/>
                <a:gd name="T1" fmla="*/ 0 h 54"/>
                <a:gd name="T2" fmla="*/ 0 w 116"/>
                <a:gd name="T3" fmla="*/ 0 h 54"/>
                <a:gd name="T4" fmla="*/ 0 w 116"/>
                <a:gd name="T5" fmla="*/ 0 h 54"/>
                <a:gd name="T6" fmla="*/ 0 w 116"/>
                <a:gd name="T7" fmla="*/ 0 h 54"/>
                <a:gd name="T8" fmla="*/ 0 w 116"/>
                <a:gd name="T9" fmla="*/ 0 h 54"/>
                <a:gd name="T10" fmla="*/ 0 w 116"/>
                <a:gd name="T11" fmla="*/ 0 h 54"/>
                <a:gd name="T12" fmla="*/ 0 w 116"/>
                <a:gd name="T13" fmla="*/ 0 h 54"/>
                <a:gd name="T14" fmla="*/ 0 w 116"/>
                <a:gd name="T15" fmla="*/ 0 h 54"/>
                <a:gd name="T16" fmla="*/ 0 w 116"/>
                <a:gd name="T17" fmla="*/ 0 h 54"/>
                <a:gd name="T18" fmla="*/ 0 w 116"/>
                <a:gd name="T19" fmla="*/ 0 h 54"/>
                <a:gd name="T20" fmla="*/ 0 w 116"/>
                <a:gd name="T21" fmla="*/ 0 h 54"/>
                <a:gd name="T22" fmla="*/ 0 w 116"/>
                <a:gd name="T23" fmla="*/ 0 h 54"/>
                <a:gd name="T24" fmla="*/ 0 w 116"/>
                <a:gd name="T25" fmla="*/ 0 h 54"/>
                <a:gd name="T26" fmla="*/ 0 w 116"/>
                <a:gd name="T27" fmla="*/ 0 h 54"/>
                <a:gd name="T28" fmla="*/ 0 w 116"/>
                <a:gd name="T29" fmla="*/ 0 h 54"/>
                <a:gd name="T30" fmla="*/ 0 w 116"/>
                <a:gd name="T31" fmla="*/ 0 h 54"/>
                <a:gd name="T32" fmla="*/ 0 w 116"/>
                <a:gd name="T33" fmla="*/ 0 h 54"/>
                <a:gd name="T34" fmla="*/ 0 w 116"/>
                <a:gd name="T35" fmla="*/ 0 h 54"/>
                <a:gd name="T36" fmla="*/ 0 w 116"/>
                <a:gd name="T37" fmla="*/ 0 h 54"/>
                <a:gd name="T38" fmla="*/ 0 w 116"/>
                <a:gd name="T39" fmla="*/ 0 h 54"/>
                <a:gd name="T40" fmla="*/ 0 w 116"/>
                <a:gd name="T41" fmla="*/ 0 h 54"/>
                <a:gd name="T42" fmla="*/ 0 w 116"/>
                <a:gd name="T43" fmla="*/ 0 h 54"/>
                <a:gd name="T44" fmla="*/ 0 w 116"/>
                <a:gd name="T45" fmla="*/ 0 h 54"/>
                <a:gd name="T46" fmla="*/ 0 w 116"/>
                <a:gd name="T47" fmla="*/ 0 h 54"/>
                <a:gd name="T48" fmla="*/ 0 w 116"/>
                <a:gd name="T49" fmla="*/ 0 h 54"/>
                <a:gd name="T50" fmla="*/ 0 w 116"/>
                <a:gd name="T51" fmla="*/ 0 h 54"/>
                <a:gd name="T52" fmla="*/ 0 w 116"/>
                <a:gd name="T53" fmla="*/ 0 h 54"/>
                <a:gd name="T54" fmla="*/ 0 w 116"/>
                <a:gd name="T55" fmla="*/ 0 h 54"/>
                <a:gd name="T56" fmla="*/ 0 w 116"/>
                <a:gd name="T57" fmla="*/ 0 h 54"/>
                <a:gd name="T58" fmla="*/ 0 w 116"/>
                <a:gd name="T59" fmla="*/ 0 h 54"/>
                <a:gd name="T60" fmla="*/ 0 w 116"/>
                <a:gd name="T61" fmla="*/ 0 h 54"/>
                <a:gd name="T62" fmla="*/ 0 w 116"/>
                <a:gd name="T63" fmla="*/ 0 h 54"/>
                <a:gd name="T64" fmla="*/ 0 w 116"/>
                <a:gd name="T65" fmla="*/ 0 h 54"/>
                <a:gd name="T66" fmla="*/ 0 w 116"/>
                <a:gd name="T67" fmla="*/ 0 h 54"/>
                <a:gd name="T68" fmla="*/ 0 w 116"/>
                <a:gd name="T69" fmla="*/ 0 h 54"/>
                <a:gd name="T70" fmla="*/ 0 w 116"/>
                <a:gd name="T71" fmla="*/ 0 h 54"/>
                <a:gd name="T72" fmla="*/ 0 w 116"/>
                <a:gd name="T73" fmla="*/ 0 h 54"/>
                <a:gd name="T74" fmla="*/ 0 w 116"/>
                <a:gd name="T75" fmla="*/ 0 h 54"/>
                <a:gd name="T76" fmla="*/ 0 w 116"/>
                <a:gd name="T77" fmla="*/ 0 h 54"/>
                <a:gd name="T78" fmla="*/ 0 w 116"/>
                <a:gd name="T79" fmla="*/ 0 h 54"/>
                <a:gd name="T80" fmla="*/ 0 w 116"/>
                <a:gd name="T81" fmla="*/ 0 h 54"/>
                <a:gd name="T82" fmla="*/ 0 w 116"/>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 h="54">
                  <a:moveTo>
                    <a:pt x="0" y="41"/>
                  </a:moveTo>
                  <a:lnTo>
                    <a:pt x="1" y="36"/>
                  </a:lnTo>
                  <a:lnTo>
                    <a:pt x="3" y="31"/>
                  </a:lnTo>
                  <a:lnTo>
                    <a:pt x="6" y="26"/>
                  </a:lnTo>
                  <a:lnTo>
                    <a:pt x="8" y="24"/>
                  </a:lnTo>
                  <a:lnTo>
                    <a:pt x="12" y="20"/>
                  </a:lnTo>
                  <a:lnTo>
                    <a:pt x="15" y="17"/>
                  </a:lnTo>
                  <a:lnTo>
                    <a:pt x="19" y="14"/>
                  </a:lnTo>
                  <a:lnTo>
                    <a:pt x="24" y="12"/>
                  </a:lnTo>
                  <a:lnTo>
                    <a:pt x="29" y="10"/>
                  </a:lnTo>
                  <a:lnTo>
                    <a:pt x="32" y="8"/>
                  </a:lnTo>
                  <a:lnTo>
                    <a:pt x="37" y="6"/>
                  </a:lnTo>
                  <a:lnTo>
                    <a:pt x="42" y="5"/>
                  </a:lnTo>
                  <a:lnTo>
                    <a:pt x="47" y="4"/>
                  </a:lnTo>
                  <a:lnTo>
                    <a:pt x="51" y="4"/>
                  </a:lnTo>
                  <a:lnTo>
                    <a:pt x="56" y="4"/>
                  </a:lnTo>
                  <a:lnTo>
                    <a:pt x="61" y="4"/>
                  </a:lnTo>
                  <a:lnTo>
                    <a:pt x="64" y="2"/>
                  </a:lnTo>
                  <a:lnTo>
                    <a:pt x="68" y="2"/>
                  </a:lnTo>
                  <a:lnTo>
                    <a:pt x="73" y="1"/>
                  </a:lnTo>
                  <a:lnTo>
                    <a:pt x="79" y="1"/>
                  </a:lnTo>
                  <a:lnTo>
                    <a:pt x="84" y="1"/>
                  </a:lnTo>
                  <a:lnTo>
                    <a:pt x="88" y="0"/>
                  </a:lnTo>
                  <a:lnTo>
                    <a:pt x="93" y="0"/>
                  </a:lnTo>
                  <a:lnTo>
                    <a:pt x="99" y="1"/>
                  </a:lnTo>
                  <a:lnTo>
                    <a:pt x="103" y="1"/>
                  </a:lnTo>
                  <a:lnTo>
                    <a:pt x="108" y="4"/>
                  </a:lnTo>
                  <a:lnTo>
                    <a:pt x="111" y="5"/>
                  </a:lnTo>
                  <a:lnTo>
                    <a:pt x="114" y="7"/>
                  </a:lnTo>
                  <a:lnTo>
                    <a:pt x="115" y="10"/>
                  </a:lnTo>
                  <a:lnTo>
                    <a:pt x="116" y="14"/>
                  </a:lnTo>
                  <a:lnTo>
                    <a:pt x="116" y="19"/>
                  </a:lnTo>
                  <a:lnTo>
                    <a:pt x="115" y="24"/>
                  </a:lnTo>
                  <a:lnTo>
                    <a:pt x="114" y="26"/>
                  </a:lnTo>
                  <a:lnTo>
                    <a:pt x="111" y="31"/>
                  </a:lnTo>
                  <a:lnTo>
                    <a:pt x="110" y="35"/>
                  </a:lnTo>
                  <a:lnTo>
                    <a:pt x="109" y="39"/>
                  </a:lnTo>
                  <a:lnTo>
                    <a:pt x="108" y="43"/>
                  </a:lnTo>
                  <a:lnTo>
                    <a:pt x="106" y="48"/>
                  </a:lnTo>
                  <a:lnTo>
                    <a:pt x="105" y="51"/>
                  </a:lnTo>
                  <a:lnTo>
                    <a:pt x="105" y="54"/>
                  </a:lnTo>
                  <a:lnTo>
                    <a:pt x="99" y="54"/>
                  </a:lnTo>
                  <a:lnTo>
                    <a:pt x="99" y="51"/>
                  </a:lnTo>
                  <a:lnTo>
                    <a:pt x="100" y="48"/>
                  </a:lnTo>
                  <a:lnTo>
                    <a:pt x="100" y="44"/>
                  </a:lnTo>
                  <a:lnTo>
                    <a:pt x="103" y="42"/>
                  </a:lnTo>
                  <a:lnTo>
                    <a:pt x="103" y="38"/>
                  </a:lnTo>
                  <a:lnTo>
                    <a:pt x="104" y="35"/>
                  </a:lnTo>
                  <a:lnTo>
                    <a:pt x="105" y="31"/>
                  </a:lnTo>
                  <a:lnTo>
                    <a:pt x="106" y="29"/>
                  </a:lnTo>
                  <a:lnTo>
                    <a:pt x="108" y="25"/>
                  </a:lnTo>
                  <a:lnTo>
                    <a:pt x="109" y="21"/>
                  </a:lnTo>
                  <a:lnTo>
                    <a:pt x="109" y="19"/>
                  </a:lnTo>
                  <a:lnTo>
                    <a:pt x="110" y="17"/>
                  </a:lnTo>
                  <a:lnTo>
                    <a:pt x="110" y="13"/>
                  </a:lnTo>
                  <a:lnTo>
                    <a:pt x="109" y="11"/>
                  </a:lnTo>
                  <a:lnTo>
                    <a:pt x="105" y="10"/>
                  </a:lnTo>
                  <a:lnTo>
                    <a:pt x="102" y="8"/>
                  </a:lnTo>
                  <a:lnTo>
                    <a:pt x="97" y="7"/>
                  </a:lnTo>
                  <a:lnTo>
                    <a:pt x="92" y="7"/>
                  </a:lnTo>
                  <a:lnTo>
                    <a:pt x="87" y="6"/>
                  </a:lnTo>
                  <a:lnTo>
                    <a:pt x="82" y="6"/>
                  </a:lnTo>
                  <a:lnTo>
                    <a:pt x="78" y="6"/>
                  </a:lnTo>
                  <a:lnTo>
                    <a:pt x="72" y="7"/>
                  </a:lnTo>
                  <a:lnTo>
                    <a:pt x="67" y="7"/>
                  </a:lnTo>
                  <a:lnTo>
                    <a:pt x="61" y="8"/>
                  </a:lnTo>
                  <a:lnTo>
                    <a:pt x="55" y="8"/>
                  </a:lnTo>
                  <a:lnTo>
                    <a:pt x="50" y="10"/>
                  </a:lnTo>
                  <a:lnTo>
                    <a:pt x="45" y="11"/>
                  </a:lnTo>
                  <a:lnTo>
                    <a:pt x="39" y="13"/>
                  </a:lnTo>
                  <a:lnTo>
                    <a:pt x="35" y="14"/>
                  </a:lnTo>
                  <a:lnTo>
                    <a:pt x="31" y="17"/>
                  </a:lnTo>
                  <a:lnTo>
                    <a:pt x="27" y="18"/>
                  </a:lnTo>
                  <a:lnTo>
                    <a:pt x="23" y="20"/>
                  </a:lnTo>
                  <a:lnTo>
                    <a:pt x="19" y="23"/>
                  </a:lnTo>
                  <a:lnTo>
                    <a:pt x="14" y="25"/>
                  </a:lnTo>
                  <a:lnTo>
                    <a:pt x="11" y="29"/>
                  </a:lnTo>
                  <a:lnTo>
                    <a:pt x="8" y="32"/>
                  </a:lnTo>
                  <a:lnTo>
                    <a:pt x="7" y="37"/>
                  </a:lnTo>
                  <a:lnTo>
                    <a:pt x="7" y="42"/>
                  </a:lnTo>
                  <a:lnTo>
                    <a:pt x="5" y="43"/>
                  </a:lnTo>
                  <a:lnTo>
                    <a:pt x="2" y="44"/>
                  </a:lnTo>
                  <a:lnTo>
                    <a:pt x="0" y="42"/>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20" name="Freeform 1149"/>
            <p:cNvSpPr>
              <a:spLocks/>
            </p:cNvSpPr>
            <p:nvPr/>
          </p:nvSpPr>
          <p:spPr bwMode="auto">
            <a:xfrm>
              <a:off x="3437" y="2229"/>
              <a:ext cx="24" cy="2"/>
            </a:xfrm>
            <a:custGeom>
              <a:avLst/>
              <a:gdLst>
                <a:gd name="T0" fmla="*/ 0 w 96"/>
                <a:gd name="T1" fmla="*/ 0 h 11"/>
                <a:gd name="T2" fmla="*/ 0 w 96"/>
                <a:gd name="T3" fmla="*/ 0 h 11"/>
                <a:gd name="T4" fmla="*/ 0 w 96"/>
                <a:gd name="T5" fmla="*/ 0 h 11"/>
                <a:gd name="T6" fmla="*/ 0 w 96"/>
                <a:gd name="T7" fmla="*/ 0 h 11"/>
                <a:gd name="T8" fmla="*/ 0 w 96"/>
                <a:gd name="T9" fmla="*/ 0 h 11"/>
                <a:gd name="T10" fmla="*/ 0 w 96"/>
                <a:gd name="T11" fmla="*/ 0 h 11"/>
                <a:gd name="T12" fmla="*/ 0 w 96"/>
                <a:gd name="T13" fmla="*/ 0 h 11"/>
                <a:gd name="T14" fmla="*/ 0 w 96"/>
                <a:gd name="T15" fmla="*/ 0 h 11"/>
                <a:gd name="T16" fmla="*/ 0 w 96"/>
                <a:gd name="T17" fmla="*/ 0 h 11"/>
                <a:gd name="T18" fmla="*/ 0 w 96"/>
                <a:gd name="T19" fmla="*/ 0 h 11"/>
                <a:gd name="T20" fmla="*/ 0 w 96"/>
                <a:gd name="T21" fmla="*/ 0 h 11"/>
                <a:gd name="T22" fmla="*/ 0 w 96"/>
                <a:gd name="T23" fmla="*/ 0 h 11"/>
                <a:gd name="T24" fmla="*/ 0 w 96"/>
                <a:gd name="T25" fmla="*/ 0 h 11"/>
                <a:gd name="T26" fmla="*/ 0 w 96"/>
                <a:gd name="T27" fmla="*/ 0 h 11"/>
                <a:gd name="T28" fmla="*/ 0 w 96"/>
                <a:gd name="T29" fmla="*/ 0 h 11"/>
                <a:gd name="T30" fmla="*/ 0 w 96"/>
                <a:gd name="T31" fmla="*/ 0 h 11"/>
                <a:gd name="T32" fmla="*/ 0 w 96"/>
                <a:gd name="T33" fmla="*/ 0 h 11"/>
                <a:gd name="T34" fmla="*/ 0 w 96"/>
                <a:gd name="T35" fmla="*/ 0 h 11"/>
                <a:gd name="T36" fmla="*/ 0 w 96"/>
                <a:gd name="T37" fmla="*/ 0 h 11"/>
                <a:gd name="T38" fmla="*/ 0 w 96"/>
                <a:gd name="T39" fmla="*/ 0 h 11"/>
                <a:gd name="T40" fmla="*/ 0 w 96"/>
                <a:gd name="T41" fmla="*/ 0 h 11"/>
                <a:gd name="T42" fmla="*/ 0 w 96"/>
                <a:gd name="T43" fmla="*/ 0 h 11"/>
                <a:gd name="T44" fmla="*/ 0 w 96"/>
                <a:gd name="T45" fmla="*/ 0 h 11"/>
                <a:gd name="T46" fmla="*/ 0 w 96"/>
                <a:gd name="T47" fmla="*/ 0 h 11"/>
                <a:gd name="T48" fmla="*/ 0 w 96"/>
                <a:gd name="T49" fmla="*/ 0 h 11"/>
                <a:gd name="T50" fmla="*/ 0 w 96"/>
                <a:gd name="T51" fmla="*/ 0 h 11"/>
                <a:gd name="T52" fmla="*/ 0 w 96"/>
                <a:gd name="T53" fmla="*/ 0 h 11"/>
                <a:gd name="T54" fmla="*/ 0 w 96"/>
                <a:gd name="T55" fmla="*/ 0 h 11"/>
                <a:gd name="T56" fmla="*/ 0 w 96"/>
                <a:gd name="T57" fmla="*/ 0 h 11"/>
                <a:gd name="T58" fmla="*/ 0 w 96"/>
                <a:gd name="T59" fmla="*/ 0 h 11"/>
                <a:gd name="T60" fmla="*/ 0 w 96"/>
                <a:gd name="T61" fmla="*/ 0 h 11"/>
                <a:gd name="T62" fmla="*/ 0 w 96"/>
                <a:gd name="T63" fmla="*/ 0 h 11"/>
                <a:gd name="T64" fmla="*/ 0 w 96"/>
                <a:gd name="T65" fmla="*/ 0 h 11"/>
                <a:gd name="T66" fmla="*/ 0 w 96"/>
                <a:gd name="T67" fmla="*/ 0 h 11"/>
                <a:gd name="T68" fmla="*/ 0 w 96"/>
                <a:gd name="T69" fmla="*/ 0 h 11"/>
                <a:gd name="T70" fmla="*/ 0 w 96"/>
                <a:gd name="T71" fmla="*/ 0 h 11"/>
                <a:gd name="T72" fmla="*/ 0 w 96"/>
                <a:gd name="T73" fmla="*/ 0 h 11"/>
                <a:gd name="T74" fmla="*/ 0 w 96"/>
                <a:gd name="T75" fmla="*/ 0 h 11"/>
                <a:gd name="T76" fmla="*/ 0 w 96"/>
                <a:gd name="T77" fmla="*/ 0 h 11"/>
                <a:gd name="T78" fmla="*/ 0 w 96"/>
                <a:gd name="T79" fmla="*/ 0 h 11"/>
                <a:gd name="T80" fmla="*/ 0 w 96"/>
                <a:gd name="T81" fmla="*/ 0 h 11"/>
                <a:gd name="T82" fmla="*/ 0 w 96"/>
                <a:gd name="T83" fmla="*/ 0 h 11"/>
                <a:gd name="T84" fmla="*/ 0 w 96"/>
                <a:gd name="T85" fmla="*/ 0 h 11"/>
                <a:gd name="T86" fmla="*/ 0 w 96"/>
                <a:gd name="T87" fmla="*/ 0 h 11"/>
                <a:gd name="T88" fmla="*/ 0 w 96"/>
                <a:gd name="T89" fmla="*/ 0 h 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11">
                  <a:moveTo>
                    <a:pt x="96" y="11"/>
                  </a:moveTo>
                  <a:lnTo>
                    <a:pt x="88" y="9"/>
                  </a:lnTo>
                  <a:lnTo>
                    <a:pt x="83" y="9"/>
                  </a:lnTo>
                  <a:lnTo>
                    <a:pt x="77" y="9"/>
                  </a:lnTo>
                  <a:lnTo>
                    <a:pt x="70" y="9"/>
                  </a:lnTo>
                  <a:lnTo>
                    <a:pt x="63" y="8"/>
                  </a:lnTo>
                  <a:lnTo>
                    <a:pt x="55" y="8"/>
                  </a:lnTo>
                  <a:lnTo>
                    <a:pt x="47" y="8"/>
                  </a:lnTo>
                  <a:lnTo>
                    <a:pt x="40" y="7"/>
                  </a:lnTo>
                  <a:lnTo>
                    <a:pt x="31" y="7"/>
                  </a:lnTo>
                  <a:lnTo>
                    <a:pt x="24" y="7"/>
                  </a:lnTo>
                  <a:lnTo>
                    <a:pt x="18" y="7"/>
                  </a:lnTo>
                  <a:lnTo>
                    <a:pt x="14" y="6"/>
                  </a:lnTo>
                  <a:lnTo>
                    <a:pt x="9" y="6"/>
                  </a:lnTo>
                  <a:lnTo>
                    <a:pt x="6" y="6"/>
                  </a:lnTo>
                  <a:lnTo>
                    <a:pt x="3" y="6"/>
                  </a:lnTo>
                  <a:lnTo>
                    <a:pt x="2" y="5"/>
                  </a:lnTo>
                  <a:lnTo>
                    <a:pt x="0" y="3"/>
                  </a:lnTo>
                  <a:lnTo>
                    <a:pt x="2" y="3"/>
                  </a:lnTo>
                  <a:lnTo>
                    <a:pt x="3" y="1"/>
                  </a:lnTo>
                  <a:lnTo>
                    <a:pt x="8" y="1"/>
                  </a:lnTo>
                  <a:lnTo>
                    <a:pt x="10" y="0"/>
                  </a:lnTo>
                  <a:lnTo>
                    <a:pt x="14" y="0"/>
                  </a:lnTo>
                  <a:lnTo>
                    <a:pt x="18" y="0"/>
                  </a:lnTo>
                  <a:lnTo>
                    <a:pt x="23" y="0"/>
                  </a:lnTo>
                  <a:lnTo>
                    <a:pt x="28" y="0"/>
                  </a:lnTo>
                  <a:lnTo>
                    <a:pt x="33" y="1"/>
                  </a:lnTo>
                  <a:lnTo>
                    <a:pt x="36" y="1"/>
                  </a:lnTo>
                  <a:lnTo>
                    <a:pt x="40" y="2"/>
                  </a:lnTo>
                  <a:lnTo>
                    <a:pt x="43" y="2"/>
                  </a:lnTo>
                  <a:lnTo>
                    <a:pt x="48" y="2"/>
                  </a:lnTo>
                  <a:lnTo>
                    <a:pt x="51" y="2"/>
                  </a:lnTo>
                  <a:lnTo>
                    <a:pt x="54" y="2"/>
                  </a:lnTo>
                  <a:lnTo>
                    <a:pt x="58" y="2"/>
                  </a:lnTo>
                  <a:lnTo>
                    <a:pt x="61" y="2"/>
                  </a:lnTo>
                  <a:lnTo>
                    <a:pt x="64" y="2"/>
                  </a:lnTo>
                  <a:lnTo>
                    <a:pt x="67" y="2"/>
                  </a:lnTo>
                  <a:lnTo>
                    <a:pt x="71" y="2"/>
                  </a:lnTo>
                  <a:lnTo>
                    <a:pt x="73" y="2"/>
                  </a:lnTo>
                  <a:lnTo>
                    <a:pt x="78" y="2"/>
                  </a:lnTo>
                  <a:lnTo>
                    <a:pt x="82" y="3"/>
                  </a:lnTo>
                  <a:lnTo>
                    <a:pt x="85" y="3"/>
                  </a:lnTo>
                  <a:lnTo>
                    <a:pt x="90" y="7"/>
                  </a:lnTo>
                  <a:lnTo>
                    <a:pt x="9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21" name="Freeform 1150"/>
            <p:cNvSpPr>
              <a:spLocks/>
            </p:cNvSpPr>
            <p:nvPr/>
          </p:nvSpPr>
          <p:spPr bwMode="auto">
            <a:xfrm>
              <a:off x="3434" y="2226"/>
              <a:ext cx="9" cy="1"/>
            </a:xfrm>
            <a:custGeom>
              <a:avLst/>
              <a:gdLst>
                <a:gd name="T0" fmla="*/ 0 w 40"/>
                <a:gd name="T1" fmla="*/ 0 h 6"/>
                <a:gd name="T2" fmla="*/ 0 w 40"/>
                <a:gd name="T3" fmla="*/ 0 h 6"/>
                <a:gd name="T4" fmla="*/ 0 w 40"/>
                <a:gd name="T5" fmla="*/ 0 h 6"/>
                <a:gd name="T6" fmla="*/ 0 w 40"/>
                <a:gd name="T7" fmla="*/ 0 h 6"/>
                <a:gd name="T8" fmla="*/ 0 w 40"/>
                <a:gd name="T9" fmla="*/ 0 h 6"/>
                <a:gd name="T10" fmla="*/ 0 w 40"/>
                <a:gd name="T11" fmla="*/ 0 h 6"/>
                <a:gd name="T12" fmla="*/ 0 w 40"/>
                <a:gd name="T13" fmla="*/ 0 h 6"/>
                <a:gd name="T14" fmla="*/ 0 w 40"/>
                <a:gd name="T15" fmla="*/ 0 h 6"/>
                <a:gd name="T16" fmla="*/ 0 w 40"/>
                <a:gd name="T17" fmla="*/ 0 h 6"/>
                <a:gd name="T18" fmla="*/ 0 w 40"/>
                <a:gd name="T19" fmla="*/ 0 h 6"/>
                <a:gd name="T20" fmla="*/ 0 w 40"/>
                <a:gd name="T21" fmla="*/ 0 h 6"/>
                <a:gd name="T22" fmla="*/ 0 w 40"/>
                <a:gd name="T23" fmla="*/ 0 h 6"/>
                <a:gd name="T24" fmla="*/ 0 w 40"/>
                <a:gd name="T25" fmla="*/ 0 h 6"/>
                <a:gd name="T26" fmla="*/ 0 w 40"/>
                <a:gd name="T27" fmla="*/ 0 h 6"/>
                <a:gd name="T28" fmla="*/ 0 w 40"/>
                <a:gd name="T29" fmla="*/ 0 h 6"/>
                <a:gd name="T30" fmla="*/ 0 w 40"/>
                <a:gd name="T31" fmla="*/ 0 h 6"/>
                <a:gd name="T32" fmla="*/ 0 w 40"/>
                <a:gd name="T33" fmla="*/ 0 h 6"/>
                <a:gd name="T34" fmla="*/ 0 w 40"/>
                <a:gd name="T35" fmla="*/ 0 h 6"/>
                <a:gd name="T36" fmla="*/ 0 w 40"/>
                <a:gd name="T37" fmla="*/ 0 h 6"/>
                <a:gd name="T38" fmla="*/ 0 w 40"/>
                <a:gd name="T39" fmla="*/ 0 h 6"/>
                <a:gd name="T40" fmla="*/ 0 w 40"/>
                <a:gd name="T41" fmla="*/ 0 h 6"/>
                <a:gd name="T42" fmla="*/ 0 w 40"/>
                <a:gd name="T43" fmla="*/ 0 h 6"/>
                <a:gd name="T44" fmla="*/ 0 w 40"/>
                <a:gd name="T45" fmla="*/ 0 h 6"/>
                <a:gd name="T46" fmla="*/ 0 w 40"/>
                <a:gd name="T47" fmla="*/ 0 h 6"/>
                <a:gd name="T48" fmla="*/ 0 w 40"/>
                <a:gd name="T49" fmla="*/ 0 h 6"/>
                <a:gd name="T50" fmla="*/ 0 w 40"/>
                <a:gd name="T51" fmla="*/ 0 h 6"/>
                <a:gd name="T52" fmla="*/ 0 w 40"/>
                <a:gd name="T53" fmla="*/ 0 h 6"/>
                <a:gd name="T54" fmla="*/ 0 w 40"/>
                <a:gd name="T55" fmla="*/ 0 h 6"/>
                <a:gd name="T56" fmla="*/ 0 w 40"/>
                <a:gd name="T57" fmla="*/ 0 h 6"/>
                <a:gd name="T58" fmla="*/ 0 w 40"/>
                <a:gd name="T59" fmla="*/ 0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6">
                  <a:moveTo>
                    <a:pt x="34" y="1"/>
                  </a:moveTo>
                  <a:lnTo>
                    <a:pt x="33" y="0"/>
                  </a:lnTo>
                  <a:lnTo>
                    <a:pt x="30" y="0"/>
                  </a:lnTo>
                  <a:lnTo>
                    <a:pt x="27" y="0"/>
                  </a:lnTo>
                  <a:lnTo>
                    <a:pt x="22" y="0"/>
                  </a:lnTo>
                  <a:lnTo>
                    <a:pt x="17" y="0"/>
                  </a:lnTo>
                  <a:lnTo>
                    <a:pt x="13" y="0"/>
                  </a:lnTo>
                  <a:lnTo>
                    <a:pt x="9" y="0"/>
                  </a:lnTo>
                  <a:lnTo>
                    <a:pt x="5" y="0"/>
                  </a:lnTo>
                  <a:lnTo>
                    <a:pt x="1" y="0"/>
                  </a:lnTo>
                  <a:lnTo>
                    <a:pt x="0" y="1"/>
                  </a:lnTo>
                  <a:lnTo>
                    <a:pt x="0" y="3"/>
                  </a:lnTo>
                  <a:lnTo>
                    <a:pt x="1" y="5"/>
                  </a:lnTo>
                  <a:lnTo>
                    <a:pt x="4" y="5"/>
                  </a:lnTo>
                  <a:lnTo>
                    <a:pt x="7" y="5"/>
                  </a:lnTo>
                  <a:lnTo>
                    <a:pt x="11" y="6"/>
                  </a:lnTo>
                  <a:lnTo>
                    <a:pt x="16" y="6"/>
                  </a:lnTo>
                  <a:lnTo>
                    <a:pt x="19" y="6"/>
                  </a:lnTo>
                  <a:lnTo>
                    <a:pt x="23" y="6"/>
                  </a:lnTo>
                  <a:lnTo>
                    <a:pt x="24" y="6"/>
                  </a:lnTo>
                  <a:lnTo>
                    <a:pt x="28" y="6"/>
                  </a:lnTo>
                  <a:lnTo>
                    <a:pt x="30" y="6"/>
                  </a:lnTo>
                  <a:lnTo>
                    <a:pt x="34" y="6"/>
                  </a:lnTo>
                  <a:lnTo>
                    <a:pt x="37" y="5"/>
                  </a:lnTo>
                  <a:lnTo>
                    <a:pt x="39" y="5"/>
                  </a:lnTo>
                  <a:lnTo>
                    <a:pt x="40" y="3"/>
                  </a:lnTo>
                  <a:lnTo>
                    <a:pt x="37"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22" name="Freeform 1151"/>
            <p:cNvSpPr>
              <a:spLocks/>
            </p:cNvSpPr>
            <p:nvPr/>
          </p:nvSpPr>
          <p:spPr bwMode="auto">
            <a:xfrm>
              <a:off x="3425" y="2222"/>
              <a:ext cx="21" cy="2"/>
            </a:xfrm>
            <a:custGeom>
              <a:avLst/>
              <a:gdLst>
                <a:gd name="T0" fmla="*/ 0 w 82"/>
                <a:gd name="T1" fmla="*/ 0 h 11"/>
                <a:gd name="T2" fmla="*/ 0 w 82"/>
                <a:gd name="T3" fmla="*/ 0 h 11"/>
                <a:gd name="T4" fmla="*/ 0 w 82"/>
                <a:gd name="T5" fmla="*/ 0 h 11"/>
                <a:gd name="T6" fmla="*/ 0 w 82"/>
                <a:gd name="T7" fmla="*/ 0 h 11"/>
                <a:gd name="T8" fmla="*/ 0 w 82"/>
                <a:gd name="T9" fmla="*/ 0 h 11"/>
                <a:gd name="T10" fmla="*/ 0 w 82"/>
                <a:gd name="T11" fmla="*/ 0 h 11"/>
                <a:gd name="T12" fmla="*/ 0 w 82"/>
                <a:gd name="T13" fmla="*/ 0 h 11"/>
                <a:gd name="T14" fmla="*/ 0 w 82"/>
                <a:gd name="T15" fmla="*/ 0 h 11"/>
                <a:gd name="T16" fmla="*/ 0 w 82"/>
                <a:gd name="T17" fmla="*/ 0 h 11"/>
                <a:gd name="T18" fmla="*/ 0 w 82"/>
                <a:gd name="T19" fmla="*/ 0 h 11"/>
                <a:gd name="T20" fmla="*/ 0 w 82"/>
                <a:gd name="T21" fmla="*/ 0 h 11"/>
                <a:gd name="T22" fmla="*/ 0 w 82"/>
                <a:gd name="T23" fmla="*/ 0 h 11"/>
                <a:gd name="T24" fmla="*/ 0 w 82"/>
                <a:gd name="T25" fmla="*/ 0 h 11"/>
                <a:gd name="T26" fmla="*/ 0 w 82"/>
                <a:gd name="T27" fmla="*/ 0 h 11"/>
                <a:gd name="T28" fmla="*/ 0 w 82"/>
                <a:gd name="T29" fmla="*/ 0 h 11"/>
                <a:gd name="T30" fmla="*/ 0 w 82"/>
                <a:gd name="T31" fmla="*/ 0 h 11"/>
                <a:gd name="T32" fmla="*/ 0 w 82"/>
                <a:gd name="T33" fmla="*/ 0 h 11"/>
                <a:gd name="T34" fmla="*/ 0 w 82"/>
                <a:gd name="T35" fmla="*/ 0 h 11"/>
                <a:gd name="T36" fmla="*/ 0 w 82"/>
                <a:gd name="T37" fmla="*/ 0 h 11"/>
                <a:gd name="T38" fmla="*/ 0 w 82"/>
                <a:gd name="T39" fmla="*/ 0 h 11"/>
                <a:gd name="T40" fmla="*/ 0 w 82"/>
                <a:gd name="T41" fmla="*/ 0 h 11"/>
                <a:gd name="T42" fmla="*/ 0 w 82"/>
                <a:gd name="T43" fmla="*/ 0 h 11"/>
                <a:gd name="T44" fmla="*/ 0 w 82"/>
                <a:gd name="T45" fmla="*/ 0 h 11"/>
                <a:gd name="T46" fmla="*/ 0 w 82"/>
                <a:gd name="T47" fmla="*/ 0 h 11"/>
                <a:gd name="T48" fmla="*/ 0 w 82"/>
                <a:gd name="T49" fmla="*/ 0 h 11"/>
                <a:gd name="T50" fmla="*/ 0 w 82"/>
                <a:gd name="T51" fmla="*/ 0 h 11"/>
                <a:gd name="T52" fmla="*/ 0 w 82"/>
                <a:gd name="T53" fmla="*/ 0 h 11"/>
                <a:gd name="T54" fmla="*/ 0 w 82"/>
                <a:gd name="T55" fmla="*/ 0 h 11"/>
                <a:gd name="T56" fmla="*/ 0 w 82"/>
                <a:gd name="T57" fmla="*/ 0 h 11"/>
                <a:gd name="T58" fmla="*/ 0 w 82"/>
                <a:gd name="T59" fmla="*/ 0 h 11"/>
                <a:gd name="T60" fmla="*/ 0 w 82"/>
                <a:gd name="T61" fmla="*/ 0 h 11"/>
                <a:gd name="T62" fmla="*/ 0 w 82"/>
                <a:gd name="T63" fmla="*/ 0 h 11"/>
                <a:gd name="T64" fmla="*/ 0 w 82"/>
                <a:gd name="T65" fmla="*/ 0 h 11"/>
                <a:gd name="T66" fmla="*/ 0 w 82"/>
                <a:gd name="T67" fmla="*/ 0 h 11"/>
                <a:gd name="T68" fmla="*/ 0 w 82"/>
                <a:gd name="T69" fmla="*/ 0 h 11"/>
                <a:gd name="T70" fmla="*/ 0 w 82"/>
                <a:gd name="T71" fmla="*/ 0 h 11"/>
                <a:gd name="T72" fmla="*/ 0 w 82"/>
                <a:gd name="T73" fmla="*/ 0 h 11"/>
                <a:gd name="T74" fmla="*/ 0 w 82"/>
                <a:gd name="T75" fmla="*/ 0 h 11"/>
                <a:gd name="T76" fmla="*/ 0 w 82"/>
                <a:gd name="T77" fmla="*/ 0 h 11"/>
                <a:gd name="T78" fmla="*/ 0 w 82"/>
                <a:gd name="T79" fmla="*/ 0 h 11"/>
                <a:gd name="T80" fmla="*/ 0 w 82"/>
                <a:gd name="T81" fmla="*/ 0 h 11"/>
                <a:gd name="T82" fmla="*/ 0 w 82"/>
                <a:gd name="T83" fmla="*/ 0 h 11"/>
                <a:gd name="T84" fmla="*/ 0 w 82"/>
                <a:gd name="T85" fmla="*/ 0 h 11"/>
                <a:gd name="T86" fmla="*/ 0 w 82"/>
                <a:gd name="T87" fmla="*/ 0 h 11"/>
                <a:gd name="T88" fmla="*/ 0 w 82"/>
                <a:gd name="T89" fmla="*/ 0 h 11"/>
                <a:gd name="T90" fmla="*/ 0 w 82"/>
                <a:gd name="T91" fmla="*/ 0 h 11"/>
                <a:gd name="T92" fmla="*/ 0 w 82"/>
                <a:gd name="T93" fmla="*/ 0 h 11"/>
                <a:gd name="T94" fmla="*/ 0 w 82"/>
                <a:gd name="T95" fmla="*/ 0 h 11"/>
                <a:gd name="T96" fmla="*/ 0 w 82"/>
                <a:gd name="T97" fmla="*/ 0 h 11"/>
                <a:gd name="T98" fmla="*/ 0 w 82"/>
                <a:gd name="T99" fmla="*/ 0 h 11"/>
                <a:gd name="T100" fmla="*/ 0 w 82"/>
                <a:gd name="T101" fmla="*/ 0 h 11"/>
                <a:gd name="T102" fmla="*/ 0 w 82"/>
                <a:gd name="T103" fmla="*/ 0 h 11"/>
                <a:gd name="T104" fmla="*/ 0 w 82"/>
                <a:gd name="T105" fmla="*/ 0 h 11"/>
                <a:gd name="T106" fmla="*/ 0 w 82"/>
                <a:gd name="T107" fmla="*/ 0 h 11"/>
                <a:gd name="T108" fmla="*/ 0 w 82"/>
                <a:gd name="T109" fmla="*/ 0 h 11"/>
                <a:gd name="T110" fmla="*/ 0 w 82"/>
                <a:gd name="T111" fmla="*/ 0 h 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 h="11">
                  <a:moveTo>
                    <a:pt x="36" y="8"/>
                  </a:moveTo>
                  <a:lnTo>
                    <a:pt x="37" y="8"/>
                  </a:lnTo>
                  <a:lnTo>
                    <a:pt x="41" y="8"/>
                  </a:lnTo>
                  <a:lnTo>
                    <a:pt x="43" y="8"/>
                  </a:lnTo>
                  <a:lnTo>
                    <a:pt x="45" y="8"/>
                  </a:lnTo>
                  <a:lnTo>
                    <a:pt x="49" y="8"/>
                  </a:lnTo>
                  <a:lnTo>
                    <a:pt x="54" y="10"/>
                  </a:lnTo>
                  <a:lnTo>
                    <a:pt x="56" y="10"/>
                  </a:lnTo>
                  <a:lnTo>
                    <a:pt x="60" y="10"/>
                  </a:lnTo>
                  <a:lnTo>
                    <a:pt x="63" y="10"/>
                  </a:lnTo>
                  <a:lnTo>
                    <a:pt x="68" y="10"/>
                  </a:lnTo>
                  <a:lnTo>
                    <a:pt x="71" y="10"/>
                  </a:lnTo>
                  <a:lnTo>
                    <a:pt x="74" y="10"/>
                  </a:lnTo>
                  <a:lnTo>
                    <a:pt x="76" y="10"/>
                  </a:lnTo>
                  <a:lnTo>
                    <a:pt x="79" y="11"/>
                  </a:lnTo>
                  <a:lnTo>
                    <a:pt x="81" y="10"/>
                  </a:lnTo>
                  <a:lnTo>
                    <a:pt x="82" y="8"/>
                  </a:lnTo>
                  <a:lnTo>
                    <a:pt x="82" y="7"/>
                  </a:lnTo>
                  <a:lnTo>
                    <a:pt x="79" y="4"/>
                  </a:lnTo>
                  <a:lnTo>
                    <a:pt x="75" y="4"/>
                  </a:lnTo>
                  <a:lnTo>
                    <a:pt x="73" y="3"/>
                  </a:lnTo>
                  <a:lnTo>
                    <a:pt x="68" y="3"/>
                  </a:lnTo>
                  <a:lnTo>
                    <a:pt x="65" y="1"/>
                  </a:lnTo>
                  <a:lnTo>
                    <a:pt x="62" y="1"/>
                  </a:lnTo>
                  <a:lnTo>
                    <a:pt x="59" y="1"/>
                  </a:lnTo>
                  <a:lnTo>
                    <a:pt x="55" y="1"/>
                  </a:lnTo>
                  <a:lnTo>
                    <a:pt x="51" y="1"/>
                  </a:lnTo>
                  <a:lnTo>
                    <a:pt x="48" y="1"/>
                  </a:lnTo>
                  <a:lnTo>
                    <a:pt x="43" y="0"/>
                  </a:lnTo>
                  <a:lnTo>
                    <a:pt x="41" y="0"/>
                  </a:lnTo>
                  <a:lnTo>
                    <a:pt x="37" y="0"/>
                  </a:lnTo>
                  <a:lnTo>
                    <a:pt x="33" y="0"/>
                  </a:lnTo>
                  <a:lnTo>
                    <a:pt x="30" y="0"/>
                  </a:lnTo>
                  <a:lnTo>
                    <a:pt x="27" y="1"/>
                  </a:lnTo>
                  <a:lnTo>
                    <a:pt x="23" y="1"/>
                  </a:lnTo>
                  <a:lnTo>
                    <a:pt x="18" y="1"/>
                  </a:lnTo>
                  <a:lnTo>
                    <a:pt x="14" y="1"/>
                  </a:lnTo>
                  <a:lnTo>
                    <a:pt x="11" y="3"/>
                  </a:lnTo>
                  <a:lnTo>
                    <a:pt x="8" y="3"/>
                  </a:lnTo>
                  <a:lnTo>
                    <a:pt x="6" y="3"/>
                  </a:lnTo>
                  <a:lnTo>
                    <a:pt x="4" y="3"/>
                  </a:lnTo>
                  <a:lnTo>
                    <a:pt x="2" y="4"/>
                  </a:lnTo>
                  <a:lnTo>
                    <a:pt x="0" y="5"/>
                  </a:lnTo>
                  <a:lnTo>
                    <a:pt x="1" y="7"/>
                  </a:lnTo>
                  <a:lnTo>
                    <a:pt x="2" y="7"/>
                  </a:lnTo>
                  <a:lnTo>
                    <a:pt x="6" y="10"/>
                  </a:lnTo>
                  <a:lnTo>
                    <a:pt x="7" y="8"/>
                  </a:lnTo>
                  <a:lnTo>
                    <a:pt x="12" y="8"/>
                  </a:lnTo>
                  <a:lnTo>
                    <a:pt x="17" y="8"/>
                  </a:lnTo>
                  <a:lnTo>
                    <a:pt x="21" y="8"/>
                  </a:lnTo>
                  <a:lnTo>
                    <a:pt x="26" y="8"/>
                  </a:lnTo>
                  <a:lnTo>
                    <a:pt x="31" y="8"/>
                  </a:lnTo>
                  <a:lnTo>
                    <a:pt x="33" y="8"/>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23" name="Freeform 1152"/>
            <p:cNvSpPr>
              <a:spLocks/>
            </p:cNvSpPr>
            <p:nvPr/>
          </p:nvSpPr>
          <p:spPr bwMode="auto">
            <a:xfrm>
              <a:off x="3556" y="2223"/>
              <a:ext cx="24" cy="3"/>
            </a:xfrm>
            <a:custGeom>
              <a:avLst/>
              <a:gdLst>
                <a:gd name="T0" fmla="*/ 0 w 96"/>
                <a:gd name="T1" fmla="*/ 0 h 10"/>
                <a:gd name="T2" fmla="*/ 0 w 96"/>
                <a:gd name="T3" fmla="*/ 0 h 10"/>
                <a:gd name="T4" fmla="*/ 0 w 96"/>
                <a:gd name="T5" fmla="*/ 0 h 10"/>
                <a:gd name="T6" fmla="*/ 0 w 96"/>
                <a:gd name="T7" fmla="*/ 0 h 10"/>
                <a:gd name="T8" fmla="*/ 0 w 96"/>
                <a:gd name="T9" fmla="*/ 0 h 10"/>
                <a:gd name="T10" fmla="*/ 0 w 96"/>
                <a:gd name="T11" fmla="*/ 0 h 10"/>
                <a:gd name="T12" fmla="*/ 0 w 96"/>
                <a:gd name="T13" fmla="*/ 0 h 10"/>
                <a:gd name="T14" fmla="*/ 0 w 96"/>
                <a:gd name="T15" fmla="*/ 0 h 10"/>
                <a:gd name="T16" fmla="*/ 0 w 96"/>
                <a:gd name="T17" fmla="*/ 0 h 10"/>
                <a:gd name="T18" fmla="*/ 0 w 96"/>
                <a:gd name="T19" fmla="*/ 0 h 10"/>
                <a:gd name="T20" fmla="*/ 0 w 96"/>
                <a:gd name="T21" fmla="*/ 0 h 10"/>
                <a:gd name="T22" fmla="*/ 0 w 96"/>
                <a:gd name="T23" fmla="*/ 0 h 10"/>
                <a:gd name="T24" fmla="*/ 0 w 96"/>
                <a:gd name="T25" fmla="*/ 0 h 10"/>
                <a:gd name="T26" fmla="*/ 0 w 96"/>
                <a:gd name="T27" fmla="*/ 0 h 10"/>
                <a:gd name="T28" fmla="*/ 0 w 96"/>
                <a:gd name="T29" fmla="*/ 0 h 10"/>
                <a:gd name="T30" fmla="*/ 0 w 96"/>
                <a:gd name="T31" fmla="*/ 0 h 10"/>
                <a:gd name="T32" fmla="*/ 0 w 96"/>
                <a:gd name="T33" fmla="*/ 0 h 10"/>
                <a:gd name="T34" fmla="*/ 0 w 96"/>
                <a:gd name="T35" fmla="*/ 0 h 10"/>
                <a:gd name="T36" fmla="*/ 0 w 96"/>
                <a:gd name="T37" fmla="*/ 0 h 10"/>
                <a:gd name="T38" fmla="*/ 0 w 96"/>
                <a:gd name="T39" fmla="*/ 0 h 10"/>
                <a:gd name="T40" fmla="*/ 0 w 96"/>
                <a:gd name="T41" fmla="*/ 0 h 10"/>
                <a:gd name="T42" fmla="*/ 0 w 96"/>
                <a:gd name="T43" fmla="*/ 0 h 10"/>
                <a:gd name="T44" fmla="*/ 0 w 96"/>
                <a:gd name="T45" fmla="*/ 0 h 10"/>
                <a:gd name="T46" fmla="*/ 0 w 96"/>
                <a:gd name="T47" fmla="*/ 0 h 10"/>
                <a:gd name="T48" fmla="*/ 0 w 96"/>
                <a:gd name="T49" fmla="*/ 0 h 10"/>
                <a:gd name="T50" fmla="*/ 0 w 96"/>
                <a:gd name="T51" fmla="*/ 0 h 10"/>
                <a:gd name="T52" fmla="*/ 0 w 96"/>
                <a:gd name="T53" fmla="*/ 0 h 10"/>
                <a:gd name="T54" fmla="*/ 0 w 96"/>
                <a:gd name="T55" fmla="*/ 0 h 10"/>
                <a:gd name="T56" fmla="*/ 0 w 96"/>
                <a:gd name="T57" fmla="*/ 0 h 10"/>
                <a:gd name="T58" fmla="*/ 0 w 96"/>
                <a:gd name="T59" fmla="*/ 0 h 10"/>
                <a:gd name="T60" fmla="*/ 0 w 96"/>
                <a:gd name="T61" fmla="*/ 0 h 10"/>
                <a:gd name="T62" fmla="*/ 0 w 96"/>
                <a:gd name="T63" fmla="*/ 0 h 10"/>
                <a:gd name="T64" fmla="*/ 0 w 96"/>
                <a:gd name="T65" fmla="*/ 0 h 10"/>
                <a:gd name="T66" fmla="*/ 0 w 96"/>
                <a:gd name="T67" fmla="*/ 0 h 10"/>
                <a:gd name="T68" fmla="*/ 0 w 96"/>
                <a:gd name="T69" fmla="*/ 0 h 10"/>
                <a:gd name="T70" fmla="*/ 0 w 96"/>
                <a:gd name="T71" fmla="*/ 0 h 10"/>
                <a:gd name="T72" fmla="*/ 0 w 96"/>
                <a:gd name="T73" fmla="*/ 0 h 10"/>
                <a:gd name="T74" fmla="*/ 0 w 96"/>
                <a:gd name="T75" fmla="*/ 0 h 10"/>
                <a:gd name="T76" fmla="*/ 0 w 96"/>
                <a:gd name="T77" fmla="*/ 0 h 10"/>
                <a:gd name="T78" fmla="*/ 0 w 96"/>
                <a:gd name="T79" fmla="*/ 0 h 10"/>
                <a:gd name="T80" fmla="*/ 0 w 96"/>
                <a:gd name="T81" fmla="*/ 0 h 10"/>
                <a:gd name="T82" fmla="*/ 0 w 96"/>
                <a:gd name="T83" fmla="*/ 0 h 10"/>
                <a:gd name="T84" fmla="*/ 0 w 96"/>
                <a:gd name="T85" fmla="*/ 0 h 10"/>
                <a:gd name="T86" fmla="*/ 0 w 96"/>
                <a:gd name="T87" fmla="*/ 0 h 10"/>
                <a:gd name="T88" fmla="*/ 0 w 96"/>
                <a:gd name="T89" fmla="*/ 0 h 10"/>
                <a:gd name="T90" fmla="*/ 0 w 96"/>
                <a:gd name="T91" fmla="*/ 0 h 10"/>
                <a:gd name="T92" fmla="*/ 0 w 96"/>
                <a:gd name="T93" fmla="*/ 0 h 10"/>
                <a:gd name="T94" fmla="*/ 0 w 96"/>
                <a:gd name="T95" fmla="*/ 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6" h="10">
                  <a:moveTo>
                    <a:pt x="96" y="10"/>
                  </a:moveTo>
                  <a:lnTo>
                    <a:pt x="94" y="10"/>
                  </a:lnTo>
                  <a:lnTo>
                    <a:pt x="92" y="10"/>
                  </a:lnTo>
                  <a:lnTo>
                    <a:pt x="87" y="9"/>
                  </a:lnTo>
                  <a:lnTo>
                    <a:pt x="82" y="9"/>
                  </a:lnTo>
                  <a:lnTo>
                    <a:pt x="76" y="9"/>
                  </a:lnTo>
                  <a:lnTo>
                    <a:pt x="69" y="9"/>
                  </a:lnTo>
                  <a:lnTo>
                    <a:pt x="62" y="9"/>
                  </a:lnTo>
                  <a:lnTo>
                    <a:pt x="55" y="9"/>
                  </a:lnTo>
                  <a:lnTo>
                    <a:pt x="47" y="7"/>
                  </a:lnTo>
                  <a:lnTo>
                    <a:pt x="39" y="7"/>
                  </a:lnTo>
                  <a:lnTo>
                    <a:pt x="31" y="6"/>
                  </a:lnTo>
                  <a:lnTo>
                    <a:pt x="25" y="6"/>
                  </a:lnTo>
                  <a:lnTo>
                    <a:pt x="18" y="6"/>
                  </a:lnTo>
                  <a:lnTo>
                    <a:pt x="13" y="6"/>
                  </a:lnTo>
                  <a:lnTo>
                    <a:pt x="8" y="6"/>
                  </a:lnTo>
                  <a:lnTo>
                    <a:pt x="7" y="6"/>
                  </a:lnTo>
                  <a:lnTo>
                    <a:pt x="3" y="6"/>
                  </a:lnTo>
                  <a:lnTo>
                    <a:pt x="1" y="5"/>
                  </a:lnTo>
                  <a:lnTo>
                    <a:pt x="0" y="4"/>
                  </a:lnTo>
                  <a:lnTo>
                    <a:pt x="1" y="3"/>
                  </a:lnTo>
                  <a:lnTo>
                    <a:pt x="3" y="0"/>
                  </a:lnTo>
                  <a:lnTo>
                    <a:pt x="7" y="0"/>
                  </a:lnTo>
                  <a:lnTo>
                    <a:pt x="8" y="0"/>
                  </a:lnTo>
                  <a:lnTo>
                    <a:pt x="13" y="0"/>
                  </a:lnTo>
                  <a:lnTo>
                    <a:pt x="18" y="0"/>
                  </a:lnTo>
                  <a:lnTo>
                    <a:pt x="23" y="0"/>
                  </a:lnTo>
                  <a:lnTo>
                    <a:pt x="26" y="0"/>
                  </a:lnTo>
                  <a:lnTo>
                    <a:pt x="31" y="1"/>
                  </a:lnTo>
                  <a:lnTo>
                    <a:pt x="36" y="1"/>
                  </a:lnTo>
                  <a:lnTo>
                    <a:pt x="39" y="3"/>
                  </a:lnTo>
                  <a:lnTo>
                    <a:pt x="42" y="3"/>
                  </a:lnTo>
                  <a:lnTo>
                    <a:pt x="47" y="3"/>
                  </a:lnTo>
                  <a:lnTo>
                    <a:pt x="50" y="3"/>
                  </a:lnTo>
                  <a:lnTo>
                    <a:pt x="52" y="3"/>
                  </a:lnTo>
                  <a:lnTo>
                    <a:pt x="56" y="3"/>
                  </a:lnTo>
                  <a:lnTo>
                    <a:pt x="60" y="3"/>
                  </a:lnTo>
                  <a:lnTo>
                    <a:pt x="63" y="3"/>
                  </a:lnTo>
                  <a:lnTo>
                    <a:pt x="67" y="3"/>
                  </a:lnTo>
                  <a:lnTo>
                    <a:pt x="69" y="3"/>
                  </a:lnTo>
                  <a:lnTo>
                    <a:pt x="73" y="3"/>
                  </a:lnTo>
                  <a:lnTo>
                    <a:pt x="78" y="3"/>
                  </a:lnTo>
                  <a:lnTo>
                    <a:pt x="81" y="4"/>
                  </a:lnTo>
                  <a:lnTo>
                    <a:pt x="85" y="4"/>
                  </a:lnTo>
                  <a:lnTo>
                    <a:pt x="90" y="6"/>
                  </a:lnTo>
                  <a:lnTo>
                    <a:pt x="93" y="9"/>
                  </a:lnTo>
                  <a:lnTo>
                    <a:pt x="9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24" name="Freeform 1153"/>
            <p:cNvSpPr>
              <a:spLocks/>
            </p:cNvSpPr>
            <p:nvPr/>
          </p:nvSpPr>
          <p:spPr bwMode="auto">
            <a:xfrm>
              <a:off x="3556" y="2221"/>
              <a:ext cx="10" cy="1"/>
            </a:xfrm>
            <a:custGeom>
              <a:avLst/>
              <a:gdLst>
                <a:gd name="T0" fmla="*/ 0 w 40"/>
                <a:gd name="T1" fmla="*/ 0 h 7"/>
                <a:gd name="T2" fmla="*/ 0 w 40"/>
                <a:gd name="T3" fmla="*/ 0 h 7"/>
                <a:gd name="T4" fmla="*/ 0 w 40"/>
                <a:gd name="T5" fmla="*/ 0 h 7"/>
                <a:gd name="T6" fmla="*/ 0 w 40"/>
                <a:gd name="T7" fmla="*/ 0 h 7"/>
                <a:gd name="T8" fmla="*/ 0 w 40"/>
                <a:gd name="T9" fmla="*/ 0 h 7"/>
                <a:gd name="T10" fmla="*/ 0 w 40"/>
                <a:gd name="T11" fmla="*/ 0 h 7"/>
                <a:gd name="T12" fmla="*/ 0 w 40"/>
                <a:gd name="T13" fmla="*/ 0 h 7"/>
                <a:gd name="T14" fmla="*/ 0 w 40"/>
                <a:gd name="T15" fmla="*/ 0 h 7"/>
                <a:gd name="T16" fmla="*/ 0 w 40"/>
                <a:gd name="T17" fmla="*/ 0 h 7"/>
                <a:gd name="T18" fmla="*/ 0 w 40"/>
                <a:gd name="T19" fmla="*/ 0 h 7"/>
                <a:gd name="T20" fmla="*/ 0 w 40"/>
                <a:gd name="T21" fmla="*/ 0 h 7"/>
                <a:gd name="T22" fmla="*/ 0 w 40"/>
                <a:gd name="T23" fmla="*/ 0 h 7"/>
                <a:gd name="T24" fmla="*/ 0 w 40"/>
                <a:gd name="T25" fmla="*/ 0 h 7"/>
                <a:gd name="T26" fmla="*/ 0 w 40"/>
                <a:gd name="T27" fmla="*/ 0 h 7"/>
                <a:gd name="T28" fmla="*/ 0 w 40"/>
                <a:gd name="T29" fmla="*/ 0 h 7"/>
                <a:gd name="T30" fmla="*/ 0 w 40"/>
                <a:gd name="T31" fmla="*/ 0 h 7"/>
                <a:gd name="T32" fmla="*/ 0 w 40"/>
                <a:gd name="T33" fmla="*/ 0 h 7"/>
                <a:gd name="T34" fmla="*/ 0 w 40"/>
                <a:gd name="T35" fmla="*/ 0 h 7"/>
                <a:gd name="T36" fmla="*/ 0 w 40"/>
                <a:gd name="T37" fmla="*/ 0 h 7"/>
                <a:gd name="T38" fmla="*/ 0 w 40"/>
                <a:gd name="T39" fmla="*/ 0 h 7"/>
                <a:gd name="T40" fmla="*/ 0 w 40"/>
                <a:gd name="T41" fmla="*/ 0 h 7"/>
                <a:gd name="T42" fmla="*/ 0 w 40"/>
                <a:gd name="T43" fmla="*/ 0 h 7"/>
                <a:gd name="T44" fmla="*/ 0 w 40"/>
                <a:gd name="T45" fmla="*/ 0 h 7"/>
                <a:gd name="T46" fmla="*/ 0 w 40"/>
                <a:gd name="T47" fmla="*/ 0 h 7"/>
                <a:gd name="T48" fmla="*/ 0 w 40"/>
                <a:gd name="T49" fmla="*/ 0 h 7"/>
                <a:gd name="T50" fmla="*/ 0 w 40"/>
                <a:gd name="T51" fmla="*/ 0 h 7"/>
                <a:gd name="T52" fmla="*/ 0 w 40"/>
                <a:gd name="T53" fmla="*/ 0 h 7"/>
                <a:gd name="T54" fmla="*/ 0 w 40"/>
                <a:gd name="T55" fmla="*/ 0 h 7"/>
                <a:gd name="T56" fmla="*/ 0 w 40"/>
                <a:gd name="T57" fmla="*/ 0 h 7"/>
                <a:gd name="T58" fmla="*/ 0 w 40"/>
                <a:gd name="T59" fmla="*/ 0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7">
                  <a:moveTo>
                    <a:pt x="34" y="0"/>
                  </a:moveTo>
                  <a:lnTo>
                    <a:pt x="33" y="0"/>
                  </a:lnTo>
                  <a:lnTo>
                    <a:pt x="30" y="0"/>
                  </a:lnTo>
                  <a:lnTo>
                    <a:pt x="27" y="0"/>
                  </a:lnTo>
                  <a:lnTo>
                    <a:pt x="22" y="0"/>
                  </a:lnTo>
                  <a:lnTo>
                    <a:pt x="17" y="0"/>
                  </a:lnTo>
                  <a:lnTo>
                    <a:pt x="12" y="0"/>
                  </a:lnTo>
                  <a:lnTo>
                    <a:pt x="8" y="0"/>
                  </a:lnTo>
                  <a:lnTo>
                    <a:pt x="5" y="0"/>
                  </a:lnTo>
                  <a:lnTo>
                    <a:pt x="0" y="0"/>
                  </a:lnTo>
                  <a:lnTo>
                    <a:pt x="0" y="1"/>
                  </a:lnTo>
                  <a:lnTo>
                    <a:pt x="0" y="3"/>
                  </a:lnTo>
                  <a:lnTo>
                    <a:pt x="2" y="4"/>
                  </a:lnTo>
                  <a:lnTo>
                    <a:pt x="4" y="4"/>
                  </a:lnTo>
                  <a:lnTo>
                    <a:pt x="8" y="6"/>
                  </a:lnTo>
                  <a:lnTo>
                    <a:pt x="11" y="6"/>
                  </a:lnTo>
                  <a:lnTo>
                    <a:pt x="16" y="7"/>
                  </a:lnTo>
                  <a:lnTo>
                    <a:pt x="18" y="6"/>
                  </a:lnTo>
                  <a:lnTo>
                    <a:pt x="22" y="6"/>
                  </a:lnTo>
                  <a:lnTo>
                    <a:pt x="24" y="6"/>
                  </a:lnTo>
                  <a:lnTo>
                    <a:pt x="28" y="6"/>
                  </a:lnTo>
                  <a:lnTo>
                    <a:pt x="30" y="6"/>
                  </a:lnTo>
                  <a:lnTo>
                    <a:pt x="34" y="6"/>
                  </a:lnTo>
                  <a:lnTo>
                    <a:pt x="38" y="4"/>
                  </a:lnTo>
                  <a:lnTo>
                    <a:pt x="39" y="3"/>
                  </a:lnTo>
                  <a:lnTo>
                    <a:pt x="40" y="2"/>
                  </a:lnTo>
                  <a:lnTo>
                    <a:pt x="38" y="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3410" name="Group 1154"/>
          <p:cNvGrpSpPr>
            <a:grpSpLocks/>
          </p:cNvGrpSpPr>
          <p:nvPr/>
        </p:nvGrpSpPr>
        <p:grpSpPr bwMode="auto">
          <a:xfrm rot="-2312281">
            <a:off x="5638800" y="3048000"/>
            <a:ext cx="633413" cy="257175"/>
            <a:chOff x="3458" y="1974"/>
            <a:chExt cx="399" cy="162"/>
          </a:xfrm>
        </p:grpSpPr>
        <p:sp>
          <p:nvSpPr>
            <p:cNvPr id="117681" name="Freeform 1155"/>
            <p:cNvSpPr>
              <a:spLocks/>
            </p:cNvSpPr>
            <p:nvPr/>
          </p:nvSpPr>
          <p:spPr bwMode="auto">
            <a:xfrm>
              <a:off x="3459" y="2080"/>
              <a:ext cx="29" cy="33"/>
            </a:xfrm>
            <a:custGeom>
              <a:avLst/>
              <a:gdLst>
                <a:gd name="T0" fmla="*/ 0 w 117"/>
                <a:gd name="T1" fmla="*/ 0 h 133"/>
                <a:gd name="T2" fmla="*/ 0 w 117"/>
                <a:gd name="T3" fmla="*/ 0 h 133"/>
                <a:gd name="T4" fmla="*/ 0 w 117"/>
                <a:gd name="T5" fmla="*/ 0 h 133"/>
                <a:gd name="T6" fmla="*/ 0 w 117"/>
                <a:gd name="T7" fmla="*/ 0 h 133"/>
                <a:gd name="T8" fmla="*/ 0 w 117"/>
                <a:gd name="T9" fmla="*/ 0 h 133"/>
                <a:gd name="T10" fmla="*/ 0 w 117"/>
                <a:gd name="T11" fmla="*/ 0 h 133"/>
                <a:gd name="T12" fmla="*/ 0 w 117"/>
                <a:gd name="T13" fmla="*/ 0 h 133"/>
                <a:gd name="T14" fmla="*/ 0 w 117"/>
                <a:gd name="T15" fmla="*/ 0 h 133"/>
                <a:gd name="T16" fmla="*/ 0 w 117"/>
                <a:gd name="T17" fmla="*/ 0 h 133"/>
                <a:gd name="T18" fmla="*/ 0 w 117"/>
                <a:gd name="T19" fmla="*/ 0 h 133"/>
                <a:gd name="T20" fmla="*/ 0 w 117"/>
                <a:gd name="T21" fmla="*/ 0 h 133"/>
                <a:gd name="T22" fmla="*/ 0 w 117"/>
                <a:gd name="T23" fmla="*/ 0 h 133"/>
                <a:gd name="T24" fmla="*/ 0 w 117"/>
                <a:gd name="T25" fmla="*/ 0 h 133"/>
                <a:gd name="T26" fmla="*/ 0 w 117"/>
                <a:gd name="T27" fmla="*/ 0 h 133"/>
                <a:gd name="T28" fmla="*/ 0 w 117"/>
                <a:gd name="T29" fmla="*/ 0 h 133"/>
                <a:gd name="T30" fmla="*/ 0 w 117"/>
                <a:gd name="T31" fmla="*/ 0 h 133"/>
                <a:gd name="T32" fmla="*/ 0 w 117"/>
                <a:gd name="T33" fmla="*/ 0 h 133"/>
                <a:gd name="T34" fmla="*/ 0 w 117"/>
                <a:gd name="T35" fmla="*/ 0 h 133"/>
                <a:gd name="T36" fmla="*/ 0 w 117"/>
                <a:gd name="T37" fmla="*/ 0 h 133"/>
                <a:gd name="T38" fmla="*/ 0 w 117"/>
                <a:gd name="T39" fmla="*/ 0 h 133"/>
                <a:gd name="T40" fmla="*/ 0 w 117"/>
                <a:gd name="T41" fmla="*/ 0 h 133"/>
                <a:gd name="T42" fmla="*/ 0 w 117"/>
                <a:gd name="T43" fmla="*/ 0 h 133"/>
                <a:gd name="T44" fmla="*/ 0 w 117"/>
                <a:gd name="T45" fmla="*/ 0 h 133"/>
                <a:gd name="T46" fmla="*/ 0 w 117"/>
                <a:gd name="T47" fmla="*/ 0 h 133"/>
                <a:gd name="T48" fmla="*/ 0 w 117"/>
                <a:gd name="T49" fmla="*/ 0 h 133"/>
                <a:gd name="T50" fmla="*/ 0 w 117"/>
                <a:gd name="T51" fmla="*/ 0 h 133"/>
                <a:gd name="T52" fmla="*/ 0 w 117"/>
                <a:gd name="T53" fmla="*/ 0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3">
                  <a:moveTo>
                    <a:pt x="81" y="13"/>
                  </a:moveTo>
                  <a:lnTo>
                    <a:pt x="91" y="13"/>
                  </a:lnTo>
                  <a:lnTo>
                    <a:pt x="106" y="24"/>
                  </a:lnTo>
                  <a:lnTo>
                    <a:pt x="111" y="43"/>
                  </a:lnTo>
                  <a:lnTo>
                    <a:pt x="111" y="54"/>
                  </a:lnTo>
                  <a:lnTo>
                    <a:pt x="117" y="76"/>
                  </a:lnTo>
                  <a:lnTo>
                    <a:pt x="115" y="91"/>
                  </a:lnTo>
                  <a:lnTo>
                    <a:pt x="104" y="100"/>
                  </a:lnTo>
                  <a:lnTo>
                    <a:pt x="93" y="122"/>
                  </a:lnTo>
                  <a:lnTo>
                    <a:pt x="78" y="129"/>
                  </a:lnTo>
                  <a:lnTo>
                    <a:pt x="62" y="132"/>
                  </a:lnTo>
                  <a:lnTo>
                    <a:pt x="40" y="133"/>
                  </a:lnTo>
                  <a:lnTo>
                    <a:pt x="18" y="126"/>
                  </a:lnTo>
                  <a:lnTo>
                    <a:pt x="9" y="116"/>
                  </a:lnTo>
                  <a:lnTo>
                    <a:pt x="8" y="93"/>
                  </a:lnTo>
                  <a:lnTo>
                    <a:pt x="5" y="79"/>
                  </a:lnTo>
                  <a:lnTo>
                    <a:pt x="7" y="57"/>
                  </a:lnTo>
                  <a:lnTo>
                    <a:pt x="0" y="45"/>
                  </a:lnTo>
                  <a:lnTo>
                    <a:pt x="3" y="31"/>
                  </a:lnTo>
                  <a:lnTo>
                    <a:pt x="18" y="15"/>
                  </a:lnTo>
                  <a:lnTo>
                    <a:pt x="31" y="12"/>
                  </a:lnTo>
                  <a:lnTo>
                    <a:pt x="44" y="14"/>
                  </a:lnTo>
                  <a:lnTo>
                    <a:pt x="49" y="2"/>
                  </a:lnTo>
                  <a:lnTo>
                    <a:pt x="62" y="0"/>
                  </a:lnTo>
                  <a:lnTo>
                    <a:pt x="76" y="3"/>
                  </a:lnTo>
                  <a:lnTo>
                    <a:pt x="81" y="13"/>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82" name="Freeform 1156"/>
            <p:cNvSpPr>
              <a:spLocks/>
            </p:cNvSpPr>
            <p:nvPr/>
          </p:nvSpPr>
          <p:spPr bwMode="auto">
            <a:xfrm>
              <a:off x="3497" y="2083"/>
              <a:ext cx="24" cy="28"/>
            </a:xfrm>
            <a:custGeom>
              <a:avLst/>
              <a:gdLst>
                <a:gd name="T0" fmla="*/ 0 w 96"/>
                <a:gd name="T1" fmla="*/ 0 h 111"/>
                <a:gd name="T2" fmla="*/ 0 w 96"/>
                <a:gd name="T3" fmla="*/ 0 h 111"/>
                <a:gd name="T4" fmla="*/ 0 w 96"/>
                <a:gd name="T5" fmla="*/ 0 h 111"/>
                <a:gd name="T6" fmla="*/ 0 w 96"/>
                <a:gd name="T7" fmla="*/ 0 h 111"/>
                <a:gd name="T8" fmla="*/ 0 w 96"/>
                <a:gd name="T9" fmla="*/ 0 h 111"/>
                <a:gd name="T10" fmla="*/ 0 w 96"/>
                <a:gd name="T11" fmla="*/ 0 h 111"/>
                <a:gd name="T12" fmla="*/ 0 w 96"/>
                <a:gd name="T13" fmla="*/ 0 h 111"/>
                <a:gd name="T14" fmla="*/ 0 w 96"/>
                <a:gd name="T15" fmla="*/ 0 h 111"/>
                <a:gd name="T16" fmla="*/ 0 w 96"/>
                <a:gd name="T17" fmla="*/ 0 h 111"/>
                <a:gd name="T18" fmla="*/ 0 w 96"/>
                <a:gd name="T19" fmla="*/ 0 h 111"/>
                <a:gd name="T20" fmla="*/ 0 w 96"/>
                <a:gd name="T21" fmla="*/ 0 h 111"/>
                <a:gd name="T22" fmla="*/ 0 w 96"/>
                <a:gd name="T23" fmla="*/ 0 h 111"/>
                <a:gd name="T24" fmla="*/ 0 w 96"/>
                <a:gd name="T25" fmla="*/ 0 h 111"/>
                <a:gd name="T26" fmla="*/ 0 w 96"/>
                <a:gd name="T27" fmla="*/ 0 h 111"/>
                <a:gd name="T28" fmla="*/ 0 w 96"/>
                <a:gd name="T29" fmla="*/ 0 h 111"/>
                <a:gd name="T30" fmla="*/ 0 w 96"/>
                <a:gd name="T31" fmla="*/ 0 h 111"/>
                <a:gd name="T32" fmla="*/ 0 w 96"/>
                <a:gd name="T33" fmla="*/ 0 h 111"/>
                <a:gd name="T34" fmla="*/ 0 w 96"/>
                <a:gd name="T35" fmla="*/ 0 h 111"/>
                <a:gd name="T36" fmla="*/ 0 w 96"/>
                <a:gd name="T37" fmla="*/ 0 h 111"/>
                <a:gd name="T38" fmla="*/ 0 w 96"/>
                <a:gd name="T39" fmla="*/ 0 h 111"/>
                <a:gd name="T40" fmla="*/ 0 w 96"/>
                <a:gd name="T41" fmla="*/ 0 h 111"/>
                <a:gd name="T42" fmla="*/ 0 w 96"/>
                <a:gd name="T43" fmla="*/ 0 h 111"/>
                <a:gd name="T44" fmla="*/ 0 w 96"/>
                <a:gd name="T45" fmla="*/ 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1">
                  <a:moveTo>
                    <a:pt x="87" y="42"/>
                  </a:moveTo>
                  <a:lnTo>
                    <a:pt x="87" y="31"/>
                  </a:lnTo>
                  <a:lnTo>
                    <a:pt x="83" y="22"/>
                  </a:lnTo>
                  <a:lnTo>
                    <a:pt x="71" y="12"/>
                  </a:lnTo>
                  <a:lnTo>
                    <a:pt x="60" y="12"/>
                  </a:lnTo>
                  <a:lnTo>
                    <a:pt x="54" y="5"/>
                  </a:lnTo>
                  <a:lnTo>
                    <a:pt x="34" y="0"/>
                  </a:lnTo>
                  <a:lnTo>
                    <a:pt x="18" y="8"/>
                  </a:lnTo>
                  <a:lnTo>
                    <a:pt x="13" y="25"/>
                  </a:lnTo>
                  <a:lnTo>
                    <a:pt x="7" y="26"/>
                  </a:lnTo>
                  <a:lnTo>
                    <a:pt x="0" y="47"/>
                  </a:lnTo>
                  <a:lnTo>
                    <a:pt x="5" y="69"/>
                  </a:lnTo>
                  <a:lnTo>
                    <a:pt x="24" y="92"/>
                  </a:lnTo>
                  <a:lnTo>
                    <a:pt x="32" y="102"/>
                  </a:lnTo>
                  <a:lnTo>
                    <a:pt x="43" y="110"/>
                  </a:lnTo>
                  <a:lnTo>
                    <a:pt x="59" y="111"/>
                  </a:lnTo>
                  <a:lnTo>
                    <a:pt x="67" y="108"/>
                  </a:lnTo>
                  <a:lnTo>
                    <a:pt x="81" y="99"/>
                  </a:lnTo>
                  <a:lnTo>
                    <a:pt x="92" y="87"/>
                  </a:lnTo>
                  <a:lnTo>
                    <a:pt x="96" y="73"/>
                  </a:lnTo>
                  <a:lnTo>
                    <a:pt x="92" y="55"/>
                  </a:lnTo>
                  <a:lnTo>
                    <a:pt x="87" y="4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83" name="Freeform 1157"/>
            <p:cNvSpPr>
              <a:spLocks/>
            </p:cNvSpPr>
            <p:nvPr/>
          </p:nvSpPr>
          <p:spPr bwMode="auto">
            <a:xfrm>
              <a:off x="3527" y="2095"/>
              <a:ext cx="13" cy="11"/>
            </a:xfrm>
            <a:custGeom>
              <a:avLst/>
              <a:gdLst>
                <a:gd name="T0" fmla="*/ 0 w 53"/>
                <a:gd name="T1" fmla="*/ 0 h 45"/>
                <a:gd name="T2" fmla="*/ 0 w 53"/>
                <a:gd name="T3" fmla="*/ 0 h 45"/>
                <a:gd name="T4" fmla="*/ 0 w 53"/>
                <a:gd name="T5" fmla="*/ 0 h 45"/>
                <a:gd name="T6" fmla="*/ 0 w 53"/>
                <a:gd name="T7" fmla="*/ 0 h 45"/>
                <a:gd name="T8" fmla="*/ 0 w 53"/>
                <a:gd name="T9" fmla="*/ 0 h 45"/>
                <a:gd name="T10" fmla="*/ 0 w 53"/>
                <a:gd name="T11" fmla="*/ 0 h 45"/>
                <a:gd name="T12" fmla="*/ 0 w 53"/>
                <a:gd name="T13" fmla="*/ 0 h 45"/>
                <a:gd name="T14" fmla="*/ 0 w 53"/>
                <a:gd name="T15" fmla="*/ 0 h 45"/>
                <a:gd name="T16" fmla="*/ 0 w 53"/>
                <a:gd name="T17" fmla="*/ 0 h 45"/>
                <a:gd name="T18" fmla="*/ 0 w 53"/>
                <a:gd name="T19" fmla="*/ 0 h 45"/>
                <a:gd name="T20" fmla="*/ 0 w 53"/>
                <a:gd name="T21" fmla="*/ 0 h 45"/>
                <a:gd name="T22" fmla="*/ 0 w 53"/>
                <a:gd name="T23" fmla="*/ 0 h 45"/>
                <a:gd name="T24" fmla="*/ 0 w 53"/>
                <a:gd name="T25" fmla="*/ 0 h 45"/>
                <a:gd name="T26" fmla="*/ 0 w 53"/>
                <a:gd name="T27" fmla="*/ 0 h 45"/>
                <a:gd name="T28" fmla="*/ 0 w 53"/>
                <a:gd name="T29" fmla="*/ 0 h 45"/>
                <a:gd name="T30" fmla="*/ 0 w 53"/>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45">
                  <a:moveTo>
                    <a:pt x="33" y="2"/>
                  </a:moveTo>
                  <a:lnTo>
                    <a:pt x="41" y="0"/>
                  </a:lnTo>
                  <a:lnTo>
                    <a:pt x="53" y="6"/>
                  </a:lnTo>
                  <a:lnTo>
                    <a:pt x="52" y="16"/>
                  </a:lnTo>
                  <a:lnTo>
                    <a:pt x="47" y="25"/>
                  </a:lnTo>
                  <a:lnTo>
                    <a:pt x="42" y="36"/>
                  </a:lnTo>
                  <a:lnTo>
                    <a:pt x="34" y="39"/>
                  </a:lnTo>
                  <a:lnTo>
                    <a:pt x="25" y="45"/>
                  </a:lnTo>
                  <a:lnTo>
                    <a:pt x="9" y="45"/>
                  </a:lnTo>
                  <a:lnTo>
                    <a:pt x="0" y="36"/>
                  </a:lnTo>
                  <a:lnTo>
                    <a:pt x="1" y="25"/>
                  </a:lnTo>
                  <a:lnTo>
                    <a:pt x="9" y="21"/>
                  </a:lnTo>
                  <a:lnTo>
                    <a:pt x="12" y="7"/>
                  </a:lnTo>
                  <a:lnTo>
                    <a:pt x="25" y="1"/>
                  </a:lnTo>
                  <a:lnTo>
                    <a:pt x="33" y="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84" name="Freeform 1158"/>
            <p:cNvSpPr>
              <a:spLocks/>
            </p:cNvSpPr>
            <p:nvPr/>
          </p:nvSpPr>
          <p:spPr bwMode="auto">
            <a:xfrm>
              <a:off x="3844" y="2098"/>
              <a:ext cx="6" cy="10"/>
            </a:xfrm>
            <a:custGeom>
              <a:avLst/>
              <a:gdLst>
                <a:gd name="T0" fmla="*/ 0 w 25"/>
                <a:gd name="T1" fmla="*/ 0 h 37"/>
                <a:gd name="T2" fmla="*/ 0 w 25"/>
                <a:gd name="T3" fmla="*/ 0 h 37"/>
                <a:gd name="T4" fmla="*/ 0 w 25"/>
                <a:gd name="T5" fmla="*/ 0 h 37"/>
                <a:gd name="T6" fmla="*/ 0 w 25"/>
                <a:gd name="T7" fmla="*/ 0 h 37"/>
                <a:gd name="T8" fmla="*/ 0 w 25"/>
                <a:gd name="T9" fmla="*/ 0 h 37"/>
                <a:gd name="T10" fmla="*/ 0 w 25"/>
                <a:gd name="T11" fmla="*/ 0 h 37"/>
                <a:gd name="T12" fmla="*/ 0 w 2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
                  <a:moveTo>
                    <a:pt x="18" y="0"/>
                  </a:moveTo>
                  <a:lnTo>
                    <a:pt x="25" y="12"/>
                  </a:lnTo>
                  <a:lnTo>
                    <a:pt x="24" y="28"/>
                  </a:lnTo>
                  <a:lnTo>
                    <a:pt x="15" y="35"/>
                  </a:lnTo>
                  <a:lnTo>
                    <a:pt x="0" y="37"/>
                  </a:lnTo>
                  <a:lnTo>
                    <a:pt x="18"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85" name="Freeform 1159"/>
            <p:cNvSpPr>
              <a:spLocks/>
            </p:cNvSpPr>
            <p:nvPr/>
          </p:nvSpPr>
          <p:spPr bwMode="auto">
            <a:xfrm>
              <a:off x="3851" y="2052"/>
              <a:ext cx="5" cy="1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56">
                  <a:moveTo>
                    <a:pt x="4" y="0"/>
                  </a:moveTo>
                  <a:lnTo>
                    <a:pt x="18" y="15"/>
                  </a:lnTo>
                  <a:lnTo>
                    <a:pt x="20" y="32"/>
                  </a:lnTo>
                  <a:lnTo>
                    <a:pt x="13" y="51"/>
                  </a:lnTo>
                  <a:lnTo>
                    <a:pt x="0" y="56"/>
                  </a:lnTo>
                  <a:lnTo>
                    <a:pt x="4"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86" name="Freeform 1160"/>
            <p:cNvSpPr>
              <a:spLocks/>
            </p:cNvSpPr>
            <p:nvPr/>
          </p:nvSpPr>
          <p:spPr bwMode="auto">
            <a:xfrm>
              <a:off x="3545" y="2096"/>
              <a:ext cx="18" cy="8"/>
            </a:xfrm>
            <a:custGeom>
              <a:avLst/>
              <a:gdLst>
                <a:gd name="T0" fmla="*/ 0 w 74"/>
                <a:gd name="T1" fmla="*/ 0 h 33"/>
                <a:gd name="T2" fmla="*/ 0 w 74"/>
                <a:gd name="T3" fmla="*/ 0 h 33"/>
                <a:gd name="T4" fmla="*/ 0 w 74"/>
                <a:gd name="T5" fmla="*/ 0 h 33"/>
                <a:gd name="T6" fmla="*/ 0 w 74"/>
                <a:gd name="T7" fmla="*/ 0 h 33"/>
                <a:gd name="T8" fmla="*/ 0 w 74"/>
                <a:gd name="T9" fmla="*/ 0 h 33"/>
                <a:gd name="T10" fmla="*/ 0 w 74"/>
                <a:gd name="T11" fmla="*/ 0 h 33"/>
                <a:gd name="T12" fmla="*/ 0 w 7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33">
                  <a:moveTo>
                    <a:pt x="46" y="2"/>
                  </a:moveTo>
                  <a:lnTo>
                    <a:pt x="6" y="0"/>
                  </a:lnTo>
                  <a:lnTo>
                    <a:pt x="0" y="9"/>
                  </a:lnTo>
                  <a:lnTo>
                    <a:pt x="5" y="27"/>
                  </a:lnTo>
                  <a:lnTo>
                    <a:pt x="74" y="33"/>
                  </a:lnTo>
                  <a:lnTo>
                    <a:pt x="46" y="2"/>
                  </a:lnTo>
                  <a:close/>
                </a:path>
              </a:pathLst>
            </a:custGeom>
            <a:solidFill>
              <a:srgbClr val="CCC9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87" name="Freeform 1161"/>
            <p:cNvSpPr>
              <a:spLocks/>
            </p:cNvSpPr>
            <p:nvPr/>
          </p:nvSpPr>
          <p:spPr bwMode="auto">
            <a:xfrm>
              <a:off x="3637" y="2100"/>
              <a:ext cx="39" cy="35"/>
            </a:xfrm>
            <a:custGeom>
              <a:avLst/>
              <a:gdLst>
                <a:gd name="T0" fmla="*/ 0 w 157"/>
                <a:gd name="T1" fmla="*/ 0 h 141"/>
                <a:gd name="T2" fmla="*/ 0 w 157"/>
                <a:gd name="T3" fmla="*/ 0 h 141"/>
                <a:gd name="T4" fmla="*/ 0 w 157"/>
                <a:gd name="T5" fmla="*/ 0 h 141"/>
                <a:gd name="T6" fmla="*/ 0 w 157"/>
                <a:gd name="T7" fmla="*/ 0 h 141"/>
                <a:gd name="T8" fmla="*/ 0 w 157"/>
                <a:gd name="T9" fmla="*/ 0 h 141"/>
                <a:gd name="T10" fmla="*/ 0 w 157"/>
                <a:gd name="T11" fmla="*/ 0 h 141"/>
                <a:gd name="T12" fmla="*/ 0 w 157"/>
                <a:gd name="T13" fmla="*/ 0 h 141"/>
                <a:gd name="T14" fmla="*/ 0 w 157"/>
                <a:gd name="T15" fmla="*/ 0 h 141"/>
                <a:gd name="T16" fmla="*/ 0 w 157"/>
                <a:gd name="T17" fmla="*/ 0 h 141"/>
                <a:gd name="T18" fmla="*/ 0 w 157"/>
                <a:gd name="T19" fmla="*/ 0 h 141"/>
                <a:gd name="T20" fmla="*/ 0 w 157"/>
                <a:gd name="T21" fmla="*/ 0 h 141"/>
                <a:gd name="T22" fmla="*/ 0 w 157"/>
                <a:gd name="T23" fmla="*/ 0 h 141"/>
                <a:gd name="T24" fmla="*/ 0 w 157"/>
                <a:gd name="T25" fmla="*/ 0 h 141"/>
                <a:gd name="T26" fmla="*/ 0 w 157"/>
                <a:gd name="T27" fmla="*/ 0 h 141"/>
                <a:gd name="T28" fmla="*/ 0 w 157"/>
                <a:gd name="T29" fmla="*/ 0 h 141"/>
                <a:gd name="T30" fmla="*/ 0 w 157"/>
                <a:gd name="T31" fmla="*/ 0 h 141"/>
                <a:gd name="T32" fmla="*/ 0 w 157"/>
                <a:gd name="T33" fmla="*/ 0 h 141"/>
                <a:gd name="T34" fmla="*/ 0 w 157"/>
                <a:gd name="T35" fmla="*/ 0 h 141"/>
                <a:gd name="T36" fmla="*/ 0 w 157"/>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7" h="141">
                  <a:moveTo>
                    <a:pt x="86" y="0"/>
                  </a:moveTo>
                  <a:lnTo>
                    <a:pt x="72" y="0"/>
                  </a:lnTo>
                  <a:lnTo>
                    <a:pt x="50" y="2"/>
                  </a:lnTo>
                  <a:lnTo>
                    <a:pt x="26" y="16"/>
                  </a:lnTo>
                  <a:lnTo>
                    <a:pt x="6" y="40"/>
                  </a:lnTo>
                  <a:lnTo>
                    <a:pt x="0" y="72"/>
                  </a:lnTo>
                  <a:lnTo>
                    <a:pt x="6" y="95"/>
                  </a:lnTo>
                  <a:lnTo>
                    <a:pt x="27" y="122"/>
                  </a:lnTo>
                  <a:lnTo>
                    <a:pt x="68" y="141"/>
                  </a:lnTo>
                  <a:lnTo>
                    <a:pt x="96" y="140"/>
                  </a:lnTo>
                  <a:lnTo>
                    <a:pt x="122" y="132"/>
                  </a:lnTo>
                  <a:lnTo>
                    <a:pt x="140" y="114"/>
                  </a:lnTo>
                  <a:lnTo>
                    <a:pt x="154" y="90"/>
                  </a:lnTo>
                  <a:lnTo>
                    <a:pt x="157" y="62"/>
                  </a:lnTo>
                  <a:lnTo>
                    <a:pt x="148" y="32"/>
                  </a:lnTo>
                  <a:lnTo>
                    <a:pt x="136" y="17"/>
                  </a:lnTo>
                  <a:lnTo>
                    <a:pt x="121" y="8"/>
                  </a:lnTo>
                  <a:lnTo>
                    <a:pt x="86" y="0"/>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88" name="Freeform 1162"/>
            <p:cNvSpPr>
              <a:spLocks/>
            </p:cNvSpPr>
            <p:nvPr/>
          </p:nvSpPr>
          <p:spPr bwMode="auto">
            <a:xfrm>
              <a:off x="3651" y="2110"/>
              <a:ext cx="15" cy="13"/>
            </a:xfrm>
            <a:custGeom>
              <a:avLst/>
              <a:gdLst>
                <a:gd name="T0" fmla="*/ 0 w 59"/>
                <a:gd name="T1" fmla="*/ 0 h 51"/>
                <a:gd name="T2" fmla="*/ 0 w 59"/>
                <a:gd name="T3" fmla="*/ 0 h 51"/>
                <a:gd name="T4" fmla="*/ 0 w 59"/>
                <a:gd name="T5" fmla="*/ 0 h 51"/>
                <a:gd name="T6" fmla="*/ 0 w 59"/>
                <a:gd name="T7" fmla="*/ 0 h 51"/>
                <a:gd name="T8" fmla="*/ 0 w 59"/>
                <a:gd name="T9" fmla="*/ 0 h 51"/>
                <a:gd name="T10" fmla="*/ 0 w 59"/>
                <a:gd name="T11" fmla="*/ 0 h 51"/>
                <a:gd name="T12" fmla="*/ 0 w 59"/>
                <a:gd name="T13" fmla="*/ 0 h 51"/>
                <a:gd name="T14" fmla="*/ 0 w 59"/>
                <a:gd name="T15" fmla="*/ 0 h 51"/>
                <a:gd name="T16" fmla="*/ 0 w 59"/>
                <a:gd name="T17" fmla="*/ 0 h 51"/>
                <a:gd name="T18" fmla="*/ 0 w 59"/>
                <a:gd name="T19" fmla="*/ 0 h 51"/>
                <a:gd name="T20" fmla="*/ 0 w 59"/>
                <a:gd name="T21" fmla="*/ 0 h 51"/>
                <a:gd name="T22" fmla="*/ 0 w 59"/>
                <a:gd name="T23" fmla="*/ 0 h 51"/>
                <a:gd name="T24" fmla="*/ 0 w 59"/>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1">
                  <a:moveTo>
                    <a:pt x="53" y="10"/>
                  </a:moveTo>
                  <a:lnTo>
                    <a:pt x="59" y="21"/>
                  </a:lnTo>
                  <a:lnTo>
                    <a:pt x="55" y="33"/>
                  </a:lnTo>
                  <a:lnTo>
                    <a:pt x="46" y="44"/>
                  </a:lnTo>
                  <a:lnTo>
                    <a:pt x="29" y="51"/>
                  </a:lnTo>
                  <a:lnTo>
                    <a:pt x="12" y="49"/>
                  </a:lnTo>
                  <a:lnTo>
                    <a:pt x="2" y="40"/>
                  </a:lnTo>
                  <a:lnTo>
                    <a:pt x="0" y="28"/>
                  </a:lnTo>
                  <a:lnTo>
                    <a:pt x="5" y="12"/>
                  </a:lnTo>
                  <a:lnTo>
                    <a:pt x="19" y="0"/>
                  </a:lnTo>
                  <a:lnTo>
                    <a:pt x="38" y="0"/>
                  </a:lnTo>
                  <a:lnTo>
                    <a:pt x="53" y="1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89" name="Freeform 1163"/>
            <p:cNvSpPr>
              <a:spLocks/>
            </p:cNvSpPr>
            <p:nvPr/>
          </p:nvSpPr>
          <p:spPr bwMode="auto">
            <a:xfrm>
              <a:off x="3751" y="2089"/>
              <a:ext cx="38" cy="40"/>
            </a:xfrm>
            <a:custGeom>
              <a:avLst/>
              <a:gdLst>
                <a:gd name="T0" fmla="*/ 0 w 156"/>
                <a:gd name="T1" fmla="*/ 0 h 158"/>
                <a:gd name="T2" fmla="*/ 0 w 156"/>
                <a:gd name="T3" fmla="*/ 0 h 158"/>
                <a:gd name="T4" fmla="*/ 0 w 156"/>
                <a:gd name="T5" fmla="*/ 0 h 158"/>
                <a:gd name="T6" fmla="*/ 0 w 156"/>
                <a:gd name="T7" fmla="*/ 0 h 158"/>
                <a:gd name="T8" fmla="*/ 0 w 156"/>
                <a:gd name="T9" fmla="*/ 0 h 158"/>
                <a:gd name="T10" fmla="*/ 0 w 156"/>
                <a:gd name="T11" fmla="*/ 0 h 158"/>
                <a:gd name="T12" fmla="*/ 0 w 156"/>
                <a:gd name="T13" fmla="*/ 0 h 158"/>
                <a:gd name="T14" fmla="*/ 0 w 156"/>
                <a:gd name="T15" fmla="*/ 0 h 158"/>
                <a:gd name="T16" fmla="*/ 0 w 156"/>
                <a:gd name="T17" fmla="*/ 0 h 158"/>
                <a:gd name="T18" fmla="*/ 0 w 156"/>
                <a:gd name="T19" fmla="*/ 0 h 158"/>
                <a:gd name="T20" fmla="*/ 0 w 156"/>
                <a:gd name="T21" fmla="*/ 0 h 158"/>
                <a:gd name="T22" fmla="*/ 0 w 156"/>
                <a:gd name="T23" fmla="*/ 0 h 158"/>
                <a:gd name="T24" fmla="*/ 0 w 156"/>
                <a:gd name="T25" fmla="*/ 0 h 158"/>
                <a:gd name="T26" fmla="*/ 0 w 156"/>
                <a:gd name="T27" fmla="*/ 0 h 158"/>
                <a:gd name="T28" fmla="*/ 0 w 156"/>
                <a:gd name="T29" fmla="*/ 0 h 158"/>
                <a:gd name="T30" fmla="*/ 0 w 156"/>
                <a:gd name="T31" fmla="*/ 0 h 158"/>
                <a:gd name="T32" fmla="*/ 0 w 156"/>
                <a:gd name="T33" fmla="*/ 0 h 158"/>
                <a:gd name="T34" fmla="*/ 0 w 156"/>
                <a:gd name="T35" fmla="*/ 0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58">
                  <a:moveTo>
                    <a:pt x="126" y="26"/>
                  </a:moveTo>
                  <a:lnTo>
                    <a:pt x="141" y="43"/>
                  </a:lnTo>
                  <a:lnTo>
                    <a:pt x="156" y="79"/>
                  </a:lnTo>
                  <a:lnTo>
                    <a:pt x="155" y="114"/>
                  </a:lnTo>
                  <a:lnTo>
                    <a:pt x="134" y="145"/>
                  </a:lnTo>
                  <a:lnTo>
                    <a:pt x="108" y="158"/>
                  </a:lnTo>
                  <a:lnTo>
                    <a:pt x="88" y="158"/>
                  </a:lnTo>
                  <a:lnTo>
                    <a:pt x="67" y="158"/>
                  </a:lnTo>
                  <a:lnTo>
                    <a:pt x="36" y="146"/>
                  </a:lnTo>
                  <a:lnTo>
                    <a:pt x="9" y="121"/>
                  </a:lnTo>
                  <a:lnTo>
                    <a:pt x="0" y="80"/>
                  </a:lnTo>
                  <a:lnTo>
                    <a:pt x="5" y="45"/>
                  </a:lnTo>
                  <a:lnTo>
                    <a:pt x="17" y="24"/>
                  </a:lnTo>
                  <a:lnTo>
                    <a:pt x="42" y="4"/>
                  </a:lnTo>
                  <a:lnTo>
                    <a:pt x="67" y="0"/>
                  </a:lnTo>
                  <a:lnTo>
                    <a:pt x="98" y="6"/>
                  </a:lnTo>
                  <a:lnTo>
                    <a:pt x="126" y="26"/>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90" name="Freeform 1164"/>
            <p:cNvSpPr>
              <a:spLocks/>
            </p:cNvSpPr>
            <p:nvPr/>
          </p:nvSpPr>
          <p:spPr bwMode="auto">
            <a:xfrm>
              <a:off x="3762" y="2103"/>
              <a:ext cx="15" cy="14"/>
            </a:xfrm>
            <a:custGeom>
              <a:avLst/>
              <a:gdLst>
                <a:gd name="T0" fmla="*/ 0 w 58"/>
                <a:gd name="T1" fmla="*/ 0 h 54"/>
                <a:gd name="T2" fmla="*/ 0 w 58"/>
                <a:gd name="T3" fmla="*/ 0 h 54"/>
                <a:gd name="T4" fmla="*/ 0 w 58"/>
                <a:gd name="T5" fmla="*/ 0 h 54"/>
                <a:gd name="T6" fmla="*/ 0 w 58"/>
                <a:gd name="T7" fmla="*/ 0 h 54"/>
                <a:gd name="T8" fmla="*/ 0 w 58"/>
                <a:gd name="T9" fmla="*/ 0 h 54"/>
                <a:gd name="T10" fmla="*/ 0 w 58"/>
                <a:gd name="T11" fmla="*/ 0 h 54"/>
                <a:gd name="T12" fmla="*/ 0 w 58"/>
                <a:gd name="T13" fmla="*/ 0 h 54"/>
                <a:gd name="T14" fmla="*/ 0 w 58"/>
                <a:gd name="T15" fmla="*/ 0 h 54"/>
                <a:gd name="T16" fmla="*/ 0 w 58"/>
                <a:gd name="T17" fmla="*/ 0 h 54"/>
                <a:gd name="T18" fmla="*/ 0 w 58"/>
                <a:gd name="T19" fmla="*/ 0 h 54"/>
                <a:gd name="T20" fmla="*/ 0 w 58"/>
                <a:gd name="T21" fmla="*/ 0 h 54"/>
                <a:gd name="T22" fmla="*/ 0 w 58"/>
                <a:gd name="T23" fmla="*/ 0 h 54"/>
                <a:gd name="T24" fmla="*/ 0 w 58"/>
                <a:gd name="T25" fmla="*/ 0 h 54"/>
                <a:gd name="T26" fmla="*/ 0 w 58"/>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54">
                  <a:moveTo>
                    <a:pt x="22" y="0"/>
                  </a:moveTo>
                  <a:lnTo>
                    <a:pt x="18" y="0"/>
                  </a:lnTo>
                  <a:lnTo>
                    <a:pt x="1" y="18"/>
                  </a:lnTo>
                  <a:lnTo>
                    <a:pt x="0" y="37"/>
                  </a:lnTo>
                  <a:lnTo>
                    <a:pt x="8" y="47"/>
                  </a:lnTo>
                  <a:lnTo>
                    <a:pt x="20" y="54"/>
                  </a:lnTo>
                  <a:lnTo>
                    <a:pt x="38" y="53"/>
                  </a:lnTo>
                  <a:lnTo>
                    <a:pt x="51" y="43"/>
                  </a:lnTo>
                  <a:lnTo>
                    <a:pt x="56" y="37"/>
                  </a:lnTo>
                  <a:lnTo>
                    <a:pt x="58" y="21"/>
                  </a:lnTo>
                  <a:lnTo>
                    <a:pt x="55" y="9"/>
                  </a:lnTo>
                  <a:lnTo>
                    <a:pt x="40" y="0"/>
                  </a:lnTo>
                  <a:lnTo>
                    <a:pt x="22" y="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91" name="Freeform 1165"/>
            <p:cNvSpPr>
              <a:spLocks/>
            </p:cNvSpPr>
            <p:nvPr/>
          </p:nvSpPr>
          <p:spPr bwMode="auto">
            <a:xfrm>
              <a:off x="3552" y="1975"/>
              <a:ext cx="300" cy="148"/>
            </a:xfrm>
            <a:custGeom>
              <a:avLst/>
              <a:gdLst>
                <a:gd name="T0" fmla="*/ 0 w 1199"/>
                <a:gd name="T1" fmla="*/ 0 h 590"/>
                <a:gd name="T2" fmla="*/ 0 w 1199"/>
                <a:gd name="T3" fmla="*/ 0 h 590"/>
                <a:gd name="T4" fmla="*/ 0 w 1199"/>
                <a:gd name="T5" fmla="*/ 0 h 590"/>
                <a:gd name="T6" fmla="*/ 0 w 1199"/>
                <a:gd name="T7" fmla="*/ 0 h 590"/>
                <a:gd name="T8" fmla="*/ 0 w 1199"/>
                <a:gd name="T9" fmla="*/ 0 h 590"/>
                <a:gd name="T10" fmla="*/ 0 w 1199"/>
                <a:gd name="T11" fmla="*/ 0 h 590"/>
                <a:gd name="T12" fmla="*/ 0 w 1199"/>
                <a:gd name="T13" fmla="*/ 0 h 590"/>
                <a:gd name="T14" fmla="*/ 0 w 1199"/>
                <a:gd name="T15" fmla="*/ 0 h 590"/>
                <a:gd name="T16" fmla="*/ 0 w 1199"/>
                <a:gd name="T17" fmla="*/ 0 h 590"/>
                <a:gd name="T18" fmla="*/ 0 w 1199"/>
                <a:gd name="T19" fmla="*/ 0 h 590"/>
                <a:gd name="T20" fmla="*/ 0 w 1199"/>
                <a:gd name="T21" fmla="*/ 0 h 590"/>
                <a:gd name="T22" fmla="*/ 0 w 1199"/>
                <a:gd name="T23" fmla="*/ 0 h 590"/>
                <a:gd name="T24" fmla="*/ 0 w 1199"/>
                <a:gd name="T25" fmla="*/ 0 h 590"/>
                <a:gd name="T26" fmla="*/ 0 w 1199"/>
                <a:gd name="T27" fmla="*/ 0 h 590"/>
                <a:gd name="T28" fmla="*/ 0 w 1199"/>
                <a:gd name="T29" fmla="*/ 0 h 590"/>
                <a:gd name="T30" fmla="*/ 0 w 1199"/>
                <a:gd name="T31" fmla="*/ 0 h 590"/>
                <a:gd name="T32" fmla="*/ 0 w 1199"/>
                <a:gd name="T33" fmla="*/ 0 h 590"/>
                <a:gd name="T34" fmla="*/ 0 w 1199"/>
                <a:gd name="T35" fmla="*/ 0 h 590"/>
                <a:gd name="T36" fmla="*/ 0 w 1199"/>
                <a:gd name="T37" fmla="*/ 0 h 590"/>
                <a:gd name="T38" fmla="*/ 0 w 1199"/>
                <a:gd name="T39" fmla="*/ 0 h 590"/>
                <a:gd name="T40" fmla="*/ 0 w 1199"/>
                <a:gd name="T41" fmla="*/ 0 h 590"/>
                <a:gd name="T42" fmla="*/ 0 w 1199"/>
                <a:gd name="T43" fmla="*/ 0 h 590"/>
                <a:gd name="T44" fmla="*/ 0 w 1199"/>
                <a:gd name="T45" fmla="*/ 0 h 590"/>
                <a:gd name="T46" fmla="*/ 0 w 1199"/>
                <a:gd name="T47" fmla="*/ 0 h 590"/>
                <a:gd name="T48" fmla="*/ 0 w 1199"/>
                <a:gd name="T49" fmla="*/ 0 h 590"/>
                <a:gd name="T50" fmla="*/ 0 w 1199"/>
                <a:gd name="T51" fmla="*/ 0 h 590"/>
                <a:gd name="T52" fmla="*/ 0 w 1199"/>
                <a:gd name="T53" fmla="*/ 0 h 590"/>
                <a:gd name="T54" fmla="*/ 0 w 1199"/>
                <a:gd name="T55" fmla="*/ 0 h 590"/>
                <a:gd name="T56" fmla="*/ 0 w 1199"/>
                <a:gd name="T57" fmla="*/ 0 h 590"/>
                <a:gd name="T58" fmla="*/ 0 w 1199"/>
                <a:gd name="T59" fmla="*/ 0 h 590"/>
                <a:gd name="T60" fmla="*/ 0 w 1199"/>
                <a:gd name="T61" fmla="*/ 0 h 590"/>
                <a:gd name="T62" fmla="*/ 0 w 1199"/>
                <a:gd name="T63" fmla="*/ 0 h 590"/>
                <a:gd name="T64" fmla="*/ 0 w 1199"/>
                <a:gd name="T65" fmla="*/ 0 h 590"/>
                <a:gd name="T66" fmla="*/ 0 w 1199"/>
                <a:gd name="T67" fmla="*/ 0 h 590"/>
                <a:gd name="T68" fmla="*/ 0 w 1199"/>
                <a:gd name="T69" fmla="*/ 0 h 590"/>
                <a:gd name="T70" fmla="*/ 0 w 1199"/>
                <a:gd name="T71" fmla="*/ 0 h 590"/>
                <a:gd name="T72" fmla="*/ 0 w 1199"/>
                <a:gd name="T73" fmla="*/ 0 h 5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99" h="590">
                  <a:moveTo>
                    <a:pt x="1188" y="273"/>
                  </a:moveTo>
                  <a:lnTo>
                    <a:pt x="1197" y="304"/>
                  </a:lnTo>
                  <a:lnTo>
                    <a:pt x="1199" y="360"/>
                  </a:lnTo>
                  <a:lnTo>
                    <a:pt x="1189" y="464"/>
                  </a:lnTo>
                  <a:lnTo>
                    <a:pt x="1175" y="515"/>
                  </a:lnTo>
                  <a:lnTo>
                    <a:pt x="1146" y="552"/>
                  </a:lnTo>
                  <a:lnTo>
                    <a:pt x="1122" y="558"/>
                  </a:lnTo>
                  <a:lnTo>
                    <a:pt x="1087" y="559"/>
                  </a:lnTo>
                  <a:lnTo>
                    <a:pt x="1025" y="557"/>
                  </a:lnTo>
                  <a:lnTo>
                    <a:pt x="993" y="552"/>
                  </a:lnTo>
                  <a:lnTo>
                    <a:pt x="978" y="534"/>
                  </a:lnTo>
                  <a:lnTo>
                    <a:pt x="945" y="480"/>
                  </a:lnTo>
                  <a:lnTo>
                    <a:pt x="904" y="444"/>
                  </a:lnTo>
                  <a:lnTo>
                    <a:pt x="876" y="438"/>
                  </a:lnTo>
                  <a:lnTo>
                    <a:pt x="842" y="437"/>
                  </a:lnTo>
                  <a:lnTo>
                    <a:pt x="817" y="445"/>
                  </a:lnTo>
                  <a:lnTo>
                    <a:pt x="794" y="475"/>
                  </a:lnTo>
                  <a:lnTo>
                    <a:pt x="783" y="506"/>
                  </a:lnTo>
                  <a:lnTo>
                    <a:pt x="781" y="560"/>
                  </a:lnTo>
                  <a:lnTo>
                    <a:pt x="768" y="583"/>
                  </a:lnTo>
                  <a:lnTo>
                    <a:pt x="746" y="588"/>
                  </a:lnTo>
                  <a:lnTo>
                    <a:pt x="714" y="585"/>
                  </a:lnTo>
                  <a:lnTo>
                    <a:pt x="669" y="585"/>
                  </a:lnTo>
                  <a:lnTo>
                    <a:pt x="581" y="589"/>
                  </a:lnTo>
                  <a:lnTo>
                    <a:pt x="529" y="590"/>
                  </a:lnTo>
                  <a:lnTo>
                    <a:pt x="520" y="583"/>
                  </a:lnTo>
                  <a:lnTo>
                    <a:pt x="510" y="535"/>
                  </a:lnTo>
                  <a:lnTo>
                    <a:pt x="488" y="504"/>
                  </a:lnTo>
                  <a:lnTo>
                    <a:pt x="469" y="488"/>
                  </a:lnTo>
                  <a:lnTo>
                    <a:pt x="443" y="478"/>
                  </a:lnTo>
                  <a:lnTo>
                    <a:pt x="420" y="475"/>
                  </a:lnTo>
                  <a:lnTo>
                    <a:pt x="396" y="476"/>
                  </a:lnTo>
                  <a:lnTo>
                    <a:pt x="368" y="484"/>
                  </a:lnTo>
                  <a:lnTo>
                    <a:pt x="354" y="494"/>
                  </a:lnTo>
                  <a:lnTo>
                    <a:pt x="340" y="509"/>
                  </a:lnTo>
                  <a:lnTo>
                    <a:pt x="310" y="555"/>
                  </a:lnTo>
                  <a:lnTo>
                    <a:pt x="288" y="569"/>
                  </a:lnTo>
                  <a:lnTo>
                    <a:pt x="242" y="571"/>
                  </a:lnTo>
                  <a:lnTo>
                    <a:pt x="126" y="570"/>
                  </a:lnTo>
                  <a:lnTo>
                    <a:pt x="87" y="557"/>
                  </a:lnTo>
                  <a:lnTo>
                    <a:pt x="59" y="533"/>
                  </a:lnTo>
                  <a:lnTo>
                    <a:pt x="36" y="504"/>
                  </a:lnTo>
                  <a:lnTo>
                    <a:pt x="23" y="491"/>
                  </a:lnTo>
                  <a:lnTo>
                    <a:pt x="12" y="472"/>
                  </a:lnTo>
                  <a:lnTo>
                    <a:pt x="4" y="446"/>
                  </a:lnTo>
                  <a:lnTo>
                    <a:pt x="0" y="410"/>
                  </a:lnTo>
                  <a:lnTo>
                    <a:pt x="5" y="365"/>
                  </a:lnTo>
                  <a:lnTo>
                    <a:pt x="13" y="324"/>
                  </a:lnTo>
                  <a:lnTo>
                    <a:pt x="27" y="279"/>
                  </a:lnTo>
                  <a:lnTo>
                    <a:pt x="38" y="258"/>
                  </a:lnTo>
                  <a:lnTo>
                    <a:pt x="69" y="232"/>
                  </a:lnTo>
                  <a:lnTo>
                    <a:pt x="127" y="196"/>
                  </a:lnTo>
                  <a:lnTo>
                    <a:pt x="203" y="159"/>
                  </a:lnTo>
                  <a:lnTo>
                    <a:pt x="315" y="119"/>
                  </a:lnTo>
                  <a:lnTo>
                    <a:pt x="329" y="110"/>
                  </a:lnTo>
                  <a:lnTo>
                    <a:pt x="342" y="99"/>
                  </a:lnTo>
                  <a:lnTo>
                    <a:pt x="352" y="91"/>
                  </a:lnTo>
                  <a:lnTo>
                    <a:pt x="377" y="47"/>
                  </a:lnTo>
                  <a:lnTo>
                    <a:pt x="404" y="26"/>
                  </a:lnTo>
                  <a:lnTo>
                    <a:pt x="437" y="10"/>
                  </a:lnTo>
                  <a:lnTo>
                    <a:pt x="505" y="0"/>
                  </a:lnTo>
                  <a:lnTo>
                    <a:pt x="612" y="3"/>
                  </a:lnTo>
                  <a:lnTo>
                    <a:pt x="687" y="19"/>
                  </a:lnTo>
                  <a:lnTo>
                    <a:pt x="751" y="43"/>
                  </a:lnTo>
                  <a:lnTo>
                    <a:pt x="769" y="68"/>
                  </a:lnTo>
                  <a:lnTo>
                    <a:pt x="819" y="95"/>
                  </a:lnTo>
                  <a:lnTo>
                    <a:pt x="898" y="136"/>
                  </a:lnTo>
                  <a:lnTo>
                    <a:pt x="932" y="143"/>
                  </a:lnTo>
                  <a:lnTo>
                    <a:pt x="989" y="149"/>
                  </a:lnTo>
                  <a:lnTo>
                    <a:pt x="1030" y="165"/>
                  </a:lnTo>
                  <a:lnTo>
                    <a:pt x="1108" y="201"/>
                  </a:lnTo>
                  <a:lnTo>
                    <a:pt x="1144" y="227"/>
                  </a:lnTo>
                  <a:lnTo>
                    <a:pt x="1188" y="273"/>
                  </a:lnTo>
                  <a:close/>
                </a:path>
              </a:pathLst>
            </a:custGeom>
            <a:solidFill>
              <a:srgbClr val="FF99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92" name="Freeform 1166"/>
            <p:cNvSpPr>
              <a:spLocks/>
            </p:cNvSpPr>
            <p:nvPr/>
          </p:nvSpPr>
          <p:spPr bwMode="auto">
            <a:xfrm>
              <a:off x="3637" y="2099"/>
              <a:ext cx="40" cy="37"/>
            </a:xfrm>
            <a:custGeom>
              <a:avLst/>
              <a:gdLst>
                <a:gd name="T0" fmla="*/ 0 w 162"/>
                <a:gd name="T1" fmla="*/ 0 h 150"/>
                <a:gd name="T2" fmla="*/ 0 w 162"/>
                <a:gd name="T3" fmla="*/ 0 h 150"/>
                <a:gd name="T4" fmla="*/ 0 w 162"/>
                <a:gd name="T5" fmla="*/ 0 h 150"/>
                <a:gd name="T6" fmla="*/ 0 w 162"/>
                <a:gd name="T7" fmla="*/ 0 h 150"/>
                <a:gd name="T8" fmla="*/ 0 w 162"/>
                <a:gd name="T9" fmla="*/ 0 h 150"/>
                <a:gd name="T10" fmla="*/ 0 w 162"/>
                <a:gd name="T11" fmla="*/ 0 h 150"/>
                <a:gd name="T12" fmla="*/ 0 w 162"/>
                <a:gd name="T13" fmla="*/ 0 h 150"/>
                <a:gd name="T14" fmla="*/ 0 w 162"/>
                <a:gd name="T15" fmla="*/ 0 h 150"/>
                <a:gd name="T16" fmla="*/ 0 w 162"/>
                <a:gd name="T17" fmla="*/ 0 h 150"/>
                <a:gd name="T18" fmla="*/ 0 w 162"/>
                <a:gd name="T19" fmla="*/ 0 h 150"/>
                <a:gd name="T20" fmla="*/ 0 w 162"/>
                <a:gd name="T21" fmla="*/ 0 h 150"/>
                <a:gd name="T22" fmla="*/ 0 w 162"/>
                <a:gd name="T23" fmla="*/ 0 h 150"/>
                <a:gd name="T24" fmla="*/ 0 w 162"/>
                <a:gd name="T25" fmla="*/ 0 h 150"/>
                <a:gd name="T26" fmla="*/ 0 w 162"/>
                <a:gd name="T27" fmla="*/ 0 h 150"/>
                <a:gd name="T28" fmla="*/ 0 w 162"/>
                <a:gd name="T29" fmla="*/ 0 h 150"/>
                <a:gd name="T30" fmla="*/ 0 w 162"/>
                <a:gd name="T31" fmla="*/ 0 h 150"/>
                <a:gd name="T32" fmla="*/ 0 w 162"/>
                <a:gd name="T33" fmla="*/ 0 h 150"/>
                <a:gd name="T34" fmla="*/ 0 w 162"/>
                <a:gd name="T35" fmla="*/ 0 h 150"/>
                <a:gd name="T36" fmla="*/ 0 w 162"/>
                <a:gd name="T37" fmla="*/ 0 h 150"/>
                <a:gd name="T38" fmla="*/ 0 w 162"/>
                <a:gd name="T39" fmla="*/ 0 h 150"/>
                <a:gd name="T40" fmla="*/ 0 w 162"/>
                <a:gd name="T41" fmla="*/ 0 h 150"/>
                <a:gd name="T42" fmla="*/ 0 w 162"/>
                <a:gd name="T43" fmla="*/ 0 h 150"/>
                <a:gd name="T44" fmla="*/ 0 w 162"/>
                <a:gd name="T45" fmla="*/ 0 h 150"/>
                <a:gd name="T46" fmla="*/ 0 w 162"/>
                <a:gd name="T47" fmla="*/ 0 h 150"/>
                <a:gd name="T48" fmla="*/ 0 w 162"/>
                <a:gd name="T49" fmla="*/ 0 h 150"/>
                <a:gd name="T50" fmla="*/ 0 w 162"/>
                <a:gd name="T51" fmla="*/ 0 h 150"/>
                <a:gd name="T52" fmla="*/ 0 w 162"/>
                <a:gd name="T53" fmla="*/ 0 h 150"/>
                <a:gd name="T54" fmla="*/ 0 w 162"/>
                <a:gd name="T55" fmla="*/ 0 h 150"/>
                <a:gd name="T56" fmla="*/ 0 w 162"/>
                <a:gd name="T57" fmla="*/ 0 h 150"/>
                <a:gd name="T58" fmla="*/ 0 w 162"/>
                <a:gd name="T59" fmla="*/ 0 h 150"/>
                <a:gd name="T60" fmla="*/ 0 w 162"/>
                <a:gd name="T61" fmla="*/ 0 h 150"/>
                <a:gd name="T62" fmla="*/ 0 w 162"/>
                <a:gd name="T63" fmla="*/ 0 h 150"/>
                <a:gd name="T64" fmla="*/ 0 w 162"/>
                <a:gd name="T65" fmla="*/ 0 h 150"/>
                <a:gd name="T66" fmla="*/ 0 w 162"/>
                <a:gd name="T67" fmla="*/ 0 h 150"/>
                <a:gd name="T68" fmla="*/ 0 w 162"/>
                <a:gd name="T69" fmla="*/ 0 h 150"/>
                <a:gd name="T70" fmla="*/ 0 w 162"/>
                <a:gd name="T71" fmla="*/ 0 h 150"/>
                <a:gd name="T72" fmla="*/ 0 w 162"/>
                <a:gd name="T73" fmla="*/ 0 h 150"/>
                <a:gd name="T74" fmla="*/ 0 w 162"/>
                <a:gd name="T75" fmla="*/ 0 h 150"/>
                <a:gd name="T76" fmla="*/ 0 w 162"/>
                <a:gd name="T77" fmla="*/ 0 h 150"/>
                <a:gd name="T78" fmla="*/ 0 w 162"/>
                <a:gd name="T79" fmla="*/ 0 h 150"/>
                <a:gd name="T80" fmla="*/ 0 w 162"/>
                <a:gd name="T81" fmla="*/ 0 h 150"/>
                <a:gd name="T82" fmla="*/ 0 w 162"/>
                <a:gd name="T83" fmla="*/ 0 h 150"/>
                <a:gd name="T84" fmla="*/ 0 w 162"/>
                <a:gd name="T85" fmla="*/ 0 h 150"/>
                <a:gd name="T86" fmla="*/ 0 w 162"/>
                <a:gd name="T87" fmla="*/ 0 h 150"/>
                <a:gd name="T88" fmla="*/ 0 w 162"/>
                <a:gd name="T89" fmla="*/ 0 h 150"/>
                <a:gd name="T90" fmla="*/ 0 w 162"/>
                <a:gd name="T91" fmla="*/ 0 h 150"/>
                <a:gd name="T92" fmla="*/ 0 w 162"/>
                <a:gd name="T93" fmla="*/ 0 h 150"/>
                <a:gd name="T94" fmla="*/ 0 w 162"/>
                <a:gd name="T95" fmla="*/ 0 h 150"/>
                <a:gd name="T96" fmla="*/ 0 w 162"/>
                <a:gd name="T97" fmla="*/ 0 h 150"/>
                <a:gd name="T98" fmla="*/ 0 w 162"/>
                <a:gd name="T99" fmla="*/ 0 h 150"/>
                <a:gd name="T100" fmla="*/ 0 w 162"/>
                <a:gd name="T101" fmla="*/ 0 h 150"/>
                <a:gd name="T102" fmla="*/ 0 w 162"/>
                <a:gd name="T103" fmla="*/ 0 h 150"/>
                <a:gd name="T104" fmla="*/ 0 w 162"/>
                <a:gd name="T105" fmla="*/ 0 h 150"/>
                <a:gd name="T106" fmla="*/ 0 w 162"/>
                <a:gd name="T107" fmla="*/ 0 h 150"/>
                <a:gd name="T108" fmla="*/ 0 w 162"/>
                <a:gd name="T109" fmla="*/ 0 h 150"/>
                <a:gd name="T110" fmla="*/ 0 w 162"/>
                <a:gd name="T111" fmla="*/ 0 h 150"/>
                <a:gd name="T112" fmla="*/ 0 w 162"/>
                <a:gd name="T113" fmla="*/ 0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2" h="150">
                  <a:moveTo>
                    <a:pt x="162" y="83"/>
                  </a:moveTo>
                  <a:lnTo>
                    <a:pt x="162" y="87"/>
                  </a:lnTo>
                  <a:lnTo>
                    <a:pt x="162" y="90"/>
                  </a:lnTo>
                  <a:lnTo>
                    <a:pt x="161" y="94"/>
                  </a:lnTo>
                  <a:lnTo>
                    <a:pt x="160" y="96"/>
                  </a:lnTo>
                  <a:lnTo>
                    <a:pt x="158" y="100"/>
                  </a:lnTo>
                  <a:lnTo>
                    <a:pt x="157" y="103"/>
                  </a:lnTo>
                  <a:lnTo>
                    <a:pt x="156" y="106"/>
                  </a:lnTo>
                  <a:lnTo>
                    <a:pt x="154" y="109"/>
                  </a:lnTo>
                  <a:lnTo>
                    <a:pt x="151" y="112"/>
                  </a:lnTo>
                  <a:lnTo>
                    <a:pt x="149" y="115"/>
                  </a:lnTo>
                  <a:lnTo>
                    <a:pt x="146" y="119"/>
                  </a:lnTo>
                  <a:lnTo>
                    <a:pt x="144" y="121"/>
                  </a:lnTo>
                  <a:lnTo>
                    <a:pt x="142" y="125"/>
                  </a:lnTo>
                  <a:lnTo>
                    <a:pt x="138" y="128"/>
                  </a:lnTo>
                  <a:lnTo>
                    <a:pt x="134" y="131"/>
                  </a:lnTo>
                  <a:lnTo>
                    <a:pt x="131" y="134"/>
                  </a:lnTo>
                  <a:lnTo>
                    <a:pt x="124" y="139"/>
                  </a:lnTo>
                  <a:lnTo>
                    <a:pt x="117" y="143"/>
                  </a:lnTo>
                  <a:lnTo>
                    <a:pt x="109" y="145"/>
                  </a:lnTo>
                  <a:lnTo>
                    <a:pt x="102" y="148"/>
                  </a:lnTo>
                  <a:lnTo>
                    <a:pt x="94" y="149"/>
                  </a:lnTo>
                  <a:lnTo>
                    <a:pt x="87" y="150"/>
                  </a:lnTo>
                  <a:lnTo>
                    <a:pt x="78" y="150"/>
                  </a:lnTo>
                  <a:lnTo>
                    <a:pt x="71" y="149"/>
                  </a:lnTo>
                  <a:lnTo>
                    <a:pt x="63" y="146"/>
                  </a:lnTo>
                  <a:lnTo>
                    <a:pt x="56" y="145"/>
                  </a:lnTo>
                  <a:lnTo>
                    <a:pt x="47" y="142"/>
                  </a:lnTo>
                  <a:lnTo>
                    <a:pt x="41" y="138"/>
                  </a:lnTo>
                  <a:lnTo>
                    <a:pt x="34" y="133"/>
                  </a:lnTo>
                  <a:lnTo>
                    <a:pt x="28" y="128"/>
                  </a:lnTo>
                  <a:lnTo>
                    <a:pt x="22" y="124"/>
                  </a:lnTo>
                  <a:lnTo>
                    <a:pt x="17" y="118"/>
                  </a:lnTo>
                  <a:lnTo>
                    <a:pt x="14" y="113"/>
                  </a:lnTo>
                  <a:lnTo>
                    <a:pt x="11" y="109"/>
                  </a:lnTo>
                  <a:lnTo>
                    <a:pt x="9" y="106"/>
                  </a:lnTo>
                  <a:lnTo>
                    <a:pt x="8" y="102"/>
                  </a:lnTo>
                  <a:lnTo>
                    <a:pt x="5" y="99"/>
                  </a:lnTo>
                  <a:lnTo>
                    <a:pt x="4" y="94"/>
                  </a:lnTo>
                  <a:lnTo>
                    <a:pt x="3" y="90"/>
                  </a:lnTo>
                  <a:lnTo>
                    <a:pt x="2" y="87"/>
                  </a:lnTo>
                  <a:lnTo>
                    <a:pt x="0" y="83"/>
                  </a:lnTo>
                  <a:lnTo>
                    <a:pt x="0" y="78"/>
                  </a:lnTo>
                  <a:lnTo>
                    <a:pt x="0" y="75"/>
                  </a:lnTo>
                  <a:lnTo>
                    <a:pt x="0" y="71"/>
                  </a:lnTo>
                  <a:lnTo>
                    <a:pt x="0" y="66"/>
                  </a:lnTo>
                  <a:lnTo>
                    <a:pt x="0" y="63"/>
                  </a:lnTo>
                  <a:lnTo>
                    <a:pt x="2" y="58"/>
                  </a:lnTo>
                  <a:lnTo>
                    <a:pt x="3" y="54"/>
                  </a:lnTo>
                  <a:lnTo>
                    <a:pt x="4" y="48"/>
                  </a:lnTo>
                  <a:lnTo>
                    <a:pt x="6" y="42"/>
                  </a:lnTo>
                  <a:lnTo>
                    <a:pt x="9" y="36"/>
                  </a:lnTo>
                  <a:lnTo>
                    <a:pt x="14" y="31"/>
                  </a:lnTo>
                  <a:lnTo>
                    <a:pt x="17" y="27"/>
                  </a:lnTo>
                  <a:lnTo>
                    <a:pt x="22" y="22"/>
                  </a:lnTo>
                  <a:lnTo>
                    <a:pt x="27" y="17"/>
                  </a:lnTo>
                  <a:lnTo>
                    <a:pt x="33" y="13"/>
                  </a:lnTo>
                  <a:lnTo>
                    <a:pt x="39" y="10"/>
                  </a:lnTo>
                  <a:lnTo>
                    <a:pt x="45" y="7"/>
                  </a:lnTo>
                  <a:lnTo>
                    <a:pt x="51" y="5"/>
                  </a:lnTo>
                  <a:lnTo>
                    <a:pt x="58" y="3"/>
                  </a:lnTo>
                  <a:lnTo>
                    <a:pt x="65" y="1"/>
                  </a:lnTo>
                  <a:lnTo>
                    <a:pt x="72" y="1"/>
                  </a:lnTo>
                  <a:lnTo>
                    <a:pt x="78" y="0"/>
                  </a:lnTo>
                  <a:lnTo>
                    <a:pt x="85" y="1"/>
                  </a:lnTo>
                  <a:lnTo>
                    <a:pt x="88" y="1"/>
                  </a:lnTo>
                  <a:lnTo>
                    <a:pt x="91" y="1"/>
                  </a:lnTo>
                  <a:lnTo>
                    <a:pt x="95" y="1"/>
                  </a:lnTo>
                  <a:lnTo>
                    <a:pt x="99" y="3"/>
                  </a:lnTo>
                  <a:lnTo>
                    <a:pt x="101" y="3"/>
                  </a:lnTo>
                  <a:lnTo>
                    <a:pt x="105" y="4"/>
                  </a:lnTo>
                  <a:lnTo>
                    <a:pt x="108" y="5"/>
                  </a:lnTo>
                  <a:lnTo>
                    <a:pt x="112" y="6"/>
                  </a:lnTo>
                  <a:lnTo>
                    <a:pt x="115" y="7"/>
                  </a:lnTo>
                  <a:lnTo>
                    <a:pt x="119" y="7"/>
                  </a:lnTo>
                  <a:lnTo>
                    <a:pt x="121" y="10"/>
                  </a:lnTo>
                  <a:lnTo>
                    <a:pt x="125" y="11"/>
                  </a:lnTo>
                  <a:lnTo>
                    <a:pt x="128" y="12"/>
                  </a:lnTo>
                  <a:lnTo>
                    <a:pt x="131" y="15"/>
                  </a:lnTo>
                  <a:lnTo>
                    <a:pt x="134" y="17"/>
                  </a:lnTo>
                  <a:lnTo>
                    <a:pt x="138" y="18"/>
                  </a:lnTo>
                  <a:lnTo>
                    <a:pt x="142" y="22"/>
                  </a:lnTo>
                  <a:lnTo>
                    <a:pt x="146" y="27"/>
                  </a:lnTo>
                  <a:lnTo>
                    <a:pt x="151" y="31"/>
                  </a:lnTo>
                  <a:lnTo>
                    <a:pt x="155" y="37"/>
                  </a:lnTo>
                  <a:lnTo>
                    <a:pt x="156" y="40"/>
                  </a:lnTo>
                  <a:lnTo>
                    <a:pt x="156" y="42"/>
                  </a:lnTo>
                  <a:lnTo>
                    <a:pt x="157" y="45"/>
                  </a:lnTo>
                  <a:lnTo>
                    <a:pt x="158" y="48"/>
                  </a:lnTo>
                  <a:lnTo>
                    <a:pt x="160" y="52"/>
                  </a:lnTo>
                  <a:lnTo>
                    <a:pt x="161" y="55"/>
                  </a:lnTo>
                  <a:lnTo>
                    <a:pt x="161" y="58"/>
                  </a:lnTo>
                  <a:lnTo>
                    <a:pt x="162" y="61"/>
                  </a:lnTo>
                  <a:lnTo>
                    <a:pt x="162" y="66"/>
                  </a:lnTo>
                  <a:lnTo>
                    <a:pt x="161" y="69"/>
                  </a:lnTo>
                  <a:lnTo>
                    <a:pt x="158" y="70"/>
                  </a:lnTo>
                  <a:lnTo>
                    <a:pt x="157" y="70"/>
                  </a:lnTo>
                  <a:lnTo>
                    <a:pt x="156" y="66"/>
                  </a:lnTo>
                  <a:lnTo>
                    <a:pt x="156" y="61"/>
                  </a:lnTo>
                  <a:lnTo>
                    <a:pt x="155" y="55"/>
                  </a:lnTo>
                  <a:lnTo>
                    <a:pt x="154" y="51"/>
                  </a:lnTo>
                  <a:lnTo>
                    <a:pt x="152" y="47"/>
                  </a:lnTo>
                  <a:lnTo>
                    <a:pt x="151" y="45"/>
                  </a:lnTo>
                  <a:lnTo>
                    <a:pt x="150" y="41"/>
                  </a:lnTo>
                  <a:lnTo>
                    <a:pt x="149" y="39"/>
                  </a:lnTo>
                  <a:lnTo>
                    <a:pt x="145" y="33"/>
                  </a:lnTo>
                  <a:lnTo>
                    <a:pt x="142" y="29"/>
                  </a:lnTo>
                  <a:lnTo>
                    <a:pt x="138" y="25"/>
                  </a:lnTo>
                  <a:lnTo>
                    <a:pt x="134" y="23"/>
                  </a:lnTo>
                  <a:lnTo>
                    <a:pt x="131" y="21"/>
                  </a:lnTo>
                  <a:lnTo>
                    <a:pt x="126" y="18"/>
                  </a:lnTo>
                  <a:lnTo>
                    <a:pt x="120" y="16"/>
                  </a:lnTo>
                  <a:lnTo>
                    <a:pt x="115" y="13"/>
                  </a:lnTo>
                  <a:lnTo>
                    <a:pt x="111" y="12"/>
                  </a:lnTo>
                  <a:lnTo>
                    <a:pt x="105" y="11"/>
                  </a:lnTo>
                  <a:lnTo>
                    <a:pt x="99" y="9"/>
                  </a:lnTo>
                  <a:lnTo>
                    <a:pt x="93" y="7"/>
                  </a:lnTo>
                  <a:lnTo>
                    <a:pt x="88" y="7"/>
                  </a:lnTo>
                  <a:lnTo>
                    <a:pt x="82" y="7"/>
                  </a:lnTo>
                  <a:lnTo>
                    <a:pt x="76" y="7"/>
                  </a:lnTo>
                  <a:lnTo>
                    <a:pt x="70" y="7"/>
                  </a:lnTo>
                  <a:lnTo>
                    <a:pt x="64" y="7"/>
                  </a:lnTo>
                  <a:lnTo>
                    <a:pt x="59" y="9"/>
                  </a:lnTo>
                  <a:lnTo>
                    <a:pt x="50" y="11"/>
                  </a:lnTo>
                  <a:lnTo>
                    <a:pt x="41" y="15"/>
                  </a:lnTo>
                  <a:lnTo>
                    <a:pt x="34" y="19"/>
                  </a:lnTo>
                  <a:lnTo>
                    <a:pt x="28" y="25"/>
                  </a:lnTo>
                  <a:lnTo>
                    <a:pt x="21" y="31"/>
                  </a:lnTo>
                  <a:lnTo>
                    <a:pt x="17" y="39"/>
                  </a:lnTo>
                  <a:lnTo>
                    <a:pt x="12" y="46"/>
                  </a:lnTo>
                  <a:lnTo>
                    <a:pt x="10" y="54"/>
                  </a:lnTo>
                  <a:lnTo>
                    <a:pt x="8" y="61"/>
                  </a:lnTo>
                  <a:lnTo>
                    <a:pt x="6" y="70"/>
                  </a:lnTo>
                  <a:lnTo>
                    <a:pt x="6" y="78"/>
                  </a:lnTo>
                  <a:lnTo>
                    <a:pt x="8" y="87"/>
                  </a:lnTo>
                  <a:lnTo>
                    <a:pt x="10" y="95"/>
                  </a:lnTo>
                  <a:lnTo>
                    <a:pt x="14" y="103"/>
                  </a:lnTo>
                  <a:lnTo>
                    <a:pt x="20" y="112"/>
                  </a:lnTo>
                  <a:lnTo>
                    <a:pt x="27" y="119"/>
                  </a:lnTo>
                  <a:lnTo>
                    <a:pt x="33" y="125"/>
                  </a:lnTo>
                  <a:lnTo>
                    <a:pt x="40" y="130"/>
                  </a:lnTo>
                  <a:lnTo>
                    <a:pt x="46" y="133"/>
                  </a:lnTo>
                  <a:lnTo>
                    <a:pt x="54" y="137"/>
                  </a:lnTo>
                  <a:lnTo>
                    <a:pt x="61" y="139"/>
                  </a:lnTo>
                  <a:lnTo>
                    <a:pt x="70" y="140"/>
                  </a:lnTo>
                  <a:lnTo>
                    <a:pt x="77" y="142"/>
                  </a:lnTo>
                  <a:lnTo>
                    <a:pt x="85" y="142"/>
                  </a:lnTo>
                  <a:lnTo>
                    <a:pt x="93" y="140"/>
                  </a:lnTo>
                  <a:lnTo>
                    <a:pt x="100" y="140"/>
                  </a:lnTo>
                  <a:lnTo>
                    <a:pt x="108" y="138"/>
                  </a:lnTo>
                  <a:lnTo>
                    <a:pt x="115" y="136"/>
                  </a:lnTo>
                  <a:lnTo>
                    <a:pt x="123" y="131"/>
                  </a:lnTo>
                  <a:lnTo>
                    <a:pt x="130" y="127"/>
                  </a:lnTo>
                  <a:lnTo>
                    <a:pt x="136" y="121"/>
                  </a:lnTo>
                  <a:lnTo>
                    <a:pt x="143" y="116"/>
                  </a:lnTo>
                  <a:lnTo>
                    <a:pt x="146" y="111"/>
                  </a:lnTo>
                  <a:lnTo>
                    <a:pt x="150" y="105"/>
                  </a:lnTo>
                  <a:lnTo>
                    <a:pt x="151" y="99"/>
                  </a:lnTo>
                  <a:lnTo>
                    <a:pt x="154" y="94"/>
                  </a:lnTo>
                  <a:lnTo>
                    <a:pt x="155" y="88"/>
                  </a:lnTo>
                  <a:lnTo>
                    <a:pt x="156" y="83"/>
                  </a:lnTo>
                  <a:lnTo>
                    <a:pt x="156" y="78"/>
                  </a:lnTo>
                  <a:lnTo>
                    <a:pt x="157" y="75"/>
                  </a:lnTo>
                  <a:lnTo>
                    <a:pt x="158" y="72"/>
                  </a:lnTo>
                  <a:lnTo>
                    <a:pt x="161" y="71"/>
                  </a:lnTo>
                  <a:lnTo>
                    <a:pt x="161" y="72"/>
                  </a:lnTo>
                  <a:lnTo>
                    <a:pt x="162" y="73"/>
                  </a:lnTo>
                  <a:lnTo>
                    <a:pt x="162" y="75"/>
                  </a:lnTo>
                  <a:lnTo>
                    <a:pt x="162" y="77"/>
                  </a:lnTo>
                  <a:lnTo>
                    <a:pt x="162" y="79"/>
                  </a:lnTo>
                  <a:lnTo>
                    <a:pt x="162"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93" name="Freeform 1167"/>
            <p:cNvSpPr>
              <a:spLocks/>
            </p:cNvSpPr>
            <p:nvPr/>
          </p:nvSpPr>
          <p:spPr bwMode="auto">
            <a:xfrm>
              <a:off x="3653" y="2066"/>
              <a:ext cx="28" cy="17"/>
            </a:xfrm>
            <a:custGeom>
              <a:avLst/>
              <a:gdLst>
                <a:gd name="T0" fmla="*/ 0 w 113"/>
                <a:gd name="T1" fmla="*/ 0 h 67"/>
                <a:gd name="T2" fmla="*/ 0 w 113"/>
                <a:gd name="T3" fmla="*/ 0 h 67"/>
                <a:gd name="T4" fmla="*/ 0 w 113"/>
                <a:gd name="T5" fmla="*/ 0 h 67"/>
                <a:gd name="T6" fmla="*/ 0 w 113"/>
                <a:gd name="T7" fmla="*/ 0 h 67"/>
                <a:gd name="T8" fmla="*/ 0 w 113"/>
                <a:gd name="T9" fmla="*/ 0 h 67"/>
                <a:gd name="T10" fmla="*/ 0 w 113"/>
                <a:gd name="T11" fmla="*/ 0 h 67"/>
                <a:gd name="T12" fmla="*/ 0 w 113"/>
                <a:gd name="T13" fmla="*/ 0 h 67"/>
                <a:gd name="T14" fmla="*/ 0 w 113"/>
                <a:gd name="T15" fmla="*/ 0 h 67"/>
                <a:gd name="T16" fmla="*/ 0 w 113"/>
                <a:gd name="T17" fmla="*/ 0 h 67"/>
                <a:gd name="T18" fmla="*/ 0 w 113"/>
                <a:gd name="T19" fmla="*/ 0 h 67"/>
                <a:gd name="T20" fmla="*/ 0 w 113"/>
                <a:gd name="T21" fmla="*/ 0 h 67"/>
                <a:gd name="T22" fmla="*/ 0 w 113"/>
                <a:gd name="T23" fmla="*/ 0 h 67"/>
                <a:gd name="T24" fmla="*/ 0 w 113"/>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67">
                  <a:moveTo>
                    <a:pt x="113" y="11"/>
                  </a:moveTo>
                  <a:lnTo>
                    <a:pt x="102" y="46"/>
                  </a:lnTo>
                  <a:lnTo>
                    <a:pt x="98" y="63"/>
                  </a:lnTo>
                  <a:lnTo>
                    <a:pt x="91" y="67"/>
                  </a:lnTo>
                  <a:lnTo>
                    <a:pt x="35" y="52"/>
                  </a:lnTo>
                  <a:lnTo>
                    <a:pt x="0" y="36"/>
                  </a:lnTo>
                  <a:lnTo>
                    <a:pt x="7" y="22"/>
                  </a:lnTo>
                  <a:lnTo>
                    <a:pt x="25" y="9"/>
                  </a:lnTo>
                  <a:lnTo>
                    <a:pt x="69" y="0"/>
                  </a:lnTo>
                  <a:lnTo>
                    <a:pt x="95" y="0"/>
                  </a:lnTo>
                  <a:lnTo>
                    <a:pt x="110" y="3"/>
                  </a:lnTo>
                  <a:lnTo>
                    <a:pt x="113"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94" name="Freeform 1168"/>
            <p:cNvSpPr>
              <a:spLocks/>
            </p:cNvSpPr>
            <p:nvPr/>
          </p:nvSpPr>
          <p:spPr bwMode="auto">
            <a:xfrm>
              <a:off x="3631" y="1993"/>
              <a:ext cx="30" cy="77"/>
            </a:xfrm>
            <a:custGeom>
              <a:avLst/>
              <a:gdLst>
                <a:gd name="T0" fmla="*/ 0 w 117"/>
                <a:gd name="T1" fmla="*/ 0 h 305"/>
                <a:gd name="T2" fmla="*/ 0 w 117"/>
                <a:gd name="T3" fmla="*/ 0 h 305"/>
                <a:gd name="T4" fmla="*/ 0 w 117"/>
                <a:gd name="T5" fmla="*/ 0 h 305"/>
                <a:gd name="T6" fmla="*/ 0 w 117"/>
                <a:gd name="T7" fmla="*/ 0 h 305"/>
                <a:gd name="T8" fmla="*/ 0 w 117"/>
                <a:gd name="T9" fmla="*/ 0 h 305"/>
                <a:gd name="T10" fmla="*/ 0 w 117"/>
                <a:gd name="T11" fmla="*/ 0 h 305"/>
                <a:gd name="T12" fmla="*/ 0 w 117"/>
                <a:gd name="T13" fmla="*/ 0 h 305"/>
                <a:gd name="T14" fmla="*/ 0 w 117"/>
                <a:gd name="T15" fmla="*/ 0 h 305"/>
                <a:gd name="T16" fmla="*/ 0 w 117"/>
                <a:gd name="T17" fmla="*/ 0 h 305"/>
                <a:gd name="T18" fmla="*/ 0 w 117"/>
                <a:gd name="T19" fmla="*/ 0 h 305"/>
                <a:gd name="T20" fmla="*/ 0 w 117"/>
                <a:gd name="T21" fmla="*/ 0 h 305"/>
                <a:gd name="T22" fmla="*/ 0 w 117"/>
                <a:gd name="T23" fmla="*/ 0 h 305"/>
                <a:gd name="T24" fmla="*/ 0 w 117"/>
                <a:gd name="T25" fmla="*/ 0 h 305"/>
                <a:gd name="T26" fmla="*/ 0 w 117"/>
                <a:gd name="T27" fmla="*/ 0 h 305"/>
                <a:gd name="T28" fmla="*/ 0 w 117"/>
                <a:gd name="T29" fmla="*/ 0 h 305"/>
                <a:gd name="T30" fmla="*/ 0 w 117"/>
                <a:gd name="T31" fmla="*/ 0 h 305"/>
                <a:gd name="T32" fmla="*/ 0 w 117"/>
                <a:gd name="T33" fmla="*/ 0 h 305"/>
                <a:gd name="T34" fmla="*/ 0 w 117"/>
                <a:gd name="T35" fmla="*/ 0 h 305"/>
                <a:gd name="T36" fmla="*/ 0 w 117"/>
                <a:gd name="T37" fmla="*/ 0 h 305"/>
                <a:gd name="T38" fmla="*/ 0 w 117"/>
                <a:gd name="T39" fmla="*/ 0 h 305"/>
                <a:gd name="T40" fmla="*/ 0 w 117"/>
                <a:gd name="T41" fmla="*/ 0 h 305"/>
                <a:gd name="T42" fmla="*/ 0 w 117"/>
                <a:gd name="T43" fmla="*/ 0 h 305"/>
                <a:gd name="T44" fmla="*/ 0 w 117"/>
                <a:gd name="T45" fmla="*/ 0 h 3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305">
                  <a:moveTo>
                    <a:pt x="86" y="0"/>
                  </a:moveTo>
                  <a:lnTo>
                    <a:pt x="93" y="41"/>
                  </a:lnTo>
                  <a:lnTo>
                    <a:pt x="104" y="118"/>
                  </a:lnTo>
                  <a:lnTo>
                    <a:pt x="115" y="209"/>
                  </a:lnTo>
                  <a:lnTo>
                    <a:pt x="117" y="241"/>
                  </a:lnTo>
                  <a:lnTo>
                    <a:pt x="114" y="266"/>
                  </a:lnTo>
                  <a:lnTo>
                    <a:pt x="99" y="283"/>
                  </a:lnTo>
                  <a:lnTo>
                    <a:pt x="75" y="301"/>
                  </a:lnTo>
                  <a:lnTo>
                    <a:pt x="60" y="305"/>
                  </a:lnTo>
                  <a:lnTo>
                    <a:pt x="44" y="296"/>
                  </a:lnTo>
                  <a:lnTo>
                    <a:pt x="30" y="278"/>
                  </a:lnTo>
                  <a:lnTo>
                    <a:pt x="19" y="233"/>
                  </a:lnTo>
                  <a:lnTo>
                    <a:pt x="6" y="170"/>
                  </a:lnTo>
                  <a:lnTo>
                    <a:pt x="0" y="123"/>
                  </a:lnTo>
                  <a:lnTo>
                    <a:pt x="6" y="87"/>
                  </a:lnTo>
                  <a:lnTo>
                    <a:pt x="14" y="68"/>
                  </a:lnTo>
                  <a:lnTo>
                    <a:pt x="41" y="41"/>
                  </a:lnTo>
                  <a:lnTo>
                    <a:pt x="74" y="2"/>
                  </a:lnTo>
                  <a:lnTo>
                    <a:pt x="77" y="1"/>
                  </a:lnTo>
                  <a:lnTo>
                    <a:pt x="80" y="1"/>
                  </a:lnTo>
                  <a:lnTo>
                    <a:pt x="84" y="0"/>
                  </a:lnTo>
                  <a:lnTo>
                    <a:pt x="8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95" name="Freeform 1169"/>
            <p:cNvSpPr>
              <a:spLocks/>
            </p:cNvSpPr>
            <p:nvPr/>
          </p:nvSpPr>
          <p:spPr bwMode="auto">
            <a:xfrm>
              <a:off x="3683" y="2065"/>
              <a:ext cx="29" cy="21"/>
            </a:xfrm>
            <a:custGeom>
              <a:avLst/>
              <a:gdLst>
                <a:gd name="T0" fmla="*/ 0 w 115"/>
                <a:gd name="T1" fmla="*/ 0 h 85"/>
                <a:gd name="T2" fmla="*/ 0 w 115"/>
                <a:gd name="T3" fmla="*/ 0 h 85"/>
                <a:gd name="T4" fmla="*/ 0 w 115"/>
                <a:gd name="T5" fmla="*/ 0 h 85"/>
                <a:gd name="T6" fmla="*/ 0 w 115"/>
                <a:gd name="T7" fmla="*/ 0 h 85"/>
                <a:gd name="T8" fmla="*/ 0 w 115"/>
                <a:gd name="T9" fmla="*/ 0 h 85"/>
                <a:gd name="T10" fmla="*/ 0 w 115"/>
                <a:gd name="T11" fmla="*/ 0 h 85"/>
                <a:gd name="T12" fmla="*/ 0 w 115"/>
                <a:gd name="T13" fmla="*/ 0 h 85"/>
                <a:gd name="T14" fmla="*/ 0 w 115"/>
                <a:gd name="T15" fmla="*/ 0 h 85"/>
                <a:gd name="T16" fmla="*/ 0 w 115"/>
                <a:gd name="T17" fmla="*/ 0 h 85"/>
                <a:gd name="T18" fmla="*/ 0 w 115"/>
                <a:gd name="T19" fmla="*/ 0 h 85"/>
                <a:gd name="T20" fmla="*/ 0 w 115"/>
                <a:gd name="T21" fmla="*/ 0 h 85"/>
                <a:gd name="T22" fmla="*/ 0 w 115"/>
                <a:gd name="T23" fmla="*/ 0 h 85"/>
                <a:gd name="T24" fmla="*/ 0 w 115"/>
                <a:gd name="T25" fmla="*/ 0 h 85"/>
                <a:gd name="T26" fmla="*/ 0 w 115"/>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 h="85">
                  <a:moveTo>
                    <a:pt x="0" y="77"/>
                  </a:moveTo>
                  <a:lnTo>
                    <a:pt x="0" y="59"/>
                  </a:lnTo>
                  <a:lnTo>
                    <a:pt x="6" y="24"/>
                  </a:lnTo>
                  <a:lnTo>
                    <a:pt x="17" y="3"/>
                  </a:lnTo>
                  <a:lnTo>
                    <a:pt x="49" y="0"/>
                  </a:lnTo>
                  <a:lnTo>
                    <a:pt x="96" y="4"/>
                  </a:lnTo>
                  <a:lnTo>
                    <a:pt x="108" y="11"/>
                  </a:lnTo>
                  <a:lnTo>
                    <a:pt x="115" y="31"/>
                  </a:lnTo>
                  <a:lnTo>
                    <a:pt x="113" y="60"/>
                  </a:lnTo>
                  <a:lnTo>
                    <a:pt x="110" y="80"/>
                  </a:lnTo>
                  <a:lnTo>
                    <a:pt x="102" y="85"/>
                  </a:lnTo>
                  <a:lnTo>
                    <a:pt x="20" y="83"/>
                  </a:lnTo>
                  <a:lnTo>
                    <a:pt x="0" y="7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96" name="Freeform 1170"/>
            <p:cNvSpPr>
              <a:spLocks/>
            </p:cNvSpPr>
            <p:nvPr/>
          </p:nvSpPr>
          <p:spPr bwMode="auto">
            <a:xfrm>
              <a:off x="3719" y="2067"/>
              <a:ext cx="42" cy="20"/>
            </a:xfrm>
            <a:custGeom>
              <a:avLst/>
              <a:gdLst>
                <a:gd name="T0" fmla="*/ 0 w 166"/>
                <a:gd name="T1" fmla="*/ 0 h 80"/>
                <a:gd name="T2" fmla="*/ 0 w 166"/>
                <a:gd name="T3" fmla="*/ 0 h 80"/>
                <a:gd name="T4" fmla="*/ 0 w 166"/>
                <a:gd name="T5" fmla="*/ 0 h 80"/>
                <a:gd name="T6" fmla="*/ 0 w 166"/>
                <a:gd name="T7" fmla="*/ 0 h 80"/>
                <a:gd name="T8" fmla="*/ 0 w 166"/>
                <a:gd name="T9" fmla="*/ 0 h 80"/>
                <a:gd name="T10" fmla="*/ 0 w 166"/>
                <a:gd name="T11" fmla="*/ 0 h 80"/>
                <a:gd name="T12" fmla="*/ 0 w 166"/>
                <a:gd name="T13" fmla="*/ 0 h 80"/>
                <a:gd name="T14" fmla="*/ 0 w 166"/>
                <a:gd name="T15" fmla="*/ 0 h 80"/>
                <a:gd name="T16" fmla="*/ 0 w 166"/>
                <a:gd name="T17" fmla="*/ 0 h 80"/>
                <a:gd name="T18" fmla="*/ 0 w 166"/>
                <a:gd name="T19" fmla="*/ 0 h 80"/>
                <a:gd name="T20" fmla="*/ 0 w 166"/>
                <a:gd name="T21" fmla="*/ 0 h 80"/>
                <a:gd name="T22" fmla="*/ 0 w 166"/>
                <a:gd name="T23" fmla="*/ 0 h 80"/>
                <a:gd name="T24" fmla="*/ 0 w 166"/>
                <a:gd name="T25" fmla="*/ 0 h 80"/>
                <a:gd name="T26" fmla="*/ 0 w 16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6" h="80">
                  <a:moveTo>
                    <a:pt x="166" y="30"/>
                  </a:moveTo>
                  <a:lnTo>
                    <a:pt x="163" y="42"/>
                  </a:lnTo>
                  <a:lnTo>
                    <a:pt x="143" y="61"/>
                  </a:lnTo>
                  <a:lnTo>
                    <a:pt x="122" y="78"/>
                  </a:lnTo>
                  <a:lnTo>
                    <a:pt x="8" y="80"/>
                  </a:lnTo>
                  <a:lnTo>
                    <a:pt x="2" y="77"/>
                  </a:lnTo>
                  <a:lnTo>
                    <a:pt x="0" y="56"/>
                  </a:lnTo>
                  <a:lnTo>
                    <a:pt x="3" y="17"/>
                  </a:lnTo>
                  <a:lnTo>
                    <a:pt x="27" y="3"/>
                  </a:lnTo>
                  <a:lnTo>
                    <a:pt x="100" y="0"/>
                  </a:lnTo>
                  <a:lnTo>
                    <a:pt x="131" y="5"/>
                  </a:lnTo>
                  <a:lnTo>
                    <a:pt x="159" y="18"/>
                  </a:lnTo>
                  <a:lnTo>
                    <a:pt x="166" y="3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97" name="Freeform 1171"/>
            <p:cNvSpPr>
              <a:spLocks/>
            </p:cNvSpPr>
            <p:nvPr/>
          </p:nvSpPr>
          <p:spPr bwMode="auto">
            <a:xfrm>
              <a:off x="3738" y="1999"/>
              <a:ext cx="39" cy="65"/>
            </a:xfrm>
            <a:custGeom>
              <a:avLst/>
              <a:gdLst>
                <a:gd name="T0" fmla="*/ 0 w 155"/>
                <a:gd name="T1" fmla="*/ 0 h 261"/>
                <a:gd name="T2" fmla="*/ 0 w 155"/>
                <a:gd name="T3" fmla="*/ 0 h 261"/>
                <a:gd name="T4" fmla="*/ 0 w 155"/>
                <a:gd name="T5" fmla="*/ 0 h 261"/>
                <a:gd name="T6" fmla="*/ 0 w 155"/>
                <a:gd name="T7" fmla="*/ 0 h 261"/>
                <a:gd name="T8" fmla="*/ 0 w 155"/>
                <a:gd name="T9" fmla="*/ 0 h 261"/>
                <a:gd name="T10" fmla="*/ 0 w 155"/>
                <a:gd name="T11" fmla="*/ 0 h 261"/>
                <a:gd name="T12" fmla="*/ 0 w 155"/>
                <a:gd name="T13" fmla="*/ 0 h 261"/>
                <a:gd name="T14" fmla="*/ 0 w 155"/>
                <a:gd name="T15" fmla="*/ 0 h 261"/>
                <a:gd name="T16" fmla="*/ 0 w 155"/>
                <a:gd name="T17" fmla="*/ 0 h 261"/>
                <a:gd name="T18" fmla="*/ 0 w 155"/>
                <a:gd name="T19" fmla="*/ 0 h 261"/>
                <a:gd name="T20" fmla="*/ 0 w 155"/>
                <a:gd name="T21" fmla="*/ 0 h 261"/>
                <a:gd name="T22" fmla="*/ 0 w 155"/>
                <a:gd name="T23" fmla="*/ 0 h 261"/>
                <a:gd name="T24" fmla="*/ 0 w 155"/>
                <a:gd name="T25" fmla="*/ 0 h 261"/>
                <a:gd name="T26" fmla="*/ 0 w 155"/>
                <a:gd name="T27" fmla="*/ 0 h 261"/>
                <a:gd name="T28" fmla="*/ 0 w 155"/>
                <a:gd name="T29" fmla="*/ 0 h 261"/>
                <a:gd name="T30" fmla="*/ 0 w 155"/>
                <a:gd name="T31" fmla="*/ 0 h 261"/>
                <a:gd name="T32" fmla="*/ 0 w 155"/>
                <a:gd name="T33" fmla="*/ 0 h 261"/>
                <a:gd name="T34" fmla="*/ 0 w 155"/>
                <a:gd name="T35" fmla="*/ 0 h 261"/>
                <a:gd name="T36" fmla="*/ 0 w 155"/>
                <a:gd name="T37" fmla="*/ 0 h 261"/>
                <a:gd name="T38" fmla="*/ 0 w 155"/>
                <a:gd name="T39" fmla="*/ 0 h 261"/>
                <a:gd name="T40" fmla="*/ 0 w 155"/>
                <a:gd name="T41" fmla="*/ 0 h 261"/>
                <a:gd name="T42" fmla="*/ 0 w 155"/>
                <a:gd name="T43" fmla="*/ 0 h 261"/>
                <a:gd name="T44" fmla="*/ 0 w 155"/>
                <a:gd name="T45" fmla="*/ 0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61">
                  <a:moveTo>
                    <a:pt x="20" y="0"/>
                  </a:moveTo>
                  <a:lnTo>
                    <a:pt x="63" y="19"/>
                  </a:lnTo>
                  <a:lnTo>
                    <a:pt x="110" y="47"/>
                  </a:lnTo>
                  <a:lnTo>
                    <a:pt x="135" y="59"/>
                  </a:lnTo>
                  <a:lnTo>
                    <a:pt x="145" y="76"/>
                  </a:lnTo>
                  <a:lnTo>
                    <a:pt x="152" y="108"/>
                  </a:lnTo>
                  <a:lnTo>
                    <a:pt x="153" y="169"/>
                  </a:lnTo>
                  <a:lnTo>
                    <a:pt x="155" y="215"/>
                  </a:lnTo>
                  <a:lnTo>
                    <a:pt x="149" y="234"/>
                  </a:lnTo>
                  <a:lnTo>
                    <a:pt x="139" y="253"/>
                  </a:lnTo>
                  <a:lnTo>
                    <a:pt x="125" y="261"/>
                  </a:lnTo>
                  <a:lnTo>
                    <a:pt x="109" y="260"/>
                  </a:lnTo>
                  <a:lnTo>
                    <a:pt x="73" y="252"/>
                  </a:lnTo>
                  <a:lnTo>
                    <a:pt x="19" y="217"/>
                  </a:lnTo>
                  <a:lnTo>
                    <a:pt x="3" y="158"/>
                  </a:lnTo>
                  <a:lnTo>
                    <a:pt x="2" y="102"/>
                  </a:lnTo>
                  <a:lnTo>
                    <a:pt x="0" y="52"/>
                  </a:lnTo>
                  <a:lnTo>
                    <a:pt x="13" y="7"/>
                  </a:lnTo>
                  <a:lnTo>
                    <a:pt x="13" y="5"/>
                  </a:lnTo>
                  <a:lnTo>
                    <a:pt x="14" y="3"/>
                  </a:lnTo>
                  <a:lnTo>
                    <a:pt x="17" y="1"/>
                  </a:lnTo>
                  <a:lnTo>
                    <a:pt x="2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98" name="Freeform 1172"/>
            <p:cNvSpPr>
              <a:spLocks/>
            </p:cNvSpPr>
            <p:nvPr/>
          </p:nvSpPr>
          <p:spPr bwMode="auto">
            <a:xfrm>
              <a:off x="3639" y="2089"/>
              <a:ext cx="7" cy="2"/>
            </a:xfrm>
            <a:custGeom>
              <a:avLst/>
              <a:gdLst>
                <a:gd name="T0" fmla="*/ 0 w 30"/>
                <a:gd name="T1" fmla="*/ 0 h 7"/>
                <a:gd name="T2" fmla="*/ 0 w 30"/>
                <a:gd name="T3" fmla="*/ 0 h 7"/>
                <a:gd name="T4" fmla="*/ 0 w 30"/>
                <a:gd name="T5" fmla="*/ 0 h 7"/>
                <a:gd name="T6" fmla="*/ 0 w 30"/>
                <a:gd name="T7" fmla="*/ 0 h 7"/>
                <a:gd name="T8" fmla="*/ 0 w 30"/>
                <a:gd name="T9" fmla="*/ 0 h 7"/>
                <a:gd name="T10" fmla="*/ 0 w 30"/>
                <a:gd name="T11" fmla="*/ 0 h 7"/>
                <a:gd name="T12" fmla="*/ 0 w 30"/>
                <a:gd name="T13" fmla="*/ 0 h 7"/>
                <a:gd name="T14" fmla="*/ 0 w 30"/>
                <a:gd name="T15" fmla="*/ 0 h 7"/>
                <a:gd name="T16" fmla="*/ 0 w 30"/>
                <a:gd name="T17" fmla="*/ 0 h 7"/>
                <a:gd name="T18" fmla="*/ 0 w 30"/>
                <a:gd name="T19" fmla="*/ 0 h 7"/>
                <a:gd name="T20" fmla="*/ 0 w 30"/>
                <a:gd name="T21" fmla="*/ 0 h 7"/>
                <a:gd name="T22" fmla="*/ 0 w 30"/>
                <a:gd name="T23" fmla="*/ 0 h 7"/>
                <a:gd name="T24" fmla="*/ 0 w 30"/>
                <a:gd name="T25" fmla="*/ 0 h 7"/>
                <a:gd name="T26" fmla="*/ 0 w 30"/>
                <a:gd name="T27" fmla="*/ 0 h 7"/>
                <a:gd name="T28" fmla="*/ 0 w 30"/>
                <a:gd name="T29" fmla="*/ 0 h 7"/>
                <a:gd name="T30" fmla="*/ 0 w 30"/>
                <a:gd name="T31" fmla="*/ 0 h 7"/>
                <a:gd name="T32" fmla="*/ 0 w 30"/>
                <a:gd name="T33" fmla="*/ 0 h 7"/>
                <a:gd name="T34" fmla="*/ 0 w 30"/>
                <a:gd name="T35" fmla="*/ 0 h 7"/>
                <a:gd name="T36" fmla="*/ 0 w 30"/>
                <a:gd name="T37" fmla="*/ 0 h 7"/>
                <a:gd name="T38" fmla="*/ 0 w 30"/>
                <a:gd name="T39" fmla="*/ 0 h 7"/>
                <a:gd name="T40" fmla="*/ 0 w 30"/>
                <a:gd name="T41" fmla="*/ 0 h 7"/>
                <a:gd name="T42" fmla="*/ 0 w 30"/>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7">
                  <a:moveTo>
                    <a:pt x="30" y="4"/>
                  </a:moveTo>
                  <a:lnTo>
                    <a:pt x="25" y="6"/>
                  </a:lnTo>
                  <a:lnTo>
                    <a:pt x="22" y="7"/>
                  </a:lnTo>
                  <a:lnTo>
                    <a:pt x="18" y="7"/>
                  </a:lnTo>
                  <a:lnTo>
                    <a:pt x="14" y="7"/>
                  </a:lnTo>
                  <a:lnTo>
                    <a:pt x="11" y="7"/>
                  </a:lnTo>
                  <a:lnTo>
                    <a:pt x="7" y="7"/>
                  </a:lnTo>
                  <a:lnTo>
                    <a:pt x="4" y="7"/>
                  </a:lnTo>
                  <a:lnTo>
                    <a:pt x="1" y="7"/>
                  </a:lnTo>
                  <a:lnTo>
                    <a:pt x="0" y="5"/>
                  </a:lnTo>
                  <a:lnTo>
                    <a:pt x="2" y="3"/>
                  </a:lnTo>
                  <a:lnTo>
                    <a:pt x="5" y="1"/>
                  </a:lnTo>
                  <a:lnTo>
                    <a:pt x="8" y="0"/>
                  </a:lnTo>
                  <a:lnTo>
                    <a:pt x="12" y="0"/>
                  </a:lnTo>
                  <a:lnTo>
                    <a:pt x="17" y="0"/>
                  </a:lnTo>
                  <a:lnTo>
                    <a:pt x="20" y="0"/>
                  </a:lnTo>
                  <a:lnTo>
                    <a:pt x="24" y="0"/>
                  </a:lnTo>
                  <a:lnTo>
                    <a:pt x="25" y="0"/>
                  </a:lnTo>
                  <a:lnTo>
                    <a:pt x="28" y="0"/>
                  </a:lnTo>
                  <a:lnTo>
                    <a:pt x="30" y="1"/>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99" name="Freeform 1173"/>
            <p:cNvSpPr>
              <a:spLocks/>
            </p:cNvSpPr>
            <p:nvPr/>
          </p:nvSpPr>
          <p:spPr bwMode="auto">
            <a:xfrm>
              <a:off x="3675" y="2055"/>
              <a:ext cx="9" cy="9"/>
            </a:xfrm>
            <a:custGeom>
              <a:avLst/>
              <a:gdLst>
                <a:gd name="T0" fmla="*/ 0 w 35"/>
                <a:gd name="T1" fmla="*/ 0 h 39"/>
                <a:gd name="T2" fmla="*/ 0 w 35"/>
                <a:gd name="T3" fmla="*/ 0 h 39"/>
                <a:gd name="T4" fmla="*/ 0 w 35"/>
                <a:gd name="T5" fmla="*/ 0 h 39"/>
                <a:gd name="T6" fmla="*/ 0 w 35"/>
                <a:gd name="T7" fmla="*/ 0 h 39"/>
                <a:gd name="T8" fmla="*/ 0 w 35"/>
                <a:gd name="T9" fmla="*/ 0 h 39"/>
                <a:gd name="T10" fmla="*/ 0 w 35"/>
                <a:gd name="T11" fmla="*/ 0 h 39"/>
                <a:gd name="T12" fmla="*/ 0 w 35"/>
                <a:gd name="T13" fmla="*/ 0 h 39"/>
                <a:gd name="T14" fmla="*/ 0 w 35"/>
                <a:gd name="T15" fmla="*/ 0 h 39"/>
                <a:gd name="T16" fmla="*/ 0 w 35"/>
                <a:gd name="T17" fmla="*/ 0 h 39"/>
                <a:gd name="T18" fmla="*/ 0 w 35"/>
                <a:gd name="T19" fmla="*/ 0 h 39"/>
                <a:gd name="T20" fmla="*/ 0 w 35"/>
                <a:gd name="T21" fmla="*/ 0 h 39"/>
                <a:gd name="T22" fmla="*/ 0 w 35"/>
                <a:gd name="T23" fmla="*/ 0 h 39"/>
                <a:gd name="T24" fmla="*/ 0 w 35"/>
                <a:gd name="T25" fmla="*/ 0 h 39"/>
                <a:gd name="T26" fmla="*/ 0 w 35"/>
                <a:gd name="T27" fmla="*/ 0 h 39"/>
                <a:gd name="T28" fmla="*/ 0 w 35"/>
                <a:gd name="T29" fmla="*/ 0 h 39"/>
                <a:gd name="T30" fmla="*/ 0 w 35"/>
                <a:gd name="T31" fmla="*/ 0 h 39"/>
                <a:gd name="T32" fmla="*/ 0 w 35"/>
                <a:gd name="T33" fmla="*/ 0 h 39"/>
                <a:gd name="T34" fmla="*/ 0 w 35"/>
                <a:gd name="T35" fmla="*/ 0 h 39"/>
                <a:gd name="T36" fmla="*/ 0 w 35"/>
                <a:gd name="T37" fmla="*/ 0 h 39"/>
                <a:gd name="T38" fmla="*/ 0 w 35"/>
                <a:gd name="T39" fmla="*/ 0 h 39"/>
                <a:gd name="T40" fmla="*/ 0 w 35"/>
                <a:gd name="T41" fmla="*/ 0 h 39"/>
                <a:gd name="T42" fmla="*/ 0 w 35"/>
                <a:gd name="T43" fmla="*/ 0 h 39"/>
                <a:gd name="T44" fmla="*/ 0 w 35"/>
                <a:gd name="T45" fmla="*/ 0 h 39"/>
                <a:gd name="T46" fmla="*/ 0 w 35"/>
                <a:gd name="T47" fmla="*/ 0 h 39"/>
                <a:gd name="T48" fmla="*/ 0 w 35"/>
                <a:gd name="T49" fmla="*/ 0 h 39"/>
                <a:gd name="T50" fmla="*/ 0 w 35"/>
                <a:gd name="T51" fmla="*/ 0 h 39"/>
                <a:gd name="T52" fmla="*/ 0 w 35"/>
                <a:gd name="T53" fmla="*/ 0 h 39"/>
                <a:gd name="T54" fmla="*/ 0 w 35"/>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 h="39">
                  <a:moveTo>
                    <a:pt x="30" y="3"/>
                  </a:moveTo>
                  <a:lnTo>
                    <a:pt x="29" y="4"/>
                  </a:lnTo>
                  <a:lnTo>
                    <a:pt x="26" y="7"/>
                  </a:lnTo>
                  <a:lnTo>
                    <a:pt x="23" y="12"/>
                  </a:lnTo>
                  <a:lnTo>
                    <a:pt x="20" y="17"/>
                  </a:lnTo>
                  <a:lnTo>
                    <a:pt x="16" y="22"/>
                  </a:lnTo>
                  <a:lnTo>
                    <a:pt x="12" y="27"/>
                  </a:lnTo>
                  <a:lnTo>
                    <a:pt x="8" y="30"/>
                  </a:lnTo>
                  <a:lnTo>
                    <a:pt x="6" y="33"/>
                  </a:lnTo>
                  <a:lnTo>
                    <a:pt x="2" y="34"/>
                  </a:lnTo>
                  <a:lnTo>
                    <a:pt x="1" y="36"/>
                  </a:lnTo>
                  <a:lnTo>
                    <a:pt x="0" y="37"/>
                  </a:lnTo>
                  <a:lnTo>
                    <a:pt x="2" y="39"/>
                  </a:lnTo>
                  <a:lnTo>
                    <a:pt x="6" y="39"/>
                  </a:lnTo>
                  <a:lnTo>
                    <a:pt x="8" y="37"/>
                  </a:lnTo>
                  <a:lnTo>
                    <a:pt x="11" y="35"/>
                  </a:lnTo>
                  <a:lnTo>
                    <a:pt x="14" y="33"/>
                  </a:lnTo>
                  <a:lnTo>
                    <a:pt x="18" y="29"/>
                  </a:lnTo>
                  <a:lnTo>
                    <a:pt x="22" y="24"/>
                  </a:lnTo>
                  <a:lnTo>
                    <a:pt x="26" y="19"/>
                  </a:lnTo>
                  <a:lnTo>
                    <a:pt x="30" y="15"/>
                  </a:lnTo>
                  <a:lnTo>
                    <a:pt x="32" y="10"/>
                  </a:lnTo>
                  <a:lnTo>
                    <a:pt x="35" y="7"/>
                  </a:lnTo>
                  <a:lnTo>
                    <a:pt x="35" y="3"/>
                  </a:lnTo>
                  <a:lnTo>
                    <a:pt x="33" y="0"/>
                  </a:lnTo>
                  <a:lnTo>
                    <a:pt x="31" y="0"/>
                  </a:lnTo>
                  <a:lnTo>
                    <a:pt x="3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00" name="Freeform 1174"/>
            <p:cNvSpPr>
              <a:spLocks/>
            </p:cNvSpPr>
            <p:nvPr/>
          </p:nvSpPr>
          <p:spPr bwMode="auto">
            <a:xfrm>
              <a:off x="3677" y="2055"/>
              <a:ext cx="7" cy="6"/>
            </a:xfrm>
            <a:custGeom>
              <a:avLst/>
              <a:gdLst>
                <a:gd name="T0" fmla="*/ 0 w 25"/>
                <a:gd name="T1" fmla="*/ 0 h 22"/>
                <a:gd name="T2" fmla="*/ 0 w 25"/>
                <a:gd name="T3" fmla="*/ 0 h 22"/>
                <a:gd name="T4" fmla="*/ 0 w 25"/>
                <a:gd name="T5" fmla="*/ 0 h 22"/>
                <a:gd name="T6" fmla="*/ 0 w 25"/>
                <a:gd name="T7" fmla="*/ 0 h 22"/>
                <a:gd name="T8" fmla="*/ 0 w 25"/>
                <a:gd name="T9" fmla="*/ 0 h 22"/>
                <a:gd name="T10" fmla="*/ 0 w 25"/>
                <a:gd name="T11" fmla="*/ 0 h 22"/>
                <a:gd name="T12" fmla="*/ 0 w 25"/>
                <a:gd name="T13" fmla="*/ 0 h 22"/>
                <a:gd name="T14" fmla="*/ 0 w 25"/>
                <a:gd name="T15" fmla="*/ 0 h 22"/>
                <a:gd name="T16" fmla="*/ 0 w 25"/>
                <a:gd name="T17" fmla="*/ 0 h 22"/>
                <a:gd name="T18" fmla="*/ 0 w 25"/>
                <a:gd name="T19" fmla="*/ 0 h 22"/>
                <a:gd name="T20" fmla="*/ 0 w 25"/>
                <a:gd name="T21" fmla="*/ 0 h 22"/>
                <a:gd name="T22" fmla="*/ 0 w 25"/>
                <a:gd name="T23" fmla="*/ 0 h 22"/>
                <a:gd name="T24" fmla="*/ 0 w 25"/>
                <a:gd name="T25" fmla="*/ 0 h 22"/>
                <a:gd name="T26" fmla="*/ 0 w 25"/>
                <a:gd name="T27" fmla="*/ 0 h 22"/>
                <a:gd name="T28" fmla="*/ 0 w 25"/>
                <a:gd name="T29" fmla="*/ 0 h 22"/>
                <a:gd name="T30" fmla="*/ 0 w 25"/>
                <a:gd name="T31" fmla="*/ 0 h 22"/>
                <a:gd name="T32" fmla="*/ 0 w 25"/>
                <a:gd name="T33" fmla="*/ 0 h 22"/>
                <a:gd name="T34" fmla="*/ 0 w 25"/>
                <a:gd name="T35" fmla="*/ 0 h 22"/>
                <a:gd name="T36" fmla="*/ 0 w 25"/>
                <a:gd name="T37" fmla="*/ 0 h 22"/>
                <a:gd name="T38" fmla="*/ 0 w 25"/>
                <a:gd name="T39" fmla="*/ 0 h 22"/>
                <a:gd name="T40" fmla="*/ 0 w 25"/>
                <a:gd name="T41" fmla="*/ 0 h 22"/>
                <a:gd name="T42" fmla="*/ 0 w 25"/>
                <a:gd name="T43" fmla="*/ 0 h 22"/>
                <a:gd name="T44" fmla="*/ 0 w 25"/>
                <a:gd name="T45" fmla="*/ 0 h 22"/>
                <a:gd name="T46" fmla="*/ 0 w 25"/>
                <a:gd name="T47" fmla="*/ 0 h 22"/>
                <a:gd name="T48" fmla="*/ 0 w 25"/>
                <a:gd name="T49" fmla="*/ 0 h 22"/>
                <a:gd name="T50" fmla="*/ 0 w 25"/>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 h="22">
                  <a:moveTo>
                    <a:pt x="23" y="22"/>
                  </a:moveTo>
                  <a:lnTo>
                    <a:pt x="22" y="21"/>
                  </a:lnTo>
                  <a:lnTo>
                    <a:pt x="21" y="20"/>
                  </a:lnTo>
                  <a:lnTo>
                    <a:pt x="17" y="16"/>
                  </a:lnTo>
                  <a:lnTo>
                    <a:pt x="15" y="14"/>
                  </a:lnTo>
                  <a:lnTo>
                    <a:pt x="11" y="10"/>
                  </a:lnTo>
                  <a:lnTo>
                    <a:pt x="7" y="8"/>
                  </a:lnTo>
                  <a:lnTo>
                    <a:pt x="5" y="6"/>
                  </a:lnTo>
                  <a:lnTo>
                    <a:pt x="3" y="4"/>
                  </a:lnTo>
                  <a:lnTo>
                    <a:pt x="0" y="2"/>
                  </a:lnTo>
                  <a:lnTo>
                    <a:pt x="0" y="1"/>
                  </a:lnTo>
                  <a:lnTo>
                    <a:pt x="1" y="0"/>
                  </a:lnTo>
                  <a:lnTo>
                    <a:pt x="5" y="0"/>
                  </a:lnTo>
                  <a:lnTo>
                    <a:pt x="6" y="1"/>
                  </a:lnTo>
                  <a:lnTo>
                    <a:pt x="10" y="3"/>
                  </a:lnTo>
                  <a:lnTo>
                    <a:pt x="12" y="4"/>
                  </a:lnTo>
                  <a:lnTo>
                    <a:pt x="15" y="8"/>
                  </a:lnTo>
                  <a:lnTo>
                    <a:pt x="18" y="9"/>
                  </a:lnTo>
                  <a:lnTo>
                    <a:pt x="21" y="13"/>
                  </a:lnTo>
                  <a:lnTo>
                    <a:pt x="23" y="15"/>
                  </a:lnTo>
                  <a:lnTo>
                    <a:pt x="24" y="16"/>
                  </a:lnTo>
                  <a:lnTo>
                    <a:pt x="25" y="20"/>
                  </a:lnTo>
                  <a:lnTo>
                    <a:pt x="25" y="21"/>
                  </a:lnTo>
                  <a:lnTo>
                    <a:pt x="24" y="22"/>
                  </a:lnTo>
                  <a:lnTo>
                    <a:pt x="2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01" name="Freeform 1175"/>
            <p:cNvSpPr>
              <a:spLocks/>
            </p:cNvSpPr>
            <p:nvPr/>
          </p:nvSpPr>
          <p:spPr bwMode="auto">
            <a:xfrm>
              <a:off x="3659" y="2084"/>
              <a:ext cx="8" cy="9"/>
            </a:xfrm>
            <a:custGeom>
              <a:avLst/>
              <a:gdLst>
                <a:gd name="T0" fmla="*/ 0 w 34"/>
                <a:gd name="T1" fmla="*/ 0 h 34"/>
                <a:gd name="T2" fmla="*/ 0 w 34"/>
                <a:gd name="T3" fmla="*/ 0 h 34"/>
                <a:gd name="T4" fmla="*/ 0 w 34"/>
                <a:gd name="T5" fmla="*/ 0 h 34"/>
                <a:gd name="T6" fmla="*/ 0 w 34"/>
                <a:gd name="T7" fmla="*/ 0 h 34"/>
                <a:gd name="T8" fmla="*/ 0 w 34"/>
                <a:gd name="T9" fmla="*/ 0 h 34"/>
                <a:gd name="T10" fmla="*/ 0 w 34"/>
                <a:gd name="T11" fmla="*/ 0 h 34"/>
                <a:gd name="T12" fmla="*/ 0 w 34"/>
                <a:gd name="T13" fmla="*/ 0 h 34"/>
                <a:gd name="T14" fmla="*/ 0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0 h 34"/>
                <a:gd name="T28" fmla="*/ 0 w 34"/>
                <a:gd name="T29" fmla="*/ 0 h 34"/>
                <a:gd name="T30" fmla="*/ 0 w 34"/>
                <a:gd name="T31" fmla="*/ 0 h 34"/>
                <a:gd name="T32" fmla="*/ 0 w 34"/>
                <a:gd name="T33" fmla="*/ 0 h 34"/>
                <a:gd name="T34" fmla="*/ 0 w 34"/>
                <a:gd name="T35" fmla="*/ 0 h 34"/>
                <a:gd name="T36" fmla="*/ 0 w 34"/>
                <a:gd name="T37" fmla="*/ 0 h 34"/>
                <a:gd name="T38" fmla="*/ 0 w 34"/>
                <a:gd name="T39" fmla="*/ 0 h 34"/>
                <a:gd name="T40" fmla="*/ 0 w 34"/>
                <a:gd name="T41" fmla="*/ 0 h 34"/>
                <a:gd name="T42" fmla="*/ 0 w 34"/>
                <a:gd name="T43" fmla="*/ 0 h 34"/>
                <a:gd name="T44" fmla="*/ 0 w 34"/>
                <a:gd name="T45" fmla="*/ 0 h 34"/>
                <a:gd name="T46" fmla="*/ 0 w 34"/>
                <a:gd name="T47" fmla="*/ 0 h 34"/>
                <a:gd name="T48" fmla="*/ 0 w 34"/>
                <a:gd name="T49" fmla="*/ 0 h 34"/>
                <a:gd name="T50" fmla="*/ 0 w 34"/>
                <a:gd name="T51" fmla="*/ 0 h 34"/>
                <a:gd name="T52" fmla="*/ 0 w 34"/>
                <a:gd name="T53" fmla="*/ 0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34">
                  <a:moveTo>
                    <a:pt x="30" y="34"/>
                  </a:moveTo>
                  <a:lnTo>
                    <a:pt x="28" y="32"/>
                  </a:lnTo>
                  <a:lnTo>
                    <a:pt x="25" y="30"/>
                  </a:lnTo>
                  <a:lnTo>
                    <a:pt x="20" y="26"/>
                  </a:lnTo>
                  <a:lnTo>
                    <a:pt x="17" y="22"/>
                  </a:lnTo>
                  <a:lnTo>
                    <a:pt x="11" y="17"/>
                  </a:lnTo>
                  <a:lnTo>
                    <a:pt x="7" y="12"/>
                  </a:lnTo>
                  <a:lnTo>
                    <a:pt x="4" y="8"/>
                  </a:lnTo>
                  <a:lnTo>
                    <a:pt x="1" y="6"/>
                  </a:lnTo>
                  <a:lnTo>
                    <a:pt x="0" y="2"/>
                  </a:lnTo>
                  <a:lnTo>
                    <a:pt x="1" y="0"/>
                  </a:lnTo>
                  <a:lnTo>
                    <a:pt x="4" y="0"/>
                  </a:lnTo>
                  <a:lnTo>
                    <a:pt x="5" y="1"/>
                  </a:lnTo>
                  <a:lnTo>
                    <a:pt x="6" y="2"/>
                  </a:lnTo>
                  <a:lnTo>
                    <a:pt x="8" y="5"/>
                  </a:lnTo>
                  <a:lnTo>
                    <a:pt x="12" y="7"/>
                  </a:lnTo>
                  <a:lnTo>
                    <a:pt x="14" y="11"/>
                  </a:lnTo>
                  <a:lnTo>
                    <a:pt x="18" y="13"/>
                  </a:lnTo>
                  <a:lnTo>
                    <a:pt x="20" y="17"/>
                  </a:lnTo>
                  <a:lnTo>
                    <a:pt x="23" y="19"/>
                  </a:lnTo>
                  <a:lnTo>
                    <a:pt x="25" y="20"/>
                  </a:lnTo>
                  <a:lnTo>
                    <a:pt x="26" y="22"/>
                  </a:lnTo>
                  <a:lnTo>
                    <a:pt x="30" y="24"/>
                  </a:lnTo>
                  <a:lnTo>
                    <a:pt x="32" y="26"/>
                  </a:lnTo>
                  <a:lnTo>
                    <a:pt x="34" y="26"/>
                  </a:lnTo>
                  <a:lnTo>
                    <a:pt x="3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02" name="Freeform 1176"/>
            <p:cNvSpPr>
              <a:spLocks/>
            </p:cNvSpPr>
            <p:nvPr/>
          </p:nvSpPr>
          <p:spPr bwMode="auto">
            <a:xfrm>
              <a:off x="3647" y="2085"/>
              <a:ext cx="11" cy="8"/>
            </a:xfrm>
            <a:custGeom>
              <a:avLst/>
              <a:gdLst>
                <a:gd name="T0" fmla="*/ 0 w 42"/>
                <a:gd name="T1" fmla="*/ 0 h 30"/>
                <a:gd name="T2" fmla="*/ 0 w 42"/>
                <a:gd name="T3" fmla="*/ 0 h 30"/>
                <a:gd name="T4" fmla="*/ 0 w 42"/>
                <a:gd name="T5" fmla="*/ 0 h 30"/>
                <a:gd name="T6" fmla="*/ 0 w 42"/>
                <a:gd name="T7" fmla="*/ 0 h 30"/>
                <a:gd name="T8" fmla="*/ 0 w 42"/>
                <a:gd name="T9" fmla="*/ 0 h 30"/>
                <a:gd name="T10" fmla="*/ 0 w 42"/>
                <a:gd name="T11" fmla="*/ 0 h 30"/>
                <a:gd name="T12" fmla="*/ 0 w 42"/>
                <a:gd name="T13" fmla="*/ 0 h 30"/>
                <a:gd name="T14" fmla="*/ 0 w 42"/>
                <a:gd name="T15" fmla="*/ 0 h 30"/>
                <a:gd name="T16" fmla="*/ 0 w 42"/>
                <a:gd name="T17" fmla="*/ 0 h 30"/>
                <a:gd name="T18" fmla="*/ 0 w 42"/>
                <a:gd name="T19" fmla="*/ 0 h 30"/>
                <a:gd name="T20" fmla="*/ 0 w 42"/>
                <a:gd name="T21" fmla="*/ 0 h 30"/>
                <a:gd name="T22" fmla="*/ 0 w 42"/>
                <a:gd name="T23" fmla="*/ 0 h 30"/>
                <a:gd name="T24" fmla="*/ 0 w 42"/>
                <a:gd name="T25" fmla="*/ 0 h 30"/>
                <a:gd name="T26" fmla="*/ 0 w 42"/>
                <a:gd name="T27" fmla="*/ 0 h 30"/>
                <a:gd name="T28" fmla="*/ 0 w 42"/>
                <a:gd name="T29" fmla="*/ 0 h 30"/>
                <a:gd name="T30" fmla="*/ 0 w 42"/>
                <a:gd name="T31" fmla="*/ 0 h 30"/>
                <a:gd name="T32" fmla="*/ 0 w 42"/>
                <a:gd name="T33" fmla="*/ 0 h 30"/>
                <a:gd name="T34" fmla="*/ 0 w 42"/>
                <a:gd name="T35" fmla="*/ 0 h 30"/>
                <a:gd name="T36" fmla="*/ 0 w 42"/>
                <a:gd name="T37" fmla="*/ 0 h 30"/>
                <a:gd name="T38" fmla="*/ 0 w 42"/>
                <a:gd name="T39" fmla="*/ 0 h 30"/>
                <a:gd name="T40" fmla="*/ 0 w 42"/>
                <a:gd name="T41" fmla="*/ 0 h 30"/>
                <a:gd name="T42" fmla="*/ 0 w 42"/>
                <a:gd name="T43" fmla="*/ 0 h 30"/>
                <a:gd name="T44" fmla="*/ 0 w 42"/>
                <a:gd name="T45" fmla="*/ 0 h 30"/>
                <a:gd name="T46" fmla="*/ 0 w 42"/>
                <a:gd name="T47" fmla="*/ 0 h 30"/>
                <a:gd name="T48" fmla="*/ 0 w 42"/>
                <a:gd name="T49" fmla="*/ 0 h 30"/>
                <a:gd name="T50" fmla="*/ 0 w 42"/>
                <a:gd name="T51" fmla="*/ 0 h 30"/>
                <a:gd name="T52" fmla="*/ 0 w 42"/>
                <a:gd name="T53" fmla="*/ 0 h 30"/>
                <a:gd name="T54" fmla="*/ 0 w 42"/>
                <a:gd name="T55" fmla="*/ 0 h 30"/>
                <a:gd name="T56" fmla="*/ 0 w 42"/>
                <a:gd name="T57" fmla="*/ 0 h 30"/>
                <a:gd name="T58" fmla="*/ 0 w 42"/>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30">
                  <a:moveTo>
                    <a:pt x="40" y="2"/>
                  </a:moveTo>
                  <a:lnTo>
                    <a:pt x="37" y="2"/>
                  </a:lnTo>
                  <a:lnTo>
                    <a:pt x="35" y="4"/>
                  </a:lnTo>
                  <a:lnTo>
                    <a:pt x="30" y="8"/>
                  </a:lnTo>
                  <a:lnTo>
                    <a:pt x="25" y="11"/>
                  </a:lnTo>
                  <a:lnTo>
                    <a:pt x="19" y="15"/>
                  </a:lnTo>
                  <a:lnTo>
                    <a:pt x="15" y="18"/>
                  </a:lnTo>
                  <a:lnTo>
                    <a:pt x="10" y="22"/>
                  </a:lnTo>
                  <a:lnTo>
                    <a:pt x="6" y="24"/>
                  </a:lnTo>
                  <a:lnTo>
                    <a:pt x="3" y="24"/>
                  </a:lnTo>
                  <a:lnTo>
                    <a:pt x="2" y="26"/>
                  </a:lnTo>
                  <a:lnTo>
                    <a:pt x="0" y="27"/>
                  </a:lnTo>
                  <a:lnTo>
                    <a:pt x="0" y="28"/>
                  </a:lnTo>
                  <a:lnTo>
                    <a:pt x="3" y="29"/>
                  </a:lnTo>
                  <a:lnTo>
                    <a:pt x="6" y="30"/>
                  </a:lnTo>
                  <a:lnTo>
                    <a:pt x="8" y="29"/>
                  </a:lnTo>
                  <a:lnTo>
                    <a:pt x="11" y="28"/>
                  </a:lnTo>
                  <a:lnTo>
                    <a:pt x="16" y="26"/>
                  </a:lnTo>
                  <a:lnTo>
                    <a:pt x="21" y="23"/>
                  </a:lnTo>
                  <a:lnTo>
                    <a:pt x="25" y="20"/>
                  </a:lnTo>
                  <a:lnTo>
                    <a:pt x="29" y="18"/>
                  </a:lnTo>
                  <a:lnTo>
                    <a:pt x="33" y="15"/>
                  </a:lnTo>
                  <a:lnTo>
                    <a:pt x="35" y="14"/>
                  </a:lnTo>
                  <a:lnTo>
                    <a:pt x="37" y="11"/>
                  </a:lnTo>
                  <a:lnTo>
                    <a:pt x="40" y="9"/>
                  </a:lnTo>
                  <a:lnTo>
                    <a:pt x="41" y="5"/>
                  </a:lnTo>
                  <a:lnTo>
                    <a:pt x="42" y="3"/>
                  </a:lnTo>
                  <a:lnTo>
                    <a:pt x="42"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03" name="Freeform 1177"/>
            <p:cNvSpPr>
              <a:spLocks/>
            </p:cNvSpPr>
            <p:nvPr/>
          </p:nvSpPr>
          <p:spPr bwMode="auto">
            <a:xfrm>
              <a:off x="3649" y="2086"/>
              <a:ext cx="9" cy="7"/>
            </a:xfrm>
            <a:custGeom>
              <a:avLst/>
              <a:gdLst>
                <a:gd name="T0" fmla="*/ 0 w 32"/>
                <a:gd name="T1" fmla="*/ 0 h 28"/>
                <a:gd name="T2" fmla="*/ 0 w 32"/>
                <a:gd name="T3" fmla="*/ 0 h 28"/>
                <a:gd name="T4" fmla="*/ 0 w 32"/>
                <a:gd name="T5" fmla="*/ 0 h 28"/>
                <a:gd name="T6" fmla="*/ 0 w 32"/>
                <a:gd name="T7" fmla="*/ 0 h 28"/>
                <a:gd name="T8" fmla="*/ 0 w 32"/>
                <a:gd name="T9" fmla="*/ 0 h 28"/>
                <a:gd name="T10" fmla="*/ 0 w 32"/>
                <a:gd name="T11" fmla="*/ 0 h 28"/>
                <a:gd name="T12" fmla="*/ 0 w 32"/>
                <a:gd name="T13" fmla="*/ 0 h 28"/>
                <a:gd name="T14" fmla="*/ 0 w 32"/>
                <a:gd name="T15" fmla="*/ 0 h 28"/>
                <a:gd name="T16" fmla="*/ 0 w 32"/>
                <a:gd name="T17" fmla="*/ 0 h 28"/>
                <a:gd name="T18" fmla="*/ 0 w 32"/>
                <a:gd name="T19" fmla="*/ 0 h 28"/>
                <a:gd name="T20" fmla="*/ 0 w 32"/>
                <a:gd name="T21" fmla="*/ 0 h 28"/>
                <a:gd name="T22" fmla="*/ 0 w 32"/>
                <a:gd name="T23" fmla="*/ 0 h 28"/>
                <a:gd name="T24" fmla="*/ 0 w 32"/>
                <a:gd name="T25" fmla="*/ 0 h 28"/>
                <a:gd name="T26" fmla="*/ 0 w 32"/>
                <a:gd name="T27" fmla="*/ 0 h 28"/>
                <a:gd name="T28" fmla="*/ 0 w 32"/>
                <a:gd name="T29" fmla="*/ 0 h 28"/>
                <a:gd name="T30" fmla="*/ 0 w 32"/>
                <a:gd name="T31" fmla="*/ 0 h 28"/>
                <a:gd name="T32" fmla="*/ 0 w 32"/>
                <a:gd name="T33" fmla="*/ 0 h 28"/>
                <a:gd name="T34" fmla="*/ 0 w 32"/>
                <a:gd name="T35" fmla="*/ 0 h 28"/>
                <a:gd name="T36" fmla="*/ 0 w 32"/>
                <a:gd name="T37" fmla="*/ 0 h 28"/>
                <a:gd name="T38" fmla="*/ 0 w 32"/>
                <a:gd name="T39" fmla="*/ 0 h 28"/>
                <a:gd name="T40" fmla="*/ 0 w 32"/>
                <a:gd name="T41" fmla="*/ 0 h 28"/>
                <a:gd name="T42" fmla="*/ 0 w 32"/>
                <a:gd name="T43" fmla="*/ 0 h 28"/>
                <a:gd name="T44" fmla="*/ 0 w 32"/>
                <a:gd name="T45" fmla="*/ 0 h 28"/>
                <a:gd name="T46" fmla="*/ 0 w 32"/>
                <a:gd name="T47" fmla="*/ 0 h 28"/>
                <a:gd name="T48" fmla="*/ 0 w 32"/>
                <a:gd name="T49" fmla="*/ 0 h 28"/>
                <a:gd name="T50" fmla="*/ 0 w 32"/>
                <a:gd name="T51" fmla="*/ 0 h 28"/>
                <a:gd name="T52" fmla="*/ 0 w 32"/>
                <a:gd name="T53" fmla="*/ 0 h 28"/>
                <a:gd name="T54" fmla="*/ 0 w 32"/>
                <a:gd name="T55" fmla="*/ 0 h 28"/>
                <a:gd name="T56" fmla="*/ 0 w 32"/>
                <a:gd name="T57" fmla="*/ 0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 h="28">
                  <a:moveTo>
                    <a:pt x="6" y="0"/>
                  </a:moveTo>
                  <a:lnTo>
                    <a:pt x="6" y="0"/>
                  </a:lnTo>
                  <a:lnTo>
                    <a:pt x="8" y="3"/>
                  </a:lnTo>
                  <a:lnTo>
                    <a:pt x="11" y="5"/>
                  </a:lnTo>
                  <a:lnTo>
                    <a:pt x="15" y="9"/>
                  </a:lnTo>
                  <a:lnTo>
                    <a:pt x="18" y="12"/>
                  </a:lnTo>
                  <a:lnTo>
                    <a:pt x="21" y="15"/>
                  </a:lnTo>
                  <a:lnTo>
                    <a:pt x="25" y="18"/>
                  </a:lnTo>
                  <a:lnTo>
                    <a:pt x="27" y="19"/>
                  </a:lnTo>
                  <a:lnTo>
                    <a:pt x="30" y="22"/>
                  </a:lnTo>
                  <a:lnTo>
                    <a:pt x="31" y="24"/>
                  </a:lnTo>
                  <a:lnTo>
                    <a:pt x="32" y="24"/>
                  </a:lnTo>
                  <a:lnTo>
                    <a:pt x="32" y="25"/>
                  </a:lnTo>
                  <a:lnTo>
                    <a:pt x="26" y="28"/>
                  </a:lnTo>
                  <a:lnTo>
                    <a:pt x="25" y="27"/>
                  </a:lnTo>
                  <a:lnTo>
                    <a:pt x="23" y="25"/>
                  </a:lnTo>
                  <a:lnTo>
                    <a:pt x="20" y="23"/>
                  </a:lnTo>
                  <a:lnTo>
                    <a:pt x="17" y="19"/>
                  </a:lnTo>
                  <a:lnTo>
                    <a:pt x="13" y="17"/>
                  </a:lnTo>
                  <a:lnTo>
                    <a:pt x="9" y="13"/>
                  </a:lnTo>
                  <a:lnTo>
                    <a:pt x="7" y="11"/>
                  </a:lnTo>
                  <a:lnTo>
                    <a:pt x="6" y="10"/>
                  </a:lnTo>
                  <a:lnTo>
                    <a:pt x="2" y="6"/>
                  </a:lnTo>
                  <a:lnTo>
                    <a:pt x="0" y="3"/>
                  </a:lnTo>
                  <a:lnTo>
                    <a:pt x="0" y="0"/>
                  </a:lnTo>
                  <a:lnTo>
                    <a:pt x="2" y="0"/>
                  </a:lnTo>
                  <a:lnTo>
                    <a:pt x="5"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04" name="Freeform 1178"/>
            <p:cNvSpPr>
              <a:spLocks/>
            </p:cNvSpPr>
            <p:nvPr/>
          </p:nvSpPr>
          <p:spPr bwMode="auto">
            <a:xfrm>
              <a:off x="3660" y="2085"/>
              <a:ext cx="5" cy="4"/>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w 21"/>
                <a:gd name="T29" fmla="*/ 0 h 17"/>
                <a:gd name="T30" fmla="*/ 0 w 21"/>
                <a:gd name="T31" fmla="*/ 0 h 17"/>
                <a:gd name="T32" fmla="*/ 0 w 21"/>
                <a:gd name="T33" fmla="*/ 0 h 17"/>
                <a:gd name="T34" fmla="*/ 0 w 2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17">
                  <a:moveTo>
                    <a:pt x="18" y="2"/>
                  </a:moveTo>
                  <a:lnTo>
                    <a:pt x="15" y="3"/>
                  </a:lnTo>
                  <a:lnTo>
                    <a:pt x="10" y="6"/>
                  </a:lnTo>
                  <a:lnTo>
                    <a:pt x="6" y="10"/>
                  </a:lnTo>
                  <a:lnTo>
                    <a:pt x="2" y="14"/>
                  </a:lnTo>
                  <a:lnTo>
                    <a:pt x="1" y="14"/>
                  </a:lnTo>
                  <a:lnTo>
                    <a:pt x="0" y="16"/>
                  </a:lnTo>
                  <a:lnTo>
                    <a:pt x="1" y="17"/>
                  </a:lnTo>
                  <a:lnTo>
                    <a:pt x="4" y="17"/>
                  </a:lnTo>
                  <a:lnTo>
                    <a:pt x="8" y="15"/>
                  </a:lnTo>
                  <a:lnTo>
                    <a:pt x="13" y="12"/>
                  </a:lnTo>
                  <a:lnTo>
                    <a:pt x="16" y="9"/>
                  </a:lnTo>
                  <a:lnTo>
                    <a:pt x="21" y="5"/>
                  </a:lnTo>
                  <a:lnTo>
                    <a:pt x="21" y="3"/>
                  </a:lnTo>
                  <a:lnTo>
                    <a:pt x="21" y="0"/>
                  </a:lnTo>
                  <a:lnTo>
                    <a:pt x="20"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05" name="Freeform 1179"/>
            <p:cNvSpPr>
              <a:spLocks/>
            </p:cNvSpPr>
            <p:nvPr/>
          </p:nvSpPr>
          <p:spPr bwMode="auto">
            <a:xfrm>
              <a:off x="3620" y="2106"/>
              <a:ext cx="7" cy="10"/>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w 28"/>
                <a:gd name="T11" fmla="*/ 0 h 42"/>
                <a:gd name="T12" fmla="*/ 0 w 28"/>
                <a:gd name="T13" fmla="*/ 0 h 42"/>
                <a:gd name="T14" fmla="*/ 0 w 28"/>
                <a:gd name="T15" fmla="*/ 0 h 42"/>
                <a:gd name="T16" fmla="*/ 0 w 28"/>
                <a:gd name="T17" fmla="*/ 0 h 42"/>
                <a:gd name="T18" fmla="*/ 0 w 28"/>
                <a:gd name="T19" fmla="*/ 0 h 42"/>
                <a:gd name="T20" fmla="*/ 0 w 28"/>
                <a:gd name="T21" fmla="*/ 0 h 42"/>
                <a:gd name="T22" fmla="*/ 0 w 28"/>
                <a:gd name="T23" fmla="*/ 0 h 42"/>
                <a:gd name="T24" fmla="*/ 0 w 28"/>
                <a:gd name="T25" fmla="*/ 0 h 42"/>
                <a:gd name="T26" fmla="*/ 0 w 28"/>
                <a:gd name="T27" fmla="*/ 0 h 42"/>
                <a:gd name="T28" fmla="*/ 0 w 28"/>
                <a:gd name="T29" fmla="*/ 0 h 42"/>
                <a:gd name="T30" fmla="*/ 0 w 28"/>
                <a:gd name="T31" fmla="*/ 0 h 42"/>
                <a:gd name="T32" fmla="*/ 0 w 28"/>
                <a:gd name="T33" fmla="*/ 0 h 42"/>
                <a:gd name="T34" fmla="*/ 0 w 28"/>
                <a:gd name="T35" fmla="*/ 0 h 42"/>
                <a:gd name="T36" fmla="*/ 0 w 28"/>
                <a:gd name="T37" fmla="*/ 0 h 42"/>
                <a:gd name="T38" fmla="*/ 0 w 28"/>
                <a:gd name="T39" fmla="*/ 0 h 42"/>
                <a:gd name="T40" fmla="*/ 0 w 28"/>
                <a:gd name="T41" fmla="*/ 0 h 42"/>
                <a:gd name="T42" fmla="*/ 0 w 28"/>
                <a:gd name="T43" fmla="*/ 0 h 42"/>
                <a:gd name="T44" fmla="*/ 0 w 28"/>
                <a:gd name="T45" fmla="*/ 0 h 42"/>
                <a:gd name="T46" fmla="*/ 0 w 28"/>
                <a:gd name="T47" fmla="*/ 0 h 42"/>
                <a:gd name="T48" fmla="*/ 0 w 28"/>
                <a:gd name="T49" fmla="*/ 0 h 42"/>
                <a:gd name="T50" fmla="*/ 0 w 28"/>
                <a:gd name="T51" fmla="*/ 0 h 42"/>
                <a:gd name="T52" fmla="*/ 0 w 28"/>
                <a:gd name="T53" fmla="*/ 0 h 42"/>
                <a:gd name="T54" fmla="*/ 0 w 28"/>
                <a:gd name="T55" fmla="*/ 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 h="42">
                  <a:moveTo>
                    <a:pt x="27" y="37"/>
                  </a:moveTo>
                  <a:lnTo>
                    <a:pt x="26" y="36"/>
                  </a:lnTo>
                  <a:lnTo>
                    <a:pt x="24" y="32"/>
                  </a:lnTo>
                  <a:lnTo>
                    <a:pt x="20" y="29"/>
                  </a:lnTo>
                  <a:lnTo>
                    <a:pt x="16" y="24"/>
                  </a:lnTo>
                  <a:lnTo>
                    <a:pt x="12" y="19"/>
                  </a:lnTo>
                  <a:lnTo>
                    <a:pt x="9" y="14"/>
                  </a:lnTo>
                  <a:lnTo>
                    <a:pt x="6" y="10"/>
                  </a:lnTo>
                  <a:lnTo>
                    <a:pt x="6" y="6"/>
                  </a:lnTo>
                  <a:lnTo>
                    <a:pt x="3" y="2"/>
                  </a:lnTo>
                  <a:lnTo>
                    <a:pt x="2" y="1"/>
                  </a:lnTo>
                  <a:lnTo>
                    <a:pt x="1" y="0"/>
                  </a:lnTo>
                  <a:lnTo>
                    <a:pt x="1" y="1"/>
                  </a:lnTo>
                  <a:lnTo>
                    <a:pt x="0" y="5"/>
                  </a:lnTo>
                  <a:lnTo>
                    <a:pt x="0" y="10"/>
                  </a:lnTo>
                  <a:lnTo>
                    <a:pt x="1" y="11"/>
                  </a:lnTo>
                  <a:lnTo>
                    <a:pt x="3" y="16"/>
                  </a:lnTo>
                  <a:lnTo>
                    <a:pt x="6" y="19"/>
                  </a:lnTo>
                  <a:lnTo>
                    <a:pt x="9" y="25"/>
                  </a:lnTo>
                  <a:lnTo>
                    <a:pt x="13" y="29"/>
                  </a:lnTo>
                  <a:lnTo>
                    <a:pt x="15" y="34"/>
                  </a:lnTo>
                  <a:lnTo>
                    <a:pt x="19" y="37"/>
                  </a:lnTo>
                  <a:lnTo>
                    <a:pt x="22" y="41"/>
                  </a:lnTo>
                  <a:lnTo>
                    <a:pt x="26" y="42"/>
                  </a:lnTo>
                  <a:lnTo>
                    <a:pt x="28" y="42"/>
                  </a:lnTo>
                  <a:lnTo>
                    <a:pt x="28" y="40"/>
                  </a:lnTo>
                  <a:lnTo>
                    <a:pt x="2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06" name="Freeform 1180"/>
            <p:cNvSpPr>
              <a:spLocks/>
            </p:cNvSpPr>
            <p:nvPr/>
          </p:nvSpPr>
          <p:spPr bwMode="auto">
            <a:xfrm>
              <a:off x="3620" y="2111"/>
              <a:ext cx="8" cy="3"/>
            </a:xfrm>
            <a:custGeom>
              <a:avLst/>
              <a:gdLst>
                <a:gd name="T0" fmla="*/ 0 w 31"/>
                <a:gd name="T1" fmla="*/ 0 h 16"/>
                <a:gd name="T2" fmla="*/ 0 w 31"/>
                <a:gd name="T3" fmla="*/ 0 h 16"/>
                <a:gd name="T4" fmla="*/ 0 w 31"/>
                <a:gd name="T5" fmla="*/ 0 h 16"/>
                <a:gd name="T6" fmla="*/ 0 w 31"/>
                <a:gd name="T7" fmla="*/ 0 h 16"/>
                <a:gd name="T8" fmla="*/ 0 w 31"/>
                <a:gd name="T9" fmla="*/ 0 h 16"/>
                <a:gd name="T10" fmla="*/ 0 w 31"/>
                <a:gd name="T11" fmla="*/ 0 h 16"/>
                <a:gd name="T12" fmla="*/ 0 w 31"/>
                <a:gd name="T13" fmla="*/ 0 h 16"/>
                <a:gd name="T14" fmla="*/ 0 w 31"/>
                <a:gd name="T15" fmla="*/ 0 h 16"/>
                <a:gd name="T16" fmla="*/ 0 w 31"/>
                <a:gd name="T17" fmla="*/ 0 h 16"/>
                <a:gd name="T18" fmla="*/ 0 w 31"/>
                <a:gd name="T19" fmla="*/ 0 h 16"/>
                <a:gd name="T20" fmla="*/ 0 w 31"/>
                <a:gd name="T21" fmla="*/ 0 h 16"/>
                <a:gd name="T22" fmla="*/ 0 w 31"/>
                <a:gd name="T23" fmla="*/ 0 h 16"/>
                <a:gd name="T24" fmla="*/ 0 w 31"/>
                <a:gd name="T25" fmla="*/ 0 h 16"/>
                <a:gd name="T26" fmla="*/ 0 w 31"/>
                <a:gd name="T27" fmla="*/ 0 h 16"/>
                <a:gd name="T28" fmla="*/ 0 w 31"/>
                <a:gd name="T29" fmla="*/ 0 h 16"/>
                <a:gd name="T30" fmla="*/ 0 w 31"/>
                <a:gd name="T31" fmla="*/ 0 h 16"/>
                <a:gd name="T32" fmla="*/ 0 w 31"/>
                <a:gd name="T33" fmla="*/ 0 h 16"/>
                <a:gd name="T34" fmla="*/ 0 w 31"/>
                <a:gd name="T35" fmla="*/ 0 h 16"/>
                <a:gd name="T36" fmla="*/ 0 w 31"/>
                <a:gd name="T37" fmla="*/ 0 h 16"/>
                <a:gd name="T38" fmla="*/ 0 w 31"/>
                <a:gd name="T39" fmla="*/ 0 h 16"/>
                <a:gd name="T40" fmla="*/ 0 w 31"/>
                <a:gd name="T41" fmla="*/ 0 h 16"/>
                <a:gd name="T42" fmla="*/ 0 w 31"/>
                <a:gd name="T43" fmla="*/ 0 h 16"/>
                <a:gd name="T44" fmla="*/ 0 w 31"/>
                <a:gd name="T45" fmla="*/ 0 h 16"/>
                <a:gd name="T46" fmla="*/ 0 w 31"/>
                <a:gd name="T47" fmla="*/ 0 h 16"/>
                <a:gd name="T48" fmla="*/ 0 w 31"/>
                <a:gd name="T49" fmla="*/ 0 h 16"/>
                <a:gd name="T50" fmla="*/ 0 w 31"/>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16">
                  <a:moveTo>
                    <a:pt x="2" y="12"/>
                  </a:moveTo>
                  <a:lnTo>
                    <a:pt x="2" y="11"/>
                  </a:lnTo>
                  <a:lnTo>
                    <a:pt x="4" y="11"/>
                  </a:lnTo>
                  <a:lnTo>
                    <a:pt x="8" y="9"/>
                  </a:lnTo>
                  <a:lnTo>
                    <a:pt x="12" y="7"/>
                  </a:lnTo>
                  <a:lnTo>
                    <a:pt x="15" y="6"/>
                  </a:lnTo>
                  <a:lnTo>
                    <a:pt x="20" y="5"/>
                  </a:lnTo>
                  <a:lnTo>
                    <a:pt x="24" y="3"/>
                  </a:lnTo>
                  <a:lnTo>
                    <a:pt x="26" y="3"/>
                  </a:lnTo>
                  <a:lnTo>
                    <a:pt x="28" y="0"/>
                  </a:lnTo>
                  <a:lnTo>
                    <a:pt x="31" y="1"/>
                  </a:lnTo>
                  <a:lnTo>
                    <a:pt x="31" y="3"/>
                  </a:lnTo>
                  <a:lnTo>
                    <a:pt x="28" y="5"/>
                  </a:lnTo>
                  <a:lnTo>
                    <a:pt x="26" y="6"/>
                  </a:lnTo>
                  <a:lnTo>
                    <a:pt x="25" y="7"/>
                  </a:lnTo>
                  <a:lnTo>
                    <a:pt x="21" y="9"/>
                  </a:lnTo>
                  <a:lnTo>
                    <a:pt x="18" y="11"/>
                  </a:lnTo>
                  <a:lnTo>
                    <a:pt x="14" y="13"/>
                  </a:lnTo>
                  <a:lnTo>
                    <a:pt x="10" y="15"/>
                  </a:lnTo>
                  <a:lnTo>
                    <a:pt x="8" y="16"/>
                  </a:lnTo>
                  <a:lnTo>
                    <a:pt x="6" y="16"/>
                  </a:lnTo>
                  <a:lnTo>
                    <a:pt x="2" y="16"/>
                  </a:lnTo>
                  <a:lnTo>
                    <a:pt x="1" y="15"/>
                  </a:lnTo>
                  <a:lnTo>
                    <a:pt x="0" y="13"/>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07" name="Freeform 1181"/>
            <p:cNvSpPr>
              <a:spLocks/>
            </p:cNvSpPr>
            <p:nvPr/>
          </p:nvSpPr>
          <p:spPr bwMode="auto">
            <a:xfrm>
              <a:off x="3683" y="2095"/>
              <a:ext cx="3" cy="15"/>
            </a:xfrm>
            <a:custGeom>
              <a:avLst/>
              <a:gdLst>
                <a:gd name="T0" fmla="*/ 0 w 12"/>
                <a:gd name="T1" fmla="*/ 0 h 60"/>
                <a:gd name="T2" fmla="*/ 0 w 12"/>
                <a:gd name="T3" fmla="*/ 0 h 60"/>
                <a:gd name="T4" fmla="*/ 0 w 12"/>
                <a:gd name="T5" fmla="*/ 0 h 60"/>
                <a:gd name="T6" fmla="*/ 0 w 12"/>
                <a:gd name="T7" fmla="*/ 0 h 60"/>
                <a:gd name="T8" fmla="*/ 0 w 12"/>
                <a:gd name="T9" fmla="*/ 0 h 60"/>
                <a:gd name="T10" fmla="*/ 0 w 12"/>
                <a:gd name="T11" fmla="*/ 0 h 60"/>
                <a:gd name="T12" fmla="*/ 0 w 12"/>
                <a:gd name="T13" fmla="*/ 0 h 60"/>
                <a:gd name="T14" fmla="*/ 0 w 12"/>
                <a:gd name="T15" fmla="*/ 0 h 60"/>
                <a:gd name="T16" fmla="*/ 0 w 12"/>
                <a:gd name="T17" fmla="*/ 0 h 60"/>
                <a:gd name="T18" fmla="*/ 0 w 12"/>
                <a:gd name="T19" fmla="*/ 0 h 60"/>
                <a:gd name="T20" fmla="*/ 0 w 12"/>
                <a:gd name="T21" fmla="*/ 0 h 60"/>
                <a:gd name="T22" fmla="*/ 0 w 12"/>
                <a:gd name="T23" fmla="*/ 0 h 60"/>
                <a:gd name="T24" fmla="*/ 0 w 12"/>
                <a:gd name="T25" fmla="*/ 0 h 60"/>
                <a:gd name="T26" fmla="*/ 0 w 12"/>
                <a:gd name="T27" fmla="*/ 0 h 60"/>
                <a:gd name="T28" fmla="*/ 0 w 12"/>
                <a:gd name="T29" fmla="*/ 0 h 60"/>
                <a:gd name="T30" fmla="*/ 0 w 12"/>
                <a:gd name="T31" fmla="*/ 0 h 60"/>
                <a:gd name="T32" fmla="*/ 0 w 12"/>
                <a:gd name="T33" fmla="*/ 0 h 60"/>
                <a:gd name="T34" fmla="*/ 0 w 12"/>
                <a:gd name="T35" fmla="*/ 0 h 60"/>
                <a:gd name="T36" fmla="*/ 0 w 12"/>
                <a:gd name="T37" fmla="*/ 0 h 60"/>
                <a:gd name="T38" fmla="*/ 0 w 12"/>
                <a:gd name="T39" fmla="*/ 0 h 60"/>
                <a:gd name="T40" fmla="*/ 0 w 12"/>
                <a:gd name="T41" fmla="*/ 0 h 60"/>
                <a:gd name="T42" fmla="*/ 0 w 12"/>
                <a:gd name="T43" fmla="*/ 0 h 60"/>
                <a:gd name="T44" fmla="*/ 0 w 12"/>
                <a:gd name="T45" fmla="*/ 0 h 60"/>
                <a:gd name="T46" fmla="*/ 0 w 12"/>
                <a:gd name="T47" fmla="*/ 0 h 60"/>
                <a:gd name="T48" fmla="*/ 0 w 12"/>
                <a:gd name="T49" fmla="*/ 0 h 60"/>
                <a:gd name="T50" fmla="*/ 0 w 12"/>
                <a:gd name="T51" fmla="*/ 0 h 60"/>
                <a:gd name="T52" fmla="*/ 0 w 12"/>
                <a:gd name="T53" fmla="*/ 0 h 60"/>
                <a:gd name="T54" fmla="*/ 0 w 12"/>
                <a:gd name="T55" fmla="*/ 0 h 60"/>
                <a:gd name="T56" fmla="*/ 0 w 12"/>
                <a:gd name="T57" fmla="*/ 0 h 60"/>
                <a:gd name="T58" fmla="*/ 0 w 12"/>
                <a:gd name="T59" fmla="*/ 0 h 60"/>
                <a:gd name="T60" fmla="*/ 0 w 12"/>
                <a:gd name="T61" fmla="*/ 0 h 60"/>
                <a:gd name="T62" fmla="*/ 0 w 12"/>
                <a:gd name="T63" fmla="*/ 0 h 60"/>
                <a:gd name="T64" fmla="*/ 0 w 12"/>
                <a:gd name="T65" fmla="*/ 0 h 60"/>
                <a:gd name="T66" fmla="*/ 0 w 12"/>
                <a:gd name="T67" fmla="*/ 0 h 60"/>
                <a:gd name="T68" fmla="*/ 0 w 12"/>
                <a:gd name="T69" fmla="*/ 0 h 60"/>
                <a:gd name="T70" fmla="*/ 0 w 12"/>
                <a:gd name="T71" fmla="*/ 0 h 60"/>
                <a:gd name="T72" fmla="*/ 0 w 12"/>
                <a:gd name="T73" fmla="*/ 0 h 60"/>
                <a:gd name="T74" fmla="*/ 0 w 12"/>
                <a:gd name="T75" fmla="*/ 0 h 60"/>
                <a:gd name="T76" fmla="*/ 0 w 12"/>
                <a:gd name="T77" fmla="*/ 0 h 60"/>
                <a:gd name="T78" fmla="*/ 0 w 12"/>
                <a:gd name="T79" fmla="*/ 0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 h="60">
                  <a:moveTo>
                    <a:pt x="10" y="55"/>
                  </a:moveTo>
                  <a:lnTo>
                    <a:pt x="10" y="58"/>
                  </a:lnTo>
                  <a:lnTo>
                    <a:pt x="8" y="59"/>
                  </a:lnTo>
                  <a:lnTo>
                    <a:pt x="7" y="60"/>
                  </a:lnTo>
                  <a:lnTo>
                    <a:pt x="6" y="60"/>
                  </a:lnTo>
                  <a:lnTo>
                    <a:pt x="5" y="56"/>
                  </a:lnTo>
                  <a:lnTo>
                    <a:pt x="4" y="53"/>
                  </a:lnTo>
                  <a:lnTo>
                    <a:pt x="2" y="48"/>
                  </a:lnTo>
                  <a:lnTo>
                    <a:pt x="1" y="44"/>
                  </a:lnTo>
                  <a:lnTo>
                    <a:pt x="0" y="41"/>
                  </a:lnTo>
                  <a:lnTo>
                    <a:pt x="0" y="37"/>
                  </a:lnTo>
                  <a:lnTo>
                    <a:pt x="0" y="34"/>
                  </a:lnTo>
                  <a:lnTo>
                    <a:pt x="0" y="31"/>
                  </a:lnTo>
                  <a:lnTo>
                    <a:pt x="0" y="29"/>
                  </a:lnTo>
                  <a:lnTo>
                    <a:pt x="0" y="28"/>
                  </a:lnTo>
                  <a:lnTo>
                    <a:pt x="0" y="24"/>
                  </a:lnTo>
                  <a:lnTo>
                    <a:pt x="0" y="22"/>
                  </a:lnTo>
                  <a:lnTo>
                    <a:pt x="0" y="18"/>
                  </a:lnTo>
                  <a:lnTo>
                    <a:pt x="1" y="14"/>
                  </a:lnTo>
                  <a:lnTo>
                    <a:pt x="2" y="10"/>
                  </a:lnTo>
                  <a:lnTo>
                    <a:pt x="4" y="6"/>
                  </a:lnTo>
                  <a:lnTo>
                    <a:pt x="6" y="4"/>
                  </a:lnTo>
                  <a:lnTo>
                    <a:pt x="8" y="0"/>
                  </a:lnTo>
                  <a:lnTo>
                    <a:pt x="11" y="0"/>
                  </a:lnTo>
                  <a:lnTo>
                    <a:pt x="12" y="1"/>
                  </a:lnTo>
                  <a:lnTo>
                    <a:pt x="12" y="4"/>
                  </a:lnTo>
                  <a:lnTo>
                    <a:pt x="12" y="6"/>
                  </a:lnTo>
                  <a:lnTo>
                    <a:pt x="11" y="10"/>
                  </a:lnTo>
                  <a:lnTo>
                    <a:pt x="8" y="14"/>
                  </a:lnTo>
                  <a:lnTo>
                    <a:pt x="7" y="19"/>
                  </a:lnTo>
                  <a:lnTo>
                    <a:pt x="6" y="24"/>
                  </a:lnTo>
                  <a:lnTo>
                    <a:pt x="6" y="29"/>
                  </a:lnTo>
                  <a:lnTo>
                    <a:pt x="6" y="35"/>
                  </a:lnTo>
                  <a:lnTo>
                    <a:pt x="6" y="40"/>
                  </a:lnTo>
                  <a:lnTo>
                    <a:pt x="6" y="44"/>
                  </a:lnTo>
                  <a:lnTo>
                    <a:pt x="7" y="47"/>
                  </a:lnTo>
                  <a:lnTo>
                    <a:pt x="8" y="50"/>
                  </a:lnTo>
                  <a:lnTo>
                    <a:pt x="10" y="53"/>
                  </a:lnTo>
                  <a:lnTo>
                    <a:pt x="1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08" name="Freeform 1182"/>
            <p:cNvSpPr>
              <a:spLocks/>
            </p:cNvSpPr>
            <p:nvPr/>
          </p:nvSpPr>
          <p:spPr bwMode="auto">
            <a:xfrm>
              <a:off x="3678" y="2099"/>
              <a:ext cx="12" cy="4"/>
            </a:xfrm>
            <a:custGeom>
              <a:avLst/>
              <a:gdLst>
                <a:gd name="T0" fmla="*/ 0 w 49"/>
                <a:gd name="T1" fmla="*/ 0 h 13"/>
                <a:gd name="T2" fmla="*/ 0 w 49"/>
                <a:gd name="T3" fmla="*/ 0 h 13"/>
                <a:gd name="T4" fmla="*/ 0 w 49"/>
                <a:gd name="T5" fmla="*/ 0 h 13"/>
                <a:gd name="T6" fmla="*/ 0 w 49"/>
                <a:gd name="T7" fmla="*/ 0 h 13"/>
                <a:gd name="T8" fmla="*/ 0 w 49"/>
                <a:gd name="T9" fmla="*/ 0 h 13"/>
                <a:gd name="T10" fmla="*/ 0 w 49"/>
                <a:gd name="T11" fmla="*/ 0 h 13"/>
                <a:gd name="T12" fmla="*/ 0 w 49"/>
                <a:gd name="T13" fmla="*/ 0 h 13"/>
                <a:gd name="T14" fmla="*/ 0 w 49"/>
                <a:gd name="T15" fmla="*/ 0 h 13"/>
                <a:gd name="T16" fmla="*/ 0 w 49"/>
                <a:gd name="T17" fmla="*/ 0 h 13"/>
                <a:gd name="T18" fmla="*/ 0 w 49"/>
                <a:gd name="T19" fmla="*/ 0 h 13"/>
                <a:gd name="T20" fmla="*/ 0 w 49"/>
                <a:gd name="T21" fmla="*/ 0 h 13"/>
                <a:gd name="T22" fmla="*/ 0 w 49"/>
                <a:gd name="T23" fmla="*/ 0 h 13"/>
                <a:gd name="T24" fmla="*/ 0 w 49"/>
                <a:gd name="T25" fmla="*/ 0 h 13"/>
                <a:gd name="T26" fmla="*/ 0 w 49"/>
                <a:gd name="T27" fmla="*/ 0 h 13"/>
                <a:gd name="T28" fmla="*/ 0 w 49"/>
                <a:gd name="T29" fmla="*/ 0 h 13"/>
                <a:gd name="T30" fmla="*/ 0 w 49"/>
                <a:gd name="T31" fmla="*/ 0 h 13"/>
                <a:gd name="T32" fmla="*/ 0 w 49"/>
                <a:gd name="T33" fmla="*/ 0 h 13"/>
                <a:gd name="T34" fmla="*/ 0 w 49"/>
                <a:gd name="T35" fmla="*/ 0 h 13"/>
                <a:gd name="T36" fmla="*/ 0 w 49"/>
                <a:gd name="T37" fmla="*/ 0 h 13"/>
                <a:gd name="T38" fmla="*/ 0 w 49"/>
                <a:gd name="T39" fmla="*/ 0 h 13"/>
                <a:gd name="T40" fmla="*/ 0 w 49"/>
                <a:gd name="T41" fmla="*/ 0 h 13"/>
                <a:gd name="T42" fmla="*/ 0 w 49"/>
                <a:gd name="T43" fmla="*/ 0 h 13"/>
                <a:gd name="T44" fmla="*/ 0 w 49"/>
                <a:gd name="T45" fmla="*/ 0 h 13"/>
                <a:gd name="T46" fmla="*/ 0 w 49"/>
                <a:gd name="T47" fmla="*/ 0 h 13"/>
                <a:gd name="T48" fmla="*/ 0 w 49"/>
                <a:gd name="T49" fmla="*/ 0 h 13"/>
                <a:gd name="T50" fmla="*/ 0 w 49"/>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13">
                  <a:moveTo>
                    <a:pt x="3" y="0"/>
                  </a:moveTo>
                  <a:lnTo>
                    <a:pt x="8" y="1"/>
                  </a:lnTo>
                  <a:lnTo>
                    <a:pt x="12" y="3"/>
                  </a:lnTo>
                  <a:lnTo>
                    <a:pt x="17" y="5"/>
                  </a:lnTo>
                  <a:lnTo>
                    <a:pt x="22" y="7"/>
                  </a:lnTo>
                  <a:lnTo>
                    <a:pt x="28" y="8"/>
                  </a:lnTo>
                  <a:lnTo>
                    <a:pt x="34" y="8"/>
                  </a:lnTo>
                  <a:lnTo>
                    <a:pt x="39" y="7"/>
                  </a:lnTo>
                  <a:lnTo>
                    <a:pt x="45" y="5"/>
                  </a:lnTo>
                  <a:lnTo>
                    <a:pt x="47" y="3"/>
                  </a:lnTo>
                  <a:lnTo>
                    <a:pt x="49" y="5"/>
                  </a:lnTo>
                  <a:lnTo>
                    <a:pt x="49" y="6"/>
                  </a:lnTo>
                  <a:lnTo>
                    <a:pt x="48" y="8"/>
                  </a:lnTo>
                  <a:lnTo>
                    <a:pt x="42" y="11"/>
                  </a:lnTo>
                  <a:lnTo>
                    <a:pt x="36" y="13"/>
                  </a:lnTo>
                  <a:lnTo>
                    <a:pt x="30" y="13"/>
                  </a:lnTo>
                  <a:lnTo>
                    <a:pt x="25" y="13"/>
                  </a:lnTo>
                  <a:lnTo>
                    <a:pt x="22" y="12"/>
                  </a:lnTo>
                  <a:lnTo>
                    <a:pt x="20" y="11"/>
                  </a:lnTo>
                  <a:lnTo>
                    <a:pt x="16" y="11"/>
                  </a:lnTo>
                  <a:lnTo>
                    <a:pt x="14" y="9"/>
                  </a:lnTo>
                  <a:lnTo>
                    <a:pt x="8" y="8"/>
                  </a:lnTo>
                  <a:lnTo>
                    <a:pt x="3" y="6"/>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09" name="Freeform 1183"/>
            <p:cNvSpPr>
              <a:spLocks/>
            </p:cNvSpPr>
            <p:nvPr/>
          </p:nvSpPr>
          <p:spPr bwMode="auto">
            <a:xfrm>
              <a:off x="3639" y="2080"/>
              <a:ext cx="5"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w 21"/>
                <a:gd name="T33" fmla="*/ 0 h 13"/>
                <a:gd name="T34" fmla="*/ 0 w 21"/>
                <a:gd name="T35" fmla="*/ 0 h 13"/>
                <a:gd name="T36" fmla="*/ 0 w 21"/>
                <a:gd name="T37" fmla="*/ 0 h 13"/>
                <a:gd name="T38" fmla="*/ 0 w 21"/>
                <a:gd name="T39" fmla="*/ 0 h 13"/>
                <a:gd name="T40" fmla="*/ 0 w 21"/>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3">
                  <a:moveTo>
                    <a:pt x="0" y="9"/>
                  </a:moveTo>
                  <a:lnTo>
                    <a:pt x="1" y="7"/>
                  </a:lnTo>
                  <a:lnTo>
                    <a:pt x="3" y="6"/>
                  </a:lnTo>
                  <a:lnTo>
                    <a:pt x="4" y="6"/>
                  </a:lnTo>
                  <a:lnTo>
                    <a:pt x="6" y="5"/>
                  </a:lnTo>
                  <a:lnTo>
                    <a:pt x="9" y="3"/>
                  </a:lnTo>
                  <a:lnTo>
                    <a:pt x="12" y="1"/>
                  </a:lnTo>
                  <a:lnTo>
                    <a:pt x="17" y="0"/>
                  </a:lnTo>
                  <a:lnTo>
                    <a:pt x="19" y="0"/>
                  </a:lnTo>
                  <a:lnTo>
                    <a:pt x="21" y="1"/>
                  </a:lnTo>
                  <a:lnTo>
                    <a:pt x="21" y="3"/>
                  </a:lnTo>
                  <a:lnTo>
                    <a:pt x="19" y="4"/>
                  </a:lnTo>
                  <a:lnTo>
                    <a:pt x="17" y="6"/>
                  </a:lnTo>
                  <a:lnTo>
                    <a:pt x="13" y="6"/>
                  </a:lnTo>
                  <a:lnTo>
                    <a:pt x="11" y="9"/>
                  </a:lnTo>
                  <a:lnTo>
                    <a:pt x="9" y="10"/>
                  </a:lnTo>
                  <a:lnTo>
                    <a:pt x="4" y="11"/>
                  </a:lnTo>
                  <a:lnTo>
                    <a:pt x="1" y="12"/>
                  </a:lnTo>
                  <a:lnTo>
                    <a:pt x="0" y="1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10" name="Freeform 1184"/>
            <p:cNvSpPr>
              <a:spLocks/>
            </p:cNvSpPr>
            <p:nvPr/>
          </p:nvSpPr>
          <p:spPr bwMode="auto">
            <a:xfrm>
              <a:off x="3614" y="2097"/>
              <a:ext cx="3" cy="12"/>
            </a:xfrm>
            <a:custGeom>
              <a:avLst/>
              <a:gdLst>
                <a:gd name="T0" fmla="*/ 0 w 15"/>
                <a:gd name="T1" fmla="*/ 0 h 46"/>
                <a:gd name="T2" fmla="*/ 0 w 15"/>
                <a:gd name="T3" fmla="*/ 0 h 46"/>
                <a:gd name="T4" fmla="*/ 0 w 15"/>
                <a:gd name="T5" fmla="*/ 0 h 46"/>
                <a:gd name="T6" fmla="*/ 0 w 15"/>
                <a:gd name="T7" fmla="*/ 0 h 46"/>
                <a:gd name="T8" fmla="*/ 0 w 15"/>
                <a:gd name="T9" fmla="*/ 0 h 46"/>
                <a:gd name="T10" fmla="*/ 0 w 15"/>
                <a:gd name="T11" fmla="*/ 0 h 46"/>
                <a:gd name="T12" fmla="*/ 0 w 15"/>
                <a:gd name="T13" fmla="*/ 0 h 46"/>
                <a:gd name="T14" fmla="*/ 0 w 15"/>
                <a:gd name="T15" fmla="*/ 0 h 46"/>
                <a:gd name="T16" fmla="*/ 0 w 15"/>
                <a:gd name="T17" fmla="*/ 0 h 46"/>
                <a:gd name="T18" fmla="*/ 0 w 15"/>
                <a:gd name="T19" fmla="*/ 0 h 46"/>
                <a:gd name="T20" fmla="*/ 0 w 15"/>
                <a:gd name="T21" fmla="*/ 0 h 46"/>
                <a:gd name="T22" fmla="*/ 0 w 15"/>
                <a:gd name="T23" fmla="*/ 0 h 46"/>
                <a:gd name="T24" fmla="*/ 0 w 15"/>
                <a:gd name="T25" fmla="*/ 0 h 46"/>
                <a:gd name="T26" fmla="*/ 0 w 15"/>
                <a:gd name="T27" fmla="*/ 0 h 46"/>
                <a:gd name="T28" fmla="*/ 0 w 15"/>
                <a:gd name="T29" fmla="*/ 0 h 46"/>
                <a:gd name="T30" fmla="*/ 0 w 15"/>
                <a:gd name="T31" fmla="*/ 0 h 46"/>
                <a:gd name="T32" fmla="*/ 0 w 15"/>
                <a:gd name="T33" fmla="*/ 0 h 46"/>
                <a:gd name="T34" fmla="*/ 0 w 15"/>
                <a:gd name="T35" fmla="*/ 0 h 46"/>
                <a:gd name="T36" fmla="*/ 0 w 15"/>
                <a:gd name="T37" fmla="*/ 0 h 46"/>
                <a:gd name="T38" fmla="*/ 0 w 15"/>
                <a:gd name="T39" fmla="*/ 0 h 46"/>
                <a:gd name="T40" fmla="*/ 0 w 15"/>
                <a:gd name="T41" fmla="*/ 0 h 46"/>
                <a:gd name="T42" fmla="*/ 0 w 15"/>
                <a:gd name="T43" fmla="*/ 0 h 46"/>
                <a:gd name="T44" fmla="*/ 0 w 15"/>
                <a:gd name="T45" fmla="*/ 0 h 46"/>
                <a:gd name="T46" fmla="*/ 0 w 15"/>
                <a:gd name="T47" fmla="*/ 0 h 46"/>
                <a:gd name="T48" fmla="*/ 0 w 15"/>
                <a:gd name="T49" fmla="*/ 0 h 46"/>
                <a:gd name="T50" fmla="*/ 0 w 15"/>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46">
                  <a:moveTo>
                    <a:pt x="2" y="1"/>
                  </a:moveTo>
                  <a:lnTo>
                    <a:pt x="4" y="0"/>
                  </a:lnTo>
                  <a:lnTo>
                    <a:pt x="6" y="1"/>
                  </a:lnTo>
                  <a:lnTo>
                    <a:pt x="6" y="4"/>
                  </a:lnTo>
                  <a:lnTo>
                    <a:pt x="8" y="9"/>
                  </a:lnTo>
                  <a:lnTo>
                    <a:pt x="9" y="14"/>
                  </a:lnTo>
                  <a:lnTo>
                    <a:pt x="9" y="20"/>
                  </a:lnTo>
                  <a:lnTo>
                    <a:pt x="9" y="25"/>
                  </a:lnTo>
                  <a:lnTo>
                    <a:pt x="10" y="29"/>
                  </a:lnTo>
                  <a:lnTo>
                    <a:pt x="11" y="33"/>
                  </a:lnTo>
                  <a:lnTo>
                    <a:pt x="12" y="38"/>
                  </a:lnTo>
                  <a:lnTo>
                    <a:pt x="12" y="39"/>
                  </a:lnTo>
                  <a:lnTo>
                    <a:pt x="14" y="41"/>
                  </a:lnTo>
                  <a:lnTo>
                    <a:pt x="14" y="43"/>
                  </a:lnTo>
                  <a:lnTo>
                    <a:pt x="15" y="44"/>
                  </a:lnTo>
                  <a:lnTo>
                    <a:pt x="11" y="46"/>
                  </a:lnTo>
                  <a:lnTo>
                    <a:pt x="10" y="44"/>
                  </a:lnTo>
                  <a:lnTo>
                    <a:pt x="6" y="38"/>
                  </a:lnTo>
                  <a:lnTo>
                    <a:pt x="5" y="33"/>
                  </a:lnTo>
                  <a:lnTo>
                    <a:pt x="3" y="27"/>
                  </a:lnTo>
                  <a:lnTo>
                    <a:pt x="3" y="22"/>
                  </a:lnTo>
                  <a:lnTo>
                    <a:pt x="0" y="16"/>
                  </a:lnTo>
                  <a:lnTo>
                    <a:pt x="0" y="11"/>
                  </a:lnTo>
                  <a:lnTo>
                    <a:pt x="0" y="5"/>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11" name="Freeform 1185"/>
            <p:cNvSpPr>
              <a:spLocks/>
            </p:cNvSpPr>
            <p:nvPr/>
          </p:nvSpPr>
          <p:spPr bwMode="auto">
            <a:xfrm>
              <a:off x="3620" y="2098"/>
              <a:ext cx="11" cy="8"/>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w 45"/>
                <a:gd name="T11" fmla="*/ 0 h 32"/>
                <a:gd name="T12" fmla="*/ 0 w 45"/>
                <a:gd name="T13" fmla="*/ 0 h 32"/>
                <a:gd name="T14" fmla="*/ 0 w 45"/>
                <a:gd name="T15" fmla="*/ 0 h 32"/>
                <a:gd name="T16" fmla="*/ 0 w 45"/>
                <a:gd name="T17" fmla="*/ 0 h 32"/>
                <a:gd name="T18" fmla="*/ 0 w 45"/>
                <a:gd name="T19" fmla="*/ 0 h 32"/>
                <a:gd name="T20" fmla="*/ 0 w 45"/>
                <a:gd name="T21" fmla="*/ 0 h 32"/>
                <a:gd name="T22" fmla="*/ 0 w 45"/>
                <a:gd name="T23" fmla="*/ 0 h 32"/>
                <a:gd name="T24" fmla="*/ 0 w 45"/>
                <a:gd name="T25" fmla="*/ 0 h 32"/>
                <a:gd name="T26" fmla="*/ 0 w 45"/>
                <a:gd name="T27" fmla="*/ 0 h 32"/>
                <a:gd name="T28" fmla="*/ 0 w 45"/>
                <a:gd name="T29" fmla="*/ 0 h 32"/>
                <a:gd name="T30" fmla="*/ 0 w 45"/>
                <a:gd name="T31" fmla="*/ 0 h 32"/>
                <a:gd name="T32" fmla="*/ 0 w 45"/>
                <a:gd name="T33" fmla="*/ 0 h 32"/>
                <a:gd name="T34" fmla="*/ 0 w 45"/>
                <a:gd name="T35" fmla="*/ 0 h 32"/>
                <a:gd name="T36" fmla="*/ 0 w 45"/>
                <a:gd name="T37" fmla="*/ 0 h 32"/>
                <a:gd name="T38" fmla="*/ 0 w 45"/>
                <a:gd name="T39" fmla="*/ 0 h 32"/>
                <a:gd name="T40" fmla="*/ 0 w 45"/>
                <a:gd name="T41" fmla="*/ 0 h 32"/>
                <a:gd name="T42" fmla="*/ 0 w 45"/>
                <a:gd name="T43" fmla="*/ 0 h 32"/>
                <a:gd name="T44" fmla="*/ 0 w 45"/>
                <a:gd name="T45" fmla="*/ 0 h 32"/>
                <a:gd name="T46" fmla="*/ 0 w 45"/>
                <a:gd name="T47" fmla="*/ 0 h 32"/>
                <a:gd name="T48" fmla="*/ 0 w 45"/>
                <a:gd name="T49" fmla="*/ 0 h 32"/>
                <a:gd name="T50" fmla="*/ 0 w 45"/>
                <a:gd name="T51" fmla="*/ 0 h 32"/>
                <a:gd name="T52" fmla="*/ 0 w 45"/>
                <a:gd name="T53" fmla="*/ 0 h 32"/>
                <a:gd name="T54" fmla="*/ 0 w 4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 h="32">
                  <a:moveTo>
                    <a:pt x="4" y="1"/>
                  </a:moveTo>
                  <a:lnTo>
                    <a:pt x="8" y="5"/>
                  </a:lnTo>
                  <a:lnTo>
                    <a:pt x="13" y="8"/>
                  </a:lnTo>
                  <a:lnTo>
                    <a:pt x="19" y="11"/>
                  </a:lnTo>
                  <a:lnTo>
                    <a:pt x="25" y="14"/>
                  </a:lnTo>
                  <a:lnTo>
                    <a:pt x="29" y="18"/>
                  </a:lnTo>
                  <a:lnTo>
                    <a:pt x="34" y="21"/>
                  </a:lnTo>
                  <a:lnTo>
                    <a:pt x="40" y="25"/>
                  </a:lnTo>
                  <a:lnTo>
                    <a:pt x="45" y="30"/>
                  </a:lnTo>
                  <a:lnTo>
                    <a:pt x="45" y="32"/>
                  </a:lnTo>
                  <a:lnTo>
                    <a:pt x="40" y="32"/>
                  </a:lnTo>
                  <a:lnTo>
                    <a:pt x="37" y="31"/>
                  </a:lnTo>
                  <a:lnTo>
                    <a:pt x="33" y="29"/>
                  </a:lnTo>
                  <a:lnTo>
                    <a:pt x="29" y="26"/>
                  </a:lnTo>
                  <a:lnTo>
                    <a:pt x="26" y="24"/>
                  </a:lnTo>
                  <a:lnTo>
                    <a:pt x="22" y="21"/>
                  </a:lnTo>
                  <a:lnTo>
                    <a:pt x="19" y="19"/>
                  </a:lnTo>
                  <a:lnTo>
                    <a:pt x="15" y="17"/>
                  </a:lnTo>
                  <a:lnTo>
                    <a:pt x="13" y="15"/>
                  </a:lnTo>
                  <a:lnTo>
                    <a:pt x="10" y="14"/>
                  </a:lnTo>
                  <a:lnTo>
                    <a:pt x="7" y="12"/>
                  </a:lnTo>
                  <a:lnTo>
                    <a:pt x="3" y="9"/>
                  </a:lnTo>
                  <a:lnTo>
                    <a:pt x="1" y="7"/>
                  </a:lnTo>
                  <a:lnTo>
                    <a:pt x="0" y="3"/>
                  </a:lnTo>
                  <a:lnTo>
                    <a:pt x="0" y="1"/>
                  </a:lnTo>
                  <a:lnTo>
                    <a:pt x="1"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12" name="Freeform 1186"/>
            <p:cNvSpPr>
              <a:spLocks/>
            </p:cNvSpPr>
            <p:nvPr/>
          </p:nvSpPr>
          <p:spPr bwMode="auto">
            <a:xfrm>
              <a:off x="3599" y="2110"/>
              <a:ext cx="17" cy="3"/>
            </a:xfrm>
            <a:custGeom>
              <a:avLst/>
              <a:gdLst>
                <a:gd name="T0" fmla="*/ 0 w 66"/>
                <a:gd name="T1" fmla="*/ 0 h 13"/>
                <a:gd name="T2" fmla="*/ 0 w 66"/>
                <a:gd name="T3" fmla="*/ 0 h 13"/>
                <a:gd name="T4" fmla="*/ 0 w 66"/>
                <a:gd name="T5" fmla="*/ 0 h 13"/>
                <a:gd name="T6" fmla="*/ 0 w 66"/>
                <a:gd name="T7" fmla="*/ 0 h 13"/>
                <a:gd name="T8" fmla="*/ 0 w 66"/>
                <a:gd name="T9" fmla="*/ 0 h 13"/>
                <a:gd name="T10" fmla="*/ 0 w 66"/>
                <a:gd name="T11" fmla="*/ 0 h 13"/>
                <a:gd name="T12" fmla="*/ 0 w 66"/>
                <a:gd name="T13" fmla="*/ 0 h 13"/>
                <a:gd name="T14" fmla="*/ 0 w 66"/>
                <a:gd name="T15" fmla="*/ 0 h 13"/>
                <a:gd name="T16" fmla="*/ 0 w 66"/>
                <a:gd name="T17" fmla="*/ 0 h 13"/>
                <a:gd name="T18" fmla="*/ 0 w 66"/>
                <a:gd name="T19" fmla="*/ 0 h 13"/>
                <a:gd name="T20" fmla="*/ 0 w 66"/>
                <a:gd name="T21" fmla="*/ 0 h 13"/>
                <a:gd name="T22" fmla="*/ 0 w 66"/>
                <a:gd name="T23" fmla="*/ 0 h 13"/>
                <a:gd name="T24" fmla="*/ 0 w 66"/>
                <a:gd name="T25" fmla="*/ 0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0 h 13"/>
                <a:gd name="T42" fmla="*/ 0 w 66"/>
                <a:gd name="T43" fmla="*/ 0 h 13"/>
                <a:gd name="T44" fmla="*/ 0 w 66"/>
                <a:gd name="T45" fmla="*/ 0 h 13"/>
                <a:gd name="T46" fmla="*/ 0 w 66"/>
                <a:gd name="T47" fmla="*/ 0 h 13"/>
                <a:gd name="T48" fmla="*/ 0 w 66"/>
                <a:gd name="T49" fmla="*/ 0 h 13"/>
                <a:gd name="T50" fmla="*/ 0 w 66"/>
                <a:gd name="T51" fmla="*/ 0 h 13"/>
                <a:gd name="T52" fmla="*/ 0 w 66"/>
                <a:gd name="T53" fmla="*/ 0 h 13"/>
                <a:gd name="T54" fmla="*/ 0 w 66"/>
                <a:gd name="T55" fmla="*/ 0 h 13"/>
                <a:gd name="T56" fmla="*/ 0 w 66"/>
                <a:gd name="T57" fmla="*/ 0 h 13"/>
                <a:gd name="T58" fmla="*/ 0 w 66"/>
                <a:gd name="T59" fmla="*/ 0 h 13"/>
                <a:gd name="T60" fmla="*/ 0 w 66"/>
                <a:gd name="T61" fmla="*/ 0 h 13"/>
                <a:gd name="T62" fmla="*/ 0 w 66"/>
                <a:gd name="T63" fmla="*/ 0 h 13"/>
                <a:gd name="T64" fmla="*/ 0 w 66"/>
                <a:gd name="T65" fmla="*/ 0 h 13"/>
                <a:gd name="T66" fmla="*/ 0 w 66"/>
                <a:gd name="T67" fmla="*/ 0 h 13"/>
                <a:gd name="T68" fmla="*/ 0 w 66"/>
                <a:gd name="T69" fmla="*/ 0 h 13"/>
                <a:gd name="T70" fmla="*/ 0 w 66"/>
                <a:gd name="T71" fmla="*/ 0 h 13"/>
                <a:gd name="T72" fmla="*/ 0 w 66"/>
                <a:gd name="T73" fmla="*/ 0 h 13"/>
                <a:gd name="T74" fmla="*/ 0 w 66"/>
                <a:gd name="T75" fmla="*/ 0 h 13"/>
                <a:gd name="T76" fmla="*/ 0 w 66"/>
                <a:gd name="T77" fmla="*/ 0 h 13"/>
                <a:gd name="T78" fmla="*/ 0 w 66"/>
                <a:gd name="T79" fmla="*/ 0 h 13"/>
                <a:gd name="T80" fmla="*/ 0 w 66"/>
                <a:gd name="T81" fmla="*/ 0 h 13"/>
                <a:gd name="T82" fmla="*/ 0 w 66"/>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 h="13">
                  <a:moveTo>
                    <a:pt x="6" y="1"/>
                  </a:moveTo>
                  <a:lnTo>
                    <a:pt x="11" y="2"/>
                  </a:lnTo>
                  <a:lnTo>
                    <a:pt x="16" y="3"/>
                  </a:lnTo>
                  <a:lnTo>
                    <a:pt x="18" y="3"/>
                  </a:lnTo>
                  <a:lnTo>
                    <a:pt x="22" y="4"/>
                  </a:lnTo>
                  <a:lnTo>
                    <a:pt x="25" y="4"/>
                  </a:lnTo>
                  <a:lnTo>
                    <a:pt x="30" y="6"/>
                  </a:lnTo>
                  <a:lnTo>
                    <a:pt x="32" y="6"/>
                  </a:lnTo>
                  <a:lnTo>
                    <a:pt x="37" y="6"/>
                  </a:lnTo>
                  <a:lnTo>
                    <a:pt x="41" y="6"/>
                  </a:lnTo>
                  <a:lnTo>
                    <a:pt x="45" y="7"/>
                  </a:lnTo>
                  <a:lnTo>
                    <a:pt x="49" y="7"/>
                  </a:lnTo>
                  <a:lnTo>
                    <a:pt x="53" y="7"/>
                  </a:lnTo>
                  <a:lnTo>
                    <a:pt x="57" y="6"/>
                  </a:lnTo>
                  <a:lnTo>
                    <a:pt x="61" y="6"/>
                  </a:lnTo>
                  <a:lnTo>
                    <a:pt x="65" y="6"/>
                  </a:lnTo>
                  <a:lnTo>
                    <a:pt x="66" y="6"/>
                  </a:lnTo>
                  <a:lnTo>
                    <a:pt x="66" y="8"/>
                  </a:lnTo>
                  <a:lnTo>
                    <a:pt x="65" y="9"/>
                  </a:lnTo>
                  <a:lnTo>
                    <a:pt x="61" y="10"/>
                  </a:lnTo>
                  <a:lnTo>
                    <a:pt x="57" y="10"/>
                  </a:lnTo>
                  <a:lnTo>
                    <a:pt x="53" y="12"/>
                  </a:lnTo>
                  <a:lnTo>
                    <a:pt x="50" y="13"/>
                  </a:lnTo>
                  <a:lnTo>
                    <a:pt x="47" y="13"/>
                  </a:lnTo>
                  <a:lnTo>
                    <a:pt x="42" y="13"/>
                  </a:lnTo>
                  <a:lnTo>
                    <a:pt x="38" y="13"/>
                  </a:lnTo>
                  <a:lnTo>
                    <a:pt x="36" y="13"/>
                  </a:lnTo>
                  <a:lnTo>
                    <a:pt x="32" y="12"/>
                  </a:lnTo>
                  <a:lnTo>
                    <a:pt x="27" y="12"/>
                  </a:lnTo>
                  <a:lnTo>
                    <a:pt x="24" y="10"/>
                  </a:lnTo>
                  <a:lnTo>
                    <a:pt x="22" y="10"/>
                  </a:lnTo>
                  <a:lnTo>
                    <a:pt x="17" y="9"/>
                  </a:lnTo>
                  <a:lnTo>
                    <a:pt x="13" y="8"/>
                  </a:lnTo>
                  <a:lnTo>
                    <a:pt x="10" y="7"/>
                  </a:lnTo>
                  <a:lnTo>
                    <a:pt x="6" y="6"/>
                  </a:lnTo>
                  <a:lnTo>
                    <a:pt x="2" y="4"/>
                  </a:lnTo>
                  <a:lnTo>
                    <a:pt x="0" y="2"/>
                  </a:lnTo>
                  <a:lnTo>
                    <a:pt x="0" y="0"/>
                  </a:lnTo>
                  <a:lnTo>
                    <a:pt x="1" y="0"/>
                  </a:lnTo>
                  <a:lnTo>
                    <a:pt x="2"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13" name="Freeform 1187"/>
            <p:cNvSpPr>
              <a:spLocks/>
            </p:cNvSpPr>
            <p:nvPr/>
          </p:nvSpPr>
          <p:spPr bwMode="auto">
            <a:xfrm>
              <a:off x="3625" y="2091"/>
              <a:ext cx="16" cy="6"/>
            </a:xfrm>
            <a:custGeom>
              <a:avLst/>
              <a:gdLst>
                <a:gd name="T0" fmla="*/ 0 w 64"/>
                <a:gd name="T1" fmla="*/ 0 h 21"/>
                <a:gd name="T2" fmla="*/ 0 w 64"/>
                <a:gd name="T3" fmla="*/ 0 h 21"/>
                <a:gd name="T4" fmla="*/ 0 w 64"/>
                <a:gd name="T5" fmla="*/ 0 h 21"/>
                <a:gd name="T6" fmla="*/ 0 w 64"/>
                <a:gd name="T7" fmla="*/ 0 h 21"/>
                <a:gd name="T8" fmla="*/ 0 w 64"/>
                <a:gd name="T9" fmla="*/ 0 h 21"/>
                <a:gd name="T10" fmla="*/ 0 w 64"/>
                <a:gd name="T11" fmla="*/ 0 h 21"/>
                <a:gd name="T12" fmla="*/ 0 w 64"/>
                <a:gd name="T13" fmla="*/ 0 h 21"/>
                <a:gd name="T14" fmla="*/ 0 w 64"/>
                <a:gd name="T15" fmla="*/ 0 h 21"/>
                <a:gd name="T16" fmla="*/ 0 w 64"/>
                <a:gd name="T17" fmla="*/ 0 h 21"/>
                <a:gd name="T18" fmla="*/ 0 w 64"/>
                <a:gd name="T19" fmla="*/ 0 h 21"/>
                <a:gd name="T20" fmla="*/ 0 w 64"/>
                <a:gd name="T21" fmla="*/ 0 h 21"/>
                <a:gd name="T22" fmla="*/ 0 w 64"/>
                <a:gd name="T23" fmla="*/ 0 h 21"/>
                <a:gd name="T24" fmla="*/ 0 w 64"/>
                <a:gd name="T25" fmla="*/ 0 h 21"/>
                <a:gd name="T26" fmla="*/ 0 w 64"/>
                <a:gd name="T27" fmla="*/ 0 h 21"/>
                <a:gd name="T28" fmla="*/ 0 w 64"/>
                <a:gd name="T29" fmla="*/ 0 h 21"/>
                <a:gd name="T30" fmla="*/ 0 w 64"/>
                <a:gd name="T31" fmla="*/ 0 h 21"/>
                <a:gd name="T32" fmla="*/ 0 w 64"/>
                <a:gd name="T33" fmla="*/ 0 h 21"/>
                <a:gd name="T34" fmla="*/ 0 w 64"/>
                <a:gd name="T35" fmla="*/ 0 h 21"/>
                <a:gd name="T36" fmla="*/ 0 w 64"/>
                <a:gd name="T37" fmla="*/ 0 h 21"/>
                <a:gd name="T38" fmla="*/ 0 w 64"/>
                <a:gd name="T39" fmla="*/ 0 h 21"/>
                <a:gd name="T40" fmla="*/ 0 w 64"/>
                <a:gd name="T41" fmla="*/ 0 h 21"/>
                <a:gd name="T42" fmla="*/ 0 w 64"/>
                <a:gd name="T43" fmla="*/ 0 h 21"/>
                <a:gd name="T44" fmla="*/ 0 w 64"/>
                <a:gd name="T45" fmla="*/ 0 h 21"/>
                <a:gd name="T46" fmla="*/ 0 w 64"/>
                <a:gd name="T47" fmla="*/ 0 h 21"/>
                <a:gd name="T48" fmla="*/ 0 w 64"/>
                <a:gd name="T49" fmla="*/ 0 h 21"/>
                <a:gd name="T50" fmla="*/ 0 w 64"/>
                <a:gd name="T51" fmla="*/ 0 h 21"/>
                <a:gd name="T52" fmla="*/ 0 w 64"/>
                <a:gd name="T53" fmla="*/ 0 h 21"/>
                <a:gd name="T54" fmla="*/ 0 w 64"/>
                <a:gd name="T55" fmla="*/ 0 h 21"/>
                <a:gd name="T56" fmla="*/ 0 w 64"/>
                <a:gd name="T57" fmla="*/ 0 h 21"/>
                <a:gd name="T58" fmla="*/ 0 w 64"/>
                <a:gd name="T59" fmla="*/ 0 h 21"/>
                <a:gd name="T60" fmla="*/ 0 w 64"/>
                <a:gd name="T61" fmla="*/ 0 h 21"/>
                <a:gd name="T62" fmla="*/ 0 w 64"/>
                <a:gd name="T63" fmla="*/ 0 h 21"/>
                <a:gd name="T64" fmla="*/ 0 w 64"/>
                <a:gd name="T65" fmla="*/ 0 h 21"/>
                <a:gd name="T66" fmla="*/ 0 w 64"/>
                <a:gd name="T67" fmla="*/ 0 h 21"/>
                <a:gd name="T68" fmla="*/ 0 w 64"/>
                <a:gd name="T69" fmla="*/ 0 h 21"/>
                <a:gd name="T70" fmla="*/ 0 w 64"/>
                <a:gd name="T71" fmla="*/ 0 h 21"/>
                <a:gd name="T72" fmla="*/ 0 w 64"/>
                <a:gd name="T73" fmla="*/ 0 h 21"/>
                <a:gd name="T74" fmla="*/ 0 w 64"/>
                <a:gd name="T75" fmla="*/ 0 h 21"/>
                <a:gd name="T76" fmla="*/ 0 w 64"/>
                <a:gd name="T77" fmla="*/ 0 h 21"/>
                <a:gd name="T78" fmla="*/ 0 w 64"/>
                <a:gd name="T79" fmla="*/ 0 h 21"/>
                <a:gd name="T80" fmla="*/ 0 w 64"/>
                <a:gd name="T81" fmla="*/ 0 h 21"/>
                <a:gd name="T82" fmla="*/ 0 w 64"/>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21">
                  <a:moveTo>
                    <a:pt x="3" y="0"/>
                  </a:moveTo>
                  <a:lnTo>
                    <a:pt x="7" y="1"/>
                  </a:lnTo>
                  <a:lnTo>
                    <a:pt x="11" y="3"/>
                  </a:lnTo>
                  <a:lnTo>
                    <a:pt x="14" y="3"/>
                  </a:lnTo>
                  <a:lnTo>
                    <a:pt x="18" y="6"/>
                  </a:lnTo>
                  <a:lnTo>
                    <a:pt x="21" y="7"/>
                  </a:lnTo>
                  <a:lnTo>
                    <a:pt x="25" y="8"/>
                  </a:lnTo>
                  <a:lnTo>
                    <a:pt x="29" y="9"/>
                  </a:lnTo>
                  <a:lnTo>
                    <a:pt x="32" y="10"/>
                  </a:lnTo>
                  <a:lnTo>
                    <a:pt x="36" y="12"/>
                  </a:lnTo>
                  <a:lnTo>
                    <a:pt x="39" y="13"/>
                  </a:lnTo>
                  <a:lnTo>
                    <a:pt x="43" y="13"/>
                  </a:lnTo>
                  <a:lnTo>
                    <a:pt x="46" y="14"/>
                  </a:lnTo>
                  <a:lnTo>
                    <a:pt x="50" y="14"/>
                  </a:lnTo>
                  <a:lnTo>
                    <a:pt x="54" y="15"/>
                  </a:lnTo>
                  <a:lnTo>
                    <a:pt x="57" y="15"/>
                  </a:lnTo>
                  <a:lnTo>
                    <a:pt x="62" y="15"/>
                  </a:lnTo>
                  <a:lnTo>
                    <a:pt x="63" y="15"/>
                  </a:lnTo>
                  <a:lnTo>
                    <a:pt x="64" y="18"/>
                  </a:lnTo>
                  <a:lnTo>
                    <a:pt x="63" y="19"/>
                  </a:lnTo>
                  <a:lnTo>
                    <a:pt x="61" y="21"/>
                  </a:lnTo>
                  <a:lnTo>
                    <a:pt x="56" y="20"/>
                  </a:lnTo>
                  <a:lnTo>
                    <a:pt x="54" y="20"/>
                  </a:lnTo>
                  <a:lnTo>
                    <a:pt x="49" y="20"/>
                  </a:lnTo>
                  <a:lnTo>
                    <a:pt x="45" y="20"/>
                  </a:lnTo>
                  <a:lnTo>
                    <a:pt x="42" y="19"/>
                  </a:lnTo>
                  <a:lnTo>
                    <a:pt x="38" y="19"/>
                  </a:lnTo>
                  <a:lnTo>
                    <a:pt x="35" y="18"/>
                  </a:lnTo>
                  <a:lnTo>
                    <a:pt x="31" y="18"/>
                  </a:lnTo>
                  <a:lnTo>
                    <a:pt x="27" y="16"/>
                  </a:lnTo>
                  <a:lnTo>
                    <a:pt x="24" y="15"/>
                  </a:lnTo>
                  <a:lnTo>
                    <a:pt x="20" y="14"/>
                  </a:lnTo>
                  <a:lnTo>
                    <a:pt x="17" y="13"/>
                  </a:lnTo>
                  <a:lnTo>
                    <a:pt x="13" y="10"/>
                  </a:lnTo>
                  <a:lnTo>
                    <a:pt x="9" y="9"/>
                  </a:lnTo>
                  <a:lnTo>
                    <a:pt x="6" y="8"/>
                  </a:lnTo>
                  <a:lnTo>
                    <a:pt x="2" y="6"/>
                  </a:lnTo>
                  <a:lnTo>
                    <a:pt x="0" y="3"/>
                  </a:lnTo>
                  <a:lnTo>
                    <a:pt x="1" y="2"/>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14" name="Freeform 1188"/>
            <p:cNvSpPr>
              <a:spLocks/>
            </p:cNvSpPr>
            <p:nvPr/>
          </p:nvSpPr>
          <p:spPr bwMode="auto">
            <a:xfrm>
              <a:off x="3625" y="2095"/>
              <a:ext cx="2" cy="13"/>
            </a:xfrm>
            <a:custGeom>
              <a:avLst/>
              <a:gdLst>
                <a:gd name="T0" fmla="*/ 0 w 10"/>
                <a:gd name="T1" fmla="*/ 0 h 55"/>
                <a:gd name="T2" fmla="*/ 0 w 10"/>
                <a:gd name="T3" fmla="*/ 0 h 55"/>
                <a:gd name="T4" fmla="*/ 0 w 10"/>
                <a:gd name="T5" fmla="*/ 0 h 55"/>
                <a:gd name="T6" fmla="*/ 0 w 10"/>
                <a:gd name="T7" fmla="*/ 0 h 55"/>
                <a:gd name="T8" fmla="*/ 0 w 10"/>
                <a:gd name="T9" fmla="*/ 0 h 55"/>
                <a:gd name="T10" fmla="*/ 0 w 10"/>
                <a:gd name="T11" fmla="*/ 0 h 55"/>
                <a:gd name="T12" fmla="*/ 0 w 10"/>
                <a:gd name="T13" fmla="*/ 0 h 55"/>
                <a:gd name="T14" fmla="*/ 0 w 10"/>
                <a:gd name="T15" fmla="*/ 0 h 55"/>
                <a:gd name="T16" fmla="*/ 0 w 10"/>
                <a:gd name="T17" fmla="*/ 0 h 55"/>
                <a:gd name="T18" fmla="*/ 0 w 10"/>
                <a:gd name="T19" fmla="*/ 0 h 55"/>
                <a:gd name="T20" fmla="*/ 0 w 10"/>
                <a:gd name="T21" fmla="*/ 0 h 55"/>
                <a:gd name="T22" fmla="*/ 0 w 10"/>
                <a:gd name="T23" fmla="*/ 0 h 55"/>
                <a:gd name="T24" fmla="*/ 0 w 10"/>
                <a:gd name="T25" fmla="*/ 0 h 55"/>
                <a:gd name="T26" fmla="*/ 0 w 10"/>
                <a:gd name="T27" fmla="*/ 0 h 55"/>
                <a:gd name="T28" fmla="*/ 0 w 10"/>
                <a:gd name="T29" fmla="*/ 0 h 55"/>
                <a:gd name="T30" fmla="*/ 0 w 10"/>
                <a:gd name="T31" fmla="*/ 0 h 55"/>
                <a:gd name="T32" fmla="*/ 0 w 10"/>
                <a:gd name="T33" fmla="*/ 0 h 55"/>
                <a:gd name="T34" fmla="*/ 0 w 10"/>
                <a:gd name="T35" fmla="*/ 0 h 55"/>
                <a:gd name="T36" fmla="*/ 0 w 10"/>
                <a:gd name="T37" fmla="*/ 0 h 55"/>
                <a:gd name="T38" fmla="*/ 0 w 10"/>
                <a:gd name="T39" fmla="*/ 0 h 55"/>
                <a:gd name="T40" fmla="*/ 0 w 10"/>
                <a:gd name="T41" fmla="*/ 0 h 55"/>
                <a:gd name="T42" fmla="*/ 0 w 10"/>
                <a:gd name="T43" fmla="*/ 0 h 55"/>
                <a:gd name="T44" fmla="*/ 0 w 10"/>
                <a:gd name="T45" fmla="*/ 0 h 55"/>
                <a:gd name="T46" fmla="*/ 0 w 10"/>
                <a:gd name="T47" fmla="*/ 0 h 55"/>
                <a:gd name="T48" fmla="*/ 0 w 10"/>
                <a:gd name="T49" fmla="*/ 0 h 55"/>
                <a:gd name="T50" fmla="*/ 0 w 10"/>
                <a:gd name="T51" fmla="*/ 0 h 55"/>
                <a:gd name="T52" fmla="*/ 0 w 10"/>
                <a:gd name="T53" fmla="*/ 0 h 55"/>
                <a:gd name="T54" fmla="*/ 0 w 10"/>
                <a:gd name="T55" fmla="*/ 0 h 55"/>
                <a:gd name="T56" fmla="*/ 0 w 10"/>
                <a:gd name="T57" fmla="*/ 0 h 55"/>
                <a:gd name="T58" fmla="*/ 0 w 10"/>
                <a:gd name="T59" fmla="*/ 0 h 55"/>
                <a:gd name="T60" fmla="*/ 0 w 10"/>
                <a:gd name="T61" fmla="*/ 0 h 55"/>
                <a:gd name="T62" fmla="*/ 0 w 10"/>
                <a:gd name="T63" fmla="*/ 0 h 55"/>
                <a:gd name="T64" fmla="*/ 0 w 10"/>
                <a:gd name="T65" fmla="*/ 0 h 55"/>
                <a:gd name="T66" fmla="*/ 0 w 10"/>
                <a:gd name="T67" fmla="*/ 0 h 55"/>
                <a:gd name="T68" fmla="*/ 0 w 10"/>
                <a:gd name="T69" fmla="*/ 0 h 55"/>
                <a:gd name="T70" fmla="*/ 0 w 10"/>
                <a:gd name="T71" fmla="*/ 0 h 55"/>
                <a:gd name="T72" fmla="*/ 0 w 10"/>
                <a:gd name="T73" fmla="*/ 0 h 55"/>
                <a:gd name="T74" fmla="*/ 0 w 10"/>
                <a:gd name="T75" fmla="*/ 0 h 55"/>
                <a:gd name="T76" fmla="*/ 0 w 10"/>
                <a:gd name="T77" fmla="*/ 0 h 55"/>
                <a:gd name="T78" fmla="*/ 0 w 10"/>
                <a:gd name="T79" fmla="*/ 0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 h="55">
                  <a:moveTo>
                    <a:pt x="0" y="1"/>
                  </a:moveTo>
                  <a:lnTo>
                    <a:pt x="3" y="0"/>
                  </a:lnTo>
                  <a:lnTo>
                    <a:pt x="6" y="2"/>
                  </a:lnTo>
                  <a:lnTo>
                    <a:pt x="7" y="7"/>
                  </a:lnTo>
                  <a:lnTo>
                    <a:pt x="8" y="13"/>
                  </a:lnTo>
                  <a:lnTo>
                    <a:pt x="9" y="16"/>
                  </a:lnTo>
                  <a:lnTo>
                    <a:pt x="9" y="19"/>
                  </a:lnTo>
                  <a:lnTo>
                    <a:pt x="10" y="22"/>
                  </a:lnTo>
                  <a:lnTo>
                    <a:pt x="10" y="26"/>
                  </a:lnTo>
                  <a:lnTo>
                    <a:pt x="10" y="28"/>
                  </a:lnTo>
                  <a:lnTo>
                    <a:pt x="10" y="32"/>
                  </a:lnTo>
                  <a:lnTo>
                    <a:pt x="10" y="36"/>
                  </a:lnTo>
                  <a:lnTo>
                    <a:pt x="10" y="38"/>
                  </a:lnTo>
                  <a:lnTo>
                    <a:pt x="10" y="42"/>
                  </a:lnTo>
                  <a:lnTo>
                    <a:pt x="10" y="44"/>
                  </a:lnTo>
                  <a:lnTo>
                    <a:pt x="9" y="48"/>
                  </a:lnTo>
                  <a:lnTo>
                    <a:pt x="9" y="50"/>
                  </a:lnTo>
                  <a:lnTo>
                    <a:pt x="8" y="54"/>
                  </a:lnTo>
                  <a:lnTo>
                    <a:pt x="6" y="55"/>
                  </a:lnTo>
                  <a:lnTo>
                    <a:pt x="3" y="55"/>
                  </a:lnTo>
                  <a:lnTo>
                    <a:pt x="3" y="54"/>
                  </a:lnTo>
                  <a:lnTo>
                    <a:pt x="3" y="51"/>
                  </a:lnTo>
                  <a:lnTo>
                    <a:pt x="3" y="49"/>
                  </a:lnTo>
                  <a:lnTo>
                    <a:pt x="3" y="45"/>
                  </a:lnTo>
                  <a:lnTo>
                    <a:pt x="3" y="43"/>
                  </a:lnTo>
                  <a:lnTo>
                    <a:pt x="3" y="39"/>
                  </a:lnTo>
                  <a:lnTo>
                    <a:pt x="4" y="37"/>
                  </a:lnTo>
                  <a:lnTo>
                    <a:pt x="3" y="33"/>
                  </a:lnTo>
                  <a:lnTo>
                    <a:pt x="3" y="31"/>
                  </a:lnTo>
                  <a:lnTo>
                    <a:pt x="3" y="27"/>
                  </a:lnTo>
                  <a:lnTo>
                    <a:pt x="3" y="25"/>
                  </a:lnTo>
                  <a:lnTo>
                    <a:pt x="3" y="22"/>
                  </a:lnTo>
                  <a:lnTo>
                    <a:pt x="3" y="19"/>
                  </a:lnTo>
                  <a:lnTo>
                    <a:pt x="2" y="16"/>
                  </a:lnTo>
                  <a:lnTo>
                    <a:pt x="2" y="13"/>
                  </a:lnTo>
                  <a:lnTo>
                    <a:pt x="1" y="11"/>
                  </a:lnTo>
                  <a:lnTo>
                    <a:pt x="1" y="7"/>
                  </a:lnTo>
                  <a:lnTo>
                    <a:pt x="0" y="5"/>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15" name="Freeform 1189"/>
            <p:cNvSpPr>
              <a:spLocks/>
            </p:cNvSpPr>
            <p:nvPr/>
          </p:nvSpPr>
          <p:spPr bwMode="auto">
            <a:xfrm>
              <a:off x="3608" y="2106"/>
              <a:ext cx="2" cy="10"/>
            </a:xfrm>
            <a:custGeom>
              <a:avLst/>
              <a:gdLst>
                <a:gd name="T0" fmla="*/ 0 w 7"/>
                <a:gd name="T1" fmla="*/ 0 h 40"/>
                <a:gd name="T2" fmla="*/ 0 w 7"/>
                <a:gd name="T3" fmla="*/ 0 h 40"/>
                <a:gd name="T4" fmla="*/ 0 w 7"/>
                <a:gd name="T5" fmla="*/ 0 h 40"/>
                <a:gd name="T6" fmla="*/ 0 w 7"/>
                <a:gd name="T7" fmla="*/ 0 h 40"/>
                <a:gd name="T8" fmla="*/ 0 w 7"/>
                <a:gd name="T9" fmla="*/ 0 h 40"/>
                <a:gd name="T10" fmla="*/ 0 w 7"/>
                <a:gd name="T11" fmla="*/ 0 h 40"/>
                <a:gd name="T12" fmla="*/ 0 w 7"/>
                <a:gd name="T13" fmla="*/ 0 h 40"/>
                <a:gd name="T14" fmla="*/ 0 w 7"/>
                <a:gd name="T15" fmla="*/ 0 h 40"/>
                <a:gd name="T16" fmla="*/ 0 w 7"/>
                <a:gd name="T17" fmla="*/ 0 h 40"/>
                <a:gd name="T18" fmla="*/ 0 w 7"/>
                <a:gd name="T19" fmla="*/ 0 h 40"/>
                <a:gd name="T20" fmla="*/ 0 w 7"/>
                <a:gd name="T21" fmla="*/ 0 h 40"/>
                <a:gd name="T22" fmla="*/ 0 w 7"/>
                <a:gd name="T23" fmla="*/ 0 h 40"/>
                <a:gd name="T24" fmla="*/ 0 w 7"/>
                <a:gd name="T25" fmla="*/ 0 h 40"/>
                <a:gd name="T26" fmla="*/ 0 w 7"/>
                <a:gd name="T27" fmla="*/ 0 h 40"/>
                <a:gd name="T28" fmla="*/ 0 w 7"/>
                <a:gd name="T29" fmla="*/ 0 h 40"/>
                <a:gd name="T30" fmla="*/ 0 w 7"/>
                <a:gd name="T31" fmla="*/ 0 h 40"/>
                <a:gd name="T32" fmla="*/ 0 w 7"/>
                <a:gd name="T33" fmla="*/ 0 h 40"/>
                <a:gd name="T34" fmla="*/ 0 w 7"/>
                <a:gd name="T35" fmla="*/ 0 h 40"/>
                <a:gd name="T36" fmla="*/ 0 w 7"/>
                <a:gd name="T37" fmla="*/ 0 h 40"/>
                <a:gd name="T38" fmla="*/ 0 w 7"/>
                <a:gd name="T39" fmla="*/ 0 h 40"/>
                <a:gd name="T40" fmla="*/ 0 w 7"/>
                <a:gd name="T41" fmla="*/ 0 h 40"/>
                <a:gd name="T42" fmla="*/ 0 w 7"/>
                <a:gd name="T43" fmla="*/ 0 h 40"/>
                <a:gd name="T44" fmla="*/ 0 w 7"/>
                <a:gd name="T45" fmla="*/ 0 h 40"/>
                <a:gd name="T46" fmla="*/ 0 w 7"/>
                <a:gd name="T47" fmla="*/ 0 h 40"/>
                <a:gd name="T48" fmla="*/ 0 w 7"/>
                <a:gd name="T49" fmla="*/ 0 h 40"/>
                <a:gd name="T50" fmla="*/ 0 w 7"/>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40">
                  <a:moveTo>
                    <a:pt x="1" y="3"/>
                  </a:moveTo>
                  <a:lnTo>
                    <a:pt x="2" y="0"/>
                  </a:lnTo>
                  <a:lnTo>
                    <a:pt x="3" y="0"/>
                  </a:lnTo>
                  <a:lnTo>
                    <a:pt x="6" y="0"/>
                  </a:lnTo>
                  <a:lnTo>
                    <a:pt x="7" y="4"/>
                  </a:lnTo>
                  <a:lnTo>
                    <a:pt x="7" y="7"/>
                  </a:lnTo>
                  <a:lnTo>
                    <a:pt x="7" y="11"/>
                  </a:lnTo>
                  <a:lnTo>
                    <a:pt x="7" y="16"/>
                  </a:lnTo>
                  <a:lnTo>
                    <a:pt x="7" y="21"/>
                  </a:lnTo>
                  <a:lnTo>
                    <a:pt x="7" y="25"/>
                  </a:lnTo>
                  <a:lnTo>
                    <a:pt x="6" y="30"/>
                  </a:lnTo>
                  <a:lnTo>
                    <a:pt x="6" y="34"/>
                  </a:lnTo>
                  <a:lnTo>
                    <a:pt x="6" y="37"/>
                  </a:lnTo>
                  <a:lnTo>
                    <a:pt x="3" y="40"/>
                  </a:lnTo>
                  <a:lnTo>
                    <a:pt x="2" y="40"/>
                  </a:lnTo>
                  <a:lnTo>
                    <a:pt x="0" y="37"/>
                  </a:lnTo>
                  <a:lnTo>
                    <a:pt x="0" y="35"/>
                  </a:lnTo>
                  <a:lnTo>
                    <a:pt x="0" y="30"/>
                  </a:lnTo>
                  <a:lnTo>
                    <a:pt x="0" y="25"/>
                  </a:lnTo>
                  <a:lnTo>
                    <a:pt x="0" y="22"/>
                  </a:lnTo>
                  <a:lnTo>
                    <a:pt x="1" y="19"/>
                  </a:lnTo>
                  <a:lnTo>
                    <a:pt x="1" y="15"/>
                  </a:lnTo>
                  <a:lnTo>
                    <a:pt x="1" y="11"/>
                  </a:lnTo>
                  <a:lnTo>
                    <a:pt x="1" y="7"/>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16" name="Freeform 1190"/>
            <p:cNvSpPr>
              <a:spLocks/>
            </p:cNvSpPr>
            <p:nvPr/>
          </p:nvSpPr>
          <p:spPr bwMode="auto">
            <a:xfrm>
              <a:off x="3630" y="2087"/>
              <a:ext cx="3" cy="15"/>
            </a:xfrm>
            <a:custGeom>
              <a:avLst/>
              <a:gdLst>
                <a:gd name="T0" fmla="*/ 0 w 13"/>
                <a:gd name="T1" fmla="*/ 0 h 61"/>
                <a:gd name="T2" fmla="*/ 0 w 13"/>
                <a:gd name="T3" fmla="*/ 0 h 61"/>
                <a:gd name="T4" fmla="*/ 0 w 13"/>
                <a:gd name="T5" fmla="*/ 0 h 61"/>
                <a:gd name="T6" fmla="*/ 0 w 13"/>
                <a:gd name="T7" fmla="*/ 0 h 61"/>
                <a:gd name="T8" fmla="*/ 0 w 13"/>
                <a:gd name="T9" fmla="*/ 0 h 61"/>
                <a:gd name="T10" fmla="*/ 0 w 13"/>
                <a:gd name="T11" fmla="*/ 0 h 61"/>
                <a:gd name="T12" fmla="*/ 0 w 13"/>
                <a:gd name="T13" fmla="*/ 0 h 61"/>
                <a:gd name="T14" fmla="*/ 0 w 13"/>
                <a:gd name="T15" fmla="*/ 0 h 61"/>
                <a:gd name="T16" fmla="*/ 0 w 13"/>
                <a:gd name="T17" fmla="*/ 0 h 61"/>
                <a:gd name="T18" fmla="*/ 0 w 13"/>
                <a:gd name="T19" fmla="*/ 0 h 61"/>
                <a:gd name="T20" fmla="*/ 0 w 13"/>
                <a:gd name="T21" fmla="*/ 0 h 61"/>
                <a:gd name="T22" fmla="*/ 0 w 13"/>
                <a:gd name="T23" fmla="*/ 0 h 61"/>
                <a:gd name="T24" fmla="*/ 0 w 13"/>
                <a:gd name="T25" fmla="*/ 0 h 61"/>
                <a:gd name="T26" fmla="*/ 0 w 13"/>
                <a:gd name="T27" fmla="*/ 0 h 61"/>
                <a:gd name="T28" fmla="*/ 0 w 13"/>
                <a:gd name="T29" fmla="*/ 0 h 61"/>
                <a:gd name="T30" fmla="*/ 0 w 13"/>
                <a:gd name="T31" fmla="*/ 0 h 61"/>
                <a:gd name="T32" fmla="*/ 0 w 13"/>
                <a:gd name="T33" fmla="*/ 0 h 61"/>
                <a:gd name="T34" fmla="*/ 0 w 13"/>
                <a:gd name="T35" fmla="*/ 0 h 61"/>
                <a:gd name="T36" fmla="*/ 0 w 13"/>
                <a:gd name="T37" fmla="*/ 0 h 61"/>
                <a:gd name="T38" fmla="*/ 0 w 13"/>
                <a:gd name="T39" fmla="*/ 0 h 61"/>
                <a:gd name="T40" fmla="*/ 0 w 13"/>
                <a:gd name="T41" fmla="*/ 0 h 61"/>
                <a:gd name="T42" fmla="*/ 0 w 13"/>
                <a:gd name="T43" fmla="*/ 0 h 61"/>
                <a:gd name="T44" fmla="*/ 0 w 13"/>
                <a:gd name="T45" fmla="*/ 0 h 61"/>
                <a:gd name="T46" fmla="*/ 0 w 13"/>
                <a:gd name="T47" fmla="*/ 0 h 61"/>
                <a:gd name="T48" fmla="*/ 0 w 13"/>
                <a:gd name="T49" fmla="*/ 0 h 61"/>
                <a:gd name="T50" fmla="*/ 0 w 13"/>
                <a:gd name="T51" fmla="*/ 0 h 61"/>
                <a:gd name="T52" fmla="*/ 0 w 13"/>
                <a:gd name="T53" fmla="*/ 0 h 61"/>
                <a:gd name="T54" fmla="*/ 0 w 13"/>
                <a:gd name="T55" fmla="*/ 0 h 61"/>
                <a:gd name="T56" fmla="*/ 0 w 13"/>
                <a:gd name="T57" fmla="*/ 0 h 61"/>
                <a:gd name="T58" fmla="*/ 0 w 13"/>
                <a:gd name="T59" fmla="*/ 0 h 61"/>
                <a:gd name="T60" fmla="*/ 0 w 13"/>
                <a:gd name="T61" fmla="*/ 0 h 61"/>
                <a:gd name="T62" fmla="*/ 0 w 13"/>
                <a:gd name="T63" fmla="*/ 0 h 61"/>
                <a:gd name="T64" fmla="*/ 0 w 13"/>
                <a:gd name="T65" fmla="*/ 0 h 61"/>
                <a:gd name="T66" fmla="*/ 0 w 13"/>
                <a:gd name="T67" fmla="*/ 0 h 61"/>
                <a:gd name="T68" fmla="*/ 0 w 13"/>
                <a:gd name="T69" fmla="*/ 0 h 61"/>
                <a:gd name="T70" fmla="*/ 0 w 13"/>
                <a:gd name="T71" fmla="*/ 0 h 61"/>
                <a:gd name="T72" fmla="*/ 0 w 13"/>
                <a:gd name="T73" fmla="*/ 0 h 61"/>
                <a:gd name="T74" fmla="*/ 0 w 13"/>
                <a:gd name="T75" fmla="*/ 0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 h="61">
                  <a:moveTo>
                    <a:pt x="9" y="2"/>
                  </a:moveTo>
                  <a:lnTo>
                    <a:pt x="11" y="0"/>
                  </a:lnTo>
                  <a:lnTo>
                    <a:pt x="13" y="1"/>
                  </a:lnTo>
                  <a:lnTo>
                    <a:pt x="13" y="2"/>
                  </a:lnTo>
                  <a:lnTo>
                    <a:pt x="13" y="6"/>
                  </a:lnTo>
                  <a:lnTo>
                    <a:pt x="13" y="9"/>
                  </a:lnTo>
                  <a:lnTo>
                    <a:pt x="12" y="15"/>
                  </a:lnTo>
                  <a:lnTo>
                    <a:pt x="12" y="19"/>
                  </a:lnTo>
                  <a:lnTo>
                    <a:pt x="11" y="21"/>
                  </a:lnTo>
                  <a:lnTo>
                    <a:pt x="11" y="25"/>
                  </a:lnTo>
                  <a:lnTo>
                    <a:pt x="11" y="28"/>
                  </a:lnTo>
                  <a:lnTo>
                    <a:pt x="10" y="32"/>
                  </a:lnTo>
                  <a:lnTo>
                    <a:pt x="10" y="34"/>
                  </a:lnTo>
                  <a:lnTo>
                    <a:pt x="9" y="38"/>
                  </a:lnTo>
                  <a:lnTo>
                    <a:pt x="9" y="43"/>
                  </a:lnTo>
                  <a:lnTo>
                    <a:pt x="9" y="46"/>
                  </a:lnTo>
                  <a:lnTo>
                    <a:pt x="7" y="50"/>
                  </a:lnTo>
                  <a:lnTo>
                    <a:pt x="7" y="53"/>
                  </a:lnTo>
                  <a:lnTo>
                    <a:pt x="7" y="58"/>
                  </a:lnTo>
                  <a:lnTo>
                    <a:pt x="5" y="61"/>
                  </a:lnTo>
                  <a:lnTo>
                    <a:pt x="1" y="59"/>
                  </a:lnTo>
                  <a:lnTo>
                    <a:pt x="0" y="56"/>
                  </a:lnTo>
                  <a:lnTo>
                    <a:pt x="0" y="52"/>
                  </a:lnTo>
                  <a:lnTo>
                    <a:pt x="0" y="47"/>
                  </a:lnTo>
                  <a:lnTo>
                    <a:pt x="0" y="45"/>
                  </a:lnTo>
                  <a:lnTo>
                    <a:pt x="0" y="42"/>
                  </a:lnTo>
                  <a:lnTo>
                    <a:pt x="1" y="37"/>
                  </a:lnTo>
                  <a:lnTo>
                    <a:pt x="1" y="33"/>
                  </a:lnTo>
                  <a:lnTo>
                    <a:pt x="3" y="31"/>
                  </a:lnTo>
                  <a:lnTo>
                    <a:pt x="3" y="26"/>
                  </a:lnTo>
                  <a:lnTo>
                    <a:pt x="4" y="22"/>
                  </a:lnTo>
                  <a:lnTo>
                    <a:pt x="4" y="19"/>
                  </a:lnTo>
                  <a:lnTo>
                    <a:pt x="5" y="16"/>
                  </a:lnTo>
                  <a:lnTo>
                    <a:pt x="6" y="12"/>
                  </a:lnTo>
                  <a:lnTo>
                    <a:pt x="7" y="9"/>
                  </a:lnTo>
                  <a:lnTo>
                    <a:pt x="7"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17" name="Freeform 1191"/>
            <p:cNvSpPr>
              <a:spLocks/>
            </p:cNvSpPr>
            <p:nvPr/>
          </p:nvSpPr>
          <p:spPr bwMode="auto">
            <a:xfrm>
              <a:off x="3670" y="2050"/>
              <a:ext cx="4" cy="13"/>
            </a:xfrm>
            <a:custGeom>
              <a:avLst/>
              <a:gdLst>
                <a:gd name="T0" fmla="*/ 0 w 17"/>
                <a:gd name="T1" fmla="*/ 0 h 51"/>
                <a:gd name="T2" fmla="*/ 0 w 17"/>
                <a:gd name="T3" fmla="*/ 0 h 51"/>
                <a:gd name="T4" fmla="*/ 0 w 17"/>
                <a:gd name="T5" fmla="*/ 0 h 51"/>
                <a:gd name="T6" fmla="*/ 0 w 17"/>
                <a:gd name="T7" fmla="*/ 0 h 51"/>
                <a:gd name="T8" fmla="*/ 0 w 17"/>
                <a:gd name="T9" fmla="*/ 0 h 51"/>
                <a:gd name="T10" fmla="*/ 0 w 17"/>
                <a:gd name="T11" fmla="*/ 0 h 51"/>
                <a:gd name="T12" fmla="*/ 0 w 17"/>
                <a:gd name="T13" fmla="*/ 0 h 51"/>
                <a:gd name="T14" fmla="*/ 0 w 17"/>
                <a:gd name="T15" fmla="*/ 0 h 51"/>
                <a:gd name="T16" fmla="*/ 0 w 17"/>
                <a:gd name="T17" fmla="*/ 0 h 51"/>
                <a:gd name="T18" fmla="*/ 0 w 17"/>
                <a:gd name="T19" fmla="*/ 0 h 51"/>
                <a:gd name="T20" fmla="*/ 0 w 17"/>
                <a:gd name="T21" fmla="*/ 0 h 51"/>
                <a:gd name="T22" fmla="*/ 0 w 17"/>
                <a:gd name="T23" fmla="*/ 0 h 51"/>
                <a:gd name="T24" fmla="*/ 0 w 17"/>
                <a:gd name="T25" fmla="*/ 0 h 51"/>
                <a:gd name="T26" fmla="*/ 0 w 17"/>
                <a:gd name="T27" fmla="*/ 0 h 51"/>
                <a:gd name="T28" fmla="*/ 0 w 17"/>
                <a:gd name="T29" fmla="*/ 0 h 51"/>
                <a:gd name="T30" fmla="*/ 0 w 17"/>
                <a:gd name="T31" fmla="*/ 0 h 51"/>
                <a:gd name="T32" fmla="*/ 0 w 17"/>
                <a:gd name="T33" fmla="*/ 0 h 51"/>
                <a:gd name="T34" fmla="*/ 0 w 17"/>
                <a:gd name="T35" fmla="*/ 0 h 51"/>
                <a:gd name="T36" fmla="*/ 0 w 17"/>
                <a:gd name="T37" fmla="*/ 0 h 51"/>
                <a:gd name="T38" fmla="*/ 0 w 17"/>
                <a:gd name="T39" fmla="*/ 0 h 51"/>
                <a:gd name="T40" fmla="*/ 0 w 17"/>
                <a:gd name="T41" fmla="*/ 0 h 51"/>
                <a:gd name="T42" fmla="*/ 0 w 17"/>
                <a:gd name="T43" fmla="*/ 0 h 51"/>
                <a:gd name="T44" fmla="*/ 0 w 17"/>
                <a:gd name="T45" fmla="*/ 0 h 51"/>
                <a:gd name="T46" fmla="*/ 0 w 17"/>
                <a:gd name="T47" fmla="*/ 0 h 51"/>
                <a:gd name="T48" fmla="*/ 0 w 17"/>
                <a:gd name="T49" fmla="*/ 0 h 51"/>
                <a:gd name="T50" fmla="*/ 0 w 17"/>
                <a:gd name="T51" fmla="*/ 0 h 51"/>
                <a:gd name="T52" fmla="*/ 0 w 17"/>
                <a:gd name="T53" fmla="*/ 0 h 51"/>
                <a:gd name="T54" fmla="*/ 0 w 17"/>
                <a:gd name="T55" fmla="*/ 0 h 51"/>
                <a:gd name="T56" fmla="*/ 0 w 17"/>
                <a:gd name="T57" fmla="*/ 0 h 51"/>
                <a:gd name="T58" fmla="*/ 0 w 17"/>
                <a:gd name="T59" fmla="*/ 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 h="51">
                  <a:moveTo>
                    <a:pt x="5" y="51"/>
                  </a:moveTo>
                  <a:lnTo>
                    <a:pt x="3" y="47"/>
                  </a:lnTo>
                  <a:lnTo>
                    <a:pt x="1" y="45"/>
                  </a:lnTo>
                  <a:lnTo>
                    <a:pt x="0" y="41"/>
                  </a:lnTo>
                  <a:lnTo>
                    <a:pt x="0" y="38"/>
                  </a:lnTo>
                  <a:lnTo>
                    <a:pt x="0" y="35"/>
                  </a:lnTo>
                  <a:lnTo>
                    <a:pt x="0" y="32"/>
                  </a:lnTo>
                  <a:lnTo>
                    <a:pt x="1" y="28"/>
                  </a:lnTo>
                  <a:lnTo>
                    <a:pt x="1" y="26"/>
                  </a:lnTo>
                  <a:lnTo>
                    <a:pt x="3" y="22"/>
                  </a:lnTo>
                  <a:lnTo>
                    <a:pt x="4" y="18"/>
                  </a:lnTo>
                  <a:lnTo>
                    <a:pt x="5" y="16"/>
                  </a:lnTo>
                  <a:lnTo>
                    <a:pt x="6" y="14"/>
                  </a:lnTo>
                  <a:lnTo>
                    <a:pt x="9" y="8"/>
                  </a:lnTo>
                  <a:lnTo>
                    <a:pt x="11" y="2"/>
                  </a:lnTo>
                  <a:lnTo>
                    <a:pt x="15" y="0"/>
                  </a:lnTo>
                  <a:lnTo>
                    <a:pt x="17" y="3"/>
                  </a:lnTo>
                  <a:lnTo>
                    <a:pt x="15" y="8"/>
                  </a:lnTo>
                  <a:lnTo>
                    <a:pt x="13" y="14"/>
                  </a:lnTo>
                  <a:lnTo>
                    <a:pt x="11" y="18"/>
                  </a:lnTo>
                  <a:lnTo>
                    <a:pt x="10" y="24"/>
                  </a:lnTo>
                  <a:lnTo>
                    <a:pt x="9" y="29"/>
                  </a:lnTo>
                  <a:lnTo>
                    <a:pt x="7" y="35"/>
                  </a:lnTo>
                  <a:lnTo>
                    <a:pt x="7" y="39"/>
                  </a:lnTo>
                  <a:lnTo>
                    <a:pt x="7" y="41"/>
                  </a:lnTo>
                  <a:lnTo>
                    <a:pt x="7" y="45"/>
                  </a:lnTo>
                  <a:lnTo>
                    <a:pt x="9" y="47"/>
                  </a:lnTo>
                  <a:lnTo>
                    <a:pt x="9" y="51"/>
                  </a:lnTo>
                  <a:lnTo>
                    <a:pt x="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18" name="Freeform 1192"/>
            <p:cNvSpPr>
              <a:spLocks/>
            </p:cNvSpPr>
            <p:nvPr/>
          </p:nvSpPr>
          <p:spPr bwMode="auto">
            <a:xfrm>
              <a:off x="3682" y="2111"/>
              <a:ext cx="14" cy="9"/>
            </a:xfrm>
            <a:custGeom>
              <a:avLst/>
              <a:gdLst>
                <a:gd name="T0" fmla="*/ 0 w 55"/>
                <a:gd name="T1" fmla="*/ 0 h 34"/>
                <a:gd name="T2" fmla="*/ 0 w 55"/>
                <a:gd name="T3" fmla="*/ 0 h 34"/>
                <a:gd name="T4" fmla="*/ 0 w 55"/>
                <a:gd name="T5" fmla="*/ 0 h 34"/>
                <a:gd name="T6" fmla="*/ 0 w 55"/>
                <a:gd name="T7" fmla="*/ 0 h 34"/>
                <a:gd name="T8" fmla="*/ 0 w 55"/>
                <a:gd name="T9" fmla="*/ 0 h 34"/>
                <a:gd name="T10" fmla="*/ 0 w 55"/>
                <a:gd name="T11" fmla="*/ 0 h 34"/>
                <a:gd name="T12" fmla="*/ 0 w 55"/>
                <a:gd name="T13" fmla="*/ 0 h 34"/>
                <a:gd name="T14" fmla="*/ 0 w 55"/>
                <a:gd name="T15" fmla="*/ 0 h 34"/>
                <a:gd name="T16" fmla="*/ 0 w 55"/>
                <a:gd name="T17" fmla="*/ 0 h 34"/>
                <a:gd name="T18" fmla="*/ 0 w 55"/>
                <a:gd name="T19" fmla="*/ 0 h 34"/>
                <a:gd name="T20" fmla="*/ 0 w 55"/>
                <a:gd name="T21" fmla="*/ 0 h 34"/>
                <a:gd name="T22" fmla="*/ 0 w 55"/>
                <a:gd name="T23" fmla="*/ 0 h 34"/>
                <a:gd name="T24" fmla="*/ 0 w 55"/>
                <a:gd name="T25" fmla="*/ 0 h 34"/>
                <a:gd name="T26" fmla="*/ 0 w 55"/>
                <a:gd name="T27" fmla="*/ 0 h 34"/>
                <a:gd name="T28" fmla="*/ 0 w 55"/>
                <a:gd name="T29" fmla="*/ 0 h 34"/>
                <a:gd name="T30" fmla="*/ 0 w 55"/>
                <a:gd name="T31" fmla="*/ 0 h 34"/>
                <a:gd name="T32" fmla="*/ 0 w 55"/>
                <a:gd name="T33" fmla="*/ 0 h 34"/>
                <a:gd name="T34" fmla="*/ 0 w 55"/>
                <a:gd name="T35" fmla="*/ 0 h 34"/>
                <a:gd name="T36" fmla="*/ 0 w 55"/>
                <a:gd name="T37" fmla="*/ 0 h 34"/>
                <a:gd name="T38" fmla="*/ 0 w 55"/>
                <a:gd name="T39" fmla="*/ 0 h 34"/>
                <a:gd name="T40" fmla="*/ 0 w 55"/>
                <a:gd name="T41" fmla="*/ 0 h 34"/>
                <a:gd name="T42" fmla="*/ 0 w 55"/>
                <a:gd name="T43" fmla="*/ 0 h 34"/>
                <a:gd name="T44" fmla="*/ 0 w 55"/>
                <a:gd name="T45" fmla="*/ 0 h 34"/>
                <a:gd name="T46" fmla="*/ 0 w 55"/>
                <a:gd name="T47" fmla="*/ 0 h 34"/>
                <a:gd name="T48" fmla="*/ 0 w 55"/>
                <a:gd name="T49" fmla="*/ 0 h 34"/>
                <a:gd name="T50" fmla="*/ 0 w 55"/>
                <a:gd name="T51" fmla="*/ 0 h 34"/>
                <a:gd name="T52" fmla="*/ 0 w 55"/>
                <a:gd name="T53" fmla="*/ 0 h 34"/>
                <a:gd name="T54" fmla="*/ 0 w 55"/>
                <a:gd name="T55" fmla="*/ 0 h 34"/>
                <a:gd name="T56" fmla="*/ 0 w 55"/>
                <a:gd name="T57" fmla="*/ 0 h 34"/>
                <a:gd name="T58" fmla="*/ 0 w 55"/>
                <a:gd name="T59" fmla="*/ 0 h 34"/>
                <a:gd name="T60" fmla="*/ 0 w 55"/>
                <a:gd name="T61" fmla="*/ 0 h 34"/>
                <a:gd name="T62" fmla="*/ 0 w 55"/>
                <a:gd name="T63" fmla="*/ 0 h 34"/>
                <a:gd name="T64" fmla="*/ 0 w 55"/>
                <a:gd name="T65" fmla="*/ 0 h 34"/>
                <a:gd name="T66" fmla="*/ 0 w 55"/>
                <a:gd name="T67" fmla="*/ 0 h 34"/>
                <a:gd name="T68" fmla="*/ 0 w 55"/>
                <a:gd name="T69" fmla="*/ 0 h 34"/>
                <a:gd name="T70" fmla="*/ 0 w 55"/>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 h="34">
                  <a:moveTo>
                    <a:pt x="3" y="6"/>
                  </a:moveTo>
                  <a:lnTo>
                    <a:pt x="0" y="1"/>
                  </a:lnTo>
                  <a:lnTo>
                    <a:pt x="1" y="0"/>
                  </a:lnTo>
                  <a:lnTo>
                    <a:pt x="4" y="0"/>
                  </a:lnTo>
                  <a:lnTo>
                    <a:pt x="6" y="1"/>
                  </a:lnTo>
                  <a:lnTo>
                    <a:pt x="10" y="4"/>
                  </a:lnTo>
                  <a:lnTo>
                    <a:pt x="14" y="8"/>
                  </a:lnTo>
                  <a:lnTo>
                    <a:pt x="19" y="12"/>
                  </a:lnTo>
                  <a:lnTo>
                    <a:pt x="23" y="14"/>
                  </a:lnTo>
                  <a:lnTo>
                    <a:pt x="24" y="15"/>
                  </a:lnTo>
                  <a:lnTo>
                    <a:pt x="28" y="18"/>
                  </a:lnTo>
                  <a:lnTo>
                    <a:pt x="31" y="20"/>
                  </a:lnTo>
                  <a:lnTo>
                    <a:pt x="36" y="21"/>
                  </a:lnTo>
                  <a:lnTo>
                    <a:pt x="40" y="24"/>
                  </a:lnTo>
                  <a:lnTo>
                    <a:pt x="44" y="25"/>
                  </a:lnTo>
                  <a:lnTo>
                    <a:pt x="48" y="27"/>
                  </a:lnTo>
                  <a:lnTo>
                    <a:pt x="53" y="30"/>
                  </a:lnTo>
                  <a:lnTo>
                    <a:pt x="54" y="31"/>
                  </a:lnTo>
                  <a:lnTo>
                    <a:pt x="55" y="32"/>
                  </a:lnTo>
                  <a:lnTo>
                    <a:pt x="54" y="33"/>
                  </a:lnTo>
                  <a:lnTo>
                    <a:pt x="52" y="34"/>
                  </a:lnTo>
                  <a:lnTo>
                    <a:pt x="48" y="33"/>
                  </a:lnTo>
                  <a:lnTo>
                    <a:pt x="44" y="32"/>
                  </a:lnTo>
                  <a:lnTo>
                    <a:pt x="40" y="31"/>
                  </a:lnTo>
                  <a:lnTo>
                    <a:pt x="37" y="30"/>
                  </a:lnTo>
                  <a:lnTo>
                    <a:pt x="34" y="28"/>
                  </a:lnTo>
                  <a:lnTo>
                    <a:pt x="30" y="26"/>
                  </a:lnTo>
                  <a:lnTo>
                    <a:pt x="26" y="25"/>
                  </a:lnTo>
                  <a:lnTo>
                    <a:pt x="23" y="24"/>
                  </a:lnTo>
                  <a:lnTo>
                    <a:pt x="20" y="21"/>
                  </a:lnTo>
                  <a:lnTo>
                    <a:pt x="17" y="19"/>
                  </a:lnTo>
                  <a:lnTo>
                    <a:pt x="14" y="16"/>
                  </a:lnTo>
                  <a:lnTo>
                    <a:pt x="12" y="15"/>
                  </a:lnTo>
                  <a:lnTo>
                    <a:pt x="6" y="10"/>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19" name="Freeform 1193"/>
            <p:cNvSpPr>
              <a:spLocks/>
            </p:cNvSpPr>
            <p:nvPr/>
          </p:nvSpPr>
          <p:spPr bwMode="auto">
            <a:xfrm>
              <a:off x="3684" y="2111"/>
              <a:ext cx="9" cy="11"/>
            </a:xfrm>
            <a:custGeom>
              <a:avLst/>
              <a:gdLst>
                <a:gd name="T0" fmla="*/ 0 w 33"/>
                <a:gd name="T1" fmla="*/ 0 h 45"/>
                <a:gd name="T2" fmla="*/ 0 w 33"/>
                <a:gd name="T3" fmla="*/ 0 h 45"/>
                <a:gd name="T4" fmla="*/ 0 w 33"/>
                <a:gd name="T5" fmla="*/ 0 h 45"/>
                <a:gd name="T6" fmla="*/ 0 w 33"/>
                <a:gd name="T7" fmla="*/ 0 h 45"/>
                <a:gd name="T8" fmla="*/ 0 w 33"/>
                <a:gd name="T9" fmla="*/ 0 h 45"/>
                <a:gd name="T10" fmla="*/ 0 w 33"/>
                <a:gd name="T11" fmla="*/ 0 h 45"/>
                <a:gd name="T12" fmla="*/ 0 w 33"/>
                <a:gd name="T13" fmla="*/ 0 h 45"/>
                <a:gd name="T14" fmla="*/ 0 w 33"/>
                <a:gd name="T15" fmla="*/ 0 h 45"/>
                <a:gd name="T16" fmla="*/ 0 w 33"/>
                <a:gd name="T17" fmla="*/ 0 h 45"/>
                <a:gd name="T18" fmla="*/ 0 w 33"/>
                <a:gd name="T19" fmla="*/ 0 h 45"/>
                <a:gd name="T20" fmla="*/ 0 w 33"/>
                <a:gd name="T21" fmla="*/ 0 h 45"/>
                <a:gd name="T22" fmla="*/ 0 w 33"/>
                <a:gd name="T23" fmla="*/ 0 h 45"/>
                <a:gd name="T24" fmla="*/ 0 w 33"/>
                <a:gd name="T25" fmla="*/ 0 h 45"/>
                <a:gd name="T26" fmla="*/ 0 w 33"/>
                <a:gd name="T27" fmla="*/ 0 h 45"/>
                <a:gd name="T28" fmla="*/ 0 w 33"/>
                <a:gd name="T29" fmla="*/ 0 h 45"/>
                <a:gd name="T30" fmla="*/ 0 w 33"/>
                <a:gd name="T31" fmla="*/ 0 h 45"/>
                <a:gd name="T32" fmla="*/ 0 w 33"/>
                <a:gd name="T33" fmla="*/ 0 h 45"/>
                <a:gd name="T34" fmla="*/ 0 w 33"/>
                <a:gd name="T35" fmla="*/ 0 h 45"/>
                <a:gd name="T36" fmla="*/ 0 w 33"/>
                <a:gd name="T37" fmla="*/ 0 h 45"/>
                <a:gd name="T38" fmla="*/ 0 w 33"/>
                <a:gd name="T39" fmla="*/ 0 h 45"/>
                <a:gd name="T40" fmla="*/ 0 w 33"/>
                <a:gd name="T41" fmla="*/ 0 h 45"/>
                <a:gd name="T42" fmla="*/ 0 w 33"/>
                <a:gd name="T43" fmla="*/ 0 h 45"/>
                <a:gd name="T44" fmla="*/ 0 w 33"/>
                <a:gd name="T45" fmla="*/ 0 h 45"/>
                <a:gd name="T46" fmla="*/ 0 w 33"/>
                <a:gd name="T47" fmla="*/ 0 h 45"/>
                <a:gd name="T48" fmla="*/ 0 w 33"/>
                <a:gd name="T49" fmla="*/ 0 h 45"/>
                <a:gd name="T50" fmla="*/ 0 w 33"/>
                <a:gd name="T51" fmla="*/ 0 h 45"/>
                <a:gd name="T52" fmla="*/ 0 w 33"/>
                <a:gd name="T53" fmla="*/ 0 h 45"/>
                <a:gd name="T54" fmla="*/ 0 w 33"/>
                <a:gd name="T55" fmla="*/ 0 h 45"/>
                <a:gd name="T56" fmla="*/ 0 w 33"/>
                <a:gd name="T57" fmla="*/ 0 h 45"/>
                <a:gd name="T58" fmla="*/ 0 w 33"/>
                <a:gd name="T59" fmla="*/ 0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 h="45">
                  <a:moveTo>
                    <a:pt x="33" y="3"/>
                  </a:moveTo>
                  <a:lnTo>
                    <a:pt x="33" y="6"/>
                  </a:lnTo>
                  <a:lnTo>
                    <a:pt x="33" y="10"/>
                  </a:lnTo>
                  <a:lnTo>
                    <a:pt x="32" y="13"/>
                  </a:lnTo>
                  <a:lnTo>
                    <a:pt x="31" y="16"/>
                  </a:lnTo>
                  <a:lnTo>
                    <a:pt x="29" y="18"/>
                  </a:lnTo>
                  <a:lnTo>
                    <a:pt x="27" y="22"/>
                  </a:lnTo>
                  <a:lnTo>
                    <a:pt x="26" y="24"/>
                  </a:lnTo>
                  <a:lnTo>
                    <a:pt x="24" y="28"/>
                  </a:lnTo>
                  <a:lnTo>
                    <a:pt x="19" y="31"/>
                  </a:lnTo>
                  <a:lnTo>
                    <a:pt x="14" y="36"/>
                  </a:lnTo>
                  <a:lnTo>
                    <a:pt x="9" y="40"/>
                  </a:lnTo>
                  <a:lnTo>
                    <a:pt x="5" y="45"/>
                  </a:lnTo>
                  <a:lnTo>
                    <a:pt x="2" y="45"/>
                  </a:lnTo>
                  <a:lnTo>
                    <a:pt x="1" y="43"/>
                  </a:lnTo>
                  <a:lnTo>
                    <a:pt x="0" y="41"/>
                  </a:lnTo>
                  <a:lnTo>
                    <a:pt x="1" y="40"/>
                  </a:lnTo>
                  <a:lnTo>
                    <a:pt x="6" y="36"/>
                  </a:lnTo>
                  <a:lnTo>
                    <a:pt x="11" y="33"/>
                  </a:lnTo>
                  <a:lnTo>
                    <a:pt x="14" y="28"/>
                  </a:lnTo>
                  <a:lnTo>
                    <a:pt x="18" y="24"/>
                  </a:lnTo>
                  <a:lnTo>
                    <a:pt x="21" y="19"/>
                  </a:lnTo>
                  <a:lnTo>
                    <a:pt x="25" y="15"/>
                  </a:lnTo>
                  <a:lnTo>
                    <a:pt x="27" y="9"/>
                  </a:lnTo>
                  <a:lnTo>
                    <a:pt x="29" y="3"/>
                  </a:lnTo>
                  <a:lnTo>
                    <a:pt x="30" y="0"/>
                  </a:lnTo>
                  <a:lnTo>
                    <a:pt x="31" y="0"/>
                  </a:lnTo>
                  <a:lnTo>
                    <a:pt x="32" y="1"/>
                  </a:lnTo>
                  <a:lnTo>
                    <a:pt x="3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20" name="Freeform 1194"/>
            <p:cNvSpPr>
              <a:spLocks/>
            </p:cNvSpPr>
            <p:nvPr/>
          </p:nvSpPr>
          <p:spPr bwMode="auto">
            <a:xfrm>
              <a:off x="3663" y="2046"/>
              <a:ext cx="12" cy="10"/>
            </a:xfrm>
            <a:custGeom>
              <a:avLst/>
              <a:gdLst>
                <a:gd name="T0" fmla="*/ 0 w 50"/>
                <a:gd name="T1" fmla="*/ 0 h 41"/>
                <a:gd name="T2" fmla="*/ 0 w 50"/>
                <a:gd name="T3" fmla="*/ 0 h 41"/>
                <a:gd name="T4" fmla="*/ 0 w 50"/>
                <a:gd name="T5" fmla="*/ 0 h 41"/>
                <a:gd name="T6" fmla="*/ 0 w 50"/>
                <a:gd name="T7" fmla="*/ 0 h 41"/>
                <a:gd name="T8" fmla="*/ 0 w 50"/>
                <a:gd name="T9" fmla="*/ 0 h 41"/>
                <a:gd name="T10" fmla="*/ 0 w 50"/>
                <a:gd name="T11" fmla="*/ 0 h 41"/>
                <a:gd name="T12" fmla="*/ 0 w 50"/>
                <a:gd name="T13" fmla="*/ 0 h 41"/>
                <a:gd name="T14" fmla="*/ 0 w 50"/>
                <a:gd name="T15" fmla="*/ 0 h 41"/>
                <a:gd name="T16" fmla="*/ 0 w 50"/>
                <a:gd name="T17" fmla="*/ 0 h 41"/>
                <a:gd name="T18" fmla="*/ 0 w 50"/>
                <a:gd name="T19" fmla="*/ 0 h 41"/>
                <a:gd name="T20" fmla="*/ 0 w 50"/>
                <a:gd name="T21" fmla="*/ 0 h 41"/>
                <a:gd name="T22" fmla="*/ 0 w 50"/>
                <a:gd name="T23" fmla="*/ 0 h 41"/>
                <a:gd name="T24" fmla="*/ 0 w 50"/>
                <a:gd name="T25" fmla="*/ 0 h 41"/>
                <a:gd name="T26" fmla="*/ 0 w 50"/>
                <a:gd name="T27" fmla="*/ 0 h 41"/>
                <a:gd name="T28" fmla="*/ 0 w 50"/>
                <a:gd name="T29" fmla="*/ 0 h 41"/>
                <a:gd name="T30" fmla="*/ 0 w 50"/>
                <a:gd name="T31" fmla="*/ 0 h 41"/>
                <a:gd name="T32" fmla="*/ 0 w 50"/>
                <a:gd name="T33" fmla="*/ 0 h 41"/>
                <a:gd name="T34" fmla="*/ 0 w 50"/>
                <a:gd name="T35" fmla="*/ 0 h 41"/>
                <a:gd name="T36" fmla="*/ 0 w 50"/>
                <a:gd name="T37" fmla="*/ 0 h 41"/>
                <a:gd name="T38" fmla="*/ 0 w 50"/>
                <a:gd name="T39" fmla="*/ 0 h 41"/>
                <a:gd name="T40" fmla="*/ 0 w 50"/>
                <a:gd name="T41" fmla="*/ 0 h 41"/>
                <a:gd name="T42" fmla="*/ 0 w 50"/>
                <a:gd name="T43" fmla="*/ 0 h 41"/>
                <a:gd name="T44" fmla="*/ 0 w 50"/>
                <a:gd name="T45" fmla="*/ 0 h 41"/>
                <a:gd name="T46" fmla="*/ 0 w 50"/>
                <a:gd name="T47" fmla="*/ 0 h 41"/>
                <a:gd name="T48" fmla="*/ 0 w 50"/>
                <a:gd name="T49" fmla="*/ 0 h 41"/>
                <a:gd name="T50" fmla="*/ 0 w 50"/>
                <a:gd name="T51" fmla="*/ 0 h 41"/>
                <a:gd name="T52" fmla="*/ 0 w 50"/>
                <a:gd name="T53" fmla="*/ 0 h 41"/>
                <a:gd name="T54" fmla="*/ 0 w 50"/>
                <a:gd name="T55" fmla="*/ 0 h 41"/>
                <a:gd name="T56" fmla="*/ 0 w 50"/>
                <a:gd name="T57" fmla="*/ 0 h 41"/>
                <a:gd name="T58" fmla="*/ 0 w 50"/>
                <a:gd name="T59" fmla="*/ 0 h 41"/>
                <a:gd name="T60" fmla="*/ 0 w 50"/>
                <a:gd name="T61" fmla="*/ 0 h 41"/>
                <a:gd name="T62" fmla="*/ 0 w 50"/>
                <a:gd name="T63" fmla="*/ 0 h 41"/>
                <a:gd name="T64" fmla="*/ 0 w 50"/>
                <a:gd name="T65" fmla="*/ 0 h 41"/>
                <a:gd name="T66" fmla="*/ 0 w 50"/>
                <a:gd name="T67" fmla="*/ 0 h 41"/>
                <a:gd name="T68" fmla="*/ 0 w 50"/>
                <a:gd name="T69" fmla="*/ 0 h 41"/>
                <a:gd name="T70" fmla="*/ 0 w 50"/>
                <a:gd name="T71" fmla="*/ 0 h 41"/>
                <a:gd name="T72" fmla="*/ 0 w 50"/>
                <a:gd name="T73" fmla="*/ 0 h 41"/>
                <a:gd name="T74" fmla="*/ 0 w 50"/>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41">
                  <a:moveTo>
                    <a:pt x="45" y="41"/>
                  </a:moveTo>
                  <a:lnTo>
                    <a:pt x="42" y="40"/>
                  </a:lnTo>
                  <a:lnTo>
                    <a:pt x="38" y="37"/>
                  </a:lnTo>
                  <a:lnTo>
                    <a:pt x="34" y="36"/>
                  </a:lnTo>
                  <a:lnTo>
                    <a:pt x="31" y="35"/>
                  </a:lnTo>
                  <a:lnTo>
                    <a:pt x="27" y="33"/>
                  </a:lnTo>
                  <a:lnTo>
                    <a:pt x="25" y="31"/>
                  </a:lnTo>
                  <a:lnTo>
                    <a:pt x="21" y="29"/>
                  </a:lnTo>
                  <a:lnTo>
                    <a:pt x="19" y="28"/>
                  </a:lnTo>
                  <a:lnTo>
                    <a:pt x="15" y="25"/>
                  </a:lnTo>
                  <a:lnTo>
                    <a:pt x="13" y="22"/>
                  </a:lnTo>
                  <a:lnTo>
                    <a:pt x="9" y="19"/>
                  </a:lnTo>
                  <a:lnTo>
                    <a:pt x="8" y="17"/>
                  </a:lnTo>
                  <a:lnTo>
                    <a:pt x="5" y="15"/>
                  </a:lnTo>
                  <a:lnTo>
                    <a:pt x="3" y="11"/>
                  </a:lnTo>
                  <a:lnTo>
                    <a:pt x="2" y="7"/>
                  </a:lnTo>
                  <a:lnTo>
                    <a:pt x="0" y="5"/>
                  </a:lnTo>
                  <a:lnTo>
                    <a:pt x="0" y="1"/>
                  </a:lnTo>
                  <a:lnTo>
                    <a:pt x="2" y="0"/>
                  </a:lnTo>
                  <a:lnTo>
                    <a:pt x="6" y="4"/>
                  </a:lnTo>
                  <a:lnTo>
                    <a:pt x="9" y="7"/>
                  </a:lnTo>
                  <a:lnTo>
                    <a:pt x="13" y="11"/>
                  </a:lnTo>
                  <a:lnTo>
                    <a:pt x="15" y="16"/>
                  </a:lnTo>
                  <a:lnTo>
                    <a:pt x="19" y="19"/>
                  </a:lnTo>
                  <a:lnTo>
                    <a:pt x="22" y="23"/>
                  </a:lnTo>
                  <a:lnTo>
                    <a:pt x="25" y="24"/>
                  </a:lnTo>
                  <a:lnTo>
                    <a:pt x="27" y="27"/>
                  </a:lnTo>
                  <a:lnTo>
                    <a:pt x="30" y="28"/>
                  </a:lnTo>
                  <a:lnTo>
                    <a:pt x="34" y="30"/>
                  </a:lnTo>
                  <a:lnTo>
                    <a:pt x="37" y="33"/>
                  </a:lnTo>
                  <a:lnTo>
                    <a:pt x="42" y="34"/>
                  </a:lnTo>
                  <a:lnTo>
                    <a:pt x="45" y="35"/>
                  </a:lnTo>
                  <a:lnTo>
                    <a:pt x="46" y="37"/>
                  </a:lnTo>
                  <a:lnTo>
                    <a:pt x="49" y="39"/>
                  </a:lnTo>
                  <a:lnTo>
                    <a:pt x="50" y="40"/>
                  </a:lnTo>
                  <a:lnTo>
                    <a:pt x="48" y="41"/>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21" name="Freeform 1195"/>
            <p:cNvSpPr>
              <a:spLocks/>
            </p:cNvSpPr>
            <p:nvPr/>
          </p:nvSpPr>
          <p:spPr bwMode="auto">
            <a:xfrm>
              <a:off x="3693" y="2104"/>
              <a:ext cx="23" cy="16"/>
            </a:xfrm>
            <a:custGeom>
              <a:avLst/>
              <a:gdLst>
                <a:gd name="T0" fmla="*/ 0 w 92"/>
                <a:gd name="T1" fmla="*/ 0 h 63"/>
                <a:gd name="T2" fmla="*/ 0 w 92"/>
                <a:gd name="T3" fmla="*/ 0 h 63"/>
                <a:gd name="T4" fmla="*/ 0 w 92"/>
                <a:gd name="T5" fmla="*/ 0 h 63"/>
                <a:gd name="T6" fmla="*/ 0 w 92"/>
                <a:gd name="T7" fmla="*/ 0 h 63"/>
                <a:gd name="T8" fmla="*/ 0 w 92"/>
                <a:gd name="T9" fmla="*/ 0 h 63"/>
                <a:gd name="T10" fmla="*/ 0 w 92"/>
                <a:gd name="T11" fmla="*/ 0 h 63"/>
                <a:gd name="T12" fmla="*/ 0 w 92"/>
                <a:gd name="T13" fmla="*/ 0 h 63"/>
                <a:gd name="T14" fmla="*/ 0 w 92"/>
                <a:gd name="T15" fmla="*/ 0 h 63"/>
                <a:gd name="T16" fmla="*/ 0 w 92"/>
                <a:gd name="T17" fmla="*/ 0 h 63"/>
                <a:gd name="T18" fmla="*/ 0 w 92"/>
                <a:gd name="T19" fmla="*/ 0 h 63"/>
                <a:gd name="T20" fmla="*/ 0 w 92"/>
                <a:gd name="T21" fmla="*/ 0 h 63"/>
                <a:gd name="T22" fmla="*/ 0 w 92"/>
                <a:gd name="T23" fmla="*/ 0 h 63"/>
                <a:gd name="T24" fmla="*/ 0 w 92"/>
                <a:gd name="T25" fmla="*/ 0 h 63"/>
                <a:gd name="T26" fmla="*/ 0 w 92"/>
                <a:gd name="T27" fmla="*/ 0 h 63"/>
                <a:gd name="T28" fmla="*/ 0 w 92"/>
                <a:gd name="T29" fmla="*/ 0 h 63"/>
                <a:gd name="T30" fmla="*/ 0 w 92"/>
                <a:gd name="T31" fmla="*/ 0 h 63"/>
                <a:gd name="T32" fmla="*/ 0 w 92"/>
                <a:gd name="T33" fmla="*/ 0 h 63"/>
                <a:gd name="T34" fmla="*/ 0 w 92"/>
                <a:gd name="T35" fmla="*/ 0 h 63"/>
                <a:gd name="T36" fmla="*/ 0 w 92"/>
                <a:gd name="T37" fmla="*/ 0 h 63"/>
                <a:gd name="T38" fmla="*/ 0 w 92"/>
                <a:gd name="T39" fmla="*/ 0 h 63"/>
                <a:gd name="T40" fmla="*/ 0 w 92"/>
                <a:gd name="T41" fmla="*/ 0 h 63"/>
                <a:gd name="T42" fmla="*/ 0 w 92"/>
                <a:gd name="T43" fmla="*/ 0 h 63"/>
                <a:gd name="T44" fmla="*/ 0 w 92"/>
                <a:gd name="T45" fmla="*/ 0 h 63"/>
                <a:gd name="T46" fmla="*/ 0 w 92"/>
                <a:gd name="T47" fmla="*/ 0 h 63"/>
                <a:gd name="T48" fmla="*/ 0 w 92"/>
                <a:gd name="T49" fmla="*/ 0 h 63"/>
                <a:gd name="T50" fmla="*/ 0 w 92"/>
                <a:gd name="T51" fmla="*/ 0 h 63"/>
                <a:gd name="T52" fmla="*/ 0 w 92"/>
                <a:gd name="T53" fmla="*/ 0 h 63"/>
                <a:gd name="T54" fmla="*/ 0 w 92"/>
                <a:gd name="T55" fmla="*/ 0 h 63"/>
                <a:gd name="T56" fmla="*/ 0 w 92"/>
                <a:gd name="T57" fmla="*/ 0 h 63"/>
                <a:gd name="T58" fmla="*/ 0 w 92"/>
                <a:gd name="T59" fmla="*/ 0 h 63"/>
                <a:gd name="T60" fmla="*/ 0 w 92"/>
                <a:gd name="T61" fmla="*/ 0 h 63"/>
                <a:gd name="T62" fmla="*/ 0 w 92"/>
                <a:gd name="T63" fmla="*/ 0 h 63"/>
                <a:gd name="T64" fmla="*/ 0 w 92"/>
                <a:gd name="T65" fmla="*/ 0 h 63"/>
                <a:gd name="T66" fmla="*/ 0 w 92"/>
                <a:gd name="T67" fmla="*/ 0 h 63"/>
                <a:gd name="T68" fmla="*/ 0 w 92"/>
                <a:gd name="T69" fmla="*/ 0 h 63"/>
                <a:gd name="T70" fmla="*/ 0 w 92"/>
                <a:gd name="T71" fmla="*/ 0 h 63"/>
                <a:gd name="T72" fmla="*/ 0 w 92"/>
                <a:gd name="T73" fmla="*/ 0 h 63"/>
                <a:gd name="T74" fmla="*/ 0 w 92"/>
                <a:gd name="T75" fmla="*/ 0 h 63"/>
                <a:gd name="T76" fmla="*/ 0 w 92"/>
                <a:gd name="T77" fmla="*/ 0 h 63"/>
                <a:gd name="T78" fmla="*/ 0 w 92"/>
                <a:gd name="T79" fmla="*/ 0 h 63"/>
                <a:gd name="T80" fmla="*/ 0 w 92"/>
                <a:gd name="T81" fmla="*/ 0 h 63"/>
                <a:gd name="T82" fmla="*/ 0 w 92"/>
                <a:gd name="T83" fmla="*/ 0 h 63"/>
                <a:gd name="T84" fmla="*/ 0 w 92"/>
                <a:gd name="T85" fmla="*/ 0 h 63"/>
                <a:gd name="T86" fmla="*/ 0 w 92"/>
                <a:gd name="T87" fmla="*/ 0 h 63"/>
                <a:gd name="T88" fmla="*/ 0 w 92"/>
                <a:gd name="T89" fmla="*/ 0 h 63"/>
                <a:gd name="T90" fmla="*/ 0 w 92"/>
                <a:gd name="T91" fmla="*/ 0 h 63"/>
                <a:gd name="T92" fmla="*/ 0 w 92"/>
                <a:gd name="T93" fmla="*/ 0 h 63"/>
                <a:gd name="T94" fmla="*/ 0 w 92"/>
                <a:gd name="T95" fmla="*/ 0 h 63"/>
                <a:gd name="T96" fmla="*/ 0 w 92"/>
                <a:gd name="T97" fmla="*/ 0 h 63"/>
                <a:gd name="T98" fmla="*/ 0 w 92"/>
                <a:gd name="T99" fmla="*/ 0 h 63"/>
                <a:gd name="T100" fmla="*/ 0 w 92"/>
                <a:gd name="T101" fmla="*/ 0 h 63"/>
                <a:gd name="T102" fmla="*/ 0 w 92"/>
                <a:gd name="T103" fmla="*/ 0 h 63"/>
                <a:gd name="T104" fmla="*/ 0 w 92"/>
                <a:gd name="T105" fmla="*/ 0 h 63"/>
                <a:gd name="T106" fmla="*/ 0 w 92"/>
                <a:gd name="T107" fmla="*/ 0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 h="63">
                  <a:moveTo>
                    <a:pt x="90" y="60"/>
                  </a:moveTo>
                  <a:lnTo>
                    <a:pt x="92" y="62"/>
                  </a:lnTo>
                  <a:lnTo>
                    <a:pt x="91" y="63"/>
                  </a:lnTo>
                  <a:lnTo>
                    <a:pt x="89" y="63"/>
                  </a:lnTo>
                  <a:lnTo>
                    <a:pt x="86" y="63"/>
                  </a:lnTo>
                  <a:lnTo>
                    <a:pt x="83" y="62"/>
                  </a:lnTo>
                  <a:lnTo>
                    <a:pt x="79" y="61"/>
                  </a:lnTo>
                  <a:lnTo>
                    <a:pt x="76" y="58"/>
                  </a:lnTo>
                  <a:lnTo>
                    <a:pt x="72" y="57"/>
                  </a:lnTo>
                  <a:lnTo>
                    <a:pt x="69" y="55"/>
                  </a:lnTo>
                  <a:lnTo>
                    <a:pt x="65" y="54"/>
                  </a:lnTo>
                  <a:lnTo>
                    <a:pt x="63" y="51"/>
                  </a:lnTo>
                  <a:lnTo>
                    <a:pt x="60" y="51"/>
                  </a:lnTo>
                  <a:lnTo>
                    <a:pt x="57" y="48"/>
                  </a:lnTo>
                  <a:lnTo>
                    <a:pt x="53" y="45"/>
                  </a:lnTo>
                  <a:lnTo>
                    <a:pt x="48" y="43"/>
                  </a:lnTo>
                  <a:lnTo>
                    <a:pt x="45" y="40"/>
                  </a:lnTo>
                  <a:lnTo>
                    <a:pt x="40" y="38"/>
                  </a:lnTo>
                  <a:lnTo>
                    <a:pt x="36" y="36"/>
                  </a:lnTo>
                  <a:lnTo>
                    <a:pt x="31" y="32"/>
                  </a:lnTo>
                  <a:lnTo>
                    <a:pt x="29" y="30"/>
                  </a:lnTo>
                  <a:lnTo>
                    <a:pt x="25" y="27"/>
                  </a:lnTo>
                  <a:lnTo>
                    <a:pt x="21" y="24"/>
                  </a:lnTo>
                  <a:lnTo>
                    <a:pt x="17" y="21"/>
                  </a:lnTo>
                  <a:lnTo>
                    <a:pt x="15" y="19"/>
                  </a:lnTo>
                  <a:lnTo>
                    <a:pt x="11" y="15"/>
                  </a:lnTo>
                  <a:lnTo>
                    <a:pt x="8" y="12"/>
                  </a:lnTo>
                  <a:lnTo>
                    <a:pt x="5" y="8"/>
                  </a:lnTo>
                  <a:lnTo>
                    <a:pt x="2" y="6"/>
                  </a:lnTo>
                  <a:lnTo>
                    <a:pt x="0" y="1"/>
                  </a:lnTo>
                  <a:lnTo>
                    <a:pt x="2" y="0"/>
                  </a:lnTo>
                  <a:lnTo>
                    <a:pt x="5" y="1"/>
                  </a:lnTo>
                  <a:lnTo>
                    <a:pt x="10" y="4"/>
                  </a:lnTo>
                  <a:lnTo>
                    <a:pt x="12" y="6"/>
                  </a:lnTo>
                  <a:lnTo>
                    <a:pt x="15" y="8"/>
                  </a:lnTo>
                  <a:lnTo>
                    <a:pt x="18" y="12"/>
                  </a:lnTo>
                  <a:lnTo>
                    <a:pt x="21" y="14"/>
                  </a:lnTo>
                  <a:lnTo>
                    <a:pt x="24" y="18"/>
                  </a:lnTo>
                  <a:lnTo>
                    <a:pt x="27" y="20"/>
                  </a:lnTo>
                  <a:lnTo>
                    <a:pt x="30" y="22"/>
                  </a:lnTo>
                  <a:lnTo>
                    <a:pt x="34" y="26"/>
                  </a:lnTo>
                  <a:lnTo>
                    <a:pt x="37" y="28"/>
                  </a:lnTo>
                  <a:lnTo>
                    <a:pt x="41" y="31"/>
                  </a:lnTo>
                  <a:lnTo>
                    <a:pt x="43" y="33"/>
                  </a:lnTo>
                  <a:lnTo>
                    <a:pt x="47" y="36"/>
                  </a:lnTo>
                  <a:lnTo>
                    <a:pt x="53" y="38"/>
                  </a:lnTo>
                  <a:lnTo>
                    <a:pt x="58" y="42"/>
                  </a:lnTo>
                  <a:lnTo>
                    <a:pt x="64" y="44"/>
                  </a:lnTo>
                  <a:lnTo>
                    <a:pt x="69" y="48"/>
                  </a:lnTo>
                  <a:lnTo>
                    <a:pt x="73" y="50"/>
                  </a:lnTo>
                  <a:lnTo>
                    <a:pt x="79" y="54"/>
                  </a:lnTo>
                  <a:lnTo>
                    <a:pt x="84" y="56"/>
                  </a:lnTo>
                  <a:lnTo>
                    <a:pt x="9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22" name="Freeform 1196"/>
            <p:cNvSpPr>
              <a:spLocks/>
            </p:cNvSpPr>
            <p:nvPr/>
          </p:nvSpPr>
          <p:spPr bwMode="auto">
            <a:xfrm>
              <a:off x="3705" y="2101"/>
              <a:ext cx="9" cy="19"/>
            </a:xfrm>
            <a:custGeom>
              <a:avLst/>
              <a:gdLst>
                <a:gd name="T0" fmla="*/ 0 w 38"/>
                <a:gd name="T1" fmla="*/ 0 h 78"/>
                <a:gd name="T2" fmla="*/ 0 w 38"/>
                <a:gd name="T3" fmla="*/ 0 h 78"/>
                <a:gd name="T4" fmla="*/ 0 w 38"/>
                <a:gd name="T5" fmla="*/ 0 h 78"/>
                <a:gd name="T6" fmla="*/ 0 w 38"/>
                <a:gd name="T7" fmla="*/ 0 h 78"/>
                <a:gd name="T8" fmla="*/ 0 w 38"/>
                <a:gd name="T9" fmla="*/ 0 h 78"/>
                <a:gd name="T10" fmla="*/ 0 w 38"/>
                <a:gd name="T11" fmla="*/ 0 h 78"/>
                <a:gd name="T12" fmla="*/ 0 w 38"/>
                <a:gd name="T13" fmla="*/ 0 h 78"/>
                <a:gd name="T14" fmla="*/ 0 w 38"/>
                <a:gd name="T15" fmla="*/ 0 h 78"/>
                <a:gd name="T16" fmla="*/ 0 w 38"/>
                <a:gd name="T17" fmla="*/ 0 h 78"/>
                <a:gd name="T18" fmla="*/ 0 w 38"/>
                <a:gd name="T19" fmla="*/ 0 h 78"/>
                <a:gd name="T20" fmla="*/ 0 w 38"/>
                <a:gd name="T21" fmla="*/ 0 h 78"/>
                <a:gd name="T22" fmla="*/ 0 w 38"/>
                <a:gd name="T23" fmla="*/ 0 h 78"/>
                <a:gd name="T24" fmla="*/ 0 w 38"/>
                <a:gd name="T25" fmla="*/ 0 h 78"/>
                <a:gd name="T26" fmla="*/ 0 w 38"/>
                <a:gd name="T27" fmla="*/ 0 h 78"/>
                <a:gd name="T28" fmla="*/ 0 w 38"/>
                <a:gd name="T29" fmla="*/ 0 h 78"/>
                <a:gd name="T30" fmla="*/ 0 w 38"/>
                <a:gd name="T31" fmla="*/ 0 h 78"/>
                <a:gd name="T32" fmla="*/ 0 w 38"/>
                <a:gd name="T33" fmla="*/ 0 h 78"/>
                <a:gd name="T34" fmla="*/ 0 w 38"/>
                <a:gd name="T35" fmla="*/ 0 h 78"/>
                <a:gd name="T36" fmla="*/ 0 w 38"/>
                <a:gd name="T37" fmla="*/ 0 h 78"/>
                <a:gd name="T38" fmla="*/ 0 w 38"/>
                <a:gd name="T39" fmla="*/ 0 h 78"/>
                <a:gd name="T40" fmla="*/ 0 w 38"/>
                <a:gd name="T41" fmla="*/ 0 h 78"/>
                <a:gd name="T42" fmla="*/ 0 w 38"/>
                <a:gd name="T43" fmla="*/ 0 h 78"/>
                <a:gd name="T44" fmla="*/ 0 w 38"/>
                <a:gd name="T45" fmla="*/ 0 h 78"/>
                <a:gd name="T46" fmla="*/ 0 w 38"/>
                <a:gd name="T47" fmla="*/ 0 h 78"/>
                <a:gd name="T48" fmla="*/ 0 w 38"/>
                <a:gd name="T49" fmla="*/ 0 h 78"/>
                <a:gd name="T50" fmla="*/ 0 w 38"/>
                <a:gd name="T51" fmla="*/ 0 h 78"/>
                <a:gd name="T52" fmla="*/ 0 w 38"/>
                <a:gd name="T53" fmla="*/ 0 h 78"/>
                <a:gd name="T54" fmla="*/ 0 w 38"/>
                <a:gd name="T55" fmla="*/ 0 h 78"/>
                <a:gd name="T56" fmla="*/ 0 w 38"/>
                <a:gd name="T57" fmla="*/ 0 h 78"/>
                <a:gd name="T58" fmla="*/ 0 w 38"/>
                <a:gd name="T59" fmla="*/ 0 h 78"/>
                <a:gd name="T60" fmla="*/ 0 w 38"/>
                <a:gd name="T61" fmla="*/ 0 h 78"/>
                <a:gd name="T62" fmla="*/ 0 w 38"/>
                <a:gd name="T63" fmla="*/ 0 h 78"/>
                <a:gd name="T64" fmla="*/ 0 w 38"/>
                <a:gd name="T65" fmla="*/ 0 h 78"/>
                <a:gd name="T66" fmla="*/ 0 w 38"/>
                <a:gd name="T67" fmla="*/ 0 h 78"/>
                <a:gd name="T68" fmla="*/ 0 w 38"/>
                <a:gd name="T69" fmla="*/ 0 h 78"/>
                <a:gd name="T70" fmla="*/ 0 w 38"/>
                <a:gd name="T71" fmla="*/ 0 h 78"/>
                <a:gd name="T72" fmla="*/ 0 w 38"/>
                <a:gd name="T73" fmla="*/ 0 h 78"/>
                <a:gd name="T74" fmla="*/ 0 w 38"/>
                <a:gd name="T75" fmla="*/ 0 h 78"/>
                <a:gd name="T76" fmla="*/ 0 w 38"/>
                <a:gd name="T77" fmla="*/ 0 h 78"/>
                <a:gd name="T78" fmla="*/ 0 w 38"/>
                <a:gd name="T79" fmla="*/ 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78">
                  <a:moveTo>
                    <a:pt x="38" y="2"/>
                  </a:moveTo>
                  <a:lnTo>
                    <a:pt x="37" y="7"/>
                  </a:lnTo>
                  <a:lnTo>
                    <a:pt x="37" y="12"/>
                  </a:lnTo>
                  <a:lnTo>
                    <a:pt x="36" y="17"/>
                  </a:lnTo>
                  <a:lnTo>
                    <a:pt x="35" y="23"/>
                  </a:lnTo>
                  <a:lnTo>
                    <a:pt x="32" y="27"/>
                  </a:lnTo>
                  <a:lnTo>
                    <a:pt x="31" y="32"/>
                  </a:lnTo>
                  <a:lnTo>
                    <a:pt x="29" y="38"/>
                  </a:lnTo>
                  <a:lnTo>
                    <a:pt x="28" y="43"/>
                  </a:lnTo>
                  <a:lnTo>
                    <a:pt x="25" y="48"/>
                  </a:lnTo>
                  <a:lnTo>
                    <a:pt x="22" y="53"/>
                  </a:lnTo>
                  <a:lnTo>
                    <a:pt x="19" y="57"/>
                  </a:lnTo>
                  <a:lnTo>
                    <a:pt x="17" y="62"/>
                  </a:lnTo>
                  <a:lnTo>
                    <a:pt x="13" y="66"/>
                  </a:lnTo>
                  <a:lnTo>
                    <a:pt x="11" y="71"/>
                  </a:lnTo>
                  <a:lnTo>
                    <a:pt x="7" y="74"/>
                  </a:lnTo>
                  <a:lnTo>
                    <a:pt x="4" y="78"/>
                  </a:lnTo>
                  <a:lnTo>
                    <a:pt x="0" y="78"/>
                  </a:lnTo>
                  <a:lnTo>
                    <a:pt x="0" y="75"/>
                  </a:lnTo>
                  <a:lnTo>
                    <a:pt x="2" y="71"/>
                  </a:lnTo>
                  <a:lnTo>
                    <a:pt x="6" y="66"/>
                  </a:lnTo>
                  <a:lnTo>
                    <a:pt x="8" y="61"/>
                  </a:lnTo>
                  <a:lnTo>
                    <a:pt x="12" y="56"/>
                  </a:lnTo>
                  <a:lnTo>
                    <a:pt x="14" y="51"/>
                  </a:lnTo>
                  <a:lnTo>
                    <a:pt x="18" y="47"/>
                  </a:lnTo>
                  <a:lnTo>
                    <a:pt x="19" y="43"/>
                  </a:lnTo>
                  <a:lnTo>
                    <a:pt x="20" y="41"/>
                  </a:lnTo>
                  <a:lnTo>
                    <a:pt x="23" y="37"/>
                  </a:lnTo>
                  <a:lnTo>
                    <a:pt x="24" y="35"/>
                  </a:lnTo>
                  <a:lnTo>
                    <a:pt x="25" y="30"/>
                  </a:lnTo>
                  <a:lnTo>
                    <a:pt x="26" y="25"/>
                  </a:lnTo>
                  <a:lnTo>
                    <a:pt x="28" y="21"/>
                  </a:lnTo>
                  <a:lnTo>
                    <a:pt x="29" y="18"/>
                  </a:lnTo>
                  <a:lnTo>
                    <a:pt x="30" y="13"/>
                  </a:lnTo>
                  <a:lnTo>
                    <a:pt x="31" y="9"/>
                  </a:lnTo>
                  <a:lnTo>
                    <a:pt x="32" y="6"/>
                  </a:lnTo>
                  <a:lnTo>
                    <a:pt x="34" y="2"/>
                  </a:lnTo>
                  <a:lnTo>
                    <a:pt x="36" y="0"/>
                  </a:lnTo>
                  <a:lnTo>
                    <a:pt x="3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23" name="Freeform 1197"/>
            <p:cNvSpPr>
              <a:spLocks/>
            </p:cNvSpPr>
            <p:nvPr/>
          </p:nvSpPr>
          <p:spPr bwMode="auto">
            <a:xfrm>
              <a:off x="3706" y="2103"/>
              <a:ext cx="19" cy="13"/>
            </a:xfrm>
            <a:custGeom>
              <a:avLst/>
              <a:gdLst>
                <a:gd name="T0" fmla="*/ 0 w 74"/>
                <a:gd name="T1" fmla="*/ 0 h 51"/>
                <a:gd name="T2" fmla="*/ 0 w 74"/>
                <a:gd name="T3" fmla="*/ 0 h 51"/>
                <a:gd name="T4" fmla="*/ 0 w 74"/>
                <a:gd name="T5" fmla="*/ 0 h 51"/>
                <a:gd name="T6" fmla="*/ 0 w 74"/>
                <a:gd name="T7" fmla="*/ 0 h 51"/>
                <a:gd name="T8" fmla="*/ 0 w 74"/>
                <a:gd name="T9" fmla="*/ 0 h 51"/>
                <a:gd name="T10" fmla="*/ 0 w 74"/>
                <a:gd name="T11" fmla="*/ 0 h 51"/>
                <a:gd name="T12" fmla="*/ 0 w 74"/>
                <a:gd name="T13" fmla="*/ 0 h 51"/>
                <a:gd name="T14" fmla="*/ 0 w 74"/>
                <a:gd name="T15" fmla="*/ 0 h 51"/>
                <a:gd name="T16" fmla="*/ 0 w 74"/>
                <a:gd name="T17" fmla="*/ 0 h 51"/>
                <a:gd name="T18" fmla="*/ 0 w 74"/>
                <a:gd name="T19" fmla="*/ 0 h 51"/>
                <a:gd name="T20" fmla="*/ 0 w 74"/>
                <a:gd name="T21" fmla="*/ 0 h 51"/>
                <a:gd name="T22" fmla="*/ 0 w 74"/>
                <a:gd name="T23" fmla="*/ 0 h 51"/>
                <a:gd name="T24" fmla="*/ 0 w 74"/>
                <a:gd name="T25" fmla="*/ 0 h 51"/>
                <a:gd name="T26" fmla="*/ 0 w 74"/>
                <a:gd name="T27" fmla="*/ 0 h 51"/>
                <a:gd name="T28" fmla="*/ 0 w 74"/>
                <a:gd name="T29" fmla="*/ 0 h 51"/>
                <a:gd name="T30" fmla="*/ 0 w 74"/>
                <a:gd name="T31" fmla="*/ 0 h 51"/>
                <a:gd name="T32" fmla="*/ 0 w 74"/>
                <a:gd name="T33" fmla="*/ 0 h 51"/>
                <a:gd name="T34" fmla="*/ 0 w 74"/>
                <a:gd name="T35" fmla="*/ 0 h 51"/>
                <a:gd name="T36" fmla="*/ 0 w 74"/>
                <a:gd name="T37" fmla="*/ 0 h 51"/>
                <a:gd name="T38" fmla="*/ 0 w 74"/>
                <a:gd name="T39" fmla="*/ 0 h 51"/>
                <a:gd name="T40" fmla="*/ 0 w 74"/>
                <a:gd name="T41" fmla="*/ 0 h 51"/>
                <a:gd name="T42" fmla="*/ 0 w 74"/>
                <a:gd name="T43" fmla="*/ 0 h 51"/>
                <a:gd name="T44" fmla="*/ 0 w 74"/>
                <a:gd name="T45" fmla="*/ 0 h 51"/>
                <a:gd name="T46" fmla="*/ 0 w 74"/>
                <a:gd name="T47" fmla="*/ 0 h 51"/>
                <a:gd name="T48" fmla="*/ 0 w 74"/>
                <a:gd name="T49" fmla="*/ 0 h 51"/>
                <a:gd name="T50" fmla="*/ 0 w 74"/>
                <a:gd name="T51" fmla="*/ 0 h 51"/>
                <a:gd name="T52" fmla="*/ 0 w 74"/>
                <a:gd name="T53" fmla="*/ 0 h 51"/>
                <a:gd name="T54" fmla="*/ 0 w 74"/>
                <a:gd name="T55" fmla="*/ 0 h 51"/>
                <a:gd name="T56" fmla="*/ 0 w 74"/>
                <a:gd name="T57" fmla="*/ 0 h 51"/>
                <a:gd name="T58" fmla="*/ 0 w 74"/>
                <a:gd name="T59" fmla="*/ 0 h 51"/>
                <a:gd name="T60" fmla="*/ 0 w 74"/>
                <a:gd name="T61" fmla="*/ 0 h 51"/>
                <a:gd name="T62" fmla="*/ 0 w 74"/>
                <a:gd name="T63" fmla="*/ 0 h 51"/>
                <a:gd name="T64" fmla="*/ 0 w 74"/>
                <a:gd name="T65" fmla="*/ 0 h 51"/>
                <a:gd name="T66" fmla="*/ 0 w 74"/>
                <a:gd name="T67" fmla="*/ 0 h 51"/>
                <a:gd name="T68" fmla="*/ 0 w 74"/>
                <a:gd name="T69" fmla="*/ 0 h 51"/>
                <a:gd name="T70" fmla="*/ 0 w 74"/>
                <a:gd name="T71" fmla="*/ 0 h 51"/>
                <a:gd name="T72" fmla="*/ 0 w 74"/>
                <a:gd name="T73" fmla="*/ 0 h 51"/>
                <a:gd name="T74" fmla="*/ 0 w 74"/>
                <a:gd name="T75" fmla="*/ 0 h 51"/>
                <a:gd name="T76" fmla="*/ 0 w 74"/>
                <a:gd name="T77" fmla="*/ 0 h 51"/>
                <a:gd name="T78" fmla="*/ 0 w 74"/>
                <a:gd name="T79" fmla="*/ 0 h 51"/>
                <a:gd name="T80" fmla="*/ 0 w 74"/>
                <a:gd name="T81" fmla="*/ 0 h 51"/>
                <a:gd name="T82" fmla="*/ 0 w 74"/>
                <a:gd name="T83" fmla="*/ 0 h 51"/>
                <a:gd name="T84" fmla="*/ 0 w 74"/>
                <a:gd name="T85" fmla="*/ 0 h 51"/>
                <a:gd name="T86" fmla="*/ 0 w 74"/>
                <a:gd name="T87" fmla="*/ 0 h 51"/>
                <a:gd name="T88" fmla="*/ 0 w 74"/>
                <a:gd name="T89" fmla="*/ 0 h 51"/>
                <a:gd name="T90" fmla="*/ 0 w 74"/>
                <a:gd name="T91" fmla="*/ 0 h 51"/>
                <a:gd name="T92" fmla="*/ 0 w 74"/>
                <a:gd name="T93" fmla="*/ 0 h 51"/>
                <a:gd name="T94" fmla="*/ 0 w 74"/>
                <a:gd name="T95" fmla="*/ 0 h 51"/>
                <a:gd name="T96" fmla="*/ 0 w 74"/>
                <a:gd name="T97" fmla="*/ 0 h 51"/>
                <a:gd name="T98" fmla="*/ 0 w 74"/>
                <a:gd name="T99" fmla="*/ 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 h="51">
                  <a:moveTo>
                    <a:pt x="73" y="47"/>
                  </a:moveTo>
                  <a:lnTo>
                    <a:pt x="74" y="48"/>
                  </a:lnTo>
                  <a:lnTo>
                    <a:pt x="74" y="51"/>
                  </a:lnTo>
                  <a:lnTo>
                    <a:pt x="72" y="51"/>
                  </a:lnTo>
                  <a:lnTo>
                    <a:pt x="68" y="51"/>
                  </a:lnTo>
                  <a:lnTo>
                    <a:pt x="65" y="48"/>
                  </a:lnTo>
                  <a:lnTo>
                    <a:pt x="62" y="48"/>
                  </a:lnTo>
                  <a:lnTo>
                    <a:pt x="58" y="46"/>
                  </a:lnTo>
                  <a:lnTo>
                    <a:pt x="55" y="45"/>
                  </a:lnTo>
                  <a:lnTo>
                    <a:pt x="52" y="43"/>
                  </a:lnTo>
                  <a:lnTo>
                    <a:pt x="48" y="42"/>
                  </a:lnTo>
                  <a:lnTo>
                    <a:pt x="46" y="40"/>
                  </a:lnTo>
                  <a:lnTo>
                    <a:pt x="44" y="40"/>
                  </a:lnTo>
                  <a:lnTo>
                    <a:pt x="41" y="37"/>
                  </a:lnTo>
                  <a:lnTo>
                    <a:pt x="37" y="36"/>
                  </a:lnTo>
                  <a:lnTo>
                    <a:pt x="34" y="34"/>
                  </a:lnTo>
                  <a:lnTo>
                    <a:pt x="30" y="33"/>
                  </a:lnTo>
                  <a:lnTo>
                    <a:pt x="28" y="30"/>
                  </a:lnTo>
                  <a:lnTo>
                    <a:pt x="24" y="28"/>
                  </a:lnTo>
                  <a:lnTo>
                    <a:pt x="21" y="27"/>
                  </a:lnTo>
                  <a:lnTo>
                    <a:pt x="18" y="25"/>
                  </a:lnTo>
                  <a:lnTo>
                    <a:pt x="15" y="23"/>
                  </a:lnTo>
                  <a:lnTo>
                    <a:pt x="12" y="21"/>
                  </a:lnTo>
                  <a:lnTo>
                    <a:pt x="10" y="18"/>
                  </a:lnTo>
                  <a:lnTo>
                    <a:pt x="7" y="16"/>
                  </a:lnTo>
                  <a:lnTo>
                    <a:pt x="5" y="13"/>
                  </a:lnTo>
                  <a:lnTo>
                    <a:pt x="3" y="11"/>
                  </a:lnTo>
                  <a:lnTo>
                    <a:pt x="1" y="7"/>
                  </a:lnTo>
                  <a:lnTo>
                    <a:pt x="0" y="4"/>
                  </a:lnTo>
                  <a:lnTo>
                    <a:pt x="0" y="1"/>
                  </a:lnTo>
                  <a:lnTo>
                    <a:pt x="3" y="0"/>
                  </a:lnTo>
                  <a:lnTo>
                    <a:pt x="5" y="3"/>
                  </a:lnTo>
                  <a:lnTo>
                    <a:pt x="9" y="6"/>
                  </a:lnTo>
                  <a:lnTo>
                    <a:pt x="10" y="9"/>
                  </a:lnTo>
                  <a:lnTo>
                    <a:pt x="13" y="11"/>
                  </a:lnTo>
                  <a:lnTo>
                    <a:pt x="17" y="15"/>
                  </a:lnTo>
                  <a:lnTo>
                    <a:pt x="21" y="18"/>
                  </a:lnTo>
                  <a:lnTo>
                    <a:pt x="24" y="21"/>
                  </a:lnTo>
                  <a:lnTo>
                    <a:pt x="28" y="23"/>
                  </a:lnTo>
                  <a:lnTo>
                    <a:pt x="30" y="25"/>
                  </a:lnTo>
                  <a:lnTo>
                    <a:pt x="34" y="28"/>
                  </a:lnTo>
                  <a:lnTo>
                    <a:pt x="38" y="29"/>
                  </a:lnTo>
                  <a:lnTo>
                    <a:pt x="43" y="33"/>
                  </a:lnTo>
                  <a:lnTo>
                    <a:pt x="48" y="34"/>
                  </a:lnTo>
                  <a:lnTo>
                    <a:pt x="53" y="37"/>
                  </a:lnTo>
                  <a:lnTo>
                    <a:pt x="58" y="40"/>
                  </a:lnTo>
                  <a:lnTo>
                    <a:pt x="62" y="42"/>
                  </a:lnTo>
                  <a:lnTo>
                    <a:pt x="67" y="45"/>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24" name="Freeform 1198"/>
            <p:cNvSpPr>
              <a:spLocks/>
            </p:cNvSpPr>
            <p:nvPr/>
          </p:nvSpPr>
          <p:spPr bwMode="auto">
            <a:xfrm>
              <a:off x="3721" y="2098"/>
              <a:ext cx="3" cy="11"/>
            </a:xfrm>
            <a:custGeom>
              <a:avLst/>
              <a:gdLst>
                <a:gd name="T0" fmla="*/ 0 w 12"/>
                <a:gd name="T1" fmla="*/ 0 h 45"/>
                <a:gd name="T2" fmla="*/ 0 w 12"/>
                <a:gd name="T3" fmla="*/ 0 h 45"/>
                <a:gd name="T4" fmla="*/ 0 w 12"/>
                <a:gd name="T5" fmla="*/ 0 h 45"/>
                <a:gd name="T6" fmla="*/ 0 w 12"/>
                <a:gd name="T7" fmla="*/ 0 h 45"/>
                <a:gd name="T8" fmla="*/ 0 w 12"/>
                <a:gd name="T9" fmla="*/ 0 h 45"/>
                <a:gd name="T10" fmla="*/ 0 w 12"/>
                <a:gd name="T11" fmla="*/ 0 h 45"/>
                <a:gd name="T12" fmla="*/ 0 w 12"/>
                <a:gd name="T13" fmla="*/ 0 h 45"/>
                <a:gd name="T14" fmla="*/ 0 w 12"/>
                <a:gd name="T15" fmla="*/ 0 h 45"/>
                <a:gd name="T16" fmla="*/ 0 w 12"/>
                <a:gd name="T17" fmla="*/ 0 h 45"/>
                <a:gd name="T18" fmla="*/ 0 w 12"/>
                <a:gd name="T19" fmla="*/ 0 h 45"/>
                <a:gd name="T20" fmla="*/ 0 w 12"/>
                <a:gd name="T21" fmla="*/ 0 h 45"/>
                <a:gd name="T22" fmla="*/ 0 w 12"/>
                <a:gd name="T23" fmla="*/ 0 h 45"/>
                <a:gd name="T24" fmla="*/ 0 w 12"/>
                <a:gd name="T25" fmla="*/ 0 h 45"/>
                <a:gd name="T26" fmla="*/ 0 w 12"/>
                <a:gd name="T27" fmla="*/ 0 h 45"/>
                <a:gd name="T28" fmla="*/ 0 w 12"/>
                <a:gd name="T29" fmla="*/ 0 h 45"/>
                <a:gd name="T30" fmla="*/ 0 w 12"/>
                <a:gd name="T31" fmla="*/ 0 h 45"/>
                <a:gd name="T32" fmla="*/ 0 w 12"/>
                <a:gd name="T33" fmla="*/ 0 h 45"/>
                <a:gd name="T34" fmla="*/ 0 w 12"/>
                <a:gd name="T35" fmla="*/ 0 h 45"/>
                <a:gd name="T36" fmla="*/ 0 w 12"/>
                <a:gd name="T37" fmla="*/ 0 h 45"/>
                <a:gd name="T38" fmla="*/ 0 w 12"/>
                <a:gd name="T39" fmla="*/ 0 h 45"/>
                <a:gd name="T40" fmla="*/ 0 w 12"/>
                <a:gd name="T41" fmla="*/ 0 h 45"/>
                <a:gd name="T42" fmla="*/ 0 w 12"/>
                <a:gd name="T43" fmla="*/ 0 h 45"/>
                <a:gd name="T44" fmla="*/ 0 w 12"/>
                <a:gd name="T45" fmla="*/ 0 h 45"/>
                <a:gd name="T46" fmla="*/ 0 w 12"/>
                <a:gd name="T47" fmla="*/ 0 h 45"/>
                <a:gd name="T48" fmla="*/ 0 w 12"/>
                <a:gd name="T49" fmla="*/ 0 h 45"/>
                <a:gd name="T50" fmla="*/ 0 w 12"/>
                <a:gd name="T51" fmla="*/ 0 h 45"/>
                <a:gd name="T52" fmla="*/ 0 w 12"/>
                <a:gd name="T53" fmla="*/ 0 h 45"/>
                <a:gd name="T54" fmla="*/ 0 w 12"/>
                <a:gd name="T55" fmla="*/ 0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 h="45">
                  <a:moveTo>
                    <a:pt x="10" y="1"/>
                  </a:moveTo>
                  <a:lnTo>
                    <a:pt x="12" y="7"/>
                  </a:lnTo>
                  <a:lnTo>
                    <a:pt x="12" y="13"/>
                  </a:lnTo>
                  <a:lnTo>
                    <a:pt x="12" y="18"/>
                  </a:lnTo>
                  <a:lnTo>
                    <a:pt x="12" y="24"/>
                  </a:lnTo>
                  <a:lnTo>
                    <a:pt x="10" y="30"/>
                  </a:lnTo>
                  <a:lnTo>
                    <a:pt x="9" y="35"/>
                  </a:lnTo>
                  <a:lnTo>
                    <a:pt x="7" y="41"/>
                  </a:lnTo>
                  <a:lnTo>
                    <a:pt x="4" y="45"/>
                  </a:lnTo>
                  <a:lnTo>
                    <a:pt x="1" y="44"/>
                  </a:lnTo>
                  <a:lnTo>
                    <a:pt x="0" y="42"/>
                  </a:lnTo>
                  <a:lnTo>
                    <a:pt x="1" y="37"/>
                  </a:lnTo>
                  <a:lnTo>
                    <a:pt x="3" y="33"/>
                  </a:lnTo>
                  <a:lnTo>
                    <a:pt x="4" y="30"/>
                  </a:lnTo>
                  <a:lnTo>
                    <a:pt x="6" y="26"/>
                  </a:lnTo>
                  <a:lnTo>
                    <a:pt x="6" y="23"/>
                  </a:lnTo>
                  <a:lnTo>
                    <a:pt x="7" y="20"/>
                  </a:lnTo>
                  <a:lnTo>
                    <a:pt x="6" y="15"/>
                  </a:lnTo>
                  <a:lnTo>
                    <a:pt x="6" y="12"/>
                  </a:lnTo>
                  <a:lnTo>
                    <a:pt x="6" y="9"/>
                  </a:lnTo>
                  <a:lnTo>
                    <a:pt x="6" y="7"/>
                  </a:lnTo>
                  <a:lnTo>
                    <a:pt x="6" y="3"/>
                  </a:lnTo>
                  <a:lnTo>
                    <a:pt x="6" y="1"/>
                  </a:lnTo>
                  <a:lnTo>
                    <a:pt x="7" y="0"/>
                  </a:lnTo>
                  <a:lnTo>
                    <a:pt x="8" y="0"/>
                  </a:lnTo>
                  <a:lnTo>
                    <a:pt x="9"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25" name="Freeform 1199"/>
            <p:cNvSpPr>
              <a:spLocks/>
            </p:cNvSpPr>
            <p:nvPr/>
          </p:nvSpPr>
          <p:spPr bwMode="auto">
            <a:xfrm>
              <a:off x="3662" y="2042"/>
              <a:ext cx="8" cy="12"/>
            </a:xfrm>
            <a:custGeom>
              <a:avLst/>
              <a:gdLst>
                <a:gd name="T0" fmla="*/ 0 w 33"/>
                <a:gd name="T1" fmla="*/ 0 h 46"/>
                <a:gd name="T2" fmla="*/ 0 w 33"/>
                <a:gd name="T3" fmla="*/ 0 h 46"/>
                <a:gd name="T4" fmla="*/ 0 w 33"/>
                <a:gd name="T5" fmla="*/ 0 h 46"/>
                <a:gd name="T6" fmla="*/ 0 w 33"/>
                <a:gd name="T7" fmla="*/ 0 h 46"/>
                <a:gd name="T8" fmla="*/ 0 w 33"/>
                <a:gd name="T9" fmla="*/ 0 h 46"/>
                <a:gd name="T10" fmla="*/ 0 w 33"/>
                <a:gd name="T11" fmla="*/ 0 h 46"/>
                <a:gd name="T12" fmla="*/ 0 w 33"/>
                <a:gd name="T13" fmla="*/ 0 h 46"/>
                <a:gd name="T14" fmla="*/ 0 w 33"/>
                <a:gd name="T15" fmla="*/ 0 h 46"/>
                <a:gd name="T16" fmla="*/ 0 w 33"/>
                <a:gd name="T17" fmla="*/ 0 h 46"/>
                <a:gd name="T18" fmla="*/ 0 w 33"/>
                <a:gd name="T19" fmla="*/ 0 h 46"/>
                <a:gd name="T20" fmla="*/ 0 w 33"/>
                <a:gd name="T21" fmla="*/ 0 h 46"/>
                <a:gd name="T22" fmla="*/ 0 w 33"/>
                <a:gd name="T23" fmla="*/ 0 h 46"/>
                <a:gd name="T24" fmla="*/ 0 w 33"/>
                <a:gd name="T25" fmla="*/ 0 h 46"/>
                <a:gd name="T26" fmla="*/ 0 w 33"/>
                <a:gd name="T27" fmla="*/ 0 h 46"/>
                <a:gd name="T28" fmla="*/ 0 w 33"/>
                <a:gd name="T29" fmla="*/ 0 h 46"/>
                <a:gd name="T30" fmla="*/ 0 w 33"/>
                <a:gd name="T31" fmla="*/ 0 h 46"/>
                <a:gd name="T32" fmla="*/ 0 w 33"/>
                <a:gd name="T33" fmla="*/ 0 h 46"/>
                <a:gd name="T34" fmla="*/ 0 w 33"/>
                <a:gd name="T35" fmla="*/ 0 h 46"/>
                <a:gd name="T36" fmla="*/ 0 w 33"/>
                <a:gd name="T37" fmla="*/ 0 h 46"/>
                <a:gd name="T38" fmla="*/ 0 w 33"/>
                <a:gd name="T39" fmla="*/ 0 h 46"/>
                <a:gd name="T40" fmla="*/ 0 w 33"/>
                <a:gd name="T41" fmla="*/ 0 h 46"/>
                <a:gd name="T42" fmla="*/ 0 w 33"/>
                <a:gd name="T43" fmla="*/ 0 h 46"/>
                <a:gd name="T44" fmla="*/ 0 w 33"/>
                <a:gd name="T45" fmla="*/ 0 h 46"/>
                <a:gd name="T46" fmla="*/ 0 w 33"/>
                <a:gd name="T47" fmla="*/ 0 h 46"/>
                <a:gd name="T48" fmla="*/ 0 w 33"/>
                <a:gd name="T49" fmla="*/ 0 h 46"/>
                <a:gd name="T50" fmla="*/ 0 w 33"/>
                <a:gd name="T51" fmla="*/ 0 h 46"/>
                <a:gd name="T52" fmla="*/ 0 w 33"/>
                <a:gd name="T53" fmla="*/ 0 h 46"/>
                <a:gd name="T54" fmla="*/ 0 w 33"/>
                <a:gd name="T55" fmla="*/ 0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46">
                  <a:moveTo>
                    <a:pt x="0" y="44"/>
                  </a:moveTo>
                  <a:lnTo>
                    <a:pt x="0" y="40"/>
                  </a:lnTo>
                  <a:lnTo>
                    <a:pt x="2" y="35"/>
                  </a:lnTo>
                  <a:lnTo>
                    <a:pt x="3" y="31"/>
                  </a:lnTo>
                  <a:lnTo>
                    <a:pt x="5" y="26"/>
                  </a:lnTo>
                  <a:lnTo>
                    <a:pt x="8" y="23"/>
                  </a:lnTo>
                  <a:lnTo>
                    <a:pt x="11" y="18"/>
                  </a:lnTo>
                  <a:lnTo>
                    <a:pt x="14" y="14"/>
                  </a:lnTo>
                  <a:lnTo>
                    <a:pt x="18" y="11"/>
                  </a:lnTo>
                  <a:lnTo>
                    <a:pt x="21" y="8"/>
                  </a:lnTo>
                  <a:lnTo>
                    <a:pt x="23" y="5"/>
                  </a:lnTo>
                  <a:lnTo>
                    <a:pt x="27" y="2"/>
                  </a:lnTo>
                  <a:lnTo>
                    <a:pt x="29" y="0"/>
                  </a:lnTo>
                  <a:lnTo>
                    <a:pt x="31" y="0"/>
                  </a:lnTo>
                  <a:lnTo>
                    <a:pt x="33" y="2"/>
                  </a:lnTo>
                  <a:lnTo>
                    <a:pt x="28" y="7"/>
                  </a:lnTo>
                  <a:lnTo>
                    <a:pt x="24" y="12"/>
                  </a:lnTo>
                  <a:lnTo>
                    <a:pt x="21" y="18"/>
                  </a:lnTo>
                  <a:lnTo>
                    <a:pt x="17" y="23"/>
                  </a:lnTo>
                  <a:lnTo>
                    <a:pt x="12" y="28"/>
                  </a:lnTo>
                  <a:lnTo>
                    <a:pt x="10" y="34"/>
                  </a:lnTo>
                  <a:lnTo>
                    <a:pt x="6" y="38"/>
                  </a:lnTo>
                  <a:lnTo>
                    <a:pt x="5" y="43"/>
                  </a:lnTo>
                  <a:lnTo>
                    <a:pt x="4" y="46"/>
                  </a:lnTo>
                  <a:lnTo>
                    <a:pt x="2" y="46"/>
                  </a:lnTo>
                  <a:lnTo>
                    <a:pt x="0" y="4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26" name="Freeform 1200"/>
            <p:cNvSpPr>
              <a:spLocks/>
            </p:cNvSpPr>
            <p:nvPr/>
          </p:nvSpPr>
          <p:spPr bwMode="auto">
            <a:xfrm>
              <a:off x="3661" y="2032"/>
              <a:ext cx="8" cy="9"/>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 h="38">
                  <a:moveTo>
                    <a:pt x="35" y="5"/>
                  </a:moveTo>
                  <a:lnTo>
                    <a:pt x="32" y="6"/>
                  </a:lnTo>
                  <a:lnTo>
                    <a:pt x="29" y="7"/>
                  </a:lnTo>
                  <a:lnTo>
                    <a:pt x="25" y="11"/>
                  </a:lnTo>
                  <a:lnTo>
                    <a:pt x="23" y="15"/>
                  </a:lnTo>
                  <a:lnTo>
                    <a:pt x="18" y="18"/>
                  </a:lnTo>
                  <a:lnTo>
                    <a:pt x="15" y="23"/>
                  </a:lnTo>
                  <a:lnTo>
                    <a:pt x="11" y="27"/>
                  </a:lnTo>
                  <a:lnTo>
                    <a:pt x="9" y="30"/>
                  </a:lnTo>
                  <a:lnTo>
                    <a:pt x="7" y="34"/>
                  </a:lnTo>
                  <a:lnTo>
                    <a:pt x="6" y="36"/>
                  </a:lnTo>
                  <a:lnTo>
                    <a:pt x="4" y="37"/>
                  </a:lnTo>
                  <a:lnTo>
                    <a:pt x="3" y="38"/>
                  </a:lnTo>
                  <a:lnTo>
                    <a:pt x="1" y="38"/>
                  </a:lnTo>
                  <a:lnTo>
                    <a:pt x="0" y="37"/>
                  </a:lnTo>
                  <a:lnTo>
                    <a:pt x="1" y="33"/>
                  </a:lnTo>
                  <a:lnTo>
                    <a:pt x="4" y="28"/>
                  </a:lnTo>
                  <a:lnTo>
                    <a:pt x="7" y="22"/>
                  </a:lnTo>
                  <a:lnTo>
                    <a:pt x="10" y="18"/>
                  </a:lnTo>
                  <a:lnTo>
                    <a:pt x="13" y="13"/>
                  </a:lnTo>
                  <a:lnTo>
                    <a:pt x="18" y="9"/>
                  </a:lnTo>
                  <a:lnTo>
                    <a:pt x="21" y="6"/>
                  </a:lnTo>
                  <a:lnTo>
                    <a:pt x="24" y="4"/>
                  </a:lnTo>
                  <a:lnTo>
                    <a:pt x="27" y="3"/>
                  </a:lnTo>
                  <a:lnTo>
                    <a:pt x="29" y="1"/>
                  </a:lnTo>
                  <a:lnTo>
                    <a:pt x="31" y="0"/>
                  </a:lnTo>
                  <a:lnTo>
                    <a:pt x="34" y="1"/>
                  </a:lnTo>
                  <a:lnTo>
                    <a:pt x="35" y="3"/>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27" name="Freeform 1201"/>
            <p:cNvSpPr>
              <a:spLocks/>
            </p:cNvSpPr>
            <p:nvPr/>
          </p:nvSpPr>
          <p:spPr bwMode="auto">
            <a:xfrm>
              <a:off x="3661" y="2033"/>
              <a:ext cx="7" cy="7"/>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w 25"/>
                <a:gd name="T17" fmla="*/ 0 h 29"/>
                <a:gd name="T18" fmla="*/ 0 w 25"/>
                <a:gd name="T19" fmla="*/ 0 h 29"/>
                <a:gd name="T20" fmla="*/ 0 w 25"/>
                <a:gd name="T21" fmla="*/ 0 h 29"/>
                <a:gd name="T22" fmla="*/ 0 w 25"/>
                <a:gd name="T23" fmla="*/ 0 h 29"/>
                <a:gd name="T24" fmla="*/ 0 w 25"/>
                <a:gd name="T25" fmla="*/ 0 h 29"/>
                <a:gd name="T26" fmla="*/ 0 w 25"/>
                <a:gd name="T27" fmla="*/ 0 h 29"/>
                <a:gd name="T28" fmla="*/ 0 w 25"/>
                <a:gd name="T29" fmla="*/ 0 h 29"/>
                <a:gd name="T30" fmla="*/ 0 w 25"/>
                <a:gd name="T31" fmla="*/ 0 h 29"/>
                <a:gd name="T32" fmla="*/ 0 w 25"/>
                <a:gd name="T33" fmla="*/ 0 h 29"/>
                <a:gd name="T34" fmla="*/ 0 w 25"/>
                <a:gd name="T35" fmla="*/ 0 h 29"/>
                <a:gd name="T36" fmla="*/ 0 w 25"/>
                <a:gd name="T37" fmla="*/ 0 h 29"/>
                <a:gd name="T38" fmla="*/ 0 w 25"/>
                <a:gd name="T39" fmla="*/ 0 h 29"/>
                <a:gd name="T40" fmla="*/ 0 w 25"/>
                <a:gd name="T41" fmla="*/ 0 h 29"/>
                <a:gd name="T42" fmla="*/ 0 w 25"/>
                <a:gd name="T43" fmla="*/ 0 h 29"/>
                <a:gd name="T44" fmla="*/ 0 w 25"/>
                <a:gd name="T45" fmla="*/ 0 h 29"/>
                <a:gd name="T46" fmla="*/ 0 w 25"/>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 h="29">
                  <a:moveTo>
                    <a:pt x="6" y="2"/>
                  </a:moveTo>
                  <a:lnTo>
                    <a:pt x="8" y="3"/>
                  </a:lnTo>
                  <a:lnTo>
                    <a:pt x="13" y="8"/>
                  </a:lnTo>
                  <a:lnTo>
                    <a:pt x="14" y="11"/>
                  </a:lnTo>
                  <a:lnTo>
                    <a:pt x="18" y="14"/>
                  </a:lnTo>
                  <a:lnTo>
                    <a:pt x="20" y="17"/>
                  </a:lnTo>
                  <a:lnTo>
                    <a:pt x="21" y="20"/>
                  </a:lnTo>
                  <a:lnTo>
                    <a:pt x="24" y="25"/>
                  </a:lnTo>
                  <a:lnTo>
                    <a:pt x="25" y="27"/>
                  </a:lnTo>
                  <a:lnTo>
                    <a:pt x="24" y="29"/>
                  </a:lnTo>
                  <a:lnTo>
                    <a:pt x="23" y="29"/>
                  </a:lnTo>
                  <a:lnTo>
                    <a:pt x="20" y="27"/>
                  </a:lnTo>
                  <a:lnTo>
                    <a:pt x="18" y="25"/>
                  </a:lnTo>
                  <a:lnTo>
                    <a:pt x="15" y="21"/>
                  </a:lnTo>
                  <a:lnTo>
                    <a:pt x="14" y="19"/>
                  </a:lnTo>
                  <a:lnTo>
                    <a:pt x="12" y="15"/>
                  </a:lnTo>
                  <a:lnTo>
                    <a:pt x="8" y="13"/>
                  </a:lnTo>
                  <a:lnTo>
                    <a:pt x="5" y="9"/>
                  </a:lnTo>
                  <a:lnTo>
                    <a:pt x="2" y="6"/>
                  </a:lnTo>
                  <a:lnTo>
                    <a:pt x="0" y="3"/>
                  </a:lnTo>
                  <a:lnTo>
                    <a:pt x="1" y="1"/>
                  </a:lnTo>
                  <a:lnTo>
                    <a:pt x="3"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28" name="Freeform 1202"/>
            <p:cNvSpPr>
              <a:spLocks/>
            </p:cNvSpPr>
            <p:nvPr/>
          </p:nvSpPr>
          <p:spPr bwMode="auto">
            <a:xfrm>
              <a:off x="3695" y="2099"/>
              <a:ext cx="7" cy="24"/>
            </a:xfrm>
            <a:custGeom>
              <a:avLst/>
              <a:gdLst>
                <a:gd name="T0" fmla="*/ 0 w 31"/>
                <a:gd name="T1" fmla="*/ 0 h 97"/>
                <a:gd name="T2" fmla="*/ 0 w 31"/>
                <a:gd name="T3" fmla="*/ 0 h 97"/>
                <a:gd name="T4" fmla="*/ 0 w 31"/>
                <a:gd name="T5" fmla="*/ 0 h 97"/>
                <a:gd name="T6" fmla="*/ 0 w 31"/>
                <a:gd name="T7" fmla="*/ 0 h 97"/>
                <a:gd name="T8" fmla="*/ 0 w 31"/>
                <a:gd name="T9" fmla="*/ 0 h 97"/>
                <a:gd name="T10" fmla="*/ 0 w 31"/>
                <a:gd name="T11" fmla="*/ 0 h 97"/>
                <a:gd name="T12" fmla="*/ 0 w 31"/>
                <a:gd name="T13" fmla="*/ 0 h 97"/>
                <a:gd name="T14" fmla="*/ 0 w 31"/>
                <a:gd name="T15" fmla="*/ 0 h 97"/>
                <a:gd name="T16" fmla="*/ 0 w 31"/>
                <a:gd name="T17" fmla="*/ 0 h 97"/>
                <a:gd name="T18" fmla="*/ 0 w 31"/>
                <a:gd name="T19" fmla="*/ 0 h 97"/>
                <a:gd name="T20" fmla="*/ 0 w 31"/>
                <a:gd name="T21" fmla="*/ 0 h 97"/>
                <a:gd name="T22" fmla="*/ 0 w 31"/>
                <a:gd name="T23" fmla="*/ 0 h 97"/>
                <a:gd name="T24" fmla="*/ 0 w 31"/>
                <a:gd name="T25" fmla="*/ 0 h 97"/>
                <a:gd name="T26" fmla="*/ 0 w 31"/>
                <a:gd name="T27" fmla="*/ 0 h 97"/>
                <a:gd name="T28" fmla="*/ 0 w 31"/>
                <a:gd name="T29" fmla="*/ 0 h 97"/>
                <a:gd name="T30" fmla="*/ 0 w 31"/>
                <a:gd name="T31" fmla="*/ 0 h 97"/>
                <a:gd name="T32" fmla="*/ 0 w 31"/>
                <a:gd name="T33" fmla="*/ 0 h 97"/>
                <a:gd name="T34" fmla="*/ 0 w 31"/>
                <a:gd name="T35" fmla="*/ 0 h 97"/>
                <a:gd name="T36" fmla="*/ 0 w 31"/>
                <a:gd name="T37" fmla="*/ 0 h 97"/>
                <a:gd name="T38" fmla="*/ 0 w 31"/>
                <a:gd name="T39" fmla="*/ 0 h 97"/>
                <a:gd name="T40" fmla="*/ 0 w 31"/>
                <a:gd name="T41" fmla="*/ 0 h 97"/>
                <a:gd name="T42" fmla="*/ 0 w 31"/>
                <a:gd name="T43" fmla="*/ 0 h 97"/>
                <a:gd name="T44" fmla="*/ 0 w 31"/>
                <a:gd name="T45" fmla="*/ 0 h 97"/>
                <a:gd name="T46" fmla="*/ 0 w 31"/>
                <a:gd name="T47" fmla="*/ 0 h 97"/>
                <a:gd name="T48" fmla="*/ 0 w 31"/>
                <a:gd name="T49" fmla="*/ 0 h 97"/>
                <a:gd name="T50" fmla="*/ 0 w 31"/>
                <a:gd name="T51" fmla="*/ 0 h 97"/>
                <a:gd name="T52" fmla="*/ 0 w 31"/>
                <a:gd name="T53" fmla="*/ 0 h 97"/>
                <a:gd name="T54" fmla="*/ 0 w 31"/>
                <a:gd name="T55" fmla="*/ 0 h 97"/>
                <a:gd name="T56" fmla="*/ 0 w 31"/>
                <a:gd name="T57" fmla="*/ 0 h 97"/>
                <a:gd name="T58" fmla="*/ 0 w 31"/>
                <a:gd name="T59" fmla="*/ 0 h 97"/>
                <a:gd name="T60" fmla="*/ 0 w 31"/>
                <a:gd name="T61" fmla="*/ 0 h 97"/>
                <a:gd name="T62" fmla="*/ 0 w 31"/>
                <a:gd name="T63" fmla="*/ 0 h 97"/>
                <a:gd name="T64" fmla="*/ 0 w 31"/>
                <a:gd name="T65" fmla="*/ 0 h 97"/>
                <a:gd name="T66" fmla="*/ 0 w 31"/>
                <a:gd name="T67" fmla="*/ 0 h 97"/>
                <a:gd name="T68" fmla="*/ 0 w 31"/>
                <a:gd name="T69" fmla="*/ 0 h 97"/>
                <a:gd name="T70" fmla="*/ 0 w 31"/>
                <a:gd name="T71" fmla="*/ 0 h 97"/>
                <a:gd name="T72" fmla="*/ 0 w 31"/>
                <a:gd name="T73" fmla="*/ 0 h 97"/>
                <a:gd name="T74" fmla="*/ 0 w 31"/>
                <a:gd name="T75" fmla="*/ 0 h 97"/>
                <a:gd name="T76" fmla="*/ 0 w 31"/>
                <a:gd name="T77" fmla="*/ 0 h 97"/>
                <a:gd name="T78" fmla="*/ 0 w 31"/>
                <a:gd name="T79" fmla="*/ 0 h 97"/>
                <a:gd name="T80" fmla="*/ 0 w 31"/>
                <a:gd name="T81" fmla="*/ 0 h 97"/>
                <a:gd name="T82" fmla="*/ 0 w 31"/>
                <a:gd name="T83" fmla="*/ 0 h 97"/>
                <a:gd name="T84" fmla="*/ 0 w 31"/>
                <a:gd name="T85" fmla="*/ 0 h 97"/>
                <a:gd name="T86" fmla="*/ 0 w 31"/>
                <a:gd name="T87" fmla="*/ 0 h 97"/>
                <a:gd name="T88" fmla="*/ 0 w 31"/>
                <a:gd name="T89" fmla="*/ 0 h 97"/>
                <a:gd name="T90" fmla="*/ 0 w 31"/>
                <a:gd name="T91" fmla="*/ 0 h 97"/>
                <a:gd name="T92" fmla="*/ 0 w 31"/>
                <a:gd name="T93" fmla="*/ 0 h 97"/>
                <a:gd name="T94" fmla="*/ 0 w 31"/>
                <a:gd name="T95" fmla="*/ 0 h 97"/>
                <a:gd name="T96" fmla="*/ 0 w 31"/>
                <a:gd name="T97" fmla="*/ 0 h 97"/>
                <a:gd name="T98" fmla="*/ 0 w 31"/>
                <a:gd name="T99" fmla="*/ 0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 h="97">
                  <a:moveTo>
                    <a:pt x="31" y="3"/>
                  </a:moveTo>
                  <a:lnTo>
                    <a:pt x="31" y="7"/>
                  </a:lnTo>
                  <a:lnTo>
                    <a:pt x="31" y="13"/>
                  </a:lnTo>
                  <a:lnTo>
                    <a:pt x="29" y="19"/>
                  </a:lnTo>
                  <a:lnTo>
                    <a:pt x="29" y="25"/>
                  </a:lnTo>
                  <a:lnTo>
                    <a:pt x="28" y="31"/>
                  </a:lnTo>
                  <a:lnTo>
                    <a:pt x="27" y="39"/>
                  </a:lnTo>
                  <a:lnTo>
                    <a:pt x="26" y="45"/>
                  </a:lnTo>
                  <a:lnTo>
                    <a:pt x="25" y="51"/>
                  </a:lnTo>
                  <a:lnTo>
                    <a:pt x="22" y="57"/>
                  </a:lnTo>
                  <a:lnTo>
                    <a:pt x="20" y="63"/>
                  </a:lnTo>
                  <a:lnTo>
                    <a:pt x="17" y="69"/>
                  </a:lnTo>
                  <a:lnTo>
                    <a:pt x="16" y="75"/>
                  </a:lnTo>
                  <a:lnTo>
                    <a:pt x="13" y="79"/>
                  </a:lnTo>
                  <a:lnTo>
                    <a:pt x="10" y="85"/>
                  </a:lnTo>
                  <a:lnTo>
                    <a:pt x="7" y="90"/>
                  </a:lnTo>
                  <a:lnTo>
                    <a:pt x="4" y="95"/>
                  </a:lnTo>
                  <a:lnTo>
                    <a:pt x="3" y="97"/>
                  </a:lnTo>
                  <a:lnTo>
                    <a:pt x="1" y="97"/>
                  </a:lnTo>
                  <a:lnTo>
                    <a:pt x="0" y="96"/>
                  </a:lnTo>
                  <a:lnTo>
                    <a:pt x="1" y="94"/>
                  </a:lnTo>
                  <a:lnTo>
                    <a:pt x="2" y="91"/>
                  </a:lnTo>
                  <a:lnTo>
                    <a:pt x="3" y="88"/>
                  </a:lnTo>
                  <a:lnTo>
                    <a:pt x="3" y="84"/>
                  </a:lnTo>
                  <a:lnTo>
                    <a:pt x="6" y="82"/>
                  </a:lnTo>
                  <a:lnTo>
                    <a:pt x="7" y="78"/>
                  </a:lnTo>
                  <a:lnTo>
                    <a:pt x="8" y="76"/>
                  </a:lnTo>
                  <a:lnTo>
                    <a:pt x="9" y="72"/>
                  </a:lnTo>
                  <a:lnTo>
                    <a:pt x="10" y="70"/>
                  </a:lnTo>
                  <a:lnTo>
                    <a:pt x="12" y="66"/>
                  </a:lnTo>
                  <a:lnTo>
                    <a:pt x="13" y="64"/>
                  </a:lnTo>
                  <a:lnTo>
                    <a:pt x="14" y="60"/>
                  </a:lnTo>
                  <a:lnTo>
                    <a:pt x="15" y="57"/>
                  </a:lnTo>
                  <a:lnTo>
                    <a:pt x="16" y="53"/>
                  </a:lnTo>
                  <a:lnTo>
                    <a:pt x="17" y="51"/>
                  </a:lnTo>
                  <a:lnTo>
                    <a:pt x="19" y="46"/>
                  </a:lnTo>
                  <a:lnTo>
                    <a:pt x="20" y="42"/>
                  </a:lnTo>
                  <a:lnTo>
                    <a:pt x="20" y="37"/>
                  </a:lnTo>
                  <a:lnTo>
                    <a:pt x="21" y="33"/>
                  </a:lnTo>
                  <a:lnTo>
                    <a:pt x="22" y="28"/>
                  </a:lnTo>
                  <a:lnTo>
                    <a:pt x="22" y="23"/>
                  </a:lnTo>
                  <a:lnTo>
                    <a:pt x="23" y="18"/>
                  </a:lnTo>
                  <a:lnTo>
                    <a:pt x="23" y="12"/>
                  </a:lnTo>
                  <a:lnTo>
                    <a:pt x="23" y="7"/>
                  </a:lnTo>
                  <a:lnTo>
                    <a:pt x="26" y="4"/>
                  </a:lnTo>
                  <a:lnTo>
                    <a:pt x="27" y="1"/>
                  </a:lnTo>
                  <a:lnTo>
                    <a:pt x="28" y="0"/>
                  </a:lnTo>
                  <a:lnTo>
                    <a:pt x="29" y="0"/>
                  </a:lnTo>
                  <a:lnTo>
                    <a:pt x="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29" name="Freeform 1203"/>
            <p:cNvSpPr>
              <a:spLocks/>
            </p:cNvSpPr>
            <p:nvPr/>
          </p:nvSpPr>
          <p:spPr bwMode="auto">
            <a:xfrm>
              <a:off x="3642" y="2086"/>
              <a:ext cx="2" cy="10"/>
            </a:xfrm>
            <a:custGeom>
              <a:avLst/>
              <a:gdLst>
                <a:gd name="T0" fmla="*/ 0 w 7"/>
                <a:gd name="T1" fmla="*/ 0 h 39"/>
                <a:gd name="T2" fmla="*/ 0 w 7"/>
                <a:gd name="T3" fmla="*/ 0 h 39"/>
                <a:gd name="T4" fmla="*/ 0 w 7"/>
                <a:gd name="T5" fmla="*/ 0 h 39"/>
                <a:gd name="T6" fmla="*/ 0 w 7"/>
                <a:gd name="T7" fmla="*/ 0 h 39"/>
                <a:gd name="T8" fmla="*/ 0 w 7"/>
                <a:gd name="T9" fmla="*/ 0 h 39"/>
                <a:gd name="T10" fmla="*/ 0 w 7"/>
                <a:gd name="T11" fmla="*/ 0 h 39"/>
                <a:gd name="T12" fmla="*/ 0 w 7"/>
                <a:gd name="T13" fmla="*/ 0 h 39"/>
                <a:gd name="T14" fmla="*/ 0 w 7"/>
                <a:gd name="T15" fmla="*/ 0 h 39"/>
                <a:gd name="T16" fmla="*/ 0 w 7"/>
                <a:gd name="T17" fmla="*/ 0 h 39"/>
                <a:gd name="T18" fmla="*/ 0 w 7"/>
                <a:gd name="T19" fmla="*/ 0 h 39"/>
                <a:gd name="T20" fmla="*/ 0 w 7"/>
                <a:gd name="T21" fmla="*/ 0 h 39"/>
                <a:gd name="T22" fmla="*/ 0 w 7"/>
                <a:gd name="T23" fmla="*/ 0 h 39"/>
                <a:gd name="T24" fmla="*/ 0 w 7"/>
                <a:gd name="T25" fmla="*/ 0 h 39"/>
                <a:gd name="T26" fmla="*/ 0 w 7"/>
                <a:gd name="T27" fmla="*/ 0 h 39"/>
                <a:gd name="T28" fmla="*/ 0 w 7"/>
                <a:gd name="T29" fmla="*/ 0 h 39"/>
                <a:gd name="T30" fmla="*/ 0 w 7"/>
                <a:gd name="T31" fmla="*/ 0 h 39"/>
                <a:gd name="T32" fmla="*/ 0 w 7"/>
                <a:gd name="T33" fmla="*/ 0 h 39"/>
                <a:gd name="T34" fmla="*/ 0 w 7"/>
                <a:gd name="T35" fmla="*/ 0 h 39"/>
                <a:gd name="T36" fmla="*/ 0 w 7"/>
                <a:gd name="T37" fmla="*/ 0 h 39"/>
                <a:gd name="T38" fmla="*/ 0 w 7"/>
                <a:gd name="T39" fmla="*/ 0 h 39"/>
                <a:gd name="T40" fmla="*/ 0 w 7"/>
                <a:gd name="T41" fmla="*/ 0 h 39"/>
                <a:gd name="T42" fmla="*/ 0 w 7"/>
                <a:gd name="T43" fmla="*/ 0 h 39"/>
                <a:gd name="T44" fmla="*/ 0 w 7"/>
                <a:gd name="T45" fmla="*/ 0 h 39"/>
                <a:gd name="T46" fmla="*/ 0 w 7"/>
                <a:gd name="T47" fmla="*/ 0 h 39"/>
                <a:gd name="T48" fmla="*/ 0 w 7"/>
                <a:gd name="T49" fmla="*/ 0 h 39"/>
                <a:gd name="T50" fmla="*/ 0 w 7"/>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39">
                  <a:moveTo>
                    <a:pt x="1" y="2"/>
                  </a:moveTo>
                  <a:lnTo>
                    <a:pt x="1" y="0"/>
                  </a:lnTo>
                  <a:lnTo>
                    <a:pt x="4" y="0"/>
                  </a:lnTo>
                  <a:lnTo>
                    <a:pt x="5" y="1"/>
                  </a:lnTo>
                  <a:lnTo>
                    <a:pt x="7" y="3"/>
                  </a:lnTo>
                  <a:lnTo>
                    <a:pt x="7" y="7"/>
                  </a:lnTo>
                  <a:lnTo>
                    <a:pt x="7" y="11"/>
                  </a:lnTo>
                  <a:lnTo>
                    <a:pt x="7" y="15"/>
                  </a:lnTo>
                  <a:lnTo>
                    <a:pt x="7" y="21"/>
                  </a:lnTo>
                  <a:lnTo>
                    <a:pt x="7" y="26"/>
                  </a:lnTo>
                  <a:lnTo>
                    <a:pt x="6" y="31"/>
                  </a:lnTo>
                  <a:lnTo>
                    <a:pt x="6" y="35"/>
                  </a:lnTo>
                  <a:lnTo>
                    <a:pt x="6" y="37"/>
                  </a:lnTo>
                  <a:lnTo>
                    <a:pt x="4" y="39"/>
                  </a:lnTo>
                  <a:lnTo>
                    <a:pt x="1" y="39"/>
                  </a:lnTo>
                  <a:lnTo>
                    <a:pt x="0" y="37"/>
                  </a:lnTo>
                  <a:lnTo>
                    <a:pt x="0" y="36"/>
                  </a:lnTo>
                  <a:lnTo>
                    <a:pt x="0" y="30"/>
                  </a:lnTo>
                  <a:lnTo>
                    <a:pt x="0" y="26"/>
                  </a:lnTo>
                  <a:lnTo>
                    <a:pt x="0" y="21"/>
                  </a:lnTo>
                  <a:lnTo>
                    <a:pt x="1" y="19"/>
                  </a:lnTo>
                  <a:lnTo>
                    <a:pt x="1" y="15"/>
                  </a:lnTo>
                  <a:lnTo>
                    <a:pt x="1" y="11"/>
                  </a:lnTo>
                  <a:lnTo>
                    <a:pt x="1" y="7"/>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30" name="Freeform 1204"/>
            <p:cNvSpPr>
              <a:spLocks/>
            </p:cNvSpPr>
            <p:nvPr/>
          </p:nvSpPr>
          <p:spPr bwMode="auto">
            <a:xfrm>
              <a:off x="3750" y="2089"/>
              <a:ext cx="40" cy="41"/>
            </a:xfrm>
            <a:custGeom>
              <a:avLst/>
              <a:gdLst>
                <a:gd name="T0" fmla="*/ 0 w 162"/>
                <a:gd name="T1" fmla="*/ 0 h 164"/>
                <a:gd name="T2" fmla="*/ 0 w 162"/>
                <a:gd name="T3" fmla="*/ 0 h 164"/>
                <a:gd name="T4" fmla="*/ 0 w 162"/>
                <a:gd name="T5" fmla="*/ 0 h 164"/>
                <a:gd name="T6" fmla="*/ 0 w 162"/>
                <a:gd name="T7" fmla="*/ 0 h 164"/>
                <a:gd name="T8" fmla="*/ 0 w 162"/>
                <a:gd name="T9" fmla="*/ 0 h 164"/>
                <a:gd name="T10" fmla="*/ 0 w 162"/>
                <a:gd name="T11" fmla="*/ 0 h 164"/>
                <a:gd name="T12" fmla="*/ 0 w 162"/>
                <a:gd name="T13" fmla="*/ 0 h 164"/>
                <a:gd name="T14" fmla="*/ 0 w 162"/>
                <a:gd name="T15" fmla="*/ 0 h 164"/>
                <a:gd name="T16" fmla="*/ 0 w 162"/>
                <a:gd name="T17" fmla="*/ 0 h 164"/>
                <a:gd name="T18" fmla="*/ 0 w 162"/>
                <a:gd name="T19" fmla="*/ 0 h 164"/>
                <a:gd name="T20" fmla="*/ 0 w 162"/>
                <a:gd name="T21" fmla="*/ 0 h 164"/>
                <a:gd name="T22" fmla="*/ 0 w 162"/>
                <a:gd name="T23" fmla="*/ 0 h 164"/>
                <a:gd name="T24" fmla="*/ 0 w 162"/>
                <a:gd name="T25" fmla="*/ 0 h 164"/>
                <a:gd name="T26" fmla="*/ 0 w 162"/>
                <a:gd name="T27" fmla="*/ 0 h 164"/>
                <a:gd name="T28" fmla="*/ 0 w 162"/>
                <a:gd name="T29" fmla="*/ 0 h 164"/>
                <a:gd name="T30" fmla="*/ 0 w 162"/>
                <a:gd name="T31" fmla="*/ 0 h 164"/>
                <a:gd name="T32" fmla="*/ 0 w 162"/>
                <a:gd name="T33" fmla="*/ 0 h 164"/>
                <a:gd name="T34" fmla="*/ 0 w 162"/>
                <a:gd name="T35" fmla="*/ 0 h 164"/>
                <a:gd name="T36" fmla="*/ 0 w 162"/>
                <a:gd name="T37" fmla="*/ 0 h 164"/>
                <a:gd name="T38" fmla="*/ 0 w 162"/>
                <a:gd name="T39" fmla="*/ 0 h 164"/>
                <a:gd name="T40" fmla="*/ 0 w 162"/>
                <a:gd name="T41" fmla="*/ 0 h 164"/>
                <a:gd name="T42" fmla="*/ 0 w 162"/>
                <a:gd name="T43" fmla="*/ 0 h 164"/>
                <a:gd name="T44" fmla="*/ 0 w 162"/>
                <a:gd name="T45" fmla="*/ 0 h 164"/>
                <a:gd name="T46" fmla="*/ 0 w 162"/>
                <a:gd name="T47" fmla="*/ 0 h 164"/>
                <a:gd name="T48" fmla="*/ 0 w 162"/>
                <a:gd name="T49" fmla="*/ 0 h 164"/>
                <a:gd name="T50" fmla="*/ 0 w 162"/>
                <a:gd name="T51" fmla="*/ 0 h 164"/>
                <a:gd name="T52" fmla="*/ 0 w 162"/>
                <a:gd name="T53" fmla="*/ 0 h 164"/>
                <a:gd name="T54" fmla="*/ 0 w 162"/>
                <a:gd name="T55" fmla="*/ 0 h 164"/>
                <a:gd name="T56" fmla="*/ 0 w 162"/>
                <a:gd name="T57" fmla="*/ 0 h 164"/>
                <a:gd name="T58" fmla="*/ 0 w 162"/>
                <a:gd name="T59" fmla="*/ 0 h 164"/>
                <a:gd name="T60" fmla="*/ 0 w 162"/>
                <a:gd name="T61" fmla="*/ 0 h 164"/>
                <a:gd name="T62" fmla="*/ 0 w 162"/>
                <a:gd name="T63" fmla="*/ 0 h 164"/>
                <a:gd name="T64" fmla="*/ 0 w 162"/>
                <a:gd name="T65" fmla="*/ 0 h 164"/>
                <a:gd name="T66" fmla="*/ 0 w 162"/>
                <a:gd name="T67" fmla="*/ 0 h 164"/>
                <a:gd name="T68" fmla="*/ 0 w 162"/>
                <a:gd name="T69" fmla="*/ 0 h 164"/>
                <a:gd name="T70" fmla="*/ 0 w 162"/>
                <a:gd name="T71" fmla="*/ 0 h 164"/>
                <a:gd name="T72" fmla="*/ 0 w 162"/>
                <a:gd name="T73" fmla="*/ 0 h 164"/>
                <a:gd name="T74" fmla="*/ 0 w 162"/>
                <a:gd name="T75" fmla="*/ 0 h 164"/>
                <a:gd name="T76" fmla="*/ 0 w 162"/>
                <a:gd name="T77" fmla="*/ 0 h 164"/>
                <a:gd name="T78" fmla="*/ 0 w 162"/>
                <a:gd name="T79" fmla="*/ 0 h 164"/>
                <a:gd name="T80" fmla="*/ 0 w 162"/>
                <a:gd name="T81" fmla="*/ 0 h 164"/>
                <a:gd name="T82" fmla="*/ 0 w 162"/>
                <a:gd name="T83" fmla="*/ 0 h 164"/>
                <a:gd name="T84" fmla="*/ 0 w 162"/>
                <a:gd name="T85" fmla="*/ 0 h 164"/>
                <a:gd name="T86" fmla="*/ 0 w 162"/>
                <a:gd name="T87" fmla="*/ 0 h 164"/>
                <a:gd name="T88" fmla="*/ 0 w 162"/>
                <a:gd name="T89" fmla="*/ 0 h 164"/>
                <a:gd name="T90" fmla="*/ 0 w 162"/>
                <a:gd name="T91" fmla="*/ 0 h 164"/>
                <a:gd name="T92" fmla="*/ 0 w 162"/>
                <a:gd name="T93" fmla="*/ 0 h 164"/>
                <a:gd name="T94" fmla="*/ 0 w 162"/>
                <a:gd name="T95" fmla="*/ 0 h 164"/>
                <a:gd name="T96" fmla="*/ 0 w 162"/>
                <a:gd name="T97" fmla="*/ 0 h 164"/>
                <a:gd name="T98" fmla="*/ 0 w 162"/>
                <a:gd name="T99" fmla="*/ 0 h 164"/>
                <a:gd name="T100" fmla="*/ 0 w 162"/>
                <a:gd name="T101" fmla="*/ 0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164">
                  <a:moveTo>
                    <a:pt x="162" y="87"/>
                  </a:moveTo>
                  <a:lnTo>
                    <a:pt x="162" y="93"/>
                  </a:lnTo>
                  <a:lnTo>
                    <a:pt x="162" y="99"/>
                  </a:lnTo>
                  <a:lnTo>
                    <a:pt x="161" y="105"/>
                  </a:lnTo>
                  <a:lnTo>
                    <a:pt x="160" y="112"/>
                  </a:lnTo>
                  <a:lnTo>
                    <a:pt x="158" y="118"/>
                  </a:lnTo>
                  <a:lnTo>
                    <a:pt x="155" y="126"/>
                  </a:lnTo>
                  <a:lnTo>
                    <a:pt x="152" y="132"/>
                  </a:lnTo>
                  <a:lnTo>
                    <a:pt x="149" y="138"/>
                  </a:lnTo>
                  <a:lnTo>
                    <a:pt x="144" y="142"/>
                  </a:lnTo>
                  <a:lnTo>
                    <a:pt x="140" y="147"/>
                  </a:lnTo>
                  <a:lnTo>
                    <a:pt x="135" y="152"/>
                  </a:lnTo>
                  <a:lnTo>
                    <a:pt x="129" y="155"/>
                  </a:lnTo>
                  <a:lnTo>
                    <a:pt x="123" y="158"/>
                  </a:lnTo>
                  <a:lnTo>
                    <a:pt x="117" y="160"/>
                  </a:lnTo>
                  <a:lnTo>
                    <a:pt x="110" y="161"/>
                  </a:lnTo>
                  <a:lnTo>
                    <a:pt x="104" y="163"/>
                  </a:lnTo>
                  <a:lnTo>
                    <a:pt x="93" y="164"/>
                  </a:lnTo>
                  <a:lnTo>
                    <a:pt x="83" y="164"/>
                  </a:lnTo>
                  <a:lnTo>
                    <a:pt x="73" y="163"/>
                  </a:lnTo>
                  <a:lnTo>
                    <a:pt x="63" y="160"/>
                  </a:lnTo>
                  <a:lnTo>
                    <a:pt x="53" y="158"/>
                  </a:lnTo>
                  <a:lnTo>
                    <a:pt x="45" y="153"/>
                  </a:lnTo>
                  <a:lnTo>
                    <a:pt x="37" y="148"/>
                  </a:lnTo>
                  <a:lnTo>
                    <a:pt x="30" y="144"/>
                  </a:lnTo>
                  <a:lnTo>
                    <a:pt x="21" y="136"/>
                  </a:lnTo>
                  <a:lnTo>
                    <a:pt x="15" y="128"/>
                  </a:lnTo>
                  <a:lnTo>
                    <a:pt x="9" y="120"/>
                  </a:lnTo>
                  <a:lnTo>
                    <a:pt x="6" y="111"/>
                  </a:lnTo>
                  <a:lnTo>
                    <a:pt x="2" y="100"/>
                  </a:lnTo>
                  <a:lnTo>
                    <a:pt x="0" y="91"/>
                  </a:lnTo>
                  <a:lnTo>
                    <a:pt x="0" y="80"/>
                  </a:lnTo>
                  <a:lnTo>
                    <a:pt x="1" y="69"/>
                  </a:lnTo>
                  <a:lnTo>
                    <a:pt x="1" y="67"/>
                  </a:lnTo>
                  <a:lnTo>
                    <a:pt x="1" y="63"/>
                  </a:lnTo>
                  <a:lnTo>
                    <a:pt x="1" y="57"/>
                  </a:lnTo>
                  <a:lnTo>
                    <a:pt x="2" y="51"/>
                  </a:lnTo>
                  <a:lnTo>
                    <a:pt x="3" y="45"/>
                  </a:lnTo>
                  <a:lnTo>
                    <a:pt x="7" y="39"/>
                  </a:lnTo>
                  <a:lnTo>
                    <a:pt x="9" y="35"/>
                  </a:lnTo>
                  <a:lnTo>
                    <a:pt x="13" y="29"/>
                  </a:lnTo>
                  <a:lnTo>
                    <a:pt x="16" y="24"/>
                  </a:lnTo>
                  <a:lnTo>
                    <a:pt x="21" y="19"/>
                  </a:lnTo>
                  <a:lnTo>
                    <a:pt x="25" y="14"/>
                  </a:lnTo>
                  <a:lnTo>
                    <a:pt x="30" y="12"/>
                  </a:lnTo>
                  <a:lnTo>
                    <a:pt x="36" y="8"/>
                  </a:lnTo>
                  <a:lnTo>
                    <a:pt x="40" y="5"/>
                  </a:lnTo>
                  <a:lnTo>
                    <a:pt x="45" y="2"/>
                  </a:lnTo>
                  <a:lnTo>
                    <a:pt x="51" y="1"/>
                  </a:lnTo>
                  <a:lnTo>
                    <a:pt x="57" y="0"/>
                  </a:lnTo>
                  <a:lnTo>
                    <a:pt x="64" y="0"/>
                  </a:lnTo>
                  <a:lnTo>
                    <a:pt x="69" y="0"/>
                  </a:lnTo>
                  <a:lnTo>
                    <a:pt x="74" y="0"/>
                  </a:lnTo>
                  <a:lnTo>
                    <a:pt x="80" y="0"/>
                  </a:lnTo>
                  <a:lnTo>
                    <a:pt x="85" y="1"/>
                  </a:lnTo>
                  <a:lnTo>
                    <a:pt x="89" y="1"/>
                  </a:lnTo>
                  <a:lnTo>
                    <a:pt x="95" y="3"/>
                  </a:lnTo>
                  <a:lnTo>
                    <a:pt x="100" y="5"/>
                  </a:lnTo>
                  <a:lnTo>
                    <a:pt x="105" y="7"/>
                  </a:lnTo>
                  <a:lnTo>
                    <a:pt x="110" y="8"/>
                  </a:lnTo>
                  <a:lnTo>
                    <a:pt x="114" y="11"/>
                  </a:lnTo>
                  <a:lnTo>
                    <a:pt x="119" y="14"/>
                  </a:lnTo>
                  <a:lnTo>
                    <a:pt x="123" y="18"/>
                  </a:lnTo>
                  <a:lnTo>
                    <a:pt x="126" y="20"/>
                  </a:lnTo>
                  <a:lnTo>
                    <a:pt x="130" y="25"/>
                  </a:lnTo>
                  <a:lnTo>
                    <a:pt x="134" y="30"/>
                  </a:lnTo>
                  <a:lnTo>
                    <a:pt x="136" y="36"/>
                  </a:lnTo>
                  <a:lnTo>
                    <a:pt x="134" y="35"/>
                  </a:lnTo>
                  <a:lnTo>
                    <a:pt x="130" y="33"/>
                  </a:lnTo>
                  <a:lnTo>
                    <a:pt x="124" y="26"/>
                  </a:lnTo>
                  <a:lnTo>
                    <a:pt x="118" y="21"/>
                  </a:lnTo>
                  <a:lnTo>
                    <a:pt x="112" y="17"/>
                  </a:lnTo>
                  <a:lnTo>
                    <a:pt x="105" y="14"/>
                  </a:lnTo>
                  <a:lnTo>
                    <a:pt x="98" y="9"/>
                  </a:lnTo>
                  <a:lnTo>
                    <a:pt x="91" y="8"/>
                  </a:lnTo>
                  <a:lnTo>
                    <a:pt x="83" y="6"/>
                  </a:lnTo>
                  <a:lnTo>
                    <a:pt x="77" y="6"/>
                  </a:lnTo>
                  <a:lnTo>
                    <a:pt x="69" y="5"/>
                  </a:lnTo>
                  <a:lnTo>
                    <a:pt x="62" y="6"/>
                  </a:lnTo>
                  <a:lnTo>
                    <a:pt x="55" y="7"/>
                  </a:lnTo>
                  <a:lnTo>
                    <a:pt x="47" y="9"/>
                  </a:lnTo>
                  <a:lnTo>
                    <a:pt x="40" y="12"/>
                  </a:lnTo>
                  <a:lnTo>
                    <a:pt x="34" y="15"/>
                  </a:lnTo>
                  <a:lnTo>
                    <a:pt x="27" y="20"/>
                  </a:lnTo>
                  <a:lnTo>
                    <a:pt x="22" y="26"/>
                  </a:lnTo>
                  <a:lnTo>
                    <a:pt x="18" y="33"/>
                  </a:lnTo>
                  <a:lnTo>
                    <a:pt x="14" y="40"/>
                  </a:lnTo>
                  <a:lnTo>
                    <a:pt x="10" y="46"/>
                  </a:lnTo>
                  <a:lnTo>
                    <a:pt x="9" y="55"/>
                  </a:lnTo>
                  <a:lnTo>
                    <a:pt x="7" y="63"/>
                  </a:lnTo>
                  <a:lnTo>
                    <a:pt x="6" y="72"/>
                  </a:lnTo>
                  <a:lnTo>
                    <a:pt x="6" y="79"/>
                  </a:lnTo>
                  <a:lnTo>
                    <a:pt x="7" y="87"/>
                  </a:lnTo>
                  <a:lnTo>
                    <a:pt x="7" y="94"/>
                  </a:lnTo>
                  <a:lnTo>
                    <a:pt x="9" y="103"/>
                  </a:lnTo>
                  <a:lnTo>
                    <a:pt x="12" y="110"/>
                  </a:lnTo>
                  <a:lnTo>
                    <a:pt x="15" y="117"/>
                  </a:lnTo>
                  <a:lnTo>
                    <a:pt x="20" y="124"/>
                  </a:lnTo>
                  <a:lnTo>
                    <a:pt x="25" y="130"/>
                  </a:lnTo>
                  <a:lnTo>
                    <a:pt x="32" y="136"/>
                  </a:lnTo>
                  <a:lnTo>
                    <a:pt x="39" y="142"/>
                  </a:lnTo>
                  <a:lnTo>
                    <a:pt x="45" y="145"/>
                  </a:lnTo>
                  <a:lnTo>
                    <a:pt x="52" y="148"/>
                  </a:lnTo>
                  <a:lnTo>
                    <a:pt x="58" y="152"/>
                  </a:lnTo>
                  <a:lnTo>
                    <a:pt x="67" y="154"/>
                  </a:lnTo>
                  <a:lnTo>
                    <a:pt x="74" y="155"/>
                  </a:lnTo>
                  <a:lnTo>
                    <a:pt x="82" y="157"/>
                  </a:lnTo>
                  <a:lnTo>
                    <a:pt x="89" y="158"/>
                  </a:lnTo>
                  <a:lnTo>
                    <a:pt x="98" y="158"/>
                  </a:lnTo>
                  <a:lnTo>
                    <a:pt x="105" y="157"/>
                  </a:lnTo>
                  <a:lnTo>
                    <a:pt x="112" y="154"/>
                  </a:lnTo>
                  <a:lnTo>
                    <a:pt x="119" y="152"/>
                  </a:lnTo>
                  <a:lnTo>
                    <a:pt x="126" y="150"/>
                  </a:lnTo>
                  <a:lnTo>
                    <a:pt x="132" y="145"/>
                  </a:lnTo>
                  <a:lnTo>
                    <a:pt x="138" y="140"/>
                  </a:lnTo>
                  <a:lnTo>
                    <a:pt x="142" y="133"/>
                  </a:lnTo>
                  <a:lnTo>
                    <a:pt x="147" y="127"/>
                  </a:lnTo>
                  <a:lnTo>
                    <a:pt x="149" y="122"/>
                  </a:lnTo>
                  <a:lnTo>
                    <a:pt x="152" y="116"/>
                  </a:lnTo>
                  <a:lnTo>
                    <a:pt x="153" y="111"/>
                  </a:lnTo>
                  <a:lnTo>
                    <a:pt x="154" y="106"/>
                  </a:lnTo>
                  <a:lnTo>
                    <a:pt x="155" y="100"/>
                  </a:lnTo>
                  <a:lnTo>
                    <a:pt x="155" y="96"/>
                  </a:lnTo>
                  <a:lnTo>
                    <a:pt x="155" y="90"/>
                  </a:lnTo>
                  <a:lnTo>
                    <a:pt x="155" y="85"/>
                  </a:lnTo>
                  <a:lnTo>
                    <a:pt x="154" y="79"/>
                  </a:lnTo>
                  <a:lnTo>
                    <a:pt x="153" y="74"/>
                  </a:lnTo>
                  <a:lnTo>
                    <a:pt x="152" y="68"/>
                  </a:lnTo>
                  <a:lnTo>
                    <a:pt x="150" y="63"/>
                  </a:lnTo>
                  <a:lnTo>
                    <a:pt x="147" y="58"/>
                  </a:lnTo>
                  <a:lnTo>
                    <a:pt x="146" y="54"/>
                  </a:lnTo>
                  <a:lnTo>
                    <a:pt x="142" y="49"/>
                  </a:lnTo>
                  <a:lnTo>
                    <a:pt x="140" y="44"/>
                  </a:lnTo>
                  <a:lnTo>
                    <a:pt x="140" y="42"/>
                  </a:lnTo>
                  <a:lnTo>
                    <a:pt x="138" y="39"/>
                  </a:lnTo>
                  <a:lnTo>
                    <a:pt x="138" y="37"/>
                  </a:lnTo>
                  <a:lnTo>
                    <a:pt x="138" y="36"/>
                  </a:lnTo>
                  <a:lnTo>
                    <a:pt x="142" y="38"/>
                  </a:lnTo>
                  <a:lnTo>
                    <a:pt x="146" y="42"/>
                  </a:lnTo>
                  <a:lnTo>
                    <a:pt x="147" y="45"/>
                  </a:lnTo>
                  <a:lnTo>
                    <a:pt x="150" y="49"/>
                  </a:lnTo>
                  <a:lnTo>
                    <a:pt x="152" y="51"/>
                  </a:lnTo>
                  <a:lnTo>
                    <a:pt x="154" y="55"/>
                  </a:lnTo>
                  <a:lnTo>
                    <a:pt x="155" y="57"/>
                  </a:lnTo>
                  <a:lnTo>
                    <a:pt x="156" y="61"/>
                  </a:lnTo>
                  <a:lnTo>
                    <a:pt x="158" y="63"/>
                  </a:lnTo>
                  <a:lnTo>
                    <a:pt x="159" y="67"/>
                  </a:lnTo>
                  <a:lnTo>
                    <a:pt x="159" y="70"/>
                  </a:lnTo>
                  <a:lnTo>
                    <a:pt x="160" y="73"/>
                  </a:lnTo>
                  <a:lnTo>
                    <a:pt x="161" y="76"/>
                  </a:lnTo>
                  <a:lnTo>
                    <a:pt x="161" y="80"/>
                  </a:lnTo>
                  <a:lnTo>
                    <a:pt x="161" y="84"/>
                  </a:lnTo>
                  <a:lnTo>
                    <a:pt x="16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31" name="Freeform 1205"/>
            <p:cNvSpPr>
              <a:spLocks/>
            </p:cNvSpPr>
            <p:nvPr/>
          </p:nvSpPr>
          <p:spPr bwMode="auto">
            <a:xfrm>
              <a:off x="3761" y="2102"/>
              <a:ext cx="16" cy="15"/>
            </a:xfrm>
            <a:custGeom>
              <a:avLst/>
              <a:gdLst>
                <a:gd name="T0" fmla="*/ 0 w 64"/>
                <a:gd name="T1" fmla="*/ 0 h 62"/>
                <a:gd name="T2" fmla="*/ 0 w 64"/>
                <a:gd name="T3" fmla="*/ 0 h 62"/>
                <a:gd name="T4" fmla="*/ 0 w 64"/>
                <a:gd name="T5" fmla="*/ 0 h 62"/>
                <a:gd name="T6" fmla="*/ 0 w 64"/>
                <a:gd name="T7" fmla="*/ 0 h 62"/>
                <a:gd name="T8" fmla="*/ 0 w 64"/>
                <a:gd name="T9" fmla="*/ 0 h 62"/>
                <a:gd name="T10" fmla="*/ 0 w 64"/>
                <a:gd name="T11" fmla="*/ 0 h 62"/>
                <a:gd name="T12" fmla="*/ 0 w 64"/>
                <a:gd name="T13" fmla="*/ 0 h 62"/>
                <a:gd name="T14" fmla="*/ 0 w 64"/>
                <a:gd name="T15" fmla="*/ 0 h 62"/>
                <a:gd name="T16" fmla="*/ 0 w 64"/>
                <a:gd name="T17" fmla="*/ 0 h 62"/>
                <a:gd name="T18" fmla="*/ 0 w 64"/>
                <a:gd name="T19" fmla="*/ 0 h 62"/>
                <a:gd name="T20" fmla="*/ 0 w 64"/>
                <a:gd name="T21" fmla="*/ 0 h 62"/>
                <a:gd name="T22" fmla="*/ 0 w 64"/>
                <a:gd name="T23" fmla="*/ 0 h 62"/>
                <a:gd name="T24" fmla="*/ 0 w 64"/>
                <a:gd name="T25" fmla="*/ 0 h 62"/>
                <a:gd name="T26" fmla="*/ 0 w 64"/>
                <a:gd name="T27" fmla="*/ 0 h 62"/>
                <a:gd name="T28" fmla="*/ 0 w 64"/>
                <a:gd name="T29" fmla="*/ 0 h 62"/>
                <a:gd name="T30" fmla="*/ 0 w 64"/>
                <a:gd name="T31" fmla="*/ 0 h 62"/>
                <a:gd name="T32" fmla="*/ 0 w 64"/>
                <a:gd name="T33" fmla="*/ 0 h 62"/>
                <a:gd name="T34" fmla="*/ 0 w 64"/>
                <a:gd name="T35" fmla="*/ 0 h 62"/>
                <a:gd name="T36" fmla="*/ 0 w 64"/>
                <a:gd name="T37" fmla="*/ 0 h 62"/>
                <a:gd name="T38" fmla="*/ 0 w 64"/>
                <a:gd name="T39" fmla="*/ 0 h 62"/>
                <a:gd name="T40" fmla="*/ 0 w 64"/>
                <a:gd name="T41" fmla="*/ 0 h 62"/>
                <a:gd name="T42" fmla="*/ 0 w 64"/>
                <a:gd name="T43" fmla="*/ 0 h 62"/>
                <a:gd name="T44" fmla="*/ 0 w 64"/>
                <a:gd name="T45" fmla="*/ 0 h 62"/>
                <a:gd name="T46" fmla="*/ 0 w 64"/>
                <a:gd name="T47" fmla="*/ 0 h 62"/>
                <a:gd name="T48" fmla="*/ 0 w 64"/>
                <a:gd name="T49" fmla="*/ 0 h 62"/>
                <a:gd name="T50" fmla="*/ 0 w 64"/>
                <a:gd name="T51" fmla="*/ 0 h 62"/>
                <a:gd name="T52" fmla="*/ 0 w 64"/>
                <a:gd name="T53" fmla="*/ 0 h 62"/>
                <a:gd name="T54" fmla="*/ 0 w 64"/>
                <a:gd name="T55" fmla="*/ 0 h 62"/>
                <a:gd name="T56" fmla="*/ 0 w 64"/>
                <a:gd name="T57" fmla="*/ 0 h 62"/>
                <a:gd name="T58" fmla="*/ 0 w 64"/>
                <a:gd name="T59" fmla="*/ 0 h 62"/>
                <a:gd name="T60" fmla="*/ 0 w 64"/>
                <a:gd name="T61" fmla="*/ 0 h 62"/>
                <a:gd name="T62" fmla="*/ 0 w 64"/>
                <a:gd name="T63" fmla="*/ 0 h 62"/>
                <a:gd name="T64" fmla="*/ 0 w 64"/>
                <a:gd name="T65" fmla="*/ 0 h 62"/>
                <a:gd name="T66" fmla="*/ 0 w 64"/>
                <a:gd name="T67" fmla="*/ 0 h 62"/>
                <a:gd name="T68" fmla="*/ 0 w 64"/>
                <a:gd name="T69" fmla="*/ 0 h 62"/>
                <a:gd name="T70" fmla="*/ 0 w 64"/>
                <a:gd name="T71" fmla="*/ 0 h 62"/>
                <a:gd name="T72" fmla="*/ 0 w 64"/>
                <a:gd name="T73" fmla="*/ 0 h 62"/>
                <a:gd name="T74" fmla="*/ 0 w 64"/>
                <a:gd name="T75" fmla="*/ 0 h 62"/>
                <a:gd name="T76" fmla="*/ 0 w 64"/>
                <a:gd name="T77" fmla="*/ 0 h 62"/>
                <a:gd name="T78" fmla="*/ 0 w 64"/>
                <a:gd name="T79" fmla="*/ 0 h 62"/>
                <a:gd name="T80" fmla="*/ 0 w 64"/>
                <a:gd name="T81" fmla="*/ 0 h 62"/>
                <a:gd name="T82" fmla="*/ 0 w 64"/>
                <a:gd name="T83" fmla="*/ 0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62">
                  <a:moveTo>
                    <a:pt x="64" y="27"/>
                  </a:moveTo>
                  <a:lnTo>
                    <a:pt x="64" y="30"/>
                  </a:lnTo>
                  <a:lnTo>
                    <a:pt x="64" y="34"/>
                  </a:lnTo>
                  <a:lnTo>
                    <a:pt x="63" y="38"/>
                  </a:lnTo>
                  <a:lnTo>
                    <a:pt x="61" y="41"/>
                  </a:lnTo>
                  <a:lnTo>
                    <a:pt x="59" y="44"/>
                  </a:lnTo>
                  <a:lnTo>
                    <a:pt x="57" y="42"/>
                  </a:lnTo>
                  <a:lnTo>
                    <a:pt x="57" y="38"/>
                  </a:lnTo>
                  <a:lnTo>
                    <a:pt x="58" y="32"/>
                  </a:lnTo>
                  <a:lnTo>
                    <a:pt x="57" y="26"/>
                  </a:lnTo>
                  <a:lnTo>
                    <a:pt x="55" y="21"/>
                  </a:lnTo>
                  <a:lnTo>
                    <a:pt x="53" y="16"/>
                  </a:lnTo>
                  <a:lnTo>
                    <a:pt x="49" y="12"/>
                  </a:lnTo>
                  <a:lnTo>
                    <a:pt x="47" y="10"/>
                  </a:lnTo>
                  <a:lnTo>
                    <a:pt x="45" y="9"/>
                  </a:lnTo>
                  <a:lnTo>
                    <a:pt x="42" y="8"/>
                  </a:lnTo>
                  <a:lnTo>
                    <a:pt x="39" y="8"/>
                  </a:lnTo>
                  <a:lnTo>
                    <a:pt x="33" y="6"/>
                  </a:lnTo>
                  <a:lnTo>
                    <a:pt x="28" y="8"/>
                  </a:lnTo>
                  <a:lnTo>
                    <a:pt x="23" y="9"/>
                  </a:lnTo>
                  <a:lnTo>
                    <a:pt x="19" y="10"/>
                  </a:lnTo>
                  <a:lnTo>
                    <a:pt x="16" y="12"/>
                  </a:lnTo>
                  <a:lnTo>
                    <a:pt x="12" y="16"/>
                  </a:lnTo>
                  <a:lnTo>
                    <a:pt x="10" y="20"/>
                  </a:lnTo>
                  <a:lnTo>
                    <a:pt x="7" y="24"/>
                  </a:lnTo>
                  <a:lnTo>
                    <a:pt x="6" y="28"/>
                  </a:lnTo>
                  <a:lnTo>
                    <a:pt x="5" y="32"/>
                  </a:lnTo>
                  <a:lnTo>
                    <a:pt x="5" y="36"/>
                  </a:lnTo>
                  <a:lnTo>
                    <a:pt x="6" y="41"/>
                  </a:lnTo>
                  <a:lnTo>
                    <a:pt x="7" y="45"/>
                  </a:lnTo>
                  <a:lnTo>
                    <a:pt x="10" y="48"/>
                  </a:lnTo>
                  <a:lnTo>
                    <a:pt x="13" y="51"/>
                  </a:lnTo>
                  <a:lnTo>
                    <a:pt x="19" y="54"/>
                  </a:lnTo>
                  <a:lnTo>
                    <a:pt x="23" y="54"/>
                  </a:lnTo>
                  <a:lnTo>
                    <a:pt x="28" y="56"/>
                  </a:lnTo>
                  <a:lnTo>
                    <a:pt x="33" y="54"/>
                  </a:lnTo>
                  <a:lnTo>
                    <a:pt x="37" y="54"/>
                  </a:lnTo>
                  <a:lnTo>
                    <a:pt x="42" y="53"/>
                  </a:lnTo>
                  <a:lnTo>
                    <a:pt x="46" y="51"/>
                  </a:lnTo>
                  <a:lnTo>
                    <a:pt x="49" y="48"/>
                  </a:lnTo>
                  <a:lnTo>
                    <a:pt x="54" y="46"/>
                  </a:lnTo>
                  <a:lnTo>
                    <a:pt x="54" y="48"/>
                  </a:lnTo>
                  <a:lnTo>
                    <a:pt x="55" y="51"/>
                  </a:lnTo>
                  <a:lnTo>
                    <a:pt x="51" y="54"/>
                  </a:lnTo>
                  <a:lnTo>
                    <a:pt x="47" y="58"/>
                  </a:lnTo>
                  <a:lnTo>
                    <a:pt x="42" y="59"/>
                  </a:lnTo>
                  <a:lnTo>
                    <a:pt x="37" y="62"/>
                  </a:lnTo>
                  <a:lnTo>
                    <a:pt x="31" y="62"/>
                  </a:lnTo>
                  <a:lnTo>
                    <a:pt x="27" y="62"/>
                  </a:lnTo>
                  <a:lnTo>
                    <a:pt x="21" y="60"/>
                  </a:lnTo>
                  <a:lnTo>
                    <a:pt x="17" y="59"/>
                  </a:lnTo>
                  <a:lnTo>
                    <a:pt x="12" y="57"/>
                  </a:lnTo>
                  <a:lnTo>
                    <a:pt x="10" y="54"/>
                  </a:lnTo>
                  <a:lnTo>
                    <a:pt x="6" y="51"/>
                  </a:lnTo>
                  <a:lnTo>
                    <a:pt x="4" y="48"/>
                  </a:lnTo>
                  <a:lnTo>
                    <a:pt x="1" y="44"/>
                  </a:lnTo>
                  <a:lnTo>
                    <a:pt x="0" y="40"/>
                  </a:lnTo>
                  <a:lnTo>
                    <a:pt x="0" y="35"/>
                  </a:lnTo>
                  <a:lnTo>
                    <a:pt x="0" y="32"/>
                  </a:lnTo>
                  <a:lnTo>
                    <a:pt x="0" y="27"/>
                  </a:lnTo>
                  <a:lnTo>
                    <a:pt x="1" y="22"/>
                  </a:lnTo>
                  <a:lnTo>
                    <a:pt x="4" y="17"/>
                  </a:lnTo>
                  <a:lnTo>
                    <a:pt x="6" y="14"/>
                  </a:lnTo>
                  <a:lnTo>
                    <a:pt x="9" y="10"/>
                  </a:lnTo>
                  <a:lnTo>
                    <a:pt x="12" y="8"/>
                  </a:lnTo>
                  <a:lnTo>
                    <a:pt x="16" y="5"/>
                  </a:lnTo>
                  <a:lnTo>
                    <a:pt x="19" y="4"/>
                  </a:lnTo>
                  <a:lnTo>
                    <a:pt x="24" y="2"/>
                  </a:lnTo>
                  <a:lnTo>
                    <a:pt x="29" y="2"/>
                  </a:lnTo>
                  <a:lnTo>
                    <a:pt x="31" y="0"/>
                  </a:lnTo>
                  <a:lnTo>
                    <a:pt x="35" y="0"/>
                  </a:lnTo>
                  <a:lnTo>
                    <a:pt x="37" y="0"/>
                  </a:lnTo>
                  <a:lnTo>
                    <a:pt x="41" y="2"/>
                  </a:lnTo>
                  <a:lnTo>
                    <a:pt x="43" y="2"/>
                  </a:lnTo>
                  <a:lnTo>
                    <a:pt x="47" y="3"/>
                  </a:lnTo>
                  <a:lnTo>
                    <a:pt x="49" y="5"/>
                  </a:lnTo>
                  <a:lnTo>
                    <a:pt x="52" y="6"/>
                  </a:lnTo>
                  <a:lnTo>
                    <a:pt x="57" y="10"/>
                  </a:lnTo>
                  <a:lnTo>
                    <a:pt x="60" y="15"/>
                  </a:lnTo>
                  <a:lnTo>
                    <a:pt x="61" y="16"/>
                  </a:lnTo>
                  <a:lnTo>
                    <a:pt x="63" y="20"/>
                  </a:lnTo>
                  <a:lnTo>
                    <a:pt x="63" y="23"/>
                  </a:lnTo>
                  <a:lnTo>
                    <a:pt x="6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32" name="Freeform 1206"/>
            <p:cNvSpPr>
              <a:spLocks/>
            </p:cNvSpPr>
            <p:nvPr/>
          </p:nvSpPr>
          <p:spPr bwMode="auto">
            <a:xfrm>
              <a:off x="3651" y="2108"/>
              <a:ext cx="15" cy="15"/>
            </a:xfrm>
            <a:custGeom>
              <a:avLst/>
              <a:gdLst>
                <a:gd name="T0" fmla="*/ 0 w 62"/>
                <a:gd name="T1" fmla="*/ 0 h 59"/>
                <a:gd name="T2" fmla="*/ 0 w 62"/>
                <a:gd name="T3" fmla="*/ 0 h 59"/>
                <a:gd name="T4" fmla="*/ 0 w 62"/>
                <a:gd name="T5" fmla="*/ 0 h 59"/>
                <a:gd name="T6" fmla="*/ 0 w 62"/>
                <a:gd name="T7" fmla="*/ 0 h 59"/>
                <a:gd name="T8" fmla="*/ 0 w 62"/>
                <a:gd name="T9" fmla="*/ 0 h 59"/>
                <a:gd name="T10" fmla="*/ 0 w 62"/>
                <a:gd name="T11" fmla="*/ 0 h 59"/>
                <a:gd name="T12" fmla="*/ 0 w 62"/>
                <a:gd name="T13" fmla="*/ 0 h 59"/>
                <a:gd name="T14" fmla="*/ 0 w 62"/>
                <a:gd name="T15" fmla="*/ 0 h 59"/>
                <a:gd name="T16" fmla="*/ 0 w 62"/>
                <a:gd name="T17" fmla="*/ 0 h 59"/>
                <a:gd name="T18" fmla="*/ 0 w 62"/>
                <a:gd name="T19" fmla="*/ 0 h 59"/>
                <a:gd name="T20" fmla="*/ 0 w 62"/>
                <a:gd name="T21" fmla="*/ 0 h 59"/>
                <a:gd name="T22" fmla="*/ 0 w 62"/>
                <a:gd name="T23" fmla="*/ 0 h 59"/>
                <a:gd name="T24" fmla="*/ 0 w 62"/>
                <a:gd name="T25" fmla="*/ 0 h 59"/>
                <a:gd name="T26" fmla="*/ 0 w 62"/>
                <a:gd name="T27" fmla="*/ 0 h 59"/>
                <a:gd name="T28" fmla="*/ 0 w 62"/>
                <a:gd name="T29" fmla="*/ 0 h 59"/>
                <a:gd name="T30" fmla="*/ 0 w 62"/>
                <a:gd name="T31" fmla="*/ 0 h 59"/>
                <a:gd name="T32" fmla="*/ 0 w 62"/>
                <a:gd name="T33" fmla="*/ 0 h 59"/>
                <a:gd name="T34" fmla="*/ 0 w 62"/>
                <a:gd name="T35" fmla="*/ 0 h 59"/>
                <a:gd name="T36" fmla="*/ 0 w 62"/>
                <a:gd name="T37" fmla="*/ 0 h 59"/>
                <a:gd name="T38" fmla="*/ 0 w 62"/>
                <a:gd name="T39" fmla="*/ 0 h 59"/>
                <a:gd name="T40" fmla="*/ 0 w 62"/>
                <a:gd name="T41" fmla="*/ 0 h 59"/>
                <a:gd name="T42" fmla="*/ 0 w 62"/>
                <a:gd name="T43" fmla="*/ 0 h 59"/>
                <a:gd name="T44" fmla="*/ 0 w 62"/>
                <a:gd name="T45" fmla="*/ 0 h 59"/>
                <a:gd name="T46" fmla="*/ 0 w 62"/>
                <a:gd name="T47" fmla="*/ 0 h 59"/>
                <a:gd name="T48" fmla="*/ 0 w 62"/>
                <a:gd name="T49" fmla="*/ 0 h 59"/>
                <a:gd name="T50" fmla="*/ 0 w 62"/>
                <a:gd name="T51" fmla="*/ 0 h 59"/>
                <a:gd name="T52" fmla="*/ 0 w 62"/>
                <a:gd name="T53" fmla="*/ 0 h 59"/>
                <a:gd name="T54" fmla="*/ 0 w 62"/>
                <a:gd name="T55" fmla="*/ 0 h 59"/>
                <a:gd name="T56" fmla="*/ 0 w 62"/>
                <a:gd name="T57" fmla="*/ 0 h 59"/>
                <a:gd name="T58" fmla="*/ 0 w 62"/>
                <a:gd name="T59" fmla="*/ 0 h 59"/>
                <a:gd name="T60" fmla="*/ 0 w 62"/>
                <a:gd name="T61" fmla="*/ 0 h 59"/>
                <a:gd name="T62" fmla="*/ 0 w 62"/>
                <a:gd name="T63" fmla="*/ 0 h 59"/>
                <a:gd name="T64" fmla="*/ 0 w 62"/>
                <a:gd name="T65" fmla="*/ 0 h 59"/>
                <a:gd name="T66" fmla="*/ 0 w 62"/>
                <a:gd name="T67" fmla="*/ 0 h 59"/>
                <a:gd name="T68" fmla="*/ 0 w 62"/>
                <a:gd name="T69" fmla="*/ 0 h 59"/>
                <a:gd name="T70" fmla="*/ 0 w 62"/>
                <a:gd name="T71" fmla="*/ 0 h 59"/>
                <a:gd name="T72" fmla="*/ 0 w 62"/>
                <a:gd name="T73" fmla="*/ 0 h 59"/>
                <a:gd name="T74" fmla="*/ 0 w 62"/>
                <a:gd name="T75" fmla="*/ 0 h 59"/>
                <a:gd name="T76" fmla="*/ 0 w 62"/>
                <a:gd name="T77" fmla="*/ 0 h 59"/>
                <a:gd name="T78" fmla="*/ 0 w 62"/>
                <a:gd name="T79" fmla="*/ 0 h 59"/>
                <a:gd name="T80" fmla="*/ 0 w 62"/>
                <a:gd name="T81" fmla="*/ 0 h 59"/>
                <a:gd name="T82" fmla="*/ 0 w 62"/>
                <a:gd name="T83" fmla="*/ 0 h 59"/>
                <a:gd name="T84" fmla="*/ 0 w 62"/>
                <a:gd name="T85" fmla="*/ 0 h 59"/>
                <a:gd name="T86" fmla="*/ 0 w 62"/>
                <a:gd name="T87" fmla="*/ 0 h 59"/>
                <a:gd name="T88" fmla="*/ 0 w 62"/>
                <a:gd name="T89" fmla="*/ 0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 h="59">
                  <a:moveTo>
                    <a:pt x="62" y="23"/>
                  </a:moveTo>
                  <a:lnTo>
                    <a:pt x="62" y="24"/>
                  </a:lnTo>
                  <a:lnTo>
                    <a:pt x="62" y="26"/>
                  </a:lnTo>
                  <a:lnTo>
                    <a:pt x="62" y="30"/>
                  </a:lnTo>
                  <a:lnTo>
                    <a:pt x="62" y="32"/>
                  </a:lnTo>
                  <a:lnTo>
                    <a:pt x="61" y="36"/>
                  </a:lnTo>
                  <a:lnTo>
                    <a:pt x="60" y="38"/>
                  </a:lnTo>
                  <a:lnTo>
                    <a:pt x="58" y="41"/>
                  </a:lnTo>
                  <a:lnTo>
                    <a:pt x="57" y="43"/>
                  </a:lnTo>
                  <a:lnTo>
                    <a:pt x="54" y="43"/>
                  </a:lnTo>
                  <a:lnTo>
                    <a:pt x="54" y="39"/>
                  </a:lnTo>
                  <a:lnTo>
                    <a:pt x="55" y="35"/>
                  </a:lnTo>
                  <a:lnTo>
                    <a:pt x="56" y="30"/>
                  </a:lnTo>
                  <a:lnTo>
                    <a:pt x="56" y="26"/>
                  </a:lnTo>
                  <a:lnTo>
                    <a:pt x="55" y="23"/>
                  </a:lnTo>
                  <a:lnTo>
                    <a:pt x="52" y="18"/>
                  </a:lnTo>
                  <a:lnTo>
                    <a:pt x="50" y="15"/>
                  </a:lnTo>
                  <a:lnTo>
                    <a:pt x="46" y="12"/>
                  </a:lnTo>
                  <a:lnTo>
                    <a:pt x="43" y="11"/>
                  </a:lnTo>
                  <a:lnTo>
                    <a:pt x="38" y="8"/>
                  </a:lnTo>
                  <a:lnTo>
                    <a:pt x="33" y="7"/>
                  </a:lnTo>
                  <a:lnTo>
                    <a:pt x="30" y="7"/>
                  </a:lnTo>
                  <a:lnTo>
                    <a:pt x="25" y="7"/>
                  </a:lnTo>
                  <a:lnTo>
                    <a:pt x="21" y="8"/>
                  </a:lnTo>
                  <a:lnTo>
                    <a:pt x="16" y="11"/>
                  </a:lnTo>
                  <a:lnTo>
                    <a:pt x="13" y="13"/>
                  </a:lnTo>
                  <a:lnTo>
                    <a:pt x="10" y="18"/>
                  </a:lnTo>
                  <a:lnTo>
                    <a:pt x="7" y="23"/>
                  </a:lnTo>
                  <a:lnTo>
                    <a:pt x="6" y="29"/>
                  </a:lnTo>
                  <a:lnTo>
                    <a:pt x="4" y="33"/>
                  </a:lnTo>
                  <a:lnTo>
                    <a:pt x="6" y="39"/>
                  </a:lnTo>
                  <a:lnTo>
                    <a:pt x="7" y="44"/>
                  </a:lnTo>
                  <a:lnTo>
                    <a:pt x="10" y="49"/>
                  </a:lnTo>
                  <a:lnTo>
                    <a:pt x="13" y="50"/>
                  </a:lnTo>
                  <a:lnTo>
                    <a:pt x="15" y="51"/>
                  </a:lnTo>
                  <a:lnTo>
                    <a:pt x="19" y="53"/>
                  </a:lnTo>
                  <a:lnTo>
                    <a:pt x="22" y="54"/>
                  </a:lnTo>
                  <a:lnTo>
                    <a:pt x="26" y="53"/>
                  </a:lnTo>
                  <a:lnTo>
                    <a:pt x="30" y="53"/>
                  </a:lnTo>
                  <a:lnTo>
                    <a:pt x="33" y="51"/>
                  </a:lnTo>
                  <a:lnTo>
                    <a:pt x="37" y="51"/>
                  </a:lnTo>
                  <a:lnTo>
                    <a:pt x="39" y="49"/>
                  </a:lnTo>
                  <a:lnTo>
                    <a:pt x="43" y="48"/>
                  </a:lnTo>
                  <a:lnTo>
                    <a:pt x="46" y="45"/>
                  </a:lnTo>
                  <a:lnTo>
                    <a:pt x="49" y="43"/>
                  </a:lnTo>
                  <a:lnTo>
                    <a:pt x="51" y="43"/>
                  </a:lnTo>
                  <a:lnTo>
                    <a:pt x="52" y="44"/>
                  </a:lnTo>
                  <a:lnTo>
                    <a:pt x="52" y="45"/>
                  </a:lnTo>
                  <a:lnTo>
                    <a:pt x="51" y="48"/>
                  </a:lnTo>
                  <a:lnTo>
                    <a:pt x="49" y="50"/>
                  </a:lnTo>
                  <a:lnTo>
                    <a:pt x="46" y="53"/>
                  </a:lnTo>
                  <a:lnTo>
                    <a:pt x="44" y="54"/>
                  </a:lnTo>
                  <a:lnTo>
                    <a:pt x="40" y="55"/>
                  </a:lnTo>
                  <a:lnTo>
                    <a:pt x="36" y="56"/>
                  </a:lnTo>
                  <a:lnTo>
                    <a:pt x="33" y="57"/>
                  </a:lnTo>
                  <a:lnTo>
                    <a:pt x="30" y="59"/>
                  </a:lnTo>
                  <a:lnTo>
                    <a:pt x="26" y="59"/>
                  </a:lnTo>
                  <a:lnTo>
                    <a:pt x="21" y="59"/>
                  </a:lnTo>
                  <a:lnTo>
                    <a:pt x="15" y="57"/>
                  </a:lnTo>
                  <a:lnTo>
                    <a:pt x="12" y="55"/>
                  </a:lnTo>
                  <a:lnTo>
                    <a:pt x="8" y="54"/>
                  </a:lnTo>
                  <a:lnTo>
                    <a:pt x="4" y="49"/>
                  </a:lnTo>
                  <a:lnTo>
                    <a:pt x="3" y="47"/>
                  </a:lnTo>
                  <a:lnTo>
                    <a:pt x="1" y="43"/>
                  </a:lnTo>
                  <a:lnTo>
                    <a:pt x="0" y="38"/>
                  </a:lnTo>
                  <a:lnTo>
                    <a:pt x="0" y="33"/>
                  </a:lnTo>
                  <a:lnTo>
                    <a:pt x="0" y="30"/>
                  </a:lnTo>
                  <a:lnTo>
                    <a:pt x="0" y="25"/>
                  </a:lnTo>
                  <a:lnTo>
                    <a:pt x="2" y="20"/>
                  </a:lnTo>
                  <a:lnTo>
                    <a:pt x="3" y="15"/>
                  </a:lnTo>
                  <a:lnTo>
                    <a:pt x="6" y="12"/>
                  </a:lnTo>
                  <a:lnTo>
                    <a:pt x="9" y="8"/>
                  </a:lnTo>
                  <a:lnTo>
                    <a:pt x="14" y="6"/>
                  </a:lnTo>
                  <a:lnTo>
                    <a:pt x="16" y="3"/>
                  </a:lnTo>
                  <a:lnTo>
                    <a:pt x="20" y="2"/>
                  </a:lnTo>
                  <a:lnTo>
                    <a:pt x="24" y="1"/>
                  </a:lnTo>
                  <a:lnTo>
                    <a:pt x="27" y="1"/>
                  </a:lnTo>
                  <a:lnTo>
                    <a:pt x="31" y="0"/>
                  </a:lnTo>
                  <a:lnTo>
                    <a:pt x="34" y="1"/>
                  </a:lnTo>
                  <a:lnTo>
                    <a:pt x="37" y="1"/>
                  </a:lnTo>
                  <a:lnTo>
                    <a:pt x="42" y="3"/>
                  </a:lnTo>
                  <a:lnTo>
                    <a:pt x="44" y="5"/>
                  </a:lnTo>
                  <a:lnTo>
                    <a:pt x="46" y="6"/>
                  </a:lnTo>
                  <a:lnTo>
                    <a:pt x="50" y="7"/>
                  </a:lnTo>
                  <a:lnTo>
                    <a:pt x="52" y="11"/>
                  </a:lnTo>
                  <a:lnTo>
                    <a:pt x="55" y="13"/>
                  </a:lnTo>
                  <a:lnTo>
                    <a:pt x="57" y="15"/>
                  </a:lnTo>
                  <a:lnTo>
                    <a:pt x="60" y="19"/>
                  </a:lnTo>
                  <a:lnTo>
                    <a:pt x="6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33" name="Freeform 1207"/>
            <p:cNvSpPr>
              <a:spLocks/>
            </p:cNvSpPr>
            <p:nvPr/>
          </p:nvSpPr>
          <p:spPr bwMode="auto">
            <a:xfrm>
              <a:off x="3704" y="2120"/>
              <a:ext cx="39" cy="3"/>
            </a:xfrm>
            <a:custGeom>
              <a:avLst/>
              <a:gdLst>
                <a:gd name="T0" fmla="*/ 0 w 157"/>
                <a:gd name="T1" fmla="*/ 0 h 12"/>
                <a:gd name="T2" fmla="*/ 0 w 157"/>
                <a:gd name="T3" fmla="*/ 0 h 12"/>
                <a:gd name="T4" fmla="*/ 0 w 157"/>
                <a:gd name="T5" fmla="*/ 0 h 12"/>
                <a:gd name="T6" fmla="*/ 0 w 157"/>
                <a:gd name="T7" fmla="*/ 0 h 12"/>
                <a:gd name="T8" fmla="*/ 0 w 157"/>
                <a:gd name="T9" fmla="*/ 0 h 12"/>
                <a:gd name="T10" fmla="*/ 0 w 157"/>
                <a:gd name="T11" fmla="*/ 0 h 12"/>
                <a:gd name="T12" fmla="*/ 0 w 157"/>
                <a:gd name="T13" fmla="*/ 0 h 12"/>
                <a:gd name="T14" fmla="*/ 0 w 157"/>
                <a:gd name="T15" fmla="*/ 0 h 12"/>
                <a:gd name="T16" fmla="*/ 0 w 157"/>
                <a:gd name="T17" fmla="*/ 0 h 12"/>
                <a:gd name="T18" fmla="*/ 0 w 157"/>
                <a:gd name="T19" fmla="*/ 0 h 12"/>
                <a:gd name="T20" fmla="*/ 0 w 157"/>
                <a:gd name="T21" fmla="*/ 0 h 12"/>
                <a:gd name="T22" fmla="*/ 0 w 157"/>
                <a:gd name="T23" fmla="*/ 0 h 12"/>
                <a:gd name="T24" fmla="*/ 0 w 157"/>
                <a:gd name="T25" fmla="*/ 0 h 12"/>
                <a:gd name="T26" fmla="*/ 0 w 157"/>
                <a:gd name="T27" fmla="*/ 0 h 12"/>
                <a:gd name="T28" fmla="*/ 0 w 157"/>
                <a:gd name="T29" fmla="*/ 0 h 12"/>
                <a:gd name="T30" fmla="*/ 0 w 157"/>
                <a:gd name="T31" fmla="*/ 0 h 12"/>
                <a:gd name="T32" fmla="*/ 0 w 157"/>
                <a:gd name="T33" fmla="*/ 0 h 12"/>
                <a:gd name="T34" fmla="*/ 0 w 157"/>
                <a:gd name="T35" fmla="*/ 0 h 12"/>
                <a:gd name="T36" fmla="*/ 0 w 157"/>
                <a:gd name="T37" fmla="*/ 0 h 12"/>
                <a:gd name="T38" fmla="*/ 0 w 157"/>
                <a:gd name="T39" fmla="*/ 0 h 12"/>
                <a:gd name="T40" fmla="*/ 0 w 157"/>
                <a:gd name="T41" fmla="*/ 0 h 12"/>
                <a:gd name="T42" fmla="*/ 0 w 157"/>
                <a:gd name="T43" fmla="*/ 0 h 12"/>
                <a:gd name="T44" fmla="*/ 0 w 157"/>
                <a:gd name="T45" fmla="*/ 0 h 12"/>
                <a:gd name="T46" fmla="*/ 0 w 157"/>
                <a:gd name="T47" fmla="*/ 0 h 12"/>
                <a:gd name="T48" fmla="*/ 0 w 157"/>
                <a:gd name="T49" fmla="*/ 0 h 12"/>
                <a:gd name="T50" fmla="*/ 0 w 157"/>
                <a:gd name="T51" fmla="*/ 0 h 12"/>
                <a:gd name="T52" fmla="*/ 0 w 157"/>
                <a:gd name="T53" fmla="*/ 0 h 12"/>
                <a:gd name="T54" fmla="*/ 0 w 157"/>
                <a:gd name="T55" fmla="*/ 0 h 12"/>
                <a:gd name="T56" fmla="*/ 0 w 157"/>
                <a:gd name="T57" fmla="*/ 0 h 12"/>
                <a:gd name="T58" fmla="*/ 0 w 157"/>
                <a:gd name="T59" fmla="*/ 0 h 12"/>
                <a:gd name="T60" fmla="*/ 0 w 157"/>
                <a:gd name="T61" fmla="*/ 0 h 12"/>
                <a:gd name="T62" fmla="*/ 0 w 157"/>
                <a:gd name="T63" fmla="*/ 0 h 12"/>
                <a:gd name="T64" fmla="*/ 0 w 157"/>
                <a:gd name="T65" fmla="*/ 0 h 12"/>
                <a:gd name="T66" fmla="*/ 0 w 157"/>
                <a:gd name="T67" fmla="*/ 0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7" h="12">
                  <a:moveTo>
                    <a:pt x="157" y="4"/>
                  </a:moveTo>
                  <a:lnTo>
                    <a:pt x="152" y="6"/>
                  </a:lnTo>
                  <a:lnTo>
                    <a:pt x="146" y="7"/>
                  </a:lnTo>
                  <a:lnTo>
                    <a:pt x="141" y="8"/>
                  </a:lnTo>
                  <a:lnTo>
                    <a:pt x="135" y="9"/>
                  </a:lnTo>
                  <a:lnTo>
                    <a:pt x="129" y="8"/>
                  </a:lnTo>
                  <a:lnTo>
                    <a:pt x="124" y="8"/>
                  </a:lnTo>
                  <a:lnTo>
                    <a:pt x="118" y="8"/>
                  </a:lnTo>
                  <a:lnTo>
                    <a:pt x="112" y="8"/>
                  </a:lnTo>
                  <a:lnTo>
                    <a:pt x="106" y="7"/>
                  </a:lnTo>
                  <a:lnTo>
                    <a:pt x="100" y="7"/>
                  </a:lnTo>
                  <a:lnTo>
                    <a:pt x="94" y="6"/>
                  </a:lnTo>
                  <a:lnTo>
                    <a:pt x="90" y="6"/>
                  </a:lnTo>
                  <a:lnTo>
                    <a:pt x="82" y="4"/>
                  </a:lnTo>
                  <a:lnTo>
                    <a:pt x="78" y="4"/>
                  </a:lnTo>
                  <a:lnTo>
                    <a:pt x="72" y="4"/>
                  </a:lnTo>
                  <a:lnTo>
                    <a:pt x="66" y="7"/>
                  </a:lnTo>
                  <a:lnTo>
                    <a:pt x="62" y="7"/>
                  </a:lnTo>
                  <a:lnTo>
                    <a:pt x="58" y="7"/>
                  </a:lnTo>
                  <a:lnTo>
                    <a:pt x="54" y="7"/>
                  </a:lnTo>
                  <a:lnTo>
                    <a:pt x="50" y="7"/>
                  </a:lnTo>
                  <a:lnTo>
                    <a:pt x="46" y="7"/>
                  </a:lnTo>
                  <a:lnTo>
                    <a:pt x="43" y="8"/>
                  </a:lnTo>
                  <a:lnTo>
                    <a:pt x="38" y="8"/>
                  </a:lnTo>
                  <a:lnTo>
                    <a:pt x="35" y="9"/>
                  </a:lnTo>
                  <a:lnTo>
                    <a:pt x="31" y="9"/>
                  </a:lnTo>
                  <a:lnTo>
                    <a:pt x="27" y="9"/>
                  </a:lnTo>
                  <a:lnTo>
                    <a:pt x="23" y="9"/>
                  </a:lnTo>
                  <a:lnTo>
                    <a:pt x="19" y="10"/>
                  </a:lnTo>
                  <a:lnTo>
                    <a:pt x="15" y="10"/>
                  </a:lnTo>
                  <a:lnTo>
                    <a:pt x="12" y="10"/>
                  </a:lnTo>
                  <a:lnTo>
                    <a:pt x="7" y="12"/>
                  </a:lnTo>
                  <a:lnTo>
                    <a:pt x="3" y="12"/>
                  </a:lnTo>
                  <a:lnTo>
                    <a:pt x="0" y="6"/>
                  </a:lnTo>
                  <a:lnTo>
                    <a:pt x="3" y="6"/>
                  </a:lnTo>
                  <a:lnTo>
                    <a:pt x="7" y="6"/>
                  </a:lnTo>
                  <a:lnTo>
                    <a:pt x="12" y="4"/>
                  </a:lnTo>
                  <a:lnTo>
                    <a:pt x="17" y="4"/>
                  </a:lnTo>
                  <a:lnTo>
                    <a:pt x="20" y="4"/>
                  </a:lnTo>
                  <a:lnTo>
                    <a:pt x="24" y="3"/>
                  </a:lnTo>
                  <a:lnTo>
                    <a:pt x="29" y="3"/>
                  </a:lnTo>
                  <a:lnTo>
                    <a:pt x="32" y="3"/>
                  </a:lnTo>
                  <a:lnTo>
                    <a:pt x="38" y="2"/>
                  </a:lnTo>
                  <a:lnTo>
                    <a:pt x="43" y="1"/>
                  </a:lnTo>
                  <a:lnTo>
                    <a:pt x="49" y="1"/>
                  </a:lnTo>
                  <a:lnTo>
                    <a:pt x="54" y="1"/>
                  </a:lnTo>
                  <a:lnTo>
                    <a:pt x="60" y="1"/>
                  </a:lnTo>
                  <a:lnTo>
                    <a:pt x="66" y="0"/>
                  </a:lnTo>
                  <a:lnTo>
                    <a:pt x="70" y="0"/>
                  </a:lnTo>
                  <a:lnTo>
                    <a:pt x="76" y="0"/>
                  </a:lnTo>
                  <a:lnTo>
                    <a:pt x="82" y="0"/>
                  </a:lnTo>
                  <a:lnTo>
                    <a:pt x="88" y="0"/>
                  </a:lnTo>
                  <a:lnTo>
                    <a:pt x="93" y="0"/>
                  </a:lnTo>
                  <a:lnTo>
                    <a:pt x="99" y="0"/>
                  </a:lnTo>
                  <a:lnTo>
                    <a:pt x="105" y="0"/>
                  </a:lnTo>
                  <a:lnTo>
                    <a:pt x="111" y="1"/>
                  </a:lnTo>
                  <a:lnTo>
                    <a:pt x="116" y="1"/>
                  </a:lnTo>
                  <a:lnTo>
                    <a:pt x="122" y="2"/>
                  </a:lnTo>
                  <a:lnTo>
                    <a:pt x="125" y="2"/>
                  </a:lnTo>
                  <a:lnTo>
                    <a:pt x="130" y="2"/>
                  </a:lnTo>
                  <a:lnTo>
                    <a:pt x="134" y="2"/>
                  </a:lnTo>
                  <a:lnTo>
                    <a:pt x="139" y="2"/>
                  </a:lnTo>
                  <a:lnTo>
                    <a:pt x="142" y="1"/>
                  </a:lnTo>
                  <a:lnTo>
                    <a:pt x="147" y="1"/>
                  </a:lnTo>
                  <a:lnTo>
                    <a:pt x="149" y="1"/>
                  </a:lnTo>
                  <a:lnTo>
                    <a:pt x="154" y="0"/>
                  </a:lnTo>
                  <a:lnTo>
                    <a:pt x="155" y="1"/>
                  </a:lnTo>
                  <a:lnTo>
                    <a:pt x="15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34" name="Freeform 1208"/>
            <p:cNvSpPr>
              <a:spLocks/>
            </p:cNvSpPr>
            <p:nvPr/>
          </p:nvSpPr>
          <p:spPr bwMode="auto">
            <a:xfrm>
              <a:off x="3648" y="2092"/>
              <a:ext cx="58" cy="32"/>
            </a:xfrm>
            <a:custGeom>
              <a:avLst/>
              <a:gdLst>
                <a:gd name="T0" fmla="*/ 0 w 233"/>
                <a:gd name="T1" fmla="*/ 0 h 127"/>
                <a:gd name="T2" fmla="*/ 0 w 233"/>
                <a:gd name="T3" fmla="*/ 0 h 127"/>
                <a:gd name="T4" fmla="*/ 0 w 233"/>
                <a:gd name="T5" fmla="*/ 0 h 127"/>
                <a:gd name="T6" fmla="*/ 0 w 233"/>
                <a:gd name="T7" fmla="*/ 0 h 127"/>
                <a:gd name="T8" fmla="*/ 0 w 233"/>
                <a:gd name="T9" fmla="*/ 0 h 127"/>
                <a:gd name="T10" fmla="*/ 0 w 233"/>
                <a:gd name="T11" fmla="*/ 0 h 127"/>
                <a:gd name="T12" fmla="*/ 0 w 233"/>
                <a:gd name="T13" fmla="*/ 0 h 127"/>
                <a:gd name="T14" fmla="*/ 0 w 233"/>
                <a:gd name="T15" fmla="*/ 0 h 127"/>
                <a:gd name="T16" fmla="*/ 0 w 233"/>
                <a:gd name="T17" fmla="*/ 0 h 127"/>
                <a:gd name="T18" fmla="*/ 0 w 233"/>
                <a:gd name="T19" fmla="*/ 0 h 127"/>
                <a:gd name="T20" fmla="*/ 0 w 233"/>
                <a:gd name="T21" fmla="*/ 0 h 127"/>
                <a:gd name="T22" fmla="*/ 0 w 233"/>
                <a:gd name="T23" fmla="*/ 0 h 127"/>
                <a:gd name="T24" fmla="*/ 0 w 233"/>
                <a:gd name="T25" fmla="*/ 0 h 127"/>
                <a:gd name="T26" fmla="*/ 0 w 233"/>
                <a:gd name="T27" fmla="*/ 0 h 127"/>
                <a:gd name="T28" fmla="*/ 0 w 233"/>
                <a:gd name="T29" fmla="*/ 0 h 127"/>
                <a:gd name="T30" fmla="*/ 0 w 233"/>
                <a:gd name="T31" fmla="*/ 0 h 127"/>
                <a:gd name="T32" fmla="*/ 0 w 233"/>
                <a:gd name="T33" fmla="*/ 0 h 127"/>
                <a:gd name="T34" fmla="*/ 0 w 233"/>
                <a:gd name="T35" fmla="*/ 0 h 127"/>
                <a:gd name="T36" fmla="*/ 0 w 233"/>
                <a:gd name="T37" fmla="*/ 0 h 127"/>
                <a:gd name="T38" fmla="*/ 0 w 233"/>
                <a:gd name="T39" fmla="*/ 0 h 127"/>
                <a:gd name="T40" fmla="*/ 0 w 233"/>
                <a:gd name="T41" fmla="*/ 0 h 127"/>
                <a:gd name="T42" fmla="*/ 0 w 233"/>
                <a:gd name="T43" fmla="*/ 0 h 127"/>
                <a:gd name="T44" fmla="*/ 0 w 233"/>
                <a:gd name="T45" fmla="*/ 0 h 127"/>
                <a:gd name="T46" fmla="*/ 0 w 233"/>
                <a:gd name="T47" fmla="*/ 0 h 127"/>
                <a:gd name="T48" fmla="*/ 0 w 233"/>
                <a:gd name="T49" fmla="*/ 0 h 127"/>
                <a:gd name="T50" fmla="*/ 0 w 233"/>
                <a:gd name="T51" fmla="*/ 0 h 127"/>
                <a:gd name="T52" fmla="*/ 0 w 233"/>
                <a:gd name="T53" fmla="*/ 0 h 127"/>
                <a:gd name="T54" fmla="*/ 0 w 233"/>
                <a:gd name="T55" fmla="*/ 0 h 127"/>
                <a:gd name="T56" fmla="*/ 0 w 233"/>
                <a:gd name="T57" fmla="*/ 0 h 127"/>
                <a:gd name="T58" fmla="*/ 0 w 233"/>
                <a:gd name="T59" fmla="*/ 0 h 127"/>
                <a:gd name="T60" fmla="*/ 0 w 233"/>
                <a:gd name="T61" fmla="*/ 0 h 127"/>
                <a:gd name="T62" fmla="*/ 0 w 233"/>
                <a:gd name="T63" fmla="*/ 0 h 127"/>
                <a:gd name="T64" fmla="*/ 0 w 233"/>
                <a:gd name="T65" fmla="*/ 0 h 127"/>
                <a:gd name="T66" fmla="*/ 0 w 233"/>
                <a:gd name="T67" fmla="*/ 0 h 127"/>
                <a:gd name="T68" fmla="*/ 0 w 233"/>
                <a:gd name="T69" fmla="*/ 0 h 127"/>
                <a:gd name="T70" fmla="*/ 0 w 233"/>
                <a:gd name="T71" fmla="*/ 0 h 127"/>
                <a:gd name="T72" fmla="*/ 0 w 233"/>
                <a:gd name="T73" fmla="*/ 0 h 127"/>
                <a:gd name="T74" fmla="*/ 0 w 233"/>
                <a:gd name="T75" fmla="*/ 0 h 127"/>
                <a:gd name="T76" fmla="*/ 0 w 233"/>
                <a:gd name="T77" fmla="*/ 0 h 127"/>
                <a:gd name="T78" fmla="*/ 0 w 233"/>
                <a:gd name="T79" fmla="*/ 0 h 127"/>
                <a:gd name="T80" fmla="*/ 0 w 233"/>
                <a:gd name="T81" fmla="*/ 0 h 127"/>
                <a:gd name="T82" fmla="*/ 0 w 233"/>
                <a:gd name="T83" fmla="*/ 0 h 127"/>
                <a:gd name="T84" fmla="*/ 0 w 233"/>
                <a:gd name="T85" fmla="*/ 0 h 127"/>
                <a:gd name="T86" fmla="*/ 0 w 233"/>
                <a:gd name="T87" fmla="*/ 0 h 127"/>
                <a:gd name="T88" fmla="*/ 0 w 233"/>
                <a:gd name="T89" fmla="*/ 0 h 127"/>
                <a:gd name="T90" fmla="*/ 0 w 233"/>
                <a:gd name="T91" fmla="*/ 0 h 127"/>
                <a:gd name="T92" fmla="*/ 0 w 233"/>
                <a:gd name="T93" fmla="*/ 0 h 127"/>
                <a:gd name="T94" fmla="*/ 0 w 233"/>
                <a:gd name="T95" fmla="*/ 0 h 127"/>
                <a:gd name="T96" fmla="*/ 0 w 233"/>
                <a:gd name="T97" fmla="*/ 0 h 127"/>
                <a:gd name="T98" fmla="*/ 0 w 233"/>
                <a:gd name="T99" fmla="*/ 0 h 127"/>
                <a:gd name="T100" fmla="*/ 0 w 233"/>
                <a:gd name="T101" fmla="*/ 0 h 127"/>
                <a:gd name="T102" fmla="*/ 0 w 233"/>
                <a:gd name="T103" fmla="*/ 0 h 127"/>
                <a:gd name="T104" fmla="*/ 0 w 233"/>
                <a:gd name="T105" fmla="*/ 0 h 127"/>
                <a:gd name="T106" fmla="*/ 0 w 233"/>
                <a:gd name="T107" fmla="*/ 0 h 127"/>
                <a:gd name="T108" fmla="*/ 0 w 233"/>
                <a:gd name="T109" fmla="*/ 0 h 127"/>
                <a:gd name="T110" fmla="*/ 0 w 233"/>
                <a:gd name="T111" fmla="*/ 0 h 127"/>
                <a:gd name="T112" fmla="*/ 0 w 233"/>
                <a:gd name="T113" fmla="*/ 0 h 127"/>
                <a:gd name="T114" fmla="*/ 0 w 233"/>
                <a:gd name="T115" fmla="*/ 0 h 127"/>
                <a:gd name="T116" fmla="*/ 0 w 233"/>
                <a:gd name="T117" fmla="*/ 0 h 127"/>
                <a:gd name="T118" fmla="*/ 0 w 233"/>
                <a:gd name="T119" fmla="*/ 0 h 127"/>
                <a:gd name="T120" fmla="*/ 0 w 233"/>
                <a:gd name="T121" fmla="*/ 0 h 127"/>
                <a:gd name="T122" fmla="*/ 0 w 233"/>
                <a:gd name="T123" fmla="*/ 0 h 1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3" h="127">
                  <a:moveTo>
                    <a:pt x="232" y="118"/>
                  </a:moveTo>
                  <a:lnTo>
                    <a:pt x="233" y="124"/>
                  </a:lnTo>
                  <a:lnTo>
                    <a:pt x="230" y="124"/>
                  </a:lnTo>
                  <a:lnTo>
                    <a:pt x="226" y="124"/>
                  </a:lnTo>
                  <a:lnTo>
                    <a:pt x="222" y="124"/>
                  </a:lnTo>
                  <a:lnTo>
                    <a:pt x="220" y="124"/>
                  </a:lnTo>
                  <a:lnTo>
                    <a:pt x="215" y="124"/>
                  </a:lnTo>
                  <a:lnTo>
                    <a:pt x="212" y="124"/>
                  </a:lnTo>
                  <a:lnTo>
                    <a:pt x="208" y="124"/>
                  </a:lnTo>
                  <a:lnTo>
                    <a:pt x="204" y="124"/>
                  </a:lnTo>
                  <a:lnTo>
                    <a:pt x="200" y="124"/>
                  </a:lnTo>
                  <a:lnTo>
                    <a:pt x="196" y="124"/>
                  </a:lnTo>
                  <a:lnTo>
                    <a:pt x="193" y="124"/>
                  </a:lnTo>
                  <a:lnTo>
                    <a:pt x="190" y="124"/>
                  </a:lnTo>
                  <a:lnTo>
                    <a:pt x="185" y="124"/>
                  </a:lnTo>
                  <a:lnTo>
                    <a:pt x="183" y="124"/>
                  </a:lnTo>
                  <a:lnTo>
                    <a:pt x="179" y="124"/>
                  </a:lnTo>
                  <a:lnTo>
                    <a:pt x="177" y="125"/>
                  </a:lnTo>
                  <a:lnTo>
                    <a:pt x="173" y="125"/>
                  </a:lnTo>
                  <a:lnTo>
                    <a:pt x="170" y="125"/>
                  </a:lnTo>
                  <a:lnTo>
                    <a:pt x="167" y="125"/>
                  </a:lnTo>
                  <a:lnTo>
                    <a:pt x="164" y="126"/>
                  </a:lnTo>
                  <a:lnTo>
                    <a:pt x="160" y="126"/>
                  </a:lnTo>
                  <a:lnTo>
                    <a:pt x="157" y="126"/>
                  </a:lnTo>
                  <a:lnTo>
                    <a:pt x="153" y="126"/>
                  </a:lnTo>
                  <a:lnTo>
                    <a:pt x="151" y="127"/>
                  </a:lnTo>
                  <a:lnTo>
                    <a:pt x="147" y="126"/>
                  </a:lnTo>
                  <a:lnTo>
                    <a:pt x="143" y="125"/>
                  </a:lnTo>
                  <a:lnTo>
                    <a:pt x="141" y="124"/>
                  </a:lnTo>
                  <a:lnTo>
                    <a:pt x="139" y="124"/>
                  </a:lnTo>
                  <a:lnTo>
                    <a:pt x="136" y="121"/>
                  </a:lnTo>
                  <a:lnTo>
                    <a:pt x="135" y="119"/>
                  </a:lnTo>
                  <a:lnTo>
                    <a:pt x="134" y="115"/>
                  </a:lnTo>
                  <a:lnTo>
                    <a:pt x="134" y="113"/>
                  </a:lnTo>
                  <a:lnTo>
                    <a:pt x="132" y="104"/>
                  </a:lnTo>
                  <a:lnTo>
                    <a:pt x="130" y="97"/>
                  </a:lnTo>
                  <a:lnTo>
                    <a:pt x="128" y="89"/>
                  </a:lnTo>
                  <a:lnTo>
                    <a:pt x="127" y="82"/>
                  </a:lnTo>
                  <a:lnTo>
                    <a:pt x="123" y="73"/>
                  </a:lnTo>
                  <a:lnTo>
                    <a:pt x="121" y="66"/>
                  </a:lnTo>
                  <a:lnTo>
                    <a:pt x="116" y="59"/>
                  </a:lnTo>
                  <a:lnTo>
                    <a:pt x="114" y="53"/>
                  </a:lnTo>
                  <a:lnTo>
                    <a:pt x="109" y="47"/>
                  </a:lnTo>
                  <a:lnTo>
                    <a:pt x="104" y="41"/>
                  </a:lnTo>
                  <a:lnTo>
                    <a:pt x="99" y="35"/>
                  </a:lnTo>
                  <a:lnTo>
                    <a:pt x="93" y="30"/>
                  </a:lnTo>
                  <a:lnTo>
                    <a:pt x="87" y="25"/>
                  </a:lnTo>
                  <a:lnTo>
                    <a:pt x="81" y="21"/>
                  </a:lnTo>
                  <a:lnTo>
                    <a:pt x="74" y="17"/>
                  </a:lnTo>
                  <a:lnTo>
                    <a:pt x="68" y="15"/>
                  </a:lnTo>
                  <a:lnTo>
                    <a:pt x="63" y="13"/>
                  </a:lnTo>
                  <a:lnTo>
                    <a:pt x="60" y="11"/>
                  </a:lnTo>
                  <a:lnTo>
                    <a:pt x="55" y="11"/>
                  </a:lnTo>
                  <a:lnTo>
                    <a:pt x="51" y="10"/>
                  </a:lnTo>
                  <a:lnTo>
                    <a:pt x="47" y="9"/>
                  </a:lnTo>
                  <a:lnTo>
                    <a:pt x="43" y="7"/>
                  </a:lnTo>
                  <a:lnTo>
                    <a:pt x="39" y="7"/>
                  </a:lnTo>
                  <a:lnTo>
                    <a:pt x="36" y="7"/>
                  </a:lnTo>
                  <a:lnTo>
                    <a:pt x="32" y="7"/>
                  </a:lnTo>
                  <a:lnTo>
                    <a:pt x="27" y="7"/>
                  </a:lnTo>
                  <a:lnTo>
                    <a:pt x="24" y="7"/>
                  </a:lnTo>
                  <a:lnTo>
                    <a:pt x="20" y="9"/>
                  </a:lnTo>
                  <a:lnTo>
                    <a:pt x="15" y="9"/>
                  </a:lnTo>
                  <a:lnTo>
                    <a:pt x="12" y="9"/>
                  </a:lnTo>
                  <a:lnTo>
                    <a:pt x="7" y="10"/>
                  </a:lnTo>
                  <a:lnTo>
                    <a:pt x="5" y="11"/>
                  </a:lnTo>
                  <a:lnTo>
                    <a:pt x="2" y="9"/>
                  </a:lnTo>
                  <a:lnTo>
                    <a:pt x="0" y="7"/>
                  </a:lnTo>
                  <a:lnTo>
                    <a:pt x="7" y="4"/>
                  </a:lnTo>
                  <a:lnTo>
                    <a:pt x="15" y="3"/>
                  </a:lnTo>
                  <a:lnTo>
                    <a:pt x="24" y="1"/>
                  </a:lnTo>
                  <a:lnTo>
                    <a:pt x="32" y="1"/>
                  </a:lnTo>
                  <a:lnTo>
                    <a:pt x="39" y="0"/>
                  </a:lnTo>
                  <a:lnTo>
                    <a:pt x="47" y="1"/>
                  </a:lnTo>
                  <a:lnTo>
                    <a:pt x="55" y="3"/>
                  </a:lnTo>
                  <a:lnTo>
                    <a:pt x="63" y="5"/>
                  </a:lnTo>
                  <a:lnTo>
                    <a:pt x="71" y="7"/>
                  </a:lnTo>
                  <a:lnTo>
                    <a:pt x="78" y="11"/>
                  </a:lnTo>
                  <a:lnTo>
                    <a:pt x="85" y="16"/>
                  </a:lnTo>
                  <a:lnTo>
                    <a:pt x="92" y="21"/>
                  </a:lnTo>
                  <a:lnTo>
                    <a:pt x="98" y="25"/>
                  </a:lnTo>
                  <a:lnTo>
                    <a:pt x="105" y="31"/>
                  </a:lnTo>
                  <a:lnTo>
                    <a:pt x="110" y="37"/>
                  </a:lnTo>
                  <a:lnTo>
                    <a:pt x="116" y="44"/>
                  </a:lnTo>
                  <a:lnTo>
                    <a:pt x="118" y="48"/>
                  </a:lnTo>
                  <a:lnTo>
                    <a:pt x="121" y="53"/>
                  </a:lnTo>
                  <a:lnTo>
                    <a:pt x="123" y="56"/>
                  </a:lnTo>
                  <a:lnTo>
                    <a:pt x="126" y="61"/>
                  </a:lnTo>
                  <a:lnTo>
                    <a:pt x="127" y="65"/>
                  </a:lnTo>
                  <a:lnTo>
                    <a:pt x="128" y="70"/>
                  </a:lnTo>
                  <a:lnTo>
                    <a:pt x="130" y="73"/>
                  </a:lnTo>
                  <a:lnTo>
                    <a:pt x="132" y="78"/>
                  </a:lnTo>
                  <a:lnTo>
                    <a:pt x="132" y="83"/>
                  </a:lnTo>
                  <a:lnTo>
                    <a:pt x="134" y="86"/>
                  </a:lnTo>
                  <a:lnTo>
                    <a:pt x="134" y="91"/>
                  </a:lnTo>
                  <a:lnTo>
                    <a:pt x="136" y="96"/>
                  </a:lnTo>
                  <a:lnTo>
                    <a:pt x="136" y="101"/>
                  </a:lnTo>
                  <a:lnTo>
                    <a:pt x="138" y="104"/>
                  </a:lnTo>
                  <a:lnTo>
                    <a:pt x="139" y="109"/>
                  </a:lnTo>
                  <a:lnTo>
                    <a:pt x="140" y="114"/>
                  </a:lnTo>
                  <a:lnTo>
                    <a:pt x="143" y="118"/>
                  </a:lnTo>
                  <a:lnTo>
                    <a:pt x="148" y="119"/>
                  </a:lnTo>
                  <a:lnTo>
                    <a:pt x="153" y="119"/>
                  </a:lnTo>
                  <a:lnTo>
                    <a:pt x="158" y="120"/>
                  </a:lnTo>
                  <a:lnTo>
                    <a:pt x="163" y="119"/>
                  </a:lnTo>
                  <a:lnTo>
                    <a:pt x="169" y="119"/>
                  </a:lnTo>
                  <a:lnTo>
                    <a:pt x="173" y="118"/>
                  </a:lnTo>
                  <a:lnTo>
                    <a:pt x="179" y="119"/>
                  </a:lnTo>
                  <a:lnTo>
                    <a:pt x="182" y="119"/>
                  </a:lnTo>
                  <a:lnTo>
                    <a:pt x="185" y="119"/>
                  </a:lnTo>
                  <a:lnTo>
                    <a:pt x="189" y="119"/>
                  </a:lnTo>
                  <a:lnTo>
                    <a:pt x="193" y="119"/>
                  </a:lnTo>
                  <a:lnTo>
                    <a:pt x="195" y="118"/>
                  </a:lnTo>
                  <a:lnTo>
                    <a:pt x="200" y="118"/>
                  </a:lnTo>
                  <a:lnTo>
                    <a:pt x="203" y="118"/>
                  </a:lnTo>
                  <a:lnTo>
                    <a:pt x="207" y="118"/>
                  </a:lnTo>
                  <a:lnTo>
                    <a:pt x="210" y="118"/>
                  </a:lnTo>
                  <a:lnTo>
                    <a:pt x="213" y="118"/>
                  </a:lnTo>
                  <a:lnTo>
                    <a:pt x="216" y="118"/>
                  </a:lnTo>
                  <a:lnTo>
                    <a:pt x="220" y="118"/>
                  </a:lnTo>
                  <a:lnTo>
                    <a:pt x="222" y="118"/>
                  </a:lnTo>
                  <a:lnTo>
                    <a:pt x="226" y="118"/>
                  </a:lnTo>
                  <a:lnTo>
                    <a:pt x="228" y="118"/>
                  </a:lnTo>
                  <a:lnTo>
                    <a:pt x="232"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35" name="Freeform 1209"/>
            <p:cNvSpPr>
              <a:spLocks/>
            </p:cNvSpPr>
            <p:nvPr/>
          </p:nvSpPr>
          <p:spPr bwMode="auto">
            <a:xfrm>
              <a:off x="3623" y="2093"/>
              <a:ext cx="27" cy="24"/>
            </a:xfrm>
            <a:custGeom>
              <a:avLst/>
              <a:gdLst>
                <a:gd name="T0" fmla="*/ 0 w 110"/>
                <a:gd name="T1" fmla="*/ 0 h 96"/>
                <a:gd name="T2" fmla="*/ 0 w 110"/>
                <a:gd name="T3" fmla="*/ 0 h 96"/>
                <a:gd name="T4" fmla="*/ 0 w 110"/>
                <a:gd name="T5" fmla="*/ 0 h 96"/>
                <a:gd name="T6" fmla="*/ 0 w 110"/>
                <a:gd name="T7" fmla="*/ 0 h 96"/>
                <a:gd name="T8" fmla="*/ 0 w 110"/>
                <a:gd name="T9" fmla="*/ 0 h 96"/>
                <a:gd name="T10" fmla="*/ 0 w 110"/>
                <a:gd name="T11" fmla="*/ 0 h 96"/>
                <a:gd name="T12" fmla="*/ 0 w 110"/>
                <a:gd name="T13" fmla="*/ 0 h 96"/>
                <a:gd name="T14" fmla="*/ 0 w 110"/>
                <a:gd name="T15" fmla="*/ 0 h 96"/>
                <a:gd name="T16" fmla="*/ 0 w 110"/>
                <a:gd name="T17" fmla="*/ 0 h 96"/>
                <a:gd name="T18" fmla="*/ 0 w 110"/>
                <a:gd name="T19" fmla="*/ 0 h 96"/>
                <a:gd name="T20" fmla="*/ 0 w 110"/>
                <a:gd name="T21" fmla="*/ 0 h 96"/>
                <a:gd name="T22" fmla="*/ 0 w 110"/>
                <a:gd name="T23" fmla="*/ 0 h 96"/>
                <a:gd name="T24" fmla="*/ 0 w 110"/>
                <a:gd name="T25" fmla="*/ 0 h 96"/>
                <a:gd name="T26" fmla="*/ 0 w 110"/>
                <a:gd name="T27" fmla="*/ 0 h 96"/>
                <a:gd name="T28" fmla="*/ 0 w 110"/>
                <a:gd name="T29" fmla="*/ 0 h 96"/>
                <a:gd name="T30" fmla="*/ 0 w 110"/>
                <a:gd name="T31" fmla="*/ 0 h 96"/>
                <a:gd name="T32" fmla="*/ 0 w 110"/>
                <a:gd name="T33" fmla="*/ 0 h 96"/>
                <a:gd name="T34" fmla="*/ 0 w 110"/>
                <a:gd name="T35" fmla="*/ 0 h 96"/>
                <a:gd name="T36" fmla="*/ 0 w 110"/>
                <a:gd name="T37" fmla="*/ 0 h 96"/>
                <a:gd name="T38" fmla="*/ 0 w 110"/>
                <a:gd name="T39" fmla="*/ 0 h 96"/>
                <a:gd name="T40" fmla="*/ 0 w 110"/>
                <a:gd name="T41" fmla="*/ 0 h 96"/>
                <a:gd name="T42" fmla="*/ 0 w 110"/>
                <a:gd name="T43" fmla="*/ 0 h 96"/>
                <a:gd name="T44" fmla="*/ 0 w 110"/>
                <a:gd name="T45" fmla="*/ 0 h 96"/>
                <a:gd name="T46" fmla="*/ 0 w 110"/>
                <a:gd name="T47" fmla="*/ 0 h 96"/>
                <a:gd name="T48" fmla="*/ 0 w 110"/>
                <a:gd name="T49" fmla="*/ 0 h 96"/>
                <a:gd name="T50" fmla="*/ 0 w 110"/>
                <a:gd name="T51" fmla="*/ 0 h 96"/>
                <a:gd name="T52" fmla="*/ 0 w 110"/>
                <a:gd name="T53" fmla="*/ 0 h 96"/>
                <a:gd name="T54" fmla="*/ 0 w 110"/>
                <a:gd name="T55" fmla="*/ 0 h 96"/>
                <a:gd name="T56" fmla="*/ 0 w 110"/>
                <a:gd name="T57" fmla="*/ 0 h 96"/>
                <a:gd name="T58" fmla="*/ 0 w 110"/>
                <a:gd name="T59" fmla="*/ 0 h 96"/>
                <a:gd name="T60" fmla="*/ 0 w 110"/>
                <a:gd name="T61" fmla="*/ 0 h 96"/>
                <a:gd name="T62" fmla="*/ 0 w 110"/>
                <a:gd name="T63" fmla="*/ 0 h 96"/>
                <a:gd name="T64" fmla="*/ 0 w 110"/>
                <a:gd name="T65" fmla="*/ 0 h 96"/>
                <a:gd name="T66" fmla="*/ 0 w 110"/>
                <a:gd name="T67" fmla="*/ 0 h 96"/>
                <a:gd name="T68" fmla="*/ 0 w 110"/>
                <a:gd name="T69" fmla="*/ 0 h 96"/>
                <a:gd name="T70" fmla="*/ 0 w 110"/>
                <a:gd name="T71" fmla="*/ 0 h 96"/>
                <a:gd name="T72" fmla="*/ 0 w 110"/>
                <a:gd name="T73" fmla="*/ 0 h 96"/>
                <a:gd name="T74" fmla="*/ 0 w 110"/>
                <a:gd name="T75" fmla="*/ 0 h 96"/>
                <a:gd name="T76" fmla="*/ 0 w 110"/>
                <a:gd name="T77" fmla="*/ 0 h 96"/>
                <a:gd name="T78" fmla="*/ 0 w 110"/>
                <a:gd name="T79" fmla="*/ 0 h 96"/>
                <a:gd name="T80" fmla="*/ 0 w 110"/>
                <a:gd name="T81" fmla="*/ 0 h 96"/>
                <a:gd name="T82" fmla="*/ 0 w 110"/>
                <a:gd name="T83" fmla="*/ 0 h 96"/>
                <a:gd name="T84" fmla="*/ 0 w 110"/>
                <a:gd name="T85" fmla="*/ 0 h 96"/>
                <a:gd name="T86" fmla="*/ 0 w 110"/>
                <a:gd name="T87" fmla="*/ 0 h 96"/>
                <a:gd name="T88" fmla="*/ 0 w 110"/>
                <a:gd name="T89" fmla="*/ 0 h 96"/>
                <a:gd name="T90" fmla="*/ 0 w 110"/>
                <a:gd name="T91" fmla="*/ 0 h 96"/>
                <a:gd name="T92" fmla="*/ 0 w 110"/>
                <a:gd name="T93" fmla="*/ 0 h 96"/>
                <a:gd name="T94" fmla="*/ 0 w 110"/>
                <a:gd name="T95" fmla="*/ 0 h 96"/>
                <a:gd name="T96" fmla="*/ 0 w 110"/>
                <a:gd name="T97" fmla="*/ 0 h 96"/>
                <a:gd name="T98" fmla="*/ 0 w 110"/>
                <a:gd name="T99" fmla="*/ 0 h 96"/>
                <a:gd name="T100" fmla="*/ 0 w 110"/>
                <a:gd name="T101" fmla="*/ 0 h 96"/>
                <a:gd name="T102" fmla="*/ 0 w 110"/>
                <a:gd name="T103" fmla="*/ 0 h 96"/>
                <a:gd name="T104" fmla="*/ 0 w 110"/>
                <a:gd name="T105" fmla="*/ 0 h 96"/>
                <a:gd name="T106" fmla="*/ 0 w 110"/>
                <a:gd name="T107" fmla="*/ 0 h 96"/>
                <a:gd name="T108" fmla="*/ 0 w 110"/>
                <a:gd name="T109" fmla="*/ 0 h 96"/>
                <a:gd name="T110" fmla="*/ 0 w 110"/>
                <a:gd name="T111" fmla="*/ 0 h 96"/>
                <a:gd name="T112" fmla="*/ 0 w 110"/>
                <a:gd name="T113" fmla="*/ 0 h 96"/>
                <a:gd name="T114" fmla="*/ 0 w 110"/>
                <a:gd name="T115" fmla="*/ 0 h 96"/>
                <a:gd name="T116" fmla="*/ 0 w 110"/>
                <a:gd name="T117" fmla="*/ 0 h 96"/>
                <a:gd name="T118" fmla="*/ 0 w 110"/>
                <a:gd name="T119" fmla="*/ 0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 h="96">
                  <a:moveTo>
                    <a:pt x="110" y="6"/>
                  </a:moveTo>
                  <a:lnTo>
                    <a:pt x="107" y="6"/>
                  </a:lnTo>
                  <a:lnTo>
                    <a:pt x="102" y="7"/>
                  </a:lnTo>
                  <a:lnTo>
                    <a:pt x="98" y="8"/>
                  </a:lnTo>
                  <a:lnTo>
                    <a:pt x="96" y="10"/>
                  </a:lnTo>
                  <a:lnTo>
                    <a:pt x="92" y="11"/>
                  </a:lnTo>
                  <a:lnTo>
                    <a:pt x="90" y="13"/>
                  </a:lnTo>
                  <a:lnTo>
                    <a:pt x="86" y="16"/>
                  </a:lnTo>
                  <a:lnTo>
                    <a:pt x="83" y="17"/>
                  </a:lnTo>
                  <a:lnTo>
                    <a:pt x="79" y="19"/>
                  </a:lnTo>
                  <a:lnTo>
                    <a:pt x="76" y="21"/>
                  </a:lnTo>
                  <a:lnTo>
                    <a:pt x="73" y="24"/>
                  </a:lnTo>
                  <a:lnTo>
                    <a:pt x="70" y="26"/>
                  </a:lnTo>
                  <a:lnTo>
                    <a:pt x="66" y="29"/>
                  </a:lnTo>
                  <a:lnTo>
                    <a:pt x="65" y="32"/>
                  </a:lnTo>
                  <a:lnTo>
                    <a:pt x="60" y="36"/>
                  </a:lnTo>
                  <a:lnTo>
                    <a:pt x="56" y="41"/>
                  </a:lnTo>
                  <a:lnTo>
                    <a:pt x="54" y="45"/>
                  </a:lnTo>
                  <a:lnTo>
                    <a:pt x="52" y="51"/>
                  </a:lnTo>
                  <a:lnTo>
                    <a:pt x="48" y="56"/>
                  </a:lnTo>
                  <a:lnTo>
                    <a:pt x="46" y="61"/>
                  </a:lnTo>
                  <a:lnTo>
                    <a:pt x="43" y="67"/>
                  </a:lnTo>
                  <a:lnTo>
                    <a:pt x="40" y="72"/>
                  </a:lnTo>
                  <a:lnTo>
                    <a:pt x="36" y="77"/>
                  </a:lnTo>
                  <a:lnTo>
                    <a:pt x="34" y="81"/>
                  </a:lnTo>
                  <a:lnTo>
                    <a:pt x="29" y="85"/>
                  </a:lnTo>
                  <a:lnTo>
                    <a:pt x="24" y="89"/>
                  </a:lnTo>
                  <a:lnTo>
                    <a:pt x="19" y="92"/>
                  </a:lnTo>
                  <a:lnTo>
                    <a:pt x="13" y="93"/>
                  </a:lnTo>
                  <a:lnTo>
                    <a:pt x="6" y="95"/>
                  </a:lnTo>
                  <a:lnTo>
                    <a:pt x="0" y="96"/>
                  </a:lnTo>
                  <a:lnTo>
                    <a:pt x="1" y="93"/>
                  </a:lnTo>
                  <a:lnTo>
                    <a:pt x="1" y="91"/>
                  </a:lnTo>
                  <a:lnTo>
                    <a:pt x="7" y="89"/>
                  </a:lnTo>
                  <a:lnTo>
                    <a:pt x="15" y="86"/>
                  </a:lnTo>
                  <a:lnTo>
                    <a:pt x="19" y="83"/>
                  </a:lnTo>
                  <a:lnTo>
                    <a:pt x="25" y="79"/>
                  </a:lnTo>
                  <a:lnTo>
                    <a:pt x="29" y="74"/>
                  </a:lnTo>
                  <a:lnTo>
                    <a:pt x="34" y="69"/>
                  </a:lnTo>
                  <a:lnTo>
                    <a:pt x="37" y="65"/>
                  </a:lnTo>
                  <a:lnTo>
                    <a:pt x="41" y="59"/>
                  </a:lnTo>
                  <a:lnTo>
                    <a:pt x="43" y="53"/>
                  </a:lnTo>
                  <a:lnTo>
                    <a:pt x="47" y="47"/>
                  </a:lnTo>
                  <a:lnTo>
                    <a:pt x="51" y="41"/>
                  </a:lnTo>
                  <a:lnTo>
                    <a:pt x="55" y="35"/>
                  </a:lnTo>
                  <a:lnTo>
                    <a:pt x="59" y="29"/>
                  </a:lnTo>
                  <a:lnTo>
                    <a:pt x="64" y="24"/>
                  </a:lnTo>
                  <a:lnTo>
                    <a:pt x="70" y="19"/>
                  </a:lnTo>
                  <a:lnTo>
                    <a:pt x="76" y="16"/>
                  </a:lnTo>
                  <a:lnTo>
                    <a:pt x="80" y="12"/>
                  </a:lnTo>
                  <a:lnTo>
                    <a:pt x="84" y="11"/>
                  </a:lnTo>
                  <a:lnTo>
                    <a:pt x="89" y="7"/>
                  </a:lnTo>
                  <a:lnTo>
                    <a:pt x="92" y="6"/>
                  </a:lnTo>
                  <a:lnTo>
                    <a:pt x="96" y="4"/>
                  </a:lnTo>
                  <a:lnTo>
                    <a:pt x="101" y="2"/>
                  </a:lnTo>
                  <a:lnTo>
                    <a:pt x="103" y="0"/>
                  </a:lnTo>
                  <a:lnTo>
                    <a:pt x="107" y="0"/>
                  </a:lnTo>
                  <a:lnTo>
                    <a:pt x="108" y="2"/>
                  </a:lnTo>
                  <a:lnTo>
                    <a:pt x="1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36" name="Freeform 1210"/>
            <p:cNvSpPr>
              <a:spLocks/>
            </p:cNvSpPr>
            <p:nvPr/>
          </p:nvSpPr>
          <p:spPr bwMode="auto">
            <a:xfrm>
              <a:off x="3587" y="2116"/>
              <a:ext cx="38" cy="3"/>
            </a:xfrm>
            <a:custGeom>
              <a:avLst/>
              <a:gdLst>
                <a:gd name="T0" fmla="*/ 0 w 152"/>
                <a:gd name="T1" fmla="*/ 0 h 11"/>
                <a:gd name="T2" fmla="*/ 0 w 152"/>
                <a:gd name="T3" fmla="*/ 0 h 11"/>
                <a:gd name="T4" fmla="*/ 0 w 152"/>
                <a:gd name="T5" fmla="*/ 0 h 11"/>
                <a:gd name="T6" fmla="*/ 0 w 152"/>
                <a:gd name="T7" fmla="*/ 0 h 11"/>
                <a:gd name="T8" fmla="*/ 0 w 152"/>
                <a:gd name="T9" fmla="*/ 0 h 11"/>
                <a:gd name="T10" fmla="*/ 0 w 152"/>
                <a:gd name="T11" fmla="*/ 0 h 11"/>
                <a:gd name="T12" fmla="*/ 0 w 152"/>
                <a:gd name="T13" fmla="*/ 0 h 11"/>
                <a:gd name="T14" fmla="*/ 0 w 152"/>
                <a:gd name="T15" fmla="*/ 0 h 11"/>
                <a:gd name="T16" fmla="*/ 0 w 152"/>
                <a:gd name="T17" fmla="*/ 0 h 11"/>
                <a:gd name="T18" fmla="*/ 0 w 152"/>
                <a:gd name="T19" fmla="*/ 0 h 11"/>
                <a:gd name="T20" fmla="*/ 0 w 152"/>
                <a:gd name="T21" fmla="*/ 0 h 11"/>
                <a:gd name="T22" fmla="*/ 0 w 152"/>
                <a:gd name="T23" fmla="*/ 0 h 11"/>
                <a:gd name="T24" fmla="*/ 0 w 152"/>
                <a:gd name="T25" fmla="*/ 0 h 11"/>
                <a:gd name="T26" fmla="*/ 0 w 152"/>
                <a:gd name="T27" fmla="*/ 0 h 11"/>
                <a:gd name="T28" fmla="*/ 0 w 152"/>
                <a:gd name="T29" fmla="*/ 0 h 11"/>
                <a:gd name="T30" fmla="*/ 0 w 152"/>
                <a:gd name="T31" fmla="*/ 0 h 11"/>
                <a:gd name="T32" fmla="*/ 0 w 152"/>
                <a:gd name="T33" fmla="*/ 0 h 11"/>
                <a:gd name="T34" fmla="*/ 0 w 152"/>
                <a:gd name="T35" fmla="*/ 0 h 11"/>
                <a:gd name="T36" fmla="*/ 0 w 152"/>
                <a:gd name="T37" fmla="*/ 0 h 11"/>
                <a:gd name="T38" fmla="*/ 0 w 152"/>
                <a:gd name="T39" fmla="*/ 0 h 11"/>
                <a:gd name="T40" fmla="*/ 0 w 152"/>
                <a:gd name="T41" fmla="*/ 0 h 11"/>
                <a:gd name="T42" fmla="*/ 0 w 152"/>
                <a:gd name="T43" fmla="*/ 0 h 11"/>
                <a:gd name="T44" fmla="*/ 0 w 152"/>
                <a:gd name="T45" fmla="*/ 0 h 11"/>
                <a:gd name="T46" fmla="*/ 0 w 152"/>
                <a:gd name="T47" fmla="*/ 0 h 11"/>
                <a:gd name="T48" fmla="*/ 0 w 152"/>
                <a:gd name="T49" fmla="*/ 0 h 11"/>
                <a:gd name="T50" fmla="*/ 0 w 152"/>
                <a:gd name="T51" fmla="*/ 0 h 11"/>
                <a:gd name="T52" fmla="*/ 0 w 152"/>
                <a:gd name="T53" fmla="*/ 0 h 11"/>
                <a:gd name="T54" fmla="*/ 0 w 152"/>
                <a:gd name="T55" fmla="*/ 0 h 11"/>
                <a:gd name="T56" fmla="*/ 0 w 152"/>
                <a:gd name="T57" fmla="*/ 0 h 11"/>
                <a:gd name="T58" fmla="*/ 0 w 152"/>
                <a:gd name="T59" fmla="*/ 0 h 11"/>
                <a:gd name="T60" fmla="*/ 0 w 152"/>
                <a:gd name="T61" fmla="*/ 0 h 11"/>
                <a:gd name="T62" fmla="*/ 0 w 152"/>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11">
                  <a:moveTo>
                    <a:pt x="152" y="5"/>
                  </a:moveTo>
                  <a:lnTo>
                    <a:pt x="147" y="6"/>
                  </a:lnTo>
                  <a:lnTo>
                    <a:pt x="142" y="7"/>
                  </a:lnTo>
                  <a:lnTo>
                    <a:pt x="137" y="7"/>
                  </a:lnTo>
                  <a:lnTo>
                    <a:pt x="134" y="8"/>
                  </a:lnTo>
                  <a:lnTo>
                    <a:pt x="128" y="8"/>
                  </a:lnTo>
                  <a:lnTo>
                    <a:pt x="123" y="9"/>
                  </a:lnTo>
                  <a:lnTo>
                    <a:pt x="117" y="9"/>
                  </a:lnTo>
                  <a:lnTo>
                    <a:pt x="112" y="9"/>
                  </a:lnTo>
                  <a:lnTo>
                    <a:pt x="106" y="9"/>
                  </a:lnTo>
                  <a:lnTo>
                    <a:pt x="101" y="9"/>
                  </a:lnTo>
                  <a:lnTo>
                    <a:pt x="95" y="9"/>
                  </a:lnTo>
                  <a:lnTo>
                    <a:pt x="91" y="9"/>
                  </a:lnTo>
                  <a:lnTo>
                    <a:pt x="85" y="9"/>
                  </a:lnTo>
                  <a:lnTo>
                    <a:pt x="80" y="9"/>
                  </a:lnTo>
                  <a:lnTo>
                    <a:pt x="74" y="9"/>
                  </a:lnTo>
                  <a:lnTo>
                    <a:pt x="69" y="11"/>
                  </a:lnTo>
                  <a:lnTo>
                    <a:pt x="66" y="11"/>
                  </a:lnTo>
                  <a:lnTo>
                    <a:pt x="61" y="11"/>
                  </a:lnTo>
                  <a:lnTo>
                    <a:pt x="56" y="11"/>
                  </a:lnTo>
                  <a:lnTo>
                    <a:pt x="52" y="11"/>
                  </a:lnTo>
                  <a:lnTo>
                    <a:pt x="49" y="9"/>
                  </a:lnTo>
                  <a:lnTo>
                    <a:pt x="44" y="9"/>
                  </a:lnTo>
                  <a:lnTo>
                    <a:pt x="39" y="9"/>
                  </a:lnTo>
                  <a:lnTo>
                    <a:pt x="36" y="9"/>
                  </a:lnTo>
                  <a:lnTo>
                    <a:pt x="31" y="9"/>
                  </a:lnTo>
                  <a:lnTo>
                    <a:pt x="27" y="9"/>
                  </a:lnTo>
                  <a:lnTo>
                    <a:pt x="22" y="9"/>
                  </a:lnTo>
                  <a:lnTo>
                    <a:pt x="19" y="9"/>
                  </a:lnTo>
                  <a:lnTo>
                    <a:pt x="13" y="9"/>
                  </a:lnTo>
                  <a:lnTo>
                    <a:pt x="9" y="9"/>
                  </a:lnTo>
                  <a:lnTo>
                    <a:pt x="5" y="9"/>
                  </a:lnTo>
                  <a:lnTo>
                    <a:pt x="1" y="9"/>
                  </a:lnTo>
                  <a:lnTo>
                    <a:pt x="1" y="7"/>
                  </a:lnTo>
                  <a:lnTo>
                    <a:pt x="0" y="5"/>
                  </a:lnTo>
                  <a:lnTo>
                    <a:pt x="7" y="5"/>
                  </a:lnTo>
                  <a:lnTo>
                    <a:pt x="13" y="5"/>
                  </a:lnTo>
                  <a:lnTo>
                    <a:pt x="20" y="3"/>
                  </a:lnTo>
                  <a:lnTo>
                    <a:pt x="27" y="3"/>
                  </a:lnTo>
                  <a:lnTo>
                    <a:pt x="33" y="3"/>
                  </a:lnTo>
                  <a:lnTo>
                    <a:pt x="40" y="3"/>
                  </a:lnTo>
                  <a:lnTo>
                    <a:pt x="48" y="3"/>
                  </a:lnTo>
                  <a:lnTo>
                    <a:pt x="55" y="3"/>
                  </a:lnTo>
                  <a:lnTo>
                    <a:pt x="61" y="3"/>
                  </a:lnTo>
                  <a:lnTo>
                    <a:pt x="67" y="3"/>
                  </a:lnTo>
                  <a:lnTo>
                    <a:pt x="74" y="3"/>
                  </a:lnTo>
                  <a:lnTo>
                    <a:pt x="81" y="3"/>
                  </a:lnTo>
                  <a:lnTo>
                    <a:pt x="87" y="2"/>
                  </a:lnTo>
                  <a:lnTo>
                    <a:pt x="94" y="2"/>
                  </a:lnTo>
                  <a:lnTo>
                    <a:pt x="101" y="2"/>
                  </a:lnTo>
                  <a:lnTo>
                    <a:pt x="107" y="2"/>
                  </a:lnTo>
                  <a:lnTo>
                    <a:pt x="113" y="2"/>
                  </a:lnTo>
                  <a:lnTo>
                    <a:pt x="118" y="2"/>
                  </a:lnTo>
                  <a:lnTo>
                    <a:pt x="124" y="2"/>
                  </a:lnTo>
                  <a:lnTo>
                    <a:pt x="129" y="2"/>
                  </a:lnTo>
                  <a:lnTo>
                    <a:pt x="134" y="2"/>
                  </a:lnTo>
                  <a:lnTo>
                    <a:pt x="138" y="1"/>
                  </a:lnTo>
                  <a:lnTo>
                    <a:pt x="143" y="0"/>
                  </a:lnTo>
                  <a:lnTo>
                    <a:pt x="149" y="0"/>
                  </a:lnTo>
                  <a:lnTo>
                    <a:pt x="149" y="1"/>
                  </a:lnTo>
                  <a:lnTo>
                    <a:pt x="150" y="2"/>
                  </a:lnTo>
                  <a:lnTo>
                    <a:pt x="152" y="3"/>
                  </a:lnTo>
                  <a:lnTo>
                    <a:pt x="15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37" name="Freeform 1211"/>
            <p:cNvSpPr>
              <a:spLocks/>
            </p:cNvSpPr>
            <p:nvPr/>
          </p:nvSpPr>
          <p:spPr bwMode="auto">
            <a:xfrm>
              <a:off x="3551" y="2026"/>
              <a:ext cx="37" cy="92"/>
            </a:xfrm>
            <a:custGeom>
              <a:avLst/>
              <a:gdLst>
                <a:gd name="T0" fmla="*/ 0 w 150"/>
                <a:gd name="T1" fmla="*/ 0 h 370"/>
                <a:gd name="T2" fmla="*/ 0 w 150"/>
                <a:gd name="T3" fmla="*/ 0 h 370"/>
                <a:gd name="T4" fmla="*/ 0 w 150"/>
                <a:gd name="T5" fmla="*/ 0 h 370"/>
                <a:gd name="T6" fmla="*/ 0 w 150"/>
                <a:gd name="T7" fmla="*/ 0 h 370"/>
                <a:gd name="T8" fmla="*/ 0 w 150"/>
                <a:gd name="T9" fmla="*/ 0 h 370"/>
                <a:gd name="T10" fmla="*/ 0 w 150"/>
                <a:gd name="T11" fmla="*/ 0 h 370"/>
                <a:gd name="T12" fmla="*/ 0 w 150"/>
                <a:gd name="T13" fmla="*/ 0 h 370"/>
                <a:gd name="T14" fmla="*/ 0 w 150"/>
                <a:gd name="T15" fmla="*/ 0 h 370"/>
                <a:gd name="T16" fmla="*/ 0 w 150"/>
                <a:gd name="T17" fmla="*/ 0 h 370"/>
                <a:gd name="T18" fmla="*/ 0 w 150"/>
                <a:gd name="T19" fmla="*/ 0 h 370"/>
                <a:gd name="T20" fmla="*/ 0 w 150"/>
                <a:gd name="T21" fmla="*/ 0 h 370"/>
                <a:gd name="T22" fmla="*/ 0 w 150"/>
                <a:gd name="T23" fmla="*/ 0 h 370"/>
                <a:gd name="T24" fmla="*/ 0 w 150"/>
                <a:gd name="T25" fmla="*/ 0 h 370"/>
                <a:gd name="T26" fmla="*/ 0 w 150"/>
                <a:gd name="T27" fmla="*/ 0 h 370"/>
                <a:gd name="T28" fmla="*/ 0 w 150"/>
                <a:gd name="T29" fmla="*/ 0 h 370"/>
                <a:gd name="T30" fmla="*/ 0 w 150"/>
                <a:gd name="T31" fmla="*/ 0 h 370"/>
                <a:gd name="T32" fmla="*/ 0 w 150"/>
                <a:gd name="T33" fmla="*/ 0 h 370"/>
                <a:gd name="T34" fmla="*/ 0 w 150"/>
                <a:gd name="T35" fmla="*/ 0 h 370"/>
                <a:gd name="T36" fmla="*/ 0 w 150"/>
                <a:gd name="T37" fmla="*/ 0 h 370"/>
                <a:gd name="T38" fmla="*/ 0 w 150"/>
                <a:gd name="T39" fmla="*/ 0 h 370"/>
                <a:gd name="T40" fmla="*/ 0 w 150"/>
                <a:gd name="T41" fmla="*/ 0 h 370"/>
                <a:gd name="T42" fmla="*/ 0 w 150"/>
                <a:gd name="T43" fmla="*/ 0 h 370"/>
                <a:gd name="T44" fmla="*/ 0 w 150"/>
                <a:gd name="T45" fmla="*/ 0 h 370"/>
                <a:gd name="T46" fmla="*/ 0 w 150"/>
                <a:gd name="T47" fmla="*/ 0 h 370"/>
                <a:gd name="T48" fmla="*/ 0 w 150"/>
                <a:gd name="T49" fmla="*/ 0 h 370"/>
                <a:gd name="T50" fmla="*/ 0 w 150"/>
                <a:gd name="T51" fmla="*/ 0 h 370"/>
                <a:gd name="T52" fmla="*/ 0 w 150"/>
                <a:gd name="T53" fmla="*/ 0 h 370"/>
                <a:gd name="T54" fmla="*/ 0 w 150"/>
                <a:gd name="T55" fmla="*/ 0 h 370"/>
                <a:gd name="T56" fmla="*/ 0 w 150"/>
                <a:gd name="T57" fmla="*/ 0 h 370"/>
                <a:gd name="T58" fmla="*/ 0 w 150"/>
                <a:gd name="T59" fmla="*/ 0 h 370"/>
                <a:gd name="T60" fmla="*/ 0 w 150"/>
                <a:gd name="T61" fmla="*/ 0 h 370"/>
                <a:gd name="T62" fmla="*/ 0 w 150"/>
                <a:gd name="T63" fmla="*/ 0 h 370"/>
                <a:gd name="T64" fmla="*/ 0 w 150"/>
                <a:gd name="T65" fmla="*/ 0 h 370"/>
                <a:gd name="T66" fmla="*/ 0 w 150"/>
                <a:gd name="T67" fmla="*/ 0 h 370"/>
                <a:gd name="T68" fmla="*/ 0 w 150"/>
                <a:gd name="T69" fmla="*/ 0 h 370"/>
                <a:gd name="T70" fmla="*/ 0 w 150"/>
                <a:gd name="T71" fmla="*/ 0 h 370"/>
                <a:gd name="T72" fmla="*/ 0 w 150"/>
                <a:gd name="T73" fmla="*/ 0 h 370"/>
                <a:gd name="T74" fmla="*/ 0 w 150"/>
                <a:gd name="T75" fmla="*/ 0 h 370"/>
                <a:gd name="T76" fmla="*/ 0 w 150"/>
                <a:gd name="T77" fmla="*/ 0 h 370"/>
                <a:gd name="T78" fmla="*/ 0 w 150"/>
                <a:gd name="T79" fmla="*/ 0 h 370"/>
                <a:gd name="T80" fmla="*/ 0 w 150"/>
                <a:gd name="T81" fmla="*/ 0 h 370"/>
                <a:gd name="T82" fmla="*/ 0 w 150"/>
                <a:gd name="T83" fmla="*/ 0 h 370"/>
                <a:gd name="T84" fmla="*/ 0 w 150"/>
                <a:gd name="T85" fmla="*/ 0 h 370"/>
                <a:gd name="T86" fmla="*/ 0 w 150"/>
                <a:gd name="T87" fmla="*/ 0 h 370"/>
                <a:gd name="T88" fmla="*/ 0 w 150"/>
                <a:gd name="T89" fmla="*/ 0 h 370"/>
                <a:gd name="T90" fmla="*/ 0 w 150"/>
                <a:gd name="T91" fmla="*/ 0 h 370"/>
                <a:gd name="T92" fmla="*/ 0 w 150"/>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370">
                  <a:moveTo>
                    <a:pt x="150" y="370"/>
                  </a:moveTo>
                  <a:lnTo>
                    <a:pt x="143" y="370"/>
                  </a:lnTo>
                  <a:lnTo>
                    <a:pt x="137" y="370"/>
                  </a:lnTo>
                  <a:lnTo>
                    <a:pt x="131" y="370"/>
                  </a:lnTo>
                  <a:lnTo>
                    <a:pt x="126" y="369"/>
                  </a:lnTo>
                  <a:lnTo>
                    <a:pt x="120" y="368"/>
                  </a:lnTo>
                  <a:lnTo>
                    <a:pt x="115" y="367"/>
                  </a:lnTo>
                  <a:lnTo>
                    <a:pt x="110" y="364"/>
                  </a:lnTo>
                  <a:lnTo>
                    <a:pt x="106" y="363"/>
                  </a:lnTo>
                  <a:lnTo>
                    <a:pt x="101" y="361"/>
                  </a:lnTo>
                  <a:lnTo>
                    <a:pt x="96" y="358"/>
                  </a:lnTo>
                  <a:lnTo>
                    <a:pt x="91" y="356"/>
                  </a:lnTo>
                  <a:lnTo>
                    <a:pt x="88" y="352"/>
                  </a:lnTo>
                  <a:lnTo>
                    <a:pt x="83" y="350"/>
                  </a:lnTo>
                  <a:lnTo>
                    <a:pt x="79" y="346"/>
                  </a:lnTo>
                  <a:lnTo>
                    <a:pt x="75" y="343"/>
                  </a:lnTo>
                  <a:lnTo>
                    <a:pt x="71" y="340"/>
                  </a:lnTo>
                  <a:lnTo>
                    <a:pt x="66" y="334"/>
                  </a:lnTo>
                  <a:lnTo>
                    <a:pt x="61" y="330"/>
                  </a:lnTo>
                  <a:lnTo>
                    <a:pt x="57" y="325"/>
                  </a:lnTo>
                  <a:lnTo>
                    <a:pt x="51" y="320"/>
                  </a:lnTo>
                  <a:lnTo>
                    <a:pt x="46" y="314"/>
                  </a:lnTo>
                  <a:lnTo>
                    <a:pt x="41" y="309"/>
                  </a:lnTo>
                  <a:lnTo>
                    <a:pt x="36" y="304"/>
                  </a:lnTo>
                  <a:lnTo>
                    <a:pt x="33" y="300"/>
                  </a:lnTo>
                  <a:lnTo>
                    <a:pt x="28" y="294"/>
                  </a:lnTo>
                  <a:lnTo>
                    <a:pt x="23" y="288"/>
                  </a:lnTo>
                  <a:lnTo>
                    <a:pt x="20" y="282"/>
                  </a:lnTo>
                  <a:lnTo>
                    <a:pt x="16" y="277"/>
                  </a:lnTo>
                  <a:lnTo>
                    <a:pt x="12" y="270"/>
                  </a:lnTo>
                  <a:lnTo>
                    <a:pt x="9" y="263"/>
                  </a:lnTo>
                  <a:lnTo>
                    <a:pt x="6" y="257"/>
                  </a:lnTo>
                  <a:lnTo>
                    <a:pt x="5" y="251"/>
                  </a:lnTo>
                  <a:lnTo>
                    <a:pt x="4" y="246"/>
                  </a:lnTo>
                  <a:lnTo>
                    <a:pt x="3" y="241"/>
                  </a:lnTo>
                  <a:lnTo>
                    <a:pt x="2" y="236"/>
                  </a:lnTo>
                  <a:lnTo>
                    <a:pt x="2" y="233"/>
                  </a:lnTo>
                  <a:lnTo>
                    <a:pt x="0" y="228"/>
                  </a:lnTo>
                  <a:lnTo>
                    <a:pt x="0" y="224"/>
                  </a:lnTo>
                  <a:lnTo>
                    <a:pt x="0" y="219"/>
                  </a:lnTo>
                  <a:lnTo>
                    <a:pt x="0" y="216"/>
                  </a:lnTo>
                  <a:lnTo>
                    <a:pt x="0" y="211"/>
                  </a:lnTo>
                  <a:lnTo>
                    <a:pt x="0" y="207"/>
                  </a:lnTo>
                  <a:lnTo>
                    <a:pt x="0" y="203"/>
                  </a:lnTo>
                  <a:lnTo>
                    <a:pt x="2" y="198"/>
                  </a:lnTo>
                  <a:lnTo>
                    <a:pt x="2" y="193"/>
                  </a:lnTo>
                  <a:lnTo>
                    <a:pt x="2" y="189"/>
                  </a:lnTo>
                  <a:lnTo>
                    <a:pt x="2" y="185"/>
                  </a:lnTo>
                  <a:lnTo>
                    <a:pt x="2" y="181"/>
                  </a:lnTo>
                  <a:lnTo>
                    <a:pt x="4" y="169"/>
                  </a:lnTo>
                  <a:lnTo>
                    <a:pt x="5" y="158"/>
                  </a:lnTo>
                  <a:lnTo>
                    <a:pt x="6" y="146"/>
                  </a:lnTo>
                  <a:lnTo>
                    <a:pt x="9" y="136"/>
                  </a:lnTo>
                  <a:lnTo>
                    <a:pt x="11" y="124"/>
                  </a:lnTo>
                  <a:lnTo>
                    <a:pt x="15" y="113"/>
                  </a:lnTo>
                  <a:lnTo>
                    <a:pt x="17" y="101"/>
                  </a:lnTo>
                  <a:lnTo>
                    <a:pt x="22" y="91"/>
                  </a:lnTo>
                  <a:lnTo>
                    <a:pt x="26" y="80"/>
                  </a:lnTo>
                  <a:lnTo>
                    <a:pt x="30" y="71"/>
                  </a:lnTo>
                  <a:lnTo>
                    <a:pt x="36" y="60"/>
                  </a:lnTo>
                  <a:lnTo>
                    <a:pt x="43" y="52"/>
                  </a:lnTo>
                  <a:lnTo>
                    <a:pt x="51" y="42"/>
                  </a:lnTo>
                  <a:lnTo>
                    <a:pt x="60" y="35"/>
                  </a:lnTo>
                  <a:lnTo>
                    <a:pt x="70" y="28"/>
                  </a:lnTo>
                  <a:lnTo>
                    <a:pt x="81" y="21"/>
                  </a:lnTo>
                  <a:lnTo>
                    <a:pt x="84" y="18"/>
                  </a:lnTo>
                  <a:lnTo>
                    <a:pt x="89" y="16"/>
                  </a:lnTo>
                  <a:lnTo>
                    <a:pt x="92" y="12"/>
                  </a:lnTo>
                  <a:lnTo>
                    <a:pt x="97" y="10"/>
                  </a:lnTo>
                  <a:lnTo>
                    <a:pt x="102" y="7"/>
                  </a:lnTo>
                  <a:lnTo>
                    <a:pt x="106" y="5"/>
                  </a:lnTo>
                  <a:lnTo>
                    <a:pt x="110" y="3"/>
                  </a:lnTo>
                  <a:lnTo>
                    <a:pt x="115" y="0"/>
                  </a:lnTo>
                  <a:lnTo>
                    <a:pt x="118" y="1"/>
                  </a:lnTo>
                  <a:lnTo>
                    <a:pt x="120" y="4"/>
                  </a:lnTo>
                  <a:lnTo>
                    <a:pt x="113" y="7"/>
                  </a:lnTo>
                  <a:lnTo>
                    <a:pt x="106" y="11"/>
                  </a:lnTo>
                  <a:lnTo>
                    <a:pt x="98" y="16"/>
                  </a:lnTo>
                  <a:lnTo>
                    <a:pt x="92" y="19"/>
                  </a:lnTo>
                  <a:lnTo>
                    <a:pt x="85" y="24"/>
                  </a:lnTo>
                  <a:lnTo>
                    <a:pt x="78" y="28"/>
                  </a:lnTo>
                  <a:lnTo>
                    <a:pt x="72" y="33"/>
                  </a:lnTo>
                  <a:lnTo>
                    <a:pt x="66" y="39"/>
                  </a:lnTo>
                  <a:lnTo>
                    <a:pt x="60" y="43"/>
                  </a:lnTo>
                  <a:lnTo>
                    <a:pt x="54" y="48"/>
                  </a:lnTo>
                  <a:lnTo>
                    <a:pt x="48" y="54"/>
                  </a:lnTo>
                  <a:lnTo>
                    <a:pt x="45" y="60"/>
                  </a:lnTo>
                  <a:lnTo>
                    <a:pt x="40" y="66"/>
                  </a:lnTo>
                  <a:lnTo>
                    <a:pt x="36" y="73"/>
                  </a:lnTo>
                  <a:lnTo>
                    <a:pt x="33" y="80"/>
                  </a:lnTo>
                  <a:lnTo>
                    <a:pt x="30" y="88"/>
                  </a:lnTo>
                  <a:lnTo>
                    <a:pt x="28" y="96"/>
                  </a:lnTo>
                  <a:lnTo>
                    <a:pt x="24" y="104"/>
                  </a:lnTo>
                  <a:lnTo>
                    <a:pt x="22" y="113"/>
                  </a:lnTo>
                  <a:lnTo>
                    <a:pt x="20" y="122"/>
                  </a:lnTo>
                  <a:lnTo>
                    <a:pt x="17" y="131"/>
                  </a:lnTo>
                  <a:lnTo>
                    <a:pt x="15" y="139"/>
                  </a:lnTo>
                  <a:lnTo>
                    <a:pt x="14" y="149"/>
                  </a:lnTo>
                  <a:lnTo>
                    <a:pt x="11" y="158"/>
                  </a:lnTo>
                  <a:lnTo>
                    <a:pt x="10" y="168"/>
                  </a:lnTo>
                  <a:lnTo>
                    <a:pt x="9" y="176"/>
                  </a:lnTo>
                  <a:lnTo>
                    <a:pt x="8" y="186"/>
                  </a:lnTo>
                  <a:lnTo>
                    <a:pt x="8" y="195"/>
                  </a:lnTo>
                  <a:lnTo>
                    <a:pt x="6" y="205"/>
                  </a:lnTo>
                  <a:lnTo>
                    <a:pt x="6" y="215"/>
                  </a:lnTo>
                  <a:lnTo>
                    <a:pt x="6" y="224"/>
                  </a:lnTo>
                  <a:lnTo>
                    <a:pt x="8" y="234"/>
                  </a:lnTo>
                  <a:lnTo>
                    <a:pt x="9" y="240"/>
                  </a:lnTo>
                  <a:lnTo>
                    <a:pt x="10" y="246"/>
                  </a:lnTo>
                  <a:lnTo>
                    <a:pt x="11" y="253"/>
                  </a:lnTo>
                  <a:lnTo>
                    <a:pt x="15" y="259"/>
                  </a:lnTo>
                  <a:lnTo>
                    <a:pt x="17" y="265"/>
                  </a:lnTo>
                  <a:lnTo>
                    <a:pt x="20" y="271"/>
                  </a:lnTo>
                  <a:lnTo>
                    <a:pt x="23" y="277"/>
                  </a:lnTo>
                  <a:lnTo>
                    <a:pt x="28" y="283"/>
                  </a:lnTo>
                  <a:lnTo>
                    <a:pt x="30" y="289"/>
                  </a:lnTo>
                  <a:lnTo>
                    <a:pt x="35" y="294"/>
                  </a:lnTo>
                  <a:lnTo>
                    <a:pt x="40" y="300"/>
                  </a:lnTo>
                  <a:lnTo>
                    <a:pt x="45" y="306"/>
                  </a:lnTo>
                  <a:lnTo>
                    <a:pt x="49" y="310"/>
                  </a:lnTo>
                  <a:lnTo>
                    <a:pt x="55" y="315"/>
                  </a:lnTo>
                  <a:lnTo>
                    <a:pt x="60" y="320"/>
                  </a:lnTo>
                  <a:lnTo>
                    <a:pt x="67" y="326"/>
                  </a:lnTo>
                  <a:lnTo>
                    <a:pt x="71" y="330"/>
                  </a:lnTo>
                  <a:lnTo>
                    <a:pt x="75" y="333"/>
                  </a:lnTo>
                  <a:lnTo>
                    <a:pt x="78" y="337"/>
                  </a:lnTo>
                  <a:lnTo>
                    <a:pt x="83" y="342"/>
                  </a:lnTo>
                  <a:lnTo>
                    <a:pt x="88" y="344"/>
                  </a:lnTo>
                  <a:lnTo>
                    <a:pt x="92" y="348"/>
                  </a:lnTo>
                  <a:lnTo>
                    <a:pt x="97" y="351"/>
                  </a:lnTo>
                  <a:lnTo>
                    <a:pt x="102" y="355"/>
                  </a:lnTo>
                  <a:lnTo>
                    <a:pt x="107" y="357"/>
                  </a:lnTo>
                  <a:lnTo>
                    <a:pt x="112" y="360"/>
                  </a:lnTo>
                  <a:lnTo>
                    <a:pt x="118" y="361"/>
                  </a:lnTo>
                  <a:lnTo>
                    <a:pt x="124" y="363"/>
                  </a:lnTo>
                  <a:lnTo>
                    <a:pt x="128" y="364"/>
                  </a:lnTo>
                  <a:lnTo>
                    <a:pt x="134" y="366"/>
                  </a:lnTo>
                  <a:lnTo>
                    <a:pt x="140" y="366"/>
                  </a:lnTo>
                  <a:lnTo>
                    <a:pt x="146" y="366"/>
                  </a:lnTo>
                  <a:lnTo>
                    <a:pt x="148" y="368"/>
                  </a:lnTo>
                  <a:lnTo>
                    <a:pt x="15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38" name="Freeform 1212"/>
            <p:cNvSpPr>
              <a:spLocks/>
            </p:cNvSpPr>
            <p:nvPr/>
          </p:nvSpPr>
          <p:spPr bwMode="auto">
            <a:xfrm>
              <a:off x="3578" y="1976"/>
              <a:ext cx="91" cy="52"/>
            </a:xfrm>
            <a:custGeom>
              <a:avLst/>
              <a:gdLst>
                <a:gd name="T0" fmla="*/ 0 w 361"/>
                <a:gd name="T1" fmla="*/ 0 h 208"/>
                <a:gd name="T2" fmla="*/ 0 w 361"/>
                <a:gd name="T3" fmla="*/ 0 h 208"/>
                <a:gd name="T4" fmla="*/ 0 w 361"/>
                <a:gd name="T5" fmla="*/ 0 h 208"/>
                <a:gd name="T6" fmla="*/ 0 w 361"/>
                <a:gd name="T7" fmla="*/ 0 h 208"/>
                <a:gd name="T8" fmla="*/ 0 w 361"/>
                <a:gd name="T9" fmla="*/ 0 h 208"/>
                <a:gd name="T10" fmla="*/ 0 w 361"/>
                <a:gd name="T11" fmla="*/ 0 h 208"/>
                <a:gd name="T12" fmla="*/ 0 w 361"/>
                <a:gd name="T13" fmla="*/ 0 h 208"/>
                <a:gd name="T14" fmla="*/ 0 w 361"/>
                <a:gd name="T15" fmla="*/ 0 h 208"/>
                <a:gd name="T16" fmla="*/ 0 w 361"/>
                <a:gd name="T17" fmla="*/ 0 h 208"/>
                <a:gd name="T18" fmla="*/ 0 w 361"/>
                <a:gd name="T19" fmla="*/ 0 h 208"/>
                <a:gd name="T20" fmla="*/ 0 w 361"/>
                <a:gd name="T21" fmla="*/ 0 h 208"/>
                <a:gd name="T22" fmla="*/ 0 w 361"/>
                <a:gd name="T23" fmla="*/ 0 h 208"/>
                <a:gd name="T24" fmla="*/ 0 w 361"/>
                <a:gd name="T25" fmla="*/ 0 h 208"/>
                <a:gd name="T26" fmla="*/ 0 w 361"/>
                <a:gd name="T27" fmla="*/ 0 h 208"/>
                <a:gd name="T28" fmla="*/ 0 w 361"/>
                <a:gd name="T29" fmla="*/ 0 h 208"/>
                <a:gd name="T30" fmla="*/ 0 w 361"/>
                <a:gd name="T31" fmla="*/ 0 h 208"/>
                <a:gd name="T32" fmla="*/ 0 w 361"/>
                <a:gd name="T33" fmla="*/ 0 h 208"/>
                <a:gd name="T34" fmla="*/ 0 w 361"/>
                <a:gd name="T35" fmla="*/ 0 h 208"/>
                <a:gd name="T36" fmla="*/ 0 w 361"/>
                <a:gd name="T37" fmla="*/ 0 h 208"/>
                <a:gd name="T38" fmla="*/ 0 w 361"/>
                <a:gd name="T39" fmla="*/ 0 h 208"/>
                <a:gd name="T40" fmla="*/ 0 w 361"/>
                <a:gd name="T41" fmla="*/ 0 h 208"/>
                <a:gd name="T42" fmla="*/ 0 w 361"/>
                <a:gd name="T43" fmla="*/ 0 h 208"/>
                <a:gd name="T44" fmla="*/ 0 w 361"/>
                <a:gd name="T45" fmla="*/ 0 h 208"/>
                <a:gd name="T46" fmla="*/ 0 w 361"/>
                <a:gd name="T47" fmla="*/ 0 h 208"/>
                <a:gd name="T48" fmla="*/ 0 w 361"/>
                <a:gd name="T49" fmla="*/ 0 h 208"/>
                <a:gd name="T50" fmla="*/ 0 w 361"/>
                <a:gd name="T51" fmla="*/ 0 h 208"/>
                <a:gd name="T52" fmla="*/ 0 w 361"/>
                <a:gd name="T53" fmla="*/ 0 h 208"/>
                <a:gd name="T54" fmla="*/ 0 w 361"/>
                <a:gd name="T55" fmla="*/ 0 h 208"/>
                <a:gd name="T56" fmla="*/ 0 w 361"/>
                <a:gd name="T57" fmla="*/ 0 h 208"/>
                <a:gd name="T58" fmla="*/ 0 w 361"/>
                <a:gd name="T59" fmla="*/ 0 h 208"/>
                <a:gd name="T60" fmla="*/ 0 w 361"/>
                <a:gd name="T61" fmla="*/ 0 h 208"/>
                <a:gd name="T62" fmla="*/ 0 w 361"/>
                <a:gd name="T63" fmla="*/ 0 h 208"/>
                <a:gd name="T64" fmla="*/ 0 w 361"/>
                <a:gd name="T65" fmla="*/ 0 h 208"/>
                <a:gd name="T66" fmla="*/ 0 w 361"/>
                <a:gd name="T67" fmla="*/ 0 h 208"/>
                <a:gd name="T68" fmla="*/ 0 w 361"/>
                <a:gd name="T69" fmla="*/ 0 h 208"/>
                <a:gd name="T70" fmla="*/ 0 w 361"/>
                <a:gd name="T71" fmla="*/ 0 h 208"/>
                <a:gd name="T72" fmla="*/ 0 w 361"/>
                <a:gd name="T73" fmla="*/ 0 h 208"/>
                <a:gd name="T74" fmla="*/ 0 w 361"/>
                <a:gd name="T75" fmla="*/ 0 h 208"/>
                <a:gd name="T76" fmla="*/ 0 w 361"/>
                <a:gd name="T77" fmla="*/ 0 h 208"/>
                <a:gd name="T78" fmla="*/ 0 w 361"/>
                <a:gd name="T79" fmla="*/ 0 h 208"/>
                <a:gd name="T80" fmla="*/ 0 w 361"/>
                <a:gd name="T81" fmla="*/ 0 h 208"/>
                <a:gd name="T82" fmla="*/ 0 w 361"/>
                <a:gd name="T83" fmla="*/ 0 h 208"/>
                <a:gd name="T84" fmla="*/ 0 w 361"/>
                <a:gd name="T85" fmla="*/ 0 h 208"/>
                <a:gd name="T86" fmla="*/ 0 w 361"/>
                <a:gd name="T87" fmla="*/ 0 h 208"/>
                <a:gd name="T88" fmla="*/ 0 w 361"/>
                <a:gd name="T89" fmla="*/ 0 h 208"/>
                <a:gd name="T90" fmla="*/ 0 w 361"/>
                <a:gd name="T91" fmla="*/ 0 h 208"/>
                <a:gd name="T92" fmla="*/ 0 w 361"/>
                <a:gd name="T93" fmla="*/ 0 h 208"/>
                <a:gd name="T94" fmla="*/ 0 w 361"/>
                <a:gd name="T95" fmla="*/ 0 h 208"/>
                <a:gd name="T96" fmla="*/ 0 w 361"/>
                <a:gd name="T97" fmla="*/ 0 h 208"/>
                <a:gd name="T98" fmla="*/ 0 w 361"/>
                <a:gd name="T99" fmla="*/ 0 h 208"/>
                <a:gd name="T100" fmla="*/ 0 w 361"/>
                <a:gd name="T101" fmla="*/ 0 h 208"/>
                <a:gd name="T102" fmla="*/ 0 w 361"/>
                <a:gd name="T103" fmla="*/ 0 h 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1" h="208">
                  <a:moveTo>
                    <a:pt x="361" y="4"/>
                  </a:moveTo>
                  <a:lnTo>
                    <a:pt x="358" y="4"/>
                  </a:lnTo>
                  <a:lnTo>
                    <a:pt x="354" y="5"/>
                  </a:lnTo>
                  <a:lnTo>
                    <a:pt x="350" y="5"/>
                  </a:lnTo>
                  <a:lnTo>
                    <a:pt x="346" y="6"/>
                  </a:lnTo>
                  <a:lnTo>
                    <a:pt x="342" y="6"/>
                  </a:lnTo>
                  <a:lnTo>
                    <a:pt x="338" y="9"/>
                  </a:lnTo>
                  <a:lnTo>
                    <a:pt x="333" y="10"/>
                  </a:lnTo>
                  <a:lnTo>
                    <a:pt x="328" y="11"/>
                  </a:lnTo>
                  <a:lnTo>
                    <a:pt x="323" y="12"/>
                  </a:lnTo>
                  <a:lnTo>
                    <a:pt x="318" y="14"/>
                  </a:lnTo>
                  <a:lnTo>
                    <a:pt x="314" y="16"/>
                  </a:lnTo>
                  <a:lnTo>
                    <a:pt x="309" y="18"/>
                  </a:lnTo>
                  <a:lnTo>
                    <a:pt x="304" y="21"/>
                  </a:lnTo>
                  <a:lnTo>
                    <a:pt x="300" y="24"/>
                  </a:lnTo>
                  <a:lnTo>
                    <a:pt x="296" y="28"/>
                  </a:lnTo>
                  <a:lnTo>
                    <a:pt x="292" y="31"/>
                  </a:lnTo>
                  <a:lnTo>
                    <a:pt x="285" y="37"/>
                  </a:lnTo>
                  <a:lnTo>
                    <a:pt x="280" y="43"/>
                  </a:lnTo>
                  <a:lnTo>
                    <a:pt x="275" y="49"/>
                  </a:lnTo>
                  <a:lnTo>
                    <a:pt x="271" y="57"/>
                  </a:lnTo>
                  <a:lnTo>
                    <a:pt x="266" y="63"/>
                  </a:lnTo>
                  <a:lnTo>
                    <a:pt x="261" y="70"/>
                  </a:lnTo>
                  <a:lnTo>
                    <a:pt x="256" y="76"/>
                  </a:lnTo>
                  <a:lnTo>
                    <a:pt x="251" y="83"/>
                  </a:lnTo>
                  <a:lnTo>
                    <a:pt x="247" y="89"/>
                  </a:lnTo>
                  <a:lnTo>
                    <a:pt x="242" y="95"/>
                  </a:lnTo>
                  <a:lnTo>
                    <a:pt x="236" y="100"/>
                  </a:lnTo>
                  <a:lnTo>
                    <a:pt x="230" y="106"/>
                  </a:lnTo>
                  <a:lnTo>
                    <a:pt x="223" y="109"/>
                  </a:lnTo>
                  <a:lnTo>
                    <a:pt x="217" y="114"/>
                  </a:lnTo>
                  <a:lnTo>
                    <a:pt x="210" y="118"/>
                  </a:lnTo>
                  <a:lnTo>
                    <a:pt x="202" y="121"/>
                  </a:lnTo>
                  <a:lnTo>
                    <a:pt x="198" y="124"/>
                  </a:lnTo>
                  <a:lnTo>
                    <a:pt x="194" y="125"/>
                  </a:lnTo>
                  <a:lnTo>
                    <a:pt x="189" y="127"/>
                  </a:lnTo>
                  <a:lnTo>
                    <a:pt x="186" y="129"/>
                  </a:lnTo>
                  <a:lnTo>
                    <a:pt x="182" y="130"/>
                  </a:lnTo>
                  <a:lnTo>
                    <a:pt x="178" y="132"/>
                  </a:lnTo>
                  <a:lnTo>
                    <a:pt x="174" y="133"/>
                  </a:lnTo>
                  <a:lnTo>
                    <a:pt x="170" y="135"/>
                  </a:lnTo>
                  <a:lnTo>
                    <a:pt x="165" y="136"/>
                  </a:lnTo>
                  <a:lnTo>
                    <a:pt x="162" y="137"/>
                  </a:lnTo>
                  <a:lnTo>
                    <a:pt x="157" y="138"/>
                  </a:lnTo>
                  <a:lnTo>
                    <a:pt x="153" y="139"/>
                  </a:lnTo>
                  <a:lnTo>
                    <a:pt x="149" y="141"/>
                  </a:lnTo>
                  <a:lnTo>
                    <a:pt x="144" y="142"/>
                  </a:lnTo>
                  <a:lnTo>
                    <a:pt x="140" y="144"/>
                  </a:lnTo>
                  <a:lnTo>
                    <a:pt x="135" y="145"/>
                  </a:lnTo>
                  <a:lnTo>
                    <a:pt x="131" y="146"/>
                  </a:lnTo>
                  <a:lnTo>
                    <a:pt x="126" y="148"/>
                  </a:lnTo>
                  <a:lnTo>
                    <a:pt x="120" y="150"/>
                  </a:lnTo>
                  <a:lnTo>
                    <a:pt x="115" y="151"/>
                  </a:lnTo>
                  <a:lnTo>
                    <a:pt x="110" y="152"/>
                  </a:lnTo>
                  <a:lnTo>
                    <a:pt x="106" y="155"/>
                  </a:lnTo>
                  <a:lnTo>
                    <a:pt x="100" y="157"/>
                  </a:lnTo>
                  <a:lnTo>
                    <a:pt x="95" y="160"/>
                  </a:lnTo>
                  <a:lnTo>
                    <a:pt x="89" y="161"/>
                  </a:lnTo>
                  <a:lnTo>
                    <a:pt x="84" y="163"/>
                  </a:lnTo>
                  <a:lnTo>
                    <a:pt x="78" y="166"/>
                  </a:lnTo>
                  <a:lnTo>
                    <a:pt x="73" y="168"/>
                  </a:lnTo>
                  <a:lnTo>
                    <a:pt x="67" y="170"/>
                  </a:lnTo>
                  <a:lnTo>
                    <a:pt x="62" y="173"/>
                  </a:lnTo>
                  <a:lnTo>
                    <a:pt x="58" y="175"/>
                  </a:lnTo>
                  <a:lnTo>
                    <a:pt x="53" y="178"/>
                  </a:lnTo>
                  <a:lnTo>
                    <a:pt x="49" y="179"/>
                  </a:lnTo>
                  <a:lnTo>
                    <a:pt x="46" y="181"/>
                  </a:lnTo>
                  <a:lnTo>
                    <a:pt x="42" y="182"/>
                  </a:lnTo>
                  <a:lnTo>
                    <a:pt x="40" y="184"/>
                  </a:lnTo>
                  <a:lnTo>
                    <a:pt x="36" y="186"/>
                  </a:lnTo>
                  <a:lnTo>
                    <a:pt x="33" y="187"/>
                  </a:lnTo>
                  <a:lnTo>
                    <a:pt x="30" y="190"/>
                  </a:lnTo>
                  <a:lnTo>
                    <a:pt x="27" y="192"/>
                  </a:lnTo>
                  <a:lnTo>
                    <a:pt x="24" y="193"/>
                  </a:lnTo>
                  <a:lnTo>
                    <a:pt x="21" y="196"/>
                  </a:lnTo>
                  <a:lnTo>
                    <a:pt x="17" y="197"/>
                  </a:lnTo>
                  <a:lnTo>
                    <a:pt x="15" y="199"/>
                  </a:lnTo>
                  <a:lnTo>
                    <a:pt x="11" y="200"/>
                  </a:lnTo>
                  <a:lnTo>
                    <a:pt x="7" y="203"/>
                  </a:lnTo>
                  <a:lnTo>
                    <a:pt x="5" y="205"/>
                  </a:lnTo>
                  <a:lnTo>
                    <a:pt x="1" y="208"/>
                  </a:lnTo>
                  <a:lnTo>
                    <a:pt x="0" y="202"/>
                  </a:lnTo>
                  <a:lnTo>
                    <a:pt x="3" y="199"/>
                  </a:lnTo>
                  <a:lnTo>
                    <a:pt x="7" y="197"/>
                  </a:lnTo>
                  <a:lnTo>
                    <a:pt x="12" y="193"/>
                  </a:lnTo>
                  <a:lnTo>
                    <a:pt x="17" y="191"/>
                  </a:lnTo>
                  <a:lnTo>
                    <a:pt x="21" y="187"/>
                  </a:lnTo>
                  <a:lnTo>
                    <a:pt x="25" y="185"/>
                  </a:lnTo>
                  <a:lnTo>
                    <a:pt x="29" y="182"/>
                  </a:lnTo>
                  <a:lnTo>
                    <a:pt x="31" y="182"/>
                  </a:lnTo>
                  <a:lnTo>
                    <a:pt x="37" y="179"/>
                  </a:lnTo>
                  <a:lnTo>
                    <a:pt x="42" y="176"/>
                  </a:lnTo>
                  <a:lnTo>
                    <a:pt x="48" y="174"/>
                  </a:lnTo>
                  <a:lnTo>
                    <a:pt x="54" y="172"/>
                  </a:lnTo>
                  <a:lnTo>
                    <a:pt x="59" y="169"/>
                  </a:lnTo>
                  <a:lnTo>
                    <a:pt x="65" y="167"/>
                  </a:lnTo>
                  <a:lnTo>
                    <a:pt x="70" y="164"/>
                  </a:lnTo>
                  <a:lnTo>
                    <a:pt x="76" y="162"/>
                  </a:lnTo>
                  <a:lnTo>
                    <a:pt x="82" y="158"/>
                  </a:lnTo>
                  <a:lnTo>
                    <a:pt x="88" y="156"/>
                  </a:lnTo>
                  <a:lnTo>
                    <a:pt x="92" y="154"/>
                  </a:lnTo>
                  <a:lnTo>
                    <a:pt x="98" y="151"/>
                  </a:lnTo>
                  <a:lnTo>
                    <a:pt x="104" y="149"/>
                  </a:lnTo>
                  <a:lnTo>
                    <a:pt x="110" y="146"/>
                  </a:lnTo>
                  <a:lnTo>
                    <a:pt x="115" y="145"/>
                  </a:lnTo>
                  <a:lnTo>
                    <a:pt x="121" y="143"/>
                  </a:lnTo>
                  <a:lnTo>
                    <a:pt x="127" y="141"/>
                  </a:lnTo>
                  <a:lnTo>
                    <a:pt x="134" y="139"/>
                  </a:lnTo>
                  <a:lnTo>
                    <a:pt x="140" y="137"/>
                  </a:lnTo>
                  <a:lnTo>
                    <a:pt x="147" y="135"/>
                  </a:lnTo>
                  <a:lnTo>
                    <a:pt x="152" y="133"/>
                  </a:lnTo>
                  <a:lnTo>
                    <a:pt x="159" y="131"/>
                  </a:lnTo>
                  <a:lnTo>
                    <a:pt x="165" y="129"/>
                  </a:lnTo>
                  <a:lnTo>
                    <a:pt x="172" y="127"/>
                  </a:lnTo>
                  <a:lnTo>
                    <a:pt x="178" y="125"/>
                  </a:lnTo>
                  <a:lnTo>
                    <a:pt x="183" y="123"/>
                  </a:lnTo>
                  <a:lnTo>
                    <a:pt x="189" y="120"/>
                  </a:lnTo>
                  <a:lnTo>
                    <a:pt x="196" y="118"/>
                  </a:lnTo>
                  <a:lnTo>
                    <a:pt x="202" y="114"/>
                  </a:lnTo>
                  <a:lnTo>
                    <a:pt x="208" y="112"/>
                  </a:lnTo>
                  <a:lnTo>
                    <a:pt x="214" y="108"/>
                  </a:lnTo>
                  <a:lnTo>
                    <a:pt x="220" y="106"/>
                  </a:lnTo>
                  <a:lnTo>
                    <a:pt x="226" y="100"/>
                  </a:lnTo>
                  <a:lnTo>
                    <a:pt x="232" y="94"/>
                  </a:lnTo>
                  <a:lnTo>
                    <a:pt x="238" y="88"/>
                  </a:lnTo>
                  <a:lnTo>
                    <a:pt x="243" y="82"/>
                  </a:lnTo>
                  <a:lnTo>
                    <a:pt x="248" y="76"/>
                  </a:lnTo>
                  <a:lnTo>
                    <a:pt x="253" y="70"/>
                  </a:lnTo>
                  <a:lnTo>
                    <a:pt x="256" y="64"/>
                  </a:lnTo>
                  <a:lnTo>
                    <a:pt x="261" y="58"/>
                  </a:lnTo>
                  <a:lnTo>
                    <a:pt x="266" y="51"/>
                  </a:lnTo>
                  <a:lnTo>
                    <a:pt x="269" y="45"/>
                  </a:lnTo>
                  <a:lnTo>
                    <a:pt x="274" y="39"/>
                  </a:lnTo>
                  <a:lnTo>
                    <a:pt x="279" y="33"/>
                  </a:lnTo>
                  <a:lnTo>
                    <a:pt x="284" y="28"/>
                  </a:lnTo>
                  <a:lnTo>
                    <a:pt x="290" y="23"/>
                  </a:lnTo>
                  <a:lnTo>
                    <a:pt x="297" y="18"/>
                  </a:lnTo>
                  <a:lnTo>
                    <a:pt x="304" y="15"/>
                  </a:lnTo>
                  <a:lnTo>
                    <a:pt x="306" y="12"/>
                  </a:lnTo>
                  <a:lnTo>
                    <a:pt x="310" y="11"/>
                  </a:lnTo>
                  <a:lnTo>
                    <a:pt x="312" y="10"/>
                  </a:lnTo>
                  <a:lnTo>
                    <a:pt x="316" y="9"/>
                  </a:lnTo>
                  <a:lnTo>
                    <a:pt x="320" y="6"/>
                  </a:lnTo>
                  <a:lnTo>
                    <a:pt x="322" y="6"/>
                  </a:lnTo>
                  <a:lnTo>
                    <a:pt x="326" y="5"/>
                  </a:lnTo>
                  <a:lnTo>
                    <a:pt x="329" y="5"/>
                  </a:lnTo>
                  <a:lnTo>
                    <a:pt x="333" y="4"/>
                  </a:lnTo>
                  <a:lnTo>
                    <a:pt x="336" y="3"/>
                  </a:lnTo>
                  <a:lnTo>
                    <a:pt x="340" y="2"/>
                  </a:lnTo>
                  <a:lnTo>
                    <a:pt x="344" y="2"/>
                  </a:lnTo>
                  <a:lnTo>
                    <a:pt x="347" y="2"/>
                  </a:lnTo>
                  <a:lnTo>
                    <a:pt x="351" y="0"/>
                  </a:lnTo>
                  <a:lnTo>
                    <a:pt x="354" y="0"/>
                  </a:lnTo>
                  <a:lnTo>
                    <a:pt x="358" y="0"/>
                  </a:lnTo>
                  <a:lnTo>
                    <a:pt x="359" y="2"/>
                  </a:lnTo>
                  <a:lnTo>
                    <a:pt x="36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39" name="Freeform 1213"/>
            <p:cNvSpPr>
              <a:spLocks/>
            </p:cNvSpPr>
            <p:nvPr/>
          </p:nvSpPr>
          <p:spPr bwMode="auto">
            <a:xfrm>
              <a:off x="3667" y="1974"/>
              <a:ext cx="41" cy="3"/>
            </a:xfrm>
            <a:custGeom>
              <a:avLst/>
              <a:gdLst>
                <a:gd name="T0" fmla="*/ 0 w 168"/>
                <a:gd name="T1" fmla="*/ 0 h 13"/>
                <a:gd name="T2" fmla="*/ 0 w 168"/>
                <a:gd name="T3" fmla="*/ 0 h 13"/>
                <a:gd name="T4" fmla="*/ 0 w 168"/>
                <a:gd name="T5" fmla="*/ 0 h 13"/>
                <a:gd name="T6" fmla="*/ 0 w 168"/>
                <a:gd name="T7" fmla="*/ 0 h 13"/>
                <a:gd name="T8" fmla="*/ 0 w 168"/>
                <a:gd name="T9" fmla="*/ 0 h 13"/>
                <a:gd name="T10" fmla="*/ 0 w 168"/>
                <a:gd name="T11" fmla="*/ 0 h 13"/>
                <a:gd name="T12" fmla="*/ 0 w 168"/>
                <a:gd name="T13" fmla="*/ 0 h 13"/>
                <a:gd name="T14" fmla="*/ 0 w 168"/>
                <a:gd name="T15" fmla="*/ 0 h 13"/>
                <a:gd name="T16" fmla="*/ 0 w 168"/>
                <a:gd name="T17" fmla="*/ 0 h 13"/>
                <a:gd name="T18" fmla="*/ 0 w 168"/>
                <a:gd name="T19" fmla="*/ 0 h 13"/>
                <a:gd name="T20" fmla="*/ 0 w 168"/>
                <a:gd name="T21" fmla="*/ 0 h 13"/>
                <a:gd name="T22" fmla="*/ 0 w 168"/>
                <a:gd name="T23" fmla="*/ 0 h 13"/>
                <a:gd name="T24" fmla="*/ 0 w 168"/>
                <a:gd name="T25" fmla="*/ 0 h 13"/>
                <a:gd name="T26" fmla="*/ 0 w 168"/>
                <a:gd name="T27" fmla="*/ 0 h 13"/>
                <a:gd name="T28" fmla="*/ 0 w 168"/>
                <a:gd name="T29" fmla="*/ 0 h 13"/>
                <a:gd name="T30" fmla="*/ 0 w 168"/>
                <a:gd name="T31" fmla="*/ 0 h 13"/>
                <a:gd name="T32" fmla="*/ 0 w 168"/>
                <a:gd name="T33" fmla="*/ 0 h 13"/>
                <a:gd name="T34" fmla="*/ 0 w 168"/>
                <a:gd name="T35" fmla="*/ 0 h 13"/>
                <a:gd name="T36" fmla="*/ 0 w 168"/>
                <a:gd name="T37" fmla="*/ 0 h 13"/>
                <a:gd name="T38" fmla="*/ 0 w 168"/>
                <a:gd name="T39" fmla="*/ 0 h 13"/>
                <a:gd name="T40" fmla="*/ 0 w 168"/>
                <a:gd name="T41" fmla="*/ 0 h 13"/>
                <a:gd name="T42" fmla="*/ 0 w 168"/>
                <a:gd name="T43" fmla="*/ 0 h 13"/>
                <a:gd name="T44" fmla="*/ 0 w 168"/>
                <a:gd name="T45" fmla="*/ 0 h 13"/>
                <a:gd name="T46" fmla="*/ 0 w 168"/>
                <a:gd name="T47" fmla="*/ 0 h 13"/>
                <a:gd name="T48" fmla="*/ 0 w 168"/>
                <a:gd name="T49" fmla="*/ 0 h 13"/>
                <a:gd name="T50" fmla="*/ 0 w 168"/>
                <a:gd name="T51" fmla="*/ 0 h 13"/>
                <a:gd name="T52" fmla="*/ 0 w 168"/>
                <a:gd name="T53" fmla="*/ 0 h 13"/>
                <a:gd name="T54" fmla="*/ 0 w 168"/>
                <a:gd name="T55" fmla="*/ 0 h 13"/>
                <a:gd name="T56" fmla="*/ 0 w 168"/>
                <a:gd name="T57" fmla="*/ 0 h 13"/>
                <a:gd name="T58" fmla="*/ 0 w 168"/>
                <a:gd name="T59" fmla="*/ 0 h 13"/>
                <a:gd name="T60" fmla="*/ 0 w 168"/>
                <a:gd name="T61" fmla="*/ 0 h 13"/>
                <a:gd name="T62" fmla="*/ 0 w 168"/>
                <a:gd name="T63" fmla="*/ 0 h 13"/>
                <a:gd name="T64" fmla="*/ 0 w 168"/>
                <a:gd name="T65" fmla="*/ 0 h 13"/>
                <a:gd name="T66" fmla="*/ 0 w 168"/>
                <a:gd name="T67" fmla="*/ 0 h 13"/>
                <a:gd name="T68" fmla="*/ 0 w 168"/>
                <a:gd name="T69" fmla="*/ 0 h 13"/>
                <a:gd name="T70" fmla="*/ 0 w 168"/>
                <a:gd name="T71" fmla="*/ 0 h 13"/>
                <a:gd name="T72" fmla="*/ 0 w 168"/>
                <a:gd name="T73" fmla="*/ 0 h 13"/>
                <a:gd name="T74" fmla="*/ 0 w 168"/>
                <a:gd name="T75" fmla="*/ 0 h 13"/>
                <a:gd name="T76" fmla="*/ 0 w 168"/>
                <a:gd name="T77" fmla="*/ 0 h 13"/>
                <a:gd name="T78" fmla="*/ 0 w 168"/>
                <a:gd name="T79" fmla="*/ 0 h 13"/>
                <a:gd name="T80" fmla="*/ 0 w 168"/>
                <a:gd name="T81" fmla="*/ 0 h 13"/>
                <a:gd name="T82" fmla="*/ 0 w 168"/>
                <a:gd name="T83" fmla="*/ 0 h 13"/>
                <a:gd name="T84" fmla="*/ 0 w 168"/>
                <a:gd name="T85" fmla="*/ 0 h 13"/>
                <a:gd name="T86" fmla="*/ 0 w 168"/>
                <a:gd name="T87" fmla="*/ 0 h 13"/>
                <a:gd name="T88" fmla="*/ 0 w 168"/>
                <a:gd name="T89" fmla="*/ 0 h 13"/>
                <a:gd name="T90" fmla="*/ 0 w 168"/>
                <a:gd name="T91" fmla="*/ 0 h 13"/>
                <a:gd name="T92" fmla="*/ 0 w 168"/>
                <a:gd name="T93" fmla="*/ 0 h 13"/>
                <a:gd name="T94" fmla="*/ 0 w 168"/>
                <a:gd name="T95" fmla="*/ 0 h 13"/>
                <a:gd name="T96" fmla="*/ 0 w 168"/>
                <a:gd name="T97" fmla="*/ 0 h 13"/>
                <a:gd name="T98" fmla="*/ 0 w 168"/>
                <a:gd name="T99" fmla="*/ 0 h 13"/>
                <a:gd name="T100" fmla="*/ 0 w 168"/>
                <a:gd name="T101" fmla="*/ 0 h 13"/>
                <a:gd name="T102" fmla="*/ 0 w 168"/>
                <a:gd name="T103" fmla="*/ 0 h 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 h="13">
                  <a:moveTo>
                    <a:pt x="168" y="10"/>
                  </a:moveTo>
                  <a:lnTo>
                    <a:pt x="163" y="11"/>
                  </a:lnTo>
                  <a:lnTo>
                    <a:pt x="158" y="12"/>
                  </a:lnTo>
                  <a:lnTo>
                    <a:pt x="152" y="11"/>
                  </a:lnTo>
                  <a:lnTo>
                    <a:pt x="147" y="10"/>
                  </a:lnTo>
                  <a:lnTo>
                    <a:pt x="144" y="8"/>
                  </a:lnTo>
                  <a:lnTo>
                    <a:pt x="141" y="8"/>
                  </a:lnTo>
                  <a:lnTo>
                    <a:pt x="138" y="7"/>
                  </a:lnTo>
                  <a:lnTo>
                    <a:pt x="135" y="7"/>
                  </a:lnTo>
                  <a:lnTo>
                    <a:pt x="129" y="7"/>
                  </a:lnTo>
                  <a:lnTo>
                    <a:pt x="125" y="8"/>
                  </a:lnTo>
                  <a:lnTo>
                    <a:pt x="116" y="7"/>
                  </a:lnTo>
                  <a:lnTo>
                    <a:pt x="109" y="7"/>
                  </a:lnTo>
                  <a:lnTo>
                    <a:pt x="101" y="6"/>
                  </a:lnTo>
                  <a:lnTo>
                    <a:pt x="93" y="6"/>
                  </a:lnTo>
                  <a:lnTo>
                    <a:pt x="85" y="5"/>
                  </a:lnTo>
                  <a:lnTo>
                    <a:pt x="78" y="5"/>
                  </a:lnTo>
                  <a:lnTo>
                    <a:pt x="71" y="5"/>
                  </a:lnTo>
                  <a:lnTo>
                    <a:pt x="64" y="6"/>
                  </a:lnTo>
                  <a:lnTo>
                    <a:pt x="55" y="6"/>
                  </a:lnTo>
                  <a:lnTo>
                    <a:pt x="48" y="6"/>
                  </a:lnTo>
                  <a:lnTo>
                    <a:pt x="41" y="7"/>
                  </a:lnTo>
                  <a:lnTo>
                    <a:pt x="34" y="8"/>
                  </a:lnTo>
                  <a:lnTo>
                    <a:pt x="25" y="8"/>
                  </a:lnTo>
                  <a:lnTo>
                    <a:pt x="18" y="10"/>
                  </a:lnTo>
                  <a:lnTo>
                    <a:pt x="11" y="11"/>
                  </a:lnTo>
                  <a:lnTo>
                    <a:pt x="4" y="13"/>
                  </a:lnTo>
                  <a:lnTo>
                    <a:pt x="3" y="11"/>
                  </a:lnTo>
                  <a:lnTo>
                    <a:pt x="0" y="10"/>
                  </a:lnTo>
                  <a:lnTo>
                    <a:pt x="8" y="6"/>
                  </a:lnTo>
                  <a:lnTo>
                    <a:pt x="17" y="5"/>
                  </a:lnTo>
                  <a:lnTo>
                    <a:pt x="25" y="2"/>
                  </a:lnTo>
                  <a:lnTo>
                    <a:pt x="36" y="1"/>
                  </a:lnTo>
                  <a:lnTo>
                    <a:pt x="44" y="0"/>
                  </a:lnTo>
                  <a:lnTo>
                    <a:pt x="53" y="0"/>
                  </a:lnTo>
                  <a:lnTo>
                    <a:pt x="62" y="0"/>
                  </a:lnTo>
                  <a:lnTo>
                    <a:pt x="72" y="0"/>
                  </a:lnTo>
                  <a:lnTo>
                    <a:pt x="81" y="0"/>
                  </a:lnTo>
                  <a:lnTo>
                    <a:pt x="90" y="0"/>
                  </a:lnTo>
                  <a:lnTo>
                    <a:pt x="99" y="0"/>
                  </a:lnTo>
                  <a:lnTo>
                    <a:pt x="109" y="1"/>
                  </a:lnTo>
                  <a:lnTo>
                    <a:pt x="119" y="1"/>
                  </a:lnTo>
                  <a:lnTo>
                    <a:pt x="128" y="2"/>
                  </a:lnTo>
                  <a:lnTo>
                    <a:pt x="138" y="4"/>
                  </a:lnTo>
                  <a:lnTo>
                    <a:pt x="147" y="4"/>
                  </a:lnTo>
                  <a:lnTo>
                    <a:pt x="152" y="6"/>
                  </a:lnTo>
                  <a:lnTo>
                    <a:pt x="158" y="6"/>
                  </a:lnTo>
                  <a:lnTo>
                    <a:pt x="160" y="6"/>
                  </a:lnTo>
                  <a:lnTo>
                    <a:pt x="163" y="6"/>
                  </a:lnTo>
                  <a:lnTo>
                    <a:pt x="165" y="7"/>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40" name="Freeform 1214"/>
            <p:cNvSpPr>
              <a:spLocks/>
            </p:cNvSpPr>
            <p:nvPr/>
          </p:nvSpPr>
          <p:spPr bwMode="auto">
            <a:xfrm>
              <a:off x="3707" y="1976"/>
              <a:ext cx="96" cy="38"/>
            </a:xfrm>
            <a:custGeom>
              <a:avLst/>
              <a:gdLst>
                <a:gd name="T0" fmla="*/ 0 w 380"/>
                <a:gd name="T1" fmla="*/ 0 h 151"/>
                <a:gd name="T2" fmla="*/ 0 w 380"/>
                <a:gd name="T3" fmla="*/ 0 h 151"/>
                <a:gd name="T4" fmla="*/ 0 w 380"/>
                <a:gd name="T5" fmla="*/ 0 h 151"/>
                <a:gd name="T6" fmla="*/ 0 w 380"/>
                <a:gd name="T7" fmla="*/ 0 h 151"/>
                <a:gd name="T8" fmla="*/ 0 w 380"/>
                <a:gd name="T9" fmla="*/ 0 h 151"/>
                <a:gd name="T10" fmla="*/ 0 w 380"/>
                <a:gd name="T11" fmla="*/ 0 h 151"/>
                <a:gd name="T12" fmla="*/ 0 w 380"/>
                <a:gd name="T13" fmla="*/ 0 h 151"/>
                <a:gd name="T14" fmla="*/ 0 w 380"/>
                <a:gd name="T15" fmla="*/ 0 h 151"/>
                <a:gd name="T16" fmla="*/ 0 w 380"/>
                <a:gd name="T17" fmla="*/ 0 h 151"/>
                <a:gd name="T18" fmla="*/ 0 w 380"/>
                <a:gd name="T19" fmla="*/ 0 h 151"/>
                <a:gd name="T20" fmla="*/ 0 w 380"/>
                <a:gd name="T21" fmla="*/ 0 h 151"/>
                <a:gd name="T22" fmla="*/ 0 w 380"/>
                <a:gd name="T23" fmla="*/ 0 h 151"/>
                <a:gd name="T24" fmla="*/ 0 w 380"/>
                <a:gd name="T25" fmla="*/ 0 h 151"/>
                <a:gd name="T26" fmla="*/ 0 w 380"/>
                <a:gd name="T27" fmla="*/ 0 h 151"/>
                <a:gd name="T28" fmla="*/ 0 w 380"/>
                <a:gd name="T29" fmla="*/ 0 h 151"/>
                <a:gd name="T30" fmla="*/ 0 w 380"/>
                <a:gd name="T31" fmla="*/ 0 h 151"/>
                <a:gd name="T32" fmla="*/ 0 w 380"/>
                <a:gd name="T33" fmla="*/ 0 h 151"/>
                <a:gd name="T34" fmla="*/ 0 w 380"/>
                <a:gd name="T35" fmla="*/ 0 h 151"/>
                <a:gd name="T36" fmla="*/ 0 w 380"/>
                <a:gd name="T37" fmla="*/ 0 h 151"/>
                <a:gd name="T38" fmla="*/ 0 w 380"/>
                <a:gd name="T39" fmla="*/ 0 h 151"/>
                <a:gd name="T40" fmla="*/ 0 w 380"/>
                <a:gd name="T41" fmla="*/ 0 h 151"/>
                <a:gd name="T42" fmla="*/ 0 w 380"/>
                <a:gd name="T43" fmla="*/ 0 h 151"/>
                <a:gd name="T44" fmla="*/ 0 w 380"/>
                <a:gd name="T45" fmla="*/ 0 h 151"/>
                <a:gd name="T46" fmla="*/ 0 w 380"/>
                <a:gd name="T47" fmla="*/ 0 h 151"/>
                <a:gd name="T48" fmla="*/ 0 w 380"/>
                <a:gd name="T49" fmla="*/ 0 h 151"/>
                <a:gd name="T50" fmla="*/ 0 w 380"/>
                <a:gd name="T51" fmla="*/ 0 h 151"/>
                <a:gd name="T52" fmla="*/ 0 w 380"/>
                <a:gd name="T53" fmla="*/ 0 h 151"/>
                <a:gd name="T54" fmla="*/ 0 w 380"/>
                <a:gd name="T55" fmla="*/ 0 h 151"/>
                <a:gd name="T56" fmla="*/ 0 w 380"/>
                <a:gd name="T57" fmla="*/ 0 h 151"/>
                <a:gd name="T58" fmla="*/ 0 w 380"/>
                <a:gd name="T59" fmla="*/ 0 h 151"/>
                <a:gd name="T60" fmla="*/ 0 w 380"/>
                <a:gd name="T61" fmla="*/ 0 h 151"/>
                <a:gd name="T62" fmla="*/ 0 w 380"/>
                <a:gd name="T63" fmla="*/ 0 h 151"/>
                <a:gd name="T64" fmla="*/ 0 w 380"/>
                <a:gd name="T65" fmla="*/ 0 h 151"/>
                <a:gd name="T66" fmla="*/ 0 w 380"/>
                <a:gd name="T67" fmla="*/ 0 h 151"/>
                <a:gd name="T68" fmla="*/ 0 w 380"/>
                <a:gd name="T69" fmla="*/ 0 h 151"/>
                <a:gd name="T70" fmla="*/ 0 w 380"/>
                <a:gd name="T71" fmla="*/ 0 h 151"/>
                <a:gd name="T72" fmla="*/ 0 w 380"/>
                <a:gd name="T73" fmla="*/ 0 h 151"/>
                <a:gd name="T74" fmla="*/ 0 w 380"/>
                <a:gd name="T75" fmla="*/ 0 h 151"/>
                <a:gd name="T76" fmla="*/ 0 w 380"/>
                <a:gd name="T77" fmla="*/ 0 h 151"/>
                <a:gd name="T78" fmla="*/ 0 w 380"/>
                <a:gd name="T79" fmla="*/ 0 h 151"/>
                <a:gd name="T80" fmla="*/ 0 w 380"/>
                <a:gd name="T81" fmla="*/ 0 h 151"/>
                <a:gd name="T82" fmla="*/ 0 w 380"/>
                <a:gd name="T83" fmla="*/ 0 h 151"/>
                <a:gd name="T84" fmla="*/ 0 w 380"/>
                <a:gd name="T85" fmla="*/ 0 h 151"/>
                <a:gd name="T86" fmla="*/ 0 w 380"/>
                <a:gd name="T87" fmla="*/ 0 h 151"/>
                <a:gd name="T88" fmla="*/ 0 w 380"/>
                <a:gd name="T89" fmla="*/ 0 h 151"/>
                <a:gd name="T90" fmla="*/ 0 w 380"/>
                <a:gd name="T91" fmla="*/ 0 h 151"/>
                <a:gd name="T92" fmla="*/ 0 w 380"/>
                <a:gd name="T93" fmla="*/ 0 h 151"/>
                <a:gd name="T94" fmla="*/ 0 w 380"/>
                <a:gd name="T95" fmla="*/ 0 h 151"/>
                <a:gd name="T96" fmla="*/ 0 w 380"/>
                <a:gd name="T97" fmla="*/ 0 h 151"/>
                <a:gd name="T98" fmla="*/ 0 w 380"/>
                <a:gd name="T99" fmla="*/ 0 h 151"/>
                <a:gd name="T100" fmla="*/ 0 w 380"/>
                <a:gd name="T101" fmla="*/ 0 h 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0" h="151">
                  <a:moveTo>
                    <a:pt x="380" y="146"/>
                  </a:moveTo>
                  <a:lnTo>
                    <a:pt x="378" y="148"/>
                  </a:lnTo>
                  <a:lnTo>
                    <a:pt x="376" y="150"/>
                  </a:lnTo>
                  <a:lnTo>
                    <a:pt x="373" y="151"/>
                  </a:lnTo>
                  <a:lnTo>
                    <a:pt x="370" y="150"/>
                  </a:lnTo>
                  <a:lnTo>
                    <a:pt x="367" y="150"/>
                  </a:lnTo>
                  <a:lnTo>
                    <a:pt x="364" y="149"/>
                  </a:lnTo>
                  <a:lnTo>
                    <a:pt x="359" y="148"/>
                  </a:lnTo>
                  <a:lnTo>
                    <a:pt x="355" y="146"/>
                  </a:lnTo>
                  <a:lnTo>
                    <a:pt x="352" y="145"/>
                  </a:lnTo>
                  <a:lnTo>
                    <a:pt x="347" y="145"/>
                  </a:lnTo>
                  <a:lnTo>
                    <a:pt x="343" y="144"/>
                  </a:lnTo>
                  <a:lnTo>
                    <a:pt x="340" y="144"/>
                  </a:lnTo>
                  <a:lnTo>
                    <a:pt x="335" y="143"/>
                  </a:lnTo>
                  <a:lnTo>
                    <a:pt x="330" y="143"/>
                  </a:lnTo>
                  <a:lnTo>
                    <a:pt x="325" y="143"/>
                  </a:lnTo>
                  <a:lnTo>
                    <a:pt x="322" y="143"/>
                  </a:lnTo>
                  <a:lnTo>
                    <a:pt x="317" y="142"/>
                  </a:lnTo>
                  <a:lnTo>
                    <a:pt x="313" y="142"/>
                  </a:lnTo>
                  <a:lnTo>
                    <a:pt x="309" y="142"/>
                  </a:lnTo>
                  <a:lnTo>
                    <a:pt x="305" y="142"/>
                  </a:lnTo>
                  <a:lnTo>
                    <a:pt x="300" y="142"/>
                  </a:lnTo>
                  <a:lnTo>
                    <a:pt x="297" y="141"/>
                  </a:lnTo>
                  <a:lnTo>
                    <a:pt x="292" y="139"/>
                  </a:lnTo>
                  <a:lnTo>
                    <a:pt x="288" y="139"/>
                  </a:lnTo>
                  <a:lnTo>
                    <a:pt x="283" y="138"/>
                  </a:lnTo>
                  <a:lnTo>
                    <a:pt x="279" y="136"/>
                  </a:lnTo>
                  <a:lnTo>
                    <a:pt x="274" y="135"/>
                  </a:lnTo>
                  <a:lnTo>
                    <a:pt x="269" y="132"/>
                  </a:lnTo>
                  <a:lnTo>
                    <a:pt x="261" y="129"/>
                  </a:lnTo>
                  <a:lnTo>
                    <a:pt x="254" y="125"/>
                  </a:lnTo>
                  <a:lnTo>
                    <a:pt x="244" y="120"/>
                  </a:lnTo>
                  <a:lnTo>
                    <a:pt x="236" y="115"/>
                  </a:lnTo>
                  <a:lnTo>
                    <a:pt x="226" y="111"/>
                  </a:lnTo>
                  <a:lnTo>
                    <a:pt x="216" y="106"/>
                  </a:lnTo>
                  <a:lnTo>
                    <a:pt x="207" y="101"/>
                  </a:lnTo>
                  <a:lnTo>
                    <a:pt x="197" y="96"/>
                  </a:lnTo>
                  <a:lnTo>
                    <a:pt x="188" y="90"/>
                  </a:lnTo>
                  <a:lnTo>
                    <a:pt x="178" y="85"/>
                  </a:lnTo>
                  <a:lnTo>
                    <a:pt x="171" y="81"/>
                  </a:lnTo>
                  <a:lnTo>
                    <a:pt x="163" y="76"/>
                  </a:lnTo>
                  <a:lnTo>
                    <a:pt x="157" y="71"/>
                  </a:lnTo>
                  <a:lnTo>
                    <a:pt x="151" y="69"/>
                  </a:lnTo>
                  <a:lnTo>
                    <a:pt x="146" y="65"/>
                  </a:lnTo>
                  <a:lnTo>
                    <a:pt x="142" y="63"/>
                  </a:lnTo>
                  <a:lnTo>
                    <a:pt x="139" y="58"/>
                  </a:lnTo>
                  <a:lnTo>
                    <a:pt x="135" y="54"/>
                  </a:lnTo>
                  <a:lnTo>
                    <a:pt x="132" y="49"/>
                  </a:lnTo>
                  <a:lnTo>
                    <a:pt x="129" y="47"/>
                  </a:lnTo>
                  <a:lnTo>
                    <a:pt x="126" y="43"/>
                  </a:lnTo>
                  <a:lnTo>
                    <a:pt x="124" y="41"/>
                  </a:lnTo>
                  <a:lnTo>
                    <a:pt x="121" y="39"/>
                  </a:lnTo>
                  <a:lnTo>
                    <a:pt x="118" y="37"/>
                  </a:lnTo>
                  <a:lnTo>
                    <a:pt x="115" y="35"/>
                  </a:lnTo>
                  <a:lnTo>
                    <a:pt x="112" y="34"/>
                  </a:lnTo>
                  <a:lnTo>
                    <a:pt x="109" y="33"/>
                  </a:lnTo>
                  <a:lnTo>
                    <a:pt x="106" y="31"/>
                  </a:lnTo>
                  <a:lnTo>
                    <a:pt x="102" y="29"/>
                  </a:lnTo>
                  <a:lnTo>
                    <a:pt x="98" y="28"/>
                  </a:lnTo>
                  <a:lnTo>
                    <a:pt x="92" y="27"/>
                  </a:lnTo>
                  <a:lnTo>
                    <a:pt x="87" y="26"/>
                  </a:lnTo>
                  <a:lnTo>
                    <a:pt x="83" y="23"/>
                  </a:lnTo>
                  <a:lnTo>
                    <a:pt x="77" y="22"/>
                  </a:lnTo>
                  <a:lnTo>
                    <a:pt x="72" y="21"/>
                  </a:lnTo>
                  <a:lnTo>
                    <a:pt x="66" y="20"/>
                  </a:lnTo>
                  <a:lnTo>
                    <a:pt x="61" y="17"/>
                  </a:lnTo>
                  <a:lnTo>
                    <a:pt x="55" y="17"/>
                  </a:lnTo>
                  <a:lnTo>
                    <a:pt x="50" y="15"/>
                  </a:lnTo>
                  <a:lnTo>
                    <a:pt x="45" y="14"/>
                  </a:lnTo>
                  <a:lnTo>
                    <a:pt x="39" y="12"/>
                  </a:lnTo>
                  <a:lnTo>
                    <a:pt x="35" y="11"/>
                  </a:lnTo>
                  <a:lnTo>
                    <a:pt x="29" y="10"/>
                  </a:lnTo>
                  <a:lnTo>
                    <a:pt x="24" y="9"/>
                  </a:lnTo>
                  <a:lnTo>
                    <a:pt x="18" y="8"/>
                  </a:lnTo>
                  <a:lnTo>
                    <a:pt x="12" y="6"/>
                  </a:lnTo>
                  <a:lnTo>
                    <a:pt x="7" y="5"/>
                  </a:lnTo>
                  <a:lnTo>
                    <a:pt x="1" y="5"/>
                  </a:lnTo>
                  <a:lnTo>
                    <a:pt x="1" y="2"/>
                  </a:lnTo>
                  <a:lnTo>
                    <a:pt x="0" y="0"/>
                  </a:lnTo>
                  <a:lnTo>
                    <a:pt x="4" y="0"/>
                  </a:lnTo>
                  <a:lnTo>
                    <a:pt x="6" y="0"/>
                  </a:lnTo>
                  <a:lnTo>
                    <a:pt x="8" y="0"/>
                  </a:lnTo>
                  <a:lnTo>
                    <a:pt x="12" y="0"/>
                  </a:lnTo>
                  <a:lnTo>
                    <a:pt x="16" y="0"/>
                  </a:lnTo>
                  <a:lnTo>
                    <a:pt x="19" y="0"/>
                  </a:lnTo>
                  <a:lnTo>
                    <a:pt x="22" y="0"/>
                  </a:lnTo>
                  <a:lnTo>
                    <a:pt x="25" y="2"/>
                  </a:lnTo>
                  <a:lnTo>
                    <a:pt x="27" y="2"/>
                  </a:lnTo>
                  <a:lnTo>
                    <a:pt x="31" y="3"/>
                  </a:lnTo>
                  <a:lnTo>
                    <a:pt x="35" y="3"/>
                  </a:lnTo>
                  <a:lnTo>
                    <a:pt x="37" y="4"/>
                  </a:lnTo>
                  <a:lnTo>
                    <a:pt x="41" y="5"/>
                  </a:lnTo>
                  <a:lnTo>
                    <a:pt x="43" y="5"/>
                  </a:lnTo>
                  <a:lnTo>
                    <a:pt x="47" y="5"/>
                  </a:lnTo>
                  <a:lnTo>
                    <a:pt x="50" y="6"/>
                  </a:lnTo>
                  <a:lnTo>
                    <a:pt x="56" y="8"/>
                  </a:lnTo>
                  <a:lnTo>
                    <a:pt x="62" y="10"/>
                  </a:lnTo>
                  <a:lnTo>
                    <a:pt x="68" y="11"/>
                  </a:lnTo>
                  <a:lnTo>
                    <a:pt x="75" y="14"/>
                  </a:lnTo>
                  <a:lnTo>
                    <a:pt x="81" y="15"/>
                  </a:lnTo>
                  <a:lnTo>
                    <a:pt x="87" y="17"/>
                  </a:lnTo>
                  <a:lnTo>
                    <a:pt x="93" y="20"/>
                  </a:lnTo>
                  <a:lnTo>
                    <a:pt x="100" y="22"/>
                  </a:lnTo>
                  <a:lnTo>
                    <a:pt x="105" y="24"/>
                  </a:lnTo>
                  <a:lnTo>
                    <a:pt x="111" y="28"/>
                  </a:lnTo>
                  <a:lnTo>
                    <a:pt x="117" y="30"/>
                  </a:lnTo>
                  <a:lnTo>
                    <a:pt x="123" y="35"/>
                  </a:lnTo>
                  <a:lnTo>
                    <a:pt x="129" y="39"/>
                  </a:lnTo>
                  <a:lnTo>
                    <a:pt x="134" y="43"/>
                  </a:lnTo>
                  <a:lnTo>
                    <a:pt x="140" y="48"/>
                  </a:lnTo>
                  <a:lnTo>
                    <a:pt x="145" y="54"/>
                  </a:lnTo>
                  <a:lnTo>
                    <a:pt x="148" y="58"/>
                  </a:lnTo>
                  <a:lnTo>
                    <a:pt x="152" y="61"/>
                  </a:lnTo>
                  <a:lnTo>
                    <a:pt x="155" y="65"/>
                  </a:lnTo>
                  <a:lnTo>
                    <a:pt x="160" y="67"/>
                  </a:lnTo>
                  <a:lnTo>
                    <a:pt x="164" y="70"/>
                  </a:lnTo>
                  <a:lnTo>
                    <a:pt x="169" y="72"/>
                  </a:lnTo>
                  <a:lnTo>
                    <a:pt x="171" y="73"/>
                  </a:lnTo>
                  <a:lnTo>
                    <a:pt x="173" y="75"/>
                  </a:lnTo>
                  <a:lnTo>
                    <a:pt x="176" y="76"/>
                  </a:lnTo>
                  <a:lnTo>
                    <a:pt x="179" y="77"/>
                  </a:lnTo>
                  <a:lnTo>
                    <a:pt x="185" y="81"/>
                  </a:lnTo>
                  <a:lnTo>
                    <a:pt x="193" y="84"/>
                  </a:lnTo>
                  <a:lnTo>
                    <a:pt x="200" y="88"/>
                  </a:lnTo>
                  <a:lnTo>
                    <a:pt x="207" y="93"/>
                  </a:lnTo>
                  <a:lnTo>
                    <a:pt x="214" y="96"/>
                  </a:lnTo>
                  <a:lnTo>
                    <a:pt x="221" y="101"/>
                  </a:lnTo>
                  <a:lnTo>
                    <a:pt x="228" y="105"/>
                  </a:lnTo>
                  <a:lnTo>
                    <a:pt x="236" y="108"/>
                  </a:lnTo>
                  <a:lnTo>
                    <a:pt x="243" y="113"/>
                  </a:lnTo>
                  <a:lnTo>
                    <a:pt x="250" y="117"/>
                  </a:lnTo>
                  <a:lnTo>
                    <a:pt x="257" y="119"/>
                  </a:lnTo>
                  <a:lnTo>
                    <a:pt x="264" y="124"/>
                  </a:lnTo>
                  <a:lnTo>
                    <a:pt x="272" y="126"/>
                  </a:lnTo>
                  <a:lnTo>
                    <a:pt x="279" y="129"/>
                  </a:lnTo>
                  <a:lnTo>
                    <a:pt x="286" y="131"/>
                  </a:lnTo>
                  <a:lnTo>
                    <a:pt x="294" y="133"/>
                  </a:lnTo>
                  <a:lnTo>
                    <a:pt x="299" y="135"/>
                  </a:lnTo>
                  <a:lnTo>
                    <a:pt x="304" y="135"/>
                  </a:lnTo>
                  <a:lnTo>
                    <a:pt x="309" y="135"/>
                  </a:lnTo>
                  <a:lnTo>
                    <a:pt x="316" y="136"/>
                  </a:lnTo>
                  <a:lnTo>
                    <a:pt x="319" y="137"/>
                  </a:lnTo>
                  <a:lnTo>
                    <a:pt x="325" y="137"/>
                  </a:lnTo>
                  <a:lnTo>
                    <a:pt x="331" y="138"/>
                  </a:lnTo>
                  <a:lnTo>
                    <a:pt x="337" y="138"/>
                  </a:lnTo>
                  <a:lnTo>
                    <a:pt x="342" y="138"/>
                  </a:lnTo>
                  <a:lnTo>
                    <a:pt x="348" y="139"/>
                  </a:lnTo>
                  <a:lnTo>
                    <a:pt x="353" y="139"/>
                  </a:lnTo>
                  <a:lnTo>
                    <a:pt x="359" y="141"/>
                  </a:lnTo>
                  <a:lnTo>
                    <a:pt x="365" y="142"/>
                  </a:lnTo>
                  <a:lnTo>
                    <a:pt x="370" y="143"/>
                  </a:lnTo>
                  <a:lnTo>
                    <a:pt x="376" y="145"/>
                  </a:lnTo>
                  <a:lnTo>
                    <a:pt x="38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41" name="Freeform 1215"/>
            <p:cNvSpPr>
              <a:spLocks/>
            </p:cNvSpPr>
            <p:nvPr/>
          </p:nvSpPr>
          <p:spPr bwMode="auto">
            <a:xfrm>
              <a:off x="3799" y="2012"/>
              <a:ext cx="53" cy="68"/>
            </a:xfrm>
            <a:custGeom>
              <a:avLst/>
              <a:gdLst>
                <a:gd name="T0" fmla="*/ 0 w 211"/>
                <a:gd name="T1" fmla="*/ 0 h 272"/>
                <a:gd name="T2" fmla="*/ 0 w 211"/>
                <a:gd name="T3" fmla="*/ 0 h 272"/>
                <a:gd name="T4" fmla="*/ 0 w 211"/>
                <a:gd name="T5" fmla="*/ 0 h 272"/>
                <a:gd name="T6" fmla="*/ 0 w 211"/>
                <a:gd name="T7" fmla="*/ 0 h 272"/>
                <a:gd name="T8" fmla="*/ 0 w 211"/>
                <a:gd name="T9" fmla="*/ 0 h 272"/>
                <a:gd name="T10" fmla="*/ 0 w 211"/>
                <a:gd name="T11" fmla="*/ 0 h 272"/>
                <a:gd name="T12" fmla="*/ 0 w 211"/>
                <a:gd name="T13" fmla="*/ 0 h 272"/>
                <a:gd name="T14" fmla="*/ 0 w 211"/>
                <a:gd name="T15" fmla="*/ 0 h 272"/>
                <a:gd name="T16" fmla="*/ 0 w 211"/>
                <a:gd name="T17" fmla="*/ 0 h 272"/>
                <a:gd name="T18" fmla="*/ 0 w 211"/>
                <a:gd name="T19" fmla="*/ 0 h 272"/>
                <a:gd name="T20" fmla="*/ 0 w 211"/>
                <a:gd name="T21" fmla="*/ 0 h 272"/>
                <a:gd name="T22" fmla="*/ 0 w 211"/>
                <a:gd name="T23" fmla="*/ 0 h 272"/>
                <a:gd name="T24" fmla="*/ 0 w 211"/>
                <a:gd name="T25" fmla="*/ 0 h 272"/>
                <a:gd name="T26" fmla="*/ 0 w 211"/>
                <a:gd name="T27" fmla="*/ 0 h 272"/>
                <a:gd name="T28" fmla="*/ 0 w 211"/>
                <a:gd name="T29" fmla="*/ 0 h 272"/>
                <a:gd name="T30" fmla="*/ 0 w 211"/>
                <a:gd name="T31" fmla="*/ 0 h 272"/>
                <a:gd name="T32" fmla="*/ 0 w 211"/>
                <a:gd name="T33" fmla="*/ 0 h 272"/>
                <a:gd name="T34" fmla="*/ 0 w 211"/>
                <a:gd name="T35" fmla="*/ 0 h 272"/>
                <a:gd name="T36" fmla="*/ 0 w 211"/>
                <a:gd name="T37" fmla="*/ 0 h 272"/>
                <a:gd name="T38" fmla="*/ 0 w 211"/>
                <a:gd name="T39" fmla="*/ 0 h 272"/>
                <a:gd name="T40" fmla="*/ 0 w 211"/>
                <a:gd name="T41" fmla="*/ 0 h 272"/>
                <a:gd name="T42" fmla="*/ 0 w 211"/>
                <a:gd name="T43" fmla="*/ 0 h 272"/>
                <a:gd name="T44" fmla="*/ 0 w 211"/>
                <a:gd name="T45" fmla="*/ 0 h 272"/>
                <a:gd name="T46" fmla="*/ 0 w 211"/>
                <a:gd name="T47" fmla="*/ 0 h 272"/>
                <a:gd name="T48" fmla="*/ 0 w 211"/>
                <a:gd name="T49" fmla="*/ 0 h 272"/>
                <a:gd name="T50" fmla="*/ 0 w 211"/>
                <a:gd name="T51" fmla="*/ 0 h 272"/>
                <a:gd name="T52" fmla="*/ 0 w 211"/>
                <a:gd name="T53" fmla="*/ 0 h 272"/>
                <a:gd name="T54" fmla="*/ 0 w 211"/>
                <a:gd name="T55" fmla="*/ 0 h 272"/>
                <a:gd name="T56" fmla="*/ 0 w 211"/>
                <a:gd name="T57" fmla="*/ 0 h 272"/>
                <a:gd name="T58" fmla="*/ 0 w 211"/>
                <a:gd name="T59" fmla="*/ 0 h 272"/>
                <a:gd name="T60" fmla="*/ 0 w 211"/>
                <a:gd name="T61" fmla="*/ 0 h 272"/>
                <a:gd name="T62" fmla="*/ 0 w 211"/>
                <a:gd name="T63" fmla="*/ 0 h 272"/>
                <a:gd name="T64" fmla="*/ 0 w 211"/>
                <a:gd name="T65" fmla="*/ 0 h 272"/>
                <a:gd name="T66" fmla="*/ 0 w 211"/>
                <a:gd name="T67" fmla="*/ 0 h 272"/>
                <a:gd name="T68" fmla="*/ 0 w 211"/>
                <a:gd name="T69" fmla="*/ 0 h 272"/>
                <a:gd name="T70" fmla="*/ 0 w 211"/>
                <a:gd name="T71" fmla="*/ 0 h 272"/>
                <a:gd name="T72" fmla="*/ 0 w 211"/>
                <a:gd name="T73" fmla="*/ 0 h 272"/>
                <a:gd name="T74" fmla="*/ 0 w 211"/>
                <a:gd name="T75" fmla="*/ 0 h 272"/>
                <a:gd name="T76" fmla="*/ 0 w 211"/>
                <a:gd name="T77" fmla="*/ 0 h 272"/>
                <a:gd name="T78" fmla="*/ 0 w 211"/>
                <a:gd name="T79" fmla="*/ 0 h 272"/>
                <a:gd name="T80" fmla="*/ 0 w 211"/>
                <a:gd name="T81" fmla="*/ 0 h 272"/>
                <a:gd name="T82" fmla="*/ 0 w 211"/>
                <a:gd name="T83" fmla="*/ 0 h 272"/>
                <a:gd name="T84" fmla="*/ 0 w 211"/>
                <a:gd name="T85" fmla="*/ 0 h 272"/>
                <a:gd name="T86" fmla="*/ 0 w 211"/>
                <a:gd name="T87" fmla="*/ 0 h 272"/>
                <a:gd name="T88" fmla="*/ 0 w 211"/>
                <a:gd name="T89" fmla="*/ 0 h 272"/>
                <a:gd name="T90" fmla="*/ 0 w 211"/>
                <a:gd name="T91" fmla="*/ 0 h 272"/>
                <a:gd name="T92" fmla="*/ 0 w 211"/>
                <a:gd name="T93" fmla="*/ 0 h 272"/>
                <a:gd name="T94" fmla="*/ 0 w 211"/>
                <a:gd name="T95" fmla="*/ 0 h 272"/>
                <a:gd name="T96" fmla="*/ 0 w 211"/>
                <a:gd name="T97" fmla="*/ 0 h 272"/>
                <a:gd name="T98" fmla="*/ 0 w 211"/>
                <a:gd name="T99" fmla="*/ 0 h 272"/>
                <a:gd name="T100" fmla="*/ 0 w 211"/>
                <a:gd name="T101" fmla="*/ 0 h 272"/>
                <a:gd name="T102" fmla="*/ 0 w 211"/>
                <a:gd name="T103" fmla="*/ 0 h 272"/>
                <a:gd name="T104" fmla="*/ 0 w 211"/>
                <a:gd name="T105" fmla="*/ 0 h 272"/>
                <a:gd name="T106" fmla="*/ 0 w 211"/>
                <a:gd name="T107" fmla="*/ 0 h 2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272">
                  <a:moveTo>
                    <a:pt x="211" y="192"/>
                  </a:moveTo>
                  <a:lnTo>
                    <a:pt x="211" y="195"/>
                  </a:lnTo>
                  <a:lnTo>
                    <a:pt x="211" y="200"/>
                  </a:lnTo>
                  <a:lnTo>
                    <a:pt x="211" y="205"/>
                  </a:lnTo>
                  <a:lnTo>
                    <a:pt x="211" y="210"/>
                  </a:lnTo>
                  <a:lnTo>
                    <a:pt x="211" y="216"/>
                  </a:lnTo>
                  <a:lnTo>
                    <a:pt x="210" y="222"/>
                  </a:lnTo>
                  <a:lnTo>
                    <a:pt x="210" y="227"/>
                  </a:lnTo>
                  <a:lnTo>
                    <a:pt x="210" y="234"/>
                  </a:lnTo>
                  <a:lnTo>
                    <a:pt x="208" y="238"/>
                  </a:lnTo>
                  <a:lnTo>
                    <a:pt x="208" y="244"/>
                  </a:lnTo>
                  <a:lnTo>
                    <a:pt x="207" y="249"/>
                  </a:lnTo>
                  <a:lnTo>
                    <a:pt x="207" y="255"/>
                  </a:lnTo>
                  <a:lnTo>
                    <a:pt x="206" y="259"/>
                  </a:lnTo>
                  <a:lnTo>
                    <a:pt x="206" y="264"/>
                  </a:lnTo>
                  <a:lnTo>
                    <a:pt x="206" y="268"/>
                  </a:lnTo>
                  <a:lnTo>
                    <a:pt x="206" y="272"/>
                  </a:lnTo>
                  <a:lnTo>
                    <a:pt x="200" y="270"/>
                  </a:lnTo>
                  <a:lnTo>
                    <a:pt x="200" y="264"/>
                  </a:lnTo>
                  <a:lnTo>
                    <a:pt x="200" y="259"/>
                  </a:lnTo>
                  <a:lnTo>
                    <a:pt x="200" y="254"/>
                  </a:lnTo>
                  <a:lnTo>
                    <a:pt x="201" y="248"/>
                  </a:lnTo>
                  <a:lnTo>
                    <a:pt x="201" y="242"/>
                  </a:lnTo>
                  <a:lnTo>
                    <a:pt x="202" y="237"/>
                  </a:lnTo>
                  <a:lnTo>
                    <a:pt x="202" y="231"/>
                  </a:lnTo>
                  <a:lnTo>
                    <a:pt x="204" y="227"/>
                  </a:lnTo>
                  <a:lnTo>
                    <a:pt x="204" y="217"/>
                  </a:lnTo>
                  <a:lnTo>
                    <a:pt x="205" y="207"/>
                  </a:lnTo>
                  <a:lnTo>
                    <a:pt x="205" y="198"/>
                  </a:lnTo>
                  <a:lnTo>
                    <a:pt x="206" y="188"/>
                  </a:lnTo>
                  <a:lnTo>
                    <a:pt x="205" y="179"/>
                  </a:lnTo>
                  <a:lnTo>
                    <a:pt x="205" y="170"/>
                  </a:lnTo>
                  <a:lnTo>
                    <a:pt x="204" y="161"/>
                  </a:lnTo>
                  <a:lnTo>
                    <a:pt x="204" y="153"/>
                  </a:lnTo>
                  <a:lnTo>
                    <a:pt x="201" y="145"/>
                  </a:lnTo>
                  <a:lnTo>
                    <a:pt x="199" y="137"/>
                  </a:lnTo>
                  <a:lnTo>
                    <a:pt x="195" y="128"/>
                  </a:lnTo>
                  <a:lnTo>
                    <a:pt x="192" y="121"/>
                  </a:lnTo>
                  <a:lnTo>
                    <a:pt x="187" y="114"/>
                  </a:lnTo>
                  <a:lnTo>
                    <a:pt x="181" y="107"/>
                  </a:lnTo>
                  <a:lnTo>
                    <a:pt x="174" y="101"/>
                  </a:lnTo>
                  <a:lnTo>
                    <a:pt x="168" y="95"/>
                  </a:lnTo>
                  <a:lnTo>
                    <a:pt x="158" y="86"/>
                  </a:lnTo>
                  <a:lnTo>
                    <a:pt x="151" y="79"/>
                  </a:lnTo>
                  <a:lnTo>
                    <a:pt x="143" y="72"/>
                  </a:lnTo>
                  <a:lnTo>
                    <a:pt x="133" y="66"/>
                  </a:lnTo>
                  <a:lnTo>
                    <a:pt x="125" y="60"/>
                  </a:lnTo>
                  <a:lnTo>
                    <a:pt x="116" y="55"/>
                  </a:lnTo>
                  <a:lnTo>
                    <a:pt x="107" y="50"/>
                  </a:lnTo>
                  <a:lnTo>
                    <a:pt x="98" y="47"/>
                  </a:lnTo>
                  <a:lnTo>
                    <a:pt x="89" y="42"/>
                  </a:lnTo>
                  <a:lnTo>
                    <a:pt x="79" y="38"/>
                  </a:lnTo>
                  <a:lnTo>
                    <a:pt x="70" y="32"/>
                  </a:lnTo>
                  <a:lnTo>
                    <a:pt x="61" y="29"/>
                  </a:lnTo>
                  <a:lnTo>
                    <a:pt x="52" y="25"/>
                  </a:lnTo>
                  <a:lnTo>
                    <a:pt x="42" y="20"/>
                  </a:lnTo>
                  <a:lnTo>
                    <a:pt x="33" y="17"/>
                  </a:lnTo>
                  <a:lnTo>
                    <a:pt x="24" y="12"/>
                  </a:lnTo>
                  <a:lnTo>
                    <a:pt x="22" y="11"/>
                  </a:lnTo>
                  <a:lnTo>
                    <a:pt x="19" y="11"/>
                  </a:lnTo>
                  <a:lnTo>
                    <a:pt x="16" y="10"/>
                  </a:lnTo>
                  <a:lnTo>
                    <a:pt x="11" y="8"/>
                  </a:lnTo>
                  <a:lnTo>
                    <a:pt x="7" y="6"/>
                  </a:lnTo>
                  <a:lnTo>
                    <a:pt x="4" y="6"/>
                  </a:lnTo>
                  <a:lnTo>
                    <a:pt x="0" y="6"/>
                  </a:lnTo>
                  <a:lnTo>
                    <a:pt x="0" y="1"/>
                  </a:lnTo>
                  <a:lnTo>
                    <a:pt x="3" y="0"/>
                  </a:lnTo>
                  <a:lnTo>
                    <a:pt x="5" y="0"/>
                  </a:lnTo>
                  <a:lnTo>
                    <a:pt x="11" y="1"/>
                  </a:lnTo>
                  <a:lnTo>
                    <a:pt x="16" y="2"/>
                  </a:lnTo>
                  <a:lnTo>
                    <a:pt x="22" y="5"/>
                  </a:lnTo>
                  <a:lnTo>
                    <a:pt x="27" y="6"/>
                  </a:lnTo>
                  <a:lnTo>
                    <a:pt x="31" y="10"/>
                  </a:lnTo>
                  <a:lnTo>
                    <a:pt x="35" y="11"/>
                  </a:lnTo>
                  <a:lnTo>
                    <a:pt x="37" y="13"/>
                  </a:lnTo>
                  <a:lnTo>
                    <a:pt x="48" y="17"/>
                  </a:lnTo>
                  <a:lnTo>
                    <a:pt x="59" y="22"/>
                  </a:lnTo>
                  <a:lnTo>
                    <a:pt x="70" y="26"/>
                  </a:lnTo>
                  <a:lnTo>
                    <a:pt x="80" y="31"/>
                  </a:lnTo>
                  <a:lnTo>
                    <a:pt x="91" y="36"/>
                  </a:lnTo>
                  <a:lnTo>
                    <a:pt x="102" y="41"/>
                  </a:lnTo>
                  <a:lnTo>
                    <a:pt x="111" y="47"/>
                  </a:lnTo>
                  <a:lnTo>
                    <a:pt x="122" y="54"/>
                  </a:lnTo>
                  <a:lnTo>
                    <a:pt x="132" y="60"/>
                  </a:lnTo>
                  <a:lnTo>
                    <a:pt x="143" y="66"/>
                  </a:lnTo>
                  <a:lnTo>
                    <a:pt x="152" y="73"/>
                  </a:lnTo>
                  <a:lnTo>
                    <a:pt x="162" y="82"/>
                  </a:lnTo>
                  <a:lnTo>
                    <a:pt x="170" y="90"/>
                  </a:lnTo>
                  <a:lnTo>
                    <a:pt x="180" y="98"/>
                  </a:lnTo>
                  <a:lnTo>
                    <a:pt x="188" y="108"/>
                  </a:lnTo>
                  <a:lnTo>
                    <a:pt x="198" y="119"/>
                  </a:lnTo>
                  <a:lnTo>
                    <a:pt x="200" y="122"/>
                  </a:lnTo>
                  <a:lnTo>
                    <a:pt x="202" y="126"/>
                  </a:lnTo>
                  <a:lnTo>
                    <a:pt x="204" y="131"/>
                  </a:lnTo>
                  <a:lnTo>
                    <a:pt x="206" y="135"/>
                  </a:lnTo>
                  <a:lnTo>
                    <a:pt x="206" y="139"/>
                  </a:lnTo>
                  <a:lnTo>
                    <a:pt x="207" y="144"/>
                  </a:lnTo>
                  <a:lnTo>
                    <a:pt x="208" y="149"/>
                  </a:lnTo>
                  <a:lnTo>
                    <a:pt x="210" y="153"/>
                  </a:lnTo>
                  <a:lnTo>
                    <a:pt x="210" y="157"/>
                  </a:lnTo>
                  <a:lnTo>
                    <a:pt x="211" y="162"/>
                  </a:lnTo>
                  <a:lnTo>
                    <a:pt x="211" y="167"/>
                  </a:lnTo>
                  <a:lnTo>
                    <a:pt x="211" y="171"/>
                  </a:lnTo>
                  <a:lnTo>
                    <a:pt x="211" y="177"/>
                  </a:lnTo>
                  <a:lnTo>
                    <a:pt x="211" y="182"/>
                  </a:lnTo>
                  <a:lnTo>
                    <a:pt x="211" y="187"/>
                  </a:lnTo>
                  <a:lnTo>
                    <a:pt x="211"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42" name="Freeform 1216"/>
            <p:cNvSpPr>
              <a:spLocks/>
            </p:cNvSpPr>
            <p:nvPr/>
          </p:nvSpPr>
          <p:spPr bwMode="auto">
            <a:xfrm>
              <a:off x="3838" y="2077"/>
              <a:ext cx="13" cy="35"/>
            </a:xfrm>
            <a:custGeom>
              <a:avLst/>
              <a:gdLst>
                <a:gd name="T0" fmla="*/ 0 w 49"/>
                <a:gd name="T1" fmla="*/ 0 h 140"/>
                <a:gd name="T2" fmla="*/ 0 w 49"/>
                <a:gd name="T3" fmla="*/ 0 h 140"/>
                <a:gd name="T4" fmla="*/ 0 w 49"/>
                <a:gd name="T5" fmla="*/ 0 h 140"/>
                <a:gd name="T6" fmla="*/ 0 w 49"/>
                <a:gd name="T7" fmla="*/ 0 h 140"/>
                <a:gd name="T8" fmla="*/ 0 w 49"/>
                <a:gd name="T9" fmla="*/ 0 h 140"/>
                <a:gd name="T10" fmla="*/ 0 w 49"/>
                <a:gd name="T11" fmla="*/ 0 h 140"/>
                <a:gd name="T12" fmla="*/ 0 w 49"/>
                <a:gd name="T13" fmla="*/ 0 h 140"/>
                <a:gd name="T14" fmla="*/ 0 w 49"/>
                <a:gd name="T15" fmla="*/ 0 h 140"/>
                <a:gd name="T16" fmla="*/ 0 w 49"/>
                <a:gd name="T17" fmla="*/ 0 h 140"/>
                <a:gd name="T18" fmla="*/ 0 w 49"/>
                <a:gd name="T19" fmla="*/ 0 h 140"/>
                <a:gd name="T20" fmla="*/ 0 w 49"/>
                <a:gd name="T21" fmla="*/ 0 h 140"/>
                <a:gd name="T22" fmla="*/ 0 w 49"/>
                <a:gd name="T23" fmla="*/ 0 h 140"/>
                <a:gd name="T24" fmla="*/ 0 w 49"/>
                <a:gd name="T25" fmla="*/ 0 h 140"/>
                <a:gd name="T26" fmla="*/ 0 w 49"/>
                <a:gd name="T27" fmla="*/ 0 h 140"/>
                <a:gd name="T28" fmla="*/ 0 w 49"/>
                <a:gd name="T29" fmla="*/ 0 h 140"/>
                <a:gd name="T30" fmla="*/ 0 w 49"/>
                <a:gd name="T31" fmla="*/ 0 h 140"/>
                <a:gd name="T32" fmla="*/ 0 w 49"/>
                <a:gd name="T33" fmla="*/ 0 h 140"/>
                <a:gd name="T34" fmla="*/ 0 w 49"/>
                <a:gd name="T35" fmla="*/ 0 h 140"/>
                <a:gd name="T36" fmla="*/ 0 w 49"/>
                <a:gd name="T37" fmla="*/ 0 h 140"/>
                <a:gd name="T38" fmla="*/ 0 w 49"/>
                <a:gd name="T39" fmla="*/ 0 h 140"/>
                <a:gd name="T40" fmla="*/ 0 w 49"/>
                <a:gd name="T41" fmla="*/ 0 h 140"/>
                <a:gd name="T42" fmla="*/ 0 w 49"/>
                <a:gd name="T43" fmla="*/ 0 h 140"/>
                <a:gd name="T44" fmla="*/ 0 w 49"/>
                <a:gd name="T45" fmla="*/ 0 h 140"/>
                <a:gd name="T46" fmla="*/ 0 w 49"/>
                <a:gd name="T47" fmla="*/ 0 h 140"/>
                <a:gd name="T48" fmla="*/ 0 w 49"/>
                <a:gd name="T49" fmla="*/ 0 h 140"/>
                <a:gd name="T50" fmla="*/ 0 w 49"/>
                <a:gd name="T51" fmla="*/ 0 h 140"/>
                <a:gd name="T52" fmla="*/ 0 w 49"/>
                <a:gd name="T53" fmla="*/ 0 h 140"/>
                <a:gd name="T54" fmla="*/ 0 w 49"/>
                <a:gd name="T55" fmla="*/ 0 h 140"/>
                <a:gd name="T56" fmla="*/ 0 w 49"/>
                <a:gd name="T57" fmla="*/ 0 h 140"/>
                <a:gd name="T58" fmla="*/ 0 w 49"/>
                <a:gd name="T59" fmla="*/ 0 h 140"/>
                <a:gd name="T60" fmla="*/ 0 w 49"/>
                <a:gd name="T61" fmla="*/ 0 h 140"/>
                <a:gd name="T62" fmla="*/ 0 w 49"/>
                <a:gd name="T63" fmla="*/ 0 h 140"/>
                <a:gd name="T64" fmla="*/ 0 w 49"/>
                <a:gd name="T65" fmla="*/ 0 h 140"/>
                <a:gd name="T66" fmla="*/ 0 w 49"/>
                <a:gd name="T67" fmla="*/ 0 h 140"/>
                <a:gd name="T68" fmla="*/ 0 w 49"/>
                <a:gd name="T69" fmla="*/ 0 h 140"/>
                <a:gd name="T70" fmla="*/ 0 w 49"/>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 h="140">
                  <a:moveTo>
                    <a:pt x="49" y="0"/>
                  </a:moveTo>
                  <a:lnTo>
                    <a:pt x="48" y="9"/>
                  </a:lnTo>
                  <a:lnTo>
                    <a:pt x="48" y="18"/>
                  </a:lnTo>
                  <a:lnTo>
                    <a:pt x="47" y="29"/>
                  </a:lnTo>
                  <a:lnTo>
                    <a:pt x="47" y="39"/>
                  </a:lnTo>
                  <a:lnTo>
                    <a:pt x="44" y="47"/>
                  </a:lnTo>
                  <a:lnTo>
                    <a:pt x="43" y="57"/>
                  </a:lnTo>
                  <a:lnTo>
                    <a:pt x="42" y="66"/>
                  </a:lnTo>
                  <a:lnTo>
                    <a:pt x="41" y="76"/>
                  </a:lnTo>
                  <a:lnTo>
                    <a:pt x="37" y="84"/>
                  </a:lnTo>
                  <a:lnTo>
                    <a:pt x="35" y="94"/>
                  </a:lnTo>
                  <a:lnTo>
                    <a:pt x="31" y="102"/>
                  </a:lnTo>
                  <a:lnTo>
                    <a:pt x="27" y="110"/>
                  </a:lnTo>
                  <a:lnTo>
                    <a:pt x="23" y="119"/>
                  </a:lnTo>
                  <a:lnTo>
                    <a:pt x="17" y="126"/>
                  </a:lnTo>
                  <a:lnTo>
                    <a:pt x="11" y="133"/>
                  </a:lnTo>
                  <a:lnTo>
                    <a:pt x="4" y="140"/>
                  </a:lnTo>
                  <a:lnTo>
                    <a:pt x="0" y="136"/>
                  </a:lnTo>
                  <a:lnTo>
                    <a:pt x="6" y="128"/>
                  </a:lnTo>
                  <a:lnTo>
                    <a:pt x="12" y="121"/>
                  </a:lnTo>
                  <a:lnTo>
                    <a:pt x="17" y="114"/>
                  </a:lnTo>
                  <a:lnTo>
                    <a:pt x="21" y="107"/>
                  </a:lnTo>
                  <a:lnTo>
                    <a:pt x="25" y="98"/>
                  </a:lnTo>
                  <a:lnTo>
                    <a:pt x="29" y="91"/>
                  </a:lnTo>
                  <a:lnTo>
                    <a:pt x="31" y="82"/>
                  </a:lnTo>
                  <a:lnTo>
                    <a:pt x="33" y="73"/>
                  </a:lnTo>
                  <a:lnTo>
                    <a:pt x="36" y="65"/>
                  </a:lnTo>
                  <a:lnTo>
                    <a:pt x="37" y="55"/>
                  </a:lnTo>
                  <a:lnTo>
                    <a:pt x="38" y="46"/>
                  </a:lnTo>
                  <a:lnTo>
                    <a:pt x="39" y="37"/>
                  </a:lnTo>
                  <a:lnTo>
                    <a:pt x="41" y="28"/>
                  </a:lnTo>
                  <a:lnTo>
                    <a:pt x="41" y="18"/>
                  </a:lnTo>
                  <a:lnTo>
                    <a:pt x="42" y="9"/>
                  </a:lnTo>
                  <a:lnTo>
                    <a:pt x="43"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43" name="Freeform 1217"/>
            <p:cNvSpPr>
              <a:spLocks/>
            </p:cNvSpPr>
            <p:nvPr/>
          </p:nvSpPr>
          <p:spPr bwMode="auto">
            <a:xfrm>
              <a:off x="3762" y="2083"/>
              <a:ext cx="78" cy="32"/>
            </a:xfrm>
            <a:custGeom>
              <a:avLst/>
              <a:gdLst>
                <a:gd name="T0" fmla="*/ 0 w 311"/>
                <a:gd name="T1" fmla="*/ 0 h 129"/>
                <a:gd name="T2" fmla="*/ 0 w 311"/>
                <a:gd name="T3" fmla="*/ 0 h 129"/>
                <a:gd name="T4" fmla="*/ 0 w 311"/>
                <a:gd name="T5" fmla="*/ 0 h 129"/>
                <a:gd name="T6" fmla="*/ 0 w 311"/>
                <a:gd name="T7" fmla="*/ 0 h 129"/>
                <a:gd name="T8" fmla="*/ 0 w 311"/>
                <a:gd name="T9" fmla="*/ 0 h 129"/>
                <a:gd name="T10" fmla="*/ 0 w 311"/>
                <a:gd name="T11" fmla="*/ 0 h 129"/>
                <a:gd name="T12" fmla="*/ 0 w 311"/>
                <a:gd name="T13" fmla="*/ 0 h 129"/>
                <a:gd name="T14" fmla="*/ 0 w 311"/>
                <a:gd name="T15" fmla="*/ 0 h 129"/>
                <a:gd name="T16" fmla="*/ 0 w 311"/>
                <a:gd name="T17" fmla="*/ 0 h 129"/>
                <a:gd name="T18" fmla="*/ 0 w 311"/>
                <a:gd name="T19" fmla="*/ 0 h 129"/>
                <a:gd name="T20" fmla="*/ 0 w 311"/>
                <a:gd name="T21" fmla="*/ 0 h 129"/>
                <a:gd name="T22" fmla="*/ 0 w 311"/>
                <a:gd name="T23" fmla="*/ 0 h 129"/>
                <a:gd name="T24" fmla="*/ 0 w 311"/>
                <a:gd name="T25" fmla="*/ 0 h 129"/>
                <a:gd name="T26" fmla="*/ 0 w 311"/>
                <a:gd name="T27" fmla="*/ 0 h 129"/>
                <a:gd name="T28" fmla="*/ 0 w 311"/>
                <a:gd name="T29" fmla="*/ 0 h 129"/>
                <a:gd name="T30" fmla="*/ 0 w 311"/>
                <a:gd name="T31" fmla="*/ 0 h 129"/>
                <a:gd name="T32" fmla="*/ 0 w 311"/>
                <a:gd name="T33" fmla="*/ 0 h 129"/>
                <a:gd name="T34" fmla="*/ 0 w 311"/>
                <a:gd name="T35" fmla="*/ 0 h 129"/>
                <a:gd name="T36" fmla="*/ 0 w 311"/>
                <a:gd name="T37" fmla="*/ 0 h 129"/>
                <a:gd name="T38" fmla="*/ 0 w 311"/>
                <a:gd name="T39" fmla="*/ 0 h 129"/>
                <a:gd name="T40" fmla="*/ 0 w 311"/>
                <a:gd name="T41" fmla="*/ 0 h 129"/>
                <a:gd name="T42" fmla="*/ 0 w 311"/>
                <a:gd name="T43" fmla="*/ 0 h 129"/>
                <a:gd name="T44" fmla="*/ 0 w 311"/>
                <a:gd name="T45" fmla="*/ 0 h 129"/>
                <a:gd name="T46" fmla="*/ 0 w 311"/>
                <a:gd name="T47" fmla="*/ 0 h 129"/>
                <a:gd name="T48" fmla="*/ 0 w 311"/>
                <a:gd name="T49" fmla="*/ 0 h 129"/>
                <a:gd name="T50" fmla="*/ 0 w 311"/>
                <a:gd name="T51" fmla="*/ 0 h 129"/>
                <a:gd name="T52" fmla="*/ 0 w 311"/>
                <a:gd name="T53" fmla="*/ 0 h 129"/>
                <a:gd name="T54" fmla="*/ 0 w 311"/>
                <a:gd name="T55" fmla="*/ 0 h 129"/>
                <a:gd name="T56" fmla="*/ 0 w 311"/>
                <a:gd name="T57" fmla="*/ 0 h 129"/>
                <a:gd name="T58" fmla="*/ 0 w 311"/>
                <a:gd name="T59" fmla="*/ 0 h 129"/>
                <a:gd name="T60" fmla="*/ 0 w 311"/>
                <a:gd name="T61" fmla="*/ 0 h 129"/>
                <a:gd name="T62" fmla="*/ 0 w 311"/>
                <a:gd name="T63" fmla="*/ 0 h 129"/>
                <a:gd name="T64" fmla="*/ 0 w 311"/>
                <a:gd name="T65" fmla="*/ 0 h 129"/>
                <a:gd name="T66" fmla="*/ 0 w 311"/>
                <a:gd name="T67" fmla="*/ 0 h 129"/>
                <a:gd name="T68" fmla="*/ 0 w 311"/>
                <a:gd name="T69" fmla="*/ 0 h 129"/>
                <a:gd name="T70" fmla="*/ 0 w 311"/>
                <a:gd name="T71" fmla="*/ 0 h 129"/>
                <a:gd name="T72" fmla="*/ 0 w 311"/>
                <a:gd name="T73" fmla="*/ 0 h 129"/>
                <a:gd name="T74" fmla="*/ 0 w 311"/>
                <a:gd name="T75" fmla="*/ 0 h 129"/>
                <a:gd name="T76" fmla="*/ 0 w 311"/>
                <a:gd name="T77" fmla="*/ 0 h 129"/>
                <a:gd name="T78" fmla="*/ 0 w 311"/>
                <a:gd name="T79" fmla="*/ 0 h 129"/>
                <a:gd name="T80" fmla="*/ 0 w 311"/>
                <a:gd name="T81" fmla="*/ 0 h 129"/>
                <a:gd name="T82" fmla="*/ 0 w 311"/>
                <a:gd name="T83" fmla="*/ 0 h 129"/>
                <a:gd name="T84" fmla="*/ 0 w 311"/>
                <a:gd name="T85" fmla="*/ 0 h 129"/>
                <a:gd name="T86" fmla="*/ 0 w 311"/>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1" h="129">
                  <a:moveTo>
                    <a:pt x="311" y="115"/>
                  </a:moveTo>
                  <a:lnTo>
                    <a:pt x="306" y="117"/>
                  </a:lnTo>
                  <a:lnTo>
                    <a:pt x="303" y="121"/>
                  </a:lnTo>
                  <a:lnTo>
                    <a:pt x="299" y="122"/>
                  </a:lnTo>
                  <a:lnTo>
                    <a:pt x="295" y="125"/>
                  </a:lnTo>
                  <a:lnTo>
                    <a:pt x="291" y="126"/>
                  </a:lnTo>
                  <a:lnTo>
                    <a:pt x="286" y="127"/>
                  </a:lnTo>
                  <a:lnTo>
                    <a:pt x="281" y="128"/>
                  </a:lnTo>
                  <a:lnTo>
                    <a:pt x="277" y="129"/>
                  </a:lnTo>
                  <a:lnTo>
                    <a:pt x="273" y="129"/>
                  </a:lnTo>
                  <a:lnTo>
                    <a:pt x="268" y="129"/>
                  </a:lnTo>
                  <a:lnTo>
                    <a:pt x="263" y="129"/>
                  </a:lnTo>
                  <a:lnTo>
                    <a:pt x="258" y="129"/>
                  </a:lnTo>
                  <a:lnTo>
                    <a:pt x="253" y="129"/>
                  </a:lnTo>
                  <a:lnTo>
                    <a:pt x="249" y="129"/>
                  </a:lnTo>
                  <a:lnTo>
                    <a:pt x="245" y="129"/>
                  </a:lnTo>
                  <a:lnTo>
                    <a:pt x="240" y="129"/>
                  </a:lnTo>
                  <a:lnTo>
                    <a:pt x="234" y="128"/>
                  </a:lnTo>
                  <a:lnTo>
                    <a:pt x="227" y="128"/>
                  </a:lnTo>
                  <a:lnTo>
                    <a:pt x="221" y="128"/>
                  </a:lnTo>
                  <a:lnTo>
                    <a:pt x="214" y="128"/>
                  </a:lnTo>
                  <a:lnTo>
                    <a:pt x="206" y="128"/>
                  </a:lnTo>
                  <a:lnTo>
                    <a:pt x="200" y="128"/>
                  </a:lnTo>
                  <a:lnTo>
                    <a:pt x="191" y="128"/>
                  </a:lnTo>
                  <a:lnTo>
                    <a:pt x="185" y="128"/>
                  </a:lnTo>
                  <a:lnTo>
                    <a:pt x="178" y="127"/>
                  </a:lnTo>
                  <a:lnTo>
                    <a:pt x="171" y="126"/>
                  </a:lnTo>
                  <a:lnTo>
                    <a:pt x="165" y="125"/>
                  </a:lnTo>
                  <a:lnTo>
                    <a:pt x="160" y="125"/>
                  </a:lnTo>
                  <a:lnTo>
                    <a:pt x="154" y="122"/>
                  </a:lnTo>
                  <a:lnTo>
                    <a:pt x="151" y="121"/>
                  </a:lnTo>
                  <a:lnTo>
                    <a:pt x="148" y="119"/>
                  </a:lnTo>
                  <a:lnTo>
                    <a:pt x="146" y="116"/>
                  </a:lnTo>
                  <a:lnTo>
                    <a:pt x="142" y="113"/>
                  </a:lnTo>
                  <a:lnTo>
                    <a:pt x="141" y="110"/>
                  </a:lnTo>
                  <a:lnTo>
                    <a:pt x="139" y="107"/>
                  </a:lnTo>
                  <a:lnTo>
                    <a:pt x="137" y="104"/>
                  </a:lnTo>
                  <a:lnTo>
                    <a:pt x="135" y="101"/>
                  </a:lnTo>
                  <a:lnTo>
                    <a:pt x="133" y="98"/>
                  </a:lnTo>
                  <a:lnTo>
                    <a:pt x="131" y="95"/>
                  </a:lnTo>
                  <a:lnTo>
                    <a:pt x="129" y="92"/>
                  </a:lnTo>
                  <a:lnTo>
                    <a:pt x="128" y="89"/>
                  </a:lnTo>
                  <a:lnTo>
                    <a:pt x="125" y="85"/>
                  </a:lnTo>
                  <a:lnTo>
                    <a:pt x="123" y="83"/>
                  </a:lnTo>
                  <a:lnTo>
                    <a:pt x="122" y="80"/>
                  </a:lnTo>
                  <a:lnTo>
                    <a:pt x="120" y="77"/>
                  </a:lnTo>
                  <a:lnTo>
                    <a:pt x="117" y="73"/>
                  </a:lnTo>
                  <a:lnTo>
                    <a:pt x="115" y="69"/>
                  </a:lnTo>
                  <a:lnTo>
                    <a:pt x="114" y="67"/>
                  </a:lnTo>
                  <a:lnTo>
                    <a:pt x="108" y="59"/>
                  </a:lnTo>
                  <a:lnTo>
                    <a:pt x="103" y="53"/>
                  </a:lnTo>
                  <a:lnTo>
                    <a:pt x="97" y="46"/>
                  </a:lnTo>
                  <a:lnTo>
                    <a:pt x="91" y="41"/>
                  </a:lnTo>
                  <a:lnTo>
                    <a:pt x="85" y="35"/>
                  </a:lnTo>
                  <a:lnTo>
                    <a:pt x="79" y="30"/>
                  </a:lnTo>
                  <a:lnTo>
                    <a:pt x="73" y="25"/>
                  </a:lnTo>
                  <a:lnTo>
                    <a:pt x="66" y="22"/>
                  </a:lnTo>
                  <a:lnTo>
                    <a:pt x="59" y="17"/>
                  </a:lnTo>
                  <a:lnTo>
                    <a:pt x="51" y="13"/>
                  </a:lnTo>
                  <a:lnTo>
                    <a:pt x="44" y="11"/>
                  </a:lnTo>
                  <a:lnTo>
                    <a:pt x="37" y="8"/>
                  </a:lnTo>
                  <a:lnTo>
                    <a:pt x="29" y="7"/>
                  </a:lnTo>
                  <a:lnTo>
                    <a:pt x="21" y="6"/>
                  </a:lnTo>
                  <a:lnTo>
                    <a:pt x="13" y="6"/>
                  </a:lnTo>
                  <a:lnTo>
                    <a:pt x="6" y="6"/>
                  </a:lnTo>
                  <a:lnTo>
                    <a:pt x="2" y="4"/>
                  </a:lnTo>
                  <a:lnTo>
                    <a:pt x="0" y="1"/>
                  </a:lnTo>
                  <a:lnTo>
                    <a:pt x="6" y="0"/>
                  </a:lnTo>
                  <a:lnTo>
                    <a:pt x="12" y="0"/>
                  </a:lnTo>
                  <a:lnTo>
                    <a:pt x="14" y="0"/>
                  </a:lnTo>
                  <a:lnTo>
                    <a:pt x="18" y="0"/>
                  </a:lnTo>
                  <a:lnTo>
                    <a:pt x="21" y="0"/>
                  </a:lnTo>
                  <a:lnTo>
                    <a:pt x="24" y="0"/>
                  </a:lnTo>
                  <a:lnTo>
                    <a:pt x="27" y="0"/>
                  </a:lnTo>
                  <a:lnTo>
                    <a:pt x="30" y="1"/>
                  </a:lnTo>
                  <a:lnTo>
                    <a:pt x="33" y="2"/>
                  </a:lnTo>
                  <a:lnTo>
                    <a:pt x="36" y="4"/>
                  </a:lnTo>
                  <a:lnTo>
                    <a:pt x="38" y="4"/>
                  </a:lnTo>
                  <a:lnTo>
                    <a:pt x="42" y="5"/>
                  </a:lnTo>
                  <a:lnTo>
                    <a:pt x="44" y="5"/>
                  </a:lnTo>
                  <a:lnTo>
                    <a:pt x="48" y="6"/>
                  </a:lnTo>
                  <a:lnTo>
                    <a:pt x="54" y="7"/>
                  </a:lnTo>
                  <a:lnTo>
                    <a:pt x="59" y="8"/>
                  </a:lnTo>
                  <a:lnTo>
                    <a:pt x="64" y="11"/>
                  </a:lnTo>
                  <a:lnTo>
                    <a:pt x="70" y="14"/>
                  </a:lnTo>
                  <a:lnTo>
                    <a:pt x="75" y="18"/>
                  </a:lnTo>
                  <a:lnTo>
                    <a:pt x="80" y="22"/>
                  </a:lnTo>
                  <a:lnTo>
                    <a:pt x="86" y="26"/>
                  </a:lnTo>
                  <a:lnTo>
                    <a:pt x="91" y="31"/>
                  </a:lnTo>
                  <a:lnTo>
                    <a:pt x="96" y="35"/>
                  </a:lnTo>
                  <a:lnTo>
                    <a:pt x="100" y="40"/>
                  </a:lnTo>
                  <a:lnTo>
                    <a:pt x="104" y="46"/>
                  </a:lnTo>
                  <a:lnTo>
                    <a:pt x="109" y="50"/>
                  </a:lnTo>
                  <a:lnTo>
                    <a:pt x="112" y="55"/>
                  </a:lnTo>
                  <a:lnTo>
                    <a:pt x="116" y="61"/>
                  </a:lnTo>
                  <a:lnTo>
                    <a:pt x="120" y="66"/>
                  </a:lnTo>
                  <a:lnTo>
                    <a:pt x="124" y="71"/>
                  </a:lnTo>
                  <a:lnTo>
                    <a:pt x="127" y="74"/>
                  </a:lnTo>
                  <a:lnTo>
                    <a:pt x="128" y="78"/>
                  </a:lnTo>
                  <a:lnTo>
                    <a:pt x="130" y="81"/>
                  </a:lnTo>
                  <a:lnTo>
                    <a:pt x="133" y="86"/>
                  </a:lnTo>
                  <a:lnTo>
                    <a:pt x="135" y="90"/>
                  </a:lnTo>
                  <a:lnTo>
                    <a:pt x="137" y="93"/>
                  </a:lnTo>
                  <a:lnTo>
                    <a:pt x="140" y="97"/>
                  </a:lnTo>
                  <a:lnTo>
                    <a:pt x="142" y="102"/>
                  </a:lnTo>
                  <a:lnTo>
                    <a:pt x="145" y="105"/>
                  </a:lnTo>
                  <a:lnTo>
                    <a:pt x="147" y="108"/>
                  </a:lnTo>
                  <a:lnTo>
                    <a:pt x="149" y="111"/>
                  </a:lnTo>
                  <a:lnTo>
                    <a:pt x="153" y="114"/>
                  </a:lnTo>
                  <a:lnTo>
                    <a:pt x="157" y="116"/>
                  </a:lnTo>
                  <a:lnTo>
                    <a:pt x="161" y="117"/>
                  </a:lnTo>
                  <a:lnTo>
                    <a:pt x="165" y="119"/>
                  </a:lnTo>
                  <a:lnTo>
                    <a:pt x="171" y="121"/>
                  </a:lnTo>
                  <a:lnTo>
                    <a:pt x="179" y="121"/>
                  </a:lnTo>
                  <a:lnTo>
                    <a:pt x="188" y="121"/>
                  </a:lnTo>
                  <a:lnTo>
                    <a:pt x="197" y="121"/>
                  </a:lnTo>
                  <a:lnTo>
                    <a:pt x="207" y="122"/>
                  </a:lnTo>
                  <a:lnTo>
                    <a:pt x="216" y="122"/>
                  </a:lnTo>
                  <a:lnTo>
                    <a:pt x="226" y="123"/>
                  </a:lnTo>
                  <a:lnTo>
                    <a:pt x="236" y="123"/>
                  </a:lnTo>
                  <a:lnTo>
                    <a:pt x="245" y="123"/>
                  </a:lnTo>
                  <a:lnTo>
                    <a:pt x="253" y="123"/>
                  </a:lnTo>
                  <a:lnTo>
                    <a:pt x="263" y="123"/>
                  </a:lnTo>
                  <a:lnTo>
                    <a:pt x="271" y="122"/>
                  </a:lnTo>
                  <a:lnTo>
                    <a:pt x="280" y="121"/>
                  </a:lnTo>
                  <a:lnTo>
                    <a:pt x="287" y="119"/>
                  </a:lnTo>
                  <a:lnTo>
                    <a:pt x="294" y="117"/>
                  </a:lnTo>
                  <a:lnTo>
                    <a:pt x="300" y="114"/>
                  </a:lnTo>
                  <a:lnTo>
                    <a:pt x="306" y="111"/>
                  </a:lnTo>
                  <a:lnTo>
                    <a:pt x="309" y="113"/>
                  </a:lnTo>
                  <a:lnTo>
                    <a:pt x="31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44" name="Freeform 1218"/>
            <p:cNvSpPr>
              <a:spLocks/>
            </p:cNvSpPr>
            <p:nvPr/>
          </p:nvSpPr>
          <p:spPr bwMode="auto">
            <a:xfrm>
              <a:off x="3741" y="2083"/>
              <a:ext cx="23" cy="39"/>
            </a:xfrm>
            <a:custGeom>
              <a:avLst/>
              <a:gdLst>
                <a:gd name="T0" fmla="*/ 0 w 92"/>
                <a:gd name="T1" fmla="*/ 0 h 155"/>
                <a:gd name="T2" fmla="*/ 0 w 92"/>
                <a:gd name="T3" fmla="*/ 0 h 155"/>
                <a:gd name="T4" fmla="*/ 0 w 92"/>
                <a:gd name="T5" fmla="*/ 0 h 155"/>
                <a:gd name="T6" fmla="*/ 0 w 92"/>
                <a:gd name="T7" fmla="*/ 0 h 155"/>
                <a:gd name="T8" fmla="*/ 0 w 92"/>
                <a:gd name="T9" fmla="*/ 0 h 155"/>
                <a:gd name="T10" fmla="*/ 0 w 92"/>
                <a:gd name="T11" fmla="*/ 0 h 155"/>
                <a:gd name="T12" fmla="*/ 0 w 92"/>
                <a:gd name="T13" fmla="*/ 0 h 155"/>
                <a:gd name="T14" fmla="*/ 0 w 92"/>
                <a:gd name="T15" fmla="*/ 0 h 155"/>
                <a:gd name="T16" fmla="*/ 0 w 92"/>
                <a:gd name="T17" fmla="*/ 0 h 155"/>
                <a:gd name="T18" fmla="*/ 0 w 92"/>
                <a:gd name="T19" fmla="*/ 0 h 155"/>
                <a:gd name="T20" fmla="*/ 0 w 92"/>
                <a:gd name="T21" fmla="*/ 0 h 155"/>
                <a:gd name="T22" fmla="*/ 0 w 92"/>
                <a:gd name="T23" fmla="*/ 0 h 155"/>
                <a:gd name="T24" fmla="*/ 0 w 92"/>
                <a:gd name="T25" fmla="*/ 0 h 155"/>
                <a:gd name="T26" fmla="*/ 0 w 92"/>
                <a:gd name="T27" fmla="*/ 0 h 155"/>
                <a:gd name="T28" fmla="*/ 0 w 92"/>
                <a:gd name="T29" fmla="*/ 0 h 155"/>
                <a:gd name="T30" fmla="*/ 0 w 92"/>
                <a:gd name="T31" fmla="*/ 0 h 155"/>
                <a:gd name="T32" fmla="*/ 0 w 92"/>
                <a:gd name="T33" fmla="*/ 0 h 155"/>
                <a:gd name="T34" fmla="*/ 0 w 92"/>
                <a:gd name="T35" fmla="*/ 0 h 155"/>
                <a:gd name="T36" fmla="*/ 0 w 92"/>
                <a:gd name="T37" fmla="*/ 0 h 155"/>
                <a:gd name="T38" fmla="*/ 0 w 92"/>
                <a:gd name="T39" fmla="*/ 0 h 155"/>
                <a:gd name="T40" fmla="*/ 0 w 92"/>
                <a:gd name="T41" fmla="*/ 0 h 155"/>
                <a:gd name="T42" fmla="*/ 0 w 92"/>
                <a:gd name="T43" fmla="*/ 0 h 155"/>
                <a:gd name="T44" fmla="*/ 0 w 92"/>
                <a:gd name="T45" fmla="*/ 0 h 155"/>
                <a:gd name="T46" fmla="*/ 0 w 92"/>
                <a:gd name="T47" fmla="*/ 0 h 155"/>
                <a:gd name="T48" fmla="*/ 0 w 92"/>
                <a:gd name="T49" fmla="*/ 0 h 155"/>
                <a:gd name="T50" fmla="*/ 0 w 92"/>
                <a:gd name="T51" fmla="*/ 0 h 155"/>
                <a:gd name="T52" fmla="*/ 0 w 92"/>
                <a:gd name="T53" fmla="*/ 0 h 155"/>
                <a:gd name="T54" fmla="*/ 0 w 92"/>
                <a:gd name="T55" fmla="*/ 0 h 155"/>
                <a:gd name="T56" fmla="*/ 0 w 92"/>
                <a:gd name="T57" fmla="*/ 0 h 155"/>
                <a:gd name="T58" fmla="*/ 0 w 92"/>
                <a:gd name="T59" fmla="*/ 0 h 155"/>
                <a:gd name="T60" fmla="*/ 0 w 92"/>
                <a:gd name="T61" fmla="*/ 0 h 155"/>
                <a:gd name="T62" fmla="*/ 0 w 92"/>
                <a:gd name="T63" fmla="*/ 0 h 155"/>
                <a:gd name="T64" fmla="*/ 0 w 92"/>
                <a:gd name="T65" fmla="*/ 0 h 155"/>
                <a:gd name="T66" fmla="*/ 0 w 92"/>
                <a:gd name="T67" fmla="*/ 0 h 155"/>
                <a:gd name="T68" fmla="*/ 0 w 92"/>
                <a:gd name="T69" fmla="*/ 0 h 155"/>
                <a:gd name="T70" fmla="*/ 0 w 92"/>
                <a:gd name="T71" fmla="*/ 0 h 155"/>
                <a:gd name="T72" fmla="*/ 0 w 92"/>
                <a:gd name="T73" fmla="*/ 0 h 155"/>
                <a:gd name="T74" fmla="*/ 0 w 92"/>
                <a:gd name="T75" fmla="*/ 0 h 155"/>
                <a:gd name="T76" fmla="*/ 0 w 92"/>
                <a:gd name="T77" fmla="*/ 0 h 155"/>
                <a:gd name="T78" fmla="*/ 0 w 92"/>
                <a:gd name="T79" fmla="*/ 0 h 155"/>
                <a:gd name="T80" fmla="*/ 0 w 92"/>
                <a:gd name="T81" fmla="*/ 0 h 155"/>
                <a:gd name="T82" fmla="*/ 0 w 92"/>
                <a:gd name="T83" fmla="*/ 0 h 155"/>
                <a:gd name="T84" fmla="*/ 0 w 92"/>
                <a:gd name="T85" fmla="*/ 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 h="155">
                  <a:moveTo>
                    <a:pt x="92" y="6"/>
                  </a:moveTo>
                  <a:lnTo>
                    <a:pt x="87" y="6"/>
                  </a:lnTo>
                  <a:lnTo>
                    <a:pt x="84" y="7"/>
                  </a:lnTo>
                  <a:lnTo>
                    <a:pt x="79" y="10"/>
                  </a:lnTo>
                  <a:lnTo>
                    <a:pt x="76" y="11"/>
                  </a:lnTo>
                  <a:lnTo>
                    <a:pt x="71" y="12"/>
                  </a:lnTo>
                  <a:lnTo>
                    <a:pt x="67" y="14"/>
                  </a:lnTo>
                  <a:lnTo>
                    <a:pt x="64" y="17"/>
                  </a:lnTo>
                  <a:lnTo>
                    <a:pt x="60" y="20"/>
                  </a:lnTo>
                  <a:lnTo>
                    <a:pt x="56" y="22"/>
                  </a:lnTo>
                  <a:lnTo>
                    <a:pt x="53" y="25"/>
                  </a:lnTo>
                  <a:lnTo>
                    <a:pt x="49" y="29"/>
                  </a:lnTo>
                  <a:lnTo>
                    <a:pt x="47" y="32"/>
                  </a:lnTo>
                  <a:lnTo>
                    <a:pt x="43" y="36"/>
                  </a:lnTo>
                  <a:lnTo>
                    <a:pt x="42" y="40"/>
                  </a:lnTo>
                  <a:lnTo>
                    <a:pt x="40" y="43"/>
                  </a:lnTo>
                  <a:lnTo>
                    <a:pt x="37" y="48"/>
                  </a:lnTo>
                  <a:lnTo>
                    <a:pt x="35" y="53"/>
                  </a:lnTo>
                  <a:lnTo>
                    <a:pt x="32" y="59"/>
                  </a:lnTo>
                  <a:lnTo>
                    <a:pt x="31" y="63"/>
                  </a:lnTo>
                  <a:lnTo>
                    <a:pt x="30" y="71"/>
                  </a:lnTo>
                  <a:lnTo>
                    <a:pt x="29" y="75"/>
                  </a:lnTo>
                  <a:lnTo>
                    <a:pt x="29" y="81"/>
                  </a:lnTo>
                  <a:lnTo>
                    <a:pt x="29" y="87"/>
                  </a:lnTo>
                  <a:lnTo>
                    <a:pt x="29" y="95"/>
                  </a:lnTo>
                  <a:lnTo>
                    <a:pt x="28" y="99"/>
                  </a:lnTo>
                  <a:lnTo>
                    <a:pt x="28" y="105"/>
                  </a:lnTo>
                  <a:lnTo>
                    <a:pt x="26" y="111"/>
                  </a:lnTo>
                  <a:lnTo>
                    <a:pt x="26" y="117"/>
                  </a:lnTo>
                  <a:lnTo>
                    <a:pt x="26" y="123"/>
                  </a:lnTo>
                  <a:lnTo>
                    <a:pt x="25" y="128"/>
                  </a:lnTo>
                  <a:lnTo>
                    <a:pt x="24" y="134"/>
                  </a:lnTo>
                  <a:lnTo>
                    <a:pt x="23" y="140"/>
                  </a:lnTo>
                  <a:lnTo>
                    <a:pt x="20" y="144"/>
                  </a:lnTo>
                  <a:lnTo>
                    <a:pt x="17" y="147"/>
                  </a:lnTo>
                  <a:lnTo>
                    <a:pt x="11" y="151"/>
                  </a:lnTo>
                  <a:lnTo>
                    <a:pt x="6" y="155"/>
                  </a:lnTo>
                  <a:lnTo>
                    <a:pt x="4" y="153"/>
                  </a:lnTo>
                  <a:lnTo>
                    <a:pt x="0" y="150"/>
                  </a:lnTo>
                  <a:lnTo>
                    <a:pt x="4" y="149"/>
                  </a:lnTo>
                  <a:lnTo>
                    <a:pt x="9" y="146"/>
                  </a:lnTo>
                  <a:lnTo>
                    <a:pt x="11" y="144"/>
                  </a:lnTo>
                  <a:lnTo>
                    <a:pt x="16" y="139"/>
                  </a:lnTo>
                  <a:lnTo>
                    <a:pt x="17" y="134"/>
                  </a:lnTo>
                  <a:lnTo>
                    <a:pt x="19" y="129"/>
                  </a:lnTo>
                  <a:lnTo>
                    <a:pt x="20" y="123"/>
                  </a:lnTo>
                  <a:lnTo>
                    <a:pt x="22" y="119"/>
                  </a:lnTo>
                  <a:lnTo>
                    <a:pt x="22" y="115"/>
                  </a:lnTo>
                  <a:lnTo>
                    <a:pt x="22" y="111"/>
                  </a:lnTo>
                  <a:lnTo>
                    <a:pt x="22" y="109"/>
                  </a:lnTo>
                  <a:lnTo>
                    <a:pt x="22" y="107"/>
                  </a:lnTo>
                  <a:lnTo>
                    <a:pt x="23" y="102"/>
                  </a:lnTo>
                  <a:lnTo>
                    <a:pt x="23" y="97"/>
                  </a:lnTo>
                  <a:lnTo>
                    <a:pt x="23" y="92"/>
                  </a:lnTo>
                  <a:lnTo>
                    <a:pt x="24" y="87"/>
                  </a:lnTo>
                  <a:lnTo>
                    <a:pt x="24" y="85"/>
                  </a:lnTo>
                  <a:lnTo>
                    <a:pt x="24" y="81"/>
                  </a:lnTo>
                  <a:lnTo>
                    <a:pt x="24" y="79"/>
                  </a:lnTo>
                  <a:lnTo>
                    <a:pt x="25" y="75"/>
                  </a:lnTo>
                  <a:lnTo>
                    <a:pt x="25" y="74"/>
                  </a:lnTo>
                  <a:lnTo>
                    <a:pt x="25" y="72"/>
                  </a:lnTo>
                  <a:lnTo>
                    <a:pt x="25" y="69"/>
                  </a:lnTo>
                  <a:lnTo>
                    <a:pt x="25" y="67"/>
                  </a:lnTo>
                  <a:lnTo>
                    <a:pt x="25" y="63"/>
                  </a:lnTo>
                  <a:lnTo>
                    <a:pt x="26" y="60"/>
                  </a:lnTo>
                  <a:lnTo>
                    <a:pt x="28" y="55"/>
                  </a:lnTo>
                  <a:lnTo>
                    <a:pt x="29" y="50"/>
                  </a:lnTo>
                  <a:lnTo>
                    <a:pt x="30" y="48"/>
                  </a:lnTo>
                  <a:lnTo>
                    <a:pt x="32" y="44"/>
                  </a:lnTo>
                  <a:lnTo>
                    <a:pt x="34" y="41"/>
                  </a:lnTo>
                  <a:lnTo>
                    <a:pt x="36" y="37"/>
                  </a:lnTo>
                  <a:lnTo>
                    <a:pt x="38" y="32"/>
                  </a:lnTo>
                  <a:lnTo>
                    <a:pt x="42" y="29"/>
                  </a:lnTo>
                  <a:lnTo>
                    <a:pt x="46" y="24"/>
                  </a:lnTo>
                  <a:lnTo>
                    <a:pt x="49" y="22"/>
                  </a:lnTo>
                  <a:lnTo>
                    <a:pt x="54" y="17"/>
                  </a:lnTo>
                  <a:lnTo>
                    <a:pt x="58" y="13"/>
                  </a:lnTo>
                  <a:lnTo>
                    <a:pt x="62" y="10"/>
                  </a:lnTo>
                  <a:lnTo>
                    <a:pt x="68" y="7"/>
                  </a:lnTo>
                  <a:lnTo>
                    <a:pt x="73" y="5"/>
                  </a:lnTo>
                  <a:lnTo>
                    <a:pt x="78" y="2"/>
                  </a:lnTo>
                  <a:lnTo>
                    <a:pt x="84" y="1"/>
                  </a:lnTo>
                  <a:lnTo>
                    <a:pt x="90" y="0"/>
                  </a:lnTo>
                  <a:lnTo>
                    <a:pt x="90" y="4"/>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45" name="Freeform 1219"/>
            <p:cNvSpPr>
              <a:spLocks/>
            </p:cNvSpPr>
            <p:nvPr/>
          </p:nvSpPr>
          <p:spPr bwMode="auto">
            <a:xfrm>
              <a:off x="3631" y="1993"/>
              <a:ext cx="30" cy="77"/>
            </a:xfrm>
            <a:custGeom>
              <a:avLst/>
              <a:gdLst>
                <a:gd name="T0" fmla="*/ 0 w 123"/>
                <a:gd name="T1" fmla="*/ 0 h 310"/>
                <a:gd name="T2" fmla="*/ 0 w 123"/>
                <a:gd name="T3" fmla="*/ 0 h 310"/>
                <a:gd name="T4" fmla="*/ 0 w 123"/>
                <a:gd name="T5" fmla="*/ 0 h 310"/>
                <a:gd name="T6" fmla="*/ 0 w 123"/>
                <a:gd name="T7" fmla="*/ 0 h 310"/>
                <a:gd name="T8" fmla="*/ 0 w 123"/>
                <a:gd name="T9" fmla="*/ 0 h 310"/>
                <a:gd name="T10" fmla="*/ 0 w 123"/>
                <a:gd name="T11" fmla="*/ 0 h 310"/>
                <a:gd name="T12" fmla="*/ 0 w 123"/>
                <a:gd name="T13" fmla="*/ 0 h 310"/>
                <a:gd name="T14" fmla="*/ 0 w 123"/>
                <a:gd name="T15" fmla="*/ 0 h 310"/>
                <a:gd name="T16" fmla="*/ 0 w 123"/>
                <a:gd name="T17" fmla="*/ 0 h 310"/>
                <a:gd name="T18" fmla="*/ 0 w 123"/>
                <a:gd name="T19" fmla="*/ 0 h 310"/>
                <a:gd name="T20" fmla="*/ 0 w 123"/>
                <a:gd name="T21" fmla="*/ 0 h 310"/>
                <a:gd name="T22" fmla="*/ 0 w 123"/>
                <a:gd name="T23" fmla="*/ 0 h 310"/>
                <a:gd name="T24" fmla="*/ 0 w 123"/>
                <a:gd name="T25" fmla="*/ 0 h 310"/>
                <a:gd name="T26" fmla="*/ 0 w 123"/>
                <a:gd name="T27" fmla="*/ 0 h 310"/>
                <a:gd name="T28" fmla="*/ 0 w 123"/>
                <a:gd name="T29" fmla="*/ 0 h 310"/>
                <a:gd name="T30" fmla="*/ 0 w 123"/>
                <a:gd name="T31" fmla="*/ 0 h 310"/>
                <a:gd name="T32" fmla="*/ 0 w 123"/>
                <a:gd name="T33" fmla="*/ 0 h 310"/>
                <a:gd name="T34" fmla="*/ 0 w 123"/>
                <a:gd name="T35" fmla="*/ 0 h 310"/>
                <a:gd name="T36" fmla="*/ 0 w 123"/>
                <a:gd name="T37" fmla="*/ 0 h 310"/>
                <a:gd name="T38" fmla="*/ 0 w 123"/>
                <a:gd name="T39" fmla="*/ 0 h 310"/>
                <a:gd name="T40" fmla="*/ 0 w 123"/>
                <a:gd name="T41" fmla="*/ 0 h 310"/>
                <a:gd name="T42" fmla="*/ 0 w 123"/>
                <a:gd name="T43" fmla="*/ 0 h 310"/>
                <a:gd name="T44" fmla="*/ 0 w 123"/>
                <a:gd name="T45" fmla="*/ 0 h 310"/>
                <a:gd name="T46" fmla="*/ 0 w 123"/>
                <a:gd name="T47" fmla="*/ 0 h 310"/>
                <a:gd name="T48" fmla="*/ 0 w 123"/>
                <a:gd name="T49" fmla="*/ 0 h 310"/>
                <a:gd name="T50" fmla="*/ 0 w 123"/>
                <a:gd name="T51" fmla="*/ 0 h 310"/>
                <a:gd name="T52" fmla="*/ 0 w 123"/>
                <a:gd name="T53" fmla="*/ 0 h 310"/>
                <a:gd name="T54" fmla="*/ 0 w 123"/>
                <a:gd name="T55" fmla="*/ 0 h 310"/>
                <a:gd name="T56" fmla="*/ 0 w 123"/>
                <a:gd name="T57" fmla="*/ 0 h 310"/>
                <a:gd name="T58" fmla="*/ 0 w 123"/>
                <a:gd name="T59" fmla="*/ 0 h 310"/>
                <a:gd name="T60" fmla="*/ 0 w 123"/>
                <a:gd name="T61" fmla="*/ 0 h 310"/>
                <a:gd name="T62" fmla="*/ 0 w 123"/>
                <a:gd name="T63" fmla="*/ 0 h 310"/>
                <a:gd name="T64" fmla="*/ 0 w 123"/>
                <a:gd name="T65" fmla="*/ 0 h 310"/>
                <a:gd name="T66" fmla="*/ 0 w 123"/>
                <a:gd name="T67" fmla="*/ 0 h 310"/>
                <a:gd name="T68" fmla="*/ 0 w 123"/>
                <a:gd name="T69" fmla="*/ 0 h 310"/>
                <a:gd name="T70" fmla="*/ 0 w 123"/>
                <a:gd name="T71" fmla="*/ 0 h 310"/>
                <a:gd name="T72" fmla="*/ 0 w 123"/>
                <a:gd name="T73" fmla="*/ 0 h 310"/>
                <a:gd name="T74" fmla="*/ 0 w 123"/>
                <a:gd name="T75" fmla="*/ 0 h 310"/>
                <a:gd name="T76" fmla="*/ 0 w 123"/>
                <a:gd name="T77" fmla="*/ 0 h 310"/>
                <a:gd name="T78" fmla="*/ 0 w 123"/>
                <a:gd name="T79" fmla="*/ 0 h 310"/>
                <a:gd name="T80" fmla="*/ 0 w 123"/>
                <a:gd name="T81" fmla="*/ 0 h 310"/>
                <a:gd name="T82" fmla="*/ 0 w 123"/>
                <a:gd name="T83" fmla="*/ 0 h 310"/>
                <a:gd name="T84" fmla="*/ 0 w 123"/>
                <a:gd name="T85" fmla="*/ 0 h 310"/>
                <a:gd name="T86" fmla="*/ 0 w 123"/>
                <a:gd name="T87" fmla="*/ 0 h 310"/>
                <a:gd name="T88" fmla="*/ 0 w 123"/>
                <a:gd name="T89" fmla="*/ 0 h 310"/>
                <a:gd name="T90" fmla="*/ 0 w 123"/>
                <a:gd name="T91" fmla="*/ 0 h 310"/>
                <a:gd name="T92" fmla="*/ 0 w 123"/>
                <a:gd name="T93" fmla="*/ 0 h 310"/>
                <a:gd name="T94" fmla="*/ 0 w 123"/>
                <a:gd name="T95" fmla="*/ 0 h 310"/>
                <a:gd name="T96" fmla="*/ 0 w 123"/>
                <a:gd name="T97" fmla="*/ 0 h 310"/>
                <a:gd name="T98" fmla="*/ 0 w 123"/>
                <a:gd name="T99" fmla="*/ 0 h 310"/>
                <a:gd name="T100" fmla="*/ 0 w 123"/>
                <a:gd name="T101" fmla="*/ 0 h 310"/>
                <a:gd name="T102" fmla="*/ 0 w 123"/>
                <a:gd name="T103" fmla="*/ 0 h 310"/>
                <a:gd name="T104" fmla="*/ 0 w 123"/>
                <a:gd name="T105" fmla="*/ 0 h 310"/>
                <a:gd name="T106" fmla="*/ 0 w 123"/>
                <a:gd name="T107" fmla="*/ 0 h 310"/>
                <a:gd name="T108" fmla="*/ 0 w 123"/>
                <a:gd name="T109" fmla="*/ 0 h 310"/>
                <a:gd name="T110" fmla="*/ 0 w 123"/>
                <a:gd name="T111" fmla="*/ 0 h 310"/>
                <a:gd name="T112" fmla="*/ 0 w 123"/>
                <a:gd name="T113" fmla="*/ 0 h 310"/>
                <a:gd name="T114" fmla="*/ 0 w 123"/>
                <a:gd name="T115" fmla="*/ 0 h 310"/>
                <a:gd name="T116" fmla="*/ 0 w 123"/>
                <a:gd name="T117" fmla="*/ 0 h 310"/>
                <a:gd name="T118" fmla="*/ 0 w 123"/>
                <a:gd name="T119" fmla="*/ 0 h 310"/>
                <a:gd name="T120" fmla="*/ 0 w 123"/>
                <a:gd name="T121" fmla="*/ 0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3" h="310">
                  <a:moveTo>
                    <a:pt x="123" y="243"/>
                  </a:moveTo>
                  <a:lnTo>
                    <a:pt x="122" y="249"/>
                  </a:lnTo>
                  <a:lnTo>
                    <a:pt x="122" y="255"/>
                  </a:lnTo>
                  <a:lnTo>
                    <a:pt x="120" y="260"/>
                  </a:lnTo>
                  <a:lnTo>
                    <a:pt x="119" y="266"/>
                  </a:lnTo>
                  <a:lnTo>
                    <a:pt x="116" y="271"/>
                  </a:lnTo>
                  <a:lnTo>
                    <a:pt x="113" y="277"/>
                  </a:lnTo>
                  <a:lnTo>
                    <a:pt x="110" y="282"/>
                  </a:lnTo>
                  <a:lnTo>
                    <a:pt x="106" y="287"/>
                  </a:lnTo>
                  <a:lnTo>
                    <a:pt x="102" y="290"/>
                  </a:lnTo>
                  <a:lnTo>
                    <a:pt x="98" y="295"/>
                  </a:lnTo>
                  <a:lnTo>
                    <a:pt x="93" y="299"/>
                  </a:lnTo>
                  <a:lnTo>
                    <a:pt x="88" y="302"/>
                  </a:lnTo>
                  <a:lnTo>
                    <a:pt x="83" y="305"/>
                  </a:lnTo>
                  <a:lnTo>
                    <a:pt x="77" y="307"/>
                  </a:lnTo>
                  <a:lnTo>
                    <a:pt x="73" y="309"/>
                  </a:lnTo>
                  <a:lnTo>
                    <a:pt x="67" y="310"/>
                  </a:lnTo>
                  <a:lnTo>
                    <a:pt x="61" y="310"/>
                  </a:lnTo>
                  <a:lnTo>
                    <a:pt x="56" y="310"/>
                  </a:lnTo>
                  <a:lnTo>
                    <a:pt x="51" y="309"/>
                  </a:lnTo>
                  <a:lnTo>
                    <a:pt x="47" y="307"/>
                  </a:lnTo>
                  <a:lnTo>
                    <a:pt x="43" y="303"/>
                  </a:lnTo>
                  <a:lnTo>
                    <a:pt x="40" y="301"/>
                  </a:lnTo>
                  <a:lnTo>
                    <a:pt x="37" y="296"/>
                  </a:lnTo>
                  <a:lnTo>
                    <a:pt x="34" y="293"/>
                  </a:lnTo>
                  <a:lnTo>
                    <a:pt x="32" y="288"/>
                  </a:lnTo>
                  <a:lnTo>
                    <a:pt x="29" y="282"/>
                  </a:lnTo>
                  <a:lnTo>
                    <a:pt x="28" y="277"/>
                  </a:lnTo>
                  <a:lnTo>
                    <a:pt x="27" y="271"/>
                  </a:lnTo>
                  <a:lnTo>
                    <a:pt x="25" y="266"/>
                  </a:lnTo>
                  <a:lnTo>
                    <a:pt x="23" y="260"/>
                  </a:lnTo>
                  <a:lnTo>
                    <a:pt x="22" y="255"/>
                  </a:lnTo>
                  <a:lnTo>
                    <a:pt x="21" y="252"/>
                  </a:lnTo>
                  <a:lnTo>
                    <a:pt x="20" y="245"/>
                  </a:lnTo>
                  <a:lnTo>
                    <a:pt x="18" y="239"/>
                  </a:lnTo>
                  <a:lnTo>
                    <a:pt x="16" y="231"/>
                  </a:lnTo>
                  <a:lnTo>
                    <a:pt x="15" y="225"/>
                  </a:lnTo>
                  <a:lnTo>
                    <a:pt x="13" y="218"/>
                  </a:lnTo>
                  <a:lnTo>
                    <a:pt x="12" y="211"/>
                  </a:lnTo>
                  <a:lnTo>
                    <a:pt x="10" y="205"/>
                  </a:lnTo>
                  <a:lnTo>
                    <a:pt x="9" y="198"/>
                  </a:lnTo>
                  <a:lnTo>
                    <a:pt x="8" y="192"/>
                  </a:lnTo>
                  <a:lnTo>
                    <a:pt x="6" y="185"/>
                  </a:lnTo>
                  <a:lnTo>
                    <a:pt x="6" y="178"/>
                  </a:lnTo>
                  <a:lnTo>
                    <a:pt x="4" y="172"/>
                  </a:lnTo>
                  <a:lnTo>
                    <a:pt x="3" y="164"/>
                  </a:lnTo>
                  <a:lnTo>
                    <a:pt x="2" y="158"/>
                  </a:lnTo>
                  <a:lnTo>
                    <a:pt x="1" y="152"/>
                  </a:lnTo>
                  <a:lnTo>
                    <a:pt x="1" y="145"/>
                  </a:lnTo>
                  <a:lnTo>
                    <a:pt x="0" y="139"/>
                  </a:lnTo>
                  <a:lnTo>
                    <a:pt x="0" y="132"/>
                  </a:lnTo>
                  <a:lnTo>
                    <a:pt x="0" y="127"/>
                  </a:lnTo>
                  <a:lnTo>
                    <a:pt x="0" y="121"/>
                  </a:lnTo>
                  <a:lnTo>
                    <a:pt x="0" y="114"/>
                  </a:lnTo>
                  <a:lnTo>
                    <a:pt x="0" y="108"/>
                  </a:lnTo>
                  <a:lnTo>
                    <a:pt x="1" y="102"/>
                  </a:lnTo>
                  <a:lnTo>
                    <a:pt x="2" y="97"/>
                  </a:lnTo>
                  <a:lnTo>
                    <a:pt x="3" y="91"/>
                  </a:lnTo>
                  <a:lnTo>
                    <a:pt x="6" y="85"/>
                  </a:lnTo>
                  <a:lnTo>
                    <a:pt x="8" y="79"/>
                  </a:lnTo>
                  <a:lnTo>
                    <a:pt x="10" y="75"/>
                  </a:lnTo>
                  <a:lnTo>
                    <a:pt x="14" y="70"/>
                  </a:lnTo>
                  <a:lnTo>
                    <a:pt x="19" y="65"/>
                  </a:lnTo>
                  <a:lnTo>
                    <a:pt x="22" y="60"/>
                  </a:lnTo>
                  <a:lnTo>
                    <a:pt x="28" y="55"/>
                  </a:lnTo>
                  <a:lnTo>
                    <a:pt x="32" y="52"/>
                  </a:lnTo>
                  <a:lnTo>
                    <a:pt x="34" y="48"/>
                  </a:lnTo>
                  <a:lnTo>
                    <a:pt x="38" y="46"/>
                  </a:lnTo>
                  <a:lnTo>
                    <a:pt x="41" y="42"/>
                  </a:lnTo>
                  <a:lnTo>
                    <a:pt x="44" y="39"/>
                  </a:lnTo>
                  <a:lnTo>
                    <a:pt x="47" y="35"/>
                  </a:lnTo>
                  <a:lnTo>
                    <a:pt x="50" y="31"/>
                  </a:lnTo>
                  <a:lnTo>
                    <a:pt x="53" y="29"/>
                  </a:lnTo>
                  <a:lnTo>
                    <a:pt x="56" y="25"/>
                  </a:lnTo>
                  <a:lnTo>
                    <a:pt x="58" y="22"/>
                  </a:lnTo>
                  <a:lnTo>
                    <a:pt x="62" y="18"/>
                  </a:lnTo>
                  <a:lnTo>
                    <a:pt x="64" y="16"/>
                  </a:lnTo>
                  <a:lnTo>
                    <a:pt x="68" y="12"/>
                  </a:lnTo>
                  <a:lnTo>
                    <a:pt x="71" y="9"/>
                  </a:lnTo>
                  <a:lnTo>
                    <a:pt x="74" y="6"/>
                  </a:lnTo>
                  <a:lnTo>
                    <a:pt x="77" y="4"/>
                  </a:lnTo>
                  <a:lnTo>
                    <a:pt x="80" y="7"/>
                  </a:lnTo>
                  <a:lnTo>
                    <a:pt x="76" y="12"/>
                  </a:lnTo>
                  <a:lnTo>
                    <a:pt x="73" y="16"/>
                  </a:lnTo>
                  <a:lnTo>
                    <a:pt x="69" y="19"/>
                  </a:lnTo>
                  <a:lnTo>
                    <a:pt x="65" y="23"/>
                  </a:lnTo>
                  <a:lnTo>
                    <a:pt x="63" y="27"/>
                  </a:lnTo>
                  <a:lnTo>
                    <a:pt x="58" y="30"/>
                  </a:lnTo>
                  <a:lnTo>
                    <a:pt x="55" y="34"/>
                  </a:lnTo>
                  <a:lnTo>
                    <a:pt x="51" y="37"/>
                  </a:lnTo>
                  <a:lnTo>
                    <a:pt x="49" y="42"/>
                  </a:lnTo>
                  <a:lnTo>
                    <a:pt x="45" y="45"/>
                  </a:lnTo>
                  <a:lnTo>
                    <a:pt x="43" y="48"/>
                  </a:lnTo>
                  <a:lnTo>
                    <a:pt x="39" y="53"/>
                  </a:lnTo>
                  <a:lnTo>
                    <a:pt x="35" y="57"/>
                  </a:lnTo>
                  <a:lnTo>
                    <a:pt x="32" y="59"/>
                  </a:lnTo>
                  <a:lnTo>
                    <a:pt x="29" y="64"/>
                  </a:lnTo>
                  <a:lnTo>
                    <a:pt x="26" y="67"/>
                  </a:lnTo>
                  <a:lnTo>
                    <a:pt x="23" y="72"/>
                  </a:lnTo>
                  <a:lnTo>
                    <a:pt x="20" y="75"/>
                  </a:lnTo>
                  <a:lnTo>
                    <a:pt x="16" y="79"/>
                  </a:lnTo>
                  <a:lnTo>
                    <a:pt x="14" y="84"/>
                  </a:lnTo>
                  <a:lnTo>
                    <a:pt x="13" y="89"/>
                  </a:lnTo>
                  <a:lnTo>
                    <a:pt x="10" y="92"/>
                  </a:lnTo>
                  <a:lnTo>
                    <a:pt x="9" y="97"/>
                  </a:lnTo>
                  <a:lnTo>
                    <a:pt x="8" y="102"/>
                  </a:lnTo>
                  <a:lnTo>
                    <a:pt x="8" y="108"/>
                  </a:lnTo>
                  <a:lnTo>
                    <a:pt x="7" y="115"/>
                  </a:lnTo>
                  <a:lnTo>
                    <a:pt x="7" y="124"/>
                  </a:lnTo>
                  <a:lnTo>
                    <a:pt x="7" y="131"/>
                  </a:lnTo>
                  <a:lnTo>
                    <a:pt x="7" y="138"/>
                  </a:lnTo>
                  <a:lnTo>
                    <a:pt x="7" y="145"/>
                  </a:lnTo>
                  <a:lnTo>
                    <a:pt x="8" y="154"/>
                  </a:lnTo>
                  <a:lnTo>
                    <a:pt x="9" y="161"/>
                  </a:lnTo>
                  <a:lnTo>
                    <a:pt x="10" y="169"/>
                  </a:lnTo>
                  <a:lnTo>
                    <a:pt x="12" y="175"/>
                  </a:lnTo>
                  <a:lnTo>
                    <a:pt x="13" y="184"/>
                  </a:lnTo>
                  <a:lnTo>
                    <a:pt x="14" y="191"/>
                  </a:lnTo>
                  <a:lnTo>
                    <a:pt x="16" y="198"/>
                  </a:lnTo>
                  <a:lnTo>
                    <a:pt x="18" y="205"/>
                  </a:lnTo>
                  <a:lnTo>
                    <a:pt x="19" y="212"/>
                  </a:lnTo>
                  <a:lnTo>
                    <a:pt x="21" y="219"/>
                  </a:lnTo>
                  <a:lnTo>
                    <a:pt x="22" y="228"/>
                  </a:lnTo>
                  <a:lnTo>
                    <a:pt x="23" y="233"/>
                  </a:lnTo>
                  <a:lnTo>
                    <a:pt x="25" y="237"/>
                  </a:lnTo>
                  <a:lnTo>
                    <a:pt x="25" y="242"/>
                  </a:lnTo>
                  <a:lnTo>
                    <a:pt x="27" y="248"/>
                  </a:lnTo>
                  <a:lnTo>
                    <a:pt x="27" y="253"/>
                  </a:lnTo>
                  <a:lnTo>
                    <a:pt x="28" y="258"/>
                  </a:lnTo>
                  <a:lnTo>
                    <a:pt x="31" y="264"/>
                  </a:lnTo>
                  <a:lnTo>
                    <a:pt x="32" y="269"/>
                  </a:lnTo>
                  <a:lnTo>
                    <a:pt x="33" y="273"/>
                  </a:lnTo>
                  <a:lnTo>
                    <a:pt x="35" y="278"/>
                  </a:lnTo>
                  <a:lnTo>
                    <a:pt x="37" y="282"/>
                  </a:lnTo>
                  <a:lnTo>
                    <a:pt x="40" y="288"/>
                  </a:lnTo>
                  <a:lnTo>
                    <a:pt x="43" y="291"/>
                  </a:lnTo>
                  <a:lnTo>
                    <a:pt x="45" y="295"/>
                  </a:lnTo>
                  <a:lnTo>
                    <a:pt x="47" y="299"/>
                  </a:lnTo>
                  <a:lnTo>
                    <a:pt x="52" y="301"/>
                  </a:lnTo>
                  <a:lnTo>
                    <a:pt x="55" y="302"/>
                  </a:lnTo>
                  <a:lnTo>
                    <a:pt x="58" y="303"/>
                  </a:lnTo>
                  <a:lnTo>
                    <a:pt x="62" y="303"/>
                  </a:lnTo>
                  <a:lnTo>
                    <a:pt x="65" y="303"/>
                  </a:lnTo>
                  <a:lnTo>
                    <a:pt x="69" y="303"/>
                  </a:lnTo>
                  <a:lnTo>
                    <a:pt x="74" y="302"/>
                  </a:lnTo>
                  <a:lnTo>
                    <a:pt x="79" y="300"/>
                  </a:lnTo>
                  <a:lnTo>
                    <a:pt x="82" y="299"/>
                  </a:lnTo>
                  <a:lnTo>
                    <a:pt x="86" y="295"/>
                  </a:lnTo>
                  <a:lnTo>
                    <a:pt x="90" y="293"/>
                  </a:lnTo>
                  <a:lnTo>
                    <a:pt x="94" y="289"/>
                  </a:lnTo>
                  <a:lnTo>
                    <a:pt x="98" y="285"/>
                  </a:lnTo>
                  <a:lnTo>
                    <a:pt x="101" y="282"/>
                  </a:lnTo>
                  <a:lnTo>
                    <a:pt x="104" y="278"/>
                  </a:lnTo>
                  <a:lnTo>
                    <a:pt x="106" y="276"/>
                  </a:lnTo>
                  <a:lnTo>
                    <a:pt x="108" y="272"/>
                  </a:lnTo>
                  <a:lnTo>
                    <a:pt x="111" y="267"/>
                  </a:lnTo>
                  <a:lnTo>
                    <a:pt x="113" y="261"/>
                  </a:lnTo>
                  <a:lnTo>
                    <a:pt x="114" y="255"/>
                  </a:lnTo>
                  <a:lnTo>
                    <a:pt x="116" y="249"/>
                  </a:lnTo>
                  <a:lnTo>
                    <a:pt x="116" y="241"/>
                  </a:lnTo>
                  <a:lnTo>
                    <a:pt x="116" y="234"/>
                  </a:lnTo>
                  <a:lnTo>
                    <a:pt x="114" y="225"/>
                  </a:lnTo>
                  <a:lnTo>
                    <a:pt x="114" y="217"/>
                  </a:lnTo>
                  <a:lnTo>
                    <a:pt x="112" y="209"/>
                  </a:lnTo>
                  <a:lnTo>
                    <a:pt x="111" y="200"/>
                  </a:lnTo>
                  <a:lnTo>
                    <a:pt x="111" y="191"/>
                  </a:lnTo>
                  <a:lnTo>
                    <a:pt x="110" y="182"/>
                  </a:lnTo>
                  <a:lnTo>
                    <a:pt x="107" y="174"/>
                  </a:lnTo>
                  <a:lnTo>
                    <a:pt x="106" y="166"/>
                  </a:lnTo>
                  <a:lnTo>
                    <a:pt x="106" y="157"/>
                  </a:lnTo>
                  <a:lnTo>
                    <a:pt x="106" y="150"/>
                  </a:lnTo>
                  <a:lnTo>
                    <a:pt x="105" y="142"/>
                  </a:lnTo>
                  <a:lnTo>
                    <a:pt x="104" y="134"/>
                  </a:lnTo>
                  <a:lnTo>
                    <a:pt x="102" y="127"/>
                  </a:lnTo>
                  <a:lnTo>
                    <a:pt x="102" y="120"/>
                  </a:lnTo>
                  <a:lnTo>
                    <a:pt x="101" y="112"/>
                  </a:lnTo>
                  <a:lnTo>
                    <a:pt x="100" y="106"/>
                  </a:lnTo>
                  <a:lnTo>
                    <a:pt x="99" y="97"/>
                  </a:lnTo>
                  <a:lnTo>
                    <a:pt x="99" y="90"/>
                  </a:lnTo>
                  <a:lnTo>
                    <a:pt x="96" y="83"/>
                  </a:lnTo>
                  <a:lnTo>
                    <a:pt x="95" y="76"/>
                  </a:lnTo>
                  <a:lnTo>
                    <a:pt x="95" y="69"/>
                  </a:lnTo>
                  <a:lnTo>
                    <a:pt x="94" y="61"/>
                  </a:lnTo>
                  <a:lnTo>
                    <a:pt x="93" y="54"/>
                  </a:lnTo>
                  <a:lnTo>
                    <a:pt x="92" y="47"/>
                  </a:lnTo>
                  <a:lnTo>
                    <a:pt x="90" y="40"/>
                  </a:lnTo>
                  <a:lnTo>
                    <a:pt x="89" y="33"/>
                  </a:lnTo>
                  <a:lnTo>
                    <a:pt x="88" y="28"/>
                  </a:lnTo>
                  <a:lnTo>
                    <a:pt x="88" y="24"/>
                  </a:lnTo>
                  <a:lnTo>
                    <a:pt x="87" y="21"/>
                  </a:lnTo>
                  <a:lnTo>
                    <a:pt x="86" y="18"/>
                  </a:lnTo>
                  <a:lnTo>
                    <a:pt x="84" y="15"/>
                  </a:lnTo>
                  <a:lnTo>
                    <a:pt x="84" y="11"/>
                  </a:lnTo>
                  <a:lnTo>
                    <a:pt x="84" y="9"/>
                  </a:lnTo>
                  <a:lnTo>
                    <a:pt x="84" y="5"/>
                  </a:lnTo>
                  <a:lnTo>
                    <a:pt x="86" y="0"/>
                  </a:lnTo>
                  <a:lnTo>
                    <a:pt x="88" y="1"/>
                  </a:lnTo>
                  <a:lnTo>
                    <a:pt x="90" y="6"/>
                  </a:lnTo>
                  <a:lnTo>
                    <a:pt x="93" y="12"/>
                  </a:lnTo>
                  <a:lnTo>
                    <a:pt x="93" y="16"/>
                  </a:lnTo>
                  <a:lnTo>
                    <a:pt x="94" y="18"/>
                  </a:lnTo>
                  <a:lnTo>
                    <a:pt x="94" y="22"/>
                  </a:lnTo>
                  <a:lnTo>
                    <a:pt x="95" y="25"/>
                  </a:lnTo>
                  <a:lnTo>
                    <a:pt x="95" y="29"/>
                  </a:lnTo>
                  <a:lnTo>
                    <a:pt x="95" y="31"/>
                  </a:lnTo>
                  <a:lnTo>
                    <a:pt x="96" y="35"/>
                  </a:lnTo>
                  <a:lnTo>
                    <a:pt x="96" y="39"/>
                  </a:lnTo>
                  <a:lnTo>
                    <a:pt x="96" y="41"/>
                  </a:lnTo>
                  <a:lnTo>
                    <a:pt x="98" y="45"/>
                  </a:lnTo>
                  <a:lnTo>
                    <a:pt x="98" y="47"/>
                  </a:lnTo>
                  <a:lnTo>
                    <a:pt x="99" y="51"/>
                  </a:lnTo>
                  <a:lnTo>
                    <a:pt x="100" y="58"/>
                  </a:lnTo>
                  <a:lnTo>
                    <a:pt x="101" y="67"/>
                  </a:lnTo>
                  <a:lnTo>
                    <a:pt x="102" y="76"/>
                  </a:lnTo>
                  <a:lnTo>
                    <a:pt x="105" y="84"/>
                  </a:lnTo>
                  <a:lnTo>
                    <a:pt x="105" y="92"/>
                  </a:lnTo>
                  <a:lnTo>
                    <a:pt x="106" y="102"/>
                  </a:lnTo>
                  <a:lnTo>
                    <a:pt x="107" y="110"/>
                  </a:lnTo>
                  <a:lnTo>
                    <a:pt x="108" y="120"/>
                  </a:lnTo>
                  <a:lnTo>
                    <a:pt x="108" y="128"/>
                  </a:lnTo>
                  <a:lnTo>
                    <a:pt x="110" y="138"/>
                  </a:lnTo>
                  <a:lnTo>
                    <a:pt x="111" y="146"/>
                  </a:lnTo>
                  <a:lnTo>
                    <a:pt x="112" y="156"/>
                  </a:lnTo>
                  <a:lnTo>
                    <a:pt x="113" y="164"/>
                  </a:lnTo>
                  <a:lnTo>
                    <a:pt x="114" y="174"/>
                  </a:lnTo>
                  <a:lnTo>
                    <a:pt x="116" y="184"/>
                  </a:lnTo>
                  <a:lnTo>
                    <a:pt x="117" y="193"/>
                  </a:lnTo>
                  <a:lnTo>
                    <a:pt x="117" y="195"/>
                  </a:lnTo>
                  <a:lnTo>
                    <a:pt x="118" y="199"/>
                  </a:lnTo>
                  <a:lnTo>
                    <a:pt x="118" y="201"/>
                  </a:lnTo>
                  <a:lnTo>
                    <a:pt x="118" y="205"/>
                  </a:lnTo>
                  <a:lnTo>
                    <a:pt x="118" y="207"/>
                  </a:lnTo>
                  <a:lnTo>
                    <a:pt x="119" y="211"/>
                  </a:lnTo>
                  <a:lnTo>
                    <a:pt x="119" y="215"/>
                  </a:lnTo>
                  <a:lnTo>
                    <a:pt x="120" y="217"/>
                  </a:lnTo>
                  <a:lnTo>
                    <a:pt x="120" y="221"/>
                  </a:lnTo>
                  <a:lnTo>
                    <a:pt x="120" y="224"/>
                  </a:lnTo>
                  <a:lnTo>
                    <a:pt x="120" y="228"/>
                  </a:lnTo>
                  <a:lnTo>
                    <a:pt x="122" y="230"/>
                  </a:lnTo>
                  <a:lnTo>
                    <a:pt x="122" y="234"/>
                  </a:lnTo>
                  <a:lnTo>
                    <a:pt x="122" y="237"/>
                  </a:lnTo>
                  <a:lnTo>
                    <a:pt x="122" y="240"/>
                  </a:lnTo>
                  <a:lnTo>
                    <a:pt x="123"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46" name="Freeform 1220"/>
            <p:cNvSpPr>
              <a:spLocks/>
            </p:cNvSpPr>
            <p:nvPr/>
          </p:nvSpPr>
          <p:spPr bwMode="auto">
            <a:xfrm>
              <a:off x="3683" y="2064"/>
              <a:ext cx="29" cy="23"/>
            </a:xfrm>
            <a:custGeom>
              <a:avLst/>
              <a:gdLst>
                <a:gd name="T0" fmla="*/ 0 w 118"/>
                <a:gd name="T1" fmla="*/ 0 h 93"/>
                <a:gd name="T2" fmla="*/ 0 w 118"/>
                <a:gd name="T3" fmla="*/ 0 h 93"/>
                <a:gd name="T4" fmla="*/ 0 w 118"/>
                <a:gd name="T5" fmla="*/ 0 h 93"/>
                <a:gd name="T6" fmla="*/ 0 w 118"/>
                <a:gd name="T7" fmla="*/ 0 h 93"/>
                <a:gd name="T8" fmla="*/ 0 w 118"/>
                <a:gd name="T9" fmla="*/ 0 h 93"/>
                <a:gd name="T10" fmla="*/ 0 w 118"/>
                <a:gd name="T11" fmla="*/ 0 h 93"/>
                <a:gd name="T12" fmla="*/ 0 w 118"/>
                <a:gd name="T13" fmla="*/ 0 h 93"/>
                <a:gd name="T14" fmla="*/ 0 w 118"/>
                <a:gd name="T15" fmla="*/ 0 h 93"/>
                <a:gd name="T16" fmla="*/ 0 w 118"/>
                <a:gd name="T17" fmla="*/ 0 h 93"/>
                <a:gd name="T18" fmla="*/ 0 w 118"/>
                <a:gd name="T19" fmla="*/ 0 h 93"/>
                <a:gd name="T20" fmla="*/ 0 w 118"/>
                <a:gd name="T21" fmla="*/ 0 h 93"/>
                <a:gd name="T22" fmla="*/ 0 w 118"/>
                <a:gd name="T23" fmla="*/ 0 h 93"/>
                <a:gd name="T24" fmla="*/ 0 w 118"/>
                <a:gd name="T25" fmla="*/ 0 h 93"/>
                <a:gd name="T26" fmla="*/ 0 w 118"/>
                <a:gd name="T27" fmla="*/ 0 h 93"/>
                <a:gd name="T28" fmla="*/ 0 w 118"/>
                <a:gd name="T29" fmla="*/ 0 h 93"/>
                <a:gd name="T30" fmla="*/ 0 w 118"/>
                <a:gd name="T31" fmla="*/ 0 h 93"/>
                <a:gd name="T32" fmla="*/ 0 w 118"/>
                <a:gd name="T33" fmla="*/ 0 h 93"/>
                <a:gd name="T34" fmla="*/ 0 w 118"/>
                <a:gd name="T35" fmla="*/ 0 h 93"/>
                <a:gd name="T36" fmla="*/ 0 w 118"/>
                <a:gd name="T37" fmla="*/ 0 h 93"/>
                <a:gd name="T38" fmla="*/ 0 w 118"/>
                <a:gd name="T39" fmla="*/ 0 h 93"/>
                <a:gd name="T40" fmla="*/ 0 w 118"/>
                <a:gd name="T41" fmla="*/ 0 h 93"/>
                <a:gd name="T42" fmla="*/ 0 w 118"/>
                <a:gd name="T43" fmla="*/ 0 h 93"/>
                <a:gd name="T44" fmla="*/ 0 w 118"/>
                <a:gd name="T45" fmla="*/ 0 h 93"/>
                <a:gd name="T46" fmla="*/ 0 w 118"/>
                <a:gd name="T47" fmla="*/ 0 h 93"/>
                <a:gd name="T48" fmla="*/ 0 w 118"/>
                <a:gd name="T49" fmla="*/ 0 h 93"/>
                <a:gd name="T50" fmla="*/ 0 w 118"/>
                <a:gd name="T51" fmla="*/ 0 h 93"/>
                <a:gd name="T52" fmla="*/ 0 w 118"/>
                <a:gd name="T53" fmla="*/ 0 h 93"/>
                <a:gd name="T54" fmla="*/ 0 w 118"/>
                <a:gd name="T55" fmla="*/ 0 h 93"/>
                <a:gd name="T56" fmla="*/ 0 w 118"/>
                <a:gd name="T57" fmla="*/ 0 h 93"/>
                <a:gd name="T58" fmla="*/ 0 w 118"/>
                <a:gd name="T59" fmla="*/ 0 h 93"/>
                <a:gd name="T60" fmla="*/ 0 w 118"/>
                <a:gd name="T61" fmla="*/ 0 h 93"/>
                <a:gd name="T62" fmla="*/ 0 w 118"/>
                <a:gd name="T63" fmla="*/ 0 h 93"/>
                <a:gd name="T64" fmla="*/ 0 w 118"/>
                <a:gd name="T65" fmla="*/ 0 h 93"/>
                <a:gd name="T66" fmla="*/ 0 w 118"/>
                <a:gd name="T67" fmla="*/ 0 h 93"/>
                <a:gd name="T68" fmla="*/ 0 w 118"/>
                <a:gd name="T69" fmla="*/ 0 h 93"/>
                <a:gd name="T70" fmla="*/ 0 w 118"/>
                <a:gd name="T71" fmla="*/ 0 h 93"/>
                <a:gd name="T72" fmla="*/ 0 w 118"/>
                <a:gd name="T73" fmla="*/ 0 h 93"/>
                <a:gd name="T74" fmla="*/ 0 w 118"/>
                <a:gd name="T75" fmla="*/ 0 h 93"/>
                <a:gd name="T76" fmla="*/ 0 w 118"/>
                <a:gd name="T77" fmla="*/ 0 h 93"/>
                <a:gd name="T78" fmla="*/ 0 w 118"/>
                <a:gd name="T79" fmla="*/ 0 h 93"/>
                <a:gd name="T80" fmla="*/ 0 w 118"/>
                <a:gd name="T81" fmla="*/ 0 h 93"/>
                <a:gd name="T82" fmla="*/ 0 w 118"/>
                <a:gd name="T83" fmla="*/ 0 h 93"/>
                <a:gd name="T84" fmla="*/ 0 w 118"/>
                <a:gd name="T85" fmla="*/ 0 h 93"/>
                <a:gd name="T86" fmla="*/ 0 w 118"/>
                <a:gd name="T87" fmla="*/ 0 h 93"/>
                <a:gd name="T88" fmla="*/ 0 w 118"/>
                <a:gd name="T89" fmla="*/ 0 h 93"/>
                <a:gd name="T90" fmla="*/ 0 w 118"/>
                <a:gd name="T91" fmla="*/ 0 h 93"/>
                <a:gd name="T92" fmla="*/ 0 w 118"/>
                <a:gd name="T93" fmla="*/ 0 h 93"/>
                <a:gd name="T94" fmla="*/ 0 w 118"/>
                <a:gd name="T95" fmla="*/ 0 h 93"/>
                <a:gd name="T96" fmla="*/ 0 w 118"/>
                <a:gd name="T97" fmla="*/ 0 h 93"/>
                <a:gd name="T98" fmla="*/ 0 w 118"/>
                <a:gd name="T99" fmla="*/ 0 h 93"/>
                <a:gd name="T100" fmla="*/ 0 w 118"/>
                <a:gd name="T101" fmla="*/ 0 h 93"/>
                <a:gd name="T102" fmla="*/ 0 w 118"/>
                <a:gd name="T103" fmla="*/ 0 h 93"/>
                <a:gd name="T104" fmla="*/ 0 w 118"/>
                <a:gd name="T105" fmla="*/ 0 h 93"/>
                <a:gd name="T106" fmla="*/ 0 w 118"/>
                <a:gd name="T107" fmla="*/ 0 h 93"/>
                <a:gd name="T108" fmla="*/ 0 w 118"/>
                <a:gd name="T109" fmla="*/ 0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93">
                  <a:moveTo>
                    <a:pt x="0" y="71"/>
                  </a:moveTo>
                  <a:lnTo>
                    <a:pt x="0" y="67"/>
                  </a:lnTo>
                  <a:lnTo>
                    <a:pt x="1" y="62"/>
                  </a:lnTo>
                  <a:lnTo>
                    <a:pt x="1" y="58"/>
                  </a:lnTo>
                  <a:lnTo>
                    <a:pt x="2" y="53"/>
                  </a:lnTo>
                  <a:lnTo>
                    <a:pt x="2" y="49"/>
                  </a:lnTo>
                  <a:lnTo>
                    <a:pt x="2" y="45"/>
                  </a:lnTo>
                  <a:lnTo>
                    <a:pt x="3" y="40"/>
                  </a:lnTo>
                  <a:lnTo>
                    <a:pt x="4" y="37"/>
                  </a:lnTo>
                  <a:lnTo>
                    <a:pt x="4" y="32"/>
                  </a:lnTo>
                  <a:lnTo>
                    <a:pt x="6" y="28"/>
                  </a:lnTo>
                  <a:lnTo>
                    <a:pt x="7" y="23"/>
                  </a:lnTo>
                  <a:lnTo>
                    <a:pt x="8" y="20"/>
                  </a:lnTo>
                  <a:lnTo>
                    <a:pt x="10" y="16"/>
                  </a:lnTo>
                  <a:lnTo>
                    <a:pt x="12" y="12"/>
                  </a:lnTo>
                  <a:lnTo>
                    <a:pt x="13" y="9"/>
                  </a:lnTo>
                  <a:lnTo>
                    <a:pt x="16" y="6"/>
                  </a:lnTo>
                  <a:lnTo>
                    <a:pt x="19" y="3"/>
                  </a:lnTo>
                  <a:lnTo>
                    <a:pt x="22" y="2"/>
                  </a:lnTo>
                  <a:lnTo>
                    <a:pt x="26" y="1"/>
                  </a:lnTo>
                  <a:lnTo>
                    <a:pt x="31" y="1"/>
                  </a:lnTo>
                  <a:lnTo>
                    <a:pt x="36" y="0"/>
                  </a:lnTo>
                  <a:lnTo>
                    <a:pt x="40" y="0"/>
                  </a:lnTo>
                  <a:lnTo>
                    <a:pt x="45" y="0"/>
                  </a:lnTo>
                  <a:lnTo>
                    <a:pt x="52" y="0"/>
                  </a:lnTo>
                  <a:lnTo>
                    <a:pt x="57" y="0"/>
                  </a:lnTo>
                  <a:lnTo>
                    <a:pt x="64" y="0"/>
                  </a:lnTo>
                  <a:lnTo>
                    <a:pt x="70" y="1"/>
                  </a:lnTo>
                  <a:lnTo>
                    <a:pt x="76" y="1"/>
                  </a:lnTo>
                  <a:lnTo>
                    <a:pt x="82" y="2"/>
                  </a:lnTo>
                  <a:lnTo>
                    <a:pt x="88" y="3"/>
                  </a:lnTo>
                  <a:lnTo>
                    <a:pt x="93" y="3"/>
                  </a:lnTo>
                  <a:lnTo>
                    <a:pt x="99" y="4"/>
                  </a:lnTo>
                  <a:lnTo>
                    <a:pt x="103" y="4"/>
                  </a:lnTo>
                  <a:lnTo>
                    <a:pt x="105" y="6"/>
                  </a:lnTo>
                  <a:lnTo>
                    <a:pt x="107" y="7"/>
                  </a:lnTo>
                  <a:lnTo>
                    <a:pt x="110" y="9"/>
                  </a:lnTo>
                  <a:lnTo>
                    <a:pt x="113" y="13"/>
                  </a:lnTo>
                  <a:lnTo>
                    <a:pt x="117" y="19"/>
                  </a:lnTo>
                  <a:lnTo>
                    <a:pt x="117" y="22"/>
                  </a:lnTo>
                  <a:lnTo>
                    <a:pt x="118" y="25"/>
                  </a:lnTo>
                  <a:lnTo>
                    <a:pt x="118" y="27"/>
                  </a:lnTo>
                  <a:lnTo>
                    <a:pt x="118" y="31"/>
                  </a:lnTo>
                  <a:lnTo>
                    <a:pt x="118" y="33"/>
                  </a:lnTo>
                  <a:lnTo>
                    <a:pt x="118" y="37"/>
                  </a:lnTo>
                  <a:lnTo>
                    <a:pt x="118" y="40"/>
                  </a:lnTo>
                  <a:lnTo>
                    <a:pt x="118" y="43"/>
                  </a:lnTo>
                  <a:lnTo>
                    <a:pt x="117" y="46"/>
                  </a:lnTo>
                  <a:lnTo>
                    <a:pt x="117" y="49"/>
                  </a:lnTo>
                  <a:lnTo>
                    <a:pt x="117" y="53"/>
                  </a:lnTo>
                  <a:lnTo>
                    <a:pt x="117" y="57"/>
                  </a:lnTo>
                  <a:lnTo>
                    <a:pt x="117" y="61"/>
                  </a:lnTo>
                  <a:lnTo>
                    <a:pt x="117" y="64"/>
                  </a:lnTo>
                  <a:lnTo>
                    <a:pt x="117" y="69"/>
                  </a:lnTo>
                  <a:lnTo>
                    <a:pt x="117" y="73"/>
                  </a:lnTo>
                  <a:lnTo>
                    <a:pt x="116" y="76"/>
                  </a:lnTo>
                  <a:lnTo>
                    <a:pt x="116" y="80"/>
                  </a:lnTo>
                  <a:lnTo>
                    <a:pt x="115" y="82"/>
                  </a:lnTo>
                  <a:lnTo>
                    <a:pt x="113" y="86"/>
                  </a:lnTo>
                  <a:lnTo>
                    <a:pt x="111" y="88"/>
                  </a:lnTo>
                  <a:lnTo>
                    <a:pt x="107" y="91"/>
                  </a:lnTo>
                  <a:lnTo>
                    <a:pt x="104" y="92"/>
                  </a:lnTo>
                  <a:lnTo>
                    <a:pt x="100" y="93"/>
                  </a:lnTo>
                  <a:lnTo>
                    <a:pt x="94" y="92"/>
                  </a:lnTo>
                  <a:lnTo>
                    <a:pt x="88" y="92"/>
                  </a:lnTo>
                  <a:lnTo>
                    <a:pt x="82" y="92"/>
                  </a:lnTo>
                  <a:lnTo>
                    <a:pt x="76" y="92"/>
                  </a:lnTo>
                  <a:lnTo>
                    <a:pt x="69" y="91"/>
                  </a:lnTo>
                  <a:lnTo>
                    <a:pt x="63" y="91"/>
                  </a:lnTo>
                  <a:lnTo>
                    <a:pt x="57" y="91"/>
                  </a:lnTo>
                  <a:lnTo>
                    <a:pt x="51" y="91"/>
                  </a:lnTo>
                  <a:lnTo>
                    <a:pt x="45" y="89"/>
                  </a:lnTo>
                  <a:lnTo>
                    <a:pt x="39" y="89"/>
                  </a:lnTo>
                  <a:lnTo>
                    <a:pt x="33" y="88"/>
                  </a:lnTo>
                  <a:lnTo>
                    <a:pt x="27" y="88"/>
                  </a:lnTo>
                  <a:lnTo>
                    <a:pt x="20" y="87"/>
                  </a:lnTo>
                  <a:lnTo>
                    <a:pt x="14" y="86"/>
                  </a:lnTo>
                  <a:lnTo>
                    <a:pt x="8" y="86"/>
                  </a:lnTo>
                  <a:lnTo>
                    <a:pt x="3" y="85"/>
                  </a:lnTo>
                  <a:lnTo>
                    <a:pt x="1" y="82"/>
                  </a:lnTo>
                  <a:lnTo>
                    <a:pt x="1" y="81"/>
                  </a:lnTo>
                  <a:lnTo>
                    <a:pt x="2" y="80"/>
                  </a:lnTo>
                  <a:lnTo>
                    <a:pt x="6" y="80"/>
                  </a:lnTo>
                  <a:lnTo>
                    <a:pt x="10" y="81"/>
                  </a:lnTo>
                  <a:lnTo>
                    <a:pt x="18" y="81"/>
                  </a:lnTo>
                  <a:lnTo>
                    <a:pt x="22" y="81"/>
                  </a:lnTo>
                  <a:lnTo>
                    <a:pt x="30" y="82"/>
                  </a:lnTo>
                  <a:lnTo>
                    <a:pt x="34" y="82"/>
                  </a:lnTo>
                  <a:lnTo>
                    <a:pt x="40" y="83"/>
                  </a:lnTo>
                  <a:lnTo>
                    <a:pt x="46" y="83"/>
                  </a:lnTo>
                  <a:lnTo>
                    <a:pt x="52" y="85"/>
                  </a:lnTo>
                  <a:lnTo>
                    <a:pt x="58" y="85"/>
                  </a:lnTo>
                  <a:lnTo>
                    <a:pt x="64" y="85"/>
                  </a:lnTo>
                  <a:lnTo>
                    <a:pt x="70" y="85"/>
                  </a:lnTo>
                  <a:lnTo>
                    <a:pt x="76" y="85"/>
                  </a:lnTo>
                  <a:lnTo>
                    <a:pt x="81" y="85"/>
                  </a:lnTo>
                  <a:lnTo>
                    <a:pt x="87" y="85"/>
                  </a:lnTo>
                  <a:lnTo>
                    <a:pt x="93" y="85"/>
                  </a:lnTo>
                  <a:lnTo>
                    <a:pt x="99" y="86"/>
                  </a:lnTo>
                  <a:lnTo>
                    <a:pt x="103" y="85"/>
                  </a:lnTo>
                  <a:lnTo>
                    <a:pt x="105" y="83"/>
                  </a:lnTo>
                  <a:lnTo>
                    <a:pt x="107" y="81"/>
                  </a:lnTo>
                  <a:lnTo>
                    <a:pt x="110" y="80"/>
                  </a:lnTo>
                  <a:lnTo>
                    <a:pt x="110" y="77"/>
                  </a:lnTo>
                  <a:lnTo>
                    <a:pt x="111" y="75"/>
                  </a:lnTo>
                  <a:lnTo>
                    <a:pt x="111" y="71"/>
                  </a:lnTo>
                  <a:lnTo>
                    <a:pt x="112" y="69"/>
                  </a:lnTo>
                  <a:lnTo>
                    <a:pt x="111" y="64"/>
                  </a:lnTo>
                  <a:lnTo>
                    <a:pt x="111" y="62"/>
                  </a:lnTo>
                  <a:lnTo>
                    <a:pt x="110" y="58"/>
                  </a:lnTo>
                  <a:lnTo>
                    <a:pt x="110" y="55"/>
                  </a:lnTo>
                  <a:lnTo>
                    <a:pt x="110" y="51"/>
                  </a:lnTo>
                  <a:lnTo>
                    <a:pt x="110" y="49"/>
                  </a:lnTo>
                  <a:lnTo>
                    <a:pt x="110" y="45"/>
                  </a:lnTo>
                  <a:lnTo>
                    <a:pt x="111" y="43"/>
                  </a:lnTo>
                  <a:lnTo>
                    <a:pt x="111" y="39"/>
                  </a:lnTo>
                  <a:lnTo>
                    <a:pt x="112" y="37"/>
                  </a:lnTo>
                  <a:lnTo>
                    <a:pt x="112" y="33"/>
                  </a:lnTo>
                  <a:lnTo>
                    <a:pt x="112" y="29"/>
                  </a:lnTo>
                  <a:lnTo>
                    <a:pt x="111" y="27"/>
                  </a:lnTo>
                  <a:lnTo>
                    <a:pt x="110" y="23"/>
                  </a:lnTo>
                  <a:lnTo>
                    <a:pt x="109" y="21"/>
                  </a:lnTo>
                  <a:lnTo>
                    <a:pt x="109" y="19"/>
                  </a:lnTo>
                  <a:lnTo>
                    <a:pt x="105" y="14"/>
                  </a:lnTo>
                  <a:lnTo>
                    <a:pt x="100" y="12"/>
                  </a:lnTo>
                  <a:lnTo>
                    <a:pt x="98" y="9"/>
                  </a:lnTo>
                  <a:lnTo>
                    <a:pt x="94" y="9"/>
                  </a:lnTo>
                  <a:lnTo>
                    <a:pt x="91" y="8"/>
                  </a:lnTo>
                  <a:lnTo>
                    <a:pt x="87" y="9"/>
                  </a:lnTo>
                  <a:lnTo>
                    <a:pt x="83" y="8"/>
                  </a:lnTo>
                  <a:lnTo>
                    <a:pt x="80" y="8"/>
                  </a:lnTo>
                  <a:lnTo>
                    <a:pt x="75" y="7"/>
                  </a:lnTo>
                  <a:lnTo>
                    <a:pt x="71" y="7"/>
                  </a:lnTo>
                  <a:lnTo>
                    <a:pt x="67" y="7"/>
                  </a:lnTo>
                  <a:lnTo>
                    <a:pt x="63" y="6"/>
                  </a:lnTo>
                  <a:lnTo>
                    <a:pt x="60" y="6"/>
                  </a:lnTo>
                  <a:lnTo>
                    <a:pt x="55" y="6"/>
                  </a:lnTo>
                  <a:lnTo>
                    <a:pt x="51" y="6"/>
                  </a:lnTo>
                  <a:lnTo>
                    <a:pt x="48" y="6"/>
                  </a:lnTo>
                  <a:lnTo>
                    <a:pt x="43" y="6"/>
                  </a:lnTo>
                  <a:lnTo>
                    <a:pt x="39" y="6"/>
                  </a:lnTo>
                  <a:lnTo>
                    <a:pt x="36" y="6"/>
                  </a:lnTo>
                  <a:lnTo>
                    <a:pt x="32" y="7"/>
                  </a:lnTo>
                  <a:lnTo>
                    <a:pt x="28" y="7"/>
                  </a:lnTo>
                  <a:lnTo>
                    <a:pt x="25" y="9"/>
                  </a:lnTo>
                  <a:lnTo>
                    <a:pt x="20" y="12"/>
                  </a:lnTo>
                  <a:lnTo>
                    <a:pt x="18" y="16"/>
                  </a:lnTo>
                  <a:lnTo>
                    <a:pt x="15" y="20"/>
                  </a:lnTo>
                  <a:lnTo>
                    <a:pt x="14" y="25"/>
                  </a:lnTo>
                  <a:lnTo>
                    <a:pt x="13" y="28"/>
                  </a:lnTo>
                  <a:lnTo>
                    <a:pt x="12" y="33"/>
                  </a:lnTo>
                  <a:lnTo>
                    <a:pt x="10" y="38"/>
                  </a:lnTo>
                  <a:lnTo>
                    <a:pt x="9" y="43"/>
                  </a:lnTo>
                  <a:lnTo>
                    <a:pt x="8" y="46"/>
                  </a:lnTo>
                  <a:lnTo>
                    <a:pt x="8" y="51"/>
                  </a:lnTo>
                  <a:lnTo>
                    <a:pt x="8" y="55"/>
                  </a:lnTo>
                  <a:lnTo>
                    <a:pt x="8" y="59"/>
                  </a:lnTo>
                  <a:lnTo>
                    <a:pt x="7" y="64"/>
                  </a:lnTo>
                  <a:lnTo>
                    <a:pt x="7" y="69"/>
                  </a:lnTo>
                  <a:lnTo>
                    <a:pt x="6" y="73"/>
                  </a:lnTo>
                  <a:lnTo>
                    <a:pt x="4" y="76"/>
                  </a:lnTo>
                  <a:lnTo>
                    <a:pt x="2" y="76"/>
                  </a:lnTo>
                  <a:lnTo>
                    <a:pt x="0" y="75"/>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47" name="Freeform 1221"/>
            <p:cNvSpPr>
              <a:spLocks/>
            </p:cNvSpPr>
            <p:nvPr/>
          </p:nvSpPr>
          <p:spPr bwMode="auto">
            <a:xfrm>
              <a:off x="3719" y="2066"/>
              <a:ext cx="43" cy="22"/>
            </a:xfrm>
            <a:custGeom>
              <a:avLst/>
              <a:gdLst>
                <a:gd name="T0" fmla="*/ 0 w 174"/>
                <a:gd name="T1" fmla="*/ 0 h 88"/>
                <a:gd name="T2" fmla="*/ 0 w 174"/>
                <a:gd name="T3" fmla="*/ 0 h 88"/>
                <a:gd name="T4" fmla="*/ 0 w 174"/>
                <a:gd name="T5" fmla="*/ 0 h 88"/>
                <a:gd name="T6" fmla="*/ 0 w 174"/>
                <a:gd name="T7" fmla="*/ 0 h 88"/>
                <a:gd name="T8" fmla="*/ 0 w 174"/>
                <a:gd name="T9" fmla="*/ 0 h 88"/>
                <a:gd name="T10" fmla="*/ 0 w 174"/>
                <a:gd name="T11" fmla="*/ 0 h 88"/>
                <a:gd name="T12" fmla="*/ 0 w 174"/>
                <a:gd name="T13" fmla="*/ 0 h 88"/>
                <a:gd name="T14" fmla="*/ 0 w 174"/>
                <a:gd name="T15" fmla="*/ 0 h 88"/>
                <a:gd name="T16" fmla="*/ 0 w 174"/>
                <a:gd name="T17" fmla="*/ 0 h 88"/>
                <a:gd name="T18" fmla="*/ 0 w 174"/>
                <a:gd name="T19" fmla="*/ 0 h 88"/>
                <a:gd name="T20" fmla="*/ 0 w 174"/>
                <a:gd name="T21" fmla="*/ 0 h 88"/>
                <a:gd name="T22" fmla="*/ 0 w 174"/>
                <a:gd name="T23" fmla="*/ 0 h 88"/>
                <a:gd name="T24" fmla="*/ 0 w 174"/>
                <a:gd name="T25" fmla="*/ 0 h 88"/>
                <a:gd name="T26" fmla="*/ 0 w 174"/>
                <a:gd name="T27" fmla="*/ 0 h 88"/>
                <a:gd name="T28" fmla="*/ 0 w 174"/>
                <a:gd name="T29" fmla="*/ 0 h 88"/>
                <a:gd name="T30" fmla="*/ 0 w 174"/>
                <a:gd name="T31" fmla="*/ 0 h 88"/>
                <a:gd name="T32" fmla="*/ 0 w 174"/>
                <a:gd name="T33" fmla="*/ 0 h 88"/>
                <a:gd name="T34" fmla="*/ 0 w 174"/>
                <a:gd name="T35" fmla="*/ 0 h 88"/>
                <a:gd name="T36" fmla="*/ 0 w 174"/>
                <a:gd name="T37" fmla="*/ 0 h 88"/>
                <a:gd name="T38" fmla="*/ 0 w 174"/>
                <a:gd name="T39" fmla="*/ 0 h 88"/>
                <a:gd name="T40" fmla="*/ 0 w 174"/>
                <a:gd name="T41" fmla="*/ 0 h 88"/>
                <a:gd name="T42" fmla="*/ 0 w 174"/>
                <a:gd name="T43" fmla="*/ 0 h 88"/>
                <a:gd name="T44" fmla="*/ 0 w 174"/>
                <a:gd name="T45" fmla="*/ 0 h 88"/>
                <a:gd name="T46" fmla="*/ 0 w 174"/>
                <a:gd name="T47" fmla="*/ 0 h 88"/>
                <a:gd name="T48" fmla="*/ 0 w 174"/>
                <a:gd name="T49" fmla="*/ 0 h 88"/>
                <a:gd name="T50" fmla="*/ 0 w 174"/>
                <a:gd name="T51" fmla="*/ 0 h 88"/>
                <a:gd name="T52" fmla="*/ 0 w 174"/>
                <a:gd name="T53" fmla="*/ 0 h 88"/>
                <a:gd name="T54" fmla="*/ 0 w 174"/>
                <a:gd name="T55" fmla="*/ 0 h 88"/>
                <a:gd name="T56" fmla="*/ 0 w 174"/>
                <a:gd name="T57" fmla="*/ 0 h 88"/>
                <a:gd name="T58" fmla="*/ 0 w 174"/>
                <a:gd name="T59" fmla="*/ 0 h 88"/>
                <a:gd name="T60" fmla="*/ 0 w 174"/>
                <a:gd name="T61" fmla="*/ 0 h 88"/>
                <a:gd name="T62" fmla="*/ 0 w 174"/>
                <a:gd name="T63" fmla="*/ 0 h 88"/>
                <a:gd name="T64" fmla="*/ 0 w 174"/>
                <a:gd name="T65" fmla="*/ 0 h 88"/>
                <a:gd name="T66" fmla="*/ 0 w 174"/>
                <a:gd name="T67" fmla="*/ 0 h 88"/>
                <a:gd name="T68" fmla="*/ 0 w 174"/>
                <a:gd name="T69" fmla="*/ 0 h 88"/>
                <a:gd name="T70" fmla="*/ 0 w 174"/>
                <a:gd name="T71" fmla="*/ 0 h 88"/>
                <a:gd name="T72" fmla="*/ 0 w 174"/>
                <a:gd name="T73" fmla="*/ 0 h 88"/>
                <a:gd name="T74" fmla="*/ 0 w 174"/>
                <a:gd name="T75" fmla="*/ 0 h 88"/>
                <a:gd name="T76" fmla="*/ 0 w 174"/>
                <a:gd name="T77" fmla="*/ 0 h 88"/>
                <a:gd name="T78" fmla="*/ 0 w 174"/>
                <a:gd name="T79" fmla="*/ 0 h 88"/>
                <a:gd name="T80" fmla="*/ 0 w 174"/>
                <a:gd name="T81" fmla="*/ 0 h 88"/>
                <a:gd name="T82" fmla="*/ 0 w 174"/>
                <a:gd name="T83" fmla="*/ 0 h 88"/>
                <a:gd name="T84" fmla="*/ 0 w 174"/>
                <a:gd name="T85" fmla="*/ 0 h 88"/>
                <a:gd name="T86" fmla="*/ 0 w 174"/>
                <a:gd name="T87" fmla="*/ 0 h 88"/>
                <a:gd name="T88" fmla="*/ 0 w 174"/>
                <a:gd name="T89" fmla="*/ 0 h 88"/>
                <a:gd name="T90" fmla="*/ 0 w 174"/>
                <a:gd name="T91" fmla="*/ 0 h 88"/>
                <a:gd name="T92" fmla="*/ 0 w 174"/>
                <a:gd name="T93" fmla="*/ 0 h 88"/>
                <a:gd name="T94" fmla="*/ 0 w 174"/>
                <a:gd name="T95" fmla="*/ 0 h 88"/>
                <a:gd name="T96" fmla="*/ 0 w 174"/>
                <a:gd name="T97" fmla="*/ 0 h 88"/>
                <a:gd name="T98" fmla="*/ 0 w 174"/>
                <a:gd name="T99" fmla="*/ 0 h 88"/>
                <a:gd name="T100" fmla="*/ 0 w 174"/>
                <a:gd name="T101" fmla="*/ 0 h 88"/>
                <a:gd name="T102" fmla="*/ 0 w 174"/>
                <a:gd name="T103" fmla="*/ 0 h 88"/>
                <a:gd name="T104" fmla="*/ 0 w 174"/>
                <a:gd name="T105" fmla="*/ 0 h 88"/>
                <a:gd name="T106" fmla="*/ 0 w 174"/>
                <a:gd name="T107" fmla="*/ 0 h 88"/>
                <a:gd name="T108" fmla="*/ 0 w 174"/>
                <a:gd name="T109" fmla="*/ 0 h 88"/>
                <a:gd name="T110" fmla="*/ 0 w 174"/>
                <a:gd name="T111" fmla="*/ 0 h 88"/>
                <a:gd name="T112" fmla="*/ 0 w 174"/>
                <a:gd name="T113" fmla="*/ 0 h 88"/>
                <a:gd name="T114" fmla="*/ 0 w 174"/>
                <a:gd name="T115" fmla="*/ 0 h 88"/>
                <a:gd name="T116" fmla="*/ 0 w 174"/>
                <a:gd name="T117" fmla="*/ 0 h 88"/>
                <a:gd name="T118" fmla="*/ 0 w 174"/>
                <a:gd name="T119" fmla="*/ 0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 h="88">
                  <a:moveTo>
                    <a:pt x="2" y="29"/>
                  </a:moveTo>
                  <a:lnTo>
                    <a:pt x="2" y="23"/>
                  </a:lnTo>
                  <a:lnTo>
                    <a:pt x="3" y="20"/>
                  </a:lnTo>
                  <a:lnTo>
                    <a:pt x="5" y="15"/>
                  </a:lnTo>
                  <a:lnTo>
                    <a:pt x="8" y="13"/>
                  </a:lnTo>
                  <a:lnTo>
                    <a:pt x="11" y="9"/>
                  </a:lnTo>
                  <a:lnTo>
                    <a:pt x="15" y="7"/>
                  </a:lnTo>
                  <a:lnTo>
                    <a:pt x="17" y="6"/>
                  </a:lnTo>
                  <a:lnTo>
                    <a:pt x="22" y="4"/>
                  </a:lnTo>
                  <a:lnTo>
                    <a:pt x="27" y="3"/>
                  </a:lnTo>
                  <a:lnTo>
                    <a:pt x="32" y="2"/>
                  </a:lnTo>
                  <a:lnTo>
                    <a:pt x="36" y="2"/>
                  </a:lnTo>
                  <a:lnTo>
                    <a:pt x="41" y="2"/>
                  </a:lnTo>
                  <a:lnTo>
                    <a:pt x="46" y="2"/>
                  </a:lnTo>
                  <a:lnTo>
                    <a:pt x="51" y="2"/>
                  </a:lnTo>
                  <a:lnTo>
                    <a:pt x="54" y="2"/>
                  </a:lnTo>
                  <a:lnTo>
                    <a:pt x="59" y="3"/>
                  </a:lnTo>
                  <a:lnTo>
                    <a:pt x="66" y="2"/>
                  </a:lnTo>
                  <a:lnTo>
                    <a:pt x="73" y="1"/>
                  </a:lnTo>
                  <a:lnTo>
                    <a:pt x="81" y="1"/>
                  </a:lnTo>
                  <a:lnTo>
                    <a:pt x="88" y="1"/>
                  </a:lnTo>
                  <a:lnTo>
                    <a:pt x="96" y="0"/>
                  </a:lnTo>
                  <a:lnTo>
                    <a:pt x="103" y="0"/>
                  </a:lnTo>
                  <a:lnTo>
                    <a:pt x="110" y="0"/>
                  </a:lnTo>
                  <a:lnTo>
                    <a:pt x="119" y="2"/>
                  </a:lnTo>
                  <a:lnTo>
                    <a:pt x="126" y="2"/>
                  </a:lnTo>
                  <a:lnTo>
                    <a:pt x="133" y="4"/>
                  </a:lnTo>
                  <a:lnTo>
                    <a:pt x="139" y="6"/>
                  </a:lnTo>
                  <a:lnTo>
                    <a:pt x="148" y="9"/>
                  </a:lnTo>
                  <a:lnTo>
                    <a:pt x="154" y="12"/>
                  </a:lnTo>
                  <a:lnTo>
                    <a:pt x="160" y="16"/>
                  </a:lnTo>
                  <a:lnTo>
                    <a:pt x="166" y="21"/>
                  </a:lnTo>
                  <a:lnTo>
                    <a:pt x="171" y="27"/>
                  </a:lnTo>
                  <a:lnTo>
                    <a:pt x="173" y="29"/>
                  </a:lnTo>
                  <a:lnTo>
                    <a:pt x="174" y="33"/>
                  </a:lnTo>
                  <a:lnTo>
                    <a:pt x="173" y="37"/>
                  </a:lnTo>
                  <a:lnTo>
                    <a:pt x="171" y="41"/>
                  </a:lnTo>
                  <a:lnTo>
                    <a:pt x="169" y="44"/>
                  </a:lnTo>
                  <a:lnTo>
                    <a:pt x="166" y="47"/>
                  </a:lnTo>
                  <a:lnTo>
                    <a:pt x="162" y="52"/>
                  </a:lnTo>
                  <a:lnTo>
                    <a:pt x="160" y="56"/>
                  </a:lnTo>
                  <a:lnTo>
                    <a:pt x="154" y="58"/>
                  </a:lnTo>
                  <a:lnTo>
                    <a:pt x="150" y="63"/>
                  </a:lnTo>
                  <a:lnTo>
                    <a:pt x="145" y="65"/>
                  </a:lnTo>
                  <a:lnTo>
                    <a:pt x="142" y="69"/>
                  </a:lnTo>
                  <a:lnTo>
                    <a:pt x="137" y="73"/>
                  </a:lnTo>
                  <a:lnTo>
                    <a:pt x="133" y="76"/>
                  </a:lnTo>
                  <a:lnTo>
                    <a:pt x="130" y="80"/>
                  </a:lnTo>
                  <a:lnTo>
                    <a:pt x="127" y="83"/>
                  </a:lnTo>
                  <a:lnTo>
                    <a:pt x="122" y="85"/>
                  </a:lnTo>
                  <a:lnTo>
                    <a:pt x="116" y="86"/>
                  </a:lnTo>
                  <a:lnTo>
                    <a:pt x="112" y="86"/>
                  </a:lnTo>
                  <a:lnTo>
                    <a:pt x="108" y="86"/>
                  </a:lnTo>
                  <a:lnTo>
                    <a:pt x="103" y="86"/>
                  </a:lnTo>
                  <a:lnTo>
                    <a:pt x="99" y="86"/>
                  </a:lnTo>
                  <a:lnTo>
                    <a:pt x="95" y="86"/>
                  </a:lnTo>
                  <a:lnTo>
                    <a:pt x="90" y="86"/>
                  </a:lnTo>
                  <a:lnTo>
                    <a:pt x="85" y="86"/>
                  </a:lnTo>
                  <a:lnTo>
                    <a:pt x="81" y="86"/>
                  </a:lnTo>
                  <a:lnTo>
                    <a:pt x="76" y="86"/>
                  </a:lnTo>
                  <a:lnTo>
                    <a:pt x="71" y="86"/>
                  </a:lnTo>
                  <a:lnTo>
                    <a:pt x="66" y="86"/>
                  </a:lnTo>
                  <a:lnTo>
                    <a:pt x="61" y="86"/>
                  </a:lnTo>
                  <a:lnTo>
                    <a:pt x="55" y="86"/>
                  </a:lnTo>
                  <a:lnTo>
                    <a:pt x="51" y="87"/>
                  </a:lnTo>
                  <a:lnTo>
                    <a:pt x="46" y="87"/>
                  </a:lnTo>
                  <a:lnTo>
                    <a:pt x="42" y="88"/>
                  </a:lnTo>
                  <a:lnTo>
                    <a:pt x="36" y="88"/>
                  </a:lnTo>
                  <a:lnTo>
                    <a:pt x="32" y="88"/>
                  </a:lnTo>
                  <a:lnTo>
                    <a:pt x="26" y="88"/>
                  </a:lnTo>
                  <a:lnTo>
                    <a:pt x="21" y="88"/>
                  </a:lnTo>
                  <a:lnTo>
                    <a:pt x="16" y="87"/>
                  </a:lnTo>
                  <a:lnTo>
                    <a:pt x="12" y="87"/>
                  </a:lnTo>
                  <a:lnTo>
                    <a:pt x="10" y="86"/>
                  </a:lnTo>
                  <a:lnTo>
                    <a:pt x="9" y="82"/>
                  </a:lnTo>
                  <a:lnTo>
                    <a:pt x="12" y="82"/>
                  </a:lnTo>
                  <a:lnTo>
                    <a:pt x="15" y="81"/>
                  </a:lnTo>
                  <a:lnTo>
                    <a:pt x="17" y="81"/>
                  </a:lnTo>
                  <a:lnTo>
                    <a:pt x="21" y="81"/>
                  </a:lnTo>
                  <a:lnTo>
                    <a:pt x="24" y="81"/>
                  </a:lnTo>
                  <a:lnTo>
                    <a:pt x="27" y="81"/>
                  </a:lnTo>
                  <a:lnTo>
                    <a:pt x="30" y="81"/>
                  </a:lnTo>
                  <a:lnTo>
                    <a:pt x="34" y="81"/>
                  </a:lnTo>
                  <a:lnTo>
                    <a:pt x="38" y="80"/>
                  </a:lnTo>
                  <a:lnTo>
                    <a:pt x="40" y="80"/>
                  </a:lnTo>
                  <a:lnTo>
                    <a:pt x="44" y="80"/>
                  </a:lnTo>
                  <a:lnTo>
                    <a:pt x="47" y="80"/>
                  </a:lnTo>
                  <a:lnTo>
                    <a:pt x="49" y="80"/>
                  </a:lnTo>
                  <a:lnTo>
                    <a:pt x="53" y="80"/>
                  </a:lnTo>
                  <a:lnTo>
                    <a:pt x="57" y="80"/>
                  </a:lnTo>
                  <a:lnTo>
                    <a:pt x="59" y="80"/>
                  </a:lnTo>
                  <a:lnTo>
                    <a:pt x="63" y="79"/>
                  </a:lnTo>
                  <a:lnTo>
                    <a:pt x="66" y="79"/>
                  </a:lnTo>
                  <a:lnTo>
                    <a:pt x="70" y="79"/>
                  </a:lnTo>
                  <a:lnTo>
                    <a:pt x="75" y="79"/>
                  </a:lnTo>
                  <a:lnTo>
                    <a:pt x="78" y="79"/>
                  </a:lnTo>
                  <a:lnTo>
                    <a:pt x="83" y="79"/>
                  </a:lnTo>
                  <a:lnTo>
                    <a:pt x="87" y="79"/>
                  </a:lnTo>
                  <a:lnTo>
                    <a:pt x="91" y="80"/>
                  </a:lnTo>
                  <a:lnTo>
                    <a:pt x="95" y="80"/>
                  </a:lnTo>
                  <a:lnTo>
                    <a:pt x="100" y="80"/>
                  </a:lnTo>
                  <a:lnTo>
                    <a:pt x="103" y="80"/>
                  </a:lnTo>
                  <a:lnTo>
                    <a:pt x="107" y="80"/>
                  </a:lnTo>
                  <a:lnTo>
                    <a:pt x="112" y="79"/>
                  </a:lnTo>
                  <a:lnTo>
                    <a:pt x="115" y="79"/>
                  </a:lnTo>
                  <a:lnTo>
                    <a:pt x="119" y="79"/>
                  </a:lnTo>
                  <a:lnTo>
                    <a:pt x="124" y="79"/>
                  </a:lnTo>
                  <a:lnTo>
                    <a:pt x="126" y="75"/>
                  </a:lnTo>
                  <a:lnTo>
                    <a:pt x="128" y="71"/>
                  </a:lnTo>
                  <a:lnTo>
                    <a:pt x="132" y="69"/>
                  </a:lnTo>
                  <a:lnTo>
                    <a:pt x="136" y="67"/>
                  </a:lnTo>
                  <a:lnTo>
                    <a:pt x="139" y="63"/>
                  </a:lnTo>
                  <a:lnTo>
                    <a:pt x="144" y="61"/>
                  </a:lnTo>
                  <a:lnTo>
                    <a:pt x="146" y="58"/>
                  </a:lnTo>
                  <a:lnTo>
                    <a:pt x="151" y="56"/>
                  </a:lnTo>
                  <a:lnTo>
                    <a:pt x="154" y="53"/>
                  </a:lnTo>
                  <a:lnTo>
                    <a:pt x="157" y="50"/>
                  </a:lnTo>
                  <a:lnTo>
                    <a:pt x="160" y="47"/>
                  </a:lnTo>
                  <a:lnTo>
                    <a:pt x="162" y="44"/>
                  </a:lnTo>
                  <a:lnTo>
                    <a:pt x="163" y="40"/>
                  </a:lnTo>
                  <a:lnTo>
                    <a:pt x="164" y="37"/>
                  </a:lnTo>
                  <a:lnTo>
                    <a:pt x="166" y="32"/>
                  </a:lnTo>
                  <a:lnTo>
                    <a:pt x="166" y="28"/>
                  </a:lnTo>
                  <a:lnTo>
                    <a:pt x="158" y="22"/>
                  </a:lnTo>
                  <a:lnTo>
                    <a:pt x="150" y="17"/>
                  </a:lnTo>
                  <a:lnTo>
                    <a:pt x="143" y="14"/>
                  </a:lnTo>
                  <a:lnTo>
                    <a:pt x="134" y="12"/>
                  </a:lnTo>
                  <a:lnTo>
                    <a:pt x="126" y="9"/>
                  </a:lnTo>
                  <a:lnTo>
                    <a:pt x="118" y="8"/>
                  </a:lnTo>
                  <a:lnTo>
                    <a:pt x="109" y="7"/>
                  </a:lnTo>
                  <a:lnTo>
                    <a:pt x="101" y="7"/>
                  </a:lnTo>
                  <a:lnTo>
                    <a:pt x="91" y="7"/>
                  </a:lnTo>
                  <a:lnTo>
                    <a:pt x="82" y="7"/>
                  </a:lnTo>
                  <a:lnTo>
                    <a:pt x="73" y="7"/>
                  </a:lnTo>
                  <a:lnTo>
                    <a:pt x="64" y="8"/>
                  </a:lnTo>
                  <a:lnTo>
                    <a:pt x="55" y="8"/>
                  </a:lnTo>
                  <a:lnTo>
                    <a:pt x="47" y="9"/>
                  </a:lnTo>
                  <a:lnTo>
                    <a:pt x="38" y="9"/>
                  </a:lnTo>
                  <a:lnTo>
                    <a:pt x="29" y="9"/>
                  </a:lnTo>
                  <a:lnTo>
                    <a:pt x="26" y="10"/>
                  </a:lnTo>
                  <a:lnTo>
                    <a:pt x="22" y="12"/>
                  </a:lnTo>
                  <a:lnTo>
                    <a:pt x="18" y="13"/>
                  </a:lnTo>
                  <a:lnTo>
                    <a:pt x="16" y="15"/>
                  </a:lnTo>
                  <a:lnTo>
                    <a:pt x="12" y="17"/>
                  </a:lnTo>
                  <a:lnTo>
                    <a:pt x="11" y="20"/>
                  </a:lnTo>
                  <a:lnTo>
                    <a:pt x="9" y="23"/>
                  </a:lnTo>
                  <a:lnTo>
                    <a:pt x="9" y="27"/>
                  </a:lnTo>
                  <a:lnTo>
                    <a:pt x="8" y="29"/>
                  </a:lnTo>
                  <a:lnTo>
                    <a:pt x="8" y="32"/>
                  </a:lnTo>
                  <a:lnTo>
                    <a:pt x="6" y="35"/>
                  </a:lnTo>
                  <a:lnTo>
                    <a:pt x="6" y="39"/>
                  </a:lnTo>
                  <a:lnTo>
                    <a:pt x="6" y="43"/>
                  </a:lnTo>
                  <a:lnTo>
                    <a:pt x="6" y="46"/>
                  </a:lnTo>
                  <a:lnTo>
                    <a:pt x="6" y="50"/>
                  </a:lnTo>
                  <a:lnTo>
                    <a:pt x="6" y="53"/>
                  </a:lnTo>
                  <a:lnTo>
                    <a:pt x="6" y="57"/>
                  </a:lnTo>
                  <a:lnTo>
                    <a:pt x="6" y="59"/>
                  </a:lnTo>
                  <a:lnTo>
                    <a:pt x="6" y="63"/>
                  </a:lnTo>
                  <a:lnTo>
                    <a:pt x="6" y="67"/>
                  </a:lnTo>
                  <a:lnTo>
                    <a:pt x="6" y="70"/>
                  </a:lnTo>
                  <a:lnTo>
                    <a:pt x="6" y="74"/>
                  </a:lnTo>
                  <a:lnTo>
                    <a:pt x="6" y="76"/>
                  </a:lnTo>
                  <a:lnTo>
                    <a:pt x="6" y="80"/>
                  </a:lnTo>
                  <a:lnTo>
                    <a:pt x="8" y="85"/>
                  </a:lnTo>
                  <a:lnTo>
                    <a:pt x="6" y="88"/>
                  </a:lnTo>
                  <a:lnTo>
                    <a:pt x="5" y="87"/>
                  </a:lnTo>
                  <a:lnTo>
                    <a:pt x="3" y="86"/>
                  </a:lnTo>
                  <a:lnTo>
                    <a:pt x="2" y="83"/>
                  </a:lnTo>
                  <a:lnTo>
                    <a:pt x="2" y="81"/>
                  </a:lnTo>
                  <a:lnTo>
                    <a:pt x="0" y="77"/>
                  </a:lnTo>
                  <a:lnTo>
                    <a:pt x="0" y="74"/>
                  </a:lnTo>
                  <a:lnTo>
                    <a:pt x="0" y="69"/>
                  </a:lnTo>
                  <a:lnTo>
                    <a:pt x="0" y="65"/>
                  </a:lnTo>
                  <a:lnTo>
                    <a:pt x="0" y="61"/>
                  </a:lnTo>
                  <a:lnTo>
                    <a:pt x="0" y="56"/>
                  </a:lnTo>
                  <a:lnTo>
                    <a:pt x="0" y="51"/>
                  </a:lnTo>
                  <a:lnTo>
                    <a:pt x="0" y="46"/>
                  </a:lnTo>
                  <a:lnTo>
                    <a:pt x="0" y="41"/>
                  </a:lnTo>
                  <a:lnTo>
                    <a:pt x="2" y="37"/>
                  </a:lnTo>
                  <a:lnTo>
                    <a:pt x="2" y="33"/>
                  </a:lnTo>
                  <a:lnTo>
                    <a:pt x="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48" name="Freeform 1222"/>
            <p:cNvSpPr>
              <a:spLocks/>
            </p:cNvSpPr>
            <p:nvPr/>
          </p:nvSpPr>
          <p:spPr bwMode="auto">
            <a:xfrm>
              <a:off x="3544" y="2095"/>
              <a:ext cx="21" cy="10"/>
            </a:xfrm>
            <a:custGeom>
              <a:avLst/>
              <a:gdLst>
                <a:gd name="T0" fmla="*/ 0 w 83"/>
                <a:gd name="T1" fmla="*/ 0 h 41"/>
                <a:gd name="T2" fmla="*/ 0 w 83"/>
                <a:gd name="T3" fmla="*/ 0 h 41"/>
                <a:gd name="T4" fmla="*/ 0 w 83"/>
                <a:gd name="T5" fmla="*/ 0 h 41"/>
                <a:gd name="T6" fmla="*/ 0 w 83"/>
                <a:gd name="T7" fmla="*/ 0 h 41"/>
                <a:gd name="T8" fmla="*/ 0 w 83"/>
                <a:gd name="T9" fmla="*/ 0 h 41"/>
                <a:gd name="T10" fmla="*/ 0 w 83"/>
                <a:gd name="T11" fmla="*/ 0 h 41"/>
                <a:gd name="T12" fmla="*/ 0 w 83"/>
                <a:gd name="T13" fmla="*/ 0 h 41"/>
                <a:gd name="T14" fmla="*/ 0 w 83"/>
                <a:gd name="T15" fmla="*/ 0 h 41"/>
                <a:gd name="T16" fmla="*/ 0 w 83"/>
                <a:gd name="T17" fmla="*/ 0 h 41"/>
                <a:gd name="T18" fmla="*/ 0 w 83"/>
                <a:gd name="T19" fmla="*/ 0 h 41"/>
                <a:gd name="T20" fmla="*/ 0 w 83"/>
                <a:gd name="T21" fmla="*/ 0 h 41"/>
                <a:gd name="T22" fmla="*/ 0 w 83"/>
                <a:gd name="T23" fmla="*/ 0 h 41"/>
                <a:gd name="T24" fmla="*/ 0 w 83"/>
                <a:gd name="T25" fmla="*/ 0 h 41"/>
                <a:gd name="T26" fmla="*/ 0 w 83"/>
                <a:gd name="T27" fmla="*/ 0 h 41"/>
                <a:gd name="T28" fmla="*/ 0 w 83"/>
                <a:gd name="T29" fmla="*/ 0 h 41"/>
                <a:gd name="T30" fmla="*/ 0 w 83"/>
                <a:gd name="T31" fmla="*/ 0 h 41"/>
                <a:gd name="T32" fmla="*/ 0 w 83"/>
                <a:gd name="T33" fmla="*/ 0 h 41"/>
                <a:gd name="T34" fmla="*/ 0 w 83"/>
                <a:gd name="T35" fmla="*/ 0 h 41"/>
                <a:gd name="T36" fmla="*/ 0 w 83"/>
                <a:gd name="T37" fmla="*/ 0 h 41"/>
                <a:gd name="T38" fmla="*/ 0 w 83"/>
                <a:gd name="T39" fmla="*/ 0 h 41"/>
                <a:gd name="T40" fmla="*/ 0 w 83"/>
                <a:gd name="T41" fmla="*/ 0 h 41"/>
                <a:gd name="T42" fmla="*/ 0 w 83"/>
                <a:gd name="T43" fmla="*/ 0 h 41"/>
                <a:gd name="T44" fmla="*/ 0 w 83"/>
                <a:gd name="T45" fmla="*/ 0 h 41"/>
                <a:gd name="T46" fmla="*/ 0 w 83"/>
                <a:gd name="T47" fmla="*/ 0 h 41"/>
                <a:gd name="T48" fmla="*/ 0 w 83"/>
                <a:gd name="T49" fmla="*/ 0 h 41"/>
                <a:gd name="T50" fmla="*/ 0 w 83"/>
                <a:gd name="T51" fmla="*/ 0 h 41"/>
                <a:gd name="T52" fmla="*/ 0 w 83"/>
                <a:gd name="T53" fmla="*/ 0 h 41"/>
                <a:gd name="T54" fmla="*/ 0 w 83"/>
                <a:gd name="T55" fmla="*/ 0 h 41"/>
                <a:gd name="T56" fmla="*/ 0 w 83"/>
                <a:gd name="T57" fmla="*/ 0 h 41"/>
                <a:gd name="T58" fmla="*/ 0 w 83"/>
                <a:gd name="T59" fmla="*/ 0 h 41"/>
                <a:gd name="T60" fmla="*/ 0 w 83"/>
                <a:gd name="T61" fmla="*/ 0 h 41"/>
                <a:gd name="T62" fmla="*/ 0 w 83"/>
                <a:gd name="T63" fmla="*/ 0 h 41"/>
                <a:gd name="T64" fmla="*/ 0 w 83"/>
                <a:gd name="T65" fmla="*/ 0 h 41"/>
                <a:gd name="T66" fmla="*/ 0 w 83"/>
                <a:gd name="T67" fmla="*/ 0 h 41"/>
                <a:gd name="T68" fmla="*/ 0 w 83"/>
                <a:gd name="T69" fmla="*/ 0 h 41"/>
                <a:gd name="T70" fmla="*/ 0 w 83"/>
                <a:gd name="T71" fmla="*/ 0 h 41"/>
                <a:gd name="T72" fmla="*/ 0 w 83"/>
                <a:gd name="T73" fmla="*/ 0 h 41"/>
                <a:gd name="T74" fmla="*/ 0 w 83"/>
                <a:gd name="T75" fmla="*/ 0 h 41"/>
                <a:gd name="T76" fmla="*/ 0 w 83"/>
                <a:gd name="T77" fmla="*/ 0 h 41"/>
                <a:gd name="T78" fmla="*/ 0 w 83"/>
                <a:gd name="T79" fmla="*/ 0 h 41"/>
                <a:gd name="T80" fmla="*/ 0 w 83"/>
                <a:gd name="T81" fmla="*/ 0 h 41"/>
                <a:gd name="T82" fmla="*/ 0 w 83"/>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 h="41">
                  <a:moveTo>
                    <a:pt x="71" y="32"/>
                  </a:moveTo>
                  <a:lnTo>
                    <a:pt x="74" y="32"/>
                  </a:lnTo>
                  <a:lnTo>
                    <a:pt x="76" y="34"/>
                  </a:lnTo>
                  <a:lnTo>
                    <a:pt x="79" y="35"/>
                  </a:lnTo>
                  <a:lnTo>
                    <a:pt x="81" y="36"/>
                  </a:lnTo>
                  <a:lnTo>
                    <a:pt x="82" y="37"/>
                  </a:lnTo>
                  <a:lnTo>
                    <a:pt x="83" y="38"/>
                  </a:lnTo>
                  <a:lnTo>
                    <a:pt x="82" y="40"/>
                  </a:lnTo>
                  <a:lnTo>
                    <a:pt x="80" y="41"/>
                  </a:lnTo>
                  <a:lnTo>
                    <a:pt x="76" y="40"/>
                  </a:lnTo>
                  <a:lnTo>
                    <a:pt x="73" y="40"/>
                  </a:lnTo>
                  <a:lnTo>
                    <a:pt x="68" y="38"/>
                  </a:lnTo>
                  <a:lnTo>
                    <a:pt x="64" y="38"/>
                  </a:lnTo>
                  <a:lnTo>
                    <a:pt x="59" y="38"/>
                  </a:lnTo>
                  <a:lnTo>
                    <a:pt x="55" y="38"/>
                  </a:lnTo>
                  <a:lnTo>
                    <a:pt x="50" y="37"/>
                  </a:lnTo>
                  <a:lnTo>
                    <a:pt x="46" y="37"/>
                  </a:lnTo>
                  <a:lnTo>
                    <a:pt x="42" y="37"/>
                  </a:lnTo>
                  <a:lnTo>
                    <a:pt x="37" y="36"/>
                  </a:lnTo>
                  <a:lnTo>
                    <a:pt x="32" y="36"/>
                  </a:lnTo>
                  <a:lnTo>
                    <a:pt x="27" y="36"/>
                  </a:lnTo>
                  <a:lnTo>
                    <a:pt x="22" y="35"/>
                  </a:lnTo>
                  <a:lnTo>
                    <a:pt x="19" y="35"/>
                  </a:lnTo>
                  <a:lnTo>
                    <a:pt x="15" y="34"/>
                  </a:lnTo>
                  <a:lnTo>
                    <a:pt x="13" y="34"/>
                  </a:lnTo>
                  <a:lnTo>
                    <a:pt x="9" y="32"/>
                  </a:lnTo>
                  <a:lnTo>
                    <a:pt x="6" y="31"/>
                  </a:lnTo>
                  <a:lnTo>
                    <a:pt x="3" y="29"/>
                  </a:lnTo>
                  <a:lnTo>
                    <a:pt x="2" y="26"/>
                  </a:lnTo>
                  <a:lnTo>
                    <a:pt x="0" y="23"/>
                  </a:lnTo>
                  <a:lnTo>
                    <a:pt x="0" y="20"/>
                  </a:lnTo>
                  <a:lnTo>
                    <a:pt x="0" y="17"/>
                  </a:lnTo>
                  <a:lnTo>
                    <a:pt x="0" y="14"/>
                  </a:lnTo>
                  <a:lnTo>
                    <a:pt x="0" y="11"/>
                  </a:lnTo>
                  <a:lnTo>
                    <a:pt x="1" y="7"/>
                  </a:lnTo>
                  <a:lnTo>
                    <a:pt x="2" y="5"/>
                  </a:lnTo>
                  <a:lnTo>
                    <a:pt x="4" y="4"/>
                  </a:lnTo>
                  <a:lnTo>
                    <a:pt x="6" y="1"/>
                  </a:lnTo>
                  <a:lnTo>
                    <a:pt x="9" y="0"/>
                  </a:lnTo>
                  <a:lnTo>
                    <a:pt x="12" y="0"/>
                  </a:lnTo>
                  <a:lnTo>
                    <a:pt x="15" y="0"/>
                  </a:lnTo>
                  <a:lnTo>
                    <a:pt x="20" y="0"/>
                  </a:lnTo>
                  <a:lnTo>
                    <a:pt x="26" y="1"/>
                  </a:lnTo>
                  <a:lnTo>
                    <a:pt x="31" y="1"/>
                  </a:lnTo>
                  <a:lnTo>
                    <a:pt x="36" y="3"/>
                  </a:lnTo>
                  <a:lnTo>
                    <a:pt x="40" y="3"/>
                  </a:lnTo>
                  <a:lnTo>
                    <a:pt x="45" y="4"/>
                  </a:lnTo>
                  <a:lnTo>
                    <a:pt x="49" y="4"/>
                  </a:lnTo>
                  <a:lnTo>
                    <a:pt x="52" y="5"/>
                  </a:lnTo>
                  <a:lnTo>
                    <a:pt x="56" y="12"/>
                  </a:lnTo>
                  <a:lnTo>
                    <a:pt x="52" y="11"/>
                  </a:lnTo>
                  <a:lnTo>
                    <a:pt x="50" y="11"/>
                  </a:lnTo>
                  <a:lnTo>
                    <a:pt x="46" y="10"/>
                  </a:lnTo>
                  <a:lnTo>
                    <a:pt x="43" y="10"/>
                  </a:lnTo>
                  <a:lnTo>
                    <a:pt x="39" y="9"/>
                  </a:lnTo>
                  <a:lnTo>
                    <a:pt x="36" y="9"/>
                  </a:lnTo>
                  <a:lnTo>
                    <a:pt x="32" y="7"/>
                  </a:lnTo>
                  <a:lnTo>
                    <a:pt x="27" y="7"/>
                  </a:lnTo>
                  <a:lnTo>
                    <a:pt x="24" y="7"/>
                  </a:lnTo>
                  <a:lnTo>
                    <a:pt x="20" y="7"/>
                  </a:lnTo>
                  <a:lnTo>
                    <a:pt x="15" y="7"/>
                  </a:lnTo>
                  <a:lnTo>
                    <a:pt x="13" y="9"/>
                  </a:lnTo>
                  <a:lnTo>
                    <a:pt x="9" y="10"/>
                  </a:lnTo>
                  <a:lnTo>
                    <a:pt x="7" y="12"/>
                  </a:lnTo>
                  <a:lnTo>
                    <a:pt x="7" y="14"/>
                  </a:lnTo>
                  <a:lnTo>
                    <a:pt x="7" y="19"/>
                  </a:lnTo>
                  <a:lnTo>
                    <a:pt x="7" y="23"/>
                  </a:lnTo>
                  <a:lnTo>
                    <a:pt x="9" y="25"/>
                  </a:lnTo>
                  <a:lnTo>
                    <a:pt x="12" y="25"/>
                  </a:lnTo>
                  <a:lnTo>
                    <a:pt x="15" y="26"/>
                  </a:lnTo>
                  <a:lnTo>
                    <a:pt x="19" y="28"/>
                  </a:lnTo>
                  <a:lnTo>
                    <a:pt x="24" y="29"/>
                  </a:lnTo>
                  <a:lnTo>
                    <a:pt x="27" y="30"/>
                  </a:lnTo>
                  <a:lnTo>
                    <a:pt x="32" y="30"/>
                  </a:lnTo>
                  <a:lnTo>
                    <a:pt x="36" y="31"/>
                  </a:lnTo>
                  <a:lnTo>
                    <a:pt x="40" y="31"/>
                  </a:lnTo>
                  <a:lnTo>
                    <a:pt x="44" y="31"/>
                  </a:lnTo>
                  <a:lnTo>
                    <a:pt x="48" y="32"/>
                  </a:lnTo>
                  <a:lnTo>
                    <a:pt x="52" y="32"/>
                  </a:lnTo>
                  <a:lnTo>
                    <a:pt x="57" y="32"/>
                  </a:lnTo>
                  <a:lnTo>
                    <a:pt x="61" y="32"/>
                  </a:lnTo>
                  <a:lnTo>
                    <a:pt x="64" y="32"/>
                  </a:lnTo>
                  <a:lnTo>
                    <a:pt x="68" y="32"/>
                  </a:lnTo>
                  <a:lnTo>
                    <a:pt x="7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49" name="Freeform 1223"/>
            <p:cNvSpPr>
              <a:spLocks/>
            </p:cNvSpPr>
            <p:nvPr/>
          </p:nvSpPr>
          <p:spPr bwMode="auto">
            <a:xfrm>
              <a:off x="3526" y="2093"/>
              <a:ext cx="15" cy="14"/>
            </a:xfrm>
            <a:custGeom>
              <a:avLst/>
              <a:gdLst>
                <a:gd name="T0" fmla="*/ 0 w 60"/>
                <a:gd name="T1" fmla="*/ 0 h 54"/>
                <a:gd name="T2" fmla="*/ 0 w 60"/>
                <a:gd name="T3" fmla="*/ 0 h 54"/>
                <a:gd name="T4" fmla="*/ 0 w 60"/>
                <a:gd name="T5" fmla="*/ 0 h 54"/>
                <a:gd name="T6" fmla="*/ 0 w 60"/>
                <a:gd name="T7" fmla="*/ 0 h 54"/>
                <a:gd name="T8" fmla="*/ 0 w 60"/>
                <a:gd name="T9" fmla="*/ 0 h 54"/>
                <a:gd name="T10" fmla="*/ 0 w 60"/>
                <a:gd name="T11" fmla="*/ 0 h 54"/>
                <a:gd name="T12" fmla="*/ 0 w 60"/>
                <a:gd name="T13" fmla="*/ 0 h 54"/>
                <a:gd name="T14" fmla="*/ 0 w 60"/>
                <a:gd name="T15" fmla="*/ 0 h 54"/>
                <a:gd name="T16" fmla="*/ 0 w 60"/>
                <a:gd name="T17" fmla="*/ 0 h 54"/>
                <a:gd name="T18" fmla="*/ 0 w 60"/>
                <a:gd name="T19" fmla="*/ 0 h 54"/>
                <a:gd name="T20" fmla="*/ 0 w 60"/>
                <a:gd name="T21" fmla="*/ 0 h 54"/>
                <a:gd name="T22" fmla="*/ 0 w 60"/>
                <a:gd name="T23" fmla="*/ 0 h 54"/>
                <a:gd name="T24" fmla="*/ 0 w 60"/>
                <a:gd name="T25" fmla="*/ 0 h 54"/>
                <a:gd name="T26" fmla="*/ 0 w 60"/>
                <a:gd name="T27" fmla="*/ 0 h 54"/>
                <a:gd name="T28" fmla="*/ 0 w 60"/>
                <a:gd name="T29" fmla="*/ 0 h 54"/>
                <a:gd name="T30" fmla="*/ 0 w 60"/>
                <a:gd name="T31" fmla="*/ 0 h 54"/>
                <a:gd name="T32" fmla="*/ 0 w 60"/>
                <a:gd name="T33" fmla="*/ 0 h 54"/>
                <a:gd name="T34" fmla="*/ 0 w 60"/>
                <a:gd name="T35" fmla="*/ 0 h 54"/>
                <a:gd name="T36" fmla="*/ 0 w 60"/>
                <a:gd name="T37" fmla="*/ 0 h 54"/>
                <a:gd name="T38" fmla="*/ 0 w 60"/>
                <a:gd name="T39" fmla="*/ 0 h 54"/>
                <a:gd name="T40" fmla="*/ 0 w 60"/>
                <a:gd name="T41" fmla="*/ 0 h 54"/>
                <a:gd name="T42" fmla="*/ 0 w 60"/>
                <a:gd name="T43" fmla="*/ 0 h 54"/>
                <a:gd name="T44" fmla="*/ 0 w 60"/>
                <a:gd name="T45" fmla="*/ 0 h 54"/>
                <a:gd name="T46" fmla="*/ 0 w 60"/>
                <a:gd name="T47" fmla="*/ 0 h 54"/>
                <a:gd name="T48" fmla="*/ 0 w 60"/>
                <a:gd name="T49" fmla="*/ 0 h 54"/>
                <a:gd name="T50" fmla="*/ 0 w 60"/>
                <a:gd name="T51" fmla="*/ 0 h 54"/>
                <a:gd name="T52" fmla="*/ 0 w 60"/>
                <a:gd name="T53" fmla="*/ 0 h 54"/>
                <a:gd name="T54" fmla="*/ 0 w 60"/>
                <a:gd name="T55" fmla="*/ 0 h 54"/>
                <a:gd name="T56" fmla="*/ 0 w 60"/>
                <a:gd name="T57" fmla="*/ 0 h 54"/>
                <a:gd name="T58" fmla="*/ 0 w 60"/>
                <a:gd name="T59" fmla="*/ 0 h 54"/>
                <a:gd name="T60" fmla="*/ 0 w 60"/>
                <a:gd name="T61" fmla="*/ 0 h 54"/>
                <a:gd name="T62" fmla="*/ 0 w 60"/>
                <a:gd name="T63" fmla="*/ 0 h 54"/>
                <a:gd name="T64" fmla="*/ 0 w 60"/>
                <a:gd name="T65" fmla="*/ 0 h 54"/>
                <a:gd name="T66" fmla="*/ 0 w 60"/>
                <a:gd name="T67" fmla="*/ 0 h 54"/>
                <a:gd name="T68" fmla="*/ 0 w 60"/>
                <a:gd name="T69" fmla="*/ 0 h 54"/>
                <a:gd name="T70" fmla="*/ 0 w 60"/>
                <a:gd name="T71" fmla="*/ 0 h 54"/>
                <a:gd name="T72" fmla="*/ 0 w 60"/>
                <a:gd name="T73" fmla="*/ 0 h 54"/>
                <a:gd name="T74" fmla="*/ 0 w 60"/>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 h="54">
                  <a:moveTo>
                    <a:pt x="60" y="16"/>
                  </a:moveTo>
                  <a:lnTo>
                    <a:pt x="58" y="18"/>
                  </a:lnTo>
                  <a:lnTo>
                    <a:pt x="57" y="21"/>
                  </a:lnTo>
                  <a:lnTo>
                    <a:pt x="56" y="25"/>
                  </a:lnTo>
                  <a:lnTo>
                    <a:pt x="55" y="27"/>
                  </a:lnTo>
                  <a:lnTo>
                    <a:pt x="52" y="30"/>
                  </a:lnTo>
                  <a:lnTo>
                    <a:pt x="52" y="33"/>
                  </a:lnTo>
                  <a:lnTo>
                    <a:pt x="51" y="36"/>
                  </a:lnTo>
                  <a:lnTo>
                    <a:pt x="50" y="38"/>
                  </a:lnTo>
                  <a:lnTo>
                    <a:pt x="48" y="42"/>
                  </a:lnTo>
                  <a:lnTo>
                    <a:pt x="45" y="43"/>
                  </a:lnTo>
                  <a:lnTo>
                    <a:pt x="42" y="44"/>
                  </a:lnTo>
                  <a:lnTo>
                    <a:pt x="38" y="47"/>
                  </a:lnTo>
                  <a:lnTo>
                    <a:pt x="36" y="49"/>
                  </a:lnTo>
                  <a:lnTo>
                    <a:pt x="32" y="51"/>
                  </a:lnTo>
                  <a:lnTo>
                    <a:pt x="28" y="53"/>
                  </a:lnTo>
                  <a:lnTo>
                    <a:pt x="25" y="54"/>
                  </a:lnTo>
                  <a:lnTo>
                    <a:pt x="22" y="54"/>
                  </a:lnTo>
                  <a:lnTo>
                    <a:pt x="20" y="54"/>
                  </a:lnTo>
                  <a:lnTo>
                    <a:pt x="16" y="53"/>
                  </a:lnTo>
                  <a:lnTo>
                    <a:pt x="13" y="51"/>
                  </a:lnTo>
                  <a:lnTo>
                    <a:pt x="10" y="50"/>
                  </a:lnTo>
                  <a:lnTo>
                    <a:pt x="8" y="50"/>
                  </a:lnTo>
                  <a:lnTo>
                    <a:pt x="3" y="47"/>
                  </a:lnTo>
                  <a:lnTo>
                    <a:pt x="1" y="42"/>
                  </a:lnTo>
                  <a:lnTo>
                    <a:pt x="0" y="38"/>
                  </a:lnTo>
                  <a:lnTo>
                    <a:pt x="0" y="36"/>
                  </a:lnTo>
                  <a:lnTo>
                    <a:pt x="1" y="32"/>
                  </a:lnTo>
                  <a:lnTo>
                    <a:pt x="2" y="30"/>
                  </a:lnTo>
                  <a:lnTo>
                    <a:pt x="3" y="27"/>
                  </a:lnTo>
                  <a:lnTo>
                    <a:pt x="6" y="26"/>
                  </a:lnTo>
                  <a:lnTo>
                    <a:pt x="8" y="23"/>
                  </a:lnTo>
                  <a:lnTo>
                    <a:pt x="10" y="23"/>
                  </a:lnTo>
                  <a:lnTo>
                    <a:pt x="12" y="25"/>
                  </a:lnTo>
                  <a:lnTo>
                    <a:pt x="12" y="26"/>
                  </a:lnTo>
                  <a:lnTo>
                    <a:pt x="13" y="27"/>
                  </a:lnTo>
                  <a:lnTo>
                    <a:pt x="9" y="30"/>
                  </a:lnTo>
                  <a:lnTo>
                    <a:pt x="7" y="33"/>
                  </a:lnTo>
                  <a:lnTo>
                    <a:pt x="6" y="36"/>
                  </a:lnTo>
                  <a:lnTo>
                    <a:pt x="6" y="39"/>
                  </a:lnTo>
                  <a:lnTo>
                    <a:pt x="8" y="42"/>
                  </a:lnTo>
                  <a:lnTo>
                    <a:pt x="12" y="45"/>
                  </a:lnTo>
                  <a:lnTo>
                    <a:pt x="15" y="47"/>
                  </a:lnTo>
                  <a:lnTo>
                    <a:pt x="20" y="48"/>
                  </a:lnTo>
                  <a:lnTo>
                    <a:pt x="24" y="48"/>
                  </a:lnTo>
                  <a:lnTo>
                    <a:pt x="28" y="48"/>
                  </a:lnTo>
                  <a:lnTo>
                    <a:pt x="32" y="44"/>
                  </a:lnTo>
                  <a:lnTo>
                    <a:pt x="36" y="42"/>
                  </a:lnTo>
                  <a:lnTo>
                    <a:pt x="40" y="39"/>
                  </a:lnTo>
                  <a:lnTo>
                    <a:pt x="45" y="38"/>
                  </a:lnTo>
                  <a:lnTo>
                    <a:pt x="46" y="35"/>
                  </a:lnTo>
                  <a:lnTo>
                    <a:pt x="46" y="31"/>
                  </a:lnTo>
                  <a:lnTo>
                    <a:pt x="48" y="27"/>
                  </a:lnTo>
                  <a:lnTo>
                    <a:pt x="49" y="25"/>
                  </a:lnTo>
                  <a:lnTo>
                    <a:pt x="50" y="21"/>
                  </a:lnTo>
                  <a:lnTo>
                    <a:pt x="52" y="19"/>
                  </a:lnTo>
                  <a:lnTo>
                    <a:pt x="52" y="17"/>
                  </a:lnTo>
                  <a:lnTo>
                    <a:pt x="51" y="13"/>
                  </a:lnTo>
                  <a:lnTo>
                    <a:pt x="49" y="10"/>
                  </a:lnTo>
                  <a:lnTo>
                    <a:pt x="46" y="7"/>
                  </a:lnTo>
                  <a:lnTo>
                    <a:pt x="45" y="7"/>
                  </a:lnTo>
                  <a:lnTo>
                    <a:pt x="43" y="7"/>
                  </a:lnTo>
                  <a:lnTo>
                    <a:pt x="38" y="10"/>
                  </a:lnTo>
                  <a:lnTo>
                    <a:pt x="33" y="12"/>
                  </a:lnTo>
                  <a:lnTo>
                    <a:pt x="32" y="8"/>
                  </a:lnTo>
                  <a:lnTo>
                    <a:pt x="33" y="5"/>
                  </a:lnTo>
                  <a:lnTo>
                    <a:pt x="34" y="2"/>
                  </a:lnTo>
                  <a:lnTo>
                    <a:pt x="37" y="1"/>
                  </a:lnTo>
                  <a:lnTo>
                    <a:pt x="42" y="0"/>
                  </a:lnTo>
                  <a:lnTo>
                    <a:pt x="46" y="1"/>
                  </a:lnTo>
                  <a:lnTo>
                    <a:pt x="51" y="2"/>
                  </a:lnTo>
                  <a:lnTo>
                    <a:pt x="56" y="6"/>
                  </a:lnTo>
                  <a:lnTo>
                    <a:pt x="58" y="11"/>
                  </a:lnTo>
                  <a:lnTo>
                    <a:pt x="6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50" name="Freeform 1224"/>
            <p:cNvSpPr>
              <a:spLocks/>
            </p:cNvSpPr>
            <p:nvPr/>
          </p:nvSpPr>
          <p:spPr bwMode="auto">
            <a:xfrm>
              <a:off x="3528" y="2094"/>
              <a:ext cx="9" cy="8"/>
            </a:xfrm>
            <a:custGeom>
              <a:avLst/>
              <a:gdLst>
                <a:gd name="T0" fmla="*/ 0 w 36"/>
                <a:gd name="T1" fmla="*/ 0 h 33"/>
                <a:gd name="T2" fmla="*/ 0 w 36"/>
                <a:gd name="T3" fmla="*/ 0 h 33"/>
                <a:gd name="T4" fmla="*/ 0 w 36"/>
                <a:gd name="T5" fmla="*/ 0 h 33"/>
                <a:gd name="T6" fmla="*/ 0 w 36"/>
                <a:gd name="T7" fmla="*/ 0 h 33"/>
                <a:gd name="T8" fmla="*/ 0 w 36"/>
                <a:gd name="T9" fmla="*/ 0 h 33"/>
                <a:gd name="T10" fmla="*/ 0 w 36"/>
                <a:gd name="T11" fmla="*/ 0 h 33"/>
                <a:gd name="T12" fmla="*/ 0 w 36"/>
                <a:gd name="T13" fmla="*/ 0 h 33"/>
                <a:gd name="T14" fmla="*/ 0 w 36"/>
                <a:gd name="T15" fmla="*/ 0 h 33"/>
                <a:gd name="T16" fmla="*/ 0 w 36"/>
                <a:gd name="T17" fmla="*/ 0 h 33"/>
                <a:gd name="T18" fmla="*/ 0 w 36"/>
                <a:gd name="T19" fmla="*/ 0 h 33"/>
                <a:gd name="T20" fmla="*/ 0 w 36"/>
                <a:gd name="T21" fmla="*/ 0 h 33"/>
                <a:gd name="T22" fmla="*/ 0 w 36"/>
                <a:gd name="T23" fmla="*/ 0 h 33"/>
                <a:gd name="T24" fmla="*/ 0 w 36"/>
                <a:gd name="T25" fmla="*/ 0 h 33"/>
                <a:gd name="T26" fmla="*/ 0 w 36"/>
                <a:gd name="T27" fmla="*/ 0 h 33"/>
                <a:gd name="T28" fmla="*/ 0 w 36"/>
                <a:gd name="T29" fmla="*/ 0 h 33"/>
                <a:gd name="T30" fmla="*/ 0 w 36"/>
                <a:gd name="T31" fmla="*/ 0 h 33"/>
                <a:gd name="T32" fmla="*/ 0 w 36"/>
                <a:gd name="T33" fmla="*/ 0 h 33"/>
                <a:gd name="T34" fmla="*/ 0 w 36"/>
                <a:gd name="T35" fmla="*/ 0 h 33"/>
                <a:gd name="T36" fmla="*/ 0 w 36"/>
                <a:gd name="T37" fmla="*/ 0 h 33"/>
                <a:gd name="T38" fmla="*/ 0 w 36"/>
                <a:gd name="T39" fmla="*/ 0 h 33"/>
                <a:gd name="T40" fmla="*/ 0 w 36"/>
                <a:gd name="T41" fmla="*/ 0 h 33"/>
                <a:gd name="T42" fmla="*/ 0 w 36"/>
                <a:gd name="T43" fmla="*/ 0 h 33"/>
                <a:gd name="T44" fmla="*/ 0 w 36"/>
                <a:gd name="T45" fmla="*/ 0 h 33"/>
                <a:gd name="T46" fmla="*/ 0 w 36"/>
                <a:gd name="T47" fmla="*/ 0 h 33"/>
                <a:gd name="T48" fmla="*/ 0 w 36"/>
                <a:gd name="T49" fmla="*/ 0 h 33"/>
                <a:gd name="T50" fmla="*/ 0 w 36"/>
                <a:gd name="T51" fmla="*/ 0 h 33"/>
                <a:gd name="T52" fmla="*/ 0 w 36"/>
                <a:gd name="T53" fmla="*/ 0 h 33"/>
                <a:gd name="T54" fmla="*/ 0 w 36"/>
                <a:gd name="T55" fmla="*/ 0 h 33"/>
                <a:gd name="T56" fmla="*/ 0 w 36"/>
                <a:gd name="T57" fmla="*/ 0 h 33"/>
                <a:gd name="T58" fmla="*/ 0 w 36"/>
                <a:gd name="T59" fmla="*/ 0 h 33"/>
                <a:gd name="T60" fmla="*/ 0 w 36"/>
                <a:gd name="T61" fmla="*/ 0 h 33"/>
                <a:gd name="T62" fmla="*/ 0 w 36"/>
                <a:gd name="T63" fmla="*/ 0 h 33"/>
                <a:gd name="T64" fmla="*/ 0 w 36"/>
                <a:gd name="T65" fmla="*/ 0 h 33"/>
                <a:gd name="T66" fmla="*/ 0 w 36"/>
                <a:gd name="T67" fmla="*/ 0 h 33"/>
                <a:gd name="T68" fmla="*/ 0 w 36"/>
                <a:gd name="T69" fmla="*/ 0 h 33"/>
                <a:gd name="T70" fmla="*/ 0 w 36"/>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 h="33">
                  <a:moveTo>
                    <a:pt x="36" y="12"/>
                  </a:moveTo>
                  <a:lnTo>
                    <a:pt x="34" y="15"/>
                  </a:lnTo>
                  <a:lnTo>
                    <a:pt x="31" y="15"/>
                  </a:lnTo>
                  <a:lnTo>
                    <a:pt x="26" y="10"/>
                  </a:lnTo>
                  <a:lnTo>
                    <a:pt x="22" y="8"/>
                  </a:lnTo>
                  <a:lnTo>
                    <a:pt x="17" y="8"/>
                  </a:lnTo>
                  <a:lnTo>
                    <a:pt x="12" y="10"/>
                  </a:lnTo>
                  <a:lnTo>
                    <a:pt x="8" y="15"/>
                  </a:lnTo>
                  <a:lnTo>
                    <a:pt x="7" y="21"/>
                  </a:lnTo>
                  <a:lnTo>
                    <a:pt x="8" y="25"/>
                  </a:lnTo>
                  <a:lnTo>
                    <a:pt x="10" y="29"/>
                  </a:lnTo>
                  <a:lnTo>
                    <a:pt x="11" y="31"/>
                  </a:lnTo>
                  <a:lnTo>
                    <a:pt x="10" y="33"/>
                  </a:lnTo>
                  <a:lnTo>
                    <a:pt x="8" y="33"/>
                  </a:lnTo>
                  <a:lnTo>
                    <a:pt x="7" y="31"/>
                  </a:lnTo>
                  <a:lnTo>
                    <a:pt x="2" y="28"/>
                  </a:lnTo>
                  <a:lnTo>
                    <a:pt x="1" y="25"/>
                  </a:lnTo>
                  <a:lnTo>
                    <a:pt x="0" y="22"/>
                  </a:lnTo>
                  <a:lnTo>
                    <a:pt x="1" y="19"/>
                  </a:lnTo>
                  <a:lnTo>
                    <a:pt x="1" y="15"/>
                  </a:lnTo>
                  <a:lnTo>
                    <a:pt x="1" y="12"/>
                  </a:lnTo>
                  <a:lnTo>
                    <a:pt x="4" y="9"/>
                  </a:lnTo>
                  <a:lnTo>
                    <a:pt x="6" y="6"/>
                  </a:lnTo>
                  <a:lnTo>
                    <a:pt x="8" y="4"/>
                  </a:lnTo>
                  <a:lnTo>
                    <a:pt x="12" y="3"/>
                  </a:lnTo>
                  <a:lnTo>
                    <a:pt x="14" y="0"/>
                  </a:lnTo>
                  <a:lnTo>
                    <a:pt x="18" y="0"/>
                  </a:lnTo>
                  <a:lnTo>
                    <a:pt x="20" y="0"/>
                  </a:lnTo>
                  <a:lnTo>
                    <a:pt x="24" y="2"/>
                  </a:lnTo>
                  <a:lnTo>
                    <a:pt x="28" y="3"/>
                  </a:lnTo>
                  <a:lnTo>
                    <a:pt x="30" y="6"/>
                  </a:lnTo>
                  <a:lnTo>
                    <a:pt x="31" y="8"/>
                  </a:lnTo>
                  <a:lnTo>
                    <a:pt x="34" y="9"/>
                  </a:lnTo>
                  <a:lnTo>
                    <a:pt x="35" y="11"/>
                  </a:lnTo>
                  <a:lnTo>
                    <a:pt x="3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51" name="Freeform 1225"/>
            <p:cNvSpPr>
              <a:spLocks/>
            </p:cNvSpPr>
            <p:nvPr/>
          </p:nvSpPr>
          <p:spPr bwMode="auto">
            <a:xfrm>
              <a:off x="3510" y="2085"/>
              <a:ext cx="9" cy="12"/>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w 40"/>
                <a:gd name="T85" fmla="*/ 0 h 47"/>
                <a:gd name="T86" fmla="*/ 0 w 40"/>
                <a:gd name="T87" fmla="*/ 0 h 47"/>
                <a:gd name="T88" fmla="*/ 0 w 40"/>
                <a:gd name="T89" fmla="*/ 0 h 47"/>
                <a:gd name="T90" fmla="*/ 0 w 40"/>
                <a:gd name="T91" fmla="*/ 0 h 47"/>
                <a:gd name="T92" fmla="*/ 0 w 40"/>
                <a:gd name="T93" fmla="*/ 0 h 47"/>
                <a:gd name="T94" fmla="*/ 0 w 40"/>
                <a:gd name="T95" fmla="*/ 0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 h="47">
                  <a:moveTo>
                    <a:pt x="36" y="44"/>
                  </a:moveTo>
                  <a:lnTo>
                    <a:pt x="32" y="46"/>
                  </a:lnTo>
                  <a:lnTo>
                    <a:pt x="31" y="47"/>
                  </a:lnTo>
                  <a:lnTo>
                    <a:pt x="29" y="47"/>
                  </a:lnTo>
                  <a:lnTo>
                    <a:pt x="29" y="44"/>
                  </a:lnTo>
                  <a:lnTo>
                    <a:pt x="31" y="40"/>
                  </a:lnTo>
                  <a:lnTo>
                    <a:pt x="34" y="35"/>
                  </a:lnTo>
                  <a:lnTo>
                    <a:pt x="35" y="30"/>
                  </a:lnTo>
                  <a:lnTo>
                    <a:pt x="35" y="26"/>
                  </a:lnTo>
                  <a:lnTo>
                    <a:pt x="34" y="21"/>
                  </a:lnTo>
                  <a:lnTo>
                    <a:pt x="31" y="16"/>
                  </a:lnTo>
                  <a:lnTo>
                    <a:pt x="28" y="12"/>
                  </a:lnTo>
                  <a:lnTo>
                    <a:pt x="25" y="10"/>
                  </a:lnTo>
                  <a:lnTo>
                    <a:pt x="22" y="9"/>
                  </a:lnTo>
                  <a:lnTo>
                    <a:pt x="19" y="8"/>
                  </a:lnTo>
                  <a:lnTo>
                    <a:pt x="17" y="8"/>
                  </a:lnTo>
                  <a:lnTo>
                    <a:pt x="12" y="9"/>
                  </a:lnTo>
                  <a:lnTo>
                    <a:pt x="8" y="11"/>
                  </a:lnTo>
                  <a:lnTo>
                    <a:pt x="6" y="14"/>
                  </a:lnTo>
                  <a:lnTo>
                    <a:pt x="5" y="16"/>
                  </a:lnTo>
                  <a:lnTo>
                    <a:pt x="3" y="18"/>
                  </a:lnTo>
                  <a:lnTo>
                    <a:pt x="1" y="18"/>
                  </a:lnTo>
                  <a:lnTo>
                    <a:pt x="0" y="16"/>
                  </a:lnTo>
                  <a:lnTo>
                    <a:pt x="0" y="14"/>
                  </a:lnTo>
                  <a:lnTo>
                    <a:pt x="1" y="10"/>
                  </a:lnTo>
                  <a:lnTo>
                    <a:pt x="4" y="8"/>
                  </a:lnTo>
                  <a:lnTo>
                    <a:pt x="6" y="4"/>
                  </a:lnTo>
                  <a:lnTo>
                    <a:pt x="8" y="3"/>
                  </a:lnTo>
                  <a:lnTo>
                    <a:pt x="11" y="2"/>
                  </a:lnTo>
                  <a:lnTo>
                    <a:pt x="13" y="2"/>
                  </a:lnTo>
                  <a:lnTo>
                    <a:pt x="17" y="0"/>
                  </a:lnTo>
                  <a:lnTo>
                    <a:pt x="20" y="2"/>
                  </a:lnTo>
                  <a:lnTo>
                    <a:pt x="25" y="3"/>
                  </a:lnTo>
                  <a:lnTo>
                    <a:pt x="31" y="8"/>
                  </a:lnTo>
                  <a:lnTo>
                    <a:pt x="32" y="9"/>
                  </a:lnTo>
                  <a:lnTo>
                    <a:pt x="36" y="12"/>
                  </a:lnTo>
                  <a:lnTo>
                    <a:pt x="37" y="15"/>
                  </a:lnTo>
                  <a:lnTo>
                    <a:pt x="40" y="18"/>
                  </a:lnTo>
                  <a:lnTo>
                    <a:pt x="40" y="20"/>
                  </a:lnTo>
                  <a:lnTo>
                    <a:pt x="40" y="23"/>
                  </a:lnTo>
                  <a:lnTo>
                    <a:pt x="40" y="27"/>
                  </a:lnTo>
                  <a:lnTo>
                    <a:pt x="40" y="30"/>
                  </a:lnTo>
                  <a:lnTo>
                    <a:pt x="38" y="34"/>
                  </a:lnTo>
                  <a:lnTo>
                    <a:pt x="38" y="38"/>
                  </a:lnTo>
                  <a:lnTo>
                    <a:pt x="37" y="40"/>
                  </a:lnTo>
                  <a:lnTo>
                    <a:pt x="3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52" name="Freeform 1226"/>
            <p:cNvSpPr>
              <a:spLocks/>
            </p:cNvSpPr>
            <p:nvPr/>
          </p:nvSpPr>
          <p:spPr bwMode="auto">
            <a:xfrm>
              <a:off x="3503" y="2091"/>
              <a:ext cx="19" cy="21"/>
            </a:xfrm>
            <a:custGeom>
              <a:avLst/>
              <a:gdLst>
                <a:gd name="T0" fmla="*/ 0 w 77"/>
                <a:gd name="T1" fmla="*/ 0 h 81"/>
                <a:gd name="T2" fmla="*/ 0 w 77"/>
                <a:gd name="T3" fmla="*/ 0 h 81"/>
                <a:gd name="T4" fmla="*/ 0 w 77"/>
                <a:gd name="T5" fmla="*/ 0 h 81"/>
                <a:gd name="T6" fmla="*/ 0 w 77"/>
                <a:gd name="T7" fmla="*/ 0 h 81"/>
                <a:gd name="T8" fmla="*/ 0 w 77"/>
                <a:gd name="T9" fmla="*/ 0 h 81"/>
                <a:gd name="T10" fmla="*/ 0 w 77"/>
                <a:gd name="T11" fmla="*/ 0 h 81"/>
                <a:gd name="T12" fmla="*/ 0 w 77"/>
                <a:gd name="T13" fmla="*/ 0 h 81"/>
                <a:gd name="T14" fmla="*/ 0 w 77"/>
                <a:gd name="T15" fmla="*/ 0 h 81"/>
                <a:gd name="T16" fmla="*/ 0 w 77"/>
                <a:gd name="T17" fmla="*/ 0 h 81"/>
                <a:gd name="T18" fmla="*/ 0 w 77"/>
                <a:gd name="T19" fmla="*/ 0 h 81"/>
                <a:gd name="T20" fmla="*/ 0 w 77"/>
                <a:gd name="T21" fmla="*/ 0 h 81"/>
                <a:gd name="T22" fmla="*/ 0 w 77"/>
                <a:gd name="T23" fmla="*/ 0 h 81"/>
                <a:gd name="T24" fmla="*/ 0 w 77"/>
                <a:gd name="T25" fmla="*/ 0 h 81"/>
                <a:gd name="T26" fmla="*/ 0 w 77"/>
                <a:gd name="T27" fmla="*/ 0 h 81"/>
                <a:gd name="T28" fmla="*/ 0 w 77"/>
                <a:gd name="T29" fmla="*/ 0 h 81"/>
                <a:gd name="T30" fmla="*/ 0 w 77"/>
                <a:gd name="T31" fmla="*/ 0 h 81"/>
                <a:gd name="T32" fmla="*/ 0 w 77"/>
                <a:gd name="T33" fmla="*/ 0 h 81"/>
                <a:gd name="T34" fmla="*/ 0 w 77"/>
                <a:gd name="T35" fmla="*/ 0 h 81"/>
                <a:gd name="T36" fmla="*/ 0 w 77"/>
                <a:gd name="T37" fmla="*/ 0 h 81"/>
                <a:gd name="T38" fmla="*/ 0 w 77"/>
                <a:gd name="T39" fmla="*/ 0 h 81"/>
                <a:gd name="T40" fmla="*/ 0 w 77"/>
                <a:gd name="T41" fmla="*/ 0 h 81"/>
                <a:gd name="T42" fmla="*/ 0 w 77"/>
                <a:gd name="T43" fmla="*/ 0 h 81"/>
                <a:gd name="T44" fmla="*/ 0 w 77"/>
                <a:gd name="T45" fmla="*/ 0 h 81"/>
                <a:gd name="T46" fmla="*/ 0 w 77"/>
                <a:gd name="T47" fmla="*/ 0 h 81"/>
                <a:gd name="T48" fmla="*/ 0 w 77"/>
                <a:gd name="T49" fmla="*/ 0 h 81"/>
                <a:gd name="T50" fmla="*/ 0 w 77"/>
                <a:gd name="T51" fmla="*/ 0 h 81"/>
                <a:gd name="T52" fmla="*/ 0 w 77"/>
                <a:gd name="T53" fmla="*/ 0 h 81"/>
                <a:gd name="T54" fmla="*/ 0 w 77"/>
                <a:gd name="T55" fmla="*/ 0 h 81"/>
                <a:gd name="T56" fmla="*/ 0 w 77"/>
                <a:gd name="T57" fmla="*/ 0 h 81"/>
                <a:gd name="T58" fmla="*/ 0 w 77"/>
                <a:gd name="T59" fmla="*/ 0 h 81"/>
                <a:gd name="T60" fmla="*/ 0 w 77"/>
                <a:gd name="T61" fmla="*/ 0 h 81"/>
                <a:gd name="T62" fmla="*/ 0 w 77"/>
                <a:gd name="T63" fmla="*/ 0 h 81"/>
                <a:gd name="T64" fmla="*/ 0 w 77"/>
                <a:gd name="T65" fmla="*/ 0 h 81"/>
                <a:gd name="T66" fmla="*/ 0 w 77"/>
                <a:gd name="T67" fmla="*/ 0 h 81"/>
                <a:gd name="T68" fmla="*/ 0 w 77"/>
                <a:gd name="T69" fmla="*/ 0 h 81"/>
                <a:gd name="T70" fmla="*/ 0 w 77"/>
                <a:gd name="T71" fmla="*/ 0 h 81"/>
                <a:gd name="T72" fmla="*/ 0 w 77"/>
                <a:gd name="T73" fmla="*/ 0 h 81"/>
                <a:gd name="T74" fmla="*/ 0 w 77"/>
                <a:gd name="T75" fmla="*/ 0 h 81"/>
                <a:gd name="T76" fmla="*/ 0 w 77"/>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7" h="81">
                  <a:moveTo>
                    <a:pt x="77" y="32"/>
                  </a:moveTo>
                  <a:lnTo>
                    <a:pt x="77" y="37"/>
                  </a:lnTo>
                  <a:lnTo>
                    <a:pt x="77" y="43"/>
                  </a:lnTo>
                  <a:lnTo>
                    <a:pt x="75" y="47"/>
                  </a:lnTo>
                  <a:lnTo>
                    <a:pt x="74" y="52"/>
                  </a:lnTo>
                  <a:lnTo>
                    <a:pt x="72" y="57"/>
                  </a:lnTo>
                  <a:lnTo>
                    <a:pt x="68" y="61"/>
                  </a:lnTo>
                  <a:lnTo>
                    <a:pt x="65" y="64"/>
                  </a:lnTo>
                  <a:lnTo>
                    <a:pt x="60" y="68"/>
                  </a:lnTo>
                  <a:lnTo>
                    <a:pt x="56" y="69"/>
                  </a:lnTo>
                  <a:lnTo>
                    <a:pt x="53" y="73"/>
                  </a:lnTo>
                  <a:lnTo>
                    <a:pt x="49" y="75"/>
                  </a:lnTo>
                  <a:lnTo>
                    <a:pt x="47" y="79"/>
                  </a:lnTo>
                  <a:lnTo>
                    <a:pt x="43" y="79"/>
                  </a:lnTo>
                  <a:lnTo>
                    <a:pt x="41" y="80"/>
                  </a:lnTo>
                  <a:lnTo>
                    <a:pt x="37" y="81"/>
                  </a:lnTo>
                  <a:lnTo>
                    <a:pt x="33" y="81"/>
                  </a:lnTo>
                  <a:lnTo>
                    <a:pt x="30" y="81"/>
                  </a:lnTo>
                  <a:lnTo>
                    <a:pt x="26" y="81"/>
                  </a:lnTo>
                  <a:lnTo>
                    <a:pt x="23" y="80"/>
                  </a:lnTo>
                  <a:lnTo>
                    <a:pt x="19" y="79"/>
                  </a:lnTo>
                  <a:lnTo>
                    <a:pt x="16" y="77"/>
                  </a:lnTo>
                  <a:lnTo>
                    <a:pt x="12" y="75"/>
                  </a:lnTo>
                  <a:lnTo>
                    <a:pt x="8" y="73"/>
                  </a:lnTo>
                  <a:lnTo>
                    <a:pt x="6" y="70"/>
                  </a:lnTo>
                  <a:lnTo>
                    <a:pt x="4" y="68"/>
                  </a:lnTo>
                  <a:lnTo>
                    <a:pt x="2" y="64"/>
                  </a:lnTo>
                  <a:lnTo>
                    <a:pt x="0" y="61"/>
                  </a:lnTo>
                  <a:lnTo>
                    <a:pt x="0" y="57"/>
                  </a:lnTo>
                  <a:lnTo>
                    <a:pt x="0" y="53"/>
                  </a:lnTo>
                  <a:lnTo>
                    <a:pt x="2" y="53"/>
                  </a:lnTo>
                  <a:lnTo>
                    <a:pt x="5" y="57"/>
                  </a:lnTo>
                  <a:lnTo>
                    <a:pt x="5" y="59"/>
                  </a:lnTo>
                  <a:lnTo>
                    <a:pt x="7" y="63"/>
                  </a:lnTo>
                  <a:lnTo>
                    <a:pt x="10" y="67"/>
                  </a:lnTo>
                  <a:lnTo>
                    <a:pt x="12" y="69"/>
                  </a:lnTo>
                  <a:lnTo>
                    <a:pt x="14" y="70"/>
                  </a:lnTo>
                  <a:lnTo>
                    <a:pt x="18" y="73"/>
                  </a:lnTo>
                  <a:lnTo>
                    <a:pt x="22" y="73"/>
                  </a:lnTo>
                  <a:lnTo>
                    <a:pt x="26" y="74"/>
                  </a:lnTo>
                  <a:lnTo>
                    <a:pt x="30" y="74"/>
                  </a:lnTo>
                  <a:lnTo>
                    <a:pt x="33" y="74"/>
                  </a:lnTo>
                  <a:lnTo>
                    <a:pt x="37" y="73"/>
                  </a:lnTo>
                  <a:lnTo>
                    <a:pt x="41" y="73"/>
                  </a:lnTo>
                  <a:lnTo>
                    <a:pt x="44" y="70"/>
                  </a:lnTo>
                  <a:lnTo>
                    <a:pt x="47" y="68"/>
                  </a:lnTo>
                  <a:lnTo>
                    <a:pt x="50" y="65"/>
                  </a:lnTo>
                  <a:lnTo>
                    <a:pt x="53" y="63"/>
                  </a:lnTo>
                  <a:lnTo>
                    <a:pt x="56" y="61"/>
                  </a:lnTo>
                  <a:lnTo>
                    <a:pt x="60" y="58"/>
                  </a:lnTo>
                  <a:lnTo>
                    <a:pt x="62" y="55"/>
                  </a:lnTo>
                  <a:lnTo>
                    <a:pt x="66" y="52"/>
                  </a:lnTo>
                  <a:lnTo>
                    <a:pt x="67" y="47"/>
                  </a:lnTo>
                  <a:lnTo>
                    <a:pt x="68" y="44"/>
                  </a:lnTo>
                  <a:lnTo>
                    <a:pt x="69" y="40"/>
                  </a:lnTo>
                  <a:lnTo>
                    <a:pt x="69" y="35"/>
                  </a:lnTo>
                  <a:lnTo>
                    <a:pt x="68" y="31"/>
                  </a:lnTo>
                  <a:lnTo>
                    <a:pt x="68" y="27"/>
                  </a:lnTo>
                  <a:lnTo>
                    <a:pt x="67" y="22"/>
                  </a:lnTo>
                  <a:lnTo>
                    <a:pt x="65" y="19"/>
                  </a:lnTo>
                  <a:lnTo>
                    <a:pt x="62" y="14"/>
                  </a:lnTo>
                  <a:lnTo>
                    <a:pt x="60" y="12"/>
                  </a:lnTo>
                  <a:lnTo>
                    <a:pt x="56" y="8"/>
                  </a:lnTo>
                  <a:lnTo>
                    <a:pt x="53" y="6"/>
                  </a:lnTo>
                  <a:lnTo>
                    <a:pt x="50" y="3"/>
                  </a:lnTo>
                  <a:lnTo>
                    <a:pt x="50" y="2"/>
                  </a:lnTo>
                  <a:lnTo>
                    <a:pt x="51" y="1"/>
                  </a:lnTo>
                  <a:lnTo>
                    <a:pt x="54" y="0"/>
                  </a:lnTo>
                  <a:lnTo>
                    <a:pt x="57" y="1"/>
                  </a:lnTo>
                  <a:lnTo>
                    <a:pt x="62" y="3"/>
                  </a:lnTo>
                  <a:lnTo>
                    <a:pt x="66" y="7"/>
                  </a:lnTo>
                  <a:lnTo>
                    <a:pt x="69" y="12"/>
                  </a:lnTo>
                  <a:lnTo>
                    <a:pt x="72" y="16"/>
                  </a:lnTo>
                  <a:lnTo>
                    <a:pt x="73" y="22"/>
                  </a:lnTo>
                  <a:lnTo>
                    <a:pt x="74" y="27"/>
                  </a:lnTo>
                  <a:lnTo>
                    <a:pt x="7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53" name="Freeform 1227"/>
            <p:cNvSpPr>
              <a:spLocks/>
            </p:cNvSpPr>
            <p:nvPr/>
          </p:nvSpPr>
          <p:spPr bwMode="auto">
            <a:xfrm>
              <a:off x="3499" y="2082"/>
              <a:ext cx="16" cy="1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w 63"/>
                <a:gd name="T71" fmla="*/ 0 h 41"/>
                <a:gd name="T72" fmla="*/ 0 w 63"/>
                <a:gd name="T73" fmla="*/ 0 h 41"/>
                <a:gd name="T74" fmla="*/ 0 w 63"/>
                <a:gd name="T75" fmla="*/ 0 h 41"/>
                <a:gd name="T76" fmla="*/ 0 w 63"/>
                <a:gd name="T77" fmla="*/ 0 h 41"/>
                <a:gd name="T78" fmla="*/ 0 w 63"/>
                <a:gd name="T79" fmla="*/ 0 h 41"/>
                <a:gd name="T80" fmla="*/ 0 w 63"/>
                <a:gd name="T81" fmla="*/ 0 h 41"/>
                <a:gd name="T82" fmla="*/ 0 w 63"/>
                <a:gd name="T83" fmla="*/ 0 h 41"/>
                <a:gd name="T84" fmla="*/ 0 w 63"/>
                <a:gd name="T85" fmla="*/ 0 h 41"/>
                <a:gd name="T86" fmla="*/ 0 w 63"/>
                <a:gd name="T87" fmla="*/ 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41">
                  <a:moveTo>
                    <a:pt x="63" y="24"/>
                  </a:moveTo>
                  <a:lnTo>
                    <a:pt x="63" y="27"/>
                  </a:lnTo>
                  <a:lnTo>
                    <a:pt x="59" y="26"/>
                  </a:lnTo>
                  <a:lnTo>
                    <a:pt x="54" y="22"/>
                  </a:lnTo>
                  <a:lnTo>
                    <a:pt x="48" y="17"/>
                  </a:lnTo>
                  <a:lnTo>
                    <a:pt x="42" y="11"/>
                  </a:lnTo>
                  <a:lnTo>
                    <a:pt x="39" y="9"/>
                  </a:lnTo>
                  <a:lnTo>
                    <a:pt x="35" y="8"/>
                  </a:lnTo>
                  <a:lnTo>
                    <a:pt x="32" y="8"/>
                  </a:lnTo>
                  <a:lnTo>
                    <a:pt x="29" y="8"/>
                  </a:lnTo>
                  <a:lnTo>
                    <a:pt x="27" y="8"/>
                  </a:lnTo>
                  <a:lnTo>
                    <a:pt x="21" y="10"/>
                  </a:lnTo>
                  <a:lnTo>
                    <a:pt x="16" y="12"/>
                  </a:lnTo>
                  <a:lnTo>
                    <a:pt x="10" y="16"/>
                  </a:lnTo>
                  <a:lnTo>
                    <a:pt x="8" y="21"/>
                  </a:lnTo>
                  <a:lnTo>
                    <a:pt x="6" y="23"/>
                  </a:lnTo>
                  <a:lnTo>
                    <a:pt x="6" y="26"/>
                  </a:lnTo>
                  <a:lnTo>
                    <a:pt x="6" y="29"/>
                  </a:lnTo>
                  <a:lnTo>
                    <a:pt x="9" y="33"/>
                  </a:lnTo>
                  <a:lnTo>
                    <a:pt x="9" y="36"/>
                  </a:lnTo>
                  <a:lnTo>
                    <a:pt x="9" y="40"/>
                  </a:lnTo>
                  <a:lnTo>
                    <a:pt x="8" y="41"/>
                  </a:lnTo>
                  <a:lnTo>
                    <a:pt x="6" y="40"/>
                  </a:lnTo>
                  <a:lnTo>
                    <a:pt x="3" y="35"/>
                  </a:lnTo>
                  <a:lnTo>
                    <a:pt x="0" y="30"/>
                  </a:lnTo>
                  <a:lnTo>
                    <a:pt x="0" y="27"/>
                  </a:lnTo>
                  <a:lnTo>
                    <a:pt x="0" y="23"/>
                  </a:lnTo>
                  <a:lnTo>
                    <a:pt x="2" y="18"/>
                  </a:lnTo>
                  <a:lnTo>
                    <a:pt x="3" y="15"/>
                  </a:lnTo>
                  <a:lnTo>
                    <a:pt x="5" y="11"/>
                  </a:lnTo>
                  <a:lnTo>
                    <a:pt x="9" y="9"/>
                  </a:lnTo>
                  <a:lnTo>
                    <a:pt x="12" y="5"/>
                  </a:lnTo>
                  <a:lnTo>
                    <a:pt x="16" y="4"/>
                  </a:lnTo>
                  <a:lnTo>
                    <a:pt x="21" y="2"/>
                  </a:lnTo>
                  <a:lnTo>
                    <a:pt x="26" y="0"/>
                  </a:lnTo>
                  <a:lnTo>
                    <a:pt x="29" y="0"/>
                  </a:lnTo>
                  <a:lnTo>
                    <a:pt x="34" y="0"/>
                  </a:lnTo>
                  <a:lnTo>
                    <a:pt x="39" y="2"/>
                  </a:lnTo>
                  <a:lnTo>
                    <a:pt x="44" y="4"/>
                  </a:lnTo>
                  <a:lnTo>
                    <a:pt x="48" y="8"/>
                  </a:lnTo>
                  <a:lnTo>
                    <a:pt x="54" y="12"/>
                  </a:lnTo>
                  <a:lnTo>
                    <a:pt x="59" y="18"/>
                  </a:lnTo>
                  <a:lnTo>
                    <a:pt x="6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54" name="Freeform 1228"/>
            <p:cNvSpPr>
              <a:spLocks/>
            </p:cNvSpPr>
            <p:nvPr/>
          </p:nvSpPr>
          <p:spPr bwMode="auto">
            <a:xfrm>
              <a:off x="3496" y="2087"/>
              <a:ext cx="12" cy="21"/>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w 47"/>
                <a:gd name="T11" fmla="*/ 0 h 83"/>
                <a:gd name="T12" fmla="*/ 0 w 47"/>
                <a:gd name="T13" fmla="*/ 0 h 83"/>
                <a:gd name="T14" fmla="*/ 0 w 47"/>
                <a:gd name="T15" fmla="*/ 0 h 83"/>
                <a:gd name="T16" fmla="*/ 0 w 47"/>
                <a:gd name="T17" fmla="*/ 0 h 83"/>
                <a:gd name="T18" fmla="*/ 0 w 47"/>
                <a:gd name="T19" fmla="*/ 0 h 83"/>
                <a:gd name="T20" fmla="*/ 0 w 47"/>
                <a:gd name="T21" fmla="*/ 0 h 83"/>
                <a:gd name="T22" fmla="*/ 0 w 47"/>
                <a:gd name="T23" fmla="*/ 0 h 83"/>
                <a:gd name="T24" fmla="*/ 0 w 47"/>
                <a:gd name="T25" fmla="*/ 0 h 83"/>
                <a:gd name="T26" fmla="*/ 0 w 47"/>
                <a:gd name="T27" fmla="*/ 0 h 83"/>
                <a:gd name="T28" fmla="*/ 0 w 47"/>
                <a:gd name="T29" fmla="*/ 0 h 83"/>
                <a:gd name="T30" fmla="*/ 0 w 47"/>
                <a:gd name="T31" fmla="*/ 0 h 83"/>
                <a:gd name="T32" fmla="*/ 0 w 47"/>
                <a:gd name="T33" fmla="*/ 0 h 83"/>
                <a:gd name="T34" fmla="*/ 0 w 47"/>
                <a:gd name="T35" fmla="*/ 0 h 83"/>
                <a:gd name="T36" fmla="*/ 0 w 47"/>
                <a:gd name="T37" fmla="*/ 0 h 83"/>
                <a:gd name="T38" fmla="*/ 0 w 47"/>
                <a:gd name="T39" fmla="*/ 0 h 83"/>
                <a:gd name="T40" fmla="*/ 0 w 47"/>
                <a:gd name="T41" fmla="*/ 0 h 83"/>
                <a:gd name="T42" fmla="*/ 0 w 47"/>
                <a:gd name="T43" fmla="*/ 0 h 83"/>
                <a:gd name="T44" fmla="*/ 0 w 47"/>
                <a:gd name="T45" fmla="*/ 0 h 83"/>
                <a:gd name="T46" fmla="*/ 0 w 47"/>
                <a:gd name="T47" fmla="*/ 0 h 83"/>
                <a:gd name="T48" fmla="*/ 0 w 47"/>
                <a:gd name="T49" fmla="*/ 0 h 83"/>
                <a:gd name="T50" fmla="*/ 0 w 47"/>
                <a:gd name="T51" fmla="*/ 0 h 83"/>
                <a:gd name="T52" fmla="*/ 0 w 47"/>
                <a:gd name="T53" fmla="*/ 0 h 83"/>
                <a:gd name="T54" fmla="*/ 0 w 47"/>
                <a:gd name="T55" fmla="*/ 0 h 83"/>
                <a:gd name="T56" fmla="*/ 0 w 47"/>
                <a:gd name="T57" fmla="*/ 0 h 83"/>
                <a:gd name="T58" fmla="*/ 0 w 47"/>
                <a:gd name="T59" fmla="*/ 0 h 83"/>
                <a:gd name="T60" fmla="*/ 0 w 47"/>
                <a:gd name="T61" fmla="*/ 0 h 83"/>
                <a:gd name="T62" fmla="*/ 0 w 47"/>
                <a:gd name="T63" fmla="*/ 0 h 83"/>
                <a:gd name="T64" fmla="*/ 0 w 47"/>
                <a:gd name="T65" fmla="*/ 0 h 83"/>
                <a:gd name="T66" fmla="*/ 0 w 47"/>
                <a:gd name="T67" fmla="*/ 0 h 83"/>
                <a:gd name="T68" fmla="*/ 0 w 47"/>
                <a:gd name="T69" fmla="*/ 0 h 83"/>
                <a:gd name="T70" fmla="*/ 0 w 47"/>
                <a:gd name="T71" fmla="*/ 0 h 83"/>
                <a:gd name="T72" fmla="*/ 0 w 47"/>
                <a:gd name="T73" fmla="*/ 0 h 83"/>
                <a:gd name="T74" fmla="*/ 0 w 47"/>
                <a:gd name="T75" fmla="*/ 0 h 83"/>
                <a:gd name="T76" fmla="*/ 0 w 47"/>
                <a:gd name="T77" fmla="*/ 0 h 83"/>
                <a:gd name="T78" fmla="*/ 0 w 47"/>
                <a:gd name="T79" fmla="*/ 0 h 83"/>
                <a:gd name="T80" fmla="*/ 0 w 47"/>
                <a:gd name="T81" fmla="*/ 0 h 83"/>
                <a:gd name="T82" fmla="*/ 0 w 47"/>
                <a:gd name="T83" fmla="*/ 0 h 83"/>
                <a:gd name="T84" fmla="*/ 0 w 47"/>
                <a:gd name="T85" fmla="*/ 0 h 83"/>
                <a:gd name="T86" fmla="*/ 0 w 47"/>
                <a:gd name="T87" fmla="*/ 0 h 83"/>
                <a:gd name="T88" fmla="*/ 0 w 47"/>
                <a:gd name="T89" fmla="*/ 0 h 83"/>
                <a:gd name="T90" fmla="*/ 0 w 47"/>
                <a:gd name="T91" fmla="*/ 0 h 83"/>
                <a:gd name="T92" fmla="*/ 0 w 47"/>
                <a:gd name="T93" fmla="*/ 0 h 83"/>
                <a:gd name="T94" fmla="*/ 0 w 47"/>
                <a:gd name="T95" fmla="*/ 0 h 83"/>
                <a:gd name="T96" fmla="*/ 0 w 47"/>
                <a:gd name="T97" fmla="*/ 0 h 83"/>
                <a:gd name="T98" fmla="*/ 0 w 47"/>
                <a:gd name="T99" fmla="*/ 0 h 83"/>
                <a:gd name="T100" fmla="*/ 0 w 47"/>
                <a:gd name="T101" fmla="*/ 0 h 83"/>
                <a:gd name="T102" fmla="*/ 0 w 47"/>
                <a:gd name="T103" fmla="*/ 0 h 83"/>
                <a:gd name="T104" fmla="*/ 0 w 47"/>
                <a:gd name="T105" fmla="*/ 0 h 83"/>
                <a:gd name="T106" fmla="*/ 0 w 47"/>
                <a:gd name="T107" fmla="*/ 0 h 83"/>
                <a:gd name="T108" fmla="*/ 0 w 47"/>
                <a:gd name="T109" fmla="*/ 0 h 83"/>
                <a:gd name="T110" fmla="*/ 0 w 47"/>
                <a:gd name="T111" fmla="*/ 0 h 83"/>
                <a:gd name="T112" fmla="*/ 0 w 47"/>
                <a:gd name="T113" fmla="*/ 0 h 83"/>
                <a:gd name="T114" fmla="*/ 0 w 47"/>
                <a:gd name="T115" fmla="*/ 0 h 83"/>
                <a:gd name="T116" fmla="*/ 0 w 47"/>
                <a:gd name="T117" fmla="*/ 0 h 83"/>
                <a:gd name="T118" fmla="*/ 0 w 47"/>
                <a:gd name="T119" fmla="*/ 0 h 83"/>
                <a:gd name="T120" fmla="*/ 0 w 47"/>
                <a:gd name="T121" fmla="*/ 0 h 83"/>
                <a:gd name="T122" fmla="*/ 0 w 47"/>
                <a:gd name="T123" fmla="*/ 0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 h="83">
                  <a:moveTo>
                    <a:pt x="47" y="80"/>
                  </a:moveTo>
                  <a:lnTo>
                    <a:pt x="46" y="81"/>
                  </a:lnTo>
                  <a:lnTo>
                    <a:pt x="44" y="83"/>
                  </a:lnTo>
                  <a:lnTo>
                    <a:pt x="41" y="83"/>
                  </a:lnTo>
                  <a:lnTo>
                    <a:pt x="39" y="83"/>
                  </a:lnTo>
                  <a:lnTo>
                    <a:pt x="35" y="80"/>
                  </a:lnTo>
                  <a:lnTo>
                    <a:pt x="32" y="79"/>
                  </a:lnTo>
                  <a:lnTo>
                    <a:pt x="28" y="77"/>
                  </a:lnTo>
                  <a:lnTo>
                    <a:pt x="24" y="74"/>
                  </a:lnTo>
                  <a:lnTo>
                    <a:pt x="21" y="72"/>
                  </a:lnTo>
                  <a:lnTo>
                    <a:pt x="17" y="68"/>
                  </a:lnTo>
                  <a:lnTo>
                    <a:pt x="14" y="65"/>
                  </a:lnTo>
                  <a:lnTo>
                    <a:pt x="11" y="61"/>
                  </a:lnTo>
                  <a:lnTo>
                    <a:pt x="9" y="57"/>
                  </a:lnTo>
                  <a:lnTo>
                    <a:pt x="8" y="54"/>
                  </a:lnTo>
                  <a:lnTo>
                    <a:pt x="6" y="51"/>
                  </a:lnTo>
                  <a:lnTo>
                    <a:pt x="4" y="48"/>
                  </a:lnTo>
                  <a:lnTo>
                    <a:pt x="3" y="44"/>
                  </a:lnTo>
                  <a:lnTo>
                    <a:pt x="2" y="41"/>
                  </a:lnTo>
                  <a:lnTo>
                    <a:pt x="0" y="36"/>
                  </a:lnTo>
                  <a:lnTo>
                    <a:pt x="0" y="34"/>
                  </a:lnTo>
                  <a:lnTo>
                    <a:pt x="0" y="29"/>
                  </a:lnTo>
                  <a:lnTo>
                    <a:pt x="0" y="25"/>
                  </a:lnTo>
                  <a:lnTo>
                    <a:pt x="2" y="22"/>
                  </a:lnTo>
                  <a:lnTo>
                    <a:pt x="3" y="18"/>
                  </a:lnTo>
                  <a:lnTo>
                    <a:pt x="4" y="14"/>
                  </a:lnTo>
                  <a:lnTo>
                    <a:pt x="6" y="11"/>
                  </a:lnTo>
                  <a:lnTo>
                    <a:pt x="8" y="8"/>
                  </a:lnTo>
                  <a:lnTo>
                    <a:pt x="10" y="6"/>
                  </a:lnTo>
                  <a:lnTo>
                    <a:pt x="12" y="4"/>
                  </a:lnTo>
                  <a:lnTo>
                    <a:pt x="16" y="1"/>
                  </a:lnTo>
                  <a:lnTo>
                    <a:pt x="18" y="0"/>
                  </a:lnTo>
                  <a:lnTo>
                    <a:pt x="22" y="0"/>
                  </a:lnTo>
                  <a:lnTo>
                    <a:pt x="26" y="0"/>
                  </a:lnTo>
                  <a:lnTo>
                    <a:pt x="27" y="2"/>
                  </a:lnTo>
                  <a:lnTo>
                    <a:pt x="27" y="4"/>
                  </a:lnTo>
                  <a:lnTo>
                    <a:pt x="26" y="5"/>
                  </a:lnTo>
                  <a:lnTo>
                    <a:pt x="21" y="6"/>
                  </a:lnTo>
                  <a:lnTo>
                    <a:pt x="17" y="7"/>
                  </a:lnTo>
                  <a:lnTo>
                    <a:pt x="15" y="8"/>
                  </a:lnTo>
                  <a:lnTo>
                    <a:pt x="12" y="12"/>
                  </a:lnTo>
                  <a:lnTo>
                    <a:pt x="10" y="14"/>
                  </a:lnTo>
                  <a:lnTo>
                    <a:pt x="9" y="18"/>
                  </a:lnTo>
                  <a:lnTo>
                    <a:pt x="6" y="22"/>
                  </a:lnTo>
                  <a:lnTo>
                    <a:pt x="6" y="25"/>
                  </a:lnTo>
                  <a:lnTo>
                    <a:pt x="6" y="29"/>
                  </a:lnTo>
                  <a:lnTo>
                    <a:pt x="6" y="32"/>
                  </a:lnTo>
                  <a:lnTo>
                    <a:pt x="6" y="36"/>
                  </a:lnTo>
                  <a:lnTo>
                    <a:pt x="8" y="41"/>
                  </a:lnTo>
                  <a:lnTo>
                    <a:pt x="9" y="44"/>
                  </a:lnTo>
                  <a:lnTo>
                    <a:pt x="10" y="48"/>
                  </a:lnTo>
                  <a:lnTo>
                    <a:pt x="11" y="51"/>
                  </a:lnTo>
                  <a:lnTo>
                    <a:pt x="14" y="55"/>
                  </a:lnTo>
                  <a:lnTo>
                    <a:pt x="17" y="60"/>
                  </a:lnTo>
                  <a:lnTo>
                    <a:pt x="21" y="63"/>
                  </a:lnTo>
                  <a:lnTo>
                    <a:pt x="24" y="67"/>
                  </a:lnTo>
                  <a:lnTo>
                    <a:pt x="29" y="71"/>
                  </a:lnTo>
                  <a:lnTo>
                    <a:pt x="33" y="73"/>
                  </a:lnTo>
                  <a:lnTo>
                    <a:pt x="38" y="77"/>
                  </a:lnTo>
                  <a:lnTo>
                    <a:pt x="42" y="78"/>
                  </a:lnTo>
                  <a:lnTo>
                    <a:pt x="4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55" name="Freeform 1229"/>
            <p:cNvSpPr>
              <a:spLocks/>
            </p:cNvSpPr>
            <p:nvPr/>
          </p:nvSpPr>
          <p:spPr bwMode="auto">
            <a:xfrm>
              <a:off x="3510" y="2099"/>
              <a:ext cx="5" cy="8"/>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0 h 33"/>
                <a:gd name="T16" fmla="*/ 0 w 19"/>
                <a:gd name="T17" fmla="*/ 0 h 33"/>
                <a:gd name="T18" fmla="*/ 0 w 19"/>
                <a:gd name="T19" fmla="*/ 0 h 33"/>
                <a:gd name="T20" fmla="*/ 0 w 19"/>
                <a:gd name="T21" fmla="*/ 0 h 33"/>
                <a:gd name="T22" fmla="*/ 0 w 19"/>
                <a:gd name="T23" fmla="*/ 0 h 33"/>
                <a:gd name="T24" fmla="*/ 0 w 19"/>
                <a:gd name="T25" fmla="*/ 0 h 33"/>
                <a:gd name="T26" fmla="*/ 0 w 19"/>
                <a:gd name="T27" fmla="*/ 0 h 33"/>
                <a:gd name="T28" fmla="*/ 0 w 19"/>
                <a:gd name="T29" fmla="*/ 0 h 33"/>
                <a:gd name="T30" fmla="*/ 0 w 19"/>
                <a:gd name="T31" fmla="*/ 0 h 33"/>
                <a:gd name="T32" fmla="*/ 0 w 19"/>
                <a:gd name="T33" fmla="*/ 0 h 33"/>
                <a:gd name="T34" fmla="*/ 0 w 19"/>
                <a:gd name="T35" fmla="*/ 0 h 33"/>
                <a:gd name="T36" fmla="*/ 0 w 19"/>
                <a:gd name="T37" fmla="*/ 0 h 33"/>
                <a:gd name="T38" fmla="*/ 0 w 19"/>
                <a:gd name="T39" fmla="*/ 0 h 33"/>
                <a:gd name="T40" fmla="*/ 0 w 19"/>
                <a:gd name="T41" fmla="*/ 0 h 33"/>
                <a:gd name="T42" fmla="*/ 0 w 19"/>
                <a:gd name="T43" fmla="*/ 0 h 33"/>
                <a:gd name="T44" fmla="*/ 0 w 19"/>
                <a:gd name="T45" fmla="*/ 0 h 33"/>
                <a:gd name="T46" fmla="*/ 0 w 19"/>
                <a:gd name="T47" fmla="*/ 0 h 33"/>
                <a:gd name="T48" fmla="*/ 0 w 19"/>
                <a:gd name="T49" fmla="*/ 0 h 33"/>
                <a:gd name="T50" fmla="*/ 0 w 19"/>
                <a:gd name="T51" fmla="*/ 0 h 33"/>
                <a:gd name="T52" fmla="*/ 0 w 19"/>
                <a:gd name="T53" fmla="*/ 0 h 33"/>
                <a:gd name="T54" fmla="*/ 0 w 19"/>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 h="33">
                  <a:moveTo>
                    <a:pt x="19" y="29"/>
                  </a:moveTo>
                  <a:lnTo>
                    <a:pt x="15" y="33"/>
                  </a:lnTo>
                  <a:lnTo>
                    <a:pt x="13" y="33"/>
                  </a:lnTo>
                  <a:lnTo>
                    <a:pt x="8" y="31"/>
                  </a:lnTo>
                  <a:lnTo>
                    <a:pt x="5" y="30"/>
                  </a:lnTo>
                  <a:lnTo>
                    <a:pt x="2" y="27"/>
                  </a:lnTo>
                  <a:lnTo>
                    <a:pt x="1" y="23"/>
                  </a:lnTo>
                  <a:lnTo>
                    <a:pt x="0" y="19"/>
                  </a:lnTo>
                  <a:lnTo>
                    <a:pt x="1" y="17"/>
                  </a:lnTo>
                  <a:lnTo>
                    <a:pt x="1" y="15"/>
                  </a:lnTo>
                  <a:lnTo>
                    <a:pt x="2" y="11"/>
                  </a:lnTo>
                  <a:lnTo>
                    <a:pt x="3" y="7"/>
                  </a:lnTo>
                  <a:lnTo>
                    <a:pt x="4" y="5"/>
                  </a:lnTo>
                  <a:lnTo>
                    <a:pt x="5" y="1"/>
                  </a:lnTo>
                  <a:lnTo>
                    <a:pt x="8" y="0"/>
                  </a:lnTo>
                  <a:lnTo>
                    <a:pt x="11" y="0"/>
                  </a:lnTo>
                  <a:lnTo>
                    <a:pt x="14" y="4"/>
                  </a:lnTo>
                  <a:lnTo>
                    <a:pt x="10" y="6"/>
                  </a:lnTo>
                  <a:lnTo>
                    <a:pt x="8" y="10"/>
                  </a:lnTo>
                  <a:lnTo>
                    <a:pt x="7" y="13"/>
                  </a:lnTo>
                  <a:lnTo>
                    <a:pt x="7" y="18"/>
                  </a:lnTo>
                  <a:lnTo>
                    <a:pt x="7" y="21"/>
                  </a:lnTo>
                  <a:lnTo>
                    <a:pt x="8" y="24"/>
                  </a:lnTo>
                  <a:lnTo>
                    <a:pt x="11" y="27"/>
                  </a:lnTo>
                  <a:lnTo>
                    <a:pt x="16" y="28"/>
                  </a:lnTo>
                  <a:lnTo>
                    <a:pt x="17" y="29"/>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56" name="Freeform 1230"/>
            <p:cNvSpPr>
              <a:spLocks/>
            </p:cNvSpPr>
            <p:nvPr/>
          </p:nvSpPr>
          <p:spPr bwMode="auto">
            <a:xfrm>
              <a:off x="3500" y="2091"/>
              <a:ext cx="7" cy="11"/>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w 29"/>
                <a:gd name="T21" fmla="*/ 0 h 40"/>
                <a:gd name="T22" fmla="*/ 0 w 29"/>
                <a:gd name="T23" fmla="*/ 0 h 40"/>
                <a:gd name="T24" fmla="*/ 0 w 29"/>
                <a:gd name="T25" fmla="*/ 0 h 40"/>
                <a:gd name="T26" fmla="*/ 0 w 29"/>
                <a:gd name="T27" fmla="*/ 0 h 40"/>
                <a:gd name="T28" fmla="*/ 0 w 29"/>
                <a:gd name="T29" fmla="*/ 0 h 40"/>
                <a:gd name="T30" fmla="*/ 0 w 29"/>
                <a:gd name="T31" fmla="*/ 0 h 40"/>
                <a:gd name="T32" fmla="*/ 0 w 29"/>
                <a:gd name="T33" fmla="*/ 0 h 40"/>
                <a:gd name="T34" fmla="*/ 0 w 29"/>
                <a:gd name="T35" fmla="*/ 0 h 40"/>
                <a:gd name="T36" fmla="*/ 0 w 29"/>
                <a:gd name="T37" fmla="*/ 0 h 40"/>
                <a:gd name="T38" fmla="*/ 0 w 29"/>
                <a:gd name="T39" fmla="*/ 0 h 40"/>
                <a:gd name="T40" fmla="*/ 0 w 29"/>
                <a:gd name="T41" fmla="*/ 0 h 40"/>
                <a:gd name="T42" fmla="*/ 0 w 29"/>
                <a:gd name="T43" fmla="*/ 0 h 40"/>
                <a:gd name="T44" fmla="*/ 0 w 29"/>
                <a:gd name="T45" fmla="*/ 0 h 40"/>
                <a:gd name="T46" fmla="*/ 0 w 29"/>
                <a:gd name="T47" fmla="*/ 0 h 40"/>
                <a:gd name="T48" fmla="*/ 0 w 29"/>
                <a:gd name="T49" fmla="*/ 0 h 40"/>
                <a:gd name="T50" fmla="*/ 0 w 29"/>
                <a:gd name="T51" fmla="*/ 0 h 40"/>
                <a:gd name="T52" fmla="*/ 0 w 29"/>
                <a:gd name="T53" fmla="*/ 0 h 40"/>
                <a:gd name="T54" fmla="*/ 0 w 29"/>
                <a:gd name="T55" fmla="*/ 0 h 40"/>
                <a:gd name="T56" fmla="*/ 0 w 29"/>
                <a:gd name="T57" fmla="*/ 0 h 40"/>
                <a:gd name="T58" fmla="*/ 0 w 29"/>
                <a:gd name="T59" fmla="*/ 0 h 40"/>
                <a:gd name="T60" fmla="*/ 0 w 29"/>
                <a:gd name="T61" fmla="*/ 0 h 40"/>
                <a:gd name="T62" fmla="*/ 0 w 29"/>
                <a:gd name="T63" fmla="*/ 0 h 40"/>
                <a:gd name="T64" fmla="*/ 0 w 29"/>
                <a:gd name="T65" fmla="*/ 0 h 40"/>
                <a:gd name="T66" fmla="*/ 0 w 29"/>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40">
                  <a:moveTo>
                    <a:pt x="29" y="4"/>
                  </a:moveTo>
                  <a:lnTo>
                    <a:pt x="26" y="6"/>
                  </a:lnTo>
                  <a:lnTo>
                    <a:pt x="23" y="7"/>
                  </a:lnTo>
                  <a:lnTo>
                    <a:pt x="19" y="7"/>
                  </a:lnTo>
                  <a:lnTo>
                    <a:pt x="15" y="8"/>
                  </a:lnTo>
                  <a:lnTo>
                    <a:pt x="12" y="8"/>
                  </a:lnTo>
                  <a:lnTo>
                    <a:pt x="9" y="10"/>
                  </a:lnTo>
                  <a:lnTo>
                    <a:pt x="7" y="13"/>
                  </a:lnTo>
                  <a:lnTo>
                    <a:pt x="7" y="18"/>
                  </a:lnTo>
                  <a:lnTo>
                    <a:pt x="6" y="21"/>
                  </a:lnTo>
                  <a:lnTo>
                    <a:pt x="7" y="25"/>
                  </a:lnTo>
                  <a:lnTo>
                    <a:pt x="8" y="27"/>
                  </a:lnTo>
                  <a:lnTo>
                    <a:pt x="12" y="29"/>
                  </a:lnTo>
                  <a:lnTo>
                    <a:pt x="14" y="31"/>
                  </a:lnTo>
                  <a:lnTo>
                    <a:pt x="17" y="33"/>
                  </a:lnTo>
                  <a:lnTo>
                    <a:pt x="19" y="35"/>
                  </a:lnTo>
                  <a:lnTo>
                    <a:pt x="21" y="38"/>
                  </a:lnTo>
                  <a:lnTo>
                    <a:pt x="17" y="40"/>
                  </a:lnTo>
                  <a:lnTo>
                    <a:pt x="13" y="39"/>
                  </a:lnTo>
                  <a:lnTo>
                    <a:pt x="8" y="35"/>
                  </a:lnTo>
                  <a:lnTo>
                    <a:pt x="5" y="32"/>
                  </a:lnTo>
                  <a:lnTo>
                    <a:pt x="2" y="27"/>
                  </a:lnTo>
                  <a:lnTo>
                    <a:pt x="1" y="22"/>
                  </a:lnTo>
                  <a:lnTo>
                    <a:pt x="0" y="16"/>
                  </a:lnTo>
                  <a:lnTo>
                    <a:pt x="1" y="13"/>
                  </a:lnTo>
                  <a:lnTo>
                    <a:pt x="3" y="8"/>
                  </a:lnTo>
                  <a:lnTo>
                    <a:pt x="7" y="4"/>
                  </a:lnTo>
                  <a:lnTo>
                    <a:pt x="9" y="2"/>
                  </a:lnTo>
                  <a:lnTo>
                    <a:pt x="13" y="1"/>
                  </a:lnTo>
                  <a:lnTo>
                    <a:pt x="18" y="0"/>
                  </a:lnTo>
                  <a:lnTo>
                    <a:pt x="21" y="0"/>
                  </a:lnTo>
                  <a:lnTo>
                    <a:pt x="25" y="1"/>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57" name="Freeform 1231"/>
            <p:cNvSpPr>
              <a:spLocks/>
            </p:cNvSpPr>
            <p:nvPr/>
          </p:nvSpPr>
          <p:spPr bwMode="auto">
            <a:xfrm>
              <a:off x="3479" y="2082"/>
              <a:ext cx="8" cy="13"/>
            </a:xfrm>
            <a:custGeom>
              <a:avLst/>
              <a:gdLst>
                <a:gd name="T0" fmla="*/ 0 w 34"/>
                <a:gd name="T1" fmla="*/ 0 h 50"/>
                <a:gd name="T2" fmla="*/ 0 w 34"/>
                <a:gd name="T3" fmla="*/ 0 h 50"/>
                <a:gd name="T4" fmla="*/ 0 w 34"/>
                <a:gd name="T5" fmla="*/ 0 h 50"/>
                <a:gd name="T6" fmla="*/ 0 w 34"/>
                <a:gd name="T7" fmla="*/ 0 h 50"/>
                <a:gd name="T8" fmla="*/ 0 w 34"/>
                <a:gd name="T9" fmla="*/ 0 h 50"/>
                <a:gd name="T10" fmla="*/ 0 w 34"/>
                <a:gd name="T11" fmla="*/ 0 h 50"/>
                <a:gd name="T12" fmla="*/ 0 w 34"/>
                <a:gd name="T13" fmla="*/ 0 h 50"/>
                <a:gd name="T14" fmla="*/ 0 w 34"/>
                <a:gd name="T15" fmla="*/ 0 h 50"/>
                <a:gd name="T16" fmla="*/ 0 w 34"/>
                <a:gd name="T17" fmla="*/ 0 h 50"/>
                <a:gd name="T18" fmla="*/ 0 w 34"/>
                <a:gd name="T19" fmla="*/ 0 h 50"/>
                <a:gd name="T20" fmla="*/ 0 w 34"/>
                <a:gd name="T21" fmla="*/ 0 h 50"/>
                <a:gd name="T22" fmla="*/ 0 w 34"/>
                <a:gd name="T23" fmla="*/ 0 h 50"/>
                <a:gd name="T24" fmla="*/ 0 w 34"/>
                <a:gd name="T25" fmla="*/ 0 h 50"/>
                <a:gd name="T26" fmla="*/ 0 w 34"/>
                <a:gd name="T27" fmla="*/ 0 h 50"/>
                <a:gd name="T28" fmla="*/ 0 w 34"/>
                <a:gd name="T29" fmla="*/ 0 h 50"/>
                <a:gd name="T30" fmla="*/ 0 w 34"/>
                <a:gd name="T31" fmla="*/ 0 h 50"/>
                <a:gd name="T32" fmla="*/ 0 w 34"/>
                <a:gd name="T33" fmla="*/ 0 h 50"/>
                <a:gd name="T34" fmla="*/ 0 w 34"/>
                <a:gd name="T35" fmla="*/ 0 h 50"/>
                <a:gd name="T36" fmla="*/ 0 w 34"/>
                <a:gd name="T37" fmla="*/ 0 h 50"/>
                <a:gd name="T38" fmla="*/ 0 w 34"/>
                <a:gd name="T39" fmla="*/ 0 h 50"/>
                <a:gd name="T40" fmla="*/ 0 w 34"/>
                <a:gd name="T41" fmla="*/ 0 h 50"/>
                <a:gd name="T42" fmla="*/ 0 w 34"/>
                <a:gd name="T43" fmla="*/ 0 h 50"/>
                <a:gd name="T44" fmla="*/ 0 w 34"/>
                <a:gd name="T45" fmla="*/ 0 h 50"/>
                <a:gd name="T46" fmla="*/ 0 w 34"/>
                <a:gd name="T47" fmla="*/ 0 h 50"/>
                <a:gd name="T48" fmla="*/ 0 w 34"/>
                <a:gd name="T49" fmla="*/ 0 h 50"/>
                <a:gd name="T50" fmla="*/ 0 w 34"/>
                <a:gd name="T51" fmla="*/ 0 h 50"/>
                <a:gd name="T52" fmla="*/ 0 w 34"/>
                <a:gd name="T53" fmla="*/ 0 h 50"/>
                <a:gd name="T54" fmla="*/ 0 w 34"/>
                <a:gd name="T55" fmla="*/ 0 h 50"/>
                <a:gd name="T56" fmla="*/ 0 w 34"/>
                <a:gd name="T57" fmla="*/ 0 h 50"/>
                <a:gd name="T58" fmla="*/ 0 w 34"/>
                <a:gd name="T59" fmla="*/ 0 h 50"/>
                <a:gd name="T60" fmla="*/ 0 w 34"/>
                <a:gd name="T61" fmla="*/ 0 h 50"/>
                <a:gd name="T62" fmla="*/ 0 w 34"/>
                <a:gd name="T63" fmla="*/ 0 h 50"/>
                <a:gd name="T64" fmla="*/ 0 w 34"/>
                <a:gd name="T65" fmla="*/ 0 h 50"/>
                <a:gd name="T66" fmla="*/ 0 w 34"/>
                <a:gd name="T67" fmla="*/ 0 h 50"/>
                <a:gd name="T68" fmla="*/ 0 w 34"/>
                <a:gd name="T69" fmla="*/ 0 h 50"/>
                <a:gd name="T70" fmla="*/ 0 w 34"/>
                <a:gd name="T71" fmla="*/ 0 h 50"/>
                <a:gd name="T72" fmla="*/ 0 w 34"/>
                <a:gd name="T73" fmla="*/ 0 h 50"/>
                <a:gd name="T74" fmla="*/ 0 w 34"/>
                <a:gd name="T75" fmla="*/ 0 h 50"/>
                <a:gd name="T76" fmla="*/ 0 w 34"/>
                <a:gd name="T77" fmla="*/ 0 h 50"/>
                <a:gd name="T78" fmla="*/ 0 w 34"/>
                <a:gd name="T79" fmla="*/ 0 h 50"/>
                <a:gd name="T80" fmla="*/ 0 w 34"/>
                <a:gd name="T81" fmla="*/ 0 h 50"/>
                <a:gd name="T82" fmla="*/ 0 w 34"/>
                <a:gd name="T83" fmla="*/ 0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50">
                  <a:moveTo>
                    <a:pt x="34" y="32"/>
                  </a:moveTo>
                  <a:lnTo>
                    <a:pt x="34" y="37"/>
                  </a:lnTo>
                  <a:lnTo>
                    <a:pt x="32" y="43"/>
                  </a:lnTo>
                  <a:lnTo>
                    <a:pt x="30" y="46"/>
                  </a:lnTo>
                  <a:lnTo>
                    <a:pt x="26" y="50"/>
                  </a:lnTo>
                  <a:lnTo>
                    <a:pt x="26" y="45"/>
                  </a:lnTo>
                  <a:lnTo>
                    <a:pt x="26" y="43"/>
                  </a:lnTo>
                  <a:lnTo>
                    <a:pt x="26" y="39"/>
                  </a:lnTo>
                  <a:lnTo>
                    <a:pt x="26" y="36"/>
                  </a:lnTo>
                  <a:lnTo>
                    <a:pt x="26" y="32"/>
                  </a:lnTo>
                  <a:lnTo>
                    <a:pt x="25" y="28"/>
                  </a:lnTo>
                  <a:lnTo>
                    <a:pt x="25" y="26"/>
                  </a:lnTo>
                  <a:lnTo>
                    <a:pt x="24" y="24"/>
                  </a:lnTo>
                  <a:lnTo>
                    <a:pt x="23" y="20"/>
                  </a:lnTo>
                  <a:lnTo>
                    <a:pt x="22" y="16"/>
                  </a:lnTo>
                  <a:lnTo>
                    <a:pt x="19" y="14"/>
                  </a:lnTo>
                  <a:lnTo>
                    <a:pt x="18" y="13"/>
                  </a:lnTo>
                  <a:lnTo>
                    <a:pt x="16" y="9"/>
                  </a:lnTo>
                  <a:lnTo>
                    <a:pt x="13" y="8"/>
                  </a:lnTo>
                  <a:lnTo>
                    <a:pt x="10" y="7"/>
                  </a:lnTo>
                  <a:lnTo>
                    <a:pt x="7" y="6"/>
                  </a:lnTo>
                  <a:lnTo>
                    <a:pt x="4" y="4"/>
                  </a:lnTo>
                  <a:lnTo>
                    <a:pt x="0" y="3"/>
                  </a:lnTo>
                  <a:lnTo>
                    <a:pt x="0" y="2"/>
                  </a:lnTo>
                  <a:lnTo>
                    <a:pt x="0" y="1"/>
                  </a:lnTo>
                  <a:lnTo>
                    <a:pt x="2" y="0"/>
                  </a:lnTo>
                  <a:lnTo>
                    <a:pt x="6" y="0"/>
                  </a:lnTo>
                  <a:lnTo>
                    <a:pt x="8" y="0"/>
                  </a:lnTo>
                  <a:lnTo>
                    <a:pt x="12" y="1"/>
                  </a:lnTo>
                  <a:lnTo>
                    <a:pt x="14" y="2"/>
                  </a:lnTo>
                  <a:lnTo>
                    <a:pt x="17" y="3"/>
                  </a:lnTo>
                  <a:lnTo>
                    <a:pt x="20" y="6"/>
                  </a:lnTo>
                  <a:lnTo>
                    <a:pt x="23" y="8"/>
                  </a:lnTo>
                  <a:lnTo>
                    <a:pt x="24" y="10"/>
                  </a:lnTo>
                  <a:lnTo>
                    <a:pt x="26" y="14"/>
                  </a:lnTo>
                  <a:lnTo>
                    <a:pt x="28" y="16"/>
                  </a:lnTo>
                  <a:lnTo>
                    <a:pt x="30" y="20"/>
                  </a:lnTo>
                  <a:lnTo>
                    <a:pt x="31" y="22"/>
                  </a:lnTo>
                  <a:lnTo>
                    <a:pt x="32" y="26"/>
                  </a:lnTo>
                  <a:lnTo>
                    <a:pt x="34" y="28"/>
                  </a:lnTo>
                  <a:lnTo>
                    <a:pt x="3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58" name="Freeform 1232"/>
            <p:cNvSpPr>
              <a:spLocks/>
            </p:cNvSpPr>
            <p:nvPr/>
          </p:nvSpPr>
          <p:spPr bwMode="auto">
            <a:xfrm>
              <a:off x="3460" y="2091"/>
              <a:ext cx="28" cy="23"/>
            </a:xfrm>
            <a:custGeom>
              <a:avLst/>
              <a:gdLst>
                <a:gd name="T0" fmla="*/ 0 w 115"/>
                <a:gd name="T1" fmla="*/ 0 h 93"/>
                <a:gd name="T2" fmla="*/ 0 w 115"/>
                <a:gd name="T3" fmla="*/ 0 h 93"/>
                <a:gd name="T4" fmla="*/ 0 w 115"/>
                <a:gd name="T5" fmla="*/ 0 h 93"/>
                <a:gd name="T6" fmla="*/ 0 w 115"/>
                <a:gd name="T7" fmla="*/ 0 h 93"/>
                <a:gd name="T8" fmla="*/ 0 w 115"/>
                <a:gd name="T9" fmla="*/ 0 h 93"/>
                <a:gd name="T10" fmla="*/ 0 w 115"/>
                <a:gd name="T11" fmla="*/ 0 h 93"/>
                <a:gd name="T12" fmla="*/ 0 w 115"/>
                <a:gd name="T13" fmla="*/ 0 h 93"/>
                <a:gd name="T14" fmla="*/ 0 w 115"/>
                <a:gd name="T15" fmla="*/ 0 h 93"/>
                <a:gd name="T16" fmla="*/ 0 w 115"/>
                <a:gd name="T17" fmla="*/ 0 h 93"/>
                <a:gd name="T18" fmla="*/ 0 w 115"/>
                <a:gd name="T19" fmla="*/ 0 h 93"/>
                <a:gd name="T20" fmla="*/ 0 w 115"/>
                <a:gd name="T21" fmla="*/ 0 h 93"/>
                <a:gd name="T22" fmla="*/ 0 w 115"/>
                <a:gd name="T23" fmla="*/ 0 h 93"/>
                <a:gd name="T24" fmla="*/ 0 w 115"/>
                <a:gd name="T25" fmla="*/ 0 h 93"/>
                <a:gd name="T26" fmla="*/ 0 w 115"/>
                <a:gd name="T27" fmla="*/ 0 h 93"/>
                <a:gd name="T28" fmla="*/ 0 w 115"/>
                <a:gd name="T29" fmla="*/ 0 h 93"/>
                <a:gd name="T30" fmla="*/ 0 w 115"/>
                <a:gd name="T31" fmla="*/ 0 h 93"/>
                <a:gd name="T32" fmla="*/ 0 w 115"/>
                <a:gd name="T33" fmla="*/ 0 h 93"/>
                <a:gd name="T34" fmla="*/ 0 w 115"/>
                <a:gd name="T35" fmla="*/ 0 h 93"/>
                <a:gd name="T36" fmla="*/ 0 w 115"/>
                <a:gd name="T37" fmla="*/ 0 h 93"/>
                <a:gd name="T38" fmla="*/ 0 w 115"/>
                <a:gd name="T39" fmla="*/ 0 h 93"/>
                <a:gd name="T40" fmla="*/ 0 w 115"/>
                <a:gd name="T41" fmla="*/ 0 h 93"/>
                <a:gd name="T42" fmla="*/ 0 w 115"/>
                <a:gd name="T43" fmla="*/ 0 h 93"/>
                <a:gd name="T44" fmla="*/ 0 w 115"/>
                <a:gd name="T45" fmla="*/ 0 h 93"/>
                <a:gd name="T46" fmla="*/ 0 w 115"/>
                <a:gd name="T47" fmla="*/ 0 h 93"/>
                <a:gd name="T48" fmla="*/ 0 w 115"/>
                <a:gd name="T49" fmla="*/ 0 h 93"/>
                <a:gd name="T50" fmla="*/ 0 w 115"/>
                <a:gd name="T51" fmla="*/ 0 h 93"/>
                <a:gd name="T52" fmla="*/ 0 w 115"/>
                <a:gd name="T53" fmla="*/ 0 h 93"/>
                <a:gd name="T54" fmla="*/ 0 w 115"/>
                <a:gd name="T55" fmla="*/ 0 h 93"/>
                <a:gd name="T56" fmla="*/ 0 w 115"/>
                <a:gd name="T57" fmla="*/ 0 h 93"/>
                <a:gd name="T58" fmla="*/ 0 w 115"/>
                <a:gd name="T59" fmla="*/ 0 h 93"/>
                <a:gd name="T60" fmla="*/ 0 w 115"/>
                <a:gd name="T61" fmla="*/ 0 h 93"/>
                <a:gd name="T62" fmla="*/ 0 w 115"/>
                <a:gd name="T63" fmla="*/ 0 h 93"/>
                <a:gd name="T64" fmla="*/ 0 w 115"/>
                <a:gd name="T65" fmla="*/ 0 h 93"/>
                <a:gd name="T66" fmla="*/ 0 w 115"/>
                <a:gd name="T67" fmla="*/ 0 h 93"/>
                <a:gd name="T68" fmla="*/ 0 w 115"/>
                <a:gd name="T69" fmla="*/ 0 h 93"/>
                <a:gd name="T70" fmla="*/ 0 w 115"/>
                <a:gd name="T71" fmla="*/ 0 h 93"/>
                <a:gd name="T72" fmla="*/ 0 w 115"/>
                <a:gd name="T73" fmla="*/ 0 h 93"/>
                <a:gd name="T74" fmla="*/ 0 w 115"/>
                <a:gd name="T75" fmla="*/ 0 h 93"/>
                <a:gd name="T76" fmla="*/ 0 w 115"/>
                <a:gd name="T77" fmla="*/ 0 h 93"/>
                <a:gd name="T78" fmla="*/ 0 w 115"/>
                <a:gd name="T79" fmla="*/ 0 h 93"/>
                <a:gd name="T80" fmla="*/ 0 w 115"/>
                <a:gd name="T81" fmla="*/ 0 h 93"/>
                <a:gd name="T82" fmla="*/ 0 w 115"/>
                <a:gd name="T83" fmla="*/ 0 h 93"/>
                <a:gd name="T84" fmla="*/ 0 w 115"/>
                <a:gd name="T85" fmla="*/ 0 h 93"/>
                <a:gd name="T86" fmla="*/ 0 w 115"/>
                <a:gd name="T87" fmla="*/ 0 h 93"/>
                <a:gd name="T88" fmla="*/ 0 w 115"/>
                <a:gd name="T89" fmla="*/ 0 h 93"/>
                <a:gd name="T90" fmla="*/ 0 w 115"/>
                <a:gd name="T91" fmla="*/ 0 h 93"/>
                <a:gd name="T92" fmla="*/ 0 w 115"/>
                <a:gd name="T93" fmla="*/ 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93">
                  <a:moveTo>
                    <a:pt x="115" y="35"/>
                  </a:moveTo>
                  <a:lnTo>
                    <a:pt x="115" y="39"/>
                  </a:lnTo>
                  <a:lnTo>
                    <a:pt x="113" y="43"/>
                  </a:lnTo>
                  <a:lnTo>
                    <a:pt x="110" y="48"/>
                  </a:lnTo>
                  <a:lnTo>
                    <a:pt x="107" y="52"/>
                  </a:lnTo>
                  <a:lnTo>
                    <a:pt x="103" y="55"/>
                  </a:lnTo>
                  <a:lnTo>
                    <a:pt x="101" y="59"/>
                  </a:lnTo>
                  <a:lnTo>
                    <a:pt x="98" y="64"/>
                  </a:lnTo>
                  <a:lnTo>
                    <a:pt x="98" y="70"/>
                  </a:lnTo>
                  <a:lnTo>
                    <a:pt x="95" y="73"/>
                  </a:lnTo>
                  <a:lnTo>
                    <a:pt x="90" y="78"/>
                  </a:lnTo>
                  <a:lnTo>
                    <a:pt x="86" y="82"/>
                  </a:lnTo>
                  <a:lnTo>
                    <a:pt x="82" y="85"/>
                  </a:lnTo>
                  <a:lnTo>
                    <a:pt x="76" y="88"/>
                  </a:lnTo>
                  <a:lnTo>
                    <a:pt x="71" y="89"/>
                  </a:lnTo>
                  <a:lnTo>
                    <a:pt x="65" y="89"/>
                  </a:lnTo>
                  <a:lnTo>
                    <a:pt x="59" y="89"/>
                  </a:lnTo>
                  <a:lnTo>
                    <a:pt x="54" y="90"/>
                  </a:lnTo>
                  <a:lnTo>
                    <a:pt x="48" y="91"/>
                  </a:lnTo>
                  <a:lnTo>
                    <a:pt x="43" y="93"/>
                  </a:lnTo>
                  <a:lnTo>
                    <a:pt x="37" y="93"/>
                  </a:lnTo>
                  <a:lnTo>
                    <a:pt x="33" y="91"/>
                  </a:lnTo>
                  <a:lnTo>
                    <a:pt x="28" y="90"/>
                  </a:lnTo>
                  <a:lnTo>
                    <a:pt x="22" y="88"/>
                  </a:lnTo>
                  <a:lnTo>
                    <a:pt x="18" y="85"/>
                  </a:lnTo>
                  <a:lnTo>
                    <a:pt x="14" y="82"/>
                  </a:lnTo>
                  <a:lnTo>
                    <a:pt x="10" y="78"/>
                  </a:lnTo>
                  <a:lnTo>
                    <a:pt x="6" y="73"/>
                  </a:lnTo>
                  <a:lnTo>
                    <a:pt x="4" y="70"/>
                  </a:lnTo>
                  <a:lnTo>
                    <a:pt x="2" y="64"/>
                  </a:lnTo>
                  <a:lnTo>
                    <a:pt x="0" y="59"/>
                  </a:lnTo>
                  <a:lnTo>
                    <a:pt x="0" y="53"/>
                  </a:lnTo>
                  <a:lnTo>
                    <a:pt x="3" y="48"/>
                  </a:lnTo>
                  <a:lnTo>
                    <a:pt x="4" y="46"/>
                  </a:lnTo>
                  <a:lnTo>
                    <a:pt x="6" y="45"/>
                  </a:lnTo>
                  <a:lnTo>
                    <a:pt x="6" y="49"/>
                  </a:lnTo>
                  <a:lnTo>
                    <a:pt x="8" y="54"/>
                  </a:lnTo>
                  <a:lnTo>
                    <a:pt x="9" y="59"/>
                  </a:lnTo>
                  <a:lnTo>
                    <a:pt x="10" y="65"/>
                  </a:lnTo>
                  <a:lnTo>
                    <a:pt x="11" y="70"/>
                  </a:lnTo>
                  <a:lnTo>
                    <a:pt x="14" y="75"/>
                  </a:lnTo>
                  <a:lnTo>
                    <a:pt x="15" y="76"/>
                  </a:lnTo>
                  <a:lnTo>
                    <a:pt x="17" y="78"/>
                  </a:lnTo>
                  <a:lnTo>
                    <a:pt x="19" y="79"/>
                  </a:lnTo>
                  <a:lnTo>
                    <a:pt x="23" y="81"/>
                  </a:lnTo>
                  <a:lnTo>
                    <a:pt x="28" y="84"/>
                  </a:lnTo>
                  <a:lnTo>
                    <a:pt x="34" y="85"/>
                  </a:lnTo>
                  <a:lnTo>
                    <a:pt x="40" y="85"/>
                  </a:lnTo>
                  <a:lnTo>
                    <a:pt x="46" y="85"/>
                  </a:lnTo>
                  <a:lnTo>
                    <a:pt x="48" y="84"/>
                  </a:lnTo>
                  <a:lnTo>
                    <a:pt x="52" y="83"/>
                  </a:lnTo>
                  <a:lnTo>
                    <a:pt x="54" y="82"/>
                  </a:lnTo>
                  <a:lnTo>
                    <a:pt x="58" y="82"/>
                  </a:lnTo>
                  <a:lnTo>
                    <a:pt x="60" y="82"/>
                  </a:lnTo>
                  <a:lnTo>
                    <a:pt x="64" y="82"/>
                  </a:lnTo>
                  <a:lnTo>
                    <a:pt x="67" y="82"/>
                  </a:lnTo>
                  <a:lnTo>
                    <a:pt x="70" y="83"/>
                  </a:lnTo>
                  <a:lnTo>
                    <a:pt x="75" y="82"/>
                  </a:lnTo>
                  <a:lnTo>
                    <a:pt x="80" y="79"/>
                  </a:lnTo>
                  <a:lnTo>
                    <a:pt x="84" y="75"/>
                  </a:lnTo>
                  <a:lnTo>
                    <a:pt x="88" y="71"/>
                  </a:lnTo>
                  <a:lnTo>
                    <a:pt x="90" y="66"/>
                  </a:lnTo>
                  <a:lnTo>
                    <a:pt x="94" y="63"/>
                  </a:lnTo>
                  <a:lnTo>
                    <a:pt x="95" y="58"/>
                  </a:lnTo>
                  <a:lnTo>
                    <a:pt x="98" y="53"/>
                  </a:lnTo>
                  <a:lnTo>
                    <a:pt x="101" y="51"/>
                  </a:lnTo>
                  <a:lnTo>
                    <a:pt x="103" y="48"/>
                  </a:lnTo>
                  <a:lnTo>
                    <a:pt x="104" y="46"/>
                  </a:lnTo>
                  <a:lnTo>
                    <a:pt x="107" y="42"/>
                  </a:lnTo>
                  <a:lnTo>
                    <a:pt x="108" y="40"/>
                  </a:lnTo>
                  <a:lnTo>
                    <a:pt x="108" y="36"/>
                  </a:lnTo>
                  <a:lnTo>
                    <a:pt x="108" y="33"/>
                  </a:lnTo>
                  <a:lnTo>
                    <a:pt x="109" y="30"/>
                  </a:lnTo>
                  <a:lnTo>
                    <a:pt x="108" y="27"/>
                  </a:lnTo>
                  <a:lnTo>
                    <a:pt x="107" y="23"/>
                  </a:lnTo>
                  <a:lnTo>
                    <a:pt x="106" y="20"/>
                  </a:lnTo>
                  <a:lnTo>
                    <a:pt x="106" y="16"/>
                  </a:lnTo>
                  <a:lnTo>
                    <a:pt x="103" y="14"/>
                  </a:lnTo>
                  <a:lnTo>
                    <a:pt x="101" y="10"/>
                  </a:lnTo>
                  <a:lnTo>
                    <a:pt x="100" y="8"/>
                  </a:lnTo>
                  <a:lnTo>
                    <a:pt x="97" y="6"/>
                  </a:lnTo>
                  <a:lnTo>
                    <a:pt x="96" y="3"/>
                  </a:lnTo>
                  <a:lnTo>
                    <a:pt x="96" y="0"/>
                  </a:lnTo>
                  <a:lnTo>
                    <a:pt x="100" y="0"/>
                  </a:lnTo>
                  <a:lnTo>
                    <a:pt x="103" y="2"/>
                  </a:lnTo>
                  <a:lnTo>
                    <a:pt x="107" y="5"/>
                  </a:lnTo>
                  <a:lnTo>
                    <a:pt x="109" y="10"/>
                  </a:lnTo>
                  <a:lnTo>
                    <a:pt x="112" y="14"/>
                  </a:lnTo>
                  <a:lnTo>
                    <a:pt x="113" y="18"/>
                  </a:lnTo>
                  <a:lnTo>
                    <a:pt x="113" y="22"/>
                  </a:lnTo>
                  <a:lnTo>
                    <a:pt x="114" y="27"/>
                  </a:lnTo>
                  <a:lnTo>
                    <a:pt x="114" y="30"/>
                  </a:lnTo>
                  <a:lnTo>
                    <a:pt x="11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59" name="Freeform 1233"/>
            <p:cNvSpPr>
              <a:spLocks/>
            </p:cNvSpPr>
            <p:nvPr/>
          </p:nvSpPr>
          <p:spPr bwMode="auto">
            <a:xfrm>
              <a:off x="3459" y="2094"/>
              <a:ext cx="8" cy="13"/>
            </a:xfrm>
            <a:custGeom>
              <a:avLst/>
              <a:gdLst>
                <a:gd name="T0" fmla="*/ 0 w 34"/>
                <a:gd name="T1" fmla="*/ 0 h 53"/>
                <a:gd name="T2" fmla="*/ 0 w 34"/>
                <a:gd name="T3" fmla="*/ 0 h 53"/>
                <a:gd name="T4" fmla="*/ 0 w 34"/>
                <a:gd name="T5" fmla="*/ 0 h 53"/>
                <a:gd name="T6" fmla="*/ 0 w 34"/>
                <a:gd name="T7" fmla="*/ 0 h 53"/>
                <a:gd name="T8" fmla="*/ 0 w 34"/>
                <a:gd name="T9" fmla="*/ 0 h 53"/>
                <a:gd name="T10" fmla="*/ 0 w 34"/>
                <a:gd name="T11" fmla="*/ 0 h 53"/>
                <a:gd name="T12" fmla="*/ 0 w 34"/>
                <a:gd name="T13" fmla="*/ 0 h 53"/>
                <a:gd name="T14" fmla="*/ 0 w 34"/>
                <a:gd name="T15" fmla="*/ 0 h 53"/>
                <a:gd name="T16" fmla="*/ 0 w 34"/>
                <a:gd name="T17" fmla="*/ 0 h 53"/>
                <a:gd name="T18" fmla="*/ 0 w 34"/>
                <a:gd name="T19" fmla="*/ 0 h 53"/>
                <a:gd name="T20" fmla="*/ 0 w 34"/>
                <a:gd name="T21" fmla="*/ 0 h 53"/>
                <a:gd name="T22" fmla="*/ 0 w 34"/>
                <a:gd name="T23" fmla="*/ 0 h 53"/>
                <a:gd name="T24" fmla="*/ 0 w 34"/>
                <a:gd name="T25" fmla="*/ 0 h 53"/>
                <a:gd name="T26" fmla="*/ 0 w 34"/>
                <a:gd name="T27" fmla="*/ 0 h 53"/>
                <a:gd name="T28" fmla="*/ 0 w 34"/>
                <a:gd name="T29" fmla="*/ 0 h 53"/>
                <a:gd name="T30" fmla="*/ 0 w 34"/>
                <a:gd name="T31" fmla="*/ 0 h 53"/>
                <a:gd name="T32" fmla="*/ 0 w 34"/>
                <a:gd name="T33" fmla="*/ 0 h 53"/>
                <a:gd name="T34" fmla="*/ 0 w 34"/>
                <a:gd name="T35" fmla="*/ 0 h 53"/>
                <a:gd name="T36" fmla="*/ 0 w 34"/>
                <a:gd name="T37" fmla="*/ 0 h 53"/>
                <a:gd name="T38" fmla="*/ 0 w 34"/>
                <a:gd name="T39" fmla="*/ 0 h 53"/>
                <a:gd name="T40" fmla="*/ 0 w 34"/>
                <a:gd name="T41" fmla="*/ 0 h 53"/>
                <a:gd name="T42" fmla="*/ 0 w 34"/>
                <a:gd name="T43" fmla="*/ 0 h 53"/>
                <a:gd name="T44" fmla="*/ 0 w 34"/>
                <a:gd name="T45" fmla="*/ 0 h 53"/>
                <a:gd name="T46" fmla="*/ 0 w 34"/>
                <a:gd name="T47" fmla="*/ 0 h 53"/>
                <a:gd name="T48" fmla="*/ 0 w 34"/>
                <a:gd name="T49" fmla="*/ 0 h 53"/>
                <a:gd name="T50" fmla="*/ 0 w 34"/>
                <a:gd name="T51" fmla="*/ 0 h 53"/>
                <a:gd name="T52" fmla="*/ 0 w 34"/>
                <a:gd name="T53" fmla="*/ 0 h 53"/>
                <a:gd name="T54" fmla="*/ 0 w 34"/>
                <a:gd name="T55" fmla="*/ 0 h 53"/>
                <a:gd name="T56" fmla="*/ 0 w 34"/>
                <a:gd name="T57" fmla="*/ 0 h 53"/>
                <a:gd name="T58" fmla="*/ 0 w 34"/>
                <a:gd name="T59" fmla="*/ 0 h 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 h="53">
                  <a:moveTo>
                    <a:pt x="34" y="52"/>
                  </a:moveTo>
                  <a:lnTo>
                    <a:pt x="30" y="53"/>
                  </a:lnTo>
                  <a:lnTo>
                    <a:pt x="25" y="53"/>
                  </a:lnTo>
                  <a:lnTo>
                    <a:pt x="20" y="51"/>
                  </a:lnTo>
                  <a:lnTo>
                    <a:pt x="15" y="47"/>
                  </a:lnTo>
                  <a:lnTo>
                    <a:pt x="11" y="42"/>
                  </a:lnTo>
                  <a:lnTo>
                    <a:pt x="7" y="39"/>
                  </a:lnTo>
                  <a:lnTo>
                    <a:pt x="3" y="34"/>
                  </a:lnTo>
                  <a:lnTo>
                    <a:pt x="2" y="29"/>
                  </a:lnTo>
                  <a:lnTo>
                    <a:pt x="1" y="25"/>
                  </a:lnTo>
                  <a:lnTo>
                    <a:pt x="1" y="21"/>
                  </a:lnTo>
                  <a:lnTo>
                    <a:pt x="0" y="16"/>
                  </a:lnTo>
                  <a:lnTo>
                    <a:pt x="0" y="12"/>
                  </a:lnTo>
                  <a:lnTo>
                    <a:pt x="0" y="8"/>
                  </a:lnTo>
                  <a:lnTo>
                    <a:pt x="1" y="4"/>
                  </a:lnTo>
                  <a:lnTo>
                    <a:pt x="3" y="2"/>
                  </a:lnTo>
                  <a:lnTo>
                    <a:pt x="8" y="0"/>
                  </a:lnTo>
                  <a:lnTo>
                    <a:pt x="7" y="5"/>
                  </a:lnTo>
                  <a:lnTo>
                    <a:pt x="7" y="10"/>
                  </a:lnTo>
                  <a:lnTo>
                    <a:pt x="7" y="16"/>
                  </a:lnTo>
                  <a:lnTo>
                    <a:pt x="7" y="21"/>
                  </a:lnTo>
                  <a:lnTo>
                    <a:pt x="7" y="25"/>
                  </a:lnTo>
                  <a:lnTo>
                    <a:pt x="9" y="31"/>
                  </a:lnTo>
                  <a:lnTo>
                    <a:pt x="12" y="36"/>
                  </a:lnTo>
                  <a:lnTo>
                    <a:pt x="17" y="41"/>
                  </a:lnTo>
                  <a:lnTo>
                    <a:pt x="20" y="45"/>
                  </a:lnTo>
                  <a:lnTo>
                    <a:pt x="25" y="47"/>
                  </a:lnTo>
                  <a:lnTo>
                    <a:pt x="30" y="48"/>
                  </a:lnTo>
                  <a:lnTo>
                    <a:pt x="3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60" name="Freeform 1234"/>
            <p:cNvSpPr>
              <a:spLocks/>
            </p:cNvSpPr>
            <p:nvPr/>
          </p:nvSpPr>
          <p:spPr bwMode="auto">
            <a:xfrm>
              <a:off x="3477" y="2095"/>
              <a:ext cx="4" cy="9"/>
            </a:xfrm>
            <a:custGeom>
              <a:avLst/>
              <a:gdLst>
                <a:gd name="T0" fmla="*/ 0 w 16"/>
                <a:gd name="T1" fmla="*/ 0 h 36"/>
                <a:gd name="T2" fmla="*/ 0 w 16"/>
                <a:gd name="T3" fmla="*/ 0 h 36"/>
                <a:gd name="T4" fmla="*/ 0 w 16"/>
                <a:gd name="T5" fmla="*/ 0 h 36"/>
                <a:gd name="T6" fmla="*/ 0 w 16"/>
                <a:gd name="T7" fmla="*/ 0 h 36"/>
                <a:gd name="T8" fmla="*/ 0 w 16"/>
                <a:gd name="T9" fmla="*/ 0 h 36"/>
                <a:gd name="T10" fmla="*/ 0 w 16"/>
                <a:gd name="T11" fmla="*/ 0 h 36"/>
                <a:gd name="T12" fmla="*/ 0 w 16"/>
                <a:gd name="T13" fmla="*/ 0 h 36"/>
                <a:gd name="T14" fmla="*/ 0 w 16"/>
                <a:gd name="T15" fmla="*/ 0 h 36"/>
                <a:gd name="T16" fmla="*/ 0 w 16"/>
                <a:gd name="T17" fmla="*/ 0 h 36"/>
                <a:gd name="T18" fmla="*/ 0 w 16"/>
                <a:gd name="T19" fmla="*/ 0 h 36"/>
                <a:gd name="T20" fmla="*/ 0 w 16"/>
                <a:gd name="T21" fmla="*/ 0 h 36"/>
                <a:gd name="T22" fmla="*/ 0 w 16"/>
                <a:gd name="T23" fmla="*/ 0 h 36"/>
                <a:gd name="T24" fmla="*/ 0 w 16"/>
                <a:gd name="T25" fmla="*/ 0 h 36"/>
                <a:gd name="T26" fmla="*/ 0 w 16"/>
                <a:gd name="T27" fmla="*/ 0 h 36"/>
                <a:gd name="T28" fmla="*/ 0 w 16"/>
                <a:gd name="T29" fmla="*/ 0 h 36"/>
                <a:gd name="T30" fmla="*/ 0 w 16"/>
                <a:gd name="T31" fmla="*/ 0 h 36"/>
                <a:gd name="T32" fmla="*/ 0 w 16"/>
                <a:gd name="T33" fmla="*/ 0 h 36"/>
                <a:gd name="T34" fmla="*/ 0 w 16"/>
                <a:gd name="T35" fmla="*/ 0 h 36"/>
                <a:gd name="T36" fmla="*/ 0 w 16"/>
                <a:gd name="T37" fmla="*/ 0 h 36"/>
                <a:gd name="T38" fmla="*/ 0 w 16"/>
                <a:gd name="T39" fmla="*/ 0 h 36"/>
                <a:gd name="T40" fmla="*/ 0 w 16"/>
                <a:gd name="T41" fmla="*/ 0 h 36"/>
                <a:gd name="T42" fmla="*/ 0 w 16"/>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36">
                  <a:moveTo>
                    <a:pt x="16" y="7"/>
                  </a:moveTo>
                  <a:lnTo>
                    <a:pt x="15" y="11"/>
                  </a:lnTo>
                  <a:lnTo>
                    <a:pt x="15" y="15"/>
                  </a:lnTo>
                  <a:lnTo>
                    <a:pt x="14" y="20"/>
                  </a:lnTo>
                  <a:lnTo>
                    <a:pt x="13" y="26"/>
                  </a:lnTo>
                  <a:lnTo>
                    <a:pt x="10" y="30"/>
                  </a:lnTo>
                  <a:lnTo>
                    <a:pt x="8" y="33"/>
                  </a:lnTo>
                  <a:lnTo>
                    <a:pt x="5" y="36"/>
                  </a:lnTo>
                  <a:lnTo>
                    <a:pt x="0" y="36"/>
                  </a:lnTo>
                  <a:lnTo>
                    <a:pt x="3" y="32"/>
                  </a:lnTo>
                  <a:lnTo>
                    <a:pt x="6" y="27"/>
                  </a:lnTo>
                  <a:lnTo>
                    <a:pt x="7" y="22"/>
                  </a:lnTo>
                  <a:lnTo>
                    <a:pt x="9" y="18"/>
                  </a:lnTo>
                  <a:lnTo>
                    <a:pt x="9" y="13"/>
                  </a:lnTo>
                  <a:lnTo>
                    <a:pt x="10" y="8"/>
                  </a:lnTo>
                  <a:lnTo>
                    <a:pt x="10" y="3"/>
                  </a:lnTo>
                  <a:lnTo>
                    <a:pt x="10" y="0"/>
                  </a:lnTo>
                  <a:lnTo>
                    <a:pt x="12" y="1"/>
                  </a:lnTo>
                  <a:lnTo>
                    <a:pt x="14" y="2"/>
                  </a:lnTo>
                  <a:lnTo>
                    <a:pt x="14" y="5"/>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61" name="Freeform 1235"/>
            <p:cNvSpPr>
              <a:spLocks/>
            </p:cNvSpPr>
            <p:nvPr/>
          </p:nvSpPr>
          <p:spPr bwMode="auto">
            <a:xfrm>
              <a:off x="3458" y="2079"/>
              <a:ext cx="22" cy="20"/>
            </a:xfrm>
            <a:custGeom>
              <a:avLst/>
              <a:gdLst>
                <a:gd name="T0" fmla="*/ 0 w 89"/>
                <a:gd name="T1" fmla="*/ 0 h 79"/>
                <a:gd name="T2" fmla="*/ 0 w 89"/>
                <a:gd name="T3" fmla="*/ 0 h 79"/>
                <a:gd name="T4" fmla="*/ 0 w 89"/>
                <a:gd name="T5" fmla="*/ 0 h 79"/>
                <a:gd name="T6" fmla="*/ 0 w 89"/>
                <a:gd name="T7" fmla="*/ 0 h 79"/>
                <a:gd name="T8" fmla="*/ 0 w 89"/>
                <a:gd name="T9" fmla="*/ 0 h 79"/>
                <a:gd name="T10" fmla="*/ 0 w 89"/>
                <a:gd name="T11" fmla="*/ 0 h 79"/>
                <a:gd name="T12" fmla="*/ 0 w 89"/>
                <a:gd name="T13" fmla="*/ 0 h 79"/>
                <a:gd name="T14" fmla="*/ 0 w 89"/>
                <a:gd name="T15" fmla="*/ 0 h 79"/>
                <a:gd name="T16" fmla="*/ 0 w 89"/>
                <a:gd name="T17" fmla="*/ 0 h 79"/>
                <a:gd name="T18" fmla="*/ 0 w 89"/>
                <a:gd name="T19" fmla="*/ 0 h 79"/>
                <a:gd name="T20" fmla="*/ 0 w 89"/>
                <a:gd name="T21" fmla="*/ 0 h 79"/>
                <a:gd name="T22" fmla="*/ 0 w 89"/>
                <a:gd name="T23" fmla="*/ 0 h 79"/>
                <a:gd name="T24" fmla="*/ 0 w 89"/>
                <a:gd name="T25" fmla="*/ 0 h 79"/>
                <a:gd name="T26" fmla="*/ 0 w 89"/>
                <a:gd name="T27" fmla="*/ 0 h 79"/>
                <a:gd name="T28" fmla="*/ 0 w 89"/>
                <a:gd name="T29" fmla="*/ 0 h 79"/>
                <a:gd name="T30" fmla="*/ 0 w 89"/>
                <a:gd name="T31" fmla="*/ 0 h 79"/>
                <a:gd name="T32" fmla="*/ 0 w 89"/>
                <a:gd name="T33" fmla="*/ 0 h 79"/>
                <a:gd name="T34" fmla="*/ 0 w 89"/>
                <a:gd name="T35" fmla="*/ 0 h 79"/>
                <a:gd name="T36" fmla="*/ 0 w 89"/>
                <a:gd name="T37" fmla="*/ 0 h 79"/>
                <a:gd name="T38" fmla="*/ 0 w 89"/>
                <a:gd name="T39" fmla="*/ 0 h 79"/>
                <a:gd name="T40" fmla="*/ 0 w 89"/>
                <a:gd name="T41" fmla="*/ 0 h 79"/>
                <a:gd name="T42" fmla="*/ 0 w 89"/>
                <a:gd name="T43" fmla="*/ 0 h 79"/>
                <a:gd name="T44" fmla="*/ 0 w 89"/>
                <a:gd name="T45" fmla="*/ 0 h 79"/>
                <a:gd name="T46" fmla="*/ 0 w 89"/>
                <a:gd name="T47" fmla="*/ 0 h 79"/>
                <a:gd name="T48" fmla="*/ 0 w 89"/>
                <a:gd name="T49" fmla="*/ 0 h 79"/>
                <a:gd name="T50" fmla="*/ 0 w 89"/>
                <a:gd name="T51" fmla="*/ 0 h 79"/>
                <a:gd name="T52" fmla="*/ 0 w 89"/>
                <a:gd name="T53" fmla="*/ 0 h 79"/>
                <a:gd name="T54" fmla="*/ 0 w 89"/>
                <a:gd name="T55" fmla="*/ 0 h 79"/>
                <a:gd name="T56" fmla="*/ 0 w 89"/>
                <a:gd name="T57" fmla="*/ 0 h 79"/>
                <a:gd name="T58" fmla="*/ 0 w 89"/>
                <a:gd name="T59" fmla="*/ 0 h 79"/>
                <a:gd name="T60" fmla="*/ 0 w 89"/>
                <a:gd name="T61" fmla="*/ 0 h 79"/>
                <a:gd name="T62" fmla="*/ 0 w 89"/>
                <a:gd name="T63" fmla="*/ 0 h 79"/>
                <a:gd name="T64" fmla="*/ 0 w 89"/>
                <a:gd name="T65" fmla="*/ 0 h 79"/>
                <a:gd name="T66" fmla="*/ 0 w 89"/>
                <a:gd name="T67" fmla="*/ 0 h 79"/>
                <a:gd name="T68" fmla="*/ 0 w 89"/>
                <a:gd name="T69" fmla="*/ 0 h 79"/>
                <a:gd name="T70" fmla="*/ 0 w 89"/>
                <a:gd name="T71" fmla="*/ 0 h 79"/>
                <a:gd name="T72" fmla="*/ 0 w 89"/>
                <a:gd name="T73" fmla="*/ 0 h 79"/>
                <a:gd name="T74" fmla="*/ 0 w 89"/>
                <a:gd name="T75" fmla="*/ 0 h 79"/>
                <a:gd name="T76" fmla="*/ 0 w 89"/>
                <a:gd name="T77" fmla="*/ 0 h 79"/>
                <a:gd name="T78" fmla="*/ 0 w 89"/>
                <a:gd name="T79" fmla="*/ 0 h 79"/>
                <a:gd name="T80" fmla="*/ 0 w 89"/>
                <a:gd name="T81" fmla="*/ 0 h 79"/>
                <a:gd name="T82" fmla="*/ 0 w 89"/>
                <a:gd name="T83" fmla="*/ 0 h 79"/>
                <a:gd name="T84" fmla="*/ 0 w 89"/>
                <a:gd name="T85" fmla="*/ 0 h 79"/>
                <a:gd name="T86" fmla="*/ 0 w 89"/>
                <a:gd name="T87" fmla="*/ 0 h 79"/>
                <a:gd name="T88" fmla="*/ 0 w 89"/>
                <a:gd name="T89" fmla="*/ 0 h 79"/>
                <a:gd name="T90" fmla="*/ 0 w 89"/>
                <a:gd name="T91" fmla="*/ 0 h 79"/>
                <a:gd name="T92" fmla="*/ 0 w 89"/>
                <a:gd name="T93" fmla="*/ 0 h 79"/>
                <a:gd name="T94" fmla="*/ 0 w 89"/>
                <a:gd name="T95" fmla="*/ 0 h 79"/>
                <a:gd name="T96" fmla="*/ 0 w 89"/>
                <a:gd name="T97" fmla="*/ 0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 h="79">
                  <a:moveTo>
                    <a:pt x="89" y="25"/>
                  </a:moveTo>
                  <a:lnTo>
                    <a:pt x="88" y="28"/>
                  </a:lnTo>
                  <a:lnTo>
                    <a:pt x="88" y="31"/>
                  </a:lnTo>
                  <a:lnTo>
                    <a:pt x="88" y="35"/>
                  </a:lnTo>
                  <a:lnTo>
                    <a:pt x="88" y="40"/>
                  </a:lnTo>
                  <a:lnTo>
                    <a:pt x="88" y="42"/>
                  </a:lnTo>
                  <a:lnTo>
                    <a:pt x="86" y="46"/>
                  </a:lnTo>
                  <a:lnTo>
                    <a:pt x="85" y="47"/>
                  </a:lnTo>
                  <a:lnTo>
                    <a:pt x="82" y="48"/>
                  </a:lnTo>
                  <a:lnTo>
                    <a:pt x="82" y="43"/>
                  </a:lnTo>
                  <a:lnTo>
                    <a:pt x="82" y="40"/>
                  </a:lnTo>
                  <a:lnTo>
                    <a:pt x="82" y="36"/>
                  </a:lnTo>
                  <a:lnTo>
                    <a:pt x="83" y="34"/>
                  </a:lnTo>
                  <a:lnTo>
                    <a:pt x="82" y="29"/>
                  </a:lnTo>
                  <a:lnTo>
                    <a:pt x="82" y="25"/>
                  </a:lnTo>
                  <a:lnTo>
                    <a:pt x="81" y="22"/>
                  </a:lnTo>
                  <a:lnTo>
                    <a:pt x="81" y="18"/>
                  </a:lnTo>
                  <a:lnTo>
                    <a:pt x="79" y="16"/>
                  </a:lnTo>
                  <a:lnTo>
                    <a:pt x="77" y="12"/>
                  </a:lnTo>
                  <a:lnTo>
                    <a:pt x="76" y="10"/>
                  </a:lnTo>
                  <a:lnTo>
                    <a:pt x="73" y="9"/>
                  </a:lnTo>
                  <a:lnTo>
                    <a:pt x="70" y="6"/>
                  </a:lnTo>
                  <a:lnTo>
                    <a:pt x="66" y="6"/>
                  </a:lnTo>
                  <a:lnTo>
                    <a:pt x="63" y="6"/>
                  </a:lnTo>
                  <a:lnTo>
                    <a:pt x="59" y="7"/>
                  </a:lnTo>
                  <a:lnTo>
                    <a:pt x="55" y="9"/>
                  </a:lnTo>
                  <a:lnTo>
                    <a:pt x="54" y="12"/>
                  </a:lnTo>
                  <a:lnTo>
                    <a:pt x="52" y="16"/>
                  </a:lnTo>
                  <a:lnTo>
                    <a:pt x="51" y="18"/>
                  </a:lnTo>
                  <a:lnTo>
                    <a:pt x="48" y="22"/>
                  </a:lnTo>
                  <a:lnTo>
                    <a:pt x="47" y="23"/>
                  </a:lnTo>
                  <a:lnTo>
                    <a:pt x="43" y="23"/>
                  </a:lnTo>
                  <a:lnTo>
                    <a:pt x="40" y="22"/>
                  </a:lnTo>
                  <a:lnTo>
                    <a:pt x="36" y="21"/>
                  </a:lnTo>
                  <a:lnTo>
                    <a:pt x="33" y="21"/>
                  </a:lnTo>
                  <a:lnTo>
                    <a:pt x="29" y="21"/>
                  </a:lnTo>
                  <a:lnTo>
                    <a:pt x="25" y="22"/>
                  </a:lnTo>
                  <a:lnTo>
                    <a:pt x="23" y="23"/>
                  </a:lnTo>
                  <a:lnTo>
                    <a:pt x="20" y="25"/>
                  </a:lnTo>
                  <a:lnTo>
                    <a:pt x="16" y="27"/>
                  </a:lnTo>
                  <a:lnTo>
                    <a:pt x="14" y="30"/>
                  </a:lnTo>
                  <a:lnTo>
                    <a:pt x="11" y="33"/>
                  </a:lnTo>
                  <a:lnTo>
                    <a:pt x="10" y="35"/>
                  </a:lnTo>
                  <a:lnTo>
                    <a:pt x="8" y="39"/>
                  </a:lnTo>
                  <a:lnTo>
                    <a:pt x="6" y="42"/>
                  </a:lnTo>
                  <a:lnTo>
                    <a:pt x="6" y="45"/>
                  </a:lnTo>
                  <a:lnTo>
                    <a:pt x="6" y="48"/>
                  </a:lnTo>
                  <a:lnTo>
                    <a:pt x="8" y="52"/>
                  </a:lnTo>
                  <a:lnTo>
                    <a:pt x="10" y="55"/>
                  </a:lnTo>
                  <a:lnTo>
                    <a:pt x="12" y="60"/>
                  </a:lnTo>
                  <a:lnTo>
                    <a:pt x="17" y="66"/>
                  </a:lnTo>
                  <a:lnTo>
                    <a:pt x="21" y="72"/>
                  </a:lnTo>
                  <a:lnTo>
                    <a:pt x="25" y="77"/>
                  </a:lnTo>
                  <a:lnTo>
                    <a:pt x="23" y="79"/>
                  </a:lnTo>
                  <a:lnTo>
                    <a:pt x="20" y="79"/>
                  </a:lnTo>
                  <a:lnTo>
                    <a:pt x="16" y="77"/>
                  </a:lnTo>
                  <a:lnTo>
                    <a:pt x="14" y="75"/>
                  </a:lnTo>
                  <a:lnTo>
                    <a:pt x="11" y="70"/>
                  </a:lnTo>
                  <a:lnTo>
                    <a:pt x="9" y="66"/>
                  </a:lnTo>
                  <a:lnTo>
                    <a:pt x="6" y="63"/>
                  </a:lnTo>
                  <a:lnTo>
                    <a:pt x="5" y="61"/>
                  </a:lnTo>
                  <a:lnTo>
                    <a:pt x="2" y="57"/>
                  </a:lnTo>
                  <a:lnTo>
                    <a:pt x="2" y="52"/>
                  </a:lnTo>
                  <a:lnTo>
                    <a:pt x="0" y="47"/>
                  </a:lnTo>
                  <a:lnTo>
                    <a:pt x="0" y="43"/>
                  </a:lnTo>
                  <a:lnTo>
                    <a:pt x="2" y="39"/>
                  </a:lnTo>
                  <a:lnTo>
                    <a:pt x="3" y="34"/>
                  </a:lnTo>
                  <a:lnTo>
                    <a:pt x="5" y="30"/>
                  </a:lnTo>
                  <a:lnTo>
                    <a:pt x="9" y="27"/>
                  </a:lnTo>
                  <a:lnTo>
                    <a:pt x="11" y="23"/>
                  </a:lnTo>
                  <a:lnTo>
                    <a:pt x="15" y="19"/>
                  </a:lnTo>
                  <a:lnTo>
                    <a:pt x="18" y="17"/>
                  </a:lnTo>
                  <a:lnTo>
                    <a:pt x="23" y="16"/>
                  </a:lnTo>
                  <a:lnTo>
                    <a:pt x="28" y="13"/>
                  </a:lnTo>
                  <a:lnTo>
                    <a:pt x="33" y="13"/>
                  </a:lnTo>
                  <a:lnTo>
                    <a:pt x="37" y="13"/>
                  </a:lnTo>
                  <a:lnTo>
                    <a:pt x="43" y="16"/>
                  </a:lnTo>
                  <a:lnTo>
                    <a:pt x="45" y="12"/>
                  </a:lnTo>
                  <a:lnTo>
                    <a:pt x="46" y="9"/>
                  </a:lnTo>
                  <a:lnTo>
                    <a:pt x="48" y="6"/>
                  </a:lnTo>
                  <a:lnTo>
                    <a:pt x="52" y="5"/>
                  </a:lnTo>
                  <a:lnTo>
                    <a:pt x="54" y="3"/>
                  </a:lnTo>
                  <a:lnTo>
                    <a:pt x="58" y="1"/>
                  </a:lnTo>
                  <a:lnTo>
                    <a:pt x="60" y="1"/>
                  </a:lnTo>
                  <a:lnTo>
                    <a:pt x="64" y="1"/>
                  </a:lnTo>
                  <a:lnTo>
                    <a:pt x="66" y="0"/>
                  </a:lnTo>
                  <a:lnTo>
                    <a:pt x="70" y="1"/>
                  </a:lnTo>
                  <a:lnTo>
                    <a:pt x="72" y="1"/>
                  </a:lnTo>
                  <a:lnTo>
                    <a:pt x="76" y="3"/>
                  </a:lnTo>
                  <a:lnTo>
                    <a:pt x="78" y="5"/>
                  </a:lnTo>
                  <a:lnTo>
                    <a:pt x="81" y="6"/>
                  </a:lnTo>
                  <a:lnTo>
                    <a:pt x="83" y="10"/>
                  </a:lnTo>
                  <a:lnTo>
                    <a:pt x="85" y="13"/>
                  </a:lnTo>
                  <a:lnTo>
                    <a:pt x="85" y="16"/>
                  </a:lnTo>
                  <a:lnTo>
                    <a:pt x="86" y="19"/>
                  </a:lnTo>
                  <a:lnTo>
                    <a:pt x="88" y="23"/>
                  </a:lnTo>
                  <a:lnTo>
                    <a:pt x="8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62" name="Freeform 1236"/>
            <p:cNvSpPr>
              <a:spLocks/>
            </p:cNvSpPr>
            <p:nvPr/>
          </p:nvSpPr>
          <p:spPr bwMode="auto">
            <a:xfrm>
              <a:off x="3471" y="2100"/>
              <a:ext cx="6" cy="9"/>
            </a:xfrm>
            <a:custGeom>
              <a:avLst/>
              <a:gdLst>
                <a:gd name="T0" fmla="*/ 0 w 24"/>
                <a:gd name="T1" fmla="*/ 0 h 36"/>
                <a:gd name="T2" fmla="*/ 0 w 24"/>
                <a:gd name="T3" fmla="*/ 0 h 36"/>
                <a:gd name="T4" fmla="*/ 0 w 24"/>
                <a:gd name="T5" fmla="*/ 0 h 36"/>
                <a:gd name="T6" fmla="*/ 0 w 24"/>
                <a:gd name="T7" fmla="*/ 0 h 36"/>
                <a:gd name="T8" fmla="*/ 0 w 24"/>
                <a:gd name="T9" fmla="*/ 0 h 36"/>
                <a:gd name="T10" fmla="*/ 0 w 24"/>
                <a:gd name="T11" fmla="*/ 0 h 36"/>
                <a:gd name="T12" fmla="*/ 0 w 24"/>
                <a:gd name="T13" fmla="*/ 0 h 36"/>
                <a:gd name="T14" fmla="*/ 0 w 24"/>
                <a:gd name="T15" fmla="*/ 0 h 36"/>
                <a:gd name="T16" fmla="*/ 0 w 24"/>
                <a:gd name="T17" fmla="*/ 0 h 36"/>
                <a:gd name="T18" fmla="*/ 0 w 24"/>
                <a:gd name="T19" fmla="*/ 0 h 36"/>
                <a:gd name="T20" fmla="*/ 0 w 24"/>
                <a:gd name="T21" fmla="*/ 0 h 36"/>
                <a:gd name="T22" fmla="*/ 0 w 24"/>
                <a:gd name="T23" fmla="*/ 0 h 36"/>
                <a:gd name="T24" fmla="*/ 0 w 24"/>
                <a:gd name="T25" fmla="*/ 0 h 36"/>
                <a:gd name="T26" fmla="*/ 0 w 24"/>
                <a:gd name="T27" fmla="*/ 0 h 36"/>
                <a:gd name="T28" fmla="*/ 0 w 24"/>
                <a:gd name="T29" fmla="*/ 0 h 36"/>
                <a:gd name="T30" fmla="*/ 0 w 24"/>
                <a:gd name="T31" fmla="*/ 0 h 36"/>
                <a:gd name="T32" fmla="*/ 0 w 24"/>
                <a:gd name="T33" fmla="*/ 0 h 36"/>
                <a:gd name="T34" fmla="*/ 0 w 24"/>
                <a:gd name="T35" fmla="*/ 0 h 36"/>
                <a:gd name="T36" fmla="*/ 0 w 24"/>
                <a:gd name="T37" fmla="*/ 0 h 36"/>
                <a:gd name="T38" fmla="*/ 0 w 24"/>
                <a:gd name="T39" fmla="*/ 0 h 36"/>
                <a:gd name="T40" fmla="*/ 0 w 24"/>
                <a:gd name="T41" fmla="*/ 0 h 36"/>
                <a:gd name="T42" fmla="*/ 0 w 24"/>
                <a:gd name="T43" fmla="*/ 0 h 36"/>
                <a:gd name="T44" fmla="*/ 0 w 24"/>
                <a:gd name="T45" fmla="*/ 0 h 36"/>
                <a:gd name="T46" fmla="*/ 0 w 24"/>
                <a:gd name="T47" fmla="*/ 0 h 36"/>
                <a:gd name="T48" fmla="*/ 0 w 24"/>
                <a:gd name="T49" fmla="*/ 0 h 36"/>
                <a:gd name="T50" fmla="*/ 0 w 24"/>
                <a:gd name="T51" fmla="*/ 0 h 36"/>
                <a:gd name="T52" fmla="*/ 0 w 24"/>
                <a:gd name="T53" fmla="*/ 0 h 36"/>
                <a:gd name="T54" fmla="*/ 0 w 24"/>
                <a:gd name="T55" fmla="*/ 0 h 36"/>
                <a:gd name="T56" fmla="*/ 0 w 24"/>
                <a:gd name="T57" fmla="*/ 0 h 36"/>
                <a:gd name="T58" fmla="*/ 0 w 24"/>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36">
                  <a:moveTo>
                    <a:pt x="24" y="34"/>
                  </a:moveTo>
                  <a:lnTo>
                    <a:pt x="21" y="35"/>
                  </a:lnTo>
                  <a:lnTo>
                    <a:pt x="19" y="36"/>
                  </a:lnTo>
                  <a:lnTo>
                    <a:pt x="15" y="36"/>
                  </a:lnTo>
                  <a:lnTo>
                    <a:pt x="13" y="35"/>
                  </a:lnTo>
                  <a:lnTo>
                    <a:pt x="9" y="33"/>
                  </a:lnTo>
                  <a:lnTo>
                    <a:pt x="7" y="30"/>
                  </a:lnTo>
                  <a:lnTo>
                    <a:pt x="5" y="28"/>
                  </a:lnTo>
                  <a:lnTo>
                    <a:pt x="3" y="24"/>
                  </a:lnTo>
                  <a:lnTo>
                    <a:pt x="1" y="19"/>
                  </a:lnTo>
                  <a:lnTo>
                    <a:pt x="0" y="13"/>
                  </a:lnTo>
                  <a:lnTo>
                    <a:pt x="0" y="9"/>
                  </a:lnTo>
                  <a:lnTo>
                    <a:pt x="1" y="3"/>
                  </a:lnTo>
                  <a:lnTo>
                    <a:pt x="2" y="1"/>
                  </a:lnTo>
                  <a:lnTo>
                    <a:pt x="3" y="1"/>
                  </a:lnTo>
                  <a:lnTo>
                    <a:pt x="6" y="0"/>
                  </a:lnTo>
                  <a:lnTo>
                    <a:pt x="8" y="0"/>
                  </a:lnTo>
                  <a:lnTo>
                    <a:pt x="7" y="4"/>
                  </a:lnTo>
                  <a:lnTo>
                    <a:pt x="6" y="10"/>
                  </a:lnTo>
                  <a:lnTo>
                    <a:pt x="6" y="15"/>
                  </a:lnTo>
                  <a:lnTo>
                    <a:pt x="7" y="19"/>
                  </a:lnTo>
                  <a:lnTo>
                    <a:pt x="8" y="23"/>
                  </a:lnTo>
                  <a:lnTo>
                    <a:pt x="12" y="28"/>
                  </a:lnTo>
                  <a:lnTo>
                    <a:pt x="13" y="28"/>
                  </a:lnTo>
                  <a:lnTo>
                    <a:pt x="17" y="29"/>
                  </a:lnTo>
                  <a:lnTo>
                    <a:pt x="19" y="30"/>
                  </a:lnTo>
                  <a:lnTo>
                    <a:pt x="23" y="31"/>
                  </a:lnTo>
                  <a:lnTo>
                    <a:pt x="2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63" name="Freeform 1237"/>
            <p:cNvSpPr>
              <a:spLocks/>
            </p:cNvSpPr>
            <p:nvPr/>
          </p:nvSpPr>
          <p:spPr bwMode="auto">
            <a:xfrm>
              <a:off x="3465" y="2088"/>
              <a:ext cx="6" cy="11"/>
            </a:xfrm>
            <a:custGeom>
              <a:avLst/>
              <a:gdLst>
                <a:gd name="T0" fmla="*/ 0 w 24"/>
                <a:gd name="T1" fmla="*/ 0 h 44"/>
                <a:gd name="T2" fmla="*/ 0 w 24"/>
                <a:gd name="T3" fmla="*/ 0 h 44"/>
                <a:gd name="T4" fmla="*/ 0 w 24"/>
                <a:gd name="T5" fmla="*/ 0 h 44"/>
                <a:gd name="T6" fmla="*/ 0 w 24"/>
                <a:gd name="T7" fmla="*/ 0 h 44"/>
                <a:gd name="T8" fmla="*/ 0 w 24"/>
                <a:gd name="T9" fmla="*/ 0 h 44"/>
                <a:gd name="T10" fmla="*/ 0 w 24"/>
                <a:gd name="T11" fmla="*/ 0 h 44"/>
                <a:gd name="T12" fmla="*/ 0 w 24"/>
                <a:gd name="T13" fmla="*/ 0 h 44"/>
                <a:gd name="T14" fmla="*/ 0 w 24"/>
                <a:gd name="T15" fmla="*/ 0 h 44"/>
                <a:gd name="T16" fmla="*/ 0 w 24"/>
                <a:gd name="T17" fmla="*/ 0 h 44"/>
                <a:gd name="T18" fmla="*/ 0 w 24"/>
                <a:gd name="T19" fmla="*/ 0 h 44"/>
                <a:gd name="T20" fmla="*/ 0 w 24"/>
                <a:gd name="T21" fmla="*/ 0 h 44"/>
                <a:gd name="T22" fmla="*/ 0 w 24"/>
                <a:gd name="T23" fmla="*/ 0 h 44"/>
                <a:gd name="T24" fmla="*/ 0 w 24"/>
                <a:gd name="T25" fmla="*/ 0 h 44"/>
                <a:gd name="T26" fmla="*/ 0 w 24"/>
                <a:gd name="T27" fmla="*/ 0 h 44"/>
                <a:gd name="T28" fmla="*/ 0 w 24"/>
                <a:gd name="T29" fmla="*/ 0 h 44"/>
                <a:gd name="T30" fmla="*/ 0 w 24"/>
                <a:gd name="T31" fmla="*/ 0 h 44"/>
                <a:gd name="T32" fmla="*/ 0 w 24"/>
                <a:gd name="T33" fmla="*/ 0 h 44"/>
                <a:gd name="T34" fmla="*/ 0 w 24"/>
                <a:gd name="T35" fmla="*/ 0 h 44"/>
                <a:gd name="T36" fmla="*/ 0 w 24"/>
                <a:gd name="T37" fmla="*/ 0 h 44"/>
                <a:gd name="T38" fmla="*/ 0 w 24"/>
                <a:gd name="T39" fmla="*/ 0 h 44"/>
                <a:gd name="T40" fmla="*/ 0 w 24"/>
                <a:gd name="T41" fmla="*/ 0 h 44"/>
                <a:gd name="T42" fmla="*/ 0 w 24"/>
                <a:gd name="T43" fmla="*/ 0 h 44"/>
                <a:gd name="T44" fmla="*/ 0 w 24"/>
                <a:gd name="T45" fmla="*/ 0 h 44"/>
                <a:gd name="T46" fmla="*/ 0 w 24"/>
                <a:gd name="T47" fmla="*/ 0 h 44"/>
                <a:gd name="T48" fmla="*/ 0 w 24"/>
                <a:gd name="T49" fmla="*/ 0 h 44"/>
                <a:gd name="T50" fmla="*/ 0 w 24"/>
                <a:gd name="T51" fmla="*/ 0 h 44"/>
                <a:gd name="T52" fmla="*/ 0 w 24"/>
                <a:gd name="T53" fmla="*/ 0 h 44"/>
                <a:gd name="T54" fmla="*/ 0 w 24"/>
                <a:gd name="T55" fmla="*/ 0 h 44"/>
                <a:gd name="T56" fmla="*/ 0 w 24"/>
                <a:gd name="T57" fmla="*/ 0 h 44"/>
                <a:gd name="T58" fmla="*/ 0 w 24"/>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44">
                  <a:moveTo>
                    <a:pt x="24" y="1"/>
                  </a:moveTo>
                  <a:lnTo>
                    <a:pt x="18" y="3"/>
                  </a:lnTo>
                  <a:lnTo>
                    <a:pt x="13" y="8"/>
                  </a:lnTo>
                  <a:lnTo>
                    <a:pt x="11" y="10"/>
                  </a:lnTo>
                  <a:lnTo>
                    <a:pt x="9" y="13"/>
                  </a:lnTo>
                  <a:lnTo>
                    <a:pt x="7" y="16"/>
                  </a:lnTo>
                  <a:lnTo>
                    <a:pt x="7" y="20"/>
                  </a:lnTo>
                  <a:lnTo>
                    <a:pt x="6" y="22"/>
                  </a:lnTo>
                  <a:lnTo>
                    <a:pt x="6" y="26"/>
                  </a:lnTo>
                  <a:lnTo>
                    <a:pt x="5" y="28"/>
                  </a:lnTo>
                  <a:lnTo>
                    <a:pt x="6" y="32"/>
                  </a:lnTo>
                  <a:lnTo>
                    <a:pt x="7" y="37"/>
                  </a:lnTo>
                  <a:lnTo>
                    <a:pt x="12" y="43"/>
                  </a:lnTo>
                  <a:lnTo>
                    <a:pt x="8" y="44"/>
                  </a:lnTo>
                  <a:lnTo>
                    <a:pt x="5" y="44"/>
                  </a:lnTo>
                  <a:lnTo>
                    <a:pt x="2" y="41"/>
                  </a:lnTo>
                  <a:lnTo>
                    <a:pt x="1" y="38"/>
                  </a:lnTo>
                  <a:lnTo>
                    <a:pt x="0" y="34"/>
                  </a:lnTo>
                  <a:lnTo>
                    <a:pt x="0" y="30"/>
                  </a:lnTo>
                  <a:lnTo>
                    <a:pt x="0" y="26"/>
                  </a:lnTo>
                  <a:lnTo>
                    <a:pt x="1" y="24"/>
                  </a:lnTo>
                  <a:lnTo>
                    <a:pt x="1" y="19"/>
                  </a:lnTo>
                  <a:lnTo>
                    <a:pt x="3" y="14"/>
                  </a:lnTo>
                  <a:lnTo>
                    <a:pt x="5" y="10"/>
                  </a:lnTo>
                  <a:lnTo>
                    <a:pt x="8" y="6"/>
                  </a:lnTo>
                  <a:lnTo>
                    <a:pt x="11" y="2"/>
                  </a:lnTo>
                  <a:lnTo>
                    <a:pt x="14" y="0"/>
                  </a:lnTo>
                  <a:lnTo>
                    <a:pt x="19"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64" name="Freeform 1238"/>
            <p:cNvSpPr>
              <a:spLocks/>
            </p:cNvSpPr>
            <p:nvPr/>
          </p:nvSpPr>
          <p:spPr bwMode="auto">
            <a:xfrm>
              <a:off x="3851" y="2051"/>
              <a:ext cx="6" cy="16"/>
            </a:xfrm>
            <a:custGeom>
              <a:avLst/>
              <a:gdLst>
                <a:gd name="T0" fmla="*/ 0 w 25"/>
                <a:gd name="T1" fmla="*/ 0 h 64"/>
                <a:gd name="T2" fmla="*/ 0 w 25"/>
                <a:gd name="T3" fmla="*/ 0 h 64"/>
                <a:gd name="T4" fmla="*/ 0 w 25"/>
                <a:gd name="T5" fmla="*/ 0 h 64"/>
                <a:gd name="T6" fmla="*/ 0 w 25"/>
                <a:gd name="T7" fmla="*/ 0 h 64"/>
                <a:gd name="T8" fmla="*/ 0 w 25"/>
                <a:gd name="T9" fmla="*/ 0 h 64"/>
                <a:gd name="T10" fmla="*/ 0 w 25"/>
                <a:gd name="T11" fmla="*/ 0 h 64"/>
                <a:gd name="T12" fmla="*/ 0 w 25"/>
                <a:gd name="T13" fmla="*/ 0 h 64"/>
                <a:gd name="T14" fmla="*/ 0 w 25"/>
                <a:gd name="T15" fmla="*/ 0 h 64"/>
                <a:gd name="T16" fmla="*/ 0 w 25"/>
                <a:gd name="T17" fmla="*/ 0 h 64"/>
                <a:gd name="T18" fmla="*/ 0 w 25"/>
                <a:gd name="T19" fmla="*/ 0 h 64"/>
                <a:gd name="T20" fmla="*/ 0 w 25"/>
                <a:gd name="T21" fmla="*/ 0 h 64"/>
                <a:gd name="T22" fmla="*/ 0 w 25"/>
                <a:gd name="T23" fmla="*/ 0 h 64"/>
                <a:gd name="T24" fmla="*/ 0 w 25"/>
                <a:gd name="T25" fmla="*/ 0 h 64"/>
                <a:gd name="T26" fmla="*/ 0 w 25"/>
                <a:gd name="T27" fmla="*/ 0 h 64"/>
                <a:gd name="T28" fmla="*/ 0 w 25"/>
                <a:gd name="T29" fmla="*/ 0 h 64"/>
                <a:gd name="T30" fmla="*/ 0 w 25"/>
                <a:gd name="T31" fmla="*/ 0 h 64"/>
                <a:gd name="T32" fmla="*/ 0 w 25"/>
                <a:gd name="T33" fmla="*/ 0 h 64"/>
                <a:gd name="T34" fmla="*/ 0 w 25"/>
                <a:gd name="T35" fmla="*/ 0 h 64"/>
                <a:gd name="T36" fmla="*/ 0 w 25"/>
                <a:gd name="T37" fmla="*/ 0 h 64"/>
                <a:gd name="T38" fmla="*/ 0 w 25"/>
                <a:gd name="T39" fmla="*/ 0 h 64"/>
                <a:gd name="T40" fmla="*/ 0 w 25"/>
                <a:gd name="T41" fmla="*/ 0 h 64"/>
                <a:gd name="T42" fmla="*/ 0 w 25"/>
                <a:gd name="T43" fmla="*/ 0 h 64"/>
                <a:gd name="T44" fmla="*/ 0 w 25"/>
                <a:gd name="T45" fmla="*/ 0 h 64"/>
                <a:gd name="T46" fmla="*/ 0 w 25"/>
                <a:gd name="T47" fmla="*/ 0 h 64"/>
                <a:gd name="T48" fmla="*/ 0 w 25"/>
                <a:gd name="T49" fmla="*/ 0 h 64"/>
                <a:gd name="T50" fmla="*/ 0 w 25"/>
                <a:gd name="T51" fmla="*/ 0 h 64"/>
                <a:gd name="T52" fmla="*/ 0 w 25"/>
                <a:gd name="T53" fmla="*/ 0 h 64"/>
                <a:gd name="T54" fmla="*/ 0 w 25"/>
                <a:gd name="T55" fmla="*/ 0 h 64"/>
                <a:gd name="T56" fmla="*/ 0 w 25"/>
                <a:gd name="T57" fmla="*/ 0 h 64"/>
                <a:gd name="T58" fmla="*/ 0 w 25"/>
                <a:gd name="T59" fmla="*/ 0 h 64"/>
                <a:gd name="T60" fmla="*/ 0 w 25"/>
                <a:gd name="T61" fmla="*/ 0 h 64"/>
                <a:gd name="T62" fmla="*/ 0 w 25"/>
                <a:gd name="T63" fmla="*/ 0 h 64"/>
                <a:gd name="T64" fmla="*/ 0 w 25"/>
                <a:gd name="T65" fmla="*/ 0 h 64"/>
                <a:gd name="T66" fmla="*/ 0 w 25"/>
                <a:gd name="T67" fmla="*/ 0 h 64"/>
                <a:gd name="T68" fmla="*/ 0 w 25"/>
                <a:gd name="T69" fmla="*/ 0 h 64"/>
                <a:gd name="T70" fmla="*/ 0 w 25"/>
                <a:gd name="T71" fmla="*/ 0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 h="64">
                  <a:moveTo>
                    <a:pt x="25" y="31"/>
                  </a:moveTo>
                  <a:lnTo>
                    <a:pt x="25" y="36"/>
                  </a:lnTo>
                  <a:lnTo>
                    <a:pt x="24" y="41"/>
                  </a:lnTo>
                  <a:lnTo>
                    <a:pt x="23" y="46"/>
                  </a:lnTo>
                  <a:lnTo>
                    <a:pt x="20" y="52"/>
                  </a:lnTo>
                  <a:lnTo>
                    <a:pt x="17" y="55"/>
                  </a:lnTo>
                  <a:lnTo>
                    <a:pt x="13" y="59"/>
                  </a:lnTo>
                  <a:lnTo>
                    <a:pt x="8" y="62"/>
                  </a:lnTo>
                  <a:lnTo>
                    <a:pt x="4" y="64"/>
                  </a:lnTo>
                  <a:lnTo>
                    <a:pt x="1" y="59"/>
                  </a:lnTo>
                  <a:lnTo>
                    <a:pt x="5" y="56"/>
                  </a:lnTo>
                  <a:lnTo>
                    <a:pt x="10" y="54"/>
                  </a:lnTo>
                  <a:lnTo>
                    <a:pt x="12" y="52"/>
                  </a:lnTo>
                  <a:lnTo>
                    <a:pt x="14" y="48"/>
                  </a:lnTo>
                  <a:lnTo>
                    <a:pt x="16" y="44"/>
                  </a:lnTo>
                  <a:lnTo>
                    <a:pt x="17" y="41"/>
                  </a:lnTo>
                  <a:lnTo>
                    <a:pt x="18" y="36"/>
                  </a:lnTo>
                  <a:lnTo>
                    <a:pt x="18" y="32"/>
                  </a:lnTo>
                  <a:lnTo>
                    <a:pt x="17" y="28"/>
                  </a:lnTo>
                  <a:lnTo>
                    <a:pt x="16" y="24"/>
                  </a:lnTo>
                  <a:lnTo>
                    <a:pt x="14" y="20"/>
                  </a:lnTo>
                  <a:lnTo>
                    <a:pt x="12" y="17"/>
                  </a:lnTo>
                  <a:lnTo>
                    <a:pt x="10" y="13"/>
                  </a:lnTo>
                  <a:lnTo>
                    <a:pt x="7" y="10"/>
                  </a:lnTo>
                  <a:lnTo>
                    <a:pt x="4" y="7"/>
                  </a:lnTo>
                  <a:lnTo>
                    <a:pt x="0" y="5"/>
                  </a:lnTo>
                  <a:lnTo>
                    <a:pt x="4" y="0"/>
                  </a:lnTo>
                  <a:lnTo>
                    <a:pt x="7" y="2"/>
                  </a:lnTo>
                  <a:lnTo>
                    <a:pt x="11" y="5"/>
                  </a:lnTo>
                  <a:lnTo>
                    <a:pt x="14" y="8"/>
                  </a:lnTo>
                  <a:lnTo>
                    <a:pt x="18" y="13"/>
                  </a:lnTo>
                  <a:lnTo>
                    <a:pt x="20" y="17"/>
                  </a:lnTo>
                  <a:lnTo>
                    <a:pt x="23" y="22"/>
                  </a:lnTo>
                  <a:lnTo>
                    <a:pt x="24" y="26"/>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65" name="Freeform 1239"/>
            <p:cNvSpPr>
              <a:spLocks/>
            </p:cNvSpPr>
            <p:nvPr/>
          </p:nvSpPr>
          <p:spPr bwMode="auto">
            <a:xfrm>
              <a:off x="3843" y="2097"/>
              <a:ext cx="8" cy="12"/>
            </a:xfrm>
            <a:custGeom>
              <a:avLst/>
              <a:gdLst>
                <a:gd name="T0" fmla="*/ 0 w 32"/>
                <a:gd name="T1" fmla="*/ 0 h 47"/>
                <a:gd name="T2" fmla="*/ 0 w 32"/>
                <a:gd name="T3" fmla="*/ 0 h 47"/>
                <a:gd name="T4" fmla="*/ 0 w 32"/>
                <a:gd name="T5" fmla="*/ 0 h 47"/>
                <a:gd name="T6" fmla="*/ 0 w 32"/>
                <a:gd name="T7" fmla="*/ 0 h 47"/>
                <a:gd name="T8" fmla="*/ 0 w 32"/>
                <a:gd name="T9" fmla="*/ 0 h 47"/>
                <a:gd name="T10" fmla="*/ 0 w 32"/>
                <a:gd name="T11" fmla="*/ 0 h 47"/>
                <a:gd name="T12" fmla="*/ 0 w 32"/>
                <a:gd name="T13" fmla="*/ 0 h 47"/>
                <a:gd name="T14" fmla="*/ 0 w 32"/>
                <a:gd name="T15" fmla="*/ 0 h 47"/>
                <a:gd name="T16" fmla="*/ 0 w 32"/>
                <a:gd name="T17" fmla="*/ 0 h 47"/>
                <a:gd name="T18" fmla="*/ 0 w 32"/>
                <a:gd name="T19" fmla="*/ 0 h 47"/>
                <a:gd name="T20" fmla="*/ 0 w 32"/>
                <a:gd name="T21" fmla="*/ 0 h 47"/>
                <a:gd name="T22" fmla="*/ 0 w 32"/>
                <a:gd name="T23" fmla="*/ 0 h 47"/>
                <a:gd name="T24" fmla="*/ 0 w 32"/>
                <a:gd name="T25" fmla="*/ 0 h 47"/>
                <a:gd name="T26" fmla="*/ 0 w 32"/>
                <a:gd name="T27" fmla="*/ 0 h 47"/>
                <a:gd name="T28" fmla="*/ 0 w 32"/>
                <a:gd name="T29" fmla="*/ 0 h 47"/>
                <a:gd name="T30" fmla="*/ 0 w 32"/>
                <a:gd name="T31" fmla="*/ 0 h 47"/>
                <a:gd name="T32" fmla="*/ 0 w 32"/>
                <a:gd name="T33" fmla="*/ 0 h 47"/>
                <a:gd name="T34" fmla="*/ 0 w 32"/>
                <a:gd name="T35" fmla="*/ 0 h 47"/>
                <a:gd name="T36" fmla="*/ 0 w 32"/>
                <a:gd name="T37" fmla="*/ 0 h 47"/>
                <a:gd name="T38" fmla="*/ 0 w 32"/>
                <a:gd name="T39" fmla="*/ 0 h 47"/>
                <a:gd name="T40" fmla="*/ 0 w 32"/>
                <a:gd name="T41" fmla="*/ 0 h 47"/>
                <a:gd name="T42" fmla="*/ 0 w 32"/>
                <a:gd name="T43" fmla="*/ 0 h 47"/>
                <a:gd name="T44" fmla="*/ 0 w 32"/>
                <a:gd name="T45" fmla="*/ 0 h 47"/>
                <a:gd name="T46" fmla="*/ 0 w 32"/>
                <a:gd name="T47" fmla="*/ 0 h 47"/>
                <a:gd name="T48" fmla="*/ 0 w 32"/>
                <a:gd name="T49" fmla="*/ 0 h 47"/>
                <a:gd name="T50" fmla="*/ 0 w 32"/>
                <a:gd name="T51" fmla="*/ 0 h 47"/>
                <a:gd name="T52" fmla="*/ 0 w 32"/>
                <a:gd name="T53" fmla="*/ 0 h 47"/>
                <a:gd name="T54" fmla="*/ 0 w 32"/>
                <a:gd name="T55" fmla="*/ 0 h 47"/>
                <a:gd name="T56" fmla="*/ 0 w 32"/>
                <a:gd name="T57" fmla="*/ 0 h 47"/>
                <a:gd name="T58" fmla="*/ 0 w 32"/>
                <a:gd name="T59" fmla="*/ 0 h 47"/>
                <a:gd name="T60" fmla="*/ 0 w 32"/>
                <a:gd name="T61" fmla="*/ 0 h 47"/>
                <a:gd name="T62" fmla="*/ 0 w 32"/>
                <a:gd name="T63" fmla="*/ 0 h 47"/>
                <a:gd name="T64" fmla="*/ 0 w 32"/>
                <a:gd name="T65" fmla="*/ 0 h 47"/>
                <a:gd name="T66" fmla="*/ 0 w 32"/>
                <a:gd name="T67" fmla="*/ 0 h 47"/>
                <a:gd name="T68" fmla="*/ 0 w 32"/>
                <a:gd name="T69" fmla="*/ 0 h 47"/>
                <a:gd name="T70" fmla="*/ 0 w 32"/>
                <a:gd name="T71" fmla="*/ 0 h 47"/>
                <a:gd name="T72" fmla="*/ 0 w 32"/>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 h="47">
                  <a:moveTo>
                    <a:pt x="31" y="17"/>
                  </a:moveTo>
                  <a:lnTo>
                    <a:pt x="31" y="19"/>
                  </a:lnTo>
                  <a:lnTo>
                    <a:pt x="32" y="23"/>
                  </a:lnTo>
                  <a:lnTo>
                    <a:pt x="31" y="27"/>
                  </a:lnTo>
                  <a:lnTo>
                    <a:pt x="31" y="29"/>
                  </a:lnTo>
                  <a:lnTo>
                    <a:pt x="27" y="35"/>
                  </a:lnTo>
                  <a:lnTo>
                    <a:pt x="25" y="40"/>
                  </a:lnTo>
                  <a:lnTo>
                    <a:pt x="21" y="42"/>
                  </a:lnTo>
                  <a:lnTo>
                    <a:pt x="19" y="43"/>
                  </a:lnTo>
                  <a:lnTo>
                    <a:pt x="16" y="45"/>
                  </a:lnTo>
                  <a:lnTo>
                    <a:pt x="13" y="46"/>
                  </a:lnTo>
                  <a:lnTo>
                    <a:pt x="9" y="46"/>
                  </a:lnTo>
                  <a:lnTo>
                    <a:pt x="6" y="47"/>
                  </a:lnTo>
                  <a:lnTo>
                    <a:pt x="3" y="46"/>
                  </a:lnTo>
                  <a:lnTo>
                    <a:pt x="0" y="46"/>
                  </a:lnTo>
                  <a:lnTo>
                    <a:pt x="3" y="41"/>
                  </a:lnTo>
                  <a:lnTo>
                    <a:pt x="7" y="40"/>
                  </a:lnTo>
                  <a:lnTo>
                    <a:pt x="10" y="40"/>
                  </a:lnTo>
                  <a:lnTo>
                    <a:pt x="14" y="39"/>
                  </a:lnTo>
                  <a:lnTo>
                    <a:pt x="18" y="37"/>
                  </a:lnTo>
                  <a:lnTo>
                    <a:pt x="20" y="35"/>
                  </a:lnTo>
                  <a:lnTo>
                    <a:pt x="22" y="33"/>
                  </a:lnTo>
                  <a:lnTo>
                    <a:pt x="24" y="29"/>
                  </a:lnTo>
                  <a:lnTo>
                    <a:pt x="26" y="25"/>
                  </a:lnTo>
                  <a:lnTo>
                    <a:pt x="26" y="22"/>
                  </a:lnTo>
                  <a:lnTo>
                    <a:pt x="25" y="18"/>
                  </a:lnTo>
                  <a:lnTo>
                    <a:pt x="24" y="15"/>
                  </a:lnTo>
                  <a:lnTo>
                    <a:pt x="22" y="12"/>
                  </a:lnTo>
                  <a:lnTo>
                    <a:pt x="20" y="7"/>
                  </a:lnTo>
                  <a:lnTo>
                    <a:pt x="18" y="4"/>
                  </a:lnTo>
                  <a:lnTo>
                    <a:pt x="20" y="0"/>
                  </a:lnTo>
                  <a:lnTo>
                    <a:pt x="21" y="0"/>
                  </a:lnTo>
                  <a:lnTo>
                    <a:pt x="24" y="3"/>
                  </a:lnTo>
                  <a:lnTo>
                    <a:pt x="27" y="9"/>
                  </a:lnTo>
                  <a:lnTo>
                    <a:pt x="30" y="13"/>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66" name="Freeform 1240"/>
            <p:cNvSpPr>
              <a:spLocks/>
            </p:cNvSpPr>
            <p:nvPr/>
          </p:nvSpPr>
          <p:spPr bwMode="auto">
            <a:xfrm>
              <a:off x="3809" y="2104"/>
              <a:ext cx="9" cy="6"/>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24">
                  <a:moveTo>
                    <a:pt x="34" y="3"/>
                  </a:moveTo>
                  <a:lnTo>
                    <a:pt x="32" y="7"/>
                  </a:lnTo>
                  <a:lnTo>
                    <a:pt x="28" y="12"/>
                  </a:lnTo>
                  <a:lnTo>
                    <a:pt x="25" y="14"/>
                  </a:lnTo>
                  <a:lnTo>
                    <a:pt x="22" y="18"/>
                  </a:lnTo>
                  <a:lnTo>
                    <a:pt x="18" y="20"/>
                  </a:lnTo>
                  <a:lnTo>
                    <a:pt x="13" y="23"/>
                  </a:lnTo>
                  <a:lnTo>
                    <a:pt x="7" y="23"/>
                  </a:lnTo>
                  <a:lnTo>
                    <a:pt x="3" y="24"/>
                  </a:lnTo>
                  <a:lnTo>
                    <a:pt x="1" y="23"/>
                  </a:lnTo>
                  <a:lnTo>
                    <a:pt x="0" y="21"/>
                  </a:lnTo>
                  <a:lnTo>
                    <a:pt x="0" y="20"/>
                  </a:lnTo>
                  <a:lnTo>
                    <a:pt x="2" y="19"/>
                  </a:lnTo>
                  <a:lnTo>
                    <a:pt x="6" y="18"/>
                  </a:lnTo>
                  <a:lnTo>
                    <a:pt x="8" y="18"/>
                  </a:lnTo>
                  <a:lnTo>
                    <a:pt x="13" y="15"/>
                  </a:lnTo>
                  <a:lnTo>
                    <a:pt x="16" y="14"/>
                  </a:lnTo>
                  <a:lnTo>
                    <a:pt x="19" y="12"/>
                  </a:lnTo>
                  <a:lnTo>
                    <a:pt x="24" y="8"/>
                  </a:lnTo>
                  <a:lnTo>
                    <a:pt x="26" y="6"/>
                  </a:lnTo>
                  <a:lnTo>
                    <a:pt x="28" y="2"/>
                  </a:lnTo>
                  <a:lnTo>
                    <a:pt x="31" y="0"/>
                  </a:lnTo>
                  <a:lnTo>
                    <a:pt x="32" y="0"/>
                  </a:lnTo>
                  <a:lnTo>
                    <a:pt x="33" y="1"/>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67" name="Freeform 1241"/>
            <p:cNvSpPr>
              <a:spLocks/>
            </p:cNvSpPr>
            <p:nvPr/>
          </p:nvSpPr>
          <p:spPr bwMode="auto">
            <a:xfrm>
              <a:off x="3803" y="2098"/>
              <a:ext cx="11" cy="9"/>
            </a:xfrm>
            <a:custGeom>
              <a:avLst/>
              <a:gdLst>
                <a:gd name="T0" fmla="*/ 0 w 45"/>
                <a:gd name="T1" fmla="*/ 0 h 37"/>
                <a:gd name="T2" fmla="*/ 0 w 45"/>
                <a:gd name="T3" fmla="*/ 0 h 37"/>
                <a:gd name="T4" fmla="*/ 0 w 45"/>
                <a:gd name="T5" fmla="*/ 0 h 37"/>
                <a:gd name="T6" fmla="*/ 0 w 45"/>
                <a:gd name="T7" fmla="*/ 0 h 37"/>
                <a:gd name="T8" fmla="*/ 0 w 45"/>
                <a:gd name="T9" fmla="*/ 0 h 37"/>
                <a:gd name="T10" fmla="*/ 0 w 45"/>
                <a:gd name="T11" fmla="*/ 0 h 37"/>
                <a:gd name="T12" fmla="*/ 0 w 45"/>
                <a:gd name="T13" fmla="*/ 0 h 37"/>
                <a:gd name="T14" fmla="*/ 0 w 45"/>
                <a:gd name="T15" fmla="*/ 0 h 37"/>
                <a:gd name="T16" fmla="*/ 0 w 45"/>
                <a:gd name="T17" fmla="*/ 0 h 37"/>
                <a:gd name="T18" fmla="*/ 0 w 45"/>
                <a:gd name="T19" fmla="*/ 0 h 37"/>
                <a:gd name="T20" fmla="*/ 0 w 45"/>
                <a:gd name="T21" fmla="*/ 0 h 37"/>
                <a:gd name="T22" fmla="*/ 0 w 45"/>
                <a:gd name="T23" fmla="*/ 0 h 37"/>
                <a:gd name="T24" fmla="*/ 0 w 45"/>
                <a:gd name="T25" fmla="*/ 0 h 37"/>
                <a:gd name="T26" fmla="*/ 0 w 45"/>
                <a:gd name="T27" fmla="*/ 0 h 37"/>
                <a:gd name="T28" fmla="*/ 0 w 45"/>
                <a:gd name="T29" fmla="*/ 0 h 37"/>
                <a:gd name="T30" fmla="*/ 0 w 45"/>
                <a:gd name="T31" fmla="*/ 0 h 37"/>
                <a:gd name="T32" fmla="*/ 0 w 45"/>
                <a:gd name="T33" fmla="*/ 0 h 37"/>
                <a:gd name="T34" fmla="*/ 0 w 45"/>
                <a:gd name="T35" fmla="*/ 0 h 37"/>
                <a:gd name="T36" fmla="*/ 0 w 45"/>
                <a:gd name="T37" fmla="*/ 0 h 37"/>
                <a:gd name="T38" fmla="*/ 0 w 45"/>
                <a:gd name="T39" fmla="*/ 0 h 37"/>
                <a:gd name="T40" fmla="*/ 0 w 45"/>
                <a:gd name="T41" fmla="*/ 0 h 37"/>
                <a:gd name="T42" fmla="*/ 0 w 45"/>
                <a:gd name="T43" fmla="*/ 0 h 37"/>
                <a:gd name="T44" fmla="*/ 0 w 45"/>
                <a:gd name="T45" fmla="*/ 0 h 37"/>
                <a:gd name="T46" fmla="*/ 0 w 45"/>
                <a:gd name="T47" fmla="*/ 0 h 37"/>
                <a:gd name="T48" fmla="*/ 0 w 45"/>
                <a:gd name="T49" fmla="*/ 0 h 37"/>
                <a:gd name="T50" fmla="*/ 0 w 45"/>
                <a:gd name="T51" fmla="*/ 0 h 37"/>
                <a:gd name="T52" fmla="*/ 0 w 45"/>
                <a:gd name="T53" fmla="*/ 0 h 37"/>
                <a:gd name="T54" fmla="*/ 0 w 45"/>
                <a:gd name="T55" fmla="*/ 0 h 37"/>
                <a:gd name="T56" fmla="*/ 0 w 45"/>
                <a:gd name="T57" fmla="*/ 0 h 37"/>
                <a:gd name="T58" fmla="*/ 0 w 45"/>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37">
                  <a:moveTo>
                    <a:pt x="45" y="4"/>
                  </a:moveTo>
                  <a:lnTo>
                    <a:pt x="41" y="9"/>
                  </a:lnTo>
                  <a:lnTo>
                    <a:pt x="37" y="14"/>
                  </a:lnTo>
                  <a:lnTo>
                    <a:pt x="33" y="19"/>
                  </a:lnTo>
                  <a:lnTo>
                    <a:pt x="29" y="24"/>
                  </a:lnTo>
                  <a:lnTo>
                    <a:pt x="25" y="26"/>
                  </a:lnTo>
                  <a:lnTo>
                    <a:pt x="22" y="28"/>
                  </a:lnTo>
                  <a:lnTo>
                    <a:pt x="20" y="31"/>
                  </a:lnTo>
                  <a:lnTo>
                    <a:pt x="16" y="32"/>
                  </a:lnTo>
                  <a:lnTo>
                    <a:pt x="14" y="33"/>
                  </a:lnTo>
                  <a:lnTo>
                    <a:pt x="10" y="36"/>
                  </a:lnTo>
                  <a:lnTo>
                    <a:pt x="6" y="36"/>
                  </a:lnTo>
                  <a:lnTo>
                    <a:pt x="4" y="37"/>
                  </a:lnTo>
                  <a:lnTo>
                    <a:pt x="2" y="37"/>
                  </a:lnTo>
                  <a:lnTo>
                    <a:pt x="0" y="36"/>
                  </a:lnTo>
                  <a:lnTo>
                    <a:pt x="2" y="34"/>
                  </a:lnTo>
                  <a:lnTo>
                    <a:pt x="4" y="32"/>
                  </a:lnTo>
                  <a:lnTo>
                    <a:pt x="9" y="30"/>
                  </a:lnTo>
                  <a:lnTo>
                    <a:pt x="14" y="27"/>
                  </a:lnTo>
                  <a:lnTo>
                    <a:pt x="18" y="24"/>
                  </a:lnTo>
                  <a:lnTo>
                    <a:pt x="23" y="20"/>
                  </a:lnTo>
                  <a:lnTo>
                    <a:pt x="27" y="15"/>
                  </a:lnTo>
                  <a:lnTo>
                    <a:pt x="30" y="12"/>
                  </a:lnTo>
                  <a:lnTo>
                    <a:pt x="34" y="7"/>
                  </a:lnTo>
                  <a:lnTo>
                    <a:pt x="39" y="3"/>
                  </a:lnTo>
                  <a:lnTo>
                    <a:pt x="40" y="0"/>
                  </a:lnTo>
                  <a:lnTo>
                    <a:pt x="42" y="0"/>
                  </a:lnTo>
                  <a:lnTo>
                    <a:pt x="43" y="1"/>
                  </a:lnTo>
                  <a:lnTo>
                    <a:pt x="4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68" name="Freeform 1242"/>
            <p:cNvSpPr>
              <a:spLocks/>
            </p:cNvSpPr>
            <p:nvPr/>
          </p:nvSpPr>
          <p:spPr bwMode="auto">
            <a:xfrm>
              <a:off x="3795" y="2095"/>
              <a:ext cx="12" cy="6"/>
            </a:xfrm>
            <a:custGeom>
              <a:avLst/>
              <a:gdLst>
                <a:gd name="T0" fmla="*/ 0 w 45"/>
                <a:gd name="T1" fmla="*/ 0 h 26"/>
                <a:gd name="T2" fmla="*/ 0 w 45"/>
                <a:gd name="T3" fmla="*/ 0 h 26"/>
                <a:gd name="T4" fmla="*/ 0 w 45"/>
                <a:gd name="T5" fmla="*/ 0 h 26"/>
                <a:gd name="T6" fmla="*/ 0 w 45"/>
                <a:gd name="T7" fmla="*/ 0 h 26"/>
                <a:gd name="T8" fmla="*/ 0 w 45"/>
                <a:gd name="T9" fmla="*/ 0 h 26"/>
                <a:gd name="T10" fmla="*/ 0 w 45"/>
                <a:gd name="T11" fmla="*/ 0 h 26"/>
                <a:gd name="T12" fmla="*/ 0 w 45"/>
                <a:gd name="T13" fmla="*/ 0 h 26"/>
                <a:gd name="T14" fmla="*/ 0 w 45"/>
                <a:gd name="T15" fmla="*/ 0 h 26"/>
                <a:gd name="T16" fmla="*/ 0 w 45"/>
                <a:gd name="T17" fmla="*/ 0 h 26"/>
                <a:gd name="T18" fmla="*/ 0 w 45"/>
                <a:gd name="T19" fmla="*/ 0 h 26"/>
                <a:gd name="T20" fmla="*/ 0 w 45"/>
                <a:gd name="T21" fmla="*/ 0 h 26"/>
                <a:gd name="T22" fmla="*/ 0 w 45"/>
                <a:gd name="T23" fmla="*/ 0 h 26"/>
                <a:gd name="T24" fmla="*/ 0 w 45"/>
                <a:gd name="T25" fmla="*/ 0 h 26"/>
                <a:gd name="T26" fmla="*/ 0 w 45"/>
                <a:gd name="T27" fmla="*/ 0 h 26"/>
                <a:gd name="T28" fmla="*/ 0 w 45"/>
                <a:gd name="T29" fmla="*/ 0 h 26"/>
                <a:gd name="T30" fmla="*/ 0 w 45"/>
                <a:gd name="T31" fmla="*/ 0 h 26"/>
                <a:gd name="T32" fmla="*/ 0 w 45"/>
                <a:gd name="T33" fmla="*/ 0 h 26"/>
                <a:gd name="T34" fmla="*/ 0 w 45"/>
                <a:gd name="T35" fmla="*/ 0 h 26"/>
                <a:gd name="T36" fmla="*/ 0 w 45"/>
                <a:gd name="T37" fmla="*/ 0 h 26"/>
                <a:gd name="T38" fmla="*/ 0 w 45"/>
                <a:gd name="T39" fmla="*/ 0 h 26"/>
                <a:gd name="T40" fmla="*/ 0 w 45"/>
                <a:gd name="T41" fmla="*/ 0 h 26"/>
                <a:gd name="T42" fmla="*/ 0 w 45"/>
                <a:gd name="T43" fmla="*/ 0 h 26"/>
                <a:gd name="T44" fmla="*/ 0 w 45"/>
                <a:gd name="T45" fmla="*/ 0 h 26"/>
                <a:gd name="T46" fmla="*/ 0 w 45"/>
                <a:gd name="T47" fmla="*/ 0 h 26"/>
                <a:gd name="T48" fmla="*/ 0 w 45"/>
                <a:gd name="T49" fmla="*/ 0 h 26"/>
                <a:gd name="T50" fmla="*/ 0 w 45"/>
                <a:gd name="T51" fmla="*/ 0 h 26"/>
                <a:gd name="T52" fmla="*/ 0 w 45"/>
                <a:gd name="T53" fmla="*/ 0 h 26"/>
                <a:gd name="T54" fmla="*/ 0 w 45"/>
                <a:gd name="T55" fmla="*/ 0 h 26"/>
                <a:gd name="T56" fmla="*/ 0 w 45"/>
                <a:gd name="T57" fmla="*/ 0 h 26"/>
                <a:gd name="T58" fmla="*/ 0 w 45"/>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26">
                  <a:moveTo>
                    <a:pt x="45" y="2"/>
                  </a:moveTo>
                  <a:lnTo>
                    <a:pt x="42" y="8"/>
                  </a:lnTo>
                  <a:lnTo>
                    <a:pt x="38" y="13"/>
                  </a:lnTo>
                  <a:lnTo>
                    <a:pt x="32" y="16"/>
                  </a:lnTo>
                  <a:lnTo>
                    <a:pt x="27" y="21"/>
                  </a:lnTo>
                  <a:lnTo>
                    <a:pt x="25" y="22"/>
                  </a:lnTo>
                  <a:lnTo>
                    <a:pt x="21" y="22"/>
                  </a:lnTo>
                  <a:lnTo>
                    <a:pt x="19" y="24"/>
                  </a:lnTo>
                  <a:lnTo>
                    <a:pt x="15" y="25"/>
                  </a:lnTo>
                  <a:lnTo>
                    <a:pt x="13" y="25"/>
                  </a:lnTo>
                  <a:lnTo>
                    <a:pt x="9" y="26"/>
                  </a:lnTo>
                  <a:lnTo>
                    <a:pt x="7" y="26"/>
                  </a:lnTo>
                  <a:lnTo>
                    <a:pt x="4" y="26"/>
                  </a:lnTo>
                  <a:lnTo>
                    <a:pt x="1" y="25"/>
                  </a:lnTo>
                  <a:lnTo>
                    <a:pt x="0" y="24"/>
                  </a:lnTo>
                  <a:lnTo>
                    <a:pt x="1" y="22"/>
                  </a:lnTo>
                  <a:lnTo>
                    <a:pt x="4" y="22"/>
                  </a:lnTo>
                  <a:lnTo>
                    <a:pt x="9" y="20"/>
                  </a:lnTo>
                  <a:lnTo>
                    <a:pt x="14" y="19"/>
                  </a:lnTo>
                  <a:lnTo>
                    <a:pt x="19" y="16"/>
                  </a:lnTo>
                  <a:lnTo>
                    <a:pt x="24" y="15"/>
                  </a:lnTo>
                  <a:lnTo>
                    <a:pt x="28" y="13"/>
                  </a:lnTo>
                  <a:lnTo>
                    <a:pt x="33" y="11"/>
                  </a:lnTo>
                  <a:lnTo>
                    <a:pt x="37" y="6"/>
                  </a:lnTo>
                  <a:lnTo>
                    <a:pt x="42" y="2"/>
                  </a:lnTo>
                  <a:lnTo>
                    <a:pt x="42" y="0"/>
                  </a:lnTo>
                  <a:lnTo>
                    <a:pt x="44" y="0"/>
                  </a:lnTo>
                  <a:lnTo>
                    <a:pt x="45" y="1"/>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69" name="Freeform 1243"/>
            <p:cNvSpPr>
              <a:spLocks/>
            </p:cNvSpPr>
            <p:nvPr/>
          </p:nvSpPr>
          <p:spPr bwMode="auto">
            <a:xfrm>
              <a:off x="3797" y="2085"/>
              <a:ext cx="12" cy="8"/>
            </a:xfrm>
            <a:custGeom>
              <a:avLst/>
              <a:gdLst>
                <a:gd name="T0" fmla="*/ 0 w 47"/>
                <a:gd name="T1" fmla="*/ 0 h 30"/>
                <a:gd name="T2" fmla="*/ 0 w 47"/>
                <a:gd name="T3" fmla="*/ 0 h 30"/>
                <a:gd name="T4" fmla="*/ 0 w 47"/>
                <a:gd name="T5" fmla="*/ 0 h 30"/>
                <a:gd name="T6" fmla="*/ 0 w 47"/>
                <a:gd name="T7" fmla="*/ 0 h 30"/>
                <a:gd name="T8" fmla="*/ 0 w 47"/>
                <a:gd name="T9" fmla="*/ 0 h 30"/>
                <a:gd name="T10" fmla="*/ 0 w 47"/>
                <a:gd name="T11" fmla="*/ 0 h 30"/>
                <a:gd name="T12" fmla="*/ 0 w 47"/>
                <a:gd name="T13" fmla="*/ 0 h 30"/>
                <a:gd name="T14" fmla="*/ 0 w 47"/>
                <a:gd name="T15" fmla="*/ 0 h 30"/>
                <a:gd name="T16" fmla="*/ 0 w 47"/>
                <a:gd name="T17" fmla="*/ 0 h 30"/>
                <a:gd name="T18" fmla="*/ 0 w 47"/>
                <a:gd name="T19" fmla="*/ 0 h 30"/>
                <a:gd name="T20" fmla="*/ 0 w 47"/>
                <a:gd name="T21" fmla="*/ 0 h 30"/>
                <a:gd name="T22" fmla="*/ 0 w 47"/>
                <a:gd name="T23" fmla="*/ 0 h 30"/>
                <a:gd name="T24" fmla="*/ 0 w 47"/>
                <a:gd name="T25" fmla="*/ 0 h 30"/>
                <a:gd name="T26" fmla="*/ 0 w 47"/>
                <a:gd name="T27" fmla="*/ 0 h 30"/>
                <a:gd name="T28" fmla="*/ 0 w 47"/>
                <a:gd name="T29" fmla="*/ 0 h 30"/>
                <a:gd name="T30" fmla="*/ 0 w 47"/>
                <a:gd name="T31" fmla="*/ 0 h 30"/>
                <a:gd name="T32" fmla="*/ 0 w 47"/>
                <a:gd name="T33" fmla="*/ 0 h 30"/>
                <a:gd name="T34" fmla="*/ 0 w 47"/>
                <a:gd name="T35" fmla="*/ 0 h 30"/>
                <a:gd name="T36" fmla="*/ 0 w 47"/>
                <a:gd name="T37" fmla="*/ 0 h 30"/>
                <a:gd name="T38" fmla="*/ 0 w 47"/>
                <a:gd name="T39" fmla="*/ 0 h 30"/>
                <a:gd name="T40" fmla="*/ 0 w 47"/>
                <a:gd name="T41" fmla="*/ 0 h 30"/>
                <a:gd name="T42" fmla="*/ 0 w 47"/>
                <a:gd name="T43" fmla="*/ 0 h 30"/>
                <a:gd name="T44" fmla="*/ 0 w 47"/>
                <a:gd name="T45" fmla="*/ 0 h 30"/>
                <a:gd name="T46" fmla="*/ 0 w 47"/>
                <a:gd name="T47" fmla="*/ 0 h 30"/>
                <a:gd name="T48" fmla="*/ 0 w 47"/>
                <a:gd name="T49" fmla="*/ 0 h 30"/>
                <a:gd name="T50" fmla="*/ 0 w 47"/>
                <a:gd name="T51" fmla="*/ 0 h 30"/>
                <a:gd name="T52" fmla="*/ 0 w 47"/>
                <a:gd name="T53" fmla="*/ 0 h 30"/>
                <a:gd name="T54" fmla="*/ 0 w 47"/>
                <a:gd name="T55" fmla="*/ 0 h 30"/>
                <a:gd name="T56" fmla="*/ 0 w 47"/>
                <a:gd name="T57" fmla="*/ 0 h 30"/>
                <a:gd name="T58" fmla="*/ 0 w 47"/>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30">
                  <a:moveTo>
                    <a:pt x="47" y="2"/>
                  </a:moveTo>
                  <a:lnTo>
                    <a:pt x="44" y="7"/>
                  </a:lnTo>
                  <a:lnTo>
                    <a:pt x="39" y="12"/>
                  </a:lnTo>
                  <a:lnTo>
                    <a:pt x="36" y="14"/>
                  </a:lnTo>
                  <a:lnTo>
                    <a:pt x="33" y="16"/>
                  </a:lnTo>
                  <a:lnTo>
                    <a:pt x="31" y="19"/>
                  </a:lnTo>
                  <a:lnTo>
                    <a:pt x="27" y="21"/>
                  </a:lnTo>
                  <a:lnTo>
                    <a:pt x="25" y="22"/>
                  </a:lnTo>
                  <a:lnTo>
                    <a:pt x="21" y="24"/>
                  </a:lnTo>
                  <a:lnTo>
                    <a:pt x="18" y="25"/>
                  </a:lnTo>
                  <a:lnTo>
                    <a:pt x="14" y="26"/>
                  </a:lnTo>
                  <a:lnTo>
                    <a:pt x="12" y="27"/>
                  </a:lnTo>
                  <a:lnTo>
                    <a:pt x="8" y="27"/>
                  </a:lnTo>
                  <a:lnTo>
                    <a:pt x="4" y="28"/>
                  </a:lnTo>
                  <a:lnTo>
                    <a:pt x="2" y="30"/>
                  </a:lnTo>
                  <a:lnTo>
                    <a:pt x="0" y="27"/>
                  </a:lnTo>
                  <a:lnTo>
                    <a:pt x="0" y="25"/>
                  </a:lnTo>
                  <a:lnTo>
                    <a:pt x="6" y="22"/>
                  </a:lnTo>
                  <a:lnTo>
                    <a:pt x="12" y="21"/>
                  </a:lnTo>
                  <a:lnTo>
                    <a:pt x="16" y="18"/>
                  </a:lnTo>
                  <a:lnTo>
                    <a:pt x="22" y="15"/>
                  </a:lnTo>
                  <a:lnTo>
                    <a:pt x="27" y="12"/>
                  </a:lnTo>
                  <a:lnTo>
                    <a:pt x="33" y="8"/>
                  </a:lnTo>
                  <a:lnTo>
                    <a:pt x="38" y="4"/>
                  </a:lnTo>
                  <a:lnTo>
                    <a:pt x="44" y="1"/>
                  </a:lnTo>
                  <a:lnTo>
                    <a:pt x="46" y="0"/>
                  </a:lnTo>
                  <a:lnTo>
                    <a:pt x="46" y="1"/>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70" name="Freeform 1244"/>
            <p:cNvSpPr>
              <a:spLocks/>
            </p:cNvSpPr>
            <p:nvPr/>
          </p:nvSpPr>
          <p:spPr bwMode="auto">
            <a:xfrm>
              <a:off x="3811" y="2102"/>
              <a:ext cx="8" cy="10"/>
            </a:xfrm>
            <a:custGeom>
              <a:avLst/>
              <a:gdLst>
                <a:gd name="T0" fmla="*/ 0 w 32"/>
                <a:gd name="T1" fmla="*/ 0 h 38"/>
                <a:gd name="T2" fmla="*/ 0 w 32"/>
                <a:gd name="T3" fmla="*/ 0 h 38"/>
                <a:gd name="T4" fmla="*/ 0 w 32"/>
                <a:gd name="T5" fmla="*/ 0 h 38"/>
                <a:gd name="T6" fmla="*/ 0 w 32"/>
                <a:gd name="T7" fmla="*/ 0 h 38"/>
                <a:gd name="T8" fmla="*/ 0 w 32"/>
                <a:gd name="T9" fmla="*/ 0 h 38"/>
                <a:gd name="T10" fmla="*/ 0 w 32"/>
                <a:gd name="T11" fmla="*/ 0 h 38"/>
                <a:gd name="T12" fmla="*/ 0 w 32"/>
                <a:gd name="T13" fmla="*/ 0 h 38"/>
                <a:gd name="T14" fmla="*/ 0 w 32"/>
                <a:gd name="T15" fmla="*/ 0 h 38"/>
                <a:gd name="T16" fmla="*/ 0 w 32"/>
                <a:gd name="T17" fmla="*/ 0 h 38"/>
                <a:gd name="T18" fmla="*/ 0 w 32"/>
                <a:gd name="T19" fmla="*/ 0 h 38"/>
                <a:gd name="T20" fmla="*/ 0 w 32"/>
                <a:gd name="T21" fmla="*/ 0 h 38"/>
                <a:gd name="T22" fmla="*/ 0 w 32"/>
                <a:gd name="T23" fmla="*/ 0 h 38"/>
                <a:gd name="T24" fmla="*/ 0 w 32"/>
                <a:gd name="T25" fmla="*/ 0 h 38"/>
                <a:gd name="T26" fmla="*/ 0 w 32"/>
                <a:gd name="T27" fmla="*/ 0 h 38"/>
                <a:gd name="T28" fmla="*/ 0 w 32"/>
                <a:gd name="T29" fmla="*/ 0 h 38"/>
                <a:gd name="T30" fmla="*/ 0 w 32"/>
                <a:gd name="T31" fmla="*/ 0 h 38"/>
                <a:gd name="T32" fmla="*/ 0 w 32"/>
                <a:gd name="T33" fmla="*/ 0 h 38"/>
                <a:gd name="T34" fmla="*/ 0 w 32"/>
                <a:gd name="T35" fmla="*/ 0 h 38"/>
                <a:gd name="T36" fmla="*/ 0 w 32"/>
                <a:gd name="T37" fmla="*/ 0 h 38"/>
                <a:gd name="T38" fmla="*/ 0 w 32"/>
                <a:gd name="T39" fmla="*/ 0 h 38"/>
                <a:gd name="T40" fmla="*/ 0 w 32"/>
                <a:gd name="T41" fmla="*/ 0 h 38"/>
                <a:gd name="T42" fmla="*/ 0 w 32"/>
                <a:gd name="T43" fmla="*/ 0 h 38"/>
                <a:gd name="T44" fmla="*/ 0 w 32"/>
                <a:gd name="T45" fmla="*/ 0 h 38"/>
                <a:gd name="T46" fmla="*/ 0 w 32"/>
                <a:gd name="T47" fmla="*/ 0 h 38"/>
                <a:gd name="T48" fmla="*/ 0 w 32"/>
                <a:gd name="T49" fmla="*/ 0 h 38"/>
                <a:gd name="T50" fmla="*/ 0 w 32"/>
                <a:gd name="T51" fmla="*/ 0 h 38"/>
                <a:gd name="T52" fmla="*/ 0 w 32"/>
                <a:gd name="T53" fmla="*/ 0 h 38"/>
                <a:gd name="T54" fmla="*/ 0 w 32"/>
                <a:gd name="T55" fmla="*/ 0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 h="38">
                  <a:moveTo>
                    <a:pt x="31" y="35"/>
                  </a:moveTo>
                  <a:lnTo>
                    <a:pt x="32" y="36"/>
                  </a:lnTo>
                  <a:lnTo>
                    <a:pt x="32" y="38"/>
                  </a:lnTo>
                  <a:lnTo>
                    <a:pt x="31" y="38"/>
                  </a:lnTo>
                  <a:lnTo>
                    <a:pt x="29" y="38"/>
                  </a:lnTo>
                  <a:lnTo>
                    <a:pt x="25" y="37"/>
                  </a:lnTo>
                  <a:lnTo>
                    <a:pt x="23" y="35"/>
                  </a:lnTo>
                  <a:lnTo>
                    <a:pt x="19" y="33"/>
                  </a:lnTo>
                  <a:lnTo>
                    <a:pt x="16" y="31"/>
                  </a:lnTo>
                  <a:lnTo>
                    <a:pt x="11" y="25"/>
                  </a:lnTo>
                  <a:lnTo>
                    <a:pt x="7" y="21"/>
                  </a:lnTo>
                  <a:lnTo>
                    <a:pt x="5" y="18"/>
                  </a:lnTo>
                  <a:lnTo>
                    <a:pt x="4" y="13"/>
                  </a:lnTo>
                  <a:lnTo>
                    <a:pt x="1" y="7"/>
                  </a:lnTo>
                  <a:lnTo>
                    <a:pt x="0" y="3"/>
                  </a:lnTo>
                  <a:lnTo>
                    <a:pt x="0" y="2"/>
                  </a:lnTo>
                  <a:lnTo>
                    <a:pt x="1" y="0"/>
                  </a:lnTo>
                  <a:lnTo>
                    <a:pt x="4" y="0"/>
                  </a:lnTo>
                  <a:lnTo>
                    <a:pt x="5" y="2"/>
                  </a:lnTo>
                  <a:lnTo>
                    <a:pt x="6" y="7"/>
                  </a:lnTo>
                  <a:lnTo>
                    <a:pt x="8" y="12"/>
                  </a:lnTo>
                  <a:lnTo>
                    <a:pt x="11" y="15"/>
                  </a:lnTo>
                  <a:lnTo>
                    <a:pt x="14" y="20"/>
                  </a:lnTo>
                  <a:lnTo>
                    <a:pt x="18" y="24"/>
                  </a:lnTo>
                  <a:lnTo>
                    <a:pt x="22" y="29"/>
                  </a:lnTo>
                  <a:lnTo>
                    <a:pt x="26" y="31"/>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71" name="Freeform 1245"/>
            <p:cNvSpPr>
              <a:spLocks/>
            </p:cNvSpPr>
            <p:nvPr/>
          </p:nvSpPr>
          <p:spPr bwMode="auto">
            <a:xfrm>
              <a:off x="3798" y="2096"/>
              <a:ext cx="10" cy="10"/>
            </a:xfrm>
            <a:custGeom>
              <a:avLst/>
              <a:gdLst>
                <a:gd name="T0" fmla="*/ 0 w 42"/>
                <a:gd name="T1" fmla="*/ 0 h 38"/>
                <a:gd name="T2" fmla="*/ 0 w 42"/>
                <a:gd name="T3" fmla="*/ 0 h 38"/>
                <a:gd name="T4" fmla="*/ 0 w 42"/>
                <a:gd name="T5" fmla="*/ 0 h 38"/>
                <a:gd name="T6" fmla="*/ 0 w 42"/>
                <a:gd name="T7" fmla="*/ 0 h 38"/>
                <a:gd name="T8" fmla="*/ 0 w 42"/>
                <a:gd name="T9" fmla="*/ 0 h 38"/>
                <a:gd name="T10" fmla="*/ 0 w 42"/>
                <a:gd name="T11" fmla="*/ 0 h 38"/>
                <a:gd name="T12" fmla="*/ 0 w 42"/>
                <a:gd name="T13" fmla="*/ 0 h 38"/>
                <a:gd name="T14" fmla="*/ 0 w 42"/>
                <a:gd name="T15" fmla="*/ 0 h 38"/>
                <a:gd name="T16" fmla="*/ 0 w 42"/>
                <a:gd name="T17" fmla="*/ 0 h 38"/>
                <a:gd name="T18" fmla="*/ 0 w 42"/>
                <a:gd name="T19" fmla="*/ 0 h 38"/>
                <a:gd name="T20" fmla="*/ 0 w 42"/>
                <a:gd name="T21" fmla="*/ 0 h 38"/>
                <a:gd name="T22" fmla="*/ 0 w 42"/>
                <a:gd name="T23" fmla="*/ 0 h 38"/>
                <a:gd name="T24" fmla="*/ 0 w 42"/>
                <a:gd name="T25" fmla="*/ 0 h 38"/>
                <a:gd name="T26" fmla="*/ 0 w 42"/>
                <a:gd name="T27" fmla="*/ 0 h 38"/>
                <a:gd name="T28" fmla="*/ 0 w 42"/>
                <a:gd name="T29" fmla="*/ 0 h 38"/>
                <a:gd name="T30" fmla="*/ 0 w 42"/>
                <a:gd name="T31" fmla="*/ 0 h 38"/>
                <a:gd name="T32" fmla="*/ 0 w 42"/>
                <a:gd name="T33" fmla="*/ 0 h 38"/>
                <a:gd name="T34" fmla="*/ 0 w 42"/>
                <a:gd name="T35" fmla="*/ 0 h 38"/>
                <a:gd name="T36" fmla="*/ 0 w 42"/>
                <a:gd name="T37" fmla="*/ 0 h 38"/>
                <a:gd name="T38" fmla="*/ 0 w 42"/>
                <a:gd name="T39" fmla="*/ 0 h 38"/>
                <a:gd name="T40" fmla="*/ 0 w 42"/>
                <a:gd name="T41" fmla="*/ 0 h 38"/>
                <a:gd name="T42" fmla="*/ 0 w 42"/>
                <a:gd name="T43" fmla="*/ 0 h 38"/>
                <a:gd name="T44" fmla="*/ 0 w 42"/>
                <a:gd name="T45" fmla="*/ 0 h 38"/>
                <a:gd name="T46" fmla="*/ 0 w 42"/>
                <a:gd name="T47" fmla="*/ 0 h 38"/>
                <a:gd name="T48" fmla="*/ 0 w 42"/>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8">
                  <a:moveTo>
                    <a:pt x="42" y="36"/>
                  </a:moveTo>
                  <a:lnTo>
                    <a:pt x="37" y="38"/>
                  </a:lnTo>
                  <a:lnTo>
                    <a:pt x="34" y="36"/>
                  </a:lnTo>
                  <a:lnTo>
                    <a:pt x="31" y="34"/>
                  </a:lnTo>
                  <a:lnTo>
                    <a:pt x="29" y="32"/>
                  </a:lnTo>
                  <a:lnTo>
                    <a:pt x="25" y="30"/>
                  </a:lnTo>
                  <a:lnTo>
                    <a:pt x="23" y="27"/>
                  </a:lnTo>
                  <a:lnTo>
                    <a:pt x="19" y="24"/>
                  </a:lnTo>
                  <a:lnTo>
                    <a:pt x="17" y="21"/>
                  </a:lnTo>
                  <a:lnTo>
                    <a:pt x="16" y="20"/>
                  </a:lnTo>
                  <a:lnTo>
                    <a:pt x="11" y="16"/>
                  </a:lnTo>
                  <a:lnTo>
                    <a:pt x="6" y="12"/>
                  </a:lnTo>
                  <a:lnTo>
                    <a:pt x="1" y="7"/>
                  </a:lnTo>
                  <a:lnTo>
                    <a:pt x="0" y="2"/>
                  </a:lnTo>
                  <a:lnTo>
                    <a:pt x="1" y="0"/>
                  </a:lnTo>
                  <a:lnTo>
                    <a:pt x="5" y="0"/>
                  </a:lnTo>
                  <a:lnTo>
                    <a:pt x="8" y="5"/>
                  </a:lnTo>
                  <a:lnTo>
                    <a:pt x="12" y="9"/>
                  </a:lnTo>
                  <a:lnTo>
                    <a:pt x="17" y="13"/>
                  </a:lnTo>
                  <a:lnTo>
                    <a:pt x="22" y="18"/>
                  </a:lnTo>
                  <a:lnTo>
                    <a:pt x="26" y="21"/>
                  </a:lnTo>
                  <a:lnTo>
                    <a:pt x="31" y="26"/>
                  </a:lnTo>
                  <a:lnTo>
                    <a:pt x="36" y="31"/>
                  </a:lnTo>
                  <a:lnTo>
                    <a:pt x="4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72" name="Freeform 1246"/>
            <p:cNvSpPr>
              <a:spLocks/>
            </p:cNvSpPr>
            <p:nvPr/>
          </p:nvSpPr>
          <p:spPr bwMode="auto">
            <a:xfrm>
              <a:off x="3802" y="2082"/>
              <a:ext cx="6" cy="11"/>
            </a:xfrm>
            <a:custGeom>
              <a:avLst/>
              <a:gdLst>
                <a:gd name="T0" fmla="*/ 0 w 23"/>
                <a:gd name="T1" fmla="*/ 0 h 47"/>
                <a:gd name="T2" fmla="*/ 0 w 23"/>
                <a:gd name="T3" fmla="*/ 0 h 47"/>
                <a:gd name="T4" fmla="*/ 0 w 23"/>
                <a:gd name="T5" fmla="*/ 0 h 47"/>
                <a:gd name="T6" fmla="*/ 0 w 23"/>
                <a:gd name="T7" fmla="*/ 0 h 47"/>
                <a:gd name="T8" fmla="*/ 0 w 23"/>
                <a:gd name="T9" fmla="*/ 0 h 47"/>
                <a:gd name="T10" fmla="*/ 0 w 23"/>
                <a:gd name="T11" fmla="*/ 0 h 47"/>
                <a:gd name="T12" fmla="*/ 0 w 23"/>
                <a:gd name="T13" fmla="*/ 0 h 47"/>
                <a:gd name="T14" fmla="*/ 0 w 23"/>
                <a:gd name="T15" fmla="*/ 0 h 47"/>
                <a:gd name="T16" fmla="*/ 0 w 23"/>
                <a:gd name="T17" fmla="*/ 0 h 47"/>
                <a:gd name="T18" fmla="*/ 0 w 23"/>
                <a:gd name="T19" fmla="*/ 0 h 47"/>
                <a:gd name="T20" fmla="*/ 0 w 23"/>
                <a:gd name="T21" fmla="*/ 0 h 47"/>
                <a:gd name="T22" fmla="*/ 0 w 23"/>
                <a:gd name="T23" fmla="*/ 0 h 47"/>
                <a:gd name="T24" fmla="*/ 0 w 23"/>
                <a:gd name="T25" fmla="*/ 0 h 47"/>
                <a:gd name="T26" fmla="*/ 0 w 23"/>
                <a:gd name="T27" fmla="*/ 0 h 47"/>
                <a:gd name="T28" fmla="*/ 0 w 23"/>
                <a:gd name="T29" fmla="*/ 0 h 47"/>
                <a:gd name="T30" fmla="*/ 0 w 23"/>
                <a:gd name="T31" fmla="*/ 0 h 47"/>
                <a:gd name="T32" fmla="*/ 0 w 23"/>
                <a:gd name="T33" fmla="*/ 0 h 47"/>
                <a:gd name="T34" fmla="*/ 0 w 23"/>
                <a:gd name="T35" fmla="*/ 0 h 47"/>
                <a:gd name="T36" fmla="*/ 0 w 23"/>
                <a:gd name="T37" fmla="*/ 0 h 47"/>
                <a:gd name="T38" fmla="*/ 0 w 23"/>
                <a:gd name="T39" fmla="*/ 0 h 47"/>
                <a:gd name="T40" fmla="*/ 0 w 23"/>
                <a:gd name="T41" fmla="*/ 0 h 47"/>
                <a:gd name="T42" fmla="*/ 0 w 23"/>
                <a:gd name="T43" fmla="*/ 0 h 47"/>
                <a:gd name="T44" fmla="*/ 0 w 23"/>
                <a:gd name="T45" fmla="*/ 0 h 47"/>
                <a:gd name="T46" fmla="*/ 0 w 23"/>
                <a:gd name="T47" fmla="*/ 0 h 47"/>
                <a:gd name="T48" fmla="*/ 0 w 23"/>
                <a:gd name="T49" fmla="*/ 0 h 47"/>
                <a:gd name="T50" fmla="*/ 0 w 23"/>
                <a:gd name="T51" fmla="*/ 0 h 47"/>
                <a:gd name="T52" fmla="*/ 0 w 23"/>
                <a:gd name="T53" fmla="*/ 0 h 47"/>
                <a:gd name="T54" fmla="*/ 0 w 23"/>
                <a:gd name="T55" fmla="*/ 0 h 47"/>
                <a:gd name="T56" fmla="*/ 0 w 23"/>
                <a:gd name="T57" fmla="*/ 0 h 47"/>
                <a:gd name="T58" fmla="*/ 0 w 23"/>
                <a:gd name="T59" fmla="*/ 0 h 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47">
                  <a:moveTo>
                    <a:pt x="22" y="40"/>
                  </a:moveTo>
                  <a:lnTo>
                    <a:pt x="23" y="43"/>
                  </a:lnTo>
                  <a:lnTo>
                    <a:pt x="23" y="46"/>
                  </a:lnTo>
                  <a:lnTo>
                    <a:pt x="20" y="47"/>
                  </a:lnTo>
                  <a:lnTo>
                    <a:pt x="18" y="46"/>
                  </a:lnTo>
                  <a:lnTo>
                    <a:pt x="16" y="42"/>
                  </a:lnTo>
                  <a:lnTo>
                    <a:pt x="14" y="40"/>
                  </a:lnTo>
                  <a:lnTo>
                    <a:pt x="11" y="36"/>
                  </a:lnTo>
                  <a:lnTo>
                    <a:pt x="10" y="33"/>
                  </a:lnTo>
                  <a:lnTo>
                    <a:pt x="7" y="28"/>
                  </a:lnTo>
                  <a:lnTo>
                    <a:pt x="6" y="25"/>
                  </a:lnTo>
                  <a:lnTo>
                    <a:pt x="5" y="22"/>
                  </a:lnTo>
                  <a:lnTo>
                    <a:pt x="4" y="19"/>
                  </a:lnTo>
                  <a:lnTo>
                    <a:pt x="2" y="15"/>
                  </a:lnTo>
                  <a:lnTo>
                    <a:pt x="0" y="11"/>
                  </a:lnTo>
                  <a:lnTo>
                    <a:pt x="0" y="5"/>
                  </a:lnTo>
                  <a:lnTo>
                    <a:pt x="0" y="3"/>
                  </a:lnTo>
                  <a:lnTo>
                    <a:pt x="1" y="0"/>
                  </a:lnTo>
                  <a:lnTo>
                    <a:pt x="2" y="0"/>
                  </a:lnTo>
                  <a:lnTo>
                    <a:pt x="5" y="1"/>
                  </a:lnTo>
                  <a:lnTo>
                    <a:pt x="7" y="6"/>
                  </a:lnTo>
                  <a:lnTo>
                    <a:pt x="8" y="11"/>
                  </a:lnTo>
                  <a:lnTo>
                    <a:pt x="8" y="15"/>
                  </a:lnTo>
                  <a:lnTo>
                    <a:pt x="10" y="18"/>
                  </a:lnTo>
                  <a:lnTo>
                    <a:pt x="11" y="23"/>
                  </a:lnTo>
                  <a:lnTo>
                    <a:pt x="12" y="27"/>
                  </a:lnTo>
                  <a:lnTo>
                    <a:pt x="14" y="31"/>
                  </a:lnTo>
                  <a:lnTo>
                    <a:pt x="18" y="36"/>
                  </a:lnTo>
                  <a:lnTo>
                    <a:pt x="2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73" name="Freeform 1247"/>
            <p:cNvSpPr>
              <a:spLocks/>
            </p:cNvSpPr>
            <p:nvPr/>
          </p:nvSpPr>
          <p:spPr bwMode="auto">
            <a:xfrm>
              <a:off x="3797" y="2085"/>
              <a:ext cx="3" cy="6"/>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w 14"/>
                <a:gd name="T31" fmla="*/ 0 h 21"/>
                <a:gd name="T32" fmla="*/ 0 w 14"/>
                <a:gd name="T33" fmla="*/ 0 h 21"/>
                <a:gd name="T34" fmla="*/ 0 w 14"/>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21">
                  <a:moveTo>
                    <a:pt x="12" y="18"/>
                  </a:moveTo>
                  <a:lnTo>
                    <a:pt x="14" y="19"/>
                  </a:lnTo>
                  <a:lnTo>
                    <a:pt x="14" y="21"/>
                  </a:lnTo>
                  <a:lnTo>
                    <a:pt x="11" y="21"/>
                  </a:lnTo>
                  <a:lnTo>
                    <a:pt x="6" y="18"/>
                  </a:lnTo>
                  <a:lnTo>
                    <a:pt x="4" y="14"/>
                  </a:lnTo>
                  <a:lnTo>
                    <a:pt x="2" y="8"/>
                  </a:lnTo>
                  <a:lnTo>
                    <a:pt x="2" y="3"/>
                  </a:lnTo>
                  <a:lnTo>
                    <a:pt x="0" y="1"/>
                  </a:lnTo>
                  <a:lnTo>
                    <a:pt x="2" y="0"/>
                  </a:lnTo>
                  <a:lnTo>
                    <a:pt x="4" y="0"/>
                  </a:lnTo>
                  <a:lnTo>
                    <a:pt x="6" y="2"/>
                  </a:lnTo>
                  <a:lnTo>
                    <a:pt x="8" y="7"/>
                  </a:lnTo>
                  <a:lnTo>
                    <a:pt x="9" y="10"/>
                  </a:lnTo>
                  <a:lnTo>
                    <a:pt x="10" y="13"/>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74" name="Freeform 1248"/>
            <p:cNvSpPr>
              <a:spLocks/>
            </p:cNvSpPr>
            <p:nvPr/>
          </p:nvSpPr>
          <p:spPr bwMode="auto">
            <a:xfrm>
              <a:off x="3789" y="2082"/>
              <a:ext cx="6" cy="11"/>
            </a:xfrm>
            <a:custGeom>
              <a:avLst/>
              <a:gdLst>
                <a:gd name="T0" fmla="*/ 0 w 25"/>
                <a:gd name="T1" fmla="*/ 0 h 46"/>
                <a:gd name="T2" fmla="*/ 0 w 25"/>
                <a:gd name="T3" fmla="*/ 0 h 46"/>
                <a:gd name="T4" fmla="*/ 0 w 25"/>
                <a:gd name="T5" fmla="*/ 0 h 46"/>
                <a:gd name="T6" fmla="*/ 0 w 25"/>
                <a:gd name="T7" fmla="*/ 0 h 46"/>
                <a:gd name="T8" fmla="*/ 0 w 25"/>
                <a:gd name="T9" fmla="*/ 0 h 46"/>
                <a:gd name="T10" fmla="*/ 0 w 25"/>
                <a:gd name="T11" fmla="*/ 0 h 46"/>
                <a:gd name="T12" fmla="*/ 0 w 25"/>
                <a:gd name="T13" fmla="*/ 0 h 46"/>
                <a:gd name="T14" fmla="*/ 0 w 25"/>
                <a:gd name="T15" fmla="*/ 0 h 46"/>
                <a:gd name="T16" fmla="*/ 0 w 25"/>
                <a:gd name="T17" fmla="*/ 0 h 46"/>
                <a:gd name="T18" fmla="*/ 0 w 25"/>
                <a:gd name="T19" fmla="*/ 0 h 46"/>
                <a:gd name="T20" fmla="*/ 0 w 25"/>
                <a:gd name="T21" fmla="*/ 0 h 46"/>
                <a:gd name="T22" fmla="*/ 0 w 25"/>
                <a:gd name="T23" fmla="*/ 0 h 46"/>
                <a:gd name="T24" fmla="*/ 0 w 25"/>
                <a:gd name="T25" fmla="*/ 0 h 46"/>
                <a:gd name="T26" fmla="*/ 0 w 25"/>
                <a:gd name="T27" fmla="*/ 0 h 46"/>
                <a:gd name="T28" fmla="*/ 0 w 25"/>
                <a:gd name="T29" fmla="*/ 0 h 46"/>
                <a:gd name="T30" fmla="*/ 0 w 25"/>
                <a:gd name="T31" fmla="*/ 0 h 46"/>
                <a:gd name="T32" fmla="*/ 0 w 25"/>
                <a:gd name="T33" fmla="*/ 0 h 46"/>
                <a:gd name="T34" fmla="*/ 0 w 25"/>
                <a:gd name="T35" fmla="*/ 0 h 46"/>
                <a:gd name="T36" fmla="*/ 0 w 25"/>
                <a:gd name="T37" fmla="*/ 0 h 46"/>
                <a:gd name="T38" fmla="*/ 0 w 25"/>
                <a:gd name="T39" fmla="*/ 0 h 46"/>
                <a:gd name="T40" fmla="*/ 0 w 25"/>
                <a:gd name="T41" fmla="*/ 0 h 46"/>
                <a:gd name="T42" fmla="*/ 0 w 25"/>
                <a:gd name="T43" fmla="*/ 0 h 46"/>
                <a:gd name="T44" fmla="*/ 0 w 25"/>
                <a:gd name="T45" fmla="*/ 0 h 46"/>
                <a:gd name="T46" fmla="*/ 0 w 25"/>
                <a:gd name="T47" fmla="*/ 0 h 46"/>
                <a:gd name="T48" fmla="*/ 0 w 25"/>
                <a:gd name="T49" fmla="*/ 0 h 46"/>
                <a:gd name="T50" fmla="*/ 0 w 25"/>
                <a:gd name="T51" fmla="*/ 0 h 46"/>
                <a:gd name="T52" fmla="*/ 0 w 25"/>
                <a:gd name="T53" fmla="*/ 0 h 46"/>
                <a:gd name="T54" fmla="*/ 0 w 25"/>
                <a:gd name="T55" fmla="*/ 0 h 46"/>
                <a:gd name="T56" fmla="*/ 0 w 25"/>
                <a:gd name="T57" fmla="*/ 0 h 46"/>
                <a:gd name="T58" fmla="*/ 0 w 25"/>
                <a:gd name="T59" fmla="*/ 0 h 46"/>
                <a:gd name="T60" fmla="*/ 0 w 25"/>
                <a:gd name="T61" fmla="*/ 0 h 46"/>
                <a:gd name="T62" fmla="*/ 0 w 2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46">
                  <a:moveTo>
                    <a:pt x="23" y="42"/>
                  </a:moveTo>
                  <a:lnTo>
                    <a:pt x="25" y="45"/>
                  </a:lnTo>
                  <a:lnTo>
                    <a:pt x="23" y="46"/>
                  </a:lnTo>
                  <a:lnTo>
                    <a:pt x="22" y="46"/>
                  </a:lnTo>
                  <a:lnTo>
                    <a:pt x="21" y="46"/>
                  </a:lnTo>
                  <a:lnTo>
                    <a:pt x="15" y="42"/>
                  </a:lnTo>
                  <a:lnTo>
                    <a:pt x="12" y="37"/>
                  </a:lnTo>
                  <a:lnTo>
                    <a:pt x="9" y="34"/>
                  </a:lnTo>
                  <a:lnTo>
                    <a:pt x="8" y="30"/>
                  </a:lnTo>
                  <a:lnTo>
                    <a:pt x="6" y="27"/>
                  </a:lnTo>
                  <a:lnTo>
                    <a:pt x="6" y="25"/>
                  </a:lnTo>
                  <a:lnTo>
                    <a:pt x="4" y="22"/>
                  </a:lnTo>
                  <a:lnTo>
                    <a:pt x="3" y="19"/>
                  </a:lnTo>
                  <a:lnTo>
                    <a:pt x="3" y="16"/>
                  </a:lnTo>
                  <a:lnTo>
                    <a:pt x="2" y="13"/>
                  </a:lnTo>
                  <a:lnTo>
                    <a:pt x="1" y="10"/>
                  </a:lnTo>
                  <a:lnTo>
                    <a:pt x="0" y="6"/>
                  </a:lnTo>
                  <a:lnTo>
                    <a:pt x="0" y="4"/>
                  </a:lnTo>
                  <a:lnTo>
                    <a:pt x="0" y="3"/>
                  </a:lnTo>
                  <a:lnTo>
                    <a:pt x="1" y="0"/>
                  </a:lnTo>
                  <a:lnTo>
                    <a:pt x="2" y="0"/>
                  </a:lnTo>
                  <a:lnTo>
                    <a:pt x="3" y="0"/>
                  </a:lnTo>
                  <a:lnTo>
                    <a:pt x="4" y="3"/>
                  </a:lnTo>
                  <a:lnTo>
                    <a:pt x="6" y="7"/>
                  </a:lnTo>
                  <a:lnTo>
                    <a:pt x="7" y="12"/>
                  </a:lnTo>
                  <a:lnTo>
                    <a:pt x="8" y="18"/>
                  </a:lnTo>
                  <a:lnTo>
                    <a:pt x="10" y="23"/>
                  </a:lnTo>
                  <a:lnTo>
                    <a:pt x="13" y="28"/>
                  </a:lnTo>
                  <a:lnTo>
                    <a:pt x="15" y="33"/>
                  </a:lnTo>
                  <a:lnTo>
                    <a:pt x="19" y="37"/>
                  </a:lnTo>
                  <a:lnTo>
                    <a:pt x="2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75" name="Freeform 1249"/>
            <p:cNvSpPr>
              <a:spLocks/>
            </p:cNvSpPr>
            <p:nvPr/>
          </p:nvSpPr>
          <p:spPr bwMode="auto">
            <a:xfrm>
              <a:off x="3784" y="2085"/>
              <a:ext cx="11" cy="5"/>
            </a:xfrm>
            <a:custGeom>
              <a:avLst/>
              <a:gdLst>
                <a:gd name="T0" fmla="*/ 0 w 44"/>
                <a:gd name="T1" fmla="*/ 0 h 18"/>
                <a:gd name="T2" fmla="*/ 0 w 44"/>
                <a:gd name="T3" fmla="*/ 0 h 18"/>
                <a:gd name="T4" fmla="*/ 0 w 44"/>
                <a:gd name="T5" fmla="*/ 0 h 18"/>
                <a:gd name="T6" fmla="*/ 0 w 44"/>
                <a:gd name="T7" fmla="*/ 0 h 18"/>
                <a:gd name="T8" fmla="*/ 0 w 44"/>
                <a:gd name="T9" fmla="*/ 0 h 18"/>
                <a:gd name="T10" fmla="*/ 0 w 44"/>
                <a:gd name="T11" fmla="*/ 0 h 18"/>
                <a:gd name="T12" fmla="*/ 0 w 44"/>
                <a:gd name="T13" fmla="*/ 0 h 18"/>
                <a:gd name="T14" fmla="*/ 0 w 44"/>
                <a:gd name="T15" fmla="*/ 0 h 18"/>
                <a:gd name="T16" fmla="*/ 0 w 44"/>
                <a:gd name="T17" fmla="*/ 0 h 18"/>
                <a:gd name="T18" fmla="*/ 0 w 44"/>
                <a:gd name="T19" fmla="*/ 0 h 18"/>
                <a:gd name="T20" fmla="*/ 0 w 44"/>
                <a:gd name="T21" fmla="*/ 0 h 18"/>
                <a:gd name="T22" fmla="*/ 0 w 44"/>
                <a:gd name="T23" fmla="*/ 0 h 18"/>
                <a:gd name="T24" fmla="*/ 0 w 44"/>
                <a:gd name="T25" fmla="*/ 0 h 18"/>
                <a:gd name="T26" fmla="*/ 0 w 44"/>
                <a:gd name="T27" fmla="*/ 0 h 18"/>
                <a:gd name="T28" fmla="*/ 0 w 44"/>
                <a:gd name="T29" fmla="*/ 0 h 18"/>
                <a:gd name="T30" fmla="*/ 0 w 44"/>
                <a:gd name="T31" fmla="*/ 0 h 18"/>
                <a:gd name="T32" fmla="*/ 0 w 44"/>
                <a:gd name="T33" fmla="*/ 0 h 18"/>
                <a:gd name="T34" fmla="*/ 0 w 44"/>
                <a:gd name="T35" fmla="*/ 0 h 18"/>
                <a:gd name="T36" fmla="*/ 0 w 44"/>
                <a:gd name="T37" fmla="*/ 0 h 18"/>
                <a:gd name="T38" fmla="*/ 0 w 44"/>
                <a:gd name="T39" fmla="*/ 0 h 18"/>
                <a:gd name="T40" fmla="*/ 0 w 44"/>
                <a:gd name="T41" fmla="*/ 0 h 18"/>
                <a:gd name="T42" fmla="*/ 0 w 44"/>
                <a:gd name="T43" fmla="*/ 0 h 18"/>
                <a:gd name="T44" fmla="*/ 0 w 44"/>
                <a:gd name="T45" fmla="*/ 0 h 18"/>
                <a:gd name="T46" fmla="*/ 0 w 44"/>
                <a:gd name="T47" fmla="*/ 0 h 18"/>
                <a:gd name="T48" fmla="*/ 0 w 44"/>
                <a:gd name="T49" fmla="*/ 0 h 18"/>
                <a:gd name="T50" fmla="*/ 0 w 44"/>
                <a:gd name="T51" fmla="*/ 0 h 18"/>
                <a:gd name="T52" fmla="*/ 0 w 44"/>
                <a:gd name="T53" fmla="*/ 0 h 18"/>
                <a:gd name="T54" fmla="*/ 0 w 44"/>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4" h="18">
                  <a:moveTo>
                    <a:pt x="44" y="3"/>
                  </a:moveTo>
                  <a:lnTo>
                    <a:pt x="41" y="9"/>
                  </a:lnTo>
                  <a:lnTo>
                    <a:pt x="37" y="12"/>
                  </a:lnTo>
                  <a:lnTo>
                    <a:pt x="33" y="15"/>
                  </a:lnTo>
                  <a:lnTo>
                    <a:pt x="28" y="17"/>
                  </a:lnTo>
                  <a:lnTo>
                    <a:pt x="22" y="17"/>
                  </a:lnTo>
                  <a:lnTo>
                    <a:pt x="17" y="18"/>
                  </a:lnTo>
                  <a:lnTo>
                    <a:pt x="13" y="17"/>
                  </a:lnTo>
                  <a:lnTo>
                    <a:pt x="11" y="17"/>
                  </a:lnTo>
                  <a:lnTo>
                    <a:pt x="7" y="17"/>
                  </a:lnTo>
                  <a:lnTo>
                    <a:pt x="5" y="17"/>
                  </a:lnTo>
                  <a:lnTo>
                    <a:pt x="1" y="16"/>
                  </a:lnTo>
                  <a:lnTo>
                    <a:pt x="0" y="14"/>
                  </a:lnTo>
                  <a:lnTo>
                    <a:pt x="0" y="12"/>
                  </a:lnTo>
                  <a:lnTo>
                    <a:pt x="4" y="12"/>
                  </a:lnTo>
                  <a:lnTo>
                    <a:pt x="9" y="12"/>
                  </a:lnTo>
                  <a:lnTo>
                    <a:pt x="13" y="12"/>
                  </a:lnTo>
                  <a:lnTo>
                    <a:pt x="18" y="12"/>
                  </a:lnTo>
                  <a:lnTo>
                    <a:pt x="23" y="12"/>
                  </a:lnTo>
                  <a:lnTo>
                    <a:pt x="28" y="10"/>
                  </a:lnTo>
                  <a:lnTo>
                    <a:pt x="31" y="9"/>
                  </a:lnTo>
                  <a:lnTo>
                    <a:pt x="35" y="6"/>
                  </a:lnTo>
                  <a:lnTo>
                    <a:pt x="40" y="3"/>
                  </a:lnTo>
                  <a:lnTo>
                    <a:pt x="41" y="0"/>
                  </a:lnTo>
                  <a:lnTo>
                    <a:pt x="43" y="0"/>
                  </a:lnTo>
                  <a:lnTo>
                    <a:pt x="44" y="0"/>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76" name="Freeform 1250"/>
            <p:cNvSpPr>
              <a:spLocks/>
            </p:cNvSpPr>
            <p:nvPr/>
          </p:nvSpPr>
          <p:spPr bwMode="auto">
            <a:xfrm>
              <a:off x="3656" y="2125"/>
              <a:ext cx="8" cy="10"/>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w 30"/>
                <a:gd name="T15" fmla="*/ 0 h 42"/>
                <a:gd name="T16" fmla="*/ 0 w 30"/>
                <a:gd name="T17" fmla="*/ 0 h 42"/>
                <a:gd name="T18" fmla="*/ 0 w 30"/>
                <a:gd name="T19" fmla="*/ 0 h 42"/>
                <a:gd name="T20" fmla="*/ 0 w 30"/>
                <a:gd name="T21" fmla="*/ 0 h 42"/>
                <a:gd name="T22" fmla="*/ 0 w 30"/>
                <a:gd name="T23" fmla="*/ 0 h 42"/>
                <a:gd name="T24" fmla="*/ 0 w 30"/>
                <a:gd name="T25" fmla="*/ 0 h 42"/>
                <a:gd name="T26" fmla="*/ 0 w 30"/>
                <a:gd name="T27" fmla="*/ 0 h 42"/>
                <a:gd name="T28" fmla="*/ 0 w 30"/>
                <a:gd name="T29" fmla="*/ 0 h 42"/>
                <a:gd name="T30" fmla="*/ 0 w 30"/>
                <a:gd name="T31" fmla="*/ 0 h 42"/>
                <a:gd name="T32" fmla="*/ 0 w 30"/>
                <a:gd name="T33" fmla="*/ 0 h 42"/>
                <a:gd name="T34" fmla="*/ 0 w 30"/>
                <a:gd name="T35" fmla="*/ 0 h 42"/>
                <a:gd name="T36" fmla="*/ 0 w 30"/>
                <a:gd name="T37" fmla="*/ 0 h 42"/>
                <a:gd name="T38" fmla="*/ 0 w 30"/>
                <a:gd name="T39" fmla="*/ 0 h 42"/>
                <a:gd name="T40" fmla="*/ 0 w 30"/>
                <a:gd name="T41" fmla="*/ 0 h 42"/>
                <a:gd name="T42" fmla="*/ 0 w 30"/>
                <a:gd name="T43" fmla="*/ 0 h 42"/>
                <a:gd name="T44" fmla="*/ 0 w 30"/>
                <a:gd name="T45" fmla="*/ 0 h 42"/>
                <a:gd name="T46" fmla="*/ 0 w 30"/>
                <a:gd name="T47" fmla="*/ 0 h 42"/>
                <a:gd name="T48" fmla="*/ 0 w 30"/>
                <a:gd name="T49" fmla="*/ 0 h 42"/>
                <a:gd name="T50" fmla="*/ 0 w 30"/>
                <a:gd name="T51" fmla="*/ 0 h 42"/>
                <a:gd name="T52" fmla="*/ 0 w 30"/>
                <a:gd name="T53" fmla="*/ 0 h 42"/>
                <a:gd name="T54" fmla="*/ 0 w 30"/>
                <a:gd name="T55" fmla="*/ 0 h 42"/>
                <a:gd name="T56" fmla="*/ 0 w 30"/>
                <a:gd name="T57" fmla="*/ 0 h 42"/>
                <a:gd name="T58" fmla="*/ 0 w 30"/>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0" h="42">
                  <a:moveTo>
                    <a:pt x="30" y="5"/>
                  </a:moveTo>
                  <a:lnTo>
                    <a:pt x="28" y="9"/>
                  </a:lnTo>
                  <a:lnTo>
                    <a:pt x="25" y="15"/>
                  </a:lnTo>
                  <a:lnTo>
                    <a:pt x="23" y="21"/>
                  </a:lnTo>
                  <a:lnTo>
                    <a:pt x="21" y="26"/>
                  </a:lnTo>
                  <a:lnTo>
                    <a:pt x="16" y="31"/>
                  </a:lnTo>
                  <a:lnTo>
                    <a:pt x="12" y="36"/>
                  </a:lnTo>
                  <a:lnTo>
                    <a:pt x="9" y="38"/>
                  </a:lnTo>
                  <a:lnTo>
                    <a:pt x="5" y="42"/>
                  </a:lnTo>
                  <a:lnTo>
                    <a:pt x="4" y="40"/>
                  </a:lnTo>
                  <a:lnTo>
                    <a:pt x="1" y="40"/>
                  </a:lnTo>
                  <a:lnTo>
                    <a:pt x="0" y="40"/>
                  </a:lnTo>
                  <a:lnTo>
                    <a:pt x="0" y="39"/>
                  </a:lnTo>
                  <a:lnTo>
                    <a:pt x="1" y="37"/>
                  </a:lnTo>
                  <a:lnTo>
                    <a:pt x="5" y="34"/>
                  </a:lnTo>
                  <a:lnTo>
                    <a:pt x="7" y="31"/>
                  </a:lnTo>
                  <a:lnTo>
                    <a:pt x="10" y="28"/>
                  </a:lnTo>
                  <a:lnTo>
                    <a:pt x="13" y="25"/>
                  </a:lnTo>
                  <a:lnTo>
                    <a:pt x="16" y="22"/>
                  </a:lnTo>
                  <a:lnTo>
                    <a:pt x="17" y="19"/>
                  </a:lnTo>
                  <a:lnTo>
                    <a:pt x="19" y="16"/>
                  </a:lnTo>
                  <a:lnTo>
                    <a:pt x="21" y="12"/>
                  </a:lnTo>
                  <a:lnTo>
                    <a:pt x="22" y="8"/>
                  </a:lnTo>
                  <a:lnTo>
                    <a:pt x="24" y="3"/>
                  </a:lnTo>
                  <a:lnTo>
                    <a:pt x="25" y="1"/>
                  </a:lnTo>
                  <a:lnTo>
                    <a:pt x="27" y="0"/>
                  </a:lnTo>
                  <a:lnTo>
                    <a:pt x="29" y="0"/>
                  </a:lnTo>
                  <a:lnTo>
                    <a:pt x="30" y="1"/>
                  </a:lnTo>
                  <a:lnTo>
                    <a:pt x="3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77" name="Freeform 1251"/>
            <p:cNvSpPr>
              <a:spLocks/>
            </p:cNvSpPr>
            <p:nvPr/>
          </p:nvSpPr>
          <p:spPr bwMode="auto">
            <a:xfrm>
              <a:off x="3652" y="2126"/>
              <a:ext cx="5" cy="7"/>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26">
                  <a:moveTo>
                    <a:pt x="20" y="3"/>
                  </a:moveTo>
                  <a:lnTo>
                    <a:pt x="18" y="5"/>
                  </a:lnTo>
                  <a:lnTo>
                    <a:pt x="16" y="9"/>
                  </a:lnTo>
                  <a:lnTo>
                    <a:pt x="15" y="14"/>
                  </a:lnTo>
                  <a:lnTo>
                    <a:pt x="13" y="17"/>
                  </a:lnTo>
                  <a:lnTo>
                    <a:pt x="10" y="20"/>
                  </a:lnTo>
                  <a:lnTo>
                    <a:pt x="8" y="23"/>
                  </a:lnTo>
                  <a:lnTo>
                    <a:pt x="4" y="25"/>
                  </a:lnTo>
                  <a:lnTo>
                    <a:pt x="1" y="26"/>
                  </a:lnTo>
                  <a:lnTo>
                    <a:pt x="0" y="23"/>
                  </a:lnTo>
                  <a:lnTo>
                    <a:pt x="1" y="21"/>
                  </a:lnTo>
                  <a:lnTo>
                    <a:pt x="4" y="17"/>
                  </a:lnTo>
                  <a:lnTo>
                    <a:pt x="9" y="11"/>
                  </a:lnTo>
                  <a:lnTo>
                    <a:pt x="12" y="7"/>
                  </a:lnTo>
                  <a:lnTo>
                    <a:pt x="14" y="3"/>
                  </a:lnTo>
                  <a:lnTo>
                    <a:pt x="15" y="0"/>
                  </a:lnTo>
                  <a:lnTo>
                    <a:pt x="18" y="0"/>
                  </a:lnTo>
                  <a:lnTo>
                    <a:pt x="19" y="1"/>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78" name="Freeform 1252"/>
            <p:cNvSpPr>
              <a:spLocks/>
            </p:cNvSpPr>
            <p:nvPr/>
          </p:nvSpPr>
          <p:spPr bwMode="auto">
            <a:xfrm>
              <a:off x="3645" y="2124"/>
              <a:ext cx="7" cy="6"/>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2">
                  <a:moveTo>
                    <a:pt x="26" y="2"/>
                  </a:moveTo>
                  <a:lnTo>
                    <a:pt x="24" y="5"/>
                  </a:lnTo>
                  <a:lnTo>
                    <a:pt x="23" y="9"/>
                  </a:lnTo>
                  <a:lnTo>
                    <a:pt x="21" y="12"/>
                  </a:lnTo>
                  <a:lnTo>
                    <a:pt x="18" y="16"/>
                  </a:lnTo>
                  <a:lnTo>
                    <a:pt x="15" y="18"/>
                  </a:lnTo>
                  <a:lnTo>
                    <a:pt x="11" y="21"/>
                  </a:lnTo>
                  <a:lnTo>
                    <a:pt x="7" y="22"/>
                  </a:lnTo>
                  <a:lnTo>
                    <a:pt x="5" y="22"/>
                  </a:lnTo>
                  <a:lnTo>
                    <a:pt x="1" y="21"/>
                  </a:lnTo>
                  <a:lnTo>
                    <a:pt x="0" y="19"/>
                  </a:lnTo>
                  <a:lnTo>
                    <a:pt x="0" y="17"/>
                  </a:lnTo>
                  <a:lnTo>
                    <a:pt x="4" y="17"/>
                  </a:lnTo>
                  <a:lnTo>
                    <a:pt x="9" y="16"/>
                  </a:lnTo>
                  <a:lnTo>
                    <a:pt x="12" y="13"/>
                  </a:lnTo>
                  <a:lnTo>
                    <a:pt x="16" y="9"/>
                  </a:lnTo>
                  <a:lnTo>
                    <a:pt x="18" y="4"/>
                  </a:lnTo>
                  <a:lnTo>
                    <a:pt x="21" y="2"/>
                  </a:lnTo>
                  <a:lnTo>
                    <a:pt x="23" y="0"/>
                  </a:lnTo>
                  <a:lnTo>
                    <a:pt x="25"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79" name="Freeform 1253"/>
            <p:cNvSpPr>
              <a:spLocks/>
            </p:cNvSpPr>
            <p:nvPr/>
          </p:nvSpPr>
          <p:spPr bwMode="auto">
            <a:xfrm>
              <a:off x="3652" y="2128"/>
              <a:ext cx="12" cy="4"/>
            </a:xfrm>
            <a:custGeom>
              <a:avLst/>
              <a:gdLst>
                <a:gd name="T0" fmla="*/ 0 w 52"/>
                <a:gd name="T1" fmla="*/ 0 h 17"/>
                <a:gd name="T2" fmla="*/ 0 w 52"/>
                <a:gd name="T3" fmla="*/ 0 h 17"/>
                <a:gd name="T4" fmla="*/ 0 w 52"/>
                <a:gd name="T5" fmla="*/ 0 h 17"/>
                <a:gd name="T6" fmla="*/ 0 w 52"/>
                <a:gd name="T7" fmla="*/ 0 h 17"/>
                <a:gd name="T8" fmla="*/ 0 w 52"/>
                <a:gd name="T9" fmla="*/ 0 h 17"/>
                <a:gd name="T10" fmla="*/ 0 w 52"/>
                <a:gd name="T11" fmla="*/ 0 h 17"/>
                <a:gd name="T12" fmla="*/ 0 w 52"/>
                <a:gd name="T13" fmla="*/ 0 h 17"/>
                <a:gd name="T14" fmla="*/ 0 w 52"/>
                <a:gd name="T15" fmla="*/ 0 h 17"/>
                <a:gd name="T16" fmla="*/ 0 w 52"/>
                <a:gd name="T17" fmla="*/ 0 h 17"/>
                <a:gd name="T18" fmla="*/ 0 w 52"/>
                <a:gd name="T19" fmla="*/ 0 h 17"/>
                <a:gd name="T20" fmla="*/ 0 w 52"/>
                <a:gd name="T21" fmla="*/ 0 h 17"/>
                <a:gd name="T22" fmla="*/ 0 w 52"/>
                <a:gd name="T23" fmla="*/ 0 h 17"/>
                <a:gd name="T24" fmla="*/ 0 w 52"/>
                <a:gd name="T25" fmla="*/ 0 h 17"/>
                <a:gd name="T26" fmla="*/ 0 w 52"/>
                <a:gd name="T27" fmla="*/ 0 h 17"/>
                <a:gd name="T28" fmla="*/ 0 w 52"/>
                <a:gd name="T29" fmla="*/ 0 h 17"/>
                <a:gd name="T30" fmla="*/ 0 w 52"/>
                <a:gd name="T31" fmla="*/ 0 h 17"/>
                <a:gd name="T32" fmla="*/ 0 w 52"/>
                <a:gd name="T33" fmla="*/ 0 h 17"/>
                <a:gd name="T34" fmla="*/ 0 w 52"/>
                <a:gd name="T35" fmla="*/ 0 h 17"/>
                <a:gd name="T36" fmla="*/ 0 w 52"/>
                <a:gd name="T37" fmla="*/ 0 h 17"/>
                <a:gd name="T38" fmla="*/ 0 w 52"/>
                <a:gd name="T39" fmla="*/ 0 h 17"/>
                <a:gd name="T40" fmla="*/ 0 w 52"/>
                <a:gd name="T41" fmla="*/ 0 h 17"/>
                <a:gd name="T42" fmla="*/ 0 w 52"/>
                <a:gd name="T43" fmla="*/ 0 h 17"/>
                <a:gd name="T44" fmla="*/ 0 w 52"/>
                <a:gd name="T45" fmla="*/ 0 h 17"/>
                <a:gd name="T46" fmla="*/ 0 w 52"/>
                <a:gd name="T47" fmla="*/ 0 h 17"/>
                <a:gd name="T48" fmla="*/ 0 w 52"/>
                <a:gd name="T49" fmla="*/ 0 h 17"/>
                <a:gd name="T50" fmla="*/ 0 w 52"/>
                <a:gd name="T51" fmla="*/ 0 h 17"/>
                <a:gd name="T52" fmla="*/ 0 w 52"/>
                <a:gd name="T53" fmla="*/ 0 h 17"/>
                <a:gd name="T54" fmla="*/ 0 w 52"/>
                <a:gd name="T55" fmla="*/ 0 h 17"/>
                <a:gd name="T56" fmla="*/ 0 w 52"/>
                <a:gd name="T57" fmla="*/ 0 h 17"/>
                <a:gd name="T58" fmla="*/ 0 w 52"/>
                <a:gd name="T59" fmla="*/ 0 h 17"/>
                <a:gd name="T60" fmla="*/ 0 w 52"/>
                <a:gd name="T61" fmla="*/ 0 h 17"/>
                <a:gd name="T62" fmla="*/ 0 w 5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17">
                  <a:moveTo>
                    <a:pt x="47" y="15"/>
                  </a:moveTo>
                  <a:lnTo>
                    <a:pt x="43" y="15"/>
                  </a:lnTo>
                  <a:lnTo>
                    <a:pt x="41" y="17"/>
                  </a:lnTo>
                  <a:lnTo>
                    <a:pt x="39" y="17"/>
                  </a:lnTo>
                  <a:lnTo>
                    <a:pt x="35" y="17"/>
                  </a:lnTo>
                  <a:lnTo>
                    <a:pt x="33" y="17"/>
                  </a:lnTo>
                  <a:lnTo>
                    <a:pt x="29" y="15"/>
                  </a:lnTo>
                  <a:lnTo>
                    <a:pt x="27" y="15"/>
                  </a:lnTo>
                  <a:lnTo>
                    <a:pt x="23" y="14"/>
                  </a:lnTo>
                  <a:lnTo>
                    <a:pt x="21" y="13"/>
                  </a:lnTo>
                  <a:lnTo>
                    <a:pt x="17" y="12"/>
                  </a:lnTo>
                  <a:lnTo>
                    <a:pt x="15" y="11"/>
                  </a:lnTo>
                  <a:lnTo>
                    <a:pt x="12" y="11"/>
                  </a:lnTo>
                  <a:lnTo>
                    <a:pt x="6" y="8"/>
                  </a:lnTo>
                  <a:lnTo>
                    <a:pt x="1" y="6"/>
                  </a:lnTo>
                  <a:lnTo>
                    <a:pt x="0" y="3"/>
                  </a:lnTo>
                  <a:lnTo>
                    <a:pt x="0" y="1"/>
                  </a:lnTo>
                  <a:lnTo>
                    <a:pt x="1" y="0"/>
                  </a:lnTo>
                  <a:lnTo>
                    <a:pt x="4" y="0"/>
                  </a:lnTo>
                  <a:lnTo>
                    <a:pt x="10" y="2"/>
                  </a:lnTo>
                  <a:lnTo>
                    <a:pt x="16" y="5"/>
                  </a:lnTo>
                  <a:lnTo>
                    <a:pt x="21" y="6"/>
                  </a:lnTo>
                  <a:lnTo>
                    <a:pt x="27" y="8"/>
                  </a:lnTo>
                  <a:lnTo>
                    <a:pt x="33" y="9"/>
                  </a:lnTo>
                  <a:lnTo>
                    <a:pt x="39" y="11"/>
                  </a:lnTo>
                  <a:lnTo>
                    <a:pt x="43" y="11"/>
                  </a:lnTo>
                  <a:lnTo>
                    <a:pt x="49" y="11"/>
                  </a:lnTo>
                  <a:lnTo>
                    <a:pt x="51" y="11"/>
                  </a:lnTo>
                  <a:lnTo>
                    <a:pt x="52" y="13"/>
                  </a:lnTo>
                  <a:lnTo>
                    <a:pt x="49" y="14"/>
                  </a:lnTo>
                  <a:lnTo>
                    <a:pt x="4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80" name="Freeform 1254"/>
            <p:cNvSpPr>
              <a:spLocks/>
            </p:cNvSpPr>
            <p:nvPr/>
          </p:nvSpPr>
          <p:spPr bwMode="auto">
            <a:xfrm>
              <a:off x="3644" y="2124"/>
              <a:ext cx="7" cy="7"/>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27">
                  <a:moveTo>
                    <a:pt x="26" y="24"/>
                  </a:moveTo>
                  <a:lnTo>
                    <a:pt x="26" y="26"/>
                  </a:lnTo>
                  <a:lnTo>
                    <a:pt x="25" y="27"/>
                  </a:lnTo>
                  <a:lnTo>
                    <a:pt x="22" y="27"/>
                  </a:lnTo>
                  <a:lnTo>
                    <a:pt x="20" y="27"/>
                  </a:lnTo>
                  <a:lnTo>
                    <a:pt x="18" y="25"/>
                  </a:lnTo>
                  <a:lnTo>
                    <a:pt x="14" y="23"/>
                  </a:lnTo>
                  <a:lnTo>
                    <a:pt x="12" y="19"/>
                  </a:lnTo>
                  <a:lnTo>
                    <a:pt x="8" y="17"/>
                  </a:lnTo>
                  <a:lnTo>
                    <a:pt x="6" y="13"/>
                  </a:lnTo>
                  <a:lnTo>
                    <a:pt x="3" y="8"/>
                  </a:lnTo>
                  <a:lnTo>
                    <a:pt x="1" y="6"/>
                  </a:lnTo>
                  <a:lnTo>
                    <a:pt x="0" y="4"/>
                  </a:lnTo>
                  <a:lnTo>
                    <a:pt x="0" y="0"/>
                  </a:lnTo>
                  <a:lnTo>
                    <a:pt x="3" y="0"/>
                  </a:lnTo>
                  <a:lnTo>
                    <a:pt x="6" y="4"/>
                  </a:lnTo>
                  <a:lnTo>
                    <a:pt x="8" y="6"/>
                  </a:lnTo>
                  <a:lnTo>
                    <a:pt x="10" y="10"/>
                  </a:lnTo>
                  <a:lnTo>
                    <a:pt x="13" y="13"/>
                  </a:lnTo>
                  <a:lnTo>
                    <a:pt x="15" y="15"/>
                  </a:lnTo>
                  <a:lnTo>
                    <a:pt x="19" y="19"/>
                  </a:lnTo>
                  <a:lnTo>
                    <a:pt x="21" y="21"/>
                  </a:lnTo>
                  <a:lnTo>
                    <a:pt x="2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81" name="Freeform 1255"/>
            <p:cNvSpPr>
              <a:spLocks/>
            </p:cNvSpPr>
            <p:nvPr/>
          </p:nvSpPr>
          <p:spPr bwMode="auto">
            <a:xfrm>
              <a:off x="3667" y="2125"/>
              <a:ext cx="3" cy="6"/>
            </a:xfrm>
            <a:custGeom>
              <a:avLst/>
              <a:gdLst>
                <a:gd name="T0" fmla="*/ 0 w 13"/>
                <a:gd name="T1" fmla="*/ 0 h 26"/>
                <a:gd name="T2" fmla="*/ 0 w 13"/>
                <a:gd name="T3" fmla="*/ 0 h 26"/>
                <a:gd name="T4" fmla="*/ 0 w 13"/>
                <a:gd name="T5" fmla="*/ 0 h 26"/>
                <a:gd name="T6" fmla="*/ 0 w 13"/>
                <a:gd name="T7" fmla="*/ 0 h 26"/>
                <a:gd name="T8" fmla="*/ 0 w 13"/>
                <a:gd name="T9" fmla="*/ 0 h 26"/>
                <a:gd name="T10" fmla="*/ 0 w 13"/>
                <a:gd name="T11" fmla="*/ 0 h 26"/>
                <a:gd name="T12" fmla="*/ 0 w 13"/>
                <a:gd name="T13" fmla="*/ 0 h 26"/>
                <a:gd name="T14" fmla="*/ 0 w 13"/>
                <a:gd name="T15" fmla="*/ 0 h 26"/>
                <a:gd name="T16" fmla="*/ 0 w 13"/>
                <a:gd name="T17" fmla="*/ 0 h 26"/>
                <a:gd name="T18" fmla="*/ 0 w 13"/>
                <a:gd name="T19" fmla="*/ 0 h 26"/>
                <a:gd name="T20" fmla="*/ 0 w 13"/>
                <a:gd name="T21" fmla="*/ 0 h 26"/>
                <a:gd name="T22" fmla="*/ 0 w 13"/>
                <a:gd name="T23" fmla="*/ 0 h 26"/>
                <a:gd name="T24" fmla="*/ 0 w 13"/>
                <a:gd name="T25" fmla="*/ 0 h 26"/>
                <a:gd name="T26" fmla="*/ 0 w 13"/>
                <a:gd name="T27" fmla="*/ 0 h 26"/>
                <a:gd name="T28" fmla="*/ 0 w 13"/>
                <a:gd name="T29" fmla="*/ 0 h 26"/>
                <a:gd name="T30" fmla="*/ 0 w 13"/>
                <a:gd name="T31" fmla="*/ 0 h 26"/>
                <a:gd name="T32" fmla="*/ 0 w 13"/>
                <a:gd name="T33" fmla="*/ 0 h 26"/>
                <a:gd name="T34" fmla="*/ 0 w 13"/>
                <a:gd name="T35" fmla="*/ 0 h 26"/>
                <a:gd name="T36" fmla="*/ 0 w 13"/>
                <a:gd name="T37" fmla="*/ 0 h 26"/>
                <a:gd name="T38" fmla="*/ 0 w 13"/>
                <a:gd name="T39" fmla="*/ 0 h 26"/>
                <a:gd name="T40" fmla="*/ 0 w 13"/>
                <a:gd name="T41" fmla="*/ 0 h 26"/>
                <a:gd name="T42" fmla="*/ 0 w 13"/>
                <a:gd name="T43" fmla="*/ 0 h 26"/>
                <a:gd name="T44" fmla="*/ 0 w 13"/>
                <a:gd name="T45" fmla="*/ 0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26">
                  <a:moveTo>
                    <a:pt x="13" y="21"/>
                  </a:moveTo>
                  <a:lnTo>
                    <a:pt x="11" y="26"/>
                  </a:lnTo>
                  <a:lnTo>
                    <a:pt x="8" y="25"/>
                  </a:lnTo>
                  <a:lnTo>
                    <a:pt x="8" y="21"/>
                  </a:lnTo>
                  <a:lnTo>
                    <a:pt x="7" y="19"/>
                  </a:lnTo>
                  <a:lnTo>
                    <a:pt x="7" y="15"/>
                  </a:lnTo>
                  <a:lnTo>
                    <a:pt x="6" y="11"/>
                  </a:lnTo>
                  <a:lnTo>
                    <a:pt x="5" y="9"/>
                  </a:lnTo>
                  <a:lnTo>
                    <a:pt x="3" y="6"/>
                  </a:lnTo>
                  <a:lnTo>
                    <a:pt x="0" y="2"/>
                  </a:lnTo>
                  <a:lnTo>
                    <a:pt x="0" y="0"/>
                  </a:lnTo>
                  <a:lnTo>
                    <a:pt x="3" y="0"/>
                  </a:lnTo>
                  <a:lnTo>
                    <a:pt x="5" y="0"/>
                  </a:lnTo>
                  <a:lnTo>
                    <a:pt x="6" y="1"/>
                  </a:lnTo>
                  <a:lnTo>
                    <a:pt x="8" y="3"/>
                  </a:lnTo>
                  <a:lnTo>
                    <a:pt x="10" y="6"/>
                  </a:lnTo>
                  <a:lnTo>
                    <a:pt x="11" y="9"/>
                  </a:lnTo>
                  <a:lnTo>
                    <a:pt x="11" y="13"/>
                  </a:lnTo>
                  <a:lnTo>
                    <a:pt x="12" y="15"/>
                  </a:lnTo>
                  <a:lnTo>
                    <a:pt x="13" y="19"/>
                  </a:lnTo>
                  <a:lnTo>
                    <a:pt x="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82" name="Freeform 1256"/>
            <p:cNvSpPr>
              <a:spLocks/>
            </p:cNvSpPr>
            <p:nvPr/>
          </p:nvSpPr>
          <p:spPr bwMode="auto">
            <a:xfrm>
              <a:off x="3667" y="2125"/>
              <a:ext cx="5" cy="4"/>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7">
                  <a:moveTo>
                    <a:pt x="20" y="0"/>
                  </a:moveTo>
                  <a:lnTo>
                    <a:pt x="19" y="3"/>
                  </a:lnTo>
                  <a:lnTo>
                    <a:pt x="18" y="6"/>
                  </a:lnTo>
                  <a:lnTo>
                    <a:pt x="16" y="9"/>
                  </a:lnTo>
                  <a:lnTo>
                    <a:pt x="14" y="11"/>
                  </a:lnTo>
                  <a:lnTo>
                    <a:pt x="10" y="15"/>
                  </a:lnTo>
                  <a:lnTo>
                    <a:pt x="4" y="17"/>
                  </a:lnTo>
                  <a:lnTo>
                    <a:pt x="1" y="16"/>
                  </a:lnTo>
                  <a:lnTo>
                    <a:pt x="0" y="15"/>
                  </a:lnTo>
                  <a:lnTo>
                    <a:pt x="0" y="14"/>
                  </a:lnTo>
                  <a:lnTo>
                    <a:pt x="1" y="14"/>
                  </a:lnTo>
                  <a:lnTo>
                    <a:pt x="5" y="11"/>
                  </a:lnTo>
                  <a:lnTo>
                    <a:pt x="10" y="9"/>
                  </a:lnTo>
                  <a:lnTo>
                    <a:pt x="13" y="6"/>
                  </a:lnTo>
                  <a:lnTo>
                    <a:pt x="16" y="2"/>
                  </a:lnTo>
                  <a:lnTo>
                    <a:pt x="18"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83" name="Freeform 1257"/>
            <p:cNvSpPr>
              <a:spLocks/>
            </p:cNvSpPr>
            <p:nvPr/>
          </p:nvSpPr>
          <p:spPr bwMode="auto">
            <a:xfrm>
              <a:off x="3638" y="2116"/>
              <a:ext cx="5" cy="4"/>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4">
                  <a:moveTo>
                    <a:pt x="18" y="1"/>
                  </a:moveTo>
                  <a:lnTo>
                    <a:pt x="14" y="6"/>
                  </a:lnTo>
                  <a:lnTo>
                    <a:pt x="10" y="10"/>
                  </a:lnTo>
                  <a:lnTo>
                    <a:pt x="6" y="13"/>
                  </a:lnTo>
                  <a:lnTo>
                    <a:pt x="2" y="14"/>
                  </a:lnTo>
                  <a:lnTo>
                    <a:pt x="0" y="12"/>
                  </a:lnTo>
                  <a:lnTo>
                    <a:pt x="3" y="8"/>
                  </a:lnTo>
                  <a:lnTo>
                    <a:pt x="4" y="6"/>
                  </a:lnTo>
                  <a:lnTo>
                    <a:pt x="8" y="4"/>
                  </a:lnTo>
                  <a:lnTo>
                    <a:pt x="10" y="1"/>
                  </a:lnTo>
                  <a:lnTo>
                    <a:pt x="14" y="1"/>
                  </a:lnTo>
                  <a:lnTo>
                    <a:pt x="16"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84" name="Freeform 1258"/>
            <p:cNvSpPr>
              <a:spLocks/>
            </p:cNvSpPr>
            <p:nvPr/>
          </p:nvSpPr>
          <p:spPr bwMode="auto">
            <a:xfrm>
              <a:off x="3772" y="2121"/>
              <a:ext cx="4" cy="6"/>
            </a:xfrm>
            <a:custGeom>
              <a:avLst/>
              <a:gdLst>
                <a:gd name="T0" fmla="*/ 0 w 16"/>
                <a:gd name="T1" fmla="*/ 0 h 25"/>
                <a:gd name="T2" fmla="*/ 0 w 16"/>
                <a:gd name="T3" fmla="*/ 0 h 25"/>
                <a:gd name="T4" fmla="*/ 0 w 16"/>
                <a:gd name="T5" fmla="*/ 0 h 25"/>
                <a:gd name="T6" fmla="*/ 0 w 16"/>
                <a:gd name="T7" fmla="*/ 0 h 25"/>
                <a:gd name="T8" fmla="*/ 0 w 16"/>
                <a:gd name="T9" fmla="*/ 0 h 25"/>
                <a:gd name="T10" fmla="*/ 0 w 16"/>
                <a:gd name="T11" fmla="*/ 0 h 25"/>
                <a:gd name="T12" fmla="*/ 0 w 16"/>
                <a:gd name="T13" fmla="*/ 0 h 25"/>
                <a:gd name="T14" fmla="*/ 0 w 16"/>
                <a:gd name="T15" fmla="*/ 0 h 25"/>
                <a:gd name="T16" fmla="*/ 0 w 16"/>
                <a:gd name="T17" fmla="*/ 0 h 25"/>
                <a:gd name="T18" fmla="*/ 0 w 16"/>
                <a:gd name="T19" fmla="*/ 0 h 25"/>
                <a:gd name="T20" fmla="*/ 0 w 16"/>
                <a:gd name="T21" fmla="*/ 0 h 25"/>
                <a:gd name="T22" fmla="*/ 0 w 16"/>
                <a:gd name="T23" fmla="*/ 0 h 25"/>
                <a:gd name="T24" fmla="*/ 0 w 16"/>
                <a:gd name="T25" fmla="*/ 0 h 25"/>
                <a:gd name="T26" fmla="*/ 0 w 16"/>
                <a:gd name="T27" fmla="*/ 0 h 25"/>
                <a:gd name="T28" fmla="*/ 0 w 16"/>
                <a:gd name="T29" fmla="*/ 0 h 25"/>
                <a:gd name="T30" fmla="*/ 0 w 16"/>
                <a:gd name="T31" fmla="*/ 0 h 25"/>
                <a:gd name="T32" fmla="*/ 0 w 16"/>
                <a:gd name="T33" fmla="*/ 0 h 25"/>
                <a:gd name="T34" fmla="*/ 0 w 16"/>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5">
                  <a:moveTo>
                    <a:pt x="16" y="3"/>
                  </a:moveTo>
                  <a:lnTo>
                    <a:pt x="15" y="5"/>
                  </a:lnTo>
                  <a:lnTo>
                    <a:pt x="15" y="9"/>
                  </a:lnTo>
                  <a:lnTo>
                    <a:pt x="13" y="12"/>
                  </a:lnTo>
                  <a:lnTo>
                    <a:pt x="12" y="16"/>
                  </a:lnTo>
                  <a:lnTo>
                    <a:pt x="10" y="18"/>
                  </a:lnTo>
                  <a:lnTo>
                    <a:pt x="7" y="22"/>
                  </a:lnTo>
                  <a:lnTo>
                    <a:pt x="5" y="24"/>
                  </a:lnTo>
                  <a:lnTo>
                    <a:pt x="3" y="25"/>
                  </a:lnTo>
                  <a:lnTo>
                    <a:pt x="0" y="22"/>
                  </a:lnTo>
                  <a:lnTo>
                    <a:pt x="3" y="19"/>
                  </a:lnTo>
                  <a:lnTo>
                    <a:pt x="6" y="15"/>
                  </a:lnTo>
                  <a:lnTo>
                    <a:pt x="7" y="10"/>
                  </a:lnTo>
                  <a:lnTo>
                    <a:pt x="10" y="5"/>
                  </a:lnTo>
                  <a:lnTo>
                    <a:pt x="12" y="1"/>
                  </a:lnTo>
                  <a:lnTo>
                    <a:pt x="15"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85" name="Freeform 1259"/>
            <p:cNvSpPr>
              <a:spLocks/>
            </p:cNvSpPr>
            <p:nvPr/>
          </p:nvSpPr>
          <p:spPr bwMode="auto">
            <a:xfrm>
              <a:off x="3765" y="2119"/>
              <a:ext cx="4" cy="9"/>
            </a:xfrm>
            <a:custGeom>
              <a:avLst/>
              <a:gdLst>
                <a:gd name="T0" fmla="*/ 0 w 18"/>
                <a:gd name="T1" fmla="*/ 0 h 36"/>
                <a:gd name="T2" fmla="*/ 0 w 18"/>
                <a:gd name="T3" fmla="*/ 0 h 36"/>
                <a:gd name="T4" fmla="*/ 0 w 18"/>
                <a:gd name="T5" fmla="*/ 0 h 36"/>
                <a:gd name="T6" fmla="*/ 0 w 18"/>
                <a:gd name="T7" fmla="*/ 0 h 36"/>
                <a:gd name="T8" fmla="*/ 0 w 18"/>
                <a:gd name="T9" fmla="*/ 0 h 36"/>
                <a:gd name="T10" fmla="*/ 0 w 18"/>
                <a:gd name="T11" fmla="*/ 0 h 36"/>
                <a:gd name="T12" fmla="*/ 0 w 18"/>
                <a:gd name="T13" fmla="*/ 0 h 36"/>
                <a:gd name="T14" fmla="*/ 0 w 18"/>
                <a:gd name="T15" fmla="*/ 0 h 36"/>
                <a:gd name="T16" fmla="*/ 0 w 18"/>
                <a:gd name="T17" fmla="*/ 0 h 36"/>
                <a:gd name="T18" fmla="*/ 0 w 18"/>
                <a:gd name="T19" fmla="*/ 0 h 36"/>
                <a:gd name="T20" fmla="*/ 0 w 18"/>
                <a:gd name="T21" fmla="*/ 0 h 36"/>
                <a:gd name="T22" fmla="*/ 0 w 18"/>
                <a:gd name="T23" fmla="*/ 0 h 36"/>
                <a:gd name="T24" fmla="*/ 0 w 18"/>
                <a:gd name="T25" fmla="*/ 0 h 36"/>
                <a:gd name="T26" fmla="*/ 0 w 18"/>
                <a:gd name="T27" fmla="*/ 0 h 36"/>
                <a:gd name="T28" fmla="*/ 0 w 18"/>
                <a:gd name="T29" fmla="*/ 0 h 36"/>
                <a:gd name="T30" fmla="*/ 0 w 18"/>
                <a:gd name="T31" fmla="*/ 0 h 36"/>
                <a:gd name="T32" fmla="*/ 0 w 18"/>
                <a:gd name="T33" fmla="*/ 0 h 36"/>
                <a:gd name="T34" fmla="*/ 0 w 18"/>
                <a:gd name="T35" fmla="*/ 0 h 36"/>
                <a:gd name="T36" fmla="*/ 0 w 18"/>
                <a:gd name="T37" fmla="*/ 0 h 36"/>
                <a:gd name="T38" fmla="*/ 0 w 18"/>
                <a:gd name="T39" fmla="*/ 0 h 36"/>
                <a:gd name="T40" fmla="*/ 0 w 18"/>
                <a:gd name="T41" fmla="*/ 0 h 36"/>
                <a:gd name="T42" fmla="*/ 0 w 18"/>
                <a:gd name="T43" fmla="*/ 0 h 36"/>
                <a:gd name="T44" fmla="*/ 0 w 18"/>
                <a:gd name="T45" fmla="*/ 0 h 36"/>
                <a:gd name="T46" fmla="*/ 0 w 18"/>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36">
                  <a:moveTo>
                    <a:pt x="18" y="6"/>
                  </a:moveTo>
                  <a:lnTo>
                    <a:pt x="16" y="11"/>
                  </a:lnTo>
                  <a:lnTo>
                    <a:pt x="16" y="15"/>
                  </a:lnTo>
                  <a:lnTo>
                    <a:pt x="16" y="20"/>
                  </a:lnTo>
                  <a:lnTo>
                    <a:pt x="15" y="25"/>
                  </a:lnTo>
                  <a:lnTo>
                    <a:pt x="12" y="27"/>
                  </a:lnTo>
                  <a:lnTo>
                    <a:pt x="9" y="32"/>
                  </a:lnTo>
                  <a:lnTo>
                    <a:pt x="6" y="33"/>
                  </a:lnTo>
                  <a:lnTo>
                    <a:pt x="2" y="36"/>
                  </a:lnTo>
                  <a:lnTo>
                    <a:pt x="1" y="33"/>
                  </a:lnTo>
                  <a:lnTo>
                    <a:pt x="0" y="33"/>
                  </a:lnTo>
                  <a:lnTo>
                    <a:pt x="3" y="30"/>
                  </a:lnTo>
                  <a:lnTo>
                    <a:pt x="6" y="26"/>
                  </a:lnTo>
                  <a:lnTo>
                    <a:pt x="8" y="23"/>
                  </a:lnTo>
                  <a:lnTo>
                    <a:pt x="10" y="19"/>
                  </a:lnTo>
                  <a:lnTo>
                    <a:pt x="10" y="15"/>
                  </a:lnTo>
                  <a:lnTo>
                    <a:pt x="12" y="11"/>
                  </a:lnTo>
                  <a:lnTo>
                    <a:pt x="10" y="6"/>
                  </a:lnTo>
                  <a:lnTo>
                    <a:pt x="10" y="2"/>
                  </a:lnTo>
                  <a:lnTo>
                    <a:pt x="12" y="0"/>
                  </a:lnTo>
                  <a:lnTo>
                    <a:pt x="14" y="0"/>
                  </a:lnTo>
                  <a:lnTo>
                    <a:pt x="16" y="1"/>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86" name="Freeform 1260"/>
            <p:cNvSpPr>
              <a:spLocks/>
            </p:cNvSpPr>
            <p:nvPr/>
          </p:nvSpPr>
          <p:spPr bwMode="auto">
            <a:xfrm>
              <a:off x="3757" y="2118"/>
              <a:ext cx="6" cy="6"/>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23" y="6"/>
                  </a:moveTo>
                  <a:lnTo>
                    <a:pt x="21" y="10"/>
                  </a:lnTo>
                  <a:lnTo>
                    <a:pt x="16" y="14"/>
                  </a:lnTo>
                  <a:lnTo>
                    <a:pt x="14" y="17"/>
                  </a:lnTo>
                  <a:lnTo>
                    <a:pt x="11" y="19"/>
                  </a:lnTo>
                  <a:lnTo>
                    <a:pt x="8" y="22"/>
                  </a:lnTo>
                  <a:lnTo>
                    <a:pt x="5" y="24"/>
                  </a:lnTo>
                  <a:lnTo>
                    <a:pt x="0" y="19"/>
                  </a:lnTo>
                  <a:lnTo>
                    <a:pt x="5" y="16"/>
                  </a:lnTo>
                  <a:lnTo>
                    <a:pt x="11" y="11"/>
                  </a:lnTo>
                  <a:lnTo>
                    <a:pt x="15" y="7"/>
                  </a:lnTo>
                  <a:lnTo>
                    <a:pt x="18" y="2"/>
                  </a:lnTo>
                  <a:lnTo>
                    <a:pt x="19" y="0"/>
                  </a:lnTo>
                  <a:lnTo>
                    <a:pt x="22" y="1"/>
                  </a:lnTo>
                  <a:lnTo>
                    <a:pt x="23" y="4"/>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87" name="Freeform 1261"/>
            <p:cNvSpPr>
              <a:spLocks/>
            </p:cNvSpPr>
            <p:nvPr/>
          </p:nvSpPr>
          <p:spPr bwMode="auto">
            <a:xfrm>
              <a:off x="3772" y="2123"/>
              <a:ext cx="5"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w 22"/>
                <a:gd name="T33" fmla="*/ 0 h 9"/>
                <a:gd name="T34" fmla="*/ 0 w 22"/>
                <a:gd name="T35" fmla="*/ 0 h 9"/>
                <a:gd name="T36" fmla="*/ 0 w 22"/>
                <a:gd name="T37" fmla="*/ 0 h 9"/>
                <a:gd name="T38" fmla="*/ 0 w 22"/>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 h="9">
                  <a:moveTo>
                    <a:pt x="22" y="7"/>
                  </a:moveTo>
                  <a:lnTo>
                    <a:pt x="21" y="9"/>
                  </a:lnTo>
                  <a:lnTo>
                    <a:pt x="19" y="9"/>
                  </a:lnTo>
                  <a:lnTo>
                    <a:pt x="17" y="9"/>
                  </a:lnTo>
                  <a:lnTo>
                    <a:pt x="15" y="9"/>
                  </a:lnTo>
                  <a:lnTo>
                    <a:pt x="11" y="8"/>
                  </a:lnTo>
                  <a:lnTo>
                    <a:pt x="9" y="7"/>
                  </a:lnTo>
                  <a:lnTo>
                    <a:pt x="5" y="6"/>
                  </a:lnTo>
                  <a:lnTo>
                    <a:pt x="4" y="4"/>
                  </a:lnTo>
                  <a:lnTo>
                    <a:pt x="0" y="2"/>
                  </a:lnTo>
                  <a:lnTo>
                    <a:pt x="3" y="0"/>
                  </a:lnTo>
                  <a:lnTo>
                    <a:pt x="4" y="0"/>
                  </a:lnTo>
                  <a:lnTo>
                    <a:pt x="6" y="0"/>
                  </a:lnTo>
                  <a:lnTo>
                    <a:pt x="10" y="1"/>
                  </a:lnTo>
                  <a:lnTo>
                    <a:pt x="15" y="4"/>
                  </a:lnTo>
                  <a:lnTo>
                    <a:pt x="17" y="4"/>
                  </a:lnTo>
                  <a:lnTo>
                    <a:pt x="19" y="6"/>
                  </a:lnTo>
                  <a:lnTo>
                    <a:pt x="21" y="6"/>
                  </a:ln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88" name="Freeform 1262"/>
            <p:cNvSpPr>
              <a:spLocks/>
            </p:cNvSpPr>
            <p:nvPr/>
          </p:nvSpPr>
          <p:spPr bwMode="auto">
            <a:xfrm>
              <a:off x="3763" y="2122"/>
              <a:ext cx="8" cy="4"/>
            </a:xfrm>
            <a:custGeom>
              <a:avLst/>
              <a:gdLst>
                <a:gd name="T0" fmla="*/ 0 w 31"/>
                <a:gd name="T1" fmla="*/ 0 h 14"/>
                <a:gd name="T2" fmla="*/ 0 w 31"/>
                <a:gd name="T3" fmla="*/ 0 h 14"/>
                <a:gd name="T4" fmla="*/ 0 w 31"/>
                <a:gd name="T5" fmla="*/ 0 h 14"/>
                <a:gd name="T6" fmla="*/ 0 w 31"/>
                <a:gd name="T7" fmla="*/ 0 h 14"/>
                <a:gd name="T8" fmla="*/ 0 w 31"/>
                <a:gd name="T9" fmla="*/ 0 h 14"/>
                <a:gd name="T10" fmla="*/ 0 w 31"/>
                <a:gd name="T11" fmla="*/ 0 h 14"/>
                <a:gd name="T12" fmla="*/ 0 w 31"/>
                <a:gd name="T13" fmla="*/ 0 h 14"/>
                <a:gd name="T14" fmla="*/ 0 w 31"/>
                <a:gd name="T15" fmla="*/ 0 h 14"/>
                <a:gd name="T16" fmla="*/ 0 w 31"/>
                <a:gd name="T17" fmla="*/ 0 h 14"/>
                <a:gd name="T18" fmla="*/ 0 w 31"/>
                <a:gd name="T19" fmla="*/ 0 h 14"/>
                <a:gd name="T20" fmla="*/ 0 w 31"/>
                <a:gd name="T21" fmla="*/ 0 h 14"/>
                <a:gd name="T22" fmla="*/ 0 w 31"/>
                <a:gd name="T23" fmla="*/ 0 h 14"/>
                <a:gd name="T24" fmla="*/ 0 w 31"/>
                <a:gd name="T25" fmla="*/ 0 h 14"/>
                <a:gd name="T26" fmla="*/ 0 w 31"/>
                <a:gd name="T27" fmla="*/ 0 h 14"/>
                <a:gd name="T28" fmla="*/ 0 w 31"/>
                <a:gd name="T29" fmla="*/ 0 h 14"/>
                <a:gd name="T30" fmla="*/ 0 w 31"/>
                <a:gd name="T31" fmla="*/ 0 h 14"/>
                <a:gd name="T32" fmla="*/ 0 w 31"/>
                <a:gd name="T33" fmla="*/ 0 h 14"/>
                <a:gd name="T34" fmla="*/ 0 w 31"/>
                <a:gd name="T35" fmla="*/ 0 h 14"/>
                <a:gd name="T36" fmla="*/ 0 w 31"/>
                <a:gd name="T37" fmla="*/ 0 h 14"/>
                <a:gd name="T38" fmla="*/ 0 w 31"/>
                <a:gd name="T39" fmla="*/ 0 h 14"/>
                <a:gd name="T40" fmla="*/ 0 w 31"/>
                <a:gd name="T41" fmla="*/ 0 h 14"/>
                <a:gd name="T42" fmla="*/ 0 w 31"/>
                <a:gd name="T43" fmla="*/ 0 h 14"/>
                <a:gd name="T44" fmla="*/ 0 w 31"/>
                <a:gd name="T45" fmla="*/ 0 h 14"/>
                <a:gd name="T46" fmla="*/ 0 w 31"/>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14">
                  <a:moveTo>
                    <a:pt x="28" y="11"/>
                  </a:moveTo>
                  <a:lnTo>
                    <a:pt x="31" y="13"/>
                  </a:lnTo>
                  <a:lnTo>
                    <a:pt x="28" y="14"/>
                  </a:lnTo>
                  <a:lnTo>
                    <a:pt x="25" y="14"/>
                  </a:lnTo>
                  <a:lnTo>
                    <a:pt x="20" y="14"/>
                  </a:lnTo>
                  <a:lnTo>
                    <a:pt x="15" y="14"/>
                  </a:lnTo>
                  <a:lnTo>
                    <a:pt x="12" y="13"/>
                  </a:lnTo>
                  <a:lnTo>
                    <a:pt x="7" y="11"/>
                  </a:lnTo>
                  <a:lnTo>
                    <a:pt x="4" y="8"/>
                  </a:lnTo>
                  <a:lnTo>
                    <a:pt x="1" y="6"/>
                  </a:lnTo>
                  <a:lnTo>
                    <a:pt x="0" y="3"/>
                  </a:lnTo>
                  <a:lnTo>
                    <a:pt x="0" y="1"/>
                  </a:lnTo>
                  <a:lnTo>
                    <a:pt x="1" y="0"/>
                  </a:lnTo>
                  <a:lnTo>
                    <a:pt x="3" y="0"/>
                  </a:lnTo>
                  <a:lnTo>
                    <a:pt x="4" y="1"/>
                  </a:lnTo>
                  <a:lnTo>
                    <a:pt x="7" y="3"/>
                  </a:lnTo>
                  <a:lnTo>
                    <a:pt x="10" y="6"/>
                  </a:lnTo>
                  <a:lnTo>
                    <a:pt x="13" y="7"/>
                  </a:lnTo>
                  <a:lnTo>
                    <a:pt x="16" y="8"/>
                  </a:lnTo>
                  <a:lnTo>
                    <a:pt x="19" y="8"/>
                  </a:lnTo>
                  <a:lnTo>
                    <a:pt x="22" y="9"/>
                  </a:lnTo>
                  <a:lnTo>
                    <a:pt x="26" y="9"/>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89" name="Freeform 1263"/>
            <p:cNvSpPr>
              <a:spLocks/>
            </p:cNvSpPr>
            <p:nvPr/>
          </p:nvSpPr>
          <p:spPr bwMode="auto">
            <a:xfrm>
              <a:off x="3757" y="2117"/>
              <a:ext cx="6" cy="7"/>
            </a:xfrm>
            <a:custGeom>
              <a:avLst/>
              <a:gdLst>
                <a:gd name="T0" fmla="*/ 0 w 24"/>
                <a:gd name="T1" fmla="*/ 0 h 30"/>
                <a:gd name="T2" fmla="*/ 0 w 24"/>
                <a:gd name="T3" fmla="*/ 0 h 30"/>
                <a:gd name="T4" fmla="*/ 0 w 24"/>
                <a:gd name="T5" fmla="*/ 0 h 30"/>
                <a:gd name="T6" fmla="*/ 0 w 24"/>
                <a:gd name="T7" fmla="*/ 0 h 30"/>
                <a:gd name="T8" fmla="*/ 0 w 24"/>
                <a:gd name="T9" fmla="*/ 0 h 30"/>
                <a:gd name="T10" fmla="*/ 0 w 24"/>
                <a:gd name="T11" fmla="*/ 0 h 30"/>
                <a:gd name="T12" fmla="*/ 0 w 24"/>
                <a:gd name="T13" fmla="*/ 0 h 30"/>
                <a:gd name="T14" fmla="*/ 0 w 24"/>
                <a:gd name="T15" fmla="*/ 0 h 30"/>
                <a:gd name="T16" fmla="*/ 0 w 24"/>
                <a:gd name="T17" fmla="*/ 0 h 30"/>
                <a:gd name="T18" fmla="*/ 0 w 24"/>
                <a:gd name="T19" fmla="*/ 0 h 30"/>
                <a:gd name="T20" fmla="*/ 0 w 24"/>
                <a:gd name="T21" fmla="*/ 0 h 30"/>
                <a:gd name="T22" fmla="*/ 0 w 24"/>
                <a:gd name="T23" fmla="*/ 0 h 30"/>
                <a:gd name="T24" fmla="*/ 0 w 24"/>
                <a:gd name="T25" fmla="*/ 0 h 30"/>
                <a:gd name="T26" fmla="*/ 0 w 24"/>
                <a:gd name="T27" fmla="*/ 0 h 30"/>
                <a:gd name="T28" fmla="*/ 0 w 24"/>
                <a:gd name="T29" fmla="*/ 0 h 30"/>
                <a:gd name="T30" fmla="*/ 0 w 24"/>
                <a:gd name="T31" fmla="*/ 0 h 30"/>
                <a:gd name="T32" fmla="*/ 0 w 24"/>
                <a:gd name="T33" fmla="*/ 0 h 30"/>
                <a:gd name="T34" fmla="*/ 0 w 24"/>
                <a:gd name="T35" fmla="*/ 0 h 30"/>
                <a:gd name="T36" fmla="*/ 0 w 24"/>
                <a:gd name="T37" fmla="*/ 0 h 30"/>
                <a:gd name="T38" fmla="*/ 0 w 24"/>
                <a:gd name="T39" fmla="*/ 0 h 30"/>
                <a:gd name="T40" fmla="*/ 0 w 24"/>
                <a:gd name="T41" fmla="*/ 0 h 30"/>
                <a:gd name="T42" fmla="*/ 0 w 24"/>
                <a:gd name="T43" fmla="*/ 0 h 30"/>
                <a:gd name="T44" fmla="*/ 0 w 24"/>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0">
                  <a:moveTo>
                    <a:pt x="23" y="28"/>
                  </a:moveTo>
                  <a:lnTo>
                    <a:pt x="24" y="29"/>
                  </a:lnTo>
                  <a:lnTo>
                    <a:pt x="23" y="30"/>
                  </a:lnTo>
                  <a:lnTo>
                    <a:pt x="19" y="30"/>
                  </a:lnTo>
                  <a:lnTo>
                    <a:pt x="17" y="29"/>
                  </a:lnTo>
                  <a:lnTo>
                    <a:pt x="14" y="27"/>
                  </a:lnTo>
                  <a:lnTo>
                    <a:pt x="11" y="24"/>
                  </a:lnTo>
                  <a:lnTo>
                    <a:pt x="9" y="21"/>
                  </a:lnTo>
                  <a:lnTo>
                    <a:pt x="8" y="16"/>
                  </a:lnTo>
                  <a:lnTo>
                    <a:pt x="4" y="12"/>
                  </a:lnTo>
                  <a:lnTo>
                    <a:pt x="3" y="9"/>
                  </a:lnTo>
                  <a:lnTo>
                    <a:pt x="2" y="5"/>
                  </a:lnTo>
                  <a:lnTo>
                    <a:pt x="0" y="4"/>
                  </a:lnTo>
                  <a:lnTo>
                    <a:pt x="4" y="0"/>
                  </a:lnTo>
                  <a:lnTo>
                    <a:pt x="6" y="4"/>
                  </a:lnTo>
                  <a:lnTo>
                    <a:pt x="8" y="6"/>
                  </a:lnTo>
                  <a:lnTo>
                    <a:pt x="10" y="10"/>
                  </a:lnTo>
                  <a:lnTo>
                    <a:pt x="11" y="13"/>
                  </a:lnTo>
                  <a:lnTo>
                    <a:pt x="12" y="16"/>
                  </a:lnTo>
                  <a:lnTo>
                    <a:pt x="16" y="21"/>
                  </a:lnTo>
                  <a:lnTo>
                    <a:pt x="18" y="24"/>
                  </a:lnTo>
                  <a:lnTo>
                    <a:pt x="2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90" name="Freeform 1264"/>
            <p:cNvSpPr>
              <a:spLocks/>
            </p:cNvSpPr>
            <p:nvPr/>
          </p:nvSpPr>
          <p:spPr bwMode="auto">
            <a:xfrm>
              <a:off x="3751" y="2110"/>
              <a:ext cx="8" cy="5"/>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9">
                  <a:moveTo>
                    <a:pt x="29" y="3"/>
                  </a:moveTo>
                  <a:lnTo>
                    <a:pt x="24" y="5"/>
                  </a:lnTo>
                  <a:lnTo>
                    <a:pt x="21" y="6"/>
                  </a:lnTo>
                  <a:lnTo>
                    <a:pt x="18" y="8"/>
                  </a:lnTo>
                  <a:lnTo>
                    <a:pt x="14" y="9"/>
                  </a:lnTo>
                  <a:lnTo>
                    <a:pt x="11" y="11"/>
                  </a:lnTo>
                  <a:lnTo>
                    <a:pt x="7" y="13"/>
                  </a:lnTo>
                  <a:lnTo>
                    <a:pt x="3" y="15"/>
                  </a:lnTo>
                  <a:lnTo>
                    <a:pt x="1" y="19"/>
                  </a:lnTo>
                  <a:lnTo>
                    <a:pt x="0" y="14"/>
                  </a:lnTo>
                  <a:lnTo>
                    <a:pt x="1" y="11"/>
                  </a:lnTo>
                  <a:lnTo>
                    <a:pt x="3" y="8"/>
                  </a:lnTo>
                  <a:lnTo>
                    <a:pt x="7" y="6"/>
                  </a:lnTo>
                  <a:lnTo>
                    <a:pt x="11" y="5"/>
                  </a:lnTo>
                  <a:lnTo>
                    <a:pt x="13" y="3"/>
                  </a:lnTo>
                  <a:lnTo>
                    <a:pt x="18" y="1"/>
                  </a:lnTo>
                  <a:lnTo>
                    <a:pt x="20" y="0"/>
                  </a:lnTo>
                  <a:lnTo>
                    <a:pt x="24" y="0"/>
                  </a:lnTo>
                  <a:lnTo>
                    <a:pt x="27"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91" name="Freeform 1265"/>
            <p:cNvSpPr>
              <a:spLocks/>
            </p:cNvSpPr>
            <p:nvPr/>
          </p:nvSpPr>
          <p:spPr bwMode="auto">
            <a:xfrm>
              <a:off x="3754" y="2107"/>
              <a:ext cx="3" cy="8"/>
            </a:xfrm>
            <a:custGeom>
              <a:avLst/>
              <a:gdLst>
                <a:gd name="T0" fmla="*/ 0 w 13"/>
                <a:gd name="T1" fmla="*/ 0 h 33"/>
                <a:gd name="T2" fmla="*/ 0 w 13"/>
                <a:gd name="T3" fmla="*/ 0 h 33"/>
                <a:gd name="T4" fmla="*/ 0 w 13"/>
                <a:gd name="T5" fmla="*/ 0 h 33"/>
                <a:gd name="T6" fmla="*/ 0 w 13"/>
                <a:gd name="T7" fmla="*/ 0 h 33"/>
                <a:gd name="T8" fmla="*/ 0 w 13"/>
                <a:gd name="T9" fmla="*/ 0 h 33"/>
                <a:gd name="T10" fmla="*/ 0 w 13"/>
                <a:gd name="T11" fmla="*/ 0 h 33"/>
                <a:gd name="T12" fmla="*/ 0 w 13"/>
                <a:gd name="T13" fmla="*/ 0 h 33"/>
                <a:gd name="T14" fmla="*/ 0 w 13"/>
                <a:gd name="T15" fmla="*/ 0 h 33"/>
                <a:gd name="T16" fmla="*/ 0 w 13"/>
                <a:gd name="T17" fmla="*/ 0 h 33"/>
                <a:gd name="T18" fmla="*/ 0 w 13"/>
                <a:gd name="T19" fmla="*/ 0 h 33"/>
                <a:gd name="T20" fmla="*/ 0 w 13"/>
                <a:gd name="T21" fmla="*/ 0 h 33"/>
                <a:gd name="T22" fmla="*/ 0 w 13"/>
                <a:gd name="T23" fmla="*/ 0 h 33"/>
                <a:gd name="T24" fmla="*/ 0 w 13"/>
                <a:gd name="T25" fmla="*/ 0 h 33"/>
                <a:gd name="T26" fmla="*/ 0 w 13"/>
                <a:gd name="T27" fmla="*/ 0 h 33"/>
                <a:gd name="T28" fmla="*/ 0 w 13"/>
                <a:gd name="T29" fmla="*/ 0 h 33"/>
                <a:gd name="T30" fmla="*/ 0 w 13"/>
                <a:gd name="T31" fmla="*/ 0 h 33"/>
                <a:gd name="T32" fmla="*/ 0 w 13"/>
                <a:gd name="T33" fmla="*/ 0 h 33"/>
                <a:gd name="T34" fmla="*/ 0 w 13"/>
                <a:gd name="T35" fmla="*/ 0 h 33"/>
                <a:gd name="T36" fmla="*/ 0 w 13"/>
                <a:gd name="T37" fmla="*/ 0 h 33"/>
                <a:gd name="T38" fmla="*/ 0 w 13"/>
                <a:gd name="T39" fmla="*/ 0 h 33"/>
                <a:gd name="T40" fmla="*/ 0 w 13"/>
                <a:gd name="T41" fmla="*/ 0 h 33"/>
                <a:gd name="T42" fmla="*/ 0 w 13"/>
                <a:gd name="T43" fmla="*/ 0 h 33"/>
                <a:gd name="T44" fmla="*/ 0 w 13"/>
                <a:gd name="T45" fmla="*/ 0 h 33"/>
                <a:gd name="T46" fmla="*/ 0 w 13"/>
                <a:gd name="T47" fmla="*/ 0 h 33"/>
                <a:gd name="T48" fmla="*/ 0 w 13"/>
                <a:gd name="T49" fmla="*/ 0 h 33"/>
                <a:gd name="T50" fmla="*/ 0 w 1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33">
                  <a:moveTo>
                    <a:pt x="13" y="31"/>
                  </a:moveTo>
                  <a:lnTo>
                    <a:pt x="13" y="33"/>
                  </a:lnTo>
                  <a:lnTo>
                    <a:pt x="12" y="33"/>
                  </a:lnTo>
                  <a:lnTo>
                    <a:pt x="11" y="33"/>
                  </a:lnTo>
                  <a:lnTo>
                    <a:pt x="10" y="33"/>
                  </a:lnTo>
                  <a:lnTo>
                    <a:pt x="6" y="30"/>
                  </a:lnTo>
                  <a:lnTo>
                    <a:pt x="4" y="25"/>
                  </a:lnTo>
                  <a:lnTo>
                    <a:pt x="1" y="19"/>
                  </a:lnTo>
                  <a:lnTo>
                    <a:pt x="0" y="15"/>
                  </a:lnTo>
                  <a:lnTo>
                    <a:pt x="0" y="10"/>
                  </a:lnTo>
                  <a:lnTo>
                    <a:pt x="1" y="7"/>
                  </a:lnTo>
                  <a:lnTo>
                    <a:pt x="1" y="3"/>
                  </a:lnTo>
                  <a:lnTo>
                    <a:pt x="3" y="2"/>
                  </a:lnTo>
                  <a:lnTo>
                    <a:pt x="5" y="0"/>
                  </a:lnTo>
                  <a:lnTo>
                    <a:pt x="6" y="1"/>
                  </a:lnTo>
                  <a:lnTo>
                    <a:pt x="6" y="2"/>
                  </a:lnTo>
                  <a:lnTo>
                    <a:pt x="7" y="4"/>
                  </a:lnTo>
                  <a:lnTo>
                    <a:pt x="6" y="7"/>
                  </a:lnTo>
                  <a:lnTo>
                    <a:pt x="6" y="12"/>
                  </a:lnTo>
                  <a:lnTo>
                    <a:pt x="6" y="14"/>
                  </a:lnTo>
                  <a:lnTo>
                    <a:pt x="7" y="18"/>
                  </a:lnTo>
                  <a:lnTo>
                    <a:pt x="9" y="21"/>
                  </a:lnTo>
                  <a:lnTo>
                    <a:pt x="10" y="25"/>
                  </a:lnTo>
                  <a:lnTo>
                    <a:pt x="11" y="28"/>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92" name="Freeform 1266"/>
            <p:cNvSpPr>
              <a:spLocks/>
            </p:cNvSpPr>
            <p:nvPr/>
          </p:nvSpPr>
          <p:spPr bwMode="auto">
            <a:xfrm>
              <a:off x="3755" y="2115"/>
              <a:ext cx="6" cy="2"/>
            </a:xfrm>
            <a:custGeom>
              <a:avLst/>
              <a:gdLst>
                <a:gd name="T0" fmla="*/ 0 w 23"/>
                <a:gd name="T1" fmla="*/ 0 h 11"/>
                <a:gd name="T2" fmla="*/ 0 w 23"/>
                <a:gd name="T3" fmla="*/ 0 h 11"/>
                <a:gd name="T4" fmla="*/ 0 w 23"/>
                <a:gd name="T5" fmla="*/ 0 h 11"/>
                <a:gd name="T6" fmla="*/ 0 w 23"/>
                <a:gd name="T7" fmla="*/ 0 h 11"/>
                <a:gd name="T8" fmla="*/ 0 w 23"/>
                <a:gd name="T9" fmla="*/ 0 h 11"/>
                <a:gd name="T10" fmla="*/ 0 w 23"/>
                <a:gd name="T11" fmla="*/ 0 h 11"/>
                <a:gd name="T12" fmla="*/ 0 w 23"/>
                <a:gd name="T13" fmla="*/ 0 h 11"/>
                <a:gd name="T14" fmla="*/ 0 w 23"/>
                <a:gd name="T15" fmla="*/ 0 h 11"/>
                <a:gd name="T16" fmla="*/ 0 w 23"/>
                <a:gd name="T17" fmla="*/ 0 h 11"/>
                <a:gd name="T18" fmla="*/ 0 w 23"/>
                <a:gd name="T19" fmla="*/ 0 h 11"/>
                <a:gd name="T20" fmla="*/ 0 w 23"/>
                <a:gd name="T21" fmla="*/ 0 h 11"/>
                <a:gd name="T22" fmla="*/ 0 w 23"/>
                <a:gd name="T23" fmla="*/ 0 h 11"/>
                <a:gd name="T24" fmla="*/ 0 w 23"/>
                <a:gd name="T25" fmla="*/ 0 h 11"/>
                <a:gd name="T26" fmla="*/ 0 w 23"/>
                <a:gd name="T27" fmla="*/ 0 h 11"/>
                <a:gd name="T28" fmla="*/ 0 w 23"/>
                <a:gd name="T29" fmla="*/ 0 h 11"/>
                <a:gd name="T30" fmla="*/ 0 w 23"/>
                <a:gd name="T31" fmla="*/ 0 h 11"/>
                <a:gd name="T32" fmla="*/ 0 w 23"/>
                <a:gd name="T33" fmla="*/ 0 h 11"/>
                <a:gd name="T34" fmla="*/ 0 w 23"/>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11">
                  <a:moveTo>
                    <a:pt x="23" y="4"/>
                  </a:moveTo>
                  <a:lnTo>
                    <a:pt x="21" y="5"/>
                  </a:lnTo>
                  <a:lnTo>
                    <a:pt x="18" y="7"/>
                  </a:lnTo>
                  <a:lnTo>
                    <a:pt x="14" y="7"/>
                  </a:lnTo>
                  <a:lnTo>
                    <a:pt x="10" y="8"/>
                  </a:lnTo>
                  <a:lnTo>
                    <a:pt x="6" y="10"/>
                  </a:lnTo>
                  <a:lnTo>
                    <a:pt x="3" y="11"/>
                  </a:lnTo>
                  <a:lnTo>
                    <a:pt x="0" y="10"/>
                  </a:lnTo>
                  <a:lnTo>
                    <a:pt x="2" y="7"/>
                  </a:lnTo>
                  <a:lnTo>
                    <a:pt x="4" y="6"/>
                  </a:lnTo>
                  <a:lnTo>
                    <a:pt x="8" y="4"/>
                  </a:lnTo>
                  <a:lnTo>
                    <a:pt x="10" y="1"/>
                  </a:lnTo>
                  <a:lnTo>
                    <a:pt x="15" y="1"/>
                  </a:lnTo>
                  <a:lnTo>
                    <a:pt x="17" y="0"/>
                  </a:lnTo>
                  <a:lnTo>
                    <a:pt x="21" y="1"/>
                  </a:lnTo>
                  <a:lnTo>
                    <a:pt x="22" y="1"/>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93" name="Freeform 1267"/>
            <p:cNvSpPr>
              <a:spLocks/>
            </p:cNvSpPr>
            <p:nvPr/>
          </p:nvSpPr>
          <p:spPr bwMode="auto">
            <a:xfrm>
              <a:off x="3783" y="2115"/>
              <a:ext cx="5" cy="7"/>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w 17"/>
                <a:gd name="T35" fmla="*/ 0 h 28"/>
                <a:gd name="T36" fmla="*/ 0 w 17"/>
                <a:gd name="T37" fmla="*/ 0 h 28"/>
                <a:gd name="T38" fmla="*/ 0 w 17"/>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28">
                  <a:moveTo>
                    <a:pt x="17" y="23"/>
                  </a:moveTo>
                  <a:lnTo>
                    <a:pt x="15" y="24"/>
                  </a:lnTo>
                  <a:lnTo>
                    <a:pt x="15" y="25"/>
                  </a:lnTo>
                  <a:lnTo>
                    <a:pt x="14" y="26"/>
                  </a:lnTo>
                  <a:lnTo>
                    <a:pt x="13" y="28"/>
                  </a:lnTo>
                  <a:lnTo>
                    <a:pt x="11" y="23"/>
                  </a:lnTo>
                  <a:lnTo>
                    <a:pt x="7" y="17"/>
                  </a:lnTo>
                  <a:lnTo>
                    <a:pt x="5" y="13"/>
                  </a:lnTo>
                  <a:lnTo>
                    <a:pt x="3" y="10"/>
                  </a:lnTo>
                  <a:lnTo>
                    <a:pt x="2" y="7"/>
                  </a:lnTo>
                  <a:lnTo>
                    <a:pt x="1" y="4"/>
                  </a:lnTo>
                  <a:lnTo>
                    <a:pt x="0" y="1"/>
                  </a:lnTo>
                  <a:lnTo>
                    <a:pt x="1" y="0"/>
                  </a:lnTo>
                  <a:lnTo>
                    <a:pt x="3" y="1"/>
                  </a:lnTo>
                  <a:lnTo>
                    <a:pt x="7" y="4"/>
                  </a:lnTo>
                  <a:lnTo>
                    <a:pt x="9" y="7"/>
                  </a:lnTo>
                  <a:lnTo>
                    <a:pt x="13" y="13"/>
                  </a:lnTo>
                  <a:lnTo>
                    <a:pt x="15" y="19"/>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94" name="Freeform 1268"/>
            <p:cNvSpPr>
              <a:spLocks/>
            </p:cNvSpPr>
            <p:nvPr/>
          </p:nvSpPr>
          <p:spPr bwMode="auto">
            <a:xfrm>
              <a:off x="3779" y="2118"/>
              <a:ext cx="5" cy="9"/>
            </a:xfrm>
            <a:custGeom>
              <a:avLst/>
              <a:gdLst>
                <a:gd name="T0" fmla="*/ 0 w 19"/>
                <a:gd name="T1" fmla="*/ 0 h 36"/>
                <a:gd name="T2" fmla="*/ 0 w 19"/>
                <a:gd name="T3" fmla="*/ 0 h 36"/>
                <a:gd name="T4" fmla="*/ 0 w 19"/>
                <a:gd name="T5" fmla="*/ 0 h 36"/>
                <a:gd name="T6" fmla="*/ 0 w 19"/>
                <a:gd name="T7" fmla="*/ 0 h 36"/>
                <a:gd name="T8" fmla="*/ 0 w 19"/>
                <a:gd name="T9" fmla="*/ 0 h 36"/>
                <a:gd name="T10" fmla="*/ 0 w 19"/>
                <a:gd name="T11" fmla="*/ 0 h 36"/>
                <a:gd name="T12" fmla="*/ 0 w 19"/>
                <a:gd name="T13" fmla="*/ 0 h 36"/>
                <a:gd name="T14" fmla="*/ 0 w 19"/>
                <a:gd name="T15" fmla="*/ 0 h 36"/>
                <a:gd name="T16" fmla="*/ 0 w 19"/>
                <a:gd name="T17" fmla="*/ 0 h 36"/>
                <a:gd name="T18" fmla="*/ 0 w 19"/>
                <a:gd name="T19" fmla="*/ 0 h 36"/>
                <a:gd name="T20" fmla="*/ 0 w 19"/>
                <a:gd name="T21" fmla="*/ 0 h 36"/>
                <a:gd name="T22" fmla="*/ 0 w 19"/>
                <a:gd name="T23" fmla="*/ 0 h 36"/>
                <a:gd name="T24" fmla="*/ 0 w 19"/>
                <a:gd name="T25" fmla="*/ 0 h 36"/>
                <a:gd name="T26" fmla="*/ 0 w 19"/>
                <a:gd name="T27" fmla="*/ 0 h 36"/>
                <a:gd name="T28" fmla="*/ 0 w 19"/>
                <a:gd name="T29" fmla="*/ 0 h 36"/>
                <a:gd name="T30" fmla="*/ 0 w 19"/>
                <a:gd name="T31" fmla="*/ 0 h 36"/>
                <a:gd name="T32" fmla="*/ 0 w 19"/>
                <a:gd name="T33" fmla="*/ 0 h 36"/>
                <a:gd name="T34" fmla="*/ 0 w 19"/>
                <a:gd name="T35" fmla="*/ 0 h 36"/>
                <a:gd name="T36" fmla="*/ 0 w 19"/>
                <a:gd name="T37" fmla="*/ 0 h 36"/>
                <a:gd name="T38" fmla="*/ 0 w 19"/>
                <a:gd name="T39" fmla="*/ 0 h 36"/>
                <a:gd name="T40" fmla="*/ 0 w 19"/>
                <a:gd name="T41" fmla="*/ 0 h 36"/>
                <a:gd name="T42" fmla="*/ 0 w 19"/>
                <a:gd name="T43" fmla="*/ 0 h 36"/>
                <a:gd name="T44" fmla="*/ 0 w 19"/>
                <a:gd name="T45" fmla="*/ 0 h 36"/>
                <a:gd name="T46" fmla="*/ 0 w 19"/>
                <a:gd name="T47" fmla="*/ 0 h 36"/>
                <a:gd name="T48" fmla="*/ 0 w 19"/>
                <a:gd name="T49" fmla="*/ 0 h 36"/>
                <a:gd name="T50" fmla="*/ 0 w 19"/>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36">
                  <a:moveTo>
                    <a:pt x="19" y="29"/>
                  </a:moveTo>
                  <a:lnTo>
                    <a:pt x="18" y="30"/>
                  </a:lnTo>
                  <a:lnTo>
                    <a:pt x="17" y="31"/>
                  </a:lnTo>
                  <a:lnTo>
                    <a:pt x="16" y="34"/>
                  </a:lnTo>
                  <a:lnTo>
                    <a:pt x="14" y="36"/>
                  </a:lnTo>
                  <a:lnTo>
                    <a:pt x="13" y="34"/>
                  </a:lnTo>
                  <a:lnTo>
                    <a:pt x="12" y="31"/>
                  </a:lnTo>
                  <a:lnTo>
                    <a:pt x="12" y="28"/>
                  </a:lnTo>
                  <a:lnTo>
                    <a:pt x="11" y="24"/>
                  </a:lnTo>
                  <a:lnTo>
                    <a:pt x="8" y="20"/>
                  </a:lnTo>
                  <a:lnTo>
                    <a:pt x="7" y="16"/>
                  </a:lnTo>
                  <a:lnTo>
                    <a:pt x="4" y="11"/>
                  </a:lnTo>
                  <a:lnTo>
                    <a:pt x="1" y="7"/>
                  </a:lnTo>
                  <a:lnTo>
                    <a:pt x="0" y="4"/>
                  </a:lnTo>
                  <a:lnTo>
                    <a:pt x="0" y="0"/>
                  </a:lnTo>
                  <a:lnTo>
                    <a:pt x="2" y="0"/>
                  </a:lnTo>
                  <a:lnTo>
                    <a:pt x="7" y="4"/>
                  </a:lnTo>
                  <a:lnTo>
                    <a:pt x="8" y="6"/>
                  </a:lnTo>
                  <a:lnTo>
                    <a:pt x="11" y="10"/>
                  </a:lnTo>
                  <a:lnTo>
                    <a:pt x="12" y="12"/>
                  </a:lnTo>
                  <a:lnTo>
                    <a:pt x="14" y="16"/>
                  </a:lnTo>
                  <a:lnTo>
                    <a:pt x="16" y="19"/>
                  </a:lnTo>
                  <a:lnTo>
                    <a:pt x="17" y="22"/>
                  </a:lnTo>
                  <a:lnTo>
                    <a:pt x="18" y="25"/>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95" name="Freeform 1269"/>
            <p:cNvSpPr>
              <a:spLocks/>
            </p:cNvSpPr>
            <p:nvPr/>
          </p:nvSpPr>
          <p:spPr bwMode="auto">
            <a:xfrm>
              <a:off x="3737" y="1998"/>
              <a:ext cx="40" cy="66"/>
            </a:xfrm>
            <a:custGeom>
              <a:avLst/>
              <a:gdLst>
                <a:gd name="T0" fmla="*/ 0 w 162"/>
                <a:gd name="T1" fmla="*/ 0 h 266"/>
                <a:gd name="T2" fmla="*/ 0 w 162"/>
                <a:gd name="T3" fmla="*/ 0 h 266"/>
                <a:gd name="T4" fmla="*/ 0 w 162"/>
                <a:gd name="T5" fmla="*/ 0 h 266"/>
                <a:gd name="T6" fmla="*/ 0 w 162"/>
                <a:gd name="T7" fmla="*/ 0 h 266"/>
                <a:gd name="T8" fmla="*/ 0 w 162"/>
                <a:gd name="T9" fmla="*/ 0 h 266"/>
                <a:gd name="T10" fmla="*/ 0 w 162"/>
                <a:gd name="T11" fmla="*/ 0 h 266"/>
                <a:gd name="T12" fmla="*/ 0 w 162"/>
                <a:gd name="T13" fmla="*/ 0 h 266"/>
                <a:gd name="T14" fmla="*/ 0 w 162"/>
                <a:gd name="T15" fmla="*/ 0 h 266"/>
                <a:gd name="T16" fmla="*/ 0 w 162"/>
                <a:gd name="T17" fmla="*/ 0 h 266"/>
                <a:gd name="T18" fmla="*/ 0 w 162"/>
                <a:gd name="T19" fmla="*/ 0 h 266"/>
                <a:gd name="T20" fmla="*/ 0 w 162"/>
                <a:gd name="T21" fmla="*/ 0 h 266"/>
                <a:gd name="T22" fmla="*/ 0 w 162"/>
                <a:gd name="T23" fmla="*/ 0 h 266"/>
                <a:gd name="T24" fmla="*/ 0 w 162"/>
                <a:gd name="T25" fmla="*/ 0 h 266"/>
                <a:gd name="T26" fmla="*/ 0 w 162"/>
                <a:gd name="T27" fmla="*/ 0 h 266"/>
                <a:gd name="T28" fmla="*/ 0 w 162"/>
                <a:gd name="T29" fmla="*/ 0 h 266"/>
                <a:gd name="T30" fmla="*/ 0 w 162"/>
                <a:gd name="T31" fmla="*/ 0 h 266"/>
                <a:gd name="T32" fmla="*/ 0 w 162"/>
                <a:gd name="T33" fmla="*/ 0 h 266"/>
                <a:gd name="T34" fmla="*/ 0 w 162"/>
                <a:gd name="T35" fmla="*/ 0 h 266"/>
                <a:gd name="T36" fmla="*/ 0 w 162"/>
                <a:gd name="T37" fmla="*/ 0 h 266"/>
                <a:gd name="T38" fmla="*/ 0 w 162"/>
                <a:gd name="T39" fmla="*/ 0 h 266"/>
                <a:gd name="T40" fmla="*/ 0 w 162"/>
                <a:gd name="T41" fmla="*/ 0 h 266"/>
                <a:gd name="T42" fmla="*/ 0 w 162"/>
                <a:gd name="T43" fmla="*/ 0 h 266"/>
                <a:gd name="T44" fmla="*/ 0 w 162"/>
                <a:gd name="T45" fmla="*/ 0 h 266"/>
                <a:gd name="T46" fmla="*/ 0 w 162"/>
                <a:gd name="T47" fmla="*/ 0 h 266"/>
                <a:gd name="T48" fmla="*/ 0 w 162"/>
                <a:gd name="T49" fmla="*/ 0 h 266"/>
                <a:gd name="T50" fmla="*/ 0 w 162"/>
                <a:gd name="T51" fmla="*/ 0 h 266"/>
                <a:gd name="T52" fmla="*/ 0 w 162"/>
                <a:gd name="T53" fmla="*/ 0 h 266"/>
                <a:gd name="T54" fmla="*/ 0 w 162"/>
                <a:gd name="T55" fmla="*/ 0 h 266"/>
                <a:gd name="T56" fmla="*/ 0 w 162"/>
                <a:gd name="T57" fmla="*/ 0 h 266"/>
                <a:gd name="T58" fmla="*/ 0 w 162"/>
                <a:gd name="T59" fmla="*/ 0 h 266"/>
                <a:gd name="T60" fmla="*/ 0 w 162"/>
                <a:gd name="T61" fmla="*/ 0 h 266"/>
                <a:gd name="T62" fmla="*/ 0 w 162"/>
                <a:gd name="T63" fmla="*/ 0 h 266"/>
                <a:gd name="T64" fmla="*/ 0 w 162"/>
                <a:gd name="T65" fmla="*/ 0 h 266"/>
                <a:gd name="T66" fmla="*/ 0 w 162"/>
                <a:gd name="T67" fmla="*/ 0 h 266"/>
                <a:gd name="T68" fmla="*/ 0 w 162"/>
                <a:gd name="T69" fmla="*/ 0 h 266"/>
                <a:gd name="T70" fmla="*/ 0 w 162"/>
                <a:gd name="T71" fmla="*/ 0 h 266"/>
                <a:gd name="T72" fmla="*/ 0 w 162"/>
                <a:gd name="T73" fmla="*/ 0 h 266"/>
                <a:gd name="T74" fmla="*/ 0 w 162"/>
                <a:gd name="T75" fmla="*/ 0 h 266"/>
                <a:gd name="T76" fmla="*/ 0 w 162"/>
                <a:gd name="T77" fmla="*/ 0 h 266"/>
                <a:gd name="T78" fmla="*/ 0 w 162"/>
                <a:gd name="T79" fmla="*/ 0 h 266"/>
                <a:gd name="T80" fmla="*/ 0 w 162"/>
                <a:gd name="T81" fmla="*/ 0 h 266"/>
                <a:gd name="T82" fmla="*/ 0 w 162"/>
                <a:gd name="T83" fmla="*/ 0 h 266"/>
                <a:gd name="T84" fmla="*/ 0 w 162"/>
                <a:gd name="T85" fmla="*/ 0 h 266"/>
                <a:gd name="T86" fmla="*/ 0 w 162"/>
                <a:gd name="T87" fmla="*/ 0 h 266"/>
                <a:gd name="T88" fmla="*/ 0 w 162"/>
                <a:gd name="T89" fmla="*/ 0 h 266"/>
                <a:gd name="T90" fmla="*/ 0 w 162"/>
                <a:gd name="T91" fmla="*/ 0 h 266"/>
                <a:gd name="T92" fmla="*/ 0 w 162"/>
                <a:gd name="T93" fmla="*/ 0 h 266"/>
                <a:gd name="T94" fmla="*/ 0 w 162"/>
                <a:gd name="T95" fmla="*/ 0 h 266"/>
                <a:gd name="T96" fmla="*/ 0 w 162"/>
                <a:gd name="T97" fmla="*/ 0 h 266"/>
                <a:gd name="T98" fmla="*/ 0 w 162"/>
                <a:gd name="T99" fmla="*/ 0 h 266"/>
                <a:gd name="T100" fmla="*/ 0 w 162"/>
                <a:gd name="T101" fmla="*/ 0 h 266"/>
                <a:gd name="T102" fmla="*/ 0 w 162"/>
                <a:gd name="T103" fmla="*/ 0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2" h="266">
                  <a:moveTo>
                    <a:pt x="158" y="120"/>
                  </a:moveTo>
                  <a:lnTo>
                    <a:pt x="158" y="127"/>
                  </a:lnTo>
                  <a:lnTo>
                    <a:pt x="160" y="133"/>
                  </a:lnTo>
                  <a:lnTo>
                    <a:pt x="160" y="140"/>
                  </a:lnTo>
                  <a:lnTo>
                    <a:pt x="160" y="147"/>
                  </a:lnTo>
                  <a:lnTo>
                    <a:pt x="160" y="153"/>
                  </a:lnTo>
                  <a:lnTo>
                    <a:pt x="161" y="159"/>
                  </a:lnTo>
                  <a:lnTo>
                    <a:pt x="161" y="164"/>
                  </a:lnTo>
                  <a:lnTo>
                    <a:pt x="162" y="170"/>
                  </a:lnTo>
                  <a:lnTo>
                    <a:pt x="162" y="176"/>
                  </a:lnTo>
                  <a:lnTo>
                    <a:pt x="162" y="182"/>
                  </a:lnTo>
                  <a:lnTo>
                    <a:pt x="162" y="188"/>
                  </a:lnTo>
                  <a:lnTo>
                    <a:pt x="162" y="194"/>
                  </a:lnTo>
                  <a:lnTo>
                    <a:pt x="162" y="201"/>
                  </a:lnTo>
                  <a:lnTo>
                    <a:pt x="162" y="207"/>
                  </a:lnTo>
                  <a:lnTo>
                    <a:pt x="161" y="213"/>
                  </a:lnTo>
                  <a:lnTo>
                    <a:pt x="161" y="221"/>
                  </a:lnTo>
                  <a:lnTo>
                    <a:pt x="160" y="224"/>
                  </a:lnTo>
                  <a:lnTo>
                    <a:pt x="160" y="227"/>
                  </a:lnTo>
                  <a:lnTo>
                    <a:pt x="158" y="231"/>
                  </a:lnTo>
                  <a:lnTo>
                    <a:pt x="158" y="233"/>
                  </a:lnTo>
                  <a:lnTo>
                    <a:pt x="156" y="237"/>
                  </a:lnTo>
                  <a:lnTo>
                    <a:pt x="155" y="239"/>
                  </a:lnTo>
                  <a:lnTo>
                    <a:pt x="154" y="243"/>
                  </a:lnTo>
                  <a:lnTo>
                    <a:pt x="152" y="247"/>
                  </a:lnTo>
                  <a:lnTo>
                    <a:pt x="148" y="251"/>
                  </a:lnTo>
                  <a:lnTo>
                    <a:pt x="144" y="257"/>
                  </a:lnTo>
                  <a:lnTo>
                    <a:pt x="139" y="261"/>
                  </a:lnTo>
                  <a:lnTo>
                    <a:pt x="134" y="266"/>
                  </a:lnTo>
                  <a:lnTo>
                    <a:pt x="125" y="266"/>
                  </a:lnTo>
                  <a:lnTo>
                    <a:pt x="118" y="266"/>
                  </a:lnTo>
                  <a:lnTo>
                    <a:pt x="109" y="266"/>
                  </a:lnTo>
                  <a:lnTo>
                    <a:pt x="102" y="265"/>
                  </a:lnTo>
                  <a:lnTo>
                    <a:pt x="95" y="262"/>
                  </a:lnTo>
                  <a:lnTo>
                    <a:pt x="88" y="260"/>
                  </a:lnTo>
                  <a:lnTo>
                    <a:pt x="81" y="257"/>
                  </a:lnTo>
                  <a:lnTo>
                    <a:pt x="75" y="255"/>
                  </a:lnTo>
                  <a:lnTo>
                    <a:pt x="69" y="251"/>
                  </a:lnTo>
                  <a:lnTo>
                    <a:pt x="61" y="249"/>
                  </a:lnTo>
                  <a:lnTo>
                    <a:pt x="55" y="244"/>
                  </a:lnTo>
                  <a:lnTo>
                    <a:pt x="49" y="241"/>
                  </a:lnTo>
                  <a:lnTo>
                    <a:pt x="42" y="237"/>
                  </a:lnTo>
                  <a:lnTo>
                    <a:pt x="35" y="233"/>
                  </a:lnTo>
                  <a:lnTo>
                    <a:pt x="28" y="229"/>
                  </a:lnTo>
                  <a:lnTo>
                    <a:pt x="22" y="225"/>
                  </a:lnTo>
                  <a:lnTo>
                    <a:pt x="20" y="223"/>
                  </a:lnTo>
                  <a:lnTo>
                    <a:pt x="17" y="219"/>
                  </a:lnTo>
                  <a:lnTo>
                    <a:pt x="15" y="215"/>
                  </a:lnTo>
                  <a:lnTo>
                    <a:pt x="14" y="211"/>
                  </a:lnTo>
                  <a:lnTo>
                    <a:pt x="12" y="205"/>
                  </a:lnTo>
                  <a:lnTo>
                    <a:pt x="10" y="197"/>
                  </a:lnTo>
                  <a:lnTo>
                    <a:pt x="9" y="191"/>
                  </a:lnTo>
                  <a:lnTo>
                    <a:pt x="8" y="184"/>
                  </a:lnTo>
                  <a:lnTo>
                    <a:pt x="6" y="176"/>
                  </a:lnTo>
                  <a:lnTo>
                    <a:pt x="4" y="168"/>
                  </a:lnTo>
                  <a:lnTo>
                    <a:pt x="3" y="159"/>
                  </a:lnTo>
                  <a:lnTo>
                    <a:pt x="3" y="151"/>
                  </a:lnTo>
                  <a:lnTo>
                    <a:pt x="2" y="142"/>
                  </a:lnTo>
                  <a:lnTo>
                    <a:pt x="0" y="134"/>
                  </a:lnTo>
                  <a:lnTo>
                    <a:pt x="0" y="127"/>
                  </a:lnTo>
                  <a:lnTo>
                    <a:pt x="0" y="120"/>
                  </a:lnTo>
                  <a:lnTo>
                    <a:pt x="0" y="114"/>
                  </a:lnTo>
                  <a:lnTo>
                    <a:pt x="0" y="108"/>
                  </a:lnTo>
                  <a:lnTo>
                    <a:pt x="0" y="103"/>
                  </a:lnTo>
                  <a:lnTo>
                    <a:pt x="0" y="98"/>
                  </a:lnTo>
                  <a:lnTo>
                    <a:pt x="0" y="92"/>
                  </a:lnTo>
                  <a:lnTo>
                    <a:pt x="0" y="87"/>
                  </a:lnTo>
                  <a:lnTo>
                    <a:pt x="0" y="82"/>
                  </a:lnTo>
                  <a:lnTo>
                    <a:pt x="0" y="78"/>
                  </a:lnTo>
                  <a:lnTo>
                    <a:pt x="0" y="73"/>
                  </a:lnTo>
                  <a:lnTo>
                    <a:pt x="0" y="68"/>
                  </a:lnTo>
                  <a:lnTo>
                    <a:pt x="0" y="63"/>
                  </a:lnTo>
                  <a:lnTo>
                    <a:pt x="0" y="60"/>
                  </a:lnTo>
                  <a:lnTo>
                    <a:pt x="0" y="55"/>
                  </a:lnTo>
                  <a:lnTo>
                    <a:pt x="2" y="50"/>
                  </a:lnTo>
                  <a:lnTo>
                    <a:pt x="2" y="45"/>
                  </a:lnTo>
                  <a:lnTo>
                    <a:pt x="3" y="41"/>
                  </a:lnTo>
                  <a:lnTo>
                    <a:pt x="3" y="36"/>
                  </a:lnTo>
                  <a:lnTo>
                    <a:pt x="4" y="31"/>
                  </a:lnTo>
                  <a:lnTo>
                    <a:pt x="5" y="26"/>
                  </a:lnTo>
                  <a:lnTo>
                    <a:pt x="8" y="23"/>
                  </a:lnTo>
                  <a:lnTo>
                    <a:pt x="8" y="18"/>
                  </a:lnTo>
                  <a:lnTo>
                    <a:pt x="10" y="14"/>
                  </a:lnTo>
                  <a:lnTo>
                    <a:pt x="12" y="9"/>
                  </a:lnTo>
                  <a:lnTo>
                    <a:pt x="14" y="7"/>
                  </a:lnTo>
                  <a:lnTo>
                    <a:pt x="15" y="6"/>
                  </a:lnTo>
                  <a:lnTo>
                    <a:pt x="16" y="6"/>
                  </a:lnTo>
                  <a:lnTo>
                    <a:pt x="17" y="7"/>
                  </a:lnTo>
                  <a:lnTo>
                    <a:pt x="17" y="9"/>
                  </a:lnTo>
                  <a:lnTo>
                    <a:pt x="17" y="15"/>
                  </a:lnTo>
                  <a:lnTo>
                    <a:pt x="16" y="20"/>
                  </a:lnTo>
                  <a:lnTo>
                    <a:pt x="15" y="25"/>
                  </a:lnTo>
                  <a:lnTo>
                    <a:pt x="12" y="30"/>
                  </a:lnTo>
                  <a:lnTo>
                    <a:pt x="11" y="35"/>
                  </a:lnTo>
                  <a:lnTo>
                    <a:pt x="10" y="41"/>
                  </a:lnTo>
                  <a:lnTo>
                    <a:pt x="9" y="43"/>
                  </a:lnTo>
                  <a:lnTo>
                    <a:pt x="9" y="47"/>
                  </a:lnTo>
                  <a:lnTo>
                    <a:pt x="9" y="49"/>
                  </a:lnTo>
                  <a:lnTo>
                    <a:pt x="9" y="53"/>
                  </a:lnTo>
                  <a:lnTo>
                    <a:pt x="8" y="63"/>
                  </a:lnTo>
                  <a:lnTo>
                    <a:pt x="8" y="73"/>
                  </a:lnTo>
                  <a:lnTo>
                    <a:pt x="8" y="84"/>
                  </a:lnTo>
                  <a:lnTo>
                    <a:pt x="8" y="94"/>
                  </a:lnTo>
                  <a:lnTo>
                    <a:pt x="8" y="105"/>
                  </a:lnTo>
                  <a:lnTo>
                    <a:pt x="8" y="116"/>
                  </a:lnTo>
                  <a:lnTo>
                    <a:pt x="8" y="126"/>
                  </a:lnTo>
                  <a:lnTo>
                    <a:pt x="8" y="136"/>
                  </a:lnTo>
                  <a:lnTo>
                    <a:pt x="8" y="146"/>
                  </a:lnTo>
                  <a:lnTo>
                    <a:pt x="10" y="157"/>
                  </a:lnTo>
                  <a:lnTo>
                    <a:pt x="11" y="166"/>
                  </a:lnTo>
                  <a:lnTo>
                    <a:pt x="12" y="177"/>
                  </a:lnTo>
                  <a:lnTo>
                    <a:pt x="15" y="187"/>
                  </a:lnTo>
                  <a:lnTo>
                    <a:pt x="18" y="197"/>
                  </a:lnTo>
                  <a:lnTo>
                    <a:pt x="22" y="207"/>
                  </a:lnTo>
                  <a:lnTo>
                    <a:pt x="26" y="218"/>
                  </a:lnTo>
                  <a:lnTo>
                    <a:pt x="30" y="221"/>
                  </a:lnTo>
                  <a:lnTo>
                    <a:pt x="36" y="225"/>
                  </a:lnTo>
                  <a:lnTo>
                    <a:pt x="41" y="229"/>
                  </a:lnTo>
                  <a:lnTo>
                    <a:pt x="46" y="232"/>
                  </a:lnTo>
                  <a:lnTo>
                    <a:pt x="51" y="235"/>
                  </a:lnTo>
                  <a:lnTo>
                    <a:pt x="55" y="238"/>
                  </a:lnTo>
                  <a:lnTo>
                    <a:pt x="60" y="241"/>
                  </a:lnTo>
                  <a:lnTo>
                    <a:pt x="66" y="244"/>
                  </a:lnTo>
                  <a:lnTo>
                    <a:pt x="71" y="245"/>
                  </a:lnTo>
                  <a:lnTo>
                    <a:pt x="76" y="248"/>
                  </a:lnTo>
                  <a:lnTo>
                    <a:pt x="81" y="249"/>
                  </a:lnTo>
                  <a:lnTo>
                    <a:pt x="87" y="251"/>
                  </a:lnTo>
                  <a:lnTo>
                    <a:pt x="91" y="254"/>
                  </a:lnTo>
                  <a:lnTo>
                    <a:pt x="97" y="255"/>
                  </a:lnTo>
                  <a:lnTo>
                    <a:pt x="104" y="256"/>
                  </a:lnTo>
                  <a:lnTo>
                    <a:pt x="110" y="259"/>
                  </a:lnTo>
                  <a:lnTo>
                    <a:pt x="114" y="260"/>
                  </a:lnTo>
                  <a:lnTo>
                    <a:pt x="118" y="260"/>
                  </a:lnTo>
                  <a:lnTo>
                    <a:pt x="121" y="260"/>
                  </a:lnTo>
                  <a:lnTo>
                    <a:pt x="125" y="260"/>
                  </a:lnTo>
                  <a:lnTo>
                    <a:pt x="128" y="260"/>
                  </a:lnTo>
                  <a:lnTo>
                    <a:pt x="132" y="259"/>
                  </a:lnTo>
                  <a:lnTo>
                    <a:pt x="134" y="256"/>
                  </a:lnTo>
                  <a:lnTo>
                    <a:pt x="137" y="255"/>
                  </a:lnTo>
                  <a:lnTo>
                    <a:pt x="139" y="251"/>
                  </a:lnTo>
                  <a:lnTo>
                    <a:pt x="140" y="248"/>
                  </a:lnTo>
                  <a:lnTo>
                    <a:pt x="143" y="245"/>
                  </a:lnTo>
                  <a:lnTo>
                    <a:pt x="145" y="243"/>
                  </a:lnTo>
                  <a:lnTo>
                    <a:pt x="145" y="239"/>
                  </a:lnTo>
                  <a:lnTo>
                    <a:pt x="148" y="236"/>
                  </a:lnTo>
                  <a:lnTo>
                    <a:pt x="149" y="233"/>
                  </a:lnTo>
                  <a:lnTo>
                    <a:pt x="150" y="231"/>
                  </a:lnTo>
                  <a:lnTo>
                    <a:pt x="151" y="227"/>
                  </a:lnTo>
                  <a:lnTo>
                    <a:pt x="152" y="224"/>
                  </a:lnTo>
                  <a:lnTo>
                    <a:pt x="152" y="221"/>
                  </a:lnTo>
                  <a:lnTo>
                    <a:pt x="154" y="218"/>
                  </a:lnTo>
                  <a:lnTo>
                    <a:pt x="155" y="214"/>
                  </a:lnTo>
                  <a:lnTo>
                    <a:pt x="155" y="211"/>
                  </a:lnTo>
                  <a:lnTo>
                    <a:pt x="155" y="207"/>
                  </a:lnTo>
                  <a:lnTo>
                    <a:pt x="155" y="203"/>
                  </a:lnTo>
                  <a:lnTo>
                    <a:pt x="155" y="200"/>
                  </a:lnTo>
                  <a:lnTo>
                    <a:pt x="155" y="197"/>
                  </a:lnTo>
                  <a:lnTo>
                    <a:pt x="155" y="194"/>
                  </a:lnTo>
                  <a:lnTo>
                    <a:pt x="155" y="191"/>
                  </a:lnTo>
                  <a:lnTo>
                    <a:pt x="155" y="187"/>
                  </a:lnTo>
                  <a:lnTo>
                    <a:pt x="155" y="183"/>
                  </a:lnTo>
                  <a:lnTo>
                    <a:pt x="154" y="179"/>
                  </a:lnTo>
                  <a:lnTo>
                    <a:pt x="154" y="175"/>
                  </a:lnTo>
                  <a:lnTo>
                    <a:pt x="154" y="171"/>
                  </a:lnTo>
                  <a:lnTo>
                    <a:pt x="154" y="168"/>
                  </a:lnTo>
                  <a:lnTo>
                    <a:pt x="152" y="163"/>
                  </a:lnTo>
                  <a:lnTo>
                    <a:pt x="152" y="159"/>
                  </a:lnTo>
                  <a:lnTo>
                    <a:pt x="152" y="156"/>
                  </a:lnTo>
                  <a:lnTo>
                    <a:pt x="152" y="153"/>
                  </a:lnTo>
                  <a:lnTo>
                    <a:pt x="152" y="150"/>
                  </a:lnTo>
                  <a:lnTo>
                    <a:pt x="152" y="147"/>
                  </a:lnTo>
                  <a:lnTo>
                    <a:pt x="151" y="141"/>
                  </a:lnTo>
                  <a:lnTo>
                    <a:pt x="151" y="136"/>
                  </a:lnTo>
                  <a:lnTo>
                    <a:pt x="151" y="130"/>
                  </a:lnTo>
                  <a:lnTo>
                    <a:pt x="151" y="124"/>
                  </a:lnTo>
                  <a:lnTo>
                    <a:pt x="150" y="118"/>
                  </a:lnTo>
                  <a:lnTo>
                    <a:pt x="150" y="114"/>
                  </a:lnTo>
                  <a:lnTo>
                    <a:pt x="150" y="108"/>
                  </a:lnTo>
                  <a:lnTo>
                    <a:pt x="149" y="103"/>
                  </a:lnTo>
                  <a:lnTo>
                    <a:pt x="149" y="98"/>
                  </a:lnTo>
                  <a:lnTo>
                    <a:pt x="148" y="93"/>
                  </a:lnTo>
                  <a:lnTo>
                    <a:pt x="146" y="88"/>
                  </a:lnTo>
                  <a:lnTo>
                    <a:pt x="145" y="84"/>
                  </a:lnTo>
                  <a:lnTo>
                    <a:pt x="144" y="79"/>
                  </a:lnTo>
                  <a:lnTo>
                    <a:pt x="142" y="74"/>
                  </a:lnTo>
                  <a:lnTo>
                    <a:pt x="139" y="70"/>
                  </a:lnTo>
                  <a:lnTo>
                    <a:pt x="137" y="67"/>
                  </a:lnTo>
                  <a:lnTo>
                    <a:pt x="132" y="62"/>
                  </a:lnTo>
                  <a:lnTo>
                    <a:pt x="127" y="60"/>
                  </a:lnTo>
                  <a:lnTo>
                    <a:pt x="124" y="57"/>
                  </a:lnTo>
                  <a:lnTo>
                    <a:pt x="121" y="56"/>
                  </a:lnTo>
                  <a:lnTo>
                    <a:pt x="118" y="54"/>
                  </a:lnTo>
                  <a:lnTo>
                    <a:pt x="114" y="53"/>
                  </a:lnTo>
                  <a:lnTo>
                    <a:pt x="110" y="50"/>
                  </a:lnTo>
                  <a:lnTo>
                    <a:pt x="107" y="49"/>
                  </a:lnTo>
                  <a:lnTo>
                    <a:pt x="103" y="47"/>
                  </a:lnTo>
                  <a:lnTo>
                    <a:pt x="100" y="45"/>
                  </a:lnTo>
                  <a:lnTo>
                    <a:pt x="95" y="42"/>
                  </a:lnTo>
                  <a:lnTo>
                    <a:pt x="91" y="39"/>
                  </a:lnTo>
                  <a:lnTo>
                    <a:pt x="87" y="37"/>
                  </a:lnTo>
                  <a:lnTo>
                    <a:pt x="83" y="35"/>
                  </a:lnTo>
                  <a:lnTo>
                    <a:pt x="79" y="32"/>
                  </a:lnTo>
                  <a:lnTo>
                    <a:pt x="76" y="30"/>
                  </a:lnTo>
                  <a:lnTo>
                    <a:pt x="71" y="27"/>
                  </a:lnTo>
                  <a:lnTo>
                    <a:pt x="69" y="26"/>
                  </a:lnTo>
                  <a:lnTo>
                    <a:pt x="64" y="25"/>
                  </a:lnTo>
                  <a:lnTo>
                    <a:pt x="60" y="23"/>
                  </a:lnTo>
                  <a:lnTo>
                    <a:pt x="57" y="21"/>
                  </a:lnTo>
                  <a:lnTo>
                    <a:pt x="53" y="20"/>
                  </a:lnTo>
                  <a:lnTo>
                    <a:pt x="48" y="18"/>
                  </a:lnTo>
                  <a:lnTo>
                    <a:pt x="45" y="17"/>
                  </a:lnTo>
                  <a:lnTo>
                    <a:pt x="40" y="15"/>
                  </a:lnTo>
                  <a:lnTo>
                    <a:pt x="37" y="13"/>
                  </a:lnTo>
                  <a:lnTo>
                    <a:pt x="33" y="11"/>
                  </a:lnTo>
                  <a:lnTo>
                    <a:pt x="29" y="9"/>
                  </a:lnTo>
                  <a:lnTo>
                    <a:pt x="24" y="7"/>
                  </a:lnTo>
                  <a:lnTo>
                    <a:pt x="22" y="6"/>
                  </a:lnTo>
                  <a:lnTo>
                    <a:pt x="20" y="2"/>
                  </a:lnTo>
                  <a:lnTo>
                    <a:pt x="23" y="0"/>
                  </a:lnTo>
                  <a:lnTo>
                    <a:pt x="26" y="0"/>
                  </a:lnTo>
                  <a:lnTo>
                    <a:pt x="28" y="1"/>
                  </a:lnTo>
                  <a:lnTo>
                    <a:pt x="32" y="3"/>
                  </a:lnTo>
                  <a:lnTo>
                    <a:pt x="35" y="5"/>
                  </a:lnTo>
                  <a:lnTo>
                    <a:pt x="39" y="7"/>
                  </a:lnTo>
                  <a:lnTo>
                    <a:pt x="42" y="9"/>
                  </a:lnTo>
                  <a:lnTo>
                    <a:pt x="45" y="11"/>
                  </a:lnTo>
                  <a:lnTo>
                    <a:pt x="48" y="12"/>
                  </a:lnTo>
                  <a:lnTo>
                    <a:pt x="54" y="14"/>
                  </a:lnTo>
                  <a:lnTo>
                    <a:pt x="60" y="15"/>
                  </a:lnTo>
                  <a:lnTo>
                    <a:pt x="65" y="18"/>
                  </a:lnTo>
                  <a:lnTo>
                    <a:pt x="71" y="20"/>
                  </a:lnTo>
                  <a:lnTo>
                    <a:pt x="76" y="23"/>
                  </a:lnTo>
                  <a:lnTo>
                    <a:pt x="81" y="25"/>
                  </a:lnTo>
                  <a:lnTo>
                    <a:pt x="87" y="29"/>
                  </a:lnTo>
                  <a:lnTo>
                    <a:pt x="91" y="32"/>
                  </a:lnTo>
                  <a:lnTo>
                    <a:pt x="96" y="35"/>
                  </a:lnTo>
                  <a:lnTo>
                    <a:pt x="102" y="37"/>
                  </a:lnTo>
                  <a:lnTo>
                    <a:pt x="107" y="41"/>
                  </a:lnTo>
                  <a:lnTo>
                    <a:pt x="113" y="43"/>
                  </a:lnTo>
                  <a:lnTo>
                    <a:pt x="118" y="47"/>
                  </a:lnTo>
                  <a:lnTo>
                    <a:pt x="124" y="49"/>
                  </a:lnTo>
                  <a:lnTo>
                    <a:pt x="128" y="51"/>
                  </a:lnTo>
                  <a:lnTo>
                    <a:pt x="134" y="55"/>
                  </a:lnTo>
                  <a:lnTo>
                    <a:pt x="138" y="57"/>
                  </a:lnTo>
                  <a:lnTo>
                    <a:pt x="140" y="60"/>
                  </a:lnTo>
                  <a:lnTo>
                    <a:pt x="143" y="62"/>
                  </a:lnTo>
                  <a:lnTo>
                    <a:pt x="145" y="67"/>
                  </a:lnTo>
                  <a:lnTo>
                    <a:pt x="146" y="69"/>
                  </a:lnTo>
                  <a:lnTo>
                    <a:pt x="149" y="74"/>
                  </a:lnTo>
                  <a:lnTo>
                    <a:pt x="150" y="79"/>
                  </a:lnTo>
                  <a:lnTo>
                    <a:pt x="152" y="84"/>
                  </a:lnTo>
                  <a:lnTo>
                    <a:pt x="154" y="88"/>
                  </a:lnTo>
                  <a:lnTo>
                    <a:pt x="155" y="93"/>
                  </a:lnTo>
                  <a:lnTo>
                    <a:pt x="155" y="98"/>
                  </a:lnTo>
                  <a:lnTo>
                    <a:pt x="156" y="103"/>
                  </a:lnTo>
                  <a:lnTo>
                    <a:pt x="157" y="108"/>
                  </a:lnTo>
                  <a:lnTo>
                    <a:pt x="157" y="111"/>
                  </a:lnTo>
                  <a:lnTo>
                    <a:pt x="158" y="116"/>
                  </a:lnTo>
                  <a:lnTo>
                    <a:pt x="158"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96" name="Freeform 1270"/>
            <p:cNvSpPr>
              <a:spLocks/>
            </p:cNvSpPr>
            <p:nvPr/>
          </p:nvSpPr>
          <p:spPr bwMode="auto">
            <a:xfrm>
              <a:off x="3652" y="2075"/>
              <a:ext cx="27" cy="8"/>
            </a:xfrm>
            <a:custGeom>
              <a:avLst/>
              <a:gdLst>
                <a:gd name="T0" fmla="*/ 0 w 105"/>
                <a:gd name="T1" fmla="*/ 0 h 35"/>
                <a:gd name="T2" fmla="*/ 0 w 105"/>
                <a:gd name="T3" fmla="*/ 0 h 35"/>
                <a:gd name="T4" fmla="*/ 0 w 105"/>
                <a:gd name="T5" fmla="*/ 0 h 35"/>
                <a:gd name="T6" fmla="*/ 0 w 105"/>
                <a:gd name="T7" fmla="*/ 0 h 35"/>
                <a:gd name="T8" fmla="*/ 0 w 105"/>
                <a:gd name="T9" fmla="*/ 0 h 35"/>
                <a:gd name="T10" fmla="*/ 0 w 105"/>
                <a:gd name="T11" fmla="*/ 0 h 35"/>
                <a:gd name="T12" fmla="*/ 0 w 105"/>
                <a:gd name="T13" fmla="*/ 0 h 35"/>
                <a:gd name="T14" fmla="*/ 0 w 105"/>
                <a:gd name="T15" fmla="*/ 0 h 35"/>
                <a:gd name="T16" fmla="*/ 0 w 105"/>
                <a:gd name="T17" fmla="*/ 0 h 35"/>
                <a:gd name="T18" fmla="*/ 0 w 105"/>
                <a:gd name="T19" fmla="*/ 0 h 35"/>
                <a:gd name="T20" fmla="*/ 0 w 105"/>
                <a:gd name="T21" fmla="*/ 0 h 35"/>
                <a:gd name="T22" fmla="*/ 0 w 105"/>
                <a:gd name="T23" fmla="*/ 0 h 35"/>
                <a:gd name="T24" fmla="*/ 0 w 105"/>
                <a:gd name="T25" fmla="*/ 0 h 35"/>
                <a:gd name="T26" fmla="*/ 0 w 105"/>
                <a:gd name="T27" fmla="*/ 0 h 35"/>
                <a:gd name="T28" fmla="*/ 0 w 105"/>
                <a:gd name="T29" fmla="*/ 0 h 35"/>
                <a:gd name="T30" fmla="*/ 0 w 105"/>
                <a:gd name="T31" fmla="*/ 0 h 35"/>
                <a:gd name="T32" fmla="*/ 0 w 105"/>
                <a:gd name="T33" fmla="*/ 0 h 35"/>
                <a:gd name="T34" fmla="*/ 0 w 105"/>
                <a:gd name="T35" fmla="*/ 0 h 35"/>
                <a:gd name="T36" fmla="*/ 0 w 105"/>
                <a:gd name="T37" fmla="*/ 0 h 35"/>
                <a:gd name="T38" fmla="*/ 0 w 105"/>
                <a:gd name="T39" fmla="*/ 0 h 35"/>
                <a:gd name="T40" fmla="*/ 0 w 105"/>
                <a:gd name="T41" fmla="*/ 0 h 35"/>
                <a:gd name="T42" fmla="*/ 0 w 105"/>
                <a:gd name="T43" fmla="*/ 0 h 35"/>
                <a:gd name="T44" fmla="*/ 0 w 105"/>
                <a:gd name="T45" fmla="*/ 0 h 35"/>
                <a:gd name="T46" fmla="*/ 0 w 105"/>
                <a:gd name="T47" fmla="*/ 0 h 35"/>
                <a:gd name="T48" fmla="*/ 0 w 105"/>
                <a:gd name="T49" fmla="*/ 0 h 35"/>
                <a:gd name="T50" fmla="*/ 0 w 105"/>
                <a:gd name="T51" fmla="*/ 0 h 35"/>
                <a:gd name="T52" fmla="*/ 0 w 105"/>
                <a:gd name="T53" fmla="*/ 0 h 35"/>
                <a:gd name="T54" fmla="*/ 0 w 105"/>
                <a:gd name="T55" fmla="*/ 0 h 35"/>
                <a:gd name="T56" fmla="*/ 0 w 105"/>
                <a:gd name="T57" fmla="*/ 0 h 35"/>
                <a:gd name="T58" fmla="*/ 0 w 105"/>
                <a:gd name="T59" fmla="*/ 0 h 35"/>
                <a:gd name="T60" fmla="*/ 0 w 105"/>
                <a:gd name="T61" fmla="*/ 0 h 35"/>
                <a:gd name="T62" fmla="*/ 0 w 105"/>
                <a:gd name="T63" fmla="*/ 0 h 35"/>
                <a:gd name="T64" fmla="*/ 0 w 105"/>
                <a:gd name="T65" fmla="*/ 0 h 35"/>
                <a:gd name="T66" fmla="*/ 0 w 105"/>
                <a:gd name="T67" fmla="*/ 0 h 35"/>
                <a:gd name="T68" fmla="*/ 0 w 105"/>
                <a:gd name="T69" fmla="*/ 0 h 35"/>
                <a:gd name="T70" fmla="*/ 0 w 105"/>
                <a:gd name="T71" fmla="*/ 0 h 35"/>
                <a:gd name="T72" fmla="*/ 0 w 105"/>
                <a:gd name="T73" fmla="*/ 0 h 35"/>
                <a:gd name="T74" fmla="*/ 0 w 105"/>
                <a:gd name="T75" fmla="*/ 0 h 35"/>
                <a:gd name="T76" fmla="*/ 0 w 105"/>
                <a:gd name="T77" fmla="*/ 0 h 35"/>
                <a:gd name="T78" fmla="*/ 0 w 105"/>
                <a:gd name="T79" fmla="*/ 0 h 35"/>
                <a:gd name="T80" fmla="*/ 0 w 105"/>
                <a:gd name="T81" fmla="*/ 0 h 35"/>
                <a:gd name="T82" fmla="*/ 0 w 105"/>
                <a:gd name="T83" fmla="*/ 0 h 35"/>
                <a:gd name="T84" fmla="*/ 0 w 105"/>
                <a:gd name="T85" fmla="*/ 0 h 35"/>
                <a:gd name="T86" fmla="*/ 0 w 105"/>
                <a:gd name="T87" fmla="*/ 0 h 35"/>
                <a:gd name="T88" fmla="*/ 0 w 105"/>
                <a:gd name="T89" fmla="*/ 0 h 35"/>
                <a:gd name="T90" fmla="*/ 0 w 105"/>
                <a:gd name="T91" fmla="*/ 0 h 35"/>
                <a:gd name="T92" fmla="*/ 0 w 105"/>
                <a:gd name="T93" fmla="*/ 0 h 35"/>
                <a:gd name="T94" fmla="*/ 0 w 105"/>
                <a:gd name="T95" fmla="*/ 0 h 35"/>
                <a:gd name="T96" fmla="*/ 0 w 105"/>
                <a:gd name="T97" fmla="*/ 0 h 35"/>
                <a:gd name="T98" fmla="*/ 0 w 105"/>
                <a:gd name="T99" fmla="*/ 0 h 35"/>
                <a:gd name="T100" fmla="*/ 0 w 105"/>
                <a:gd name="T101" fmla="*/ 0 h 35"/>
                <a:gd name="T102" fmla="*/ 0 w 105"/>
                <a:gd name="T103" fmla="*/ 0 h 35"/>
                <a:gd name="T104" fmla="*/ 0 w 105"/>
                <a:gd name="T105" fmla="*/ 0 h 35"/>
                <a:gd name="T106" fmla="*/ 0 w 105"/>
                <a:gd name="T107" fmla="*/ 0 h 35"/>
                <a:gd name="T108" fmla="*/ 0 w 105"/>
                <a:gd name="T109" fmla="*/ 0 h 35"/>
                <a:gd name="T110" fmla="*/ 0 w 105"/>
                <a:gd name="T111" fmla="*/ 0 h 35"/>
                <a:gd name="T112" fmla="*/ 0 w 105"/>
                <a:gd name="T113" fmla="*/ 0 h 35"/>
                <a:gd name="T114" fmla="*/ 0 w 105"/>
                <a:gd name="T115" fmla="*/ 0 h 35"/>
                <a:gd name="T116" fmla="*/ 0 w 105"/>
                <a:gd name="T117" fmla="*/ 0 h 35"/>
                <a:gd name="T118" fmla="*/ 0 w 105"/>
                <a:gd name="T119" fmla="*/ 0 h 35"/>
                <a:gd name="T120" fmla="*/ 0 w 105"/>
                <a:gd name="T121" fmla="*/ 0 h 35"/>
                <a:gd name="T122" fmla="*/ 0 w 105"/>
                <a:gd name="T123" fmla="*/ 0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 h="35">
                  <a:moveTo>
                    <a:pt x="0" y="2"/>
                  </a:moveTo>
                  <a:lnTo>
                    <a:pt x="6" y="0"/>
                  </a:lnTo>
                  <a:lnTo>
                    <a:pt x="8" y="2"/>
                  </a:lnTo>
                  <a:lnTo>
                    <a:pt x="13" y="4"/>
                  </a:lnTo>
                  <a:lnTo>
                    <a:pt x="18" y="6"/>
                  </a:lnTo>
                  <a:lnTo>
                    <a:pt x="23" y="9"/>
                  </a:lnTo>
                  <a:lnTo>
                    <a:pt x="27" y="11"/>
                  </a:lnTo>
                  <a:lnTo>
                    <a:pt x="33" y="14"/>
                  </a:lnTo>
                  <a:lnTo>
                    <a:pt x="38" y="16"/>
                  </a:lnTo>
                  <a:lnTo>
                    <a:pt x="43" y="17"/>
                  </a:lnTo>
                  <a:lnTo>
                    <a:pt x="45" y="17"/>
                  </a:lnTo>
                  <a:lnTo>
                    <a:pt x="49" y="18"/>
                  </a:lnTo>
                  <a:lnTo>
                    <a:pt x="51" y="18"/>
                  </a:lnTo>
                  <a:lnTo>
                    <a:pt x="55" y="20"/>
                  </a:lnTo>
                  <a:lnTo>
                    <a:pt x="61" y="22"/>
                  </a:lnTo>
                  <a:lnTo>
                    <a:pt x="67" y="23"/>
                  </a:lnTo>
                  <a:lnTo>
                    <a:pt x="72" y="24"/>
                  </a:lnTo>
                  <a:lnTo>
                    <a:pt x="78" y="27"/>
                  </a:lnTo>
                  <a:lnTo>
                    <a:pt x="80" y="27"/>
                  </a:lnTo>
                  <a:lnTo>
                    <a:pt x="84" y="28"/>
                  </a:lnTo>
                  <a:lnTo>
                    <a:pt x="87" y="29"/>
                  </a:lnTo>
                  <a:lnTo>
                    <a:pt x="90" y="30"/>
                  </a:lnTo>
                  <a:lnTo>
                    <a:pt x="93" y="29"/>
                  </a:lnTo>
                  <a:lnTo>
                    <a:pt x="96" y="28"/>
                  </a:lnTo>
                  <a:lnTo>
                    <a:pt x="97" y="26"/>
                  </a:lnTo>
                  <a:lnTo>
                    <a:pt x="98" y="23"/>
                  </a:lnTo>
                  <a:lnTo>
                    <a:pt x="98" y="20"/>
                  </a:lnTo>
                  <a:lnTo>
                    <a:pt x="98" y="17"/>
                  </a:lnTo>
                  <a:lnTo>
                    <a:pt x="99" y="14"/>
                  </a:lnTo>
                  <a:lnTo>
                    <a:pt x="99" y="12"/>
                  </a:lnTo>
                  <a:lnTo>
                    <a:pt x="105" y="11"/>
                  </a:lnTo>
                  <a:lnTo>
                    <a:pt x="104" y="15"/>
                  </a:lnTo>
                  <a:lnTo>
                    <a:pt x="104" y="18"/>
                  </a:lnTo>
                  <a:lnTo>
                    <a:pt x="104" y="23"/>
                  </a:lnTo>
                  <a:lnTo>
                    <a:pt x="104" y="26"/>
                  </a:lnTo>
                  <a:lnTo>
                    <a:pt x="102" y="29"/>
                  </a:lnTo>
                  <a:lnTo>
                    <a:pt x="99" y="33"/>
                  </a:lnTo>
                  <a:lnTo>
                    <a:pt x="96" y="34"/>
                  </a:lnTo>
                  <a:lnTo>
                    <a:pt x="93" y="35"/>
                  </a:lnTo>
                  <a:lnTo>
                    <a:pt x="88" y="35"/>
                  </a:lnTo>
                  <a:lnTo>
                    <a:pt x="85" y="34"/>
                  </a:lnTo>
                  <a:lnTo>
                    <a:pt x="80" y="33"/>
                  </a:lnTo>
                  <a:lnTo>
                    <a:pt x="75" y="32"/>
                  </a:lnTo>
                  <a:lnTo>
                    <a:pt x="70" y="29"/>
                  </a:lnTo>
                  <a:lnTo>
                    <a:pt x="66" y="28"/>
                  </a:lnTo>
                  <a:lnTo>
                    <a:pt x="61" y="27"/>
                  </a:lnTo>
                  <a:lnTo>
                    <a:pt x="56" y="26"/>
                  </a:lnTo>
                  <a:lnTo>
                    <a:pt x="51" y="24"/>
                  </a:lnTo>
                  <a:lnTo>
                    <a:pt x="48" y="23"/>
                  </a:lnTo>
                  <a:lnTo>
                    <a:pt x="43" y="22"/>
                  </a:lnTo>
                  <a:lnTo>
                    <a:pt x="38" y="21"/>
                  </a:lnTo>
                  <a:lnTo>
                    <a:pt x="33" y="18"/>
                  </a:lnTo>
                  <a:lnTo>
                    <a:pt x="29" y="17"/>
                  </a:lnTo>
                  <a:lnTo>
                    <a:pt x="24" y="16"/>
                  </a:lnTo>
                  <a:lnTo>
                    <a:pt x="20" y="14"/>
                  </a:lnTo>
                  <a:lnTo>
                    <a:pt x="15" y="12"/>
                  </a:lnTo>
                  <a:lnTo>
                    <a:pt x="12" y="10"/>
                  </a:lnTo>
                  <a:lnTo>
                    <a:pt x="8" y="9"/>
                  </a:lnTo>
                  <a:lnTo>
                    <a:pt x="5" y="8"/>
                  </a:lnTo>
                  <a:lnTo>
                    <a:pt x="1"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97" name="Freeform 1271"/>
            <p:cNvSpPr>
              <a:spLocks/>
            </p:cNvSpPr>
            <p:nvPr/>
          </p:nvSpPr>
          <p:spPr bwMode="auto">
            <a:xfrm>
              <a:off x="3652" y="2065"/>
              <a:ext cx="29" cy="13"/>
            </a:xfrm>
            <a:custGeom>
              <a:avLst/>
              <a:gdLst>
                <a:gd name="T0" fmla="*/ 0 w 116"/>
                <a:gd name="T1" fmla="*/ 0 h 54"/>
                <a:gd name="T2" fmla="*/ 0 w 116"/>
                <a:gd name="T3" fmla="*/ 0 h 54"/>
                <a:gd name="T4" fmla="*/ 0 w 116"/>
                <a:gd name="T5" fmla="*/ 0 h 54"/>
                <a:gd name="T6" fmla="*/ 0 w 116"/>
                <a:gd name="T7" fmla="*/ 0 h 54"/>
                <a:gd name="T8" fmla="*/ 0 w 116"/>
                <a:gd name="T9" fmla="*/ 0 h 54"/>
                <a:gd name="T10" fmla="*/ 0 w 116"/>
                <a:gd name="T11" fmla="*/ 0 h 54"/>
                <a:gd name="T12" fmla="*/ 0 w 116"/>
                <a:gd name="T13" fmla="*/ 0 h 54"/>
                <a:gd name="T14" fmla="*/ 0 w 116"/>
                <a:gd name="T15" fmla="*/ 0 h 54"/>
                <a:gd name="T16" fmla="*/ 0 w 116"/>
                <a:gd name="T17" fmla="*/ 0 h 54"/>
                <a:gd name="T18" fmla="*/ 0 w 116"/>
                <a:gd name="T19" fmla="*/ 0 h 54"/>
                <a:gd name="T20" fmla="*/ 0 w 116"/>
                <a:gd name="T21" fmla="*/ 0 h 54"/>
                <a:gd name="T22" fmla="*/ 0 w 116"/>
                <a:gd name="T23" fmla="*/ 0 h 54"/>
                <a:gd name="T24" fmla="*/ 0 w 116"/>
                <a:gd name="T25" fmla="*/ 0 h 54"/>
                <a:gd name="T26" fmla="*/ 0 w 116"/>
                <a:gd name="T27" fmla="*/ 0 h 54"/>
                <a:gd name="T28" fmla="*/ 0 w 116"/>
                <a:gd name="T29" fmla="*/ 0 h 54"/>
                <a:gd name="T30" fmla="*/ 0 w 116"/>
                <a:gd name="T31" fmla="*/ 0 h 54"/>
                <a:gd name="T32" fmla="*/ 0 w 116"/>
                <a:gd name="T33" fmla="*/ 0 h 54"/>
                <a:gd name="T34" fmla="*/ 0 w 116"/>
                <a:gd name="T35" fmla="*/ 0 h 54"/>
                <a:gd name="T36" fmla="*/ 0 w 116"/>
                <a:gd name="T37" fmla="*/ 0 h 54"/>
                <a:gd name="T38" fmla="*/ 0 w 116"/>
                <a:gd name="T39" fmla="*/ 0 h 54"/>
                <a:gd name="T40" fmla="*/ 0 w 116"/>
                <a:gd name="T41" fmla="*/ 0 h 54"/>
                <a:gd name="T42" fmla="*/ 0 w 116"/>
                <a:gd name="T43" fmla="*/ 0 h 54"/>
                <a:gd name="T44" fmla="*/ 0 w 116"/>
                <a:gd name="T45" fmla="*/ 0 h 54"/>
                <a:gd name="T46" fmla="*/ 0 w 116"/>
                <a:gd name="T47" fmla="*/ 0 h 54"/>
                <a:gd name="T48" fmla="*/ 0 w 116"/>
                <a:gd name="T49" fmla="*/ 0 h 54"/>
                <a:gd name="T50" fmla="*/ 0 w 116"/>
                <a:gd name="T51" fmla="*/ 0 h 54"/>
                <a:gd name="T52" fmla="*/ 0 w 116"/>
                <a:gd name="T53" fmla="*/ 0 h 54"/>
                <a:gd name="T54" fmla="*/ 0 w 116"/>
                <a:gd name="T55" fmla="*/ 0 h 54"/>
                <a:gd name="T56" fmla="*/ 0 w 116"/>
                <a:gd name="T57" fmla="*/ 0 h 54"/>
                <a:gd name="T58" fmla="*/ 0 w 116"/>
                <a:gd name="T59" fmla="*/ 0 h 54"/>
                <a:gd name="T60" fmla="*/ 0 w 116"/>
                <a:gd name="T61" fmla="*/ 0 h 54"/>
                <a:gd name="T62" fmla="*/ 0 w 116"/>
                <a:gd name="T63" fmla="*/ 0 h 54"/>
                <a:gd name="T64" fmla="*/ 0 w 116"/>
                <a:gd name="T65" fmla="*/ 0 h 54"/>
                <a:gd name="T66" fmla="*/ 0 w 116"/>
                <a:gd name="T67" fmla="*/ 0 h 54"/>
                <a:gd name="T68" fmla="*/ 0 w 116"/>
                <a:gd name="T69" fmla="*/ 0 h 54"/>
                <a:gd name="T70" fmla="*/ 0 w 116"/>
                <a:gd name="T71" fmla="*/ 0 h 54"/>
                <a:gd name="T72" fmla="*/ 0 w 116"/>
                <a:gd name="T73" fmla="*/ 0 h 54"/>
                <a:gd name="T74" fmla="*/ 0 w 116"/>
                <a:gd name="T75" fmla="*/ 0 h 54"/>
                <a:gd name="T76" fmla="*/ 0 w 116"/>
                <a:gd name="T77" fmla="*/ 0 h 54"/>
                <a:gd name="T78" fmla="*/ 0 w 116"/>
                <a:gd name="T79" fmla="*/ 0 h 54"/>
                <a:gd name="T80" fmla="*/ 0 w 116"/>
                <a:gd name="T81" fmla="*/ 0 h 54"/>
                <a:gd name="T82" fmla="*/ 0 w 116"/>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 h="54">
                  <a:moveTo>
                    <a:pt x="0" y="41"/>
                  </a:moveTo>
                  <a:lnTo>
                    <a:pt x="1" y="36"/>
                  </a:lnTo>
                  <a:lnTo>
                    <a:pt x="3" y="31"/>
                  </a:lnTo>
                  <a:lnTo>
                    <a:pt x="6" y="26"/>
                  </a:lnTo>
                  <a:lnTo>
                    <a:pt x="8" y="24"/>
                  </a:lnTo>
                  <a:lnTo>
                    <a:pt x="12" y="20"/>
                  </a:lnTo>
                  <a:lnTo>
                    <a:pt x="15" y="17"/>
                  </a:lnTo>
                  <a:lnTo>
                    <a:pt x="19" y="14"/>
                  </a:lnTo>
                  <a:lnTo>
                    <a:pt x="24" y="12"/>
                  </a:lnTo>
                  <a:lnTo>
                    <a:pt x="29" y="10"/>
                  </a:lnTo>
                  <a:lnTo>
                    <a:pt x="32" y="8"/>
                  </a:lnTo>
                  <a:lnTo>
                    <a:pt x="37" y="6"/>
                  </a:lnTo>
                  <a:lnTo>
                    <a:pt x="42" y="5"/>
                  </a:lnTo>
                  <a:lnTo>
                    <a:pt x="47" y="4"/>
                  </a:lnTo>
                  <a:lnTo>
                    <a:pt x="51" y="4"/>
                  </a:lnTo>
                  <a:lnTo>
                    <a:pt x="56" y="4"/>
                  </a:lnTo>
                  <a:lnTo>
                    <a:pt x="61" y="4"/>
                  </a:lnTo>
                  <a:lnTo>
                    <a:pt x="64" y="2"/>
                  </a:lnTo>
                  <a:lnTo>
                    <a:pt x="68" y="2"/>
                  </a:lnTo>
                  <a:lnTo>
                    <a:pt x="73" y="1"/>
                  </a:lnTo>
                  <a:lnTo>
                    <a:pt x="79" y="1"/>
                  </a:lnTo>
                  <a:lnTo>
                    <a:pt x="84" y="1"/>
                  </a:lnTo>
                  <a:lnTo>
                    <a:pt x="88" y="0"/>
                  </a:lnTo>
                  <a:lnTo>
                    <a:pt x="93" y="0"/>
                  </a:lnTo>
                  <a:lnTo>
                    <a:pt x="99" y="1"/>
                  </a:lnTo>
                  <a:lnTo>
                    <a:pt x="103" y="1"/>
                  </a:lnTo>
                  <a:lnTo>
                    <a:pt x="108" y="4"/>
                  </a:lnTo>
                  <a:lnTo>
                    <a:pt x="111" y="5"/>
                  </a:lnTo>
                  <a:lnTo>
                    <a:pt x="114" y="7"/>
                  </a:lnTo>
                  <a:lnTo>
                    <a:pt x="115" y="10"/>
                  </a:lnTo>
                  <a:lnTo>
                    <a:pt x="116" y="14"/>
                  </a:lnTo>
                  <a:lnTo>
                    <a:pt x="116" y="19"/>
                  </a:lnTo>
                  <a:lnTo>
                    <a:pt x="115" y="24"/>
                  </a:lnTo>
                  <a:lnTo>
                    <a:pt x="114" y="26"/>
                  </a:lnTo>
                  <a:lnTo>
                    <a:pt x="111" y="31"/>
                  </a:lnTo>
                  <a:lnTo>
                    <a:pt x="110" y="35"/>
                  </a:lnTo>
                  <a:lnTo>
                    <a:pt x="109" y="39"/>
                  </a:lnTo>
                  <a:lnTo>
                    <a:pt x="108" y="43"/>
                  </a:lnTo>
                  <a:lnTo>
                    <a:pt x="106" y="48"/>
                  </a:lnTo>
                  <a:lnTo>
                    <a:pt x="105" y="51"/>
                  </a:lnTo>
                  <a:lnTo>
                    <a:pt x="105" y="54"/>
                  </a:lnTo>
                  <a:lnTo>
                    <a:pt x="99" y="54"/>
                  </a:lnTo>
                  <a:lnTo>
                    <a:pt x="99" y="51"/>
                  </a:lnTo>
                  <a:lnTo>
                    <a:pt x="100" y="48"/>
                  </a:lnTo>
                  <a:lnTo>
                    <a:pt x="100" y="44"/>
                  </a:lnTo>
                  <a:lnTo>
                    <a:pt x="103" y="42"/>
                  </a:lnTo>
                  <a:lnTo>
                    <a:pt x="103" y="38"/>
                  </a:lnTo>
                  <a:lnTo>
                    <a:pt x="104" y="35"/>
                  </a:lnTo>
                  <a:lnTo>
                    <a:pt x="105" y="31"/>
                  </a:lnTo>
                  <a:lnTo>
                    <a:pt x="106" y="29"/>
                  </a:lnTo>
                  <a:lnTo>
                    <a:pt x="108" y="25"/>
                  </a:lnTo>
                  <a:lnTo>
                    <a:pt x="109" y="21"/>
                  </a:lnTo>
                  <a:lnTo>
                    <a:pt x="109" y="19"/>
                  </a:lnTo>
                  <a:lnTo>
                    <a:pt x="110" y="17"/>
                  </a:lnTo>
                  <a:lnTo>
                    <a:pt x="110" y="13"/>
                  </a:lnTo>
                  <a:lnTo>
                    <a:pt x="109" y="11"/>
                  </a:lnTo>
                  <a:lnTo>
                    <a:pt x="105" y="10"/>
                  </a:lnTo>
                  <a:lnTo>
                    <a:pt x="102" y="8"/>
                  </a:lnTo>
                  <a:lnTo>
                    <a:pt x="97" y="7"/>
                  </a:lnTo>
                  <a:lnTo>
                    <a:pt x="92" y="7"/>
                  </a:lnTo>
                  <a:lnTo>
                    <a:pt x="87" y="6"/>
                  </a:lnTo>
                  <a:lnTo>
                    <a:pt x="82" y="6"/>
                  </a:lnTo>
                  <a:lnTo>
                    <a:pt x="78" y="6"/>
                  </a:lnTo>
                  <a:lnTo>
                    <a:pt x="72" y="7"/>
                  </a:lnTo>
                  <a:lnTo>
                    <a:pt x="67" y="7"/>
                  </a:lnTo>
                  <a:lnTo>
                    <a:pt x="61" y="8"/>
                  </a:lnTo>
                  <a:lnTo>
                    <a:pt x="55" y="8"/>
                  </a:lnTo>
                  <a:lnTo>
                    <a:pt x="50" y="10"/>
                  </a:lnTo>
                  <a:lnTo>
                    <a:pt x="45" y="11"/>
                  </a:lnTo>
                  <a:lnTo>
                    <a:pt x="39" y="13"/>
                  </a:lnTo>
                  <a:lnTo>
                    <a:pt x="35" y="14"/>
                  </a:lnTo>
                  <a:lnTo>
                    <a:pt x="31" y="17"/>
                  </a:lnTo>
                  <a:lnTo>
                    <a:pt x="27" y="18"/>
                  </a:lnTo>
                  <a:lnTo>
                    <a:pt x="23" y="20"/>
                  </a:lnTo>
                  <a:lnTo>
                    <a:pt x="19" y="23"/>
                  </a:lnTo>
                  <a:lnTo>
                    <a:pt x="14" y="25"/>
                  </a:lnTo>
                  <a:lnTo>
                    <a:pt x="11" y="29"/>
                  </a:lnTo>
                  <a:lnTo>
                    <a:pt x="8" y="32"/>
                  </a:lnTo>
                  <a:lnTo>
                    <a:pt x="7" y="37"/>
                  </a:lnTo>
                  <a:lnTo>
                    <a:pt x="7" y="42"/>
                  </a:lnTo>
                  <a:lnTo>
                    <a:pt x="5" y="43"/>
                  </a:lnTo>
                  <a:lnTo>
                    <a:pt x="2" y="44"/>
                  </a:lnTo>
                  <a:lnTo>
                    <a:pt x="0" y="42"/>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98" name="Freeform 1272"/>
            <p:cNvSpPr>
              <a:spLocks/>
            </p:cNvSpPr>
            <p:nvPr/>
          </p:nvSpPr>
          <p:spPr bwMode="auto">
            <a:xfrm>
              <a:off x="3629" y="2133"/>
              <a:ext cx="24" cy="2"/>
            </a:xfrm>
            <a:custGeom>
              <a:avLst/>
              <a:gdLst>
                <a:gd name="T0" fmla="*/ 0 w 96"/>
                <a:gd name="T1" fmla="*/ 0 h 11"/>
                <a:gd name="T2" fmla="*/ 0 w 96"/>
                <a:gd name="T3" fmla="*/ 0 h 11"/>
                <a:gd name="T4" fmla="*/ 0 w 96"/>
                <a:gd name="T5" fmla="*/ 0 h 11"/>
                <a:gd name="T6" fmla="*/ 0 w 96"/>
                <a:gd name="T7" fmla="*/ 0 h 11"/>
                <a:gd name="T8" fmla="*/ 0 w 96"/>
                <a:gd name="T9" fmla="*/ 0 h 11"/>
                <a:gd name="T10" fmla="*/ 0 w 96"/>
                <a:gd name="T11" fmla="*/ 0 h 11"/>
                <a:gd name="T12" fmla="*/ 0 w 96"/>
                <a:gd name="T13" fmla="*/ 0 h 11"/>
                <a:gd name="T14" fmla="*/ 0 w 96"/>
                <a:gd name="T15" fmla="*/ 0 h 11"/>
                <a:gd name="T16" fmla="*/ 0 w 96"/>
                <a:gd name="T17" fmla="*/ 0 h 11"/>
                <a:gd name="T18" fmla="*/ 0 w 96"/>
                <a:gd name="T19" fmla="*/ 0 h 11"/>
                <a:gd name="T20" fmla="*/ 0 w 96"/>
                <a:gd name="T21" fmla="*/ 0 h 11"/>
                <a:gd name="T22" fmla="*/ 0 w 96"/>
                <a:gd name="T23" fmla="*/ 0 h 11"/>
                <a:gd name="T24" fmla="*/ 0 w 96"/>
                <a:gd name="T25" fmla="*/ 0 h 11"/>
                <a:gd name="T26" fmla="*/ 0 w 96"/>
                <a:gd name="T27" fmla="*/ 0 h 11"/>
                <a:gd name="T28" fmla="*/ 0 w 96"/>
                <a:gd name="T29" fmla="*/ 0 h 11"/>
                <a:gd name="T30" fmla="*/ 0 w 96"/>
                <a:gd name="T31" fmla="*/ 0 h 11"/>
                <a:gd name="T32" fmla="*/ 0 w 96"/>
                <a:gd name="T33" fmla="*/ 0 h 11"/>
                <a:gd name="T34" fmla="*/ 0 w 96"/>
                <a:gd name="T35" fmla="*/ 0 h 11"/>
                <a:gd name="T36" fmla="*/ 0 w 96"/>
                <a:gd name="T37" fmla="*/ 0 h 11"/>
                <a:gd name="T38" fmla="*/ 0 w 96"/>
                <a:gd name="T39" fmla="*/ 0 h 11"/>
                <a:gd name="T40" fmla="*/ 0 w 96"/>
                <a:gd name="T41" fmla="*/ 0 h 11"/>
                <a:gd name="T42" fmla="*/ 0 w 96"/>
                <a:gd name="T43" fmla="*/ 0 h 11"/>
                <a:gd name="T44" fmla="*/ 0 w 96"/>
                <a:gd name="T45" fmla="*/ 0 h 11"/>
                <a:gd name="T46" fmla="*/ 0 w 96"/>
                <a:gd name="T47" fmla="*/ 0 h 11"/>
                <a:gd name="T48" fmla="*/ 0 w 96"/>
                <a:gd name="T49" fmla="*/ 0 h 11"/>
                <a:gd name="T50" fmla="*/ 0 w 96"/>
                <a:gd name="T51" fmla="*/ 0 h 11"/>
                <a:gd name="T52" fmla="*/ 0 w 96"/>
                <a:gd name="T53" fmla="*/ 0 h 11"/>
                <a:gd name="T54" fmla="*/ 0 w 96"/>
                <a:gd name="T55" fmla="*/ 0 h 11"/>
                <a:gd name="T56" fmla="*/ 0 w 96"/>
                <a:gd name="T57" fmla="*/ 0 h 11"/>
                <a:gd name="T58" fmla="*/ 0 w 96"/>
                <a:gd name="T59" fmla="*/ 0 h 11"/>
                <a:gd name="T60" fmla="*/ 0 w 96"/>
                <a:gd name="T61" fmla="*/ 0 h 11"/>
                <a:gd name="T62" fmla="*/ 0 w 96"/>
                <a:gd name="T63" fmla="*/ 0 h 11"/>
                <a:gd name="T64" fmla="*/ 0 w 96"/>
                <a:gd name="T65" fmla="*/ 0 h 11"/>
                <a:gd name="T66" fmla="*/ 0 w 96"/>
                <a:gd name="T67" fmla="*/ 0 h 11"/>
                <a:gd name="T68" fmla="*/ 0 w 96"/>
                <a:gd name="T69" fmla="*/ 0 h 11"/>
                <a:gd name="T70" fmla="*/ 0 w 96"/>
                <a:gd name="T71" fmla="*/ 0 h 11"/>
                <a:gd name="T72" fmla="*/ 0 w 96"/>
                <a:gd name="T73" fmla="*/ 0 h 11"/>
                <a:gd name="T74" fmla="*/ 0 w 96"/>
                <a:gd name="T75" fmla="*/ 0 h 11"/>
                <a:gd name="T76" fmla="*/ 0 w 96"/>
                <a:gd name="T77" fmla="*/ 0 h 11"/>
                <a:gd name="T78" fmla="*/ 0 w 96"/>
                <a:gd name="T79" fmla="*/ 0 h 11"/>
                <a:gd name="T80" fmla="*/ 0 w 96"/>
                <a:gd name="T81" fmla="*/ 0 h 11"/>
                <a:gd name="T82" fmla="*/ 0 w 96"/>
                <a:gd name="T83" fmla="*/ 0 h 11"/>
                <a:gd name="T84" fmla="*/ 0 w 96"/>
                <a:gd name="T85" fmla="*/ 0 h 11"/>
                <a:gd name="T86" fmla="*/ 0 w 96"/>
                <a:gd name="T87" fmla="*/ 0 h 11"/>
                <a:gd name="T88" fmla="*/ 0 w 96"/>
                <a:gd name="T89" fmla="*/ 0 h 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11">
                  <a:moveTo>
                    <a:pt x="96" y="11"/>
                  </a:moveTo>
                  <a:lnTo>
                    <a:pt x="88" y="9"/>
                  </a:lnTo>
                  <a:lnTo>
                    <a:pt x="83" y="9"/>
                  </a:lnTo>
                  <a:lnTo>
                    <a:pt x="77" y="9"/>
                  </a:lnTo>
                  <a:lnTo>
                    <a:pt x="70" y="9"/>
                  </a:lnTo>
                  <a:lnTo>
                    <a:pt x="63" y="8"/>
                  </a:lnTo>
                  <a:lnTo>
                    <a:pt x="55" y="8"/>
                  </a:lnTo>
                  <a:lnTo>
                    <a:pt x="47" y="8"/>
                  </a:lnTo>
                  <a:lnTo>
                    <a:pt x="40" y="7"/>
                  </a:lnTo>
                  <a:lnTo>
                    <a:pt x="31" y="7"/>
                  </a:lnTo>
                  <a:lnTo>
                    <a:pt x="24" y="7"/>
                  </a:lnTo>
                  <a:lnTo>
                    <a:pt x="18" y="7"/>
                  </a:lnTo>
                  <a:lnTo>
                    <a:pt x="14" y="6"/>
                  </a:lnTo>
                  <a:lnTo>
                    <a:pt x="9" y="6"/>
                  </a:lnTo>
                  <a:lnTo>
                    <a:pt x="6" y="6"/>
                  </a:lnTo>
                  <a:lnTo>
                    <a:pt x="3" y="6"/>
                  </a:lnTo>
                  <a:lnTo>
                    <a:pt x="2" y="5"/>
                  </a:lnTo>
                  <a:lnTo>
                    <a:pt x="0" y="3"/>
                  </a:lnTo>
                  <a:lnTo>
                    <a:pt x="2" y="3"/>
                  </a:lnTo>
                  <a:lnTo>
                    <a:pt x="3" y="1"/>
                  </a:lnTo>
                  <a:lnTo>
                    <a:pt x="8" y="1"/>
                  </a:lnTo>
                  <a:lnTo>
                    <a:pt x="10" y="0"/>
                  </a:lnTo>
                  <a:lnTo>
                    <a:pt x="14" y="0"/>
                  </a:lnTo>
                  <a:lnTo>
                    <a:pt x="18" y="0"/>
                  </a:lnTo>
                  <a:lnTo>
                    <a:pt x="23" y="0"/>
                  </a:lnTo>
                  <a:lnTo>
                    <a:pt x="28" y="0"/>
                  </a:lnTo>
                  <a:lnTo>
                    <a:pt x="33" y="1"/>
                  </a:lnTo>
                  <a:lnTo>
                    <a:pt x="36" y="1"/>
                  </a:lnTo>
                  <a:lnTo>
                    <a:pt x="40" y="2"/>
                  </a:lnTo>
                  <a:lnTo>
                    <a:pt x="43" y="2"/>
                  </a:lnTo>
                  <a:lnTo>
                    <a:pt x="48" y="2"/>
                  </a:lnTo>
                  <a:lnTo>
                    <a:pt x="51" y="2"/>
                  </a:lnTo>
                  <a:lnTo>
                    <a:pt x="54" y="2"/>
                  </a:lnTo>
                  <a:lnTo>
                    <a:pt x="58" y="2"/>
                  </a:lnTo>
                  <a:lnTo>
                    <a:pt x="61" y="2"/>
                  </a:lnTo>
                  <a:lnTo>
                    <a:pt x="64" y="2"/>
                  </a:lnTo>
                  <a:lnTo>
                    <a:pt x="67" y="2"/>
                  </a:lnTo>
                  <a:lnTo>
                    <a:pt x="71" y="2"/>
                  </a:lnTo>
                  <a:lnTo>
                    <a:pt x="73" y="2"/>
                  </a:lnTo>
                  <a:lnTo>
                    <a:pt x="78" y="2"/>
                  </a:lnTo>
                  <a:lnTo>
                    <a:pt x="82" y="3"/>
                  </a:lnTo>
                  <a:lnTo>
                    <a:pt x="85" y="3"/>
                  </a:lnTo>
                  <a:lnTo>
                    <a:pt x="90" y="7"/>
                  </a:lnTo>
                  <a:lnTo>
                    <a:pt x="9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99" name="Freeform 1273"/>
            <p:cNvSpPr>
              <a:spLocks/>
            </p:cNvSpPr>
            <p:nvPr/>
          </p:nvSpPr>
          <p:spPr bwMode="auto">
            <a:xfrm>
              <a:off x="3626" y="2130"/>
              <a:ext cx="9" cy="1"/>
            </a:xfrm>
            <a:custGeom>
              <a:avLst/>
              <a:gdLst>
                <a:gd name="T0" fmla="*/ 0 w 40"/>
                <a:gd name="T1" fmla="*/ 0 h 6"/>
                <a:gd name="T2" fmla="*/ 0 w 40"/>
                <a:gd name="T3" fmla="*/ 0 h 6"/>
                <a:gd name="T4" fmla="*/ 0 w 40"/>
                <a:gd name="T5" fmla="*/ 0 h 6"/>
                <a:gd name="T6" fmla="*/ 0 w 40"/>
                <a:gd name="T7" fmla="*/ 0 h 6"/>
                <a:gd name="T8" fmla="*/ 0 w 40"/>
                <a:gd name="T9" fmla="*/ 0 h 6"/>
                <a:gd name="T10" fmla="*/ 0 w 40"/>
                <a:gd name="T11" fmla="*/ 0 h 6"/>
                <a:gd name="T12" fmla="*/ 0 w 40"/>
                <a:gd name="T13" fmla="*/ 0 h 6"/>
                <a:gd name="T14" fmla="*/ 0 w 40"/>
                <a:gd name="T15" fmla="*/ 0 h 6"/>
                <a:gd name="T16" fmla="*/ 0 w 40"/>
                <a:gd name="T17" fmla="*/ 0 h 6"/>
                <a:gd name="T18" fmla="*/ 0 w 40"/>
                <a:gd name="T19" fmla="*/ 0 h 6"/>
                <a:gd name="T20" fmla="*/ 0 w 40"/>
                <a:gd name="T21" fmla="*/ 0 h 6"/>
                <a:gd name="T22" fmla="*/ 0 w 40"/>
                <a:gd name="T23" fmla="*/ 0 h 6"/>
                <a:gd name="T24" fmla="*/ 0 w 40"/>
                <a:gd name="T25" fmla="*/ 0 h 6"/>
                <a:gd name="T26" fmla="*/ 0 w 40"/>
                <a:gd name="T27" fmla="*/ 0 h 6"/>
                <a:gd name="T28" fmla="*/ 0 w 40"/>
                <a:gd name="T29" fmla="*/ 0 h 6"/>
                <a:gd name="T30" fmla="*/ 0 w 40"/>
                <a:gd name="T31" fmla="*/ 0 h 6"/>
                <a:gd name="T32" fmla="*/ 0 w 40"/>
                <a:gd name="T33" fmla="*/ 0 h 6"/>
                <a:gd name="T34" fmla="*/ 0 w 40"/>
                <a:gd name="T35" fmla="*/ 0 h 6"/>
                <a:gd name="T36" fmla="*/ 0 w 40"/>
                <a:gd name="T37" fmla="*/ 0 h 6"/>
                <a:gd name="T38" fmla="*/ 0 w 40"/>
                <a:gd name="T39" fmla="*/ 0 h 6"/>
                <a:gd name="T40" fmla="*/ 0 w 40"/>
                <a:gd name="T41" fmla="*/ 0 h 6"/>
                <a:gd name="T42" fmla="*/ 0 w 40"/>
                <a:gd name="T43" fmla="*/ 0 h 6"/>
                <a:gd name="T44" fmla="*/ 0 w 40"/>
                <a:gd name="T45" fmla="*/ 0 h 6"/>
                <a:gd name="T46" fmla="*/ 0 w 40"/>
                <a:gd name="T47" fmla="*/ 0 h 6"/>
                <a:gd name="T48" fmla="*/ 0 w 40"/>
                <a:gd name="T49" fmla="*/ 0 h 6"/>
                <a:gd name="T50" fmla="*/ 0 w 40"/>
                <a:gd name="T51" fmla="*/ 0 h 6"/>
                <a:gd name="T52" fmla="*/ 0 w 40"/>
                <a:gd name="T53" fmla="*/ 0 h 6"/>
                <a:gd name="T54" fmla="*/ 0 w 40"/>
                <a:gd name="T55" fmla="*/ 0 h 6"/>
                <a:gd name="T56" fmla="*/ 0 w 40"/>
                <a:gd name="T57" fmla="*/ 0 h 6"/>
                <a:gd name="T58" fmla="*/ 0 w 40"/>
                <a:gd name="T59" fmla="*/ 0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6">
                  <a:moveTo>
                    <a:pt x="34" y="1"/>
                  </a:moveTo>
                  <a:lnTo>
                    <a:pt x="33" y="0"/>
                  </a:lnTo>
                  <a:lnTo>
                    <a:pt x="30" y="0"/>
                  </a:lnTo>
                  <a:lnTo>
                    <a:pt x="27" y="0"/>
                  </a:lnTo>
                  <a:lnTo>
                    <a:pt x="22" y="0"/>
                  </a:lnTo>
                  <a:lnTo>
                    <a:pt x="17" y="0"/>
                  </a:lnTo>
                  <a:lnTo>
                    <a:pt x="13" y="0"/>
                  </a:lnTo>
                  <a:lnTo>
                    <a:pt x="9" y="0"/>
                  </a:lnTo>
                  <a:lnTo>
                    <a:pt x="5" y="0"/>
                  </a:lnTo>
                  <a:lnTo>
                    <a:pt x="1" y="0"/>
                  </a:lnTo>
                  <a:lnTo>
                    <a:pt x="0" y="1"/>
                  </a:lnTo>
                  <a:lnTo>
                    <a:pt x="0" y="3"/>
                  </a:lnTo>
                  <a:lnTo>
                    <a:pt x="1" y="5"/>
                  </a:lnTo>
                  <a:lnTo>
                    <a:pt x="4" y="5"/>
                  </a:lnTo>
                  <a:lnTo>
                    <a:pt x="7" y="5"/>
                  </a:lnTo>
                  <a:lnTo>
                    <a:pt x="11" y="6"/>
                  </a:lnTo>
                  <a:lnTo>
                    <a:pt x="16" y="6"/>
                  </a:lnTo>
                  <a:lnTo>
                    <a:pt x="19" y="6"/>
                  </a:lnTo>
                  <a:lnTo>
                    <a:pt x="23" y="6"/>
                  </a:lnTo>
                  <a:lnTo>
                    <a:pt x="24" y="6"/>
                  </a:lnTo>
                  <a:lnTo>
                    <a:pt x="28" y="6"/>
                  </a:lnTo>
                  <a:lnTo>
                    <a:pt x="30" y="6"/>
                  </a:lnTo>
                  <a:lnTo>
                    <a:pt x="34" y="6"/>
                  </a:lnTo>
                  <a:lnTo>
                    <a:pt x="37" y="5"/>
                  </a:lnTo>
                  <a:lnTo>
                    <a:pt x="39" y="5"/>
                  </a:lnTo>
                  <a:lnTo>
                    <a:pt x="40" y="3"/>
                  </a:lnTo>
                  <a:lnTo>
                    <a:pt x="37"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00" name="Freeform 1274"/>
            <p:cNvSpPr>
              <a:spLocks/>
            </p:cNvSpPr>
            <p:nvPr/>
          </p:nvSpPr>
          <p:spPr bwMode="auto">
            <a:xfrm>
              <a:off x="3617" y="2126"/>
              <a:ext cx="21" cy="2"/>
            </a:xfrm>
            <a:custGeom>
              <a:avLst/>
              <a:gdLst>
                <a:gd name="T0" fmla="*/ 0 w 82"/>
                <a:gd name="T1" fmla="*/ 0 h 11"/>
                <a:gd name="T2" fmla="*/ 0 w 82"/>
                <a:gd name="T3" fmla="*/ 0 h 11"/>
                <a:gd name="T4" fmla="*/ 0 w 82"/>
                <a:gd name="T5" fmla="*/ 0 h 11"/>
                <a:gd name="T6" fmla="*/ 0 w 82"/>
                <a:gd name="T7" fmla="*/ 0 h 11"/>
                <a:gd name="T8" fmla="*/ 0 w 82"/>
                <a:gd name="T9" fmla="*/ 0 h 11"/>
                <a:gd name="T10" fmla="*/ 0 w 82"/>
                <a:gd name="T11" fmla="*/ 0 h 11"/>
                <a:gd name="T12" fmla="*/ 0 w 82"/>
                <a:gd name="T13" fmla="*/ 0 h 11"/>
                <a:gd name="T14" fmla="*/ 0 w 82"/>
                <a:gd name="T15" fmla="*/ 0 h 11"/>
                <a:gd name="T16" fmla="*/ 0 w 82"/>
                <a:gd name="T17" fmla="*/ 0 h 11"/>
                <a:gd name="T18" fmla="*/ 0 w 82"/>
                <a:gd name="T19" fmla="*/ 0 h 11"/>
                <a:gd name="T20" fmla="*/ 0 w 82"/>
                <a:gd name="T21" fmla="*/ 0 h 11"/>
                <a:gd name="T22" fmla="*/ 0 w 82"/>
                <a:gd name="T23" fmla="*/ 0 h 11"/>
                <a:gd name="T24" fmla="*/ 0 w 82"/>
                <a:gd name="T25" fmla="*/ 0 h 11"/>
                <a:gd name="T26" fmla="*/ 0 w 82"/>
                <a:gd name="T27" fmla="*/ 0 h 11"/>
                <a:gd name="T28" fmla="*/ 0 w 82"/>
                <a:gd name="T29" fmla="*/ 0 h 11"/>
                <a:gd name="T30" fmla="*/ 0 w 82"/>
                <a:gd name="T31" fmla="*/ 0 h 11"/>
                <a:gd name="T32" fmla="*/ 0 w 82"/>
                <a:gd name="T33" fmla="*/ 0 h 11"/>
                <a:gd name="T34" fmla="*/ 0 w 82"/>
                <a:gd name="T35" fmla="*/ 0 h 11"/>
                <a:gd name="T36" fmla="*/ 0 w 82"/>
                <a:gd name="T37" fmla="*/ 0 h 11"/>
                <a:gd name="T38" fmla="*/ 0 w 82"/>
                <a:gd name="T39" fmla="*/ 0 h 11"/>
                <a:gd name="T40" fmla="*/ 0 w 82"/>
                <a:gd name="T41" fmla="*/ 0 h 11"/>
                <a:gd name="T42" fmla="*/ 0 w 82"/>
                <a:gd name="T43" fmla="*/ 0 h 11"/>
                <a:gd name="T44" fmla="*/ 0 w 82"/>
                <a:gd name="T45" fmla="*/ 0 h 11"/>
                <a:gd name="T46" fmla="*/ 0 w 82"/>
                <a:gd name="T47" fmla="*/ 0 h 11"/>
                <a:gd name="T48" fmla="*/ 0 w 82"/>
                <a:gd name="T49" fmla="*/ 0 h 11"/>
                <a:gd name="T50" fmla="*/ 0 w 82"/>
                <a:gd name="T51" fmla="*/ 0 h 11"/>
                <a:gd name="T52" fmla="*/ 0 w 82"/>
                <a:gd name="T53" fmla="*/ 0 h 11"/>
                <a:gd name="T54" fmla="*/ 0 w 82"/>
                <a:gd name="T55" fmla="*/ 0 h 11"/>
                <a:gd name="T56" fmla="*/ 0 w 82"/>
                <a:gd name="T57" fmla="*/ 0 h 11"/>
                <a:gd name="T58" fmla="*/ 0 w 82"/>
                <a:gd name="T59" fmla="*/ 0 h 11"/>
                <a:gd name="T60" fmla="*/ 0 w 82"/>
                <a:gd name="T61" fmla="*/ 0 h 11"/>
                <a:gd name="T62" fmla="*/ 0 w 82"/>
                <a:gd name="T63" fmla="*/ 0 h 11"/>
                <a:gd name="T64" fmla="*/ 0 w 82"/>
                <a:gd name="T65" fmla="*/ 0 h 11"/>
                <a:gd name="T66" fmla="*/ 0 w 82"/>
                <a:gd name="T67" fmla="*/ 0 h 11"/>
                <a:gd name="T68" fmla="*/ 0 w 82"/>
                <a:gd name="T69" fmla="*/ 0 h 11"/>
                <a:gd name="T70" fmla="*/ 0 w 82"/>
                <a:gd name="T71" fmla="*/ 0 h 11"/>
                <a:gd name="T72" fmla="*/ 0 w 82"/>
                <a:gd name="T73" fmla="*/ 0 h 11"/>
                <a:gd name="T74" fmla="*/ 0 w 82"/>
                <a:gd name="T75" fmla="*/ 0 h 11"/>
                <a:gd name="T76" fmla="*/ 0 w 82"/>
                <a:gd name="T77" fmla="*/ 0 h 11"/>
                <a:gd name="T78" fmla="*/ 0 w 82"/>
                <a:gd name="T79" fmla="*/ 0 h 11"/>
                <a:gd name="T80" fmla="*/ 0 w 82"/>
                <a:gd name="T81" fmla="*/ 0 h 11"/>
                <a:gd name="T82" fmla="*/ 0 w 82"/>
                <a:gd name="T83" fmla="*/ 0 h 11"/>
                <a:gd name="T84" fmla="*/ 0 w 82"/>
                <a:gd name="T85" fmla="*/ 0 h 11"/>
                <a:gd name="T86" fmla="*/ 0 w 82"/>
                <a:gd name="T87" fmla="*/ 0 h 11"/>
                <a:gd name="T88" fmla="*/ 0 w 82"/>
                <a:gd name="T89" fmla="*/ 0 h 11"/>
                <a:gd name="T90" fmla="*/ 0 w 82"/>
                <a:gd name="T91" fmla="*/ 0 h 11"/>
                <a:gd name="T92" fmla="*/ 0 w 82"/>
                <a:gd name="T93" fmla="*/ 0 h 11"/>
                <a:gd name="T94" fmla="*/ 0 w 82"/>
                <a:gd name="T95" fmla="*/ 0 h 11"/>
                <a:gd name="T96" fmla="*/ 0 w 82"/>
                <a:gd name="T97" fmla="*/ 0 h 11"/>
                <a:gd name="T98" fmla="*/ 0 w 82"/>
                <a:gd name="T99" fmla="*/ 0 h 11"/>
                <a:gd name="T100" fmla="*/ 0 w 82"/>
                <a:gd name="T101" fmla="*/ 0 h 11"/>
                <a:gd name="T102" fmla="*/ 0 w 82"/>
                <a:gd name="T103" fmla="*/ 0 h 11"/>
                <a:gd name="T104" fmla="*/ 0 w 82"/>
                <a:gd name="T105" fmla="*/ 0 h 11"/>
                <a:gd name="T106" fmla="*/ 0 w 82"/>
                <a:gd name="T107" fmla="*/ 0 h 11"/>
                <a:gd name="T108" fmla="*/ 0 w 82"/>
                <a:gd name="T109" fmla="*/ 0 h 11"/>
                <a:gd name="T110" fmla="*/ 0 w 82"/>
                <a:gd name="T111" fmla="*/ 0 h 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 h="11">
                  <a:moveTo>
                    <a:pt x="36" y="8"/>
                  </a:moveTo>
                  <a:lnTo>
                    <a:pt x="37" y="8"/>
                  </a:lnTo>
                  <a:lnTo>
                    <a:pt x="41" y="8"/>
                  </a:lnTo>
                  <a:lnTo>
                    <a:pt x="43" y="8"/>
                  </a:lnTo>
                  <a:lnTo>
                    <a:pt x="45" y="8"/>
                  </a:lnTo>
                  <a:lnTo>
                    <a:pt x="49" y="8"/>
                  </a:lnTo>
                  <a:lnTo>
                    <a:pt x="54" y="10"/>
                  </a:lnTo>
                  <a:lnTo>
                    <a:pt x="56" y="10"/>
                  </a:lnTo>
                  <a:lnTo>
                    <a:pt x="60" y="10"/>
                  </a:lnTo>
                  <a:lnTo>
                    <a:pt x="63" y="10"/>
                  </a:lnTo>
                  <a:lnTo>
                    <a:pt x="68" y="10"/>
                  </a:lnTo>
                  <a:lnTo>
                    <a:pt x="71" y="10"/>
                  </a:lnTo>
                  <a:lnTo>
                    <a:pt x="74" y="10"/>
                  </a:lnTo>
                  <a:lnTo>
                    <a:pt x="76" y="10"/>
                  </a:lnTo>
                  <a:lnTo>
                    <a:pt x="79" y="11"/>
                  </a:lnTo>
                  <a:lnTo>
                    <a:pt x="81" y="10"/>
                  </a:lnTo>
                  <a:lnTo>
                    <a:pt x="82" y="8"/>
                  </a:lnTo>
                  <a:lnTo>
                    <a:pt x="82" y="7"/>
                  </a:lnTo>
                  <a:lnTo>
                    <a:pt x="79" y="4"/>
                  </a:lnTo>
                  <a:lnTo>
                    <a:pt x="75" y="4"/>
                  </a:lnTo>
                  <a:lnTo>
                    <a:pt x="73" y="3"/>
                  </a:lnTo>
                  <a:lnTo>
                    <a:pt x="68" y="3"/>
                  </a:lnTo>
                  <a:lnTo>
                    <a:pt x="65" y="1"/>
                  </a:lnTo>
                  <a:lnTo>
                    <a:pt x="62" y="1"/>
                  </a:lnTo>
                  <a:lnTo>
                    <a:pt x="59" y="1"/>
                  </a:lnTo>
                  <a:lnTo>
                    <a:pt x="55" y="1"/>
                  </a:lnTo>
                  <a:lnTo>
                    <a:pt x="51" y="1"/>
                  </a:lnTo>
                  <a:lnTo>
                    <a:pt x="48" y="1"/>
                  </a:lnTo>
                  <a:lnTo>
                    <a:pt x="43" y="0"/>
                  </a:lnTo>
                  <a:lnTo>
                    <a:pt x="41" y="0"/>
                  </a:lnTo>
                  <a:lnTo>
                    <a:pt x="37" y="0"/>
                  </a:lnTo>
                  <a:lnTo>
                    <a:pt x="33" y="0"/>
                  </a:lnTo>
                  <a:lnTo>
                    <a:pt x="30" y="0"/>
                  </a:lnTo>
                  <a:lnTo>
                    <a:pt x="27" y="1"/>
                  </a:lnTo>
                  <a:lnTo>
                    <a:pt x="23" y="1"/>
                  </a:lnTo>
                  <a:lnTo>
                    <a:pt x="18" y="1"/>
                  </a:lnTo>
                  <a:lnTo>
                    <a:pt x="14" y="1"/>
                  </a:lnTo>
                  <a:lnTo>
                    <a:pt x="11" y="3"/>
                  </a:lnTo>
                  <a:lnTo>
                    <a:pt x="8" y="3"/>
                  </a:lnTo>
                  <a:lnTo>
                    <a:pt x="6" y="3"/>
                  </a:lnTo>
                  <a:lnTo>
                    <a:pt x="4" y="3"/>
                  </a:lnTo>
                  <a:lnTo>
                    <a:pt x="2" y="4"/>
                  </a:lnTo>
                  <a:lnTo>
                    <a:pt x="0" y="5"/>
                  </a:lnTo>
                  <a:lnTo>
                    <a:pt x="1" y="7"/>
                  </a:lnTo>
                  <a:lnTo>
                    <a:pt x="2" y="7"/>
                  </a:lnTo>
                  <a:lnTo>
                    <a:pt x="6" y="10"/>
                  </a:lnTo>
                  <a:lnTo>
                    <a:pt x="7" y="8"/>
                  </a:lnTo>
                  <a:lnTo>
                    <a:pt x="12" y="8"/>
                  </a:lnTo>
                  <a:lnTo>
                    <a:pt x="17" y="8"/>
                  </a:lnTo>
                  <a:lnTo>
                    <a:pt x="21" y="8"/>
                  </a:lnTo>
                  <a:lnTo>
                    <a:pt x="26" y="8"/>
                  </a:lnTo>
                  <a:lnTo>
                    <a:pt x="31" y="8"/>
                  </a:lnTo>
                  <a:lnTo>
                    <a:pt x="33" y="8"/>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01" name="Freeform 1275"/>
            <p:cNvSpPr>
              <a:spLocks/>
            </p:cNvSpPr>
            <p:nvPr/>
          </p:nvSpPr>
          <p:spPr bwMode="auto">
            <a:xfrm>
              <a:off x="3748" y="2127"/>
              <a:ext cx="24" cy="3"/>
            </a:xfrm>
            <a:custGeom>
              <a:avLst/>
              <a:gdLst>
                <a:gd name="T0" fmla="*/ 0 w 96"/>
                <a:gd name="T1" fmla="*/ 0 h 10"/>
                <a:gd name="T2" fmla="*/ 0 w 96"/>
                <a:gd name="T3" fmla="*/ 0 h 10"/>
                <a:gd name="T4" fmla="*/ 0 w 96"/>
                <a:gd name="T5" fmla="*/ 0 h 10"/>
                <a:gd name="T6" fmla="*/ 0 w 96"/>
                <a:gd name="T7" fmla="*/ 0 h 10"/>
                <a:gd name="T8" fmla="*/ 0 w 96"/>
                <a:gd name="T9" fmla="*/ 0 h 10"/>
                <a:gd name="T10" fmla="*/ 0 w 96"/>
                <a:gd name="T11" fmla="*/ 0 h 10"/>
                <a:gd name="T12" fmla="*/ 0 w 96"/>
                <a:gd name="T13" fmla="*/ 0 h 10"/>
                <a:gd name="T14" fmla="*/ 0 w 96"/>
                <a:gd name="T15" fmla="*/ 0 h 10"/>
                <a:gd name="T16" fmla="*/ 0 w 96"/>
                <a:gd name="T17" fmla="*/ 0 h 10"/>
                <a:gd name="T18" fmla="*/ 0 w 96"/>
                <a:gd name="T19" fmla="*/ 0 h 10"/>
                <a:gd name="T20" fmla="*/ 0 w 96"/>
                <a:gd name="T21" fmla="*/ 0 h 10"/>
                <a:gd name="T22" fmla="*/ 0 w 96"/>
                <a:gd name="T23" fmla="*/ 0 h 10"/>
                <a:gd name="T24" fmla="*/ 0 w 96"/>
                <a:gd name="T25" fmla="*/ 0 h 10"/>
                <a:gd name="T26" fmla="*/ 0 w 96"/>
                <a:gd name="T27" fmla="*/ 0 h 10"/>
                <a:gd name="T28" fmla="*/ 0 w 96"/>
                <a:gd name="T29" fmla="*/ 0 h 10"/>
                <a:gd name="T30" fmla="*/ 0 w 96"/>
                <a:gd name="T31" fmla="*/ 0 h 10"/>
                <a:gd name="T32" fmla="*/ 0 w 96"/>
                <a:gd name="T33" fmla="*/ 0 h 10"/>
                <a:gd name="T34" fmla="*/ 0 w 96"/>
                <a:gd name="T35" fmla="*/ 0 h 10"/>
                <a:gd name="T36" fmla="*/ 0 w 96"/>
                <a:gd name="T37" fmla="*/ 0 h 10"/>
                <a:gd name="T38" fmla="*/ 0 w 96"/>
                <a:gd name="T39" fmla="*/ 0 h 10"/>
                <a:gd name="T40" fmla="*/ 0 w 96"/>
                <a:gd name="T41" fmla="*/ 0 h 10"/>
                <a:gd name="T42" fmla="*/ 0 w 96"/>
                <a:gd name="T43" fmla="*/ 0 h 10"/>
                <a:gd name="T44" fmla="*/ 0 w 96"/>
                <a:gd name="T45" fmla="*/ 0 h 10"/>
                <a:gd name="T46" fmla="*/ 0 w 96"/>
                <a:gd name="T47" fmla="*/ 0 h 10"/>
                <a:gd name="T48" fmla="*/ 0 w 96"/>
                <a:gd name="T49" fmla="*/ 0 h 10"/>
                <a:gd name="T50" fmla="*/ 0 w 96"/>
                <a:gd name="T51" fmla="*/ 0 h 10"/>
                <a:gd name="T52" fmla="*/ 0 w 96"/>
                <a:gd name="T53" fmla="*/ 0 h 10"/>
                <a:gd name="T54" fmla="*/ 0 w 96"/>
                <a:gd name="T55" fmla="*/ 0 h 10"/>
                <a:gd name="T56" fmla="*/ 0 w 96"/>
                <a:gd name="T57" fmla="*/ 0 h 10"/>
                <a:gd name="T58" fmla="*/ 0 w 96"/>
                <a:gd name="T59" fmla="*/ 0 h 10"/>
                <a:gd name="T60" fmla="*/ 0 w 96"/>
                <a:gd name="T61" fmla="*/ 0 h 10"/>
                <a:gd name="T62" fmla="*/ 0 w 96"/>
                <a:gd name="T63" fmla="*/ 0 h 10"/>
                <a:gd name="T64" fmla="*/ 0 w 96"/>
                <a:gd name="T65" fmla="*/ 0 h 10"/>
                <a:gd name="T66" fmla="*/ 0 w 96"/>
                <a:gd name="T67" fmla="*/ 0 h 10"/>
                <a:gd name="T68" fmla="*/ 0 w 96"/>
                <a:gd name="T69" fmla="*/ 0 h 10"/>
                <a:gd name="T70" fmla="*/ 0 w 96"/>
                <a:gd name="T71" fmla="*/ 0 h 10"/>
                <a:gd name="T72" fmla="*/ 0 w 96"/>
                <a:gd name="T73" fmla="*/ 0 h 10"/>
                <a:gd name="T74" fmla="*/ 0 w 96"/>
                <a:gd name="T75" fmla="*/ 0 h 10"/>
                <a:gd name="T76" fmla="*/ 0 w 96"/>
                <a:gd name="T77" fmla="*/ 0 h 10"/>
                <a:gd name="T78" fmla="*/ 0 w 96"/>
                <a:gd name="T79" fmla="*/ 0 h 10"/>
                <a:gd name="T80" fmla="*/ 0 w 96"/>
                <a:gd name="T81" fmla="*/ 0 h 10"/>
                <a:gd name="T82" fmla="*/ 0 w 96"/>
                <a:gd name="T83" fmla="*/ 0 h 10"/>
                <a:gd name="T84" fmla="*/ 0 w 96"/>
                <a:gd name="T85" fmla="*/ 0 h 10"/>
                <a:gd name="T86" fmla="*/ 0 w 96"/>
                <a:gd name="T87" fmla="*/ 0 h 10"/>
                <a:gd name="T88" fmla="*/ 0 w 96"/>
                <a:gd name="T89" fmla="*/ 0 h 10"/>
                <a:gd name="T90" fmla="*/ 0 w 96"/>
                <a:gd name="T91" fmla="*/ 0 h 10"/>
                <a:gd name="T92" fmla="*/ 0 w 96"/>
                <a:gd name="T93" fmla="*/ 0 h 10"/>
                <a:gd name="T94" fmla="*/ 0 w 96"/>
                <a:gd name="T95" fmla="*/ 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6" h="10">
                  <a:moveTo>
                    <a:pt x="96" y="10"/>
                  </a:moveTo>
                  <a:lnTo>
                    <a:pt x="94" y="10"/>
                  </a:lnTo>
                  <a:lnTo>
                    <a:pt x="92" y="10"/>
                  </a:lnTo>
                  <a:lnTo>
                    <a:pt x="87" y="9"/>
                  </a:lnTo>
                  <a:lnTo>
                    <a:pt x="82" y="9"/>
                  </a:lnTo>
                  <a:lnTo>
                    <a:pt x="76" y="9"/>
                  </a:lnTo>
                  <a:lnTo>
                    <a:pt x="69" y="9"/>
                  </a:lnTo>
                  <a:lnTo>
                    <a:pt x="62" y="9"/>
                  </a:lnTo>
                  <a:lnTo>
                    <a:pt x="55" y="9"/>
                  </a:lnTo>
                  <a:lnTo>
                    <a:pt x="47" y="7"/>
                  </a:lnTo>
                  <a:lnTo>
                    <a:pt x="39" y="7"/>
                  </a:lnTo>
                  <a:lnTo>
                    <a:pt x="31" y="6"/>
                  </a:lnTo>
                  <a:lnTo>
                    <a:pt x="25" y="6"/>
                  </a:lnTo>
                  <a:lnTo>
                    <a:pt x="18" y="6"/>
                  </a:lnTo>
                  <a:lnTo>
                    <a:pt x="13" y="6"/>
                  </a:lnTo>
                  <a:lnTo>
                    <a:pt x="8" y="6"/>
                  </a:lnTo>
                  <a:lnTo>
                    <a:pt x="7" y="6"/>
                  </a:lnTo>
                  <a:lnTo>
                    <a:pt x="3" y="6"/>
                  </a:lnTo>
                  <a:lnTo>
                    <a:pt x="1" y="5"/>
                  </a:lnTo>
                  <a:lnTo>
                    <a:pt x="0" y="4"/>
                  </a:lnTo>
                  <a:lnTo>
                    <a:pt x="1" y="3"/>
                  </a:lnTo>
                  <a:lnTo>
                    <a:pt x="3" y="0"/>
                  </a:lnTo>
                  <a:lnTo>
                    <a:pt x="7" y="0"/>
                  </a:lnTo>
                  <a:lnTo>
                    <a:pt x="8" y="0"/>
                  </a:lnTo>
                  <a:lnTo>
                    <a:pt x="13" y="0"/>
                  </a:lnTo>
                  <a:lnTo>
                    <a:pt x="18" y="0"/>
                  </a:lnTo>
                  <a:lnTo>
                    <a:pt x="23" y="0"/>
                  </a:lnTo>
                  <a:lnTo>
                    <a:pt x="26" y="0"/>
                  </a:lnTo>
                  <a:lnTo>
                    <a:pt x="31" y="1"/>
                  </a:lnTo>
                  <a:lnTo>
                    <a:pt x="36" y="1"/>
                  </a:lnTo>
                  <a:lnTo>
                    <a:pt x="39" y="3"/>
                  </a:lnTo>
                  <a:lnTo>
                    <a:pt x="42" y="3"/>
                  </a:lnTo>
                  <a:lnTo>
                    <a:pt x="47" y="3"/>
                  </a:lnTo>
                  <a:lnTo>
                    <a:pt x="50" y="3"/>
                  </a:lnTo>
                  <a:lnTo>
                    <a:pt x="52" y="3"/>
                  </a:lnTo>
                  <a:lnTo>
                    <a:pt x="56" y="3"/>
                  </a:lnTo>
                  <a:lnTo>
                    <a:pt x="60" y="3"/>
                  </a:lnTo>
                  <a:lnTo>
                    <a:pt x="63" y="3"/>
                  </a:lnTo>
                  <a:lnTo>
                    <a:pt x="67" y="3"/>
                  </a:lnTo>
                  <a:lnTo>
                    <a:pt x="69" y="3"/>
                  </a:lnTo>
                  <a:lnTo>
                    <a:pt x="73" y="3"/>
                  </a:lnTo>
                  <a:lnTo>
                    <a:pt x="78" y="3"/>
                  </a:lnTo>
                  <a:lnTo>
                    <a:pt x="81" y="4"/>
                  </a:lnTo>
                  <a:lnTo>
                    <a:pt x="85" y="4"/>
                  </a:lnTo>
                  <a:lnTo>
                    <a:pt x="90" y="6"/>
                  </a:lnTo>
                  <a:lnTo>
                    <a:pt x="93" y="9"/>
                  </a:lnTo>
                  <a:lnTo>
                    <a:pt x="9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02" name="Freeform 1276"/>
            <p:cNvSpPr>
              <a:spLocks/>
            </p:cNvSpPr>
            <p:nvPr/>
          </p:nvSpPr>
          <p:spPr bwMode="auto">
            <a:xfrm>
              <a:off x="3748" y="2125"/>
              <a:ext cx="10" cy="1"/>
            </a:xfrm>
            <a:custGeom>
              <a:avLst/>
              <a:gdLst>
                <a:gd name="T0" fmla="*/ 0 w 40"/>
                <a:gd name="T1" fmla="*/ 0 h 7"/>
                <a:gd name="T2" fmla="*/ 0 w 40"/>
                <a:gd name="T3" fmla="*/ 0 h 7"/>
                <a:gd name="T4" fmla="*/ 0 w 40"/>
                <a:gd name="T5" fmla="*/ 0 h 7"/>
                <a:gd name="T6" fmla="*/ 0 w 40"/>
                <a:gd name="T7" fmla="*/ 0 h 7"/>
                <a:gd name="T8" fmla="*/ 0 w 40"/>
                <a:gd name="T9" fmla="*/ 0 h 7"/>
                <a:gd name="T10" fmla="*/ 0 w 40"/>
                <a:gd name="T11" fmla="*/ 0 h 7"/>
                <a:gd name="T12" fmla="*/ 0 w 40"/>
                <a:gd name="T13" fmla="*/ 0 h 7"/>
                <a:gd name="T14" fmla="*/ 0 w 40"/>
                <a:gd name="T15" fmla="*/ 0 h 7"/>
                <a:gd name="T16" fmla="*/ 0 w 40"/>
                <a:gd name="T17" fmla="*/ 0 h 7"/>
                <a:gd name="T18" fmla="*/ 0 w 40"/>
                <a:gd name="T19" fmla="*/ 0 h 7"/>
                <a:gd name="T20" fmla="*/ 0 w 40"/>
                <a:gd name="T21" fmla="*/ 0 h 7"/>
                <a:gd name="T22" fmla="*/ 0 w 40"/>
                <a:gd name="T23" fmla="*/ 0 h 7"/>
                <a:gd name="T24" fmla="*/ 0 w 40"/>
                <a:gd name="T25" fmla="*/ 0 h 7"/>
                <a:gd name="T26" fmla="*/ 0 w 40"/>
                <a:gd name="T27" fmla="*/ 0 h 7"/>
                <a:gd name="T28" fmla="*/ 0 w 40"/>
                <a:gd name="T29" fmla="*/ 0 h 7"/>
                <a:gd name="T30" fmla="*/ 0 w 40"/>
                <a:gd name="T31" fmla="*/ 0 h 7"/>
                <a:gd name="T32" fmla="*/ 0 w 40"/>
                <a:gd name="T33" fmla="*/ 0 h 7"/>
                <a:gd name="T34" fmla="*/ 0 w 40"/>
                <a:gd name="T35" fmla="*/ 0 h 7"/>
                <a:gd name="T36" fmla="*/ 0 w 40"/>
                <a:gd name="T37" fmla="*/ 0 h 7"/>
                <a:gd name="T38" fmla="*/ 0 w 40"/>
                <a:gd name="T39" fmla="*/ 0 h 7"/>
                <a:gd name="T40" fmla="*/ 0 w 40"/>
                <a:gd name="T41" fmla="*/ 0 h 7"/>
                <a:gd name="T42" fmla="*/ 0 w 40"/>
                <a:gd name="T43" fmla="*/ 0 h 7"/>
                <a:gd name="T44" fmla="*/ 0 w 40"/>
                <a:gd name="T45" fmla="*/ 0 h 7"/>
                <a:gd name="T46" fmla="*/ 0 w 40"/>
                <a:gd name="T47" fmla="*/ 0 h 7"/>
                <a:gd name="T48" fmla="*/ 0 w 40"/>
                <a:gd name="T49" fmla="*/ 0 h 7"/>
                <a:gd name="T50" fmla="*/ 0 w 40"/>
                <a:gd name="T51" fmla="*/ 0 h 7"/>
                <a:gd name="T52" fmla="*/ 0 w 40"/>
                <a:gd name="T53" fmla="*/ 0 h 7"/>
                <a:gd name="T54" fmla="*/ 0 w 40"/>
                <a:gd name="T55" fmla="*/ 0 h 7"/>
                <a:gd name="T56" fmla="*/ 0 w 40"/>
                <a:gd name="T57" fmla="*/ 0 h 7"/>
                <a:gd name="T58" fmla="*/ 0 w 40"/>
                <a:gd name="T59" fmla="*/ 0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7">
                  <a:moveTo>
                    <a:pt x="34" y="0"/>
                  </a:moveTo>
                  <a:lnTo>
                    <a:pt x="33" y="0"/>
                  </a:lnTo>
                  <a:lnTo>
                    <a:pt x="30" y="0"/>
                  </a:lnTo>
                  <a:lnTo>
                    <a:pt x="27" y="0"/>
                  </a:lnTo>
                  <a:lnTo>
                    <a:pt x="22" y="0"/>
                  </a:lnTo>
                  <a:lnTo>
                    <a:pt x="17" y="0"/>
                  </a:lnTo>
                  <a:lnTo>
                    <a:pt x="12" y="0"/>
                  </a:lnTo>
                  <a:lnTo>
                    <a:pt x="8" y="0"/>
                  </a:lnTo>
                  <a:lnTo>
                    <a:pt x="5" y="0"/>
                  </a:lnTo>
                  <a:lnTo>
                    <a:pt x="0" y="0"/>
                  </a:lnTo>
                  <a:lnTo>
                    <a:pt x="0" y="1"/>
                  </a:lnTo>
                  <a:lnTo>
                    <a:pt x="0" y="3"/>
                  </a:lnTo>
                  <a:lnTo>
                    <a:pt x="2" y="4"/>
                  </a:lnTo>
                  <a:lnTo>
                    <a:pt x="4" y="4"/>
                  </a:lnTo>
                  <a:lnTo>
                    <a:pt x="8" y="6"/>
                  </a:lnTo>
                  <a:lnTo>
                    <a:pt x="11" y="6"/>
                  </a:lnTo>
                  <a:lnTo>
                    <a:pt x="16" y="7"/>
                  </a:lnTo>
                  <a:lnTo>
                    <a:pt x="18" y="6"/>
                  </a:lnTo>
                  <a:lnTo>
                    <a:pt x="22" y="6"/>
                  </a:lnTo>
                  <a:lnTo>
                    <a:pt x="24" y="6"/>
                  </a:lnTo>
                  <a:lnTo>
                    <a:pt x="28" y="6"/>
                  </a:lnTo>
                  <a:lnTo>
                    <a:pt x="30" y="6"/>
                  </a:lnTo>
                  <a:lnTo>
                    <a:pt x="34" y="6"/>
                  </a:lnTo>
                  <a:lnTo>
                    <a:pt x="38" y="4"/>
                  </a:lnTo>
                  <a:lnTo>
                    <a:pt x="39" y="3"/>
                  </a:lnTo>
                  <a:lnTo>
                    <a:pt x="40" y="2"/>
                  </a:lnTo>
                  <a:lnTo>
                    <a:pt x="38" y="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3533" name="Group 1277"/>
          <p:cNvGrpSpPr>
            <a:grpSpLocks/>
          </p:cNvGrpSpPr>
          <p:nvPr/>
        </p:nvGrpSpPr>
        <p:grpSpPr bwMode="auto">
          <a:xfrm rot="-6070957">
            <a:off x="5831681" y="2550319"/>
            <a:ext cx="633413" cy="257175"/>
            <a:chOff x="3458" y="1974"/>
            <a:chExt cx="399" cy="162"/>
          </a:xfrm>
        </p:grpSpPr>
        <p:sp>
          <p:nvSpPr>
            <p:cNvPr id="117559" name="Freeform 1278"/>
            <p:cNvSpPr>
              <a:spLocks/>
            </p:cNvSpPr>
            <p:nvPr/>
          </p:nvSpPr>
          <p:spPr bwMode="auto">
            <a:xfrm>
              <a:off x="3459" y="2080"/>
              <a:ext cx="29" cy="33"/>
            </a:xfrm>
            <a:custGeom>
              <a:avLst/>
              <a:gdLst>
                <a:gd name="T0" fmla="*/ 0 w 117"/>
                <a:gd name="T1" fmla="*/ 0 h 133"/>
                <a:gd name="T2" fmla="*/ 0 w 117"/>
                <a:gd name="T3" fmla="*/ 0 h 133"/>
                <a:gd name="T4" fmla="*/ 0 w 117"/>
                <a:gd name="T5" fmla="*/ 0 h 133"/>
                <a:gd name="T6" fmla="*/ 0 w 117"/>
                <a:gd name="T7" fmla="*/ 0 h 133"/>
                <a:gd name="T8" fmla="*/ 0 w 117"/>
                <a:gd name="T9" fmla="*/ 0 h 133"/>
                <a:gd name="T10" fmla="*/ 0 w 117"/>
                <a:gd name="T11" fmla="*/ 0 h 133"/>
                <a:gd name="T12" fmla="*/ 0 w 117"/>
                <a:gd name="T13" fmla="*/ 0 h 133"/>
                <a:gd name="T14" fmla="*/ 0 w 117"/>
                <a:gd name="T15" fmla="*/ 0 h 133"/>
                <a:gd name="T16" fmla="*/ 0 w 117"/>
                <a:gd name="T17" fmla="*/ 0 h 133"/>
                <a:gd name="T18" fmla="*/ 0 w 117"/>
                <a:gd name="T19" fmla="*/ 0 h 133"/>
                <a:gd name="T20" fmla="*/ 0 w 117"/>
                <a:gd name="T21" fmla="*/ 0 h 133"/>
                <a:gd name="T22" fmla="*/ 0 w 117"/>
                <a:gd name="T23" fmla="*/ 0 h 133"/>
                <a:gd name="T24" fmla="*/ 0 w 117"/>
                <a:gd name="T25" fmla="*/ 0 h 133"/>
                <a:gd name="T26" fmla="*/ 0 w 117"/>
                <a:gd name="T27" fmla="*/ 0 h 133"/>
                <a:gd name="T28" fmla="*/ 0 w 117"/>
                <a:gd name="T29" fmla="*/ 0 h 133"/>
                <a:gd name="T30" fmla="*/ 0 w 117"/>
                <a:gd name="T31" fmla="*/ 0 h 133"/>
                <a:gd name="T32" fmla="*/ 0 w 117"/>
                <a:gd name="T33" fmla="*/ 0 h 133"/>
                <a:gd name="T34" fmla="*/ 0 w 117"/>
                <a:gd name="T35" fmla="*/ 0 h 133"/>
                <a:gd name="T36" fmla="*/ 0 w 117"/>
                <a:gd name="T37" fmla="*/ 0 h 133"/>
                <a:gd name="T38" fmla="*/ 0 w 117"/>
                <a:gd name="T39" fmla="*/ 0 h 133"/>
                <a:gd name="T40" fmla="*/ 0 w 117"/>
                <a:gd name="T41" fmla="*/ 0 h 133"/>
                <a:gd name="T42" fmla="*/ 0 w 117"/>
                <a:gd name="T43" fmla="*/ 0 h 133"/>
                <a:gd name="T44" fmla="*/ 0 w 117"/>
                <a:gd name="T45" fmla="*/ 0 h 133"/>
                <a:gd name="T46" fmla="*/ 0 w 117"/>
                <a:gd name="T47" fmla="*/ 0 h 133"/>
                <a:gd name="T48" fmla="*/ 0 w 117"/>
                <a:gd name="T49" fmla="*/ 0 h 133"/>
                <a:gd name="T50" fmla="*/ 0 w 117"/>
                <a:gd name="T51" fmla="*/ 0 h 133"/>
                <a:gd name="T52" fmla="*/ 0 w 117"/>
                <a:gd name="T53" fmla="*/ 0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3">
                  <a:moveTo>
                    <a:pt x="81" y="13"/>
                  </a:moveTo>
                  <a:lnTo>
                    <a:pt x="91" y="13"/>
                  </a:lnTo>
                  <a:lnTo>
                    <a:pt x="106" y="24"/>
                  </a:lnTo>
                  <a:lnTo>
                    <a:pt x="111" y="43"/>
                  </a:lnTo>
                  <a:lnTo>
                    <a:pt x="111" y="54"/>
                  </a:lnTo>
                  <a:lnTo>
                    <a:pt x="117" y="76"/>
                  </a:lnTo>
                  <a:lnTo>
                    <a:pt x="115" y="91"/>
                  </a:lnTo>
                  <a:lnTo>
                    <a:pt x="104" y="100"/>
                  </a:lnTo>
                  <a:lnTo>
                    <a:pt x="93" y="122"/>
                  </a:lnTo>
                  <a:lnTo>
                    <a:pt x="78" y="129"/>
                  </a:lnTo>
                  <a:lnTo>
                    <a:pt x="62" y="132"/>
                  </a:lnTo>
                  <a:lnTo>
                    <a:pt x="40" y="133"/>
                  </a:lnTo>
                  <a:lnTo>
                    <a:pt x="18" y="126"/>
                  </a:lnTo>
                  <a:lnTo>
                    <a:pt x="9" y="116"/>
                  </a:lnTo>
                  <a:lnTo>
                    <a:pt x="8" y="93"/>
                  </a:lnTo>
                  <a:lnTo>
                    <a:pt x="5" y="79"/>
                  </a:lnTo>
                  <a:lnTo>
                    <a:pt x="7" y="57"/>
                  </a:lnTo>
                  <a:lnTo>
                    <a:pt x="0" y="45"/>
                  </a:lnTo>
                  <a:lnTo>
                    <a:pt x="3" y="31"/>
                  </a:lnTo>
                  <a:lnTo>
                    <a:pt x="18" y="15"/>
                  </a:lnTo>
                  <a:lnTo>
                    <a:pt x="31" y="12"/>
                  </a:lnTo>
                  <a:lnTo>
                    <a:pt x="44" y="14"/>
                  </a:lnTo>
                  <a:lnTo>
                    <a:pt x="49" y="2"/>
                  </a:lnTo>
                  <a:lnTo>
                    <a:pt x="62" y="0"/>
                  </a:lnTo>
                  <a:lnTo>
                    <a:pt x="76" y="3"/>
                  </a:lnTo>
                  <a:lnTo>
                    <a:pt x="81" y="13"/>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60" name="Freeform 1279"/>
            <p:cNvSpPr>
              <a:spLocks/>
            </p:cNvSpPr>
            <p:nvPr/>
          </p:nvSpPr>
          <p:spPr bwMode="auto">
            <a:xfrm>
              <a:off x="3497" y="2083"/>
              <a:ext cx="24" cy="28"/>
            </a:xfrm>
            <a:custGeom>
              <a:avLst/>
              <a:gdLst>
                <a:gd name="T0" fmla="*/ 0 w 96"/>
                <a:gd name="T1" fmla="*/ 0 h 111"/>
                <a:gd name="T2" fmla="*/ 0 w 96"/>
                <a:gd name="T3" fmla="*/ 0 h 111"/>
                <a:gd name="T4" fmla="*/ 0 w 96"/>
                <a:gd name="T5" fmla="*/ 0 h 111"/>
                <a:gd name="T6" fmla="*/ 0 w 96"/>
                <a:gd name="T7" fmla="*/ 0 h 111"/>
                <a:gd name="T8" fmla="*/ 0 w 96"/>
                <a:gd name="T9" fmla="*/ 0 h 111"/>
                <a:gd name="T10" fmla="*/ 0 w 96"/>
                <a:gd name="T11" fmla="*/ 0 h 111"/>
                <a:gd name="T12" fmla="*/ 0 w 96"/>
                <a:gd name="T13" fmla="*/ 0 h 111"/>
                <a:gd name="T14" fmla="*/ 0 w 96"/>
                <a:gd name="T15" fmla="*/ 0 h 111"/>
                <a:gd name="T16" fmla="*/ 0 w 96"/>
                <a:gd name="T17" fmla="*/ 0 h 111"/>
                <a:gd name="T18" fmla="*/ 0 w 96"/>
                <a:gd name="T19" fmla="*/ 0 h 111"/>
                <a:gd name="T20" fmla="*/ 0 w 96"/>
                <a:gd name="T21" fmla="*/ 0 h 111"/>
                <a:gd name="T22" fmla="*/ 0 w 96"/>
                <a:gd name="T23" fmla="*/ 0 h 111"/>
                <a:gd name="T24" fmla="*/ 0 w 96"/>
                <a:gd name="T25" fmla="*/ 0 h 111"/>
                <a:gd name="T26" fmla="*/ 0 w 96"/>
                <a:gd name="T27" fmla="*/ 0 h 111"/>
                <a:gd name="T28" fmla="*/ 0 w 96"/>
                <a:gd name="T29" fmla="*/ 0 h 111"/>
                <a:gd name="T30" fmla="*/ 0 w 96"/>
                <a:gd name="T31" fmla="*/ 0 h 111"/>
                <a:gd name="T32" fmla="*/ 0 w 96"/>
                <a:gd name="T33" fmla="*/ 0 h 111"/>
                <a:gd name="T34" fmla="*/ 0 w 96"/>
                <a:gd name="T35" fmla="*/ 0 h 111"/>
                <a:gd name="T36" fmla="*/ 0 w 96"/>
                <a:gd name="T37" fmla="*/ 0 h 111"/>
                <a:gd name="T38" fmla="*/ 0 w 96"/>
                <a:gd name="T39" fmla="*/ 0 h 111"/>
                <a:gd name="T40" fmla="*/ 0 w 96"/>
                <a:gd name="T41" fmla="*/ 0 h 111"/>
                <a:gd name="T42" fmla="*/ 0 w 96"/>
                <a:gd name="T43" fmla="*/ 0 h 111"/>
                <a:gd name="T44" fmla="*/ 0 w 96"/>
                <a:gd name="T45" fmla="*/ 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1">
                  <a:moveTo>
                    <a:pt x="87" y="42"/>
                  </a:moveTo>
                  <a:lnTo>
                    <a:pt x="87" y="31"/>
                  </a:lnTo>
                  <a:lnTo>
                    <a:pt x="83" y="22"/>
                  </a:lnTo>
                  <a:lnTo>
                    <a:pt x="71" y="12"/>
                  </a:lnTo>
                  <a:lnTo>
                    <a:pt x="60" y="12"/>
                  </a:lnTo>
                  <a:lnTo>
                    <a:pt x="54" y="5"/>
                  </a:lnTo>
                  <a:lnTo>
                    <a:pt x="34" y="0"/>
                  </a:lnTo>
                  <a:lnTo>
                    <a:pt x="18" y="8"/>
                  </a:lnTo>
                  <a:lnTo>
                    <a:pt x="13" y="25"/>
                  </a:lnTo>
                  <a:lnTo>
                    <a:pt x="7" y="26"/>
                  </a:lnTo>
                  <a:lnTo>
                    <a:pt x="0" y="47"/>
                  </a:lnTo>
                  <a:lnTo>
                    <a:pt x="5" y="69"/>
                  </a:lnTo>
                  <a:lnTo>
                    <a:pt x="24" y="92"/>
                  </a:lnTo>
                  <a:lnTo>
                    <a:pt x="32" y="102"/>
                  </a:lnTo>
                  <a:lnTo>
                    <a:pt x="43" y="110"/>
                  </a:lnTo>
                  <a:lnTo>
                    <a:pt x="59" y="111"/>
                  </a:lnTo>
                  <a:lnTo>
                    <a:pt x="67" y="108"/>
                  </a:lnTo>
                  <a:lnTo>
                    <a:pt x="81" y="99"/>
                  </a:lnTo>
                  <a:lnTo>
                    <a:pt x="92" y="87"/>
                  </a:lnTo>
                  <a:lnTo>
                    <a:pt x="96" y="73"/>
                  </a:lnTo>
                  <a:lnTo>
                    <a:pt x="92" y="55"/>
                  </a:lnTo>
                  <a:lnTo>
                    <a:pt x="87" y="4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61" name="Freeform 1280"/>
            <p:cNvSpPr>
              <a:spLocks/>
            </p:cNvSpPr>
            <p:nvPr/>
          </p:nvSpPr>
          <p:spPr bwMode="auto">
            <a:xfrm>
              <a:off x="3527" y="2095"/>
              <a:ext cx="13" cy="11"/>
            </a:xfrm>
            <a:custGeom>
              <a:avLst/>
              <a:gdLst>
                <a:gd name="T0" fmla="*/ 0 w 53"/>
                <a:gd name="T1" fmla="*/ 0 h 45"/>
                <a:gd name="T2" fmla="*/ 0 w 53"/>
                <a:gd name="T3" fmla="*/ 0 h 45"/>
                <a:gd name="T4" fmla="*/ 0 w 53"/>
                <a:gd name="T5" fmla="*/ 0 h 45"/>
                <a:gd name="T6" fmla="*/ 0 w 53"/>
                <a:gd name="T7" fmla="*/ 0 h 45"/>
                <a:gd name="T8" fmla="*/ 0 w 53"/>
                <a:gd name="T9" fmla="*/ 0 h 45"/>
                <a:gd name="T10" fmla="*/ 0 w 53"/>
                <a:gd name="T11" fmla="*/ 0 h 45"/>
                <a:gd name="T12" fmla="*/ 0 w 53"/>
                <a:gd name="T13" fmla="*/ 0 h 45"/>
                <a:gd name="T14" fmla="*/ 0 w 53"/>
                <a:gd name="T15" fmla="*/ 0 h 45"/>
                <a:gd name="T16" fmla="*/ 0 w 53"/>
                <a:gd name="T17" fmla="*/ 0 h 45"/>
                <a:gd name="T18" fmla="*/ 0 w 53"/>
                <a:gd name="T19" fmla="*/ 0 h 45"/>
                <a:gd name="T20" fmla="*/ 0 w 53"/>
                <a:gd name="T21" fmla="*/ 0 h 45"/>
                <a:gd name="T22" fmla="*/ 0 w 53"/>
                <a:gd name="T23" fmla="*/ 0 h 45"/>
                <a:gd name="T24" fmla="*/ 0 w 53"/>
                <a:gd name="T25" fmla="*/ 0 h 45"/>
                <a:gd name="T26" fmla="*/ 0 w 53"/>
                <a:gd name="T27" fmla="*/ 0 h 45"/>
                <a:gd name="T28" fmla="*/ 0 w 53"/>
                <a:gd name="T29" fmla="*/ 0 h 45"/>
                <a:gd name="T30" fmla="*/ 0 w 53"/>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45">
                  <a:moveTo>
                    <a:pt x="33" y="2"/>
                  </a:moveTo>
                  <a:lnTo>
                    <a:pt x="41" y="0"/>
                  </a:lnTo>
                  <a:lnTo>
                    <a:pt x="53" y="6"/>
                  </a:lnTo>
                  <a:lnTo>
                    <a:pt x="52" y="16"/>
                  </a:lnTo>
                  <a:lnTo>
                    <a:pt x="47" y="25"/>
                  </a:lnTo>
                  <a:lnTo>
                    <a:pt x="42" y="36"/>
                  </a:lnTo>
                  <a:lnTo>
                    <a:pt x="34" y="39"/>
                  </a:lnTo>
                  <a:lnTo>
                    <a:pt x="25" y="45"/>
                  </a:lnTo>
                  <a:lnTo>
                    <a:pt x="9" y="45"/>
                  </a:lnTo>
                  <a:lnTo>
                    <a:pt x="0" y="36"/>
                  </a:lnTo>
                  <a:lnTo>
                    <a:pt x="1" y="25"/>
                  </a:lnTo>
                  <a:lnTo>
                    <a:pt x="9" y="21"/>
                  </a:lnTo>
                  <a:lnTo>
                    <a:pt x="12" y="7"/>
                  </a:lnTo>
                  <a:lnTo>
                    <a:pt x="25" y="1"/>
                  </a:lnTo>
                  <a:lnTo>
                    <a:pt x="33" y="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62" name="Freeform 1281"/>
            <p:cNvSpPr>
              <a:spLocks/>
            </p:cNvSpPr>
            <p:nvPr/>
          </p:nvSpPr>
          <p:spPr bwMode="auto">
            <a:xfrm>
              <a:off x="3844" y="2098"/>
              <a:ext cx="6" cy="10"/>
            </a:xfrm>
            <a:custGeom>
              <a:avLst/>
              <a:gdLst>
                <a:gd name="T0" fmla="*/ 0 w 25"/>
                <a:gd name="T1" fmla="*/ 0 h 37"/>
                <a:gd name="T2" fmla="*/ 0 w 25"/>
                <a:gd name="T3" fmla="*/ 0 h 37"/>
                <a:gd name="T4" fmla="*/ 0 w 25"/>
                <a:gd name="T5" fmla="*/ 0 h 37"/>
                <a:gd name="T6" fmla="*/ 0 w 25"/>
                <a:gd name="T7" fmla="*/ 0 h 37"/>
                <a:gd name="T8" fmla="*/ 0 w 25"/>
                <a:gd name="T9" fmla="*/ 0 h 37"/>
                <a:gd name="T10" fmla="*/ 0 w 25"/>
                <a:gd name="T11" fmla="*/ 0 h 37"/>
                <a:gd name="T12" fmla="*/ 0 w 2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
                  <a:moveTo>
                    <a:pt x="18" y="0"/>
                  </a:moveTo>
                  <a:lnTo>
                    <a:pt x="25" y="12"/>
                  </a:lnTo>
                  <a:lnTo>
                    <a:pt x="24" y="28"/>
                  </a:lnTo>
                  <a:lnTo>
                    <a:pt x="15" y="35"/>
                  </a:lnTo>
                  <a:lnTo>
                    <a:pt x="0" y="37"/>
                  </a:lnTo>
                  <a:lnTo>
                    <a:pt x="18"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63" name="Freeform 1282"/>
            <p:cNvSpPr>
              <a:spLocks/>
            </p:cNvSpPr>
            <p:nvPr/>
          </p:nvSpPr>
          <p:spPr bwMode="auto">
            <a:xfrm>
              <a:off x="3851" y="2052"/>
              <a:ext cx="5" cy="1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56">
                  <a:moveTo>
                    <a:pt x="4" y="0"/>
                  </a:moveTo>
                  <a:lnTo>
                    <a:pt x="18" y="15"/>
                  </a:lnTo>
                  <a:lnTo>
                    <a:pt x="20" y="32"/>
                  </a:lnTo>
                  <a:lnTo>
                    <a:pt x="13" y="51"/>
                  </a:lnTo>
                  <a:lnTo>
                    <a:pt x="0" y="56"/>
                  </a:lnTo>
                  <a:lnTo>
                    <a:pt x="4"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64" name="Freeform 1283"/>
            <p:cNvSpPr>
              <a:spLocks/>
            </p:cNvSpPr>
            <p:nvPr/>
          </p:nvSpPr>
          <p:spPr bwMode="auto">
            <a:xfrm>
              <a:off x="3545" y="2096"/>
              <a:ext cx="18" cy="8"/>
            </a:xfrm>
            <a:custGeom>
              <a:avLst/>
              <a:gdLst>
                <a:gd name="T0" fmla="*/ 0 w 74"/>
                <a:gd name="T1" fmla="*/ 0 h 33"/>
                <a:gd name="T2" fmla="*/ 0 w 74"/>
                <a:gd name="T3" fmla="*/ 0 h 33"/>
                <a:gd name="T4" fmla="*/ 0 w 74"/>
                <a:gd name="T5" fmla="*/ 0 h 33"/>
                <a:gd name="T6" fmla="*/ 0 w 74"/>
                <a:gd name="T7" fmla="*/ 0 h 33"/>
                <a:gd name="T8" fmla="*/ 0 w 74"/>
                <a:gd name="T9" fmla="*/ 0 h 33"/>
                <a:gd name="T10" fmla="*/ 0 w 74"/>
                <a:gd name="T11" fmla="*/ 0 h 33"/>
                <a:gd name="T12" fmla="*/ 0 w 7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33">
                  <a:moveTo>
                    <a:pt x="46" y="2"/>
                  </a:moveTo>
                  <a:lnTo>
                    <a:pt x="6" y="0"/>
                  </a:lnTo>
                  <a:lnTo>
                    <a:pt x="0" y="9"/>
                  </a:lnTo>
                  <a:lnTo>
                    <a:pt x="5" y="27"/>
                  </a:lnTo>
                  <a:lnTo>
                    <a:pt x="74" y="33"/>
                  </a:lnTo>
                  <a:lnTo>
                    <a:pt x="46" y="2"/>
                  </a:lnTo>
                  <a:close/>
                </a:path>
              </a:pathLst>
            </a:custGeom>
            <a:solidFill>
              <a:srgbClr val="CCC9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65" name="Freeform 1284"/>
            <p:cNvSpPr>
              <a:spLocks/>
            </p:cNvSpPr>
            <p:nvPr/>
          </p:nvSpPr>
          <p:spPr bwMode="auto">
            <a:xfrm>
              <a:off x="3637" y="2100"/>
              <a:ext cx="39" cy="35"/>
            </a:xfrm>
            <a:custGeom>
              <a:avLst/>
              <a:gdLst>
                <a:gd name="T0" fmla="*/ 0 w 157"/>
                <a:gd name="T1" fmla="*/ 0 h 141"/>
                <a:gd name="T2" fmla="*/ 0 w 157"/>
                <a:gd name="T3" fmla="*/ 0 h 141"/>
                <a:gd name="T4" fmla="*/ 0 w 157"/>
                <a:gd name="T5" fmla="*/ 0 h 141"/>
                <a:gd name="T6" fmla="*/ 0 w 157"/>
                <a:gd name="T7" fmla="*/ 0 h 141"/>
                <a:gd name="T8" fmla="*/ 0 w 157"/>
                <a:gd name="T9" fmla="*/ 0 h 141"/>
                <a:gd name="T10" fmla="*/ 0 w 157"/>
                <a:gd name="T11" fmla="*/ 0 h 141"/>
                <a:gd name="T12" fmla="*/ 0 w 157"/>
                <a:gd name="T13" fmla="*/ 0 h 141"/>
                <a:gd name="T14" fmla="*/ 0 w 157"/>
                <a:gd name="T15" fmla="*/ 0 h 141"/>
                <a:gd name="T16" fmla="*/ 0 w 157"/>
                <a:gd name="T17" fmla="*/ 0 h 141"/>
                <a:gd name="T18" fmla="*/ 0 w 157"/>
                <a:gd name="T19" fmla="*/ 0 h 141"/>
                <a:gd name="T20" fmla="*/ 0 w 157"/>
                <a:gd name="T21" fmla="*/ 0 h 141"/>
                <a:gd name="T22" fmla="*/ 0 w 157"/>
                <a:gd name="T23" fmla="*/ 0 h 141"/>
                <a:gd name="T24" fmla="*/ 0 w 157"/>
                <a:gd name="T25" fmla="*/ 0 h 141"/>
                <a:gd name="T26" fmla="*/ 0 w 157"/>
                <a:gd name="T27" fmla="*/ 0 h 141"/>
                <a:gd name="T28" fmla="*/ 0 w 157"/>
                <a:gd name="T29" fmla="*/ 0 h 141"/>
                <a:gd name="T30" fmla="*/ 0 w 157"/>
                <a:gd name="T31" fmla="*/ 0 h 141"/>
                <a:gd name="T32" fmla="*/ 0 w 157"/>
                <a:gd name="T33" fmla="*/ 0 h 141"/>
                <a:gd name="T34" fmla="*/ 0 w 157"/>
                <a:gd name="T35" fmla="*/ 0 h 141"/>
                <a:gd name="T36" fmla="*/ 0 w 157"/>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7" h="141">
                  <a:moveTo>
                    <a:pt x="86" y="0"/>
                  </a:moveTo>
                  <a:lnTo>
                    <a:pt x="72" y="0"/>
                  </a:lnTo>
                  <a:lnTo>
                    <a:pt x="50" y="2"/>
                  </a:lnTo>
                  <a:lnTo>
                    <a:pt x="26" y="16"/>
                  </a:lnTo>
                  <a:lnTo>
                    <a:pt x="6" y="40"/>
                  </a:lnTo>
                  <a:lnTo>
                    <a:pt x="0" y="72"/>
                  </a:lnTo>
                  <a:lnTo>
                    <a:pt x="6" y="95"/>
                  </a:lnTo>
                  <a:lnTo>
                    <a:pt x="27" y="122"/>
                  </a:lnTo>
                  <a:lnTo>
                    <a:pt x="68" y="141"/>
                  </a:lnTo>
                  <a:lnTo>
                    <a:pt x="96" y="140"/>
                  </a:lnTo>
                  <a:lnTo>
                    <a:pt x="122" y="132"/>
                  </a:lnTo>
                  <a:lnTo>
                    <a:pt x="140" y="114"/>
                  </a:lnTo>
                  <a:lnTo>
                    <a:pt x="154" y="90"/>
                  </a:lnTo>
                  <a:lnTo>
                    <a:pt x="157" y="62"/>
                  </a:lnTo>
                  <a:lnTo>
                    <a:pt x="148" y="32"/>
                  </a:lnTo>
                  <a:lnTo>
                    <a:pt x="136" y="17"/>
                  </a:lnTo>
                  <a:lnTo>
                    <a:pt x="121" y="8"/>
                  </a:lnTo>
                  <a:lnTo>
                    <a:pt x="86" y="0"/>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66" name="Freeform 1285"/>
            <p:cNvSpPr>
              <a:spLocks/>
            </p:cNvSpPr>
            <p:nvPr/>
          </p:nvSpPr>
          <p:spPr bwMode="auto">
            <a:xfrm>
              <a:off x="3651" y="2110"/>
              <a:ext cx="15" cy="13"/>
            </a:xfrm>
            <a:custGeom>
              <a:avLst/>
              <a:gdLst>
                <a:gd name="T0" fmla="*/ 0 w 59"/>
                <a:gd name="T1" fmla="*/ 0 h 51"/>
                <a:gd name="T2" fmla="*/ 0 w 59"/>
                <a:gd name="T3" fmla="*/ 0 h 51"/>
                <a:gd name="T4" fmla="*/ 0 w 59"/>
                <a:gd name="T5" fmla="*/ 0 h 51"/>
                <a:gd name="T6" fmla="*/ 0 w 59"/>
                <a:gd name="T7" fmla="*/ 0 h 51"/>
                <a:gd name="T8" fmla="*/ 0 w 59"/>
                <a:gd name="T9" fmla="*/ 0 h 51"/>
                <a:gd name="T10" fmla="*/ 0 w 59"/>
                <a:gd name="T11" fmla="*/ 0 h 51"/>
                <a:gd name="T12" fmla="*/ 0 w 59"/>
                <a:gd name="T13" fmla="*/ 0 h 51"/>
                <a:gd name="T14" fmla="*/ 0 w 59"/>
                <a:gd name="T15" fmla="*/ 0 h 51"/>
                <a:gd name="T16" fmla="*/ 0 w 59"/>
                <a:gd name="T17" fmla="*/ 0 h 51"/>
                <a:gd name="T18" fmla="*/ 0 w 59"/>
                <a:gd name="T19" fmla="*/ 0 h 51"/>
                <a:gd name="T20" fmla="*/ 0 w 59"/>
                <a:gd name="T21" fmla="*/ 0 h 51"/>
                <a:gd name="T22" fmla="*/ 0 w 59"/>
                <a:gd name="T23" fmla="*/ 0 h 51"/>
                <a:gd name="T24" fmla="*/ 0 w 59"/>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1">
                  <a:moveTo>
                    <a:pt x="53" y="10"/>
                  </a:moveTo>
                  <a:lnTo>
                    <a:pt x="59" y="21"/>
                  </a:lnTo>
                  <a:lnTo>
                    <a:pt x="55" y="33"/>
                  </a:lnTo>
                  <a:lnTo>
                    <a:pt x="46" y="44"/>
                  </a:lnTo>
                  <a:lnTo>
                    <a:pt x="29" y="51"/>
                  </a:lnTo>
                  <a:lnTo>
                    <a:pt x="12" y="49"/>
                  </a:lnTo>
                  <a:lnTo>
                    <a:pt x="2" y="40"/>
                  </a:lnTo>
                  <a:lnTo>
                    <a:pt x="0" y="28"/>
                  </a:lnTo>
                  <a:lnTo>
                    <a:pt x="5" y="12"/>
                  </a:lnTo>
                  <a:lnTo>
                    <a:pt x="19" y="0"/>
                  </a:lnTo>
                  <a:lnTo>
                    <a:pt x="38" y="0"/>
                  </a:lnTo>
                  <a:lnTo>
                    <a:pt x="53" y="1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67" name="Freeform 1286"/>
            <p:cNvSpPr>
              <a:spLocks/>
            </p:cNvSpPr>
            <p:nvPr/>
          </p:nvSpPr>
          <p:spPr bwMode="auto">
            <a:xfrm>
              <a:off x="3751" y="2089"/>
              <a:ext cx="38" cy="40"/>
            </a:xfrm>
            <a:custGeom>
              <a:avLst/>
              <a:gdLst>
                <a:gd name="T0" fmla="*/ 0 w 156"/>
                <a:gd name="T1" fmla="*/ 0 h 158"/>
                <a:gd name="T2" fmla="*/ 0 w 156"/>
                <a:gd name="T3" fmla="*/ 0 h 158"/>
                <a:gd name="T4" fmla="*/ 0 w 156"/>
                <a:gd name="T5" fmla="*/ 0 h 158"/>
                <a:gd name="T6" fmla="*/ 0 w 156"/>
                <a:gd name="T7" fmla="*/ 0 h 158"/>
                <a:gd name="T8" fmla="*/ 0 w 156"/>
                <a:gd name="T9" fmla="*/ 0 h 158"/>
                <a:gd name="T10" fmla="*/ 0 w 156"/>
                <a:gd name="T11" fmla="*/ 0 h 158"/>
                <a:gd name="T12" fmla="*/ 0 w 156"/>
                <a:gd name="T13" fmla="*/ 0 h 158"/>
                <a:gd name="T14" fmla="*/ 0 w 156"/>
                <a:gd name="T15" fmla="*/ 0 h 158"/>
                <a:gd name="T16" fmla="*/ 0 w 156"/>
                <a:gd name="T17" fmla="*/ 0 h 158"/>
                <a:gd name="T18" fmla="*/ 0 w 156"/>
                <a:gd name="T19" fmla="*/ 0 h 158"/>
                <a:gd name="T20" fmla="*/ 0 w 156"/>
                <a:gd name="T21" fmla="*/ 0 h 158"/>
                <a:gd name="T22" fmla="*/ 0 w 156"/>
                <a:gd name="T23" fmla="*/ 0 h 158"/>
                <a:gd name="T24" fmla="*/ 0 w 156"/>
                <a:gd name="T25" fmla="*/ 0 h 158"/>
                <a:gd name="T26" fmla="*/ 0 w 156"/>
                <a:gd name="T27" fmla="*/ 0 h 158"/>
                <a:gd name="T28" fmla="*/ 0 w 156"/>
                <a:gd name="T29" fmla="*/ 0 h 158"/>
                <a:gd name="T30" fmla="*/ 0 w 156"/>
                <a:gd name="T31" fmla="*/ 0 h 158"/>
                <a:gd name="T32" fmla="*/ 0 w 156"/>
                <a:gd name="T33" fmla="*/ 0 h 158"/>
                <a:gd name="T34" fmla="*/ 0 w 156"/>
                <a:gd name="T35" fmla="*/ 0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58">
                  <a:moveTo>
                    <a:pt x="126" y="26"/>
                  </a:moveTo>
                  <a:lnTo>
                    <a:pt x="141" y="43"/>
                  </a:lnTo>
                  <a:lnTo>
                    <a:pt x="156" y="79"/>
                  </a:lnTo>
                  <a:lnTo>
                    <a:pt x="155" y="114"/>
                  </a:lnTo>
                  <a:lnTo>
                    <a:pt x="134" y="145"/>
                  </a:lnTo>
                  <a:lnTo>
                    <a:pt x="108" y="158"/>
                  </a:lnTo>
                  <a:lnTo>
                    <a:pt x="88" y="158"/>
                  </a:lnTo>
                  <a:lnTo>
                    <a:pt x="67" y="158"/>
                  </a:lnTo>
                  <a:lnTo>
                    <a:pt x="36" y="146"/>
                  </a:lnTo>
                  <a:lnTo>
                    <a:pt x="9" y="121"/>
                  </a:lnTo>
                  <a:lnTo>
                    <a:pt x="0" y="80"/>
                  </a:lnTo>
                  <a:lnTo>
                    <a:pt x="5" y="45"/>
                  </a:lnTo>
                  <a:lnTo>
                    <a:pt x="17" y="24"/>
                  </a:lnTo>
                  <a:lnTo>
                    <a:pt x="42" y="4"/>
                  </a:lnTo>
                  <a:lnTo>
                    <a:pt x="67" y="0"/>
                  </a:lnTo>
                  <a:lnTo>
                    <a:pt x="98" y="6"/>
                  </a:lnTo>
                  <a:lnTo>
                    <a:pt x="126" y="26"/>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68" name="Freeform 1287"/>
            <p:cNvSpPr>
              <a:spLocks/>
            </p:cNvSpPr>
            <p:nvPr/>
          </p:nvSpPr>
          <p:spPr bwMode="auto">
            <a:xfrm>
              <a:off x="3762" y="2103"/>
              <a:ext cx="15" cy="14"/>
            </a:xfrm>
            <a:custGeom>
              <a:avLst/>
              <a:gdLst>
                <a:gd name="T0" fmla="*/ 0 w 58"/>
                <a:gd name="T1" fmla="*/ 0 h 54"/>
                <a:gd name="T2" fmla="*/ 0 w 58"/>
                <a:gd name="T3" fmla="*/ 0 h 54"/>
                <a:gd name="T4" fmla="*/ 0 w 58"/>
                <a:gd name="T5" fmla="*/ 0 h 54"/>
                <a:gd name="T6" fmla="*/ 0 w 58"/>
                <a:gd name="T7" fmla="*/ 0 h 54"/>
                <a:gd name="T8" fmla="*/ 0 w 58"/>
                <a:gd name="T9" fmla="*/ 0 h 54"/>
                <a:gd name="T10" fmla="*/ 0 w 58"/>
                <a:gd name="T11" fmla="*/ 0 h 54"/>
                <a:gd name="T12" fmla="*/ 0 w 58"/>
                <a:gd name="T13" fmla="*/ 0 h 54"/>
                <a:gd name="T14" fmla="*/ 0 w 58"/>
                <a:gd name="T15" fmla="*/ 0 h 54"/>
                <a:gd name="T16" fmla="*/ 0 w 58"/>
                <a:gd name="T17" fmla="*/ 0 h 54"/>
                <a:gd name="T18" fmla="*/ 0 w 58"/>
                <a:gd name="T19" fmla="*/ 0 h 54"/>
                <a:gd name="T20" fmla="*/ 0 w 58"/>
                <a:gd name="T21" fmla="*/ 0 h 54"/>
                <a:gd name="T22" fmla="*/ 0 w 58"/>
                <a:gd name="T23" fmla="*/ 0 h 54"/>
                <a:gd name="T24" fmla="*/ 0 w 58"/>
                <a:gd name="T25" fmla="*/ 0 h 54"/>
                <a:gd name="T26" fmla="*/ 0 w 58"/>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54">
                  <a:moveTo>
                    <a:pt x="22" y="0"/>
                  </a:moveTo>
                  <a:lnTo>
                    <a:pt x="18" y="0"/>
                  </a:lnTo>
                  <a:lnTo>
                    <a:pt x="1" y="18"/>
                  </a:lnTo>
                  <a:lnTo>
                    <a:pt x="0" y="37"/>
                  </a:lnTo>
                  <a:lnTo>
                    <a:pt x="8" y="47"/>
                  </a:lnTo>
                  <a:lnTo>
                    <a:pt x="20" y="54"/>
                  </a:lnTo>
                  <a:lnTo>
                    <a:pt x="38" y="53"/>
                  </a:lnTo>
                  <a:lnTo>
                    <a:pt x="51" y="43"/>
                  </a:lnTo>
                  <a:lnTo>
                    <a:pt x="56" y="37"/>
                  </a:lnTo>
                  <a:lnTo>
                    <a:pt x="58" y="21"/>
                  </a:lnTo>
                  <a:lnTo>
                    <a:pt x="55" y="9"/>
                  </a:lnTo>
                  <a:lnTo>
                    <a:pt x="40" y="0"/>
                  </a:lnTo>
                  <a:lnTo>
                    <a:pt x="22" y="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69" name="Freeform 1288"/>
            <p:cNvSpPr>
              <a:spLocks/>
            </p:cNvSpPr>
            <p:nvPr/>
          </p:nvSpPr>
          <p:spPr bwMode="auto">
            <a:xfrm>
              <a:off x="3552" y="1975"/>
              <a:ext cx="300" cy="148"/>
            </a:xfrm>
            <a:custGeom>
              <a:avLst/>
              <a:gdLst>
                <a:gd name="T0" fmla="*/ 0 w 1199"/>
                <a:gd name="T1" fmla="*/ 0 h 590"/>
                <a:gd name="T2" fmla="*/ 0 w 1199"/>
                <a:gd name="T3" fmla="*/ 0 h 590"/>
                <a:gd name="T4" fmla="*/ 0 w 1199"/>
                <a:gd name="T5" fmla="*/ 0 h 590"/>
                <a:gd name="T6" fmla="*/ 0 w 1199"/>
                <a:gd name="T7" fmla="*/ 0 h 590"/>
                <a:gd name="T8" fmla="*/ 0 w 1199"/>
                <a:gd name="T9" fmla="*/ 0 h 590"/>
                <a:gd name="T10" fmla="*/ 0 w 1199"/>
                <a:gd name="T11" fmla="*/ 0 h 590"/>
                <a:gd name="T12" fmla="*/ 0 w 1199"/>
                <a:gd name="T13" fmla="*/ 0 h 590"/>
                <a:gd name="T14" fmla="*/ 0 w 1199"/>
                <a:gd name="T15" fmla="*/ 0 h 590"/>
                <a:gd name="T16" fmla="*/ 0 w 1199"/>
                <a:gd name="T17" fmla="*/ 0 h 590"/>
                <a:gd name="T18" fmla="*/ 0 w 1199"/>
                <a:gd name="T19" fmla="*/ 0 h 590"/>
                <a:gd name="T20" fmla="*/ 0 w 1199"/>
                <a:gd name="T21" fmla="*/ 0 h 590"/>
                <a:gd name="T22" fmla="*/ 0 w 1199"/>
                <a:gd name="T23" fmla="*/ 0 h 590"/>
                <a:gd name="T24" fmla="*/ 0 w 1199"/>
                <a:gd name="T25" fmla="*/ 0 h 590"/>
                <a:gd name="T26" fmla="*/ 0 w 1199"/>
                <a:gd name="T27" fmla="*/ 0 h 590"/>
                <a:gd name="T28" fmla="*/ 0 w 1199"/>
                <a:gd name="T29" fmla="*/ 0 h 590"/>
                <a:gd name="T30" fmla="*/ 0 w 1199"/>
                <a:gd name="T31" fmla="*/ 0 h 590"/>
                <a:gd name="T32" fmla="*/ 0 w 1199"/>
                <a:gd name="T33" fmla="*/ 0 h 590"/>
                <a:gd name="T34" fmla="*/ 0 w 1199"/>
                <a:gd name="T35" fmla="*/ 0 h 590"/>
                <a:gd name="T36" fmla="*/ 0 w 1199"/>
                <a:gd name="T37" fmla="*/ 0 h 590"/>
                <a:gd name="T38" fmla="*/ 0 w 1199"/>
                <a:gd name="T39" fmla="*/ 0 h 590"/>
                <a:gd name="T40" fmla="*/ 0 w 1199"/>
                <a:gd name="T41" fmla="*/ 0 h 590"/>
                <a:gd name="T42" fmla="*/ 0 w 1199"/>
                <a:gd name="T43" fmla="*/ 0 h 590"/>
                <a:gd name="T44" fmla="*/ 0 w 1199"/>
                <a:gd name="T45" fmla="*/ 0 h 590"/>
                <a:gd name="T46" fmla="*/ 0 w 1199"/>
                <a:gd name="T47" fmla="*/ 0 h 590"/>
                <a:gd name="T48" fmla="*/ 0 w 1199"/>
                <a:gd name="T49" fmla="*/ 0 h 590"/>
                <a:gd name="T50" fmla="*/ 0 w 1199"/>
                <a:gd name="T51" fmla="*/ 0 h 590"/>
                <a:gd name="T52" fmla="*/ 0 w 1199"/>
                <a:gd name="T53" fmla="*/ 0 h 590"/>
                <a:gd name="T54" fmla="*/ 0 w 1199"/>
                <a:gd name="T55" fmla="*/ 0 h 590"/>
                <a:gd name="T56" fmla="*/ 0 w 1199"/>
                <a:gd name="T57" fmla="*/ 0 h 590"/>
                <a:gd name="T58" fmla="*/ 0 w 1199"/>
                <a:gd name="T59" fmla="*/ 0 h 590"/>
                <a:gd name="T60" fmla="*/ 0 w 1199"/>
                <a:gd name="T61" fmla="*/ 0 h 590"/>
                <a:gd name="T62" fmla="*/ 0 w 1199"/>
                <a:gd name="T63" fmla="*/ 0 h 590"/>
                <a:gd name="T64" fmla="*/ 0 w 1199"/>
                <a:gd name="T65" fmla="*/ 0 h 590"/>
                <a:gd name="T66" fmla="*/ 0 w 1199"/>
                <a:gd name="T67" fmla="*/ 0 h 590"/>
                <a:gd name="T68" fmla="*/ 0 w 1199"/>
                <a:gd name="T69" fmla="*/ 0 h 590"/>
                <a:gd name="T70" fmla="*/ 0 w 1199"/>
                <a:gd name="T71" fmla="*/ 0 h 590"/>
                <a:gd name="T72" fmla="*/ 0 w 1199"/>
                <a:gd name="T73" fmla="*/ 0 h 5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99" h="590">
                  <a:moveTo>
                    <a:pt x="1188" y="273"/>
                  </a:moveTo>
                  <a:lnTo>
                    <a:pt x="1197" y="304"/>
                  </a:lnTo>
                  <a:lnTo>
                    <a:pt x="1199" y="360"/>
                  </a:lnTo>
                  <a:lnTo>
                    <a:pt x="1189" y="464"/>
                  </a:lnTo>
                  <a:lnTo>
                    <a:pt x="1175" y="515"/>
                  </a:lnTo>
                  <a:lnTo>
                    <a:pt x="1146" y="552"/>
                  </a:lnTo>
                  <a:lnTo>
                    <a:pt x="1122" y="558"/>
                  </a:lnTo>
                  <a:lnTo>
                    <a:pt x="1087" y="559"/>
                  </a:lnTo>
                  <a:lnTo>
                    <a:pt x="1025" y="557"/>
                  </a:lnTo>
                  <a:lnTo>
                    <a:pt x="993" y="552"/>
                  </a:lnTo>
                  <a:lnTo>
                    <a:pt x="978" y="534"/>
                  </a:lnTo>
                  <a:lnTo>
                    <a:pt x="945" y="480"/>
                  </a:lnTo>
                  <a:lnTo>
                    <a:pt x="904" y="444"/>
                  </a:lnTo>
                  <a:lnTo>
                    <a:pt x="876" y="438"/>
                  </a:lnTo>
                  <a:lnTo>
                    <a:pt x="842" y="437"/>
                  </a:lnTo>
                  <a:lnTo>
                    <a:pt x="817" y="445"/>
                  </a:lnTo>
                  <a:lnTo>
                    <a:pt x="794" y="475"/>
                  </a:lnTo>
                  <a:lnTo>
                    <a:pt x="783" y="506"/>
                  </a:lnTo>
                  <a:lnTo>
                    <a:pt x="781" y="560"/>
                  </a:lnTo>
                  <a:lnTo>
                    <a:pt x="768" y="583"/>
                  </a:lnTo>
                  <a:lnTo>
                    <a:pt x="746" y="588"/>
                  </a:lnTo>
                  <a:lnTo>
                    <a:pt x="714" y="585"/>
                  </a:lnTo>
                  <a:lnTo>
                    <a:pt x="669" y="585"/>
                  </a:lnTo>
                  <a:lnTo>
                    <a:pt x="581" y="589"/>
                  </a:lnTo>
                  <a:lnTo>
                    <a:pt x="529" y="590"/>
                  </a:lnTo>
                  <a:lnTo>
                    <a:pt x="520" y="583"/>
                  </a:lnTo>
                  <a:lnTo>
                    <a:pt x="510" y="535"/>
                  </a:lnTo>
                  <a:lnTo>
                    <a:pt x="488" y="504"/>
                  </a:lnTo>
                  <a:lnTo>
                    <a:pt x="469" y="488"/>
                  </a:lnTo>
                  <a:lnTo>
                    <a:pt x="443" y="478"/>
                  </a:lnTo>
                  <a:lnTo>
                    <a:pt x="420" y="475"/>
                  </a:lnTo>
                  <a:lnTo>
                    <a:pt x="396" y="476"/>
                  </a:lnTo>
                  <a:lnTo>
                    <a:pt x="368" y="484"/>
                  </a:lnTo>
                  <a:lnTo>
                    <a:pt x="354" y="494"/>
                  </a:lnTo>
                  <a:lnTo>
                    <a:pt x="340" y="509"/>
                  </a:lnTo>
                  <a:lnTo>
                    <a:pt x="310" y="555"/>
                  </a:lnTo>
                  <a:lnTo>
                    <a:pt x="288" y="569"/>
                  </a:lnTo>
                  <a:lnTo>
                    <a:pt x="242" y="571"/>
                  </a:lnTo>
                  <a:lnTo>
                    <a:pt x="126" y="570"/>
                  </a:lnTo>
                  <a:lnTo>
                    <a:pt x="87" y="557"/>
                  </a:lnTo>
                  <a:lnTo>
                    <a:pt x="59" y="533"/>
                  </a:lnTo>
                  <a:lnTo>
                    <a:pt x="36" y="504"/>
                  </a:lnTo>
                  <a:lnTo>
                    <a:pt x="23" y="491"/>
                  </a:lnTo>
                  <a:lnTo>
                    <a:pt x="12" y="472"/>
                  </a:lnTo>
                  <a:lnTo>
                    <a:pt x="4" y="446"/>
                  </a:lnTo>
                  <a:lnTo>
                    <a:pt x="0" y="410"/>
                  </a:lnTo>
                  <a:lnTo>
                    <a:pt x="5" y="365"/>
                  </a:lnTo>
                  <a:lnTo>
                    <a:pt x="13" y="324"/>
                  </a:lnTo>
                  <a:lnTo>
                    <a:pt x="27" y="279"/>
                  </a:lnTo>
                  <a:lnTo>
                    <a:pt x="38" y="258"/>
                  </a:lnTo>
                  <a:lnTo>
                    <a:pt x="69" y="232"/>
                  </a:lnTo>
                  <a:lnTo>
                    <a:pt x="127" y="196"/>
                  </a:lnTo>
                  <a:lnTo>
                    <a:pt x="203" y="159"/>
                  </a:lnTo>
                  <a:lnTo>
                    <a:pt x="315" y="119"/>
                  </a:lnTo>
                  <a:lnTo>
                    <a:pt x="329" y="110"/>
                  </a:lnTo>
                  <a:lnTo>
                    <a:pt x="342" y="99"/>
                  </a:lnTo>
                  <a:lnTo>
                    <a:pt x="352" y="91"/>
                  </a:lnTo>
                  <a:lnTo>
                    <a:pt x="377" y="47"/>
                  </a:lnTo>
                  <a:lnTo>
                    <a:pt x="404" y="26"/>
                  </a:lnTo>
                  <a:lnTo>
                    <a:pt x="437" y="10"/>
                  </a:lnTo>
                  <a:lnTo>
                    <a:pt x="505" y="0"/>
                  </a:lnTo>
                  <a:lnTo>
                    <a:pt x="612" y="3"/>
                  </a:lnTo>
                  <a:lnTo>
                    <a:pt x="687" y="19"/>
                  </a:lnTo>
                  <a:lnTo>
                    <a:pt x="751" y="43"/>
                  </a:lnTo>
                  <a:lnTo>
                    <a:pt x="769" y="68"/>
                  </a:lnTo>
                  <a:lnTo>
                    <a:pt x="819" y="95"/>
                  </a:lnTo>
                  <a:lnTo>
                    <a:pt x="898" y="136"/>
                  </a:lnTo>
                  <a:lnTo>
                    <a:pt x="932" y="143"/>
                  </a:lnTo>
                  <a:lnTo>
                    <a:pt x="989" y="149"/>
                  </a:lnTo>
                  <a:lnTo>
                    <a:pt x="1030" y="165"/>
                  </a:lnTo>
                  <a:lnTo>
                    <a:pt x="1108" y="201"/>
                  </a:lnTo>
                  <a:lnTo>
                    <a:pt x="1144" y="227"/>
                  </a:lnTo>
                  <a:lnTo>
                    <a:pt x="1188" y="273"/>
                  </a:lnTo>
                  <a:close/>
                </a:path>
              </a:pathLst>
            </a:custGeom>
            <a:solidFill>
              <a:srgbClr val="FF99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70" name="Freeform 1289"/>
            <p:cNvSpPr>
              <a:spLocks/>
            </p:cNvSpPr>
            <p:nvPr/>
          </p:nvSpPr>
          <p:spPr bwMode="auto">
            <a:xfrm>
              <a:off x="3637" y="2099"/>
              <a:ext cx="40" cy="37"/>
            </a:xfrm>
            <a:custGeom>
              <a:avLst/>
              <a:gdLst>
                <a:gd name="T0" fmla="*/ 0 w 162"/>
                <a:gd name="T1" fmla="*/ 0 h 150"/>
                <a:gd name="T2" fmla="*/ 0 w 162"/>
                <a:gd name="T3" fmla="*/ 0 h 150"/>
                <a:gd name="T4" fmla="*/ 0 w 162"/>
                <a:gd name="T5" fmla="*/ 0 h 150"/>
                <a:gd name="T6" fmla="*/ 0 w 162"/>
                <a:gd name="T7" fmla="*/ 0 h 150"/>
                <a:gd name="T8" fmla="*/ 0 w 162"/>
                <a:gd name="T9" fmla="*/ 0 h 150"/>
                <a:gd name="T10" fmla="*/ 0 w 162"/>
                <a:gd name="T11" fmla="*/ 0 h 150"/>
                <a:gd name="T12" fmla="*/ 0 w 162"/>
                <a:gd name="T13" fmla="*/ 0 h 150"/>
                <a:gd name="T14" fmla="*/ 0 w 162"/>
                <a:gd name="T15" fmla="*/ 0 h 150"/>
                <a:gd name="T16" fmla="*/ 0 w 162"/>
                <a:gd name="T17" fmla="*/ 0 h 150"/>
                <a:gd name="T18" fmla="*/ 0 w 162"/>
                <a:gd name="T19" fmla="*/ 0 h 150"/>
                <a:gd name="T20" fmla="*/ 0 w 162"/>
                <a:gd name="T21" fmla="*/ 0 h 150"/>
                <a:gd name="T22" fmla="*/ 0 w 162"/>
                <a:gd name="T23" fmla="*/ 0 h 150"/>
                <a:gd name="T24" fmla="*/ 0 w 162"/>
                <a:gd name="T25" fmla="*/ 0 h 150"/>
                <a:gd name="T26" fmla="*/ 0 w 162"/>
                <a:gd name="T27" fmla="*/ 0 h 150"/>
                <a:gd name="T28" fmla="*/ 0 w 162"/>
                <a:gd name="T29" fmla="*/ 0 h 150"/>
                <a:gd name="T30" fmla="*/ 0 w 162"/>
                <a:gd name="T31" fmla="*/ 0 h 150"/>
                <a:gd name="T32" fmla="*/ 0 w 162"/>
                <a:gd name="T33" fmla="*/ 0 h 150"/>
                <a:gd name="T34" fmla="*/ 0 w 162"/>
                <a:gd name="T35" fmla="*/ 0 h 150"/>
                <a:gd name="T36" fmla="*/ 0 w 162"/>
                <a:gd name="T37" fmla="*/ 0 h 150"/>
                <a:gd name="T38" fmla="*/ 0 w 162"/>
                <a:gd name="T39" fmla="*/ 0 h 150"/>
                <a:gd name="T40" fmla="*/ 0 w 162"/>
                <a:gd name="T41" fmla="*/ 0 h 150"/>
                <a:gd name="T42" fmla="*/ 0 w 162"/>
                <a:gd name="T43" fmla="*/ 0 h 150"/>
                <a:gd name="T44" fmla="*/ 0 w 162"/>
                <a:gd name="T45" fmla="*/ 0 h 150"/>
                <a:gd name="T46" fmla="*/ 0 w 162"/>
                <a:gd name="T47" fmla="*/ 0 h 150"/>
                <a:gd name="T48" fmla="*/ 0 w 162"/>
                <a:gd name="T49" fmla="*/ 0 h 150"/>
                <a:gd name="T50" fmla="*/ 0 w 162"/>
                <a:gd name="T51" fmla="*/ 0 h 150"/>
                <a:gd name="T52" fmla="*/ 0 w 162"/>
                <a:gd name="T53" fmla="*/ 0 h 150"/>
                <a:gd name="T54" fmla="*/ 0 w 162"/>
                <a:gd name="T55" fmla="*/ 0 h 150"/>
                <a:gd name="T56" fmla="*/ 0 w 162"/>
                <a:gd name="T57" fmla="*/ 0 h 150"/>
                <a:gd name="T58" fmla="*/ 0 w 162"/>
                <a:gd name="T59" fmla="*/ 0 h 150"/>
                <a:gd name="T60" fmla="*/ 0 w 162"/>
                <a:gd name="T61" fmla="*/ 0 h 150"/>
                <a:gd name="T62" fmla="*/ 0 w 162"/>
                <a:gd name="T63" fmla="*/ 0 h 150"/>
                <a:gd name="T64" fmla="*/ 0 w 162"/>
                <a:gd name="T65" fmla="*/ 0 h 150"/>
                <a:gd name="T66" fmla="*/ 0 w 162"/>
                <a:gd name="T67" fmla="*/ 0 h 150"/>
                <a:gd name="T68" fmla="*/ 0 w 162"/>
                <a:gd name="T69" fmla="*/ 0 h 150"/>
                <a:gd name="T70" fmla="*/ 0 w 162"/>
                <a:gd name="T71" fmla="*/ 0 h 150"/>
                <a:gd name="T72" fmla="*/ 0 w 162"/>
                <a:gd name="T73" fmla="*/ 0 h 150"/>
                <a:gd name="T74" fmla="*/ 0 w 162"/>
                <a:gd name="T75" fmla="*/ 0 h 150"/>
                <a:gd name="T76" fmla="*/ 0 w 162"/>
                <a:gd name="T77" fmla="*/ 0 h 150"/>
                <a:gd name="T78" fmla="*/ 0 w 162"/>
                <a:gd name="T79" fmla="*/ 0 h 150"/>
                <a:gd name="T80" fmla="*/ 0 w 162"/>
                <a:gd name="T81" fmla="*/ 0 h 150"/>
                <a:gd name="T82" fmla="*/ 0 w 162"/>
                <a:gd name="T83" fmla="*/ 0 h 150"/>
                <a:gd name="T84" fmla="*/ 0 w 162"/>
                <a:gd name="T85" fmla="*/ 0 h 150"/>
                <a:gd name="T86" fmla="*/ 0 w 162"/>
                <a:gd name="T87" fmla="*/ 0 h 150"/>
                <a:gd name="T88" fmla="*/ 0 w 162"/>
                <a:gd name="T89" fmla="*/ 0 h 150"/>
                <a:gd name="T90" fmla="*/ 0 w 162"/>
                <a:gd name="T91" fmla="*/ 0 h 150"/>
                <a:gd name="T92" fmla="*/ 0 w 162"/>
                <a:gd name="T93" fmla="*/ 0 h 150"/>
                <a:gd name="T94" fmla="*/ 0 w 162"/>
                <a:gd name="T95" fmla="*/ 0 h 150"/>
                <a:gd name="T96" fmla="*/ 0 w 162"/>
                <a:gd name="T97" fmla="*/ 0 h 150"/>
                <a:gd name="T98" fmla="*/ 0 w 162"/>
                <a:gd name="T99" fmla="*/ 0 h 150"/>
                <a:gd name="T100" fmla="*/ 0 w 162"/>
                <a:gd name="T101" fmla="*/ 0 h 150"/>
                <a:gd name="T102" fmla="*/ 0 w 162"/>
                <a:gd name="T103" fmla="*/ 0 h 150"/>
                <a:gd name="T104" fmla="*/ 0 w 162"/>
                <a:gd name="T105" fmla="*/ 0 h 150"/>
                <a:gd name="T106" fmla="*/ 0 w 162"/>
                <a:gd name="T107" fmla="*/ 0 h 150"/>
                <a:gd name="T108" fmla="*/ 0 w 162"/>
                <a:gd name="T109" fmla="*/ 0 h 150"/>
                <a:gd name="T110" fmla="*/ 0 w 162"/>
                <a:gd name="T111" fmla="*/ 0 h 150"/>
                <a:gd name="T112" fmla="*/ 0 w 162"/>
                <a:gd name="T113" fmla="*/ 0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2" h="150">
                  <a:moveTo>
                    <a:pt x="162" y="83"/>
                  </a:moveTo>
                  <a:lnTo>
                    <a:pt x="162" y="87"/>
                  </a:lnTo>
                  <a:lnTo>
                    <a:pt x="162" y="90"/>
                  </a:lnTo>
                  <a:lnTo>
                    <a:pt x="161" y="94"/>
                  </a:lnTo>
                  <a:lnTo>
                    <a:pt x="160" y="96"/>
                  </a:lnTo>
                  <a:lnTo>
                    <a:pt x="158" y="100"/>
                  </a:lnTo>
                  <a:lnTo>
                    <a:pt x="157" y="103"/>
                  </a:lnTo>
                  <a:lnTo>
                    <a:pt x="156" y="106"/>
                  </a:lnTo>
                  <a:lnTo>
                    <a:pt x="154" y="109"/>
                  </a:lnTo>
                  <a:lnTo>
                    <a:pt x="151" y="112"/>
                  </a:lnTo>
                  <a:lnTo>
                    <a:pt x="149" y="115"/>
                  </a:lnTo>
                  <a:lnTo>
                    <a:pt x="146" y="119"/>
                  </a:lnTo>
                  <a:lnTo>
                    <a:pt x="144" y="121"/>
                  </a:lnTo>
                  <a:lnTo>
                    <a:pt x="142" y="125"/>
                  </a:lnTo>
                  <a:lnTo>
                    <a:pt x="138" y="128"/>
                  </a:lnTo>
                  <a:lnTo>
                    <a:pt x="134" y="131"/>
                  </a:lnTo>
                  <a:lnTo>
                    <a:pt x="131" y="134"/>
                  </a:lnTo>
                  <a:lnTo>
                    <a:pt x="124" y="139"/>
                  </a:lnTo>
                  <a:lnTo>
                    <a:pt x="117" y="143"/>
                  </a:lnTo>
                  <a:lnTo>
                    <a:pt x="109" y="145"/>
                  </a:lnTo>
                  <a:lnTo>
                    <a:pt x="102" y="148"/>
                  </a:lnTo>
                  <a:lnTo>
                    <a:pt x="94" y="149"/>
                  </a:lnTo>
                  <a:lnTo>
                    <a:pt x="87" y="150"/>
                  </a:lnTo>
                  <a:lnTo>
                    <a:pt x="78" y="150"/>
                  </a:lnTo>
                  <a:lnTo>
                    <a:pt x="71" y="149"/>
                  </a:lnTo>
                  <a:lnTo>
                    <a:pt x="63" y="146"/>
                  </a:lnTo>
                  <a:lnTo>
                    <a:pt x="56" y="145"/>
                  </a:lnTo>
                  <a:lnTo>
                    <a:pt x="47" y="142"/>
                  </a:lnTo>
                  <a:lnTo>
                    <a:pt x="41" y="138"/>
                  </a:lnTo>
                  <a:lnTo>
                    <a:pt x="34" y="133"/>
                  </a:lnTo>
                  <a:lnTo>
                    <a:pt x="28" y="128"/>
                  </a:lnTo>
                  <a:lnTo>
                    <a:pt x="22" y="124"/>
                  </a:lnTo>
                  <a:lnTo>
                    <a:pt x="17" y="118"/>
                  </a:lnTo>
                  <a:lnTo>
                    <a:pt x="14" y="113"/>
                  </a:lnTo>
                  <a:lnTo>
                    <a:pt x="11" y="109"/>
                  </a:lnTo>
                  <a:lnTo>
                    <a:pt x="9" y="106"/>
                  </a:lnTo>
                  <a:lnTo>
                    <a:pt x="8" y="102"/>
                  </a:lnTo>
                  <a:lnTo>
                    <a:pt x="5" y="99"/>
                  </a:lnTo>
                  <a:lnTo>
                    <a:pt x="4" y="94"/>
                  </a:lnTo>
                  <a:lnTo>
                    <a:pt x="3" y="90"/>
                  </a:lnTo>
                  <a:lnTo>
                    <a:pt x="2" y="87"/>
                  </a:lnTo>
                  <a:lnTo>
                    <a:pt x="0" y="83"/>
                  </a:lnTo>
                  <a:lnTo>
                    <a:pt x="0" y="78"/>
                  </a:lnTo>
                  <a:lnTo>
                    <a:pt x="0" y="75"/>
                  </a:lnTo>
                  <a:lnTo>
                    <a:pt x="0" y="71"/>
                  </a:lnTo>
                  <a:lnTo>
                    <a:pt x="0" y="66"/>
                  </a:lnTo>
                  <a:lnTo>
                    <a:pt x="0" y="63"/>
                  </a:lnTo>
                  <a:lnTo>
                    <a:pt x="2" y="58"/>
                  </a:lnTo>
                  <a:lnTo>
                    <a:pt x="3" y="54"/>
                  </a:lnTo>
                  <a:lnTo>
                    <a:pt x="4" y="48"/>
                  </a:lnTo>
                  <a:lnTo>
                    <a:pt x="6" y="42"/>
                  </a:lnTo>
                  <a:lnTo>
                    <a:pt x="9" y="36"/>
                  </a:lnTo>
                  <a:lnTo>
                    <a:pt x="14" y="31"/>
                  </a:lnTo>
                  <a:lnTo>
                    <a:pt x="17" y="27"/>
                  </a:lnTo>
                  <a:lnTo>
                    <a:pt x="22" y="22"/>
                  </a:lnTo>
                  <a:lnTo>
                    <a:pt x="27" y="17"/>
                  </a:lnTo>
                  <a:lnTo>
                    <a:pt x="33" y="13"/>
                  </a:lnTo>
                  <a:lnTo>
                    <a:pt x="39" y="10"/>
                  </a:lnTo>
                  <a:lnTo>
                    <a:pt x="45" y="7"/>
                  </a:lnTo>
                  <a:lnTo>
                    <a:pt x="51" y="5"/>
                  </a:lnTo>
                  <a:lnTo>
                    <a:pt x="58" y="3"/>
                  </a:lnTo>
                  <a:lnTo>
                    <a:pt x="65" y="1"/>
                  </a:lnTo>
                  <a:lnTo>
                    <a:pt x="72" y="1"/>
                  </a:lnTo>
                  <a:lnTo>
                    <a:pt x="78" y="0"/>
                  </a:lnTo>
                  <a:lnTo>
                    <a:pt x="85" y="1"/>
                  </a:lnTo>
                  <a:lnTo>
                    <a:pt x="88" y="1"/>
                  </a:lnTo>
                  <a:lnTo>
                    <a:pt x="91" y="1"/>
                  </a:lnTo>
                  <a:lnTo>
                    <a:pt x="95" y="1"/>
                  </a:lnTo>
                  <a:lnTo>
                    <a:pt x="99" y="3"/>
                  </a:lnTo>
                  <a:lnTo>
                    <a:pt x="101" y="3"/>
                  </a:lnTo>
                  <a:lnTo>
                    <a:pt x="105" y="4"/>
                  </a:lnTo>
                  <a:lnTo>
                    <a:pt x="108" y="5"/>
                  </a:lnTo>
                  <a:lnTo>
                    <a:pt x="112" y="6"/>
                  </a:lnTo>
                  <a:lnTo>
                    <a:pt x="115" y="7"/>
                  </a:lnTo>
                  <a:lnTo>
                    <a:pt x="119" y="7"/>
                  </a:lnTo>
                  <a:lnTo>
                    <a:pt x="121" y="10"/>
                  </a:lnTo>
                  <a:lnTo>
                    <a:pt x="125" y="11"/>
                  </a:lnTo>
                  <a:lnTo>
                    <a:pt x="128" y="12"/>
                  </a:lnTo>
                  <a:lnTo>
                    <a:pt x="131" y="15"/>
                  </a:lnTo>
                  <a:lnTo>
                    <a:pt x="134" y="17"/>
                  </a:lnTo>
                  <a:lnTo>
                    <a:pt x="138" y="18"/>
                  </a:lnTo>
                  <a:lnTo>
                    <a:pt x="142" y="22"/>
                  </a:lnTo>
                  <a:lnTo>
                    <a:pt x="146" y="27"/>
                  </a:lnTo>
                  <a:lnTo>
                    <a:pt x="151" y="31"/>
                  </a:lnTo>
                  <a:lnTo>
                    <a:pt x="155" y="37"/>
                  </a:lnTo>
                  <a:lnTo>
                    <a:pt x="156" y="40"/>
                  </a:lnTo>
                  <a:lnTo>
                    <a:pt x="156" y="42"/>
                  </a:lnTo>
                  <a:lnTo>
                    <a:pt x="157" y="45"/>
                  </a:lnTo>
                  <a:lnTo>
                    <a:pt x="158" y="48"/>
                  </a:lnTo>
                  <a:lnTo>
                    <a:pt x="160" y="52"/>
                  </a:lnTo>
                  <a:lnTo>
                    <a:pt x="161" y="55"/>
                  </a:lnTo>
                  <a:lnTo>
                    <a:pt x="161" y="58"/>
                  </a:lnTo>
                  <a:lnTo>
                    <a:pt x="162" y="61"/>
                  </a:lnTo>
                  <a:lnTo>
                    <a:pt x="162" y="66"/>
                  </a:lnTo>
                  <a:lnTo>
                    <a:pt x="161" y="69"/>
                  </a:lnTo>
                  <a:lnTo>
                    <a:pt x="158" y="70"/>
                  </a:lnTo>
                  <a:lnTo>
                    <a:pt x="157" y="70"/>
                  </a:lnTo>
                  <a:lnTo>
                    <a:pt x="156" y="66"/>
                  </a:lnTo>
                  <a:lnTo>
                    <a:pt x="156" y="61"/>
                  </a:lnTo>
                  <a:lnTo>
                    <a:pt x="155" y="55"/>
                  </a:lnTo>
                  <a:lnTo>
                    <a:pt x="154" y="51"/>
                  </a:lnTo>
                  <a:lnTo>
                    <a:pt x="152" y="47"/>
                  </a:lnTo>
                  <a:lnTo>
                    <a:pt x="151" y="45"/>
                  </a:lnTo>
                  <a:lnTo>
                    <a:pt x="150" y="41"/>
                  </a:lnTo>
                  <a:lnTo>
                    <a:pt x="149" y="39"/>
                  </a:lnTo>
                  <a:lnTo>
                    <a:pt x="145" y="33"/>
                  </a:lnTo>
                  <a:lnTo>
                    <a:pt x="142" y="29"/>
                  </a:lnTo>
                  <a:lnTo>
                    <a:pt x="138" y="25"/>
                  </a:lnTo>
                  <a:lnTo>
                    <a:pt x="134" y="23"/>
                  </a:lnTo>
                  <a:lnTo>
                    <a:pt x="131" y="21"/>
                  </a:lnTo>
                  <a:lnTo>
                    <a:pt x="126" y="18"/>
                  </a:lnTo>
                  <a:lnTo>
                    <a:pt x="120" y="16"/>
                  </a:lnTo>
                  <a:lnTo>
                    <a:pt x="115" y="13"/>
                  </a:lnTo>
                  <a:lnTo>
                    <a:pt x="111" y="12"/>
                  </a:lnTo>
                  <a:lnTo>
                    <a:pt x="105" y="11"/>
                  </a:lnTo>
                  <a:lnTo>
                    <a:pt x="99" y="9"/>
                  </a:lnTo>
                  <a:lnTo>
                    <a:pt x="93" y="7"/>
                  </a:lnTo>
                  <a:lnTo>
                    <a:pt x="88" y="7"/>
                  </a:lnTo>
                  <a:lnTo>
                    <a:pt x="82" y="7"/>
                  </a:lnTo>
                  <a:lnTo>
                    <a:pt x="76" y="7"/>
                  </a:lnTo>
                  <a:lnTo>
                    <a:pt x="70" y="7"/>
                  </a:lnTo>
                  <a:lnTo>
                    <a:pt x="64" y="7"/>
                  </a:lnTo>
                  <a:lnTo>
                    <a:pt x="59" y="9"/>
                  </a:lnTo>
                  <a:lnTo>
                    <a:pt x="50" y="11"/>
                  </a:lnTo>
                  <a:lnTo>
                    <a:pt x="41" y="15"/>
                  </a:lnTo>
                  <a:lnTo>
                    <a:pt x="34" y="19"/>
                  </a:lnTo>
                  <a:lnTo>
                    <a:pt x="28" y="25"/>
                  </a:lnTo>
                  <a:lnTo>
                    <a:pt x="21" y="31"/>
                  </a:lnTo>
                  <a:lnTo>
                    <a:pt x="17" y="39"/>
                  </a:lnTo>
                  <a:lnTo>
                    <a:pt x="12" y="46"/>
                  </a:lnTo>
                  <a:lnTo>
                    <a:pt x="10" y="54"/>
                  </a:lnTo>
                  <a:lnTo>
                    <a:pt x="8" y="61"/>
                  </a:lnTo>
                  <a:lnTo>
                    <a:pt x="6" y="70"/>
                  </a:lnTo>
                  <a:lnTo>
                    <a:pt x="6" y="78"/>
                  </a:lnTo>
                  <a:lnTo>
                    <a:pt x="8" y="87"/>
                  </a:lnTo>
                  <a:lnTo>
                    <a:pt x="10" y="95"/>
                  </a:lnTo>
                  <a:lnTo>
                    <a:pt x="14" y="103"/>
                  </a:lnTo>
                  <a:lnTo>
                    <a:pt x="20" y="112"/>
                  </a:lnTo>
                  <a:lnTo>
                    <a:pt x="27" y="119"/>
                  </a:lnTo>
                  <a:lnTo>
                    <a:pt x="33" y="125"/>
                  </a:lnTo>
                  <a:lnTo>
                    <a:pt x="40" y="130"/>
                  </a:lnTo>
                  <a:lnTo>
                    <a:pt x="46" y="133"/>
                  </a:lnTo>
                  <a:lnTo>
                    <a:pt x="54" y="137"/>
                  </a:lnTo>
                  <a:lnTo>
                    <a:pt x="61" y="139"/>
                  </a:lnTo>
                  <a:lnTo>
                    <a:pt x="70" y="140"/>
                  </a:lnTo>
                  <a:lnTo>
                    <a:pt x="77" y="142"/>
                  </a:lnTo>
                  <a:lnTo>
                    <a:pt x="85" y="142"/>
                  </a:lnTo>
                  <a:lnTo>
                    <a:pt x="93" y="140"/>
                  </a:lnTo>
                  <a:lnTo>
                    <a:pt x="100" y="140"/>
                  </a:lnTo>
                  <a:lnTo>
                    <a:pt x="108" y="138"/>
                  </a:lnTo>
                  <a:lnTo>
                    <a:pt x="115" y="136"/>
                  </a:lnTo>
                  <a:lnTo>
                    <a:pt x="123" y="131"/>
                  </a:lnTo>
                  <a:lnTo>
                    <a:pt x="130" y="127"/>
                  </a:lnTo>
                  <a:lnTo>
                    <a:pt x="136" y="121"/>
                  </a:lnTo>
                  <a:lnTo>
                    <a:pt x="143" y="116"/>
                  </a:lnTo>
                  <a:lnTo>
                    <a:pt x="146" y="111"/>
                  </a:lnTo>
                  <a:lnTo>
                    <a:pt x="150" y="105"/>
                  </a:lnTo>
                  <a:lnTo>
                    <a:pt x="151" y="99"/>
                  </a:lnTo>
                  <a:lnTo>
                    <a:pt x="154" y="94"/>
                  </a:lnTo>
                  <a:lnTo>
                    <a:pt x="155" y="88"/>
                  </a:lnTo>
                  <a:lnTo>
                    <a:pt x="156" y="83"/>
                  </a:lnTo>
                  <a:lnTo>
                    <a:pt x="156" y="78"/>
                  </a:lnTo>
                  <a:lnTo>
                    <a:pt x="157" y="75"/>
                  </a:lnTo>
                  <a:lnTo>
                    <a:pt x="158" y="72"/>
                  </a:lnTo>
                  <a:lnTo>
                    <a:pt x="161" y="71"/>
                  </a:lnTo>
                  <a:lnTo>
                    <a:pt x="161" y="72"/>
                  </a:lnTo>
                  <a:lnTo>
                    <a:pt x="162" y="73"/>
                  </a:lnTo>
                  <a:lnTo>
                    <a:pt x="162" y="75"/>
                  </a:lnTo>
                  <a:lnTo>
                    <a:pt x="162" y="77"/>
                  </a:lnTo>
                  <a:lnTo>
                    <a:pt x="162" y="79"/>
                  </a:lnTo>
                  <a:lnTo>
                    <a:pt x="162"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71" name="Freeform 1290"/>
            <p:cNvSpPr>
              <a:spLocks/>
            </p:cNvSpPr>
            <p:nvPr/>
          </p:nvSpPr>
          <p:spPr bwMode="auto">
            <a:xfrm>
              <a:off x="3653" y="2066"/>
              <a:ext cx="28" cy="17"/>
            </a:xfrm>
            <a:custGeom>
              <a:avLst/>
              <a:gdLst>
                <a:gd name="T0" fmla="*/ 0 w 113"/>
                <a:gd name="T1" fmla="*/ 0 h 67"/>
                <a:gd name="T2" fmla="*/ 0 w 113"/>
                <a:gd name="T3" fmla="*/ 0 h 67"/>
                <a:gd name="T4" fmla="*/ 0 w 113"/>
                <a:gd name="T5" fmla="*/ 0 h 67"/>
                <a:gd name="T6" fmla="*/ 0 w 113"/>
                <a:gd name="T7" fmla="*/ 0 h 67"/>
                <a:gd name="T8" fmla="*/ 0 w 113"/>
                <a:gd name="T9" fmla="*/ 0 h 67"/>
                <a:gd name="T10" fmla="*/ 0 w 113"/>
                <a:gd name="T11" fmla="*/ 0 h 67"/>
                <a:gd name="T12" fmla="*/ 0 w 113"/>
                <a:gd name="T13" fmla="*/ 0 h 67"/>
                <a:gd name="T14" fmla="*/ 0 w 113"/>
                <a:gd name="T15" fmla="*/ 0 h 67"/>
                <a:gd name="T16" fmla="*/ 0 w 113"/>
                <a:gd name="T17" fmla="*/ 0 h 67"/>
                <a:gd name="T18" fmla="*/ 0 w 113"/>
                <a:gd name="T19" fmla="*/ 0 h 67"/>
                <a:gd name="T20" fmla="*/ 0 w 113"/>
                <a:gd name="T21" fmla="*/ 0 h 67"/>
                <a:gd name="T22" fmla="*/ 0 w 113"/>
                <a:gd name="T23" fmla="*/ 0 h 67"/>
                <a:gd name="T24" fmla="*/ 0 w 113"/>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67">
                  <a:moveTo>
                    <a:pt x="113" y="11"/>
                  </a:moveTo>
                  <a:lnTo>
                    <a:pt x="102" y="46"/>
                  </a:lnTo>
                  <a:lnTo>
                    <a:pt x="98" y="63"/>
                  </a:lnTo>
                  <a:lnTo>
                    <a:pt x="91" y="67"/>
                  </a:lnTo>
                  <a:lnTo>
                    <a:pt x="35" y="52"/>
                  </a:lnTo>
                  <a:lnTo>
                    <a:pt x="0" y="36"/>
                  </a:lnTo>
                  <a:lnTo>
                    <a:pt x="7" y="22"/>
                  </a:lnTo>
                  <a:lnTo>
                    <a:pt x="25" y="9"/>
                  </a:lnTo>
                  <a:lnTo>
                    <a:pt x="69" y="0"/>
                  </a:lnTo>
                  <a:lnTo>
                    <a:pt x="95" y="0"/>
                  </a:lnTo>
                  <a:lnTo>
                    <a:pt x="110" y="3"/>
                  </a:lnTo>
                  <a:lnTo>
                    <a:pt x="113"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72" name="Freeform 1291"/>
            <p:cNvSpPr>
              <a:spLocks/>
            </p:cNvSpPr>
            <p:nvPr/>
          </p:nvSpPr>
          <p:spPr bwMode="auto">
            <a:xfrm>
              <a:off x="3631" y="1993"/>
              <a:ext cx="30" cy="77"/>
            </a:xfrm>
            <a:custGeom>
              <a:avLst/>
              <a:gdLst>
                <a:gd name="T0" fmla="*/ 0 w 117"/>
                <a:gd name="T1" fmla="*/ 0 h 305"/>
                <a:gd name="T2" fmla="*/ 0 w 117"/>
                <a:gd name="T3" fmla="*/ 0 h 305"/>
                <a:gd name="T4" fmla="*/ 0 w 117"/>
                <a:gd name="T5" fmla="*/ 0 h 305"/>
                <a:gd name="T6" fmla="*/ 0 w 117"/>
                <a:gd name="T7" fmla="*/ 0 h 305"/>
                <a:gd name="T8" fmla="*/ 0 w 117"/>
                <a:gd name="T9" fmla="*/ 0 h 305"/>
                <a:gd name="T10" fmla="*/ 0 w 117"/>
                <a:gd name="T11" fmla="*/ 0 h 305"/>
                <a:gd name="T12" fmla="*/ 0 w 117"/>
                <a:gd name="T13" fmla="*/ 0 h 305"/>
                <a:gd name="T14" fmla="*/ 0 w 117"/>
                <a:gd name="T15" fmla="*/ 0 h 305"/>
                <a:gd name="T16" fmla="*/ 0 w 117"/>
                <a:gd name="T17" fmla="*/ 0 h 305"/>
                <a:gd name="T18" fmla="*/ 0 w 117"/>
                <a:gd name="T19" fmla="*/ 0 h 305"/>
                <a:gd name="T20" fmla="*/ 0 w 117"/>
                <a:gd name="T21" fmla="*/ 0 h 305"/>
                <a:gd name="T22" fmla="*/ 0 w 117"/>
                <a:gd name="T23" fmla="*/ 0 h 305"/>
                <a:gd name="T24" fmla="*/ 0 w 117"/>
                <a:gd name="T25" fmla="*/ 0 h 305"/>
                <a:gd name="T26" fmla="*/ 0 w 117"/>
                <a:gd name="T27" fmla="*/ 0 h 305"/>
                <a:gd name="T28" fmla="*/ 0 w 117"/>
                <a:gd name="T29" fmla="*/ 0 h 305"/>
                <a:gd name="T30" fmla="*/ 0 w 117"/>
                <a:gd name="T31" fmla="*/ 0 h 305"/>
                <a:gd name="T32" fmla="*/ 0 w 117"/>
                <a:gd name="T33" fmla="*/ 0 h 305"/>
                <a:gd name="T34" fmla="*/ 0 w 117"/>
                <a:gd name="T35" fmla="*/ 0 h 305"/>
                <a:gd name="T36" fmla="*/ 0 w 117"/>
                <a:gd name="T37" fmla="*/ 0 h 305"/>
                <a:gd name="T38" fmla="*/ 0 w 117"/>
                <a:gd name="T39" fmla="*/ 0 h 305"/>
                <a:gd name="T40" fmla="*/ 0 w 117"/>
                <a:gd name="T41" fmla="*/ 0 h 305"/>
                <a:gd name="T42" fmla="*/ 0 w 117"/>
                <a:gd name="T43" fmla="*/ 0 h 305"/>
                <a:gd name="T44" fmla="*/ 0 w 117"/>
                <a:gd name="T45" fmla="*/ 0 h 3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305">
                  <a:moveTo>
                    <a:pt x="86" y="0"/>
                  </a:moveTo>
                  <a:lnTo>
                    <a:pt x="93" y="41"/>
                  </a:lnTo>
                  <a:lnTo>
                    <a:pt x="104" y="118"/>
                  </a:lnTo>
                  <a:lnTo>
                    <a:pt x="115" y="209"/>
                  </a:lnTo>
                  <a:lnTo>
                    <a:pt x="117" y="241"/>
                  </a:lnTo>
                  <a:lnTo>
                    <a:pt x="114" y="266"/>
                  </a:lnTo>
                  <a:lnTo>
                    <a:pt x="99" y="283"/>
                  </a:lnTo>
                  <a:lnTo>
                    <a:pt x="75" y="301"/>
                  </a:lnTo>
                  <a:lnTo>
                    <a:pt x="60" y="305"/>
                  </a:lnTo>
                  <a:lnTo>
                    <a:pt x="44" y="296"/>
                  </a:lnTo>
                  <a:lnTo>
                    <a:pt x="30" y="278"/>
                  </a:lnTo>
                  <a:lnTo>
                    <a:pt x="19" y="233"/>
                  </a:lnTo>
                  <a:lnTo>
                    <a:pt x="6" y="170"/>
                  </a:lnTo>
                  <a:lnTo>
                    <a:pt x="0" y="123"/>
                  </a:lnTo>
                  <a:lnTo>
                    <a:pt x="6" y="87"/>
                  </a:lnTo>
                  <a:lnTo>
                    <a:pt x="14" y="68"/>
                  </a:lnTo>
                  <a:lnTo>
                    <a:pt x="41" y="41"/>
                  </a:lnTo>
                  <a:lnTo>
                    <a:pt x="74" y="2"/>
                  </a:lnTo>
                  <a:lnTo>
                    <a:pt x="77" y="1"/>
                  </a:lnTo>
                  <a:lnTo>
                    <a:pt x="80" y="1"/>
                  </a:lnTo>
                  <a:lnTo>
                    <a:pt x="84" y="0"/>
                  </a:lnTo>
                  <a:lnTo>
                    <a:pt x="8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73" name="Freeform 1292"/>
            <p:cNvSpPr>
              <a:spLocks/>
            </p:cNvSpPr>
            <p:nvPr/>
          </p:nvSpPr>
          <p:spPr bwMode="auto">
            <a:xfrm>
              <a:off x="3683" y="2065"/>
              <a:ext cx="29" cy="21"/>
            </a:xfrm>
            <a:custGeom>
              <a:avLst/>
              <a:gdLst>
                <a:gd name="T0" fmla="*/ 0 w 115"/>
                <a:gd name="T1" fmla="*/ 0 h 85"/>
                <a:gd name="T2" fmla="*/ 0 w 115"/>
                <a:gd name="T3" fmla="*/ 0 h 85"/>
                <a:gd name="T4" fmla="*/ 0 w 115"/>
                <a:gd name="T5" fmla="*/ 0 h 85"/>
                <a:gd name="T6" fmla="*/ 0 w 115"/>
                <a:gd name="T7" fmla="*/ 0 h 85"/>
                <a:gd name="T8" fmla="*/ 0 w 115"/>
                <a:gd name="T9" fmla="*/ 0 h 85"/>
                <a:gd name="T10" fmla="*/ 0 w 115"/>
                <a:gd name="T11" fmla="*/ 0 h 85"/>
                <a:gd name="T12" fmla="*/ 0 w 115"/>
                <a:gd name="T13" fmla="*/ 0 h 85"/>
                <a:gd name="T14" fmla="*/ 0 w 115"/>
                <a:gd name="T15" fmla="*/ 0 h 85"/>
                <a:gd name="T16" fmla="*/ 0 w 115"/>
                <a:gd name="T17" fmla="*/ 0 h 85"/>
                <a:gd name="T18" fmla="*/ 0 w 115"/>
                <a:gd name="T19" fmla="*/ 0 h 85"/>
                <a:gd name="T20" fmla="*/ 0 w 115"/>
                <a:gd name="T21" fmla="*/ 0 h 85"/>
                <a:gd name="T22" fmla="*/ 0 w 115"/>
                <a:gd name="T23" fmla="*/ 0 h 85"/>
                <a:gd name="T24" fmla="*/ 0 w 115"/>
                <a:gd name="T25" fmla="*/ 0 h 85"/>
                <a:gd name="T26" fmla="*/ 0 w 115"/>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 h="85">
                  <a:moveTo>
                    <a:pt x="0" y="77"/>
                  </a:moveTo>
                  <a:lnTo>
                    <a:pt x="0" y="59"/>
                  </a:lnTo>
                  <a:lnTo>
                    <a:pt x="6" y="24"/>
                  </a:lnTo>
                  <a:lnTo>
                    <a:pt x="17" y="3"/>
                  </a:lnTo>
                  <a:lnTo>
                    <a:pt x="49" y="0"/>
                  </a:lnTo>
                  <a:lnTo>
                    <a:pt x="96" y="4"/>
                  </a:lnTo>
                  <a:lnTo>
                    <a:pt x="108" y="11"/>
                  </a:lnTo>
                  <a:lnTo>
                    <a:pt x="115" y="31"/>
                  </a:lnTo>
                  <a:lnTo>
                    <a:pt x="113" y="60"/>
                  </a:lnTo>
                  <a:lnTo>
                    <a:pt x="110" y="80"/>
                  </a:lnTo>
                  <a:lnTo>
                    <a:pt x="102" y="85"/>
                  </a:lnTo>
                  <a:lnTo>
                    <a:pt x="20" y="83"/>
                  </a:lnTo>
                  <a:lnTo>
                    <a:pt x="0" y="7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74" name="Freeform 1293"/>
            <p:cNvSpPr>
              <a:spLocks/>
            </p:cNvSpPr>
            <p:nvPr/>
          </p:nvSpPr>
          <p:spPr bwMode="auto">
            <a:xfrm>
              <a:off x="3719" y="2067"/>
              <a:ext cx="42" cy="20"/>
            </a:xfrm>
            <a:custGeom>
              <a:avLst/>
              <a:gdLst>
                <a:gd name="T0" fmla="*/ 0 w 166"/>
                <a:gd name="T1" fmla="*/ 0 h 80"/>
                <a:gd name="T2" fmla="*/ 0 w 166"/>
                <a:gd name="T3" fmla="*/ 0 h 80"/>
                <a:gd name="T4" fmla="*/ 0 w 166"/>
                <a:gd name="T5" fmla="*/ 0 h 80"/>
                <a:gd name="T6" fmla="*/ 0 w 166"/>
                <a:gd name="T7" fmla="*/ 0 h 80"/>
                <a:gd name="T8" fmla="*/ 0 w 166"/>
                <a:gd name="T9" fmla="*/ 0 h 80"/>
                <a:gd name="T10" fmla="*/ 0 w 166"/>
                <a:gd name="T11" fmla="*/ 0 h 80"/>
                <a:gd name="T12" fmla="*/ 0 w 166"/>
                <a:gd name="T13" fmla="*/ 0 h 80"/>
                <a:gd name="T14" fmla="*/ 0 w 166"/>
                <a:gd name="T15" fmla="*/ 0 h 80"/>
                <a:gd name="T16" fmla="*/ 0 w 166"/>
                <a:gd name="T17" fmla="*/ 0 h 80"/>
                <a:gd name="T18" fmla="*/ 0 w 166"/>
                <a:gd name="T19" fmla="*/ 0 h 80"/>
                <a:gd name="T20" fmla="*/ 0 w 166"/>
                <a:gd name="T21" fmla="*/ 0 h 80"/>
                <a:gd name="T22" fmla="*/ 0 w 166"/>
                <a:gd name="T23" fmla="*/ 0 h 80"/>
                <a:gd name="T24" fmla="*/ 0 w 166"/>
                <a:gd name="T25" fmla="*/ 0 h 80"/>
                <a:gd name="T26" fmla="*/ 0 w 16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6" h="80">
                  <a:moveTo>
                    <a:pt x="166" y="30"/>
                  </a:moveTo>
                  <a:lnTo>
                    <a:pt x="163" y="42"/>
                  </a:lnTo>
                  <a:lnTo>
                    <a:pt x="143" y="61"/>
                  </a:lnTo>
                  <a:lnTo>
                    <a:pt x="122" y="78"/>
                  </a:lnTo>
                  <a:lnTo>
                    <a:pt x="8" y="80"/>
                  </a:lnTo>
                  <a:lnTo>
                    <a:pt x="2" y="77"/>
                  </a:lnTo>
                  <a:lnTo>
                    <a:pt x="0" y="56"/>
                  </a:lnTo>
                  <a:lnTo>
                    <a:pt x="3" y="17"/>
                  </a:lnTo>
                  <a:lnTo>
                    <a:pt x="27" y="3"/>
                  </a:lnTo>
                  <a:lnTo>
                    <a:pt x="100" y="0"/>
                  </a:lnTo>
                  <a:lnTo>
                    <a:pt x="131" y="5"/>
                  </a:lnTo>
                  <a:lnTo>
                    <a:pt x="159" y="18"/>
                  </a:lnTo>
                  <a:lnTo>
                    <a:pt x="166" y="3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75" name="Freeform 1294"/>
            <p:cNvSpPr>
              <a:spLocks/>
            </p:cNvSpPr>
            <p:nvPr/>
          </p:nvSpPr>
          <p:spPr bwMode="auto">
            <a:xfrm>
              <a:off x="3738" y="1999"/>
              <a:ext cx="39" cy="65"/>
            </a:xfrm>
            <a:custGeom>
              <a:avLst/>
              <a:gdLst>
                <a:gd name="T0" fmla="*/ 0 w 155"/>
                <a:gd name="T1" fmla="*/ 0 h 261"/>
                <a:gd name="T2" fmla="*/ 0 w 155"/>
                <a:gd name="T3" fmla="*/ 0 h 261"/>
                <a:gd name="T4" fmla="*/ 0 w 155"/>
                <a:gd name="T5" fmla="*/ 0 h 261"/>
                <a:gd name="T6" fmla="*/ 0 w 155"/>
                <a:gd name="T7" fmla="*/ 0 h 261"/>
                <a:gd name="T8" fmla="*/ 0 w 155"/>
                <a:gd name="T9" fmla="*/ 0 h 261"/>
                <a:gd name="T10" fmla="*/ 0 w 155"/>
                <a:gd name="T11" fmla="*/ 0 h 261"/>
                <a:gd name="T12" fmla="*/ 0 w 155"/>
                <a:gd name="T13" fmla="*/ 0 h 261"/>
                <a:gd name="T14" fmla="*/ 0 w 155"/>
                <a:gd name="T15" fmla="*/ 0 h 261"/>
                <a:gd name="T16" fmla="*/ 0 w 155"/>
                <a:gd name="T17" fmla="*/ 0 h 261"/>
                <a:gd name="T18" fmla="*/ 0 w 155"/>
                <a:gd name="T19" fmla="*/ 0 h 261"/>
                <a:gd name="T20" fmla="*/ 0 w 155"/>
                <a:gd name="T21" fmla="*/ 0 h 261"/>
                <a:gd name="T22" fmla="*/ 0 w 155"/>
                <a:gd name="T23" fmla="*/ 0 h 261"/>
                <a:gd name="T24" fmla="*/ 0 w 155"/>
                <a:gd name="T25" fmla="*/ 0 h 261"/>
                <a:gd name="T26" fmla="*/ 0 w 155"/>
                <a:gd name="T27" fmla="*/ 0 h 261"/>
                <a:gd name="T28" fmla="*/ 0 w 155"/>
                <a:gd name="T29" fmla="*/ 0 h 261"/>
                <a:gd name="T30" fmla="*/ 0 w 155"/>
                <a:gd name="T31" fmla="*/ 0 h 261"/>
                <a:gd name="T32" fmla="*/ 0 w 155"/>
                <a:gd name="T33" fmla="*/ 0 h 261"/>
                <a:gd name="T34" fmla="*/ 0 w 155"/>
                <a:gd name="T35" fmla="*/ 0 h 261"/>
                <a:gd name="T36" fmla="*/ 0 w 155"/>
                <a:gd name="T37" fmla="*/ 0 h 261"/>
                <a:gd name="T38" fmla="*/ 0 w 155"/>
                <a:gd name="T39" fmla="*/ 0 h 261"/>
                <a:gd name="T40" fmla="*/ 0 w 155"/>
                <a:gd name="T41" fmla="*/ 0 h 261"/>
                <a:gd name="T42" fmla="*/ 0 w 155"/>
                <a:gd name="T43" fmla="*/ 0 h 261"/>
                <a:gd name="T44" fmla="*/ 0 w 155"/>
                <a:gd name="T45" fmla="*/ 0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61">
                  <a:moveTo>
                    <a:pt x="20" y="0"/>
                  </a:moveTo>
                  <a:lnTo>
                    <a:pt x="63" y="19"/>
                  </a:lnTo>
                  <a:lnTo>
                    <a:pt x="110" y="47"/>
                  </a:lnTo>
                  <a:lnTo>
                    <a:pt x="135" y="59"/>
                  </a:lnTo>
                  <a:lnTo>
                    <a:pt x="145" y="76"/>
                  </a:lnTo>
                  <a:lnTo>
                    <a:pt x="152" y="108"/>
                  </a:lnTo>
                  <a:lnTo>
                    <a:pt x="153" y="169"/>
                  </a:lnTo>
                  <a:lnTo>
                    <a:pt x="155" y="215"/>
                  </a:lnTo>
                  <a:lnTo>
                    <a:pt x="149" y="234"/>
                  </a:lnTo>
                  <a:lnTo>
                    <a:pt x="139" y="253"/>
                  </a:lnTo>
                  <a:lnTo>
                    <a:pt x="125" y="261"/>
                  </a:lnTo>
                  <a:lnTo>
                    <a:pt x="109" y="260"/>
                  </a:lnTo>
                  <a:lnTo>
                    <a:pt x="73" y="252"/>
                  </a:lnTo>
                  <a:lnTo>
                    <a:pt x="19" y="217"/>
                  </a:lnTo>
                  <a:lnTo>
                    <a:pt x="3" y="158"/>
                  </a:lnTo>
                  <a:lnTo>
                    <a:pt x="2" y="102"/>
                  </a:lnTo>
                  <a:lnTo>
                    <a:pt x="0" y="52"/>
                  </a:lnTo>
                  <a:lnTo>
                    <a:pt x="13" y="7"/>
                  </a:lnTo>
                  <a:lnTo>
                    <a:pt x="13" y="5"/>
                  </a:lnTo>
                  <a:lnTo>
                    <a:pt x="14" y="3"/>
                  </a:lnTo>
                  <a:lnTo>
                    <a:pt x="17" y="1"/>
                  </a:lnTo>
                  <a:lnTo>
                    <a:pt x="2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76" name="Freeform 1295"/>
            <p:cNvSpPr>
              <a:spLocks/>
            </p:cNvSpPr>
            <p:nvPr/>
          </p:nvSpPr>
          <p:spPr bwMode="auto">
            <a:xfrm>
              <a:off x="3639" y="2089"/>
              <a:ext cx="7" cy="2"/>
            </a:xfrm>
            <a:custGeom>
              <a:avLst/>
              <a:gdLst>
                <a:gd name="T0" fmla="*/ 0 w 30"/>
                <a:gd name="T1" fmla="*/ 0 h 7"/>
                <a:gd name="T2" fmla="*/ 0 w 30"/>
                <a:gd name="T3" fmla="*/ 0 h 7"/>
                <a:gd name="T4" fmla="*/ 0 w 30"/>
                <a:gd name="T5" fmla="*/ 0 h 7"/>
                <a:gd name="T6" fmla="*/ 0 w 30"/>
                <a:gd name="T7" fmla="*/ 0 h 7"/>
                <a:gd name="T8" fmla="*/ 0 w 30"/>
                <a:gd name="T9" fmla="*/ 0 h 7"/>
                <a:gd name="T10" fmla="*/ 0 w 30"/>
                <a:gd name="T11" fmla="*/ 0 h 7"/>
                <a:gd name="T12" fmla="*/ 0 w 30"/>
                <a:gd name="T13" fmla="*/ 0 h 7"/>
                <a:gd name="T14" fmla="*/ 0 w 30"/>
                <a:gd name="T15" fmla="*/ 0 h 7"/>
                <a:gd name="T16" fmla="*/ 0 w 30"/>
                <a:gd name="T17" fmla="*/ 0 h 7"/>
                <a:gd name="T18" fmla="*/ 0 w 30"/>
                <a:gd name="T19" fmla="*/ 0 h 7"/>
                <a:gd name="T20" fmla="*/ 0 w 30"/>
                <a:gd name="T21" fmla="*/ 0 h 7"/>
                <a:gd name="T22" fmla="*/ 0 w 30"/>
                <a:gd name="T23" fmla="*/ 0 h 7"/>
                <a:gd name="T24" fmla="*/ 0 w 30"/>
                <a:gd name="T25" fmla="*/ 0 h 7"/>
                <a:gd name="T26" fmla="*/ 0 w 30"/>
                <a:gd name="T27" fmla="*/ 0 h 7"/>
                <a:gd name="T28" fmla="*/ 0 w 30"/>
                <a:gd name="T29" fmla="*/ 0 h 7"/>
                <a:gd name="T30" fmla="*/ 0 w 30"/>
                <a:gd name="T31" fmla="*/ 0 h 7"/>
                <a:gd name="T32" fmla="*/ 0 w 30"/>
                <a:gd name="T33" fmla="*/ 0 h 7"/>
                <a:gd name="T34" fmla="*/ 0 w 30"/>
                <a:gd name="T35" fmla="*/ 0 h 7"/>
                <a:gd name="T36" fmla="*/ 0 w 30"/>
                <a:gd name="T37" fmla="*/ 0 h 7"/>
                <a:gd name="T38" fmla="*/ 0 w 30"/>
                <a:gd name="T39" fmla="*/ 0 h 7"/>
                <a:gd name="T40" fmla="*/ 0 w 30"/>
                <a:gd name="T41" fmla="*/ 0 h 7"/>
                <a:gd name="T42" fmla="*/ 0 w 30"/>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7">
                  <a:moveTo>
                    <a:pt x="30" y="4"/>
                  </a:moveTo>
                  <a:lnTo>
                    <a:pt x="25" y="6"/>
                  </a:lnTo>
                  <a:lnTo>
                    <a:pt x="22" y="7"/>
                  </a:lnTo>
                  <a:lnTo>
                    <a:pt x="18" y="7"/>
                  </a:lnTo>
                  <a:lnTo>
                    <a:pt x="14" y="7"/>
                  </a:lnTo>
                  <a:lnTo>
                    <a:pt x="11" y="7"/>
                  </a:lnTo>
                  <a:lnTo>
                    <a:pt x="7" y="7"/>
                  </a:lnTo>
                  <a:lnTo>
                    <a:pt x="4" y="7"/>
                  </a:lnTo>
                  <a:lnTo>
                    <a:pt x="1" y="7"/>
                  </a:lnTo>
                  <a:lnTo>
                    <a:pt x="0" y="5"/>
                  </a:lnTo>
                  <a:lnTo>
                    <a:pt x="2" y="3"/>
                  </a:lnTo>
                  <a:lnTo>
                    <a:pt x="5" y="1"/>
                  </a:lnTo>
                  <a:lnTo>
                    <a:pt x="8" y="0"/>
                  </a:lnTo>
                  <a:lnTo>
                    <a:pt x="12" y="0"/>
                  </a:lnTo>
                  <a:lnTo>
                    <a:pt x="17" y="0"/>
                  </a:lnTo>
                  <a:lnTo>
                    <a:pt x="20" y="0"/>
                  </a:lnTo>
                  <a:lnTo>
                    <a:pt x="24" y="0"/>
                  </a:lnTo>
                  <a:lnTo>
                    <a:pt x="25" y="0"/>
                  </a:lnTo>
                  <a:lnTo>
                    <a:pt x="28" y="0"/>
                  </a:lnTo>
                  <a:lnTo>
                    <a:pt x="30" y="1"/>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77" name="Freeform 1296"/>
            <p:cNvSpPr>
              <a:spLocks/>
            </p:cNvSpPr>
            <p:nvPr/>
          </p:nvSpPr>
          <p:spPr bwMode="auto">
            <a:xfrm>
              <a:off x="3675" y="2055"/>
              <a:ext cx="9" cy="9"/>
            </a:xfrm>
            <a:custGeom>
              <a:avLst/>
              <a:gdLst>
                <a:gd name="T0" fmla="*/ 0 w 35"/>
                <a:gd name="T1" fmla="*/ 0 h 39"/>
                <a:gd name="T2" fmla="*/ 0 w 35"/>
                <a:gd name="T3" fmla="*/ 0 h 39"/>
                <a:gd name="T4" fmla="*/ 0 w 35"/>
                <a:gd name="T5" fmla="*/ 0 h 39"/>
                <a:gd name="T6" fmla="*/ 0 w 35"/>
                <a:gd name="T7" fmla="*/ 0 h 39"/>
                <a:gd name="T8" fmla="*/ 0 w 35"/>
                <a:gd name="T9" fmla="*/ 0 h 39"/>
                <a:gd name="T10" fmla="*/ 0 w 35"/>
                <a:gd name="T11" fmla="*/ 0 h 39"/>
                <a:gd name="T12" fmla="*/ 0 w 35"/>
                <a:gd name="T13" fmla="*/ 0 h 39"/>
                <a:gd name="T14" fmla="*/ 0 w 35"/>
                <a:gd name="T15" fmla="*/ 0 h 39"/>
                <a:gd name="T16" fmla="*/ 0 w 35"/>
                <a:gd name="T17" fmla="*/ 0 h 39"/>
                <a:gd name="T18" fmla="*/ 0 w 35"/>
                <a:gd name="T19" fmla="*/ 0 h 39"/>
                <a:gd name="T20" fmla="*/ 0 w 35"/>
                <a:gd name="T21" fmla="*/ 0 h 39"/>
                <a:gd name="T22" fmla="*/ 0 w 35"/>
                <a:gd name="T23" fmla="*/ 0 h 39"/>
                <a:gd name="T24" fmla="*/ 0 w 35"/>
                <a:gd name="T25" fmla="*/ 0 h 39"/>
                <a:gd name="T26" fmla="*/ 0 w 35"/>
                <a:gd name="T27" fmla="*/ 0 h 39"/>
                <a:gd name="T28" fmla="*/ 0 w 35"/>
                <a:gd name="T29" fmla="*/ 0 h 39"/>
                <a:gd name="T30" fmla="*/ 0 w 35"/>
                <a:gd name="T31" fmla="*/ 0 h 39"/>
                <a:gd name="T32" fmla="*/ 0 w 35"/>
                <a:gd name="T33" fmla="*/ 0 h 39"/>
                <a:gd name="T34" fmla="*/ 0 w 35"/>
                <a:gd name="T35" fmla="*/ 0 h 39"/>
                <a:gd name="T36" fmla="*/ 0 w 35"/>
                <a:gd name="T37" fmla="*/ 0 h 39"/>
                <a:gd name="T38" fmla="*/ 0 w 35"/>
                <a:gd name="T39" fmla="*/ 0 h 39"/>
                <a:gd name="T40" fmla="*/ 0 w 35"/>
                <a:gd name="T41" fmla="*/ 0 h 39"/>
                <a:gd name="T42" fmla="*/ 0 w 35"/>
                <a:gd name="T43" fmla="*/ 0 h 39"/>
                <a:gd name="T44" fmla="*/ 0 w 35"/>
                <a:gd name="T45" fmla="*/ 0 h 39"/>
                <a:gd name="T46" fmla="*/ 0 w 35"/>
                <a:gd name="T47" fmla="*/ 0 h 39"/>
                <a:gd name="T48" fmla="*/ 0 w 35"/>
                <a:gd name="T49" fmla="*/ 0 h 39"/>
                <a:gd name="T50" fmla="*/ 0 w 35"/>
                <a:gd name="T51" fmla="*/ 0 h 39"/>
                <a:gd name="T52" fmla="*/ 0 w 35"/>
                <a:gd name="T53" fmla="*/ 0 h 39"/>
                <a:gd name="T54" fmla="*/ 0 w 35"/>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 h="39">
                  <a:moveTo>
                    <a:pt x="30" y="3"/>
                  </a:moveTo>
                  <a:lnTo>
                    <a:pt x="29" y="4"/>
                  </a:lnTo>
                  <a:lnTo>
                    <a:pt x="26" y="7"/>
                  </a:lnTo>
                  <a:lnTo>
                    <a:pt x="23" y="12"/>
                  </a:lnTo>
                  <a:lnTo>
                    <a:pt x="20" y="17"/>
                  </a:lnTo>
                  <a:lnTo>
                    <a:pt x="16" y="22"/>
                  </a:lnTo>
                  <a:lnTo>
                    <a:pt x="12" y="27"/>
                  </a:lnTo>
                  <a:lnTo>
                    <a:pt x="8" y="30"/>
                  </a:lnTo>
                  <a:lnTo>
                    <a:pt x="6" y="33"/>
                  </a:lnTo>
                  <a:lnTo>
                    <a:pt x="2" y="34"/>
                  </a:lnTo>
                  <a:lnTo>
                    <a:pt x="1" y="36"/>
                  </a:lnTo>
                  <a:lnTo>
                    <a:pt x="0" y="37"/>
                  </a:lnTo>
                  <a:lnTo>
                    <a:pt x="2" y="39"/>
                  </a:lnTo>
                  <a:lnTo>
                    <a:pt x="6" y="39"/>
                  </a:lnTo>
                  <a:lnTo>
                    <a:pt x="8" y="37"/>
                  </a:lnTo>
                  <a:lnTo>
                    <a:pt x="11" y="35"/>
                  </a:lnTo>
                  <a:lnTo>
                    <a:pt x="14" y="33"/>
                  </a:lnTo>
                  <a:lnTo>
                    <a:pt x="18" y="29"/>
                  </a:lnTo>
                  <a:lnTo>
                    <a:pt x="22" y="24"/>
                  </a:lnTo>
                  <a:lnTo>
                    <a:pt x="26" y="19"/>
                  </a:lnTo>
                  <a:lnTo>
                    <a:pt x="30" y="15"/>
                  </a:lnTo>
                  <a:lnTo>
                    <a:pt x="32" y="10"/>
                  </a:lnTo>
                  <a:lnTo>
                    <a:pt x="35" y="7"/>
                  </a:lnTo>
                  <a:lnTo>
                    <a:pt x="35" y="3"/>
                  </a:lnTo>
                  <a:lnTo>
                    <a:pt x="33" y="0"/>
                  </a:lnTo>
                  <a:lnTo>
                    <a:pt x="31" y="0"/>
                  </a:lnTo>
                  <a:lnTo>
                    <a:pt x="3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78" name="Freeform 1297"/>
            <p:cNvSpPr>
              <a:spLocks/>
            </p:cNvSpPr>
            <p:nvPr/>
          </p:nvSpPr>
          <p:spPr bwMode="auto">
            <a:xfrm>
              <a:off x="3677" y="2055"/>
              <a:ext cx="7" cy="6"/>
            </a:xfrm>
            <a:custGeom>
              <a:avLst/>
              <a:gdLst>
                <a:gd name="T0" fmla="*/ 0 w 25"/>
                <a:gd name="T1" fmla="*/ 0 h 22"/>
                <a:gd name="T2" fmla="*/ 0 w 25"/>
                <a:gd name="T3" fmla="*/ 0 h 22"/>
                <a:gd name="T4" fmla="*/ 0 w 25"/>
                <a:gd name="T5" fmla="*/ 0 h 22"/>
                <a:gd name="T6" fmla="*/ 0 w 25"/>
                <a:gd name="T7" fmla="*/ 0 h 22"/>
                <a:gd name="T8" fmla="*/ 0 w 25"/>
                <a:gd name="T9" fmla="*/ 0 h 22"/>
                <a:gd name="T10" fmla="*/ 0 w 25"/>
                <a:gd name="T11" fmla="*/ 0 h 22"/>
                <a:gd name="T12" fmla="*/ 0 w 25"/>
                <a:gd name="T13" fmla="*/ 0 h 22"/>
                <a:gd name="T14" fmla="*/ 0 w 25"/>
                <a:gd name="T15" fmla="*/ 0 h 22"/>
                <a:gd name="T16" fmla="*/ 0 w 25"/>
                <a:gd name="T17" fmla="*/ 0 h 22"/>
                <a:gd name="T18" fmla="*/ 0 w 25"/>
                <a:gd name="T19" fmla="*/ 0 h 22"/>
                <a:gd name="T20" fmla="*/ 0 w 25"/>
                <a:gd name="T21" fmla="*/ 0 h 22"/>
                <a:gd name="T22" fmla="*/ 0 w 25"/>
                <a:gd name="T23" fmla="*/ 0 h 22"/>
                <a:gd name="T24" fmla="*/ 0 w 25"/>
                <a:gd name="T25" fmla="*/ 0 h 22"/>
                <a:gd name="T26" fmla="*/ 0 w 25"/>
                <a:gd name="T27" fmla="*/ 0 h 22"/>
                <a:gd name="T28" fmla="*/ 0 w 25"/>
                <a:gd name="T29" fmla="*/ 0 h 22"/>
                <a:gd name="T30" fmla="*/ 0 w 25"/>
                <a:gd name="T31" fmla="*/ 0 h 22"/>
                <a:gd name="T32" fmla="*/ 0 w 25"/>
                <a:gd name="T33" fmla="*/ 0 h 22"/>
                <a:gd name="T34" fmla="*/ 0 w 25"/>
                <a:gd name="T35" fmla="*/ 0 h 22"/>
                <a:gd name="T36" fmla="*/ 0 w 25"/>
                <a:gd name="T37" fmla="*/ 0 h 22"/>
                <a:gd name="T38" fmla="*/ 0 w 25"/>
                <a:gd name="T39" fmla="*/ 0 h 22"/>
                <a:gd name="T40" fmla="*/ 0 w 25"/>
                <a:gd name="T41" fmla="*/ 0 h 22"/>
                <a:gd name="T42" fmla="*/ 0 w 25"/>
                <a:gd name="T43" fmla="*/ 0 h 22"/>
                <a:gd name="T44" fmla="*/ 0 w 25"/>
                <a:gd name="T45" fmla="*/ 0 h 22"/>
                <a:gd name="T46" fmla="*/ 0 w 25"/>
                <a:gd name="T47" fmla="*/ 0 h 22"/>
                <a:gd name="T48" fmla="*/ 0 w 25"/>
                <a:gd name="T49" fmla="*/ 0 h 22"/>
                <a:gd name="T50" fmla="*/ 0 w 25"/>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 h="22">
                  <a:moveTo>
                    <a:pt x="23" y="22"/>
                  </a:moveTo>
                  <a:lnTo>
                    <a:pt x="22" y="21"/>
                  </a:lnTo>
                  <a:lnTo>
                    <a:pt x="21" y="20"/>
                  </a:lnTo>
                  <a:lnTo>
                    <a:pt x="17" y="16"/>
                  </a:lnTo>
                  <a:lnTo>
                    <a:pt x="15" y="14"/>
                  </a:lnTo>
                  <a:lnTo>
                    <a:pt x="11" y="10"/>
                  </a:lnTo>
                  <a:lnTo>
                    <a:pt x="7" y="8"/>
                  </a:lnTo>
                  <a:lnTo>
                    <a:pt x="5" y="6"/>
                  </a:lnTo>
                  <a:lnTo>
                    <a:pt x="3" y="4"/>
                  </a:lnTo>
                  <a:lnTo>
                    <a:pt x="0" y="2"/>
                  </a:lnTo>
                  <a:lnTo>
                    <a:pt x="0" y="1"/>
                  </a:lnTo>
                  <a:lnTo>
                    <a:pt x="1" y="0"/>
                  </a:lnTo>
                  <a:lnTo>
                    <a:pt x="5" y="0"/>
                  </a:lnTo>
                  <a:lnTo>
                    <a:pt x="6" y="1"/>
                  </a:lnTo>
                  <a:lnTo>
                    <a:pt x="10" y="3"/>
                  </a:lnTo>
                  <a:lnTo>
                    <a:pt x="12" y="4"/>
                  </a:lnTo>
                  <a:lnTo>
                    <a:pt x="15" y="8"/>
                  </a:lnTo>
                  <a:lnTo>
                    <a:pt x="18" y="9"/>
                  </a:lnTo>
                  <a:lnTo>
                    <a:pt x="21" y="13"/>
                  </a:lnTo>
                  <a:lnTo>
                    <a:pt x="23" y="15"/>
                  </a:lnTo>
                  <a:lnTo>
                    <a:pt x="24" y="16"/>
                  </a:lnTo>
                  <a:lnTo>
                    <a:pt x="25" y="20"/>
                  </a:lnTo>
                  <a:lnTo>
                    <a:pt x="25" y="21"/>
                  </a:lnTo>
                  <a:lnTo>
                    <a:pt x="24" y="22"/>
                  </a:lnTo>
                  <a:lnTo>
                    <a:pt x="2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79" name="Freeform 1298"/>
            <p:cNvSpPr>
              <a:spLocks/>
            </p:cNvSpPr>
            <p:nvPr/>
          </p:nvSpPr>
          <p:spPr bwMode="auto">
            <a:xfrm>
              <a:off x="3659" y="2084"/>
              <a:ext cx="8" cy="9"/>
            </a:xfrm>
            <a:custGeom>
              <a:avLst/>
              <a:gdLst>
                <a:gd name="T0" fmla="*/ 0 w 34"/>
                <a:gd name="T1" fmla="*/ 0 h 34"/>
                <a:gd name="T2" fmla="*/ 0 w 34"/>
                <a:gd name="T3" fmla="*/ 0 h 34"/>
                <a:gd name="T4" fmla="*/ 0 w 34"/>
                <a:gd name="T5" fmla="*/ 0 h 34"/>
                <a:gd name="T6" fmla="*/ 0 w 34"/>
                <a:gd name="T7" fmla="*/ 0 h 34"/>
                <a:gd name="T8" fmla="*/ 0 w 34"/>
                <a:gd name="T9" fmla="*/ 0 h 34"/>
                <a:gd name="T10" fmla="*/ 0 w 34"/>
                <a:gd name="T11" fmla="*/ 0 h 34"/>
                <a:gd name="T12" fmla="*/ 0 w 34"/>
                <a:gd name="T13" fmla="*/ 0 h 34"/>
                <a:gd name="T14" fmla="*/ 0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0 h 34"/>
                <a:gd name="T28" fmla="*/ 0 w 34"/>
                <a:gd name="T29" fmla="*/ 0 h 34"/>
                <a:gd name="T30" fmla="*/ 0 w 34"/>
                <a:gd name="T31" fmla="*/ 0 h 34"/>
                <a:gd name="T32" fmla="*/ 0 w 34"/>
                <a:gd name="T33" fmla="*/ 0 h 34"/>
                <a:gd name="T34" fmla="*/ 0 w 34"/>
                <a:gd name="T35" fmla="*/ 0 h 34"/>
                <a:gd name="T36" fmla="*/ 0 w 34"/>
                <a:gd name="T37" fmla="*/ 0 h 34"/>
                <a:gd name="T38" fmla="*/ 0 w 34"/>
                <a:gd name="T39" fmla="*/ 0 h 34"/>
                <a:gd name="T40" fmla="*/ 0 w 34"/>
                <a:gd name="T41" fmla="*/ 0 h 34"/>
                <a:gd name="T42" fmla="*/ 0 w 34"/>
                <a:gd name="T43" fmla="*/ 0 h 34"/>
                <a:gd name="T44" fmla="*/ 0 w 34"/>
                <a:gd name="T45" fmla="*/ 0 h 34"/>
                <a:gd name="T46" fmla="*/ 0 w 34"/>
                <a:gd name="T47" fmla="*/ 0 h 34"/>
                <a:gd name="T48" fmla="*/ 0 w 34"/>
                <a:gd name="T49" fmla="*/ 0 h 34"/>
                <a:gd name="T50" fmla="*/ 0 w 34"/>
                <a:gd name="T51" fmla="*/ 0 h 34"/>
                <a:gd name="T52" fmla="*/ 0 w 34"/>
                <a:gd name="T53" fmla="*/ 0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34">
                  <a:moveTo>
                    <a:pt x="30" y="34"/>
                  </a:moveTo>
                  <a:lnTo>
                    <a:pt x="28" y="32"/>
                  </a:lnTo>
                  <a:lnTo>
                    <a:pt x="25" y="30"/>
                  </a:lnTo>
                  <a:lnTo>
                    <a:pt x="20" y="26"/>
                  </a:lnTo>
                  <a:lnTo>
                    <a:pt x="17" y="22"/>
                  </a:lnTo>
                  <a:lnTo>
                    <a:pt x="11" y="17"/>
                  </a:lnTo>
                  <a:lnTo>
                    <a:pt x="7" y="12"/>
                  </a:lnTo>
                  <a:lnTo>
                    <a:pt x="4" y="8"/>
                  </a:lnTo>
                  <a:lnTo>
                    <a:pt x="1" y="6"/>
                  </a:lnTo>
                  <a:lnTo>
                    <a:pt x="0" y="2"/>
                  </a:lnTo>
                  <a:lnTo>
                    <a:pt x="1" y="0"/>
                  </a:lnTo>
                  <a:lnTo>
                    <a:pt x="4" y="0"/>
                  </a:lnTo>
                  <a:lnTo>
                    <a:pt x="5" y="1"/>
                  </a:lnTo>
                  <a:lnTo>
                    <a:pt x="6" y="2"/>
                  </a:lnTo>
                  <a:lnTo>
                    <a:pt x="8" y="5"/>
                  </a:lnTo>
                  <a:lnTo>
                    <a:pt x="12" y="7"/>
                  </a:lnTo>
                  <a:lnTo>
                    <a:pt x="14" y="11"/>
                  </a:lnTo>
                  <a:lnTo>
                    <a:pt x="18" y="13"/>
                  </a:lnTo>
                  <a:lnTo>
                    <a:pt x="20" y="17"/>
                  </a:lnTo>
                  <a:lnTo>
                    <a:pt x="23" y="19"/>
                  </a:lnTo>
                  <a:lnTo>
                    <a:pt x="25" y="20"/>
                  </a:lnTo>
                  <a:lnTo>
                    <a:pt x="26" y="22"/>
                  </a:lnTo>
                  <a:lnTo>
                    <a:pt x="30" y="24"/>
                  </a:lnTo>
                  <a:lnTo>
                    <a:pt x="32" y="26"/>
                  </a:lnTo>
                  <a:lnTo>
                    <a:pt x="34" y="26"/>
                  </a:lnTo>
                  <a:lnTo>
                    <a:pt x="3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80" name="Freeform 1299"/>
            <p:cNvSpPr>
              <a:spLocks/>
            </p:cNvSpPr>
            <p:nvPr/>
          </p:nvSpPr>
          <p:spPr bwMode="auto">
            <a:xfrm>
              <a:off x="3647" y="2085"/>
              <a:ext cx="11" cy="8"/>
            </a:xfrm>
            <a:custGeom>
              <a:avLst/>
              <a:gdLst>
                <a:gd name="T0" fmla="*/ 0 w 42"/>
                <a:gd name="T1" fmla="*/ 0 h 30"/>
                <a:gd name="T2" fmla="*/ 0 w 42"/>
                <a:gd name="T3" fmla="*/ 0 h 30"/>
                <a:gd name="T4" fmla="*/ 0 w 42"/>
                <a:gd name="T5" fmla="*/ 0 h 30"/>
                <a:gd name="T6" fmla="*/ 0 w 42"/>
                <a:gd name="T7" fmla="*/ 0 h 30"/>
                <a:gd name="T8" fmla="*/ 0 w 42"/>
                <a:gd name="T9" fmla="*/ 0 h 30"/>
                <a:gd name="T10" fmla="*/ 0 w 42"/>
                <a:gd name="T11" fmla="*/ 0 h 30"/>
                <a:gd name="T12" fmla="*/ 0 w 42"/>
                <a:gd name="T13" fmla="*/ 0 h 30"/>
                <a:gd name="T14" fmla="*/ 0 w 42"/>
                <a:gd name="T15" fmla="*/ 0 h 30"/>
                <a:gd name="T16" fmla="*/ 0 w 42"/>
                <a:gd name="T17" fmla="*/ 0 h 30"/>
                <a:gd name="T18" fmla="*/ 0 w 42"/>
                <a:gd name="T19" fmla="*/ 0 h 30"/>
                <a:gd name="T20" fmla="*/ 0 w 42"/>
                <a:gd name="T21" fmla="*/ 0 h 30"/>
                <a:gd name="T22" fmla="*/ 0 w 42"/>
                <a:gd name="T23" fmla="*/ 0 h 30"/>
                <a:gd name="T24" fmla="*/ 0 w 42"/>
                <a:gd name="T25" fmla="*/ 0 h 30"/>
                <a:gd name="T26" fmla="*/ 0 w 42"/>
                <a:gd name="T27" fmla="*/ 0 h 30"/>
                <a:gd name="T28" fmla="*/ 0 w 42"/>
                <a:gd name="T29" fmla="*/ 0 h 30"/>
                <a:gd name="T30" fmla="*/ 0 w 42"/>
                <a:gd name="T31" fmla="*/ 0 h 30"/>
                <a:gd name="T32" fmla="*/ 0 w 42"/>
                <a:gd name="T33" fmla="*/ 0 h 30"/>
                <a:gd name="T34" fmla="*/ 0 w 42"/>
                <a:gd name="T35" fmla="*/ 0 h 30"/>
                <a:gd name="T36" fmla="*/ 0 w 42"/>
                <a:gd name="T37" fmla="*/ 0 h 30"/>
                <a:gd name="T38" fmla="*/ 0 w 42"/>
                <a:gd name="T39" fmla="*/ 0 h 30"/>
                <a:gd name="T40" fmla="*/ 0 w 42"/>
                <a:gd name="T41" fmla="*/ 0 h 30"/>
                <a:gd name="T42" fmla="*/ 0 w 42"/>
                <a:gd name="T43" fmla="*/ 0 h 30"/>
                <a:gd name="T44" fmla="*/ 0 w 42"/>
                <a:gd name="T45" fmla="*/ 0 h 30"/>
                <a:gd name="T46" fmla="*/ 0 w 42"/>
                <a:gd name="T47" fmla="*/ 0 h 30"/>
                <a:gd name="T48" fmla="*/ 0 w 42"/>
                <a:gd name="T49" fmla="*/ 0 h 30"/>
                <a:gd name="T50" fmla="*/ 0 w 42"/>
                <a:gd name="T51" fmla="*/ 0 h 30"/>
                <a:gd name="T52" fmla="*/ 0 w 42"/>
                <a:gd name="T53" fmla="*/ 0 h 30"/>
                <a:gd name="T54" fmla="*/ 0 w 42"/>
                <a:gd name="T55" fmla="*/ 0 h 30"/>
                <a:gd name="T56" fmla="*/ 0 w 42"/>
                <a:gd name="T57" fmla="*/ 0 h 30"/>
                <a:gd name="T58" fmla="*/ 0 w 42"/>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30">
                  <a:moveTo>
                    <a:pt x="40" y="2"/>
                  </a:moveTo>
                  <a:lnTo>
                    <a:pt x="37" y="2"/>
                  </a:lnTo>
                  <a:lnTo>
                    <a:pt x="35" y="4"/>
                  </a:lnTo>
                  <a:lnTo>
                    <a:pt x="30" y="8"/>
                  </a:lnTo>
                  <a:lnTo>
                    <a:pt x="25" y="11"/>
                  </a:lnTo>
                  <a:lnTo>
                    <a:pt x="19" y="15"/>
                  </a:lnTo>
                  <a:lnTo>
                    <a:pt x="15" y="18"/>
                  </a:lnTo>
                  <a:lnTo>
                    <a:pt x="10" y="22"/>
                  </a:lnTo>
                  <a:lnTo>
                    <a:pt x="6" y="24"/>
                  </a:lnTo>
                  <a:lnTo>
                    <a:pt x="3" y="24"/>
                  </a:lnTo>
                  <a:lnTo>
                    <a:pt x="2" y="26"/>
                  </a:lnTo>
                  <a:lnTo>
                    <a:pt x="0" y="27"/>
                  </a:lnTo>
                  <a:lnTo>
                    <a:pt x="0" y="28"/>
                  </a:lnTo>
                  <a:lnTo>
                    <a:pt x="3" y="29"/>
                  </a:lnTo>
                  <a:lnTo>
                    <a:pt x="6" y="30"/>
                  </a:lnTo>
                  <a:lnTo>
                    <a:pt x="8" y="29"/>
                  </a:lnTo>
                  <a:lnTo>
                    <a:pt x="11" y="28"/>
                  </a:lnTo>
                  <a:lnTo>
                    <a:pt x="16" y="26"/>
                  </a:lnTo>
                  <a:lnTo>
                    <a:pt x="21" y="23"/>
                  </a:lnTo>
                  <a:lnTo>
                    <a:pt x="25" y="20"/>
                  </a:lnTo>
                  <a:lnTo>
                    <a:pt x="29" y="18"/>
                  </a:lnTo>
                  <a:lnTo>
                    <a:pt x="33" y="15"/>
                  </a:lnTo>
                  <a:lnTo>
                    <a:pt x="35" y="14"/>
                  </a:lnTo>
                  <a:lnTo>
                    <a:pt x="37" y="11"/>
                  </a:lnTo>
                  <a:lnTo>
                    <a:pt x="40" y="9"/>
                  </a:lnTo>
                  <a:lnTo>
                    <a:pt x="41" y="5"/>
                  </a:lnTo>
                  <a:lnTo>
                    <a:pt x="42" y="3"/>
                  </a:lnTo>
                  <a:lnTo>
                    <a:pt x="42"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81" name="Freeform 1300"/>
            <p:cNvSpPr>
              <a:spLocks/>
            </p:cNvSpPr>
            <p:nvPr/>
          </p:nvSpPr>
          <p:spPr bwMode="auto">
            <a:xfrm>
              <a:off x="3649" y="2086"/>
              <a:ext cx="9" cy="7"/>
            </a:xfrm>
            <a:custGeom>
              <a:avLst/>
              <a:gdLst>
                <a:gd name="T0" fmla="*/ 0 w 32"/>
                <a:gd name="T1" fmla="*/ 0 h 28"/>
                <a:gd name="T2" fmla="*/ 0 w 32"/>
                <a:gd name="T3" fmla="*/ 0 h 28"/>
                <a:gd name="T4" fmla="*/ 0 w 32"/>
                <a:gd name="T5" fmla="*/ 0 h 28"/>
                <a:gd name="T6" fmla="*/ 0 w 32"/>
                <a:gd name="T7" fmla="*/ 0 h 28"/>
                <a:gd name="T8" fmla="*/ 0 w 32"/>
                <a:gd name="T9" fmla="*/ 0 h 28"/>
                <a:gd name="T10" fmla="*/ 0 w 32"/>
                <a:gd name="T11" fmla="*/ 0 h 28"/>
                <a:gd name="T12" fmla="*/ 0 w 32"/>
                <a:gd name="T13" fmla="*/ 0 h 28"/>
                <a:gd name="T14" fmla="*/ 0 w 32"/>
                <a:gd name="T15" fmla="*/ 0 h 28"/>
                <a:gd name="T16" fmla="*/ 0 w 32"/>
                <a:gd name="T17" fmla="*/ 0 h 28"/>
                <a:gd name="T18" fmla="*/ 0 w 32"/>
                <a:gd name="T19" fmla="*/ 0 h 28"/>
                <a:gd name="T20" fmla="*/ 0 w 32"/>
                <a:gd name="T21" fmla="*/ 0 h 28"/>
                <a:gd name="T22" fmla="*/ 0 w 32"/>
                <a:gd name="T23" fmla="*/ 0 h 28"/>
                <a:gd name="T24" fmla="*/ 0 w 32"/>
                <a:gd name="T25" fmla="*/ 0 h 28"/>
                <a:gd name="T26" fmla="*/ 0 w 32"/>
                <a:gd name="T27" fmla="*/ 0 h 28"/>
                <a:gd name="T28" fmla="*/ 0 w 32"/>
                <a:gd name="T29" fmla="*/ 0 h 28"/>
                <a:gd name="T30" fmla="*/ 0 w 32"/>
                <a:gd name="T31" fmla="*/ 0 h 28"/>
                <a:gd name="T32" fmla="*/ 0 w 32"/>
                <a:gd name="T33" fmla="*/ 0 h 28"/>
                <a:gd name="T34" fmla="*/ 0 w 32"/>
                <a:gd name="T35" fmla="*/ 0 h 28"/>
                <a:gd name="T36" fmla="*/ 0 w 32"/>
                <a:gd name="T37" fmla="*/ 0 h 28"/>
                <a:gd name="T38" fmla="*/ 0 w 32"/>
                <a:gd name="T39" fmla="*/ 0 h 28"/>
                <a:gd name="T40" fmla="*/ 0 w 32"/>
                <a:gd name="T41" fmla="*/ 0 h 28"/>
                <a:gd name="T42" fmla="*/ 0 w 32"/>
                <a:gd name="T43" fmla="*/ 0 h 28"/>
                <a:gd name="T44" fmla="*/ 0 w 32"/>
                <a:gd name="T45" fmla="*/ 0 h 28"/>
                <a:gd name="T46" fmla="*/ 0 w 32"/>
                <a:gd name="T47" fmla="*/ 0 h 28"/>
                <a:gd name="T48" fmla="*/ 0 w 32"/>
                <a:gd name="T49" fmla="*/ 0 h 28"/>
                <a:gd name="T50" fmla="*/ 0 w 32"/>
                <a:gd name="T51" fmla="*/ 0 h 28"/>
                <a:gd name="T52" fmla="*/ 0 w 32"/>
                <a:gd name="T53" fmla="*/ 0 h 28"/>
                <a:gd name="T54" fmla="*/ 0 w 32"/>
                <a:gd name="T55" fmla="*/ 0 h 28"/>
                <a:gd name="T56" fmla="*/ 0 w 32"/>
                <a:gd name="T57" fmla="*/ 0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 h="28">
                  <a:moveTo>
                    <a:pt x="6" y="0"/>
                  </a:moveTo>
                  <a:lnTo>
                    <a:pt x="6" y="0"/>
                  </a:lnTo>
                  <a:lnTo>
                    <a:pt x="8" y="3"/>
                  </a:lnTo>
                  <a:lnTo>
                    <a:pt x="11" y="5"/>
                  </a:lnTo>
                  <a:lnTo>
                    <a:pt x="15" y="9"/>
                  </a:lnTo>
                  <a:lnTo>
                    <a:pt x="18" y="12"/>
                  </a:lnTo>
                  <a:lnTo>
                    <a:pt x="21" y="15"/>
                  </a:lnTo>
                  <a:lnTo>
                    <a:pt x="25" y="18"/>
                  </a:lnTo>
                  <a:lnTo>
                    <a:pt x="27" y="19"/>
                  </a:lnTo>
                  <a:lnTo>
                    <a:pt x="30" y="22"/>
                  </a:lnTo>
                  <a:lnTo>
                    <a:pt x="31" y="24"/>
                  </a:lnTo>
                  <a:lnTo>
                    <a:pt x="32" y="24"/>
                  </a:lnTo>
                  <a:lnTo>
                    <a:pt x="32" y="25"/>
                  </a:lnTo>
                  <a:lnTo>
                    <a:pt x="26" y="28"/>
                  </a:lnTo>
                  <a:lnTo>
                    <a:pt x="25" y="27"/>
                  </a:lnTo>
                  <a:lnTo>
                    <a:pt x="23" y="25"/>
                  </a:lnTo>
                  <a:lnTo>
                    <a:pt x="20" y="23"/>
                  </a:lnTo>
                  <a:lnTo>
                    <a:pt x="17" y="19"/>
                  </a:lnTo>
                  <a:lnTo>
                    <a:pt x="13" y="17"/>
                  </a:lnTo>
                  <a:lnTo>
                    <a:pt x="9" y="13"/>
                  </a:lnTo>
                  <a:lnTo>
                    <a:pt x="7" y="11"/>
                  </a:lnTo>
                  <a:lnTo>
                    <a:pt x="6" y="10"/>
                  </a:lnTo>
                  <a:lnTo>
                    <a:pt x="2" y="6"/>
                  </a:lnTo>
                  <a:lnTo>
                    <a:pt x="0" y="3"/>
                  </a:lnTo>
                  <a:lnTo>
                    <a:pt x="0" y="0"/>
                  </a:lnTo>
                  <a:lnTo>
                    <a:pt x="2" y="0"/>
                  </a:lnTo>
                  <a:lnTo>
                    <a:pt x="5"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82" name="Freeform 1301"/>
            <p:cNvSpPr>
              <a:spLocks/>
            </p:cNvSpPr>
            <p:nvPr/>
          </p:nvSpPr>
          <p:spPr bwMode="auto">
            <a:xfrm>
              <a:off x="3660" y="2085"/>
              <a:ext cx="5" cy="4"/>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w 21"/>
                <a:gd name="T29" fmla="*/ 0 h 17"/>
                <a:gd name="T30" fmla="*/ 0 w 21"/>
                <a:gd name="T31" fmla="*/ 0 h 17"/>
                <a:gd name="T32" fmla="*/ 0 w 21"/>
                <a:gd name="T33" fmla="*/ 0 h 17"/>
                <a:gd name="T34" fmla="*/ 0 w 2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17">
                  <a:moveTo>
                    <a:pt x="18" y="2"/>
                  </a:moveTo>
                  <a:lnTo>
                    <a:pt x="15" y="3"/>
                  </a:lnTo>
                  <a:lnTo>
                    <a:pt x="10" y="6"/>
                  </a:lnTo>
                  <a:lnTo>
                    <a:pt x="6" y="10"/>
                  </a:lnTo>
                  <a:lnTo>
                    <a:pt x="2" y="14"/>
                  </a:lnTo>
                  <a:lnTo>
                    <a:pt x="1" y="14"/>
                  </a:lnTo>
                  <a:lnTo>
                    <a:pt x="0" y="16"/>
                  </a:lnTo>
                  <a:lnTo>
                    <a:pt x="1" y="17"/>
                  </a:lnTo>
                  <a:lnTo>
                    <a:pt x="4" y="17"/>
                  </a:lnTo>
                  <a:lnTo>
                    <a:pt x="8" y="15"/>
                  </a:lnTo>
                  <a:lnTo>
                    <a:pt x="13" y="12"/>
                  </a:lnTo>
                  <a:lnTo>
                    <a:pt x="16" y="9"/>
                  </a:lnTo>
                  <a:lnTo>
                    <a:pt x="21" y="5"/>
                  </a:lnTo>
                  <a:lnTo>
                    <a:pt x="21" y="3"/>
                  </a:lnTo>
                  <a:lnTo>
                    <a:pt x="21" y="0"/>
                  </a:lnTo>
                  <a:lnTo>
                    <a:pt x="20"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83" name="Freeform 1302"/>
            <p:cNvSpPr>
              <a:spLocks/>
            </p:cNvSpPr>
            <p:nvPr/>
          </p:nvSpPr>
          <p:spPr bwMode="auto">
            <a:xfrm>
              <a:off x="3620" y="2106"/>
              <a:ext cx="7" cy="10"/>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w 28"/>
                <a:gd name="T11" fmla="*/ 0 h 42"/>
                <a:gd name="T12" fmla="*/ 0 w 28"/>
                <a:gd name="T13" fmla="*/ 0 h 42"/>
                <a:gd name="T14" fmla="*/ 0 w 28"/>
                <a:gd name="T15" fmla="*/ 0 h 42"/>
                <a:gd name="T16" fmla="*/ 0 w 28"/>
                <a:gd name="T17" fmla="*/ 0 h 42"/>
                <a:gd name="T18" fmla="*/ 0 w 28"/>
                <a:gd name="T19" fmla="*/ 0 h 42"/>
                <a:gd name="T20" fmla="*/ 0 w 28"/>
                <a:gd name="T21" fmla="*/ 0 h 42"/>
                <a:gd name="T22" fmla="*/ 0 w 28"/>
                <a:gd name="T23" fmla="*/ 0 h 42"/>
                <a:gd name="T24" fmla="*/ 0 w 28"/>
                <a:gd name="T25" fmla="*/ 0 h 42"/>
                <a:gd name="T26" fmla="*/ 0 w 28"/>
                <a:gd name="T27" fmla="*/ 0 h 42"/>
                <a:gd name="T28" fmla="*/ 0 w 28"/>
                <a:gd name="T29" fmla="*/ 0 h 42"/>
                <a:gd name="T30" fmla="*/ 0 w 28"/>
                <a:gd name="T31" fmla="*/ 0 h 42"/>
                <a:gd name="T32" fmla="*/ 0 w 28"/>
                <a:gd name="T33" fmla="*/ 0 h 42"/>
                <a:gd name="T34" fmla="*/ 0 w 28"/>
                <a:gd name="T35" fmla="*/ 0 h 42"/>
                <a:gd name="T36" fmla="*/ 0 w 28"/>
                <a:gd name="T37" fmla="*/ 0 h 42"/>
                <a:gd name="T38" fmla="*/ 0 w 28"/>
                <a:gd name="T39" fmla="*/ 0 h 42"/>
                <a:gd name="T40" fmla="*/ 0 w 28"/>
                <a:gd name="T41" fmla="*/ 0 h 42"/>
                <a:gd name="T42" fmla="*/ 0 w 28"/>
                <a:gd name="T43" fmla="*/ 0 h 42"/>
                <a:gd name="T44" fmla="*/ 0 w 28"/>
                <a:gd name="T45" fmla="*/ 0 h 42"/>
                <a:gd name="T46" fmla="*/ 0 w 28"/>
                <a:gd name="T47" fmla="*/ 0 h 42"/>
                <a:gd name="T48" fmla="*/ 0 w 28"/>
                <a:gd name="T49" fmla="*/ 0 h 42"/>
                <a:gd name="T50" fmla="*/ 0 w 28"/>
                <a:gd name="T51" fmla="*/ 0 h 42"/>
                <a:gd name="T52" fmla="*/ 0 w 28"/>
                <a:gd name="T53" fmla="*/ 0 h 42"/>
                <a:gd name="T54" fmla="*/ 0 w 28"/>
                <a:gd name="T55" fmla="*/ 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 h="42">
                  <a:moveTo>
                    <a:pt x="27" y="37"/>
                  </a:moveTo>
                  <a:lnTo>
                    <a:pt x="26" y="36"/>
                  </a:lnTo>
                  <a:lnTo>
                    <a:pt x="24" y="32"/>
                  </a:lnTo>
                  <a:lnTo>
                    <a:pt x="20" y="29"/>
                  </a:lnTo>
                  <a:lnTo>
                    <a:pt x="16" y="24"/>
                  </a:lnTo>
                  <a:lnTo>
                    <a:pt x="12" y="19"/>
                  </a:lnTo>
                  <a:lnTo>
                    <a:pt x="9" y="14"/>
                  </a:lnTo>
                  <a:lnTo>
                    <a:pt x="6" y="10"/>
                  </a:lnTo>
                  <a:lnTo>
                    <a:pt x="6" y="6"/>
                  </a:lnTo>
                  <a:lnTo>
                    <a:pt x="3" y="2"/>
                  </a:lnTo>
                  <a:lnTo>
                    <a:pt x="2" y="1"/>
                  </a:lnTo>
                  <a:lnTo>
                    <a:pt x="1" y="0"/>
                  </a:lnTo>
                  <a:lnTo>
                    <a:pt x="1" y="1"/>
                  </a:lnTo>
                  <a:lnTo>
                    <a:pt x="0" y="5"/>
                  </a:lnTo>
                  <a:lnTo>
                    <a:pt x="0" y="10"/>
                  </a:lnTo>
                  <a:lnTo>
                    <a:pt x="1" y="11"/>
                  </a:lnTo>
                  <a:lnTo>
                    <a:pt x="3" y="16"/>
                  </a:lnTo>
                  <a:lnTo>
                    <a:pt x="6" y="19"/>
                  </a:lnTo>
                  <a:lnTo>
                    <a:pt x="9" y="25"/>
                  </a:lnTo>
                  <a:lnTo>
                    <a:pt x="13" y="29"/>
                  </a:lnTo>
                  <a:lnTo>
                    <a:pt x="15" y="34"/>
                  </a:lnTo>
                  <a:lnTo>
                    <a:pt x="19" y="37"/>
                  </a:lnTo>
                  <a:lnTo>
                    <a:pt x="22" y="41"/>
                  </a:lnTo>
                  <a:lnTo>
                    <a:pt x="26" y="42"/>
                  </a:lnTo>
                  <a:lnTo>
                    <a:pt x="28" y="42"/>
                  </a:lnTo>
                  <a:lnTo>
                    <a:pt x="28" y="40"/>
                  </a:lnTo>
                  <a:lnTo>
                    <a:pt x="2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84" name="Freeform 1303"/>
            <p:cNvSpPr>
              <a:spLocks/>
            </p:cNvSpPr>
            <p:nvPr/>
          </p:nvSpPr>
          <p:spPr bwMode="auto">
            <a:xfrm>
              <a:off x="3620" y="2111"/>
              <a:ext cx="8" cy="3"/>
            </a:xfrm>
            <a:custGeom>
              <a:avLst/>
              <a:gdLst>
                <a:gd name="T0" fmla="*/ 0 w 31"/>
                <a:gd name="T1" fmla="*/ 0 h 16"/>
                <a:gd name="T2" fmla="*/ 0 w 31"/>
                <a:gd name="T3" fmla="*/ 0 h 16"/>
                <a:gd name="T4" fmla="*/ 0 w 31"/>
                <a:gd name="T5" fmla="*/ 0 h 16"/>
                <a:gd name="T6" fmla="*/ 0 w 31"/>
                <a:gd name="T7" fmla="*/ 0 h 16"/>
                <a:gd name="T8" fmla="*/ 0 w 31"/>
                <a:gd name="T9" fmla="*/ 0 h 16"/>
                <a:gd name="T10" fmla="*/ 0 w 31"/>
                <a:gd name="T11" fmla="*/ 0 h 16"/>
                <a:gd name="T12" fmla="*/ 0 w 31"/>
                <a:gd name="T13" fmla="*/ 0 h 16"/>
                <a:gd name="T14" fmla="*/ 0 w 31"/>
                <a:gd name="T15" fmla="*/ 0 h 16"/>
                <a:gd name="T16" fmla="*/ 0 w 31"/>
                <a:gd name="T17" fmla="*/ 0 h 16"/>
                <a:gd name="T18" fmla="*/ 0 w 31"/>
                <a:gd name="T19" fmla="*/ 0 h 16"/>
                <a:gd name="T20" fmla="*/ 0 w 31"/>
                <a:gd name="T21" fmla="*/ 0 h 16"/>
                <a:gd name="T22" fmla="*/ 0 w 31"/>
                <a:gd name="T23" fmla="*/ 0 h 16"/>
                <a:gd name="T24" fmla="*/ 0 w 31"/>
                <a:gd name="T25" fmla="*/ 0 h 16"/>
                <a:gd name="T26" fmla="*/ 0 w 31"/>
                <a:gd name="T27" fmla="*/ 0 h 16"/>
                <a:gd name="T28" fmla="*/ 0 w 31"/>
                <a:gd name="T29" fmla="*/ 0 h 16"/>
                <a:gd name="T30" fmla="*/ 0 w 31"/>
                <a:gd name="T31" fmla="*/ 0 h 16"/>
                <a:gd name="T32" fmla="*/ 0 w 31"/>
                <a:gd name="T33" fmla="*/ 0 h 16"/>
                <a:gd name="T34" fmla="*/ 0 w 31"/>
                <a:gd name="T35" fmla="*/ 0 h 16"/>
                <a:gd name="T36" fmla="*/ 0 w 31"/>
                <a:gd name="T37" fmla="*/ 0 h 16"/>
                <a:gd name="T38" fmla="*/ 0 w 31"/>
                <a:gd name="T39" fmla="*/ 0 h 16"/>
                <a:gd name="T40" fmla="*/ 0 w 31"/>
                <a:gd name="T41" fmla="*/ 0 h 16"/>
                <a:gd name="T42" fmla="*/ 0 w 31"/>
                <a:gd name="T43" fmla="*/ 0 h 16"/>
                <a:gd name="T44" fmla="*/ 0 w 31"/>
                <a:gd name="T45" fmla="*/ 0 h 16"/>
                <a:gd name="T46" fmla="*/ 0 w 31"/>
                <a:gd name="T47" fmla="*/ 0 h 16"/>
                <a:gd name="T48" fmla="*/ 0 w 31"/>
                <a:gd name="T49" fmla="*/ 0 h 16"/>
                <a:gd name="T50" fmla="*/ 0 w 31"/>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16">
                  <a:moveTo>
                    <a:pt x="2" y="12"/>
                  </a:moveTo>
                  <a:lnTo>
                    <a:pt x="2" y="11"/>
                  </a:lnTo>
                  <a:lnTo>
                    <a:pt x="4" y="11"/>
                  </a:lnTo>
                  <a:lnTo>
                    <a:pt x="8" y="9"/>
                  </a:lnTo>
                  <a:lnTo>
                    <a:pt x="12" y="7"/>
                  </a:lnTo>
                  <a:lnTo>
                    <a:pt x="15" y="6"/>
                  </a:lnTo>
                  <a:lnTo>
                    <a:pt x="20" y="5"/>
                  </a:lnTo>
                  <a:lnTo>
                    <a:pt x="24" y="3"/>
                  </a:lnTo>
                  <a:lnTo>
                    <a:pt x="26" y="3"/>
                  </a:lnTo>
                  <a:lnTo>
                    <a:pt x="28" y="0"/>
                  </a:lnTo>
                  <a:lnTo>
                    <a:pt x="31" y="1"/>
                  </a:lnTo>
                  <a:lnTo>
                    <a:pt x="31" y="3"/>
                  </a:lnTo>
                  <a:lnTo>
                    <a:pt x="28" y="5"/>
                  </a:lnTo>
                  <a:lnTo>
                    <a:pt x="26" y="6"/>
                  </a:lnTo>
                  <a:lnTo>
                    <a:pt x="25" y="7"/>
                  </a:lnTo>
                  <a:lnTo>
                    <a:pt x="21" y="9"/>
                  </a:lnTo>
                  <a:lnTo>
                    <a:pt x="18" y="11"/>
                  </a:lnTo>
                  <a:lnTo>
                    <a:pt x="14" y="13"/>
                  </a:lnTo>
                  <a:lnTo>
                    <a:pt x="10" y="15"/>
                  </a:lnTo>
                  <a:lnTo>
                    <a:pt x="8" y="16"/>
                  </a:lnTo>
                  <a:lnTo>
                    <a:pt x="6" y="16"/>
                  </a:lnTo>
                  <a:lnTo>
                    <a:pt x="2" y="16"/>
                  </a:lnTo>
                  <a:lnTo>
                    <a:pt x="1" y="15"/>
                  </a:lnTo>
                  <a:lnTo>
                    <a:pt x="0" y="13"/>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85" name="Freeform 1304"/>
            <p:cNvSpPr>
              <a:spLocks/>
            </p:cNvSpPr>
            <p:nvPr/>
          </p:nvSpPr>
          <p:spPr bwMode="auto">
            <a:xfrm>
              <a:off x="3683" y="2095"/>
              <a:ext cx="3" cy="15"/>
            </a:xfrm>
            <a:custGeom>
              <a:avLst/>
              <a:gdLst>
                <a:gd name="T0" fmla="*/ 0 w 12"/>
                <a:gd name="T1" fmla="*/ 0 h 60"/>
                <a:gd name="T2" fmla="*/ 0 w 12"/>
                <a:gd name="T3" fmla="*/ 0 h 60"/>
                <a:gd name="T4" fmla="*/ 0 w 12"/>
                <a:gd name="T5" fmla="*/ 0 h 60"/>
                <a:gd name="T6" fmla="*/ 0 w 12"/>
                <a:gd name="T7" fmla="*/ 0 h 60"/>
                <a:gd name="T8" fmla="*/ 0 w 12"/>
                <a:gd name="T9" fmla="*/ 0 h 60"/>
                <a:gd name="T10" fmla="*/ 0 w 12"/>
                <a:gd name="T11" fmla="*/ 0 h 60"/>
                <a:gd name="T12" fmla="*/ 0 w 12"/>
                <a:gd name="T13" fmla="*/ 0 h 60"/>
                <a:gd name="T14" fmla="*/ 0 w 12"/>
                <a:gd name="T15" fmla="*/ 0 h 60"/>
                <a:gd name="T16" fmla="*/ 0 w 12"/>
                <a:gd name="T17" fmla="*/ 0 h 60"/>
                <a:gd name="T18" fmla="*/ 0 w 12"/>
                <a:gd name="T19" fmla="*/ 0 h 60"/>
                <a:gd name="T20" fmla="*/ 0 w 12"/>
                <a:gd name="T21" fmla="*/ 0 h 60"/>
                <a:gd name="T22" fmla="*/ 0 w 12"/>
                <a:gd name="T23" fmla="*/ 0 h 60"/>
                <a:gd name="T24" fmla="*/ 0 w 12"/>
                <a:gd name="T25" fmla="*/ 0 h 60"/>
                <a:gd name="T26" fmla="*/ 0 w 12"/>
                <a:gd name="T27" fmla="*/ 0 h 60"/>
                <a:gd name="T28" fmla="*/ 0 w 12"/>
                <a:gd name="T29" fmla="*/ 0 h 60"/>
                <a:gd name="T30" fmla="*/ 0 w 12"/>
                <a:gd name="T31" fmla="*/ 0 h 60"/>
                <a:gd name="T32" fmla="*/ 0 w 12"/>
                <a:gd name="T33" fmla="*/ 0 h 60"/>
                <a:gd name="T34" fmla="*/ 0 w 12"/>
                <a:gd name="T35" fmla="*/ 0 h 60"/>
                <a:gd name="T36" fmla="*/ 0 w 12"/>
                <a:gd name="T37" fmla="*/ 0 h 60"/>
                <a:gd name="T38" fmla="*/ 0 w 12"/>
                <a:gd name="T39" fmla="*/ 0 h 60"/>
                <a:gd name="T40" fmla="*/ 0 w 12"/>
                <a:gd name="T41" fmla="*/ 0 h 60"/>
                <a:gd name="T42" fmla="*/ 0 w 12"/>
                <a:gd name="T43" fmla="*/ 0 h 60"/>
                <a:gd name="T44" fmla="*/ 0 w 12"/>
                <a:gd name="T45" fmla="*/ 0 h 60"/>
                <a:gd name="T46" fmla="*/ 0 w 12"/>
                <a:gd name="T47" fmla="*/ 0 h 60"/>
                <a:gd name="T48" fmla="*/ 0 w 12"/>
                <a:gd name="T49" fmla="*/ 0 h 60"/>
                <a:gd name="T50" fmla="*/ 0 w 12"/>
                <a:gd name="T51" fmla="*/ 0 h 60"/>
                <a:gd name="T52" fmla="*/ 0 w 12"/>
                <a:gd name="T53" fmla="*/ 0 h 60"/>
                <a:gd name="T54" fmla="*/ 0 w 12"/>
                <a:gd name="T55" fmla="*/ 0 h 60"/>
                <a:gd name="T56" fmla="*/ 0 w 12"/>
                <a:gd name="T57" fmla="*/ 0 h 60"/>
                <a:gd name="T58" fmla="*/ 0 w 12"/>
                <a:gd name="T59" fmla="*/ 0 h 60"/>
                <a:gd name="T60" fmla="*/ 0 w 12"/>
                <a:gd name="T61" fmla="*/ 0 h 60"/>
                <a:gd name="T62" fmla="*/ 0 w 12"/>
                <a:gd name="T63" fmla="*/ 0 h 60"/>
                <a:gd name="T64" fmla="*/ 0 w 12"/>
                <a:gd name="T65" fmla="*/ 0 h 60"/>
                <a:gd name="T66" fmla="*/ 0 w 12"/>
                <a:gd name="T67" fmla="*/ 0 h 60"/>
                <a:gd name="T68" fmla="*/ 0 w 12"/>
                <a:gd name="T69" fmla="*/ 0 h 60"/>
                <a:gd name="T70" fmla="*/ 0 w 12"/>
                <a:gd name="T71" fmla="*/ 0 h 60"/>
                <a:gd name="T72" fmla="*/ 0 w 12"/>
                <a:gd name="T73" fmla="*/ 0 h 60"/>
                <a:gd name="T74" fmla="*/ 0 w 12"/>
                <a:gd name="T75" fmla="*/ 0 h 60"/>
                <a:gd name="T76" fmla="*/ 0 w 12"/>
                <a:gd name="T77" fmla="*/ 0 h 60"/>
                <a:gd name="T78" fmla="*/ 0 w 12"/>
                <a:gd name="T79" fmla="*/ 0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 h="60">
                  <a:moveTo>
                    <a:pt x="10" y="55"/>
                  </a:moveTo>
                  <a:lnTo>
                    <a:pt x="10" y="58"/>
                  </a:lnTo>
                  <a:lnTo>
                    <a:pt x="8" y="59"/>
                  </a:lnTo>
                  <a:lnTo>
                    <a:pt x="7" y="60"/>
                  </a:lnTo>
                  <a:lnTo>
                    <a:pt x="6" y="60"/>
                  </a:lnTo>
                  <a:lnTo>
                    <a:pt x="5" y="56"/>
                  </a:lnTo>
                  <a:lnTo>
                    <a:pt x="4" y="53"/>
                  </a:lnTo>
                  <a:lnTo>
                    <a:pt x="2" y="48"/>
                  </a:lnTo>
                  <a:lnTo>
                    <a:pt x="1" y="44"/>
                  </a:lnTo>
                  <a:lnTo>
                    <a:pt x="0" y="41"/>
                  </a:lnTo>
                  <a:lnTo>
                    <a:pt x="0" y="37"/>
                  </a:lnTo>
                  <a:lnTo>
                    <a:pt x="0" y="34"/>
                  </a:lnTo>
                  <a:lnTo>
                    <a:pt x="0" y="31"/>
                  </a:lnTo>
                  <a:lnTo>
                    <a:pt x="0" y="29"/>
                  </a:lnTo>
                  <a:lnTo>
                    <a:pt x="0" y="28"/>
                  </a:lnTo>
                  <a:lnTo>
                    <a:pt x="0" y="24"/>
                  </a:lnTo>
                  <a:lnTo>
                    <a:pt x="0" y="22"/>
                  </a:lnTo>
                  <a:lnTo>
                    <a:pt x="0" y="18"/>
                  </a:lnTo>
                  <a:lnTo>
                    <a:pt x="1" y="14"/>
                  </a:lnTo>
                  <a:lnTo>
                    <a:pt x="2" y="10"/>
                  </a:lnTo>
                  <a:lnTo>
                    <a:pt x="4" y="6"/>
                  </a:lnTo>
                  <a:lnTo>
                    <a:pt x="6" y="4"/>
                  </a:lnTo>
                  <a:lnTo>
                    <a:pt x="8" y="0"/>
                  </a:lnTo>
                  <a:lnTo>
                    <a:pt x="11" y="0"/>
                  </a:lnTo>
                  <a:lnTo>
                    <a:pt x="12" y="1"/>
                  </a:lnTo>
                  <a:lnTo>
                    <a:pt x="12" y="4"/>
                  </a:lnTo>
                  <a:lnTo>
                    <a:pt x="12" y="6"/>
                  </a:lnTo>
                  <a:lnTo>
                    <a:pt x="11" y="10"/>
                  </a:lnTo>
                  <a:lnTo>
                    <a:pt x="8" y="14"/>
                  </a:lnTo>
                  <a:lnTo>
                    <a:pt x="7" y="19"/>
                  </a:lnTo>
                  <a:lnTo>
                    <a:pt x="6" y="24"/>
                  </a:lnTo>
                  <a:lnTo>
                    <a:pt x="6" y="29"/>
                  </a:lnTo>
                  <a:lnTo>
                    <a:pt x="6" y="35"/>
                  </a:lnTo>
                  <a:lnTo>
                    <a:pt x="6" y="40"/>
                  </a:lnTo>
                  <a:lnTo>
                    <a:pt x="6" y="44"/>
                  </a:lnTo>
                  <a:lnTo>
                    <a:pt x="7" y="47"/>
                  </a:lnTo>
                  <a:lnTo>
                    <a:pt x="8" y="50"/>
                  </a:lnTo>
                  <a:lnTo>
                    <a:pt x="10" y="53"/>
                  </a:lnTo>
                  <a:lnTo>
                    <a:pt x="1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86" name="Freeform 1305"/>
            <p:cNvSpPr>
              <a:spLocks/>
            </p:cNvSpPr>
            <p:nvPr/>
          </p:nvSpPr>
          <p:spPr bwMode="auto">
            <a:xfrm>
              <a:off x="3678" y="2099"/>
              <a:ext cx="12" cy="4"/>
            </a:xfrm>
            <a:custGeom>
              <a:avLst/>
              <a:gdLst>
                <a:gd name="T0" fmla="*/ 0 w 49"/>
                <a:gd name="T1" fmla="*/ 0 h 13"/>
                <a:gd name="T2" fmla="*/ 0 w 49"/>
                <a:gd name="T3" fmla="*/ 0 h 13"/>
                <a:gd name="T4" fmla="*/ 0 w 49"/>
                <a:gd name="T5" fmla="*/ 0 h 13"/>
                <a:gd name="T6" fmla="*/ 0 w 49"/>
                <a:gd name="T7" fmla="*/ 0 h 13"/>
                <a:gd name="T8" fmla="*/ 0 w 49"/>
                <a:gd name="T9" fmla="*/ 0 h 13"/>
                <a:gd name="T10" fmla="*/ 0 w 49"/>
                <a:gd name="T11" fmla="*/ 0 h 13"/>
                <a:gd name="T12" fmla="*/ 0 w 49"/>
                <a:gd name="T13" fmla="*/ 0 h 13"/>
                <a:gd name="T14" fmla="*/ 0 w 49"/>
                <a:gd name="T15" fmla="*/ 0 h 13"/>
                <a:gd name="T16" fmla="*/ 0 w 49"/>
                <a:gd name="T17" fmla="*/ 0 h 13"/>
                <a:gd name="T18" fmla="*/ 0 w 49"/>
                <a:gd name="T19" fmla="*/ 0 h 13"/>
                <a:gd name="T20" fmla="*/ 0 w 49"/>
                <a:gd name="T21" fmla="*/ 0 h 13"/>
                <a:gd name="T22" fmla="*/ 0 w 49"/>
                <a:gd name="T23" fmla="*/ 0 h 13"/>
                <a:gd name="T24" fmla="*/ 0 w 49"/>
                <a:gd name="T25" fmla="*/ 0 h 13"/>
                <a:gd name="T26" fmla="*/ 0 w 49"/>
                <a:gd name="T27" fmla="*/ 0 h 13"/>
                <a:gd name="T28" fmla="*/ 0 w 49"/>
                <a:gd name="T29" fmla="*/ 0 h 13"/>
                <a:gd name="T30" fmla="*/ 0 w 49"/>
                <a:gd name="T31" fmla="*/ 0 h 13"/>
                <a:gd name="T32" fmla="*/ 0 w 49"/>
                <a:gd name="T33" fmla="*/ 0 h 13"/>
                <a:gd name="T34" fmla="*/ 0 w 49"/>
                <a:gd name="T35" fmla="*/ 0 h 13"/>
                <a:gd name="T36" fmla="*/ 0 w 49"/>
                <a:gd name="T37" fmla="*/ 0 h 13"/>
                <a:gd name="T38" fmla="*/ 0 w 49"/>
                <a:gd name="T39" fmla="*/ 0 h 13"/>
                <a:gd name="T40" fmla="*/ 0 w 49"/>
                <a:gd name="T41" fmla="*/ 0 h 13"/>
                <a:gd name="T42" fmla="*/ 0 w 49"/>
                <a:gd name="T43" fmla="*/ 0 h 13"/>
                <a:gd name="T44" fmla="*/ 0 w 49"/>
                <a:gd name="T45" fmla="*/ 0 h 13"/>
                <a:gd name="T46" fmla="*/ 0 w 49"/>
                <a:gd name="T47" fmla="*/ 0 h 13"/>
                <a:gd name="T48" fmla="*/ 0 w 49"/>
                <a:gd name="T49" fmla="*/ 0 h 13"/>
                <a:gd name="T50" fmla="*/ 0 w 49"/>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13">
                  <a:moveTo>
                    <a:pt x="3" y="0"/>
                  </a:moveTo>
                  <a:lnTo>
                    <a:pt x="8" y="1"/>
                  </a:lnTo>
                  <a:lnTo>
                    <a:pt x="12" y="3"/>
                  </a:lnTo>
                  <a:lnTo>
                    <a:pt x="17" y="5"/>
                  </a:lnTo>
                  <a:lnTo>
                    <a:pt x="22" y="7"/>
                  </a:lnTo>
                  <a:lnTo>
                    <a:pt x="28" y="8"/>
                  </a:lnTo>
                  <a:lnTo>
                    <a:pt x="34" y="8"/>
                  </a:lnTo>
                  <a:lnTo>
                    <a:pt x="39" y="7"/>
                  </a:lnTo>
                  <a:lnTo>
                    <a:pt x="45" y="5"/>
                  </a:lnTo>
                  <a:lnTo>
                    <a:pt x="47" y="3"/>
                  </a:lnTo>
                  <a:lnTo>
                    <a:pt x="49" y="5"/>
                  </a:lnTo>
                  <a:lnTo>
                    <a:pt x="49" y="6"/>
                  </a:lnTo>
                  <a:lnTo>
                    <a:pt x="48" y="8"/>
                  </a:lnTo>
                  <a:lnTo>
                    <a:pt x="42" y="11"/>
                  </a:lnTo>
                  <a:lnTo>
                    <a:pt x="36" y="13"/>
                  </a:lnTo>
                  <a:lnTo>
                    <a:pt x="30" y="13"/>
                  </a:lnTo>
                  <a:lnTo>
                    <a:pt x="25" y="13"/>
                  </a:lnTo>
                  <a:lnTo>
                    <a:pt x="22" y="12"/>
                  </a:lnTo>
                  <a:lnTo>
                    <a:pt x="20" y="11"/>
                  </a:lnTo>
                  <a:lnTo>
                    <a:pt x="16" y="11"/>
                  </a:lnTo>
                  <a:lnTo>
                    <a:pt x="14" y="9"/>
                  </a:lnTo>
                  <a:lnTo>
                    <a:pt x="8" y="8"/>
                  </a:lnTo>
                  <a:lnTo>
                    <a:pt x="3" y="6"/>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87" name="Freeform 1306"/>
            <p:cNvSpPr>
              <a:spLocks/>
            </p:cNvSpPr>
            <p:nvPr/>
          </p:nvSpPr>
          <p:spPr bwMode="auto">
            <a:xfrm>
              <a:off x="3639" y="2080"/>
              <a:ext cx="5"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w 21"/>
                <a:gd name="T33" fmla="*/ 0 h 13"/>
                <a:gd name="T34" fmla="*/ 0 w 21"/>
                <a:gd name="T35" fmla="*/ 0 h 13"/>
                <a:gd name="T36" fmla="*/ 0 w 21"/>
                <a:gd name="T37" fmla="*/ 0 h 13"/>
                <a:gd name="T38" fmla="*/ 0 w 21"/>
                <a:gd name="T39" fmla="*/ 0 h 13"/>
                <a:gd name="T40" fmla="*/ 0 w 21"/>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3">
                  <a:moveTo>
                    <a:pt x="0" y="9"/>
                  </a:moveTo>
                  <a:lnTo>
                    <a:pt x="1" y="7"/>
                  </a:lnTo>
                  <a:lnTo>
                    <a:pt x="3" y="6"/>
                  </a:lnTo>
                  <a:lnTo>
                    <a:pt x="4" y="6"/>
                  </a:lnTo>
                  <a:lnTo>
                    <a:pt x="6" y="5"/>
                  </a:lnTo>
                  <a:lnTo>
                    <a:pt x="9" y="3"/>
                  </a:lnTo>
                  <a:lnTo>
                    <a:pt x="12" y="1"/>
                  </a:lnTo>
                  <a:lnTo>
                    <a:pt x="17" y="0"/>
                  </a:lnTo>
                  <a:lnTo>
                    <a:pt x="19" y="0"/>
                  </a:lnTo>
                  <a:lnTo>
                    <a:pt x="21" y="1"/>
                  </a:lnTo>
                  <a:lnTo>
                    <a:pt x="21" y="3"/>
                  </a:lnTo>
                  <a:lnTo>
                    <a:pt x="19" y="4"/>
                  </a:lnTo>
                  <a:lnTo>
                    <a:pt x="17" y="6"/>
                  </a:lnTo>
                  <a:lnTo>
                    <a:pt x="13" y="6"/>
                  </a:lnTo>
                  <a:lnTo>
                    <a:pt x="11" y="9"/>
                  </a:lnTo>
                  <a:lnTo>
                    <a:pt x="9" y="10"/>
                  </a:lnTo>
                  <a:lnTo>
                    <a:pt x="4" y="11"/>
                  </a:lnTo>
                  <a:lnTo>
                    <a:pt x="1" y="12"/>
                  </a:lnTo>
                  <a:lnTo>
                    <a:pt x="0" y="1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88" name="Freeform 1307"/>
            <p:cNvSpPr>
              <a:spLocks/>
            </p:cNvSpPr>
            <p:nvPr/>
          </p:nvSpPr>
          <p:spPr bwMode="auto">
            <a:xfrm>
              <a:off x="3614" y="2097"/>
              <a:ext cx="3" cy="12"/>
            </a:xfrm>
            <a:custGeom>
              <a:avLst/>
              <a:gdLst>
                <a:gd name="T0" fmla="*/ 0 w 15"/>
                <a:gd name="T1" fmla="*/ 0 h 46"/>
                <a:gd name="T2" fmla="*/ 0 w 15"/>
                <a:gd name="T3" fmla="*/ 0 h 46"/>
                <a:gd name="T4" fmla="*/ 0 w 15"/>
                <a:gd name="T5" fmla="*/ 0 h 46"/>
                <a:gd name="T6" fmla="*/ 0 w 15"/>
                <a:gd name="T7" fmla="*/ 0 h 46"/>
                <a:gd name="T8" fmla="*/ 0 w 15"/>
                <a:gd name="T9" fmla="*/ 0 h 46"/>
                <a:gd name="T10" fmla="*/ 0 w 15"/>
                <a:gd name="T11" fmla="*/ 0 h 46"/>
                <a:gd name="T12" fmla="*/ 0 w 15"/>
                <a:gd name="T13" fmla="*/ 0 h 46"/>
                <a:gd name="T14" fmla="*/ 0 w 15"/>
                <a:gd name="T15" fmla="*/ 0 h 46"/>
                <a:gd name="T16" fmla="*/ 0 w 15"/>
                <a:gd name="T17" fmla="*/ 0 h 46"/>
                <a:gd name="T18" fmla="*/ 0 w 15"/>
                <a:gd name="T19" fmla="*/ 0 h 46"/>
                <a:gd name="T20" fmla="*/ 0 w 15"/>
                <a:gd name="T21" fmla="*/ 0 h 46"/>
                <a:gd name="T22" fmla="*/ 0 w 15"/>
                <a:gd name="T23" fmla="*/ 0 h 46"/>
                <a:gd name="T24" fmla="*/ 0 w 15"/>
                <a:gd name="T25" fmla="*/ 0 h 46"/>
                <a:gd name="T26" fmla="*/ 0 w 15"/>
                <a:gd name="T27" fmla="*/ 0 h 46"/>
                <a:gd name="T28" fmla="*/ 0 w 15"/>
                <a:gd name="T29" fmla="*/ 0 h 46"/>
                <a:gd name="T30" fmla="*/ 0 w 15"/>
                <a:gd name="T31" fmla="*/ 0 h 46"/>
                <a:gd name="T32" fmla="*/ 0 w 15"/>
                <a:gd name="T33" fmla="*/ 0 h 46"/>
                <a:gd name="T34" fmla="*/ 0 w 15"/>
                <a:gd name="T35" fmla="*/ 0 h 46"/>
                <a:gd name="T36" fmla="*/ 0 w 15"/>
                <a:gd name="T37" fmla="*/ 0 h 46"/>
                <a:gd name="T38" fmla="*/ 0 w 15"/>
                <a:gd name="T39" fmla="*/ 0 h 46"/>
                <a:gd name="T40" fmla="*/ 0 w 15"/>
                <a:gd name="T41" fmla="*/ 0 h 46"/>
                <a:gd name="T42" fmla="*/ 0 w 15"/>
                <a:gd name="T43" fmla="*/ 0 h 46"/>
                <a:gd name="T44" fmla="*/ 0 w 15"/>
                <a:gd name="T45" fmla="*/ 0 h 46"/>
                <a:gd name="T46" fmla="*/ 0 w 15"/>
                <a:gd name="T47" fmla="*/ 0 h 46"/>
                <a:gd name="T48" fmla="*/ 0 w 15"/>
                <a:gd name="T49" fmla="*/ 0 h 46"/>
                <a:gd name="T50" fmla="*/ 0 w 15"/>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46">
                  <a:moveTo>
                    <a:pt x="2" y="1"/>
                  </a:moveTo>
                  <a:lnTo>
                    <a:pt x="4" y="0"/>
                  </a:lnTo>
                  <a:lnTo>
                    <a:pt x="6" y="1"/>
                  </a:lnTo>
                  <a:lnTo>
                    <a:pt x="6" y="4"/>
                  </a:lnTo>
                  <a:lnTo>
                    <a:pt x="8" y="9"/>
                  </a:lnTo>
                  <a:lnTo>
                    <a:pt x="9" y="14"/>
                  </a:lnTo>
                  <a:lnTo>
                    <a:pt x="9" y="20"/>
                  </a:lnTo>
                  <a:lnTo>
                    <a:pt x="9" y="25"/>
                  </a:lnTo>
                  <a:lnTo>
                    <a:pt x="10" y="29"/>
                  </a:lnTo>
                  <a:lnTo>
                    <a:pt x="11" y="33"/>
                  </a:lnTo>
                  <a:lnTo>
                    <a:pt x="12" y="38"/>
                  </a:lnTo>
                  <a:lnTo>
                    <a:pt x="12" y="39"/>
                  </a:lnTo>
                  <a:lnTo>
                    <a:pt x="14" y="41"/>
                  </a:lnTo>
                  <a:lnTo>
                    <a:pt x="14" y="43"/>
                  </a:lnTo>
                  <a:lnTo>
                    <a:pt x="15" y="44"/>
                  </a:lnTo>
                  <a:lnTo>
                    <a:pt x="11" y="46"/>
                  </a:lnTo>
                  <a:lnTo>
                    <a:pt x="10" y="44"/>
                  </a:lnTo>
                  <a:lnTo>
                    <a:pt x="6" y="38"/>
                  </a:lnTo>
                  <a:lnTo>
                    <a:pt x="5" y="33"/>
                  </a:lnTo>
                  <a:lnTo>
                    <a:pt x="3" y="27"/>
                  </a:lnTo>
                  <a:lnTo>
                    <a:pt x="3" y="22"/>
                  </a:lnTo>
                  <a:lnTo>
                    <a:pt x="0" y="16"/>
                  </a:lnTo>
                  <a:lnTo>
                    <a:pt x="0" y="11"/>
                  </a:lnTo>
                  <a:lnTo>
                    <a:pt x="0" y="5"/>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89" name="Freeform 1308"/>
            <p:cNvSpPr>
              <a:spLocks/>
            </p:cNvSpPr>
            <p:nvPr/>
          </p:nvSpPr>
          <p:spPr bwMode="auto">
            <a:xfrm>
              <a:off x="3620" y="2098"/>
              <a:ext cx="11" cy="8"/>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w 45"/>
                <a:gd name="T11" fmla="*/ 0 h 32"/>
                <a:gd name="T12" fmla="*/ 0 w 45"/>
                <a:gd name="T13" fmla="*/ 0 h 32"/>
                <a:gd name="T14" fmla="*/ 0 w 45"/>
                <a:gd name="T15" fmla="*/ 0 h 32"/>
                <a:gd name="T16" fmla="*/ 0 w 45"/>
                <a:gd name="T17" fmla="*/ 0 h 32"/>
                <a:gd name="T18" fmla="*/ 0 w 45"/>
                <a:gd name="T19" fmla="*/ 0 h 32"/>
                <a:gd name="T20" fmla="*/ 0 w 45"/>
                <a:gd name="T21" fmla="*/ 0 h 32"/>
                <a:gd name="T22" fmla="*/ 0 w 45"/>
                <a:gd name="T23" fmla="*/ 0 h 32"/>
                <a:gd name="T24" fmla="*/ 0 w 45"/>
                <a:gd name="T25" fmla="*/ 0 h 32"/>
                <a:gd name="T26" fmla="*/ 0 w 45"/>
                <a:gd name="T27" fmla="*/ 0 h 32"/>
                <a:gd name="T28" fmla="*/ 0 w 45"/>
                <a:gd name="T29" fmla="*/ 0 h 32"/>
                <a:gd name="T30" fmla="*/ 0 w 45"/>
                <a:gd name="T31" fmla="*/ 0 h 32"/>
                <a:gd name="T32" fmla="*/ 0 w 45"/>
                <a:gd name="T33" fmla="*/ 0 h 32"/>
                <a:gd name="T34" fmla="*/ 0 w 45"/>
                <a:gd name="T35" fmla="*/ 0 h 32"/>
                <a:gd name="T36" fmla="*/ 0 w 45"/>
                <a:gd name="T37" fmla="*/ 0 h 32"/>
                <a:gd name="T38" fmla="*/ 0 w 45"/>
                <a:gd name="T39" fmla="*/ 0 h 32"/>
                <a:gd name="T40" fmla="*/ 0 w 45"/>
                <a:gd name="T41" fmla="*/ 0 h 32"/>
                <a:gd name="T42" fmla="*/ 0 w 45"/>
                <a:gd name="T43" fmla="*/ 0 h 32"/>
                <a:gd name="T44" fmla="*/ 0 w 45"/>
                <a:gd name="T45" fmla="*/ 0 h 32"/>
                <a:gd name="T46" fmla="*/ 0 w 45"/>
                <a:gd name="T47" fmla="*/ 0 h 32"/>
                <a:gd name="T48" fmla="*/ 0 w 45"/>
                <a:gd name="T49" fmla="*/ 0 h 32"/>
                <a:gd name="T50" fmla="*/ 0 w 45"/>
                <a:gd name="T51" fmla="*/ 0 h 32"/>
                <a:gd name="T52" fmla="*/ 0 w 45"/>
                <a:gd name="T53" fmla="*/ 0 h 32"/>
                <a:gd name="T54" fmla="*/ 0 w 4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 h="32">
                  <a:moveTo>
                    <a:pt x="4" y="1"/>
                  </a:moveTo>
                  <a:lnTo>
                    <a:pt x="8" y="5"/>
                  </a:lnTo>
                  <a:lnTo>
                    <a:pt x="13" y="8"/>
                  </a:lnTo>
                  <a:lnTo>
                    <a:pt x="19" y="11"/>
                  </a:lnTo>
                  <a:lnTo>
                    <a:pt x="25" y="14"/>
                  </a:lnTo>
                  <a:lnTo>
                    <a:pt x="29" y="18"/>
                  </a:lnTo>
                  <a:lnTo>
                    <a:pt x="34" y="21"/>
                  </a:lnTo>
                  <a:lnTo>
                    <a:pt x="40" y="25"/>
                  </a:lnTo>
                  <a:lnTo>
                    <a:pt x="45" y="30"/>
                  </a:lnTo>
                  <a:lnTo>
                    <a:pt x="45" y="32"/>
                  </a:lnTo>
                  <a:lnTo>
                    <a:pt x="40" y="32"/>
                  </a:lnTo>
                  <a:lnTo>
                    <a:pt x="37" y="31"/>
                  </a:lnTo>
                  <a:lnTo>
                    <a:pt x="33" y="29"/>
                  </a:lnTo>
                  <a:lnTo>
                    <a:pt x="29" y="26"/>
                  </a:lnTo>
                  <a:lnTo>
                    <a:pt x="26" y="24"/>
                  </a:lnTo>
                  <a:lnTo>
                    <a:pt x="22" y="21"/>
                  </a:lnTo>
                  <a:lnTo>
                    <a:pt x="19" y="19"/>
                  </a:lnTo>
                  <a:lnTo>
                    <a:pt x="15" y="17"/>
                  </a:lnTo>
                  <a:lnTo>
                    <a:pt x="13" y="15"/>
                  </a:lnTo>
                  <a:lnTo>
                    <a:pt x="10" y="14"/>
                  </a:lnTo>
                  <a:lnTo>
                    <a:pt x="7" y="12"/>
                  </a:lnTo>
                  <a:lnTo>
                    <a:pt x="3" y="9"/>
                  </a:lnTo>
                  <a:lnTo>
                    <a:pt x="1" y="7"/>
                  </a:lnTo>
                  <a:lnTo>
                    <a:pt x="0" y="3"/>
                  </a:lnTo>
                  <a:lnTo>
                    <a:pt x="0" y="1"/>
                  </a:lnTo>
                  <a:lnTo>
                    <a:pt x="1"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90" name="Freeform 1309"/>
            <p:cNvSpPr>
              <a:spLocks/>
            </p:cNvSpPr>
            <p:nvPr/>
          </p:nvSpPr>
          <p:spPr bwMode="auto">
            <a:xfrm>
              <a:off x="3599" y="2110"/>
              <a:ext cx="17" cy="3"/>
            </a:xfrm>
            <a:custGeom>
              <a:avLst/>
              <a:gdLst>
                <a:gd name="T0" fmla="*/ 0 w 66"/>
                <a:gd name="T1" fmla="*/ 0 h 13"/>
                <a:gd name="T2" fmla="*/ 0 w 66"/>
                <a:gd name="T3" fmla="*/ 0 h 13"/>
                <a:gd name="T4" fmla="*/ 0 w 66"/>
                <a:gd name="T5" fmla="*/ 0 h 13"/>
                <a:gd name="T6" fmla="*/ 0 w 66"/>
                <a:gd name="T7" fmla="*/ 0 h 13"/>
                <a:gd name="T8" fmla="*/ 0 w 66"/>
                <a:gd name="T9" fmla="*/ 0 h 13"/>
                <a:gd name="T10" fmla="*/ 0 w 66"/>
                <a:gd name="T11" fmla="*/ 0 h 13"/>
                <a:gd name="T12" fmla="*/ 0 w 66"/>
                <a:gd name="T13" fmla="*/ 0 h 13"/>
                <a:gd name="T14" fmla="*/ 0 w 66"/>
                <a:gd name="T15" fmla="*/ 0 h 13"/>
                <a:gd name="T16" fmla="*/ 0 w 66"/>
                <a:gd name="T17" fmla="*/ 0 h 13"/>
                <a:gd name="T18" fmla="*/ 0 w 66"/>
                <a:gd name="T19" fmla="*/ 0 h 13"/>
                <a:gd name="T20" fmla="*/ 0 w 66"/>
                <a:gd name="T21" fmla="*/ 0 h 13"/>
                <a:gd name="T22" fmla="*/ 0 w 66"/>
                <a:gd name="T23" fmla="*/ 0 h 13"/>
                <a:gd name="T24" fmla="*/ 0 w 66"/>
                <a:gd name="T25" fmla="*/ 0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0 h 13"/>
                <a:gd name="T42" fmla="*/ 0 w 66"/>
                <a:gd name="T43" fmla="*/ 0 h 13"/>
                <a:gd name="T44" fmla="*/ 0 w 66"/>
                <a:gd name="T45" fmla="*/ 0 h 13"/>
                <a:gd name="T46" fmla="*/ 0 w 66"/>
                <a:gd name="T47" fmla="*/ 0 h 13"/>
                <a:gd name="T48" fmla="*/ 0 w 66"/>
                <a:gd name="T49" fmla="*/ 0 h 13"/>
                <a:gd name="T50" fmla="*/ 0 w 66"/>
                <a:gd name="T51" fmla="*/ 0 h 13"/>
                <a:gd name="T52" fmla="*/ 0 w 66"/>
                <a:gd name="T53" fmla="*/ 0 h 13"/>
                <a:gd name="T54" fmla="*/ 0 w 66"/>
                <a:gd name="T55" fmla="*/ 0 h 13"/>
                <a:gd name="T56" fmla="*/ 0 w 66"/>
                <a:gd name="T57" fmla="*/ 0 h 13"/>
                <a:gd name="T58" fmla="*/ 0 w 66"/>
                <a:gd name="T59" fmla="*/ 0 h 13"/>
                <a:gd name="T60" fmla="*/ 0 w 66"/>
                <a:gd name="T61" fmla="*/ 0 h 13"/>
                <a:gd name="T62" fmla="*/ 0 w 66"/>
                <a:gd name="T63" fmla="*/ 0 h 13"/>
                <a:gd name="T64" fmla="*/ 0 w 66"/>
                <a:gd name="T65" fmla="*/ 0 h 13"/>
                <a:gd name="T66" fmla="*/ 0 w 66"/>
                <a:gd name="T67" fmla="*/ 0 h 13"/>
                <a:gd name="T68" fmla="*/ 0 w 66"/>
                <a:gd name="T69" fmla="*/ 0 h 13"/>
                <a:gd name="T70" fmla="*/ 0 w 66"/>
                <a:gd name="T71" fmla="*/ 0 h 13"/>
                <a:gd name="T72" fmla="*/ 0 w 66"/>
                <a:gd name="T73" fmla="*/ 0 h 13"/>
                <a:gd name="T74" fmla="*/ 0 w 66"/>
                <a:gd name="T75" fmla="*/ 0 h 13"/>
                <a:gd name="T76" fmla="*/ 0 w 66"/>
                <a:gd name="T77" fmla="*/ 0 h 13"/>
                <a:gd name="T78" fmla="*/ 0 w 66"/>
                <a:gd name="T79" fmla="*/ 0 h 13"/>
                <a:gd name="T80" fmla="*/ 0 w 66"/>
                <a:gd name="T81" fmla="*/ 0 h 13"/>
                <a:gd name="T82" fmla="*/ 0 w 66"/>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 h="13">
                  <a:moveTo>
                    <a:pt x="6" y="1"/>
                  </a:moveTo>
                  <a:lnTo>
                    <a:pt x="11" y="2"/>
                  </a:lnTo>
                  <a:lnTo>
                    <a:pt x="16" y="3"/>
                  </a:lnTo>
                  <a:lnTo>
                    <a:pt x="18" y="3"/>
                  </a:lnTo>
                  <a:lnTo>
                    <a:pt x="22" y="4"/>
                  </a:lnTo>
                  <a:lnTo>
                    <a:pt x="25" y="4"/>
                  </a:lnTo>
                  <a:lnTo>
                    <a:pt x="30" y="6"/>
                  </a:lnTo>
                  <a:lnTo>
                    <a:pt x="32" y="6"/>
                  </a:lnTo>
                  <a:lnTo>
                    <a:pt x="37" y="6"/>
                  </a:lnTo>
                  <a:lnTo>
                    <a:pt x="41" y="6"/>
                  </a:lnTo>
                  <a:lnTo>
                    <a:pt x="45" y="7"/>
                  </a:lnTo>
                  <a:lnTo>
                    <a:pt x="49" y="7"/>
                  </a:lnTo>
                  <a:lnTo>
                    <a:pt x="53" y="7"/>
                  </a:lnTo>
                  <a:lnTo>
                    <a:pt x="57" y="6"/>
                  </a:lnTo>
                  <a:lnTo>
                    <a:pt x="61" y="6"/>
                  </a:lnTo>
                  <a:lnTo>
                    <a:pt x="65" y="6"/>
                  </a:lnTo>
                  <a:lnTo>
                    <a:pt x="66" y="6"/>
                  </a:lnTo>
                  <a:lnTo>
                    <a:pt x="66" y="8"/>
                  </a:lnTo>
                  <a:lnTo>
                    <a:pt x="65" y="9"/>
                  </a:lnTo>
                  <a:lnTo>
                    <a:pt x="61" y="10"/>
                  </a:lnTo>
                  <a:lnTo>
                    <a:pt x="57" y="10"/>
                  </a:lnTo>
                  <a:lnTo>
                    <a:pt x="53" y="12"/>
                  </a:lnTo>
                  <a:lnTo>
                    <a:pt x="50" y="13"/>
                  </a:lnTo>
                  <a:lnTo>
                    <a:pt x="47" y="13"/>
                  </a:lnTo>
                  <a:lnTo>
                    <a:pt x="42" y="13"/>
                  </a:lnTo>
                  <a:lnTo>
                    <a:pt x="38" y="13"/>
                  </a:lnTo>
                  <a:lnTo>
                    <a:pt x="36" y="13"/>
                  </a:lnTo>
                  <a:lnTo>
                    <a:pt x="32" y="12"/>
                  </a:lnTo>
                  <a:lnTo>
                    <a:pt x="27" y="12"/>
                  </a:lnTo>
                  <a:lnTo>
                    <a:pt x="24" y="10"/>
                  </a:lnTo>
                  <a:lnTo>
                    <a:pt x="22" y="10"/>
                  </a:lnTo>
                  <a:lnTo>
                    <a:pt x="17" y="9"/>
                  </a:lnTo>
                  <a:lnTo>
                    <a:pt x="13" y="8"/>
                  </a:lnTo>
                  <a:lnTo>
                    <a:pt x="10" y="7"/>
                  </a:lnTo>
                  <a:lnTo>
                    <a:pt x="6" y="6"/>
                  </a:lnTo>
                  <a:lnTo>
                    <a:pt x="2" y="4"/>
                  </a:lnTo>
                  <a:lnTo>
                    <a:pt x="0" y="2"/>
                  </a:lnTo>
                  <a:lnTo>
                    <a:pt x="0" y="0"/>
                  </a:lnTo>
                  <a:lnTo>
                    <a:pt x="1" y="0"/>
                  </a:lnTo>
                  <a:lnTo>
                    <a:pt x="2"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91" name="Freeform 1310"/>
            <p:cNvSpPr>
              <a:spLocks/>
            </p:cNvSpPr>
            <p:nvPr/>
          </p:nvSpPr>
          <p:spPr bwMode="auto">
            <a:xfrm>
              <a:off x="3625" y="2091"/>
              <a:ext cx="16" cy="6"/>
            </a:xfrm>
            <a:custGeom>
              <a:avLst/>
              <a:gdLst>
                <a:gd name="T0" fmla="*/ 0 w 64"/>
                <a:gd name="T1" fmla="*/ 0 h 21"/>
                <a:gd name="T2" fmla="*/ 0 w 64"/>
                <a:gd name="T3" fmla="*/ 0 h 21"/>
                <a:gd name="T4" fmla="*/ 0 w 64"/>
                <a:gd name="T5" fmla="*/ 0 h 21"/>
                <a:gd name="T6" fmla="*/ 0 w 64"/>
                <a:gd name="T7" fmla="*/ 0 h 21"/>
                <a:gd name="T8" fmla="*/ 0 w 64"/>
                <a:gd name="T9" fmla="*/ 0 h 21"/>
                <a:gd name="T10" fmla="*/ 0 w 64"/>
                <a:gd name="T11" fmla="*/ 0 h 21"/>
                <a:gd name="T12" fmla="*/ 0 w 64"/>
                <a:gd name="T13" fmla="*/ 0 h 21"/>
                <a:gd name="T14" fmla="*/ 0 w 64"/>
                <a:gd name="T15" fmla="*/ 0 h 21"/>
                <a:gd name="T16" fmla="*/ 0 w 64"/>
                <a:gd name="T17" fmla="*/ 0 h 21"/>
                <a:gd name="T18" fmla="*/ 0 w 64"/>
                <a:gd name="T19" fmla="*/ 0 h 21"/>
                <a:gd name="T20" fmla="*/ 0 w 64"/>
                <a:gd name="T21" fmla="*/ 0 h 21"/>
                <a:gd name="T22" fmla="*/ 0 w 64"/>
                <a:gd name="T23" fmla="*/ 0 h 21"/>
                <a:gd name="T24" fmla="*/ 0 w 64"/>
                <a:gd name="T25" fmla="*/ 0 h 21"/>
                <a:gd name="T26" fmla="*/ 0 w 64"/>
                <a:gd name="T27" fmla="*/ 0 h 21"/>
                <a:gd name="T28" fmla="*/ 0 w 64"/>
                <a:gd name="T29" fmla="*/ 0 h 21"/>
                <a:gd name="T30" fmla="*/ 0 w 64"/>
                <a:gd name="T31" fmla="*/ 0 h 21"/>
                <a:gd name="T32" fmla="*/ 0 w 64"/>
                <a:gd name="T33" fmla="*/ 0 h 21"/>
                <a:gd name="T34" fmla="*/ 0 w 64"/>
                <a:gd name="T35" fmla="*/ 0 h 21"/>
                <a:gd name="T36" fmla="*/ 0 w 64"/>
                <a:gd name="T37" fmla="*/ 0 h 21"/>
                <a:gd name="T38" fmla="*/ 0 w 64"/>
                <a:gd name="T39" fmla="*/ 0 h 21"/>
                <a:gd name="T40" fmla="*/ 0 w 64"/>
                <a:gd name="T41" fmla="*/ 0 h 21"/>
                <a:gd name="T42" fmla="*/ 0 w 64"/>
                <a:gd name="T43" fmla="*/ 0 h 21"/>
                <a:gd name="T44" fmla="*/ 0 w 64"/>
                <a:gd name="T45" fmla="*/ 0 h 21"/>
                <a:gd name="T46" fmla="*/ 0 w 64"/>
                <a:gd name="T47" fmla="*/ 0 h 21"/>
                <a:gd name="T48" fmla="*/ 0 w 64"/>
                <a:gd name="T49" fmla="*/ 0 h 21"/>
                <a:gd name="T50" fmla="*/ 0 w 64"/>
                <a:gd name="T51" fmla="*/ 0 h 21"/>
                <a:gd name="T52" fmla="*/ 0 w 64"/>
                <a:gd name="T53" fmla="*/ 0 h 21"/>
                <a:gd name="T54" fmla="*/ 0 w 64"/>
                <a:gd name="T55" fmla="*/ 0 h 21"/>
                <a:gd name="T56" fmla="*/ 0 w 64"/>
                <a:gd name="T57" fmla="*/ 0 h 21"/>
                <a:gd name="T58" fmla="*/ 0 w 64"/>
                <a:gd name="T59" fmla="*/ 0 h 21"/>
                <a:gd name="T60" fmla="*/ 0 w 64"/>
                <a:gd name="T61" fmla="*/ 0 h 21"/>
                <a:gd name="T62" fmla="*/ 0 w 64"/>
                <a:gd name="T63" fmla="*/ 0 h 21"/>
                <a:gd name="T64" fmla="*/ 0 w 64"/>
                <a:gd name="T65" fmla="*/ 0 h 21"/>
                <a:gd name="T66" fmla="*/ 0 w 64"/>
                <a:gd name="T67" fmla="*/ 0 h 21"/>
                <a:gd name="T68" fmla="*/ 0 w 64"/>
                <a:gd name="T69" fmla="*/ 0 h 21"/>
                <a:gd name="T70" fmla="*/ 0 w 64"/>
                <a:gd name="T71" fmla="*/ 0 h 21"/>
                <a:gd name="T72" fmla="*/ 0 w 64"/>
                <a:gd name="T73" fmla="*/ 0 h 21"/>
                <a:gd name="T74" fmla="*/ 0 w 64"/>
                <a:gd name="T75" fmla="*/ 0 h 21"/>
                <a:gd name="T76" fmla="*/ 0 w 64"/>
                <a:gd name="T77" fmla="*/ 0 h 21"/>
                <a:gd name="T78" fmla="*/ 0 w 64"/>
                <a:gd name="T79" fmla="*/ 0 h 21"/>
                <a:gd name="T80" fmla="*/ 0 w 64"/>
                <a:gd name="T81" fmla="*/ 0 h 21"/>
                <a:gd name="T82" fmla="*/ 0 w 64"/>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21">
                  <a:moveTo>
                    <a:pt x="3" y="0"/>
                  </a:moveTo>
                  <a:lnTo>
                    <a:pt x="7" y="1"/>
                  </a:lnTo>
                  <a:lnTo>
                    <a:pt x="11" y="3"/>
                  </a:lnTo>
                  <a:lnTo>
                    <a:pt x="14" y="3"/>
                  </a:lnTo>
                  <a:lnTo>
                    <a:pt x="18" y="6"/>
                  </a:lnTo>
                  <a:lnTo>
                    <a:pt x="21" y="7"/>
                  </a:lnTo>
                  <a:lnTo>
                    <a:pt x="25" y="8"/>
                  </a:lnTo>
                  <a:lnTo>
                    <a:pt x="29" y="9"/>
                  </a:lnTo>
                  <a:lnTo>
                    <a:pt x="32" y="10"/>
                  </a:lnTo>
                  <a:lnTo>
                    <a:pt x="36" y="12"/>
                  </a:lnTo>
                  <a:lnTo>
                    <a:pt x="39" y="13"/>
                  </a:lnTo>
                  <a:lnTo>
                    <a:pt x="43" y="13"/>
                  </a:lnTo>
                  <a:lnTo>
                    <a:pt x="46" y="14"/>
                  </a:lnTo>
                  <a:lnTo>
                    <a:pt x="50" y="14"/>
                  </a:lnTo>
                  <a:lnTo>
                    <a:pt x="54" y="15"/>
                  </a:lnTo>
                  <a:lnTo>
                    <a:pt x="57" y="15"/>
                  </a:lnTo>
                  <a:lnTo>
                    <a:pt x="62" y="15"/>
                  </a:lnTo>
                  <a:lnTo>
                    <a:pt x="63" y="15"/>
                  </a:lnTo>
                  <a:lnTo>
                    <a:pt x="64" y="18"/>
                  </a:lnTo>
                  <a:lnTo>
                    <a:pt x="63" y="19"/>
                  </a:lnTo>
                  <a:lnTo>
                    <a:pt x="61" y="21"/>
                  </a:lnTo>
                  <a:lnTo>
                    <a:pt x="56" y="20"/>
                  </a:lnTo>
                  <a:lnTo>
                    <a:pt x="54" y="20"/>
                  </a:lnTo>
                  <a:lnTo>
                    <a:pt x="49" y="20"/>
                  </a:lnTo>
                  <a:lnTo>
                    <a:pt x="45" y="20"/>
                  </a:lnTo>
                  <a:lnTo>
                    <a:pt x="42" y="19"/>
                  </a:lnTo>
                  <a:lnTo>
                    <a:pt x="38" y="19"/>
                  </a:lnTo>
                  <a:lnTo>
                    <a:pt x="35" y="18"/>
                  </a:lnTo>
                  <a:lnTo>
                    <a:pt x="31" y="18"/>
                  </a:lnTo>
                  <a:lnTo>
                    <a:pt x="27" y="16"/>
                  </a:lnTo>
                  <a:lnTo>
                    <a:pt x="24" y="15"/>
                  </a:lnTo>
                  <a:lnTo>
                    <a:pt x="20" y="14"/>
                  </a:lnTo>
                  <a:lnTo>
                    <a:pt x="17" y="13"/>
                  </a:lnTo>
                  <a:lnTo>
                    <a:pt x="13" y="10"/>
                  </a:lnTo>
                  <a:lnTo>
                    <a:pt x="9" y="9"/>
                  </a:lnTo>
                  <a:lnTo>
                    <a:pt x="6" y="8"/>
                  </a:lnTo>
                  <a:lnTo>
                    <a:pt x="2" y="6"/>
                  </a:lnTo>
                  <a:lnTo>
                    <a:pt x="0" y="3"/>
                  </a:lnTo>
                  <a:lnTo>
                    <a:pt x="1" y="2"/>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92" name="Freeform 1311"/>
            <p:cNvSpPr>
              <a:spLocks/>
            </p:cNvSpPr>
            <p:nvPr/>
          </p:nvSpPr>
          <p:spPr bwMode="auto">
            <a:xfrm>
              <a:off x="3625" y="2095"/>
              <a:ext cx="2" cy="13"/>
            </a:xfrm>
            <a:custGeom>
              <a:avLst/>
              <a:gdLst>
                <a:gd name="T0" fmla="*/ 0 w 10"/>
                <a:gd name="T1" fmla="*/ 0 h 55"/>
                <a:gd name="T2" fmla="*/ 0 w 10"/>
                <a:gd name="T3" fmla="*/ 0 h 55"/>
                <a:gd name="T4" fmla="*/ 0 w 10"/>
                <a:gd name="T5" fmla="*/ 0 h 55"/>
                <a:gd name="T6" fmla="*/ 0 w 10"/>
                <a:gd name="T7" fmla="*/ 0 h 55"/>
                <a:gd name="T8" fmla="*/ 0 w 10"/>
                <a:gd name="T9" fmla="*/ 0 h 55"/>
                <a:gd name="T10" fmla="*/ 0 w 10"/>
                <a:gd name="T11" fmla="*/ 0 h 55"/>
                <a:gd name="T12" fmla="*/ 0 w 10"/>
                <a:gd name="T13" fmla="*/ 0 h 55"/>
                <a:gd name="T14" fmla="*/ 0 w 10"/>
                <a:gd name="T15" fmla="*/ 0 h 55"/>
                <a:gd name="T16" fmla="*/ 0 w 10"/>
                <a:gd name="T17" fmla="*/ 0 h 55"/>
                <a:gd name="T18" fmla="*/ 0 w 10"/>
                <a:gd name="T19" fmla="*/ 0 h 55"/>
                <a:gd name="T20" fmla="*/ 0 w 10"/>
                <a:gd name="T21" fmla="*/ 0 h 55"/>
                <a:gd name="T22" fmla="*/ 0 w 10"/>
                <a:gd name="T23" fmla="*/ 0 h 55"/>
                <a:gd name="T24" fmla="*/ 0 w 10"/>
                <a:gd name="T25" fmla="*/ 0 h 55"/>
                <a:gd name="T26" fmla="*/ 0 w 10"/>
                <a:gd name="T27" fmla="*/ 0 h 55"/>
                <a:gd name="T28" fmla="*/ 0 w 10"/>
                <a:gd name="T29" fmla="*/ 0 h 55"/>
                <a:gd name="T30" fmla="*/ 0 w 10"/>
                <a:gd name="T31" fmla="*/ 0 h 55"/>
                <a:gd name="T32" fmla="*/ 0 w 10"/>
                <a:gd name="T33" fmla="*/ 0 h 55"/>
                <a:gd name="T34" fmla="*/ 0 w 10"/>
                <a:gd name="T35" fmla="*/ 0 h 55"/>
                <a:gd name="T36" fmla="*/ 0 w 10"/>
                <a:gd name="T37" fmla="*/ 0 h 55"/>
                <a:gd name="T38" fmla="*/ 0 w 10"/>
                <a:gd name="T39" fmla="*/ 0 h 55"/>
                <a:gd name="T40" fmla="*/ 0 w 10"/>
                <a:gd name="T41" fmla="*/ 0 h 55"/>
                <a:gd name="T42" fmla="*/ 0 w 10"/>
                <a:gd name="T43" fmla="*/ 0 h 55"/>
                <a:gd name="T44" fmla="*/ 0 w 10"/>
                <a:gd name="T45" fmla="*/ 0 h 55"/>
                <a:gd name="T46" fmla="*/ 0 w 10"/>
                <a:gd name="T47" fmla="*/ 0 h 55"/>
                <a:gd name="T48" fmla="*/ 0 w 10"/>
                <a:gd name="T49" fmla="*/ 0 h 55"/>
                <a:gd name="T50" fmla="*/ 0 w 10"/>
                <a:gd name="T51" fmla="*/ 0 h 55"/>
                <a:gd name="T52" fmla="*/ 0 w 10"/>
                <a:gd name="T53" fmla="*/ 0 h 55"/>
                <a:gd name="T54" fmla="*/ 0 w 10"/>
                <a:gd name="T55" fmla="*/ 0 h 55"/>
                <a:gd name="T56" fmla="*/ 0 w 10"/>
                <a:gd name="T57" fmla="*/ 0 h 55"/>
                <a:gd name="T58" fmla="*/ 0 w 10"/>
                <a:gd name="T59" fmla="*/ 0 h 55"/>
                <a:gd name="T60" fmla="*/ 0 w 10"/>
                <a:gd name="T61" fmla="*/ 0 h 55"/>
                <a:gd name="T62" fmla="*/ 0 w 10"/>
                <a:gd name="T63" fmla="*/ 0 h 55"/>
                <a:gd name="T64" fmla="*/ 0 w 10"/>
                <a:gd name="T65" fmla="*/ 0 h 55"/>
                <a:gd name="T66" fmla="*/ 0 w 10"/>
                <a:gd name="T67" fmla="*/ 0 h 55"/>
                <a:gd name="T68" fmla="*/ 0 w 10"/>
                <a:gd name="T69" fmla="*/ 0 h 55"/>
                <a:gd name="T70" fmla="*/ 0 w 10"/>
                <a:gd name="T71" fmla="*/ 0 h 55"/>
                <a:gd name="T72" fmla="*/ 0 w 10"/>
                <a:gd name="T73" fmla="*/ 0 h 55"/>
                <a:gd name="T74" fmla="*/ 0 w 10"/>
                <a:gd name="T75" fmla="*/ 0 h 55"/>
                <a:gd name="T76" fmla="*/ 0 w 10"/>
                <a:gd name="T77" fmla="*/ 0 h 55"/>
                <a:gd name="T78" fmla="*/ 0 w 10"/>
                <a:gd name="T79" fmla="*/ 0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 h="55">
                  <a:moveTo>
                    <a:pt x="0" y="1"/>
                  </a:moveTo>
                  <a:lnTo>
                    <a:pt x="3" y="0"/>
                  </a:lnTo>
                  <a:lnTo>
                    <a:pt x="6" y="2"/>
                  </a:lnTo>
                  <a:lnTo>
                    <a:pt x="7" y="7"/>
                  </a:lnTo>
                  <a:lnTo>
                    <a:pt x="8" y="13"/>
                  </a:lnTo>
                  <a:lnTo>
                    <a:pt x="9" y="16"/>
                  </a:lnTo>
                  <a:lnTo>
                    <a:pt x="9" y="19"/>
                  </a:lnTo>
                  <a:lnTo>
                    <a:pt x="10" y="22"/>
                  </a:lnTo>
                  <a:lnTo>
                    <a:pt x="10" y="26"/>
                  </a:lnTo>
                  <a:lnTo>
                    <a:pt x="10" y="28"/>
                  </a:lnTo>
                  <a:lnTo>
                    <a:pt x="10" y="32"/>
                  </a:lnTo>
                  <a:lnTo>
                    <a:pt x="10" y="36"/>
                  </a:lnTo>
                  <a:lnTo>
                    <a:pt x="10" y="38"/>
                  </a:lnTo>
                  <a:lnTo>
                    <a:pt x="10" y="42"/>
                  </a:lnTo>
                  <a:lnTo>
                    <a:pt x="10" y="44"/>
                  </a:lnTo>
                  <a:lnTo>
                    <a:pt x="9" y="48"/>
                  </a:lnTo>
                  <a:lnTo>
                    <a:pt x="9" y="50"/>
                  </a:lnTo>
                  <a:lnTo>
                    <a:pt x="8" y="54"/>
                  </a:lnTo>
                  <a:lnTo>
                    <a:pt x="6" y="55"/>
                  </a:lnTo>
                  <a:lnTo>
                    <a:pt x="3" y="55"/>
                  </a:lnTo>
                  <a:lnTo>
                    <a:pt x="3" y="54"/>
                  </a:lnTo>
                  <a:lnTo>
                    <a:pt x="3" y="51"/>
                  </a:lnTo>
                  <a:lnTo>
                    <a:pt x="3" y="49"/>
                  </a:lnTo>
                  <a:lnTo>
                    <a:pt x="3" y="45"/>
                  </a:lnTo>
                  <a:lnTo>
                    <a:pt x="3" y="43"/>
                  </a:lnTo>
                  <a:lnTo>
                    <a:pt x="3" y="39"/>
                  </a:lnTo>
                  <a:lnTo>
                    <a:pt x="4" y="37"/>
                  </a:lnTo>
                  <a:lnTo>
                    <a:pt x="3" y="33"/>
                  </a:lnTo>
                  <a:lnTo>
                    <a:pt x="3" y="31"/>
                  </a:lnTo>
                  <a:lnTo>
                    <a:pt x="3" y="27"/>
                  </a:lnTo>
                  <a:lnTo>
                    <a:pt x="3" y="25"/>
                  </a:lnTo>
                  <a:lnTo>
                    <a:pt x="3" y="22"/>
                  </a:lnTo>
                  <a:lnTo>
                    <a:pt x="3" y="19"/>
                  </a:lnTo>
                  <a:lnTo>
                    <a:pt x="2" y="16"/>
                  </a:lnTo>
                  <a:lnTo>
                    <a:pt x="2" y="13"/>
                  </a:lnTo>
                  <a:lnTo>
                    <a:pt x="1" y="11"/>
                  </a:lnTo>
                  <a:lnTo>
                    <a:pt x="1" y="7"/>
                  </a:lnTo>
                  <a:lnTo>
                    <a:pt x="0" y="5"/>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93" name="Freeform 1312"/>
            <p:cNvSpPr>
              <a:spLocks/>
            </p:cNvSpPr>
            <p:nvPr/>
          </p:nvSpPr>
          <p:spPr bwMode="auto">
            <a:xfrm>
              <a:off x="3608" y="2106"/>
              <a:ext cx="2" cy="10"/>
            </a:xfrm>
            <a:custGeom>
              <a:avLst/>
              <a:gdLst>
                <a:gd name="T0" fmla="*/ 0 w 7"/>
                <a:gd name="T1" fmla="*/ 0 h 40"/>
                <a:gd name="T2" fmla="*/ 0 w 7"/>
                <a:gd name="T3" fmla="*/ 0 h 40"/>
                <a:gd name="T4" fmla="*/ 0 w 7"/>
                <a:gd name="T5" fmla="*/ 0 h 40"/>
                <a:gd name="T6" fmla="*/ 0 w 7"/>
                <a:gd name="T7" fmla="*/ 0 h 40"/>
                <a:gd name="T8" fmla="*/ 0 w 7"/>
                <a:gd name="T9" fmla="*/ 0 h 40"/>
                <a:gd name="T10" fmla="*/ 0 w 7"/>
                <a:gd name="T11" fmla="*/ 0 h 40"/>
                <a:gd name="T12" fmla="*/ 0 w 7"/>
                <a:gd name="T13" fmla="*/ 0 h 40"/>
                <a:gd name="T14" fmla="*/ 0 w 7"/>
                <a:gd name="T15" fmla="*/ 0 h 40"/>
                <a:gd name="T16" fmla="*/ 0 w 7"/>
                <a:gd name="T17" fmla="*/ 0 h 40"/>
                <a:gd name="T18" fmla="*/ 0 w 7"/>
                <a:gd name="T19" fmla="*/ 0 h 40"/>
                <a:gd name="T20" fmla="*/ 0 w 7"/>
                <a:gd name="T21" fmla="*/ 0 h 40"/>
                <a:gd name="T22" fmla="*/ 0 w 7"/>
                <a:gd name="T23" fmla="*/ 0 h 40"/>
                <a:gd name="T24" fmla="*/ 0 w 7"/>
                <a:gd name="T25" fmla="*/ 0 h 40"/>
                <a:gd name="T26" fmla="*/ 0 w 7"/>
                <a:gd name="T27" fmla="*/ 0 h 40"/>
                <a:gd name="T28" fmla="*/ 0 w 7"/>
                <a:gd name="T29" fmla="*/ 0 h 40"/>
                <a:gd name="T30" fmla="*/ 0 w 7"/>
                <a:gd name="T31" fmla="*/ 0 h 40"/>
                <a:gd name="T32" fmla="*/ 0 w 7"/>
                <a:gd name="T33" fmla="*/ 0 h 40"/>
                <a:gd name="T34" fmla="*/ 0 w 7"/>
                <a:gd name="T35" fmla="*/ 0 h 40"/>
                <a:gd name="T36" fmla="*/ 0 w 7"/>
                <a:gd name="T37" fmla="*/ 0 h 40"/>
                <a:gd name="T38" fmla="*/ 0 w 7"/>
                <a:gd name="T39" fmla="*/ 0 h 40"/>
                <a:gd name="T40" fmla="*/ 0 w 7"/>
                <a:gd name="T41" fmla="*/ 0 h 40"/>
                <a:gd name="T42" fmla="*/ 0 w 7"/>
                <a:gd name="T43" fmla="*/ 0 h 40"/>
                <a:gd name="T44" fmla="*/ 0 w 7"/>
                <a:gd name="T45" fmla="*/ 0 h 40"/>
                <a:gd name="T46" fmla="*/ 0 w 7"/>
                <a:gd name="T47" fmla="*/ 0 h 40"/>
                <a:gd name="T48" fmla="*/ 0 w 7"/>
                <a:gd name="T49" fmla="*/ 0 h 40"/>
                <a:gd name="T50" fmla="*/ 0 w 7"/>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40">
                  <a:moveTo>
                    <a:pt x="1" y="3"/>
                  </a:moveTo>
                  <a:lnTo>
                    <a:pt x="2" y="0"/>
                  </a:lnTo>
                  <a:lnTo>
                    <a:pt x="3" y="0"/>
                  </a:lnTo>
                  <a:lnTo>
                    <a:pt x="6" y="0"/>
                  </a:lnTo>
                  <a:lnTo>
                    <a:pt x="7" y="4"/>
                  </a:lnTo>
                  <a:lnTo>
                    <a:pt x="7" y="7"/>
                  </a:lnTo>
                  <a:lnTo>
                    <a:pt x="7" y="11"/>
                  </a:lnTo>
                  <a:lnTo>
                    <a:pt x="7" y="16"/>
                  </a:lnTo>
                  <a:lnTo>
                    <a:pt x="7" y="21"/>
                  </a:lnTo>
                  <a:lnTo>
                    <a:pt x="7" y="25"/>
                  </a:lnTo>
                  <a:lnTo>
                    <a:pt x="6" y="30"/>
                  </a:lnTo>
                  <a:lnTo>
                    <a:pt x="6" y="34"/>
                  </a:lnTo>
                  <a:lnTo>
                    <a:pt x="6" y="37"/>
                  </a:lnTo>
                  <a:lnTo>
                    <a:pt x="3" y="40"/>
                  </a:lnTo>
                  <a:lnTo>
                    <a:pt x="2" y="40"/>
                  </a:lnTo>
                  <a:lnTo>
                    <a:pt x="0" y="37"/>
                  </a:lnTo>
                  <a:lnTo>
                    <a:pt x="0" y="35"/>
                  </a:lnTo>
                  <a:lnTo>
                    <a:pt x="0" y="30"/>
                  </a:lnTo>
                  <a:lnTo>
                    <a:pt x="0" y="25"/>
                  </a:lnTo>
                  <a:lnTo>
                    <a:pt x="0" y="22"/>
                  </a:lnTo>
                  <a:lnTo>
                    <a:pt x="1" y="19"/>
                  </a:lnTo>
                  <a:lnTo>
                    <a:pt x="1" y="15"/>
                  </a:lnTo>
                  <a:lnTo>
                    <a:pt x="1" y="11"/>
                  </a:lnTo>
                  <a:lnTo>
                    <a:pt x="1" y="7"/>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94" name="Freeform 1313"/>
            <p:cNvSpPr>
              <a:spLocks/>
            </p:cNvSpPr>
            <p:nvPr/>
          </p:nvSpPr>
          <p:spPr bwMode="auto">
            <a:xfrm>
              <a:off x="3630" y="2087"/>
              <a:ext cx="3" cy="15"/>
            </a:xfrm>
            <a:custGeom>
              <a:avLst/>
              <a:gdLst>
                <a:gd name="T0" fmla="*/ 0 w 13"/>
                <a:gd name="T1" fmla="*/ 0 h 61"/>
                <a:gd name="T2" fmla="*/ 0 w 13"/>
                <a:gd name="T3" fmla="*/ 0 h 61"/>
                <a:gd name="T4" fmla="*/ 0 w 13"/>
                <a:gd name="T5" fmla="*/ 0 h 61"/>
                <a:gd name="T6" fmla="*/ 0 w 13"/>
                <a:gd name="T7" fmla="*/ 0 h 61"/>
                <a:gd name="T8" fmla="*/ 0 w 13"/>
                <a:gd name="T9" fmla="*/ 0 h 61"/>
                <a:gd name="T10" fmla="*/ 0 w 13"/>
                <a:gd name="T11" fmla="*/ 0 h 61"/>
                <a:gd name="T12" fmla="*/ 0 w 13"/>
                <a:gd name="T13" fmla="*/ 0 h 61"/>
                <a:gd name="T14" fmla="*/ 0 w 13"/>
                <a:gd name="T15" fmla="*/ 0 h 61"/>
                <a:gd name="T16" fmla="*/ 0 w 13"/>
                <a:gd name="T17" fmla="*/ 0 h 61"/>
                <a:gd name="T18" fmla="*/ 0 w 13"/>
                <a:gd name="T19" fmla="*/ 0 h 61"/>
                <a:gd name="T20" fmla="*/ 0 w 13"/>
                <a:gd name="T21" fmla="*/ 0 h 61"/>
                <a:gd name="T22" fmla="*/ 0 w 13"/>
                <a:gd name="T23" fmla="*/ 0 h 61"/>
                <a:gd name="T24" fmla="*/ 0 w 13"/>
                <a:gd name="T25" fmla="*/ 0 h 61"/>
                <a:gd name="T26" fmla="*/ 0 w 13"/>
                <a:gd name="T27" fmla="*/ 0 h 61"/>
                <a:gd name="T28" fmla="*/ 0 w 13"/>
                <a:gd name="T29" fmla="*/ 0 h 61"/>
                <a:gd name="T30" fmla="*/ 0 w 13"/>
                <a:gd name="T31" fmla="*/ 0 h 61"/>
                <a:gd name="T32" fmla="*/ 0 w 13"/>
                <a:gd name="T33" fmla="*/ 0 h 61"/>
                <a:gd name="T34" fmla="*/ 0 w 13"/>
                <a:gd name="T35" fmla="*/ 0 h 61"/>
                <a:gd name="T36" fmla="*/ 0 w 13"/>
                <a:gd name="T37" fmla="*/ 0 h 61"/>
                <a:gd name="T38" fmla="*/ 0 w 13"/>
                <a:gd name="T39" fmla="*/ 0 h 61"/>
                <a:gd name="T40" fmla="*/ 0 w 13"/>
                <a:gd name="T41" fmla="*/ 0 h 61"/>
                <a:gd name="T42" fmla="*/ 0 w 13"/>
                <a:gd name="T43" fmla="*/ 0 h 61"/>
                <a:gd name="T44" fmla="*/ 0 w 13"/>
                <a:gd name="T45" fmla="*/ 0 h 61"/>
                <a:gd name="T46" fmla="*/ 0 w 13"/>
                <a:gd name="T47" fmla="*/ 0 h 61"/>
                <a:gd name="T48" fmla="*/ 0 w 13"/>
                <a:gd name="T49" fmla="*/ 0 h 61"/>
                <a:gd name="T50" fmla="*/ 0 w 13"/>
                <a:gd name="T51" fmla="*/ 0 h 61"/>
                <a:gd name="T52" fmla="*/ 0 w 13"/>
                <a:gd name="T53" fmla="*/ 0 h 61"/>
                <a:gd name="T54" fmla="*/ 0 w 13"/>
                <a:gd name="T55" fmla="*/ 0 h 61"/>
                <a:gd name="T56" fmla="*/ 0 w 13"/>
                <a:gd name="T57" fmla="*/ 0 h 61"/>
                <a:gd name="T58" fmla="*/ 0 w 13"/>
                <a:gd name="T59" fmla="*/ 0 h 61"/>
                <a:gd name="T60" fmla="*/ 0 w 13"/>
                <a:gd name="T61" fmla="*/ 0 h 61"/>
                <a:gd name="T62" fmla="*/ 0 w 13"/>
                <a:gd name="T63" fmla="*/ 0 h 61"/>
                <a:gd name="T64" fmla="*/ 0 w 13"/>
                <a:gd name="T65" fmla="*/ 0 h 61"/>
                <a:gd name="T66" fmla="*/ 0 w 13"/>
                <a:gd name="T67" fmla="*/ 0 h 61"/>
                <a:gd name="T68" fmla="*/ 0 w 13"/>
                <a:gd name="T69" fmla="*/ 0 h 61"/>
                <a:gd name="T70" fmla="*/ 0 w 13"/>
                <a:gd name="T71" fmla="*/ 0 h 61"/>
                <a:gd name="T72" fmla="*/ 0 w 13"/>
                <a:gd name="T73" fmla="*/ 0 h 61"/>
                <a:gd name="T74" fmla="*/ 0 w 13"/>
                <a:gd name="T75" fmla="*/ 0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 h="61">
                  <a:moveTo>
                    <a:pt x="9" y="2"/>
                  </a:moveTo>
                  <a:lnTo>
                    <a:pt x="11" y="0"/>
                  </a:lnTo>
                  <a:lnTo>
                    <a:pt x="13" y="1"/>
                  </a:lnTo>
                  <a:lnTo>
                    <a:pt x="13" y="2"/>
                  </a:lnTo>
                  <a:lnTo>
                    <a:pt x="13" y="6"/>
                  </a:lnTo>
                  <a:lnTo>
                    <a:pt x="13" y="9"/>
                  </a:lnTo>
                  <a:lnTo>
                    <a:pt x="12" y="15"/>
                  </a:lnTo>
                  <a:lnTo>
                    <a:pt x="12" y="19"/>
                  </a:lnTo>
                  <a:lnTo>
                    <a:pt x="11" y="21"/>
                  </a:lnTo>
                  <a:lnTo>
                    <a:pt x="11" y="25"/>
                  </a:lnTo>
                  <a:lnTo>
                    <a:pt x="11" y="28"/>
                  </a:lnTo>
                  <a:lnTo>
                    <a:pt x="10" y="32"/>
                  </a:lnTo>
                  <a:lnTo>
                    <a:pt x="10" y="34"/>
                  </a:lnTo>
                  <a:lnTo>
                    <a:pt x="9" y="38"/>
                  </a:lnTo>
                  <a:lnTo>
                    <a:pt x="9" y="43"/>
                  </a:lnTo>
                  <a:lnTo>
                    <a:pt x="9" y="46"/>
                  </a:lnTo>
                  <a:lnTo>
                    <a:pt x="7" y="50"/>
                  </a:lnTo>
                  <a:lnTo>
                    <a:pt x="7" y="53"/>
                  </a:lnTo>
                  <a:lnTo>
                    <a:pt x="7" y="58"/>
                  </a:lnTo>
                  <a:lnTo>
                    <a:pt x="5" y="61"/>
                  </a:lnTo>
                  <a:lnTo>
                    <a:pt x="1" y="59"/>
                  </a:lnTo>
                  <a:lnTo>
                    <a:pt x="0" y="56"/>
                  </a:lnTo>
                  <a:lnTo>
                    <a:pt x="0" y="52"/>
                  </a:lnTo>
                  <a:lnTo>
                    <a:pt x="0" y="47"/>
                  </a:lnTo>
                  <a:lnTo>
                    <a:pt x="0" y="45"/>
                  </a:lnTo>
                  <a:lnTo>
                    <a:pt x="0" y="42"/>
                  </a:lnTo>
                  <a:lnTo>
                    <a:pt x="1" y="37"/>
                  </a:lnTo>
                  <a:lnTo>
                    <a:pt x="1" y="33"/>
                  </a:lnTo>
                  <a:lnTo>
                    <a:pt x="3" y="31"/>
                  </a:lnTo>
                  <a:lnTo>
                    <a:pt x="3" y="26"/>
                  </a:lnTo>
                  <a:lnTo>
                    <a:pt x="4" y="22"/>
                  </a:lnTo>
                  <a:lnTo>
                    <a:pt x="4" y="19"/>
                  </a:lnTo>
                  <a:lnTo>
                    <a:pt x="5" y="16"/>
                  </a:lnTo>
                  <a:lnTo>
                    <a:pt x="6" y="12"/>
                  </a:lnTo>
                  <a:lnTo>
                    <a:pt x="7" y="9"/>
                  </a:lnTo>
                  <a:lnTo>
                    <a:pt x="7"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95" name="Freeform 1314"/>
            <p:cNvSpPr>
              <a:spLocks/>
            </p:cNvSpPr>
            <p:nvPr/>
          </p:nvSpPr>
          <p:spPr bwMode="auto">
            <a:xfrm>
              <a:off x="3670" y="2050"/>
              <a:ext cx="4" cy="13"/>
            </a:xfrm>
            <a:custGeom>
              <a:avLst/>
              <a:gdLst>
                <a:gd name="T0" fmla="*/ 0 w 17"/>
                <a:gd name="T1" fmla="*/ 0 h 51"/>
                <a:gd name="T2" fmla="*/ 0 w 17"/>
                <a:gd name="T3" fmla="*/ 0 h 51"/>
                <a:gd name="T4" fmla="*/ 0 w 17"/>
                <a:gd name="T5" fmla="*/ 0 h 51"/>
                <a:gd name="T6" fmla="*/ 0 w 17"/>
                <a:gd name="T7" fmla="*/ 0 h 51"/>
                <a:gd name="T8" fmla="*/ 0 w 17"/>
                <a:gd name="T9" fmla="*/ 0 h 51"/>
                <a:gd name="T10" fmla="*/ 0 w 17"/>
                <a:gd name="T11" fmla="*/ 0 h 51"/>
                <a:gd name="T12" fmla="*/ 0 w 17"/>
                <a:gd name="T13" fmla="*/ 0 h 51"/>
                <a:gd name="T14" fmla="*/ 0 w 17"/>
                <a:gd name="T15" fmla="*/ 0 h 51"/>
                <a:gd name="T16" fmla="*/ 0 w 17"/>
                <a:gd name="T17" fmla="*/ 0 h 51"/>
                <a:gd name="T18" fmla="*/ 0 w 17"/>
                <a:gd name="T19" fmla="*/ 0 h 51"/>
                <a:gd name="T20" fmla="*/ 0 w 17"/>
                <a:gd name="T21" fmla="*/ 0 h 51"/>
                <a:gd name="T22" fmla="*/ 0 w 17"/>
                <a:gd name="T23" fmla="*/ 0 h 51"/>
                <a:gd name="T24" fmla="*/ 0 w 17"/>
                <a:gd name="T25" fmla="*/ 0 h 51"/>
                <a:gd name="T26" fmla="*/ 0 w 17"/>
                <a:gd name="T27" fmla="*/ 0 h 51"/>
                <a:gd name="T28" fmla="*/ 0 w 17"/>
                <a:gd name="T29" fmla="*/ 0 h 51"/>
                <a:gd name="T30" fmla="*/ 0 w 17"/>
                <a:gd name="T31" fmla="*/ 0 h 51"/>
                <a:gd name="T32" fmla="*/ 0 w 17"/>
                <a:gd name="T33" fmla="*/ 0 h 51"/>
                <a:gd name="T34" fmla="*/ 0 w 17"/>
                <a:gd name="T35" fmla="*/ 0 h 51"/>
                <a:gd name="T36" fmla="*/ 0 w 17"/>
                <a:gd name="T37" fmla="*/ 0 h 51"/>
                <a:gd name="T38" fmla="*/ 0 w 17"/>
                <a:gd name="T39" fmla="*/ 0 h 51"/>
                <a:gd name="T40" fmla="*/ 0 w 17"/>
                <a:gd name="T41" fmla="*/ 0 h 51"/>
                <a:gd name="T42" fmla="*/ 0 w 17"/>
                <a:gd name="T43" fmla="*/ 0 h 51"/>
                <a:gd name="T44" fmla="*/ 0 w 17"/>
                <a:gd name="T45" fmla="*/ 0 h 51"/>
                <a:gd name="T46" fmla="*/ 0 w 17"/>
                <a:gd name="T47" fmla="*/ 0 h 51"/>
                <a:gd name="T48" fmla="*/ 0 w 17"/>
                <a:gd name="T49" fmla="*/ 0 h 51"/>
                <a:gd name="T50" fmla="*/ 0 w 17"/>
                <a:gd name="T51" fmla="*/ 0 h 51"/>
                <a:gd name="T52" fmla="*/ 0 w 17"/>
                <a:gd name="T53" fmla="*/ 0 h 51"/>
                <a:gd name="T54" fmla="*/ 0 w 17"/>
                <a:gd name="T55" fmla="*/ 0 h 51"/>
                <a:gd name="T56" fmla="*/ 0 w 17"/>
                <a:gd name="T57" fmla="*/ 0 h 51"/>
                <a:gd name="T58" fmla="*/ 0 w 17"/>
                <a:gd name="T59" fmla="*/ 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 h="51">
                  <a:moveTo>
                    <a:pt x="5" y="51"/>
                  </a:moveTo>
                  <a:lnTo>
                    <a:pt x="3" y="47"/>
                  </a:lnTo>
                  <a:lnTo>
                    <a:pt x="1" y="45"/>
                  </a:lnTo>
                  <a:lnTo>
                    <a:pt x="0" y="41"/>
                  </a:lnTo>
                  <a:lnTo>
                    <a:pt x="0" y="38"/>
                  </a:lnTo>
                  <a:lnTo>
                    <a:pt x="0" y="35"/>
                  </a:lnTo>
                  <a:lnTo>
                    <a:pt x="0" y="32"/>
                  </a:lnTo>
                  <a:lnTo>
                    <a:pt x="1" y="28"/>
                  </a:lnTo>
                  <a:lnTo>
                    <a:pt x="1" y="26"/>
                  </a:lnTo>
                  <a:lnTo>
                    <a:pt x="3" y="22"/>
                  </a:lnTo>
                  <a:lnTo>
                    <a:pt x="4" y="18"/>
                  </a:lnTo>
                  <a:lnTo>
                    <a:pt x="5" y="16"/>
                  </a:lnTo>
                  <a:lnTo>
                    <a:pt x="6" y="14"/>
                  </a:lnTo>
                  <a:lnTo>
                    <a:pt x="9" y="8"/>
                  </a:lnTo>
                  <a:lnTo>
                    <a:pt x="11" y="2"/>
                  </a:lnTo>
                  <a:lnTo>
                    <a:pt x="15" y="0"/>
                  </a:lnTo>
                  <a:lnTo>
                    <a:pt x="17" y="3"/>
                  </a:lnTo>
                  <a:lnTo>
                    <a:pt x="15" y="8"/>
                  </a:lnTo>
                  <a:lnTo>
                    <a:pt x="13" y="14"/>
                  </a:lnTo>
                  <a:lnTo>
                    <a:pt x="11" y="18"/>
                  </a:lnTo>
                  <a:lnTo>
                    <a:pt x="10" y="24"/>
                  </a:lnTo>
                  <a:lnTo>
                    <a:pt x="9" y="29"/>
                  </a:lnTo>
                  <a:lnTo>
                    <a:pt x="7" y="35"/>
                  </a:lnTo>
                  <a:lnTo>
                    <a:pt x="7" y="39"/>
                  </a:lnTo>
                  <a:lnTo>
                    <a:pt x="7" y="41"/>
                  </a:lnTo>
                  <a:lnTo>
                    <a:pt x="7" y="45"/>
                  </a:lnTo>
                  <a:lnTo>
                    <a:pt x="9" y="47"/>
                  </a:lnTo>
                  <a:lnTo>
                    <a:pt x="9" y="51"/>
                  </a:lnTo>
                  <a:lnTo>
                    <a:pt x="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96" name="Freeform 1315"/>
            <p:cNvSpPr>
              <a:spLocks/>
            </p:cNvSpPr>
            <p:nvPr/>
          </p:nvSpPr>
          <p:spPr bwMode="auto">
            <a:xfrm>
              <a:off x="3682" y="2111"/>
              <a:ext cx="14" cy="9"/>
            </a:xfrm>
            <a:custGeom>
              <a:avLst/>
              <a:gdLst>
                <a:gd name="T0" fmla="*/ 0 w 55"/>
                <a:gd name="T1" fmla="*/ 0 h 34"/>
                <a:gd name="T2" fmla="*/ 0 w 55"/>
                <a:gd name="T3" fmla="*/ 0 h 34"/>
                <a:gd name="T4" fmla="*/ 0 w 55"/>
                <a:gd name="T5" fmla="*/ 0 h 34"/>
                <a:gd name="T6" fmla="*/ 0 w 55"/>
                <a:gd name="T7" fmla="*/ 0 h 34"/>
                <a:gd name="T8" fmla="*/ 0 w 55"/>
                <a:gd name="T9" fmla="*/ 0 h 34"/>
                <a:gd name="T10" fmla="*/ 0 w 55"/>
                <a:gd name="T11" fmla="*/ 0 h 34"/>
                <a:gd name="T12" fmla="*/ 0 w 55"/>
                <a:gd name="T13" fmla="*/ 0 h 34"/>
                <a:gd name="T14" fmla="*/ 0 w 55"/>
                <a:gd name="T15" fmla="*/ 0 h 34"/>
                <a:gd name="T16" fmla="*/ 0 w 55"/>
                <a:gd name="T17" fmla="*/ 0 h 34"/>
                <a:gd name="T18" fmla="*/ 0 w 55"/>
                <a:gd name="T19" fmla="*/ 0 h 34"/>
                <a:gd name="T20" fmla="*/ 0 w 55"/>
                <a:gd name="T21" fmla="*/ 0 h 34"/>
                <a:gd name="T22" fmla="*/ 0 w 55"/>
                <a:gd name="T23" fmla="*/ 0 h 34"/>
                <a:gd name="T24" fmla="*/ 0 w 55"/>
                <a:gd name="T25" fmla="*/ 0 h 34"/>
                <a:gd name="T26" fmla="*/ 0 w 55"/>
                <a:gd name="T27" fmla="*/ 0 h 34"/>
                <a:gd name="T28" fmla="*/ 0 w 55"/>
                <a:gd name="T29" fmla="*/ 0 h 34"/>
                <a:gd name="T30" fmla="*/ 0 w 55"/>
                <a:gd name="T31" fmla="*/ 0 h 34"/>
                <a:gd name="T32" fmla="*/ 0 w 55"/>
                <a:gd name="T33" fmla="*/ 0 h 34"/>
                <a:gd name="T34" fmla="*/ 0 w 55"/>
                <a:gd name="T35" fmla="*/ 0 h 34"/>
                <a:gd name="T36" fmla="*/ 0 w 55"/>
                <a:gd name="T37" fmla="*/ 0 h 34"/>
                <a:gd name="T38" fmla="*/ 0 w 55"/>
                <a:gd name="T39" fmla="*/ 0 h 34"/>
                <a:gd name="T40" fmla="*/ 0 w 55"/>
                <a:gd name="T41" fmla="*/ 0 h 34"/>
                <a:gd name="T42" fmla="*/ 0 w 55"/>
                <a:gd name="T43" fmla="*/ 0 h 34"/>
                <a:gd name="T44" fmla="*/ 0 w 55"/>
                <a:gd name="T45" fmla="*/ 0 h 34"/>
                <a:gd name="T46" fmla="*/ 0 w 55"/>
                <a:gd name="T47" fmla="*/ 0 h 34"/>
                <a:gd name="T48" fmla="*/ 0 w 55"/>
                <a:gd name="T49" fmla="*/ 0 h 34"/>
                <a:gd name="T50" fmla="*/ 0 w 55"/>
                <a:gd name="T51" fmla="*/ 0 h 34"/>
                <a:gd name="T52" fmla="*/ 0 w 55"/>
                <a:gd name="T53" fmla="*/ 0 h 34"/>
                <a:gd name="T54" fmla="*/ 0 w 55"/>
                <a:gd name="T55" fmla="*/ 0 h 34"/>
                <a:gd name="T56" fmla="*/ 0 w 55"/>
                <a:gd name="T57" fmla="*/ 0 h 34"/>
                <a:gd name="T58" fmla="*/ 0 w 55"/>
                <a:gd name="T59" fmla="*/ 0 h 34"/>
                <a:gd name="T60" fmla="*/ 0 w 55"/>
                <a:gd name="T61" fmla="*/ 0 h 34"/>
                <a:gd name="T62" fmla="*/ 0 w 55"/>
                <a:gd name="T63" fmla="*/ 0 h 34"/>
                <a:gd name="T64" fmla="*/ 0 w 55"/>
                <a:gd name="T65" fmla="*/ 0 h 34"/>
                <a:gd name="T66" fmla="*/ 0 w 55"/>
                <a:gd name="T67" fmla="*/ 0 h 34"/>
                <a:gd name="T68" fmla="*/ 0 w 55"/>
                <a:gd name="T69" fmla="*/ 0 h 34"/>
                <a:gd name="T70" fmla="*/ 0 w 55"/>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 h="34">
                  <a:moveTo>
                    <a:pt x="3" y="6"/>
                  </a:moveTo>
                  <a:lnTo>
                    <a:pt x="0" y="1"/>
                  </a:lnTo>
                  <a:lnTo>
                    <a:pt x="1" y="0"/>
                  </a:lnTo>
                  <a:lnTo>
                    <a:pt x="4" y="0"/>
                  </a:lnTo>
                  <a:lnTo>
                    <a:pt x="6" y="1"/>
                  </a:lnTo>
                  <a:lnTo>
                    <a:pt x="10" y="4"/>
                  </a:lnTo>
                  <a:lnTo>
                    <a:pt x="14" y="8"/>
                  </a:lnTo>
                  <a:lnTo>
                    <a:pt x="19" y="12"/>
                  </a:lnTo>
                  <a:lnTo>
                    <a:pt x="23" y="14"/>
                  </a:lnTo>
                  <a:lnTo>
                    <a:pt x="24" y="15"/>
                  </a:lnTo>
                  <a:lnTo>
                    <a:pt x="28" y="18"/>
                  </a:lnTo>
                  <a:lnTo>
                    <a:pt x="31" y="20"/>
                  </a:lnTo>
                  <a:lnTo>
                    <a:pt x="36" y="21"/>
                  </a:lnTo>
                  <a:lnTo>
                    <a:pt x="40" y="24"/>
                  </a:lnTo>
                  <a:lnTo>
                    <a:pt x="44" y="25"/>
                  </a:lnTo>
                  <a:lnTo>
                    <a:pt x="48" y="27"/>
                  </a:lnTo>
                  <a:lnTo>
                    <a:pt x="53" y="30"/>
                  </a:lnTo>
                  <a:lnTo>
                    <a:pt x="54" y="31"/>
                  </a:lnTo>
                  <a:lnTo>
                    <a:pt x="55" y="32"/>
                  </a:lnTo>
                  <a:lnTo>
                    <a:pt x="54" y="33"/>
                  </a:lnTo>
                  <a:lnTo>
                    <a:pt x="52" y="34"/>
                  </a:lnTo>
                  <a:lnTo>
                    <a:pt x="48" y="33"/>
                  </a:lnTo>
                  <a:lnTo>
                    <a:pt x="44" y="32"/>
                  </a:lnTo>
                  <a:lnTo>
                    <a:pt x="40" y="31"/>
                  </a:lnTo>
                  <a:lnTo>
                    <a:pt x="37" y="30"/>
                  </a:lnTo>
                  <a:lnTo>
                    <a:pt x="34" y="28"/>
                  </a:lnTo>
                  <a:lnTo>
                    <a:pt x="30" y="26"/>
                  </a:lnTo>
                  <a:lnTo>
                    <a:pt x="26" y="25"/>
                  </a:lnTo>
                  <a:lnTo>
                    <a:pt x="23" y="24"/>
                  </a:lnTo>
                  <a:lnTo>
                    <a:pt x="20" y="21"/>
                  </a:lnTo>
                  <a:lnTo>
                    <a:pt x="17" y="19"/>
                  </a:lnTo>
                  <a:lnTo>
                    <a:pt x="14" y="16"/>
                  </a:lnTo>
                  <a:lnTo>
                    <a:pt x="12" y="15"/>
                  </a:lnTo>
                  <a:lnTo>
                    <a:pt x="6" y="10"/>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97" name="Freeform 1316"/>
            <p:cNvSpPr>
              <a:spLocks/>
            </p:cNvSpPr>
            <p:nvPr/>
          </p:nvSpPr>
          <p:spPr bwMode="auto">
            <a:xfrm>
              <a:off x="3684" y="2111"/>
              <a:ext cx="9" cy="11"/>
            </a:xfrm>
            <a:custGeom>
              <a:avLst/>
              <a:gdLst>
                <a:gd name="T0" fmla="*/ 0 w 33"/>
                <a:gd name="T1" fmla="*/ 0 h 45"/>
                <a:gd name="T2" fmla="*/ 0 w 33"/>
                <a:gd name="T3" fmla="*/ 0 h 45"/>
                <a:gd name="T4" fmla="*/ 0 w 33"/>
                <a:gd name="T5" fmla="*/ 0 h 45"/>
                <a:gd name="T6" fmla="*/ 0 w 33"/>
                <a:gd name="T7" fmla="*/ 0 h 45"/>
                <a:gd name="T8" fmla="*/ 0 w 33"/>
                <a:gd name="T9" fmla="*/ 0 h 45"/>
                <a:gd name="T10" fmla="*/ 0 w 33"/>
                <a:gd name="T11" fmla="*/ 0 h 45"/>
                <a:gd name="T12" fmla="*/ 0 w 33"/>
                <a:gd name="T13" fmla="*/ 0 h 45"/>
                <a:gd name="T14" fmla="*/ 0 w 33"/>
                <a:gd name="T15" fmla="*/ 0 h 45"/>
                <a:gd name="T16" fmla="*/ 0 w 33"/>
                <a:gd name="T17" fmla="*/ 0 h 45"/>
                <a:gd name="T18" fmla="*/ 0 w 33"/>
                <a:gd name="T19" fmla="*/ 0 h 45"/>
                <a:gd name="T20" fmla="*/ 0 w 33"/>
                <a:gd name="T21" fmla="*/ 0 h 45"/>
                <a:gd name="T22" fmla="*/ 0 w 33"/>
                <a:gd name="T23" fmla="*/ 0 h 45"/>
                <a:gd name="T24" fmla="*/ 0 w 33"/>
                <a:gd name="T25" fmla="*/ 0 h 45"/>
                <a:gd name="T26" fmla="*/ 0 w 33"/>
                <a:gd name="T27" fmla="*/ 0 h 45"/>
                <a:gd name="T28" fmla="*/ 0 w 33"/>
                <a:gd name="T29" fmla="*/ 0 h 45"/>
                <a:gd name="T30" fmla="*/ 0 w 33"/>
                <a:gd name="T31" fmla="*/ 0 h 45"/>
                <a:gd name="T32" fmla="*/ 0 w 33"/>
                <a:gd name="T33" fmla="*/ 0 h 45"/>
                <a:gd name="T34" fmla="*/ 0 w 33"/>
                <a:gd name="T35" fmla="*/ 0 h 45"/>
                <a:gd name="T36" fmla="*/ 0 w 33"/>
                <a:gd name="T37" fmla="*/ 0 h 45"/>
                <a:gd name="T38" fmla="*/ 0 w 33"/>
                <a:gd name="T39" fmla="*/ 0 h 45"/>
                <a:gd name="T40" fmla="*/ 0 w 33"/>
                <a:gd name="T41" fmla="*/ 0 h 45"/>
                <a:gd name="T42" fmla="*/ 0 w 33"/>
                <a:gd name="T43" fmla="*/ 0 h 45"/>
                <a:gd name="T44" fmla="*/ 0 w 33"/>
                <a:gd name="T45" fmla="*/ 0 h 45"/>
                <a:gd name="T46" fmla="*/ 0 w 33"/>
                <a:gd name="T47" fmla="*/ 0 h 45"/>
                <a:gd name="T48" fmla="*/ 0 w 33"/>
                <a:gd name="T49" fmla="*/ 0 h 45"/>
                <a:gd name="T50" fmla="*/ 0 w 33"/>
                <a:gd name="T51" fmla="*/ 0 h 45"/>
                <a:gd name="T52" fmla="*/ 0 w 33"/>
                <a:gd name="T53" fmla="*/ 0 h 45"/>
                <a:gd name="T54" fmla="*/ 0 w 33"/>
                <a:gd name="T55" fmla="*/ 0 h 45"/>
                <a:gd name="T56" fmla="*/ 0 w 33"/>
                <a:gd name="T57" fmla="*/ 0 h 45"/>
                <a:gd name="T58" fmla="*/ 0 w 33"/>
                <a:gd name="T59" fmla="*/ 0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 h="45">
                  <a:moveTo>
                    <a:pt x="33" y="3"/>
                  </a:moveTo>
                  <a:lnTo>
                    <a:pt x="33" y="6"/>
                  </a:lnTo>
                  <a:lnTo>
                    <a:pt x="33" y="10"/>
                  </a:lnTo>
                  <a:lnTo>
                    <a:pt x="32" y="13"/>
                  </a:lnTo>
                  <a:lnTo>
                    <a:pt x="31" y="16"/>
                  </a:lnTo>
                  <a:lnTo>
                    <a:pt x="29" y="18"/>
                  </a:lnTo>
                  <a:lnTo>
                    <a:pt x="27" y="22"/>
                  </a:lnTo>
                  <a:lnTo>
                    <a:pt x="26" y="24"/>
                  </a:lnTo>
                  <a:lnTo>
                    <a:pt x="24" y="28"/>
                  </a:lnTo>
                  <a:lnTo>
                    <a:pt x="19" y="31"/>
                  </a:lnTo>
                  <a:lnTo>
                    <a:pt x="14" y="36"/>
                  </a:lnTo>
                  <a:lnTo>
                    <a:pt x="9" y="40"/>
                  </a:lnTo>
                  <a:lnTo>
                    <a:pt x="5" y="45"/>
                  </a:lnTo>
                  <a:lnTo>
                    <a:pt x="2" y="45"/>
                  </a:lnTo>
                  <a:lnTo>
                    <a:pt x="1" y="43"/>
                  </a:lnTo>
                  <a:lnTo>
                    <a:pt x="0" y="41"/>
                  </a:lnTo>
                  <a:lnTo>
                    <a:pt x="1" y="40"/>
                  </a:lnTo>
                  <a:lnTo>
                    <a:pt x="6" y="36"/>
                  </a:lnTo>
                  <a:lnTo>
                    <a:pt x="11" y="33"/>
                  </a:lnTo>
                  <a:lnTo>
                    <a:pt x="14" y="28"/>
                  </a:lnTo>
                  <a:lnTo>
                    <a:pt x="18" y="24"/>
                  </a:lnTo>
                  <a:lnTo>
                    <a:pt x="21" y="19"/>
                  </a:lnTo>
                  <a:lnTo>
                    <a:pt x="25" y="15"/>
                  </a:lnTo>
                  <a:lnTo>
                    <a:pt x="27" y="9"/>
                  </a:lnTo>
                  <a:lnTo>
                    <a:pt x="29" y="3"/>
                  </a:lnTo>
                  <a:lnTo>
                    <a:pt x="30" y="0"/>
                  </a:lnTo>
                  <a:lnTo>
                    <a:pt x="31" y="0"/>
                  </a:lnTo>
                  <a:lnTo>
                    <a:pt x="32" y="1"/>
                  </a:lnTo>
                  <a:lnTo>
                    <a:pt x="3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98" name="Freeform 1317"/>
            <p:cNvSpPr>
              <a:spLocks/>
            </p:cNvSpPr>
            <p:nvPr/>
          </p:nvSpPr>
          <p:spPr bwMode="auto">
            <a:xfrm>
              <a:off x="3663" y="2046"/>
              <a:ext cx="12" cy="10"/>
            </a:xfrm>
            <a:custGeom>
              <a:avLst/>
              <a:gdLst>
                <a:gd name="T0" fmla="*/ 0 w 50"/>
                <a:gd name="T1" fmla="*/ 0 h 41"/>
                <a:gd name="T2" fmla="*/ 0 w 50"/>
                <a:gd name="T3" fmla="*/ 0 h 41"/>
                <a:gd name="T4" fmla="*/ 0 w 50"/>
                <a:gd name="T5" fmla="*/ 0 h 41"/>
                <a:gd name="T6" fmla="*/ 0 w 50"/>
                <a:gd name="T7" fmla="*/ 0 h 41"/>
                <a:gd name="T8" fmla="*/ 0 w 50"/>
                <a:gd name="T9" fmla="*/ 0 h 41"/>
                <a:gd name="T10" fmla="*/ 0 w 50"/>
                <a:gd name="T11" fmla="*/ 0 h 41"/>
                <a:gd name="T12" fmla="*/ 0 w 50"/>
                <a:gd name="T13" fmla="*/ 0 h 41"/>
                <a:gd name="T14" fmla="*/ 0 w 50"/>
                <a:gd name="T15" fmla="*/ 0 h 41"/>
                <a:gd name="T16" fmla="*/ 0 w 50"/>
                <a:gd name="T17" fmla="*/ 0 h 41"/>
                <a:gd name="T18" fmla="*/ 0 w 50"/>
                <a:gd name="T19" fmla="*/ 0 h 41"/>
                <a:gd name="T20" fmla="*/ 0 w 50"/>
                <a:gd name="T21" fmla="*/ 0 h 41"/>
                <a:gd name="T22" fmla="*/ 0 w 50"/>
                <a:gd name="T23" fmla="*/ 0 h 41"/>
                <a:gd name="T24" fmla="*/ 0 w 50"/>
                <a:gd name="T25" fmla="*/ 0 h 41"/>
                <a:gd name="T26" fmla="*/ 0 w 50"/>
                <a:gd name="T27" fmla="*/ 0 h 41"/>
                <a:gd name="T28" fmla="*/ 0 w 50"/>
                <a:gd name="T29" fmla="*/ 0 h 41"/>
                <a:gd name="T30" fmla="*/ 0 w 50"/>
                <a:gd name="T31" fmla="*/ 0 h 41"/>
                <a:gd name="T32" fmla="*/ 0 w 50"/>
                <a:gd name="T33" fmla="*/ 0 h 41"/>
                <a:gd name="T34" fmla="*/ 0 w 50"/>
                <a:gd name="T35" fmla="*/ 0 h 41"/>
                <a:gd name="T36" fmla="*/ 0 w 50"/>
                <a:gd name="T37" fmla="*/ 0 h 41"/>
                <a:gd name="T38" fmla="*/ 0 w 50"/>
                <a:gd name="T39" fmla="*/ 0 h 41"/>
                <a:gd name="T40" fmla="*/ 0 w 50"/>
                <a:gd name="T41" fmla="*/ 0 h 41"/>
                <a:gd name="T42" fmla="*/ 0 w 50"/>
                <a:gd name="T43" fmla="*/ 0 h 41"/>
                <a:gd name="T44" fmla="*/ 0 w 50"/>
                <a:gd name="T45" fmla="*/ 0 h 41"/>
                <a:gd name="T46" fmla="*/ 0 w 50"/>
                <a:gd name="T47" fmla="*/ 0 h 41"/>
                <a:gd name="T48" fmla="*/ 0 w 50"/>
                <a:gd name="T49" fmla="*/ 0 h 41"/>
                <a:gd name="T50" fmla="*/ 0 w 50"/>
                <a:gd name="T51" fmla="*/ 0 h 41"/>
                <a:gd name="T52" fmla="*/ 0 w 50"/>
                <a:gd name="T53" fmla="*/ 0 h 41"/>
                <a:gd name="T54" fmla="*/ 0 w 50"/>
                <a:gd name="T55" fmla="*/ 0 h 41"/>
                <a:gd name="T56" fmla="*/ 0 w 50"/>
                <a:gd name="T57" fmla="*/ 0 h 41"/>
                <a:gd name="T58" fmla="*/ 0 w 50"/>
                <a:gd name="T59" fmla="*/ 0 h 41"/>
                <a:gd name="T60" fmla="*/ 0 w 50"/>
                <a:gd name="T61" fmla="*/ 0 h 41"/>
                <a:gd name="T62" fmla="*/ 0 w 50"/>
                <a:gd name="T63" fmla="*/ 0 h 41"/>
                <a:gd name="T64" fmla="*/ 0 w 50"/>
                <a:gd name="T65" fmla="*/ 0 h 41"/>
                <a:gd name="T66" fmla="*/ 0 w 50"/>
                <a:gd name="T67" fmla="*/ 0 h 41"/>
                <a:gd name="T68" fmla="*/ 0 w 50"/>
                <a:gd name="T69" fmla="*/ 0 h 41"/>
                <a:gd name="T70" fmla="*/ 0 w 50"/>
                <a:gd name="T71" fmla="*/ 0 h 41"/>
                <a:gd name="T72" fmla="*/ 0 w 50"/>
                <a:gd name="T73" fmla="*/ 0 h 41"/>
                <a:gd name="T74" fmla="*/ 0 w 50"/>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41">
                  <a:moveTo>
                    <a:pt x="45" y="41"/>
                  </a:moveTo>
                  <a:lnTo>
                    <a:pt x="42" y="40"/>
                  </a:lnTo>
                  <a:lnTo>
                    <a:pt x="38" y="37"/>
                  </a:lnTo>
                  <a:lnTo>
                    <a:pt x="34" y="36"/>
                  </a:lnTo>
                  <a:lnTo>
                    <a:pt x="31" y="35"/>
                  </a:lnTo>
                  <a:lnTo>
                    <a:pt x="27" y="33"/>
                  </a:lnTo>
                  <a:lnTo>
                    <a:pt x="25" y="31"/>
                  </a:lnTo>
                  <a:lnTo>
                    <a:pt x="21" y="29"/>
                  </a:lnTo>
                  <a:lnTo>
                    <a:pt x="19" y="28"/>
                  </a:lnTo>
                  <a:lnTo>
                    <a:pt x="15" y="25"/>
                  </a:lnTo>
                  <a:lnTo>
                    <a:pt x="13" y="22"/>
                  </a:lnTo>
                  <a:lnTo>
                    <a:pt x="9" y="19"/>
                  </a:lnTo>
                  <a:lnTo>
                    <a:pt x="8" y="17"/>
                  </a:lnTo>
                  <a:lnTo>
                    <a:pt x="5" y="15"/>
                  </a:lnTo>
                  <a:lnTo>
                    <a:pt x="3" y="11"/>
                  </a:lnTo>
                  <a:lnTo>
                    <a:pt x="2" y="7"/>
                  </a:lnTo>
                  <a:lnTo>
                    <a:pt x="0" y="5"/>
                  </a:lnTo>
                  <a:lnTo>
                    <a:pt x="0" y="1"/>
                  </a:lnTo>
                  <a:lnTo>
                    <a:pt x="2" y="0"/>
                  </a:lnTo>
                  <a:lnTo>
                    <a:pt x="6" y="4"/>
                  </a:lnTo>
                  <a:lnTo>
                    <a:pt x="9" y="7"/>
                  </a:lnTo>
                  <a:lnTo>
                    <a:pt x="13" y="11"/>
                  </a:lnTo>
                  <a:lnTo>
                    <a:pt x="15" y="16"/>
                  </a:lnTo>
                  <a:lnTo>
                    <a:pt x="19" y="19"/>
                  </a:lnTo>
                  <a:lnTo>
                    <a:pt x="22" y="23"/>
                  </a:lnTo>
                  <a:lnTo>
                    <a:pt x="25" y="24"/>
                  </a:lnTo>
                  <a:lnTo>
                    <a:pt x="27" y="27"/>
                  </a:lnTo>
                  <a:lnTo>
                    <a:pt x="30" y="28"/>
                  </a:lnTo>
                  <a:lnTo>
                    <a:pt x="34" y="30"/>
                  </a:lnTo>
                  <a:lnTo>
                    <a:pt x="37" y="33"/>
                  </a:lnTo>
                  <a:lnTo>
                    <a:pt x="42" y="34"/>
                  </a:lnTo>
                  <a:lnTo>
                    <a:pt x="45" y="35"/>
                  </a:lnTo>
                  <a:lnTo>
                    <a:pt x="46" y="37"/>
                  </a:lnTo>
                  <a:lnTo>
                    <a:pt x="49" y="39"/>
                  </a:lnTo>
                  <a:lnTo>
                    <a:pt x="50" y="40"/>
                  </a:lnTo>
                  <a:lnTo>
                    <a:pt x="48" y="41"/>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99" name="Freeform 1318"/>
            <p:cNvSpPr>
              <a:spLocks/>
            </p:cNvSpPr>
            <p:nvPr/>
          </p:nvSpPr>
          <p:spPr bwMode="auto">
            <a:xfrm>
              <a:off x="3693" y="2104"/>
              <a:ext cx="23" cy="16"/>
            </a:xfrm>
            <a:custGeom>
              <a:avLst/>
              <a:gdLst>
                <a:gd name="T0" fmla="*/ 0 w 92"/>
                <a:gd name="T1" fmla="*/ 0 h 63"/>
                <a:gd name="T2" fmla="*/ 0 w 92"/>
                <a:gd name="T3" fmla="*/ 0 h 63"/>
                <a:gd name="T4" fmla="*/ 0 w 92"/>
                <a:gd name="T5" fmla="*/ 0 h 63"/>
                <a:gd name="T6" fmla="*/ 0 w 92"/>
                <a:gd name="T7" fmla="*/ 0 h 63"/>
                <a:gd name="T8" fmla="*/ 0 w 92"/>
                <a:gd name="T9" fmla="*/ 0 h 63"/>
                <a:gd name="T10" fmla="*/ 0 w 92"/>
                <a:gd name="T11" fmla="*/ 0 h 63"/>
                <a:gd name="T12" fmla="*/ 0 w 92"/>
                <a:gd name="T13" fmla="*/ 0 h 63"/>
                <a:gd name="T14" fmla="*/ 0 w 92"/>
                <a:gd name="T15" fmla="*/ 0 h 63"/>
                <a:gd name="T16" fmla="*/ 0 w 92"/>
                <a:gd name="T17" fmla="*/ 0 h 63"/>
                <a:gd name="T18" fmla="*/ 0 w 92"/>
                <a:gd name="T19" fmla="*/ 0 h 63"/>
                <a:gd name="T20" fmla="*/ 0 w 92"/>
                <a:gd name="T21" fmla="*/ 0 h 63"/>
                <a:gd name="T22" fmla="*/ 0 w 92"/>
                <a:gd name="T23" fmla="*/ 0 h 63"/>
                <a:gd name="T24" fmla="*/ 0 w 92"/>
                <a:gd name="T25" fmla="*/ 0 h 63"/>
                <a:gd name="T26" fmla="*/ 0 w 92"/>
                <a:gd name="T27" fmla="*/ 0 h 63"/>
                <a:gd name="T28" fmla="*/ 0 w 92"/>
                <a:gd name="T29" fmla="*/ 0 h 63"/>
                <a:gd name="T30" fmla="*/ 0 w 92"/>
                <a:gd name="T31" fmla="*/ 0 h 63"/>
                <a:gd name="T32" fmla="*/ 0 w 92"/>
                <a:gd name="T33" fmla="*/ 0 h 63"/>
                <a:gd name="T34" fmla="*/ 0 w 92"/>
                <a:gd name="T35" fmla="*/ 0 h 63"/>
                <a:gd name="T36" fmla="*/ 0 w 92"/>
                <a:gd name="T37" fmla="*/ 0 h 63"/>
                <a:gd name="T38" fmla="*/ 0 w 92"/>
                <a:gd name="T39" fmla="*/ 0 h 63"/>
                <a:gd name="T40" fmla="*/ 0 w 92"/>
                <a:gd name="T41" fmla="*/ 0 h 63"/>
                <a:gd name="T42" fmla="*/ 0 w 92"/>
                <a:gd name="T43" fmla="*/ 0 h 63"/>
                <a:gd name="T44" fmla="*/ 0 w 92"/>
                <a:gd name="T45" fmla="*/ 0 h 63"/>
                <a:gd name="T46" fmla="*/ 0 w 92"/>
                <a:gd name="T47" fmla="*/ 0 h 63"/>
                <a:gd name="T48" fmla="*/ 0 w 92"/>
                <a:gd name="T49" fmla="*/ 0 h 63"/>
                <a:gd name="T50" fmla="*/ 0 w 92"/>
                <a:gd name="T51" fmla="*/ 0 h 63"/>
                <a:gd name="T52" fmla="*/ 0 w 92"/>
                <a:gd name="T53" fmla="*/ 0 h 63"/>
                <a:gd name="T54" fmla="*/ 0 w 92"/>
                <a:gd name="T55" fmla="*/ 0 h 63"/>
                <a:gd name="T56" fmla="*/ 0 w 92"/>
                <a:gd name="T57" fmla="*/ 0 h 63"/>
                <a:gd name="T58" fmla="*/ 0 w 92"/>
                <a:gd name="T59" fmla="*/ 0 h 63"/>
                <a:gd name="T60" fmla="*/ 0 w 92"/>
                <a:gd name="T61" fmla="*/ 0 h 63"/>
                <a:gd name="T62" fmla="*/ 0 w 92"/>
                <a:gd name="T63" fmla="*/ 0 h 63"/>
                <a:gd name="T64" fmla="*/ 0 w 92"/>
                <a:gd name="T65" fmla="*/ 0 h 63"/>
                <a:gd name="T66" fmla="*/ 0 w 92"/>
                <a:gd name="T67" fmla="*/ 0 h 63"/>
                <a:gd name="T68" fmla="*/ 0 w 92"/>
                <a:gd name="T69" fmla="*/ 0 h 63"/>
                <a:gd name="T70" fmla="*/ 0 w 92"/>
                <a:gd name="T71" fmla="*/ 0 h 63"/>
                <a:gd name="T72" fmla="*/ 0 w 92"/>
                <a:gd name="T73" fmla="*/ 0 h 63"/>
                <a:gd name="T74" fmla="*/ 0 w 92"/>
                <a:gd name="T75" fmla="*/ 0 h 63"/>
                <a:gd name="T76" fmla="*/ 0 w 92"/>
                <a:gd name="T77" fmla="*/ 0 h 63"/>
                <a:gd name="T78" fmla="*/ 0 w 92"/>
                <a:gd name="T79" fmla="*/ 0 h 63"/>
                <a:gd name="T80" fmla="*/ 0 w 92"/>
                <a:gd name="T81" fmla="*/ 0 h 63"/>
                <a:gd name="T82" fmla="*/ 0 w 92"/>
                <a:gd name="T83" fmla="*/ 0 h 63"/>
                <a:gd name="T84" fmla="*/ 0 w 92"/>
                <a:gd name="T85" fmla="*/ 0 h 63"/>
                <a:gd name="T86" fmla="*/ 0 w 92"/>
                <a:gd name="T87" fmla="*/ 0 h 63"/>
                <a:gd name="T88" fmla="*/ 0 w 92"/>
                <a:gd name="T89" fmla="*/ 0 h 63"/>
                <a:gd name="T90" fmla="*/ 0 w 92"/>
                <a:gd name="T91" fmla="*/ 0 h 63"/>
                <a:gd name="T92" fmla="*/ 0 w 92"/>
                <a:gd name="T93" fmla="*/ 0 h 63"/>
                <a:gd name="T94" fmla="*/ 0 w 92"/>
                <a:gd name="T95" fmla="*/ 0 h 63"/>
                <a:gd name="T96" fmla="*/ 0 w 92"/>
                <a:gd name="T97" fmla="*/ 0 h 63"/>
                <a:gd name="T98" fmla="*/ 0 w 92"/>
                <a:gd name="T99" fmla="*/ 0 h 63"/>
                <a:gd name="T100" fmla="*/ 0 w 92"/>
                <a:gd name="T101" fmla="*/ 0 h 63"/>
                <a:gd name="T102" fmla="*/ 0 w 92"/>
                <a:gd name="T103" fmla="*/ 0 h 63"/>
                <a:gd name="T104" fmla="*/ 0 w 92"/>
                <a:gd name="T105" fmla="*/ 0 h 63"/>
                <a:gd name="T106" fmla="*/ 0 w 92"/>
                <a:gd name="T107" fmla="*/ 0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 h="63">
                  <a:moveTo>
                    <a:pt x="90" y="60"/>
                  </a:moveTo>
                  <a:lnTo>
                    <a:pt x="92" y="62"/>
                  </a:lnTo>
                  <a:lnTo>
                    <a:pt x="91" y="63"/>
                  </a:lnTo>
                  <a:lnTo>
                    <a:pt x="89" y="63"/>
                  </a:lnTo>
                  <a:lnTo>
                    <a:pt x="86" y="63"/>
                  </a:lnTo>
                  <a:lnTo>
                    <a:pt x="83" y="62"/>
                  </a:lnTo>
                  <a:lnTo>
                    <a:pt x="79" y="61"/>
                  </a:lnTo>
                  <a:lnTo>
                    <a:pt x="76" y="58"/>
                  </a:lnTo>
                  <a:lnTo>
                    <a:pt x="72" y="57"/>
                  </a:lnTo>
                  <a:lnTo>
                    <a:pt x="69" y="55"/>
                  </a:lnTo>
                  <a:lnTo>
                    <a:pt x="65" y="54"/>
                  </a:lnTo>
                  <a:lnTo>
                    <a:pt x="63" y="51"/>
                  </a:lnTo>
                  <a:lnTo>
                    <a:pt x="60" y="51"/>
                  </a:lnTo>
                  <a:lnTo>
                    <a:pt x="57" y="48"/>
                  </a:lnTo>
                  <a:lnTo>
                    <a:pt x="53" y="45"/>
                  </a:lnTo>
                  <a:lnTo>
                    <a:pt x="48" y="43"/>
                  </a:lnTo>
                  <a:lnTo>
                    <a:pt x="45" y="40"/>
                  </a:lnTo>
                  <a:lnTo>
                    <a:pt x="40" y="38"/>
                  </a:lnTo>
                  <a:lnTo>
                    <a:pt x="36" y="36"/>
                  </a:lnTo>
                  <a:lnTo>
                    <a:pt x="31" y="32"/>
                  </a:lnTo>
                  <a:lnTo>
                    <a:pt x="29" y="30"/>
                  </a:lnTo>
                  <a:lnTo>
                    <a:pt x="25" y="27"/>
                  </a:lnTo>
                  <a:lnTo>
                    <a:pt x="21" y="24"/>
                  </a:lnTo>
                  <a:lnTo>
                    <a:pt x="17" y="21"/>
                  </a:lnTo>
                  <a:lnTo>
                    <a:pt x="15" y="19"/>
                  </a:lnTo>
                  <a:lnTo>
                    <a:pt x="11" y="15"/>
                  </a:lnTo>
                  <a:lnTo>
                    <a:pt x="8" y="12"/>
                  </a:lnTo>
                  <a:lnTo>
                    <a:pt x="5" y="8"/>
                  </a:lnTo>
                  <a:lnTo>
                    <a:pt x="2" y="6"/>
                  </a:lnTo>
                  <a:lnTo>
                    <a:pt x="0" y="1"/>
                  </a:lnTo>
                  <a:lnTo>
                    <a:pt x="2" y="0"/>
                  </a:lnTo>
                  <a:lnTo>
                    <a:pt x="5" y="1"/>
                  </a:lnTo>
                  <a:lnTo>
                    <a:pt x="10" y="4"/>
                  </a:lnTo>
                  <a:lnTo>
                    <a:pt x="12" y="6"/>
                  </a:lnTo>
                  <a:lnTo>
                    <a:pt x="15" y="8"/>
                  </a:lnTo>
                  <a:lnTo>
                    <a:pt x="18" y="12"/>
                  </a:lnTo>
                  <a:lnTo>
                    <a:pt x="21" y="14"/>
                  </a:lnTo>
                  <a:lnTo>
                    <a:pt x="24" y="18"/>
                  </a:lnTo>
                  <a:lnTo>
                    <a:pt x="27" y="20"/>
                  </a:lnTo>
                  <a:lnTo>
                    <a:pt x="30" y="22"/>
                  </a:lnTo>
                  <a:lnTo>
                    <a:pt x="34" y="26"/>
                  </a:lnTo>
                  <a:lnTo>
                    <a:pt x="37" y="28"/>
                  </a:lnTo>
                  <a:lnTo>
                    <a:pt x="41" y="31"/>
                  </a:lnTo>
                  <a:lnTo>
                    <a:pt x="43" y="33"/>
                  </a:lnTo>
                  <a:lnTo>
                    <a:pt x="47" y="36"/>
                  </a:lnTo>
                  <a:lnTo>
                    <a:pt x="53" y="38"/>
                  </a:lnTo>
                  <a:lnTo>
                    <a:pt x="58" y="42"/>
                  </a:lnTo>
                  <a:lnTo>
                    <a:pt x="64" y="44"/>
                  </a:lnTo>
                  <a:lnTo>
                    <a:pt x="69" y="48"/>
                  </a:lnTo>
                  <a:lnTo>
                    <a:pt x="73" y="50"/>
                  </a:lnTo>
                  <a:lnTo>
                    <a:pt x="79" y="54"/>
                  </a:lnTo>
                  <a:lnTo>
                    <a:pt x="84" y="56"/>
                  </a:lnTo>
                  <a:lnTo>
                    <a:pt x="9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00" name="Freeform 1319"/>
            <p:cNvSpPr>
              <a:spLocks/>
            </p:cNvSpPr>
            <p:nvPr/>
          </p:nvSpPr>
          <p:spPr bwMode="auto">
            <a:xfrm>
              <a:off x="3705" y="2101"/>
              <a:ext cx="9" cy="19"/>
            </a:xfrm>
            <a:custGeom>
              <a:avLst/>
              <a:gdLst>
                <a:gd name="T0" fmla="*/ 0 w 38"/>
                <a:gd name="T1" fmla="*/ 0 h 78"/>
                <a:gd name="T2" fmla="*/ 0 w 38"/>
                <a:gd name="T3" fmla="*/ 0 h 78"/>
                <a:gd name="T4" fmla="*/ 0 w 38"/>
                <a:gd name="T5" fmla="*/ 0 h 78"/>
                <a:gd name="T6" fmla="*/ 0 w 38"/>
                <a:gd name="T7" fmla="*/ 0 h 78"/>
                <a:gd name="T8" fmla="*/ 0 w 38"/>
                <a:gd name="T9" fmla="*/ 0 h 78"/>
                <a:gd name="T10" fmla="*/ 0 w 38"/>
                <a:gd name="T11" fmla="*/ 0 h 78"/>
                <a:gd name="T12" fmla="*/ 0 w 38"/>
                <a:gd name="T13" fmla="*/ 0 h 78"/>
                <a:gd name="T14" fmla="*/ 0 w 38"/>
                <a:gd name="T15" fmla="*/ 0 h 78"/>
                <a:gd name="T16" fmla="*/ 0 w 38"/>
                <a:gd name="T17" fmla="*/ 0 h 78"/>
                <a:gd name="T18" fmla="*/ 0 w 38"/>
                <a:gd name="T19" fmla="*/ 0 h 78"/>
                <a:gd name="T20" fmla="*/ 0 w 38"/>
                <a:gd name="T21" fmla="*/ 0 h 78"/>
                <a:gd name="T22" fmla="*/ 0 w 38"/>
                <a:gd name="T23" fmla="*/ 0 h 78"/>
                <a:gd name="T24" fmla="*/ 0 w 38"/>
                <a:gd name="T25" fmla="*/ 0 h 78"/>
                <a:gd name="T26" fmla="*/ 0 w 38"/>
                <a:gd name="T27" fmla="*/ 0 h 78"/>
                <a:gd name="T28" fmla="*/ 0 w 38"/>
                <a:gd name="T29" fmla="*/ 0 h 78"/>
                <a:gd name="T30" fmla="*/ 0 w 38"/>
                <a:gd name="T31" fmla="*/ 0 h 78"/>
                <a:gd name="T32" fmla="*/ 0 w 38"/>
                <a:gd name="T33" fmla="*/ 0 h 78"/>
                <a:gd name="T34" fmla="*/ 0 w 38"/>
                <a:gd name="T35" fmla="*/ 0 h 78"/>
                <a:gd name="T36" fmla="*/ 0 w 38"/>
                <a:gd name="T37" fmla="*/ 0 h 78"/>
                <a:gd name="T38" fmla="*/ 0 w 38"/>
                <a:gd name="T39" fmla="*/ 0 h 78"/>
                <a:gd name="T40" fmla="*/ 0 w 38"/>
                <a:gd name="T41" fmla="*/ 0 h 78"/>
                <a:gd name="T42" fmla="*/ 0 w 38"/>
                <a:gd name="T43" fmla="*/ 0 h 78"/>
                <a:gd name="T44" fmla="*/ 0 w 38"/>
                <a:gd name="T45" fmla="*/ 0 h 78"/>
                <a:gd name="T46" fmla="*/ 0 w 38"/>
                <a:gd name="T47" fmla="*/ 0 h 78"/>
                <a:gd name="T48" fmla="*/ 0 w 38"/>
                <a:gd name="T49" fmla="*/ 0 h 78"/>
                <a:gd name="T50" fmla="*/ 0 w 38"/>
                <a:gd name="T51" fmla="*/ 0 h 78"/>
                <a:gd name="T52" fmla="*/ 0 w 38"/>
                <a:gd name="T53" fmla="*/ 0 h 78"/>
                <a:gd name="T54" fmla="*/ 0 w 38"/>
                <a:gd name="T55" fmla="*/ 0 h 78"/>
                <a:gd name="T56" fmla="*/ 0 w 38"/>
                <a:gd name="T57" fmla="*/ 0 h 78"/>
                <a:gd name="T58" fmla="*/ 0 w 38"/>
                <a:gd name="T59" fmla="*/ 0 h 78"/>
                <a:gd name="T60" fmla="*/ 0 w 38"/>
                <a:gd name="T61" fmla="*/ 0 h 78"/>
                <a:gd name="T62" fmla="*/ 0 w 38"/>
                <a:gd name="T63" fmla="*/ 0 h 78"/>
                <a:gd name="T64" fmla="*/ 0 w 38"/>
                <a:gd name="T65" fmla="*/ 0 h 78"/>
                <a:gd name="T66" fmla="*/ 0 w 38"/>
                <a:gd name="T67" fmla="*/ 0 h 78"/>
                <a:gd name="T68" fmla="*/ 0 w 38"/>
                <a:gd name="T69" fmla="*/ 0 h 78"/>
                <a:gd name="T70" fmla="*/ 0 w 38"/>
                <a:gd name="T71" fmla="*/ 0 h 78"/>
                <a:gd name="T72" fmla="*/ 0 w 38"/>
                <a:gd name="T73" fmla="*/ 0 h 78"/>
                <a:gd name="T74" fmla="*/ 0 w 38"/>
                <a:gd name="T75" fmla="*/ 0 h 78"/>
                <a:gd name="T76" fmla="*/ 0 w 38"/>
                <a:gd name="T77" fmla="*/ 0 h 78"/>
                <a:gd name="T78" fmla="*/ 0 w 38"/>
                <a:gd name="T79" fmla="*/ 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78">
                  <a:moveTo>
                    <a:pt x="38" y="2"/>
                  </a:moveTo>
                  <a:lnTo>
                    <a:pt x="37" y="7"/>
                  </a:lnTo>
                  <a:lnTo>
                    <a:pt x="37" y="12"/>
                  </a:lnTo>
                  <a:lnTo>
                    <a:pt x="36" y="17"/>
                  </a:lnTo>
                  <a:lnTo>
                    <a:pt x="35" y="23"/>
                  </a:lnTo>
                  <a:lnTo>
                    <a:pt x="32" y="27"/>
                  </a:lnTo>
                  <a:lnTo>
                    <a:pt x="31" y="32"/>
                  </a:lnTo>
                  <a:lnTo>
                    <a:pt x="29" y="38"/>
                  </a:lnTo>
                  <a:lnTo>
                    <a:pt x="28" y="43"/>
                  </a:lnTo>
                  <a:lnTo>
                    <a:pt x="25" y="48"/>
                  </a:lnTo>
                  <a:lnTo>
                    <a:pt x="22" y="53"/>
                  </a:lnTo>
                  <a:lnTo>
                    <a:pt x="19" y="57"/>
                  </a:lnTo>
                  <a:lnTo>
                    <a:pt x="17" y="62"/>
                  </a:lnTo>
                  <a:lnTo>
                    <a:pt x="13" y="66"/>
                  </a:lnTo>
                  <a:lnTo>
                    <a:pt x="11" y="71"/>
                  </a:lnTo>
                  <a:lnTo>
                    <a:pt x="7" y="74"/>
                  </a:lnTo>
                  <a:lnTo>
                    <a:pt x="4" y="78"/>
                  </a:lnTo>
                  <a:lnTo>
                    <a:pt x="0" y="78"/>
                  </a:lnTo>
                  <a:lnTo>
                    <a:pt x="0" y="75"/>
                  </a:lnTo>
                  <a:lnTo>
                    <a:pt x="2" y="71"/>
                  </a:lnTo>
                  <a:lnTo>
                    <a:pt x="6" y="66"/>
                  </a:lnTo>
                  <a:lnTo>
                    <a:pt x="8" y="61"/>
                  </a:lnTo>
                  <a:lnTo>
                    <a:pt x="12" y="56"/>
                  </a:lnTo>
                  <a:lnTo>
                    <a:pt x="14" y="51"/>
                  </a:lnTo>
                  <a:lnTo>
                    <a:pt x="18" y="47"/>
                  </a:lnTo>
                  <a:lnTo>
                    <a:pt x="19" y="43"/>
                  </a:lnTo>
                  <a:lnTo>
                    <a:pt x="20" y="41"/>
                  </a:lnTo>
                  <a:lnTo>
                    <a:pt x="23" y="37"/>
                  </a:lnTo>
                  <a:lnTo>
                    <a:pt x="24" y="35"/>
                  </a:lnTo>
                  <a:lnTo>
                    <a:pt x="25" y="30"/>
                  </a:lnTo>
                  <a:lnTo>
                    <a:pt x="26" y="25"/>
                  </a:lnTo>
                  <a:lnTo>
                    <a:pt x="28" y="21"/>
                  </a:lnTo>
                  <a:lnTo>
                    <a:pt x="29" y="18"/>
                  </a:lnTo>
                  <a:lnTo>
                    <a:pt x="30" y="13"/>
                  </a:lnTo>
                  <a:lnTo>
                    <a:pt x="31" y="9"/>
                  </a:lnTo>
                  <a:lnTo>
                    <a:pt x="32" y="6"/>
                  </a:lnTo>
                  <a:lnTo>
                    <a:pt x="34" y="2"/>
                  </a:lnTo>
                  <a:lnTo>
                    <a:pt x="36" y="0"/>
                  </a:lnTo>
                  <a:lnTo>
                    <a:pt x="3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01" name="Freeform 1320"/>
            <p:cNvSpPr>
              <a:spLocks/>
            </p:cNvSpPr>
            <p:nvPr/>
          </p:nvSpPr>
          <p:spPr bwMode="auto">
            <a:xfrm>
              <a:off x="3706" y="2103"/>
              <a:ext cx="19" cy="13"/>
            </a:xfrm>
            <a:custGeom>
              <a:avLst/>
              <a:gdLst>
                <a:gd name="T0" fmla="*/ 0 w 74"/>
                <a:gd name="T1" fmla="*/ 0 h 51"/>
                <a:gd name="T2" fmla="*/ 0 w 74"/>
                <a:gd name="T3" fmla="*/ 0 h 51"/>
                <a:gd name="T4" fmla="*/ 0 w 74"/>
                <a:gd name="T5" fmla="*/ 0 h 51"/>
                <a:gd name="T6" fmla="*/ 0 w 74"/>
                <a:gd name="T7" fmla="*/ 0 h 51"/>
                <a:gd name="T8" fmla="*/ 0 w 74"/>
                <a:gd name="T9" fmla="*/ 0 h 51"/>
                <a:gd name="T10" fmla="*/ 0 w 74"/>
                <a:gd name="T11" fmla="*/ 0 h 51"/>
                <a:gd name="T12" fmla="*/ 0 w 74"/>
                <a:gd name="T13" fmla="*/ 0 h 51"/>
                <a:gd name="T14" fmla="*/ 0 w 74"/>
                <a:gd name="T15" fmla="*/ 0 h 51"/>
                <a:gd name="T16" fmla="*/ 0 w 74"/>
                <a:gd name="T17" fmla="*/ 0 h 51"/>
                <a:gd name="T18" fmla="*/ 0 w 74"/>
                <a:gd name="T19" fmla="*/ 0 h 51"/>
                <a:gd name="T20" fmla="*/ 0 w 74"/>
                <a:gd name="T21" fmla="*/ 0 h 51"/>
                <a:gd name="T22" fmla="*/ 0 w 74"/>
                <a:gd name="T23" fmla="*/ 0 h 51"/>
                <a:gd name="T24" fmla="*/ 0 w 74"/>
                <a:gd name="T25" fmla="*/ 0 h 51"/>
                <a:gd name="T26" fmla="*/ 0 w 74"/>
                <a:gd name="T27" fmla="*/ 0 h 51"/>
                <a:gd name="T28" fmla="*/ 0 w 74"/>
                <a:gd name="T29" fmla="*/ 0 h 51"/>
                <a:gd name="T30" fmla="*/ 0 w 74"/>
                <a:gd name="T31" fmla="*/ 0 h 51"/>
                <a:gd name="T32" fmla="*/ 0 w 74"/>
                <a:gd name="T33" fmla="*/ 0 h 51"/>
                <a:gd name="T34" fmla="*/ 0 w 74"/>
                <a:gd name="T35" fmla="*/ 0 h 51"/>
                <a:gd name="T36" fmla="*/ 0 w 74"/>
                <a:gd name="T37" fmla="*/ 0 h 51"/>
                <a:gd name="T38" fmla="*/ 0 w 74"/>
                <a:gd name="T39" fmla="*/ 0 h 51"/>
                <a:gd name="T40" fmla="*/ 0 w 74"/>
                <a:gd name="T41" fmla="*/ 0 h 51"/>
                <a:gd name="T42" fmla="*/ 0 w 74"/>
                <a:gd name="T43" fmla="*/ 0 h 51"/>
                <a:gd name="T44" fmla="*/ 0 w 74"/>
                <a:gd name="T45" fmla="*/ 0 h 51"/>
                <a:gd name="T46" fmla="*/ 0 w 74"/>
                <a:gd name="T47" fmla="*/ 0 h 51"/>
                <a:gd name="T48" fmla="*/ 0 w 74"/>
                <a:gd name="T49" fmla="*/ 0 h 51"/>
                <a:gd name="T50" fmla="*/ 0 w 74"/>
                <a:gd name="T51" fmla="*/ 0 h 51"/>
                <a:gd name="T52" fmla="*/ 0 w 74"/>
                <a:gd name="T53" fmla="*/ 0 h 51"/>
                <a:gd name="T54" fmla="*/ 0 w 74"/>
                <a:gd name="T55" fmla="*/ 0 h 51"/>
                <a:gd name="T56" fmla="*/ 0 w 74"/>
                <a:gd name="T57" fmla="*/ 0 h 51"/>
                <a:gd name="T58" fmla="*/ 0 w 74"/>
                <a:gd name="T59" fmla="*/ 0 h 51"/>
                <a:gd name="T60" fmla="*/ 0 w 74"/>
                <a:gd name="T61" fmla="*/ 0 h 51"/>
                <a:gd name="T62" fmla="*/ 0 w 74"/>
                <a:gd name="T63" fmla="*/ 0 h 51"/>
                <a:gd name="T64" fmla="*/ 0 w 74"/>
                <a:gd name="T65" fmla="*/ 0 h 51"/>
                <a:gd name="T66" fmla="*/ 0 w 74"/>
                <a:gd name="T67" fmla="*/ 0 h 51"/>
                <a:gd name="T68" fmla="*/ 0 w 74"/>
                <a:gd name="T69" fmla="*/ 0 h 51"/>
                <a:gd name="T70" fmla="*/ 0 w 74"/>
                <a:gd name="T71" fmla="*/ 0 h 51"/>
                <a:gd name="T72" fmla="*/ 0 w 74"/>
                <a:gd name="T73" fmla="*/ 0 h 51"/>
                <a:gd name="T74" fmla="*/ 0 w 74"/>
                <a:gd name="T75" fmla="*/ 0 h 51"/>
                <a:gd name="T76" fmla="*/ 0 w 74"/>
                <a:gd name="T77" fmla="*/ 0 h 51"/>
                <a:gd name="T78" fmla="*/ 0 w 74"/>
                <a:gd name="T79" fmla="*/ 0 h 51"/>
                <a:gd name="T80" fmla="*/ 0 w 74"/>
                <a:gd name="T81" fmla="*/ 0 h 51"/>
                <a:gd name="T82" fmla="*/ 0 w 74"/>
                <a:gd name="T83" fmla="*/ 0 h 51"/>
                <a:gd name="T84" fmla="*/ 0 w 74"/>
                <a:gd name="T85" fmla="*/ 0 h 51"/>
                <a:gd name="T86" fmla="*/ 0 w 74"/>
                <a:gd name="T87" fmla="*/ 0 h 51"/>
                <a:gd name="T88" fmla="*/ 0 w 74"/>
                <a:gd name="T89" fmla="*/ 0 h 51"/>
                <a:gd name="T90" fmla="*/ 0 w 74"/>
                <a:gd name="T91" fmla="*/ 0 h 51"/>
                <a:gd name="T92" fmla="*/ 0 w 74"/>
                <a:gd name="T93" fmla="*/ 0 h 51"/>
                <a:gd name="T94" fmla="*/ 0 w 74"/>
                <a:gd name="T95" fmla="*/ 0 h 51"/>
                <a:gd name="T96" fmla="*/ 0 w 74"/>
                <a:gd name="T97" fmla="*/ 0 h 51"/>
                <a:gd name="T98" fmla="*/ 0 w 74"/>
                <a:gd name="T99" fmla="*/ 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 h="51">
                  <a:moveTo>
                    <a:pt x="73" y="47"/>
                  </a:moveTo>
                  <a:lnTo>
                    <a:pt x="74" y="48"/>
                  </a:lnTo>
                  <a:lnTo>
                    <a:pt x="74" y="51"/>
                  </a:lnTo>
                  <a:lnTo>
                    <a:pt x="72" y="51"/>
                  </a:lnTo>
                  <a:lnTo>
                    <a:pt x="68" y="51"/>
                  </a:lnTo>
                  <a:lnTo>
                    <a:pt x="65" y="48"/>
                  </a:lnTo>
                  <a:lnTo>
                    <a:pt x="62" y="48"/>
                  </a:lnTo>
                  <a:lnTo>
                    <a:pt x="58" y="46"/>
                  </a:lnTo>
                  <a:lnTo>
                    <a:pt x="55" y="45"/>
                  </a:lnTo>
                  <a:lnTo>
                    <a:pt x="52" y="43"/>
                  </a:lnTo>
                  <a:lnTo>
                    <a:pt x="48" y="42"/>
                  </a:lnTo>
                  <a:lnTo>
                    <a:pt x="46" y="40"/>
                  </a:lnTo>
                  <a:lnTo>
                    <a:pt x="44" y="40"/>
                  </a:lnTo>
                  <a:lnTo>
                    <a:pt x="41" y="37"/>
                  </a:lnTo>
                  <a:lnTo>
                    <a:pt x="37" y="36"/>
                  </a:lnTo>
                  <a:lnTo>
                    <a:pt x="34" y="34"/>
                  </a:lnTo>
                  <a:lnTo>
                    <a:pt x="30" y="33"/>
                  </a:lnTo>
                  <a:lnTo>
                    <a:pt x="28" y="30"/>
                  </a:lnTo>
                  <a:lnTo>
                    <a:pt x="24" y="28"/>
                  </a:lnTo>
                  <a:lnTo>
                    <a:pt x="21" y="27"/>
                  </a:lnTo>
                  <a:lnTo>
                    <a:pt x="18" y="25"/>
                  </a:lnTo>
                  <a:lnTo>
                    <a:pt x="15" y="23"/>
                  </a:lnTo>
                  <a:lnTo>
                    <a:pt x="12" y="21"/>
                  </a:lnTo>
                  <a:lnTo>
                    <a:pt x="10" y="18"/>
                  </a:lnTo>
                  <a:lnTo>
                    <a:pt x="7" y="16"/>
                  </a:lnTo>
                  <a:lnTo>
                    <a:pt x="5" y="13"/>
                  </a:lnTo>
                  <a:lnTo>
                    <a:pt x="3" y="11"/>
                  </a:lnTo>
                  <a:lnTo>
                    <a:pt x="1" y="7"/>
                  </a:lnTo>
                  <a:lnTo>
                    <a:pt x="0" y="4"/>
                  </a:lnTo>
                  <a:lnTo>
                    <a:pt x="0" y="1"/>
                  </a:lnTo>
                  <a:lnTo>
                    <a:pt x="3" y="0"/>
                  </a:lnTo>
                  <a:lnTo>
                    <a:pt x="5" y="3"/>
                  </a:lnTo>
                  <a:lnTo>
                    <a:pt x="9" y="6"/>
                  </a:lnTo>
                  <a:lnTo>
                    <a:pt x="10" y="9"/>
                  </a:lnTo>
                  <a:lnTo>
                    <a:pt x="13" y="11"/>
                  </a:lnTo>
                  <a:lnTo>
                    <a:pt x="17" y="15"/>
                  </a:lnTo>
                  <a:lnTo>
                    <a:pt x="21" y="18"/>
                  </a:lnTo>
                  <a:lnTo>
                    <a:pt x="24" y="21"/>
                  </a:lnTo>
                  <a:lnTo>
                    <a:pt x="28" y="23"/>
                  </a:lnTo>
                  <a:lnTo>
                    <a:pt x="30" y="25"/>
                  </a:lnTo>
                  <a:lnTo>
                    <a:pt x="34" y="28"/>
                  </a:lnTo>
                  <a:lnTo>
                    <a:pt x="38" y="29"/>
                  </a:lnTo>
                  <a:lnTo>
                    <a:pt x="43" y="33"/>
                  </a:lnTo>
                  <a:lnTo>
                    <a:pt x="48" y="34"/>
                  </a:lnTo>
                  <a:lnTo>
                    <a:pt x="53" y="37"/>
                  </a:lnTo>
                  <a:lnTo>
                    <a:pt x="58" y="40"/>
                  </a:lnTo>
                  <a:lnTo>
                    <a:pt x="62" y="42"/>
                  </a:lnTo>
                  <a:lnTo>
                    <a:pt x="67" y="45"/>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02" name="Freeform 1321"/>
            <p:cNvSpPr>
              <a:spLocks/>
            </p:cNvSpPr>
            <p:nvPr/>
          </p:nvSpPr>
          <p:spPr bwMode="auto">
            <a:xfrm>
              <a:off x="3721" y="2098"/>
              <a:ext cx="3" cy="11"/>
            </a:xfrm>
            <a:custGeom>
              <a:avLst/>
              <a:gdLst>
                <a:gd name="T0" fmla="*/ 0 w 12"/>
                <a:gd name="T1" fmla="*/ 0 h 45"/>
                <a:gd name="T2" fmla="*/ 0 w 12"/>
                <a:gd name="T3" fmla="*/ 0 h 45"/>
                <a:gd name="T4" fmla="*/ 0 w 12"/>
                <a:gd name="T5" fmla="*/ 0 h 45"/>
                <a:gd name="T6" fmla="*/ 0 w 12"/>
                <a:gd name="T7" fmla="*/ 0 h 45"/>
                <a:gd name="T8" fmla="*/ 0 w 12"/>
                <a:gd name="T9" fmla="*/ 0 h 45"/>
                <a:gd name="T10" fmla="*/ 0 w 12"/>
                <a:gd name="T11" fmla="*/ 0 h 45"/>
                <a:gd name="T12" fmla="*/ 0 w 12"/>
                <a:gd name="T13" fmla="*/ 0 h 45"/>
                <a:gd name="T14" fmla="*/ 0 w 12"/>
                <a:gd name="T15" fmla="*/ 0 h 45"/>
                <a:gd name="T16" fmla="*/ 0 w 12"/>
                <a:gd name="T17" fmla="*/ 0 h 45"/>
                <a:gd name="T18" fmla="*/ 0 w 12"/>
                <a:gd name="T19" fmla="*/ 0 h 45"/>
                <a:gd name="T20" fmla="*/ 0 w 12"/>
                <a:gd name="T21" fmla="*/ 0 h 45"/>
                <a:gd name="T22" fmla="*/ 0 w 12"/>
                <a:gd name="T23" fmla="*/ 0 h 45"/>
                <a:gd name="T24" fmla="*/ 0 w 12"/>
                <a:gd name="T25" fmla="*/ 0 h 45"/>
                <a:gd name="T26" fmla="*/ 0 w 12"/>
                <a:gd name="T27" fmla="*/ 0 h 45"/>
                <a:gd name="T28" fmla="*/ 0 w 12"/>
                <a:gd name="T29" fmla="*/ 0 h 45"/>
                <a:gd name="T30" fmla="*/ 0 w 12"/>
                <a:gd name="T31" fmla="*/ 0 h 45"/>
                <a:gd name="T32" fmla="*/ 0 w 12"/>
                <a:gd name="T33" fmla="*/ 0 h 45"/>
                <a:gd name="T34" fmla="*/ 0 w 12"/>
                <a:gd name="T35" fmla="*/ 0 h 45"/>
                <a:gd name="T36" fmla="*/ 0 w 12"/>
                <a:gd name="T37" fmla="*/ 0 h 45"/>
                <a:gd name="T38" fmla="*/ 0 w 12"/>
                <a:gd name="T39" fmla="*/ 0 h 45"/>
                <a:gd name="T40" fmla="*/ 0 w 12"/>
                <a:gd name="T41" fmla="*/ 0 h 45"/>
                <a:gd name="T42" fmla="*/ 0 w 12"/>
                <a:gd name="T43" fmla="*/ 0 h 45"/>
                <a:gd name="T44" fmla="*/ 0 w 12"/>
                <a:gd name="T45" fmla="*/ 0 h 45"/>
                <a:gd name="T46" fmla="*/ 0 w 12"/>
                <a:gd name="T47" fmla="*/ 0 h 45"/>
                <a:gd name="T48" fmla="*/ 0 w 12"/>
                <a:gd name="T49" fmla="*/ 0 h 45"/>
                <a:gd name="T50" fmla="*/ 0 w 12"/>
                <a:gd name="T51" fmla="*/ 0 h 45"/>
                <a:gd name="T52" fmla="*/ 0 w 12"/>
                <a:gd name="T53" fmla="*/ 0 h 45"/>
                <a:gd name="T54" fmla="*/ 0 w 12"/>
                <a:gd name="T55" fmla="*/ 0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 h="45">
                  <a:moveTo>
                    <a:pt x="10" y="1"/>
                  </a:moveTo>
                  <a:lnTo>
                    <a:pt x="12" y="7"/>
                  </a:lnTo>
                  <a:lnTo>
                    <a:pt x="12" y="13"/>
                  </a:lnTo>
                  <a:lnTo>
                    <a:pt x="12" y="18"/>
                  </a:lnTo>
                  <a:lnTo>
                    <a:pt x="12" y="24"/>
                  </a:lnTo>
                  <a:lnTo>
                    <a:pt x="10" y="30"/>
                  </a:lnTo>
                  <a:lnTo>
                    <a:pt x="9" y="35"/>
                  </a:lnTo>
                  <a:lnTo>
                    <a:pt x="7" y="41"/>
                  </a:lnTo>
                  <a:lnTo>
                    <a:pt x="4" y="45"/>
                  </a:lnTo>
                  <a:lnTo>
                    <a:pt x="1" y="44"/>
                  </a:lnTo>
                  <a:lnTo>
                    <a:pt x="0" y="42"/>
                  </a:lnTo>
                  <a:lnTo>
                    <a:pt x="1" y="37"/>
                  </a:lnTo>
                  <a:lnTo>
                    <a:pt x="3" y="33"/>
                  </a:lnTo>
                  <a:lnTo>
                    <a:pt x="4" y="30"/>
                  </a:lnTo>
                  <a:lnTo>
                    <a:pt x="6" y="26"/>
                  </a:lnTo>
                  <a:lnTo>
                    <a:pt x="6" y="23"/>
                  </a:lnTo>
                  <a:lnTo>
                    <a:pt x="7" y="20"/>
                  </a:lnTo>
                  <a:lnTo>
                    <a:pt x="6" y="15"/>
                  </a:lnTo>
                  <a:lnTo>
                    <a:pt x="6" y="12"/>
                  </a:lnTo>
                  <a:lnTo>
                    <a:pt x="6" y="9"/>
                  </a:lnTo>
                  <a:lnTo>
                    <a:pt x="6" y="7"/>
                  </a:lnTo>
                  <a:lnTo>
                    <a:pt x="6" y="3"/>
                  </a:lnTo>
                  <a:lnTo>
                    <a:pt x="6" y="1"/>
                  </a:lnTo>
                  <a:lnTo>
                    <a:pt x="7" y="0"/>
                  </a:lnTo>
                  <a:lnTo>
                    <a:pt x="8" y="0"/>
                  </a:lnTo>
                  <a:lnTo>
                    <a:pt x="9"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03" name="Freeform 1322"/>
            <p:cNvSpPr>
              <a:spLocks/>
            </p:cNvSpPr>
            <p:nvPr/>
          </p:nvSpPr>
          <p:spPr bwMode="auto">
            <a:xfrm>
              <a:off x="3662" y="2042"/>
              <a:ext cx="8" cy="12"/>
            </a:xfrm>
            <a:custGeom>
              <a:avLst/>
              <a:gdLst>
                <a:gd name="T0" fmla="*/ 0 w 33"/>
                <a:gd name="T1" fmla="*/ 0 h 46"/>
                <a:gd name="T2" fmla="*/ 0 w 33"/>
                <a:gd name="T3" fmla="*/ 0 h 46"/>
                <a:gd name="T4" fmla="*/ 0 w 33"/>
                <a:gd name="T5" fmla="*/ 0 h 46"/>
                <a:gd name="T6" fmla="*/ 0 w 33"/>
                <a:gd name="T7" fmla="*/ 0 h 46"/>
                <a:gd name="T8" fmla="*/ 0 w 33"/>
                <a:gd name="T9" fmla="*/ 0 h 46"/>
                <a:gd name="T10" fmla="*/ 0 w 33"/>
                <a:gd name="T11" fmla="*/ 0 h 46"/>
                <a:gd name="T12" fmla="*/ 0 w 33"/>
                <a:gd name="T13" fmla="*/ 0 h 46"/>
                <a:gd name="T14" fmla="*/ 0 w 33"/>
                <a:gd name="T15" fmla="*/ 0 h 46"/>
                <a:gd name="T16" fmla="*/ 0 w 33"/>
                <a:gd name="T17" fmla="*/ 0 h 46"/>
                <a:gd name="T18" fmla="*/ 0 w 33"/>
                <a:gd name="T19" fmla="*/ 0 h 46"/>
                <a:gd name="T20" fmla="*/ 0 w 33"/>
                <a:gd name="T21" fmla="*/ 0 h 46"/>
                <a:gd name="T22" fmla="*/ 0 w 33"/>
                <a:gd name="T23" fmla="*/ 0 h 46"/>
                <a:gd name="T24" fmla="*/ 0 w 33"/>
                <a:gd name="T25" fmla="*/ 0 h 46"/>
                <a:gd name="T26" fmla="*/ 0 w 33"/>
                <a:gd name="T27" fmla="*/ 0 h 46"/>
                <a:gd name="T28" fmla="*/ 0 w 33"/>
                <a:gd name="T29" fmla="*/ 0 h 46"/>
                <a:gd name="T30" fmla="*/ 0 w 33"/>
                <a:gd name="T31" fmla="*/ 0 h 46"/>
                <a:gd name="T32" fmla="*/ 0 w 33"/>
                <a:gd name="T33" fmla="*/ 0 h 46"/>
                <a:gd name="T34" fmla="*/ 0 w 33"/>
                <a:gd name="T35" fmla="*/ 0 h 46"/>
                <a:gd name="T36" fmla="*/ 0 w 33"/>
                <a:gd name="T37" fmla="*/ 0 h 46"/>
                <a:gd name="T38" fmla="*/ 0 w 33"/>
                <a:gd name="T39" fmla="*/ 0 h 46"/>
                <a:gd name="T40" fmla="*/ 0 w 33"/>
                <a:gd name="T41" fmla="*/ 0 h 46"/>
                <a:gd name="T42" fmla="*/ 0 w 33"/>
                <a:gd name="T43" fmla="*/ 0 h 46"/>
                <a:gd name="T44" fmla="*/ 0 w 33"/>
                <a:gd name="T45" fmla="*/ 0 h 46"/>
                <a:gd name="T46" fmla="*/ 0 w 33"/>
                <a:gd name="T47" fmla="*/ 0 h 46"/>
                <a:gd name="T48" fmla="*/ 0 w 33"/>
                <a:gd name="T49" fmla="*/ 0 h 46"/>
                <a:gd name="T50" fmla="*/ 0 w 33"/>
                <a:gd name="T51" fmla="*/ 0 h 46"/>
                <a:gd name="T52" fmla="*/ 0 w 33"/>
                <a:gd name="T53" fmla="*/ 0 h 46"/>
                <a:gd name="T54" fmla="*/ 0 w 33"/>
                <a:gd name="T55" fmla="*/ 0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46">
                  <a:moveTo>
                    <a:pt x="0" y="44"/>
                  </a:moveTo>
                  <a:lnTo>
                    <a:pt x="0" y="40"/>
                  </a:lnTo>
                  <a:lnTo>
                    <a:pt x="2" y="35"/>
                  </a:lnTo>
                  <a:lnTo>
                    <a:pt x="3" y="31"/>
                  </a:lnTo>
                  <a:lnTo>
                    <a:pt x="5" y="26"/>
                  </a:lnTo>
                  <a:lnTo>
                    <a:pt x="8" y="23"/>
                  </a:lnTo>
                  <a:lnTo>
                    <a:pt x="11" y="18"/>
                  </a:lnTo>
                  <a:lnTo>
                    <a:pt x="14" y="14"/>
                  </a:lnTo>
                  <a:lnTo>
                    <a:pt x="18" y="11"/>
                  </a:lnTo>
                  <a:lnTo>
                    <a:pt x="21" y="8"/>
                  </a:lnTo>
                  <a:lnTo>
                    <a:pt x="23" y="5"/>
                  </a:lnTo>
                  <a:lnTo>
                    <a:pt x="27" y="2"/>
                  </a:lnTo>
                  <a:lnTo>
                    <a:pt x="29" y="0"/>
                  </a:lnTo>
                  <a:lnTo>
                    <a:pt x="31" y="0"/>
                  </a:lnTo>
                  <a:lnTo>
                    <a:pt x="33" y="2"/>
                  </a:lnTo>
                  <a:lnTo>
                    <a:pt x="28" y="7"/>
                  </a:lnTo>
                  <a:lnTo>
                    <a:pt x="24" y="12"/>
                  </a:lnTo>
                  <a:lnTo>
                    <a:pt x="21" y="18"/>
                  </a:lnTo>
                  <a:lnTo>
                    <a:pt x="17" y="23"/>
                  </a:lnTo>
                  <a:lnTo>
                    <a:pt x="12" y="28"/>
                  </a:lnTo>
                  <a:lnTo>
                    <a:pt x="10" y="34"/>
                  </a:lnTo>
                  <a:lnTo>
                    <a:pt x="6" y="38"/>
                  </a:lnTo>
                  <a:lnTo>
                    <a:pt x="5" y="43"/>
                  </a:lnTo>
                  <a:lnTo>
                    <a:pt x="4" y="46"/>
                  </a:lnTo>
                  <a:lnTo>
                    <a:pt x="2" y="46"/>
                  </a:lnTo>
                  <a:lnTo>
                    <a:pt x="0" y="4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04" name="Freeform 1323"/>
            <p:cNvSpPr>
              <a:spLocks/>
            </p:cNvSpPr>
            <p:nvPr/>
          </p:nvSpPr>
          <p:spPr bwMode="auto">
            <a:xfrm>
              <a:off x="3661" y="2032"/>
              <a:ext cx="8" cy="9"/>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 h="38">
                  <a:moveTo>
                    <a:pt x="35" y="5"/>
                  </a:moveTo>
                  <a:lnTo>
                    <a:pt x="32" y="6"/>
                  </a:lnTo>
                  <a:lnTo>
                    <a:pt x="29" y="7"/>
                  </a:lnTo>
                  <a:lnTo>
                    <a:pt x="25" y="11"/>
                  </a:lnTo>
                  <a:lnTo>
                    <a:pt x="23" y="15"/>
                  </a:lnTo>
                  <a:lnTo>
                    <a:pt x="18" y="18"/>
                  </a:lnTo>
                  <a:lnTo>
                    <a:pt x="15" y="23"/>
                  </a:lnTo>
                  <a:lnTo>
                    <a:pt x="11" y="27"/>
                  </a:lnTo>
                  <a:lnTo>
                    <a:pt x="9" y="30"/>
                  </a:lnTo>
                  <a:lnTo>
                    <a:pt x="7" y="34"/>
                  </a:lnTo>
                  <a:lnTo>
                    <a:pt x="6" y="36"/>
                  </a:lnTo>
                  <a:lnTo>
                    <a:pt x="4" y="37"/>
                  </a:lnTo>
                  <a:lnTo>
                    <a:pt x="3" y="38"/>
                  </a:lnTo>
                  <a:lnTo>
                    <a:pt x="1" y="38"/>
                  </a:lnTo>
                  <a:lnTo>
                    <a:pt x="0" y="37"/>
                  </a:lnTo>
                  <a:lnTo>
                    <a:pt x="1" y="33"/>
                  </a:lnTo>
                  <a:lnTo>
                    <a:pt x="4" y="28"/>
                  </a:lnTo>
                  <a:lnTo>
                    <a:pt x="7" y="22"/>
                  </a:lnTo>
                  <a:lnTo>
                    <a:pt x="10" y="18"/>
                  </a:lnTo>
                  <a:lnTo>
                    <a:pt x="13" y="13"/>
                  </a:lnTo>
                  <a:lnTo>
                    <a:pt x="18" y="9"/>
                  </a:lnTo>
                  <a:lnTo>
                    <a:pt x="21" y="6"/>
                  </a:lnTo>
                  <a:lnTo>
                    <a:pt x="24" y="4"/>
                  </a:lnTo>
                  <a:lnTo>
                    <a:pt x="27" y="3"/>
                  </a:lnTo>
                  <a:lnTo>
                    <a:pt x="29" y="1"/>
                  </a:lnTo>
                  <a:lnTo>
                    <a:pt x="31" y="0"/>
                  </a:lnTo>
                  <a:lnTo>
                    <a:pt x="34" y="1"/>
                  </a:lnTo>
                  <a:lnTo>
                    <a:pt x="35" y="3"/>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05" name="Freeform 1324"/>
            <p:cNvSpPr>
              <a:spLocks/>
            </p:cNvSpPr>
            <p:nvPr/>
          </p:nvSpPr>
          <p:spPr bwMode="auto">
            <a:xfrm>
              <a:off x="3661" y="2033"/>
              <a:ext cx="7" cy="7"/>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w 25"/>
                <a:gd name="T17" fmla="*/ 0 h 29"/>
                <a:gd name="T18" fmla="*/ 0 w 25"/>
                <a:gd name="T19" fmla="*/ 0 h 29"/>
                <a:gd name="T20" fmla="*/ 0 w 25"/>
                <a:gd name="T21" fmla="*/ 0 h 29"/>
                <a:gd name="T22" fmla="*/ 0 w 25"/>
                <a:gd name="T23" fmla="*/ 0 h 29"/>
                <a:gd name="T24" fmla="*/ 0 w 25"/>
                <a:gd name="T25" fmla="*/ 0 h 29"/>
                <a:gd name="T26" fmla="*/ 0 w 25"/>
                <a:gd name="T27" fmla="*/ 0 h 29"/>
                <a:gd name="T28" fmla="*/ 0 w 25"/>
                <a:gd name="T29" fmla="*/ 0 h 29"/>
                <a:gd name="T30" fmla="*/ 0 w 25"/>
                <a:gd name="T31" fmla="*/ 0 h 29"/>
                <a:gd name="T32" fmla="*/ 0 w 25"/>
                <a:gd name="T33" fmla="*/ 0 h 29"/>
                <a:gd name="T34" fmla="*/ 0 w 25"/>
                <a:gd name="T35" fmla="*/ 0 h 29"/>
                <a:gd name="T36" fmla="*/ 0 w 25"/>
                <a:gd name="T37" fmla="*/ 0 h 29"/>
                <a:gd name="T38" fmla="*/ 0 w 25"/>
                <a:gd name="T39" fmla="*/ 0 h 29"/>
                <a:gd name="T40" fmla="*/ 0 w 25"/>
                <a:gd name="T41" fmla="*/ 0 h 29"/>
                <a:gd name="T42" fmla="*/ 0 w 25"/>
                <a:gd name="T43" fmla="*/ 0 h 29"/>
                <a:gd name="T44" fmla="*/ 0 w 25"/>
                <a:gd name="T45" fmla="*/ 0 h 29"/>
                <a:gd name="T46" fmla="*/ 0 w 25"/>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 h="29">
                  <a:moveTo>
                    <a:pt x="6" y="2"/>
                  </a:moveTo>
                  <a:lnTo>
                    <a:pt x="8" y="3"/>
                  </a:lnTo>
                  <a:lnTo>
                    <a:pt x="13" y="8"/>
                  </a:lnTo>
                  <a:lnTo>
                    <a:pt x="14" y="11"/>
                  </a:lnTo>
                  <a:lnTo>
                    <a:pt x="18" y="14"/>
                  </a:lnTo>
                  <a:lnTo>
                    <a:pt x="20" y="17"/>
                  </a:lnTo>
                  <a:lnTo>
                    <a:pt x="21" y="20"/>
                  </a:lnTo>
                  <a:lnTo>
                    <a:pt x="24" y="25"/>
                  </a:lnTo>
                  <a:lnTo>
                    <a:pt x="25" y="27"/>
                  </a:lnTo>
                  <a:lnTo>
                    <a:pt x="24" y="29"/>
                  </a:lnTo>
                  <a:lnTo>
                    <a:pt x="23" y="29"/>
                  </a:lnTo>
                  <a:lnTo>
                    <a:pt x="20" y="27"/>
                  </a:lnTo>
                  <a:lnTo>
                    <a:pt x="18" y="25"/>
                  </a:lnTo>
                  <a:lnTo>
                    <a:pt x="15" y="21"/>
                  </a:lnTo>
                  <a:lnTo>
                    <a:pt x="14" y="19"/>
                  </a:lnTo>
                  <a:lnTo>
                    <a:pt x="12" y="15"/>
                  </a:lnTo>
                  <a:lnTo>
                    <a:pt x="8" y="13"/>
                  </a:lnTo>
                  <a:lnTo>
                    <a:pt x="5" y="9"/>
                  </a:lnTo>
                  <a:lnTo>
                    <a:pt x="2" y="6"/>
                  </a:lnTo>
                  <a:lnTo>
                    <a:pt x="0" y="3"/>
                  </a:lnTo>
                  <a:lnTo>
                    <a:pt x="1" y="1"/>
                  </a:lnTo>
                  <a:lnTo>
                    <a:pt x="3"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06" name="Freeform 1325"/>
            <p:cNvSpPr>
              <a:spLocks/>
            </p:cNvSpPr>
            <p:nvPr/>
          </p:nvSpPr>
          <p:spPr bwMode="auto">
            <a:xfrm>
              <a:off x="3695" y="2099"/>
              <a:ext cx="7" cy="24"/>
            </a:xfrm>
            <a:custGeom>
              <a:avLst/>
              <a:gdLst>
                <a:gd name="T0" fmla="*/ 0 w 31"/>
                <a:gd name="T1" fmla="*/ 0 h 97"/>
                <a:gd name="T2" fmla="*/ 0 w 31"/>
                <a:gd name="T3" fmla="*/ 0 h 97"/>
                <a:gd name="T4" fmla="*/ 0 w 31"/>
                <a:gd name="T5" fmla="*/ 0 h 97"/>
                <a:gd name="T6" fmla="*/ 0 w 31"/>
                <a:gd name="T7" fmla="*/ 0 h 97"/>
                <a:gd name="T8" fmla="*/ 0 w 31"/>
                <a:gd name="T9" fmla="*/ 0 h 97"/>
                <a:gd name="T10" fmla="*/ 0 w 31"/>
                <a:gd name="T11" fmla="*/ 0 h 97"/>
                <a:gd name="T12" fmla="*/ 0 w 31"/>
                <a:gd name="T13" fmla="*/ 0 h 97"/>
                <a:gd name="T14" fmla="*/ 0 w 31"/>
                <a:gd name="T15" fmla="*/ 0 h 97"/>
                <a:gd name="T16" fmla="*/ 0 w 31"/>
                <a:gd name="T17" fmla="*/ 0 h 97"/>
                <a:gd name="T18" fmla="*/ 0 w 31"/>
                <a:gd name="T19" fmla="*/ 0 h 97"/>
                <a:gd name="T20" fmla="*/ 0 w 31"/>
                <a:gd name="T21" fmla="*/ 0 h 97"/>
                <a:gd name="T22" fmla="*/ 0 w 31"/>
                <a:gd name="T23" fmla="*/ 0 h 97"/>
                <a:gd name="T24" fmla="*/ 0 w 31"/>
                <a:gd name="T25" fmla="*/ 0 h 97"/>
                <a:gd name="T26" fmla="*/ 0 w 31"/>
                <a:gd name="T27" fmla="*/ 0 h 97"/>
                <a:gd name="T28" fmla="*/ 0 w 31"/>
                <a:gd name="T29" fmla="*/ 0 h 97"/>
                <a:gd name="T30" fmla="*/ 0 w 31"/>
                <a:gd name="T31" fmla="*/ 0 h 97"/>
                <a:gd name="T32" fmla="*/ 0 w 31"/>
                <a:gd name="T33" fmla="*/ 0 h 97"/>
                <a:gd name="T34" fmla="*/ 0 w 31"/>
                <a:gd name="T35" fmla="*/ 0 h 97"/>
                <a:gd name="T36" fmla="*/ 0 w 31"/>
                <a:gd name="T37" fmla="*/ 0 h 97"/>
                <a:gd name="T38" fmla="*/ 0 w 31"/>
                <a:gd name="T39" fmla="*/ 0 h 97"/>
                <a:gd name="T40" fmla="*/ 0 w 31"/>
                <a:gd name="T41" fmla="*/ 0 h 97"/>
                <a:gd name="T42" fmla="*/ 0 w 31"/>
                <a:gd name="T43" fmla="*/ 0 h 97"/>
                <a:gd name="T44" fmla="*/ 0 w 31"/>
                <a:gd name="T45" fmla="*/ 0 h 97"/>
                <a:gd name="T46" fmla="*/ 0 w 31"/>
                <a:gd name="T47" fmla="*/ 0 h 97"/>
                <a:gd name="T48" fmla="*/ 0 w 31"/>
                <a:gd name="T49" fmla="*/ 0 h 97"/>
                <a:gd name="T50" fmla="*/ 0 w 31"/>
                <a:gd name="T51" fmla="*/ 0 h 97"/>
                <a:gd name="T52" fmla="*/ 0 w 31"/>
                <a:gd name="T53" fmla="*/ 0 h 97"/>
                <a:gd name="T54" fmla="*/ 0 w 31"/>
                <a:gd name="T55" fmla="*/ 0 h 97"/>
                <a:gd name="T56" fmla="*/ 0 w 31"/>
                <a:gd name="T57" fmla="*/ 0 h 97"/>
                <a:gd name="T58" fmla="*/ 0 w 31"/>
                <a:gd name="T59" fmla="*/ 0 h 97"/>
                <a:gd name="T60" fmla="*/ 0 w 31"/>
                <a:gd name="T61" fmla="*/ 0 h 97"/>
                <a:gd name="T62" fmla="*/ 0 w 31"/>
                <a:gd name="T63" fmla="*/ 0 h 97"/>
                <a:gd name="T64" fmla="*/ 0 w 31"/>
                <a:gd name="T65" fmla="*/ 0 h 97"/>
                <a:gd name="T66" fmla="*/ 0 w 31"/>
                <a:gd name="T67" fmla="*/ 0 h 97"/>
                <a:gd name="T68" fmla="*/ 0 w 31"/>
                <a:gd name="T69" fmla="*/ 0 h 97"/>
                <a:gd name="T70" fmla="*/ 0 w 31"/>
                <a:gd name="T71" fmla="*/ 0 h 97"/>
                <a:gd name="T72" fmla="*/ 0 w 31"/>
                <a:gd name="T73" fmla="*/ 0 h 97"/>
                <a:gd name="T74" fmla="*/ 0 w 31"/>
                <a:gd name="T75" fmla="*/ 0 h 97"/>
                <a:gd name="T76" fmla="*/ 0 w 31"/>
                <a:gd name="T77" fmla="*/ 0 h 97"/>
                <a:gd name="T78" fmla="*/ 0 w 31"/>
                <a:gd name="T79" fmla="*/ 0 h 97"/>
                <a:gd name="T80" fmla="*/ 0 w 31"/>
                <a:gd name="T81" fmla="*/ 0 h 97"/>
                <a:gd name="T82" fmla="*/ 0 w 31"/>
                <a:gd name="T83" fmla="*/ 0 h 97"/>
                <a:gd name="T84" fmla="*/ 0 w 31"/>
                <a:gd name="T85" fmla="*/ 0 h 97"/>
                <a:gd name="T86" fmla="*/ 0 w 31"/>
                <a:gd name="T87" fmla="*/ 0 h 97"/>
                <a:gd name="T88" fmla="*/ 0 w 31"/>
                <a:gd name="T89" fmla="*/ 0 h 97"/>
                <a:gd name="T90" fmla="*/ 0 w 31"/>
                <a:gd name="T91" fmla="*/ 0 h 97"/>
                <a:gd name="T92" fmla="*/ 0 w 31"/>
                <a:gd name="T93" fmla="*/ 0 h 97"/>
                <a:gd name="T94" fmla="*/ 0 w 31"/>
                <a:gd name="T95" fmla="*/ 0 h 97"/>
                <a:gd name="T96" fmla="*/ 0 w 31"/>
                <a:gd name="T97" fmla="*/ 0 h 97"/>
                <a:gd name="T98" fmla="*/ 0 w 31"/>
                <a:gd name="T99" fmla="*/ 0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 h="97">
                  <a:moveTo>
                    <a:pt x="31" y="3"/>
                  </a:moveTo>
                  <a:lnTo>
                    <a:pt x="31" y="7"/>
                  </a:lnTo>
                  <a:lnTo>
                    <a:pt x="31" y="13"/>
                  </a:lnTo>
                  <a:lnTo>
                    <a:pt x="29" y="19"/>
                  </a:lnTo>
                  <a:lnTo>
                    <a:pt x="29" y="25"/>
                  </a:lnTo>
                  <a:lnTo>
                    <a:pt x="28" y="31"/>
                  </a:lnTo>
                  <a:lnTo>
                    <a:pt x="27" y="39"/>
                  </a:lnTo>
                  <a:lnTo>
                    <a:pt x="26" y="45"/>
                  </a:lnTo>
                  <a:lnTo>
                    <a:pt x="25" y="51"/>
                  </a:lnTo>
                  <a:lnTo>
                    <a:pt x="22" y="57"/>
                  </a:lnTo>
                  <a:lnTo>
                    <a:pt x="20" y="63"/>
                  </a:lnTo>
                  <a:lnTo>
                    <a:pt x="17" y="69"/>
                  </a:lnTo>
                  <a:lnTo>
                    <a:pt x="16" y="75"/>
                  </a:lnTo>
                  <a:lnTo>
                    <a:pt x="13" y="79"/>
                  </a:lnTo>
                  <a:lnTo>
                    <a:pt x="10" y="85"/>
                  </a:lnTo>
                  <a:lnTo>
                    <a:pt x="7" y="90"/>
                  </a:lnTo>
                  <a:lnTo>
                    <a:pt x="4" y="95"/>
                  </a:lnTo>
                  <a:lnTo>
                    <a:pt x="3" y="97"/>
                  </a:lnTo>
                  <a:lnTo>
                    <a:pt x="1" y="97"/>
                  </a:lnTo>
                  <a:lnTo>
                    <a:pt x="0" y="96"/>
                  </a:lnTo>
                  <a:lnTo>
                    <a:pt x="1" y="94"/>
                  </a:lnTo>
                  <a:lnTo>
                    <a:pt x="2" y="91"/>
                  </a:lnTo>
                  <a:lnTo>
                    <a:pt x="3" y="88"/>
                  </a:lnTo>
                  <a:lnTo>
                    <a:pt x="3" y="84"/>
                  </a:lnTo>
                  <a:lnTo>
                    <a:pt x="6" y="82"/>
                  </a:lnTo>
                  <a:lnTo>
                    <a:pt x="7" y="78"/>
                  </a:lnTo>
                  <a:lnTo>
                    <a:pt x="8" y="76"/>
                  </a:lnTo>
                  <a:lnTo>
                    <a:pt x="9" y="72"/>
                  </a:lnTo>
                  <a:lnTo>
                    <a:pt x="10" y="70"/>
                  </a:lnTo>
                  <a:lnTo>
                    <a:pt x="12" y="66"/>
                  </a:lnTo>
                  <a:lnTo>
                    <a:pt x="13" y="64"/>
                  </a:lnTo>
                  <a:lnTo>
                    <a:pt x="14" y="60"/>
                  </a:lnTo>
                  <a:lnTo>
                    <a:pt x="15" y="57"/>
                  </a:lnTo>
                  <a:lnTo>
                    <a:pt x="16" y="53"/>
                  </a:lnTo>
                  <a:lnTo>
                    <a:pt x="17" y="51"/>
                  </a:lnTo>
                  <a:lnTo>
                    <a:pt x="19" y="46"/>
                  </a:lnTo>
                  <a:lnTo>
                    <a:pt x="20" y="42"/>
                  </a:lnTo>
                  <a:lnTo>
                    <a:pt x="20" y="37"/>
                  </a:lnTo>
                  <a:lnTo>
                    <a:pt x="21" y="33"/>
                  </a:lnTo>
                  <a:lnTo>
                    <a:pt x="22" y="28"/>
                  </a:lnTo>
                  <a:lnTo>
                    <a:pt x="22" y="23"/>
                  </a:lnTo>
                  <a:lnTo>
                    <a:pt x="23" y="18"/>
                  </a:lnTo>
                  <a:lnTo>
                    <a:pt x="23" y="12"/>
                  </a:lnTo>
                  <a:lnTo>
                    <a:pt x="23" y="7"/>
                  </a:lnTo>
                  <a:lnTo>
                    <a:pt x="26" y="4"/>
                  </a:lnTo>
                  <a:lnTo>
                    <a:pt x="27" y="1"/>
                  </a:lnTo>
                  <a:lnTo>
                    <a:pt x="28" y="0"/>
                  </a:lnTo>
                  <a:lnTo>
                    <a:pt x="29" y="0"/>
                  </a:lnTo>
                  <a:lnTo>
                    <a:pt x="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07" name="Freeform 1326"/>
            <p:cNvSpPr>
              <a:spLocks/>
            </p:cNvSpPr>
            <p:nvPr/>
          </p:nvSpPr>
          <p:spPr bwMode="auto">
            <a:xfrm>
              <a:off x="3642" y="2086"/>
              <a:ext cx="2" cy="10"/>
            </a:xfrm>
            <a:custGeom>
              <a:avLst/>
              <a:gdLst>
                <a:gd name="T0" fmla="*/ 0 w 7"/>
                <a:gd name="T1" fmla="*/ 0 h 39"/>
                <a:gd name="T2" fmla="*/ 0 w 7"/>
                <a:gd name="T3" fmla="*/ 0 h 39"/>
                <a:gd name="T4" fmla="*/ 0 w 7"/>
                <a:gd name="T5" fmla="*/ 0 h 39"/>
                <a:gd name="T6" fmla="*/ 0 w 7"/>
                <a:gd name="T7" fmla="*/ 0 h 39"/>
                <a:gd name="T8" fmla="*/ 0 w 7"/>
                <a:gd name="T9" fmla="*/ 0 h 39"/>
                <a:gd name="T10" fmla="*/ 0 w 7"/>
                <a:gd name="T11" fmla="*/ 0 h 39"/>
                <a:gd name="T12" fmla="*/ 0 w 7"/>
                <a:gd name="T13" fmla="*/ 0 h 39"/>
                <a:gd name="T14" fmla="*/ 0 w 7"/>
                <a:gd name="T15" fmla="*/ 0 h 39"/>
                <a:gd name="T16" fmla="*/ 0 w 7"/>
                <a:gd name="T17" fmla="*/ 0 h 39"/>
                <a:gd name="T18" fmla="*/ 0 w 7"/>
                <a:gd name="T19" fmla="*/ 0 h 39"/>
                <a:gd name="T20" fmla="*/ 0 w 7"/>
                <a:gd name="T21" fmla="*/ 0 h 39"/>
                <a:gd name="T22" fmla="*/ 0 w 7"/>
                <a:gd name="T23" fmla="*/ 0 h 39"/>
                <a:gd name="T24" fmla="*/ 0 w 7"/>
                <a:gd name="T25" fmla="*/ 0 h 39"/>
                <a:gd name="T26" fmla="*/ 0 w 7"/>
                <a:gd name="T27" fmla="*/ 0 h 39"/>
                <a:gd name="T28" fmla="*/ 0 w 7"/>
                <a:gd name="T29" fmla="*/ 0 h 39"/>
                <a:gd name="T30" fmla="*/ 0 w 7"/>
                <a:gd name="T31" fmla="*/ 0 h 39"/>
                <a:gd name="T32" fmla="*/ 0 w 7"/>
                <a:gd name="T33" fmla="*/ 0 h 39"/>
                <a:gd name="T34" fmla="*/ 0 w 7"/>
                <a:gd name="T35" fmla="*/ 0 h 39"/>
                <a:gd name="T36" fmla="*/ 0 w 7"/>
                <a:gd name="T37" fmla="*/ 0 h 39"/>
                <a:gd name="T38" fmla="*/ 0 w 7"/>
                <a:gd name="T39" fmla="*/ 0 h 39"/>
                <a:gd name="T40" fmla="*/ 0 w 7"/>
                <a:gd name="T41" fmla="*/ 0 h 39"/>
                <a:gd name="T42" fmla="*/ 0 w 7"/>
                <a:gd name="T43" fmla="*/ 0 h 39"/>
                <a:gd name="T44" fmla="*/ 0 w 7"/>
                <a:gd name="T45" fmla="*/ 0 h 39"/>
                <a:gd name="T46" fmla="*/ 0 w 7"/>
                <a:gd name="T47" fmla="*/ 0 h 39"/>
                <a:gd name="T48" fmla="*/ 0 w 7"/>
                <a:gd name="T49" fmla="*/ 0 h 39"/>
                <a:gd name="T50" fmla="*/ 0 w 7"/>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39">
                  <a:moveTo>
                    <a:pt x="1" y="2"/>
                  </a:moveTo>
                  <a:lnTo>
                    <a:pt x="1" y="0"/>
                  </a:lnTo>
                  <a:lnTo>
                    <a:pt x="4" y="0"/>
                  </a:lnTo>
                  <a:lnTo>
                    <a:pt x="5" y="1"/>
                  </a:lnTo>
                  <a:lnTo>
                    <a:pt x="7" y="3"/>
                  </a:lnTo>
                  <a:lnTo>
                    <a:pt x="7" y="7"/>
                  </a:lnTo>
                  <a:lnTo>
                    <a:pt x="7" y="11"/>
                  </a:lnTo>
                  <a:lnTo>
                    <a:pt x="7" y="15"/>
                  </a:lnTo>
                  <a:lnTo>
                    <a:pt x="7" y="21"/>
                  </a:lnTo>
                  <a:lnTo>
                    <a:pt x="7" y="26"/>
                  </a:lnTo>
                  <a:lnTo>
                    <a:pt x="6" y="31"/>
                  </a:lnTo>
                  <a:lnTo>
                    <a:pt x="6" y="35"/>
                  </a:lnTo>
                  <a:lnTo>
                    <a:pt x="6" y="37"/>
                  </a:lnTo>
                  <a:lnTo>
                    <a:pt x="4" y="39"/>
                  </a:lnTo>
                  <a:lnTo>
                    <a:pt x="1" y="39"/>
                  </a:lnTo>
                  <a:lnTo>
                    <a:pt x="0" y="37"/>
                  </a:lnTo>
                  <a:lnTo>
                    <a:pt x="0" y="36"/>
                  </a:lnTo>
                  <a:lnTo>
                    <a:pt x="0" y="30"/>
                  </a:lnTo>
                  <a:lnTo>
                    <a:pt x="0" y="26"/>
                  </a:lnTo>
                  <a:lnTo>
                    <a:pt x="0" y="21"/>
                  </a:lnTo>
                  <a:lnTo>
                    <a:pt x="1" y="19"/>
                  </a:lnTo>
                  <a:lnTo>
                    <a:pt x="1" y="15"/>
                  </a:lnTo>
                  <a:lnTo>
                    <a:pt x="1" y="11"/>
                  </a:lnTo>
                  <a:lnTo>
                    <a:pt x="1" y="7"/>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08" name="Freeform 1327"/>
            <p:cNvSpPr>
              <a:spLocks/>
            </p:cNvSpPr>
            <p:nvPr/>
          </p:nvSpPr>
          <p:spPr bwMode="auto">
            <a:xfrm>
              <a:off x="3750" y="2089"/>
              <a:ext cx="40" cy="41"/>
            </a:xfrm>
            <a:custGeom>
              <a:avLst/>
              <a:gdLst>
                <a:gd name="T0" fmla="*/ 0 w 162"/>
                <a:gd name="T1" fmla="*/ 0 h 164"/>
                <a:gd name="T2" fmla="*/ 0 w 162"/>
                <a:gd name="T3" fmla="*/ 0 h 164"/>
                <a:gd name="T4" fmla="*/ 0 w 162"/>
                <a:gd name="T5" fmla="*/ 0 h 164"/>
                <a:gd name="T6" fmla="*/ 0 w 162"/>
                <a:gd name="T7" fmla="*/ 0 h 164"/>
                <a:gd name="T8" fmla="*/ 0 w 162"/>
                <a:gd name="T9" fmla="*/ 0 h 164"/>
                <a:gd name="T10" fmla="*/ 0 w 162"/>
                <a:gd name="T11" fmla="*/ 0 h 164"/>
                <a:gd name="T12" fmla="*/ 0 w 162"/>
                <a:gd name="T13" fmla="*/ 0 h 164"/>
                <a:gd name="T14" fmla="*/ 0 w 162"/>
                <a:gd name="T15" fmla="*/ 0 h 164"/>
                <a:gd name="T16" fmla="*/ 0 w 162"/>
                <a:gd name="T17" fmla="*/ 0 h 164"/>
                <a:gd name="T18" fmla="*/ 0 w 162"/>
                <a:gd name="T19" fmla="*/ 0 h 164"/>
                <a:gd name="T20" fmla="*/ 0 w 162"/>
                <a:gd name="T21" fmla="*/ 0 h 164"/>
                <a:gd name="T22" fmla="*/ 0 w 162"/>
                <a:gd name="T23" fmla="*/ 0 h 164"/>
                <a:gd name="T24" fmla="*/ 0 w 162"/>
                <a:gd name="T25" fmla="*/ 0 h 164"/>
                <a:gd name="T26" fmla="*/ 0 w 162"/>
                <a:gd name="T27" fmla="*/ 0 h 164"/>
                <a:gd name="T28" fmla="*/ 0 w 162"/>
                <a:gd name="T29" fmla="*/ 0 h 164"/>
                <a:gd name="T30" fmla="*/ 0 w 162"/>
                <a:gd name="T31" fmla="*/ 0 h 164"/>
                <a:gd name="T32" fmla="*/ 0 w 162"/>
                <a:gd name="T33" fmla="*/ 0 h 164"/>
                <a:gd name="T34" fmla="*/ 0 w 162"/>
                <a:gd name="T35" fmla="*/ 0 h 164"/>
                <a:gd name="T36" fmla="*/ 0 w 162"/>
                <a:gd name="T37" fmla="*/ 0 h 164"/>
                <a:gd name="T38" fmla="*/ 0 w 162"/>
                <a:gd name="T39" fmla="*/ 0 h 164"/>
                <a:gd name="T40" fmla="*/ 0 w 162"/>
                <a:gd name="T41" fmla="*/ 0 h 164"/>
                <a:gd name="T42" fmla="*/ 0 w 162"/>
                <a:gd name="T43" fmla="*/ 0 h 164"/>
                <a:gd name="T44" fmla="*/ 0 w 162"/>
                <a:gd name="T45" fmla="*/ 0 h 164"/>
                <a:gd name="T46" fmla="*/ 0 w 162"/>
                <a:gd name="T47" fmla="*/ 0 h 164"/>
                <a:gd name="T48" fmla="*/ 0 w 162"/>
                <a:gd name="T49" fmla="*/ 0 h 164"/>
                <a:gd name="T50" fmla="*/ 0 w 162"/>
                <a:gd name="T51" fmla="*/ 0 h 164"/>
                <a:gd name="T52" fmla="*/ 0 w 162"/>
                <a:gd name="T53" fmla="*/ 0 h 164"/>
                <a:gd name="T54" fmla="*/ 0 w 162"/>
                <a:gd name="T55" fmla="*/ 0 h 164"/>
                <a:gd name="T56" fmla="*/ 0 w 162"/>
                <a:gd name="T57" fmla="*/ 0 h 164"/>
                <a:gd name="T58" fmla="*/ 0 w 162"/>
                <a:gd name="T59" fmla="*/ 0 h 164"/>
                <a:gd name="T60" fmla="*/ 0 w 162"/>
                <a:gd name="T61" fmla="*/ 0 h 164"/>
                <a:gd name="T62" fmla="*/ 0 w 162"/>
                <a:gd name="T63" fmla="*/ 0 h 164"/>
                <a:gd name="T64" fmla="*/ 0 w 162"/>
                <a:gd name="T65" fmla="*/ 0 h 164"/>
                <a:gd name="T66" fmla="*/ 0 w 162"/>
                <a:gd name="T67" fmla="*/ 0 h 164"/>
                <a:gd name="T68" fmla="*/ 0 w 162"/>
                <a:gd name="T69" fmla="*/ 0 h 164"/>
                <a:gd name="T70" fmla="*/ 0 w 162"/>
                <a:gd name="T71" fmla="*/ 0 h 164"/>
                <a:gd name="T72" fmla="*/ 0 w 162"/>
                <a:gd name="T73" fmla="*/ 0 h 164"/>
                <a:gd name="T74" fmla="*/ 0 w 162"/>
                <a:gd name="T75" fmla="*/ 0 h 164"/>
                <a:gd name="T76" fmla="*/ 0 w 162"/>
                <a:gd name="T77" fmla="*/ 0 h 164"/>
                <a:gd name="T78" fmla="*/ 0 w 162"/>
                <a:gd name="T79" fmla="*/ 0 h 164"/>
                <a:gd name="T80" fmla="*/ 0 w 162"/>
                <a:gd name="T81" fmla="*/ 0 h 164"/>
                <a:gd name="T82" fmla="*/ 0 w 162"/>
                <a:gd name="T83" fmla="*/ 0 h 164"/>
                <a:gd name="T84" fmla="*/ 0 w 162"/>
                <a:gd name="T85" fmla="*/ 0 h 164"/>
                <a:gd name="T86" fmla="*/ 0 w 162"/>
                <a:gd name="T87" fmla="*/ 0 h 164"/>
                <a:gd name="T88" fmla="*/ 0 w 162"/>
                <a:gd name="T89" fmla="*/ 0 h 164"/>
                <a:gd name="T90" fmla="*/ 0 w 162"/>
                <a:gd name="T91" fmla="*/ 0 h 164"/>
                <a:gd name="T92" fmla="*/ 0 w 162"/>
                <a:gd name="T93" fmla="*/ 0 h 164"/>
                <a:gd name="T94" fmla="*/ 0 w 162"/>
                <a:gd name="T95" fmla="*/ 0 h 164"/>
                <a:gd name="T96" fmla="*/ 0 w 162"/>
                <a:gd name="T97" fmla="*/ 0 h 164"/>
                <a:gd name="T98" fmla="*/ 0 w 162"/>
                <a:gd name="T99" fmla="*/ 0 h 164"/>
                <a:gd name="T100" fmla="*/ 0 w 162"/>
                <a:gd name="T101" fmla="*/ 0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164">
                  <a:moveTo>
                    <a:pt x="162" y="87"/>
                  </a:moveTo>
                  <a:lnTo>
                    <a:pt x="162" y="93"/>
                  </a:lnTo>
                  <a:lnTo>
                    <a:pt x="162" y="99"/>
                  </a:lnTo>
                  <a:lnTo>
                    <a:pt x="161" y="105"/>
                  </a:lnTo>
                  <a:lnTo>
                    <a:pt x="160" y="112"/>
                  </a:lnTo>
                  <a:lnTo>
                    <a:pt x="158" y="118"/>
                  </a:lnTo>
                  <a:lnTo>
                    <a:pt x="155" y="126"/>
                  </a:lnTo>
                  <a:lnTo>
                    <a:pt x="152" y="132"/>
                  </a:lnTo>
                  <a:lnTo>
                    <a:pt x="149" y="138"/>
                  </a:lnTo>
                  <a:lnTo>
                    <a:pt x="144" y="142"/>
                  </a:lnTo>
                  <a:lnTo>
                    <a:pt x="140" y="147"/>
                  </a:lnTo>
                  <a:lnTo>
                    <a:pt x="135" y="152"/>
                  </a:lnTo>
                  <a:lnTo>
                    <a:pt x="129" y="155"/>
                  </a:lnTo>
                  <a:lnTo>
                    <a:pt x="123" y="158"/>
                  </a:lnTo>
                  <a:lnTo>
                    <a:pt x="117" y="160"/>
                  </a:lnTo>
                  <a:lnTo>
                    <a:pt x="110" y="161"/>
                  </a:lnTo>
                  <a:lnTo>
                    <a:pt x="104" y="163"/>
                  </a:lnTo>
                  <a:lnTo>
                    <a:pt x="93" y="164"/>
                  </a:lnTo>
                  <a:lnTo>
                    <a:pt x="83" y="164"/>
                  </a:lnTo>
                  <a:lnTo>
                    <a:pt x="73" y="163"/>
                  </a:lnTo>
                  <a:lnTo>
                    <a:pt x="63" y="160"/>
                  </a:lnTo>
                  <a:lnTo>
                    <a:pt x="53" y="158"/>
                  </a:lnTo>
                  <a:lnTo>
                    <a:pt x="45" y="153"/>
                  </a:lnTo>
                  <a:lnTo>
                    <a:pt x="37" y="148"/>
                  </a:lnTo>
                  <a:lnTo>
                    <a:pt x="30" y="144"/>
                  </a:lnTo>
                  <a:lnTo>
                    <a:pt x="21" y="136"/>
                  </a:lnTo>
                  <a:lnTo>
                    <a:pt x="15" y="128"/>
                  </a:lnTo>
                  <a:lnTo>
                    <a:pt x="9" y="120"/>
                  </a:lnTo>
                  <a:lnTo>
                    <a:pt x="6" y="111"/>
                  </a:lnTo>
                  <a:lnTo>
                    <a:pt x="2" y="100"/>
                  </a:lnTo>
                  <a:lnTo>
                    <a:pt x="0" y="91"/>
                  </a:lnTo>
                  <a:lnTo>
                    <a:pt x="0" y="80"/>
                  </a:lnTo>
                  <a:lnTo>
                    <a:pt x="1" y="69"/>
                  </a:lnTo>
                  <a:lnTo>
                    <a:pt x="1" y="67"/>
                  </a:lnTo>
                  <a:lnTo>
                    <a:pt x="1" y="63"/>
                  </a:lnTo>
                  <a:lnTo>
                    <a:pt x="1" y="57"/>
                  </a:lnTo>
                  <a:lnTo>
                    <a:pt x="2" y="51"/>
                  </a:lnTo>
                  <a:lnTo>
                    <a:pt x="3" y="45"/>
                  </a:lnTo>
                  <a:lnTo>
                    <a:pt x="7" y="39"/>
                  </a:lnTo>
                  <a:lnTo>
                    <a:pt x="9" y="35"/>
                  </a:lnTo>
                  <a:lnTo>
                    <a:pt x="13" y="29"/>
                  </a:lnTo>
                  <a:lnTo>
                    <a:pt x="16" y="24"/>
                  </a:lnTo>
                  <a:lnTo>
                    <a:pt x="21" y="19"/>
                  </a:lnTo>
                  <a:lnTo>
                    <a:pt x="25" y="14"/>
                  </a:lnTo>
                  <a:lnTo>
                    <a:pt x="30" y="12"/>
                  </a:lnTo>
                  <a:lnTo>
                    <a:pt x="36" y="8"/>
                  </a:lnTo>
                  <a:lnTo>
                    <a:pt x="40" y="5"/>
                  </a:lnTo>
                  <a:lnTo>
                    <a:pt x="45" y="2"/>
                  </a:lnTo>
                  <a:lnTo>
                    <a:pt x="51" y="1"/>
                  </a:lnTo>
                  <a:lnTo>
                    <a:pt x="57" y="0"/>
                  </a:lnTo>
                  <a:lnTo>
                    <a:pt x="64" y="0"/>
                  </a:lnTo>
                  <a:lnTo>
                    <a:pt x="69" y="0"/>
                  </a:lnTo>
                  <a:lnTo>
                    <a:pt x="74" y="0"/>
                  </a:lnTo>
                  <a:lnTo>
                    <a:pt x="80" y="0"/>
                  </a:lnTo>
                  <a:lnTo>
                    <a:pt x="85" y="1"/>
                  </a:lnTo>
                  <a:lnTo>
                    <a:pt x="89" y="1"/>
                  </a:lnTo>
                  <a:lnTo>
                    <a:pt x="95" y="3"/>
                  </a:lnTo>
                  <a:lnTo>
                    <a:pt x="100" y="5"/>
                  </a:lnTo>
                  <a:lnTo>
                    <a:pt x="105" y="7"/>
                  </a:lnTo>
                  <a:lnTo>
                    <a:pt x="110" y="8"/>
                  </a:lnTo>
                  <a:lnTo>
                    <a:pt x="114" y="11"/>
                  </a:lnTo>
                  <a:lnTo>
                    <a:pt x="119" y="14"/>
                  </a:lnTo>
                  <a:lnTo>
                    <a:pt x="123" y="18"/>
                  </a:lnTo>
                  <a:lnTo>
                    <a:pt x="126" y="20"/>
                  </a:lnTo>
                  <a:lnTo>
                    <a:pt x="130" y="25"/>
                  </a:lnTo>
                  <a:lnTo>
                    <a:pt x="134" y="30"/>
                  </a:lnTo>
                  <a:lnTo>
                    <a:pt x="136" y="36"/>
                  </a:lnTo>
                  <a:lnTo>
                    <a:pt x="134" y="35"/>
                  </a:lnTo>
                  <a:lnTo>
                    <a:pt x="130" y="33"/>
                  </a:lnTo>
                  <a:lnTo>
                    <a:pt x="124" y="26"/>
                  </a:lnTo>
                  <a:lnTo>
                    <a:pt x="118" y="21"/>
                  </a:lnTo>
                  <a:lnTo>
                    <a:pt x="112" y="17"/>
                  </a:lnTo>
                  <a:lnTo>
                    <a:pt x="105" y="14"/>
                  </a:lnTo>
                  <a:lnTo>
                    <a:pt x="98" y="9"/>
                  </a:lnTo>
                  <a:lnTo>
                    <a:pt x="91" y="8"/>
                  </a:lnTo>
                  <a:lnTo>
                    <a:pt x="83" y="6"/>
                  </a:lnTo>
                  <a:lnTo>
                    <a:pt x="77" y="6"/>
                  </a:lnTo>
                  <a:lnTo>
                    <a:pt x="69" y="5"/>
                  </a:lnTo>
                  <a:lnTo>
                    <a:pt x="62" y="6"/>
                  </a:lnTo>
                  <a:lnTo>
                    <a:pt x="55" y="7"/>
                  </a:lnTo>
                  <a:lnTo>
                    <a:pt x="47" y="9"/>
                  </a:lnTo>
                  <a:lnTo>
                    <a:pt x="40" y="12"/>
                  </a:lnTo>
                  <a:lnTo>
                    <a:pt x="34" y="15"/>
                  </a:lnTo>
                  <a:lnTo>
                    <a:pt x="27" y="20"/>
                  </a:lnTo>
                  <a:lnTo>
                    <a:pt x="22" y="26"/>
                  </a:lnTo>
                  <a:lnTo>
                    <a:pt x="18" y="33"/>
                  </a:lnTo>
                  <a:lnTo>
                    <a:pt x="14" y="40"/>
                  </a:lnTo>
                  <a:lnTo>
                    <a:pt x="10" y="46"/>
                  </a:lnTo>
                  <a:lnTo>
                    <a:pt x="9" y="55"/>
                  </a:lnTo>
                  <a:lnTo>
                    <a:pt x="7" y="63"/>
                  </a:lnTo>
                  <a:lnTo>
                    <a:pt x="6" y="72"/>
                  </a:lnTo>
                  <a:lnTo>
                    <a:pt x="6" y="79"/>
                  </a:lnTo>
                  <a:lnTo>
                    <a:pt x="7" y="87"/>
                  </a:lnTo>
                  <a:lnTo>
                    <a:pt x="7" y="94"/>
                  </a:lnTo>
                  <a:lnTo>
                    <a:pt x="9" y="103"/>
                  </a:lnTo>
                  <a:lnTo>
                    <a:pt x="12" y="110"/>
                  </a:lnTo>
                  <a:lnTo>
                    <a:pt x="15" y="117"/>
                  </a:lnTo>
                  <a:lnTo>
                    <a:pt x="20" y="124"/>
                  </a:lnTo>
                  <a:lnTo>
                    <a:pt x="25" y="130"/>
                  </a:lnTo>
                  <a:lnTo>
                    <a:pt x="32" y="136"/>
                  </a:lnTo>
                  <a:lnTo>
                    <a:pt x="39" y="142"/>
                  </a:lnTo>
                  <a:lnTo>
                    <a:pt x="45" y="145"/>
                  </a:lnTo>
                  <a:lnTo>
                    <a:pt x="52" y="148"/>
                  </a:lnTo>
                  <a:lnTo>
                    <a:pt x="58" y="152"/>
                  </a:lnTo>
                  <a:lnTo>
                    <a:pt x="67" y="154"/>
                  </a:lnTo>
                  <a:lnTo>
                    <a:pt x="74" y="155"/>
                  </a:lnTo>
                  <a:lnTo>
                    <a:pt x="82" y="157"/>
                  </a:lnTo>
                  <a:lnTo>
                    <a:pt x="89" y="158"/>
                  </a:lnTo>
                  <a:lnTo>
                    <a:pt x="98" y="158"/>
                  </a:lnTo>
                  <a:lnTo>
                    <a:pt x="105" y="157"/>
                  </a:lnTo>
                  <a:lnTo>
                    <a:pt x="112" y="154"/>
                  </a:lnTo>
                  <a:lnTo>
                    <a:pt x="119" y="152"/>
                  </a:lnTo>
                  <a:lnTo>
                    <a:pt x="126" y="150"/>
                  </a:lnTo>
                  <a:lnTo>
                    <a:pt x="132" y="145"/>
                  </a:lnTo>
                  <a:lnTo>
                    <a:pt x="138" y="140"/>
                  </a:lnTo>
                  <a:lnTo>
                    <a:pt x="142" y="133"/>
                  </a:lnTo>
                  <a:lnTo>
                    <a:pt x="147" y="127"/>
                  </a:lnTo>
                  <a:lnTo>
                    <a:pt x="149" y="122"/>
                  </a:lnTo>
                  <a:lnTo>
                    <a:pt x="152" y="116"/>
                  </a:lnTo>
                  <a:lnTo>
                    <a:pt x="153" y="111"/>
                  </a:lnTo>
                  <a:lnTo>
                    <a:pt x="154" y="106"/>
                  </a:lnTo>
                  <a:lnTo>
                    <a:pt x="155" y="100"/>
                  </a:lnTo>
                  <a:lnTo>
                    <a:pt x="155" y="96"/>
                  </a:lnTo>
                  <a:lnTo>
                    <a:pt x="155" y="90"/>
                  </a:lnTo>
                  <a:lnTo>
                    <a:pt x="155" y="85"/>
                  </a:lnTo>
                  <a:lnTo>
                    <a:pt x="154" y="79"/>
                  </a:lnTo>
                  <a:lnTo>
                    <a:pt x="153" y="74"/>
                  </a:lnTo>
                  <a:lnTo>
                    <a:pt x="152" y="68"/>
                  </a:lnTo>
                  <a:lnTo>
                    <a:pt x="150" y="63"/>
                  </a:lnTo>
                  <a:lnTo>
                    <a:pt x="147" y="58"/>
                  </a:lnTo>
                  <a:lnTo>
                    <a:pt x="146" y="54"/>
                  </a:lnTo>
                  <a:lnTo>
                    <a:pt x="142" y="49"/>
                  </a:lnTo>
                  <a:lnTo>
                    <a:pt x="140" y="44"/>
                  </a:lnTo>
                  <a:lnTo>
                    <a:pt x="140" y="42"/>
                  </a:lnTo>
                  <a:lnTo>
                    <a:pt x="138" y="39"/>
                  </a:lnTo>
                  <a:lnTo>
                    <a:pt x="138" y="37"/>
                  </a:lnTo>
                  <a:lnTo>
                    <a:pt x="138" y="36"/>
                  </a:lnTo>
                  <a:lnTo>
                    <a:pt x="142" y="38"/>
                  </a:lnTo>
                  <a:lnTo>
                    <a:pt x="146" y="42"/>
                  </a:lnTo>
                  <a:lnTo>
                    <a:pt x="147" y="45"/>
                  </a:lnTo>
                  <a:lnTo>
                    <a:pt x="150" y="49"/>
                  </a:lnTo>
                  <a:lnTo>
                    <a:pt x="152" y="51"/>
                  </a:lnTo>
                  <a:lnTo>
                    <a:pt x="154" y="55"/>
                  </a:lnTo>
                  <a:lnTo>
                    <a:pt x="155" y="57"/>
                  </a:lnTo>
                  <a:lnTo>
                    <a:pt x="156" y="61"/>
                  </a:lnTo>
                  <a:lnTo>
                    <a:pt x="158" y="63"/>
                  </a:lnTo>
                  <a:lnTo>
                    <a:pt x="159" y="67"/>
                  </a:lnTo>
                  <a:lnTo>
                    <a:pt x="159" y="70"/>
                  </a:lnTo>
                  <a:lnTo>
                    <a:pt x="160" y="73"/>
                  </a:lnTo>
                  <a:lnTo>
                    <a:pt x="161" y="76"/>
                  </a:lnTo>
                  <a:lnTo>
                    <a:pt x="161" y="80"/>
                  </a:lnTo>
                  <a:lnTo>
                    <a:pt x="161" y="84"/>
                  </a:lnTo>
                  <a:lnTo>
                    <a:pt x="16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09" name="Freeform 1328"/>
            <p:cNvSpPr>
              <a:spLocks/>
            </p:cNvSpPr>
            <p:nvPr/>
          </p:nvSpPr>
          <p:spPr bwMode="auto">
            <a:xfrm>
              <a:off x="3761" y="2102"/>
              <a:ext cx="16" cy="15"/>
            </a:xfrm>
            <a:custGeom>
              <a:avLst/>
              <a:gdLst>
                <a:gd name="T0" fmla="*/ 0 w 64"/>
                <a:gd name="T1" fmla="*/ 0 h 62"/>
                <a:gd name="T2" fmla="*/ 0 w 64"/>
                <a:gd name="T3" fmla="*/ 0 h 62"/>
                <a:gd name="T4" fmla="*/ 0 w 64"/>
                <a:gd name="T5" fmla="*/ 0 h 62"/>
                <a:gd name="T6" fmla="*/ 0 w 64"/>
                <a:gd name="T7" fmla="*/ 0 h 62"/>
                <a:gd name="T8" fmla="*/ 0 w 64"/>
                <a:gd name="T9" fmla="*/ 0 h 62"/>
                <a:gd name="T10" fmla="*/ 0 w 64"/>
                <a:gd name="T11" fmla="*/ 0 h 62"/>
                <a:gd name="T12" fmla="*/ 0 w 64"/>
                <a:gd name="T13" fmla="*/ 0 h 62"/>
                <a:gd name="T14" fmla="*/ 0 w 64"/>
                <a:gd name="T15" fmla="*/ 0 h 62"/>
                <a:gd name="T16" fmla="*/ 0 w 64"/>
                <a:gd name="T17" fmla="*/ 0 h 62"/>
                <a:gd name="T18" fmla="*/ 0 w 64"/>
                <a:gd name="T19" fmla="*/ 0 h 62"/>
                <a:gd name="T20" fmla="*/ 0 w 64"/>
                <a:gd name="T21" fmla="*/ 0 h 62"/>
                <a:gd name="T22" fmla="*/ 0 w 64"/>
                <a:gd name="T23" fmla="*/ 0 h 62"/>
                <a:gd name="T24" fmla="*/ 0 w 64"/>
                <a:gd name="T25" fmla="*/ 0 h 62"/>
                <a:gd name="T26" fmla="*/ 0 w 64"/>
                <a:gd name="T27" fmla="*/ 0 h 62"/>
                <a:gd name="T28" fmla="*/ 0 w 64"/>
                <a:gd name="T29" fmla="*/ 0 h 62"/>
                <a:gd name="T30" fmla="*/ 0 w 64"/>
                <a:gd name="T31" fmla="*/ 0 h 62"/>
                <a:gd name="T32" fmla="*/ 0 w 64"/>
                <a:gd name="T33" fmla="*/ 0 h 62"/>
                <a:gd name="T34" fmla="*/ 0 w 64"/>
                <a:gd name="T35" fmla="*/ 0 h 62"/>
                <a:gd name="T36" fmla="*/ 0 w 64"/>
                <a:gd name="T37" fmla="*/ 0 h 62"/>
                <a:gd name="T38" fmla="*/ 0 w 64"/>
                <a:gd name="T39" fmla="*/ 0 h 62"/>
                <a:gd name="T40" fmla="*/ 0 w 64"/>
                <a:gd name="T41" fmla="*/ 0 h 62"/>
                <a:gd name="T42" fmla="*/ 0 w 64"/>
                <a:gd name="T43" fmla="*/ 0 h 62"/>
                <a:gd name="T44" fmla="*/ 0 w 64"/>
                <a:gd name="T45" fmla="*/ 0 h 62"/>
                <a:gd name="T46" fmla="*/ 0 w 64"/>
                <a:gd name="T47" fmla="*/ 0 h 62"/>
                <a:gd name="T48" fmla="*/ 0 w 64"/>
                <a:gd name="T49" fmla="*/ 0 h 62"/>
                <a:gd name="T50" fmla="*/ 0 w 64"/>
                <a:gd name="T51" fmla="*/ 0 h 62"/>
                <a:gd name="T52" fmla="*/ 0 w 64"/>
                <a:gd name="T53" fmla="*/ 0 h 62"/>
                <a:gd name="T54" fmla="*/ 0 w 64"/>
                <a:gd name="T55" fmla="*/ 0 h 62"/>
                <a:gd name="T56" fmla="*/ 0 w 64"/>
                <a:gd name="T57" fmla="*/ 0 h 62"/>
                <a:gd name="T58" fmla="*/ 0 w 64"/>
                <a:gd name="T59" fmla="*/ 0 h 62"/>
                <a:gd name="T60" fmla="*/ 0 w 64"/>
                <a:gd name="T61" fmla="*/ 0 h 62"/>
                <a:gd name="T62" fmla="*/ 0 w 64"/>
                <a:gd name="T63" fmla="*/ 0 h 62"/>
                <a:gd name="T64" fmla="*/ 0 w 64"/>
                <a:gd name="T65" fmla="*/ 0 h 62"/>
                <a:gd name="T66" fmla="*/ 0 w 64"/>
                <a:gd name="T67" fmla="*/ 0 h 62"/>
                <a:gd name="T68" fmla="*/ 0 w 64"/>
                <a:gd name="T69" fmla="*/ 0 h 62"/>
                <a:gd name="T70" fmla="*/ 0 w 64"/>
                <a:gd name="T71" fmla="*/ 0 h 62"/>
                <a:gd name="T72" fmla="*/ 0 w 64"/>
                <a:gd name="T73" fmla="*/ 0 h 62"/>
                <a:gd name="T74" fmla="*/ 0 w 64"/>
                <a:gd name="T75" fmla="*/ 0 h 62"/>
                <a:gd name="T76" fmla="*/ 0 w 64"/>
                <a:gd name="T77" fmla="*/ 0 h 62"/>
                <a:gd name="T78" fmla="*/ 0 w 64"/>
                <a:gd name="T79" fmla="*/ 0 h 62"/>
                <a:gd name="T80" fmla="*/ 0 w 64"/>
                <a:gd name="T81" fmla="*/ 0 h 62"/>
                <a:gd name="T82" fmla="*/ 0 w 64"/>
                <a:gd name="T83" fmla="*/ 0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62">
                  <a:moveTo>
                    <a:pt x="64" y="27"/>
                  </a:moveTo>
                  <a:lnTo>
                    <a:pt x="64" y="30"/>
                  </a:lnTo>
                  <a:lnTo>
                    <a:pt x="64" y="34"/>
                  </a:lnTo>
                  <a:lnTo>
                    <a:pt x="63" y="38"/>
                  </a:lnTo>
                  <a:lnTo>
                    <a:pt x="61" y="41"/>
                  </a:lnTo>
                  <a:lnTo>
                    <a:pt x="59" y="44"/>
                  </a:lnTo>
                  <a:lnTo>
                    <a:pt x="57" y="42"/>
                  </a:lnTo>
                  <a:lnTo>
                    <a:pt x="57" y="38"/>
                  </a:lnTo>
                  <a:lnTo>
                    <a:pt x="58" y="32"/>
                  </a:lnTo>
                  <a:lnTo>
                    <a:pt x="57" y="26"/>
                  </a:lnTo>
                  <a:lnTo>
                    <a:pt x="55" y="21"/>
                  </a:lnTo>
                  <a:lnTo>
                    <a:pt x="53" y="16"/>
                  </a:lnTo>
                  <a:lnTo>
                    <a:pt x="49" y="12"/>
                  </a:lnTo>
                  <a:lnTo>
                    <a:pt x="47" y="10"/>
                  </a:lnTo>
                  <a:lnTo>
                    <a:pt x="45" y="9"/>
                  </a:lnTo>
                  <a:lnTo>
                    <a:pt x="42" y="8"/>
                  </a:lnTo>
                  <a:lnTo>
                    <a:pt x="39" y="8"/>
                  </a:lnTo>
                  <a:lnTo>
                    <a:pt x="33" y="6"/>
                  </a:lnTo>
                  <a:lnTo>
                    <a:pt x="28" y="8"/>
                  </a:lnTo>
                  <a:lnTo>
                    <a:pt x="23" y="9"/>
                  </a:lnTo>
                  <a:lnTo>
                    <a:pt x="19" y="10"/>
                  </a:lnTo>
                  <a:lnTo>
                    <a:pt x="16" y="12"/>
                  </a:lnTo>
                  <a:lnTo>
                    <a:pt x="12" y="16"/>
                  </a:lnTo>
                  <a:lnTo>
                    <a:pt x="10" y="20"/>
                  </a:lnTo>
                  <a:lnTo>
                    <a:pt x="7" y="24"/>
                  </a:lnTo>
                  <a:lnTo>
                    <a:pt x="6" y="28"/>
                  </a:lnTo>
                  <a:lnTo>
                    <a:pt x="5" y="32"/>
                  </a:lnTo>
                  <a:lnTo>
                    <a:pt x="5" y="36"/>
                  </a:lnTo>
                  <a:lnTo>
                    <a:pt x="6" y="41"/>
                  </a:lnTo>
                  <a:lnTo>
                    <a:pt x="7" y="45"/>
                  </a:lnTo>
                  <a:lnTo>
                    <a:pt x="10" y="48"/>
                  </a:lnTo>
                  <a:lnTo>
                    <a:pt x="13" y="51"/>
                  </a:lnTo>
                  <a:lnTo>
                    <a:pt x="19" y="54"/>
                  </a:lnTo>
                  <a:lnTo>
                    <a:pt x="23" y="54"/>
                  </a:lnTo>
                  <a:lnTo>
                    <a:pt x="28" y="56"/>
                  </a:lnTo>
                  <a:lnTo>
                    <a:pt x="33" y="54"/>
                  </a:lnTo>
                  <a:lnTo>
                    <a:pt x="37" y="54"/>
                  </a:lnTo>
                  <a:lnTo>
                    <a:pt x="42" y="53"/>
                  </a:lnTo>
                  <a:lnTo>
                    <a:pt x="46" y="51"/>
                  </a:lnTo>
                  <a:lnTo>
                    <a:pt x="49" y="48"/>
                  </a:lnTo>
                  <a:lnTo>
                    <a:pt x="54" y="46"/>
                  </a:lnTo>
                  <a:lnTo>
                    <a:pt x="54" y="48"/>
                  </a:lnTo>
                  <a:lnTo>
                    <a:pt x="55" y="51"/>
                  </a:lnTo>
                  <a:lnTo>
                    <a:pt x="51" y="54"/>
                  </a:lnTo>
                  <a:lnTo>
                    <a:pt x="47" y="58"/>
                  </a:lnTo>
                  <a:lnTo>
                    <a:pt x="42" y="59"/>
                  </a:lnTo>
                  <a:lnTo>
                    <a:pt x="37" y="62"/>
                  </a:lnTo>
                  <a:lnTo>
                    <a:pt x="31" y="62"/>
                  </a:lnTo>
                  <a:lnTo>
                    <a:pt x="27" y="62"/>
                  </a:lnTo>
                  <a:lnTo>
                    <a:pt x="21" y="60"/>
                  </a:lnTo>
                  <a:lnTo>
                    <a:pt x="17" y="59"/>
                  </a:lnTo>
                  <a:lnTo>
                    <a:pt x="12" y="57"/>
                  </a:lnTo>
                  <a:lnTo>
                    <a:pt x="10" y="54"/>
                  </a:lnTo>
                  <a:lnTo>
                    <a:pt x="6" y="51"/>
                  </a:lnTo>
                  <a:lnTo>
                    <a:pt x="4" y="48"/>
                  </a:lnTo>
                  <a:lnTo>
                    <a:pt x="1" y="44"/>
                  </a:lnTo>
                  <a:lnTo>
                    <a:pt x="0" y="40"/>
                  </a:lnTo>
                  <a:lnTo>
                    <a:pt x="0" y="35"/>
                  </a:lnTo>
                  <a:lnTo>
                    <a:pt x="0" y="32"/>
                  </a:lnTo>
                  <a:lnTo>
                    <a:pt x="0" y="27"/>
                  </a:lnTo>
                  <a:lnTo>
                    <a:pt x="1" y="22"/>
                  </a:lnTo>
                  <a:lnTo>
                    <a:pt x="4" y="17"/>
                  </a:lnTo>
                  <a:lnTo>
                    <a:pt x="6" y="14"/>
                  </a:lnTo>
                  <a:lnTo>
                    <a:pt x="9" y="10"/>
                  </a:lnTo>
                  <a:lnTo>
                    <a:pt x="12" y="8"/>
                  </a:lnTo>
                  <a:lnTo>
                    <a:pt x="16" y="5"/>
                  </a:lnTo>
                  <a:lnTo>
                    <a:pt x="19" y="4"/>
                  </a:lnTo>
                  <a:lnTo>
                    <a:pt x="24" y="2"/>
                  </a:lnTo>
                  <a:lnTo>
                    <a:pt x="29" y="2"/>
                  </a:lnTo>
                  <a:lnTo>
                    <a:pt x="31" y="0"/>
                  </a:lnTo>
                  <a:lnTo>
                    <a:pt x="35" y="0"/>
                  </a:lnTo>
                  <a:lnTo>
                    <a:pt x="37" y="0"/>
                  </a:lnTo>
                  <a:lnTo>
                    <a:pt x="41" y="2"/>
                  </a:lnTo>
                  <a:lnTo>
                    <a:pt x="43" y="2"/>
                  </a:lnTo>
                  <a:lnTo>
                    <a:pt x="47" y="3"/>
                  </a:lnTo>
                  <a:lnTo>
                    <a:pt x="49" y="5"/>
                  </a:lnTo>
                  <a:lnTo>
                    <a:pt x="52" y="6"/>
                  </a:lnTo>
                  <a:lnTo>
                    <a:pt x="57" y="10"/>
                  </a:lnTo>
                  <a:lnTo>
                    <a:pt x="60" y="15"/>
                  </a:lnTo>
                  <a:lnTo>
                    <a:pt x="61" y="16"/>
                  </a:lnTo>
                  <a:lnTo>
                    <a:pt x="63" y="20"/>
                  </a:lnTo>
                  <a:lnTo>
                    <a:pt x="63" y="23"/>
                  </a:lnTo>
                  <a:lnTo>
                    <a:pt x="6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10" name="Freeform 1329"/>
            <p:cNvSpPr>
              <a:spLocks/>
            </p:cNvSpPr>
            <p:nvPr/>
          </p:nvSpPr>
          <p:spPr bwMode="auto">
            <a:xfrm>
              <a:off x="3651" y="2108"/>
              <a:ext cx="15" cy="15"/>
            </a:xfrm>
            <a:custGeom>
              <a:avLst/>
              <a:gdLst>
                <a:gd name="T0" fmla="*/ 0 w 62"/>
                <a:gd name="T1" fmla="*/ 0 h 59"/>
                <a:gd name="T2" fmla="*/ 0 w 62"/>
                <a:gd name="T3" fmla="*/ 0 h 59"/>
                <a:gd name="T4" fmla="*/ 0 w 62"/>
                <a:gd name="T5" fmla="*/ 0 h 59"/>
                <a:gd name="T6" fmla="*/ 0 w 62"/>
                <a:gd name="T7" fmla="*/ 0 h 59"/>
                <a:gd name="T8" fmla="*/ 0 w 62"/>
                <a:gd name="T9" fmla="*/ 0 h 59"/>
                <a:gd name="T10" fmla="*/ 0 w 62"/>
                <a:gd name="T11" fmla="*/ 0 h 59"/>
                <a:gd name="T12" fmla="*/ 0 w 62"/>
                <a:gd name="T13" fmla="*/ 0 h 59"/>
                <a:gd name="T14" fmla="*/ 0 w 62"/>
                <a:gd name="T15" fmla="*/ 0 h 59"/>
                <a:gd name="T16" fmla="*/ 0 w 62"/>
                <a:gd name="T17" fmla="*/ 0 h 59"/>
                <a:gd name="T18" fmla="*/ 0 w 62"/>
                <a:gd name="T19" fmla="*/ 0 h 59"/>
                <a:gd name="T20" fmla="*/ 0 w 62"/>
                <a:gd name="T21" fmla="*/ 0 h 59"/>
                <a:gd name="T22" fmla="*/ 0 w 62"/>
                <a:gd name="T23" fmla="*/ 0 h 59"/>
                <a:gd name="T24" fmla="*/ 0 w 62"/>
                <a:gd name="T25" fmla="*/ 0 h 59"/>
                <a:gd name="T26" fmla="*/ 0 w 62"/>
                <a:gd name="T27" fmla="*/ 0 h 59"/>
                <a:gd name="T28" fmla="*/ 0 w 62"/>
                <a:gd name="T29" fmla="*/ 0 h 59"/>
                <a:gd name="T30" fmla="*/ 0 w 62"/>
                <a:gd name="T31" fmla="*/ 0 h 59"/>
                <a:gd name="T32" fmla="*/ 0 w 62"/>
                <a:gd name="T33" fmla="*/ 0 h 59"/>
                <a:gd name="T34" fmla="*/ 0 w 62"/>
                <a:gd name="T35" fmla="*/ 0 h 59"/>
                <a:gd name="T36" fmla="*/ 0 w 62"/>
                <a:gd name="T37" fmla="*/ 0 h 59"/>
                <a:gd name="T38" fmla="*/ 0 w 62"/>
                <a:gd name="T39" fmla="*/ 0 h 59"/>
                <a:gd name="T40" fmla="*/ 0 w 62"/>
                <a:gd name="T41" fmla="*/ 0 h 59"/>
                <a:gd name="T42" fmla="*/ 0 w 62"/>
                <a:gd name="T43" fmla="*/ 0 h 59"/>
                <a:gd name="T44" fmla="*/ 0 w 62"/>
                <a:gd name="T45" fmla="*/ 0 h 59"/>
                <a:gd name="T46" fmla="*/ 0 w 62"/>
                <a:gd name="T47" fmla="*/ 0 h 59"/>
                <a:gd name="T48" fmla="*/ 0 w 62"/>
                <a:gd name="T49" fmla="*/ 0 h 59"/>
                <a:gd name="T50" fmla="*/ 0 w 62"/>
                <a:gd name="T51" fmla="*/ 0 h 59"/>
                <a:gd name="T52" fmla="*/ 0 w 62"/>
                <a:gd name="T53" fmla="*/ 0 h 59"/>
                <a:gd name="T54" fmla="*/ 0 w 62"/>
                <a:gd name="T55" fmla="*/ 0 h 59"/>
                <a:gd name="T56" fmla="*/ 0 w 62"/>
                <a:gd name="T57" fmla="*/ 0 h 59"/>
                <a:gd name="T58" fmla="*/ 0 w 62"/>
                <a:gd name="T59" fmla="*/ 0 h 59"/>
                <a:gd name="T60" fmla="*/ 0 w 62"/>
                <a:gd name="T61" fmla="*/ 0 h 59"/>
                <a:gd name="T62" fmla="*/ 0 w 62"/>
                <a:gd name="T63" fmla="*/ 0 h 59"/>
                <a:gd name="T64" fmla="*/ 0 w 62"/>
                <a:gd name="T65" fmla="*/ 0 h 59"/>
                <a:gd name="T66" fmla="*/ 0 w 62"/>
                <a:gd name="T67" fmla="*/ 0 h 59"/>
                <a:gd name="T68" fmla="*/ 0 w 62"/>
                <a:gd name="T69" fmla="*/ 0 h 59"/>
                <a:gd name="T70" fmla="*/ 0 w 62"/>
                <a:gd name="T71" fmla="*/ 0 h 59"/>
                <a:gd name="T72" fmla="*/ 0 w 62"/>
                <a:gd name="T73" fmla="*/ 0 h 59"/>
                <a:gd name="T74" fmla="*/ 0 w 62"/>
                <a:gd name="T75" fmla="*/ 0 h 59"/>
                <a:gd name="T76" fmla="*/ 0 w 62"/>
                <a:gd name="T77" fmla="*/ 0 h 59"/>
                <a:gd name="T78" fmla="*/ 0 w 62"/>
                <a:gd name="T79" fmla="*/ 0 h 59"/>
                <a:gd name="T80" fmla="*/ 0 w 62"/>
                <a:gd name="T81" fmla="*/ 0 h 59"/>
                <a:gd name="T82" fmla="*/ 0 w 62"/>
                <a:gd name="T83" fmla="*/ 0 h 59"/>
                <a:gd name="T84" fmla="*/ 0 w 62"/>
                <a:gd name="T85" fmla="*/ 0 h 59"/>
                <a:gd name="T86" fmla="*/ 0 w 62"/>
                <a:gd name="T87" fmla="*/ 0 h 59"/>
                <a:gd name="T88" fmla="*/ 0 w 62"/>
                <a:gd name="T89" fmla="*/ 0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 h="59">
                  <a:moveTo>
                    <a:pt x="62" y="23"/>
                  </a:moveTo>
                  <a:lnTo>
                    <a:pt x="62" y="24"/>
                  </a:lnTo>
                  <a:lnTo>
                    <a:pt x="62" y="26"/>
                  </a:lnTo>
                  <a:lnTo>
                    <a:pt x="62" y="30"/>
                  </a:lnTo>
                  <a:lnTo>
                    <a:pt x="62" y="32"/>
                  </a:lnTo>
                  <a:lnTo>
                    <a:pt x="61" y="36"/>
                  </a:lnTo>
                  <a:lnTo>
                    <a:pt x="60" y="38"/>
                  </a:lnTo>
                  <a:lnTo>
                    <a:pt x="58" y="41"/>
                  </a:lnTo>
                  <a:lnTo>
                    <a:pt x="57" y="43"/>
                  </a:lnTo>
                  <a:lnTo>
                    <a:pt x="54" y="43"/>
                  </a:lnTo>
                  <a:lnTo>
                    <a:pt x="54" y="39"/>
                  </a:lnTo>
                  <a:lnTo>
                    <a:pt x="55" y="35"/>
                  </a:lnTo>
                  <a:lnTo>
                    <a:pt x="56" y="30"/>
                  </a:lnTo>
                  <a:lnTo>
                    <a:pt x="56" y="26"/>
                  </a:lnTo>
                  <a:lnTo>
                    <a:pt x="55" y="23"/>
                  </a:lnTo>
                  <a:lnTo>
                    <a:pt x="52" y="18"/>
                  </a:lnTo>
                  <a:lnTo>
                    <a:pt x="50" y="15"/>
                  </a:lnTo>
                  <a:lnTo>
                    <a:pt x="46" y="12"/>
                  </a:lnTo>
                  <a:lnTo>
                    <a:pt x="43" y="11"/>
                  </a:lnTo>
                  <a:lnTo>
                    <a:pt x="38" y="8"/>
                  </a:lnTo>
                  <a:lnTo>
                    <a:pt x="33" y="7"/>
                  </a:lnTo>
                  <a:lnTo>
                    <a:pt x="30" y="7"/>
                  </a:lnTo>
                  <a:lnTo>
                    <a:pt x="25" y="7"/>
                  </a:lnTo>
                  <a:lnTo>
                    <a:pt x="21" y="8"/>
                  </a:lnTo>
                  <a:lnTo>
                    <a:pt x="16" y="11"/>
                  </a:lnTo>
                  <a:lnTo>
                    <a:pt x="13" y="13"/>
                  </a:lnTo>
                  <a:lnTo>
                    <a:pt x="10" y="18"/>
                  </a:lnTo>
                  <a:lnTo>
                    <a:pt x="7" y="23"/>
                  </a:lnTo>
                  <a:lnTo>
                    <a:pt x="6" y="29"/>
                  </a:lnTo>
                  <a:lnTo>
                    <a:pt x="4" y="33"/>
                  </a:lnTo>
                  <a:lnTo>
                    <a:pt x="6" y="39"/>
                  </a:lnTo>
                  <a:lnTo>
                    <a:pt x="7" y="44"/>
                  </a:lnTo>
                  <a:lnTo>
                    <a:pt x="10" y="49"/>
                  </a:lnTo>
                  <a:lnTo>
                    <a:pt x="13" y="50"/>
                  </a:lnTo>
                  <a:lnTo>
                    <a:pt x="15" y="51"/>
                  </a:lnTo>
                  <a:lnTo>
                    <a:pt x="19" y="53"/>
                  </a:lnTo>
                  <a:lnTo>
                    <a:pt x="22" y="54"/>
                  </a:lnTo>
                  <a:lnTo>
                    <a:pt x="26" y="53"/>
                  </a:lnTo>
                  <a:lnTo>
                    <a:pt x="30" y="53"/>
                  </a:lnTo>
                  <a:lnTo>
                    <a:pt x="33" y="51"/>
                  </a:lnTo>
                  <a:lnTo>
                    <a:pt x="37" y="51"/>
                  </a:lnTo>
                  <a:lnTo>
                    <a:pt x="39" y="49"/>
                  </a:lnTo>
                  <a:lnTo>
                    <a:pt x="43" y="48"/>
                  </a:lnTo>
                  <a:lnTo>
                    <a:pt x="46" y="45"/>
                  </a:lnTo>
                  <a:lnTo>
                    <a:pt x="49" y="43"/>
                  </a:lnTo>
                  <a:lnTo>
                    <a:pt x="51" y="43"/>
                  </a:lnTo>
                  <a:lnTo>
                    <a:pt x="52" y="44"/>
                  </a:lnTo>
                  <a:lnTo>
                    <a:pt x="52" y="45"/>
                  </a:lnTo>
                  <a:lnTo>
                    <a:pt x="51" y="48"/>
                  </a:lnTo>
                  <a:lnTo>
                    <a:pt x="49" y="50"/>
                  </a:lnTo>
                  <a:lnTo>
                    <a:pt x="46" y="53"/>
                  </a:lnTo>
                  <a:lnTo>
                    <a:pt x="44" y="54"/>
                  </a:lnTo>
                  <a:lnTo>
                    <a:pt x="40" y="55"/>
                  </a:lnTo>
                  <a:lnTo>
                    <a:pt x="36" y="56"/>
                  </a:lnTo>
                  <a:lnTo>
                    <a:pt x="33" y="57"/>
                  </a:lnTo>
                  <a:lnTo>
                    <a:pt x="30" y="59"/>
                  </a:lnTo>
                  <a:lnTo>
                    <a:pt x="26" y="59"/>
                  </a:lnTo>
                  <a:lnTo>
                    <a:pt x="21" y="59"/>
                  </a:lnTo>
                  <a:lnTo>
                    <a:pt x="15" y="57"/>
                  </a:lnTo>
                  <a:lnTo>
                    <a:pt x="12" y="55"/>
                  </a:lnTo>
                  <a:lnTo>
                    <a:pt x="8" y="54"/>
                  </a:lnTo>
                  <a:lnTo>
                    <a:pt x="4" y="49"/>
                  </a:lnTo>
                  <a:lnTo>
                    <a:pt x="3" y="47"/>
                  </a:lnTo>
                  <a:lnTo>
                    <a:pt x="1" y="43"/>
                  </a:lnTo>
                  <a:lnTo>
                    <a:pt x="0" y="38"/>
                  </a:lnTo>
                  <a:lnTo>
                    <a:pt x="0" y="33"/>
                  </a:lnTo>
                  <a:lnTo>
                    <a:pt x="0" y="30"/>
                  </a:lnTo>
                  <a:lnTo>
                    <a:pt x="0" y="25"/>
                  </a:lnTo>
                  <a:lnTo>
                    <a:pt x="2" y="20"/>
                  </a:lnTo>
                  <a:lnTo>
                    <a:pt x="3" y="15"/>
                  </a:lnTo>
                  <a:lnTo>
                    <a:pt x="6" y="12"/>
                  </a:lnTo>
                  <a:lnTo>
                    <a:pt x="9" y="8"/>
                  </a:lnTo>
                  <a:lnTo>
                    <a:pt x="14" y="6"/>
                  </a:lnTo>
                  <a:lnTo>
                    <a:pt x="16" y="3"/>
                  </a:lnTo>
                  <a:lnTo>
                    <a:pt x="20" y="2"/>
                  </a:lnTo>
                  <a:lnTo>
                    <a:pt x="24" y="1"/>
                  </a:lnTo>
                  <a:lnTo>
                    <a:pt x="27" y="1"/>
                  </a:lnTo>
                  <a:lnTo>
                    <a:pt x="31" y="0"/>
                  </a:lnTo>
                  <a:lnTo>
                    <a:pt x="34" y="1"/>
                  </a:lnTo>
                  <a:lnTo>
                    <a:pt x="37" y="1"/>
                  </a:lnTo>
                  <a:lnTo>
                    <a:pt x="42" y="3"/>
                  </a:lnTo>
                  <a:lnTo>
                    <a:pt x="44" y="5"/>
                  </a:lnTo>
                  <a:lnTo>
                    <a:pt x="46" y="6"/>
                  </a:lnTo>
                  <a:lnTo>
                    <a:pt x="50" y="7"/>
                  </a:lnTo>
                  <a:lnTo>
                    <a:pt x="52" y="11"/>
                  </a:lnTo>
                  <a:lnTo>
                    <a:pt x="55" y="13"/>
                  </a:lnTo>
                  <a:lnTo>
                    <a:pt x="57" y="15"/>
                  </a:lnTo>
                  <a:lnTo>
                    <a:pt x="60" y="19"/>
                  </a:lnTo>
                  <a:lnTo>
                    <a:pt x="6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11" name="Freeform 1330"/>
            <p:cNvSpPr>
              <a:spLocks/>
            </p:cNvSpPr>
            <p:nvPr/>
          </p:nvSpPr>
          <p:spPr bwMode="auto">
            <a:xfrm>
              <a:off x="3704" y="2120"/>
              <a:ext cx="39" cy="3"/>
            </a:xfrm>
            <a:custGeom>
              <a:avLst/>
              <a:gdLst>
                <a:gd name="T0" fmla="*/ 0 w 157"/>
                <a:gd name="T1" fmla="*/ 0 h 12"/>
                <a:gd name="T2" fmla="*/ 0 w 157"/>
                <a:gd name="T3" fmla="*/ 0 h 12"/>
                <a:gd name="T4" fmla="*/ 0 w 157"/>
                <a:gd name="T5" fmla="*/ 0 h 12"/>
                <a:gd name="T6" fmla="*/ 0 w 157"/>
                <a:gd name="T7" fmla="*/ 0 h 12"/>
                <a:gd name="T8" fmla="*/ 0 w 157"/>
                <a:gd name="T9" fmla="*/ 0 h 12"/>
                <a:gd name="T10" fmla="*/ 0 w 157"/>
                <a:gd name="T11" fmla="*/ 0 h 12"/>
                <a:gd name="T12" fmla="*/ 0 w 157"/>
                <a:gd name="T13" fmla="*/ 0 h 12"/>
                <a:gd name="T14" fmla="*/ 0 w 157"/>
                <a:gd name="T15" fmla="*/ 0 h 12"/>
                <a:gd name="T16" fmla="*/ 0 w 157"/>
                <a:gd name="T17" fmla="*/ 0 h 12"/>
                <a:gd name="T18" fmla="*/ 0 w 157"/>
                <a:gd name="T19" fmla="*/ 0 h 12"/>
                <a:gd name="T20" fmla="*/ 0 w 157"/>
                <a:gd name="T21" fmla="*/ 0 h 12"/>
                <a:gd name="T22" fmla="*/ 0 w 157"/>
                <a:gd name="T23" fmla="*/ 0 h 12"/>
                <a:gd name="T24" fmla="*/ 0 w 157"/>
                <a:gd name="T25" fmla="*/ 0 h 12"/>
                <a:gd name="T26" fmla="*/ 0 w 157"/>
                <a:gd name="T27" fmla="*/ 0 h 12"/>
                <a:gd name="T28" fmla="*/ 0 w 157"/>
                <a:gd name="T29" fmla="*/ 0 h 12"/>
                <a:gd name="T30" fmla="*/ 0 w 157"/>
                <a:gd name="T31" fmla="*/ 0 h 12"/>
                <a:gd name="T32" fmla="*/ 0 w 157"/>
                <a:gd name="T33" fmla="*/ 0 h 12"/>
                <a:gd name="T34" fmla="*/ 0 w 157"/>
                <a:gd name="T35" fmla="*/ 0 h 12"/>
                <a:gd name="T36" fmla="*/ 0 w 157"/>
                <a:gd name="T37" fmla="*/ 0 h 12"/>
                <a:gd name="T38" fmla="*/ 0 w 157"/>
                <a:gd name="T39" fmla="*/ 0 h 12"/>
                <a:gd name="T40" fmla="*/ 0 w 157"/>
                <a:gd name="T41" fmla="*/ 0 h 12"/>
                <a:gd name="T42" fmla="*/ 0 w 157"/>
                <a:gd name="T43" fmla="*/ 0 h 12"/>
                <a:gd name="T44" fmla="*/ 0 w 157"/>
                <a:gd name="T45" fmla="*/ 0 h 12"/>
                <a:gd name="T46" fmla="*/ 0 w 157"/>
                <a:gd name="T47" fmla="*/ 0 h 12"/>
                <a:gd name="T48" fmla="*/ 0 w 157"/>
                <a:gd name="T49" fmla="*/ 0 h 12"/>
                <a:gd name="T50" fmla="*/ 0 w 157"/>
                <a:gd name="T51" fmla="*/ 0 h 12"/>
                <a:gd name="T52" fmla="*/ 0 w 157"/>
                <a:gd name="T53" fmla="*/ 0 h 12"/>
                <a:gd name="T54" fmla="*/ 0 w 157"/>
                <a:gd name="T55" fmla="*/ 0 h 12"/>
                <a:gd name="T56" fmla="*/ 0 w 157"/>
                <a:gd name="T57" fmla="*/ 0 h 12"/>
                <a:gd name="T58" fmla="*/ 0 w 157"/>
                <a:gd name="T59" fmla="*/ 0 h 12"/>
                <a:gd name="T60" fmla="*/ 0 w 157"/>
                <a:gd name="T61" fmla="*/ 0 h 12"/>
                <a:gd name="T62" fmla="*/ 0 w 157"/>
                <a:gd name="T63" fmla="*/ 0 h 12"/>
                <a:gd name="T64" fmla="*/ 0 w 157"/>
                <a:gd name="T65" fmla="*/ 0 h 12"/>
                <a:gd name="T66" fmla="*/ 0 w 157"/>
                <a:gd name="T67" fmla="*/ 0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7" h="12">
                  <a:moveTo>
                    <a:pt x="157" y="4"/>
                  </a:moveTo>
                  <a:lnTo>
                    <a:pt x="152" y="6"/>
                  </a:lnTo>
                  <a:lnTo>
                    <a:pt x="146" y="7"/>
                  </a:lnTo>
                  <a:lnTo>
                    <a:pt x="141" y="8"/>
                  </a:lnTo>
                  <a:lnTo>
                    <a:pt x="135" y="9"/>
                  </a:lnTo>
                  <a:lnTo>
                    <a:pt x="129" y="8"/>
                  </a:lnTo>
                  <a:lnTo>
                    <a:pt x="124" y="8"/>
                  </a:lnTo>
                  <a:lnTo>
                    <a:pt x="118" y="8"/>
                  </a:lnTo>
                  <a:lnTo>
                    <a:pt x="112" y="8"/>
                  </a:lnTo>
                  <a:lnTo>
                    <a:pt x="106" y="7"/>
                  </a:lnTo>
                  <a:lnTo>
                    <a:pt x="100" y="7"/>
                  </a:lnTo>
                  <a:lnTo>
                    <a:pt x="94" y="6"/>
                  </a:lnTo>
                  <a:lnTo>
                    <a:pt x="90" y="6"/>
                  </a:lnTo>
                  <a:lnTo>
                    <a:pt x="82" y="4"/>
                  </a:lnTo>
                  <a:lnTo>
                    <a:pt x="78" y="4"/>
                  </a:lnTo>
                  <a:lnTo>
                    <a:pt x="72" y="4"/>
                  </a:lnTo>
                  <a:lnTo>
                    <a:pt x="66" y="7"/>
                  </a:lnTo>
                  <a:lnTo>
                    <a:pt x="62" y="7"/>
                  </a:lnTo>
                  <a:lnTo>
                    <a:pt x="58" y="7"/>
                  </a:lnTo>
                  <a:lnTo>
                    <a:pt x="54" y="7"/>
                  </a:lnTo>
                  <a:lnTo>
                    <a:pt x="50" y="7"/>
                  </a:lnTo>
                  <a:lnTo>
                    <a:pt x="46" y="7"/>
                  </a:lnTo>
                  <a:lnTo>
                    <a:pt x="43" y="8"/>
                  </a:lnTo>
                  <a:lnTo>
                    <a:pt x="38" y="8"/>
                  </a:lnTo>
                  <a:lnTo>
                    <a:pt x="35" y="9"/>
                  </a:lnTo>
                  <a:lnTo>
                    <a:pt x="31" y="9"/>
                  </a:lnTo>
                  <a:lnTo>
                    <a:pt x="27" y="9"/>
                  </a:lnTo>
                  <a:lnTo>
                    <a:pt x="23" y="9"/>
                  </a:lnTo>
                  <a:lnTo>
                    <a:pt x="19" y="10"/>
                  </a:lnTo>
                  <a:lnTo>
                    <a:pt x="15" y="10"/>
                  </a:lnTo>
                  <a:lnTo>
                    <a:pt x="12" y="10"/>
                  </a:lnTo>
                  <a:lnTo>
                    <a:pt x="7" y="12"/>
                  </a:lnTo>
                  <a:lnTo>
                    <a:pt x="3" y="12"/>
                  </a:lnTo>
                  <a:lnTo>
                    <a:pt x="0" y="6"/>
                  </a:lnTo>
                  <a:lnTo>
                    <a:pt x="3" y="6"/>
                  </a:lnTo>
                  <a:lnTo>
                    <a:pt x="7" y="6"/>
                  </a:lnTo>
                  <a:lnTo>
                    <a:pt x="12" y="4"/>
                  </a:lnTo>
                  <a:lnTo>
                    <a:pt x="17" y="4"/>
                  </a:lnTo>
                  <a:lnTo>
                    <a:pt x="20" y="4"/>
                  </a:lnTo>
                  <a:lnTo>
                    <a:pt x="24" y="3"/>
                  </a:lnTo>
                  <a:lnTo>
                    <a:pt x="29" y="3"/>
                  </a:lnTo>
                  <a:lnTo>
                    <a:pt x="32" y="3"/>
                  </a:lnTo>
                  <a:lnTo>
                    <a:pt x="38" y="2"/>
                  </a:lnTo>
                  <a:lnTo>
                    <a:pt x="43" y="1"/>
                  </a:lnTo>
                  <a:lnTo>
                    <a:pt x="49" y="1"/>
                  </a:lnTo>
                  <a:lnTo>
                    <a:pt x="54" y="1"/>
                  </a:lnTo>
                  <a:lnTo>
                    <a:pt x="60" y="1"/>
                  </a:lnTo>
                  <a:lnTo>
                    <a:pt x="66" y="0"/>
                  </a:lnTo>
                  <a:lnTo>
                    <a:pt x="70" y="0"/>
                  </a:lnTo>
                  <a:lnTo>
                    <a:pt x="76" y="0"/>
                  </a:lnTo>
                  <a:lnTo>
                    <a:pt x="82" y="0"/>
                  </a:lnTo>
                  <a:lnTo>
                    <a:pt x="88" y="0"/>
                  </a:lnTo>
                  <a:lnTo>
                    <a:pt x="93" y="0"/>
                  </a:lnTo>
                  <a:lnTo>
                    <a:pt x="99" y="0"/>
                  </a:lnTo>
                  <a:lnTo>
                    <a:pt x="105" y="0"/>
                  </a:lnTo>
                  <a:lnTo>
                    <a:pt x="111" y="1"/>
                  </a:lnTo>
                  <a:lnTo>
                    <a:pt x="116" y="1"/>
                  </a:lnTo>
                  <a:lnTo>
                    <a:pt x="122" y="2"/>
                  </a:lnTo>
                  <a:lnTo>
                    <a:pt x="125" y="2"/>
                  </a:lnTo>
                  <a:lnTo>
                    <a:pt x="130" y="2"/>
                  </a:lnTo>
                  <a:lnTo>
                    <a:pt x="134" y="2"/>
                  </a:lnTo>
                  <a:lnTo>
                    <a:pt x="139" y="2"/>
                  </a:lnTo>
                  <a:lnTo>
                    <a:pt x="142" y="1"/>
                  </a:lnTo>
                  <a:lnTo>
                    <a:pt x="147" y="1"/>
                  </a:lnTo>
                  <a:lnTo>
                    <a:pt x="149" y="1"/>
                  </a:lnTo>
                  <a:lnTo>
                    <a:pt x="154" y="0"/>
                  </a:lnTo>
                  <a:lnTo>
                    <a:pt x="155" y="1"/>
                  </a:lnTo>
                  <a:lnTo>
                    <a:pt x="15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12" name="Freeform 1331"/>
            <p:cNvSpPr>
              <a:spLocks/>
            </p:cNvSpPr>
            <p:nvPr/>
          </p:nvSpPr>
          <p:spPr bwMode="auto">
            <a:xfrm>
              <a:off x="3648" y="2092"/>
              <a:ext cx="58" cy="32"/>
            </a:xfrm>
            <a:custGeom>
              <a:avLst/>
              <a:gdLst>
                <a:gd name="T0" fmla="*/ 0 w 233"/>
                <a:gd name="T1" fmla="*/ 0 h 127"/>
                <a:gd name="T2" fmla="*/ 0 w 233"/>
                <a:gd name="T3" fmla="*/ 0 h 127"/>
                <a:gd name="T4" fmla="*/ 0 w 233"/>
                <a:gd name="T5" fmla="*/ 0 h 127"/>
                <a:gd name="T6" fmla="*/ 0 w 233"/>
                <a:gd name="T7" fmla="*/ 0 h 127"/>
                <a:gd name="T8" fmla="*/ 0 w 233"/>
                <a:gd name="T9" fmla="*/ 0 h 127"/>
                <a:gd name="T10" fmla="*/ 0 w 233"/>
                <a:gd name="T11" fmla="*/ 0 h 127"/>
                <a:gd name="T12" fmla="*/ 0 w 233"/>
                <a:gd name="T13" fmla="*/ 0 h 127"/>
                <a:gd name="T14" fmla="*/ 0 w 233"/>
                <a:gd name="T15" fmla="*/ 0 h 127"/>
                <a:gd name="T16" fmla="*/ 0 w 233"/>
                <a:gd name="T17" fmla="*/ 0 h 127"/>
                <a:gd name="T18" fmla="*/ 0 w 233"/>
                <a:gd name="T19" fmla="*/ 0 h 127"/>
                <a:gd name="T20" fmla="*/ 0 w 233"/>
                <a:gd name="T21" fmla="*/ 0 h 127"/>
                <a:gd name="T22" fmla="*/ 0 w 233"/>
                <a:gd name="T23" fmla="*/ 0 h 127"/>
                <a:gd name="T24" fmla="*/ 0 w 233"/>
                <a:gd name="T25" fmla="*/ 0 h 127"/>
                <a:gd name="T26" fmla="*/ 0 w 233"/>
                <a:gd name="T27" fmla="*/ 0 h 127"/>
                <a:gd name="T28" fmla="*/ 0 w 233"/>
                <a:gd name="T29" fmla="*/ 0 h 127"/>
                <a:gd name="T30" fmla="*/ 0 w 233"/>
                <a:gd name="T31" fmla="*/ 0 h 127"/>
                <a:gd name="T32" fmla="*/ 0 w 233"/>
                <a:gd name="T33" fmla="*/ 0 h 127"/>
                <a:gd name="T34" fmla="*/ 0 w 233"/>
                <a:gd name="T35" fmla="*/ 0 h 127"/>
                <a:gd name="T36" fmla="*/ 0 w 233"/>
                <a:gd name="T37" fmla="*/ 0 h 127"/>
                <a:gd name="T38" fmla="*/ 0 w 233"/>
                <a:gd name="T39" fmla="*/ 0 h 127"/>
                <a:gd name="T40" fmla="*/ 0 w 233"/>
                <a:gd name="T41" fmla="*/ 0 h 127"/>
                <a:gd name="T42" fmla="*/ 0 w 233"/>
                <a:gd name="T43" fmla="*/ 0 h 127"/>
                <a:gd name="T44" fmla="*/ 0 w 233"/>
                <a:gd name="T45" fmla="*/ 0 h 127"/>
                <a:gd name="T46" fmla="*/ 0 w 233"/>
                <a:gd name="T47" fmla="*/ 0 h 127"/>
                <a:gd name="T48" fmla="*/ 0 w 233"/>
                <a:gd name="T49" fmla="*/ 0 h 127"/>
                <a:gd name="T50" fmla="*/ 0 w 233"/>
                <a:gd name="T51" fmla="*/ 0 h 127"/>
                <a:gd name="T52" fmla="*/ 0 w 233"/>
                <a:gd name="T53" fmla="*/ 0 h 127"/>
                <a:gd name="T54" fmla="*/ 0 w 233"/>
                <a:gd name="T55" fmla="*/ 0 h 127"/>
                <a:gd name="T56" fmla="*/ 0 w 233"/>
                <a:gd name="T57" fmla="*/ 0 h 127"/>
                <a:gd name="T58" fmla="*/ 0 w 233"/>
                <a:gd name="T59" fmla="*/ 0 h 127"/>
                <a:gd name="T60" fmla="*/ 0 w 233"/>
                <a:gd name="T61" fmla="*/ 0 h 127"/>
                <a:gd name="T62" fmla="*/ 0 w 233"/>
                <a:gd name="T63" fmla="*/ 0 h 127"/>
                <a:gd name="T64" fmla="*/ 0 w 233"/>
                <a:gd name="T65" fmla="*/ 0 h 127"/>
                <a:gd name="T66" fmla="*/ 0 w 233"/>
                <a:gd name="T67" fmla="*/ 0 h 127"/>
                <a:gd name="T68" fmla="*/ 0 w 233"/>
                <a:gd name="T69" fmla="*/ 0 h 127"/>
                <a:gd name="T70" fmla="*/ 0 w 233"/>
                <a:gd name="T71" fmla="*/ 0 h 127"/>
                <a:gd name="T72" fmla="*/ 0 w 233"/>
                <a:gd name="T73" fmla="*/ 0 h 127"/>
                <a:gd name="T74" fmla="*/ 0 w 233"/>
                <a:gd name="T75" fmla="*/ 0 h 127"/>
                <a:gd name="T76" fmla="*/ 0 w 233"/>
                <a:gd name="T77" fmla="*/ 0 h 127"/>
                <a:gd name="T78" fmla="*/ 0 w 233"/>
                <a:gd name="T79" fmla="*/ 0 h 127"/>
                <a:gd name="T80" fmla="*/ 0 w 233"/>
                <a:gd name="T81" fmla="*/ 0 h 127"/>
                <a:gd name="T82" fmla="*/ 0 w 233"/>
                <a:gd name="T83" fmla="*/ 0 h 127"/>
                <a:gd name="T84" fmla="*/ 0 w 233"/>
                <a:gd name="T85" fmla="*/ 0 h 127"/>
                <a:gd name="T86" fmla="*/ 0 w 233"/>
                <a:gd name="T87" fmla="*/ 0 h 127"/>
                <a:gd name="T88" fmla="*/ 0 w 233"/>
                <a:gd name="T89" fmla="*/ 0 h 127"/>
                <a:gd name="T90" fmla="*/ 0 w 233"/>
                <a:gd name="T91" fmla="*/ 0 h 127"/>
                <a:gd name="T92" fmla="*/ 0 w 233"/>
                <a:gd name="T93" fmla="*/ 0 h 127"/>
                <a:gd name="T94" fmla="*/ 0 w 233"/>
                <a:gd name="T95" fmla="*/ 0 h 127"/>
                <a:gd name="T96" fmla="*/ 0 w 233"/>
                <a:gd name="T97" fmla="*/ 0 h 127"/>
                <a:gd name="T98" fmla="*/ 0 w 233"/>
                <a:gd name="T99" fmla="*/ 0 h 127"/>
                <a:gd name="T100" fmla="*/ 0 w 233"/>
                <a:gd name="T101" fmla="*/ 0 h 127"/>
                <a:gd name="T102" fmla="*/ 0 w 233"/>
                <a:gd name="T103" fmla="*/ 0 h 127"/>
                <a:gd name="T104" fmla="*/ 0 w 233"/>
                <a:gd name="T105" fmla="*/ 0 h 127"/>
                <a:gd name="T106" fmla="*/ 0 w 233"/>
                <a:gd name="T107" fmla="*/ 0 h 127"/>
                <a:gd name="T108" fmla="*/ 0 w 233"/>
                <a:gd name="T109" fmla="*/ 0 h 127"/>
                <a:gd name="T110" fmla="*/ 0 w 233"/>
                <a:gd name="T111" fmla="*/ 0 h 127"/>
                <a:gd name="T112" fmla="*/ 0 w 233"/>
                <a:gd name="T113" fmla="*/ 0 h 127"/>
                <a:gd name="T114" fmla="*/ 0 w 233"/>
                <a:gd name="T115" fmla="*/ 0 h 127"/>
                <a:gd name="T116" fmla="*/ 0 w 233"/>
                <a:gd name="T117" fmla="*/ 0 h 127"/>
                <a:gd name="T118" fmla="*/ 0 w 233"/>
                <a:gd name="T119" fmla="*/ 0 h 127"/>
                <a:gd name="T120" fmla="*/ 0 w 233"/>
                <a:gd name="T121" fmla="*/ 0 h 127"/>
                <a:gd name="T122" fmla="*/ 0 w 233"/>
                <a:gd name="T123" fmla="*/ 0 h 1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3" h="127">
                  <a:moveTo>
                    <a:pt x="232" y="118"/>
                  </a:moveTo>
                  <a:lnTo>
                    <a:pt x="233" y="124"/>
                  </a:lnTo>
                  <a:lnTo>
                    <a:pt x="230" y="124"/>
                  </a:lnTo>
                  <a:lnTo>
                    <a:pt x="226" y="124"/>
                  </a:lnTo>
                  <a:lnTo>
                    <a:pt x="222" y="124"/>
                  </a:lnTo>
                  <a:lnTo>
                    <a:pt x="220" y="124"/>
                  </a:lnTo>
                  <a:lnTo>
                    <a:pt x="215" y="124"/>
                  </a:lnTo>
                  <a:lnTo>
                    <a:pt x="212" y="124"/>
                  </a:lnTo>
                  <a:lnTo>
                    <a:pt x="208" y="124"/>
                  </a:lnTo>
                  <a:lnTo>
                    <a:pt x="204" y="124"/>
                  </a:lnTo>
                  <a:lnTo>
                    <a:pt x="200" y="124"/>
                  </a:lnTo>
                  <a:lnTo>
                    <a:pt x="196" y="124"/>
                  </a:lnTo>
                  <a:lnTo>
                    <a:pt x="193" y="124"/>
                  </a:lnTo>
                  <a:lnTo>
                    <a:pt x="190" y="124"/>
                  </a:lnTo>
                  <a:lnTo>
                    <a:pt x="185" y="124"/>
                  </a:lnTo>
                  <a:lnTo>
                    <a:pt x="183" y="124"/>
                  </a:lnTo>
                  <a:lnTo>
                    <a:pt x="179" y="124"/>
                  </a:lnTo>
                  <a:lnTo>
                    <a:pt x="177" y="125"/>
                  </a:lnTo>
                  <a:lnTo>
                    <a:pt x="173" y="125"/>
                  </a:lnTo>
                  <a:lnTo>
                    <a:pt x="170" y="125"/>
                  </a:lnTo>
                  <a:lnTo>
                    <a:pt x="167" y="125"/>
                  </a:lnTo>
                  <a:lnTo>
                    <a:pt x="164" y="126"/>
                  </a:lnTo>
                  <a:lnTo>
                    <a:pt x="160" y="126"/>
                  </a:lnTo>
                  <a:lnTo>
                    <a:pt x="157" y="126"/>
                  </a:lnTo>
                  <a:lnTo>
                    <a:pt x="153" y="126"/>
                  </a:lnTo>
                  <a:lnTo>
                    <a:pt x="151" y="127"/>
                  </a:lnTo>
                  <a:lnTo>
                    <a:pt x="147" y="126"/>
                  </a:lnTo>
                  <a:lnTo>
                    <a:pt x="143" y="125"/>
                  </a:lnTo>
                  <a:lnTo>
                    <a:pt x="141" y="124"/>
                  </a:lnTo>
                  <a:lnTo>
                    <a:pt x="139" y="124"/>
                  </a:lnTo>
                  <a:lnTo>
                    <a:pt x="136" y="121"/>
                  </a:lnTo>
                  <a:lnTo>
                    <a:pt x="135" y="119"/>
                  </a:lnTo>
                  <a:lnTo>
                    <a:pt x="134" y="115"/>
                  </a:lnTo>
                  <a:lnTo>
                    <a:pt x="134" y="113"/>
                  </a:lnTo>
                  <a:lnTo>
                    <a:pt x="132" y="104"/>
                  </a:lnTo>
                  <a:lnTo>
                    <a:pt x="130" y="97"/>
                  </a:lnTo>
                  <a:lnTo>
                    <a:pt x="128" y="89"/>
                  </a:lnTo>
                  <a:lnTo>
                    <a:pt x="127" y="82"/>
                  </a:lnTo>
                  <a:lnTo>
                    <a:pt x="123" y="73"/>
                  </a:lnTo>
                  <a:lnTo>
                    <a:pt x="121" y="66"/>
                  </a:lnTo>
                  <a:lnTo>
                    <a:pt x="116" y="59"/>
                  </a:lnTo>
                  <a:lnTo>
                    <a:pt x="114" y="53"/>
                  </a:lnTo>
                  <a:lnTo>
                    <a:pt x="109" y="47"/>
                  </a:lnTo>
                  <a:lnTo>
                    <a:pt x="104" y="41"/>
                  </a:lnTo>
                  <a:lnTo>
                    <a:pt x="99" y="35"/>
                  </a:lnTo>
                  <a:lnTo>
                    <a:pt x="93" y="30"/>
                  </a:lnTo>
                  <a:lnTo>
                    <a:pt x="87" y="25"/>
                  </a:lnTo>
                  <a:lnTo>
                    <a:pt x="81" y="21"/>
                  </a:lnTo>
                  <a:lnTo>
                    <a:pt x="74" y="17"/>
                  </a:lnTo>
                  <a:lnTo>
                    <a:pt x="68" y="15"/>
                  </a:lnTo>
                  <a:lnTo>
                    <a:pt x="63" y="13"/>
                  </a:lnTo>
                  <a:lnTo>
                    <a:pt x="60" y="11"/>
                  </a:lnTo>
                  <a:lnTo>
                    <a:pt x="55" y="11"/>
                  </a:lnTo>
                  <a:lnTo>
                    <a:pt x="51" y="10"/>
                  </a:lnTo>
                  <a:lnTo>
                    <a:pt x="47" y="9"/>
                  </a:lnTo>
                  <a:lnTo>
                    <a:pt x="43" y="7"/>
                  </a:lnTo>
                  <a:lnTo>
                    <a:pt x="39" y="7"/>
                  </a:lnTo>
                  <a:lnTo>
                    <a:pt x="36" y="7"/>
                  </a:lnTo>
                  <a:lnTo>
                    <a:pt x="32" y="7"/>
                  </a:lnTo>
                  <a:lnTo>
                    <a:pt x="27" y="7"/>
                  </a:lnTo>
                  <a:lnTo>
                    <a:pt x="24" y="7"/>
                  </a:lnTo>
                  <a:lnTo>
                    <a:pt x="20" y="9"/>
                  </a:lnTo>
                  <a:lnTo>
                    <a:pt x="15" y="9"/>
                  </a:lnTo>
                  <a:lnTo>
                    <a:pt x="12" y="9"/>
                  </a:lnTo>
                  <a:lnTo>
                    <a:pt x="7" y="10"/>
                  </a:lnTo>
                  <a:lnTo>
                    <a:pt x="5" y="11"/>
                  </a:lnTo>
                  <a:lnTo>
                    <a:pt x="2" y="9"/>
                  </a:lnTo>
                  <a:lnTo>
                    <a:pt x="0" y="7"/>
                  </a:lnTo>
                  <a:lnTo>
                    <a:pt x="7" y="4"/>
                  </a:lnTo>
                  <a:lnTo>
                    <a:pt x="15" y="3"/>
                  </a:lnTo>
                  <a:lnTo>
                    <a:pt x="24" y="1"/>
                  </a:lnTo>
                  <a:lnTo>
                    <a:pt x="32" y="1"/>
                  </a:lnTo>
                  <a:lnTo>
                    <a:pt x="39" y="0"/>
                  </a:lnTo>
                  <a:lnTo>
                    <a:pt x="47" y="1"/>
                  </a:lnTo>
                  <a:lnTo>
                    <a:pt x="55" y="3"/>
                  </a:lnTo>
                  <a:lnTo>
                    <a:pt x="63" y="5"/>
                  </a:lnTo>
                  <a:lnTo>
                    <a:pt x="71" y="7"/>
                  </a:lnTo>
                  <a:lnTo>
                    <a:pt x="78" y="11"/>
                  </a:lnTo>
                  <a:lnTo>
                    <a:pt x="85" y="16"/>
                  </a:lnTo>
                  <a:lnTo>
                    <a:pt x="92" y="21"/>
                  </a:lnTo>
                  <a:lnTo>
                    <a:pt x="98" y="25"/>
                  </a:lnTo>
                  <a:lnTo>
                    <a:pt x="105" y="31"/>
                  </a:lnTo>
                  <a:lnTo>
                    <a:pt x="110" y="37"/>
                  </a:lnTo>
                  <a:lnTo>
                    <a:pt x="116" y="44"/>
                  </a:lnTo>
                  <a:lnTo>
                    <a:pt x="118" y="48"/>
                  </a:lnTo>
                  <a:lnTo>
                    <a:pt x="121" y="53"/>
                  </a:lnTo>
                  <a:lnTo>
                    <a:pt x="123" y="56"/>
                  </a:lnTo>
                  <a:lnTo>
                    <a:pt x="126" y="61"/>
                  </a:lnTo>
                  <a:lnTo>
                    <a:pt x="127" y="65"/>
                  </a:lnTo>
                  <a:lnTo>
                    <a:pt x="128" y="70"/>
                  </a:lnTo>
                  <a:lnTo>
                    <a:pt x="130" y="73"/>
                  </a:lnTo>
                  <a:lnTo>
                    <a:pt x="132" y="78"/>
                  </a:lnTo>
                  <a:lnTo>
                    <a:pt x="132" y="83"/>
                  </a:lnTo>
                  <a:lnTo>
                    <a:pt x="134" y="86"/>
                  </a:lnTo>
                  <a:lnTo>
                    <a:pt x="134" y="91"/>
                  </a:lnTo>
                  <a:lnTo>
                    <a:pt x="136" y="96"/>
                  </a:lnTo>
                  <a:lnTo>
                    <a:pt x="136" y="101"/>
                  </a:lnTo>
                  <a:lnTo>
                    <a:pt x="138" y="104"/>
                  </a:lnTo>
                  <a:lnTo>
                    <a:pt x="139" y="109"/>
                  </a:lnTo>
                  <a:lnTo>
                    <a:pt x="140" y="114"/>
                  </a:lnTo>
                  <a:lnTo>
                    <a:pt x="143" y="118"/>
                  </a:lnTo>
                  <a:lnTo>
                    <a:pt x="148" y="119"/>
                  </a:lnTo>
                  <a:lnTo>
                    <a:pt x="153" y="119"/>
                  </a:lnTo>
                  <a:lnTo>
                    <a:pt x="158" y="120"/>
                  </a:lnTo>
                  <a:lnTo>
                    <a:pt x="163" y="119"/>
                  </a:lnTo>
                  <a:lnTo>
                    <a:pt x="169" y="119"/>
                  </a:lnTo>
                  <a:lnTo>
                    <a:pt x="173" y="118"/>
                  </a:lnTo>
                  <a:lnTo>
                    <a:pt x="179" y="119"/>
                  </a:lnTo>
                  <a:lnTo>
                    <a:pt x="182" y="119"/>
                  </a:lnTo>
                  <a:lnTo>
                    <a:pt x="185" y="119"/>
                  </a:lnTo>
                  <a:lnTo>
                    <a:pt x="189" y="119"/>
                  </a:lnTo>
                  <a:lnTo>
                    <a:pt x="193" y="119"/>
                  </a:lnTo>
                  <a:lnTo>
                    <a:pt x="195" y="118"/>
                  </a:lnTo>
                  <a:lnTo>
                    <a:pt x="200" y="118"/>
                  </a:lnTo>
                  <a:lnTo>
                    <a:pt x="203" y="118"/>
                  </a:lnTo>
                  <a:lnTo>
                    <a:pt x="207" y="118"/>
                  </a:lnTo>
                  <a:lnTo>
                    <a:pt x="210" y="118"/>
                  </a:lnTo>
                  <a:lnTo>
                    <a:pt x="213" y="118"/>
                  </a:lnTo>
                  <a:lnTo>
                    <a:pt x="216" y="118"/>
                  </a:lnTo>
                  <a:lnTo>
                    <a:pt x="220" y="118"/>
                  </a:lnTo>
                  <a:lnTo>
                    <a:pt x="222" y="118"/>
                  </a:lnTo>
                  <a:lnTo>
                    <a:pt x="226" y="118"/>
                  </a:lnTo>
                  <a:lnTo>
                    <a:pt x="228" y="118"/>
                  </a:lnTo>
                  <a:lnTo>
                    <a:pt x="232"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13" name="Freeform 1332"/>
            <p:cNvSpPr>
              <a:spLocks/>
            </p:cNvSpPr>
            <p:nvPr/>
          </p:nvSpPr>
          <p:spPr bwMode="auto">
            <a:xfrm>
              <a:off x="3623" y="2093"/>
              <a:ext cx="27" cy="24"/>
            </a:xfrm>
            <a:custGeom>
              <a:avLst/>
              <a:gdLst>
                <a:gd name="T0" fmla="*/ 0 w 110"/>
                <a:gd name="T1" fmla="*/ 0 h 96"/>
                <a:gd name="T2" fmla="*/ 0 w 110"/>
                <a:gd name="T3" fmla="*/ 0 h 96"/>
                <a:gd name="T4" fmla="*/ 0 w 110"/>
                <a:gd name="T5" fmla="*/ 0 h 96"/>
                <a:gd name="T6" fmla="*/ 0 w 110"/>
                <a:gd name="T7" fmla="*/ 0 h 96"/>
                <a:gd name="T8" fmla="*/ 0 w 110"/>
                <a:gd name="T9" fmla="*/ 0 h 96"/>
                <a:gd name="T10" fmla="*/ 0 w 110"/>
                <a:gd name="T11" fmla="*/ 0 h 96"/>
                <a:gd name="T12" fmla="*/ 0 w 110"/>
                <a:gd name="T13" fmla="*/ 0 h 96"/>
                <a:gd name="T14" fmla="*/ 0 w 110"/>
                <a:gd name="T15" fmla="*/ 0 h 96"/>
                <a:gd name="T16" fmla="*/ 0 w 110"/>
                <a:gd name="T17" fmla="*/ 0 h 96"/>
                <a:gd name="T18" fmla="*/ 0 w 110"/>
                <a:gd name="T19" fmla="*/ 0 h 96"/>
                <a:gd name="T20" fmla="*/ 0 w 110"/>
                <a:gd name="T21" fmla="*/ 0 h 96"/>
                <a:gd name="T22" fmla="*/ 0 w 110"/>
                <a:gd name="T23" fmla="*/ 0 h 96"/>
                <a:gd name="T24" fmla="*/ 0 w 110"/>
                <a:gd name="T25" fmla="*/ 0 h 96"/>
                <a:gd name="T26" fmla="*/ 0 w 110"/>
                <a:gd name="T27" fmla="*/ 0 h 96"/>
                <a:gd name="T28" fmla="*/ 0 w 110"/>
                <a:gd name="T29" fmla="*/ 0 h 96"/>
                <a:gd name="T30" fmla="*/ 0 w 110"/>
                <a:gd name="T31" fmla="*/ 0 h 96"/>
                <a:gd name="T32" fmla="*/ 0 w 110"/>
                <a:gd name="T33" fmla="*/ 0 h 96"/>
                <a:gd name="T34" fmla="*/ 0 w 110"/>
                <a:gd name="T35" fmla="*/ 0 h 96"/>
                <a:gd name="T36" fmla="*/ 0 w 110"/>
                <a:gd name="T37" fmla="*/ 0 h 96"/>
                <a:gd name="T38" fmla="*/ 0 w 110"/>
                <a:gd name="T39" fmla="*/ 0 h 96"/>
                <a:gd name="T40" fmla="*/ 0 w 110"/>
                <a:gd name="T41" fmla="*/ 0 h 96"/>
                <a:gd name="T42" fmla="*/ 0 w 110"/>
                <a:gd name="T43" fmla="*/ 0 h 96"/>
                <a:gd name="T44" fmla="*/ 0 w 110"/>
                <a:gd name="T45" fmla="*/ 0 h 96"/>
                <a:gd name="T46" fmla="*/ 0 w 110"/>
                <a:gd name="T47" fmla="*/ 0 h 96"/>
                <a:gd name="T48" fmla="*/ 0 w 110"/>
                <a:gd name="T49" fmla="*/ 0 h 96"/>
                <a:gd name="T50" fmla="*/ 0 w 110"/>
                <a:gd name="T51" fmla="*/ 0 h 96"/>
                <a:gd name="T52" fmla="*/ 0 w 110"/>
                <a:gd name="T53" fmla="*/ 0 h 96"/>
                <a:gd name="T54" fmla="*/ 0 w 110"/>
                <a:gd name="T55" fmla="*/ 0 h 96"/>
                <a:gd name="T56" fmla="*/ 0 w 110"/>
                <a:gd name="T57" fmla="*/ 0 h 96"/>
                <a:gd name="T58" fmla="*/ 0 w 110"/>
                <a:gd name="T59" fmla="*/ 0 h 96"/>
                <a:gd name="T60" fmla="*/ 0 w 110"/>
                <a:gd name="T61" fmla="*/ 0 h 96"/>
                <a:gd name="T62" fmla="*/ 0 w 110"/>
                <a:gd name="T63" fmla="*/ 0 h 96"/>
                <a:gd name="T64" fmla="*/ 0 w 110"/>
                <a:gd name="T65" fmla="*/ 0 h 96"/>
                <a:gd name="T66" fmla="*/ 0 w 110"/>
                <a:gd name="T67" fmla="*/ 0 h 96"/>
                <a:gd name="T68" fmla="*/ 0 w 110"/>
                <a:gd name="T69" fmla="*/ 0 h 96"/>
                <a:gd name="T70" fmla="*/ 0 w 110"/>
                <a:gd name="T71" fmla="*/ 0 h 96"/>
                <a:gd name="T72" fmla="*/ 0 w 110"/>
                <a:gd name="T73" fmla="*/ 0 h 96"/>
                <a:gd name="T74" fmla="*/ 0 w 110"/>
                <a:gd name="T75" fmla="*/ 0 h 96"/>
                <a:gd name="T76" fmla="*/ 0 w 110"/>
                <a:gd name="T77" fmla="*/ 0 h 96"/>
                <a:gd name="T78" fmla="*/ 0 w 110"/>
                <a:gd name="T79" fmla="*/ 0 h 96"/>
                <a:gd name="T80" fmla="*/ 0 w 110"/>
                <a:gd name="T81" fmla="*/ 0 h 96"/>
                <a:gd name="T82" fmla="*/ 0 w 110"/>
                <a:gd name="T83" fmla="*/ 0 h 96"/>
                <a:gd name="T84" fmla="*/ 0 w 110"/>
                <a:gd name="T85" fmla="*/ 0 h 96"/>
                <a:gd name="T86" fmla="*/ 0 w 110"/>
                <a:gd name="T87" fmla="*/ 0 h 96"/>
                <a:gd name="T88" fmla="*/ 0 w 110"/>
                <a:gd name="T89" fmla="*/ 0 h 96"/>
                <a:gd name="T90" fmla="*/ 0 w 110"/>
                <a:gd name="T91" fmla="*/ 0 h 96"/>
                <a:gd name="T92" fmla="*/ 0 w 110"/>
                <a:gd name="T93" fmla="*/ 0 h 96"/>
                <a:gd name="T94" fmla="*/ 0 w 110"/>
                <a:gd name="T95" fmla="*/ 0 h 96"/>
                <a:gd name="T96" fmla="*/ 0 w 110"/>
                <a:gd name="T97" fmla="*/ 0 h 96"/>
                <a:gd name="T98" fmla="*/ 0 w 110"/>
                <a:gd name="T99" fmla="*/ 0 h 96"/>
                <a:gd name="T100" fmla="*/ 0 w 110"/>
                <a:gd name="T101" fmla="*/ 0 h 96"/>
                <a:gd name="T102" fmla="*/ 0 w 110"/>
                <a:gd name="T103" fmla="*/ 0 h 96"/>
                <a:gd name="T104" fmla="*/ 0 w 110"/>
                <a:gd name="T105" fmla="*/ 0 h 96"/>
                <a:gd name="T106" fmla="*/ 0 w 110"/>
                <a:gd name="T107" fmla="*/ 0 h 96"/>
                <a:gd name="T108" fmla="*/ 0 w 110"/>
                <a:gd name="T109" fmla="*/ 0 h 96"/>
                <a:gd name="T110" fmla="*/ 0 w 110"/>
                <a:gd name="T111" fmla="*/ 0 h 96"/>
                <a:gd name="T112" fmla="*/ 0 w 110"/>
                <a:gd name="T113" fmla="*/ 0 h 96"/>
                <a:gd name="T114" fmla="*/ 0 w 110"/>
                <a:gd name="T115" fmla="*/ 0 h 96"/>
                <a:gd name="T116" fmla="*/ 0 w 110"/>
                <a:gd name="T117" fmla="*/ 0 h 96"/>
                <a:gd name="T118" fmla="*/ 0 w 110"/>
                <a:gd name="T119" fmla="*/ 0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 h="96">
                  <a:moveTo>
                    <a:pt x="110" y="6"/>
                  </a:moveTo>
                  <a:lnTo>
                    <a:pt x="107" y="6"/>
                  </a:lnTo>
                  <a:lnTo>
                    <a:pt x="102" y="7"/>
                  </a:lnTo>
                  <a:lnTo>
                    <a:pt x="98" y="8"/>
                  </a:lnTo>
                  <a:lnTo>
                    <a:pt x="96" y="10"/>
                  </a:lnTo>
                  <a:lnTo>
                    <a:pt x="92" y="11"/>
                  </a:lnTo>
                  <a:lnTo>
                    <a:pt x="90" y="13"/>
                  </a:lnTo>
                  <a:lnTo>
                    <a:pt x="86" y="16"/>
                  </a:lnTo>
                  <a:lnTo>
                    <a:pt x="83" y="17"/>
                  </a:lnTo>
                  <a:lnTo>
                    <a:pt x="79" y="19"/>
                  </a:lnTo>
                  <a:lnTo>
                    <a:pt x="76" y="21"/>
                  </a:lnTo>
                  <a:lnTo>
                    <a:pt x="73" y="24"/>
                  </a:lnTo>
                  <a:lnTo>
                    <a:pt x="70" y="26"/>
                  </a:lnTo>
                  <a:lnTo>
                    <a:pt x="66" y="29"/>
                  </a:lnTo>
                  <a:lnTo>
                    <a:pt x="65" y="32"/>
                  </a:lnTo>
                  <a:lnTo>
                    <a:pt x="60" y="36"/>
                  </a:lnTo>
                  <a:lnTo>
                    <a:pt x="56" y="41"/>
                  </a:lnTo>
                  <a:lnTo>
                    <a:pt x="54" y="45"/>
                  </a:lnTo>
                  <a:lnTo>
                    <a:pt x="52" y="51"/>
                  </a:lnTo>
                  <a:lnTo>
                    <a:pt x="48" y="56"/>
                  </a:lnTo>
                  <a:lnTo>
                    <a:pt x="46" y="61"/>
                  </a:lnTo>
                  <a:lnTo>
                    <a:pt x="43" y="67"/>
                  </a:lnTo>
                  <a:lnTo>
                    <a:pt x="40" y="72"/>
                  </a:lnTo>
                  <a:lnTo>
                    <a:pt x="36" y="77"/>
                  </a:lnTo>
                  <a:lnTo>
                    <a:pt x="34" y="81"/>
                  </a:lnTo>
                  <a:lnTo>
                    <a:pt x="29" y="85"/>
                  </a:lnTo>
                  <a:lnTo>
                    <a:pt x="24" y="89"/>
                  </a:lnTo>
                  <a:lnTo>
                    <a:pt x="19" y="92"/>
                  </a:lnTo>
                  <a:lnTo>
                    <a:pt x="13" y="93"/>
                  </a:lnTo>
                  <a:lnTo>
                    <a:pt x="6" y="95"/>
                  </a:lnTo>
                  <a:lnTo>
                    <a:pt x="0" y="96"/>
                  </a:lnTo>
                  <a:lnTo>
                    <a:pt x="1" y="93"/>
                  </a:lnTo>
                  <a:lnTo>
                    <a:pt x="1" y="91"/>
                  </a:lnTo>
                  <a:lnTo>
                    <a:pt x="7" y="89"/>
                  </a:lnTo>
                  <a:lnTo>
                    <a:pt x="15" y="86"/>
                  </a:lnTo>
                  <a:lnTo>
                    <a:pt x="19" y="83"/>
                  </a:lnTo>
                  <a:lnTo>
                    <a:pt x="25" y="79"/>
                  </a:lnTo>
                  <a:lnTo>
                    <a:pt x="29" y="74"/>
                  </a:lnTo>
                  <a:lnTo>
                    <a:pt x="34" y="69"/>
                  </a:lnTo>
                  <a:lnTo>
                    <a:pt x="37" y="65"/>
                  </a:lnTo>
                  <a:lnTo>
                    <a:pt x="41" y="59"/>
                  </a:lnTo>
                  <a:lnTo>
                    <a:pt x="43" y="53"/>
                  </a:lnTo>
                  <a:lnTo>
                    <a:pt x="47" y="47"/>
                  </a:lnTo>
                  <a:lnTo>
                    <a:pt x="51" y="41"/>
                  </a:lnTo>
                  <a:lnTo>
                    <a:pt x="55" y="35"/>
                  </a:lnTo>
                  <a:lnTo>
                    <a:pt x="59" y="29"/>
                  </a:lnTo>
                  <a:lnTo>
                    <a:pt x="64" y="24"/>
                  </a:lnTo>
                  <a:lnTo>
                    <a:pt x="70" y="19"/>
                  </a:lnTo>
                  <a:lnTo>
                    <a:pt x="76" y="16"/>
                  </a:lnTo>
                  <a:lnTo>
                    <a:pt x="80" y="12"/>
                  </a:lnTo>
                  <a:lnTo>
                    <a:pt x="84" y="11"/>
                  </a:lnTo>
                  <a:lnTo>
                    <a:pt x="89" y="7"/>
                  </a:lnTo>
                  <a:lnTo>
                    <a:pt x="92" y="6"/>
                  </a:lnTo>
                  <a:lnTo>
                    <a:pt x="96" y="4"/>
                  </a:lnTo>
                  <a:lnTo>
                    <a:pt x="101" y="2"/>
                  </a:lnTo>
                  <a:lnTo>
                    <a:pt x="103" y="0"/>
                  </a:lnTo>
                  <a:lnTo>
                    <a:pt x="107" y="0"/>
                  </a:lnTo>
                  <a:lnTo>
                    <a:pt x="108" y="2"/>
                  </a:lnTo>
                  <a:lnTo>
                    <a:pt x="1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14" name="Freeform 1333"/>
            <p:cNvSpPr>
              <a:spLocks/>
            </p:cNvSpPr>
            <p:nvPr/>
          </p:nvSpPr>
          <p:spPr bwMode="auto">
            <a:xfrm>
              <a:off x="3587" y="2116"/>
              <a:ext cx="38" cy="3"/>
            </a:xfrm>
            <a:custGeom>
              <a:avLst/>
              <a:gdLst>
                <a:gd name="T0" fmla="*/ 0 w 152"/>
                <a:gd name="T1" fmla="*/ 0 h 11"/>
                <a:gd name="T2" fmla="*/ 0 w 152"/>
                <a:gd name="T3" fmla="*/ 0 h 11"/>
                <a:gd name="T4" fmla="*/ 0 w 152"/>
                <a:gd name="T5" fmla="*/ 0 h 11"/>
                <a:gd name="T6" fmla="*/ 0 w 152"/>
                <a:gd name="T7" fmla="*/ 0 h 11"/>
                <a:gd name="T8" fmla="*/ 0 w 152"/>
                <a:gd name="T9" fmla="*/ 0 h 11"/>
                <a:gd name="T10" fmla="*/ 0 w 152"/>
                <a:gd name="T11" fmla="*/ 0 h 11"/>
                <a:gd name="T12" fmla="*/ 0 w 152"/>
                <a:gd name="T13" fmla="*/ 0 h 11"/>
                <a:gd name="T14" fmla="*/ 0 w 152"/>
                <a:gd name="T15" fmla="*/ 0 h 11"/>
                <a:gd name="T16" fmla="*/ 0 w 152"/>
                <a:gd name="T17" fmla="*/ 0 h 11"/>
                <a:gd name="T18" fmla="*/ 0 w 152"/>
                <a:gd name="T19" fmla="*/ 0 h 11"/>
                <a:gd name="T20" fmla="*/ 0 w 152"/>
                <a:gd name="T21" fmla="*/ 0 h 11"/>
                <a:gd name="T22" fmla="*/ 0 w 152"/>
                <a:gd name="T23" fmla="*/ 0 h 11"/>
                <a:gd name="T24" fmla="*/ 0 w 152"/>
                <a:gd name="T25" fmla="*/ 0 h 11"/>
                <a:gd name="T26" fmla="*/ 0 w 152"/>
                <a:gd name="T27" fmla="*/ 0 h 11"/>
                <a:gd name="T28" fmla="*/ 0 w 152"/>
                <a:gd name="T29" fmla="*/ 0 h 11"/>
                <a:gd name="T30" fmla="*/ 0 w 152"/>
                <a:gd name="T31" fmla="*/ 0 h 11"/>
                <a:gd name="T32" fmla="*/ 0 w 152"/>
                <a:gd name="T33" fmla="*/ 0 h 11"/>
                <a:gd name="T34" fmla="*/ 0 w 152"/>
                <a:gd name="T35" fmla="*/ 0 h 11"/>
                <a:gd name="T36" fmla="*/ 0 w 152"/>
                <a:gd name="T37" fmla="*/ 0 h 11"/>
                <a:gd name="T38" fmla="*/ 0 w 152"/>
                <a:gd name="T39" fmla="*/ 0 h 11"/>
                <a:gd name="T40" fmla="*/ 0 w 152"/>
                <a:gd name="T41" fmla="*/ 0 h 11"/>
                <a:gd name="T42" fmla="*/ 0 w 152"/>
                <a:gd name="T43" fmla="*/ 0 h 11"/>
                <a:gd name="T44" fmla="*/ 0 w 152"/>
                <a:gd name="T45" fmla="*/ 0 h 11"/>
                <a:gd name="T46" fmla="*/ 0 w 152"/>
                <a:gd name="T47" fmla="*/ 0 h 11"/>
                <a:gd name="T48" fmla="*/ 0 w 152"/>
                <a:gd name="T49" fmla="*/ 0 h 11"/>
                <a:gd name="T50" fmla="*/ 0 w 152"/>
                <a:gd name="T51" fmla="*/ 0 h 11"/>
                <a:gd name="T52" fmla="*/ 0 w 152"/>
                <a:gd name="T53" fmla="*/ 0 h 11"/>
                <a:gd name="T54" fmla="*/ 0 w 152"/>
                <a:gd name="T55" fmla="*/ 0 h 11"/>
                <a:gd name="T56" fmla="*/ 0 w 152"/>
                <a:gd name="T57" fmla="*/ 0 h 11"/>
                <a:gd name="T58" fmla="*/ 0 w 152"/>
                <a:gd name="T59" fmla="*/ 0 h 11"/>
                <a:gd name="T60" fmla="*/ 0 w 152"/>
                <a:gd name="T61" fmla="*/ 0 h 11"/>
                <a:gd name="T62" fmla="*/ 0 w 152"/>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11">
                  <a:moveTo>
                    <a:pt x="152" y="5"/>
                  </a:moveTo>
                  <a:lnTo>
                    <a:pt x="147" y="6"/>
                  </a:lnTo>
                  <a:lnTo>
                    <a:pt x="142" y="7"/>
                  </a:lnTo>
                  <a:lnTo>
                    <a:pt x="137" y="7"/>
                  </a:lnTo>
                  <a:lnTo>
                    <a:pt x="134" y="8"/>
                  </a:lnTo>
                  <a:lnTo>
                    <a:pt x="128" y="8"/>
                  </a:lnTo>
                  <a:lnTo>
                    <a:pt x="123" y="9"/>
                  </a:lnTo>
                  <a:lnTo>
                    <a:pt x="117" y="9"/>
                  </a:lnTo>
                  <a:lnTo>
                    <a:pt x="112" y="9"/>
                  </a:lnTo>
                  <a:lnTo>
                    <a:pt x="106" y="9"/>
                  </a:lnTo>
                  <a:lnTo>
                    <a:pt x="101" y="9"/>
                  </a:lnTo>
                  <a:lnTo>
                    <a:pt x="95" y="9"/>
                  </a:lnTo>
                  <a:lnTo>
                    <a:pt x="91" y="9"/>
                  </a:lnTo>
                  <a:lnTo>
                    <a:pt x="85" y="9"/>
                  </a:lnTo>
                  <a:lnTo>
                    <a:pt x="80" y="9"/>
                  </a:lnTo>
                  <a:lnTo>
                    <a:pt x="74" y="9"/>
                  </a:lnTo>
                  <a:lnTo>
                    <a:pt x="69" y="11"/>
                  </a:lnTo>
                  <a:lnTo>
                    <a:pt x="66" y="11"/>
                  </a:lnTo>
                  <a:lnTo>
                    <a:pt x="61" y="11"/>
                  </a:lnTo>
                  <a:lnTo>
                    <a:pt x="56" y="11"/>
                  </a:lnTo>
                  <a:lnTo>
                    <a:pt x="52" y="11"/>
                  </a:lnTo>
                  <a:lnTo>
                    <a:pt x="49" y="9"/>
                  </a:lnTo>
                  <a:lnTo>
                    <a:pt x="44" y="9"/>
                  </a:lnTo>
                  <a:lnTo>
                    <a:pt x="39" y="9"/>
                  </a:lnTo>
                  <a:lnTo>
                    <a:pt x="36" y="9"/>
                  </a:lnTo>
                  <a:lnTo>
                    <a:pt x="31" y="9"/>
                  </a:lnTo>
                  <a:lnTo>
                    <a:pt x="27" y="9"/>
                  </a:lnTo>
                  <a:lnTo>
                    <a:pt x="22" y="9"/>
                  </a:lnTo>
                  <a:lnTo>
                    <a:pt x="19" y="9"/>
                  </a:lnTo>
                  <a:lnTo>
                    <a:pt x="13" y="9"/>
                  </a:lnTo>
                  <a:lnTo>
                    <a:pt x="9" y="9"/>
                  </a:lnTo>
                  <a:lnTo>
                    <a:pt x="5" y="9"/>
                  </a:lnTo>
                  <a:lnTo>
                    <a:pt x="1" y="9"/>
                  </a:lnTo>
                  <a:lnTo>
                    <a:pt x="1" y="7"/>
                  </a:lnTo>
                  <a:lnTo>
                    <a:pt x="0" y="5"/>
                  </a:lnTo>
                  <a:lnTo>
                    <a:pt x="7" y="5"/>
                  </a:lnTo>
                  <a:lnTo>
                    <a:pt x="13" y="5"/>
                  </a:lnTo>
                  <a:lnTo>
                    <a:pt x="20" y="3"/>
                  </a:lnTo>
                  <a:lnTo>
                    <a:pt x="27" y="3"/>
                  </a:lnTo>
                  <a:lnTo>
                    <a:pt x="33" y="3"/>
                  </a:lnTo>
                  <a:lnTo>
                    <a:pt x="40" y="3"/>
                  </a:lnTo>
                  <a:lnTo>
                    <a:pt x="48" y="3"/>
                  </a:lnTo>
                  <a:lnTo>
                    <a:pt x="55" y="3"/>
                  </a:lnTo>
                  <a:lnTo>
                    <a:pt x="61" y="3"/>
                  </a:lnTo>
                  <a:lnTo>
                    <a:pt x="67" y="3"/>
                  </a:lnTo>
                  <a:lnTo>
                    <a:pt x="74" y="3"/>
                  </a:lnTo>
                  <a:lnTo>
                    <a:pt x="81" y="3"/>
                  </a:lnTo>
                  <a:lnTo>
                    <a:pt x="87" y="2"/>
                  </a:lnTo>
                  <a:lnTo>
                    <a:pt x="94" y="2"/>
                  </a:lnTo>
                  <a:lnTo>
                    <a:pt x="101" y="2"/>
                  </a:lnTo>
                  <a:lnTo>
                    <a:pt x="107" y="2"/>
                  </a:lnTo>
                  <a:lnTo>
                    <a:pt x="113" y="2"/>
                  </a:lnTo>
                  <a:lnTo>
                    <a:pt x="118" y="2"/>
                  </a:lnTo>
                  <a:lnTo>
                    <a:pt x="124" y="2"/>
                  </a:lnTo>
                  <a:lnTo>
                    <a:pt x="129" y="2"/>
                  </a:lnTo>
                  <a:lnTo>
                    <a:pt x="134" y="2"/>
                  </a:lnTo>
                  <a:lnTo>
                    <a:pt x="138" y="1"/>
                  </a:lnTo>
                  <a:lnTo>
                    <a:pt x="143" y="0"/>
                  </a:lnTo>
                  <a:lnTo>
                    <a:pt x="149" y="0"/>
                  </a:lnTo>
                  <a:lnTo>
                    <a:pt x="149" y="1"/>
                  </a:lnTo>
                  <a:lnTo>
                    <a:pt x="150" y="2"/>
                  </a:lnTo>
                  <a:lnTo>
                    <a:pt x="152" y="3"/>
                  </a:lnTo>
                  <a:lnTo>
                    <a:pt x="15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15" name="Freeform 1334"/>
            <p:cNvSpPr>
              <a:spLocks/>
            </p:cNvSpPr>
            <p:nvPr/>
          </p:nvSpPr>
          <p:spPr bwMode="auto">
            <a:xfrm>
              <a:off x="3551" y="2026"/>
              <a:ext cx="37" cy="92"/>
            </a:xfrm>
            <a:custGeom>
              <a:avLst/>
              <a:gdLst>
                <a:gd name="T0" fmla="*/ 0 w 150"/>
                <a:gd name="T1" fmla="*/ 0 h 370"/>
                <a:gd name="T2" fmla="*/ 0 w 150"/>
                <a:gd name="T3" fmla="*/ 0 h 370"/>
                <a:gd name="T4" fmla="*/ 0 w 150"/>
                <a:gd name="T5" fmla="*/ 0 h 370"/>
                <a:gd name="T6" fmla="*/ 0 w 150"/>
                <a:gd name="T7" fmla="*/ 0 h 370"/>
                <a:gd name="T8" fmla="*/ 0 w 150"/>
                <a:gd name="T9" fmla="*/ 0 h 370"/>
                <a:gd name="T10" fmla="*/ 0 w 150"/>
                <a:gd name="T11" fmla="*/ 0 h 370"/>
                <a:gd name="T12" fmla="*/ 0 w 150"/>
                <a:gd name="T13" fmla="*/ 0 h 370"/>
                <a:gd name="T14" fmla="*/ 0 w 150"/>
                <a:gd name="T15" fmla="*/ 0 h 370"/>
                <a:gd name="T16" fmla="*/ 0 w 150"/>
                <a:gd name="T17" fmla="*/ 0 h 370"/>
                <a:gd name="T18" fmla="*/ 0 w 150"/>
                <a:gd name="T19" fmla="*/ 0 h 370"/>
                <a:gd name="T20" fmla="*/ 0 w 150"/>
                <a:gd name="T21" fmla="*/ 0 h 370"/>
                <a:gd name="T22" fmla="*/ 0 w 150"/>
                <a:gd name="T23" fmla="*/ 0 h 370"/>
                <a:gd name="T24" fmla="*/ 0 w 150"/>
                <a:gd name="T25" fmla="*/ 0 h 370"/>
                <a:gd name="T26" fmla="*/ 0 w 150"/>
                <a:gd name="T27" fmla="*/ 0 h 370"/>
                <a:gd name="T28" fmla="*/ 0 w 150"/>
                <a:gd name="T29" fmla="*/ 0 h 370"/>
                <a:gd name="T30" fmla="*/ 0 w 150"/>
                <a:gd name="T31" fmla="*/ 0 h 370"/>
                <a:gd name="T32" fmla="*/ 0 w 150"/>
                <a:gd name="T33" fmla="*/ 0 h 370"/>
                <a:gd name="T34" fmla="*/ 0 w 150"/>
                <a:gd name="T35" fmla="*/ 0 h 370"/>
                <a:gd name="T36" fmla="*/ 0 w 150"/>
                <a:gd name="T37" fmla="*/ 0 h 370"/>
                <a:gd name="T38" fmla="*/ 0 w 150"/>
                <a:gd name="T39" fmla="*/ 0 h 370"/>
                <a:gd name="T40" fmla="*/ 0 w 150"/>
                <a:gd name="T41" fmla="*/ 0 h 370"/>
                <a:gd name="T42" fmla="*/ 0 w 150"/>
                <a:gd name="T43" fmla="*/ 0 h 370"/>
                <a:gd name="T44" fmla="*/ 0 w 150"/>
                <a:gd name="T45" fmla="*/ 0 h 370"/>
                <a:gd name="T46" fmla="*/ 0 w 150"/>
                <a:gd name="T47" fmla="*/ 0 h 370"/>
                <a:gd name="T48" fmla="*/ 0 w 150"/>
                <a:gd name="T49" fmla="*/ 0 h 370"/>
                <a:gd name="T50" fmla="*/ 0 w 150"/>
                <a:gd name="T51" fmla="*/ 0 h 370"/>
                <a:gd name="T52" fmla="*/ 0 w 150"/>
                <a:gd name="T53" fmla="*/ 0 h 370"/>
                <a:gd name="T54" fmla="*/ 0 w 150"/>
                <a:gd name="T55" fmla="*/ 0 h 370"/>
                <a:gd name="T56" fmla="*/ 0 w 150"/>
                <a:gd name="T57" fmla="*/ 0 h 370"/>
                <a:gd name="T58" fmla="*/ 0 w 150"/>
                <a:gd name="T59" fmla="*/ 0 h 370"/>
                <a:gd name="T60" fmla="*/ 0 w 150"/>
                <a:gd name="T61" fmla="*/ 0 h 370"/>
                <a:gd name="T62" fmla="*/ 0 w 150"/>
                <a:gd name="T63" fmla="*/ 0 h 370"/>
                <a:gd name="T64" fmla="*/ 0 w 150"/>
                <a:gd name="T65" fmla="*/ 0 h 370"/>
                <a:gd name="T66" fmla="*/ 0 w 150"/>
                <a:gd name="T67" fmla="*/ 0 h 370"/>
                <a:gd name="T68" fmla="*/ 0 w 150"/>
                <a:gd name="T69" fmla="*/ 0 h 370"/>
                <a:gd name="T70" fmla="*/ 0 w 150"/>
                <a:gd name="T71" fmla="*/ 0 h 370"/>
                <a:gd name="T72" fmla="*/ 0 w 150"/>
                <a:gd name="T73" fmla="*/ 0 h 370"/>
                <a:gd name="T74" fmla="*/ 0 w 150"/>
                <a:gd name="T75" fmla="*/ 0 h 370"/>
                <a:gd name="T76" fmla="*/ 0 w 150"/>
                <a:gd name="T77" fmla="*/ 0 h 370"/>
                <a:gd name="T78" fmla="*/ 0 w 150"/>
                <a:gd name="T79" fmla="*/ 0 h 370"/>
                <a:gd name="T80" fmla="*/ 0 w 150"/>
                <a:gd name="T81" fmla="*/ 0 h 370"/>
                <a:gd name="T82" fmla="*/ 0 w 150"/>
                <a:gd name="T83" fmla="*/ 0 h 370"/>
                <a:gd name="T84" fmla="*/ 0 w 150"/>
                <a:gd name="T85" fmla="*/ 0 h 370"/>
                <a:gd name="T86" fmla="*/ 0 w 150"/>
                <a:gd name="T87" fmla="*/ 0 h 370"/>
                <a:gd name="T88" fmla="*/ 0 w 150"/>
                <a:gd name="T89" fmla="*/ 0 h 370"/>
                <a:gd name="T90" fmla="*/ 0 w 150"/>
                <a:gd name="T91" fmla="*/ 0 h 370"/>
                <a:gd name="T92" fmla="*/ 0 w 150"/>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370">
                  <a:moveTo>
                    <a:pt x="150" y="370"/>
                  </a:moveTo>
                  <a:lnTo>
                    <a:pt x="143" y="370"/>
                  </a:lnTo>
                  <a:lnTo>
                    <a:pt x="137" y="370"/>
                  </a:lnTo>
                  <a:lnTo>
                    <a:pt x="131" y="370"/>
                  </a:lnTo>
                  <a:lnTo>
                    <a:pt x="126" y="369"/>
                  </a:lnTo>
                  <a:lnTo>
                    <a:pt x="120" y="368"/>
                  </a:lnTo>
                  <a:lnTo>
                    <a:pt x="115" y="367"/>
                  </a:lnTo>
                  <a:lnTo>
                    <a:pt x="110" y="364"/>
                  </a:lnTo>
                  <a:lnTo>
                    <a:pt x="106" y="363"/>
                  </a:lnTo>
                  <a:lnTo>
                    <a:pt x="101" y="361"/>
                  </a:lnTo>
                  <a:lnTo>
                    <a:pt x="96" y="358"/>
                  </a:lnTo>
                  <a:lnTo>
                    <a:pt x="91" y="356"/>
                  </a:lnTo>
                  <a:lnTo>
                    <a:pt x="88" y="352"/>
                  </a:lnTo>
                  <a:lnTo>
                    <a:pt x="83" y="350"/>
                  </a:lnTo>
                  <a:lnTo>
                    <a:pt x="79" y="346"/>
                  </a:lnTo>
                  <a:lnTo>
                    <a:pt x="75" y="343"/>
                  </a:lnTo>
                  <a:lnTo>
                    <a:pt x="71" y="340"/>
                  </a:lnTo>
                  <a:lnTo>
                    <a:pt x="66" y="334"/>
                  </a:lnTo>
                  <a:lnTo>
                    <a:pt x="61" y="330"/>
                  </a:lnTo>
                  <a:lnTo>
                    <a:pt x="57" y="325"/>
                  </a:lnTo>
                  <a:lnTo>
                    <a:pt x="51" y="320"/>
                  </a:lnTo>
                  <a:lnTo>
                    <a:pt x="46" y="314"/>
                  </a:lnTo>
                  <a:lnTo>
                    <a:pt x="41" y="309"/>
                  </a:lnTo>
                  <a:lnTo>
                    <a:pt x="36" y="304"/>
                  </a:lnTo>
                  <a:lnTo>
                    <a:pt x="33" y="300"/>
                  </a:lnTo>
                  <a:lnTo>
                    <a:pt x="28" y="294"/>
                  </a:lnTo>
                  <a:lnTo>
                    <a:pt x="23" y="288"/>
                  </a:lnTo>
                  <a:lnTo>
                    <a:pt x="20" y="282"/>
                  </a:lnTo>
                  <a:lnTo>
                    <a:pt x="16" y="277"/>
                  </a:lnTo>
                  <a:lnTo>
                    <a:pt x="12" y="270"/>
                  </a:lnTo>
                  <a:lnTo>
                    <a:pt x="9" y="263"/>
                  </a:lnTo>
                  <a:lnTo>
                    <a:pt x="6" y="257"/>
                  </a:lnTo>
                  <a:lnTo>
                    <a:pt x="5" y="251"/>
                  </a:lnTo>
                  <a:lnTo>
                    <a:pt x="4" y="246"/>
                  </a:lnTo>
                  <a:lnTo>
                    <a:pt x="3" y="241"/>
                  </a:lnTo>
                  <a:lnTo>
                    <a:pt x="2" y="236"/>
                  </a:lnTo>
                  <a:lnTo>
                    <a:pt x="2" y="233"/>
                  </a:lnTo>
                  <a:lnTo>
                    <a:pt x="0" y="228"/>
                  </a:lnTo>
                  <a:lnTo>
                    <a:pt x="0" y="224"/>
                  </a:lnTo>
                  <a:lnTo>
                    <a:pt x="0" y="219"/>
                  </a:lnTo>
                  <a:lnTo>
                    <a:pt x="0" y="216"/>
                  </a:lnTo>
                  <a:lnTo>
                    <a:pt x="0" y="211"/>
                  </a:lnTo>
                  <a:lnTo>
                    <a:pt x="0" y="207"/>
                  </a:lnTo>
                  <a:lnTo>
                    <a:pt x="0" y="203"/>
                  </a:lnTo>
                  <a:lnTo>
                    <a:pt x="2" y="198"/>
                  </a:lnTo>
                  <a:lnTo>
                    <a:pt x="2" y="193"/>
                  </a:lnTo>
                  <a:lnTo>
                    <a:pt x="2" y="189"/>
                  </a:lnTo>
                  <a:lnTo>
                    <a:pt x="2" y="185"/>
                  </a:lnTo>
                  <a:lnTo>
                    <a:pt x="2" y="181"/>
                  </a:lnTo>
                  <a:lnTo>
                    <a:pt x="4" y="169"/>
                  </a:lnTo>
                  <a:lnTo>
                    <a:pt x="5" y="158"/>
                  </a:lnTo>
                  <a:lnTo>
                    <a:pt x="6" y="146"/>
                  </a:lnTo>
                  <a:lnTo>
                    <a:pt x="9" y="136"/>
                  </a:lnTo>
                  <a:lnTo>
                    <a:pt x="11" y="124"/>
                  </a:lnTo>
                  <a:lnTo>
                    <a:pt x="15" y="113"/>
                  </a:lnTo>
                  <a:lnTo>
                    <a:pt x="17" y="101"/>
                  </a:lnTo>
                  <a:lnTo>
                    <a:pt x="22" y="91"/>
                  </a:lnTo>
                  <a:lnTo>
                    <a:pt x="26" y="80"/>
                  </a:lnTo>
                  <a:lnTo>
                    <a:pt x="30" y="71"/>
                  </a:lnTo>
                  <a:lnTo>
                    <a:pt x="36" y="60"/>
                  </a:lnTo>
                  <a:lnTo>
                    <a:pt x="43" y="52"/>
                  </a:lnTo>
                  <a:lnTo>
                    <a:pt x="51" y="42"/>
                  </a:lnTo>
                  <a:lnTo>
                    <a:pt x="60" y="35"/>
                  </a:lnTo>
                  <a:lnTo>
                    <a:pt x="70" y="28"/>
                  </a:lnTo>
                  <a:lnTo>
                    <a:pt x="81" y="21"/>
                  </a:lnTo>
                  <a:lnTo>
                    <a:pt x="84" y="18"/>
                  </a:lnTo>
                  <a:lnTo>
                    <a:pt x="89" y="16"/>
                  </a:lnTo>
                  <a:lnTo>
                    <a:pt x="92" y="12"/>
                  </a:lnTo>
                  <a:lnTo>
                    <a:pt x="97" y="10"/>
                  </a:lnTo>
                  <a:lnTo>
                    <a:pt x="102" y="7"/>
                  </a:lnTo>
                  <a:lnTo>
                    <a:pt x="106" y="5"/>
                  </a:lnTo>
                  <a:lnTo>
                    <a:pt x="110" y="3"/>
                  </a:lnTo>
                  <a:lnTo>
                    <a:pt x="115" y="0"/>
                  </a:lnTo>
                  <a:lnTo>
                    <a:pt x="118" y="1"/>
                  </a:lnTo>
                  <a:lnTo>
                    <a:pt x="120" y="4"/>
                  </a:lnTo>
                  <a:lnTo>
                    <a:pt x="113" y="7"/>
                  </a:lnTo>
                  <a:lnTo>
                    <a:pt x="106" y="11"/>
                  </a:lnTo>
                  <a:lnTo>
                    <a:pt x="98" y="16"/>
                  </a:lnTo>
                  <a:lnTo>
                    <a:pt x="92" y="19"/>
                  </a:lnTo>
                  <a:lnTo>
                    <a:pt x="85" y="24"/>
                  </a:lnTo>
                  <a:lnTo>
                    <a:pt x="78" y="28"/>
                  </a:lnTo>
                  <a:lnTo>
                    <a:pt x="72" y="33"/>
                  </a:lnTo>
                  <a:lnTo>
                    <a:pt x="66" y="39"/>
                  </a:lnTo>
                  <a:lnTo>
                    <a:pt x="60" y="43"/>
                  </a:lnTo>
                  <a:lnTo>
                    <a:pt x="54" y="48"/>
                  </a:lnTo>
                  <a:lnTo>
                    <a:pt x="48" y="54"/>
                  </a:lnTo>
                  <a:lnTo>
                    <a:pt x="45" y="60"/>
                  </a:lnTo>
                  <a:lnTo>
                    <a:pt x="40" y="66"/>
                  </a:lnTo>
                  <a:lnTo>
                    <a:pt x="36" y="73"/>
                  </a:lnTo>
                  <a:lnTo>
                    <a:pt x="33" y="80"/>
                  </a:lnTo>
                  <a:lnTo>
                    <a:pt x="30" y="88"/>
                  </a:lnTo>
                  <a:lnTo>
                    <a:pt x="28" y="96"/>
                  </a:lnTo>
                  <a:lnTo>
                    <a:pt x="24" y="104"/>
                  </a:lnTo>
                  <a:lnTo>
                    <a:pt x="22" y="113"/>
                  </a:lnTo>
                  <a:lnTo>
                    <a:pt x="20" y="122"/>
                  </a:lnTo>
                  <a:lnTo>
                    <a:pt x="17" y="131"/>
                  </a:lnTo>
                  <a:lnTo>
                    <a:pt x="15" y="139"/>
                  </a:lnTo>
                  <a:lnTo>
                    <a:pt x="14" y="149"/>
                  </a:lnTo>
                  <a:lnTo>
                    <a:pt x="11" y="158"/>
                  </a:lnTo>
                  <a:lnTo>
                    <a:pt x="10" y="168"/>
                  </a:lnTo>
                  <a:lnTo>
                    <a:pt x="9" y="176"/>
                  </a:lnTo>
                  <a:lnTo>
                    <a:pt x="8" y="186"/>
                  </a:lnTo>
                  <a:lnTo>
                    <a:pt x="8" y="195"/>
                  </a:lnTo>
                  <a:lnTo>
                    <a:pt x="6" y="205"/>
                  </a:lnTo>
                  <a:lnTo>
                    <a:pt x="6" y="215"/>
                  </a:lnTo>
                  <a:lnTo>
                    <a:pt x="6" y="224"/>
                  </a:lnTo>
                  <a:lnTo>
                    <a:pt x="8" y="234"/>
                  </a:lnTo>
                  <a:lnTo>
                    <a:pt x="9" y="240"/>
                  </a:lnTo>
                  <a:lnTo>
                    <a:pt x="10" y="246"/>
                  </a:lnTo>
                  <a:lnTo>
                    <a:pt x="11" y="253"/>
                  </a:lnTo>
                  <a:lnTo>
                    <a:pt x="15" y="259"/>
                  </a:lnTo>
                  <a:lnTo>
                    <a:pt x="17" y="265"/>
                  </a:lnTo>
                  <a:lnTo>
                    <a:pt x="20" y="271"/>
                  </a:lnTo>
                  <a:lnTo>
                    <a:pt x="23" y="277"/>
                  </a:lnTo>
                  <a:lnTo>
                    <a:pt x="28" y="283"/>
                  </a:lnTo>
                  <a:lnTo>
                    <a:pt x="30" y="289"/>
                  </a:lnTo>
                  <a:lnTo>
                    <a:pt x="35" y="294"/>
                  </a:lnTo>
                  <a:lnTo>
                    <a:pt x="40" y="300"/>
                  </a:lnTo>
                  <a:lnTo>
                    <a:pt x="45" y="306"/>
                  </a:lnTo>
                  <a:lnTo>
                    <a:pt x="49" y="310"/>
                  </a:lnTo>
                  <a:lnTo>
                    <a:pt x="55" y="315"/>
                  </a:lnTo>
                  <a:lnTo>
                    <a:pt x="60" y="320"/>
                  </a:lnTo>
                  <a:lnTo>
                    <a:pt x="67" y="326"/>
                  </a:lnTo>
                  <a:lnTo>
                    <a:pt x="71" y="330"/>
                  </a:lnTo>
                  <a:lnTo>
                    <a:pt x="75" y="333"/>
                  </a:lnTo>
                  <a:lnTo>
                    <a:pt x="78" y="337"/>
                  </a:lnTo>
                  <a:lnTo>
                    <a:pt x="83" y="342"/>
                  </a:lnTo>
                  <a:lnTo>
                    <a:pt x="88" y="344"/>
                  </a:lnTo>
                  <a:lnTo>
                    <a:pt x="92" y="348"/>
                  </a:lnTo>
                  <a:lnTo>
                    <a:pt x="97" y="351"/>
                  </a:lnTo>
                  <a:lnTo>
                    <a:pt x="102" y="355"/>
                  </a:lnTo>
                  <a:lnTo>
                    <a:pt x="107" y="357"/>
                  </a:lnTo>
                  <a:lnTo>
                    <a:pt x="112" y="360"/>
                  </a:lnTo>
                  <a:lnTo>
                    <a:pt x="118" y="361"/>
                  </a:lnTo>
                  <a:lnTo>
                    <a:pt x="124" y="363"/>
                  </a:lnTo>
                  <a:lnTo>
                    <a:pt x="128" y="364"/>
                  </a:lnTo>
                  <a:lnTo>
                    <a:pt x="134" y="366"/>
                  </a:lnTo>
                  <a:lnTo>
                    <a:pt x="140" y="366"/>
                  </a:lnTo>
                  <a:lnTo>
                    <a:pt x="146" y="366"/>
                  </a:lnTo>
                  <a:lnTo>
                    <a:pt x="148" y="368"/>
                  </a:lnTo>
                  <a:lnTo>
                    <a:pt x="15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16" name="Freeform 1335"/>
            <p:cNvSpPr>
              <a:spLocks/>
            </p:cNvSpPr>
            <p:nvPr/>
          </p:nvSpPr>
          <p:spPr bwMode="auto">
            <a:xfrm>
              <a:off x="3578" y="1976"/>
              <a:ext cx="91" cy="52"/>
            </a:xfrm>
            <a:custGeom>
              <a:avLst/>
              <a:gdLst>
                <a:gd name="T0" fmla="*/ 0 w 361"/>
                <a:gd name="T1" fmla="*/ 0 h 208"/>
                <a:gd name="T2" fmla="*/ 0 w 361"/>
                <a:gd name="T3" fmla="*/ 0 h 208"/>
                <a:gd name="T4" fmla="*/ 0 w 361"/>
                <a:gd name="T5" fmla="*/ 0 h 208"/>
                <a:gd name="T6" fmla="*/ 0 w 361"/>
                <a:gd name="T7" fmla="*/ 0 h 208"/>
                <a:gd name="T8" fmla="*/ 0 w 361"/>
                <a:gd name="T9" fmla="*/ 0 h 208"/>
                <a:gd name="T10" fmla="*/ 0 w 361"/>
                <a:gd name="T11" fmla="*/ 0 h 208"/>
                <a:gd name="T12" fmla="*/ 0 w 361"/>
                <a:gd name="T13" fmla="*/ 0 h 208"/>
                <a:gd name="T14" fmla="*/ 0 w 361"/>
                <a:gd name="T15" fmla="*/ 0 h 208"/>
                <a:gd name="T16" fmla="*/ 0 w 361"/>
                <a:gd name="T17" fmla="*/ 0 h 208"/>
                <a:gd name="T18" fmla="*/ 0 w 361"/>
                <a:gd name="T19" fmla="*/ 0 h 208"/>
                <a:gd name="T20" fmla="*/ 0 w 361"/>
                <a:gd name="T21" fmla="*/ 0 h 208"/>
                <a:gd name="T22" fmla="*/ 0 w 361"/>
                <a:gd name="T23" fmla="*/ 0 h 208"/>
                <a:gd name="T24" fmla="*/ 0 w 361"/>
                <a:gd name="T25" fmla="*/ 0 h 208"/>
                <a:gd name="T26" fmla="*/ 0 w 361"/>
                <a:gd name="T27" fmla="*/ 0 h 208"/>
                <a:gd name="T28" fmla="*/ 0 w 361"/>
                <a:gd name="T29" fmla="*/ 0 h 208"/>
                <a:gd name="T30" fmla="*/ 0 w 361"/>
                <a:gd name="T31" fmla="*/ 0 h 208"/>
                <a:gd name="T32" fmla="*/ 0 w 361"/>
                <a:gd name="T33" fmla="*/ 0 h 208"/>
                <a:gd name="T34" fmla="*/ 0 w 361"/>
                <a:gd name="T35" fmla="*/ 0 h 208"/>
                <a:gd name="T36" fmla="*/ 0 w 361"/>
                <a:gd name="T37" fmla="*/ 0 h 208"/>
                <a:gd name="T38" fmla="*/ 0 w 361"/>
                <a:gd name="T39" fmla="*/ 0 h 208"/>
                <a:gd name="T40" fmla="*/ 0 w 361"/>
                <a:gd name="T41" fmla="*/ 0 h 208"/>
                <a:gd name="T42" fmla="*/ 0 w 361"/>
                <a:gd name="T43" fmla="*/ 0 h 208"/>
                <a:gd name="T44" fmla="*/ 0 w 361"/>
                <a:gd name="T45" fmla="*/ 0 h 208"/>
                <a:gd name="T46" fmla="*/ 0 w 361"/>
                <a:gd name="T47" fmla="*/ 0 h 208"/>
                <a:gd name="T48" fmla="*/ 0 w 361"/>
                <a:gd name="T49" fmla="*/ 0 h 208"/>
                <a:gd name="T50" fmla="*/ 0 w 361"/>
                <a:gd name="T51" fmla="*/ 0 h 208"/>
                <a:gd name="T52" fmla="*/ 0 w 361"/>
                <a:gd name="T53" fmla="*/ 0 h 208"/>
                <a:gd name="T54" fmla="*/ 0 w 361"/>
                <a:gd name="T55" fmla="*/ 0 h 208"/>
                <a:gd name="T56" fmla="*/ 0 w 361"/>
                <a:gd name="T57" fmla="*/ 0 h 208"/>
                <a:gd name="T58" fmla="*/ 0 w 361"/>
                <a:gd name="T59" fmla="*/ 0 h 208"/>
                <a:gd name="T60" fmla="*/ 0 w 361"/>
                <a:gd name="T61" fmla="*/ 0 h 208"/>
                <a:gd name="T62" fmla="*/ 0 w 361"/>
                <a:gd name="T63" fmla="*/ 0 h 208"/>
                <a:gd name="T64" fmla="*/ 0 w 361"/>
                <a:gd name="T65" fmla="*/ 0 h 208"/>
                <a:gd name="T66" fmla="*/ 0 w 361"/>
                <a:gd name="T67" fmla="*/ 0 h 208"/>
                <a:gd name="T68" fmla="*/ 0 w 361"/>
                <a:gd name="T69" fmla="*/ 0 h 208"/>
                <a:gd name="T70" fmla="*/ 0 w 361"/>
                <a:gd name="T71" fmla="*/ 0 h 208"/>
                <a:gd name="T72" fmla="*/ 0 w 361"/>
                <a:gd name="T73" fmla="*/ 0 h 208"/>
                <a:gd name="T74" fmla="*/ 0 w 361"/>
                <a:gd name="T75" fmla="*/ 0 h 208"/>
                <a:gd name="T76" fmla="*/ 0 w 361"/>
                <a:gd name="T77" fmla="*/ 0 h 208"/>
                <a:gd name="T78" fmla="*/ 0 w 361"/>
                <a:gd name="T79" fmla="*/ 0 h 208"/>
                <a:gd name="T80" fmla="*/ 0 w 361"/>
                <a:gd name="T81" fmla="*/ 0 h 208"/>
                <a:gd name="T82" fmla="*/ 0 w 361"/>
                <a:gd name="T83" fmla="*/ 0 h 208"/>
                <a:gd name="T84" fmla="*/ 0 w 361"/>
                <a:gd name="T85" fmla="*/ 0 h 208"/>
                <a:gd name="T86" fmla="*/ 0 w 361"/>
                <a:gd name="T87" fmla="*/ 0 h 208"/>
                <a:gd name="T88" fmla="*/ 0 w 361"/>
                <a:gd name="T89" fmla="*/ 0 h 208"/>
                <a:gd name="T90" fmla="*/ 0 w 361"/>
                <a:gd name="T91" fmla="*/ 0 h 208"/>
                <a:gd name="T92" fmla="*/ 0 w 361"/>
                <a:gd name="T93" fmla="*/ 0 h 208"/>
                <a:gd name="T94" fmla="*/ 0 w 361"/>
                <a:gd name="T95" fmla="*/ 0 h 208"/>
                <a:gd name="T96" fmla="*/ 0 w 361"/>
                <a:gd name="T97" fmla="*/ 0 h 208"/>
                <a:gd name="T98" fmla="*/ 0 w 361"/>
                <a:gd name="T99" fmla="*/ 0 h 208"/>
                <a:gd name="T100" fmla="*/ 0 w 361"/>
                <a:gd name="T101" fmla="*/ 0 h 208"/>
                <a:gd name="T102" fmla="*/ 0 w 361"/>
                <a:gd name="T103" fmla="*/ 0 h 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1" h="208">
                  <a:moveTo>
                    <a:pt x="361" y="4"/>
                  </a:moveTo>
                  <a:lnTo>
                    <a:pt x="358" y="4"/>
                  </a:lnTo>
                  <a:lnTo>
                    <a:pt x="354" y="5"/>
                  </a:lnTo>
                  <a:lnTo>
                    <a:pt x="350" y="5"/>
                  </a:lnTo>
                  <a:lnTo>
                    <a:pt x="346" y="6"/>
                  </a:lnTo>
                  <a:lnTo>
                    <a:pt x="342" y="6"/>
                  </a:lnTo>
                  <a:lnTo>
                    <a:pt x="338" y="9"/>
                  </a:lnTo>
                  <a:lnTo>
                    <a:pt x="333" y="10"/>
                  </a:lnTo>
                  <a:lnTo>
                    <a:pt x="328" y="11"/>
                  </a:lnTo>
                  <a:lnTo>
                    <a:pt x="323" y="12"/>
                  </a:lnTo>
                  <a:lnTo>
                    <a:pt x="318" y="14"/>
                  </a:lnTo>
                  <a:lnTo>
                    <a:pt x="314" y="16"/>
                  </a:lnTo>
                  <a:lnTo>
                    <a:pt x="309" y="18"/>
                  </a:lnTo>
                  <a:lnTo>
                    <a:pt x="304" y="21"/>
                  </a:lnTo>
                  <a:lnTo>
                    <a:pt x="300" y="24"/>
                  </a:lnTo>
                  <a:lnTo>
                    <a:pt x="296" y="28"/>
                  </a:lnTo>
                  <a:lnTo>
                    <a:pt x="292" y="31"/>
                  </a:lnTo>
                  <a:lnTo>
                    <a:pt x="285" y="37"/>
                  </a:lnTo>
                  <a:lnTo>
                    <a:pt x="280" y="43"/>
                  </a:lnTo>
                  <a:lnTo>
                    <a:pt x="275" y="49"/>
                  </a:lnTo>
                  <a:lnTo>
                    <a:pt x="271" y="57"/>
                  </a:lnTo>
                  <a:lnTo>
                    <a:pt x="266" y="63"/>
                  </a:lnTo>
                  <a:lnTo>
                    <a:pt x="261" y="70"/>
                  </a:lnTo>
                  <a:lnTo>
                    <a:pt x="256" y="76"/>
                  </a:lnTo>
                  <a:lnTo>
                    <a:pt x="251" y="83"/>
                  </a:lnTo>
                  <a:lnTo>
                    <a:pt x="247" y="89"/>
                  </a:lnTo>
                  <a:lnTo>
                    <a:pt x="242" y="95"/>
                  </a:lnTo>
                  <a:lnTo>
                    <a:pt x="236" y="100"/>
                  </a:lnTo>
                  <a:lnTo>
                    <a:pt x="230" y="106"/>
                  </a:lnTo>
                  <a:lnTo>
                    <a:pt x="223" y="109"/>
                  </a:lnTo>
                  <a:lnTo>
                    <a:pt x="217" y="114"/>
                  </a:lnTo>
                  <a:lnTo>
                    <a:pt x="210" y="118"/>
                  </a:lnTo>
                  <a:lnTo>
                    <a:pt x="202" y="121"/>
                  </a:lnTo>
                  <a:lnTo>
                    <a:pt x="198" y="124"/>
                  </a:lnTo>
                  <a:lnTo>
                    <a:pt x="194" y="125"/>
                  </a:lnTo>
                  <a:lnTo>
                    <a:pt x="189" y="127"/>
                  </a:lnTo>
                  <a:lnTo>
                    <a:pt x="186" y="129"/>
                  </a:lnTo>
                  <a:lnTo>
                    <a:pt x="182" y="130"/>
                  </a:lnTo>
                  <a:lnTo>
                    <a:pt x="178" y="132"/>
                  </a:lnTo>
                  <a:lnTo>
                    <a:pt x="174" y="133"/>
                  </a:lnTo>
                  <a:lnTo>
                    <a:pt x="170" y="135"/>
                  </a:lnTo>
                  <a:lnTo>
                    <a:pt x="165" y="136"/>
                  </a:lnTo>
                  <a:lnTo>
                    <a:pt x="162" y="137"/>
                  </a:lnTo>
                  <a:lnTo>
                    <a:pt x="157" y="138"/>
                  </a:lnTo>
                  <a:lnTo>
                    <a:pt x="153" y="139"/>
                  </a:lnTo>
                  <a:lnTo>
                    <a:pt x="149" y="141"/>
                  </a:lnTo>
                  <a:lnTo>
                    <a:pt x="144" y="142"/>
                  </a:lnTo>
                  <a:lnTo>
                    <a:pt x="140" y="144"/>
                  </a:lnTo>
                  <a:lnTo>
                    <a:pt x="135" y="145"/>
                  </a:lnTo>
                  <a:lnTo>
                    <a:pt x="131" y="146"/>
                  </a:lnTo>
                  <a:lnTo>
                    <a:pt x="126" y="148"/>
                  </a:lnTo>
                  <a:lnTo>
                    <a:pt x="120" y="150"/>
                  </a:lnTo>
                  <a:lnTo>
                    <a:pt x="115" y="151"/>
                  </a:lnTo>
                  <a:lnTo>
                    <a:pt x="110" y="152"/>
                  </a:lnTo>
                  <a:lnTo>
                    <a:pt x="106" y="155"/>
                  </a:lnTo>
                  <a:lnTo>
                    <a:pt x="100" y="157"/>
                  </a:lnTo>
                  <a:lnTo>
                    <a:pt x="95" y="160"/>
                  </a:lnTo>
                  <a:lnTo>
                    <a:pt x="89" y="161"/>
                  </a:lnTo>
                  <a:lnTo>
                    <a:pt x="84" y="163"/>
                  </a:lnTo>
                  <a:lnTo>
                    <a:pt x="78" y="166"/>
                  </a:lnTo>
                  <a:lnTo>
                    <a:pt x="73" y="168"/>
                  </a:lnTo>
                  <a:lnTo>
                    <a:pt x="67" y="170"/>
                  </a:lnTo>
                  <a:lnTo>
                    <a:pt x="62" y="173"/>
                  </a:lnTo>
                  <a:lnTo>
                    <a:pt x="58" y="175"/>
                  </a:lnTo>
                  <a:lnTo>
                    <a:pt x="53" y="178"/>
                  </a:lnTo>
                  <a:lnTo>
                    <a:pt x="49" y="179"/>
                  </a:lnTo>
                  <a:lnTo>
                    <a:pt x="46" y="181"/>
                  </a:lnTo>
                  <a:lnTo>
                    <a:pt x="42" y="182"/>
                  </a:lnTo>
                  <a:lnTo>
                    <a:pt x="40" y="184"/>
                  </a:lnTo>
                  <a:lnTo>
                    <a:pt x="36" y="186"/>
                  </a:lnTo>
                  <a:lnTo>
                    <a:pt x="33" y="187"/>
                  </a:lnTo>
                  <a:lnTo>
                    <a:pt x="30" y="190"/>
                  </a:lnTo>
                  <a:lnTo>
                    <a:pt x="27" y="192"/>
                  </a:lnTo>
                  <a:lnTo>
                    <a:pt x="24" y="193"/>
                  </a:lnTo>
                  <a:lnTo>
                    <a:pt x="21" y="196"/>
                  </a:lnTo>
                  <a:lnTo>
                    <a:pt x="17" y="197"/>
                  </a:lnTo>
                  <a:lnTo>
                    <a:pt x="15" y="199"/>
                  </a:lnTo>
                  <a:lnTo>
                    <a:pt x="11" y="200"/>
                  </a:lnTo>
                  <a:lnTo>
                    <a:pt x="7" y="203"/>
                  </a:lnTo>
                  <a:lnTo>
                    <a:pt x="5" y="205"/>
                  </a:lnTo>
                  <a:lnTo>
                    <a:pt x="1" y="208"/>
                  </a:lnTo>
                  <a:lnTo>
                    <a:pt x="0" y="202"/>
                  </a:lnTo>
                  <a:lnTo>
                    <a:pt x="3" y="199"/>
                  </a:lnTo>
                  <a:lnTo>
                    <a:pt x="7" y="197"/>
                  </a:lnTo>
                  <a:lnTo>
                    <a:pt x="12" y="193"/>
                  </a:lnTo>
                  <a:lnTo>
                    <a:pt x="17" y="191"/>
                  </a:lnTo>
                  <a:lnTo>
                    <a:pt x="21" y="187"/>
                  </a:lnTo>
                  <a:lnTo>
                    <a:pt x="25" y="185"/>
                  </a:lnTo>
                  <a:lnTo>
                    <a:pt x="29" y="182"/>
                  </a:lnTo>
                  <a:lnTo>
                    <a:pt x="31" y="182"/>
                  </a:lnTo>
                  <a:lnTo>
                    <a:pt x="37" y="179"/>
                  </a:lnTo>
                  <a:lnTo>
                    <a:pt x="42" y="176"/>
                  </a:lnTo>
                  <a:lnTo>
                    <a:pt x="48" y="174"/>
                  </a:lnTo>
                  <a:lnTo>
                    <a:pt x="54" y="172"/>
                  </a:lnTo>
                  <a:lnTo>
                    <a:pt x="59" y="169"/>
                  </a:lnTo>
                  <a:lnTo>
                    <a:pt x="65" y="167"/>
                  </a:lnTo>
                  <a:lnTo>
                    <a:pt x="70" y="164"/>
                  </a:lnTo>
                  <a:lnTo>
                    <a:pt x="76" y="162"/>
                  </a:lnTo>
                  <a:lnTo>
                    <a:pt x="82" y="158"/>
                  </a:lnTo>
                  <a:lnTo>
                    <a:pt x="88" y="156"/>
                  </a:lnTo>
                  <a:lnTo>
                    <a:pt x="92" y="154"/>
                  </a:lnTo>
                  <a:lnTo>
                    <a:pt x="98" y="151"/>
                  </a:lnTo>
                  <a:lnTo>
                    <a:pt x="104" y="149"/>
                  </a:lnTo>
                  <a:lnTo>
                    <a:pt x="110" y="146"/>
                  </a:lnTo>
                  <a:lnTo>
                    <a:pt x="115" y="145"/>
                  </a:lnTo>
                  <a:lnTo>
                    <a:pt x="121" y="143"/>
                  </a:lnTo>
                  <a:lnTo>
                    <a:pt x="127" y="141"/>
                  </a:lnTo>
                  <a:lnTo>
                    <a:pt x="134" y="139"/>
                  </a:lnTo>
                  <a:lnTo>
                    <a:pt x="140" y="137"/>
                  </a:lnTo>
                  <a:lnTo>
                    <a:pt x="147" y="135"/>
                  </a:lnTo>
                  <a:lnTo>
                    <a:pt x="152" y="133"/>
                  </a:lnTo>
                  <a:lnTo>
                    <a:pt x="159" y="131"/>
                  </a:lnTo>
                  <a:lnTo>
                    <a:pt x="165" y="129"/>
                  </a:lnTo>
                  <a:lnTo>
                    <a:pt x="172" y="127"/>
                  </a:lnTo>
                  <a:lnTo>
                    <a:pt x="178" y="125"/>
                  </a:lnTo>
                  <a:lnTo>
                    <a:pt x="183" y="123"/>
                  </a:lnTo>
                  <a:lnTo>
                    <a:pt x="189" y="120"/>
                  </a:lnTo>
                  <a:lnTo>
                    <a:pt x="196" y="118"/>
                  </a:lnTo>
                  <a:lnTo>
                    <a:pt x="202" y="114"/>
                  </a:lnTo>
                  <a:lnTo>
                    <a:pt x="208" y="112"/>
                  </a:lnTo>
                  <a:lnTo>
                    <a:pt x="214" y="108"/>
                  </a:lnTo>
                  <a:lnTo>
                    <a:pt x="220" y="106"/>
                  </a:lnTo>
                  <a:lnTo>
                    <a:pt x="226" y="100"/>
                  </a:lnTo>
                  <a:lnTo>
                    <a:pt x="232" y="94"/>
                  </a:lnTo>
                  <a:lnTo>
                    <a:pt x="238" y="88"/>
                  </a:lnTo>
                  <a:lnTo>
                    <a:pt x="243" y="82"/>
                  </a:lnTo>
                  <a:lnTo>
                    <a:pt x="248" y="76"/>
                  </a:lnTo>
                  <a:lnTo>
                    <a:pt x="253" y="70"/>
                  </a:lnTo>
                  <a:lnTo>
                    <a:pt x="256" y="64"/>
                  </a:lnTo>
                  <a:lnTo>
                    <a:pt x="261" y="58"/>
                  </a:lnTo>
                  <a:lnTo>
                    <a:pt x="266" y="51"/>
                  </a:lnTo>
                  <a:lnTo>
                    <a:pt x="269" y="45"/>
                  </a:lnTo>
                  <a:lnTo>
                    <a:pt x="274" y="39"/>
                  </a:lnTo>
                  <a:lnTo>
                    <a:pt x="279" y="33"/>
                  </a:lnTo>
                  <a:lnTo>
                    <a:pt x="284" y="28"/>
                  </a:lnTo>
                  <a:lnTo>
                    <a:pt x="290" y="23"/>
                  </a:lnTo>
                  <a:lnTo>
                    <a:pt x="297" y="18"/>
                  </a:lnTo>
                  <a:lnTo>
                    <a:pt x="304" y="15"/>
                  </a:lnTo>
                  <a:lnTo>
                    <a:pt x="306" y="12"/>
                  </a:lnTo>
                  <a:lnTo>
                    <a:pt x="310" y="11"/>
                  </a:lnTo>
                  <a:lnTo>
                    <a:pt x="312" y="10"/>
                  </a:lnTo>
                  <a:lnTo>
                    <a:pt x="316" y="9"/>
                  </a:lnTo>
                  <a:lnTo>
                    <a:pt x="320" y="6"/>
                  </a:lnTo>
                  <a:lnTo>
                    <a:pt x="322" y="6"/>
                  </a:lnTo>
                  <a:lnTo>
                    <a:pt x="326" y="5"/>
                  </a:lnTo>
                  <a:lnTo>
                    <a:pt x="329" y="5"/>
                  </a:lnTo>
                  <a:lnTo>
                    <a:pt x="333" y="4"/>
                  </a:lnTo>
                  <a:lnTo>
                    <a:pt x="336" y="3"/>
                  </a:lnTo>
                  <a:lnTo>
                    <a:pt x="340" y="2"/>
                  </a:lnTo>
                  <a:lnTo>
                    <a:pt x="344" y="2"/>
                  </a:lnTo>
                  <a:lnTo>
                    <a:pt x="347" y="2"/>
                  </a:lnTo>
                  <a:lnTo>
                    <a:pt x="351" y="0"/>
                  </a:lnTo>
                  <a:lnTo>
                    <a:pt x="354" y="0"/>
                  </a:lnTo>
                  <a:lnTo>
                    <a:pt x="358" y="0"/>
                  </a:lnTo>
                  <a:lnTo>
                    <a:pt x="359" y="2"/>
                  </a:lnTo>
                  <a:lnTo>
                    <a:pt x="36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17" name="Freeform 1336"/>
            <p:cNvSpPr>
              <a:spLocks/>
            </p:cNvSpPr>
            <p:nvPr/>
          </p:nvSpPr>
          <p:spPr bwMode="auto">
            <a:xfrm>
              <a:off x="3667" y="1974"/>
              <a:ext cx="41" cy="3"/>
            </a:xfrm>
            <a:custGeom>
              <a:avLst/>
              <a:gdLst>
                <a:gd name="T0" fmla="*/ 0 w 168"/>
                <a:gd name="T1" fmla="*/ 0 h 13"/>
                <a:gd name="T2" fmla="*/ 0 w 168"/>
                <a:gd name="T3" fmla="*/ 0 h 13"/>
                <a:gd name="T4" fmla="*/ 0 w 168"/>
                <a:gd name="T5" fmla="*/ 0 h 13"/>
                <a:gd name="T6" fmla="*/ 0 w 168"/>
                <a:gd name="T7" fmla="*/ 0 h 13"/>
                <a:gd name="T8" fmla="*/ 0 w 168"/>
                <a:gd name="T9" fmla="*/ 0 h 13"/>
                <a:gd name="T10" fmla="*/ 0 w 168"/>
                <a:gd name="T11" fmla="*/ 0 h 13"/>
                <a:gd name="T12" fmla="*/ 0 w 168"/>
                <a:gd name="T13" fmla="*/ 0 h 13"/>
                <a:gd name="T14" fmla="*/ 0 w 168"/>
                <a:gd name="T15" fmla="*/ 0 h 13"/>
                <a:gd name="T16" fmla="*/ 0 w 168"/>
                <a:gd name="T17" fmla="*/ 0 h 13"/>
                <a:gd name="T18" fmla="*/ 0 w 168"/>
                <a:gd name="T19" fmla="*/ 0 h 13"/>
                <a:gd name="T20" fmla="*/ 0 w 168"/>
                <a:gd name="T21" fmla="*/ 0 h 13"/>
                <a:gd name="T22" fmla="*/ 0 w 168"/>
                <a:gd name="T23" fmla="*/ 0 h 13"/>
                <a:gd name="T24" fmla="*/ 0 w 168"/>
                <a:gd name="T25" fmla="*/ 0 h 13"/>
                <a:gd name="T26" fmla="*/ 0 w 168"/>
                <a:gd name="T27" fmla="*/ 0 h 13"/>
                <a:gd name="T28" fmla="*/ 0 w 168"/>
                <a:gd name="T29" fmla="*/ 0 h 13"/>
                <a:gd name="T30" fmla="*/ 0 w 168"/>
                <a:gd name="T31" fmla="*/ 0 h 13"/>
                <a:gd name="T32" fmla="*/ 0 w 168"/>
                <a:gd name="T33" fmla="*/ 0 h 13"/>
                <a:gd name="T34" fmla="*/ 0 w 168"/>
                <a:gd name="T35" fmla="*/ 0 h 13"/>
                <a:gd name="T36" fmla="*/ 0 w 168"/>
                <a:gd name="T37" fmla="*/ 0 h 13"/>
                <a:gd name="T38" fmla="*/ 0 w 168"/>
                <a:gd name="T39" fmla="*/ 0 h 13"/>
                <a:gd name="T40" fmla="*/ 0 w 168"/>
                <a:gd name="T41" fmla="*/ 0 h 13"/>
                <a:gd name="T42" fmla="*/ 0 w 168"/>
                <a:gd name="T43" fmla="*/ 0 h 13"/>
                <a:gd name="T44" fmla="*/ 0 w 168"/>
                <a:gd name="T45" fmla="*/ 0 h 13"/>
                <a:gd name="T46" fmla="*/ 0 w 168"/>
                <a:gd name="T47" fmla="*/ 0 h 13"/>
                <a:gd name="T48" fmla="*/ 0 w 168"/>
                <a:gd name="T49" fmla="*/ 0 h 13"/>
                <a:gd name="T50" fmla="*/ 0 w 168"/>
                <a:gd name="T51" fmla="*/ 0 h 13"/>
                <a:gd name="T52" fmla="*/ 0 w 168"/>
                <a:gd name="T53" fmla="*/ 0 h 13"/>
                <a:gd name="T54" fmla="*/ 0 w 168"/>
                <a:gd name="T55" fmla="*/ 0 h 13"/>
                <a:gd name="T56" fmla="*/ 0 w 168"/>
                <a:gd name="T57" fmla="*/ 0 h 13"/>
                <a:gd name="T58" fmla="*/ 0 w 168"/>
                <a:gd name="T59" fmla="*/ 0 h 13"/>
                <a:gd name="T60" fmla="*/ 0 w 168"/>
                <a:gd name="T61" fmla="*/ 0 h 13"/>
                <a:gd name="T62" fmla="*/ 0 w 168"/>
                <a:gd name="T63" fmla="*/ 0 h 13"/>
                <a:gd name="T64" fmla="*/ 0 w 168"/>
                <a:gd name="T65" fmla="*/ 0 h 13"/>
                <a:gd name="T66" fmla="*/ 0 w 168"/>
                <a:gd name="T67" fmla="*/ 0 h 13"/>
                <a:gd name="T68" fmla="*/ 0 w 168"/>
                <a:gd name="T69" fmla="*/ 0 h 13"/>
                <a:gd name="T70" fmla="*/ 0 w 168"/>
                <a:gd name="T71" fmla="*/ 0 h 13"/>
                <a:gd name="T72" fmla="*/ 0 w 168"/>
                <a:gd name="T73" fmla="*/ 0 h 13"/>
                <a:gd name="T74" fmla="*/ 0 w 168"/>
                <a:gd name="T75" fmla="*/ 0 h 13"/>
                <a:gd name="T76" fmla="*/ 0 w 168"/>
                <a:gd name="T77" fmla="*/ 0 h 13"/>
                <a:gd name="T78" fmla="*/ 0 w 168"/>
                <a:gd name="T79" fmla="*/ 0 h 13"/>
                <a:gd name="T80" fmla="*/ 0 w 168"/>
                <a:gd name="T81" fmla="*/ 0 h 13"/>
                <a:gd name="T82" fmla="*/ 0 w 168"/>
                <a:gd name="T83" fmla="*/ 0 h 13"/>
                <a:gd name="T84" fmla="*/ 0 w 168"/>
                <a:gd name="T85" fmla="*/ 0 h 13"/>
                <a:gd name="T86" fmla="*/ 0 w 168"/>
                <a:gd name="T87" fmla="*/ 0 h 13"/>
                <a:gd name="T88" fmla="*/ 0 w 168"/>
                <a:gd name="T89" fmla="*/ 0 h 13"/>
                <a:gd name="T90" fmla="*/ 0 w 168"/>
                <a:gd name="T91" fmla="*/ 0 h 13"/>
                <a:gd name="T92" fmla="*/ 0 w 168"/>
                <a:gd name="T93" fmla="*/ 0 h 13"/>
                <a:gd name="T94" fmla="*/ 0 w 168"/>
                <a:gd name="T95" fmla="*/ 0 h 13"/>
                <a:gd name="T96" fmla="*/ 0 w 168"/>
                <a:gd name="T97" fmla="*/ 0 h 13"/>
                <a:gd name="T98" fmla="*/ 0 w 168"/>
                <a:gd name="T99" fmla="*/ 0 h 13"/>
                <a:gd name="T100" fmla="*/ 0 w 168"/>
                <a:gd name="T101" fmla="*/ 0 h 13"/>
                <a:gd name="T102" fmla="*/ 0 w 168"/>
                <a:gd name="T103" fmla="*/ 0 h 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 h="13">
                  <a:moveTo>
                    <a:pt x="168" y="10"/>
                  </a:moveTo>
                  <a:lnTo>
                    <a:pt x="163" y="11"/>
                  </a:lnTo>
                  <a:lnTo>
                    <a:pt x="158" y="12"/>
                  </a:lnTo>
                  <a:lnTo>
                    <a:pt x="152" y="11"/>
                  </a:lnTo>
                  <a:lnTo>
                    <a:pt x="147" y="10"/>
                  </a:lnTo>
                  <a:lnTo>
                    <a:pt x="144" y="8"/>
                  </a:lnTo>
                  <a:lnTo>
                    <a:pt x="141" y="8"/>
                  </a:lnTo>
                  <a:lnTo>
                    <a:pt x="138" y="7"/>
                  </a:lnTo>
                  <a:lnTo>
                    <a:pt x="135" y="7"/>
                  </a:lnTo>
                  <a:lnTo>
                    <a:pt x="129" y="7"/>
                  </a:lnTo>
                  <a:lnTo>
                    <a:pt x="125" y="8"/>
                  </a:lnTo>
                  <a:lnTo>
                    <a:pt x="116" y="7"/>
                  </a:lnTo>
                  <a:lnTo>
                    <a:pt x="109" y="7"/>
                  </a:lnTo>
                  <a:lnTo>
                    <a:pt x="101" y="6"/>
                  </a:lnTo>
                  <a:lnTo>
                    <a:pt x="93" y="6"/>
                  </a:lnTo>
                  <a:lnTo>
                    <a:pt x="85" y="5"/>
                  </a:lnTo>
                  <a:lnTo>
                    <a:pt x="78" y="5"/>
                  </a:lnTo>
                  <a:lnTo>
                    <a:pt x="71" y="5"/>
                  </a:lnTo>
                  <a:lnTo>
                    <a:pt x="64" y="6"/>
                  </a:lnTo>
                  <a:lnTo>
                    <a:pt x="55" y="6"/>
                  </a:lnTo>
                  <a:lnTo>
                    <a:pt x="48" y="6"/>
                  </a:lnTo>
                  <a:lnTo>
                    <a:pt x="41" y="7"/>
                  </a:lnTo>
                  <a:lnTo>
                    <a:pt x="34" y="8"/>
                  </a:lnTo>
                  <a:lnTo>
                    <a:pt x="25" y="8"/>
                  </a:lnTo>
                  <a:lnTo>
                    <a:pt x="18" y="10"/>
                  </a:lnTo>
                  <a:lnTo>
                    <a:pt x="11" y="11"/>
                  </a:lnTo>
                  <a:lnTo>
                    <a:pt x="4" y="13"/>
                  </a:lnTo>
                  <a:lnTo>
                    <a:pt x="3" y="11"/>
                  </a:lnTo>
                  <a:lnTo>
                    <a:pt x="0" y="10"/>
                  </a:lnTo>
                  <a:lnTo>
                    <a:pt x="8" y="6"/>
                  </a:lnTo>
                  <a:lnTo>
                    <a:pt x="17" y="5"/>
                  </a:lnTo>
                  <a:lnTo>
                    <a:pt x="25" y="2"/>
                  </a:lnTo>
                  <a:lnTo>
                    <a:pt x="36" y="1"/>
                  </a:lnTo>
                  <a:lnTo>
                    <a:pt x="44" y="0"/>
                  </a:lnTo>
                  <a:lnTo>
                    <a:pt x="53" y="0"/>
                  </a:lnTo>
                  <a:lnTo>
                    <a:pt x="62" y="0"/>
                  </a:lnTo>
                  <a:lnTo>
                    <a:pt x="72" y="0"/>
                  </a:lnTo>
                  <a:lnTo>
                    <a:pt x="81" y="0"/>
                  </a:lnTo>
                  <a:lnTo>
                    <a:pt x="90" y="0"/>
                  </a:lnTo>
                  <a:lnTo>
                    <a:pt x="99" y="0"/>
                  </a:lnTo>
                  <a:lnTo>
                    <a:pt x="109" y="1"/>
                  </a:lnTo>
                  <a:lnTo>
                    <a:pt x="119" y="1"/>
                  </a:lnTo>
                  <a:lnTo>
                    <a:pt x="128" y="2"/>
                  </a:lnTo>
                  <a:lnTo>
                    <a:pt x="138" y="4"/>
                  </a:lnTo>
                  <a:lnTo>
                    <a:pt x="147" y="4"/>
                  </a:lnTo>
                  <a:lnTo>
                    <a:pt x="152" y="6"/>
                  </a:lnTo>
                  <a:lnTo>
                    <a:pt x="158" y="6"/>
                  </a:lnTo>
                  <a:lnTo>
                    <a:pt x="160" y="6"/>
                  </a:lnTo>
                  <a:lnTo>
                    <a:pt x="163" y="6"/>
                  </a:lnTo>
                  <a:lnTo>
                    <a:pt x="165" y="7"/>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18" name="Freeform 1337"/>
            <p:cNvSpPr>
              <a:spLocks/>
            </p:cNvSpPr>
            <p:nvPr/>
          </p:nvSpPr>
          <p:spPr bwMode="auto">
            <a:xfrm>
              <a:off x="3707" y="1976"/>
              <a:ext cx="96" cy="38"/>
            </a:xfrm>
            <a:custGeom>
              <a:avLst/>
              <a:gdLst>
                <a:gd name="T0" fmla="*/ 0 w 380"/>
                <a:gd name="T1" fmla="*/ 0 h 151"/>
                <a:gd name="T2" fmla="*/ 0 w 380"/>
                <a:gd name="T3" fmla="*/ 0 h 151"/>
                <a:gd name="T4" fmla="*/ 0 w 380"/>
                <a:gd name="T5" fmla="*/ 0 h 151"/>
                <a:gd name="T6" fmla="*/ 0 w 380"/>
                <a:gd name="T7" fmla="*/ 0 h 151"/>
                <a:gd name="T8" fmla="*/ 0 w 380"/>
                <a:gd name="T9" fmla="*/ 0 h 151"/>
                <a:gd name="T10" fmla="*/ 0 w 380"/>
                <a:gd name="T11" fmla="*/ 0 h 151"/>
                <a:gd name="T12" fmla="*/ 0 w 380"/>
                <a:gd name="T13" fmla="*/ 0 h 151"/>
                <a:gd name="T14" fmla="*/ 0 w 380"/>
                <a:gd name="T15" fmla="*/ 0 h 151"/>
                <a:gd name="T16" fmla="*/ 0 w 380"/>
                <a:gd name="T17" fmla="*/ 0 h 151"/>
                <a:gd name="T18" fmla="*/ 0 w 380"/>
                <a:gd name="T19" fmla="*/ 0 h 151"/>
                <a:gd name="T20" fmla="*/ 0 w 380"/>
                <a:gd name="T21" fmla="*/ 0 h 151"/>
                <a:gd name="T22" fmla="*/ 0 w 380"/>
                <a:gd name="T23" fmla="*/ 0 h 151"/>
                <a:gd name="T24" fmla="*/ 0 w 380"/>
                <a:gd name="T25" fmla="*/ 0 h 151"/>
                <a:gd name="T26" fmla="*/ 0 w 380"/>
                <a:gd name="T27" fmla="*/ 0 h 151"/>
                <a:gd name="T28" fmla="*/ 0 w 380"/>
                <a:gd name="T29" fmla="*/ 0 h 151"/>
                <a:gd name="T30" fmla="*/ 0 w 380"/>
                <a:gd name="T31" fmla="*/ 0 h 151"/>
                <a:gd name="T32" fmla="*/ 0 w 380"/>
                <a:gd name="T33" fmla="*/ 0 h 151"/>
                <a:gd name="T34" fmla="*/ 0 w 380"/>
                <a:gd name="T35" fmla="*/ 0 h 151"/>
                <a:gd name="T36" fmla="*/ 0 w 380"/>
                <a:gd name="T37" fmla="*/ 0 h 151"/>
                <a:gd name="T38" fmla="*/ 0 w 380"/>
                <a:gd name="T39" fmla="*/ 0 h 151"/>
                <a:gd name="T40" fmla="*/ 0 w 380"/>
                <a:gd name="T41" fmla="*/ 0 h 151"/>
                <a:gd name="T42" fmla="*/ 0 w 380"/>
                <a:gd name="T43" fmla="*/ 0 h 151"/>
                <a:gd name="T44" fmla="*/ 0 w 380"/>
                <a:gd name="T45" fmla="*/ 0 h 151"/>
                <a:gd name="T46" fmla="*/ 0 w 380"/>
                <a:gd name="T47" fmla="*/ 0 h 151"/>
                <a:gd name="T48" fmla="*/ 0 w 380"/>
                <a:gd name="T49" fmla="*/ 0 h 151"/>
                <a:gd name="T50" fmla="*/ 0 w 380"/>
                <a:gd name="T51" fmla="*/ 0 h 151"/>
                <a:gd name="T52" fmla="*/ 0 w 380"/>
                <a:gd name="T53" fmla="*/ 0 h 151"/>
                <a:gd name="T54" fmla="*/ 0 w 380"/>
                <a:gd name="T55" fmla="*/ 0 h 151"/>
                <a:gd name="T56" fmla="*/ 0 w 380"/>
                <a:gd name="T57" fmla="*/ 0 h 151"/>
                <a:gd name="T58" fmla="*/ 0 w 380"/>
                <a:gd name="T59" fmla="*/ 0 h 151"/>
                <a:gd name="T60" fmla="*/ 0 w 380"/>
                <a:gd name="T61" fmla="*/ 0 h 151"/>
                <a:gd name="T62" fmla="*/ 0 w 380"/>
                <a:gd name="T63" fmla="*/ 0 h 151"/>
                <a:gd name="T64" fmla="*/ 0 w 380"/>
                <a:gd name="T65" fmla="*/ 0 h 151"/>
                <a:gd name="T66" fmla="*/ 0 w 380"/>
                <a:gd name="T67" fmla="*/ 0 h 151"/>
                <a:gd name="T68" fmla="*/ 0 w 380"/>
                <a:gd name="T69" fmla="*/ 0 h 151"/>
                <a:gd name="T70" fmla="*/ 0 w 380"/>
                <a:gd name="T71" fmla="*/ 0 h 151"/>
                <a:gd name="T72" fmla="*/ 0 w 380"/>
                <a:gd name="T73" fmla="*/ 0 h 151"/>
                <a:gd name="T74" fmla="*/ 0 w 380"/>
                <a:gd name="T75" fmla="*/ 0 h 151"/>
                <a:gd name="T76" fmla="*/ 0 w 380"/>
                <a:gd name="T77" fmla="*/ 0 h 151"/>
                <a:gd name="T78" fmla="*/ 0 w 380"/>
                <a:gd name="T79" fmla="*/ 0 h 151"/>
                <a:gd name="T80" fmla="*/ 0 w 380"/>
                <a:gd name="T81" fmla="*/ 0 h 151"/>
                <a:gd name="T82" fmla="*/ 0 w 380"/>
                <a:gd name="T83" fmla="*/ 0 h 151"/>
                <a:gd name="T84" fmla="*/ 0 w 380"/>
                <a:gd name="T85" fmla="*/ 0 h 151"/>
                <a:gd name="T86" fmla="*/ 0 w 380"/>
                <a:gd name="T87" fmla="*/ 0 h 151"/>
                <a:gd name="T88" fmla="*/ 0 w 380"/>
                <a:gd name="T89" fmla="*/ 0 h 151"/>
                <a:gd name="T90" fmla="*/ 0 w 380"/>
                <a:gd name="T91" fmla="*/ 0 h 151"/>
                <a:gd name="T92" fmla="*/ 0 w 380"/>
                <a:gd name="T93" fmla="*/ 0 h 151"/>
                <a:gd name="T94" fmla="*/ 0 w 380"/>
                <a:gd name="T95" fmla="*/ 0 h 151"/>
                <a:gd name="T96" fmla="*/ 0 w 380"/>
                <a:gd name="T97" fmla="*/ 0 h 151"/>
                <a:gd name="T98" fmla="*/ 0 w 380"/>
                <a:gd name="T99" fmla="*/ 0 h 151"/>
                <a:gd name="T100" fmla="*/ 0 w 380"/>
                <a:gd name="T101" fmla="*/ 0 h 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0" h="151">
                  <a:moveTo>
                    <a:pt x="380" y="146"/>
                  </a:moveTo>
                  <a:lnTo>
                    <a:pt x="378" y="148"/>
                  </a:lnTo>
                  <a:lnTo>
                    <a:pt x="376" y="150"/>
                  </a:lnTo>
                  <a:lnTo>
                    <a:pt x="373" y="151"/>
                  </a:lnTo>
                  <a:lnTo>
                    <a:pt x="370" y="150"/>
                  </a:lnTo>
                  <a:lnTo>
                    <a:pt x="367" y="150"/>
                  </a:lnTo>
                  <a:lnTo>
                    <a:pt x="364" y="149"/>
                  </a:lnTo>
                  <a:lnTo>
                    <a:pt x="359" y="148"/>
                  </a:lnTo>
                  <a:lnTo>
                    <a:pt x="355" y="146"/>
                  </a:lnTo>
                  <a:lnTo>
                    <a:pt x="352" y="145"/>
                  </a:lnTo>
                  <a:lnTo>
                    <a:pt x="347" y="145"/>
                  </a:lnTo>
                  <a:lnTo>
                    <a:pt x="343" y="144"/>
                  </a:lnTo>
                  <a:lnTo>
                    <a:pt x="340" y="144"/>
                  </a:lnTo>
                  <a:lnTo>
                    <a:pt x="335" y="143"/>
                  </a:lnTo>
                  <a:lnTo>
                    <a:pt x="330" y="143"/>
                  </a:lnTo>
                  <a:lnTo>
                    <a:pt x="325" y="143"/>
                  </a:lnTo>
                  <a:lnTo>
                    <a:pt x="322" y="143"/>
                  </a:lnTo>
                  <a:lnTo>
                    <a:pt x="317" y="142"/>
                  </a:lnTo>
                  <a:lnTo>
                    <a:pt x="313" y="142"/>
                  </a:lnTo>
                  <a:lnTo>
                    <a:pt x="309" y="142"/>
                  </a:lnTo>
                  <a:lnTo>
                    <a:pt x="305" y="142"/>
                  </a:lnTo>
                  <a:lnTo>
                    <a:pt x="300" y="142"/>
                  </a:lnTo>
                  <a:lnTo>
                    <a:pt x="297" y="141"/>
                  </a:lnTo>
                  <a:lnTo>
                    <a:pt x="292" y="139"/>
                  </a:lnTo>
                  <a:lnTo>
                    <a:pt x="288" y="139"/>
                  </a:lnTo>
                  <a:lnTo>
                    <a:pt x="283" y="138"/>
                  </a:lnTo>
                  <a:lnTo>
                    <a:pt x="279" y="136"/>
                  </a:lnTo>
                  <a:lnTo>
                    <a:pt x="274" y="135"/>
                  </a:lnTo>
                  <a:lnTo>
                    <a:pt x="269" y="132"/>
                  </a:lnTo>
                  <a:lnTo>
                    <a:pt x="261" y="129"/>
                  </a:lnTo>
                  <a:lnTo>
                    <a:pt x="254" y="125"/>
                  </a:lnTo>
                  <a:lnTo>
                    <a:pt x="244" y="120"/>
                  </a:lnTo>
                  <a:lnTo>
                    <a:pt x="236" y="115"/>
                  </a:lnTo>
                  <a:lnTo>
                    <a:pt x="226" y="111"/>
                  </a:lnTo>
                  <a:lnTo>
                    <a:pt x="216" y="106"/>
                  </a:lnTo>
                  <a:lnTo>
                    <a:pt x="207" y="101"/>
                  </a:lnTo>
                  <a:lnTo>
                    <a:pt x="197" y="96"/>
                  </a:lnTo>
                  <a:lnTo>
                    <a:pt x="188" y="90"/>
                  </a:lnTo>
                  <a:lnTo>
                    <a:pt x="178" y="85"/>
                  </a:lnTo>
                  <a:lnTo>
                    <a:pt x="171" y="81"/>
                  </a:lnTo>
                  <a:lnTo>
                    <a:pt x="163" y="76"/>
                  </a:lnTo>
                  <a:lnTo>
                    <a:pt x="157" y="71"/>
                  </a:lnTo>
                  <a:lnTo>
                    <a:pt x="151" y="69"/>
                  </a:lnTo>
                  <a:lnTo>
                    <a:pt x="146" y="65"/>
                  </a:lnTo>
                  <a:lnTo>
                    <a:pt x="142" y="63"/>
                  </a:lnTo>
                  <a:lnTo>
                    <a:pt x="139" y="58"/>
                  </a:lnTo>
                  <a:lnTo>
                    <a:pt x="135" y="54"/>
                  </a:lnTo>
                  <a:lnTo>
                    <a:pt x="132" y="49"/>
                  </a:lnTo>
                  <a:lnTo>
                    <a:pt x="129" y="47"/>
                  </a:lnTo>
                  <a:lnTo>
                    <a:pt x="126" y="43"/>
                  </a:lnTo>
                  <a:lnTo>
                    <a:pt x="124" y="41"/>
                  </a:lnTo>
                  <a:lnTo>
                    <a:pt x="121" y="39"/>
                  </a:lnTo>
                  <a:lnTo>
                    <a:pt x="118" y="37"/>
                  </a:lnTo>
                  <a:lnTo>
                    <a:pt x="115" y="35"/>
                  </a:lnTo>
                  <a:lnTo>
                    <a:pt x="112" y="34"/>
                  </a:lnTo>
                  <a:lnTo>
                    <a:pt x="109" y="33"/>
                  </a:lnTo>
                  <a:lnTo>
                    <a:pt x="106" y="31"/>
                  </a:lnTo>
                  <a:lnTo>
                    <a:pt x="102" y="29"/>
                  </a:lnTo>
                  <a:lnTo>
                    <a:pt x="98" y="28"/>
                  </a:lnTo>
                  <a:lnTo>
                    <a:pt x="92" y="27"/>
                  </a:lnTo>
                  <a:lnTo>
                    <a:pt x="87" y="26"/>
                  </a:lnTo>
                  <a:lnTo>
                    <a:pt x="83" y="23"/>
                  </a:lnTo>
                  <a:lnTo>
                    <a:pt x="77" y="22"/>
                  </a:lnTo>
                  <a:lnTo>
                    <a:pt x="72" y="21"/>
                  </a:lnTo>
                  <a:lnTo>
                    <a:pt x="66" y="20"/>
                  </a:lnTo>
                  <a:lnTo>
                    <a:pt x="61" y="17"/>
                  </a:lnTo>
                  <a:lnTo>
                    <a:pt x="55" y="17"/>
                  </a:lnTo>
                  <a:lnTo>
                    <a:pt x="50" y="15"/>
                  </a:lnTo>
                  <a:lnTo>
                    <a:pt x="45" y="14"/>
                  </a:lnTo>
                  <a:lnTo>
                    <a:pt x="39" y="12"/>
                  </a:lnTo>
                  <a:lnTo>
                    <a:pt x="35" y="11"/>
                  </a:lnTo>
                  <a:lnTo>
                    <a:pt x="29" y="10"/>
                  </a:lnTo>
                  <a:lnTo>
                    <a:pt x="24" y="9"/>
                  </a:lnTo>
                  <a:lnTo>
                    <a:pt x="18" y="8"/>
                  </a:lnTo>
                  <a:lnTo>
                    <a:pt x="12" y="6"/>
                  </a:lnTo>
                  <a:lnTo>
                    <a:pt x="7" y="5"/>
                  </a:lnTo>
                  <a:lnTo>
                    <a:pt x="1" y="5"/>
                  </a:lnTo>
                  <a:lnTo>
                    <a:pt x="1" y="2"/>
                  </a:lnTo>
                  <a:lnTo>
                    <a:pt x="0" y="0"/>
                  </a:lnTo>
                  <a:lnTo>
                    <a:pt x="4" y="0"/>
                  </a:lnTo>
                  <a:lnTo>
                    <a:pt x="6" y="0"/>
                  </a:lnTo>
                  <a:lnTo>
                    <a:pt x="8" y="0"/>
                  </a:lnTo>
                  <a:lnTo>
                    <a:pt x="12" y="0"/>
                  </a:lnTo>
                  <a:lnTo>
                    <a:pt x="16" y="0"/>
                  </a:lnTo>
                  <a:lnTo>
                    <a:pt x="19" y="0"/>
                  </a:lnTo>
                  <a:lnTo>
                    <a:pt x="22" y="0"/>
                  </a:lnTo>
                  <a:lnTo>
                    <a:pt x="25" y="2"/>
                  </a:lnTo>
                  <a:lnTo>
                    <a:pt x="27" y="2"/>
                  </a:lnTo>
                  <a:lnTo>
                    <a:pt x="31" y="3"/>
                  </a:lnTo>
                  <a:lnTo>
                    <a:pt x="35" y="3"/>
                  </a:lnTo>
                  <a:lnTo>
                    <a:pt x="37" y="4"/>
                  </a:lnTo>
                  <a:lnTo>
                    <a:pt x="41" y="5"/>
                  </a:lnTo>
                  <a:lnTo>
                    <a:pt x="43" y="5"/>
                  </a:lnTo>
                  <a:lnTo>
                    <a:pt x="47" y="5"/>
                  </a:lnTo>
                  <a:lnTo>
                    <a:pt x="50" y="6"/>
                  </a:lnTo>
                  <a:lnTo>
                    <a:pt x="56" y="8"/>
                  </a:lnTo>
                  <a:lnTo>
                    <a:pt x="62" y="10"/>
                  </a:lnTo>
                  <a:lnTo>
                    <a:pt x="68" y="11"/>
                  </a:lnTo>
                  <a:lnTo>
                    <a:pt x="75" y="14"/>
                  </a:lnTo>
                  <a:lnTo>
                    <a:pt x="81" y="15"/>
                  </a:lnTo>
                  <a:lnTo>
                    <a:pt x="87" y="17"/>
                  </a:lnTo>
                  <a:lnTo>
                    <a:pt x="93" y="20"/>
                  </a:lnTo>
                  <a:lnTo>
                    <a:pt x="100" y="22"/>
                  </a:lnTo>
                  <a:lnTo>
                    <a:pt x="105" y="24"/>
                  </a:lnTo>
                  <a:lnTo>
                    <a:pt x="111" y="28"/>
                  </a:lnTo>
                  <a:lnTo>
                    <a:pt x="117" y="30"/>
                  </a:lnTo>
                  <a:lnTo>
                    <a:pt x="123" y="35"/>
                  </a:lnTo>
                  <a:lnTo>
                    <a:pt x="129" y="39"/>
                  </a:lnTo>
                  <a:lnTo>
                    <a:pt x="134" y="43"/>
                  </a:lnTo>
                  <a:lnTo>
                    <a:pt x="140" y="48"/>
                  </a:lnTo>
                  <a:lnTo>
                    <a:pt x="145" y="54"/>
                  </a:lnTo>
                  <a:lnTo>
                    <a:pt x="148" y="58"/>
                  </a:lnTo>
                  <a:lnTo>
                    <a:pt x="152" y="61"/>
                  </a:lnTo>
                  <a:lnTo>
                    <a:pt x="155" y="65"/>
                  </a:lnTo>
                  <a:lnTo>
                    <a:pt x="160" y="67"/>
                  </a:lnTo>
                  <a:lnTo>
                    <a:pt x="164" y="70"/>
                  </a:lnTo>
                  <a:lnTo>
                    <a:pt x="169" y="72"/>
                  </a:lnTo>
                  <a:lnTo>
                    <a:pt x="171" y="73"/>
                  </a:lnTo>
                  <a:lnTo>
                    <a:pt x="173" y="75"/>
                  </a:lnTo>
                  <a:lnTo>
                    <a:pt x="176" y="76"/>
                  </a:lnTo>
                  <a:lnTo>
                    <a:pt x="179" y="77"/>
                  </a:lnTo>
                  <a:lnTo>
                    <a:pt x="185" y="81"/>
                  </a:lnTo>
                  <a:lnTo>
                    <a:pt x="193" y="84"/>
                  </a:lnTo>
                  <a:lnTo>
                    <a:pt x="200" y="88"/>
                  </a:lnTo>
                  <a:lnTo>
                    <a:pt x="207" y="93"/>
                  </a:lnTo>
                  <a:lnTo>
                    <a:pt x="214" y="96"/>
                  </a:lnTo>
                  <a:lnTo>
                    <a:pt x="221" y="101"/>
                  </a:lnTo>
                  <a:lnTo>
                    <a:pt x="228" y="105"/>
                  </a:lnTo>
                  <a:lnTo>
                    <a:pt x="236" y="108"/>
                  </a:lnTo>
                  <a:lnTo>
                    <a:pt x="243" y="113"/>
                  </a:lnTo>
                  <a:lnTo>
                    <a:pt x="250" y="117"/>
                  </a:lnTo>
                  <a:lnTo>
                    <a:pt x="257" y="119"/>
                  </a:lnTo>
                  <a:lnTo>
                    <a:pt x="264" y="124"/>
                  </a:lnTo>
                  <a:lnTo>
                    <a:pt x="272" y="126"/>
                  </a:lnTo>
                  <a:lnTo>
                    <a:pt x="279" y="129"/>
                  </a:lnTo>
                  <a:lnTo>
                    <a:pt x="286" y="131"/>
                  </a:lnTo>
                  <a:lnTo>
                    <a:pt x="294" y="133"/>
                  </a:lnTo>
                  <a:lnTo>
                    <a:pt x="299" y="135"/>
                  </a:lnTo>
                  <a:lnTo>
                    <a:pt x="304" y="135"/>
                  </a:lnTo>
                  <a:lnTo>
                    <a:pt x="309" y="135"/>
                  </a:lnTo>
                  <a:lnTo>
                    <a:pt x="316" y="136"/>
                  </a:lnTo>
                  <a:lnTo>
                    <a:pt x="319" y="137"/>
                  </a:lnTo>
                  <a:lnTo>
                    <a:pt x="325" y="137"/>
                  </a:lnTo>
                  <a:lnTo>
                    <a:pt x="331" y="138"/>
                  </a:lnTo>
                  <a:lnTo>
                    <a:pt x="337" y="138"/>
                  </a:lnTo>
                  <a:lnTo>
                    <a:pt x="342" y="138"/>
                  </a:lnTo>
                  <a:lnTo>
                    <a:pt x="348" y="139"/>
                  </a:lnTo>
                  <a:lnTo>
                    <a:pt x="353" y="139"/>
                  </a:lnTo>
                  <a:lnTo>
                    <a:pt x="359" y="141"/>
                  </a:lnTo>
                  <a:lnTo>
                    <a:pt x="365" y="142"/>
                  </a:lnTo>
                  <a:lnTo>
                    <a:pt x="370" y="143"/>
                  </a:lnTo>
                  <a:lnTo>
                    <a:pt x="376" y="145"/>
                  </a:lnTo>
                  <a:lnTo>
                    <a:pt x="38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19" name="Freeform 1338"/>
            <p:cNvSpPr>
              <a:spLocks/>
            </p:cNvSpPr>
            <p:nvPr/>
          </p:nvSpPr>
          <p:spPr bwMode="auto">
            <a:xfrm>
              <a:off x="3799" y="2012"/>
              <a:ext cx="53" cy="68"/>
            </a:xfrm>
            <a:custGeom>
              <a:avLst/>
              <a:gdLst>
                <a:gd name="T0" fmla="*/ 0 w 211"/>
                <a:gd name="T1" fmla="*/ 0 h 272"/>
                <a:gd name="T2" fmla="*/ 0 w 211"/>
                <a:gd name="T3" fmla="*/ 0 h 272"/>
                <a:gd name="T4" fmla="*/ 0 w 211"/>
                <a:gd name="T5" fmla="*/ 0 h 272"/>
                <a:gd name="T6" fmla="*/ 0 w 211"/>
                <a:gd name="T7" fmla="*/ 0 h 272"/>
                <a:gd name="T8" fmla="*/ 0 w 211"/>
                <a:gd name="T9" fmla="*/ 0 h 272"/>
                <a:gd name="T10" fmla="*/ 0 w 211"/>
                <a:gd name="T11" fmla="*/ 0 h 272"/>
                <a:gd name="T12" fmla="*/ 0 w 211"/>
                <a:gd name="T13" fmla="*/ 0 h 272"/>
                <a:gd name="T14" fmla="*/ 0 w 211"/>
                <a:gd name="T15" fmla="*/ 0 h 272"/>
                <a:gd name="T16" fmla="*/ 0 w 211"/>
                <a:gd name="T17" fmla="*/ 0 h 272"/>
                <a:gd name="T18" fmla="*/ 0 w 211"/>
                <a:gd name="T19" fmla="*/ 0 h 272"/>
                <a:gd name="T20" fmla="*/ 0 w 211"/>
                <a:gd name="T21" fmla="*/ 0 h 272"/>
                <a:gd name="T22" fmla="*/ 0 w 211"/>
                <a:gd name="T23" fmla="*/ 0 h 272"/>
                <a:gd name="T24" fmla="*/ 0 w 211"/>
                <a:gd name="T25" fmla="*/ 0 h 272"/>
                <a:gd name="T26" fmla="*/ 0 w 211"/>
                <a:gd name="T27" fmla="*/ 0 h 272"/>
                <a:gd name="T28" fmla="*/ 0 w 211"/>
                <a:gd name="T29" fmla="*/ 0 h 272"/>
                <a:gd name="T30" fmla="*/ 0 w 211"/>
                <a:gd name="T31" fmla="*/ 0 h 272"/>
                <a:gd name="T32" fmla="*/ 0 w 211"/>
                <a:gd name="T33" fmla="*/ 0 h 272"/>
                <a:gd name="T34" fmla="*/ 0 w 211"/>
                <a:gd name="T35" fmla="*/ 0 h 272"/>
                <a:gd name="T36" fmla="*/ 0 w 211"/>
                <a:gd name="T37" fmla="*/ 0 h 272"/>
                <a:gd name="T38" fmla="*/ 0 w 211"/>
                <a:gd name="T39" fmla="*/ 0 h 272"/>
                <a:gd name="T40" fmla="*/ 0 w 211"/>
                <a:gd name="T41" fmla="*/ 0 h 272"/>
                <a:gd name="T42" fmla="*/ 0 w 211"/>
                <a:gd name="T43" fmla="*/ 0 h 272"/>
                <a:gd name="T44" fmla="*/ 0 w 211"/>
                <a:gd name="T45" fmla="*/ 0 h 272"/>
                <a:gd name="T46" fmla="*/ 0 w 211"/>
                <a:gd name="T47" fmla="*/ 0 h 272"/>
                <a:gd name="T48" fmla="*/ 0 w 211"/>
                <a:gd name="T49" fmla="*/ 0 h 272"/>
                <a:gd name="T50" fmla="*/ 0 w 211"/>
                <a:gd name="T51" fmla="*/ 0 h 272"/>
                <a:gd name="T52" fmla="*/ 0 w 211"/>
                <a:gd name="T53" fmla="*/ 0 h 272"/>
                <a:gd name="T54" fmla="*/ 0 w 211"/>
                <a:gd name="T55" fmla="*/ 0 h 272"/>
                <a:gd name="T56" fmla="*/ 0 w 211"/>
                <a:gd name="T57" fmla="*/ 0 h 272"/>
                <a:gd name="T58" fmla="*/ 0 w 211"/>
                <a:gd name="T59" fmla="*/ 0 h 272"/>
                <a:gd name="T60" fmla="*/ 0 w 211"/>
                <a:gd name="T61" fmla="*/ 0 h 272"/>
                <a:gd name="T62" fmla="*/ 0 w 211"/>
                <a:gd name="T63" fmla="*/ 0 h 272"/>
                <a:gd name="T64" fmla="*/ 0 w 211"/>
                <a:gd name="T65" fmla="*/ 0 h 272"/>
                <a:gd name="T66" fmla="*/ 0 w 211"/>
                <a:gd name="T67" fmla="*/ 0 h 272"/>
                <a:gd name="T68" fmla="*/ 0 w 211"/>
                <a:gd name="T69" fmla="*/ 0 h 272"/>
                <a:gd name="T70" fmla="*/ 0 w 211"/>
                <a:gd name="T71" fmla="*/ 0 h 272"/>
                <a:gd name="T72" fmla="*/ 0 w 211"/>
                <a:gd name="T73" fmla="*/ 0 h 272"/>
                <a:gd name="T74" fmla="*/ 0 w 211"/>
                <a:gd name="T75" fmla="*/ 0 h 272"/>
                <a:gd name="T76" fmla="*/ 0 w 211"/>
                <a:gd name="T77" fmla="*/ 0 h 272"/>
                <a:gd name="T78" fmla="*/ 0 w 211"/>
                <a:gd name="T79" fmla="*/ 0 h 272"/>
                <a:gd name="T80" fmla="*/ 0 w 211"/>
                <a:gd name="T81" fmla="*/ 0 h 272"/>
                <a:gd name="T82" fmla="*/ 0 w 211"/>
                <a:gd name="T83" fmla="*/ 0 h 272"/>
                <a:gd name="T84" fmla="*/ 0 w 211"/>
                <a:gd name="T85" fmla="*/ 0 h 272"/>
                <a:gd name="T86" fmla="*/ 0 w 211"/>
                <a:gd name="T87" fmla="*/ 0 h 272"/>
                <a:gd name="T88" fmla="*/ 0 w 211"/>
                <a:gd name="T89" fmla="*/ 0 h 272"/>
                <a:gd name="T90" fmla="*/ 0 w 211"/>
                <a:gd name="T91" fmla="*/ 0 h 272"/>
                <a:gd name="T92" fmla="*/ 0 w 211"/>
                <a:gd name="T93" fmla="*/ 0 h 272"/>
                <a:gd name="T94" fmla="*/ 0 w 211"/>
                <a:gd name="T95" fmla="*/ 0 h 272"/>
                <a:gd name="T96" fmla="*/ 0 w 211"/>
                <a:gd name="T97" fmla="*/ 0 h 272"/>
                <a:gd name="T98" fmla="*/ 0 w 211"/>
                <a:gd name="T99" fmla="*/ 0 h 272"/>
                <a:gd name="T100" fmla="*/ 0 w 211"/>
                <a:gd name="T101" fmla="*/ 0 h 272"/>
                <a:gd name="T102" fmla="*/ 0 w 211"/>
                <a:gd name="T103" fmla="*/ 0 h 272"/>
                <a:gd name="T104" fmla="*/ 0 w 211"/>
                <a:gd name="T105" fmla="*/ 0 h 272"/>
                <a:gd name="T106" fmla="*/ 0 w 211"/>
                <a:gd name="T107" fmla="*/ 0 h 2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272">
                  <a:moveTo>
                    <a:pt x="211" y="192"/>
                  </a:moveTo>
                  <a:lnTo>
                    <a:pt x="211" y="195"/>
                  </a:lnTo>
                  <a:lnTo>
                    <a:pt x="211" y="200"/>
                  </a:lnTo>
                  <a:lnTo>
                    <a:pt x="211" y="205"/>
                  </a:lnTo>
                  <a:lnTo>
                    <a:pt x="211" y="210"/>
                  </a:lnTo>
                  <a:lnTo>
                    <a:pt x="211" y="216"/>
                  </a:lnTo>
                  <a:lnTo>
                    <a:pt x="210" y="222"/>
                  </a:lnTo>
                  <a:lnTo>
                    <a:pt x="210" y="227"/>
                  </a:lnTo>
                  <a:lnTo>
                    <a:pt x="210" y="234"/>
                  </a:lnTo>
                  <a:lnTo>
                    <a:pt x="208" y="238"/>
                  </a:lnTo>
                  <a:lnTo>
                    <a:pt x="208" y="244"/>
                  </a:lnTo>
                  <a:lnTo>
                    <a:pt x="207" y="249"/>
                  </a:lnTo>
                  <a:lnTo>
                    <a:pt x="207" y="255"/>
                  </a:lnTo>
                  <a:lnTo>
                    <a:pt x="206" y="259"/>
                  </a:lnTo>
                  <a:lnTo>
                    <a:pt x="206" y="264"/>
                  </a:lnTo>
                  <a:lnTo>
                    <a:pt x="206" y="268"/>
                  </a:lnTo>
                  <a:lnTo>
                    <a:pt x="206" y="272"/>
                  </a:lnTo>
                  <a:lnTo>
                    <a:pt x="200" y="270"/>
                  </a:lnTo>
                  <a:lnTo>
                    <a:pt x="200" y="264"/>
                  </a:lnTo>
                  <a:lnTo>
                    <a:pt x="200" y="259"/>
                  </a:lnTo>
                  <a:lnTo>
                    <a:pt x="200" y="254"/>
                  </a:lnTo>
                  <a:lnTo>
                    <a:pt x="201" y="248"/>
                  </a:lnTo>
                  <a:lnTo>
                    <a:pt x="201" y="242"/>
                  </a:lnTo>
                  <a:lnTo>
                    <a:pt x="202" y="237"/>
                  </a:lnTo>
                  <a:lnTo>
                    <a:pt x="202" y="231"/>
                  </a:lnTo>
                  <a:lnTo>
                    <a:pt x="204" y="227"/>
                  </a:lnTo>
                  <a:lnTo>
                    <a:pt x="204" y="217"/>
                  </a:lnTo>
                  <a:lnTo>
                    <a:pt x="205" y="207"/>
                  </a:lnTo>
                  <a:lnTo>
                    <a:pt x="205" y="198"/>
                  </a:lnTo>
                  <a:lnTo>
                    <a:pt x="206" y="188"/>
                  </a:lnTo>
                  <a:lnTo>
                    <a:pt x="205" y="179"/>
                  </a:lnTo>
                  <a:lnTo>
                    <a:pt x="205" y="170"/>
                  </a:lnTo>
                  <a:lnTo>
                    <a:pt x="204" y="161"/>
                  </a:lnTo>
                  <a:lnTo>
                    <a:pt x="204" y="153"/>
                  </a:lnTo>
                  <a:lnTo>
                    <a:pt x="201" y="145"/>
                  </a:lnTo>
                  <a:lnTo>
                    <a:pt x="199" y="137"/>
                  </a:lnTo>
                  <a:lnTo>
                    <a:pt x="195" y="128"/>
                  </a:lnTo>
                  <a:lnTo>
                    <a:pt x="192" y="121"/>
                  </a:lnTo>
                  <a:lnTo>
                    <a:pt x="187" y="114"/>
                  </a:lnTo>
                  <a:lnTo>
                    <a:pt x="181" y="107"/>
                  </a:lnTo>
                  <a:lnTo>
                    <a:pt x="174" y="101"/>
                  </a:lnTo>
                  <a:lnTo>
                    <a:pt x="168" y="95"/>
                  </a:lnTo>
                  <a:lnTo>
                    <a:pt x="158" y="86"/>
                  </a:lnTo>
                  <a:lnTo>
                    <a:pt x="151" y="79"/>
                  </a:lnTo>
                  <a:lnTo>
                    <a:pt x="143" y="72"/>
                  </a:lnTo>
                  <a:lnTo>
                    <a:pt x="133" y="66"/>
                  </a:lnTo>
                  <a:lnTo>
                    <a:pt x="125" y="60"/>
                  </a:lnTo>
                  <a:lnTo>
                    <a:pt x="116" y="55"/>
                  </a:lnTo>
                  <a:lnTo>
                    <a:pt x="107" y="50"/>
                  </a:lnTo>
                  <a:lnTo>
                    <a:pt x="98" y="47"/>
                  </a:lnTo>
                  <a:lnTo>
                    <a:pt x="89" y="42"/>
                  </a:lnTo>
                  <a:lnTo>
                    <a:pt x="79" y="38"/>
                  </a:lnTo>
                  <a:lnTo>
                    <a:pt x="70" y="32"/>
                  </a:lnTo>
                  <a:lnTo>
                    <a:pt x="61" y="29"/>
                  </a:lnTo>
                  <a:lnTo>
                    <a:pt x="52" y="25"/>
                  </a:lnTo>
                  <a:lnTo>
                    <a:pt x="42" y="20"/>
                  </a:lnTo>
                  <a:lnTo>
                    <a:pt x="33" y="17"/>
                  </a:lnTo>
                  <a:lnTo>
                    <a:pt x="24" y="12"/>
                  </a:lnTo>
                  <a:lnTo>
                    <a:pt x="22" y="11"/>
                  </a:lnTo>
                  <a:lnTo>
                    <a:pt x="19" y="11"/>
                  </a:lnTo>
                  <a:lnTo>
                    <a:pt x="16" y="10"/>
                  </a:lnTo>
                  <a:lnTo>
                    <a:pt x="11" y="8"/>
                  </a:lnTo>
                  <a:lnTo>
                    <a:pt x="7" y="6"/>
                  </a:lnTo>
                  <a:lnTo>
                    <a:pt x="4" y="6"/>
                  </a:lnTo>
                  <a:lnTo>
                    <a:pt x="0" y="6"/>
                  </a:lnTo>
                  <a:lnTo>
                    <a:pt x="0" y="1"/>
                  </a:lnTo>
                  <a:lnTo>
                    <a:pt x="3" y="0"/>
                  </a:lnTo>
                  <a:lnTo>
                    <a:pt x="5" y="0"/>
                  </a:lnTo>
                  <a:lnTo>
                    <a:pt x="11" y="1"/>
                  </a:lnTo>
                  <a:lnTo>
                    <a:pt x="16" y="2"/>
                  </a:lnTo>
                  <a:lnTo>
                    <a:pt x="22" y="5"/>
                  </a:lnTo>
                  <a:lnTo>
                    <a:pt x="27" y="6"/>
                  </a:lnTo>
                  <a:lnTo>
                    <a:pt x="31" y="10"/>
                  </a:lnTo>
                  <a:lnTo>
                    <a:pt x="35" y="11"/>
                  </a:lnTo>
                  <a:lnTo>
                    <a:pt x="37" y="13"/>
                  </a:lnTo>
                  <a:lnTo>
                    <a:pt x="48" y="17"/>
                  </a:lnTo>
                  <a:lnTo>
                    <a:pt x="59" y="22"/>
                  </a:lnTo>
                  <a:lnTo>
                    <a:pt x="70" y="26"/>
                  </a:lnTo>
                  <a:lnTo>
                    <a:pt x="80" y="31"/>
                  </a:lnTo>
                  <a:lnTo>
                    <a:pt x="91" y="36"/>
                  </a:lnTo>
                  <a:lnTo>
                    <a:pt x="102" y="41"/>
                  </a:lnTo>
                  <a:lnTo>
                    <a:pt x="111" y="47"/>
                  </a:lnTo>
                  <a:lnTo>
                    <a:pt x="122" y="54"/>
                  </a:lnTo>
                  <a:lnTo>
                    <a:pt x="132" y="60"/>
                  </a:lnTo>
                  <a:lnTo>
                    <a:pt x="143" y="66"/>
                  </a:lnTo>
                  <a:lnTo>
                    <a:pt x="152" y="73"/>
                  </a:lnTo>
                  <a:lnTo>
                    <a:pt x="162" y="82"/>
                  </a:lnTo>
                  <a:lnTo>
                    <a:pt x="170" y="90"/>
                  </a:lnTo>
                  <a:lnTo>
                    <a:pt x="180" y="98"/>
                  </a:lnTo>
                  <a:lnTo>
                    <a:pt x="188" y="108"/>
                  </a:lnTo>
                  <a:lnTo>
                    <a:pt x="198" y="119"/>
                  </a:lnTo>
                  <a:lnTo>
                    <a:pt x="200" y="122"/>
                  </a:lnTo>
                  <a:lnTo>
                    <a:pt x="202" y="126"/>
                  </a:lnTo>
                  <a:lnTo>
                    <a:pt x="204" y="131"/>
                  </a:lnTo>
                  <a:lnTo>
                    <a:pt x="206" y="135"/>
                  </a:lnTo>
                  <a:lnTo>
                    <a:pt x="206" y="139"/>
                  </a:lnTo>
                  <a:lnTo>
                    <a:pt x="207" y="144"/>
                  </a:lnTo>
                  <a:lnTo>
                    <a:pt x="208" y="149"/>
                  </a:lnTo>
                  <a:lnTo>
                    <a:pt x="210" y="153"/>
                  </a:lnTo>
                  <a:lnTo>
                    <a:pt x="210" y="157"/>
                  </a:lnTo>
                  <a:lnTo>
                    <a:pt x="211" y="162"/>
                  </a:lnTo>
                  <a:lnTo>
                    <a:pt x="211" y="167"/>
                  </a:lnTo>
                  <a:lnTo>
                    <a:pt x="211" y="171"/>
                  </a:lnTo>
                  <a:lnTo>
                    <a:pt x="211" y="177"/>
                  </a:lnTo>
                  <a:lnTo>
                    <a:pt x="211" y="182"/>
                  </a:lnTo>
                  <a:lnTo>
                    <a:pt x="211" y="187"/>
                  </a:lnTo>
                  <a:lnTo>
                    <a:pt x="211"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20" name="Freeform 1339"/>
            <p:cNvSpPr>
              <a:spLocks/>
            </p:cNvSpPr>
            <p:nvPr/>
          </p:nvSpPr>
          <p:spPr bwMode="auto">
            <a:xfrm>
              <a:off x="3838" y="2077"/>
              <a:ext cx="13" cy="35"/>
            </a:xfrm>
            <a:custGeom>
              <a:avLst/>
              <a:gdLst>
                <a:gd name="T0" fmla="*/ 0 w 49"/>
                <a:gd name="T1" fmla="*/ 0 h 140"/>
                <a:gd name="T2" fmla="*/ 0 w 49"/>
                <a:gd name="T3" fmla="*/ 0 h 140"/>
                <a:gd name="T4" fmla="*/ 0 w 49"/>
                <a:gd name="T5" fmla="*/ 0 h 140"/>
                <a:gd name="T6" fmla="*/ 0 w 49"/>
                <a:gd name="T7" fmla="*/ 0 h 140"/>
                <a:gd name="T8" fmla="*/ 0 w 49"/>
                <a:gd name="T9" fmla="*/ 0 h 140"/>
                <a:gd name="T10" fmla="*/ 0 w 49"/>
                <a:gd name="T11" fmla="*/ 0 h 140"/>
                <a:gd name="T12" fmla="*/ 0 w 49"/>
                <a:gd name="T13" fmla="*/ 0 h 140"/>
                <a:gd name="T14" fmla="*/ 0 w 49"/>
                <a:gd name="T15" fmla="*/ 0 h 140"/>
                <a:gd name="T16" fmla="*/ 0 w 49"/>
                <a:gd name="T17" fmla="*/ 0 h 140"/>
                <a:gd name="T18" fmla="*/ 0 w 49"/>
                <a:gd name="T19" fmla="*/ 0 h 140"/>
                <a:gd name="T20" fmla="*/ 0 w 49"/>
                <a:gd name="T21" fmla="*/ 0 h 140"/>
                <a:gd name="T22" fmla="*/ 0 w 49"/>
                <a:gd name="T23" fmla="*/ 0 h 140"/>
                <a:gd name="T24" fmla="*/ 0 w 49"/>
                <a:gd name="T25" fmla="*/ 0 h 140"/>
                <a:gd name="T26" fmla="*/ 0 w 49"/>
                <a:gd name="T27" fmla="*/ 0 h 140"/>
                <a:gd name="T28" fmla="*/ 0 w 49"/>
                <a:gd name="T29" fmla="*/ 0 h 140"/>
                <a:gd name="T30" fmla="*/ 0 w 49"/>
                <a:gd name="T31" fmla="*/ 0 h 140"/>
                <a:gd name="T32" fmla="*/ 0 w 49"/>
                <a:gd name="T33" fmla="*/ 0 h 140"/>
                <a:gd name="T34" fmla="*/ 0 w 49"/>
                <a:gd name="T35" fmla="*/ 0 h 140"/>
                <a:gd name="T36" fmla="*/ 0 w 49"/>
                <a:gd name="T37" fmla="*/ 0 h 140"/>
                <a:gd name="T38" fmla="*/ 0 w 49"/>
                <a:gd name="T39" fmla="*/ 0 h 140"/>
                <a:gd name="T40" fmla="*/ 0 w 49"/>
                <a:gd name="T41" fmla="*/ 0 h 140"/>
                <a:gd name="T42" fmla="*/ 0 w 49"/>
                <a:gd name="T43" fmla="*/ 0 h 140"/>
                <a:gd name="T44" fmla="*/ 0 w 49"/>
                <a:gd name="T45" fmla="*/ 0 h 140"/>
                <a:gd name="T46" fmla="*/ 0 w 49"/>
                <a:gd name="T47" fmla="*/ 0 h 140"/>
                <a:gd name="T48" fmla="*/ 0 w 49"/>
                <a:gd name="T49" fmla="*/ 0 h 140"/>
                <a:gd name="T50" fmla="*/ 0 w 49"/>
                <a:gd name="T51" fmla="*/ 0 h 140"/>
                <a:gd name="T52" fmla="*/ 0 w 49"/>
                <a:gd name="T53" fmla="*/ 0 h 140"/>
                <a:gd name="T54" fmla="*/ 0 w 49"/>
                <a:gd name="T55" fmla="*/ 0 h 140"/>
                <a:gd name="T56" fmla="*/ 0 w 49"/>
                <a:gd name="T57" fmla="*/ 0 h 140"/>
                <a:gd name="T58" fmla="*/ 0 w 49"/>
                <a:gd name="T59" fmla="*/ 0 h 140"/>
                <a:gd name="T60" fmla="*/ 0 w 49"/>
                <a:gd name="T61" fmla="*/ 0 h 140"/>
                <a:gd name="T62" fmla="*/ 0 w 49"/>
                <a:gd name="T63" fmla="*/ 0 h 140"/>
                <a:gd name="T64" fmla="*/ 0 w 49"/>
                <a:gd name="T65" fmla="*/ 0 h 140"/>
                <a:gd name="T66" fmla="*/ 0 w 49"/>
                <a:gd name="T67" fmla="*/ 0 h 140"/>
                <a:gd name="T68" fmla="*/ 0 w 49"/>
                <a:gd name="T69" fmla="*/ 0 h 140"/>
                <a:gd name="T70" fmla="*/ 0 w 49"/>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 h="140">
                  <a:moveTo>
                    <a:pt x="49" y="0"/>
                  </a:moveTo>
                  <a:lnTo>
                    <a:pt x="48" y="9"/>
                  </a:lnTo>
                  <a:lnTo>
                    <a:pt x="48" y="18"/>
                  </a:lnTo>
                  <a:lnTo>
                    <a:pt x="47" y="29"/>
                  </a:lnTo>
                  <a:lnTo>
                    <a:pt x="47" y="39"/>
                  </a:lnTo>
                  <a:lnTo>
                    <a:pt x="44" y="47"/>
                  </a:lnTo>
                  <a:lnTo>
                    <a:pt x="43" y="57"/>
                  </a:lnTo>
                  <a:lnTo>
                    <a:pt x="42" y="66"/>
                  </a:lnTo>
                  <a:lnTo>
                    <a:pt x="41" y="76"/>
                  </a:lnTo>
                  <a:lnTo>
                    <a:pt x="37" y="84"/>
                  </a:lnTo>
                  <a:lnTo>
                    <a:pt x="35" y="94"/>
                  </a:lnTo>
                  <a:lnTo>
                    <a:pt x="31" y="102"/>
                  </a:lnTo>
                  <a:lnTo>
                    <a:pt x="27" y="110"/>
                  </a:lnTo>
                  <a:lnTo>
                    <a:pt x="23" y="119"/>
                  </a:lnTo>
                  <a:lnTo>
                    <a:pt x="17" y="126"/>
                  </a:lnTo>
                  <a:lnTo>
                    <a:pt x="11" y="133"/>
                  </a:lnTo>
                  <a:lnTo>
                    <a:pt x="4" y="140"/>
                  </a:lnTo>
                  <a:lnTo>
                    <a:pt x="0" y="136"/>
                  </a:lnTo>
                  <a:lnTo>
                    <a:pt x="6" y="128"/>
                  </a:lnTo>
                  <a:lnTo>
                    <a:pt x="12" y="121"/>
                  </a:lnTo>
                  <a:lnTo>
                    <a:pt x="17" y="114"/>
                  </a:lnTo>
                  <a:lnTo>
                    <a:pt x="21" y="107"/>
                  </a:lnTo>
                  <a:lnTo>
                    <a:pt x="25" y="98"/>
                  </a:lnTo>
                  <a:lnTo>
                    <a:pt x="29" y="91"/>
                  </a:lnTo>
                  <a:lnTo>
                    <a:pt x="31" y="82"/>
                  </a:lnTo>
                  <a:lnTo>
                    <a:pt x="33" y="73"/>
                  </a:lnTo>
                  <a:lnTo>
                    <a:pt x="36" y="65"/>
                  </a:lnTo>
                  <a:lnTo>
                    <a:pt x="37" y="55"/>
                  </a:lnTo>
                  <a:lnTo>
                    <a:pt x="38" y="46"/>
                  </a:lnTo>
                  <a:lnTo>
                    <a:pt x="39" y="37"/>
                  </a:lnTo>
                  <a:lnTo>
                    <a:pt x="41" y="28"/>
                  </a:lnTo>
                  <a:lnTo>
                    <a:pt x="41" y="18"/>
                  </a:lnTo>
                  <a:lnTo>
                    <a:pt x="42" y="9"/>
                  </a:lnTo>
                  <a:lnTo>
                    <a:pt x="43"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21" name="Freeform 1340"/>
            <p:cNvSpPr>
              <a:spLocks/>
            </p:cNvSpPr>
            <p:nvPr/>
          </p:nvSpPr>
          <p:spPr bwMode="auto">
            <a:xfrm>
              <a:off x="3762" y="2083"/>
              <a:ext cx="78" cy="32"/>
            </a:xfrm>
            <a:custGeom>
              <a:avLst/>
              <a:gdLst>
                <a:gd name="T0" fmla="*/ 0 w 311"/>
                <a:gd name="T1" fmla="*/ 0 h 129"/>
                <a:gd name="T2" fmla="*/ 0 w 311"/>
                <a:gd name="T3" fmla="*/ 0 h 129"/>
                <a:gd name="T4" fmla="*/ 0 w 311"/>
                <a:gd name="T5" fmla="*/ 0 h 129"/>
                <a:gd name="T6" fmla="*/ 0 w 311"/>
                <a:gd name="T7" fmla="*/ 0 h 129"/>
                <a:gd name="T8" fmla="*/ 0 w 311"/>
                <a:gd name="T9" fmla="*/ 0 h 129"/>
                <a:gd name="T10" fmla="*/ 0 w 311"/>
                <a:gd name="T11" fmla="*/ 0 h 129"/>
                <a:gd name="T12" fmla="*/ 0 w 311"/>
                <a:gd name="T13" fmla="*/ 0 h 129"/>
                <a:gd name="T14" fmla="*/ 0 w 311"/>
                <a:gd name="T15" fmla="*/ 0 h 129"/>
                <a:gd name="T16" fmla="*/ 0 w 311"/>
                <a:gd name="T17" fmla="*/ 0 h 129"/>
                <a:gd name="T18" fmla="*/ 0 w 311"/>
                <a:gd name="T19" fmla="*/ 0 h 129"/>
                <a:gd name="T20" fmla="*/ 0 w 311"/>
                <a:gd name="T21" fmla="*/ 0 h 129"/>
                <a:gd name="T22" fmla="*/ 0 w 311"/>
                <a:gd name="T23" fmla="*/ 0 h 129"/>
                <a:gd name="T24" fmla="*/ 0 w 311"/>
                <a:gd name="T25" fmla="*/ 0 h 129"/>
                <a:gd name="T26" fmla="*/ 0 w 311"/>
                <a:gd name="T27" fmla="*/ 0 h 129"/>
                <a:gd name="T28" fmla="*/ 0 w 311"/>
                <a:gd name="T29" fmla="*/ 0 h 129"/>
                <a:gd name="T30" fmla="*/ 0 w 311"/>
                <a:gd name="T31" fmla="*/ 0 h 129"/>
                <a:gd name="T32" fmla="*/ 0 w 311"/>
                <a:gd name="T33" fmla="*/ 0 h 129"/>
                <a:gd name="T34" fmla="*/ 0 w 311"/>
                <a:gd name="T35" fmla="*/ 0 h 129"/>
                <a:gd name="T36" fmla="*/ 0 w 311"/>
                <a:gd name="T37" fmla="*/ 0 h 129"/>
                <a:gd name="T38" fmla="*/ 0 w 311"/>
                <a:gd name="T39" fmla="*/ 0 h 129"/>
                <a:gd name="T40" fmla="*/ 0 w 311"/>
                <a:gd name="T41" fmla="*/ 0 h 129"/>
                <a:gd name="T42" fmla="*/ 0 w 311"/>
                <a:gd name="T43" fmla="*/ 0 h 129"/>
                <a:gd name="T44" fmla="*/ 0 w 311"/>
                <a:gd name="T45" fmla="*/ 0 h 129"/>
                <a:gd name="T46" fmla="*/ 0 w 311"/>
                <a:gd name="T47" fmla="*/ 0 h 129"/>
                <a:gd name="T48" fmla="*/ 0 w 311"/>
                <a:gd name="T49" fmla="*/ 0 h 129"/>
                <a:gd name="T50" fmla="*/ 0 w 311"/>
                <a:gd name="T51" fmla="*/ 0 h 129"/>
                <a:gd name="T52" fmla="*/ 0 w 311"/>
                <a:gd name="T53" fmla="*/ 0 h 129"/>
                <a:gd name="T54" fmla="*/ 0 w 311"/>
                <a:gd name="T55" fmla="*/ 0 h 129"/>
                <a:gd name="T56" fmla="*/ 0 w 311"/>
                <a:gd name="T57" fmla="*/ 0 h 129"/>
                <a:gd name="T58" fmla="*/ 0 w 311"/>
                <a:gd name="T59" fmla="*/ 0 h 129"/>
                <a:gd name="T60" fmla="*/ 0 w 311"/>
                <a:gd name="T61" fmla="*/ 0 h 129"/>
                <a:gd name="T62" fmla="*/ 0 w 311"/>
                <a:gd name="T63" fmla="*/ 0 h 129"/>
                <a:gd name="T64" fmla="*/ 0 w 311"/>
                <a:gd name="T65" fmla="*/ 0 h 129"/>
                <a:gd name="T66" fmla="*/ 0 w 311"/>
                <a:gd name="T67" fmla="*/ 0 h 129"/>
                <a:gd name="T68" fmla="*/ 0 w 311"/>
                <a:gd name="T69" fmla="*/ 0 h 129"/>
                <a:gd name="T70" fmla="*/ 0 w 311"/>
                <a:gd name="T71" fmla="*/ 0 h 129"/>
                <a:gd name="T72" fmla="*/ 0 w 311"/>
                <a:gd name="T73" fmla="*/ 0 h 129"/>
                <a:gd name="T74" fmla="*/ 0 w 311"/>
                <a:gd name="T75" fmla="*/ 0 h 129"/>
                <a:gd name="T76" fmla="*/ 0 w 311"/>
                <a:gd name="T77" fmla="*/ 0 h 129"/>
                <a:gd name="T78" fmla="*/ 0 w 311"/>
                <a:gd name="T79" fmla="*/ 0 h 129"/>
                <a:gd name="T80" fmla="*/ 0 w 311"/>
                <a:gd name="T81" fmla="*/ 0 h 129"/>
                <a:gd name="T82" fmla="*/ 0 w 311"/>
                <a:gd name="T83" fmla="*/ 0 h 129"/>
                <a:gd name="T84" fmla="*/ 0 w 311"/>
                <a:gd name="T85" fmla="*/ 0 h 129"/>
                <a:gd name="T86" fmla="*/ 0 w 311"/>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1" h="129">
                  <a:moveTo>
                    <a:pt x="311" y="115"/>
                  </a:moveTo>
                  <a:lnTo>
                    <a:pt x="306" y="117"/>
                  </a:lnTo>
                  <a:lnTo>
                    <a:pt x="303" y="121"/>
                  </a:lnTo>
                  <a:lnTo>
                    <a:pt x="299" y="122"/>
                  </a:lnTo>
                  <a:lnTo>
                    <a:pt x="295" y="125"/>
                  </a:lnTo>
                  <a:lnTo>
                    <a:pt x="291" y="126"/>
                  </a:lnTo>
                  <a:lnTo>
                    <a:pt x="286" y="127"/>
                  </a:lnTo>
                  <a:lnTo>
                    <a:pt x="281" y="128"/>
                  </a:lnTo>
                  <a:lnTo>
                    <a:pt x="277" y="129"/>
                  </a:lnTo>
                  <a:lnTo>
                    <a:pt x="273" y="129"/>
                  </a:lnTo>
                  <a:lnTo>
                    <a:pt x="268" y="129"/>
                  </a:lnTo>
                  <a:lnTo>
                    <a:pt x="263" y="129"/>
                  </a:lnTo>
                  <a:lnTo>
                    <a:pt x="258" y="129"/>
                  </a:lnTo>
                  <a:lnTo>
                    <a:pt x="253" y="129"/>
                  </a:lnTo>
                  <a:lnTo>
                    <a:pt x="249" y="129"/>
                  </a:lnTo>
                  <a:lnTo>
                    <a:pt x="245" y="129"/>
                  </a:lnTo>
                  <a:lnTo>
                    <a:pt x="240" y="129"/>
                  </a:lnTo>
                  <a:lnTo>
                    <a:pt x="234" y="128"/>
                  </a:lnTo>
                  <a:lnTo>
                    <a:pt x="227" y="128"/>
                  </a:lnTo>
                  <a:lnTo>
                    <a:pt x="221" y="128"/>
                  </a:lnTo>
                  <a:lnTo>
                    <a:pt x="214" y="128"/>
                  </a:lnTo>
                  <a:lnTo>
                    <a:pt x="206" y="128"/>
                  </a:lnTo>
                  <a:lnTo>
                    <a:pt x="200" y="128"/>
                  </a:lnTo>
                  <a:lnTo>
                    <a:pt x="191" y="128"/>
                  </a:lnTo>
                  <a:lnTo>
                    <a:pt x="185" y="128"/>
                  </a:lnTo>
                  <a:lnTo>
                    <a:pt x="178" y="127"/>
                  </a:lnTo>
                  <a:lnTo>
                    <a:pt x="171" y="126"/>
                  </a:lnTo>
                  <a:lnTo>
                    <a:pt x="165" y="125"/>
                  </a:lnTo>
                  <a:lnTo>
                    <a:pt x="160" y="125"/>
                  </a:lnTo>
                  <a:lnTo>
                    <a:pt x="154" y="122"/>
                  </a:lnTo>
                  <a:lnTo>
                    <a:pt x="151" y="121"/>
                  </a:lnTo>
                  <a:lnTo>
                    <a:pt x="148" y="119"/>
                  </a:lnTo>
                  <a:lnTo>
                    <a:pt x="146" y="116"/>
                  </a:lnTo>
                  <a:lnTo>
                    <a:pt x="142" y="113"/>
                  </a:lnTo>
                  <a:lnTo>
                    <a:pt x="141" y="110"/>
                  </a:lnTo>
                  <a:lnTo>
                    <a:pt x="139" y="107"/>
                  </a:lnTo>
                  <a:lnTo>
                    <a:pt x="137" y="104"/>
                  </a:lnTo>
                  <a:lnTo>
                    <a:pt x="135" y="101"/>
                  </a:lnTo>
                  <a:lnTo>
                    <a:pt x="133" y="98"/>
                  </a:lnTo>
                  <a:lnTo>
                    <a:pt x="131" y="95"/>
                  </a:lnTo>
                  <a:lnTo>
                    <a:pt x="129" y="92"/>
                  </a:lnTo>
                  <a:lnTo>
                    <a:pt x="128" y="89"/>
                  </a:lnTo>
                  <a:lnTo>
                    <a:pt x="125" y="85"/>
                  </a:lnTo>
                  <a:lnTo>
                    <a:pt x="123" y="83"/>
                  </a:lnTo>
                  <a:lnTo>
                    <a:pt x="122" y="80"/>
                  </a:lnTo>
                  <a:lnTo>
                    <a:pt x="120" y="77"/>
                  </a:lnTo>
                  <a:lnTo>
                    <a:pt x="117" y="73"/>
                  </a:lnTo>
                  <a:lnTo>
                    <a:pt x="115" y="69"/>
                  </a:lnTo>
                  <a:lnTo>
                    <a:pt x="114" y="67"/>
                  </a:lnTo>
                  <a:lnTo>
                    <a:pt x="108" y="59"/>
                  </a:lnTo>
                  <a:lnTo>
                    <a:pt x="103" y="53"/>
                  </a:lnTo>
                  <a:lnTo>
                    <a:pt x="97" y="46"/>
                  </a:lnTo>
                  <a:lnTo>
                    <a:pt x="91" y="41"/>
                  </a:lnTo>
                  <a:lnTo>
                    <a:pt x="85" y="35"/>
                  </a:lnTo>
                  <a:lnTo>
                    <a:pt x="79" y="30"/>
                  </a:lnTo>
                  <a:lnTo>
                    <a:pt x="73" y="25"/>
                  </a:lnTo>
                  <a:lnTo>
                    <a:pt x="66" y="22"/>
                  </a:lnTo>
                  <a:lnTo>
                    <a:pt x="59" y="17"/>
                  </a:lnTo>
                  <a:lnTo>
                    <a:pt x="51" y="13"/>
                  </a:lnTo>
                  <a:lnTo>
                    <a:pt x="44" y="11"/>
                  </a:lnTo>
                  <a:lnTo>
                    <a:pt x="37" y="8"/>
                  </a:lnTo>
                  <a:lnTo>
                    <a:pt x="29" y="7"/>
                  </a:lnTo>
                  <a:lnTo>
                    <a:pt x="21" y="6"/>
                  </a:lnTo>
                  <a:lnTo>
                    <a:pt x="13" y="6"/>
                  </a:lnTo>
                  <a:lnTo>
                    <a:pt x="6" y="6"/>
                  </a:lnTo>
                  <a:lnTo>
                    <a:pt x="2" y="4"/>
                  </a:lnTo>
                  <a:lnTo>
                    <a:pt x="0" y="1"/>
                  </a:lnTo>
                  <a:lnTo>
                    <a:pt x="6" y="0"/>
                  </a:lnTo>
                  <a:lnTo>
                    <a:pt x="12" y="0"/>
                  </a:lnTo>
                  <a:lnTo>
                    <a:pt x="14" y="0"/>
                  </a:lnTo>
                  <a:lnTo>
                    <a:pt x="18" y="0"/>
                  </a:lnTo>
                  <a:lnTo>
                    <a:pt x="21" y="0"/>
                  </a:lnTo>
                  <a:lnTo>
                    <a:pt x="24" y="0"/>
                  </a:lnTo>
                  <a:lnTo>
                    <a:pt x="27" y="0"/>
                  </a:lnTo>
                  <a:lnTo>
                    <a:pt x="30" y="1"/>
                  </a:lnTo>
                  <a:lnTo>
                    <a:pt x="33" y="2"/>
                  </a:lnTo>
                  <a:lnTo>
                    <a:pt x="36" y="4"/>
                  </a:lnTo>
                  <a:lnTo>
                    <a:pt x="38" y="4"/>
                  </a:lnTo>
                  <a:lnTo>
                    <a:pt x="42" y="5"/>
                  </a:lnTo>
                  <a:lnTo>
                    <a:pt x="44" y="5"/>
                  </a:lnTo>
                  <a:lnTo>
                    <a:pt x="48" y="6"/>
                  </a:lnTo>
                  <a:lnTo>
                    <a:pt x="54" y="7"/>
                  </a:lnTo>
                  <a:lnTo>
                    <a:pt x="59" y="8"/>
                  </a:lnTo>
                  <a:lnTo>
                    <a:pt x="64" y="11"/>
                  </a:lnTo>
                  <a:lnTo>
                    <a:pt x="70" y="14"/>
                  </a:lnTo>
                  <a:lnTo>
                    <a:pt x="75" y="18"/>
                  </a:lnTo>
                  <a:lnTo>
                    <a:pt x="80" y="22"/>
                  </a:lnTo>
                  <a:lnTo>
                    <a:pt x="86" y="26"/>
                  </a:lnTo>
                  <a:lnTo>
                    <a:pt x="91" y="31"/>
                  </a:lnTo>
                  <a:lnTo>
                    <a:pt x="96" y="35"/>
                  </a:lnTo>
                  <a:lnTo>
                    <a:pt x="100" y="40"/>
                  </a:lnTo>
                  <a:lnTo>
                    <a:pt x="104" y="46"/>
                  </a:lnTo>
                  <a:lnTo>
                    <a:pt x="109" y="50"/>
                  </a:lnTo>
                  <a:lnTo>
                    <a:pt x="112" y="55"/>
                  </a:lnTo>
                  <a:lnTo>
                    <a:pt x="116" y="61"/>
                  </a:lnTo>
                  <a:lnTo>
                    <a:pt x="120" y="66"/>
                  </a:lnTo>
                  <a:lnTo>
                    <a:pt x="124" y="71"/>
                  </a:lnTo>
                  <a:lnTo>
                    <a:pt x="127" y="74"/>
                  </a:lnTo>
                  <a:lnTo>
                    <a:pt x="128" y="78"/>
                  </a:lnTo>
                  <a:lnTo>
                    <a:pt x="130" y="81"/>
                  </a:lnTo>
                  <a:lnTo>
                    <a:pt x="133" y="86"/>
                  </a:lnTo>
                  <a:lnTo>
                    <a:pt x="135" y="90"/>
                  </a:lnTo>
                  <a:lnTo>
                    <a:pt x="137" y="93"/>
                  </a:lnTo>
                  <a:lnTo>
                    <a:pt x="140" y="97"/>
                  </a:lnTo>
                  <a:lnTo>
                    <a:pt x="142" y="102"/>
                  </a:lnTo>
                  <a:lnTo>
                    <a:pt x="145" y="105"/>
                  </a:lnTo>
                  <a:lnTo>
                    <a:pt x="147" y="108"/>
                  </a:lnTo>
                  <a:lnTo>
                    <a:pt x="149" y="111"/>
                  </a:lnTo>
                  <a:lnTo>
                    <a:pt x="153" y="114"/>
                  </a:lnTo>
                  <a:lnTo>
                    <a:pt x="157" y="116"/>
                  </a:lnTo>
                  <a:lnTo>
                    <a:pt x="161" y="117"/>
                  </a:lnTo>
                  <a:lnTo>
                    <a:pt x="165" y="119"/>
                  </a:lnTo>
                  <a:lnTo>
                    <a:pt x="171" y="121"/>
                  </a:lnTo>
                  <a:lnTo>
                    <a:pt x="179" y="121"/>
                  </a:lnTo>
                  <a:lnTo>
                    <a:pt x="188" y="121"/>
                  </a:lnTo>
                  <a:lnTo>
                    <a:pt x="197" y="121"/>
                  </a:lnTo>
                  <a:lnTo>
                    <a:pt x="207" y="122"/>
                  </a:lnTo>
                  <a:lnTo>
                    <a:pt x="216" y="122"/>
                  </a:lnTo>
                  <a:lnTo>
                    <a:pt x="226" y="123"/>
                  </a:lnTo>
                  <a:lnTo>
                    <a:pt x="236" y="123"/>
                  </a:lnTo>
                  <a:lnTo>
                    <a:pt x="245" y="123"/>
                  </a:lnTo>
                  <a:lnTo>
                    <a:pt x="253" y="123"/>
                  </a:lnTo>
                  <a:lnTo>
                    <a:pt x="263" y="123"/>
                  </a:lnTo>
                  <a:lnTo>
                    <a:pt x="271" y="122"/>
                  </a:lnTo>
                  <a:lnTo>
                    <a:pt x="280" y="121"/>
                  </a:lnTo>
                  <a:lnTo>
                    <a:pt x="287" y="119"/>
                  </a:lnTo>
                  <a:lnTo>
                    <a:pt x="294" y="117"/>
                  </a:lnTo>
                  <a:lnTo>
                    <a:pt x="300" y="114"/>
                  </a:lnTo>
                  <a:lnTo>
                    <a:pt x="306" y="111"/>
                  </a:lnTo>
                  <a:lnTo>
                    <a:pt x="309" y="113"/>
                  </a:lnTo>
                  <a:lnTo>
                    <a:pt x="31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22" name="Freeform 1341"/>
            <p:cNvSpPr>
              <a:spLocks/>
            </p:cNvSpPr>
            <p:nvPr/>
          </p:nvSpPr>
          <p:spPr bwMode="auto">
            <a:xfrm>
              <a:off x="3741" y="2083"/>
              <a:ext cx="23" cy="39"/>
            </a:xfrm>
            <a:custGeom>
              <a:avLst/>
              <a:gdLst>
                <a:gd name="T0" fmla="*/ 0 w 92"/>
                <a:gd name="T1" fmla="*/ 0 h 155"/>
                <a:gd name="T2" fmla="*/ 0 w 92"/>
                <a:gd name="T3" fmla="*/ 0 h 155"/>
                <a:gd name="T4" fmla="*/ 0 w 92"/>
                <a:gd name="T5" fmla="*/ 0 h 155"/>
                <a:gd name="T6" fmla="*/ 0 w 92"/>
                <a:gd name="T7" fmla="*/ 0 h 155"/>
                <a:gd name="T8" fmla="*/ 0 w 92"/>
                <a:gd name="T9" fmla="*/ 0 h 155"/>
                <a:gd name="T10" fmla="*/ 0 w 92"/>
                <a:gd name="T11" fmla="*/ 0 h 155"/>
                <a:gd name="T12" fmla="*/ 0 w 92"/>
                <a:gd name="T13" fmla="*/ 0 h 155"/>
                <a:gd name="T14" fmla="*/ 0 w 92"/>
                <a:gd name="T15" fmla="*/ 0 h 155"/>
                <a:gd name="T16" fmla="*/ 0 w 92"/>
                <a:gd name="T17" fmla="*/ 0 h 155"/>
                <a:gd name="T18" fmla="*/ 0 w 92"/>
                <a:gd name="T19" fmla="*/ 0 h 155"/>
                <a:gd name="T20" fmla="*/ 0 w 92"/>
                <a:gd name="T21" fmla="*/ 0 h 155"/>
                <a:gd name="T22" fmla="*/ 0 w 92"/>
                <a:gd name="T23" fmla="*/ 0 h 155"/>
                <a:gd name="T24" fmla="*/ 0 w 92"/>
                <a:gd name="T25" fmla="*/ 0 h 155"/>
                <a:gd name="T26" fmla="*/ 0 w 92"/>
                <a:gd name="T27" fmla="*/ 0 h 155"/>
                <a:gd name="T28" fmla="*/ 0 w 92"/>
                <a:gd name="T29" fmla="*/ 0 h 155"/>
                <a:gd name="T30" fmla="*/ 0 w 92"/>
                <a:gd name="T31" fmla="*/ 0 h 155"/>
                <a:gd name="T32" fmla="*/ 0 w 92"/>
                <a:gd name="T33" fmla="*/ 0 h 155"/>
                <a:gd name="T34" fmla="*/ 0 w 92"/>
                <a:gd name="T35" fmla="*/ 0 h 155"/>
                <a:gd name="T36" fmla="*/ 0 w 92"/>
                <a:gd name="T37" fmla="*/ 0 h 155"/>
                <a:gd name="T38" fmla="*/ 0 w 92"/>
                <a:gd name="T39" fmla="*/ 0 h 155"/>
                <a:gd name="T40" fmla="*/ 0 w 92"/>
                <a:gd name="T41" fmla="*/ 0 h 155"/>
                <a:gd name="T42" fmla="*/ 0 w 92"/>
                <a:gd name="T43" fmla="*/ 0 h 155"/>
                <a:gd name="T44" fmla="*/ 0 w 92"/>
                <a:gd name="T45" fmla="*/ 0 h 155"/>
                <a:gd name="T46" fmla="*/ 0 w 92"/>
                <a:gd name="T47" fmla="*/ 0 h 155"/>
                <a:gd name="T48" fmla="*/ 0 w 92"/>
                <a:gd name="T49" fmla="*/ 0 h 155"/>
                <a:gd name="T50" fmla="*/ 0 w 92"/>
                <a:gd name="T51" fmla="*/ 0 h 155"/>
                <a:gd name="T52" fmla="*/ 0 w 92"/>
                <a:gd name="T53" fmla="*/ 0 h 155"/>
                <a:gd name="T54" fmla="*/ 0 w 92"/>
                <a:gd name="T55" fmla="*/ 0 h 155"/>
                <a:gd name="T56" fmla="*/ 0 w 92"/>
                <a:gd name="T57" fmla="*/ 0 h 155"/>
                <a:gd name="T58" fmla="*/ 0 w 92"/>
                <a:gd name="T59" fmla="*/ 0 h 155"/>
                <a:gd name="T60" fmla="*/ 0 w 92"/>
                <a:gd name="T61" fmla="*/ 0 h 155"/>
                <a:gd name="T62" fmla="*/ 0 w 92"/>
                <a:gd name="T63" fmla="*/ 0 h 155"/>
                <a:gd name="T64" fmla="*/ 0 w 92"/>
                <a:gd name="T65" fmla="*/ 0 h 155"/>
                <a:gd name="T66" fmla="*/ 0 w 92"/>
                <a:gd name="T67" fmla="*/ 0 h 155"/>
                <a:gd name="T68" fmla="*/ 0 w 92"/>
                <a:gd name="T69" fmla="*/ 0 h 155"/>
                <a:gd name="T70" fmla="*/ 0 w 92"/>
                <a:gd name="T71" fmla="*/ 0 h 155"/>
                <a:gd name="T72" fmla="*/ 0 w 92"/>
                <a:gd name="T73" fmla="*/ 0 h 155"/>
                <a:gd name="T74" fmla="*/ 0 w 92"/>
                <a:gd name="T75" fmla="*/ 0 h 155"/>
                <a:gd name="T76" fmla="*/ 0 w 92"/>
                <a:gd name="T77" fmla="*/ 0 h 155"/>
                <a:gd name="T78" fmla="*/ 0 w 92"/>
                <a:gd name="T79" fmla="*/ 0 h 155"/>
                <a:gd name="T80" fmla="*/ 0 w 92"/>
                <a:gd name="T81" fmla="*/ 0 h 155"/>
                <a:gd name="T82" fmla="*/ 0 w 92"/>
                <a:gd name="T83" fmla="*/ 0 h 155"/>
                <a:gd name="T84" fmla="*/ 0 w 92"/>
                <a:gd name="T85" fmla="*/ 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 h="155">
                  <a:moveTo>
                    <a:pt x="92" y="6"/>
                  </a:moveTo>
                  <a:lnTo>
                    <a:pt x="87" y="6"/>
                  </a:lnTo>
                  <a:lnTo>
                    <a:pt x="84" y="7"/>
                  </a:lnTo>
                  <a:lnTo>
                    <a:pt x="79" y="10"/>
                  </a:lnTo>
                  <a:lnTo>
                    <a:pt x="76" y="11"/>
                  </a:lnTo>
                  <a:lnTo>
                    <a:pt x="71" y="12"/>
                  </a:lnTo>
                  <a:lnTo>
                    <a:pt x="67" y="14"/>
                  </a:lnTo>
                  <a:lnTo>
                    <a:pt x="64" y="17"/>
                  </a:lnTo>
                  <a:lnTo>
                    <a:pt x="60" y="20"/>
                  </a:lnTo>
                  <a:lnTo>
                    <a:pt x="56" y="22"/>
                  </a:lnTo>
                  <a:lnTo>
                    <a:pt x="53" y="25"/>
                  </a:lnTo>
                  <a:lnTo>
                    <a:pt x="49" y="29"/>
                  </a:lnTo>
                  <a:lnTo>
                    <a:pt x="47" y="32"/>
                  </a:lnTo>
                  <a:lnTo>
                    <a:pt x="43" y="36"/>
                  </a:lnTo>
                  <a:lnTo>
                    <a:pt x="42" y="40"/>
                  </a:lnTo>
                  <a:lnTo>
                    <a:pt x="40" y="43"/>
                  </a:lnTo>
                  <a:lnTo>
                    <a:pt x="37" y="48"/>
                  </a:lnTo>
                  <a:lnTo>
                    <a:pt x="35" y="53"/>
                  </a:lnTo>
                  <a:lnTo>
                    <a:pt x="32" y="59"/>
                  </a:lnTo>
                  <a:lnTo>
                    <a:pt x="31" y="63"/>
                  </a:lnTo>
                  <a:lnTo>
                    <a:pt x="30" y="71"/>
                  </a:lnTo>
                  <a:lnTo>
                    <a:pt x="29" y="75"/>
                  </a:lnTo>
                  <a:lnTo>
                    <a:pt x="29" y="81"/>
                  </a:lnTo>
                  <a:lnTo>
                    <a:pt x="29" y="87"/>
                  </a:lnTo>
                  <a:lnTo>
                    <a:pt x="29" y="95"/>
                  </a:lnTo>
                  <a:lnTo>
                    <a:pt x="28" y="99"/>
                  </a:lnTo>
                  <a:lnTo>
                    <a:pt x="28" y="105"/>
                  </a:lnTo>
                  <a:lnTo>
                    <a:pt x="26" y="111"/>
                  </a:lnTo>
                  <a:lnTo>
                    <a:pt x="26" y="117"/>
                  </a:lnTo>
                  <a:lnTo>
                    <a:pt x="26" y="123"/>
                  </a:lnTo>
                  <a:lnTo>
                    <a:pt x="25" y="128"/>
                  </a:lnTo>
                  <a:lnTo>
                    <a:pt x="24" y="134"/>
                  </a:lnTo>
                  <a:lnTo>
                    <a:pt x="23" y="140"/>
                  </a:lnTo>
                  <a:lnTo>
                    <a:pt x="20" y="144"/>
                  </a:lnTo>
                  <a:lnTo>
                    <a:pt x="17" y="147"/>
                  </a:lnTo>
                  <a:lnTo>
                    <a:pt x="11" y="151"/>
                  </a:lnTo>
                  <a:lnTo>
                    <a:pt x="6" y="155"/>
                  </a:lnTo>
                  <a:lnTo>
                    <a:pt x="4" y="153"/>
                  </a:lnTo>
                  <a:lnTo>
                    <a:pt x="0" y="150"/>
                  </a:lnTo>
                  <a:lnTo>
                    <a:pt x="4" y="149"/>
                  </a:lnTo>
                  <a:lnTo>
                    <a:pt x="9" y="146"/>
                  </a:lnTo>
                  <a:lnTo>
                    <a:pt x="11" y="144"/>
                  </a:lnTo>
                  <a:lnTo>
                    <a:pt x="16" y="139"/>
                  </a:lnTo>
                  <a:lnTo>
                    <a:pt x="17" y="134"/>
                  </a:lnTo>
                  <a:lnTo>
                    <a:pt x="19" y="129"/>
                  </a:lnTo>
                  <a:lnTo>
                    <a:pt x="20" y="123"/>
                  </a:lnTo>
                  <a:lnTo>
                    <a:pt x="22" y="119"/>
                  </a:lnTo>
                  <a:lnTo>
                    <a:pt x="22" y="115"/>
                  </a:lnTo>
                  <a:lnTo>
                    <a:pt x="22" y="111"/>
                  </a:lnTo>
                  <a:lnTo>
                    <a:pt x="22" y="109"/>
                  </a:lnTo>
                  <a:lnTo>
                    <a:pt x="22" y="107"/>
                  </a:lnTo>
                  <a:lnTo>
                    <a:pt x="23" y="102"/>
                  </a:lnTo>
                  <a:lnTo>
                    <a:pt x="23" y="97"/>
                  </a:lnTo>
                  <a:lnTo>
                    <a:pt x="23" y="92"/>
                  </a:lnTo>
                  <a:lnTo>
                    <a:pt x="24" y="87"/>
                  </a:lnTo>
                  <a:lnTo>
                    <a:pt x="24" y="85"/>
                  </a:lnTo>
                  <a:lnTo>
                    <a:pt x="24" y="81"/>
                  </a:lnTo>
                  <a:lnTo>
                    <a:pt x="24" y="79"/>
                  </a:lnTo>
                  <a:lnTo>
                    <a:pt x="25" y="75"/>
                  </a:lnTo>
                  <a:lnTo>
                    <a:pt x="25" y="74"/>
                  </a:lnTo>
                  <a:lnTo>
                    <a:pt x="25" y="72"/>
                  </a:lnTo>
                  <a:lnTo>
                    <a:pt x="25" y="69"/>
                  </a:lnTo>
                  <a:lnTo>
                    <a:pt x="25" y="67"/>
                  </a:lnTo>
                  <a:lnTo>
                    <a:pt x="25" y="63"/>
                  </a:lnTo>
                  <a:lnTo>
                    <a:pt x="26" y="60"/>
                  </a:lnTo>
                  <a:lnTo>
                    <a:pt x="28" y="55"/>
                  </a:lnTo>
                  <a:lnTo>
                    <a:pt x="29" y="50"/>
                  </a:lnTo>
                  <a:lnTo>
                    <a:pt x="30" y="48"/>
                  </a:lnTo>
                  <a:lnTo>
                    <a:pt x="32" y="44"/>
                  </a:lnTo>
                  <a:lnTo>
                    <a:pt x="34" y="41"/>
                  </a:lnTo>
                  <a:lnTo>
                    <a:pt x="36" y="37"/>
                  </a:lnTo>
                  <a:lnTo>
                    <a:pt x="38" y="32"/>
                  </a:lnTo>
                  <a:lnTo>
                    <a:pt x="42" y="29"/>
                  </a:lnTo>
                  <a:lnTo>
                    <a:pt x="46" y="24"/>
                  </a:lnTo>
                  <a:lnTo>
                    <a:pt x="49" y="22"/>
                  </a:lnTo>
                  <a:lnTo>
                    <a:pt x="54" y="17"/>
                  </a:lnTo>
                  <a:lnTo>
                    <a:pt x="58" y="13"/>
                  </a:lnTo>
                  <a:lnTo>
                    <a:pt x="62" y="10"/>
                  </a:lnTo>
                  <a:lnTo>
                    <a:pt x="68" y="7"/>
                  </a:lnTo>
                  <a:lnTo>
                    <a:pt x="73" y="5"/>
                  </a:lnTo>
                  <a:lnTo>
                    <a:pt x="78" y="2"/>
                  </a:lnTo>
                  <a:lnTo>
                    <a:pt x="84" y="1"/>
                  </a:lnTo>
                  <a:lnTo>
                    <a:pt x="90" y="0"/>
                  </a:lnTo>
                  <a:lnTo>
                    <a:pt x="90" y="4"/>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23" name="Freeform 1342"/>
            <p:cNvSpPr>
              <a:spLocks/>
            </p:cNvSpPr>
            <p:nvPr/>
          </p:nvSpPr>
          <p:spPr bwMode="auto">
            <a:xfrm>
              <a:off x="3631" y="1993"/>
              <a:ext cx="30" cy="77"/>
            </a:xfrm>
            <a:custGeom>
              <a:avLst/>
              <a:gdLst>
                <a:gd name="T0" fmla="*/ 0 w 123"/>
                <a:gd name="T1" fmla="*/ 0 h 310"/>
                <a:gd name="T2" fmla="*/ 0 w 123"/>
                <a:gd name="T3" fmla="*/ 0 h 310"/>
                <a:gd name="T4" fmla="*/ 0 w 123"/>
                <a:gd name="T5" fmla="*/ 0 h 310"/>
                <a:gd name="T6" fmla="*/ 0 w 123"/>
                <a:gd name="T7" fmla="*/ 0 h 310"/>
                <a:gd name="T8" fmla="*/ 0 w 123"/>
                <a:gd name="T9" fmla="*/ 0 h 310"/>
                <a:gd name="T10" fmla="*/ 0 w 123"/>
                <a:gd name="T11" fmla="*/ 0 h 310"/>
                <a:gd name="T12" fmla="*/ 0 w 123"/>
                <a:gd name="T13" fmla="*/ 0 h 310"/>
                <a:gd name="T14" fmla="*/ 0 w 123"/>
                <a:gd name="T15" fmla="*/ 0 h 310"/>
                <a:gd name="T16" fmla="*/ 0 w 123"/>
                <a:gd name="T17" fmla="*/ 0 h 310"/>
                <a:gd name="T18" fmla="*/ 0 w 123"/>
                <a:gd name="T19" fmla="*/ 0 h 310"/>
                <a:gd name="T20" fmla="*/ 0 w 123"/>
                <a:gd name="T21" fmla="*/ 0 h 310"/>
                <a:gd name="T22" fmla="*/ 0 w 123"/>
                <a:gd name="T23" fmla="*/ 0 h 310"/>
                <a:gd name="T24" fmla="*/ 0 w 123"/>
                <a:gd name="T25" fmla="*/ 0 h 310"/>
                <a:gd name="T26" fmla="*/ 0 w 123"/>
                <a:gd name="T27" fmla="*/ 0 h 310"/>
                <a:gd name="T28" fmla="*/ 0 w 123"/>
                <a:gd name="T29" fmla="*/ 0 h 310"/>
                <a:gd name="T30" fmla="*/ 0 w 123"/>
                <a:gd name="T31" fmla="*/ 0 h 310"/>
                <a:gd name="T32" fmla="*/ 0 w 123"/>
                <a:gd name="T33" fmla="*/ 0 h 310"/>
                <a:gd name="T34" fmla="*/ 0 w 123"/>
                <a:gd name="T35" fmla="*/ 0 h 310"/>
                <a:gd name="T36" fmla="*/ 0 w 123"/>
                <a:gd name="T37" fmla="*/ 0 h 310"/>
                <a:gd name="T38" fmla="*/ 0 w 123"/>
                <a:gd name="T39" fmla="*/ 0 h 310"/>
                <a:gd name="T40" fmla="*/ 0 w 123"/>
                <a:gd name="T41" fmla="*/ 0 h 310"/>
                <a:gd name="T42" fmla="*/ 0 w 123"/>
                <a:gd name="T43" fmla="*/ 0 h 310"/>
                <a:gd name="T44" fmla="*/ 0 w 123"/>
                <a:gd name="T45" fmla="*/ 0 h 310"/>
                <a:gd name="T46" fmla="*/ 0 w 123"/>
                <a:gd name="T47" fmla="*/ 0 h 310"/>
                <a:gd name="T48" fmla="*/ 0 w 123"/>
                <a:gd name="T49" fmla="*/ 0 h 310"/>
                <a:gd name="T50" fmla="*/ 0 w 123"/>
                <a:gd name="T51" fmla="*/ 0 h 310"/>
                <a:gd name="T52" fmla="*/ 0 w 123"/>
                <a:gd name="T53" fmla="*/ 0 h 310"/>
                <a:gd name="T54" fmla="*/ 0 w 123"/>
                <a:gd name="T55" fmla="*/ 0 h 310"/>
                <a:gd name="T56" fmla="*/ 0 w 123"/>
                <a:gd name="T57" fmla="*/ 0 h 310"/>
                <a:gd name="T58" fmla="*/ 0 w 123"/>
                <a:gd name="T59" fmla="*/ 0 h 310"/>
                <a:gd name="T60" fmla="*/ 0 w 123"/>
                <a:gd name="T61" fmla="*/ 0 h 310"/>
                <a:gd name="T62" fmla="*/ 0 w 123"/>
                <a:gd name="T63" fmla="*/ 0 h 310"/>
                <a:gd name="T64" fmla="*/ 0 w 123"/>
                <a:gd name="T65" fmla="*/ 0 h 310"/>
                <a:gd name="T66" fmla="*/ 0 w 123"/>
                <a:gd name="T67" fmla="*/ 0 h 310"/>
                <a:gd name="T68" fmla="*/ 0 w 123"/>
                <a:gd name="T69" fmla="*/ 0 h 310"/>
                <a:gd name="T70" fmla="*/ 0 w 123"/>
                <a:gd name="T71" fmla="*/ 0 h 310"/>
                <a:gd name="T72" fmla="*/ 0 w 123"/>
                <a:gd name="T73" fmla="*/ 0 h 310"/>
                <a:gd name="T74" fmla="*/ 0 w 123"/>
                <a:gd name="T75" fmla="*/ 0 h 310"/>
                <a:gd name="T76" fmla="*/ 0 w 123"/>
                <a:gd name="T77" fmla="*/ 0 h 310"/>
                <a:gd name="T78" fmla="*/ 0 w 123"/>
                <a:gd name="T79" fmla="*/ 0 h 310"/>
                <a:gd name="T80" fmla="*/ 0 w 123"/>
                <a:gd name="T81" fmla="*/ 0 h 310"/>
                <a:gd name="T82" fmla="*/ 0 w 123"/>
                <a:gd name="T83" fmla="*/ 0 h 310"/>
                <a:gd name="T84" fmla="*/ 0 w 123"/>
                <a:gd name="T85" fmla="*/ 0 h 310"/>
                <a:gd name="T86" fmla="*/ 0 w 123"/>
                <a:gd name="T87" fmla="*/ 0 h 310"/>
                <a:gd name="T88" fmla="*/ 0 w 123"/>
                <a:gd name="T89" fmla="*/ 0 h 310"/>
                <a:gd name="T90" fmla="*/ 0 w 123"/>
                <a:gd name="T91" fmla="*/ 0 h 310"/>
                <a:gd name="T92" fmla="*/ 0 w 123"/>
                <a:gd name="T93" fmla="*/ 0 h 310"/>
                <a:gd name="T94" fmla="*/ 0 w 123"/>
                <a:gd name="T95" fmla="*/ 0 h 310"/>
                <a:gd name="T96" fmla="*/ 0 w 123"/>
                <a:gd name="T97" fmla="*/ 0 h 310"/>
                <a:gd name="T98" fmla="*/ 0 w 123"/>
                <a:gd name="T99" fmla="*/ 0 h 310"/>
                <a:gd name="T100" fmla="*/ 0 w 123"/>
                <a:gd name="T101" fmla="*/ 0 h 310"/>
                <a:gd name="T102" fmla="*/ 0 w 123"/>
                <a:gd name="T103" fmla="*/ 0 h 310"/>
                <a:gd name="T104" fmla="*/ 0 w 123"/>
                <a:gd name="T105" fmla="*/ 0 h 310"/>
                <a:gd name="T106" fmla="*/ 0 w 123"/>
                <a:gd name="T107" fmla="*/ 0 h 310"/>
                <a:gd name="T108" fmla="*/ 0 w 123"/>
                <a:gd name="T109" fmla="*/ 0 h 310"/>
                <a:gd name="T110" fmla="*/ 0 w 123"/>
                <a:gd name="T111" fmla="*/ 0 h 310"/>
                <a:gd name="T112" fmla="*/ 0 w 123"/>
                <a:gd name="T113" fmla="*/ 0 h 310"/>
                <a:gd name="T114" fmla="*/ 0 w 123"/>
                <a:gd name="T115" fmla="*/ 0 h 310"/>
                <a:gd name="T116" fmla="*/ 0 w 123"/>
                <a:gd name="T117" fmla="*/ 0 h 310"/>
                <a:gd name="T118" fmla="*/ 0 w 123"/>
                <a:gd name="T119" fmla="*/ 0 h 310"/>
                <a:gd name="T120" fmla="*/ 0 w 123"/>
                <a:gd name="T121" fmla="*/ 0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3" h="310">
                  <a:moveTo>
                    <a:pt x="123" y="243"/>
                  </a:moveTo>
                  <a:lnTo>
                    <a:pt x="122" y="249"/>
                  </a:lnTo>
                  <a:lnTo>
                    <a:pt x="122" y="255"/>
                  </a:lnTo>
                  <a:lnTo>
                    <a:pt x="120" y="260"/>
                  </a:lnTo>
                  <a:lnTo>
                    <a:pt x="119" y="266"/>
                  </a:lnTo>
                  <a:lnTo>
                    <a:pt x="116" y="271"/>
                  </a:lnTo>
                  <a:lnTo>
                    <a:pt x="113" y="277"/>
                  </a:lnTo>
                  <a:lnTo>
                    <a:pt x="110" y="282"/>
                  </a:lnTo>
                  <a:lnTo>
                    <a:pt x="106" y="287"/>
                  </a:lnTo>
                  <a:lnTo>
                    <a:pt x="102" y="290"/>
                  </a:lnTo>
                  <a:lnTo>
                    <a:pt x="98" y="295"/>
                  </a:lnTo>
                  <a:lnTo>
                    <a:pt x="93" y="299"/>
                  </a:lnTo>
                  <a:lnTo>
                    <a:pt x="88" y="302"/>
                  </a:lnTo>
                  <a:lnTo>
                    <a:pt x="83" y="305"/>
                  </a:lnTo>
                  <a:lnTo>
                    <a:pt x="77" y="307"/>
                  </a:lnTo>
                  <a:lnTo>
                    <a:pt x="73" y="309"/>
                  </a:lnTo>
                  <a:lnTo>
                    <a:pt x="67" y="310"/>
                  </a:lnTo>
                  <a:lnTo>
                    <a:pt x="61" y="310"/>
                  </a:lnTo>
                  <a:lnTo>
                    <a:pt x="56" y="310"/>
                  </a:lnTo>
                  <a:lnTo>
                    <a:pt x="51" y="309"/>
                  </a:lnTo>
                  <a:lnTo>
                    <a:pt x="47" y="307"/>
                  </a:lnTo>
                  <a:lnTo>
                    <a:pt x="43" y="303"/>
                  </a:lnTo>
                  <a:lnTo>
                    <a:pt x="40" y="301"/>
                  </a:lnTo>
                  <a:lnTo>
                    <a:pt x="37" y="296"/>
                  </a:lnTo>
                  <a:lnTo>
                    <a:pt x="34" y="293"/>
                  </a:lnTo>
                  <a:lnTo>
                    <a:pt x="32" y="288"/>
                  </a:lnTo>
                  <a:lnTo>
                    <a:pt x="29" y="282"/>
                  </a:lnTo>
                  <a:lnTo>
                    <a:pt x="28" y="277"/>
                  </a:lnTo>
                  <a:lnTo>
                    <a:pt x="27" y="271"/>
                  </a:lnTo>
                  <a:lnTo>
                    <a:pt x="25" y="266"/>
                  </a:lnTo>
                  <a:lnTo>
                    <a:pt x="23" y="260"/>
                  </a:lnTo>
                  <a:lnTo>
                    <a:pt x="22" y="255"/>
                  </a:lnTo>
                  <a:lnTo>
                    <a:pt x="21" y="252"/>
                  </a:lnTo>
                  <a:lnTo>
                    <a:pt x="20" y="245"/>
                  </a:lnTo>
                  <a:lnTo>
                    <a:pt x="18" y="239"/>
                  </a:lnTo>
                  <a:lnTo>
                    <a:pt x="16" y="231"/>
                  </a:lnTo>
                  <a:lnTo>
                    <a:pt x="15" y="225"/>
                  </a:lnTo>
                  <a:lnTo>
                    <a:pt x="13" y="218"/>
                  </a:lnTo>
                  <a:lnTo>
                    <a:pt x="12" y="211"/>
                  </a:lnTo>
                  <a:lnTo>
                    <a:pt x="10" y="205"/>
                  </a:lnTo>
                  <a:lnTo>
                    <a:pt x="9" y="198"/>
                  </a:lnTo>
                  <a:lnTo>
                    <a:pt x="8" y="192"/>
                  </a:lnTo>
                  <a:lnTo>
                    <a:pt x="6" y="185"/>
                  </a:lnTo>
                  <a:lnTo>
                    <a:pt x="6" y="178"/>
                  </a:lnTo>
                  <a:lnTo>
                    <a:pt x="4" y="172"/>
                  </a:lnTo>
                  <a:lnTo>
                    <a:pt x="3" y="164"/>
                  </a:lnTo>
                  <a:lnTo>
                    <a:pt x="2" y="158"/>
                  </a:lnTo>
                  <a:lnTo>
                    <a:pt x="1" y="152"/>
                  </a:lnTo>
                  <a:lnTo>
                    <a:pt x="1" y="145"/>
                  </a:lnTo>
                  <a:lnTo>
                    <a:pt x="0" y="139"/>
                  </a:lnTo>
                  <a:lnTo>
                    <a:pt x="0" y="132"/>
                  </a:lnTo>
                  <a:lnTo>
                    <a:pt x="0" y="127"/>
                  </a:lnTo>
                  <a:lnTo>
                    <a:pt x="0" y="121"/>
                  </a:lnTo>
                  <a:lnTo>
                    <a:pt x="0" y="114"/>
                  </a:lnTo>
                  <a:lnTo>
                    <a:pt x="0" y="108"/>
                  </a:lnTo>
                  <a:lnTo>
                    <a:pt x="1" y="102"/>
                  </a:lnTo>
                  <a:lnTo>
                    <a:pt x="2" y="97"/>
                  </a:lnTo>
                  <a:lnTo>
                    <a:pt x="3" y="91"/>
                  </a:lnTo>
                  <a:lnTo>
                    <a:pt x="6" y="85"/>
                  </a:lnTo>
                  <a:lnTo>
                    <a:pt x="8" y="79"/>
                  </a:lnTo>
                  <a:lnTo>
                    <a:pt x="10" y="75"/>
                  </a:lnTo>
                  <a:lnTo>
                    <a:pt x="14" y="70"/>
                  </a:lnTo>
                  <a:lnTo>
                    <a:pt x="19" y="65"/>
                  </a:lnTo>
                  <a:lnTo>
                    <a:pt x="22" y="60"/>
                  </a:lnTo>
                  <a:lnTo>
                    <a:pt x="28" y="55"/>
                  </a:lnTo>
                  <a:lnTo>
                    <a:pt x="32" y="52"/>
                  </a:lnTo>
                  <a:lnTo>
                    <a:pt x="34" y="48"/>
                  </a:lnTo>
                  <a:lnTo>
                    <a:pt x="38" y="46"/>
                  </a:lnTo>
                  <a:lnTo>
                    <a:pt x="41" y="42"/>
                  </a:lnTo>
                  <a:lnTo>
                    <a:pt x="44" y="39"/>
                  </a:lnTo>
                  <a:lnTo>
                    <a:pt x="47" y="35"/>
                  </a:lnTo>
                  <a:lnTo>
                    <a:pt x="50" y="31"/>
                  </a:lnTo>
                  <a:lnTo>
                    <a:pt x="53" y="29"/>
                  </a:lnTo>
                  <a:lnTo>
                    <a:pt x="56" y="25"/>
                  </a:lnTo>
                  <a:lnTo>
                    <a:pt x="58" y="22"/>
                  </a:lnTo>
                  <a:lnTo>
                    <a:pt x="62" y="18"/>
                  </a:lnTo>
                  <a:lnTo>
                    <a:pt x="64" y="16"/>
                  </a:lnTo>
                  <a:lnTo>
                    <a:pt x="68" y="12"/>
                  </a:lnTo>
                  <a:lnTo>
                    <a:pt x="71" y="9"/>
                  </a:lnTo>
                  <a:lnTo>
                    <a:pt x="74" y="6"/>
                  </a:lnTo>
                  <a:lnTo>
                    <a:pt x="77" y="4"/>
                  </a:lnTo>
                  <a:lnTo>
                    <a:pt x="80" y="7"/>
                  </a:lnTo>
                  <a:lnTo>
                    <a:pt x="76" y="12"/>
                  </a:lnTo>
                  <a:lnTo>
                    <a:pt x="73" y="16"/>
                  </a:lnTo>
                  <a:lnTo>
                    <a:pt x="69" y="19"/>
                  </a:lnTo>
                  <a:lnTo>
                    <a:pt x="65" y="23"/>
                  </a:lnTo>
                  <a:lnTo>
                    <a:pt x="63" y="27"/>
                  </a:lnTo>
                  <a:lnTo>
                    <a:pt x="58" y="30"/>
                  </a:lnTo>
                  <a:lnTo>
                    <a:pt x="55" y="34"/>
                  </a:lnTo>
                  <a:lnTo>
                    <a:pt x="51" y="37"/>
                  </a:lnTo>
                  <a:lnTo>
                    <a:pt x="49" y="42"/>
                  </a:lnTo>
                  <a:lnTo>
                    <a:pt x="45" y="45"/>
                  </a:lnTo>
                  <a:lnTo>
                    <a:pt x="43" y="48"/>
                  </a:lnTo>
                  <a:lnTo>
                    <a:pt x="39" y="53"/>
                  </a:lnTo>
                  <a:lnTo>
                    <a:pt x="35" y="57"/>
                  </a:lnTo>
                  <a:lnTo>
                    <a:pt x="32" y="59"/>
                  </a:lnTo>
                  <a:lnTo>
                    <a:pt x="29" y="64"/>
                  </a:lnTo>
                  <a:lnTo>
                    <a:pt x="26" y="67"/>
                  </a:lnTo>
                  <a:lnTo>
                    <a:pt x="23" y="72"/>
                  </a:lnTo>
                  <a:lnTo>
                    <a:pt x="20" y="75"/>
                  </a:lnTo>
                  <a:lnTo>
                    <a:pt x="16" y="79"/>
                  </a:lnTo>
                  <a:lnTo>
                    <a:pt x="14" y="84"/>
                  </a:lnTo>
                  <a:lnTo>
                    <a:pt x="13" y="89"/>
                  </a:lnTo>
                  <a:lnTo>
                    <a:pt x="10" y="92"/>
                  </a:lnTo>
                  <a:lnTo>
                    <a:pt x="9" y="97"/>
                  </a:lnTo>
                  <a:lnTo>
                    <a:pt x="8" y="102"/>
                  </a:lnTo>
                  <a:lnTo>
                    <a:pt x="8" y="108"/>
                  </a:lnTo>
                  <a:lnTo>
                    <a:pt x="7" y="115"/>
                  </a:lnTo>
                  <a:lnTo>
                    <a:pt x="7" y="124"/>
                  </a:lnTo>
                  <a:lnTo>
                    <a:pt x="7" y="131"/>
                  </a:lnTo>
                  <a:lnTo>
                    <a:pt x="7" y="138"/>
                  </a:lnTo>
                  <a:lnTo>
                    <a:pt x="7" y="145"/>
                  </a:lnTo>
                  <a:lnTo>
                    <a:pt x="8" y="154"/>
                  </a:lnTo>
                  <a:lnTo>
                    <a:pt x="9" y="161"/>
                  </a:lnTo>
                  <a:lnTo>
                    <a:pt x="10" y="169"/>
                  </a:lnTo>
                  <a:lnTo>
                    <a:pt x="12" y="175"/>
                  </a:lnTo>
                  <a:lnTo>
                    <a:pt x="13" y="184"/>
                  </a:lnTo>
                  <a:lnTo>
                    <a:pt x="14" y="191"/>
                  </a:lnTo>
                  <a:lnTo>
                    <a:pt x="16" y="198"/>
                  </a:lnTo>
                  <a:lnTo>
                    <a:pt x="18" y="205"/>
                  </a:lnTo>
                  <a:lnTo>
                    <a:pt x="19" y="212"/>
                  </a:lnTo>
                  <a:lnTo>
                    <a:pt x="21" y="219"/>
                  </a:lnTo>
                  <a:lnTo>
                    <a:pt x="22" y="228"/>
                  </a:lnTo>
                  <a:lnTo>
                    <a:pt x="23" y="233"/>
                  </a:lnTo>
                  <a:lnTo>
                    <a:pt x="25" y="237"/>
                  </a:lnTo>
                  <a:lnTo>
                    <a:pt x="25" y="242"/>
                  </a:lnTo>
                  <a:lnTo>
                    <a:pt x="27" y="248"/>
                  </a:lnTo>
                  <a:lnTo>
                    <a:pt x="27" y="253"/>
                  </a:lnTo>
                  <a:lnTo>
                    <a:pt x="28" y="258"/>
                  </a:lnTo>
                  <a:lnTo>
                    <a:pt x="31" y="264"/>
                  </a:lnTo>
                  <a:lnTo>
                    <a:pt x="32" y="269"/>
                  </a:lnTo>
                  <a:lnTo>
                    <a:pt x="33" y="273"/>
                  </a:lnTo>
                  <a:lnTo>
                    <a:pt x="35" y="278"/>
                  </a:lnTo>
                  <a:lnTo>
                    <a:pt x="37" y="282"/>
                  </a:lnTo>
                  <a:lnTo>
                    <a:pt x="40" y="288"/>
                  </a:lnTo>
                  <a:lnTo>
                    <a:pt x="43" y="291"/>
                  </a:lnTo>
                  <a:lnTo>
                    <a:pt x="45" y="295"/>
                  </a:lnTo>
                  <a:lnTo>
                    <a:pt x="47" y="299"/>
                  </a:lnTo>
                  <a:lnTo>
                    <a:pt x="52" y="301"/>
                  </a:lnTo>
                  <a:lnTo>
                    <a:pt x="55" y="302"/>
                  </a:lnTo>
                  <a:lnTo>
                    <a:pt x="58" y="303"/>
                  </a:lnTo>
                  <a:lnTo>
                    <a:pt x="62" y="303"/>
                  </a:lnTo>
                  <a:lnTo>
                    <a:pt x="65" y="303"/>
                  </a:lnTo>
                  <a:lnTo>
                    <a:pt x="69" y="303"/>
                  </a:lnTo>
                  <a:lnTo>
                    <a:pt x="74" y="302"/>
                  </a:lnTo>
                  <a:lnTo>
                    <a:pt x="79" y="300"/>
                  </a:lnTo>
                  <a:lnTo>
                    <a:pt x="82" y="299"/>
                  </a:lnTo>
                  <a:lnTo>
                    <a:pt x="86" y="295"/>
                  </a:lnTo>
                  <a:lnTo>
                    <a:pt x="90" y="293"/>
                  </a:lnTo>
                  <a:lnTo>
                    <a:pt x="94" y="289"/>
                  </a:lnTo>
                  <a:lnTo>
                    <a:pt x="98" y="285"/>
                  </a:lnTo>
                  <a:lnTo>
                    <a:pt x="101" y="282"/>
                  </a:lnTo>
                  <a:lnTo>
                    <a:pt x="104" y="278"/>
                  </a:lnTo>
                  <a:lnTo>
                    <a:pt x="106" y="276"/>
                  </a:lnTo>
                  <a:lnTo>
                    <a:pt x="108" y="272"/>
                  </a:lnTo>
                  <a:lnTo>
                    <a:pt x="111" y="267"/>
                  </a:lnTo>
                  <a:lnTo>
                    <a:pt x="113" y="261"/>
                  </a:lnTo>
                  <a:lnTo>
                    <a:pt x="114" y="255"/>
                  </a:lnTo>
                  <a:lnTo>
                    <a:pt x="116" y="249"/>
                  </a:lnTo>
                  <a:lnTo>
                    <a:pt x="116" y="241"/>
                  </a:lnTo>
                  <a:lnTo>
                    <a:pt x="116" y="234"/>
                  </a:lnTo>
                  <a:lnTo>
                    <a:pt x="114" y="225"/>
                  </a:lnTo>
                  <a:lnTo>
                    <a:pt x="114" y="217"/>
                  </a:lnTo>
                  <a:lnTo>
                    <a:pt x="112" y="209"/>
                  </a:lnTo>
                  <a:lnTo>
                    <a:pt x="111" y="200"/>
                  </a:lnTo>
                  <a:lnTo>
                    <a:pt x="111" y="191"/>
                  </a:lnTo>
                  <a:lnTo>
                    <a:pt x="110" y="182"/>
                  </a:lnTo>
                  <a:lnTo>
                    <a:pt x="107" y="174"/>
                  </a:lnTo>
                  <a:lnTo>
                    <a:pt x="106" y="166"/>
                  </a:lnTo>
                  <a:lnTo>
                    <a:pt x="106" y="157"/>
                  </a:lnTo>
                  <a:lnTo>
                    <a:pt x="106" y="150"/>
                  </a:lnTo>
                  <a:lnTo>
                    <a:pt x="105" y="142"/>
                  </a:lnTo>
                  <a:lnTo>
                    <a:pt x="104" y="134"/>
                  </a:lnTo>
                  <a:lnTo>
                    <a:pt x="102" y="127"/>
                  </a:lnTo>
                  <a:lnTo>
                    <a:pt x="102" y="120"/>
                  </a:lnTo>
                  <a:lnTo>
                    <a:pt x="101" y="112"/>
                  </a:lnTo>
                  <a:lnTo>
                    <a:pt x="100" y="106"/>
                  </a:lnTo>
                  <a:lnTo>
                    <a:pt x="99" y="97"/>
                  </a:lnTo>
                  <a:lnTo>
                    <a:pt x="99" y="90"/>
                  </a:lnTo>
                  <a:lnTo>
                    <a:pt x="96" y="83"/>
                  </a:lnTo>
                  <a:lnTo>
                    <a:pt x="95" y="76"/>
                  </a:lnTo>
                  <a:lnTo>
                    <a:pt x="95" y="69"/>
                  </a:lnTo>
                  <a:lnTo>
                    <a:pt x="94" y="61"/>
                  </a:lnTo>
                  <a:lnTo>
                    <a:pt x="93" y="54"/>
                  </a:lnTo>
                  <a:lnTo>
                    <a:pt x="92" y="47"/>
                  </a:lnTo>
                  <a:lnTo>
                    <a:pt x="90" y="40"/>
                  </a:lnTo>
                  <a:lnTo>
                    <a:pt x="89" y="33"/>
                  </a:lnTo>
                  <a:lnTo>
                    <a:pt x="88" y="28"/>
                  </a:lnTo>
                  <a:lnTo>
                    <a:pt x="88" y="24"/>
                  </a:lnTo>
                  <a:lnTo>
                    <a:pt x="87" y="21"/>
                  </a:lnTo>
                  <a:lnTo>
                    <a:pt x="86" y="18"/>
                  </a:lnTo>
                  <a:lnTo>
                    <a:pt x="84" y="15"/>
                  </a:lnTo>
                  <a:lnTo>
                    <a:pt x="84" y="11"/>
                  </a:lnTo>
                  <a:lnTo>
                    <a:pt x="84" y="9"/>
                  </a:lnTo>
                  <a:lnTo>
                    <a:pt x="84" y="5"/>
                  </a:lnTo>
                  <a:lnTo>
                    <a:pt x="86" y="0"/>
                  </a:lnTo>
                  <a:lnTo>
                    <a:pt x="88" y="1"/>
                  </a:lnTo>
                  <a:lnTo>
                    <a:pt x="90" y="6"/>
                  </a:lnTo>
                  <a:lnTo>
                    <a:pt x="93" y="12"/>
                  </a:lnTo>
                  <a:lnTo>
                    <a:pt x="93" y="16"/>
                  </a:lnTo>
                  <a:lnTo>
                    <a:pt x="94" y="18"/>
                  </a:lnTo>
                  <a:lnTo>
                    <a:pt x="94" y="22"/>
                  </a:lnTo>
                  <a:lnTo>
                    <a:pt x="95" y="25"/>
                  </a:lnTo>
                  <a:lnTo>
                    <a:pt x="95" y="29"/>
                  </a:lnTo>
                  <a:lnTo>
                    <a:pt x="95" y="31"/>
                  </a:lnTo>
                  <a:lnTo>
                    <a:pt x="96" y="35"/>
                  </a:lnTo>
                  <a:lnTo>
                    <a:pt x="96" y="39"/>
                  </a:lnTo>
                  <a:lnTo>
                    <a:pt x="96" y="41"/>
                  </a:lnTo>
                  <a:lnTo>
                    <a:pt x="98" y="45"/>
                  </a:lnTo>
                  <a:lnTo>
                    <a:pt x="98" y="47"/>
                  </a:lnTo>
                  <a:lnTo>
                    <a:pt x="99" y="51"/>
                  </a:lnTo>
                  <a:lnTo>
                    <a:pt x="100" y="58"/>
                  </a:lnTo>
                  <a:lnTo>
                    <a:pt x="101" y="67"/>
                  </a:lnTo>
                  <a:lnTo>
                    <a:pt x="102" y="76"/>
                  </a:lnTo>
                  <a:lnTo>
                    <a:pt x="105" y="84"/>
                  </a:lnTo>
                  <a:lnTo>
                    <a:pt x="105" y="92"/>
                  </a:lnTo>
                  <a:lnTo>
                    <a:pt x="106" y="102"/>
                  </a:lnTo>
                  <a:lnTo>
                    <a:pt x="107" y="110"/>
                  </a:lnTo>
                  <a:lnTo>
                    <a:pt x="108" y="120"/>
                  </a:lnTo>
                  <a:lnTo>
                    <a:pt x="108" y="128"/>
                  </a:lnTo>
                  <a:lnTo>
                    <a:pt x="110" y="138"/>
                  </a:lnTo>
                  <a:lnTo>
                    <a:pt x="111" y="146"/>
                  </a:lnTo>
                  <a:lnTo>
                    <a:pt x="112" y="156"/>
                  </a:lnTo>
                  <a:lnTo>
                    <a:pt x="113" y="164"/>
                  </a:lnTo>
                  <a:lnTo>
                    <a:pt x="114" y="174"/>
                  </a:lnTo>
                  <a:lnTo>
                    <a:pt x="116" y="184"/>
                  </a:lnTo>
                  <a:lnTo>
                    <a:pt x="117" y="193"/>
                  </a:lnTo>
                  <a:lnTo>
                    <a:pt x="117" y="195"/>
                  </a:lnTo>
                  <a:lnTo>
                    <a:pt x="118" y="199"/>
                  </a:lnTo>
                  <a:lnTo>
                    <a:pt x="118" y="201"/>
                  </a:lnTo>
                  <a:lnTo>
                    <a:pt x="118" y="205"/>
                  </a:lnTo>
                  <a:lnTo>
                    <a:pt x="118" y="207"/>
                  </a:lnTo>
                  <a:lnTo>
                    <a:pt x="119" y="211"/>
                  </a:lnTo>
                  <a:lnTo>
                    <a:pt x="119" y="215"/>
                  </a:lnTo>
                  <a:lnTo>
                    <a:pt x="120" y="217"/>
                  </a:lnTo>
                  <a:lnTo>
                    <a:pt x="120" y="221"/>
                  </a:lnTo>
                  <a:lnTo>
                    <a:pt x="120" y="224"/>
                  </a:lnTo>
                  <a:lnTo>
                    <a:pt x="120" y="228"/>
                  </a:lnTo>
                  <a:lnTo>
                    <a:pt x="122" y="230"/>
                  </a:lnTo>
                  <a:lnTo>
                    <a:pt x="122" y="234"/>
                  </a:lnTo>
                  <a:lnTo>
                    <a:pt x="122" y="237"/>
                  </a:lnTo>
                  <a:lnTo>
                    <a:pt x="122" y="240"/>
                  </a:lnTo>
                  <a:lnTo>
                    <a:pt x="123"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24" name="Freeform 1343"/>
            <p:cNvSpPr>
              <a:spLocks/>
            </p:cNvSpPr>
            <p:nvPr/>
          </p:nvSpPr>
          <p:spPr bwMode="auto">
            <a:xfrm>
              <a:off x="3683" y="2064"/>
              <a:ext cx="29" cy="23"/>
            </a:xfrm>
            <a:custGeom>
              <a:avLst/>
              <a:gdLst>
                <a:gd name="T0" fmla="*/ 0 w 118"/>
                <a:gd name="T1" fmla="*/ 0 h 93"/>
                <a:gd name="T2" fmla="*/ 0 w 118"/>
                <a:gd name="T3" fmla="*/ 0 h 93"/>
                <a:gd name="T4" fmla="*/ 0 w 118"/>
                <a:gd name="T5" fmla="*/ 0 h 93"/>
                <a:gd name="T6" fmla="*/ 0 w 118"/>
                <a:gd name="T7" fmla="*/ 0 h 93"/>
                <a:gd name="T8" fmla="*/ 0 w 118"/>
                <a:gd name="T9" fmla="*/ 0 h 93"/>
                <a:gd name="T10" fmla="*/ 0 w 118"/>
                <a:gd name="T11" fmla="*/ 0 h 93"/>
                <a:gd name="T12" fmla="*/ 0 w 118"/>
                <a:gd name="T13" fmla="*/ 0 h 93"/>
                <a:gd name="T14" fmla="*/ 0 w 118"/>
                <a:gd name="T15" fmla="*/ 0 h 93"/>
                <a:gd name="T16" fmla="*/ 0 w 118"/>
                <a:gd name="T17" fmla="*/ 0 h 93"/>
                <a:gd name="T18" fmla="*/ 0 w 118"/>
                <a:gd name="T19" fmla="*/ 0 h 93"/>
                <a:gd name="T20" fmla="*/ 0 w 118"/>
                <a:gd name="T21" fmla="*/ 0 h 93"/>
                <a:gd name="T22" fmla="*/ 0 w 118"/>
                <a:gd name="T23" fmla="*/ 0 h 93"/>
                <a:gd name="T24" fmla="*/ 0 w 118"/>
                <a:gd name="T25" fmla="*/ 0 h 93"/>
                <a:gd name="T26" fmla="*/ 0 w 118"/>
                <a:gd name="T27" fmla="*/ 0 h 93"/>
                <a:gd name="T28" fmla="*/ 0 w 118"/>
                <a:gd name="T29" fmla="*/ 0 h 93"/>
                <a:gd name="T30" fmla="*/ 0 w 118"/>
                <a:gd name="T31" fmla="*/ 0 h 93"/>
                <a:gd name="T32" fmla="*/ 0 w 118"/>
                <a:gd name="T33" fmla="*/ 0 h 93"/>
                <a:gd name="T34" fmla="*/ 0 w 118"/>
                <a:gd name="T35" fmla="*/ 0 h 93"/>
                <a:gd name="T36" fmla="*/ 0 w 118"/>
                <a:gd name="T37" fmla="*/ 0 h 93"/>
                <a:gd name="T38" fmla="*/ 0 w 118"/>
                <a:gd name="T39" fmla="*/ 0 h 93"/>
                <a:gd name="T40" fmla="*/ 0 w 118"/>
                <a:gd name="T41" fmla="*/ 0 h 93"/>
                <a:gd name="T42" fmla="*/ 0 w 118"/>
                <a:gd name="T43" fmla="*/ 0 h 93"/>
                <a:gd name="T44" fmla="*/ 0 w 118"/>
                <a:gd name="T45" fmla="*/ 0 h 93"/>
                <a:gd name="T46" fmla="*/ 0 w 118"/>
                <a:gd name="T47" fmla="*/ 0 h 93"/>
                <a:gd name="T48" fmla="*/ 0 w 118"/>
                <a:gd name="T49" fmla="*/ 0 h 93"/>
                <a:gd name="T50" fmla="*/ 0 w 118"/>
                <a:gd name="T51" fmla="*/ 0 h 93"/>
                <a:gd name="T52" fmla="*/ 0 w 118"/>
                <a:gd name="T53" fmla="*/ 0 h 93"/>
                <a:gd name="T54" fmla="*/ 0 w 118"/>
                <a:gd name="T55" fmla="*/ 0 h 93"/>
                <a:gd name="T56" fmla="*/ 0 w 118"/>
                <a:gd name="T57" fmla="*/ 0 h 93"/>
                <a:gd name="T58" fmla="*/ 0 w 118"/>
                <a:gd name="T59" fmla="*/ 0 h 93"/>
                <a:gd name="T60" fmla="*/ 0 w 118"/>
                <a:gd name="T61" fmla="*/ 0 h 93"/>
                <a:gd name="T62" fmla="*/ 0 w 118"/>
                <a:gd name="T63" fmla="*/ 0 h 93"/>
                <a:gd name="T64" fmla="*/ 0 w 118"/>
                <a:gd name="T65" fmla="*/ 0 h 93"/>
                <a:gd name="T66" fmla="*/ 0 w 118"/>
                <a:gd name="T67" fmla="*/ 0 h 93"/>
                <a:gd name="T68" fmla="*/ 0 w 118"/>
                <a:gd name="T69" fmla="*/ 0 h 93"/>
                <a:gd name="T70" fmla="*/ 0 w 118"/>
                <a:gd name="T71" fmla="*/ 0 h 93"/>
                <a:gd name="T72" fmla="*/ 0 w 118"/>
                <a:gd name="T73" fmla="*/ 0 h 93"/>
                <a:gd name="T74" fmla="*/ 0 w 118"/>
                <a:gd name="T75" fmla="*/ 0 h 93"/>
                <a:gd name="T76" fmla="*/ 0 w 118"/>
                <a:gd name="T77" fmla="*/ 0 h 93"/>
                <a:gd name="T78" fmla="*/ 0 w 118"/>
                <a:gd name="T79" fmla="*/ 0 h 93"/>
                <a:gd name="T80" fmla="*/ 0 w 118"/>
                <a:gd name="T81" fmla="*/ 0 h 93"/>
                <a:gd name="T82" fmla="*/ 0 w 118"/>
                <a:gd name="T83" fmla="*/ 0 h 93"/>
                <a:gd name="T84" fmla="*/ 0 w 118"/>
                <a:gd name="T85" fmla="*/ 0 h 93"/>
                <a:gd name="T86" fmla="*/ 0 w 118"/>
                <a:gd name="T87" fmla="*/ 0 h 93"/>
                <a:gd name="T88" fmla="*/ 0 w 118"/>
                <a:gd name="T89" fmla="*/ 0 h 93"/>
                <a:gd name="T90" fmla="*/ 0 w 118"/>
                <a:gd name="T91" fmla="*/ 0 h 93"/>
                <a:gd name="T92" fmla="*/ 0 w 118"/>
                <a:gd name="T93" fmla="*/ 0 h 93"/>
                <a:gd name="T94" fmla="*/ 0 w 118"/>
                <a:gd name="T95" fmla="*/ 0 h 93"/>
                <a:gd name="T96" fmla="*/ 0 w 118"/>
                <a:gd name="T97" fmla="*/ 0 h 93"/>
                <a:gd name="T98" fmla="*/ 0 w 118"/>
                <a:gd name="T99" fmla="*/ 0 h 93"/>
                <a:gd name="T100" fmla="*/ 0 w 118"/>
                <a:gd name="T101" fmla="*/ 0 h 93"/>
                <a:gd name="T102" fmla="*/ 0 w 118"/>
                <a:gd name="T103" fmla="*/ 0 h 93"/>
                <a:gd name="T104" fmla="*/ 0 w 118"/>
                <a:gd name="T105" fmla="*/ 0 h 93"/>
                <a:gd name="T106" fmla="*/ 0 w 118"/>
                <a:gd name="T107" fmla="*/ 0 h 93"/>
                <a:gd name="T108" fmla="*/ 0 w 118"/>
                <a:gd name="T109" fmla="*/ 0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93">
                  <a:moveTo>
                    <a:pt x="0" y="71"/>
                  </a:moveTo>
                  <a:lnTo>
                    <a:pt x="0" y="67"/>
                  </a:lnTo>
                  <a:lnTo>
                    <a:pt x="1" y="62"/>
                  </a:lnTo>
                  <a:lnTo>
                    <a:pt x="1" y="58"/>
                  </a:lnTo>
                  <a:lnTo>
                    <a:pt x="2" y="53"/>
                  </a:lnTo>
                  <a:lnTo>
                    <a:pt x="2" y="49"/>
                  </a:lnTo>
                  <a:lnTo>
                    <a:pt x="2" y="45"/>
                  </a:lnTo>
                  <a:lnTo>
                    <a:pt x="3" y="40"/>
                  </a:lnTo>
                  <a:lnTo>
                    <a:pt x="4" y="37"/>
                  </a:lnTo>
                  <a:lnTo>
                    <a:pt x="4" y="32"/>
                  </a:lnTo>
                  <a:lnTo>
                    <a:pt x="6" y="28"/>
                  </a:lnTo>
                  <a:lnTo>
                    <a:pt x="7" y="23"/>
                  </a:lnTo>
                  <a:lnTo>
                    <a:pt x="8" y="20"/>
                  </a:lnTo>
                  <a:lnTo>
                    <a:pt x="10" y="16"/>
                  </a:lnTo>
                  <a:lnTo>
                    <a:pt x="12" y="12"/>
                  </a:lnTo>
                  <a:lnTo>
                    <a:pt x="13" y="9"/>
                  </a:lnTo>
                  <a:lnTo>
                    <a:pt x="16" y="6"/>
                  </a:lnTo>
                  <a:lnTo>
                    <a:pt x="19" y="3"/>
                  </a:lnTo>
                  <a:lnTo>
                    <a:pt x="22" y="2"/>
                  </a:lnTo>
                  <a:lnTo>
                    <a:pt x="26" y="1"/>
                  </a:lnTo>
                  <a:lnTo>
                    <a:pt x="31" y="1"/>
                  </a:lnTo>
                  <a:lnTo>
                    <a:pt x="36" y="0"/>
                  </a:lnTo>
                  <a:lnTo>
                    <a:pt x="40" y="0"/>
                  </a:lnTo>
                  <a:lnTo>
                    <a:pt x="45" y="0"/>
                  </a:lnTo>
                  <a:lnTo>
                    <a:pt x="52" y="0"/>
                  </a:lnTo>
                  <a:lnTo>
                    <a:pt x="57" y="0"/>
                  </a:lnTo>
                  <a:lnTo>
                    <a:pt x="64" y="0"/>
                  </a:lnTo>
                  <a:lnTo>
                    <a:pt x="70" y="1"/>
                  </a:lnTo>
                  <a:lnTo>
                    <a:pt x="76" y="1"/>
                  </a:lnTo>
                  <a:lnTo>
                    <a:pt x="82" y="2"/>
                  </a:lnTo>
                  <a:lnTo>
                    <a:pt x="88" y="3"/>
                  </a:lnTo>
                  <a:lnTo>
                    <a:pt x="93" y="3"/>
                  </a:lnTo>
                  <a:lnTo>
                    <a:pt x="99" y="4"/>
                  </a:lnTo>
                  <a:lnTo>
                    <a:pt x="103" y="4"/>
                  </a:lnTo>
                  <a:lnTo>
                    <a:pt x="105" y="6"/>
                  </a:lnTo>
                  <a:lnTo>
                    <a:pt x="107" y="7"/>
                  </a:lnTo>
                  <a:lnTo>
                    <a:pt x="110" y="9"/>
                  </a:lnTo>
                  <a:lnTo>
                    <a:pt x="113" y="13"/>
                  </a:lnTo>
                  <a:lnTo>
                    <a:pt x="117" y="19"/>
                  </a:lnTo>
                  <a:lnTo>
                    <a:pt x="117" y="22"/>
                  </a:lnTo>
                  <a:lnTo>
                    <a:pt x="118" y="25"/>
                  </a:lnTo>
                  <a:lnTo>
                    <a:pt x="118" y="27"/>
                  </a:lnTo>
                  <a:lnTo>
                    <a:pt x="118" y="31"/>
                  </a:lnTo>
                  <a:lnTo>
                    <a:pt x="118" y="33"/>
                  </a:lnTo>
                  <a:lnTo>
                    <a:pt x="118" y="37"/>
                  </a:lnTo>
                  <a:lnTo>
                    <a:pt x="118" y="40"/>
                  </a:lnTo>
                  <a:lnTo>
                    <a:pt x="118" y="43"/>
                  </a:lnTo>
                  <a:lnTo>
                    <a:pt x="117" y="46"/>
                  </a:lnTo>
                  <a:lnTo>
                    <a:pt x="117" y="49"/>
                  </a:lnTo>
                  <a:lnTo>
                    <a:pt x="117" y="53"/>
                  </a:lnTo>
                  <a:lnTo>
                    <a:pt x="117" y="57"/>
                  </a:lnTo>
                  <a:lnTo>
                    <a:pt x="117" y="61"/>
                  </a:lnTo>
                  <a:lnTo>
                    <a:pt x="117" y="64"/>
                  </a:lnTo>
                  <a:lnTo>
                    <a:pt x="117" y="69"/>
                  </a:lnTo>
                  <a:lnTo>
                    <a:pt x="117" y="73"/>
                  </a:lnTo>
                  <a:lnTo>
                    <a:pt x="116" y="76"/>
                  </a:lnTo>
                  <a:lnTo>
                    <a:pt x="116" y="80"/>
                  </a:lnTo>
                  <a:lnTo>
                    <a:pt x="115" y="82"/>
                  </a:lnTo>
                  <a:lnTo>
                    <a:pt x="113" y="86"/>
                  </a:lnTo>
                  <a:lnTo>
                    <a:pt x="111" y="88"/>
                  </a:lnTo>
                  <a:lnTo>
                    <a:pt x="107" y="91"/>
                  </a:lnTo>
                  <a:lnTo>
                    <a:pt x="104" y="92"/>
                  </a:lnTo>
                  <a:lnTo>
                    <a:pt x="100" y="93"/>
                  </a:lnTo>
                  <a:lnTo>
                    <a:pt x="94" y="92"/>
                  </a:lnTo>
                  <a:lnTo>
                    <a:pt x="88" y="92"/>
                  </a:lnTo>
                  <a:lnTo>
                    <a:pt x="82" y="92"/>
                  </a:lnTo>
                  <a:lnTo>
                    <a:pt x="76" y="92"/>
                  </a:lnTo>
                  <a:lnTo>
                    <a:pt x="69" y="91"/>
                  </a:lnTo>
                  <a:lnTo>
                    <a:pt x="63" y="91"/>
                  </a:lnTo>
                  <a:lnTo>
                    <a:pt x="57" y="91"/>
                  </a:lnTo>
                  <a:lnTo>
                    <a:pt x="51" y="91"/>
                  </a:lnTo>
                  <a:lnTo>
                    <a:pt x="45" y="89"/>
                  </a:lnTo>
                  <a:lnTo>
                    <a:pt x="39" y="89"/>
                  </a:lnTo>
                  <a:lnTo>
                    <a:pt x="33" y="88"/>
                  </a:lnTo>
                  <a:lnTo>
                    <a:pt x="27" y="88"/>
                  </a:lnTo>
                  <a:lnTo>
                    <a:pt x="20" y="87"/>
                  </a:lnTo>
                  <a:lnTo>
                    <a:pt x="14" y="86"/>
                  </a:lnTo>
                  <a:lnTo>
                    <a:pt x="8" y="86"/>
                  </a:lnTo>
                  <a:lnTo>
                    <a:pt x="3" y="85"/>
                  </a:lnTo>
                  <a:lnTo>
                    <a:pt x="1" y="82"/>
                  </a:lnTo>
                  <a:lnTo>
                    <a:pt x="1" y="81"/>
                  </a:lnTo>
                  <a:lnTo>
                    <a:pt x="2" y="80"/>
                  </a:lnTo>
                  <a:lnTo>
                    <a:pt x="6" y="80"/>
                  </a:lnTo>
                  <a:lnTo>
                    <a:pt x="10" y="81"/>
                  </a:lnTo>
                  <a:lnTo>
                    <a:pt x="18" y="81"/>
                  </a:lnTo>
                  <a:lnTo>
                    <a:pt x="22" y="81"/>
                  </a:lnTo>
                  <a:lnTo>
                    <a:pt x="30" y="82"/>
                  </a:lnTo>
                  <a:lnTo>
                    <a:pt x="34" y="82"/>
                  </a:lnTo>
                  <a:lnTo>
                    <a:pt x="40" y="83"/>
                  </a:lnTo>
                  <a:lnTo>
                    <a:pt x="46" y="83"/>
                  </a:lnTo>
                  <a:lnTo>
                    <a:pt x="52" y="85"/>
                  </a:lnTo>
                  <a:lnTo>
                    <a:pt x="58" y="85"/>
                  </a:lnTo>
                  <a:lnTo>
                    <a:pt x="64" y="85"/>
                  </a:lnTo>
                  <a:lnTo>
                    <a:pt x="70" y="85"/>
                  </a:lnTo>
                  <a:lnTo>
                    <a:pt x="76" y="85"/>
                  </a:lnTo>
                  <a:lnTo>
                    <a:pt x="81" y="85"/>
                  </a:lnTo>
                  <a:lnTo>
                    <a:pt x="87" y="85"/>
                  </a:lnTo>
                  <a:lnTo>
                    <a:pt x="93" y="85"/>
                  </a:lnTo>
                  <a:lnTo>
                    <a:pt x="99" y="86"/>
                  </a:lnTo>
                  <a:lnTo>
                    <a:pt x="103" y="85"/>
                  </a:lnTo>
                  <a:lnTo>
                    <a:pt x="105" y="83"/>
                  </a:lnTo>
                  <a:lnTo>
                    <a:pt x="107" y="81"/>
                  </a:lnTo>
                  <a:lnTo>
                    <a:pt x="110" y="80"/>
                  </a:lnTo>
                  <a:lnTo>
                    <a:pt x="110" y="77"/>
                  </a:lnTo>
                  <a:lnTo>
                    <a:pt x="111" y="75"/>
                  </a:lnTo>
                  <a:lnTo>
                    <a:pt x="111" y="71"/>
                  </a:lnTo>
                  <a:lnTo>
                    <a:pt x="112" y="69"/>
                  </a:lnTo>
                  <a:lnTo>
                    <a:pt x="111" y="64"/>
                  </a:lnTo>
                  <a:lnTo>
                    <a:pt x="111" y="62"/>
                  </a:lnTo>
                  <a:lnTo>
                    <a:pt x="110" y="58"/>
                  </a:lnTo>
                  <a:lnTo>
                    <a:pt x="110" y="55"/>
                  </a:lnTo>
                  <a:lnTo>
                    <a:pt x="110" y="51"/>
                  </a:lnTo>
                  <a:lnTo>
                    <a:pt x="110" y="49"/>
                  </a:lnTo>
                  <a:lnTo>
                    <a:pt x="110" y="45"/>
                  </a:lnTo>
                  <a:lnTo>
                    <a:pt x="111" y="43"/>
                  </a:lnTo>
                  <a:lnTo>
                    <a:pt x="111" y="39"/>
                  </a:lnTo>
                  <a:lnTo>
                    <a:pt x="112" y="37"/>
                  </a:lnTo>
                  <a:lnTo>
                    <a:pt x="112" y="33"/>
                  </a:lnTo>
                  <a:lnTo>
                    <a:pt x="112" y="29"/>
                  </a:lnTo>
                  <a:lnTo>
                    <a:pt x="111" y="27"/>
                  </a:lnTo>
                  <a:lnTo>
                    <a:pt x="110" y="23"/>
                  </a:lnTo>
                  <a:lnTo>
                    <a:pt x="109" y="21"/>
                  </a:lnTo>
                  <a:lnTo>
                    <a:pt x="109" y="19"/>
                  </a:lnTo>
                  <a:lnTo>
                    <a:pt x="105" y="14"/>
                  </a:lnTo>
                  <a:lnTo>
                    <a:pt x="100" y="12"/>
                  </a:lnTo>
                  <a:lnTo>
                    <a:pt x="98" y="9"/>
                  </a:lnTo>
                  <a:lnTo>
                    <a:pt x="94" y="9"/>
                  </a:lnTo>
                  <a:lnTo>
                    <a:pt x="91" y="8"/>
                  </a:lnTo>
                  <a:lnTo>
                    <a:pt x="87" y="9"/>
                  </a:lnTo>
                  <a:lnTo>
                    <a:pt x="83" y="8"/>
                  </a:lnTo>
                  <a:lnTo>
                    <a:pt x="80" y="8"/>
                  </a:lnTo>
                  <a:lnTo>
                    <a:pt x="75" y="7"/>
                  </a:lnTo>
                  <a:lnTo>
                    <a:pt x="71" y="7"/>
                  </a:lnTo>
                  <a:lnTo>
                    <a:pt x="67" y="7"/>
                  </a:lnTo>
                  <a:lnTo>
                    <a:pt x="63" y="6"/>
                  </a:lnTo>
                  <a:lnTo>
                    <a:pt x="60" y="6"/>
                  </a:lnTo>
                  <a:lnTo>
                    <a:pt x="55" y="6"/>
                  </a:lnTo>
                  <a:lnTo>
                    <a:pt x="51" y="6"/>
                  </a:lnTo>
                  <a:lnTo>
                    <a:pt x="48" y="6"/>
                  </a:lnTo>
                  <a:lnTo>
                    <a:pt x="43" y="6"/>
                  </a:lnTo>
                  <a:lnTo>
                    <a:pt x="39" y="6"/>
                  </a:lnTo>
                  <a:lnTo>
                    <a:pt x="36" y="6"/>
                  </a:lnTo>
                  <a:lnTo>
                    <a:pt x="32" y="7"/>
                  </a:lnTo>
                  <a:lnTo>
                    <a:pt x="28" y="7"/>
                  </a:lnTo>
                  <a:lnTo>
                    <a:pt x="25" y="9"/>
                  </a:lnTo>
                  <a:lnTo>
                    <a:pt x="20" y="12"/>
                  </a:lnTo>
                  <a:lnTo>
                    <a:pt x="18" y="16"/>
                  </a:lnTo>
                  <a:lnTo>
                    <a:pt x="15" y="20"/>
                  </a:lnTo>
                  <a:lnTo>
                    <a:pt x="14" y="25"/>
                  </a:lnTo>
                  <a:lnTo>
                    <a:pt x="13" y="28"/>
                  </a:lnTo>
                  <a:lnTo>
                    <a:pt x="12" y="33"/>
                  </a:lnTo>
                  <a:lnTo>
                    <a:pt x="10" y="38"/>
                  </a:lnTo>
                  <a:lnTo>
                    <a:pt x="9" y="43"/>
                  </a:lnTo>
                  <a:lnTo>
                    <a:pt x="8" y="46"/>
                  </a:lnTo>
                  <a:lnTo>
                    <a:pt x="8" y="51"/>
                  </a:lnTo>
                  <a:lnTo>
                    <a:pt x="8" y="55"/>
                  </a:lnTo>
                  <a:lnTo>
                    <a:pt x="8" y="59"/>
                  </a:lnTo>
                  <a:lnTo>
                    <a:pt x="7" y="64"/>
                  </a:lnTo>
                  <a:lnTo>
                    <a:pt x="7" y="69"/>
                  </a:lnTo>
                  <a:lnTo>
                    <a:pt x="6" y="73"/>
                  </a:lnTo>
                  <a:lnTo>
                    <a:pt x="4" y="76"/>
                  </a:lnTo>
                  <a:lnTo>
                    <a:pt x="2" y="76"/>
                  </a:lnTo>
                  <a:lnTo>
                    <a:pt x="0" y="75"/>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25" name="Freeform 1344"/>
            <p:cNvSpPr>
              <a:spLocks/>
            </p:cNvSpPr>
            <p:nvPr/>
          </p:nvSpPr>
          <p:spPr bwMode="auto">
            <a:xfrm>
              <a:off x="3719" y="2066"/>
              <a:ext cx="43" cy="22"/>
            </a:xfrm>
            <a:custGeom>
              <a:avLst/>
              <a:gdLst>
                <a:gd name="T0" fmla="*/ 0 w 174"/>
                <a:gd name="T1" fmla="*/ 0 h 88"/>
                <a:gd name="T2" fmla="*/ 0 w 174"/>
                <a:gd name="T3" fmla="*/ 0 h 88"/>
                <a:gd name="T4" fmla="*/ 0 w 174"/>
                <a:gd name="T5" fmla="*/ 0 h 88"/>
                <a:gd name="T6" fmla="*/ 0 w 174"/>
                <a:gd name="T7" fmla="*/ 0 h 88"/>
                <a:gd name="T8" fmla="*/ 0 w 174"/>
                <a:gd name="T9" fmla="*/ 0 h 88"/>
                <a:gd name="T10" fmla="*/ 0 w 174"/>
                <a:gd name="T11" fmla="*/ 0 h 88"/>
                <a:gd name="T12" fmla="*/ 0 w 174"/>
                <a:gd name="T13" fmla="*/ 0 h 88"/>
                <a:gd name="T14" fmla="*/ 0 w 174"/>
                <a:gd name="T15" fmla="*/ 0 h 88"/>
                <a:gd name="T16" fmla="*/ 0 w 174"/>
                <a:gd name="T17" fmla="*/ 0 h 88"/>
                <a:gd name="T18" fmla="*/ 0 w 174"/>
                <a:gd name="T19" fmla="*/ 0 h 88"/>
                <a:gd name="T20" fmla="*/ 0 w 174"/>
                <a:gd name="T21" fmla="*/ 0 h 88"/>
                <a:gd name="T22" fmla="*/ 0 w 174"/>
                <a:gd name="T23" fmla="*/ 0 h 88"/>
                <a:gd name="T24" fmla="*/ 0 w 174"/>
                <a:gd name="T25" fmla="*/ 0 h 88"/>
                <a:gd name="T26" fmla="*/ 0 w 174"/>
                <a:gd name="T27" fmla="*/ 0 h 88"/>
                <a:gd name="T28" fmla="*/ 0 w 174"/>
                <a:gd name="T29" fmla="*/ 0 h 88"/>
                <a:gd name="T30" fmla="*/ 0 w 174"/>
                <a:gd name="T31" fmla="*/ 0 h 88"/>
                <a:gd name="T32" fmla="*/ 0 w 174"/>
                <a:gd name="T33" fmla="*/ 0 h 88"/>
                <a:gd name="T34" fmla="*/ 0 w 174"/>
                <a:gd name="T35" fmla="*/ 0 h 88"/>
                <a:gd name="T36" fmla="*/ 0 w 174"/>
                <a:gd name="T37" fmla="*/ 0 h 88"/>
                <a:gd name="T38" fmla="*/ 0 w 174"/>
                <a:gd name="T39" fmla="*/ 0 h 88"/>
                <a:gd name="T40" fmla="*/ 0 w 174"/>
                <a:gd name="T41" fmla="*/ 0 h 88"/>
                <a:gd name="T42" fmla="*/ 0 w 174"/>
                <a:gd name="T43" fmla="*/ 0 h 88"/>
                <a:gd name="T44" fmla="*/ 0 w 174"/>
                <a:gd name="T45" fmla="*/ 0 h 88"/>
                <a:gd name="T46" fmla="*/ 0 w 174"/>
                <a:gd name="T47" fmla="*/ 0 h 88"/>
                <a:gd name="T48" fmla="*/ 0 w 174"/>
                <a:gd name="T49" fmla="*/ 0 h 88"/>
                <a:gd name="T50" fmla="*/ 0 w 174"/>
                <a:gd name="T51" fmla="*/ 0 h 88"/>
                <a:gd name="T52" fmla="*/ 0 w 174"/>
                <a:gd name="T53" fmla="*/ 0 h 88"/>
                <a:gd name="T54" fmla="*/ 0 w 174"/>
                <a:gd name="T55" fmla="*/ 0 h 88"/>
                <a:gd name="T56" fmla="*/ 0 w 174"/>
                <a:gd name="T57" fmla="*/ 0 h 88"/>
                <a:gd name="T58" fmla="*/ 0 w 174"/>
                <a:gd name="T59" fmla="*/ 0 h 88"/>
                <a:gd name="T60" fmla="*/ 0 w 174"/>
                <a:gd name="T61" fmla="*/ 0 h 88"/>
                <a:gd name="T62" fmla="*/ 0 w 174"/>
                <a:gd name="T63" fmla="*/ 0 h 88"/>
                <a:gd name="T64" fmla="*/ 0 w 174"/>
                <a:gd name="T65" fmla="*/ 0 h 88"/>
                <a:gd name="T66" fmla="*/ 0 w 174"/>
                <a:gd name="T67" fmla="*/ 0 h 88"/>
                <a:gd name="T68" fmla="*/ 0 w 174"/>
                <a:gd name="T69" fmla="*/ 0 h 88"/>
                <a:gd name="T70" fmla="*/ 0 w 174"/>
                <a:gd name="T71" fmla="*/ 0 h 88"/>
                <a:gd name="T72" fmla="*/ 0 w 174"/>
                <a:gd name="T73" fmla="*/ 0 h 88"/>
                <a:gd name="T74" fmla="*/ 0 w 174"/>
                <a:gd name="T75" fmla="*/ 0 h 88"/>
                <a:gd name="T76" fmla="*/ 0 w 174"/>
                <a:gd name="T77" fmla="*/ 0 h 88"/>
                <a:gd name="T78" fmla="*/ 0 w 174"/>
                <a:gd name="T79" fmla="*/ 0 h 88"/>
                <a:gd name="T80" fmla="*/ 0 w 174"/>
                <a:gd name="T81" fmla="*/ 0 h 88"/>
                <a:gd name="T82" fmla="*/ 0 w 174"/>
                <a:gd name="T83" fmla="*/ 0 h 88"/>
                <a:gd name="T84" fmla="*/ 0 w 174"/>
                <a:gd name="T85" fmla="*/ 0 h 88"/>
                <a:gd name="T86" fmla="*/ 0 w 174"/>
                <a:gd name="T87" fmla="*/ 0 h 88"/>
                <a:gd name="T88" fmla="*/ 0 w 174"/>
                <a:gd name="T89" fmla="*/ 0 h 88"/>
                <a:gd name="T90" fmla="*/ 0 w 174"/>
                <a:gd name="T91" fmla="*/ 0 h 88"/>
                <a:gd name="T92" fmla="*/ 0 w 174"/>
                <a:gd name="T93" fmla="*/ 0 h 88"/>
                <a:gd name="T94" fmla="*/ 0 w 174"/>
                <a:gd name="T95" fmla="*/ 0 h 88"/>
                <a:gd name="T96" fmla="*/ 0 w 174"/>
                <a:gd name="T97" fmla="*/ 0 h 88"/>
                <a:gd name="T98" fmla="*/ 0 w 174"/>
                <a:gd name="T99" fmla="*/ 0 h 88"/>
                <a:gd name="T100" fmla="*/ 0 w 174"/>
                <a:gd name="T101" fmla="*/ 0 h 88"/>
                <a:gd name="T102" fmla="*/ 0 w 174"/>
                <a:gd name="T103" fmla="*/ 0 h 88"/>
                <a:gd name="T104" fmla="*/ 0 w 174"/>
                <a:gd name="T105" fmla="*/ 0 h 88"/>
                <a:gd name="T106" fmla="*/ 0 w 174"/>
                <a:gd name="T107" fmla="*/ 0 h 88"/>
                <a:gd name="T108" fmla="*/ 0 w 174"/>
                <a:gd name="T109" fmla="*/ 0 h 88"/>
                <a:gd name="T110" fmla="*/ 0 w 174"/>
                <a:gd name="T111" fmla="*/ 0 h 88"/>
                <a:gd name="T112" fmla="*/ 0 w 174"/>
                <a:gd name="T113" fmla="*/ 0 h 88"/>
                <a:gd name="T114" fmla="*/ 0 w 174"/>
                <a:gd name="T115" fmla="*/ 0 h 88"/>
                <a:gd name="T116" fmla="*/ 0 w 174"/>
                <a:gd name="T117" fmla="*/ 0 h 88"/>
                <a:gd name="T118" fmla="*/ 0 w 174"/>
                <a:gd name="T119" fmla="*/ 0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 h="88">
                  <a:moveTo>
                    <a:pt x="2" y="29"/>
                  </a:moveTo>
                  <a:lnTo>
                    <a:pt x="2" y="23"/>
                  </a:lnTo>
                  <a:lnTo>
                    <a:pt x="3" y="20"/>
                  </a:lnTo>
                  <a:lnTo>
                    <a:pt x="5" y="15"/>
                  </a:lnTo>
                  <a:lnTo>
                    <a:pt x="8" y="13"/>
                  </a:lnTo>
                  <a:lnTo>
                    <a:pt x="11" y="9"/>
                  </a:lnTo>
                  <a:lnTo>
                    <a:pt x="15" y="7"/>
                  </a:lnTo>
                  <a:lnTo>
                    <a:pt x="17" y="6"/>
                  </a:lnTo>
                  <a:lnTo>
                    <a:pt x="22" y="4"/>
                  </a:lnTo>
                  <a:lnTo>
                    <a:pt x="27" y="3"/>
                  </a:lnTo>
                  <a:lnTo>
                    <a:pt x="32" y="2"/>
                  </a:lnTo>
                  <a:lnTo>
                    <a:pt x="36" y="2"/>
                  </a:lnTo>
                  <a:lnTo>
                    <a:pt x="41" y="2"/>
                  </a:lnTo>
                  <a:lnTo>
                    <a:pt x="46" y="2"/>
                  </a:lnTo>
                  <a:lnTo>
                    <a:pt x="51" y="2"/>
                  </a:lnTo>
                  <a:lnTo>
                    <a:pt x="54" y="2"/>
                  </a:lnTo>
                  <a:lnTo>
                    <a:pt x="59" y="3"/>
                  </a:lnTo>
                  <a:lnTo>
                    <a:pt x="66" y="2"/>
                  </a:lnTo>
                  <a:lnTo>
                    <a:pt x="73" y="1"/>
                  </a:lnTo>
                  <a:lnTo>
                    <a:pt x="81" y="1"/>
                  </a:lnTo>
                  <a:lnTo>
                    <a:pt x="88" y="1"/>
                  </a:lnTo>
                  <a:lnTo>
                    <a:pt x="96" y="0"/>
                  </a:lnTo>
                  <a:lnTo>
                    <a:pt x="103" y="0"/>
                  </a:lnTo>
                  <a:lnTo>
                    <a:pt x="110" y="0"/>
                  </a:lnTo>
                  <a:lnTo>
                    <a:pt x="119" y="2"/>
                  </a:lnTo>
                  <a:lnTo>
                    <a:pt x="126" y="2"/>
                  </a:lnTo>
                  <a:lnTo>
                    <a:pt x="133" y="4"/>
                  </a:lnTo>
                  <a:lnTo>
                    <a:pt x="139" y="6"/>
                  </a:lnTo>
                  <a:lnTo>
                    <a:pt x="148" y="9"/>
                  </a:lnTo>
                  <a:lnTo>
                    <a:pt x="154" y="12"/>
                  </a:lnTo>
                  <a:lnTo>
                    <a:pt x="160" y="16"/>
                  </a:lnTo>
                  <a:lnTo>
                    <a:pt x="166" y="21"/>
                  </a:lnTo>
                  <a:lnTo>
                    <a:pt x="171" y="27"/>
                  </a:lnTo>
                  <a:lnTo>
                    <a:pt x="173" y="29"/>
                  </a:lnTo>
                  <a:lnTo>
                    <a:pt x="174" y="33"/>
                  </a:lnTo>
                  <a:lnTo>
                    <a:pt x="173" y="37"/>
                  </a:lnTo>
                  <a:lnTo>
                    <a:pt x="171" y="41"/>
                  </a:lnTo>
                  <a:lnTo>
                    <a:pt x="169" y="44"/>
                  </a:lnTo>
                  <a:lnTo>
                    <a:pt x="166" y="47"/>
                  </a:lnTo>
                  <a:lnTo>
                    <a:pt x="162" y="52"/>
                  </a:lnTo>
                  <a:lnTo>
                    <a:pt x="160" y="56"/>
                  </a:lnTo>
                  <a:lnTo>
                    <a:pt x="154" y="58"/>
                  </a:lnTo>
                  <a:lnTo>
                    <a:pt x="150" y="63"/>
                  </a:lnTo>
                  <a:lnTo>
                    <a:pt x="145" y="65"/>
                  </a:lnTo>
                  <a:lnTo>
                    <a:pt x="142" y="69"/>
                  </a:lnTo>
                  <a:lnTo>
                    <a:pt x="137" y="73"/>
                  </a:lnTo>
                  <a:lnTo>
                    <a:pt x="133" y="76"/>
                  </a:lnTo>
                  <a:lnTo>
                    <a:pt x="130" y="80"/>
                  </a:lnTo>
                  <a:lnTo>
                    <a:pt x="127" y="83"/>
                  </a:lnTo>
                  <a:lnTo>
                    <a:pt x="122" y="85"/>
                  </a:lnTo>
                  <a:lnTo>
                    <a:pt x="116" y="86"/>
                  </a:lnTo>
                  <a:lnTo>
                    <a:pt x="112" y="86"/>
                  </a:lnTo>
                  <a:lnTo>
                    <a:pt x="108" y="86"/>
                  </a:lnTo>
                  <a:lnTo>
                    <a:pt x="103" y="86"/>
                  </a:lnTo>
                  <a:lnTo>
                    <a:pt x="99" y="86"/>
                  </a:lnTo>
                  <a:lnTo>
                    <a:pt x="95" y="86"/>
                  </a:lnTo>
                  <a:lnTo>
                    <a:pt x="90" y="86"/>
                  </a:lnTo>
                  <a:lnTo>
                    <a:pt x="85" y="86"/>
                  </a:lnTo>
                  <a:lnTo>
                    <a:pt x="81" y="86"/>
                  </a:lnTo>
                  <a:lnTo>
                    <a:pt x="76" y="86"/>
                  </a:lnTo>
                  <a:lnTo>
                    <a:pt x="71" y="86"/>
                  </a:lnTo>
                  <a:lnTo>
                    <a:pt x="66" y="86"/>
                  </a:lnTo>
                  <a:lnTo>
                    <a:pt x="61" y="86"/>
                  </a:lnTo>
                  <a:lnTo>
                    <a:pt x="55" y="86"/>
                  </a:lnTo>
                  <a:lnTo>
                    <a:pt x="51" y="87"/>
                  </a:lnTo>
                  <a:lnTo>
                    <a:pt x="46" y="87"/>
                  </a:lnTo>
                  <a:lnTo>
                    <a:pt x="42" y="88"/>
                  </a:lnTo>
                  <a:lnTo>
                    <a:pt x="36" y="88"/>
                  </a:lnTo>
                  <a:lnTo>
                    <a:pt x="32" y="88"/>
                  </a:lnTo>
                  <a:lnTo>
                    <a:pt x="26" y="88"/>
                  </a:lnTo>
                  <a:lnTo>
                    <a:pt x="21" y="88"/>
                  </a:lnTo>
                  <a:lnTo>
                    <a:pt x="16" y="87"/>
                  </a:lnTo>
                  <a:lnTo>
                    <a:pt x="12" y="87"/>
                  </a:lnTo>
                  <a:lnTo>
                    <a:pt x="10" y="86"/>
                  </a:lnTo>
                  <a:lnTo>
                    <a:pt x="9" y="82"/>
                  </a:lnTo>
                  <a:lnTo>
                    <a:pt x="12" y="82"/>
                  </a:lnTo>
                  <a:lnTo>
                    <a:pt x="15" y="81"/>
                  </a:lnTo>
                  <a:lnTo>
                    <a:pt x="17" y="81"/>
                  </a:lnTo>
                  <a:lnTo>
                    <a:pt x="21" y="81"/>
                  </a:lnTo>
                  <a:lnTo>
                    <a:pt x="24" y="81"/>
                  </a:lnTo>
                  <a:lnTo>
                    <a:pt x="27" y="81"/>
                  </a:lnTo>
                  <a:lnTo>
                    <a:pt x="30" y="81"/>
                  </a:lnTo>
                  <a:lnTo>
                    <a:pt x="34" y="81"/>
                  </a:lnTo>
                  <a:lnTo>
                    <a:pt x="38" y="80"/>
                  </a:lnTo>
                  <a:lnTo>
                    <a:pt x="40" y="80"/>
                  </a:lnTo>
                  <a:lnTo>
                    <a:pt x="44" y="80"/>
                  </a:lnTo>
                  <a:lnTo>
                    <a:pt x="47" y="80"/>
                  </a:lnTo>
                  <a:lnTo>
                    <a:pt x="49" y="80"/>
                  </a:lnTo>
                  <a:lnTo>
                    <a:pt x="53" y="80"/>
                  </a:lnTo>
                  <a:lnTo>
                    <a:pt x="57" y="80"/>
                  </a:lnTo>
                  <a:lnTo>
                    <a:pt x="59" y="80"/>
                  </a:lnTo>
                  <a:lnTo>
                    <a:pt x="63" y="79"/>
                  </a:lnTo>
                  <a:lnTo>
                    <a:pt x="66" y="79"/>
                  </a:lnTo>
                  <a:lnTo>
                    <a:pt x="70" y="79"/>
                  </a:lnTo>
                  <a:lnTo>
                    <a:pt x="75" y="79"/>
                  </a:lnTo>
                  <a:lnTo>
                    <a:pt x="78" y="79"/>
                  </a:lnTo>
                  <a:lnTo>
                    <a:pt x="83" y="79"/>
                  </a:lnTo>
                  <a:lnTo>
                    <a:pt x="87" y="79"/>
                  </a:lnTo>
                  <a:lnTo>
                    <a:pt x="91" y="80"/>
                  </a:lnTo>
                  <a:lnTo>
                    <a:pt x="95" y="80"/>
                  </a:lnTo>
                  <a:lnTo>
                    <a:pt x="100" y="80"/>
                  </a:lnTo>
                  <a:lnTo>
                    <a:pt x="103" y="80"/>
                  </a:lnTo>
                  <a:lnTo>
                    <a:pt x="107" y="80"/>
                  </a:lnTo>
                  <a:lnTo>
                    <a:pt x="112" y="79"/>
                  </a:lnTo>
                  <a:lnTo>
                    <a:pt x="115" y="79"/>
                  </a:lnTo>
                  <a:lnTo>
                    <a:pt x="119" y="79"/>
                  </a:lnTo>
                  <a:lnTo>
                    <a:pt x="124" y="79"/>
                  </a:lnTo>
                  <a:lnTo>
                    <a:pt x="126" y="75"/>
                  </a:lnTo>
                  <a:lnTo>
                    <a:pt x="128" y="71"/>
                  </a:lnTo>
                  <a:lnTo>
                    <a:pt x="132" y="69"/>
                  </a:lnTo>
                  <a:lnTo>
                    <a:pt x="136" y="67"/>
                  </a:lnTo>
                  <a:lnTo>
                    <a:pt x="139" y="63"/>
                  </a:lnTo>
                  <a:lnTo>
                    <a:pt x="144" y="61"/>
                  </a:lnTo>
                  <a:lnTo>
                    <a:pt x="146" y="58"/>
                  </a:lnTo>
                  <a:lnTo>
                    <a:pt x="151" y="56"/>
                  </a:lnTo>
                  <a:lnTo>
                    <a:pt x="154" y="53"/>
                  </a:lnTo>
                  <a:lnTo>
                    <a:pt x="157" y="50"/>
                  </a:lnTo>
                  <a:lnTo>
                    <a:pt x="160" y="47"/>
                  </a:lnTo>
                  <a:lnTo>
                    <a:pt x="162" y="44"/>
                  </a:lnTo>
                  <a:lnTo>
                    <a:pt x="163" y="40"/>
                  </a:lnTo>
                  <a:lnTo>
                    <a:pt x="164" y="37"/>
                  </a:lnTo>
                  <a:lnTo>
                    <a:pt x="166" y="32"/>
                  </a:lnTo>
                  <a:lnTo>
                    <a:pt x="166" y="28"/>
                  </a:lnTo>
                  <a:lnTo>
                    <a:pt x="158" y="22"/>
                  </a:lnTo>
                  <a:lnTo>
                    <a:pt x="150" y="17"/>
                  </a:lnTo>
                  <a:lnTo>
                    <a:pt x="143" y="14"/>
                  </a:lnTo>
                  <a:lnTo>
                    <a:pt x="134" y="12"/>
                  </a:lnTo>
                  <a:lnTo>
                    <a:pt x="126" y="9"/>
                  </a:lnTo>
                  <a:lnTo>
                    <a:pt x="118" y="8"/>
                  </a:lnTo>
                  <a:lnTo>
                    <a:pt x="109" y="7"/>
                  </a:lnTo>
                  <a:lnTo>
                    <a:pt x="101" y="7"/>
                  </a:lnTo>
                  <a:lnTo>
                    <a:pt x="91" y="7"/>
                  </a:lnTo>
                  <a:lnTo>
                    <a:pt x="82" y="7"/>
                  </a:lnTo>
                  <a:lnTo>
                    <a:pt x="73" y="7"/>
                  </a:lnTo>
                  <a:lnTo>
                    <a:pt x="64" y="8"/>
                  </a:lnTo>
                  <a:lnTo>
                    <a:pt x="55" y="8"/>
                  </a:lnTo>
                  <a:lnTo>
                    <a:pt x="47" y="9"/>
                  </a:lnTo>
                  <a:lnTo>
                    <a:pt x="38" y="9"/>
                  </a:lnTo>
                  <a:lnTo>
                    <a:pt x="29" y="9"/>
                  </a:lnTo>
                  <a:lnTo>
                    <a:pt x="26" y="10"/>
                  </a:lnTo>
                  <a:lnTo>
                    <a:pt x="22" y="12"/>
                  </a:lnTo>
                  <a:lnTo>
                    <a:pt x="18" y="13"/>
                  </a:lnTo>
                  <a:lnTo>
                    <a:pt x="16" y="15"/>
                  </a:lnTo>
                  <a:lnTo>
                    <a:pt x="12" y="17"/>
                  </a:lnTo>
                  <a:lnTo>
                    <a:pt x="11" y="20"/>
                  </a:lnTo>
                  <a:lnTo>
                    <a:pt x="9" y="23"/>
                  </a:lnTo>
                  <a:lnTo>
                    <a:pt x="9" y="27"/>
                  </a:lnTo>
                  <a:lnTo>
                    <a:pt x="8" y="29"/>
                  </a:lnTo>
                  <a:lnTo>
                    <a:pt x="8" y="32"/>
                  </a:lnTo>
                  <a:lnTo>
                    <a:pt x="6" y="35"/>
                  </a:lnTo>
                  <a:lnTo>
                    <a:pt x="6" y="39"/>
                  </a:lnTo>
                  <a:lnTo>
                    <a:pt x="6" y="43"/>
                  </a:lnTo>
                  <a:lnTo>
                    <a:pt x="6" y="46"/>
                  </a:lnTo>
                  <a:lnTo>
                    <a:pt x="6" y="50"/>
                  </a:lnTo>
                  <a:lnTo>
                    <a:pt x="6" y="53"/>
                  </a:lnTo>
                  <a:lnTo>
                    <a:pt x="6" y="57"/>
                  </a:lnTo>
                  <a:lnTo>
                    <a:pt x="6" y="59"/>
                  </a:lnTo>
                  <a:lnTo>
                    <a:pt x="6" y="63"/>
                  </a:lnTo>
                  <a:lnTo>
                    <a:pt x="6" y="67"/>
                  </a:lnTo>
                  <a:lnTo>
                    <a:pt x="6" y="70"/>
                  </a:lnTo>
                  <a:lnTo>
                    <a:pt x="6" y="74"/>
                  </a:lnTo>
                  <a:lnTo>
                    <a:pt x="6" y="76"/>
                  </a:lnTo>
                  <a:lnTo>
                    <a:pt x="6" y="80"/>
                  </a:lnTo>
                  <a:lnTo>
                    <a:pt x="8" y="85"/>
                  </a:lnTo>
                  <a:lnTo>
                    <a:pt x="6" y="88"/>
                  </a:lnTo>
                  <a:lnTo>
                    <a:pt x="5" y="87"/>
                  </a:lnTo>
                  <a:lnTo>
                    <a:pt x="3" y="86"/>
                  </a:lnTo>
                  <a:lnTo>
                    <a:pt x="2" y="83"/>
                  </a:lnTo>
                  <a:lnTo>
                    <a:pt x="2" y="81"/>
                  </a:lnTo>
                  <a:lnTo>
                    <a:pt x="0" y="77"/>
                  </a:lnTo>
                  <a:lnTo>
                    <a:pt x="0" y="74"/>
                  </a:lnTo>
                  <a:lnTo>
                    <a:pt x="0" y="69"/>
                  </a:lnTo>
                  <a:lnTo>
                    <a:pt x="0" y="65"/>
                  </a:lnTo>
                  <a:lnTo>
                    <a:pt x="0" y="61"/>
                  </a:lnTo>
                  <a:lnTo>
                    <a:pt x="0" y="56"/>
                  </a:lnTo>
                  <a:lnTo>
                    <a:pt x="0" y="51"/>
                  </a:lnTo>
                  <a:lnTo>
                    <a:pt x="0" y="46"/>
                  </a:lnTo>
                  <a:lnTo>
                    <a:pt x="0" y="41"/>
                  </a:lnTo>
                  <a:lnTo>
                    <a:pt x="2" y="37"/>
                  </a:lnTo>
                  <a:lnTo>
                    <a:pt x="2" y="33"/>
                  </a:lnTo>
                  <a:lnTo>
                    <a:pt x="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26" name="Freeform 1345"/>
            <p:cNvSpPr>
              <a:spLocks/>
            </p:cNvSpPr>
            <p:nvPr/>
          </p:nvSpPr>
          <p:spPr bwMode="auto">
            <a:xfrm>
              <a:off x="3544" y="2095"/>
              <a:ext cx="21" cy="10"/>
            </a:xfrm>
            <a:custGeom>
              <a:avLst/>
              <a:gdLst>
                <a:gd name="T0" fmla="*/ 0 w 83"/>
                <a:gd name="T1" fmla="*/ 0 h 41"/>
                <a:gd name="T2" fmla="*/ 0 w 83"/>
                <a:gd name="T3" fmla="*/ 0 h 41"/>
                <a:gd name="T4" fmla="*/ 0 w 83"/>
                <a:gd name="T5" fmla="*/ 0 h 41"/>
                <a:gd name="T6" fmla="*/ 0 w 83"/>
                <a:gd name="T7" fmla="*/ 0 h 41"/>
                <a:gd name="T8" fmla="*/ 0 w 83"/>
                <a:gd name="T9" fmla="*/ 0 h 41"/>
                <a:gd name="T10" fmla="*/ 0 w 83"/>
                <a:gd name="T11" fmla="*/ 0 h 41"/>
                <a:gd name="T12" fmla="*/ 0 w 83"/>
                <a:gd name="T13" fmla="*/ 0 h 41"/>
                <a:gd name="T14" fmla="*/ 0 w 83"/>
                <a:gd name="T15" fmla="*/ 0 h 41"/>
                <a:gd name="T16" fmla="*/ 0 w 83"/>
                <a:gd name="T17" fmla="*/ 0 h 41"/>
                <a:gd name="T18" fmla="*/ 0 w 83"/>
                <a:gd name="T19" fmla="*/ 0 h 41"/>
                <a:gd name="T20" fmla="*/ 0 w 83"/>
                <a:gd name="T21" fmla="*/ 0 h 41"/>
                <a:gd name="T22" fmla="*/ 0 w 83"/>
                <a:gd name="T23" fmla="*/ 0 h 41"/>
                <a:gd name="T24" fmla="*/ 0 w 83"/>
                <a:gd name="T25" fmla="*/ 0 h 41"/>
                <a:gd name="T26" fmla="*/ 0 w 83"/>
                <a:gd name="T27" fmla="*/ 0 h 41"/>
                <a:gd name="T28" fmla="*/ 0 w 83"/>
                <a:gd name="T29" fmla="*/ 0 h 41"/>
                <a:gd name="T30" fmla="*/ 0 w 83"/>
                <a:gd name="T31" fmla="*/ 0 h 41"/>
                <a:gd name="T32" fmla="*/ 0 w 83"/>
                <a:gd name="T33" fmla="*/ 0 h 41"/>
                <a:gd name="T34" fmla="*/ 0 w 83"/>
                <a:gd name="T35" fmla="*/ 0 h 41"/>
                <a:gd name="T36" fmla="*/ 0 w 83"/>
                <a:gd name="T37" fmla="*/ 0 h 41"/>
                <a:gd name="T38" fmla="*/ 0 w 83"/>
                <a:gd name="T39" fmla="*/ 0 h 41"/>
                <a:gd name="T40" fmla="*/ 0 w 83"/>
                <a:gd name="T41" fmla="*/ 0 h 41"/>
                <a:gd name="T42" fmla="*/ 0 w 83"/>
                <a:gd name="T43" fmla="*/ 0 h 41"/>
                <a:gd name="T44" fmla="*/ 0 w 83"/>
                <a:gd name="T45" fmla="*/ 0 h 41"/>
                <a:gd name="T46" fmla="*/ 0 w 83"/>
                <a:gd name="T47" fmla="*/ 0 h 41"/>
                <a:gd name="T48" fmla="*/ 0 w 83"/>
                <a:gd name="T49" fmla="*/ 0 h 41"/>
                <a:gd name="T50" fmla="*/ 0 w 83"/>
                <a:gd name="T51" fmla="*/ 0 h 41"/>
                <a:gd name="T52" fmla="*/ 0 w 83"/>
                <a:gd name="T53" fmla="*/ 0 h 41"/>
                <a:gd name="T54" fmla="*/ 0 w 83"/>
                <a:gd name="T55" fmla="*/ 0 h 41"/>
                <a:gd name="T56" fmla="*/ 0 w 83"/>
                <a:gd name="T57" fmla="*/ 0 h 41"/>
                <a:gd name="T58" fmla="*/ 0 w 83"/>
                <a:gd name="T59" fmla="*/ 0 h 41"/>
                <a:gd name="T60" fmla="*/ 0 w 83"/>
                <a:gd name="T61" fmla="*/ 0 h 41"/>
                <a:gd name="T62" fmla="*/ 0 w 83"/>
                <a:gd name="T63" fmla="*/ 0 h 41"/>
                <a:gd name="T64" fmla="*/ 0 w 83"/>
                <a:gd name="T65" fmla="*/ 0 h 41"/>
                <a:gd name="T66" fmla="*/ 0 w 83"/>
                <a:gd name="T67" fmla="*/ 0 h 41"/>
                <a:gd name="T68" fmla="*/ 0 w 83"/>
                <a:gd name="T69" fmla="*/ 0 h 41"/>
                <a:gd name="T70" fmla="*/ 0 w 83"/>
                <a:gd name="T71" fmla="*/ 0 h 41"/>
                <a:gd name="T72" fmla="*/ 0 w 83"/>
                <a:gd name="T73" fmla="*/ 0 h 41"/>
                <a:gd name="T74" fmla="*/ 0 w 83"/>
                <a:gd name="T75" fmla="*/ 0 h 41"/>
                <a:gd name="T76" fmla="*/ 0 w 83"/>
                <a:gd name="T77" fmla="*/ 0 h 41"/>
                <a:gd name="T78" fmla="*/ 0 w 83"/>
                <a:gd name="T79" fmla="*/ 0 h 41"/>
                <a:gd name="T80" fmla="*/ 0 w 83"/>
                <a:gd name="T81" fmla="*/ 0 h 41"/>
                <a:gd name="T82" fmla="*/ 0 w 83"/>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 h="41">
                  <a:moveTo>
                    <a:pt x="71" y="32"/>
                  </a:moveTo>
                  <a:lnTo>
                    <a:pt x="74" y="32"/>
                  </a:lnTo>
                  <a:lnTo>
                    <a:pt x="76" y="34"/>
                  </a:lnTo>
                  <a:lnTo>
                    <a:pt x="79" y="35"/>
                  </a:lnTo>
                  <a:lnTo>
                    <a:pt x="81" y="36"/>
                  </a:lnTo>
                  <a:lnTo>
                    <a:pt x="82" y="37"/>
                  </a:lnTo>
                  <a:lnTo>
                    <a:pt x="83" y="38"/>
                  </a:lnTo>
                  <a:lnTo>
                    <a:pt x="82" y="40"/>
                  </a:lnTo>
                  <a:lnTo>
                    <a:pt x="80" y="41"/>
                  </a:lnTo>
                  <a:lnTo>
                    <a:pt x="76" y="40"/>
                  </a:lnTo>
                  <a:lnTo>
                    <a:pt x="73" y="40"/>
                  </a:lnTo>
                  <a:lnTo>
                    <a:pt x="68" y="38"/>
                  </a:lnTo>
                  <a:lnTo>
                    <a:pt x="64" y="38"/>
                  </a:lnTo>
                  <a:lnTo>
                    <a:pt x="59" y="38"/>
                  </a:lnTo>
                  <a:lnTo>
                    <a:pt x="55" y="38"/>
                  </a:lnTo>
                  <a:lnTo>
                    <a:pt x="50" y="37"/>
                  </a:lnTo>
                  <a:lnTo>
                    <a:pt x="46" y="37"/>
                  </a:lnTo>
                  <a:lnTo>
                    <a:pt x="42" y="37"/>
                  </a:lnTo>
                  <a:lnTo>
                    <a:pt x="37" y="36"/>
                  </a:lnTo>
                  <a:lnTo>
                    <a:pt x="32" y="36"/>
                  </a:lnTo>
                  <a:lnTo>
                    <a:pt x="27" y="36"/>
                  </a:lnTo>
                  <a:lnTo>
                    <a:pt x="22" y="35"/>
                  </a:lnTo>
                  <a:lnTo>
                    <a:pt x="19" y="35"/>
                  </a:lnTo>
                  <a:lnTo>
                    <a:pt x="15" y="34"/>
                  </a:lnTo>
                  <a:lnTo>
                    <a:pt x="13" y="34"/>
                  </a:lnTo>
                  <a:lnTo>
                    <a:pt x="9" y="32"/>
                  </a:lnTo>
                  <a:lnTo>
                    <a:pt x="6" y="31"/>
                  </a:lnTo>
                  <a:lnTo>
                    <a:pt x="3" y="29"/>
                  </a:lnTo>
                  <a:lnTo>
                    <a:pt x="2" y="26"/>
                  </a:lnTo>
                  <a:lnTo>
                    <a:pt x="0" y="23"/>
                  </a:lnTo>
                  <a:lnTo>
                    <a:pt x="0" y="20"/>
                  </a:lnTo>
                  <a:lnTo>
                    <a:pt x="0" y="17"/>
                  </a:lnTo>
                  <a:lnTo>
                    <a:pt x="0" y="14"/>
                  </a:lnTo>
                  <a:lnTo>
                    <a:pt x="0" y="11"/>
                  </a:lnTo>
                  <a:lnTo>
                    <a:pt x="1" y="7"/>
                  </a:lnTo>
                  <a:lnTo>
                    <a:pt x="2" y="5"/>
                  </a:lnTo>
                  <a:lnTo>
                    <a:pt x="4" y="4"/>
                  </a:lnTo>
                  <a:lnTo>
                    <a:pt x="6" y="1"/>
                  </a:lnTo>
                  <a:lnTo>
                    <a:pt x="9" y="0"/>
                  </a:lnTo>
                  <a:lnTo>
                    <a:pt x="12" y="0"/>
                  </a:lnTo>
                  <a:lnTo>
                    <a:pt x="15" y="0"/>
                  </a:lnTo>
                  <a:lnTo>
                    <a:pt x="20" y="0"/>
                  </a:lnTo>
                  <a:lnTo>
                    <a:pt x="26" y="1"/>
                  </a:lnTo>
                  <a:lnTo>
                    <a:pt x="31" y="1"/>
                  </a:lnTo>
                  <a:lnTo>
                    <a:pt x="36" y="3"/>
                  </a:lnTo>
                  <a:lnTo>
                    <a:pt x="40" y="3"/>
                  </a:lnTo>
                  <a:lnTo>
                    <a:pt x="45" y="4"/>
                  </a:lnTo>
                  <a:lnTo>
                    <a:pt x="49" y="4"/>
                  </a:lnTo>
                  <a:lnTo>
                    <a:pt x="52" y="5"/>
                  </a:lnTo>
                  <a:lnTo>
                    <a:pt x="56" y="12"/>
                  </a:lnTo>
                  <a:lnTo>
                    <a:pt x="52" y="11"/>
                  </a:lnTo>
                  <a:lnTo>
                    <a:pt x="50" y="11"/>
                  </a:lnTo>
                  <a:lnTo>
                    <a:pt x="46" y="10"/>
                  </a:lnTo>
                  <a:lnTo>
                    <a:pt x="43" y="10"/>
                  </a:lnTo>
                  <a:lnTo>
                    <a:pt x="39" y="9"/>
                  </a:lnTo>
                  <a:lnTo>
                    <a:pt x="36" y="9"/>
                  </a:lnTo>
                  <a:lnTo>
                    <a:pt x="32" y="7"/>
                  </a:lnTo>
                  <a:lnTo>
                    <a:pt x="27" y="7"/>
                  </a:lnTo>
                  <a:lnTo>
                    <a:pt x="24" y="7"/>
                  </a:lnTo>
                  <a:lnTo>
                    <a:pt x="20" y="7"/>
                  </a:lnTo>
                  <a:lnTo>
                    <a:pt x="15" y="7"/>
                  </a:lnTo>
                  <a:lnTo>
                    <a:pt x="13" y="9"/>
                  </a:lnTo>
                  <a:lnTo>
                    <a:pt x="9" y="10"/>
                  </a:lnTo>
                  <a:lnTo>
                    <a:pt x="7" y="12"/>
                  </a:lnTo>
                  <a:lnTo>
                    <a:pt x="7" y="14"/>
                  </a:lnTo>
                  <a:lnTo>
                    <a:pt x="7" y="19"/>
                  </a:lnTo>
                  <a:lnTo>
                    <a:pt x="7" y="23"/>
                  </a:lnTo>
                  <a:lnTo>
                    <a:pt x="9" y="25"/>
                  </a:lnTo>
                  <a:lnTo>
                    <a:pt x="12" y="25"/>
                  </a:lnTo>
                  <a:lnTo>
                    <a:pt x="15" y="26"/>
                  </a:lnTo>
                  <a:lnTo>
                    <a:pt x="19" y="28"/>
                  </a:lnTo>
                  <a:lnTo>
                    <a:pt x="24" y="29"/>
                  </a:lnTo>
                  <a:lnTo>
                    <a:pt x="27" y="30"/>
                  </a:lnTo>
                  <a:lnTo>
                    <a:pt x="32" y="30"/>
                  </a:lnTo>
                  <a:lnTo>
                    <a:pt x="36" y="31"/>
                  </a:lnTo>
                  <a:lnTo>
                    <a:pt x="40" y="31"/>
                  </a:lnTo>
                  <a:lnTo>
                    <a:pt x="44" y="31"/>
                  </a:lnTo>
                  <a:lnTo>
                    <a:pt x="48" y="32"/>
                  </a:lnTo>
                  <a:lnTo>
                    <a:pt x="52" y="32"/>
                  </a:lnTo>
                  <a:lnTo>
                    <a:pt x="57" y="32"/>
                  </a:lnTo>
                  <a:lnTo>
                    <a:pt x="61" y="32"/>
                  </a:lnTo>
                  <a:lnTo>
                    <a:pt x="64" y="32"/>
                  </a:lnTo>
                  <a:lnTo>
                    <a:pt x="68" y="32"/>
                  </a:lnTo>
                  <a:lnTo>
                    <a:pt x="7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27" name="Freeform 1346"/>
            <p:cNvSpPr>
              <a:spLocks/>
            </p:cNvSpPr>
            <p:nvPr/>
          </p:nvSpPr>
          <p:spPr bwMode="auto">
            <a:xfrm>
              <a:off x="3526" y="2093"/>
              <a:ext cx="15" cy="14"/>
            </a:xfrm>
            <a:custGeom>
              <a:avLst/>
              <a:gdLst>
                <a:gd name="T0" fmla="*/ 0 w 60"/>
                <a:gd name="T1" fmla="*/ 0 h 54"/>
                <a:gd name="T2" fmla="*/ 0 w 60"/>
                <a:gd name="T3" fmla="*/ 0 h 54"/>
                <a:gd name="T4" fmla="*/ 0 w 60"/>
                <a:gd name="T5" fmla="*/ 0 h 54"/>
                <a:gd name="T6" fmla="*/ 0 w 60"/>
                <a:gd name="T7" fmla="*/ 0 h 54"/>
                <a:gd name="T8" fmla="*/ 0 w 60"/>
                <a:gd name="T9" fmla="*/ 0 h 54"/>
                <a:gd name="T10" fmla="*/ 0 w 60"/>
                <a:gd name="T11" fmla="*/ 0 h 54"/>
                <a:gd name="T12" fmla="*/ 0 w 60"/>
                <a:gd name="T13" fmla="*/ 0 h 54"/>
                <a:gd name="T14" fmla="*/ 0 w 60"/>
                <a:gd name="T15" fmla="*/ 0 h 54"/>
                <a:gd name="T16" fmla="*/ 0 w 60"/>
                <a:gd name="T17" fmla="*/ 0 h 54"/>
                <a:gd name="T18" fmla="*/ 0 w 60"/>
                <a:gd name="T19" fmla="*/ 0 h 54"/>
                <a:gd name="T20" fmla="*/ 0 w 60"/>
                <a:gd name="T21" fmla="*/ 0 h 54"/>
                <a:gd name="T22" fmla="*/ 0 w 60"/>
                <a:gd name="T23" fmla="*/ 0 h 54"/>
                <a:gd name="T24" fmla="*/ 0 w 60"/>
                <a:gd name="T25" fmla="*/ 0 h 54"/>
                <a:gd name="T26" fmla="*/ 0 w 60"/>
                <a:gd name="T27" fmla="*/ 0 h 54"/>
                <a:gd name="T28" fmla="*/ 0 w 60"/>
                <a:gd name="T29" fmla="*/ 0 h 54"/>
                <a:gd name="T30" fmla="*/ 0 w 60"/>
                <a:gd name="T31" fmla="*/ 0 h 54"/>
                <a:gd name="T32" fmla="*/ 0 w 60"/>
                <a:gd name="T33" fmla="*/ 0 h 54"/>
                <a:gd name="T34" fmla="*/ 0 w 60"/>
                <a:gd name="T35" fmla="*/ 0 h 54"/>
                <a:gd name="T36" fmla="*/ 0 w 60"/>
                <a:gd name="T37" fmla="*/ 0 h 54"/>
                <a:gd name="T38" fmla="*/ 0 w 60"/>
                <a:gd name="T39" fmla="*/ 0 h 54"/>
                <a:gd name="T40" fmla="*/ 0 w 60"/>
                <a:gd name="T41" fmla="*/ 0 h 54"/>
                <a:gd name="T42" fmla="*/ 0 w 60"/>
                <a:gd name="T43" fmla="*/ 0 h 54"/>
                <a:gd name="T44" fmla="*/ 0 w 60"/>
                <a:gd name="T45" fmla="*/ 0 h 54"/>
                <a:gd name="T46" fmla="*/ 0 w 60"/>
                <a:gd name="T47" fmla="*/ 0 h 54"/>
                <a:gd name="T48" fmla="*/ 0 w 60"/>
                <a:gd name="T49" fmla="*/ 0 h 54"/>
                <a:gd name="T50" fmla="*/ 0 w 60"/>
                <a:gd name="T51" fmla="*/ 0 h 54"/>
                <a:gd name="T52" fmla="*/ 0 w 60"/>
                <a:gd name="T53" fmla="*/ 0 h 54"/>
                <a:gd name="T54" fmla="*/ 0 w 60"/>
                <a:gd name="T55" fmla="*/ 0 h 54"/>
                <a:gd name="T56" fmla="*/ 0 w 60"/>
                <a:gd name="T57" fmla="*/ 0 h 54"/>
                <a:gd name="T58" fmla="*/ 0 w 60"/>
                <a:gd name="T59" fmla="*/ 0 h 54"/>
                <a:gd name="T60" fmla="*/ 0 w 60"/>
                <a:gd name="T61" fmla="*/ 0 h 54"/>
                <a:gd name="T62" fmla="*/ 0 w 60"/>
                <a:gd name="T63" fmla="*/ 0 h 54"/>
                <a:gd name="T64" fmla="*/ 0 w 60"/>
                <a:gd name="T65" fmla="*/ 0 h 54"/>
                <a:gd name="T66" fmla="*/ 0 w 60"/>
                <a:gd name="T67" fmla="*/ 0 h 54"/>
                <a:gd name="T68" fmla="*/ 0 w 60"/>
                <a:gd name="T69" fmla="*/ 0 h 54"/>
                <a:gd name="T70" fmla="*/ 0 w 60"/>
                <a:gd name="T71" fmla="*/ 0 h 54"/>
                <a:gd name="T72" fmla="*/ 0 w 60"/>
                <a:gd name="T73" fmla="*/ 0 h 54"/>
                <a:gd name="T74" fmla="*/ 0 w 60"/>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 h="54">
                  <a:moveTo>
                    <a:pt x="60" y="16"/>
                  </a:moveTo>
                  <a:lnTo>
                    <a:pt x="58" y="18"/>
                  </a:lnTo>
                  <a:lnTo>
                    <a:pt x="57" y="21"/>
                  </a:lnTo>
                  <a:lnTo>
                    <a:pt x="56" y="25"/>
                  </a:lnTo>
                  <a:lnTo>
                    <a:pt x="55" y="27"/>
                  </a:lnTo>
                  <a:lnTo>
                    <a:pt x="52" y="30"/>
                  </a:lnTo>
                  <a:lnTo>
                    <a:pt x="52" y="33"/>
                  </a:lnTo>
                  <a:lnTo>
                    <a:pt x="51" y="36"/>
                  </a:lnTo>
                  <a:lnTo>
                    <a:pt x="50" y="38"/>
                  </a:lnTo>
                  <a:lnTo>
                    <a:pt x="48" y="42"/>
                  </a:lnTo>
                  <a:lnTo>
                    <a:pt x="45" y="43"/>
                  </a:lnTo>
                  <a:lnTo>
                    <a:pt x="42" y="44"/>
                  </a:lnTo>
                  <a:lnTo>
                    <a:pt x="38" y="47"/>
                  </a:lnTo>
                  <a:lnTo>
                    <a:pt x="36" y="49"/>
                  </a:lnTo>
                  <a:lnTo>
                    <a:pt x="32" y="51"/>
                  </a:lnTo>
                  <a:lnTo>
                    <a:pt x="28" y="53"/>
                  </a:lnTo>
                  <a:lnTo>
                    <a:pt x="25" y="54"/>
                  </a:lnTo>
                  <a:lnTo>
                    <a:pt x="22" y="54"/>
                  </a:lnTo>
                  <a:lnTo>
                    <a:pt x="20" y="54"/>
                  </a:lnTo>
                  <a:lnTo>
                    <a:pt x="16" y="53"/>
                  </a:lnTo>
                  <a:lnTo>
                    <a:pt x="13" y="51"/>
                  </a:lnTo>
                  <a:lnTo>
                    <a:pt x="10" y="50"/>
                  </a:lnTo>
                  <a:lnTo>
                    <a:pt x="8" y="50"/>
                  </a:lnTo>
                  <a:lnTo>
                    <a:pt x="3" y="47"/>
                  </a:lnTo>
                  <a:lnTo>
                    <a:pt x="1" y="42"/>
                  </a:lnTo>
                  <a:lnTo>
                    <a:pt x="0" y="38"/>
                  </a:lnTo>
                  <a:lnTo>
                    <a:pt x="0" y="36"/>
                  </a:lnTo>
                  <a:lnTo>
                    <a:pt x="1" y="32"/>
                  </a:lnTo>
                  <a:lnTo>
                    <a:pt x="2" y="30"/>
                  </a:lnTo>
                  <a:lnTo>
                    <a:pt x="3" y="27"/>
                  </a:lnTo>
                  <a:lnTo>
                    <a:pt x="6" y="26"/>
                  </a:lnTo>
                  <a:lnTo>
                    <a:pt x="8" y="23"/>
                  </a:lnTo>
                  <a:lnTo>
                    <a:pt x="10" y="23"/>
                  </a:lnTo>
                  <a:lnTo>
                    <a:pt x="12" y="25"/>
                  </a:lnTo>
                  <a:lnTo>
                    <a:pt x="12" y="26"/>
                  </a:lnTo>
                  <a:lnTo>
                    <a:pt x="13" y="27"/>
                  </a:lnTo>
                  <a:lnTo>
                    <a:pt x="9" y="30"/>
                  </a:lnTo>
                  <a:lnTo>
                    <a:pt x="7" y="33"/>
                  </a:lnTo>
                  <a:lnTo>
                    <a:pt x="6" y="36"/>
                  </a:lnTo>
                  <a:lnTo>
                    <a:pt x="6" y="39"/>
                  </a:lnTo>
                  <a:lnTo>
                    <a:pt x="8" y="42"/>
                  </a:lnTo>
                  <a:lnTo>
                    <a:pt x="12" y="45"/>
                  </a:lnTo>
                  <a:lnTo>
                    <a:pt x="15" y="47"/>
                  </a:lnTo>
                  <a:lnTo>
                    <a:pt x="20" y="48"/>
                  </a:lnTo>
                  <a:lnTo>
                    <a:pt x="24" y="48"/>
                  </a:lnTo>
                  <a:lnTo>
                    <a:pt x="28" y="48"/>
                  </a:lnTo>
                  <a:lnTo>
                    <a:pt x="32" y="44"/>
                  </a:lnTo>
                  <a:lnTo>
                    <a:pt x="36" y="42"/>
                  </a:lnTo>
                  <a:lnTo>
                    <a:pt x="40" y="39"/>
                  </a:lnTo>
                  <a:lnTo>
                    <a:pt x="45" y="38"/>
                  </a:lnTo>
                  <a:lnTo>
                    <a:pt x="46" y="35"/>
                  </a:lnTo>
                  <a:lnTo>
                    <a:pt x="46" y="31"/>
                  </a:lnTo>
                  <a:lnTo>
                    <a:pt x="48" y="27"/>
                  </a:lnTo>
                  <a:lnTo>
                    <a:pt x="49" y="25"/>
                  </a:lnTo>
                  <a:lnTo>
                    <a:pt x="50" y="21"/>
                  </a:lnTo>
                  <a:lnTo>
                    <a:pt x="52" y="19"/>
                  </a:lnTo>
                  <a:lnTo>
                    <a:pt x="52" y="17"/>
                  </a:lnTo>
                  <a:lnTo>
                    <a:pt x="51" y="13"/>
                  </a:lnTo>
                  <a:lnTo>
                    <a:pt x="49" y="10"/>
                  </a:lnTo>
                  <a:lnTo>
                    <a:pt x="46" y="7"/>
                  </a:lnTo>
                  <a:lnTo>
                    <a:pt x="45" y="7"/>
                  </a:lnTo>
                  <a:lnTo>
                    <a:pt x="43" y="7"/>
                  </a:lnTo>
                  <a:lnTo>
                    <a:pt x="38" y="10"/>
                  </a:lnTo>
                  <a:lnTo>
                    <a:pt x="33" y="12"/>
                  </a:lnTo>
                  <a:lnTo>
                    <a:pt x="32" y="8"/>
                  </a:lnTo>
                  <a:lnTo>
                    <a:pt x="33" y="5"/>
                  </a:lnTo>
                  <a:lnTo>
                    <a:pt x="34" y="2"/>
                  </a:lnTo>
                  <a:lnTo>
                    <a:pt x="37" y="1"/>
                  </a:lnTo>
                  <a:lnTo>
                    <a:pt x="42" y="0"/>
                  </a:lnTo>
                  <a:lnTo>
                    <a:pt x="46" y="1"/>
                  </a:lnTo>
                  <a:lnTo>
                    <a:pt x="51" y="2"/>
                  </a:lnTo>
                  <a:lnTo>
                    <a:pt x="56" y="6"/>
                  </a:lnTo>
                  <a:lnTo>
                    <a:pt x="58" y="11"/>
                  </a:lnTo>
                  <a:lnTo>
                    <a:pt x="6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28" name="Freeform 1347"/>
            <p:cNvSpPr>
              <a:spLocks/>
            </p:cNvSpPr>
            <p:nvPr/>
          </p:nvSpPr>
          <p:spPr bwMode="auto">
            <a:xfrm>
              <a:off x="3528" y="2094"/>
              <a:ext cx="9" cy="8"/>
            </a:xfrm>
            <a:custGeom>
              <a:avLst/>
              <a:gdLst>
                <a:gd name="T0" fmla="*/ 0 w 36"/>
                <a:gd name="T1" fmla="*/ 0 h 33"/>
                <a:gd name="T2" fmla="*/ 0 w 36"/>
                <a:gd name="T3" fmla="*/ 0 h 33"/>
                <a:gd name="T4" fmla="*/ 0 w 36"/>
                <a:gd name="T5" fmla="*/ 0 h 33"/>
                <a:gd name="T6" fmla="*/ 0 w 36"/>
                <a:gd name="T7" fmla="*/ 0 h 33"/>
                <a:gd name="T8" fmla="*/ 0 w 36"/>
                <a:gd name="T9" fmla="*/ 0 h 33"/>
                <a:gd name="T10" fmla="*/ 0 w 36"/>
                <a:gd name="T11" fmla="*/ 0 h 33"/>
                <a:gd name="T12" fmla="*/ 0 w 36"/>
                <a:gd name="T13" fmla="*/ 0 h 33"/>
                <a:gd name="T14" fmla="*/ 0 w 36"/>
                <a:gd name="T15" fmla="*/ 0 h 33"/>
                <a:gd name="T16" fmla="*/ 0 w 36"/>
                <a:gd name="T17" fmla="*/ 0 h 33"/>
                <a:gd name="T18" fmla="*/ 0 w 36"/>
                <a:gd name="T19" fmla="*/ 0 h 33"/>
                <a:gd name="T20" fmla="*/ 0 w 36"/>
                <a:gd name="T21" fmla="*/ 0 h 33"/>
                <a:gd name="T22" fmla="*/ 0 w 36"/>
                <a:gd name="T23" fmla="*/ 0 h 33"/>
                <a:gd name="T24" fmla="*/ 0 w 36"/>
                <a:gd name="T25" fmla="*/ 0 h 33"/>
                <a:gd name="T26" fmla="*/ 0 w 36"/>
                <a:gd name="T27" fmla="*/ 0 h 33"/>
                <a:gd name="T28" fmla="*/ 0 w 36"/>
                <a:gd name="T29" fmla="*/ 0 h 33"/>
                <a:gd name="T30" fmla="*/ 0 w 36"/>
                <a:gd name="T31" fmla="*/ 0 h 33"/>
                <a:gd name="T32" fmla="*/ 0 w 36"/>
                <a:gd name="T33" fmla="*/ 0 h 33"/>
                <a:gd name="T34" fmla="*/ 0 w 36"/>
                <a:gd name="T35" fmla="*/ 0 h 33"/>
                <a:gd name="T36" fmla="*/ 0 w 36"/>
                <a:gd name="T37" fmla="*/ 0 h 33"/>
                <a:gd name="T38" fmla="*/ 0 w 36"/>
                <a:gd name="T39" fmla="*/ 0 h 33"/>
                <a:gd name="T40" fmla="*/ 0 w 36"/>
                <a:gd name="T41" fmla="*/ 0 h 33"/>
                <a:gd name="T42" fmla="*/ 0 w 36"/>
                <a:gd name="T43" fmla="*/ 0 h 33"/>
                <a:gd name="T44" fmla="*/ 0 w 36"/>
                <a:gd name="T45" fmla="*/ 0 h 33"/>
                <a:gd name="T46" fmla="*/ 0 w 36"/>
                <a:gd name="T47" fmla="*/ 0 h 33"/>
                <a:gd name="T48" fmla="*/ 0 w 36"/>
                <a:gd name="T49" fmla="*/ 0 h 33"/>
                <a:gd name="T50" fmla="*/ 0 w 36"/>
                <a:gd name="T51" fmla="*/ 0 h 33"/>
                <a:gd name="T52" fmla="*/ 0 w 36"/>
                <a:gd name="T53" fmla="*/ 0 h 33"/>
                <a:gd name="T54" fmla="*/ 0 w 36"/>
                <a:gd name="T55" fmla="*/ 0 h 33"/>
                <a:gd name="T56" fmla="*/ 0 w 36"/>
                <a:gd name="T57" fmla="*/ 0 h 33"/>
                <a:gd name="T58" fmla="*/ 0 w 36"/>
                <a:gd name="T59" fmla="*/ 0 h 33"/>
                <a:gd name="T60" fmla="*/ 0 w 36"/>
                <a:gd name="T61" fmla="*/ 0 h 33"/>
                <a:gd name="T62" fmla="*/ 0 w 36"/>
                <a:gd name="T63" fmla="*/ 0 h 33"/>
                <a:gd name="T64" fmla="*/ 0 w 36"/>
                <a:gd name="T65" fmla="*/ 0 h 33"/>
                <a:gd name="T66" fmla="*/ 0 w 36"/>
                <a:gd name="T67" fmla="*/ 0 h 33"/>
                <a:gd name="T68" fmla="*/ 0 w 36"/>
                <a:gd name="T69" fmla="*/ 0 h 33"/>
                <a:gd name="T70" fmla="*/ 0 w 36"/>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 h="33">
                  <a:moveTo>
                    <a:pt x="36" y="12"/>
                  </a:moveTo>
                  <a:lnTo>
                    <a:pt x="34" y="15"/>
                  </a:lnTo>
                  <a:lnTo>
                    <a:pt x="31" y="15"/>
                  </a:lnTo>
                  <a:lnTo>
                    <a:pt x="26" y="10"/>
                  </a:lnTo>
                  <a:lnTo>
                    <a:pt x="22" y="8"/>
                  </a:lnTo>
                  <a:lnTo>
                    <a:pt x="17" y="8"/>
                  </a:lnTo>
                  <a:lnTo>
                    <a:pt x="12" y="10"/>
                  </a:lnTo>
                  <a:lnTo>
                    <a:pt x="8" y="15"/>
                  </a:lnTo>
                  <a:lnTo>
                    <a:pt x="7" y="21"/>
                  </a:lnTo>
                  <a:lnTo>
                    <a:pt x="8" y="25"/>
                  </a:lnTo>
                  <a:lnTo>
                    <a:pt x="10" y="29"/>
                  </a:lnTo>
                  <a:lnTo>
                    <a:pt x="11" y="31"/>
                  </a:lnTo>
                  <a:lnTo>
                    <a:pt x="10" y="33"/>
                  </a:lnTo>
                  <a:lnTo>
                    <a:pt x="8" y="33"/>
                  </a:lnTo>
                  <a:lnTo>
                    <a:pt x="7" y="31"/>
                  </a:lnTo>
                  <a:lnTo>
                    <a:pt x="2" y="28"/>
                  </a:lnTo>
                  <a:lnTo>
                    <a:pt x="1" y="25"/>
                  </a:lnTo>
                  <a:lnTo>
                    <a:pt x="0" y="22"/>
                  </a:lnTo>
                  <a:lnTo>
                    <a:pt x="1" y="19"/>
                  </a:lnTo>
                  <a:lnTo>
                    <a:pt x="1" y="15"/>
                  </a:lnTo>
                  <a:lnTo>
                    <a:pt x="1" y="12"/>
                  </a:lnTo>
                  <a:lnTo>
                    <a:pt x="4" y="9"/>
                  </a:lnTo>
                  <a:lnTo>
                    <a:pt x="6" y="6"/>
                  </a:lnTo>
                  <a:lnTo>
                    <a:pt x="8" y="4"/>
                  </a:lnTo>
                  <a:lnTo>
                    <a:pt x="12" y="3"/>
                  </a:lnTo>
                  <a:lnTo>
                    <a:pt x="14" y="0"/>
                  </a:lnTo>
                  <a:lnTo>
                    <a:pt x="18" y="0"/>
                  </a:lnTo>
                  <a:lnTo>
                    <a:pt x="20" y="0"/>
                  </a:lnTo>
                  <a:lnTo>
                    <a:pt x="24" y="2"/>
                  </a:lnTo>
                  <a:lnTo>
                    <a:pt x="28" y="3"/>
                  </a:lnTo>
                  <a:lnTo>
                    <a:pt x="30" y="6"/>
                  </a:lnTo>
                  <a:lnTo>
                    <a:pt x="31" y="8"/>
                  </a:lnTo>
                  <a:lnTo>
                    <a:pt x="34" y="9"/>
                  </a:lnTo>
                  <a:lnTo>
                    <a:pt x="35" y="11"/>
                  </a:lnTo>
                  <a:lnTo>
                    <a:pt x="3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29" name="Freeform 1348"/>
            <p:cNvSpPr>
              <a:spLocks/>
            </p:cNvSpPr>
            <p:nvPr/>
          </p:nvSpPr>
          <p:spPr bwMode="auto">
            <a:xfrm>
              <a:off x="3510" y="2085"/>
              <a:ext cx="9" cy="12"/>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w 40"/>
                <a:gd name="T85" fmla="*/ 0 h 47"/>
                <a:gd name="T86" fmla="*/ 0 w 40"/>
                <a:gd name="T87" fmla="*/ 0 h 47"/>
                <a:gd name="T88" fmla="*/ 0 w 40"/>
                <a:gd name="T89" fmla="*/ 0 h 47"/>
                <a:gd name="T90" fmla="*/ 0 w 40"/>
                <a:gd name="T91" fmla="*/ 0 h 47"/>
                <a:gd name="T92" fmla="*/ 0 w 40"/>
                <a:gd name="T93" fmla="*/ 0 h 47"/>
                <a:gd name="T94" fmla="*/ 0 w 40"/>
                <a:gd name="T95" fmla="*/ 0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 h="47">
                  <a:moveTo>
                    <a:pt x="36" y="44"/>
                  </a:moveTo>
                  <a:lnTo>
                    <a:pt x="32" y="46"/>
                  </a:lnTo>
                  <a:lnTo>
                    <a:pt x="31" y="47"/>
                  </a:lnTo>
                  <a:lnTo>
                    <a:pt x="29" y="47"/>
                  </a:lnTo>
                  <a:lnTo>
                    <a:pt x="29" y="44"/>
                  </a:lnTo>
                  <a:lnTo>
                    <a:pt x="31" y="40"/>
                  </a:lnTo>
                  <a:lnTo>
                    <a:pt x="34" y="35"/>
                  </a:lnTo>
                  <a:lnTo>
                    <a:pt x="35" y="30"/>
                  </a:lnTo>
                  <a:lnTo>
                    <a:pt x="35" y="26"/>
                  </a:lnTo>
                  <a:lnTo>
                    <a:pt x="34" y="21"/>
                  </a:lnTo>
                  <a:lnTo>
                    <a:pt x="31" y="16"/>
                  </a:lnTo>
                  <a:lnTo>
                    <a:pt x="28" y="12"/>
                  </a:lnTo>
                  <a:lnTo>
                    <a:pt x="25" y="10"/>
                  </a:lnTo>
                  <a:lnTo>
                    <a:pt x="22" y="9"/>
                  </a:lnTo>
                  <a:lnTo>
                    <a:pt x="19" y="8"/>
                  </a:lnTo>
                  <a:lnTo>
                    <a:pt x="17" y="8"/>
                  </a:lnTo>
                  <a:lnTo>
                    <a:pt x="12" y="9"/>
                  </a:lnTo>
                  <a:lnTo>
                    <a:pt x="8" y="11"/>
                  </a:lnTo>
                  <a:lnTo>
                    <a:pt x="6" y="14"/>
                  </a:lnTo>
                  <a:lnTo>
                    <a:pt x="5" y="16"/>
                  </a:lnTo>
                  <a:lnTo>
                    <a:pt x="3" y="18"/>
                  </a:lnTo>
                  <a:lnTo>
                    <a:pt x="1" y="18"/>
                  </a:lnTo>
                  <a:lnTo>
                    <a:pt x="0" y="16"/>
                  </a:lnTo>
                  <a:lnTo>
                    <a:pt x="0" y="14"/>
                  </a:lnTo>
                  <a:lnTo>
                    <a:pt x="1" y="10"/>
                  </a:lnTo>
                  <a:lnTo>
                    <a:pt x="4" y="8"/>
                  </a:lnTo>
                  <a:lnTo>
                    <a:pt x="6" y="4"/>
                  </a:lnTo>
                  <a:lnTo>
                    <a:pt x="8" y="3"/>
                  </a:lnTo>
                  <a:lnTo>
                    <a:pt x="11" y="2"/>
                  </a:lnTo>
                  <a:lnTo>
                    <a:pt x="13" y="2"/>
                  </a:lnTo>
                  <a:lnTo>
                    <a:pt x="17" y="0"/>
                  </a:lnTo>
                  <a:lnTo>
                    <a:pt x="20" y="2"/>
                  </a:lnTo>
                  <a:lnTo>
                    <a:pt x="25" y="3"/>
                  </a:lnTo>
                  <a:lnTo>
                    <a:pt x="31" y="8"/>
                  </a:lnTo>
                  <a:lnTo>
                    <a:pt x="32" y="9"/>
                  </a:lnTo>
                  <a:lnTo>
                    <a:pt x="36" y="12"/>
                  </a:lnTo>
                  <a:lnTo>
                    <a:pt x="37" y="15"/>
                  </a:lnTo>
                  <a:lnTo>
                    <a:pt x="40" y="18"/>
                  </a:lnTo>
                  <a:lnTo>
                    <a:pt x="40" y="20"/>
                  </a:lnTo>
                  <a:lnTo>
                    <a:pt x="40" y="23"/>
                  </a:lnTo>
                  <a:lnTo>
                    <a:pt x="40" y="27"/>
                  </a:lnTo>
                  <a:lnTo>
                    <a:pt x="40" y="30"/>
                  </a:lnTo>
                  <a:lnTo>
                    <a:pt x="38" y="34"/>
                  </a:lnTo>
                  <a:lnTo>
                    <a:pt x="38" y="38"/>
                  </a:lnTo>
                  <a:lnTo>
                    <a:pt x="37" y="40"/>
                  </a:lnTo>
                  <a:lnTo>
                    <a:pt x="3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30" name="Freeform 1349"/>
            <p:cNvSpPr>
              <a:spLocks/>
            </p:cNvSpPr>
            <p:nvPr/>
          </p:nvSpPr>
          <p:spPr bwMode="auto">
            <a:xfrm>
              <a:off x="3503" y="2091"/>
              <a:ext cx="19" cy="21"/>
            </a:xfrm>
            <a:custGeom>
              <a:avLst/>
              <a:gdLst>
                <a:gd name="T0" fmla="*/ 0 w 77"/>
                <a:gd name="T1" fmla="*/ 0 h 81"/>
                <a:gd name="T2" fmla="*/ 0 w 77"/>
                <a:gd name="T3" fmla="*/ 0 h 81"/>
                <a:gd name="T4" fmla="*/ 0 w 77"/>
                <a:gd name="T5" fmla="*/ 0 h 81"/>
                <a:gd name="T6" fmla="*/ 0 w 77"/>
                <a:gd name="T7" fmla="*/ 0 h 81"/>
                <a:gd name="T8" fmla="*/ 0 w 77"/>
                <a:gd name="T9" fmla="*/ 0 h 81"/>
                <a:gd name="T10" fmla="*/ 0 w 77"/>
                <a:gd name="T11" fmla="*/ 0 h 81"/>
                <a:gd name="T12" fmla="*/ 0 w 77"/>
                <a:gd name="T13" fmla="*/ 0 h 81"/>
                <a:gd name="T14" fmla="*/ 0 w 77"/>
                <a:gd name="T15" fmla="*/ 0 h 81"/>
                <a:gd name="T16" fmla="*/ 0 w 77"/>
                <a:gd name="T17" fmla="*/ 0 h 81"/>
                <a:gd name="T18" fmla="*/ 0 w 77"/>
                <a:gd name="T19" fmla="*/ 0 h 81"/>
                <a:gd name="T20" fmla="*/ 0 w 77"/>
                <a:gd name="T21" fmla="*/ 0 h 81"/>
                <a:gd name="T22" fmla="*/ 0 w 77"/>
                <a:gd name="T23" fmla="*/ 0 h 81"/>
                <a:gd name="T24" fmla="*/ 0 w 77"/>
                <a:gd name="T25" fmla="*/ 0 h 81"/>
                <a:gd name="T26" fmla="*/ 0 w 77"/>
                <a:gd name="T27" fmla="*/ 0 h 81"/>
                <a:gd name="T28" fmla="*/ 0 w 77"/>
                <a:gd name="T29" fmla="*/ 0 h 81"/>
                <a:gd name="T30" fmla="*/ 0 w 77"/>
                <a:gd name="T31" fmla="*/ 0 h 81"/>
                <a:gd name="T32" fmla="*/ 0 w 77"/>
                <a:gd name="T33" fmla="*/ 0 h 81"/>
                <a:gd name="T34" fmla="*/ 0 w 77"/>
                <a:gd name="T35" fmla="*/ 0 h 81"/>
                <a:gd name="T36" fmla="*/ 0 w 77"/>
                <a:gd name="T37" fmla="*/ 0 h 81"/>
                <a:gd name="T38" fmla="*/ 0 w 77"/>
                <a:gd name="T39" fmla="*/ 0 h 81"/>
                <a:gd name="T40" fmla="*/ 0 w 77"/>
                <a:gd name="T41" fmla="*/ 0 h 81"/>
                <a:gd name="T42" fmla="*/ 0 w 77"/>
                <a:gd name="T43" fmla="*/ 0 h 81"/>
                <a:gd name="T44" fmla="*/ 0 w 77"/>
                <a:gd name="T45" fmla="*/ 0 h 81"/>
                <a:gd name="T46" fmla="*/ 0 w 77"/>
                <a:gd name="T47" fmla="*/ 0 h 81"/>
                <a:gd name="T48" fmla="*/ 0 w 77"/>
                <a:gd name="T49" fmla="*/ 0 h 81"/>
                <a:gd name="T50" fmla="*/ 0 w 77"/>
                <a:gd name="T51" fmla="*/ 0 h 81"/>
                <a:gd name="T52" fmla="*/ 0 w 77"/>
                <a:gd name="T53" fmla="*/ 0 h 81"/>
                <a:gd name="T54" fmla="*/ 0 w 77"/>
                <a:gd name="T55" fmla="*/ 0 h 81"/>
                <a:gd name="T56" fmla="*/ 0 w 77"/>
                <a:gd name="T57" fmla="*/ 0 h 81"/>
                <a:gd name="T58" fmla="*/ 0 w 77"/>
                <a:gd name="T59" fmla="*/ 0 h 81"/>
                <a:gd name="T60" fmla="*/ 0 w 77"/>
                <a:gd name="T61" fmla="*/ 0 h 81"/>
                <a:gd name="T62" fmla="*/ 0 w 77"/>
                <a:gd name="T63" fmla="*/ 0 h 81"/>
                <a:gd name="T64" fmla="*/ 0 w 77"/>
                <a:gd name="T65" fmla="*/ 0 h 81"/>
                <a:gd name="T66" fmla="*/ 0 w 77"/>
                <a:gd name="T67" fmla="*/ 0 h 81"/>
                <a:gd name="T68" fmla="*/ 0 w 77"/>
                <a:gd name="T69" fmla="*/ 0 h 81"/>
                <a:gd name="T70" fmla="*/ 0 w 77"/>
                <a:gd name="T71" fmla="*/ 0 h 81"/>
                <a:gd name="T72" fmla="*/ 0 w 77"/>
                <a:gd name="T73" fmla="*/ 0 h 81"/>
                <a:gd name="T74" fmla="*/ 0 w 77"/>
                <a:gd name="T75" fmla="*/ 0 h 81"/>
                <a:gd name="T76" fmla="*/ 0 w 77"/>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7" h="81">
                  <a:moveTo>
                    <a:pt x="77" y="32"/>
                  </a:moveTo>
                  <a:lnTo>
                    <a:pt x="77" y="37"/>
                  </a:lnTo>
                  <a:lnTo>
                    <a:pt x="77" y="43"/>
                  </a:lnTo>
                  <a:lnTo>
                    <a:pt x="75" y="47"/>
                  </a:lnTo>
                  <a:lnTo>
                    <a:pt x="74" y="52"/>
                  </a:lnTo>
                  <a:lnTo>
                    <a:pt x="72" y="57"/>
                  </a:lnTo>
                  <a:lnTo>
                    <a:pt x="68" y="61"/>
                  </a:lnTo>
                  <a:lnTo>
                    <a:pt x="65" y="64"/>
                  </a:lnTo>
                  <a:lnTo>
                    <a:pt x="60" y="68"/>
                  </a:lnTo>
                  <a:lnTo>
                    <a:pt x="56" y="69"/>
                  </a:lnTo>
                  <a:lnTo>
                    <a:pt x="53" y="73"/>
                  </a:lnTo>
                  <a:lnTo>
                    <a:pt x="49" y="75"/>
                  </a:lnTo>
                  <a:lnTo>
                    <a:pt x="47" y="79"/>
                  </a:lnTo>
                  <a:lnTo>
                    <a:pt x="43" y="79"/>
                  </a:lnTo>
                  <a:lnTo>
                    <a:pt x="41" y="80"/>
                  </a:lnTo>
                  <a:lnTo>
                    <a:pt x="37" y="81"/>
                  </a:lnTo>
                  <a:lnTo>
                    <a:pt x="33" y="81"/>
                  </a:lnTo>
                  <a:lnTo>
                    <a:pt x="30" y="81"/>
                  </a:lnTo>
                  <a:lnTo>
                    <a:pt x="26" y="81"/>
                  </a:lnTo>
                  <a:lnTo>
                    <a:pt x="23" y="80"/>
                  </a:lnTo>
                  <a:lnTo>
                    <a:pt x="19" y="79"/>
                  </a:lnTo>
                  <a:lnTo>
                    <a:pt x="16" y="77"/>
                  </a:lnTo>
                  <a:lnTo>
                    <a:pt x="12" y="75"/>
                  </a:lnTo>
                  <a:lnTo>
                    <a:pt x="8" y="73"/>
                  </a:lnTo>
                  <a:lnTo>
                    <a:pt x="6" y="70"/>
                  </a:lnTo>
                  <a:lnTo>
                    <a:pt x="4" y="68"/>
                  </a:lnTo>
                  <a:lnTo>
                    <a:pt x="2" y="64"/>
                  </a:lnTo>
                  <a:lnTo>
                    <a:pt x="0" y="61"/>
                  </a:lnTo>
                  <a:lnTo>
                    <a:pt x="0" y="57"/>
                  </a:lnTo>
                  <a:lnTo>
                    <a:pt x="0" y="53"/>
                  </a:lnTo>
                  <a:lnTo>
                    <a:pt x="2" y="53"/>
                  </a:lnTo>
                  <a:lnTo>
                    <a:pt x="5" y="57"/>
                  </a:lnTo>
                  <a:lnTo>
                    <a:pt x="5" y="59"/>
                  </a:lnTo>
                  <a:lnTo>
                    <a:pt x="7" y="63"/>
                  </a:lnTo>
                  <a:lnTo>
                    <a:pt x="10" y="67"/>
                  </a:lnTo>
                  <a:lnTo>
                    <a:pt x="12" y="69"/>
                  </a:lnTo>
                  <a:lnTo>
                    <a:pt x="14" y="70"/>
                  </a:lnTo>
                  <a:lnTo>
                    <a:pt x="18" y="73"/>
                  </a:lnTo>
                  <a:lnTo>
                    <a:pt x="22" y="73"/>
                  </a:lnTo>
                  <a:lnTo>
                    <a:pt x="26" y="74"/>
                  </a:lnTo>
                  <a:lnTo>
                    <a:pt x="30" y="74"/>
                  </a:lnTo>
                  <a:lnTo>
                    <a:pt x="33" y="74"/>
                  </a:lnTo>
                  <a:lnTo>
                    <a:pt x="37" y="73"/>
                  </a:lnTo>
                  <a:lnTo>
                    <a:pt x="41" y="73"/>
                  </a:lnTo>
                  <a:lnTo>
                    <a:pt x="44" y="70"/>
                  </a:lnTo>
                  <a:lnTo>
                    <a:pt x="47" y="68"/>
                  </a:lnTo>
                  <a:lnTo>
                    <a:pt x="50" y="65"/>
                  </a:lnTo>
                  <a:lnTo>
                    <a:pt x="53" y="63"/>
                  </a:lnTo>
                  <a:lnTo>
                    <a:pt x="56" y="61"/>
                  </a:lnTo>
                  <a:lnTo>
                    <a:pt x="60" y="58"/>
                  </a:lnTo>
                  <a:lnTo>
                    <a:pt x="62" y="55"/>
                  </a:lnTo>
                  <a:lnTo>
                    <a:pt x="66" y="52"/>
                  </a:lnTo>
                  <a:lnTo>
                    <a:pt x="67" y="47"/>
                  </a:lnTo>
                  <a:lnTo>
                    <a:pt x="68" y="44"/>
                  </a:lnTo>
                  <a:lnTo>
                    <a:pt x="69" y="40"/>
                  </a:lnTo>
                  <a:lnTo>
                    <a:pt x="69" y="35"/>
                  </a:lnTo>
                  <a:lnTo>
                    <a:pt x="68" y="31"/>
                  </a:lnTo>
                  <a:lnTo>
                    <a:pt x="68" y="27"/>
                  </a:lnTo>
                  <a:lnTo>
                    <a:pt x="67" y="22"/>
                  </a:lnTo>
                  <a:lnTo>
                    <a:pt x="65" y="19"/>
                  </a:lnTo>
                  <a:lnTo>
                    <a:pt x="62" y="14"/>
                  </a:lnTo>
                  <a:lnTo>
                    <a:pt x="60" y="12"/>
                  </a:lnTo>
                  <a:lnTo>
                    <a:pt x="56" y="8"/>
                  </a:lnTo>
                  <a:lnTo>
                    <a:pt x="53" y="6"/>
                  </a:lnTo>
                  <a:lnTo>
                    <a:pt x="50" y="3"/>
                  </a:lnTo>
                  <a:lnTo>
                    <a:pt x="50" y="2"/>
                  </a:lnTo>
                  <a:lnTo>
                    <a:pt x="51" y="1"/>
                  </a:lnTo>
                  <a:lnTo>
                    <a:pt x="54" y="0"/>
                  </a:lnTo>
                  <a:lnTo>
                    <a:pt x="57" y="1"/>
                  </a:lnTo>
                  <a:lnTo>
                    <a:pt x="62" y="3"/>
                  </a:lnTo>
                  <a:lnTo>
                    <a:pt x="66" y="7"/>
                  </a:lnTo>
                  <a:lnTo>
                    <a:pt x="69" y="12"/>
                  </a:lnTo>
                  <a:lnTo>
                    <a:pt x="72" y="16"/>
                  </a:lnTo>
                  <a:lnTo>
                    <a:pt x="73" y="22"/>
                  </a:lnTo>
                  <a:lnTo>
                    <a:pt x="74" y="27"/>
                  </a:lnTo>
                  <a:lnTo>
                    <a:pt x="7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31" name="Freeform 1350"/>
            <p:cNvSpPr>
              <a:spLocks/>
            </p:cNvSpPr>
            <p:nvPr/>
          </p:nvSpPr>
          <p:spPr bwMode="auto">
            <a:xfrm>
              <a:off x="3499" y="2082"/>
              <a:ext cx="16" cy="1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w 63"/>
                <a:gd name="T71" fmla="*/ 0 h 41"/>
                <a:gd name="T72" fmla="*/ 0 w 63"/>
                <a:gd name="T73" fmla="*/ 0 h 41"/>
                <a:gd name="T74" fmla="*/ 0 w 63"/>
                <a:gd name="T75" fmla="*/ 0 h 41"/>
                <a:gd name="T76" fmla="*/ 0 w 63"/>
                <a:gd name="T77" fmla="*/ 0 h 41"/>
                <a:gd name="T78" fmla="*/ 0 w 63"/>
                <a:gd name="T79" fmla="*/ 0 h 41"/>
                <a:gd name="T80" fmla="*/ 0 w 63"/>
                <a:gd name="T81" fmla="*/ 0 h 41"/>
                <a:gd name="T82" fmla="*/ 0 w 63"/>
                <a:gd name="T83" fmla="*/ 0 h 41"/>
                <a:gd name="T84" fmla="*/ 0 w 63"/>
                <a:gd name="T85" fmla="*/ 0 h 41"/>
                <a:gd name="T86" fmla="*/ 0 w 63"/>
                <a:gd name="T87" fmla="*/ 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41">
                  <a:moveTo>
                    <a:pt x="63" y="24"/>
                  </a:moveTo>
                  <a:lnTo>
                    <a:pt x="63" y="27"/>
                  </a:lnTo>
                  <a:lnTo>
                    <a:pt x="59" y="26"/>
                  </a:lnTo>
                  <a:lnTo>
                    <a:pt x="54" y="22"/>
                  </a:lnTo>
                  <a:lnTo>
                    <a:pt x="48" y="17"/>
                  </a:lnTo>
                  <a:lnTo>
                    <a:pt x="42" y="11"/>
                  </a:lnTo>
                  <a:lnTo>
                    <a:pt x="39" y="9"/>
                  </a:lnTo>
                  <a:lnTo>
                    <a:pt x="35" y="8"/>
                  </a:lnTo>
                  <a:lnTo>
                    <a:pt x="32" y="8"/>
                  </a:lnTo>
                  <a:lnTo>
                    <a:pt x="29" y="8"/>
                  </a:lnTo>
                  <a:lnTo>
                    <a:pt x="27" y="8"/>
                  </a:lnTo>
                  <a:lnTo>
                    <a:pt x="21" y="10"/>
                  </a:lnTo>
                  <a:lnTo>
                    <a:pt x="16" y="12"/>
                  </a:lnTo>
                  <a:lnTo>
                    <a:pt x="10" y="16"/>
                  </a:lnTo>
                  <a:lnTo>
                    <a:pt x="8" y="21"/>
                  </a:lnTo>
                  <a:lnTo>
                    <a:pt x="6" y="23"/>
                  </a:lnTo>
                  <a:lnTo>
                    <a:pt x="6" y="26"/>
                  </a:lnTo>
                  <a:lnTo>
                    <a:pt x="6" y="29"/>
                  </a:lnTo>
                  <a:lnTo>
                    <a:pt x="9" y="33"/>
                  </a:lnTo>
                  <a:lnTo>
                    <a:pt x="9" y="36"/>
                  </a:lnTo>
                  <a:lnTo>
                    <a:pt x="9" y="40"/>
                  </a:lnTo>
                  <a:lnTo>
                    <a:pt x="8" y="41"/>
                  </a:lnTo>
                  <a:lnTo>
                    <a:pt x="6" y="40"/>
                  </a:lnTo>
                  <a:lnTo>
                    <a:pt x="3" y="35"/>
                  </a:lnTo>
                  <a:lnTo>
                    <a:pt x="0" y="30"/>
                  </a:lnTo>
                  <a:lnTo>
                    <a:pt x="0" y="27"/>
                  </a:lnTo>
                  <a:lnTo>
                    <a:pt x="0" y="23"/>
                  </a:lnTo>
                  <a:lnTo>
                    <a:pt x="2" y="18"/>
                  </a:lnTo>
                  <a:lnTo>
                    <a:pt x="3" y="15"/>
                  </a:lnTo>
                  <a:lnTo>
                    <a:pt x="5" y="11"/>
                  </a:lnTo>
                  <a:lnTo>
                    <a:pt x="9" y="9"/>
                  </a:lnTo>
                  <a:lnTo>
                    <a:pt x="12" y="5"/>
                  </a:lnTo>
                  <a:lnTo>
                    <a:pt x="16" y="4"/>
                  </a:lnTo>
                  <a:lnTo>
                    <a:pt x="21" y="2"/>
                  </a:lnTo>
                  <a:lnTo>
                    <a:pt x="26" y="0"/>
                  </a:lnTo>
                  <a:lnTo>
                    <a:pt x="29" y="0"/>
                  </a:lnTo>
                  <a:lnTo>
                    <a:pt x="34" y="0"/>
                  </a:lnTo>
                  <a:lnTo>
                    <a:pt x="39" y="2"/>
                  </a:lnTo>
                  <a:lnTo>
                    <a:pt x="44" y="4"/>
                  </a:lnTo>
                  <a:lnTo>
                    <a:pt x="48" y="8"/>
                  </a:lnTo>
                  <a:lnTo>
                    <a:pt x="54" y="12"/>
                  </a:lnTo>
                  <a:lnTo>
                    <a:pt x="59" y="18"/>
                  </a:lnTo>
                  <a:lnTo>
                    <a:pt x="6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32" name="Freeform 1351"/>
            <p:cNvSpPr>
              <a:spLocks/>
            </p:cNvSpPr>
            <p:nvPr/>
          </p:nvSpPr>
          <p:spPr bwMode="auto">
            <a:xfrm>
              <a:off x="3496" y="2087"/>
              <a:ext cx="12" cy="21"/>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w 47"/>
                <a:gd name="T11" fmla="*/ 0 h 83"/>
                <a:gd name="T12" fmla="*/ 0 w 47"/>
                <a:gd name="T13" fmla="*/ 0 h 83"/>
                <a:gd name="T14" fmla="*/ 0 w 47"/>
                <a:gd name="T15" fmla="*/ 0 h 83"/>
                <a:gd name="T16" fmla="*/ 0 w 47"/>
                <a:gd name="T17" fmla="*/ 0 h 83"/>
                <a:gd name="T18" fmla="*/ 0 w 47"/>
                <a:gd name="T19" fmla="*/ 0 h 83"/>
                <a:gd name="T20" fmla="*/ 0 w 47"/>
                <a:gd name="T21" fmla="*/ 0 h 83"/>
                <a:gd name="T22" fmla="*/ 0 w 47"/>
                <a:gd name="T23" fmla="*/ 0 h 83"/>
                <a:gd name="T24" fmla="*/ 0 w 47"/>
                <a:gd name="T25" fmla="*/ 0 h 83"/>
                <a:gd name="T26" fmla="*/ 0 w 47"/>
                <a:gd name="T27" fmla="*/ 0 h 83"/>
                <a:gd name="T28" fmla="*/ 0 w 47"/>
                <a:gd name="T29" fmla="*/ 0 h 83"/>
                <a:gd name="T30" fmla="*/ 0 w 47"/>
                <a:gd name="T31" fmla="*/ 0 h 83"/>
                <a:gd name="T32" fmla="*/ 0 w 47"/>
                <a:gd name="T33" fmla="*/ 0 h 83"/>
                <a:gd name="T34" fmla="*/ 0 w 47"/>
                <a:gd name="T35" fmla="*/ 0 h 83"/>
                <a:gd name="T36" fmla="*/ 0 w 47"/>
                <a:gd name="T37" fmla="*/ 0 h 83"/>
                <a:gd name="T38" fmla="*/ 0 w 47"/>
                <a:gd name="T39" fmla="*/ 0 h 83"/>
                <a:gd name="T40" fmla="*/ 0 w 47"/>
                <a:gd name="T41" fmla="*/ 0 h 83"/>
                <a:gd name="T42" fmla="*/ 0 w 47"/>
                <a:gd name="T43" fmla="*/ 0 h 83"/>
                <a:gd name="T44" fmla="*/ 0 w 47"/>
                <a:gd name="T45" fmla="*/ 0 h 83"/>
                <a:gd name="T46" fmla="*/ 0 w 47"/>
                <a:gd name="T47" fmla="*/ 0 h 83"/>
                <a:gd name="T48" fmla="*/ 0 w 47"/>
                <a:gd name="T49" fmla="*/ 0 h 83"/>
                <a:gd name="T50" fmla="*/ 0 w 47"/>
                <a:gd name="T51" fmla="*/ 0 h 83"/>
                <a:gd name="T52" fmla="*/ 0 w 47"/>
                <a:gd name="T53" fmla="*/ 0 h 83"/>
                <a:gd name="T54" fmla="*/ 0 w 47"/>
                <a:gd name="T55" fmla="*/ 0 h 83"/>
                <a:gd name="T56" fmla="*/ 0 w 47"/>
                <a:gd name="T57" fmla="*/ 0 h 83"/>
                <a:gd name="T58" fmla="*/ 0 w 47"/>
                <a:gd name="T59" fmla="*/ 0 h 83"/>
                <a:gd name="T60" fmla="*/ 0 w 47"/>
                <a:gd name="T61" fmla="*/ 0 h 83"/>
                <a:gd name="T62" fmla="*/ 0 w 47"/>
                <a:gd name="T63" fmla="*/ 0 h 83"/>
                <a:gd name="T64" fmla="*/ 0 w 47"/>
                <a:gd name="T65" fmla="*/ 0 h 83"/>
                <a:gd name="T66" fmla="*/ 0 w 47"/>
                <a:gd name="T67" fmla="*/ 0 h 83"/>
                <a:gd name="T68" fmla="*/ 0 w 47"/>
                <a:gd name="T69" fmla="*/ 0 h 83"/>
                <a:gd name="T70" fmla="*/ 0 w 47"/>
                <a:gd name="T71" fmla="*/ 0 h 83"/>
                <a:gd name="T72" fmla="*/ 0 w 47"/>
                <a:gd name="T73" fmla="*/ 0 h 83"/>
                <a:gd name="T74" fmla="*/ 0 w 47"/>
                <a:gd name="T75" fmla="*/ 0 h 83"/>
                <a:gd name="T76" fmla="*/ 0 w 47"/>
                <a:gd name="T77" fmla="*/ 0 h 83"/>
                <a:gd name="T78" fmla="*/ 0 w 47"/>
                <a:gd name="T79" fmla="*/ 0 h 83"/>
                <a:gd name="T80" fmla="*/ 0 w 47"/>
                <a:gd name="T81" fmla="*/ 0 h 83"/>
                <a:gd name="T82" fmla="*/ 0 w 47"/>
                <a:gd name="T83" fmla="*/ 0 h 83"/>
                <a:gd name="T84" fmla="*/ 0 w 47"/>
                <a:gd name="T85" fmla="*/ 0 h 83"/>
                <a:gd name="T86" fmla="*/ 0 w 47"/>
                <a:gd name="T87" fmla="*/ 0 h 83"/>
                <a:gd name="T88" fmla="*/ 0 w 47"/>
                <a:gd name="T89" fmla="*/ 0 h 83"/>
                <a:gd name="T90" fmla="*/ 0 w 47"/>
                <a:gd name="T91" fmla="*/ 0 h 83"/>
                <a:gd name="T92" fmla="*/ 0 w 47"/>
                <a:gd name="T93" fmla="*/ 0 h 83"/>
                <a:gd name="T94" fmla="*/ 0 w 47"/>
                <a:gd name="T95" fmla="*/ 0 h 83"/>
                <a:gd name="T96" fmla="*/ 0 w 47"/>
                <a:gd name="T97" fmla="*/ 0 h 83"/>
                <a:gd name="T98" fmla="*/ 0 w 47"/>
                <a:gd name="T99" fmla="*/ 0 h 83"/>
                <a:gd name="T100" fmla="*/ 0 w 47"/>
                <a:gd name="T101" fmla="*/ 0 h 83"/>
                <a:gd name="T102" fmla="*/ 0 w 47"/>
                <a:gd name="T103" fmla="*/ 0 h 83"/>
                <a:gd name="T104" fmla="*/ 0 w 47"/>
                <a:gd name="T105" fmla="*/ 0 h 83"/>
                <a:gd name="T106" fmla="*/ 0 w 47"/>
                <a:gd name="T107" fmla="*/ 0 h 83"/>
                <a:gd name="T108" fmla="*/ 0 w 47"/>
                <a:gd name="T109" fmla="*/ 0 h 83"/>
                <a:gd name="T110" fmla="*/ 0 w 47"/>
                <a:gd name="T111" fmla="*/ 0 h 83"/>
                <a:gd name="T112" fmla="*/ 0 w 47"/>
                <a:gd name="T113" fmla="*/ 0 h 83"/>
                <a:gd name="T114" fmla="*/ 0 w 47"/>
                <a:gd name="T115" fmla="*/ 0 h 83"/>
                <a:gd name="T116" fmla="*/ 0 w 47"/>
                <a:gd name="T117" fmla="*/ 0 h 83"/>
                <a:gd name="T118" fmla="*/ 0 w 47"/>
                <a:gd name="T119" fmla="*/ 0 h 83"/>
                <a:gd name="T120" fmla="*/ 0 w 47"/>
                <a:gd name="T121" fmla="*/ 0 h 83"/>
                <a:gd name="T122" fmla="*/ 0 w 47"/>
                <a:gd name="T123" fmla="*/ 0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 h="83">
                  <a:moveTo>
                    <a:pt x="47" y="80"/>
                  </a:moveTo>
                  <a:lnTo>
                    <a:pt x="46" y="81"/>
                  </a:lnTo>
                  <a:lnTo>
                    <a:pt x="44" y="83"/>
                  </a:lnTo>
                  <a:lnTo>
                    <a:pt x="41" y="83"/>
                  </a:lnTo>
                  <a:lnTo>
                    <a:pt x="39" y="83"/>
                  </a:lnTo>
                  <a:lnTo>
                    <a:pt x="35" y="80"/>
                  </a:lnTo>
                  <a:lnTo>
                    <a:pt x="32" y="79"/>
                  </a:lnTo>
                  <a:lnTo>
                    <a:pt x="28" y="77"/>
                  </a:lnTo>
                  <a:lnTo>
                    <a:pt x="24" y="74"/>
                  </a:lnTo>
                  <a:lnTo>
                    <a:pt x="21" y="72"/>
                  </a:lnTo>
                  <a:lnTo>
                    <a:pt x="17" y="68"/>
                  </a:lnTo>
                  <a:lnTo>
                    <a:pt x="14" y="65"/>
                  </a:lnTo>
                  <a:lnTo>
                    <a:pt x="11" y="61"/>
                  </a:lnTo>
                  <a:lnTo>
                    <a:pt x="9" y="57"/>
                  </a:lnTo>
                  <a:lnTo>
                    <a:pt x="8" y="54"/>
                  </a:lnTo>
                  <a:lnTo>
                    <a:pt x="6" y="51"/>
                  </a:lnTo>
                  <a:lnTo>
                    <a:pt x="4" y="48"/>
                  </a:lnTo>
                  <a:lnTo>
                    <a:pt x="3" y="44"/>
                  </a:lnTo>
                  <a:lnTo>
                    <a:pt x="2" y="41"/>
                  </a:lnTo>
                  <a:lnTo>
                    <a:pt x="0" y="36"/>
                  </a:lnTo>
                  <a:lnTo>
                    <a:pt x="0" y="34"/>
                  </a:lnTo>
                  <a:lnTo>
                    <a:pt x="0" y="29"/>
                  </a:lnTo>
                  <a:lnTo>
                    <a:pt x="0" y="25"/>
                  </a:lnTo>
                  <a:lnTo>
                    <a:pt x="2" y="22"/>
                  </a:lnTo>
                  <a:lnTo>
                    <a:pt x="3" y="18"/>
                  </a:lnTo>
                  <a:lnTo>
                    <a:pt x="4" y="14"/>
                  </a:lnTo>
                  <a:lnTo>
                    <a:pt x="6" y="11"/>
                  </a:lnTo>
                  <a:lnTo>
                    <a:pt x="8" y="8"/>
                  </a:lnTo>
                  <a:lnTo>
                    <a:pt x="10" y="6"/>
                  </a:lnTo>
                  <a:lnTo>
                    <a:pt x="12" y="4"/>
                  </a:lnTo>
                  <a:lnTo>
                    <a:pt x="16" y="1"/>
                  </a:lnTo>
                  <a:lnTo>
                    <a:pt x="18" y="0"/>
                  </a:lnTo>
                  <a:lnTo>
                    <a:pt x="22" y="0"/>
                  </a:lnTo>
                  <a:lnTo>
                    <a:pt x="26" y="0"/>
                  </a:lnTo>
                  <a:lnTo>
                    <a:pt x="27" y="2"/>
                  </a:lnTo>
                  <a:lnTo>
                    <a:pt x="27" y="4"/>
                  </a:lnTo>
                  <a:lnTo>
                    <a:pt x="26" y="5"/>
                  </a:lnTo>
                  <a:lnTo>
                    <a:pt x="21" y="6"/>
                  </a:lnTo>
                  <a:lnTo>
                    <a:pt x="17" y="7"/>
                  </a:lnTo>
                  <a:lnTo>
                    <a:pt x="15" y="8"/>
                  </a:lnTo>
                  <a:lnTo>
                    <a:pt x="12" y="12"/>
                  </a:lnTo>
                  <a:lnTo>
                    <a:pt x="10" y="14"/>
                  </a:lnTo>
                  <a:lnTo>
                    <a:pt x="9" y="18"/>
                  </a:lnTo>
                  <a:lnTo>
                    <a:pt x="6" y="22"/>
                  </a:lnTo>
                  <a:lnTo>
                    <a:pt x="6" y="25"/>
                  </a:lnTo>
                  <a:lnTo>
                    <a:pt x="6" y="29"/>
                  </a:lnTo>
                  <a:lnTo>
                    <a:pt x="6" y="32"/>
                  </a:lnTo>
                  <a:lnTo>
                    <a:pt x="6" y="36"/>
                  </a:lnTo>
                  <a:lnTo>
                    <a:pt x="8" y="41"/>
                  </a:lnTo>
                  <a:lnTo>
                    <a:pt x="9" y="44"/>
                  </a:lnTo>
                  <a:lnTo>
                    <a:pt x="10" y="48"/>
                  </a:lnTo>
                  <a:lnTo>
                    <a:pt x="11" y="51"/>
                  </a:lnTo>
                  <a:lnTo>
                    <a:pt x="14" y="55"/>
                  </a:lnTo>
                  <a:lnTo>
                    <a:pt x="17" y="60"/>
                  </a:lnTo>
                  <a:lnTo>
                    <a:pt x="21" y="63"/>
                  </a:lnTo>
                  <a:lnTo>
                    <a:pt x="24" y="67"/>
                  </a:lnTo>
                  <a:lnTo>
                    <a:pt x="29" y="71"/>
                  </a:lnTo>
                  <a:lnTo>
                    <a:pt x="33" y="73"/>
                  </a:lnTo>
                  <a:lnTo>
                    <a:pt x="38" y="77"/>
                  </a:lnTo>
                  <a:lnTo>
                    <a:pt x="42" y="78"/>
                  </a:lnTo>
                  <a:lnTo>
                    <a:pt x="4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33" name="Freeform 1352"/>
            <p:cNvSpPr>
              <a:spLocks/>
            </p:cNvSpPr>
            <p:nvPr/>
          </p:nvSpPr>
          <p:spPr bwMode="auto">
            <a:xfrm>
              <a:off x="3510" y="2099"/>
              <a:ext cx="5" cy="8"/>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0 h 33"/>
                <a:gd name="T16" fmla="*/ 0 w 19"/>
                <a:gd name="T17" fmla="*/ 0 h 33"/>
                <a:gd name="T18" fmla="*/ 0 w 19"/>
                <a:gd name="T19" fmla="*/ 0 h 33"/>
                <a:gd name="T20" fmla="*/ 0 w 19"/>
                <a:gd name="T21" fmla="*/ 0 h 33"/>
                <a:gd name="T22" fmla="*/ 0 w 19"/>
                <a:gd name="T23" fmla="*/ 0 h 33"/>
                <a:gd name="T24" fmla="*/ 0 w 19"/>
                <a:gd name="T25" fmla="*/ 0 h 33"/>
                <a:gd name="T26" fmla="*/ 0 w 19"/>
                <a:gd name="T27" fmla="*/ 0 h 33"/>
                <a:gd name="T28" fmla="*/ 0 w 19"/>
                <a:gd name="T29" fmla="*/ 0 h 33"/>
                <a:gd name="T30" fmla="*/ 0 w 19"/>
                <a:gd name="T31" fmla="*/ 0 h 33"/>
                <a:gd name="T32" fmla="*/ 0 w 19"/>
                <a:gd name="T33" fmla="*/ 0 h 33"/>
                <a:gd name="T34" fmla="*/ 0 w 19"/>
                <a:gd name="T35" fmla="*/ 0 h 33"/>
                <a:gd name="T36" fmla="*/ 0 w 19"/>
                <a:gd name="T37" fmla="*/ 0 h 33"/>
                <a:gd name="T38" fmla="*/ 0 w 19"/>
                <a:gd name="T39" fmla="*/ 0 h 33"/>
                <a:gd name="T40" fmla="*/ 0 w 19"/>
                <a:gd name="T41" fmla="*/ 0 h 33"/>
                <a:gd name="T42" fmla="*/ 0 w 19"/>
                <a:gd name="T43" fmla="*/ 0 h 33"/>
                <a:gd name="T44" fmla="*/ 0 w 19"/>
                <a:gd name="T45" fmla="*/ 0 h 33"/>
                <a:gd name="T46" fmla="*/ 0 w 19"/>
                <a:gd name="T47" fmla="*/ 0 h 33"/>
                <a:gd name="T48" fmla="*/ 0 w 19"/>
                <a:gd name="T49" fmla="*/ 0 h 33"/>
                <a:gd name="T50" fmla="*/ 0 w 19"/>
                <a:gd name="T51" fmla="*/ 0 h 33"/>
                <a:gd name="T52" fmla="*/ 0 w 19"/>
                <a:gd name="T53" fmla="*/ 0 h 33"/>
                <a:gd name="T54" fmla="*/ 0 w 19"/>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 h="33">
                  <a:moveTo>
                    <a:pt x="19" y="29"/>
                  </a:moveTo>
                  <a:lnTo>
                    <a:pt x="15" y="33"/>
                  </a:lnTo>
                  <a:lnTo>
                    <a:pt x="13" y="33"/>
                  </a:lnTo>
                  <a:lnTo>
                    <a:pt x="8" y="31"/>
                  </a:lnTo>
                  <a:lnTo>
                    <a:pt x="5" y="30"/>
                  </a:lnTo>
                  <a:lnTo>
                    <a:pt x="2" y="27"/>
                  </a:lnTo>
                  <a:lnTo>
                    <a:pt x="1" y="23"/>
                  </a:lnTo>
                  <a:lnTo>
                    <a:pt x="0" y="19"/>
                  </a:lnTo>
                  <a:lnTo>
                    <a:pt x="1" y="17"/>
                  </a:lnTo>
                  <a:lnTo>
                    <a:pt x="1" y="15"/>
                  </a:lnTo>
                  <a:lnTo>
                    <a:pt x="2" y="11"/>
                  </a:lnTo>
                  <a:lnTo>
                    <a:pt x="3" y="7"/>
                  </a:lnTo>
                  <a:lnTo>
                    <a:pt x="4" y="5"/>
                  </a:lnTo>
                  <a:lnTo>
                    <a:pt x="5" y="1"/>
                  </a:lnTo>
                  <a:lnTo>
                    <a:pt x="8" y="0"/>
                  </a:lnTo>
                  <a:lnTo>
                    <a:pt x="11" y="0"/>
                  </a:lnTo>
                  <a:lnTo>
                    <a:pt x="14" y="4"/>
                  </a:lnTo>
                  <a:lnTo>
                    <a:pt x="10" y="6"/>
                  </a:lnTo>
                  <a:lnTo>
                    <a:pt x="8" y="10"/>
                  </a:lnTo>
                  <a:lnTo>
                    <a:pt x="7" y="13"/>
                  </a:lnTo>
                  <a:lnTo>
                    <a:pt x="7" y="18"/>
                  </a:lnTo>
                  <a:lnTo>
                    <a:pt x="7" y="21"/>
                  </a:lnTo>
                  <a:lnTo>
                    <a:pt x="8" y="24"/>
                  </a:lnTo>
                  <a:lnTo>
                    <a:pt x="11" y="27"/>
                  </a:lnTo>
                  <a:lnTo>
                    <a:pt x="16" y="28"/>
                  </a:lnTo>
                  <a:lnTo>
                    <a:pt x="17" y="29"/>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34" name="Freeform 1353"/>
            <p:cNvSpPr>
              <a:spLocks/>
            </p:cNvSpPr>
            <p:nvPr/>
          </p:nvSpPr>
          <p:spPr bwMode="auto">
            <a:xfrm>
              <a:off x="3500" y="2091"/>
              <a:ext cx="7" cy="11"/>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w 29"/>
                <a:gd name="T21" fmla="*/ 0 h 40"/>
                <a:gd name="T22" fmla="*/ 0 w 29"/>
                <a:gd name="T23" fmla="*/ 0 h 40"/>
                <a:gd name="T24" fmla="*/ 0 w 29"/>
                <a:gd name="T25" fmla="*/ 0 h 40"/>
                <a:gd name="T26" fmla="*/ 0 w 29"/>
                <a:gd name="T27" fmla="*/ 0 h 40"/>
                <a:gd name="T28" fmla="*/ 0 w 29"/>
                <a:gd name="T29" fmla="*/ 0 h 40"/>
                <a:gd name="T30" fmla="*/ 0 w 29"/>
                <a:gd name="T31" fmla="*/ 0 h 40"/>
                <a:gd name="T32" fmla="*/ 0 w 29"/>
                <a:gd name="T33" fmla="*/ 0 h 40"/>
                <a:gd name="T34" fmla="*/ 0 w 29"/>
                <a:gd name="T35" fmla="*/ 0 h 40"/>
                <a:gd name="T36" fmla="*/ 0 w 29"/>
                <a:gd name="T37" fmla="*/ 0 h 40"/>
                <a:gd name="T38" fmla="*/ 0 w 29"/>
                <a:gd name="T39" fmla="*/ 0 h 40"/>
                <a:gd name="T40" fmla="*/ 0 w 29"/>
                <a:gd name="T41" fmla="*/ 0 h 40"/>
                <a:gd name="T42" fmla="*/ 0 w 29"/>
                <a:gd name="T43" fmla="*/ 0 h 40"/>
                <a:gd name="T44" fmla="*/ 0 w 29"/>
                <a:gd name="T45" fmla="*/ 0 h 40"/>
                <a:gd name="T46" fmla="*/ 0 w 29"/>
                <a:gd name="T47" fmla="*/ 0 h 40"/>
                <a:gd name="T48" fmla="*/ 0 w 29"/>
                <a:gd name="T49" fmla="*/ 0 h 40"/>
                <a:gd name="T50" fmla="*/ 0 w 29"/>
                <a:gd name="T51" fmla="*/ 0 h 40"/>
                <a:gd name="T52" fmla="*/ 0 w 29"/>
                <a:gd name="T53" fmla="*/ 0 h 40"/>
                <a:gd name="T54" fmla="*/ 0 w 29"/>
                <a:gd name="T55" fmla="*/ 0 h 40"/>
                <a:gd name="T56" fmla="*/ 0 w 29"/>
                <a:gd name="T57" fmla="*/ 0 h 40"/>
                <a:gd name="T58" fmla="*/ 0 w 29"/>
                <a:gd name="T59" fmla="*/ 0 h 40"/>
                <a:gd name="T60" fmla="*/ 0 w 29"/>
                <a:gd name="T61" fmla="*/ 0 h 40"/>
                <a:gd name="T62" fmla="*/ 0 w 29"/>
                <a:gd name="T63" fmla="*/ 0 h 40"/>
                <a:gd name="T64" fmla="*/ 0 w 29"/>
                <a:gd name="T65" fmla="*/ 0 h 40"/>
                <a:gd name="T66" fmla="*/ 0 w 29"/>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40">
                  <a:moveTo>
                    <a:pt x="29" y="4"/>
                  </a:moveTo>
                  <a:lnTo>
                    <a:pt x="26" y="6"/>
                  </a:lnTo>
                  <a:lnTo>
                    <a:pt x="23" y="7"/>
                  </a:lnTo>
                  <a:lnTo>
                    <a:pt x="19" y="7"/>
                  </a:lnTo>
                  <a:lnTo>
                    <a:pt x="15" y="8"/>
                  </a:lnTo>
                  <a:lnTo>
                    <a:pt x="12" y="8"/>
                  </a:lnTo>
                  <a:lnTo>
                    <a:pt x="9" y="10"/>
                  </a:lnTo>
                  <a:lnTo>
                    <a:pt x="7" y="13"/>
                  </a:lnTo>
                  <a:lnTo>
                    <a:pt x="7" y="18"/>
                  </a:lnTo>
                  <a:lnTo>
                    <a:pt x="6" y="21"/>
                  </a:lnTo>
                  <a:lnTo>
                    <a:pt x="7" y="25"/>
                  </a:lnTo>
                  <a:lnTo>
                    <a:pt x="8" y="27"/>
                  </a:lnTo>
                  <a:lnTo>
                    <a:pt x="12" y="29"/>
                  </a:lnTo>
                  <a:lnTo>
                    <a:pt x="14" y="31"/>
                  </a:lnTo>
                  <a:lnTo>
                    <a:pt x="17" y="33"/>
                  </a:lnTo>
                  <a:lnTo>
                    <a:pt x="19" y="35"/>
                  </a:lnTo>
                  <a:lnTo>
                    <a:pt x="21" y="38"/>
                  </a:lnTo>
                  <a:lnTo>
                    <a:pt x="17" y="40"/>
                  </a:lnTo>
                  <a:lnTo>
                    <a:pt x="13" y="39"/>
                  </a:lnTo>
                  <a:lnTo>
                    <a:pt x="8" y="35"/>
                  </a:lnTo>
                  <a:lnTo>
                    <a:pt x="5" y="32"/>
                  </a:lnTo>
                  <a:lnTo>
                    <a:pt x="2" y="27"/>
                  </a:lnTo>
                  <a:lnTo>
                    <a:pt x="1" y="22"/>
                  </a:lnTo>
                  <a:lnTo>
                    <a:pt x="0" y="16"/>
                  </a:lnTo>
                  <a:lnTo>
                    <a:pt x="1" y="13"/>
                  </a:lnTo>
                  <a:lnTo>
                    <a:pt x="3" y="8"/>
                  </a:lnTo>
                  <a:lnTo>
                    <a:pt x="7" y="4"/>
                  </a:lnTo>
                  <a:lnTo>
                    <a:pt x="9" y="2"/>
                  </a:lnTo>
                  <a:lnTo>
                    <a:pt x="13" y="1"/>
                  </a:lnTo>
                  <a:lnTo>
                    <a:pt x="18" y="0"/>
                  </a:lnTo>
                  <a:lnTo>
                    <a:pt x="21" y="0"/>
                  </a:lnTo>
                  <a:lnTo>
                    <a:pt x="25" y="1"/>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35" name="Freeform 1354"/>
            <p:cNvSpPr>
              <a:spLocks/>
            </p:cNvSpPr>
            <p:nvPr/>
          </p:nvSpPr>
          <p:spPr bwMode="auto">
            <a:xfrm>
              <a:off x="3479" y="2082"/>
              <a:ext cx="8" cy="13"/>
            </a:xfrm>
            <a:custGeom>
              <a:avLst/>
              <a:gdLst>
                <a:gd name="T0" fmla="*/ 0 w 34"/>
                <a:gd name="T1" fmla="*/ 0 h 50"/>
                <a:gd name="T2" fmla="*/ 0 w 34"/>
                <a:gd name="T3" fmla="*/ 0 h 50"/>
                <a:gd name="T4" fmla="*/ 0 w 34"/>
                <a:gd name="T5" fmla="*/ 0 h 50"/>
                <a:gd name="T6" fmla="*/ 0 w 34"/>
                <a:gd name="T7" fmla="*/ 0 h 50"/>
                <a:gd name="T8" fmla="*/ 0 w 34"/>
                <a:gd name="T9" fmla="*/ 0 h 50"/>
                <a:gd name="T10" fmla="*/ 0 w 34"/>
                <a:gd name="T11" fmla="*/ 0 h 50"/>
                <a:gd name="T12" fmla="*/ 0 w 34"/>
                <a:gd name="T13" fmla="*/ 0 h 50"/>
                <a:gd name="T14" fmla="*/ 0 w 34"/>
                <a:gd name="T15" fmla="*/ 0 h 50"/>
                <a:gd name="T16" fmla="*/ 0 w 34"/>
                <a:gd name="T17" fmla="*/ 0 h 50"/>
                <a:gd name="T18" fmla="*/ 0 w 34"/>
                <a:gd name="T19" fmla="*/ 0 h 50"/>
                <a:gd name="T20" fmla="*/ 0 w 34"/>
                <a:gd name="T21" fmla="*/ 0 h 50"/>
                <a:gd name="T22" fmla="*/ 0 w 34"/>
                <a:gd name="T23" fmla="*/ 0 h 50"/>
                <a:gd name="T24" fmla="*/ 0 w 34"/>
                <a:gd name="T25" fmla="*/ 0 h 50"/>
                <a:gd name="T26" fmla="*/ 0 w 34"/>
                <a:gd name="T27" fmla="*/ 0 h 50"/>
                <a:gd name="T28" fmla="*/ 0 w 34"/>
                <a:gd name="T29" fmla="*/ 0 h 50"/>
                <a:gd name="T30" fmla="*/ 0 w 34"/>
                <a:gd name="T31" fmla="*/ 0 h 50"/>
                <a:gd name="T32" fmla="*/ 0 w 34"/>
                <a:gd name="T33" fmla="*/ 0 h 50"/>
                <a:gd name="T34" fmla="*/ 0 w 34"/>
                <a:gd name="T35" fmla="*/ 0 h 50"/>
                <a:gd name="T36" fmla="*/ 0 w 34"/>
                <a:gd name="T37" fmla="*/ 0 h 50"/>
                <a:gd name="T38" fmla="*/ 0 w 34"/>
                <a:gd name="T39" fmla="*/ 0 h 50"/>
                <a:gd name="T40" fmla="*/ 0 w 34"/>
                <a:gd name="T41" fmla="*/ 0 h 50"/>
                <a:gd name="T42" fmla="*/ 0 w 34"/>
                <a:gd name="T43" fmla="*/ 0 h 50"/>
                <a:gd name="T44" fmla="*/ 0 w 34"/>
                <a:gd name="T45" fmla="*/ 0 h 50"/>
                <a:gd name="T46" fmla="*/ 0 w 34"/>
                <a:gd name="T47" fmla="*/ 0 h 50"/>
                <a:gd name="T48" fmla="*/ 0 w 34"/>
                <a:gd name="T49" fmla="*/ 0 h 50"/>
                <a:gd name="T50" fmla="*/ 0 w 34"/>
                <a:gd name="T51" fmla="*/ 0 h 50"/>
                <a:gd name="T52" fmla="*/ 0 w 34"/>
                <a:gd name="T53" fmla="*/ 0 h 50"/>
                <a:gd name="T54" fmla="*/ 0 w 34"/>
                <a:gd name="T55" fmla="*/ 0 h 50"/>
                <a:gd name="T56" fmla="*/ 0 w 34"/>
                <a:gd name="T57" fmla="*/ 0 h 50"/>
                <a:gd name="T58" fmla="*/ 0 w 34"/>
                <a:gd name="T59" fmla="*/ 0 h 50"/>
                <a:gd name="T60" fmla="*/ 0 w 34"/>
                <a:gd name="T61" fmla="*/ 0 h 50"/>
                <a:gd name="T62" fmla="*/ 0 w 34"/>
                <a:gd name="T63" fmla="*/ 0 h 50"/>
                <a:gd name="T64" fmla="*/ 0 w 34"/>
                <a:gd name="T65" fmla="*/ 0 h 50"/>
                <a:gd name="T66" fmla="*/ 0 w 34"/>
                <a:gd name="T67" fmla="*/ 0 h 50"/>
                <a:gd name="T68" fmla="*/ 0 w 34"/>
                <a:gd name="T69" fmla="*/ 0 h 50"/>
                <a:gd name="T70" fmla="*/ 0 w 34"/>
                <a:gd name="T71" fmla="*/ 0 h 50"/>
                <a:gd name="T72" fmla="*/ 0 w 34"/>
                <a:gd name="T73" fmla="*/ 0 h 50"/>
                <a:gd name="T74" fmla="*/ 0 w 34"/>
                <a:gd name="T75" fmla="*/ 0 h 50"/>
                <a:gd name="T76" fmla="*/ 0 w 34"/>
                <a:gd name="T77" fmla="*/ 0 h 50"/>
                <a:gd name="T78" fmla="*/ 0 w 34"/>
                <a:gd name="T79" fmla="*/ 0 h 50"/>
                <a:gd name="T80" fmla="*/ 0 w 34"/>
                <a:gd name="T81" fmla="*/ 0 h 50"/>
                <a:gd name="T82" fmla="*/ 0 w 34"/>
                <a:gd name="T83" fmla="*/ 0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50">
                  <a:moveTo>
                    <a:pt x="34" y="32"/>
                  </a:moveTo>
                  <a:lnTo>
                    <a:pt x="34" y="37"/>
                  </a:lnTo>
                  <a:lnTo>
                    <a:pt x="32" y="43"/>
                  </a:lnTo>
                  <a:lnTo>
                    <a:pt x="30" y="46"/>
                  </a:lnTo>
                  <a:lnTo>
                    <a:pt x="26" y="50"/>
                  </a:lnTo>
                  <a:lnTo>
                    <a:pt x="26" y="45"/>
                  </a:lnTo>
                  <a:lnTo>
                    <a:pt x="26" y="43"/>
                  </a:lnTo>
                  <a:lnTo>
                    <a:pt x="26" y="39"/>
                  </a:lnTo>
                  <a:lnTo>
                    <a:pt x="26" y="36"/>
                  </a:lnTo>
                  <a:lnTo>
                    <a:pt x="26" y="32"/>
                  </a:lnTo>
                  <a:lnTo>
                    <a:pt x="25" y="28"/>
                  </a:lnTo>
                  <a:lnTo>
                    <a:pt x="25" y="26"/>
                  </a:lnTo>
                  <a:lnTo>
                    <a:pt x="24" y="24"/>
                  </a:lnTo>
                  <a:lnTo>
                    <a:pt x="23" y="20"/>
                  </a:lnTo>
                  <a:lnTo>
                    <a:pt x="22" y="16"/>
                  </a:lnTo>
                  <a:lnTo>
                    <a:pt x="19" y="14"/>
                  </a:lnTo>
                  <a:lnTo>
                    <a:pt x="18" y="13"/>
                  </a:lnTo>
                  <a:lnTo>
                    <a:pt x="16" y="9"/>
                  </a:lnTo>
                  <a:lnTo>
                    <a:pt x="13" y="8"/>
                  </a:lnTo>
                  <a:lnTo>
                    <a:pt x="10" y="7"/>
                  </a:lnTo>
                  <a:lnTo>
                    <a:pt x="7" y="6"/>
                  </a:lnTo>
                  <a:lnTo>
                    <a:pt x="4" y="4"/>
                  </a:lnTo>
                  <a:lnTo>
                    <a:pt x="0" y="3"/>
                  </a:lnTo>
                  <a:lnTo>
                    <a:pt x="0" y="2"/>
                  </a:lnTo>
                  <a:lnTo>
                    <a:pt x="0" y="1"/>
                  </a:lnTo>
                  <a:lnTo>
                    <a:pt x="2" y="0"/>
                  </a:lnTo>
                  <a:lnTo>
                    <a:pt x="6" y="0"/>
                  </a:lnTo>
                  <a:lnTo>
                    <a:pt x="8" y="0"/>
                  </a:lnTo>
                  <a:lnTo>
                    <a:pt x="12" y="1"/>
                  </a:lnTo>
                  <a:lnTo>
                    <a:pt x="14" y="2"/>
                  </a:lnTo>
                  <a:lnTo>
                    <a:pt x="17" y="3"/>
                  </a:lnTo>
                  <a:lnTo>
                    <a:pt x="20" y="6"/>
                  </a:lnTo>
                  <a:lnTo>
                    <a:pt x="23" y="8"/>
                  </a:lnTo>
                  <a:lnTo>
                    <a:pt x="24" y="10"/>
                  </a:lnTo>
                  <a:lnTo>
                    <a:pt x="26" y="14"/>
                  </a:lnTo>
                  <a:lnTo>
                    <a:pt x="28" y="16"/>
                  </a:lnTo>
                  <a:lnTo>
                    <a:pt x="30" y="20"/>
                  </a:lnTo>
                  <a:lnTo>
                    <a:pt x="31" y="22"/>
                  </a:lnTo>
                  <a:lnTo>
                    <a:pt x="32" y="26"/>
                  </a:lnTo>
                  <a:lnTo>
                    <a:pt x="34" y="28"/>
                  </a:lnTo>
                  <a:lnTo>
                    <a:pt x="3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36" name="Freeform 1355"/>
            <p:cNvSpPr>
              <a:spLocks/>
            </p:cNvSpPr>
            <p:nvPr/>
          </p:nvSpPr>
          <p:spPr bwMode="auto">
            <a:xfrm>
              <a:off x="3460" y="2091"/>
              <a:ext cx="28" cy="23"/>
            </a:xfrm>
            <a:custGeom>
              <a:avLst/>
              <a:gdLst>
                <a:gd name="T0" fmla="*/ 0 w 115"/>
                <a:gd name="T1" fmla="*/ 0 h 93"/>
                <a:gd name="T2" fmla="*/ 0 w 115"/>
                <a:gd name="T3" fmla="*/ 0 h 93"/>
                <a:gd name="T4" fmla="*/ 0 w 115"/>
                <a:gd name="T5" fmla="*/ 0 h 93"/>
                <a:gd name="T6" fmla="*/ 0 w 115"/>
                <a:gd name="T7" fmla="*/ 0 h 93"/>
                <a:gd name="T8" fmla="*/ 0 w 115"/>
                <a:gd name="T9" fmla="*/ 0 h 93"/>
                <a:gd name="T10" fmla="*/ 0 w 115"/>
                <a:gd name="T11" fmla="*/ 0 h 93"/>
                <a:gd name="T12" fmla="*/ 0 w 115"/>
                <a:gd name="T13" fmla="*/ 0 h 93"/>
                <a:gd name="T14" fmla="*/ 0 w 115"/>
                <a:gd name="T15" fmla="*/ 0 h 93"/>
                <a:gd name="T16" fmla="*/ 0 w 115"/>
                <a:gd name="T17" fmla="*/ 0 h 93"/>
                <a:gd name="T18" fmla="*/ 0 w 115"/>
                <a:gd name="T19" fmla="*/ 0 h 93"/>
                <a:gd name="T20" fmla="*/ 0 w 115"/>
                <a:gd name="T21" fmla="*/ 0 h 93"/>
                <a:gd name="T22" fmla="*/ 0 w 115"/>
                <a:gd name="T23" fmla="*/ 0 h 93"/>
                <a:gd name="T24" fmla="*/ 0 w 115"/>
                <a:gd name="T25" fmla="*/ 0 h 93"/>
                <a:gd name="T26" fmla="*/ 0 w 115"/>
                <a:gd name="T27" fmla="*/ 0 h 93"/>
                <a:gd name="T28" fmla="*/ 0 w 115"/>
                <a:gd name="T29" fmla="*/ 0 h 93"/>
                <a:gd name="T30" fmla="*/ 0 w 115"/>
                <a:gd name="T31" fmla="*/ 0 h 93"/>
                <a:gd name="T32" fmla="*/ 0 w 115"/>
                <a:gd name="T33" fmla="*/ 0 h 93"/>
                <a:gd name="T34" fmla="*/ 0 w 115"/>
                <a:gd name="T35" fmla="*/ 0 h 93"/>
                <a:gd name="T36" fmla="*/ 0 w 115"/>
                <a:gd name="T37" fmla="*/ 0 h 93"/>
                <a:gd name="T38" fmla="*/ 0 w 115"/>
                <a:gd name="T39" fmla="*/ 0 h 93"/>
                <a:gd name="T40" fmla="*/ 0 w 115"/>
                <a:gd name="T41" fmla="*/ 0 h 93"/>
                <a:gd name="T42" fmla="*/ 0 w 115"/>
                <a:gd name="T43" fmla="*/ 0 h 93"/>
                <a:gd name="T44" fmla="*/ 0 w 115"/>
                <a:gd name="T45" fmla="*/ 0 h 93"/>
                <a:gd name="T46" fmla="*/ 0 w 115"/>
                <a:gd name="T47" fmla="*/ 0 h 93"/>
                <a:gd name="T48" fmla="*/ 0 w 115"/>
                <a:gd name="T49" fmla="*/ 0 h 93"/>
                <a:gd name="T50" fmla="*/ 0 w 115"/>
                <a:gd name="T51" fmla="*/ 0 h 93"/>
                <a:gd name="T52" fmla="*/ 0 w 115"/>
                <a:gd name="T53" fmla="*/ 0 h 93"/>
                <a:gd name="T54" fmla="*/ 0 w 115"/>
                <a:gd name="T55" fmla="*/ 0 h 93"/>
                <a:gd name="T56" fmla="*/ 0 w 115"/>
                <a:gd name="T57" fmla="*/ 0 h 93"/>
                <a:gd name="T58" fmla="*/ 0 w 115"/>
                <a:gd name="T59" fmla="*/ 0 h 93"/>
                <a:gd name="T60" fmla="*/ 0 w 115"/>
                <a:gd name="T61" fmla="*/ 0 h 93"/>
                <a:gd name="T62" fmla="*/ 0 w 115"/>
                <a:gd name="T63" fmla="*/ 0 h 93"/>
                <a:gd name="T64" fmla="*/ 0 w 115"/>
                <a:gd name="T65" fmla="*/ 0 h 93"/>
                <a:gd name="T66" fmla="*/ 0 w 115"/>
                <a:gd name="T67" fmla="*/ 0 h 93"/>
                <a:gd name="T68" fmla="*/ 0 w 115"/>
                <a:gd name="T69" fmla="*/ 0 h 93"/>
                <a:gd name="T70" fmla="*/ 0 w 115"/>
                <a:gd name="T71" fmla="*/ 0 h 93"/>
                <a:gd name="T72" fmla="*/ 0 w 115"/>
                <a:gd name="T73" fmla="*/ 0 h 93"/>
                <a:gd name="T74" fmla="*/ 0 w 115"/>
                <a:gd name="T75" fmla="*/ 0 h 93"/>
                <a:gd name="T76" fmla="*/ 0 w 115"/>
                <a:gd name="T77" fmla="*/ 0 h 93"/>
                <a:gd name="T78" fmla="*/ 0 w 115"/>
                <a:gd name="T79" fmla="*/ 0 h 93"/>
                <a:gd name="T80" fmla="*/ 0 w 115"/>
                <a:gd name="T81" fmla="*/ 0 h 93"/>
                <a:gd name="T82" fmla="*/ 0 w 115"/>
                <a:gd name="T83" fmla="*/ 0 h 93"/>
                <a:gd name="T84" fmla="*/ 0 w 115"/>
                <a:gd name="T85" fmla="*/ 0 h 93"/>
                <a:gd name="T86" fmla="*/ 0 w 115"/>
                <a:gd name="T87" fmla="*/ 0 h 93"/>
                <a:gd name="T88" fmla="*/ 0 w 115"/>
                <a:gd name="T89" fmla="*/ 0 h 93"/>
                <a:gd name="T90" fmla="*/ 0 w 115"/>
                <a:gd name="T91" fmla="*/ 0 h 93"/>
                <a:gd name="T92" fmla="*/ 0 w 115"/>
                <a:gd name="T93" fmla="*/ 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93">
                  <a:moveTo>
                    <a:pt x="115" y="35"/>
                  </a:moveTo>
                  <a:lnTo>
                    <a:pt x="115" y="39"/>
                  </a:lnTo>
                  <a:lnTo>
                    <a:pt x="113" y="43"/>
                  </a:lnTo>
                  <a:lnTo>
                    <a:pt x="110" y="48"/>
                  </a:lnTo>
                  <a:lnTo>
                    <a:pt x="107" y="52"/>
                  </a:lnTo>
                  <a:lnTo>
                    <a:pt x="103" y="55"/>
                  </a:lnTo>
                  <a:lnTo>
                    <a:pt x="101" y="59"/>
                  </a:lnTo>
                  <a:lnTo>
                    <a:pt x="98" y="64"/>
                  </a:lnTo>
                  <a:lnTo>
                    <a:pt x="98" y="70"/>
                  </a:lnTo>
                  <a:lnTo>
                    <a:pt x="95" y="73"/>
                  </a:lnTo>
                  <a:lnTo>
                    <a:pt x="90" y="78"/>
                  </a:lnTo>
                  <a:lnTo>
                    <a:pt x="86" y="82"/>
                  </a:lnTo>
                  <a:lnTo>
                    <a:pt x="82" y="85"/>
                  </a:lnTo>
                  <a:lnTo>
                    <a:pt x="76" y="88"/>
                  </a:lnTo>
                  <a:lnTo>
                    <a:pt x="71" y="89"/>
                  </a:lnTo>
                  <a:lnTo>
                    <a:pt x="65" y="89"/>
                  </a:lnTo>
                  <a:lnTo>
                    <a:pt x="59" y="89"/>
                  </a:lnTo>
                  <a:lnTo>
                    <a:pt x="54" y="90"/>
                  </a:lnTo>
                  <a:lnTo>
                    <a:pt x="48" y="91"/>
                  </a:lnTo>
                  <a:lnTo>
                    <a:pt x="43" y="93"/>
                  </a:lnTo>
                  <a:lnTo>
                    <a:pt x="37" y="93"/>
                  </a:lnTo>
                  <a:lnTo>
                    <a:pt x="33" y="91"/>
                  </a:lnTo>
                  <a:lnTo>
                    <a:pt x="28" y="90"/>
                  </a:lnTo>
                  <a:lnTo>
                    <a:pt x="22" y="88"/>
                  </a:lnTo>
                  <a:lnTo>
                    <a:pt x="18" y="85"/>
                  </a:lnTo>
                  <a:lnTo>
                    <a:pt x="14" y="82"/>
                  </a:lnTo>
                  <a:lnTo>
                    <a:pt x="10" y="78"/>
                  </a:lnTo>
                  <a:lnTo>
                    <a:pt x="6" y="73"/>
                  </a:lnTo>
                  <a:lnTo>
                    <a:pt x="4" y="70"/>
                  </a:lnTo>
                  <a:lnTo>
                    <a:pt x="2" y="64"/>
                  </a:lnTo>
                  <a:lnTo>
                    <a:pt x="0" y="59"/>
                  </a:lnTo>
                  <a:lnTo>
                    <a:pt x="0" y="53"/>
                  </a:lnTo>
                  <a:lnTo>
                    <a:pt x="3" y="48"/>
                  </a:lnTo>
                  <a:lnTo>
                    <a:pt x="4" y="46"/>
                  </a:lnTo>
                  <a:lnTo>
                    <a:pt x="6" y="45"/>
                  </a:lnTo>
                  <a:lnTo>
                    <a:pt x="6" y="49"/>
                  </a:lnTo>
                  <a:lnTo>
                    <a:pt x="8" y="54"/>
                  </a:lnTo>
                  <a:lnTo>
                    <a:pt x="9" y="59"/>
                  </a:lnTo>
                  <a:lnTo>
                    <a:pt x="10" y="65"/>
                  </a:lnTo>
                  <a:lnTo>
                    <a:pt x="11" y="70"/>
                  </a:lnTo>
                  <a:lnTo>
                    <a:pt x="14" y="75"/>
                  </a:lnTo>
                  <a:lnTo>
                    <a:pt x="15" y="76"/>
                  </a:lnTo>
                  <a:lnTo>
                    <a:pt x="17" y="78"/>
                  </a:lnTo>
                  <a:lnTo>
                    <a:pt x="19" y="79"/>
                  </a:lnTo>
                  <a:lnTo>
                    <a:pt x="23" y="81"/>
                  </a:lnTo>
                  <a:lnTo>
                    <a:pt x="28" y="84"/>
                  </a:lnTo>
                  <a:lnTo>
                    <a:pt x="34" y="85"/>
                  </a:lnTo>
                  <a:lnTo>
                    <a:pt x="40" y="85"/>
                  </a:lnTo>
                  <a:lnTo>
                    <a:pt x="46" y="85"/>
                  </a:lnTo>
                  <a:lnTo>
                    <a:pt x="48" y="84"/>
                  </a:lnTo>
                  <a:lnTo>
                    <a:pt x="52" y="83"/>
                  </a:lnTo>
                  <a:lnTo>
                    <a:pt x="54" y="82"/>
                  </a:lnTo>
                  <a:lnTo>
                    <a:pt x="58" y="82"/>
                  </a:lnTo>
                  <a:lnTo>
                    <a:pt x="60" y="82"/>
                  </a:lnTo>
                  <a:lnTo>
                    <a:pt x="64" y="82"/>
                  </a:lnTo>
                  <a:lnTo>
                    <a:pt x="67" y="82"/>
                  </a:lnTo>
                  <a:lnTo>
                    <a:pt x="70" y="83"/>
                  </a:lnTo>
                  <a:lnTo>
                    <a:pt x="75" y="82"/>
                  </a:lnTo>
                  <a:lnTo>
                    <a:pt x="80" y="79"/>
                  </a:lnTo>
                  <a:lnTo>
                    <a:pt x="84" y="75"/>
                  </a:lnTo>
                  <a:lnTo>
                    <a:pt x="88" y="71"/>
                  </a:lnTo>
                  <a:lnTo>
                    <a:pt x="90" y="66"/>
                  </a:lnTo>
                  <a:lnTo>
                    <a:pt x="94" y="63"/>
                  </a:lnTo>
                  <a:lnTo>
                    <a:pt x="95" y="58"/>
                  </a:lnTo>
                  <a:lnTo>
                    <a:pt x="98" y="53"/>
                  </a:lnTo>
                  <a:lnTo>
                    <a:pt x="101" y="51"/>
                  </a:lnTo>
                  <a:lnTo>
                    <a:pt x="103" y="48"/>
                  </a:lnTo>
                  <a:lnTo>
                    <a:pt x="104" y="46"/>
                  </a:lnTo>
                  <a:lnTo>
                    <a:pt x="107" y="42"/>
                  </a:lnTo>
                  <a:lnTo>
                    <a:pt x="108" y="40"/>
                  </a:lnTo>
                  <a:lnTo>
                    <a:pt x="108" y="36"/>
                  </a:lnTo>
                  <a:lnTo>
                    <a:pt x="108" y="33"/>
                  </a:lnTo>
                  <a:lnTo>
                    <a:pt x="109" y="30"/>
                  </a:lnTo>
                  <a:lnTo>
                    <a:pt x="108" y="27"/>
                  </a:lnTo>
                  <a:lnTo>
                    <a:pt x="107" y="23"/>
                  </a:lnTo>
                  <a:lnTo>
                    <a:pt x="106" y="20"/>
                  </a:lnTo>
                  <a:lnTo>
                    <a:pt x="106" y="16"/>
                  </a:lnTo>
                  <a:lnTo>
                    <a:pt x="103" y="14"/>
                  </a:lnTo>
                  <a:lnTo>
                    <a:pt x="101" y="10"/>
                  </a:lnTo>
                  <a:lnTo>
                    <a:pt x="100" y="8"/>
                  </a:lnTo>
                  <a:lnTo>
                    <a:pt x="97" y="6"/>
                  </a:lnTo>
                  <a:lnTo>
                    <a:pt x="96" y="3"/>
                  </a:lnTo>
                  <a:lnTo>
                    <a:pt x="96" y="0"/>
                  </a:lnTo>
                  <a:lnTo>
                    <a:pt x="100" y="0"/>
                  </a:lnTo>
                  <a:lnTo>
                    <a:pt x="103" y="2"/>
                  </a:lnTo>
                  <a:lnTo>
                    <a:pt x="107" y="5"/>
                  </a:lnTo>
                  <a:lnTo>
                    <a:pt x="109" y="10"/>
                  </a:lnTo>
                  <a:lnTo>
                    <a:pt x="112" y="14"/>
                  </a:lnTo>
                  <a:lnTo>
                    <a:pt x="113" y="18"/>
                  </a:lnTo>
                  <a:lnTo>
                    <a:pt x="113" y="22"/>
                  </a:lnTo>
                  <a:lnTo>
                    <a:pt x="114" y="27"/>
                  </a:lnTo>
                  <a:lnTo>
                    <a:pt x="114" y="30"/>
                  </a:lnTo>
                  <a:lnTo>
                    <a:pt x="11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37" name="Freeform 1356"/>
            <p:cNvSpPr>
              <a:spLocks/>
            </p:cNvSpPr>
            <p:nvPr/>
          </p:nvSpPr>
          <p:spPr bwMode="auto">
            <a:xfrm>
              <a:off x="3459" y="2094"/>
              <a:ext cx="8" cy="13"/>
            </a:xfrm>
            <a:custGeom>
              <a:avLst/>
              <a:gdLst>
                <a:gd name="T0" fmla="*/ 0 w 34"/>
                <a:gd name="T1" fmla="*/ 0 h 53"/>
                <a:gd name="T2" fmla="*/ 0 w 34"/>
                <a:gd name="T3" fmla="*/ 0 h 53"/>
                <a:gd name="T4" fmla="*/ 0 w 34"/>
                <a:gd name="T5" fmla="*/ 0 h 53"/>
                <a:gd name="T6" fmla="*/ 0 w 34"/>
                <a:gd name="T7" fmla="*/ 0 h 53"/>
                <a:gd name="T8" fmla="*/ 0 w 34"/>
                <a:gd name="T9" fmla="*/ 0 h 53"/>
                <a:gd name="T10" fmla="*/ 0 w 34"/>
                <a:gd name="T11" fmla="*/ 0 h 53"/>
                <a:gd name="T12" fmla="*/ 0 w 34"/>
                <a:gd name="T13" fmla="*/ 0 h 53"/>
                <a:gd name="T14" fmla="*/ 0 w 34"/>
                <a:gd name="T15" fmla="*/ 0 h 53"/>
                <a:gd name="T16" fmla="*/ 0 w 34"/>
                <a:gd name="T17" fmla="*/ 0 h 53"/>
                <a:gd name="T18" fmla="*/ 0 w 34"/>
                <a:gd name="T19" fmla="*/ 0 h 53"/>
                <a:gd name="T20" fmla="*/ 0 w 34"/>
                <a:gd name="T21" fmla="*/ 0 h 53"/>
                <a:gd name="T22" fmla="*/ 0 w 34"/>
                <a:gd name="T23" fmla="*/ 0 h 53"/>
                <a:gd name="T24" fmla="*/ 0 w 34"/>
                <a:gd name="T25" fmla="*/ 0 h 53"/>
                <a:gd name="T26" fmla="*/ 0 w 34"/>
                <a:gd name="T27" fmla="*/ 0 h 53"/>
                <a:gd name="T28" fmla="*/ 0 w 34"/>
                <a:gd name="T29" fmla="*/ 0 h 53"/>
                <a:gd name="T30" fmla="*/ 0 w 34"/>
                <a:gd name="T31" fmla="*/ 0 h 53"/>
                <a:gd name="T32" fmla="*/ 0 w 34"/>
                <a:gd name="T33" fmla="*/ 0 h 53"/>
                <a:gd name="T34" fmla="*/ 0 w 34"/>
                <a:gd name="T35" fmla="*/ 0 h 53"/>
                <a:gd name="T36" fmla="*/ 0 w 34"/>
                <a:gd name="T37" fmla="*/ 0 h 53"/>
                <a:gd name="T38" fmla="*/ 0 w 34"/>
                <a:gd name="T39" fmla="*/ 0 h 53"/>
                <a:gd name="T40" fmla="*/ 0 w 34"/>
                <a:gd name="T41" fmla="*/ 0 h 53"/>
                <a:gd name="T42" fmla="*/ 0 w 34"/>
                <a:gd name="T43" fmla="*/ 0 h 53"/>
                <a:gd name="T44" fmla="*/ 0 w 34"/>
                <a:gd name="T45" fmla="*/ 0 h 53"/>
                <a:gd name="T46" fmla="*/ 0 w 34"/>
                <a:gd name="T47" fmla="*/ 0 h 53"/>
                <a:gd name="T48" fmla="*/ 0 w 34"/>
                <a:gd name="T49" fmla="*/ 0 h 53"/>
                <a:gd name="T50" fmla="*/ 0 w 34"/>
                <a:gd name="T51" fmla="*/ 0 h 53"/>
                <a:gd name="T52" fmla="*/ 0 w 34"/>
                <a:gd name="T53" fmla="*/ 0 h 53"/>
                <a:gd name="T54" fmla="*/ 0 w 34"/>
                <a:gd name="T55" fmla="*/ 0 h 53"/>
                <a:gd name="T56" fmla="*/ 0 w 34"/>
                <a:gd name="T57" fmla="*/ 0 h 53"/>
                <a:gd name="T58" fmla="*/ 0 w 34"/>
                <a:gd name="T59" fmla="*/ 0 h 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 h="53">
                  <a:moveTo>
                    <a:pt x="34" y="52"/>
                  </a:moveTo>
                  <a:lnTo>
                    <a:pt x="30" y="53"/>
                  </a:lnTo>
                  <a:lnTo>
                    <a:pt x="25" y="53"/>
                  </a:lnTo>
                  <a:lnTo>
                    <a:pt x="20" y="51"/>
                  </a:lnTo>
                  <a:lnTo>
                    <a:pt x="15" y="47"/>
                  </a:lnTo>
                  <a:lnTo>
                    <a:pt x="11" y="42"/>
                  </a:lnTo>
                  <a:lnTo>
                    <a:pt x="7" y="39"/>
                  </a:lnTo>
                  <a:lnTo>
                    <a:pt x="3" y="34"/>
                  </a:lnTo>
                  <a:lnTo>
                    <a:pt x="2" y="29"/>
                  </a:lnTo>
                  <a:lnTo>
                    <a:pt x="1" y="25"/>
                  </a:lnTo>
                  <a:lnTo>
                    <a:pt x="1" y="21"/>
                  </a:lnTo>
                  <a:lnTo>
                    <a:pt x="0" y="16"/>
                  </a:lnTo>
                  <a:lnTo>
                    <a:pt x="0" y="12"/>
                  </a:lnTo>
                  <a:lnTo>
                    <a:pt x="0" y="8"/>
                  </a:lnTo>
                  <a:lnTo>
                    <a:pt x="1" y="4"/>
                  </a:lnTo>
                  <a:lnTo>
                    <a:pt x="3" y="2"/>
                  </a:lnTo>
                  <a:lnTo>
                    <a:pt x="8" y="0"/>
                  </a:lnTo>
                  <a:lnTo>
                    <a:pt x="7" y="5"/>
                  </a:lnTo>
                  <a:lnTo>
                    <a:pt x="7" y="10"/>
                  </a:lnTo>
                  <a:lnTo>
                    <a:pt x="7" y="16"/>
                  </a:lnTo>
                  <a:lnTo>
                    <a:pt x="7" y="21"/>
                  </a:lnTo>
                  <a:lnTo>
                    <a:pt x="7" y="25"/>
                  </a:lnTo>
                  <a:lnTo>
                    <a:pt x="9" y="31"/>
                  </a:lnTo>
                  <a:lnTo>
                    <a:pt x="12" y="36"/>
                  </a:lnTo>
                  <a:lnTo>
                    <a:pt x="17" y="41"/>
                  </a:lnTo>
                  <a:lnTo>
                    <a:pt x="20" y="45"/>
                  </a:lnTo>
                  <a:lnTo>
                    <a:pt x="25" y="47"/>
                  </a:lnTo>
                  <a:lnTo>
                    <a:pt x="30" y="48"/>
                  </a:lnTo>
                  <a:lnTo>
                    <a:pt x="3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38" name="Freeform 1357"/>
            <p:cNvSpPr>
              <a:spLocks/>
            </p:cNvSpPr>
            <p:nvPr/>
          </p:nvSpPr>
          <p:spPr bwMode="auto">
            <a:xfrm>
              <a:off x="3477" y="2095"/>
              <a:ext cx="4" cy="9"/>
            </a:xfrm>
            <a:custGeom>
              <a:avLst/>
              <a:gdLst>
                <a:gd name="T0" fmla="*/ 0 w 16"/>
                <a:gd name="T1" fmla="*/ 0 h 36"/>
                <a:gd name="T2" fmla="*/ 0 w 16"/>
                <a:gd name="T3" fmla="*/ 0 h 36"/>
                <a:gd name="T4" fmla="*/ 0 w 16"/>
                <a:gd name="T5" fmla="*/ 0 h 36"/>
                <a:gd name="T6" fmla="*/ 0 w 16"/>
                <a:gd name="T7" fmla="*/ 0 h 36"/>
                <a:gd name="T8" fmla="*/ 0 w 16"/>
                <a:gd name="T9" fmla="*/ 0 h 36"/>
                <a:gd name="T10" fmla="*/ 0 w 16"/>
                <a:gd name="T11" fmla="*/ 0 h 36"/>
                <a:gd name="T12" fmla="*/ 0 w 16"/>
                <a:gd name="T13" fmla="*/ 0 h 36"/>
                <a:gd name="T14" fmla="*/ 0 w 16"/>
                <a:gd name="T15" fmla="*/ 0 h 36"/>
                <a:gd name="T16" fmla="*/ 0 w 16"/>
                <a:gd name="T17" fmla="*/ 0 h 36"/>
                <a:gd name="T18" fmla="*/ 0 w 16"/>
                <a:gd name="T19" fmla="*/ 0 h 36"/>
                <a:gd name="T20" fmla="*/ 0 w 16"/>
                <a:gd name="T21" fmla="*/ 0 h 36"/>
                <a:gd name="T22" fmla="*/ 0 w 16"/>
                <a:gd name="T23" fmla="*/ 0 h 36"/>
                <a:gd name="T24" fmla="*/ 0 w 16"/>
                <a:gd name="T25" fmla="*/ 0 h 36"/>
                <a:gd name="T26" fmla="*/ 0 w 16"/>
                <a:gd name="T27" fmla="*/ 0 h 36"/>
                <a:gd name="T28" fmla="*/ 0 w 16"/>
                <a:gd name="T29" fmla="*/ 0 h 36"/>
                <a:gd name="T30" fmla="*/ 0 w 16"/>
                <a:gd name="T31" fmla="*/ 0 h 36"/>
                <a:gd name="T32" fmla="*/ 0 w 16"/>
                <a:gd name="T33" fmla="*/ 0 h 36"/>
                <a:gd name="T34" fmla="*/ 0 w 16"/>
                <a:gd name="T35" fmla="*/ 0 h 36"/>
                <a:gd name="T36" fmla="*/ 0 w 16"/>
                <a:gd name="T37" fmla="*/ 0 h 36"/>
                <a:gd name="T38" fmla="*/ 0 w 16"/>
                <a:gd name="T39" fmla="*/ 0 h 36"/>
                <a:gd name="T40" fmla="*/ 0 w 16"/>
                <a:gd name="T41" fmla="*/ 0 h 36"/>
                <a:gd name="T42" fmla="*/ 0 w 16"/>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36">
                  <a:moveTo>
                    <a:pt x="16" y="7"/>
                  </a:moveTo>
                  <a:lnTo>
                    <a:pt x="15" y="11"/>
                  </a:lnTo>
                  <a:lnTo>
                    <a:pt x="15" y="15"/>
                  </a:lnTo>
                  <a:lnTo>
                    <a:pt x="14" y="20"/>
                  </a:lnTo>
                  <a:lnTo>
                    <a:pt x="13" y="26"/>
                  </a:lnTo>
                  <a:lnTo>
                    <a:pt x="10" y="30"/>
                  </a:lnTo>
                  <a:lnTo>
                    <a:pt x="8" y="33"/>
                  </a:lnTo>
                  <a:lnTo>
                    <a:pt x="5" y="36"/>
                  </a:lnTo>
                  <a:lnTo>
                    <a:pt x="0" y="36"/>
                  </a:lnTo>
                  <a:lnTo>
                    <a:pt x="3" y="32"/>
                  </a:lnTo>
                  <a:lnTo>
                    <a:pt x="6" y="27"/>
                  </a:lnTo>
                  <a:lnTo>
                    <a:pt x="7" y="22"/>
                  </a:lnTo>
                  <a:lnTo>
                    <a:pt x="9" y="18"/>
                  </a:lnTo>
                  <a:lnTo>
                    <a:pt x="9" y="13"/>
                  </a:lnTo>
                  <a:lnTo>
                    <a:pt x="10" y="8"/>
                  </a:lnTo>
                  <a:lnTo>
                    <a:pt x="10" y="3"/>
                  </a:lnTo>
                  <a:lnTo>
                    <a:pt x="10" y="0"/>
                  </a:lnTo>
                  <a:lnTo>
                    <a:pt x="12" y="1"/>
                  </a:lnTo>
                  <a:lnTo>
                    <a:pt x="14" y="2"/>
                  </a:lnTo>
                  <a:lnTo>
                    <a:pt x="14" y="5"/>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39" name="Freeform 1358"/>
            <p:cNvSpPr>
              <a:spLocks/>
            </p:cNvSpPr>
            <p:nvPr/>
          </p:nvSpPr>
          <p:spPr bwMode="auto">
            <a:xfrm>
              <a:off x="3458" y="2079"/>
              <a:ext cx="22" cy="20"/>
            </a:xfrm>
            <a:custGeom>
              <a:avLst/>
              <a:gdLst>
                <a:gd name="T0" fmla="*/ 0 w 89"/>
                <a:gd name="T1" fmla="*/ 0 h 79"/>
                <a:gd name="T2" fmla="*/ 0 w 89"/>
                <a:gd name="T3" fmla="*/ 0 h 79"/>
                <a:gd name="T4" fmla="*/ 0 w 89"/>
                <a:gd name="T5" fmla="*/ 0 h 79"/>
                <a:gd name="T6" fmla="*/ 0 w 89"/>
                <a:gd name="T7" fmla="*/ 0 h 79"/>
                <a:gd name="T8" fmla="*/ 0 w 89"/>
                <a:gd name="T9" fmla="*/ 0 h 79"/>
                <a:gd name="T10" fmla="*/ 0 w 89"/>
                <a:gd name="T11" fmla="*/ 0 h 79"/>
                <a:gd name="T12" fmla="*/ 0 w 89"/>
                <a:gd name="T13" fmla="*/ 0 h 79"/>
                <a:gd name="T14" fmla="*/ 0 w 89"/>
                <a:gd name="T15" fmla="*/ 0 h 79"/>
                <a:gd name="T16" fmla="*/ 0 w 89"/>
                <a:gd name="T17" fmla="*/ 0 h 79"/>
                <a:gd name="T18" fmla="*/ 0 w 89"/>
                <a:gd name="T19" fmla="*/ 0 h 79"/>
                <a:gd name="T20" fmla="*/ 0 w 89"/>
                <a:gd name="T21" fmla="*/ 0 h 79"/>
                <a:gd name="T22" fmla="*/ 0 w 89"/>
                <a:gd name="T23" fmla="*/ 0 h 79"/>
                <a:gd name="T24" fmla="*/ 0 w 89"/>
                <a:gd name="T25" fmla="*/ 0 h 79"/>
                <a:gd name="T26" fmla="*/ 0 w 89"/>
                <a:gd name="T27" fmla="*/ 0 h 79"/>
                <a:gd name="T28" fmla="*/ 0 w 89"/>
                <a:gd name="T29" fmla="*/ 0 h 79"/>
                <a:gd name="T30" fmla="*/ 0 w 89"/>
                <a:gd name="T31" fmla="*/ 0 h 79"/>
                <a:gd name="T32" fmla="*/ 0 w 89"/>
                <a:gd name="T33" fmla="*/ 0 h 79"/>
                <a:gd name="T34" fmla="*/ 0 w 89"/>
                <a:gd name="T35" fmla="*/ 0 h 79"/>
                <a:gd name="T36" fmla="*/ 0 w 89"/>
                <a:gd name="T37" fmla="*/ 0 h 79"/>
                <a:gd name="T38" fmla="*/ 0 w 89"/>
                <a:gd name="T39" fmla="*/ 0 h 79"/>
                <a:gd name="T40" fmla="*/ 0 w 89"/>
                <a:gd name="T41" fmla="*/ 0 h 79"/>
                <a:gd name="T42" fmla="*/ 0 w 89"/>
                <a:gd name="T43" fmla="*/ 0 h 79"/>
                <a:gd name="T44" fmla="*/ 0 w 89"/>
                <a:gd name="T45" fmla="*/ 0 h 79"/>
                <a:gd name="T46" fmla="*/ 0 w 89"/>
                <a:gd name="T47" fmla="*/ 0 h 79"/>
                <a:gd name="T48" fmla="*/ 0 w 89"/>
                <a:gd name="T49" fmla="*/ 0 h 79"/>
                <a:gd name="T50" fmla="*/ 0 w 89"/>
                <a:gd name="T51" fmla="*/ 0 h 79"/>
                <a:gd name="T52" fmla="*/ 0 w 89"/>
                <a:gd name="T53" fmla="*/ 0 h 79"/>
                <a:gd name="T54" fmla="*/ 0 w 89"/>
                <a:gd name="T55" fmla="*/ 0 h 79"/>
                <a:gd name="T56" fmla="*/ 0 w 89"/>
                <a:gd name="T57" fmla="*/ 0 h 79"/>
                <a:gd name="T58" fmla="*/ 0 w 89"/>
                <a:gd name="T59" fmla="*/ 0 h 79"/>
                <a:gd name="T60" fmla="*/ 0 w 89"/>
                <a:gd name="T61" fmla="*/ 0 h 79"/>
                <a:gd name="T62" fmla="*/ 0 w 89"/>
                <a:gd name="T63" fmla="*/ 0 h 79"/>
                <a:gd name="T64" fmla="*/ 0 w 89"/>
                <a:gd name="T65" fmla="*/ 0 h 79"/>
                <a:gd name="T66" fmla="*/ 0 w 89"/>
                <a:gd name="T67" fmla="*/ 0 h 79"/>
                <a:gd name="T68" fmla="*/ 0 w 89"/>
                <a:gd name="T69" fmla="*/ 0 h 79"/>
                <a:gd name="T70" fmla="*/ 0 w 89"/>
                <a:gd name="T71" fmla="*/ 0 h 79"/>
                <a:gd name="T72" fmla="*/ 0 w 89"/>
                <a:gd name="T73" fmla="*/ 0 h 79"/>
                <a:gd name="T74" fmla="*/ 0 w 89"/>
                <a:gd name="T75" fmla="*/ 0 h 79"/>
                <a:gd name="T76" fmla="*/ 0 w 89"/>
                <a:gd name="T77" fmla="*/ 0 h 79"/>
                <a:gd name="T78" fmla="*/ 0 w 89"/>
                <a:gd name="T79" fmla="*/ 0 h 79"/>
                <a:gd name="T80" fmla="*/ 0 w 89"/>
                <a:gd name="T81" fmla="*/ 0 h 79"/>
                <a:gd name="T82" fmla="*/ 0 w 89"/>
                <a:gd name="T83" fmla="*/ 0 h 79"/>
                <a:gd name="T84" fmla="*/ 0 w 89"/>
                <a:gd name="T85" fmla="*/ 0 h 79"/>
                <a:gd name="T86" fmla="*/ 0 w 89"/>
                <a:gd name="T87" fmla="*/ 0 h 79"/>
                <a:gd name="T88" fmla="*/ 0 w 89"/>
                <a:gd name="T89" fmla="*/ 0 h 79"/>
                <a:gd name="T90" fmla="*/ 0 w 89"/>
                <a:gd name="T91" fmla="*/ 0 h 79"/>
                <a:gd name="T92" fmla="*/ 0 w 89"/>
                <a:gd name="T93" fmla="*/ 0 h 79"/>
                <a:gd name="T94" fmla="*/ 0 w 89"/>
                <a:gd name="T95" fmla="*/ 0 h 79"/>
                <a:gd name="T96" fmla="*/ 0 w 89"/>
                <a:gd name="T97" fmla="*/ 0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 h="79">
                  <a:moveTo>
                    <a:pt x="89" y="25"/>
                  </a:moveTo>
                  <a:lnTo>
                    <a:pt x="88" y="28"/>
                  </a:lnTo>
                  <a:lnTo>
                    <a:pt x="88" y="31"/>
                  </a:lnTo>
                  <a:lnTo>
                    <a:pt x="88" y="35"/>
                  </a:lnTo>
                  <a:lnTo>
                    <a:pt x="88" y="40"/>
                  </a:lnTo>
                  <a:lnTo>
                    <a:pt x="88" y="42"/>
                  </a:lnTo>
                  <a:lnTo>
                    <a:pt x="86" y="46"/>
                  </a:lnTo>
                  <a:lnTo>
                    <a:pt x="85" y="47"/>
                  </a:lnTo>
                  <a:lnTo>
                    <a:pt x="82" y="48"/>
                  </a:lnTo>
                  <a:lnTo>
                    <a:pt x="82" y="43"/>
                  </a:lnTo>
                  <a:lnTo>
                    <a:pt x="82" y="40"/>
                  </a:lnTo>
                  <a:lnTo>
                    <a:pt x="82" y="36"/>
                  </a:lnTo>
                  <a:lnTo>
                    <a:pt x="83" y="34"/>
                  </a:lnTo>
                  <a:lnTo>
                    <a:pt x="82" y="29"/>
                  </a:lnTo>
                  <a:lnTo>
                    <a:pt x="82" y="25"/>
                  </a:lnTo>
                  <a:lnTo>
                    <a:pt x="81" y="22"/>
                  </a:lnTo>
                  <a:lnTo>
                    <a:pt x="81" y="18"/>
                  </a:lnTo>
                  <a:lnTo>
                    <a:pt x="79" y="16"/>
                  </a:lnTo>
                  <a:lnTo>
                    <a:pt x="77" y="12"/>
                  </a:lnTo>
                  <a:lnTo>
                    <a:pt x="76" y="10"/>
                  </a:lnTo>
                  <a:lnTo>
                    <a:pt x="73" y="9"/>
                  </a:lnTo>
                  <a:lnTo>
                    <a:pt x="70" y="6"/>
                  </a:lnTo>
                  <a:lnTo>
                    <a:pt x="66" y="6"/>
                  </a:lnTo>
                  <a:lnTo>
                    <a:pt x="63" y="6"/>
                  </a:lnTo>
                  <a:lnTo>
                    <a:pt x="59" y="7"/>
                  </a:lnTo>
                  <a:lnTo>
                    <a:pt x="55" y="9"/>
                  </a:lnTo>
                  <a:lnTo>
                    <a:pt x="54" y="12"/>
                  </a:lnTo>
                  <a:lnTo>
                    <a:pt x="52" y="16"/>
                  </a:lnTo>
                  <a:lnTo>
                    <a:pt x="51" y="18"/>
                  </a:lnTo>
                  <a:lnTo>
                    <a:pt x="48" y="22"/>
                  </a:lnTo>
                  <a:lnTo>
                    <a:pt x="47" y="23"/>
                  </a:lnTo>
                  <a:lnTo>
                    <a:pt x="43" y="23"/>
                  </a:lnTo>
                  <a:lnTo>
                    <a:pt x="40" y="22"/>
                  </a:lnTo>
                  <a:lnTo>
                    <a:pt x="36" y="21"/>
                  </a:lnTo>
                  <a:lnTo>
                    <a:pt x="33" y="21"/>
                  </a:lnTo>
                  <a:lnTo>
                    <a:pt x="29" y="21"/>
                  </a:lnTo>
                  <a:lnTo>
                    <a:pt x="25" y="22"/>
                  </a:lnTo>
                  <a:lnTo>
                    <a:pt x="23" y="23"/>
                  </a:lnTo>
                  <a:lnTo>
                    <a:pt x="20" y="25"/>
                  </a:lnTo>
                  <a:lnTo>
                    <a:pt x="16" y="27"/>
                  </a:lnTo>
                  <a:lnTo>
                    <a:pt x="14" y="30"/>
                  </a:lnTo>
                  <a:lnTo>
                    <a:pt x="11" y="33"/>
                  </a:lnTo>
                  <a:lnTo>
                    <a:pt x="10" y="35"/>
                  </a:lnTo>
                  <a:lnTo>
                    <a:pt x="8" y="39"/>
                  </a:lnTo>
                  <a:lnTo>
                    <a:pt x="6" y="42"/>
                  </a:lnTo>
                  <a:lnTo>
                    <a:pt x="6" y="45"/>
                  </a:lnTo>
                  <a:lnTo>
                    <a:pt x="6" y="48"/>
                  </a:lnTo>
                  <a:lnTo>
                    <a:pt x="8" y="52"/>
                  </a:lnTo>
                  <a:lnTo>
                    <a:pt x="10" y="55"/>
                  </a:lnTo>
                  <a:lnTo>
                    <a:pt x="12" y="60"/>
                  </a:lnTo>
                  <a:lnTo>
                    <a:pt x="17" y="66"/>
                  </a:lnTo>
                  <a:lnTo>
                    <a:pt x="21" y="72"/>
                  </a:lnTo>
                  <a:lnTo>
                    <a:pt x="25" y="77"/>
                  </a:lnTo>
                  <a:lnTo>
                    <a:pt x="23" y="79"/>
                  </a:lnTo>
                  <a:lnTo>
                    <a:pt x="20" y="79"/>
                  </a:lnTo>
                  <a:lnTo>
                    <a:pt x="16" y="77"/>
                  </a:lnTo>
                  <a:lnTo>
                    <a:pt x="14" y="75"/>
                  </a:lnTo>
                  <a:lnTo>
                    <a:pt x="11" y="70"/>
                  </a:lnTo>
                  <a:lnTo>
                    <a:pt x="9" y="66"/>
                  </a:lnTo>
                  <a:lnTo>
                    <a:pt x="6" y="63"/>
                  </a:lnTo>
                  <a:lnTo>
                    <a:pt x="5" y="61"/>
                  </a:lnTo>
                  <a:lnTo>
                    <a:pt x="2" y="57"/>
                  </a:lnTo>
                  <a:lnTo>
                    <a:pt x="2" y="52"/>
                  </a:lnTo>
                  <a:lnTo>
                    <a:pt x="0" y="47"/>
                  </a:lnTo>
                  <a:lnTo>
                    <a:pt x="0" y="43"/>
                  </a:lnTo>
                  <a:lnTo>
                    <a:pt x="2" y="39"/>
                  </a:lnTo>
                  <a:lnTo>
                    <a:pt x="3" y="34"/>
                  </a:lnTo>
                  <a:lnTo>
                    <a:pt x="5" y="30"/>
                  </a:lnTo>
                  <a:lnTo>
                    <a:pt x="9" y="27"/>
                  </a:lnTo>
                  <a:lnTo>
                    <a:pt x="11" y="23"/>
                  </a:lnTo>
                  <a:lnTo>
                    <a:pt x="15" y="19"/>
                  </a:lnTo>
                  <a:lnTo>
                    <a:pt x="18" y="17"/>
                  </a:lnTo>
                  <a:lnTo>
                    <a:pt x="23" y="16"/>
                  </a:lnTo>
                  <a:lnTo>
                    <a:pt x="28" y="13"/>
                  </a:lnTo>
                  <a:lnTo>
                    <a:pt x="33" y="13"/>
                  </a:lnTo>
                  <a:lnTo>
                    <a:pt x="37" y="13"/>
                  </a:lnTo>
                  <a:lnTo>
                    <a:pt x="43" y="16"/>
                  </a:lnTo>
                  <a:lnTo>
                    <a:pt x="45" y="12"/>
                  </a:lnTo>
                  <a:lnTo>
                    <a:pt x="46" y="9"/>
                  </a:lnTo>
                  <a:lnTo>
                    <a:pt x="48" y="6"/>
                  </a:lnTo>
                  <a:lnTo>
                    <a:pt x="52" y="5"/>
                  </a:lnTo>
                  <a:lnTo>
                    <a:pt x="54" y="3"/>
                  </a:lnTo>
                  <a:lnTo>
                    <a:pt x="58" y="1"/>
                  </a:lnTo>
                  <a:lnTo>
                    <a:pt x="60" y="1"/>
                  </a:lnTo>
                  <a:lnTo>
                    <a:pt x="64" y="1"/>
                  </a:lnTo>
                  <a:lnTo>
                    <a:pt x="66" y="0"/>
                  </a:lnTo>
                  <a:lnTo>
                    <a:pt x="70" y="1"/>
                  </a:lnTo>
                  <a:lnTo>
                    <a:pt x="72" y="1"/>
                  </a:lnTo>
                  <a:lnTo>
                    <a:pt x="76" y="3"/>
                  </a:lnTo>
                  <a:lnTo>
                    <a:pt x="78" y="5"/>
                  </a:lnTo>
                  <a:lnTo>
                    <a:pt x="81" y="6"/>
                  </a:lnTo>
                  <a:lnTo>
                    <a:pt x="83" y="10"/>
                  </a:lnTo>
                  <a:lnTo>
                    <a:pt x="85" y="13"/>
                  </a:lnTo>
                  <a:lnTo>
                    <a:pt x="85" y="16"/>
                  </a:lnTo>
                  <a:lnTo>
                    <a:pt x="86" y="19"/>
                  </a:lnTo>
                  <a:lnTo>
                    <a:pt x="88" y="23"/>
                  </a:lnTo>
                  <a:lnTo>
                    <a:pt x="8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40" name="Freeform 1359"/>
            <p:cNvSpPr>
              <a:spLocks/>
            </p:cNvSpPr>
            <p:nvPr/>
          </p:nvSpPr>
          <p:spPr bwMode="auto">
            <a:xfrm>
              <a:off x="3471" y="2100"/>
              <a:ext cx="6" cy="9"/>
            </a:xfrm>
            <a:custGeom>
              <a:avLst/>
              <a:gdLst>
                <a:gd name="T0" fmla="*/ 0 w 24"/>
                <a:gd name="T1" fmla="*/ 0 h 36"/>
                <a:gd name="T2" fmla="*/ 0 w 24"/>
                <a:gd name="T3" fmla="*/ 0 h 36"/>
                <a:gd name="T4" fmla="*/ 0 w 24"/>
                <a:gd name="T5" fmla="*/ 0 h 36"/>
                <a:gd name="T6" fmla="*/ 0 w 24"/>
                <a:gd name="T7" fmla="*/ 0 h 36"/>
                <a:gd name="T8" fmla="*/ 0 w 24"/>
                <a:gd name="T9" fmla="*/ 0 h 36"/>
                <a:gd name="T10" fmla="*/ 0 w 24"/>
                <a:gd name="T11" fmla="*/ 0 h 36"/>
                <a:gd name="T12" fmla="*/ 0 w 24"/>
                <a:gd name="T13" fmla="*/ 0 h 36"/>
                <a:gd name="T14" fmla="*/ 0 w 24"/>
                <a:gd name="T15" fmla="*/ 0 h 36"/>
                <a:gd name="T16" fmla="*/ 0 w 24"/>
                <a:gd name="T17" fmla="*/ 0 h 36"/>
                <a:gd name="T18" fmla="*/ 0 w 24"/>
                <a:gd name="T19" fmla="*/ 0 h 36"/>
                <a:gd name="T20" fmla="*/ 0 w 24"/>
                <a:gd name="T21" fmla="*/ 0 h 36"/>
                <a:gd name="T22" fmla="*/ 0 w 24"/>
                <a:gd name="T23" fmla="*/ 0 h 36"/>
                <a:gd name="T24" fmla="*/ 0 w 24"/>
                <a:gd name="T25" fmla="*/ 0 h 36"/>
                <a:gd name="T26" fmla="*/ 0 w 24"/>
                <a:gd name="T27" fmla="*/ 0 h 36"/>
                <a:gd name="T28" fmla="*/ 0 w 24"/>
                <a:gd name="T29" fmla="*/ 0 h 36"/>
                <a:gd name="T30" fmla="*/ 0 w 24"/>
                <a:gd name="T31" fmla="*/ 0 h 36"/>
                <a:gd name="T32" fmla="*/ 0 w 24"/>
                <a:gd name="T33" fmla="*/ 0 h 36"/>
                <a:gd name="T34" fmla="*/ 0 w 24"/>
                <a:gd name="T35" fmla="*/ 0 h 36"/>
                <a:gd name="T36" fmla="*/ 0 w 24"/>
                <a:gd name="T37" fmla="*/ 0 h 36"/>
                <a:gd name="T38" fmla="*/ 0 w 24"/>
                <a:gd name="T39" fmla="*/ 0 h 36"/>
                <a:gd name="T40" fmla="*/ 0 w 24"/>
                <a:gd name="T41" fmla="*/ 0 h 36"/>
                <a:gd name="T42" fmla="*/ 0 w 24"/>
                <a:gd name="T43" fmla="*/ 0 h 36"/>
                <a:gd name="T44" fmla="*/ 0 w 24"/>
                <a:gd name="T45" fmla="*/ 0 h 36"/>
                <a:gd name="T46" fmla="*/ 0 w 24"/>
                <a:gd name="T47" fmla="*/ 0 h 36"/>
                <a:gd name="T48" fmla="*/ 0 w 24"/>
                <a:gd name="T49" fmla="*/ 0 h 36"/>
                <a:gd name="T50" fmla="*/ 0 w 24"/>
                <a:gd name="T51" fmla="*/ 0 h 36"/>
                <a:gd name="T52" fmla="*/ 0 w 24"/>
                <a:gd name="T53" fmla="*/ 0 h 36"/>
                <a:gd name="T54" fmla="*/ 0 w 24"/>
                <a:gd name="T55" fmla="*/ 0 h 36"/>
                <a:gd name="T56" fmla="*/ 0 w 24"/>
                <a:gd name="T57" fmla="*/ 0 h 36"/>
                <a:gd name="T58" fmla="*/ 0 w 24"/>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36">
                  <a:moveTo>
                    <a:pt x="24" y="34"/>
                  </a:moveTo>
                  <a:lnTo>
                    <a:pt x="21" y="35"/>
                  </a:lnTo>
                  <a:lnTo>
                    <a:pt x="19" y="36"/>
                  </a:lnTo>
                  <a:lnTo>
                    <a:pt x="15" y="36"/>
                  </a:lnTo>
                  <a:lnTo>
                    <a:pt x="13" y="35"/>
                  </a:lnTo>
                  <a:lnTo>
                    <a:pt x="9" y="33"/>
                  </a:lnTo>
                  <a:lnTo>
                    <a:pt x="7" y="30"/>
                  </a:lnTo>
                  <a:lnTo>
                    <a:pt x="5" y="28"/>
                  </a:lnTo>
                  <a:lnTo>
                    <a:pt x="3" y="24"/>
                  </a:lnTo>
                  <a:lnTo>
                    <a:pt x="1" y="19"/>
                  </a:lnTo>
                  <a:lnTo>
                    <a:pt x="0" y="13"/>
                  </a:lnTo>
                  <a:lnTo>
                    <a:pt x="0" y="9"/>
                  </a:lnTo>
                  <a:lnTo>
                    <a:pt x="1" y="3"/>
                  </a:lnTo>
                  <a:lnTo>
                    <a:pt x="2" y="1"/>
                  </a:lnTo>
                  <a:lnTo>
                    <a:pt x="3" y="1"/>
                  </a:lnTo>
                  <a:lnTo>
                    <a:pt x="6" y="0"/>
                  </a:lnTo>
                  <a:lnTo>
                    <a:pt x="8" y="0"/>
                  </a:lnTo>
                  <a:lnTo>
                    <a:pt x="7" y="4"/>
                  </a:lnTo>
                  <a:lnTo>
                    <a:pt x="6" y="10"/>
                  </a:lnTo>
                  <a:lnTo>
                    <a:pt x="6" y="15"/>
                  </a:lnTo>
                  <a:lnTo>
                    <a:pt x="7" y="19"/>
                  </a:lnTo>
                  <a:lnTo>
                    <a:pt x="8" y="23"/>
                  </a:lnTo>
                  <a:lnTo>
                    <a:pt x="12" y="28"/>
                  </a:lnTo>
                  <a:lnTo>
                    <a:pt x="13" y="28"/>
                  </a:lnTo>
                  <a:lnTo>
                    <a:pt x="17" y="29"/>
                  </a:lnTo>
                  <a:lnTo>
                    <a:pt x="19" y="30"/>
                  </a:lnTo>
                  <a:lnTo>
                    <a:pt x="23" y="31"/>
                  </a:lnTo>
                  <a:lnTo>
                    <a:pt x="2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41" name="Freeform 1360"/>
            <p:cNvSpPr>
              <a:spLocks/>
            </p:cNvSpPr>
            <p:nvPr/>
          </p:nvSpPr>
          <p:spPr bwMode="auto">
            <a:xfrm>
              <a:off x="3465" y="2088"/>
              <a:ext cx="6" cy="11"/>
            </a:xfrm>
            <a:custGeom>
              <a:avLst/>
              <a:gdLst>
                <a:gd name="T0" fmla="*/ 0 w 24"/>
                <a:gd name="T1" fmla="*/ 0 h 44"/>
                <a:gd name="T2" fmla="*/ 0 w 24"/>
                <a:gd name="T3" fmla="*/ 0 h 44"/>
                <a:gd name="T4" fmla="*/ 0 w 24"/>
                <a:gd name="T5" fmla="*/ 0 h 44"/>
                <a:gd name="T6" fmla="*/ 0 w 24"/>
                <a:gd name="T7" fmla="*/ 0 h 44"/>
                <a:gd name="T8" fmla="*/ 0 w 24"/>
                <a:gd name="T9" fmla="*/ 0 h 44"/>
                <a:gd name="T10" fmla="*/ 0 w 24"/>
                <a:gd name="T11" fmla="*/ 0 h 44"/>
                <a:gd name="T12" fmla="*/ 0 w 24"/>
                <a:gd name="T13" fmla="*/ 0 h 44"/>
                <a:gd name="T14" fmla="*/ 0 w 24"/>
                <a:gd name="T15" fmla="*/ 0 h 44"/>
                <a:gd name="T16" fmla="*/ 0 w 24"/>
                <a:gd name="T17" fmla="*/ 0 h 44"/>
                <a:gd name="T18" fmla="*/ 0 w 24"/>
                <a:gd name="T19" fmla="*/ 0 h 44"/>
                <a:gd name="T20" fmla="*/ 0 w 24"/>
                <a:gd name="T21" fmla="*/ 0 h 44"/>
                <a:gd name="T22" fmla="*/ 0 w 24"/>
                <a:gd name="T23" fmla="*/ 0 h 44"/>
                <a:gd name="T24" fmla="*/ 0 w 24"/>
                <a:gd name="T25" fmla="*/ 0 h 44"/>
                <a:gd name="T26" fmla="*/ 0 w 24"/>
                <a:gd name="T27" fmla="*/ 0 h 44"/>
                <a:gd name="T28" fmla="*/ 0 w 24"/>
                <a:gd name="T29" fmla="*/ 0 h 44"/>
                <a:gd name="T30" fmla="*/ 0 w 24"/>
                <a:gd name="T31" fmla="*/ 0 h 44"/>
                <a:gd name="T32" fmla="*/ 0 w 24"/>
                <a:gd name="T33" fmla="*/ 0 h 44"/>
                <a:gd name="T34" fmla="*/ 0 w 24"/>
                <a:gd name="T35" fmla="*/ 0 h 44"/>
                <a:gd name="T36" fmla="*/ 0 w 24"/>
                <a:gd name="T37" fmla="*/ 0 h 44"/>
                <a:gd name="T38" fmla="*/ 0 w 24"/>
                <a:gd name="T39" fmla="*/ 0 h 44"/>
                <a:gd name="T40" fmla="*/ 0 w 24"/>
                <a:gd name="T41" fmla="*/ 0 h 44"/>
                <a:gd name="T42" fmla="*/ 0 w 24"/>
                <a:gd name="T43" fmla="*/ 0 h 44"/>
                <a:gd name="T44" fmla="*/ 0 w 24"/>
                <a:gd name="T45" fmla="*/ 0 h 44"/>
                <a:gd name="T46" fmla="*/ 0 w 24"/>
                <a:gd name="T47" fmla="*/ 0 h 44"/>
                <a:gd name="T48" fmla="*/ 0 w 24"/>
                <a:gd name="T49" fmla="*/ 0 h 44"/>
                <a:gd name="T50" fmla="*/ 0 w 24"/>
                <a:gd name="T51" fmla="*/ 0 h 44"/>
                <a:gd name="T52" fmla="*/ 0 w 24"/>
                <a:gd name="T53" fmla="*/ 0 h 44"/>
                <a:gd name="T54" fmla="*/ 0 w 24"/>
                <a:gd name="T55" fmla="*/ 0 h 44"/>
                <a:gd name="T56" fmla="*/ 0 w 24"/>
                <a:gd name="T57" fmla="*/ 0 h 44"/>
                <a:gd name="T58" fmla="*/ 0 w 24"/>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44">
                  <a:moveTo>
                    <a:pt x="24" y="1"/>
                  </a:moveTo>
                  <a:lnTo>
                    <a:pt x="18" y="3"/>
                  </a:lnTo>
                  <a:lnTo>
                    <a:pt x="13" y="8"/>
                  </a:lnTo>
                  <a:lnTo>
                    <a:pt x="11" y="10"/>
                  </a:lnTo>
                  <a:lnTo>
                    <a:pt x="9" y="13"/>
                  </a:lnTo>
                  <a:lnTo>
                    <a:pt x="7" y="16"/>
                  </a:lnTo>
                  <a:lnTo>
                    <a:pt x="7" y="20"/>
                  </a:lnTo>
                  <a:lnTo>
                    <a:pt x="6" y="22"/>
                  </a:lnTo>
                  <a:lnTo>
                    <a:pt x="6" y="26"/>
                  </a:lnTo>
                  <a:lnTo>
                    <a:pt x="5" y="28"/>
                  </a:lnTo>
                  <a:lnTo>
                    <a:pt x="6" y="32"/>
                  </a:lnTo>
                  <a:lnTo>
                    <a:pt x="7" y="37"/>
                  </a:lnTo>
                  <a:lnTo>
                    <a:pt x="12" y="43"/>
                  </a:lnTo>
                  <a:lnTo>
                    <a:pt x="8" y="44"/>
                  </a:lnTo>
                  <a:lnTo>
                    <a:pt x="5" y="44"/>
                  </a:lnTo>
                  <a:lnTo>
                    <a:pt x="2" y="41"/>
                  </a:lnTo>
                  <a:lnTo>
                    <a:pt x="1" y="38"/>
                  </a:lnTo>
                  <a:lnTo>
                    <a:pt x="0" y="34"/>
                  </a:lnTo>
                  <a:lnTo>
                    <a:pt x="0" y="30"/>
                  </a:lnTo>
                  <a:lnTo>
                    <a:pt x="0" y="26"/>
                  </a:lnTo>
                  <a:lnTo>
                    <a:pt x="1" y="24"/>
                  </a:lnTo>
                  <a:lnTo>
                    <a:pt x="1" y="19"/>
                  </a:lnTo>
                  <a:lnTo>
                    <a:pt x="3" y="14"/>
                  </a:lnTo>
                  <a:lnTo>
                    <a:pt x="5" y="10"/>
                  </a:lnTo>
                  <a:lnTo>
                    <a:pt x="8" y="6"/>
                  </a:lnTo>
                  <a:lnTo>
                    <a:pt x="11" y="2"/>
                  </a:lnTo>
                  <a:lnTo>
                    <a:pt x="14" y="0"/>
                  </a:lnTo>
                  <a:lnTo>
                    <a:pt x="19"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42" name="Freeform 1361"/>
            <p:cNvSpPr>
              <a:spLocks/>
            </p:cNvSpPr>
            <p:nvPr/>
          </p:nvSpPr>
          <p:spPr bwMode="auto">
            <a:xfrm>
              <a:off x="3851" y="2051"/>
              <a:ext cx="6" cy="16"/>
            </a:xfrm>
            <a:custGeom>
              <a:avLst/>
              <a:gdLst>
                <a:gd name="T0" fmla="*/ 0 w 25"/>
                <a:gd name="T1" fmla="*/ 0 h 64"/>
                <a:gd name="T2" fmla="*/ 0 w 25"/>
                <a:gd name="T3" fmla="*/ 0 h 64"/>
                <a:gd name="T4" fmla="*/ 0 w 25"/>
                <a:gd name="T5" fmla="*/ 0 h 64"/>
                <a:gd name="T6" fmla="*/ 0 w 25"/>
                <a:gd name="T7" fmla="*/ 0 h 64"/>
                <a:gd name="T8" fmla="*/ 0 w 25"/>
                <a:gd name="T9" fmla="*/ 0 h 64"/>
                <a:gd name="T10" fmla="*/ 0 w 25"/>
                <a:gd name="T11" fmla="*/ 0 h 64"/>
                <a:gd name="T12" fmla="*/ 0 w 25"/>
                <a:gd name="T13" fmla="*/ 0 h 64"/>
                <a:gd name="T14" fmla="*/ 0 w 25"/>
                <a:gd name="T15" fmla="*/ 0 h 64"/>
                <a:gd name="T16" fmla="*/ 0 w 25"/>
                <a:gd name="T17" fmla="*/ 0 h 64"/>
                <a:gd name="T18" fmla="*/ 0 w 25"/>
                <a:gd name="T19" fmla="*/ 0 h 64"/>
                <a:gd name="T20" fmla="*/ 0 w 25"/>
                <a:gd name="T21" fmla="*/ 0 h 64"/>
                <a:gd name="T22" fmla="*/ 0 w 25"/>
                <a:gd name="T23" fmla="*/ 0 h 64"/>
                <a:gd name="T24" fmla="*/ 0 w 25"/>
                <a:gd name="T25" fmla="*/ 0 h 64"/>
                <a:gd name="T26" fmla="*/ 0 w 25"/>
                <a:gd name="T27" fmla="*/ 0 h 64"/>
                <a:gd name="T28" fmla="*/ 0 w 25"/>
                <a:gd name="T29" fmla="*/ 0 h 64"/>
                <a:gd name="T30" fmla="*/ 0 w 25"/>
                <a:gd name="T31" fmla="*/ 0 h 64"/>
                <a:gd name="T32" fmla="*/ 0 w 25"/>
                <a:gd name="T33" fmla="*/ 0 h 64"/>
                <a:gd name="T34" fmla="*/ 0 w 25"/>
                <a:gd name="T35" fmla="*/ 0 h 64"/>
                <a:gd name="T36" fmla="*/ 0 w 25"/>
                <a:gd name="T37" fmla="*/ 0 h 64"/>
                <a:gd name="T38" fmla="*/ 0 w 25"/>
                <a:gd name="T39" fmla="*/ 0 h 64"/>
                <a:gd name="T40" fmla="*/ 0 w 25"/>
                <a:gd name="T41" fmla="*/ 0 h 64"/>
                <a:gd name="T42" fmla="*/ 0 w 25"/>
                <a:gd name="T43" fmla="*/ 0 h 64"/>
                <a:gd name="T44" fmla="*/ 0 w 25"/>
                <a:gd name="T45" fmla="*/ 0 h 64"/>
                <a:gd name="T46" fmla="*/ 0 w 25"/>
                <a:gd name="T47" fmla="*/ 0 h 64"/>
                <a:gd name="T48" fmla="*/ 0 w 25"/>
                <a:gd name="T49" fmla="*/ 0 h 64"/>
                <a:gd name="T50" fmla="*/ 0 w 25"/>
                <a:gd name="T51" fmla="*/ 0 h 64"/>
                <a:gd name="T52" fmla="*/ 0 w 25"/>
                <a:gd name="T53" fmla="*/ 0 h 64"/>
                <a:gd name="T54" fmla="*/ 0 w 25"/>
                <a:gd name="T55" fmla="*/ 0 h 64"/>
                <a:gd name="T56" fmla="*/ 0 w 25"/>
                <a:gd name="T57" fmla="*/ 0 h 64"/>
                <a:gd name="T58" fmla="*/ 0 w 25"/>
                <a:gd name="T59" fmla="*/ 0 h 64"/>
                <a:gd name="T60" fmla="*/ 0 w 25"/>
                <a:gd name="T61" fmla="*/ 0 h 64"/>
                <a:gd name="T62" fmla="*/ 0 w 25"/>
                <a:gd name="T63" fmla="*/ 0 h 64"/>
                <a:gd name="T64" fmla="*/ 0 w 25"/>
                <a:gd name="T65" fmla="*/ 0 h 64"/>
                <a:gd name="T66" fmla="*/ 0 w 25"/>
                <a:gd name="T67" fmla="*/ 0 h 64"/>
                <a:gd name="T68" fmla="*/ 0 w 25"/>
                <a:gd name="T69" fmla="*/ 0 h 64"/>
                <a:gd name="T70" fmla="*/ 0 w 25"/>
                <a:gd name="T71" fmla="*/ 0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 h="64">
                  <a:moveTo>
                    <a:pt x="25" y="31"/>
                  </a:moveTo>
                  <a:lnTo>
                    <a:pt x="25" y="36"/>
                  </a:lnTo>
                  <a:lnTo>
                    <a:pt x="24" y="41"/>
                  </a:lnTo>
                  <a:lnTo>
                    <a:pt x="23" y="46"/>
                  </a:lnTo>
                  <a:lnTo>
                    <a:pt x="20" y="52"/>
                  </a:lnTo>
                  <a:lnTo>
                    <a:pt x="17" y="55"/>
                  </a:lnTo>
                  <a:lnTo>
                    <a:pt x="13" y="59"/>
                  </a:lnTo>
                  <a:lnTo>
                    <a:pt x="8" y="62"/>
                  </a:lnTo>
                  <a:lnTo>
                    <a:pt x="4" y="64"/>
                  </a:lnTo>
                  <a:lnTo>
                    <a:pt x="1" y="59"/>
                  </a:lnTo>
                  <a:lnTo>
                    <a:pt x="5" y="56"/>
                  </a:lnTo>
                  <a:lnTo>
                    <a:pt x="10" y="54"/>
                  </a:lnTo>
                  <a:lnTo>
                    <a:pt x="12" y="52"/>
                  </a:lnTo>
                  <a:lnTo>
                    <a:pt x="14" y="48"/>
                  </a:lnTo>
                  <a:lnTo>
                    <a:pt x="16" y="44"/>
                  </a:lnTo>
                  <a:lnTo>
                    <a:pt x="17" y="41"/>
                  </a:lnTo>
                  <a:lnTo>
                    <a:pt x="18" y="36"/>
                  </a:lnTo>
                  <a:lnTo>
                    <a:pt x="18" y="32"/>
                  </a:lnTo>
                  <a:lnTo>
                    <a:pt x="17" y="28"/>
                  </a:lnTo>
                  <a:lnTo>
                    <a:pt x="16" y="24"/>
                  </a:lnTo>
                  <a:lnTo>
                    <a:pt x="14" y="20"/>
                  </a:lnTo>
                  <a:lnTo>
                    <a:pt x="12" y="17"/>
                  </a:lnTo>
                  <a:lnTo>
                    <a:pt x="10" y="13"/>
                  </a:lnTo>
                  <a:lnTo>
                    <a:pt x="7" y="10"/>
                  </a:lnTo>
                  <a:lnTo>
                    <a:pt x="4" y="7"/>
                  </a:lnTo>
                  <a:lnTo>
                    <a:pt x="0" y="5"/>
                  </a:lnTo>
                  <a:lnTo>
                    <a:pt x="4" y="0"/>
                  </a:lnTo>
                  <a:lnTo>
                    <a:pt x="7" y="2"/>
                  </a:lnTo>
                  <a:lnTo>
                    <a:pt x="11" y="5"/>
                  </a:lnTo>
                  <a:lnTo>
                    <a:pt x="14" y="8"/>
                  </a:lnTo>
                  <a:lnTo>
                    <a:pt x="18" y="13"/>
                  </a:lnTo>
                  <a:lnTo>
                    <a:pt x="20" y="17"/>
                  </a:lnTo>
                  <a:lnTo>
                    <a:pt x="23" y="22"/>
                  </a:lnTo>
                  <a:lnTo>
                    <a:pt x="24" y="26"/>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43" name="Freeform 1362"/>
            <p:cNvSpPr>
              <a:spLocks/>
            </p:cNvSpPr>
            <p:nvPr/>
          </p:nvSpPr>
          <p:spPr bwMode="auto">
            <a:xfrm>
              <a:off x="3843" y="2097"/>
              <a:ext cx="8" cy="12"/>
            </a:xfrm>
            <a:custGeom>
              <a:avLst/>
              <a:gdLst>
                <a:gd name="T0" fmla="*/ 0 w 32"/>
                <a:gd name="T1" fmla="*/ 0 h 47"/>
                <a:gd name="T2" fmla="*/ 0 w 32"/>
                <a:gd name="T3" fmla="*/ 0 h 47"/>
                <a:gd name="T4" fmla="*/ 0 w 32"/>
                <a:gd name="T5" fmla="*/ 0 h 47"/>
                <a:gd name="T6" fmla="*/ 0 w 32"/>
                <a:gd name="T7" fmla="*/ 0 h 47"/>
                <a:gd name="T8" fmla="*/ 0 w 32"/>
                <a:gd name="T9" fmla="*/ 0 h 47"/>
                <a:gd name="T10" fmla="*/ 0 w 32"/>
                <a:gd name="T11" fmla="*/ 0 h 47"/>
                <a:gd name="T12" fmla="*/ 0 w 32"/>
                <a:gd name="T13" fmla="*/ 0 h 47"/>
                <a:gd name="T14" fmla="*/ 0 w 32"/>
                <a:gd name="T15" fmla="*/ 0 h 47"/>
                <a:gd name="T16" fmla="*/ 0 w 32"/>
                <a:gd name="T17" fmla="*/ 0 h 47"/>
                <a:gd name="T18" fmla="*/ 0 w 32"/>
                <a:gd name="T19" fmla="*/ 0 h 47"/>
                <a:gd name="T20" fmla="*/ 0 w 32"/>
                <a:gd name="T21" fmla="*/ 0 h 47"/>
                <a:gd name="T22" fmla="*/ 0 w 32"/>
                <a:gd name="T23" fmla="*/ 0 h 47"/>
                <a:gd name="T24" fmla="*/ 0 w 32"/>
                <a:gd name="T25" fmla="*/ 0 h 47"/>
                <a:gd name="T26" fmla="*/ 0 w 32"/>
                <a:gd name="T27" fmla="*/ 0 h 47"/>
                <a:gd name="T28" fmla="*/ 0 w 32"/>
                <a:gd name="T29" fmla="*/ 0 h 47"/>
                <a:gd name="T30" fmla="*/ 0 w 32"/>
                <a:gd name="T31" fmla="*/ 0 h 47"/>
                <a:gd name="T32" fmla="*/ 0 w 32"/>
                <a:gd name="T33" fmla="*/ 0 h 47"/>
                <a:gd name="T34" fmla="*/ 0 w 32"/>
                <a:gd name="T35" fmla="*/ 0 h 47"/>
                <a:gd name="T36" fmla="*/ 0 w 32"/>
                <a:gd name="T37" fmla="*/ 0 h 47"/>
                <a:gd name="T38" fmla="*/ 0 w 32"/>
                <a:gd name="T39" fmla="*/ 0 h 47"/>
                <a:gd name="T40" fmla="*/ 0 w 32"/>
                <a:gd name="T41" fmla="*/ 0 h 47"/>
                <a:gd name="T42" fmla="*/ 0 w 32"/>
                <a:gd name="T43" fmla="*/ 0 h 47"/>
                <a:gd name="T44" fmla="*/ 0 w 32"/>
                <a:gd name="T45" fmla="*/ 0 h 47"/>
                <a:gd name="T46" fmla="*/ 0 w 32"/>
                <a:gd name="T47" fmla="*/ 0 h 47"/>
                <a:gd name="T48" fmla="*/ 0 w 32"/>
                <a:gd name="T49" fmla="*/ 0 h 47"/>
                <a:gd name="T50" fmla="*/ 0 w 32"/>
                <a:gd name="T51" fmla="*/ 0 h 47"/>
                <a:gd name="T52" fmla="*/ 0 w 32"/>
                <a:gd name="T53" fmla="*/ 0 h 47"/>
                <a:gd name="T54" fmla="*/ 0 w 32"/>
                <a:gd name="T55" fmla="*/ 0 h 47"/>
                <a:gd name="T56" fmla="*/ 0 w 32"/>
                <a:gd name="T57" fmla="*/ 0 h 47"/>
                <a:gd name="T58" fmla="*/ 0 w 32"/>
                <a:gd name="T59" fmla="*/ 0 h 47"/>
                <a:gd name="T60" fmla="*/ 0 w 32"/>
                <a:gd name="T61" fmla="*/ 0 h 47"/>
                <a:gd name="T62" fmla="*/ 0 w 32"/>
                <a:gd name="T63" fmla="*/ 0 h 47"/>
                <a:gd name="T64" fmla="*/ 0 w 32"/>
                <a:gd name="T65" fmla="*/ 0 h 47"/>
                <a:gd name="T66" fmla="*/ 0 w 32"/>
                <a:gd name="T67" fmla="*/ 0 h 47"/>
                <a:gd name="T68" fmla="*/ 0 w 32"/>
                <a:gd name="T69" fmla="*/ 0 h 47"/>
                <a:gd name="T70" fmla="*/ 0 w 32"/>
                <a:gd name="T71" fmla="*/ 0 h 47"/>
                <a:gd name="T72" fmla="*/ 0 w 32"/>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 h="47">
                  <a:moveTo>
                    <a:pt x="31" y="17"/>
                  </a:moveTo>
                  <a:lnTo>
                    <a:pt x="31" y="19"/>
                  </a:lnTo>
                  <a:lnTo>
                    <a:pt x="32" y="23"/>
                  </a:lnTo>
                  <a:lnTo>
                    <a:pt x="31" y="27"/>
                  </a:lnTo>
                  <a:lnTo>
                    <a:pt x="31" y="29"/>
                  </a:lnTo>
                  <a:lnTo>
                    <a:pt x="27" y="35"/>
                  </a:lnTo>
                  <a:lnTo>
                    <a:pt x="25" y="40"/>
                  </a:lnTo>
                  <a:lnTo>
                    <a:pt x="21" y="42"/>
                  </a:lnTo>
                  <a:lnTo>
                    <a:pt x="19" y="43"/>
                  </a:lnTo>
                  <a:lnTo>
                    <a:pt x="16" y="45"/>
                  </a:lnTo>
                  <a:lnTo>
                    <a:pt x="13" y="46"/>
                  </a:lnTo>
                  <a:lnTo>
                    <a:pt x="9" y="46"/>
                  </a:lnTo>
                  <a:lnTo>
                    <a:pt x="6" y="47"/>
                  </a:lnTo>
                  <a:lnTo>
                    <a:pt x="3" y="46"/>
                  </a:lnTo>
                  <a:lnTo>
                    <a:pt x="0" y="46"/>
                  </a:lnTo>
                  <a:lnTo>
                    <a:pt x="3" y="41"/>
                  </a:lnTo>
                  <a:lnTo>
                    <a:pt x="7" y="40"/>
                  </a:lnTo>
                  <a:lnTo>
                    <a:pt x="10" y="40"/>
                  </a:lnTo>
                  <a:lnTo>
                    <a:pt x="14" y="39"/>
                  </a:lnTo>
                  <a:lnTo>
                    <a:pt x="18" y="37"/>
                  </a:lnTo>
                  <a:lnTo>
                    <a:pt x="20" y="35"/>
                  </a:lnTo>
                  <a:lnTo>
                    <a:pt x="22" y="33"/>
                  </a:lnTo>
                  <a:lnTo>
                    <a:pt x="24" y="29"/>
                  </a:lnTo>
                  <a:lnTo>
                    <a:pt x="26" y="25"/>
                  </a:lnTo>
                  <a:lnTo>
                    <a:pt x="26" y="22"/>
                  </a:lnTo>
                  <a:lnTo>
                    <a:pt x="25" y="18"/>
                  </a:lnTo>
                  <a:lnTo>
                    <a:pt x="24" y="15"/>
                  </a:lnTo>
                  <a:lnTo>
                    <a:pt x="22" y="12"/>
                  </a:lnTo>
                  <a:lnTo>
                    <a:pt x="20" y="7"/>
                  </a:lnTo>
                  <a:lnTo>
                    <a:pt x="18" y="4"/>
                  </a:lnTo>
                  <a:lnTo>
                    <a:pt x="20" y="0"/>
                  </a:lnTo>
                  <a:lnTo>
                    <a:pt x="21" y="0"/>
                  </a:lnTo>
                  <a:lnTo>
                    <a:pt x="24" y="3"/>
                  </a:lnTo>
                  <a:lnTo>
                    <a:pt x="27" y="9"/>
                  </a:lnTo>
                  <a:lnTo>
                    <a:pt x="30" y="13"/>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44" name="Freeform 1363"/>
            <p:cNvSpPr>
              <a:spLocks/>
            </p:cNvSpPr>
            <p:nvPr/>
          </p:nvSpPr>
          <p:spPr bwMode="auto">
            <a:xfrm>
              <a:off x="3809" y="2104"/>
              <a:ext cx="9" cy="6"/>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24">
                  <a:moveTo>
                    <a:pt x="34" y="3"/>
                  </a:moveTo>
                  <a:lnTo>
                    <a:pt x="32" y="7"/>
                  </a:lnTo>
                  <a:lnTo>
                    <a:pt x="28" y="12"/>
                  </a:lnTo>
                  <a:lnTo>
                    <a:pt x="25" y="14"/>
                  </a:lnTo>
                  <a:lnTo>
                    <a:pt x="22" y="18"/>
                  </a:lnTo>
                  <a:lnTo>
                    <a:pt x="18" y="20"/>
                  </a:lnTo>
                  <a:lnTo>
                    <a:pt x="13" y="23"/>
                  </a:lnTo>
                  <a:lnTo>
                    <a:pt x="7" y="23"/>
                  </a:lnTo>
                  <a:lnTo>
                    <a:pt x="3" y="24"/>
                  </a:lnTo>
                  <a:lnTo>
                    <a:pt x="1" y="23"/>
                  </a:lnTo>
                  <a:lnTo>
                    <a:pt x="0" y="21"/>
                  </a:lnTo>
                  <a:lnTo>
                    <a:pt x="0" y="20"/>
                  </a:lnTo>
                  <a:lnTo>
                    <a:pt x="2" y="19"/>
                  </a:lnTo>
                  <a:lnTo>
                    <a:pt x="6" y="18"/>
                  </a:lnTo>
                  <a:lnTo>
                    <a:pt x="8" y="18"/>
                  </a:lnTo>
                  <a:lnTo>
                    <a:pt x="13" y="15"/>
                  </a:lnTo>
                  <a:lnTo>
                    <a:pt x="16" y="14"/>
                  </a:lnTo>
                  <a:lnTo>
                    <a:pt x="19" y="12"/>
                  </a:lnTo>
                  <a:lnTo>
                    <a:pt x="24" y="8"/>
                  </a:lnTo>
                  <a:lnTo>
                    <a:pt x="26" y="6"/>
                  </a:lnTo>
                  <a:lnTo>
                    <a:pt x="28" y="2"/>
                  </a:lnTo>
                  <a:lnTo>
                    <a:pt x="31" y="0"/>
                  </a:lnTo>
                  <a:lnTo>
                    <a:pt x="32" y="0"/>
                  </a:lnTo>
                  <a:lnTo>
                    <a:pt x="33" y="1"/>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45" name="Freeform 1364"/>
            <p:cNvSpPr>
              <a:spLocks/>
            </p:cNvSpPr>
            <p:nvPr/>
          </p:nvSpPr>
          <p:spPr bwMode="auto">
            <a:xfrm>
              <a:off x="3803" y="2098"/>
              <a:ext cx="11" cy="9"/>
            </a:xfrm>
            <a:custGeom>
              <a:avLst/>
              <a:gdLst>
                <a:gd name="T0" fmla="*/ 0 w 45"/>
                <a:gd name="T1" fmla="*/ 0 h 37"/>
                <a:gd name="T2" fmla="*/ 0 w 45"/>
                <a:gd name="T3" fmla="*/ 0 h 37"/>
                <a:gd name="T4" fmla="*/ 0 w 45"/>
                <a:gd name="T5" fmla="*/ 0 h 37"/>
                <a:gd name="T6" fmla="*/ 0 w 45"/>
                <a:gd name="T7" fmla="*/ 0 h 37"/>
                <a:gd name="T8" fmla="*/ 0 w 45"/>
                <a:gd name="T9" fmla="*/ 0 h 37"/>
                <a:gd name="T10" fmla="*/ 0 w 45"/>
                <a:gd name="T11" fmla="*/ 0 h 37"/>
                <a:gd name="T12" fmla="*/ 0 w 45"/>
                <a:gd name="T13" fmla="*/ 0 h 37"/>
                <a:gd name="T14" fmla="*/ 0 w 45"/>
                <a:gd name="T15" fmla="*/ 0 h 37"/>
                <a:gd name="T16" fmla="*/ 0 w 45"/>
                <a:gd name="T17" fmla="*/ 0 h 37"/>
                <a:gd name="T18" fmla="*/ 0 w 45"/>
                <a:gd name="T19" fmla="*/ 0 h 37"/>
                <a:gd name="T20" fmla="*/ 0 w 45"/>
                <a:gd name="T21" fmla="*/ 0 h 37"/>
                <a:gd name="T22" fmla="*/ 0 w 45"/>
                <a:gd name="T23" fmla="*/ 0 h 37"/>
                <a:gd name="T24" fmla="*/ 0 w 45"/>
                <a:gd name="T25" fmla="*/ 0 h 37"/>
                <a:gd name="T26" fmla="*/ 0 w 45"/>
                <a:gd name="T27" fmla="*/ 0 h 37"/>
                <a:gd name="T28" fmla="*/ 0 w 45"/>
                <a:gd name="T29" fmla="*/ 0 h 37"/>
                <a:gd name="T30" fmla="*/ 0 w 45"/>
                <a:gd name="T31" fmla="*/ 0 h 37"/>
                <a:gd name="T32" fmla="*/ 0 w 45"/>
                <a:gd name="T33" fmla="*/ 0 h 37"/>
                <a:gd name="T34" fmla="*/ 0 w 45"/>
                <a:gd name="T35" fmla="*/ 0 h 37"/>
                <a:gd name="T36" fmla="*/ 0 w 45"/>
                <a:gd name="T37" fmla="*/ 0 h 37"/>
                <a:gd name="T38" fmla="*/ 0 w 45"/>
                <a:gd name="T39" fmla="*/ 0 h 37"/>
                <a:gd name="T40" fmla="*/ 0 w 45"/>
                <a:gd name="T41" fmla="*/ 0 h 37"/>
                <a:gd name="T42" fmla="*/ 0 w 45"/>
                <a:gd name="T43" fmla="*/ 0 h 37"/>
                <a:gd name="T44" fmla="*/ 0 w 45"/>
                <a:gd name="T45" fmla="*/ 0 h 37"/>
                <a:gd name="T46" fmla="*/ 0 w 45"/>
                <a:gd name="T47" fmla="*/ 0 h 37"/>
                <a:gd name="T48" fmla="*/ 0 w 45"/>
                <a:gd name="T49" fmla="*/ 0 h 37"/>
                <a:gd name="T50" fmla="*/ 0 w 45"/>
                <a:gd name="T51" fmla="*/ 0 h 37"/>
                <a:gd name="T52" fmla="*/ 0 w 45"/>
                <a:gd name="T53" fmla="*/ 0 h 37"/>
                <a:gd name="T54" fmla="*/ 0 w 45"/>
                <a:gd name="T55" fmla="*/ 0 h 37"/>
                <a:gd name="T56" fmla="*/ 0 w 45"/>
                <a:gd name="T57" fmla="*/ 0 h 37"/>
                <a:gd name="T58" fmla="*/ 0 w 45"/>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37">
                  <a:moveTo>
                    <a:pt x="45" y="4"/>
                  </a:moveTo>
                  <a:lnTo>
                    <a:pt x="41" y="9"/>
                  </a:lnTo>
                  <a:lnTo>
                    <a:pt x="37" y="14"/>
                  </a:lnTo>
                  <a:lnTo>
                    <a:pt x="33" y="19"/>
                  </a:lnTo>
                  <a:lnTo>
                    <a:pt x="29" y="24"/>
                  </a:lnTo>
                  <a:lnTo>
                    <a:pt x="25" y="26"/>
                  </a:lnTo>
                  <a:lnTo>
                    <a:pt x="22" y="28"/>
                  </a:lnTo>
                  <a:lnTo>
                    <a:pt x="20" y="31"/>
                  </a:lnTo>
                  <a:lnTo>
                    <a:pt x="16" y="32"/>
                  </a:lnTo>
                  <a:lnTo>
                    <a:pt x="14" y="33"/>
                  </a:lnTo>
                  <a:lnTo>
                    <a:pt x="10" y="36"/>
                  </a:lnTo>
                  <a:lnTo>
                    <a:pt x="6" y="36"/>
                  </a:lnTo>
                  <a:lnTo>
                    <a:pt x="4" y="37"/>
                  </a:lnTo>
                  <a:lnTo>
                    <a:pt x="2" y="37"/>
                  </a:lnTo>
                  <a:lnTo>
                    <a:pt x="0" y="36"/>
                  </a:lnTo>
                  <a:lnTo>
                    <a:pt x="2" y="34"/>
                  </a:lnTo>
                  <a:lnTo>
                    <a:pt x="4" y="32"/>
                  </a:lnTo>
                  <a:lnTo>
                    <a:pt x="9" y="30"/>
                  </a:lnTo>
                  <a:lnTo>
                    <a:pt x="14" y="27"/>
                  </a:lnTo>
                  <a:lnTo>
                    <a:pt x="18" y="24"/>
                  </a:lnTo>
                  <a:lnTo>
                    <a:pt x="23" y="20"/>
                  </a:lnTo>
                  <a:lnTo>
                    <a:pt x="27" y="15"/>
                  </a:lnTo>
                  <a:lnTo>
                    <a:pt x="30" y="12"/>
                  </a:lnTo>
                  <a:lnTo>
                    <a:pt x="34" y="7"/>
                  </a:lnTo>
                  <a:lnTo>
                    <a:pt x="39" y="3"/>
                  </a:lnTo>
                  <a:lnTo>
                    <a:pt x="40" y="0"/>
                  </a:lnTo>
                  <a:lnTo>
                    <a:pt x="42" y="0"/>
                  </a:lnTo>
                  <a:lnTo>
                    <a:pt x="43" y="1"/>
                  </a:lnTo>
                  <a:lnTo>
                    <a:pt x="4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46" name="Freeform 1365"/>
            <p:cNvSpPr>
              <a:spLocks/>
            </p:cNvSpPr>
            <p:nvPr/>
          </p:nvSpPr>
          <p:spPr bwMode="auto">
            <a:xfrm>
              <a:off x="3795" y="2095"/>
              <a:ext cx="12" cy="6"/>
            </a:xfrm>
            <a:custGeom>
              <a:avLst/>
              <a:gdLst>
                <a:gd name="T0" fmla="*/ 0 w 45"/>
                <a:gd name="T1" fmla="*/ 0 h 26"/>
                <a:gd name="T2" fmla="*/ 0 w 45"/>
                <a:gd name="T3" fmla="*/ 0 h 26"/>
                <a:gd name="T4" fmla="*/ 0 w 45"/>
                <a:gd name="T5" fmla="*/ 0 h 26"/>
                <a:gd name="T6" fmla="*/ 0 w 45"/>
                <a:gd name="T7" fmla="*/ 0 h 26"/>
                <a:gd name="T8" fmla="*/ 0 w 45"/>
                <a:gd name="T9" fmla="*/ 0 h 26"/>
                <a:gd name="T10" fmla="*/ 0 w 45"/>
                <a:gd name="T11" fmla="*/ 0 h 26"/>
                <a:gd name="T12" fmla="*/ 0 w 45"/>
                <a:gd name="T13" fmla="*/ 0 h 26"/>
                <a:gd name="T14" fmla="*/ 0 w 45"/>
                <a:gd name="T15" fmla="*/ 0 h 26"/>
                <a:gd name="T16" fmla="*/ 0 w 45"/>
                <a:gd name="T17" fmla="*/ 0 h 26"/>
                <a:gd name="T18" fmla="*/ 0 w 45"/>
                <a:gd name="T19" fmla="*/ 0 h 26"/>
                <a:gd name="T20" fmla="*/ 0 w 45"/>
                <a:gd name="T21" fmla="*/ 0 h 26"/>
                <a:gd name="T22" fmla="*/ 0 w 45"/>
                <a:gd name="T23" fmla="*/ 0 h 26"/>
                <a:gd name="T24" fmla="*/ 0 w 45"/>
                <a:gd name="T25" fmla="*/ 0 h 26"/>
                <a:gd name="T26" fmla="*/ 0 w 45"/>
                <a:gd name="T27" fmla="*/ 0 h 26"/>
                <a:gd name="T28" fmla="*/ 0 w 45"/>
                <a:gd name="T29" fmla="*/ 0 h 26"/>
                <a:gd name="T30" fmla="*/ 0 w 45"/>
                <a:gd name="T31" fmla="*/ 0 h 26"/>
                <a:gd name="T32" fmla="*/ 0 w 45"/>
                <a:gd name="T33" fmla="*/ 0 h 26"/>
                <a:gd name="T34" fmla="*/ 0 w 45"/>
                <a:gd name="T35" fmla="*/ 0 h 26"/>
                <a:gd name="T36" fmla="*/ 0 w 45"/>
                <a:gd name="T37" fmla="*/ 0 h 26"/>
                <a:gd name="T38" fmla="*/ 0 w 45"/>
                <a:gd name="T39" fmla="*/ 0 h 26"/>
                <a:gd name="T40" fmla="*/ 0 w 45"/>
                <a:gd name="T41" fmla="*/ 0 h 26"/>
                <a:gd name="T42" fmla="*/ 0 w 45"/>
                <a:gd name="T43" fmla="*/ 0 h 26"/>
                <a:gd name="T44" fmla="*/ 0 w 45"/>
                <a:gd name="T45" fmla="*/ 0 h 26"/>
                <a:gd name="T46" fmla="*/ 0 w 45"/>
                <a:gd name="T47" fmla="*/ 0 h 26"/>
                <a:gd name="T48" fmla="*/ 0 w 45"/>
                <a:gd name="T49" fmla="*/ 0 h 26"/>
                <a:gd name="T50" fmla="*/ 0 w 45"/>
                <a:gd name="T51" fmla="*/ 0 h 26"/>
                <a:gd name="T52" fmla="*/ 0 w 45"/>
                <a:gd name="T53" fmla="*/ 0 h 26"/>
                <a:gd name="T54" fmla="*/ 0 w 45"/>
                <a:gd name="T55" fmla="*/ 0 h 26"/>
                <a:gd name="T56" fmla="*/ 0 w 45"/>
                <a:gd name="T57" fmla="*/ 0 h 26"/>
                <a:gd name="T58" fmla="*/ 0 w 45"/>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26">
                  <a:moveTo>
                    <a:pt x="45" y="2"/>
                  </a:moveTo>
                  <a:lnTo>
                    <a:pt x="42" y="8"/>
                  </a:lnTo>
                  <a:lnTo>
                    <a:pt x="38" y="13"/>
                  </a:lnTo>
                  <a:lnTo>
                    <a:pt x="32" y="16"/>
                  </a:lnTo>
                  <a:lnTo>
                    <a:pt x="27" y="21"/>
                  </a:lnTo>
                  <a:lnTo>
                    <a:pt x="25" y="22"/>
                  </a:lnTo>
                  <a:lnTo>
                    <a:pt x="21" y="22"/>
                  </a:lnTo>
                  <a:lnTo>
                    <a:pt x="19" y="24"/>
                  </a:lnTo>
                  <a:lnTo>
                    <a:pt x="15" y="25"/>
                  </a:lnTo>
                  <a:lnTo>
                    <a:pt x="13" y="25"/>
                  </a:lnTo>
                  <a:lnTo>
                    <a:pt x="9" y="26"/>
                  </a:lnTo>
                  <a:lnTo>
                    <a:pt x="7" y="26"/>
                  </a:lnTo>
                  <a:lnTo>
                    <a:pt x="4" y="26"/>
                  </a:lnTo>
                  <a:lnTo>
                    <a:pt x="1" y="25"/>
                  </a:lnTo>
                  <a:lnTo>
                    <a:pt x="0" y="24"/>
                  </a:lnTo>
                  <a:lnTo>
                    <a:pt x="1" y="22"/>
                  </a:lnTo>
                  <a:lnTo>
                    <a:pt x="4" y="22"/>
                  </a:lnTo>
                  <a:lnTo>
                    <a:pt x="9" y="20"/>
                  </a:lnTo>
                  <a:lnTo>
                    <a:pt x="14" y="19"/>
                  </a:lnTo>
                  <a:lnTo>
                    <a:pt x="19" y="16"/>
                  </a:lnTo>
                  <a:lnTo>
                    <a:pt x="24" y="15"/>
                  </a:lnTo>
                  <a:lnTo>
                    <a:pt x="28" y="13"/>
                  </a:lnTo>
                  <a:lnTo>
                    <a:pt x="33" y="11"/>
                  </a:lnTo>
                  <a:lnTo>
                    <a:pt x="37" y="6"/>
                  </a:lnTo>
                  <a:lnTo>
                    <a:pt x="42" y="2"/>
                  </a:lnTo>
                  <a:lnTo>
                    <a:pt x="42" y="0"/>
                  </a:lnTo>
                  <a:lnTo>
                    <a:pt x="44" y="0"/>
                  </a:lnTo>
                  <a:lnTo>
                    <a:pt x="45" y="1"/>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47" name="Freeform 1366"/>
            <p:cNvSpPr>
              <a:spLocks/>
            </p:cNvSpPr>
            <p:nvPr/>
          </p:nvSpPr>
          <p:spPr bwMode="auto">
            <a:xfrm>
              <a:off x="3797" y="2085"/>
              <a:ext cx="12" cy="8"/>
            </a:xfrm>
            <a:custGeom>
              <a:avLst/>
              <a:gdLst>
                <a:gd name="T0" fmla="*/ 0 w 47"/>
                <a:gd name="T1" fmla="*/ 0 h 30"/>
                <a:gd name="T2" fmla="*/ 0 w 47"/>
                <a:gd name="T3" fmla="*/ 0 h 30"/>
                <a:gd name="T4" fmla="*/ 0 w 47"/>
                <a:gd name="T5" fmla="*/ 0 h 30"/>
                <a:gd name="T6" fmla="*/ 0 w 47"/>
                <a:gd name="T7" fmla="*/ 0 h 30"/>
                <a:gd name="T8" fmla="*/ 0 w 47"/>
                <a:gd name="T9" fmla="*/ 0 h 30"/>
                <a:gd name="T10" fmla="*/ 0 w 47"/>
                <a:gd name="T11" fmla="*/ 0 h 30"/>
                <a:gd name="T12" fmla="*/ 0 w 47"/>
                <a:gd name="T13" fmla="*/ 0 h 30"/>
                <a:gd name="T14" fmla="*/ 0 w 47"/>
                <a:gd name="T15" fmla="*/ 0 h 30"/>
                <a:gd name="T16" fmla="*/ 0 w 47"/>
                <a:gd name="T17" fmla="*/ 0 h 30"/>
                <a:gd name="T18" fmla="*/ 0 w 47"/>
                <a:gd name="T19" fmla="*/ 0 h 30"/>
                <a:gd name="T20" fmla="*/ 0 w 47"/>
                <a:gd name="T21" fmla="*/ 0 h 30"/>
                <a:gd name="T22" fmla="*/ 0 w 47"/>
                <a:gd name="T23" fmla="*/ 0 h 30"/>
                <a:gd name="T24" fmla="*/ 0 w 47"/>
                <a:gd name="T25" fmla="*/ 0 h 30"/>
                <a:gd name="T26" fmla="*/ 0 w 47"/>
                <a:gd name="T27" fmla="*/ 0 h 30"/>
                <a:gd name="T28" fmla="*/ 0 w 47"/>
                <a:gd name="T29" fmla="*/ 0 h 30"/>
                <a:gd name="T30" fmla="*/ 0 w 47"/>
                <a:gd name="T31" fmla="*/ 0 h 30"/>
                <a:gd name="T32" fmla="*/ 0 w 47"/>
                <a:gd name="T33" fmla="*/ 0 h 30"/>
                <a:gd name="T34" fmla="*/ 0 w 47"/>
                <a:gd name="T35" fmla="*/ 0 h 30"/>
                <a:gd name="T36" fmla="*/ 0 w 47"/>
                <a:gd name="T37" fmla="*/ 0 h 30"/>
                <a:gd name="T38" fmla="*/ 0 w 47"/>
                <a:gd name="T39" fmla="*/ 0 h 30"/>
                <a:gd name="T40" fmla="*/ 0 w 47"/>
                <a:gd name="T41" fmla="*/ 0 h 30"/>
                <a:gd name="T42" fmla="*/ 0 w 47"/>
                <a:gd name="T43" fmla="*/ 0 h 30"/>
                <a:gd name="T44" fmla="*/ 0 w 47"/>
                <a:gd name="T45" fmla="*/ 0 h 30"/>
                <a:gd name="T46" fmla="*/ 0 w 47"/>
                <a:gd name="T47" fmla="*/ 0 h 30"/>
                <a:gd name="T48" fmla="*/ 0 w 47"/>
                <a:gd name="T49" fmla="*/ 0 h 30"/>
                <a:gd name="T50" fmla="*/ 0 w 47"/>
                <a:gd name="T51" fmla="*/ 0 h 30"/>
                <a:gd name="T52" fmla="*/ 0 w 47"/>
                <a:gd name="T53" fmla="*/ 0 h 30"/>
                <a:gd name="T54" fmla="*/ 0 w 47"/>
                <a:gd name="T55" fmla="*/ 0 h 30"/>
                <a:gd name="T56" fmla="*/ 0 w 47"/>
                <a:gd name="T57" fmla="*/ 0 h 30"/>
                <a:gd name="T58" fmla="*/ 0 w 47"/>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30">
                  <a:moveTo>
                    <a:pt x="47" y="2"/>
                  </a:moveTo>
                  <a:lnTo>
                    <a:pt x="44" y="7"/>
                  </a:lnTo>
                  <a:lnTo>
                    <a:pt x="39" y="12"/>
                  </a:lnTo>
                  <a:lnTo>
                    <a:pt x="36" y="14"/>
                  </a:lnTo>
                  <a:lnTo>
                    <a:pt x="33" y="16"/>
                  </a:lnTo>
                  <a:lnTo>
                    <a:pt x="31" y="19"/>
                  </a:lnTo>
                  <a:lnTo>
                    <a:pt x="27" y="21"/>
                  </a:lnTo>
                  <a:lnTo>
                    <a:pt x="25" y="22"/>
                  </a:lnTo>
                  <a:lnTo>
                    <a:pt x="21" y="24"/>
                  </a:lnTo>
                  <a:lnTo>
                    <a:pt x="18" y="25"/>
                  </a:lnTo>
                  <a:lnTo>
                    <a:pt x="14" y="26"/>
                  </a:lnTo>
                  <a:lnTo>
                    <a:pt x="12" y="27"/>
                  </a:lnTo>
                  <a:lnTo>
                    <a:pt x="8" y="27"/>
                  </a:lnTo>
                  <a:lnTo>
                    <a:pt x="4" y="28"/>
                  </a:lnTo>
                  <a:lnTo>
                    <a:pt x="2" y="30"/>
                  </a:lnTo>
                  <a:lnTo>
                    <a:pt x="0" y="27"/>
                  </a:lnTo>
                  <a:lnTo>
                    <a:pt x="0" y="25"/>
                  </a:lnTo>
                  <a:lnTo>
                    <a:pt x="6" y="22"/>
                  </a:lnTo>
                  <a:lnTo>
                    <a:pt x="12" y="21"/>
                  </a:lnTo>
                  <a:lnTo>
                    <a:pt x="16" y="18"/>
                  </a:lnTo>
                  <a:lnTo>
                    <a:pt x="22" y="15"/>
                  </a:lnTo>
                  <a:lnTo>
                    <a:pt x="27" y="12"/>
                  </a:lnTo>
                  <a:lnTo>
                    <a:pt x="33" y="8"/>
                  </a:lnTo>
                  <a:lnTo>
                    <a:pt x="38" y="4"/>
                  </a:lnTo>
                  <a:lnTo>
                    <a:pt x="44" y="1"/>
                  </a:lnTo>
                  <a:lnTo>
                    <a:pt x="46" y="0"/>
                  </a:lnTo>
                  <a:lnTo>
                    <a:pt x="46" y="1"/>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48" name="Freeform 1367"/>
            <p:cNvSpPr>
              <a:spLocks/>
            </p:cNvSpPr>
            <p:nvPr/>
          </p:nvSpPr>
          <p:spPr bwMode="auto">
            <a:xfrm>
              <a:off x="3811" y="2102"/>
              <a:ext cx="8" cy="10"/>
            </a:xfrm>
            <a:custGeom>
              <a:avLst/>
              <a:gdLst>
                <a:gd name="T0" fmla="*/ 0 w 32"/>
                <a:gd name="T1" fmla="*/ 0 h 38"/>
                <a:gd name="T2" fmla="*/ 0 w 32"/>
                <a:gd name="T3" fmla="*/ 0 h 38"/>
                <a:gd name="T4" fmla="*/ 0 w 32"/>
                <a:gd name="T5" fmla="*/ 0 h 38"/>
                <a:gd name="T6" fmla="*/ 0 w 32"/>
                <a:gd name="T7" fmla="*/ 0 h 38"/>
                <a:gd name="T8" fmla="*/ 0 w 32"/>
                <a:gd name="T9" fmla="*/ 0 h 38"/>
                <a:gd name="T10" fmla="*/ 0 w 32"/>
                <a:gd name="T11" fmla="*/ 0 h 38"/>
                <a:gd name="T12" fmla="*/ 0 w 32"/>
                <a:gd name="T13" fmla="*/ 0 h 38"/>
                <a:gd name="T14" fmla="*/ 0 w 32"/>
                <a:gd name="T15" fmla="*/ 0 h 38"/>
                <a:gd name="T16" fmla="*/ 0 w 32"/>
                <a:gd name="T17" fmla="*/ 0 h 38"/>
                <a:gd name="T18" fmla="*/ 0 w 32"/>
                <a:gd name="T19" fmla="*/ 0 h 38"/>
                <a:gd name="T20" fmla="*/ 0 w 32"/>
                <a:gd name="T21" fmla="*/ 0 h 38"/>
                <a:gd name="T22" fmla="*/ 0 w 32"/>
                <a:gd name="T23" fmla="*/ 0 h 38"/>
                <a:gd name="T24" fmla="*/ 0 w 32"/>
                <a:gd name="T25" fmla="*/ 0 h 38"/>
                <a:gd name="T26" fmla="*/ 0 w 32"/>
                <a:gd name="T27" fmla="*/ 0 h 38"/>
                <a:gd name="T28" fmla="*/ 0 w 32"/>
                <a:gd name="T29" fmla="*/ 0 h 38"/>
                <a:gd name="T30" fmla="*/ 0 w 32"/>
                <a:gd name="T31" fmla="*/ 0 h 38"/>
                <a:gd name="T32" fmla="*/ 0 w 32"/>
                <a:gd name="T33" fmla="*/ 0 h 38"/>
                <a:gd name="T34" fmla="*/ 0 w 32"/>
                <a:gd name="T35" fmla="*/ 0 h 38"/>
                <a:gd name="T36" fmla="*/ 0 w 32"/>
                <a:gd name="T37" fmla="*/ 0 h 38"/>
                <a:gd name="T38" fmla="*/ 0 w 32"/>
                <a:gd name="T39" fmla="*/ 0 h 38"/>
                <a:gd name="T40" fmla="*/ 0 w 32"/>
                <a:gd name="T41" fmla="*/ 0 h 38"/>
                <a:gd name="T42" fmla="*/ 0 w 32"/>
                <a:gd name="T43" fmla="*/ 0 h 38"/>
                <a:gd name="T44" fmla="*/ 0 w 32"/>
                <a:gd name="T45" fmla="*/ 0 h 38"/>
                <a:gd name="T46" fmla="*/ 0 w 32"/>
                <a:gd name="T47" fmla="*/ 0 h 38"/>
                <a:gd name="T48" fmla="*/ 0 w 32"/>
                <a:gd name="T49" fmla="*/ 0 h 38"/>
                <a:gd name="T50" fmla="*/ 0 w 32"/>
                <a:gd name="T51" fmla="*/ 0 h 38"/>
                <a:gd name="T52" fmla="*/ 0 w 32"/>
                <a:gd name="T53" fmla="*/ 0 h 38"/>
                <a:gd name="T54" fmla="*/ 0 w 32"/>
                <a:gd name="T55" fmla="*/ 0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 h="38">
                  <a:moveTo>
                    <a:pt x="31" y="35"/>
                  </a:moveTo>
                  <a:lnTo>
                    <a:pt x="32" y="36"/>
                  </a:lnTo>
                  <a:lnTo>
                    <a:pt x="32" y="38"/>
                  </a:lnTo>
                  <a:lnTo>
                    <a:pt x="31" y="38"/>
                  </a:lnTo>
                  <a:lnTo>
                    <a:pt x="29" y="38"/>
                  </a:lnTo>
                  <a:lnTo>
                    <a:pt x="25" y="37"/>
                  </a:lnTo>
                  <a:lnTo>
                    <a:pt x="23" y="35"/>
                  </a:lnTo>
                  <a:lnTo>
                    <a:pt x="19" y="33"/>
                  </a:lnTo>
                  <a:lnTo>
                    <a:pt x="16" y="31"/>
                  </a:lnTo>
                  <a:lnTo>
                    <a:pt x="11" y="25"/>
                  </a:lnTo>
                  <a:lnTo>
                    <a:pt x="7" y="21"/>
                  </a:lnTo>
                  <a:lnTo>
                    <a:pt x="5" y="18"/>
                  </a:lnTo>
                  <a:lnTo>
                    <a:pt x="4" y="13"/>
                  </a:lnTo>
                  <a:lnTo>
                    <a:pt x="1" y="7"/>
                  </a:lnTo>
                  <a:lnTo>
                    <a:pt x="0" y="3"/>
                  </a:lnTo>
                  <a:lnTo>
                    <a:pt x="0" y="2"/>
                  </a:lnTo>
                  <a:lnTo>
                    <a:pt x="1" y="0"/>
                  </a:lnTo>
                  <a:lnTo>
                    <a:pt x="4" y="0"/>
                  </a:lnTo>
                  <a:lnTo>
                    <a:pt x="5" y="2"/>
                  </a:lnTo>
                  <a:lnTo>
                    <a:pt x="6" y="7"/>
                  </a:lnTo>
                  <a:lnTo>
                    <a:pt x="8" y="12"/>
                  </a:lnTo>
                  <a:lnTo>
                    <a:pt x="11" y="15"/>
                  </a:lnTo>
                  <a:lnTo>
                    <a:pt x="14" y="20"/>
                  </a:lnTo>
                  <a:lnTo>
                    <a:pt x="18" y="24"/>
                  </a:lnTo>
                  <a:lnTo>
                    <a:pt x="22" y="29"/>
                  </a:lnTo>
                  <a:lnTo>
                    <a:pt x="26" y="31"/>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49" name="Freeform 1368"/>
            <p:cNvSpPr>
              <a:spLocks/>
            </p:cNvSpPr>
            <p:nvPr/>
          </p:nvSpPr>
          <p:spPr bwMode="auto">
            <a:xfrm>
              <a:off x="3798" y="2096"/>
              <a:ext cx="10" cy="10"/>
            </a:xfrm>
            <a:custGeom>
              <a:avLst/>
              <a:gdLst>
                <a:gd name="T0" fmla="*/ 0 w 42"/>
                <a:gd name="T1" fmla="*/ 0 h 38"/>
                <a:gd name="T2" fmla="*/ 0 w 42"/>
                <a:gd name="T3" fmla="*/ 0 h 38"/>
                <a:gd name="T4" fmla="*/ 0 w 42"/>
                <a:gd name="T5" fmla="*/ 0 h 38"/>
                <a:gd name="T6" fmla="*/ 0 w 42"/>
                <a:gd name="T7" fmla="*/ 0 h 38"/>
                <a:gd name="T8" fmla="*/ 0 w 42"/>
                <a:gd name="T9" fmla="*/ 0 h 38"/>
                <a:gd name="T10" fmla="*/ 0 w 42"/>
                <a:gd name="T11" fmla="*/ 0 h 38"/>
                <a:gd name="T12" fmla="*/ 0 w 42"/>
                <a:gd name="T13" fmla="*/ 0 h 38"/>
                <a:gd name="T14" fmla="*/ 0 w 42"/>
                <a:gd name="T15" fmla="*/ 0 h 38"/>
                <a:gd name="T16" fmla="*/ 0 w 42"/>
                <a:gd name="T17" fmla="*/ 0 h 38"/>
                <a:gd name="T18" fmla="*/ 0 w 42"/>
                <a:gd name="T19" fmla="*/ 0 h 38"/>
                <a:gd name="T20" fmla="*/ 0 w 42"/>
                <a:gd name="T21" fmla="*/ 0 h 38"/>
                <a:gd name="T22" fmla="*/ 0 w 42"/>
                <a:gd name="T23" fmla="*/ 0 h 38"/>
                <a:gd name="T24" fmla="*/ 0 w 42"/>
                <a:gd name="T25" fmla="*/ 0 h 38"/>
                <a:gd name="T26" fmla="*/ 0 w 42"/>
                <a:gd name="T27" fmla="*/ 0 h 38"/>
                <a:gd name="T28" fmla="*/ 0 w 42"/>
                <a:gd name="T29" fmla="*/ 0 h 38"/>
                <a:gd name="T30" fmla="*/ 0 w 42"/>
                <a:gd name="T31" fmla="*/ 0 h 38"/>
                <a:gd name="T32" fmla="*/ 0 w 42"/>
                <a:gd name="T33" fmla="*/ 0 h 38"/>
                <a:gd name="T34" fmla="*/ 0 w 42"/>
                <a:gd name="T35" fmla="*/ 0 h 38"/>
                <a:gd name="T36" fmla="*/ 0 w 42"/>
                <a:gd name="T37" fmla="*/ 0 h 38"/>
                <a:gd name="T38" fmla="*/ 0 w 42"/>
                <a:gd name="T39" fmla="*/ 0 h 38"/>
                <a:gd name="T40" fmla="*/ 0 w 42"/>
                <a:gd name="T41" fmla="*/ 0 h 38"/>
                <a:gd name="T42" fmla="*/ 0 w 42"/>
                <a:gd name="T43" fmla="*/ 0 h 38"/>
                <a:gd name="T44" fmla="*/ 0 w 42"/>
                <a:gd name="T45" fmla="*/ 0 h 38"/>
                <a:gd name="T46" fmla="*/ 0 w 42"/>
                <a:gd name="T47" fmla="*/ 0 h 38"/>
                <a:gd name="T48" fmla="*/ 0 w 42"/>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8">
                  <a:moveTo>
                    <a:pt x="42" y="36"/>
                  </a:moveTo>
                  <a:lnTo>
                    <a:pt x="37" y="38"/>
                  </a:lnTo>
                  <a:lnTo>
                    <a:pt x="34" y="36"/>
                  </a:lnTo>
                  <a:lnTo>
                    <a:pt x="31" y="34"/>
                  </a:lnTo>
                  <a:lnTo>
                    <a:pt x="29" y="32"/>
                  </a:lnTo>
                  <a:lnTo>
                    <a:pt x="25" y="30"/>
                  </a:lnTo>
                  <a:lnTo>
                    <a:pt x="23" y="27"/>
                  </a:lnTo>
                  <a:lnTo>
                    <a:pt x="19" y="24"/>
                  </a:lnTo>
                  <a:lnTo>
                    <a:pt x="17" y="21"/>
                  </a:lnTo>
                  <a:lnTo>
                    <a:pt x="16" y="20"/>
                  </a:lnTo>
                  <a:lnTo>
                    <a:pt x="11" y="16"/>
                  </a:lnTo>
                  <a:lnTo>
                    <a:pt x="6" y="12"/>
                  </a:lnTo>
                  <a:lnTo>
                    <a:pt x="1" y="7"/>
                  </a:lnTo>
                  <a:lnTo>
                    <a:pt x="0" y="2"/>
                  </a:lnTo>
                  <a:lnTo>
                    <a:pt x="1" y="0"/>
                  </a:lnTo>
                  <a:lnTo>
                    <a:pt x="5" y="0"/>
                  </a:lnTo>
                  <a:lnTo>
                    <a:pt x="8" y="5"/>
                  </a:lnTo>
                  <a:lnTo>
                    <a:pt x="12" y="9"/>
                  </a:lnTo>
                  <a:lnTo>
                    <a:pt x="17" y="13"/>
                  </a:lnTo>
                  <a:lnTo>
                    <a:pt x="22" y="18"/>
                  </a:lnTo>
                  <a:lnTo>
                    <a:pt x="26" y="21"/>
                  </a:lnTo>
                  <a:lnTo>
                    <a:pt x="31" y="26"/>
                  </a:lnTo>
                  <a:lnTo>
                    <a:pt x="36" y="31"/>
                  </a:lnTo>
                  <a:lnTo>
                    <a:pt x="4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50" name="Freeform 1369"/>
            <p:cNvSpPr>
              <a:spLocks/>
            </p:cNvSpPr>
            <p:nvPr/>
          </p:nvSpPr>
          <p:spPr bwMode="auto">
            <a:xfrm>
              <a:off x="3802" y="2082"/>
              <a:ext cx="6" cy="11"/>
            </a:xfrm>
            <a:custGeom>
              <a:avLst/>
              <a:gdLst>
                <a:gd name="T0" fmla="*/ 0 w 23"/>
                <a:gd name="T1" fmla="*/ 0 h 47"/>
                <a:gd name="T2" fmla="*/ 0 w 23"/>
                <a:gd name="T3" fmla="*/ 0 h 47"/>
                <a:gd name="T4" fmla="*/ 0 w 23"/>
                <a:gd name="T5" fmla="*/ 0 h 47"/>
                <a:gd name="T6" fmla="*/ 0 w 23"/>
                <a:gd name="T7" fmla="*/ 0 h 47"/>
                <a:gd name="T8" fmla="*/ 0 w 23"/>
                <a:gd name="T9" fmla="*/ 0 h 47"/>
                <a:gd name="T10" fmla="*/ 0 w 23"/>
                <a:gd name="T11" fmla="*/ 0 h 47"/>
                <a:gd name="T12" fmla="*/ 0 w 23"/>
                <a:gd name="T13" fmla="*/ 0 h 47"/>
                <a:gd name="T14" fmla="*/ 0 w 23"/>
                <a:gd name="T15" fmla="*/ 0 h 47"/>
                <a:gd name="T16" fmla="*/ 0 w 23"/>
                <a:gd name="T17" fmla="*/ 0 h 47"/>
                <a:gd name="T18" fmla="*/ 0 w 23"/>
                <a:gd name="T19" fmla="*/ 0 h 47"/>
                <a:gd name="T20" fmla="*/ 0 w 23"/>
                <a:gd name="T21" fmla="*/ 0 h 47"/>
                <a:gd name="T22" fmla="*/ 0 w 23"/>
                <a:gd name="T23" fmla="*/ 0 h 47"/>
                <a:gd name="T24" fmla="*/ 0 w 23"/>
                <a:gd name="T25" fmla="*/ 0 h 47"/>
                <a:gd name="T26" fmla="*/ 0 w 23"/>
                <a:gd name="T27" fmla="*/ 0 h 47"/>
                <a:gd name="T28" fmla="*/ 0 w 23"/>
                <a:gd name="T29" fmla="*/ 0 h 47"/>
                <a:gd name="T30" fmla="*/ 0 w 23"/>
                <a:gd name="T31" fmla="*/ 0 h 47"/>
                <a:gd name="T32" fmla="*/ 0 w 23"/>
                <a:gd name="T33" fmla="*/ 0 h 47"/>
                <a:gd name="T34" fmla="*/ 0 w 23"/>
                <a:gd name="T35" fmla="*/ 0 h 47"/>
                <a:gd name="T36" fmla="*/ 0 w 23"/>
                <a:gd name="T37" fmla="*/ 0 h 47"/>
                <a:gd name="T38" fmla="*/ 0 w 23"/>
                <a:gd name="T39" fmla="*/ 0 h 47"/>
                <a:gd name="T40" fmla="*/ 0 w 23"/>
                <a:gd name="T41" fmla="*/ 0 h 47"/>
                <a:gd name="T42" fmla="*/ 0 w 23"/>
                <a:gd name="T43" fmla="*/ 0 h 47"/>
                <a:gd name="T44" fmla="*/ 0 w 23"/>
                <a:gd name="T45" fmla="*/ 0 h 47"/>
                <a:gd name="T46" fmla="*/ 0 w 23"/>
                <a:gd name="T47" fmla="*/ 0 h 47"/>
                <a:gd name="T48" fmla="*/ 0 w 23"/>
                <a:gd name="T49" fmla="*/ 0 h 47"/>
                <a:gd name="T50" fmla="*/ 0 w 23"/>
                <a:gd name="T51" fmla="*/ 0 h 47"/>
                <a:gd name="T52" fmla="*/ 0 w 23"/>
                <a:gd name="T53" fmla="*/ 0 h 47"/>
                <a:gd name="T54" fmla="*/ 0 w 23"/>
                <a:gd name="T55" fmla="*/ 0 h 47"/>
                <a:gd name="T56" fmla="*/ 0 w 23"/>
                <a:gd name="T57" fmla="*/ 0 h 47"/>
                <a:gd name="T58" fmla="*/ 0 w 23"/>
                <a:gd name="T59" fmla="*/ 0 h 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47">
                  <a:moveTo>
                    <a:pt x="22" y="40"/>
                  </a:moveTo>
                  <a:lnTo>
                    <a:pt x="23" y="43"/>
                  </a:lnTo>
                  <a:lnTo>
                    <a:pt x="23" y="46"/>
                  </a:lnTo>
                  <a:lnTo>
                    <a:pt x="20" y="47"/>
                  </a:lnTo>
                  <a:lnTo>
                    <a:pt x="18" y="46"/>
                  </a:lnTo>
                  <a:lnTo>
                    <a:pt x="16" y="42"/>
                  </a:lnTo>
                  <a:lnTo>
                    <a:pt x="14" y="40"/>
                  </a:lnTo>
                  <a:lnTo>
                    <a:pt x="11" y="36"/>
                  </a:lnTo>
                  <a:lnTo>
                    <a:pt x="10" y="33"/>
                  </a:lnTo>
                  <a:lnTo>
                    <a:pt x="7" y="28"/>
                  </a:lnTo>
                  <a:lnTo>
                    <a:pt x="6" y="25"/>
                  </a:lnTo>
                  <a:lnTo>
                    <a:pt x="5" y="22"/>
                  </a:lnTo>
                  <a:lnTo>
                    <a:pt x="4" y="19"/>
                  </a:lnTo>
                  <a:lnTo>
                    <a:pt x="2" y="15"/>
                  </a:lnTo>
                  <a:lnTo>
                    <a:pt x="0" y="11"/>
                  </a:lnTo>
                  <a:lnTo>
                    <a:pt x="0" y="5"/>
                  </a:lnTo>
                  <a:lnTo>
                    <a:pt x="0" y="3"/>
                  </a:lnTo>
                  <a:lnTo>
                    <a:pt x="1" y="0"/>
                  </a:lnTo>
                  <a:lnTo>
                    <a:pt x="2" y="0"/>
                  </a:lnTo>
                  <a:lnTo>
                    <a:pt x="5" y="1"/>
                  </a:lnTo>
                  <a:lnTo>
                    <a:pt x="7" y="6"/>
                  </a:lnTo>
                  <a:lnTo>
                    <a:pt x="8" y="11"/>
                  </a:lnTo>
                  <a:lnTo>
                    <a:pt x="8" y="15"/>
                  </a:lnTo>
                  <a:lnTo>
                    <a:pt x="10" y="18"/>
                  </a:lnTo>
                  <a:lnTo>
                    <a:pt x="11" y="23"/>
                  </a:lnTo>
                  <a:lnTo>
                    <a:pt x="12" y="27"/>
                  </a:lnTo>
                  <a:lnTo>
                    <a:pt x="14" y="31"/>
                  </a:lnTo>
                  <a:lnTo>
                    <a:pt x="18" y="36"/>
                  </a:lnTo>
                  <a:lnTo>
                    <a:pt x="2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51" name="Freeform 1370"/>
            <p:cNvSpPr>
              <a:spLocks/>
            </p:cNvSpPr>
            <p:nvPr/>
          </p:nvSpPr>
          <p:spPr bwMode="auto">
            <a:xfrm>
              <a:off x="3797" y="2085"/>
              <a:ext cx="3" cy="6"/>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w 14"/>
                <a:gd name="T31" fmla="*/ 0 h 21"/>
                <a:gd name="T32" fmla="*/ 0 w 14"/>
                <a:gd name="T33" fmla="*/ 0 h 21"/>
                <a:gd name="T34" fmla="*/ 0 w 14"/>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21">
                  <a:moveTo>
                    <a:pt x="12" y="18"/>
                  </a:moveTo>
                  <a:lnTo>
                    <a:pt x="14" y="19"/>
                  </a:lnTo>
                  <a:lnTo>
                    <a:pt x="14" y="21"/>
                  </a:lnTo>
                  <a:lnTo>
                    <a:pt x="11" y="21"/>
                  </a:lnTo>
                  <a:lnTo>
                    <a:pt x="6" y="18"/>
                  </a:lnTo>
                  <a:lnTo>
                    <a:pt x="4" y="14"/>
                  </a:lnTo>
                  <a:lnTo>
                    <a:pt x="2" y="8"/>
                  </a:lnTo>
                  <a:lnTo>
                    <a:pt x="2" y="3"/>
                  </a:lnTo>
                  <a:lnTo>
                    <a:pt x="0" y="1"/>
                  </a:lnTo>
                  <a:lnTo>
                    <a:pt x="2" y="0"/>
                  </a:lnTo>
                  <a:lnTo>
                    <a:pt x="4" y="0"/>
                  </a:lnTo>
                  <a:lnTo>
                    <a:pt x="6" y="2"/>
                  </a:lnTo>
                  <a:lnTo>
                    <a:pt x="8" y="7"/>
                  </a:lnTo>
                  <a:lnTo>
                    <a:pt x="9" y="10"/>
                  </a:lnTo>
                  <a:lnTo>
                    <a:pt x="10" y="13"/>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52" name="Freeform 1371"/>
            <p:cNvSpPr>
              <a:spLocks/>
            </p:cNvSpPr>
            <p:nvPr/>
          </p:nvSpPr>
          <p:spPr bwMode="auto">
            <a:xfrm>
              <a:off x="3789" y="2082"/>
              <a:ext cx="6" cy="11"/>
            </a:xfrm>
            <a:custGeom>
              <a:avLst/>
              <a:gdLst>
                <a:gd name="T0" fmla="*/ 0 w 25"/>
                <a:gd name="T1" fmla="*/ 0 h 46"/>
                <a:gd name="T2" fmla="*/ 0 w 25"/>
                <a:gd name="T3" fmla="*/ 0 h 46"/>
                <a:gd name="T4" fmla="*/ 0 w 25"/>
                <a:gd name="T5" fmla="*/ 0 h 46"/>
                <a:gd name="T6" fmla="*/ 0 w 25"/>
                <a:gd name="T7" fmla="*/ 0 h 46"/>
                <a:gd name="T8" fmla="*/ 0 w 25"/>
                <a:gd name="T9" fmla="*/ 0 h 46"/>
                <a:gd name="T10" fmla="*/ 0 w 25"/>
                <a:gd name="T11" fmla="*/ 0 h 46"/>
                <a:gd name="T12" fmla="*/ 0 w 25"/>
                <a:gd name="T13" fmla="*/ 0 h 46"/>
                <a:gd name="T14" fmla="*/ 0 w 25"/>
                <a:gd name="T15" fmla="*/ 0 h 46"/>
                <a:gd name="T16" fmla="*/ 0 w 25"/>
                <a:gd name="T17" fmla="*/ 0 h 46"/>
                <a:gd name="T18" fmla="*/ 0 w 25"/>
                <a:gd name="T19" fmla="*/ 0 h 46"/>
                <a:gd name="T20" fmla="*/ 0 w 25"/>
                <a:gd name="T21" fmla="*/ 0 h 46"/>
                <a:gd name="T22" fmla="*/ 0 w 25"/>
                <a:gd name="T23" fmla="*/ 0 h 46"/>
                <a:gd name="T24" fmla="*/ 0 w 25"/>
                <a:gd name="T25" fmla="*/ 0 h 46"/>
                <a:gd name="T26" fmla="*/ 0 w 25"/>
                <a:gd name="T27" fmla="*/ 0 h 46"/>
                <a:gd name="T28" fmla="*/ 0 w 25"/>
                <a:gd name="T29" fmla="*/ 0 h 46"/>
                <a:gd name="T30" fmla="*/ 0 w 25"/>
                <a:gd name="T31" fmla="*/ 0 h 46"/>
                <a:gd name="T32" fmla="*/ 0 w 25"/>
                <a:gd name="T33" fmla="*/ 0 h 46"/>
                <a:gd name="T34" fmla="*/ 0 w 25"/>
                <a:gd name="T35" fmla="*/ 0 h 46"/>
                <a:gd name="T36" fmla="*/ 0 w 25"/>
                <a:gd name="T37" fmla="*/ 0 h 46"/>
                <a:gd name="T38" fmla="*/ 0 w 25"/>
                <a:gd name="T39" fmla="*/ 0 h 46"/>
                <a:gd name="T40" fmla="*/ 0 w 25"/>
                <a:gd name="T41" fmla="*/ 0 h 46"/>
                <a:gd name="T42" fmla="*/ 0 w 25"/>
                <a:gd name="T43" fmla="*/ 0 h 46"/>
                <a:gd name="T44" fmla="*/ 0 w 25"/>
                <a:gd name="T45" fmla="*/ 0 h 46"/>
                <a:gd name="T46" fmla="*/ 0 w 25"/>
                <a:gd name="T47" fmla="*/ 0 h 46"/>
                <a:gd name="T48" fmla="*/ 0 w 25"/>
                <a:gd name="T49" fmla="*/ 0 h 46"/>
                <a:gd name="T50" fmla="*/ 0 w 25"/>
                <a:gd name="T51" fmla="*/ 0 h 46"/>
                <a:gd name="T52" fmla="*/ 0 w 25"/>
                <a:gd name="T53" fmla="*/ 0 h 46"/>
                <a:gd name="T54" fmla="*/ 0 w 25"/>
                <a:gd name="T55" fmla="*/ 0 h 46"/>
                <a:gd name="T56" fmla="*/ 0 w 25"/>
                <a:gd name="T57" fmla="*/ 0 h 46"/>
                <a:gd name="T58" fmla="*/ 0 w 25"/>
                <a:gd name="T59" fmla="*/ 0 h 46"/>
                <a:gd name="T60" fmla="*/ 0 w 25"/>
                <a:gd name="T61" fmla="*/ 0 h 46"/>
                <a:gd name="T62" fmla="*/ 0 w 2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46">
                  <a:moveTo>
                    <a:pt x="23" y="42"/>
                  </a:moveTo>
                  <a:lnTo>
                    <a:pt x="25" y="45"/>
                  </a:lnTo>
                  <a:lnTo>
                    <a:pt x="23" y="46"/>
                  </a:lnTo>
                  <a:lnTo>
                    <a:pt x="22" y="46"/>
                  </a:lnTo>
                  <a:lnTo>
                    <a:pt x="21" y="46"/>
                  </a:lnTo>
                  <a:lnTo>
                    <a:pt x="15" y="42"/>
                  </a:lnTo>
                  <a:lnTo>
                    <a:pt x="12" y="37"/>
                  </a:lnTo>
                  <a:lnTo>
                    <a:pt x="9" y="34"/>
                  </a:lnTo>
                  <a:lnTo>
                    <a:pt x="8" y="30"/>
                  </a:lnTo>
                  <a:lnTo>
                    <a:pt x="6" y="27"/>
                  </a:lnTo>
                  <a:lnTo>
                    <a:pt x="6" y="25"/>
                  </a:lnTo>
                  <a:lnTo>
                    <a:pt x="4" y="22"/>
                  </a:lnTo>
                  <a:lnTo>
                    <a:pt x="3" y="19"/>
                  </a:lnTo>
                  <a:lnTo>
                    <a:pt x="3" y="16"/>
                  </a:lnTo>
                  <a:lnTo>
                    <a:pt x="2" y="13"/>
                  </a:lnTo>
                  <a:lnTo>
                    <a:pt x="1" y="10"/>
                  </a:lnTo>
                  <a:lnTo>
                    <a:pt x="0" y="6"/>
                  </a:lnTo>
                  <a:lnTo>
                    <a:pt x="0" y="4"/>
                  </a:lnTo>
                  <a:lnTo>
                    <a:pt x="0" y="3"/>
                  </a:lnTo>
                  <a:lnTo>
                    <a:pt x="1" y="0"/>
                  </a:lnTo>
                  <a:lnTo>
                    <a:pt x="2" y="0"/>
                  </a:lnTo>
                  <a:lnTo>
                    <a:pt x="3" y="0"/>
                  </a:lnTo>
                  <a:lnTo>
                    <a:pt x="4" y="3"/>
                  </a:lnTo>
                  <a:lnTo>
                    <a:pt x="6" y="7"/>
                  </a:lnTo>
                  <a:lnTo>
                    <a:pt x="7" y="12"/>
                  </a:lnTo>
                  <a:lnTo>
                    <a:pt x="8" y="18"/>
                  </a:lnTo>
                  <a:lnTo>
                    <a:pt x="10" y="23"/>
                  </a:lnTo>
                  <a:lnTo>
                    <a:pt x="13" y="28"/>
                  </a:lnTo>
                  <a:lnTo>
                    <a:pt x="15" y="33"/>
                  </a:lnTo>
                  <a:lnTo>
                    <a:pt x="19" y="37"/>
                  </a:lnTo>
                  <a:lnTo>
                    <a:pt x="2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53" name="Freeform 1372"/>
            <p:cNvSpPr>
              <a:spLocks/>
            </p:cNvSpPr>
            <p:nvPr/>
          </p:nvSpPr>
          <p:spPr bwMode="auto">
            <a:xfrm>
              <a:off x="3784" y="2085"/>
              <a:ext cx="11" cy="5"/>
            </a:xfrm>
            <a:custGeom>
              <a:avLst/>
              <a:gdLst>
                <a:gd name="T0" fmla="*/ 0 w 44"/>
                <a:gd name="T1" fmla="*/ 0 h 18"/>
                <a:gd name="T2" fmla="*/ 0 w 44"/>
                <a:gd name="T3" fmla="*/ 0 h 18"/>
                <a:gd name="T4" fmla="*/ 0 w 44"/>
                <a:gd name="T5" fmla="*/ 0 h 18"/>
                <a:gd name="T6" fmla="*/ 0 w 44"/>
                <a:gd name="T7" fmla="*/ 0 h 18"/>
                <a:gd name="T8" fmla="*/ 0 w 44"/>
                <a:gd name="T9" fmla="*/ 0 h 18"/>
                <a:gd name="T10" fmla="*/ 0 w 44"/>
                <a:gd name="T11" fmla="*/ 0 h 18"/>
                <a:gd name="T12" fmla="*/ 0 w 44"/>
                <a:gd name="T13" fmla="*/ 0 h 18"/>
                <a:gd name="T14" fmla="*/ 0 w 44"/>
                <a:gd name="T15" fmla="*/ 0 h 18"/>
                <a:gd name="T16" fmla="*/ 0 w 44"/>
                <a:gd name="T17" fmla="*/ 0 h 18"/>
                <a:gd name="T18" fmla="*/ 0 w 44"/>
                <a:gd name="T19" fmla="*/ 0 h 18"/>
                <a:gd name="T20" fmla="*/ 0 w 44"/>
                <a:gd name="T21" fmla="*/ 0 h 18"/>
                <a:gd name="T22" fmla="*/ 0 w 44"/>
                <a:gd name="T23" fmla="*/ 0 h 18"/>
                <a:gd name="T24" fmla="*/ 0 w 44"/>
                <a:gd name="T25" fmla="*/ 0 h 18"/>
                <a:gd name="T26" fmla="*/ 0 w 44"/>
                <a:gd name="T27" fmla="*/ 0 h 18"/>
                <a:gd name="T28" fmla="*/ 0 w 44"/>
                <a:gd name="T29" fmla="*/ 0 h 18"/>
                <a:gd name="T30" fmla="*/ 0 w 44"/>
                <a:gd name="T31" fmla="*/ 0 h 18"/>
                <a:gd name="T32" fmla="*/ 0 w 44"/>
                <a:gd name="T33" fmla="*/ 0 h 18"/>
                <a:gd name="T34" fmla="*/ 0 w 44"/>
                <a:gd name="T35" fmla="*/ 0 h 18"/>
                <a:gd name="T36" fmla="*/ 0 w 44"/>
                <a:gd name="T37" fmla="*/ 0 h 18"/>
                <a:gd name="T38" fmla="*/ 0 w 44"/>
                <a:gd name="T39" fmla="*/ 0 h 18"/>
                <a:gd name="T40" fmla="*/ 0 w 44"/>
                <a:gd name="T41" fmla="*/ 0 h 18"/>
                <a:gd name="T42" fmla="*/ 0 w 44"/>
                <a:gd name="T43" fmla="*/ 0 h 18"/>
                <a:gd name="T44" fmla="*/ 0 w 44"/>
                <a:gd name="T45" fmla="*/ 0 h 18"/>
                <a:gd name="T46" fmla="*/ 0 w 44"/>
                <a:gd name="T47" fmla="*/ 0 h 18"/>
                <a:gd name="T48" fmla="*/ 0 w 44"/>
                <a:gd name="T49" fmla="*/ 0 h 18"/>
                <a:gd name="T50" fmla="*/ 0 w 44"/>
                <a:gd name="T51" fmla="*/ 0 h 18"/>
                <a:gd name="T52" fmla="*/ 0 w 44"/>
                <a:gd name="T53" fmla="*/ 0 h 18"/>
                <a:gd name="T54" fmla="*/ 0 w 44"/>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4" h="18">
                  <a:moveTo>
                    <a:pt x="44" y="3"/>
                  </a:moveTo>
                  <a:lnTo>
                    <a:pt x="41" y="9"/>
                  </a:lnTo>
                  <a:lnTo>
                    <a:pt x="37" y="12"/>
                  </a:lnTo>
                  <a:lnTo>
                    <a:pt x="33" y="15"/>
                  </a:lnTo>
                  <a:lnTo>
                    <a:pt x="28" y="17"/>
                  </a:lnTo>
                  <a:lnTo>
                    <a:pt x="22" y="17"/>
                  </a:lnTo>
                  <a:lnTo>
                    <a:pt x="17" y="18"/>
                  </a:lnTo>
                  <a:lnTo>
                    <a:pt x="13" y="17"/>
                  </a:lnTo>
                  <a:lnTo>
                    <a:pt x="11" y="17"/>
                  </a:lnTo>
                  <a:lnTo>
                    <a:pt x="7" y="17"/>
                  </a:lnTo>
                  <a:lnTo>
                    <a:pt x="5" y="17"/>
                  </a:lnTo>
                  <a:lnTo>
                    <a:pt x="1" y="16"/>
                  </a:lnTo>
                  <a:lnTo>
                    <a:pt x="0" y="14"/>
                  </a:lnTo>
                  <a:lnTo>
                    <a:pt x="0" y="12"/>
                  </a:lnTo>
                  <a:lnTo>
                    <a:pt x="4" y="12"/>
                  </a:lnTo>
                  <a:lnTo>
                    <a:pt x="9" y="12"/>
                  </a:lnTo>
                  <a:lnTo>
                    <a:pt x="13" y="12"/>
                  </a:lnTo>
                  <a:lnTo>
                    <a:pt x="18" y="12"/>
                  </a:lnTo>
                  <a:lnTo>
                    <a:pt x="23" y="12"/>
                  </a:lnTo>
                  <a:lnTo>
                    <a:pt x="28" y="10"/>
                  </a:lnTo>
                  <a:lnTo>
                    <a:pt x="31" y="9"/>
                  </a:lnTo>
                  <a:lnTo>
                    <a:pt x="35" y="6"/>
                  </a:lnTo>
                  <a:lnTo>
                    <a:pt x="40" y="3"/>
                  </a:lnTo>
                  <a:lnTo>
                    <a:pt x="41" y="0"/>
                  </a:lnTo>
                  <a:lnTo>
                    <a:pt x="43" y="0"/>
                  </a:lnTo>
                  <a:lnTo>
                    <a:pt x="44" y="0"/>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54" name="Freeform 1373"/>
            <p:cNvSpPr>
              <a:spLocks/>
            </p:cNvSpPr>
            <p:nvPr/>
          </p:nvSpPr>
          <p:spPr bwMode="auto">
            <a:xfrm>
              <a:off x="3656" y="2125"/>
              <a:ext cx="8" cy="10"/>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w 30"/>
                <a:gd name="T15" fmla="*/ 0 h 42"/>
                <a:gd name="T16" fmla="*/ 0 w 30"/>
                <a:gd name="T17" fmla="*/ 0 h 42"/>
                <a:gd name="T18" fmla="*/ 0 w 30"/>
                <a:gd name="T19" fmla="*/ 0 h 42"/>
                <a:gd name="T20" fmla="*/ 0 w 30"/>
                <a:gd name="T21" fmla="*/ 0 h 42"/>
                <a:gd name="T22" fmla="*/ 0 w 30"/>
                <a:gd name="T23" fmla="*/ 0 h 42"/>
                <a:gd name="T24" fmla="*/ 0 w 30"/>
                <a:gd name="T25" fmla="*/ 0 h 42"/>
                <a:gd name="T26" fmla="*/ 0 w 30"/>
                <a:gd name="T27" fmla="*/ 0 h 42"/>
                <a:gd name="T28" fmla="*/ 0 w 30"/>
                <a:gd name="T29" fmla="*/ 0 h 42"/>
                <a:gd name="T30" fmla="*/ 0 w 30"/>
                <a:gd name="T31" fmla="*/ 0 h 42"/>
                <a:gd name="T32" fmla="*/ 0 w 30"/>
                <a:gd name="T33" fmla="*/ 0 h 42"/>
                <a:gd name="T34" fmla="*/ 0 w 30"/>
                <a:gd name="T35" fmla="*/ 0 h 42"/>
                <a:gd name="T36" fmla="*/ 0 w 30"/>
                <a:gd name="T37" fmla="*/ 0 h 42"/>
                <a:gd name="T38" fmla="*/ 0 w 30"/>
                <a:gd name="T39" fmla="*/ 0 h 42"/>
                <a:gd name="T40" fmla="*/ 0 w 30"/>
                <a:gd name="T41" fmla="*/ 0 h 42"/>
                <a:gd name="T42" fmla="*/ 0 w 30"/>
                <a:gd name="T43" fmla="*/ 0 h 42"/>
                <a:gd name="T44" fmla="*/ 0 w 30"/>
                <a:gd name="T45" fmla="*/ 0 h 42"/>
                <a:gd name="T46" fmla="*/ 0 w 30"/>
                <a:gd name="T47" fmla="*/ 0 h 42"/>
                <a:gd name="T48" fmla="*/ 0 w 30"/>
                <a:gd name="T49" fmla="*/ 0 h 42"/>
                <a:gd name="T50" fmla="*/ 0 w 30"/>
                <a:gd name="T51" fmla="*/ 0 h 42"/>
                <a:gd name="T52" fmla="*/ 0 w 30"/>
                <a:gd name="T53" fmla="*/ 0 h 42"/>
                <a:gd name="T54" fmla="*/ 0 w 30"/>
                <a:gd name="T55" fmla="*/ 0 h 42"/>
                <a:gd name="T56" fmla="*/ 0 w 30"/>
                <a:gd name="T57" fmla="*/ 0 h 42"/>
                <a:gd name="T58" fmla="*/ 0 w 30"/>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0" h="42">
                  <a:moveTo>
                    <a:pt x="30" y="5"/>
                  </a:moveTo>
                  <a:lnTo>
                    <a:pt x="28" y="9"/>
                  </a:lnTo>
                  <a:lnTo>
                    <a:pt x="25" y="15"/>
                  </a:lnTo>
                  <a:lnTo>
                    <a:pt x="23" y="21"/>
                  </a:lnTo>
                  <a:lnTo>
                    <a:pt x="21" y="26"/>
                  </a:lnTo>
                  <a:lnTo>
                    <a:pt x="16" y="31"/>
                  </a:lnTo>
                  <a:lnTo>
                    <a:pt x="12" y="36"/>
                  </a:lnTo>
                  <a:lnTo>
                    <a:pt x="9" y="38"/>
                  </a:lnTo>
                  <a:lnTo>
                    <a:pt x="5" y="42"/>
                  </a:lnTo>
                  <a:lnTo>
                    <a:pt x="4" y="40"/>
                  </a:lnTo>
                  <a:lnTo>
                    <a:pt x="1" y="40"/>
                  </a:lnTo>
                  <a:lnTo>
                    <a:pt x="0" y="40"/>
                  </a:lnTo>
                  <a:lnTo>
                    <a:pt x="0" y="39"/>
                  </a:lnTo>
                  <a:lnTo>
                    <a:pt x="1" y="37"/>
                  </a:lnTo>
                  <a:lnTo>
                    <a:pt x="5" y="34"/>
                  </a:lnTo>
                  <a:lnTo>
                    <a:pt x="7" y="31"/>
                  </a:lnTo>
                  <a:lnTo>
                    <a:pt x="10" y="28"/>
                  </a:lnTo>
                  <a:lnTo>
                    <a:pt x="13" y="25"/>
                  </a:lnTo>
                  <a:lnTo>
                    <a:pt x="16" y="22"/>
                  </a:lnTo>
                  <a:lnTo>
                    <a:pt x="17" y="19"/>
                  </a:lnTo>
                  <a:lnTo>
                    <a:pt x="19" y="16"/>
                  </a:lnTo>
                  <a:lnTo>
                    <a:pt x="21" y="12"/>
                  </a:lnTo>
                  <a:lnTo>
                    <a:pt x="22" y="8"/>
                  </a:lnTo>
                  <a:lnTo>
                    <a:pt x="24" y="3"/>
                  </a:lnTo>
                  <a:lnTo>
                    <a:pt x="25" y="1"/>
                  </a:lnTo>
                  <a:lnTo>
                    <a:pt x="27" y="0"/>
                  </a:lnTo>
                  <a:lnTo>
                    <a:pt x="29" y="0"/>
                  </a:lnTo>
                  <a:lnTo>
                    <a:pt x="30" y="1"/>
                  </a:lnTo>
                  <a:lnTo>
                    <a:pt x="3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55" name="Freeform 1374"/>
            <p:cNvSpPr>
              <a:spLocks/>
            </p:cNvSpPr>
            <p:nvPr/>
          </p:nvSpPr>
          <p:spPr bwMode="auto">
            <a:xfrm>
              <a:off x="3652" y="2126"/>
              <a:ext cx="5" cy="7"/>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26">
                  <a:moveTo>
                    <a:pt x="20" y="3"/>
                  </a:moveTo>
                  <a:lnTo>
                    <a:pt x="18" y="5"/>
                  </a:lnTo>
                  <a:lnTo>
                    <a:pt x="16" y="9"/>
                  </a:lnTo>
                  <a:lnTo>
                    <a:pt x="15" y="14"/>
                  </a:lnTo>
                  <a:lnTo>
                    <a:pt x="13" y="17"/>
                  </a:lnTo>
                  <a:lnTo>
                    <a:pt x="10" y="20"/>
                  </a:lnTo>
                  <a:lnTo>
                    <a:pt x="8" y="23"/>
                  </a:lnTo>
                  <a:lnTo>
                    <a:pt x="4" y="25"/>
                  </a:lnTo>
                  <a:lnTo>
                    <a:pt x="1" y="26"/>
                  </a:lnTo>
                  <a:lnTo>
                    <a:pt x="0" y="23"/>
                  </a:lnTo>
                  <a:lnTo>
                    <a:pt x="1" y="21"/>
                  </a:lnTo>
                  <a:lnTo>
                    <a:pt x="4" y="17"/>
                  </a:lnTo>
                  <a:lnTo>
                    <a:pt x="9" y="11"/>
                  </a:lnTo>
                  <a:lnTo>
                    <a:pt x="12" y="7"/>
                  </a:lnTo>
                  <a:lnTo>
                    <a:pt x="14" y="3"/>
                  </a:lnTo>
                  <a:lnTo>
                    <a:pt x="15" y="0"/>
                  </a:lnTo>
                  <a:lnTo>
                    <a:pt x="18" y="0"/>
                  </a:lnTo>
                  <a:lnTo>
                    <a:pt x="19" y="1"/>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56" name="Freeform 1375"/>
            <p:cNvSpPr>
              <a:spLocks/>
            </p:cNvSpPr>
            <p:nvPr/>
          </p:nvSpPr>
          <p:spPr bwMode="auto">
            <a:xfrm>
              <a:off x="3645" y="2124"/>
              <a:ext cx="7" cy="6"/>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2">
                  <a:moveTo>
                    <a:pt x="26" y="2"/>
                  </a:moveTo>
                  <a:lnTo>
                    <a:pt x="24" y="5"/>
                  </a:lnTo>
                  <a:lnTo>
                    <a:pt x="23" y="9"/>
                  </a:lnTo>
                  <a:lnTo>
                    <a:pt x="21" y="12"/>
                  </a:lnTo>
                  <a:lnTo>
                    <a:pt x="18" y="16"/>
                  </a:lnTo>
                  <a:lnTo>
                    <a:pt x="15" y="18"/>
                  </a:lnTo>
                  <a:lnTo>
                    <a:pt x="11" y="21"/>
                  </a:lnTo>
                  <a:lnTo>
                    <a:pt x="7" y="22"/>
                  </a:lnTo>
                  <a:lnTo>
                    <a:pt x="5" y="22"/>
                  </a:lnTo>
                  <a:lnTo>
                    <a:pt x="1" y="21"/>
                  </a:lnTo>
                  <a:lnTo>
                    <a:pt x="0" y="19"/>
                  </a:lnTo>
                  <a:lnTo>
                    <a:pt x="0" y="17"/>
                  </a:lnTo>
                  <a:lnTo>
                    <a:pt x="4" y="17"/>
                  </a:lnTo>
                  <a:lnTo>
                    <a:pt x="9" y="16"/>
                  </a:lnTo>
                  <a:lnTo>
                    <a:pt x="12" y="13"/>
                  </a:lnTo>
                  <a:lnTo>
                    <a:pt x="16" y="9"/>
                  </a:lnTo>
                  <a:lnTo>
                    <a:pt x="18" y="4"/>
                  </a:lnTo>
                  <a:lnTo>
                    <a:pt x="21" y="2"/>
                  </a:lnTo>
                  <a:lnTo>
                    <a:pt x="23" y="0"/>
                  </a:lnTo>
                  <a:lnTo>
                    <a:pt x="25"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57" name="Freeform 1376"/>
            <p:cNvSpPr>
              <a:spLocks/>
            </p:cNvSpPr>
            <p:nvPr/>
          </p:nvSpPr>
          <p:spPr bwMode="auto">
            <a:xfrm>
              <a:off x="3652" y="2128"/>
              <a:ext cx="12" cy="4"/>
            </a:xfrm>
            <a:custGeom>
              <a:avLst/>
              <a:gdLst>
                <a:gd name="T0" fmla="*/ 0 w 52"/>
                <a:gd name="T1" fmla="*/ 0 h 17"/>
                <a:gd name="T2" fmla="*/ 0 w 52"/>
                <a:gd name="T3" fmla="*/ 0 h 17"/>
                <a:gd name="T4" fmla="*/ 0 w 52"/>
                <a:gd name="T5" fmla="*/ 0 h 17"/>
                <a:gd name="T6" fmla="*/ 0 w 52"/>
                <a:gd name="T7" fmla="*/ 0 h 17"/>
                <a:gd name="T8" fmla="*/ 0 w 52"/>
                <a:gd name="T9" fmla="*/ 0 h 17"/>
                <a:gd name="T10" fmla="*/ 0 w 52"/>
                <a:gd name="T11" fmla="*/ 0 h 17"/>
                <a:gd name="T12" fmla="*/ 0 w 52"/>
                <a:gd name="T13" fmla="*/ 0 h 17"/>
                <a:gd name="T14" fmla="*/ 0 w 52"/>
                <a:gd name="T15" fmla="*/ 0 h 17"/>
                <a:gd name="T16" fmla="*/ 0 w 52"/>
                <a:gd name="T17" fmla="*/ 0 h 17"/>
                <a:gd name="T18" fmla="*/ 0 w 52"/>
                <a:gd name="T19" fmla="*/ 0 h 17"/>
                <a:gd name="T20" fmla="*/ 0 w 52"/>
                <a:gd name="T21" fmla="*/ 0 h 17"/>
                <a:gd name="T22" fmla="*/ 0 w 52"/>
                <a:gd name="T23" fmla="*/ 0 h 17"/>
                <a:gd name="T24" fmla="*/ 0 w 52"/>
                <a:gd name="T25" fmla="*/ 0 h 17"/>
                <a:gd name="T26" fmla="*/ 0 w 52"/>
                <a:gd name="T27" fmla="*/ 0 h 17"/>
                <a:gd name="T28" fmla="*/ 0 w 52"/>
                <a:gd name="T29" fmla="*/ 0 h 17"/>
                <a:gd name="T30" fmla="*/ 0 w 52"/>
                <a:gd name="T31" fmla="*/ 0 h 17"/>
                <a:gd name="T32" fmla="*/ 0 w 52"/>
                <a:gd name="T33" fmla="*/ 0 h 17"/>
                <a:gd name="T34" fmla="*/ 0 w 52"/>
                <a:gd name="T35" fmla="*/ 0 h 17"/>
                <a:gd name="T36" fmla="*/ 0 w 52"/>
                <a:gd name="T37" fmla="*/ 0 h 17"/>
                <a:gd name="T38" fmla="*/ 0 w 52"/>
                <a:gd name="T39" fmla="*/ 0 h 17"/>
                <a:gd name="T40" fmla="*/ 0 w 52"/>
                <a:gd name="T41" fmla="*/ 0 h 17"/>
                <a:gd name="T42" fmla="*/ 0 w 52"/>
                <a:gd name="T43" fmla="*/ 0 h 17"/>
                <a:gd name="T44" fmla="*/ 0 w 52"/>
                <a:gd name="T45" fmla="*/ 0 h 17"/>
                <a:gd name="T46" fmla="*/ 0 w 52"/>
                <a:gd name="T47" fmla="*/ 0 h 17"/>
                <a:gd name="T48" fmla="*/ 0 w 52"/>
                <a:gd name="T49" fmla="*/ 0 h 17"/>
                <a:gd name="T50" fmla="*/ 0 w 52"/>
                <a:gd name="T51" fmla="*/ 0 h 17"/>
                <a:gd name="T52" fmla="*/ 0 w 52"/>
                <a:gd name="T53" fmla="*/ 0 h 17"/>
                <a:gd name="T54" fmla="*/ 0 w 52"/>
                <a:gd name="T55" fmla="*/ 0 h 17"/>
                <a:gd name="T56" fmla="*/ 0 w 52"/>
                <a:gd name="T57" fmla="*/ 0 h 17"/>
                <a:gd name="T58" fmla="*/ 0 w 52"/>
                <a:gd name="T59" fmla="*/ 0 h 17"/>
                <a:gd name="T60" fmla="*/ 0 w 52"/>
                <a:gd name="T61" fmla="*/ 0 h 17"/>
                <a:gd name="T62" fmla="*/ 0 w 5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17">
                  <a:moveTo>
                    <a:pt x="47" y="15"/>
                  </a:moveTo>
                  <a:lnTo>
                    <a:pt x="43" y="15"/>
                  </a:lnTo>
                  <a:lnTo>
                    <a:pt x="41" y="17"/>
                  </a:lnTo>
                  <a:lnTo>
                    <a:pt x="39" y="17"/>
                  </a:lnTo>
                  <a:lnTo>
                    <a:pt x="35" y="17"/>
                  </a:lnTo>
                  <a:lnTo>
                    <a:pt x="33" y="17"/>
                  </a:lnTo>
                  <a:lnTo>
                    <a:pt x="29" y="15"/>
                  </a:lnTo>
                  <a:lnTo>
                    <a:pt x="27" y="15"/>
                  </a:lnTo>
                  <a:lnTo>
                    <a:pt x="23" y="14"/>
                  </a:lnTo>
                  <a:lnTo>
                    <a:pt x="21" y="13"/>
                  </a:lnTo>
                  <a:lnTo>
                    <a:pt x="17" y="12"/>
                  </a:lnTo>
                  <a:lnTo>
                    <a:pt x="15" y="11"/>
                  </a:lnTo>
                  <a:lnTo>
                    <a:pt x="12" y="11"/>
                  </a:lnTo>
                  <a:lnTo>
                    <a:pt x="6" y="8"/>
                  </a:lnTo>
                  <a:lnTo>
                    <a:pt x="1" y="6"/>
                  </a:lnTo>
                  <a:lnTo>
                    <a:pt x="0" y="3"/>
                  </a:lnTo>
                  <a:lnTo>
                    <a:pt x="0" y="1"/>
                  </a:lnTo>
                  <a:lnTo>
                    <a:pt x="1" y="0"/>
                  </a:lnTo>
                  <a:lnTo>
                    <a:pt x="4" y="0"/>
                  </a:lnTo>
                  <a:lnTo>
                    <a:pt x="10" y="2"/>
                  </a:lnTo>
                  <a:lnTo>
                    <a:pt x="16" y="5"/>
                  </a:lnTo>
                  <a:lnTo>
                    <a:pt x="21" y="6"/>
                  </a:lnTo>
                  <a:lnTo>
                    <a:pt x="27" y="8"/>
                  </a:lnTo>
                  <a:lnTo>
                    <a:pt x="33" y="9"/>
                  </a:lnTo>
                  <a:lnTo>
                    <a:pt x="39" y="11"/>
                  </a:lnTo>
                  <a:lnTo>
                    <a:pt x="43" y="11"/>
                  </a:lnTo>
                  <a:lnTo>
                    <a:pt x="49" y="11"/>
                  </a:lnTo>
                  <a:lnTo>
                    <a:pt x="51" y="11"/>
                  </a:lnTo>
                  <a:lnTo>
                    <a:pt x="52" y="13"/>
                  </a:lnTo>
                  <a:lnTo>
                    <a:pt x="49" y="14"/>
                  </a:lnTo>
                  <a:lnTo>
                    <a:pt x="4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58" name="Freeform 1377"/>
            <p:cNvSpPr>
              <a:spLocks/>
            </p:cNvSpPr>
            <p:nvPr/>
          </p:nvSpPr>
          <p:spPr bwMode="auto">
            <a:xfrm>
              <a:off x="3644" y="2124"/>
              <a:ext cx="7" cy="7"/>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27">
                  <a:moveTo>
                    <a:pt x="26" y="24"/>
                  </a:moveTo>
                  <a:lnTo>
                    <a:pt x="26" y="26"/>
                  </a:lnTo>
                  <a:lnTo>
                    <a:pt x="25" y="27"/>
                  </a:lnTo>
                  <a:lnTo>
                    <a:pt x="22" y="27"/>
                  </a:lnTo>
                  <a:lnTo>
                    <a:pt x="20" y="27"/>
                  </a:lnTo>
                  <a:lnTo>
                    <a:pt x="18" y="25"/>
                  </a:lnTo>
                  <a:lnTo>
                    <a:pt x="14" y="23"/>
                  </a:lnTo>
                  <a:lnTo>
                    <a:pt x="12" y="19"/>
                  </a:lnTo>
                  <a:lnTo>
                    <a:pt x="8" y="17"/>
                  </a:lnTo>
                  <a:lnTo>
                    <a:pt x="6" y="13"/>
                  </a:lnTo>
                  <a:lnTo>
                    <a:pt x="3" y="8"/>
                  </a:lnTo>
                  <a:lnTo>
                    <a:pt x="1" y="6"/>
                  </a:lnTo>
                  <a:lnTo>
                    <a:pt x="0" y="4"/>
                  </a:lnTo>
                  <a:lnTo>
                    <a:pt x="0" y="0"/>
                  </a:lnTo>
                  <a:lnTo>
                    <a:pt x="3" y="0"/>
                  </a:lnTo>
                  <a:lnTo>
                    <a:pt x="6" y="4"/>
                  </a:lnTo>
                  <a:lnTo>
                    <a:pt x="8" y="6"/>
                  </a:lnTo>
                  <a:lnTo>
                    <a:pt x="10" y="10"/>
                  </a:lnTo>
                  <a:lnTo>
                    <a:pt x="13" y="13"/>
                  </a:lnTo>
                  <a:lnTo>
                    <a:pt x="15" y="15"/>
                  </a:lnTo>
                  <a:lnTo>
                    <a:pt x="19" y="19"/>
                  </a:lnTo>
                  <a:lnTo>
                    <a:pt x="21" y="21"/>
                  </a:lnTo>
                  <a:lnTo>
                    <a:pt x="2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59" name="Freeform 1378"/>
            <p:cNvSpPr>
              <a:spLocks/>
            </p:cNvSpPr>
            <p:nvPr/>
          </p:nvSpPr>
          <p:spPr bwMode="auto">
            <a:xfrm>
              <a:off x="3667" y="2125"/>
              <a:ext cx="3" cy="6"/>
            </a:xfrm>
            <a:custGeom>
              <a:avLst/>
              <a:gdLst>
                <a:gd name="T0" fmla="*/ 0 w 13"/>
                <a:gd name="T1" fmla="*/ 0 h 26"/>
                <a:gd name="T2" fmla="*/ 0 w 13"/>
                <a:gd name="T3" fmla="*/ 0 h 26"/>
                <a:gd name="T4" fmla="*/ 0 w 13"/>
                <a:gd name="T5" fmla="*/ 0 h 26"/>
                <a:gd name="T6" fmla="*/ 0 w 13"/>
                <a:gd name="T7" fmla="*/ 0 h 26"/>
                <a:gd name="T8" fmla="*/ 0 w 13"/>
                <a:gd name="T9" fmla="*/ 0 h 26"/>
                <a:gd name="T10" fmla="*/ 0 w 13"/>
                <a:gd name="T11" fmla="*/ 0 h 26"/>
                <a:gd name="T12" fmla="*/ 0 w 13"/>
                <a:gd name="T13" fmla="*/ 0 h 26"/>
                <a:gd name="T14" fmla="*/ 0 w 13"/>
                <a:gd name="T15" fmla="*/ 0 h 26"/>
                <a:gd name="T16" fmla="*/ 0 w 13"/>
                <a:gd name="T17" fmla="*/ 0 h 26"/>
                <a:gd name="T18" fmla="*/ 0 w 13"/>
                <a:gd name="T19" fmla="*/ 0 h 26"/>
                <a:gd name="T20" fmla="*/ 0 w 13"/>
                <a:gd name="T21" fmla="*/ 0 h 26"/>
                <a:gd name="T22" fmla="*/ 0 w 13"/>
                <a:gd name="T23" fmla="*/ 0 h 26"/>
                <a:gd name="T24" fmla="*/ 0 w 13"/>
                <a:gd name="T25" fmla="*/ 0 h 26"/>
                <a:gd name="T26" fmla="*/ 0 w 13"/>
                <a:gd name="T27" fmla="*/ 0 h 26"/>
                <a:gd name="T28" fmla="*/ 0 w 13"/>
                <a:gd name="T29" fmla="*/ 0 h 26"/>
                <a:gd name="T30" fmla="*/ 0 w 13"/>
                <a:gd name="T31" fmla="*/ 0 h 26"/>
                <a:gd name="T32" fmla="*/ 0 w 13"/>
                <a:gd name="T33" fmla="*/ 0 h 26"/>
                <a:gd name="T34" fmla="*/ 0 w 13"/>
                <a:gd name="T35" fmla="*/ 0 h 26"/>
                <a:gd name="T36" fmla="*/ 0 w 13"/>
                <a:gd name="T37" fmla="*/ 0 h 26"/>
                <a:gd name="T38" fmla="*/ 0 w 13"/>
                <a:gd name="T39" fmla="*/ 0 h 26"/>
                <a:gd name="T40" fmla="*/ 0 w 13"/>
                <a:gd name="T41" fmla="*/ 0 h 26"/>
                <a:gd name="T42" fmla="*/ 0 w 13"/>
                <a:gd name="T43" fmla="*/ 0 h 26"/>
                <a:gd name="T44" fmla="*/ 0 w 13"/>
                <a:gd name="T45" fmla="*/ 0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26">
                  <a:moveTo>
                    <a:pt x="13" y="21"/>
                  </a:moveTo>
                  <a:lnTo>
                    <a:pt x="11" y="26"/>
                  </a:lnTo>
                  <a:lnTo>
                    <a:pt x="8" y="25"/>
                  </a:lnTo>
                  <a:lnTo>
                    <a:pt x="8" y="21"/>
                  </a:lnTo>
                  <a:lnTo>
                    <a:pt x="7" y="19"/>
                  </a:lnTo>
                  <a:lnTo>
                    <a:pt x="7" y="15"/>
                  </a:lnTo>
                  <a:lnTo>
                    <a:pt x="6" y="11"/>
                  </a:lnTo>
                  <a:lnTo>
                    <a:pt x="5" y="9"/>
                  </a:lnTo>
                  <a:lnTo>
                    <a:pt x="3" y="6"/>
                  </a:lnTo>
                  <a:lnTo>
                    <a:pt x="0" y="2"/>
                  </a:lnTo>
                  <a:lnTo>
                    <a:pt x="0" y="0"/>
                  </a:lnTo>
                  <a:lnTo>
                    <a:pt x="3" y="0"/>
                  </a:lnTo>
                  <a:lnTo>
                    <a:pt x="5" y="0"/>
                  </a:lnTo>
                  <a:lnTo>
                    <a:pt x="6" y="1"/>
                  </a:lnTo>
                  <a:lnTo>
                    <a:pt x="8" y="3"/>
                  </a:lnTo>
                  <a:lnTo>
                    <a:pt x="10" y="6"/>
                  </a:lnTo>
                  <a:lnTo>
                    <a:pt x="11" y="9"/>
                  </a:lnTo>
                  <a:lnTo>
                    <a:pt x="11" y="13"/>
                  </a:lnTo>
                  <a:lnTo>
                    <a:pt x="12" y="15"/>
                  </a:lnTo>
                  <a:lnTo>
                    <a:pt x="13" y="19"/>
                  </a:lnTo>
                  <a:lnTo>
                    <a:pt x="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60" name="Freeform 1379"/>
            <p:cNvSpPr>
              <a:spLocks/>
            </p:cNvSpPr>
            <p:nvPr/>
          </p:nvSpPr>
          <p:spPr bwMode="auto">
            <a:xfrm>
              <a:off x="3667" y="2125"/>
              <a:ext cx="5" cy="4"/>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7">
                  <a:moveTo>
                    <a:pt x="20" y="0"/>
                  </a:moveTo>
                  <a:lnTo>
                    <a:pt x="19" y="3"/>
                  </a:lnTo>
                  <a:lnTo>
                    <a:pt x="18" y="6"/>
                  </a:lnTo>
                  <a:lnTo>
                    <a:pt x="16" y="9"/>
                  </a:lnTo>
                  <a:lnTo>
                    <a:pt x="14" y="11"/>
                  </a:lnTo>
                  <a:lnTo>
                    <a:pt x="10" y="15"/>
                  </a:lnTo>
                  <a:lnTo>
                    <a:pt x="4" y="17"/>
                  </a:lnTo>
                  <a:lnTo>
                    <a:pt x="1" y="16"/>
                  </a:lnTo>
                  <a:lnTo>
                    <a:pt x="0" y="15"/>
                  </a:lnTo>
                  <a:lnTo>
                    <a:pt x="0" y="14"/>
                  </a:lnTo>
                  <a:lnTo>
                    <a:pt x="1" y="14"/>
                  </a:lnTo>
                  <a:lnTo>
                    <a:pt x="5" y="11"/>
                  </a:lnTo>
                  <a:lnTo>
                    <a:pt x="10" y="9"/>
                  </a:lnTo>
                  <a:lnTo>
                    <a:pt x="13" y="6"/>
                  </a:lnTo>
                  <a:lnTo>
                    <a:pt x="16" y="2"/>
                  </a:lnTo>
                  <a:lnTo>
                    <a:pt x="18"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61" name="Freeform 1380"/>
            <p:cNvSpPr>
              <a:spLocks/>
            </p:cNvSpPr>
            <p:nvPr/>
          </p:nvSpPr>
          <p:spPr bwMode="auto">
            <a:xfrm>
              <a:off x="3638" y="2116"/>
              <a:ext cx="5" cy="4"/>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4">
                  <a:moveTo>
                    <a:pt x="18" y="1"/>
                  </a:moveTo>
                  <a:lnTo>
                    <a:pt x="14" y="6"/>
                  </a:lnTo>
                  <a:lnTo>
                    <a:pt x="10" y="10"/>
                  </a:lnTo>
                  <a:lnTo>
                    <a:pt x="6" y="13"/>
                  </a:lnTo>
                  <a:lnTo>
                    <a:pt x="2" y="14"/>
                  </a:lnTo>
                  <a:lnTo>
                    <a:pt x="0" y="12"/>
                  </a:lnTo>
                  <a:lnTo>
                    <a:pt x="3" y="8"/>
                  </a:lnTo>
                  <a:lnTo>
                    <a:pt x="4" y="6"/>
                  </a:lnTo>
                  <a:lnTo>
                    <a:pt x="8" y="4"/>
                  </a:lnTo>
                  <a:lnTo>
                    <a:pt x="10" y="1"/>
                  </a:lnTo>
                  <a:lnTo>
                    <a:pt x="14" y="1"/>
                  </a:lnTo>
                  <a:lnTo>
                    <a:pt x="16"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62" name="Freeform 1381"/>
            <p:cNvSpPr>
              <a:spLocks/>
            </p:cNvSpPr>
            <p:nvPr/>
          </p:nvSpPr>
          <p:spPr bwMode="auto">
            <a:xfrm>
              <a:off x="3772" y="2121"/>
              <a:ext cx="4" cy="6"/>
            </a:xfrm>
            <a:custGeom>
              <a:avLst/>
              <a:gdLst>
                <a:gd name="T0" fmla="*/ 0 w 16"/>
                <a:gd name="T1" fmla="*/ 0 h 25"/>
                <a:gd name="T2" fmla="*/ 0 w 16"/>
                <a:gd name="T3" fmla="*/ 0 h 25"/>
                <a:gd name="T4" fmla="*/ 0 w 16"/>
                <a:gd name="T5" fmla="*/ 0 h 25"/>
                <a:gd name="T6" fmla="*/ 0 w 16"/>
                <a:gd name="T7" fmla="*/ 0 h 25"/>
                <a:gd name="T8" fmla="*/ 0 w 16"/>
                <a:gd name="T9" fmla="*/ 0 h 25"/>
                <a:gd name="T10" fmla="*/ 0 w 16"/>
                <a:gd name="T11" fmla="*/ 0 h 25"/>
                <a:gd name="T12" fmla="*/ 0 w 16"/>
                <a:gd name="T13" fmla="*/ 0 h 25"/>
                <a:gd name="T14" fmla="*/ 0 w 16"/>
                <a:gd name="T15" fmla="*/ 0 h 25"/>
                <a:gd name="T16" fmla="*/ 0 w 16"/>
                <a:gd name="T17" fmla="*/ 0 h 25"/>
                <a:gd name="T18" fmla="*/ 0 w 16"/>
                <a:gd name="T19" fmla="*/ 0 h 25"/>
                <a:gd name="T20" fmla="*/ 0 w 16"/>
                <a:gd name="T21" fmla="*/ 0 h 25"/>
                <a:gd name="T22" fmla="*/ 0 w 16"/>
                <a:gd name="T23" fmla="*/ 0 h 25"/>
                <a:gd name="T24" fmla="*/ 0 w 16"/>
                <a:gd name="T25" fmla="*/ 0 h 25"/>
                <a:gd name="T26" fmla="*/ 0 w 16"/>
                <a:gd name="T27" fmla="*/ 0 h 25"/>
                <a:gd name="T28" fmla="*/ 0 w 16"/>
                <a:gd name="T29" fmla="*/ 0 h 25"/>
                <a:gd name="T30" fmla="*/ 0 w 16"/>
                <a:gd name="T31" fmla="*/ 0 h 25"/>
                <a:gd name="T32" fmla="*/ 0 w 16"/>
                <a:gd name="T33" fmla="*/ 0 h 25"/>
                <a:gd name="T34" fmla="*/ 0 w 16"/>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5">
                  <a:moveTo>
                    <a:pt x="16" y="3"/>
                  </a:moveTo>
                  <a:lnTo>
                    <a:pt x="15" y="5"/>
                  </a:lnTo>
                  <a:lnTo>
                    <a:pt x="15" y="9"/>
                  </a:lnTo>
                  <a:lnTo>
                    <a:pt x="13" y="12"/>
                  </a:lnTo>
                  <a:lnTo>
                    <a:pt x="12" y="16"/>
                  </a:lnTo>
                  <a:lnTo>
                    <a:pt x="10" y="18"/>
                  </a:lnTo>
                  <a:lnTo>
                    <a:pt x="7" y="22"/>
                  </a:lnTo>
                  <a:lnTo>
                    <a:pt x="5" y="24"/>
                  </a:lnTo>
                  <a:lnTo>
                    <a:pt x="3" y="25"/>
                  </a:lnTo>
                  <a:lnTo>
                    <a:pt x="0" y="22"/>
                  </a:lnTo>
                  <a:lnTo>
                    <a:pt x="3" y="19"/>
                  </a:lnTo>
                  <a:lnTo>
                    <a:pt x="6" y="15"/>
                  </a:lnTo>
                  <a:lnTo>
                    <a:pt x="7" y="10"/>
                  </a:lnTo>
                  <a:lnTo>
                    <a:pt x="10" y="5"/>
                  </a:lnTo>
                  <a:lnTo>
                    <a:pt x="12" y="1"/>
                  </a:lnTo>
                  <a:lnTo>
                    <a:pt x="15"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63" name="Freeform 1382"/>
            <p:cNvSpPr>
              <a:spLocks/>
            </p:cNvSpPr>
            <p:nvPr/>
          </p:nvSpPr>
          <p:spPr bwMode="auto">
            <a:xfrm>
              <a:off x="3765" y="2119"/>
              <a:ext cx="4" cy="9"/>
            </a:xfrm>
            <a:custGeom>
              <a:avLst/>
              <a:gdLst>
                <a:gd name="T0" fmla="*/ 0 w 18"/>
                <a:gd name="T1" fmla="*/ 0 h 36"/>
                <a:gd name="T2" fmla="*/ 0 w 18"/>
                <a:gd name="T3" fmla="*/ 0 h 36"/>
                <a:gd name="T4" fmla="*/ 0 w 18"/>
                <a:gd name="T5" fmla="*/ 0 h 36"/>
                <a:gd name="T6" fmla="*/ 0 w 18"/>
                <a:gd name="T7" fmla="*/ 0 h 36"/>
                <a:gd name="T8" fmla="*/ 0 w 18"/>
                <a:gd name="T9" fmla="*/ 0 h 36"/>
                <a:gd name="T10" fmla="*/ 0 w 18"/>
                <a:gd name="T11" fmla="*/ 0 h 36"/>
                <a:gd name="T12" fmla="*/ 0 w 18"/>
                <a:gd name="T13" fmla="*/ 0 h 36"/>
                <a:gd name="T14" fmla="*/ 0 w 18"/>
                <a:gd name="T15" fmla="*/ 0 h 36"/>
                <a:gd name="T16" fmla="*/ 0 w 18"/>
                <a:gd name="T17" fmla="*/ 0 h 36"/>
                <a:gd name="T18" fmla="*/ 0 w 18"/>
                <a:gd name="T19" fmla="*/ 0 h 36"/>
                <a:gd name="T20" fmla="*/ 0 w 18"/>
                <a:gd name="T21" fmla="*/ 0 h 36"/>
                <a:gd name="T22" fmla="*/ 0 w 18"/>
                <a:gd name="T23" fmla="*/ 0 h 36"/>
                <a:gd name="T24" fmla="*/ 0 w 18"/>
                <a:gd name="T25" fmla="*/ 0 h 36"/>
                <a:gd name="T26" fmla="*/ 0 w 18"/>
                <a:gd name="T27" fmla="*/ 0 h 36"/>
                <a:gd name="T28" fmla="*/ 0 w 18"/>
                <a:gd name="T29" fmla="*/ 0 h 36"/>
                <a:gd name="T30" fmla="*/ 0 w 18"/>
                <a:gd name="T31" fmla="*/ 0 h 36"/>
                <a:gd name="T32" fmla="*/ 0 w 18"/>
                <a:gd name="T33" fmla="*/ 0 h 36"/>
                <a:gd name="T34" fmla="*/ 0 w 18"/>
                <a:gd name="T35" fmla="*/ 0 h 36"/>
                <a:gd name="T36" fmla="*/ 0 w 18"/>
                <a:gd name="T37" fmla="*/ 0 h 36"/>
                <a:gd name="T38" fmla="*/ 0 w 18"/>
                <a:gd name="T39" fmla="*/ 0 h 36"/>
                <a:gd name="T40" fmla="*/ 0 w 18"/>
                <a:gd name="T41" fmla="*/ 0 h 36"/>
                <a:gd name="T42" fmla="*/ 0 w 18"/>
                <a:gd name="T43" fmla="*/ 0 h 36"/>
                <a:gd name="T44" fmla="*/ 0 w 18"/>
                <a:gd name="T45" fmla="*/ 0 h 36"/>
                <a:gd name="T46" fmla="*/ 0 w 18"/>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36">
                  <a:moveTo>
                    <a:pt x="18" y="6"/>
                  </a:moveTo>
                  <a:lnTo>
                    <a:pt x="16" y="11"/>
                  </a:lnTo>
                  <a:lnTo>
                    <a:pt x="16" y="15"/>
                  </a:lnTo>
                  <a:lnTo>
                    <a:pt x="16" y="20"/>
                  </a:lnTo>
                  <a:lnTo>
                    <a:pt x="15" y="25"/>
                  </a:lnTo>
                  <a:lnTo>
                    <a:pt x="12" y="27"/>
                  </a:lnTo>
                  <a:lnTo>
                    <a:pt x="9" y="32"/>
                  </a:lnTo>
                  <a:lnTo>
                    <a:pt x="6" y="33"/>
                  </a:lnTo>
                  <a:lnTo>
                    <a:pt x="2" y="36"/>
                  </a:lnTo>
                  <a:lnTo>
                    <a:pt x="1" y="33"/>
                  </a:lnTo>
                  <a:lnTo>
                    <a:pt x="0" y="33"/>
                  </a:lnTo>
                  <a:lnTo>
                    <a:pt x="3" y="30"/>
                  </a:lnTo>
                  <a:lnTo>
                    <a:pt x="6" y="26"/>
                  </a:lnTo>
                  <a:lnTo>
                    <a:pt x="8" y="23"/>
                  </a:lnTo>
                  <a:lnTo>
                    <a:pt x="10" y="19"/>
                  </a:lnTo>
                  <a:lnTo>
                    <a:pt x="10" y="15"/>
                  </a:lnTo>
                  <a:lnTo>
                    <a:pt x="12" y="11"/>
                  </a:lnTo>
                  <a:lnTo>
                    <a:pt x="10" y="6"/>
                  </a:lnTo>
                  <a:lnTo>
                    <a:pt x="10" y="2"/>
                  </a:lnTo>
                  <a:lnTo>
                    <a:pt x="12" y="0"/>
                  </a:lnTo>
                  <a:lnTo>
                    <a:pt x="14" y="0"/>
                  </a:lnTo>
                  <a:lnTo>
                    <a:pt x="16" y="1"/>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64" name="Freeform 1383"/>
            <p:cNvSpPr>
              <a:spLocks/>
            </p:cNvSpPr>
            <p:nvPr/>
          </p:nvSpPr>
          <p:spPr bwMode="auto">
            <a:xfrm>
              <a:off x="3757" y="2118"/>
              <a:ext cx="6" cy="6"/>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23" y="6"/>
                  </a:moveTo>
                  <a:lnTo>
                    <a:pt x="21" y="10"/>
                  </a:lnTo>
                  <a:lnTo>
                    <a:pt x="16" y="14"/>
                  </a:lnTo>
                  <a:lnTo>
                    <a:pt x="14" y="17"/>
                  </a:lnTo>
                  <a:lnTo>
                    <a:pt x="11" y="19"/>
                  </a:lnTo>
                  <a:lnTo>
                    <a:pt x="8" y="22"/>
                  </a:lnTo>
                  <a:lnTo>
                    <a:pt x="5" y="24"/>
                  </a:lnTo>
                  <a:lnTo>
                    <a:pt x="0" y="19"/>
                  </a:lnTo>
                  <a:lnTo>
                    <a:pt x="5" y="16"/>
                  </a:lnTo>
                  <a:lnTo>
                    <a:pt x="11" y="11"/>
                  </a:lnTo>
                  <a:lnTo>
                    <a:pt x="15" y="7"/>
                  </a:lnTo>
                  <a:lnTo>
                    <a:pt x="18" y="2"/>
                  </a:lnTo>
                  <a:lnTo>
                    <a:pt x="19" y="0"/>
                  </a:lnTo>
                  <a:lnTo>
                    <a:pt x="22" y="1"/>
                  </a:lnTo>
                  <a:lnTo>
                    <a:pt x="23" y="4"/>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65" name="Freeform 1384"/>
            <p:cNvSpPr>
              <a:spLocks/>
            </p:cNvSpPr>
            <p:nvPr/>
          </p:nvSpPr>
          <p:spPr bwMode="auto">
            <a:xfrm>
              <a:off x="3772" y="2123"/>
              <a:ext cx="5"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w 22"/>
                <a:gd name="T33" fmla="*/ 0 h 9"/>
                <a:gd name="T34" fmla="*/ 0 w 22"/>
                <a:gd name="T35" fmla="*/ 0 h 9"/>
                <a:gd name="T36" fmla="*/ 0 w 22"/>
                <a:gd name="T37" fmla="*/ 0 h 9"/>
                <a:gd name="T38" fmla="*/ 0 w 22"/>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 h="9">
                  <a:moveTo>
                    <a:pt x="22" y="7"/>
                  </a:moveTo>
                  <a:lnTo>
                    <a:pt x="21" y="9"/>
                  </a:lnTo>
                  <a:lnTo>
                    <a:pt x="19" y="9"/>
                  </a:lnTo>
                  <a:lnTo>
                    <a:pt x="17" y="9"/>
                  </a:lnTo>
                  <a:lnTo>
                    <a:pt x="15" y="9"/>
                  </a:lnTo>
                  <a:lnTo>
                    <a:pt x="11" y="8"/>
                  </a:lnTo>
                  <a:lnTo>
                    <a:pt x="9" y="7"/>
                  </a:lnTo>
                  <a:lnTo>
                    <a:pt x="5" y="6"/>
                  </a:lnTo>
                  <a:lnTo>
                    <a:pt x="4" y="4"/>
                  </a:lnTo>
                  <a:lnTo>
                    <a:pt x="0" y="2"/>
                  </a:lnTo>
                  <a:lnTo>
                    <a:pt x="3" y="0"/>
                  </a:lnTo>
                  <a:lnTo>
                    <a:pt x="4" y="0"/>
                  </a:lnTo>
                  <a:lnTo>
                    <a:pt x="6" y="0"/>
                  </a:lnTo>
                  <a:lnTo>
                    <a:pt x="10" y="1"/>
                  </a:lnTo>
                  <a:lnTo>
                    <a:pt x="15" y="4"/>
                  </a:lnTo>
                  <a:lnTo>
                    <a:pt x="17" y="4"/>
                  </a:lnTo>
                  <a:lnTo>
                    <a:pt x="19" y="6"/>
                  </a:lnTo>
                  <a:lnTo>
                    <a:pt x="21" y="6"/>
                  </a:ln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66" name="Freeform 1385"/>
            <p:cNvSpPr>
              <a:spLocks/>
            </p:cNvSpPr>
            <p:nvPr/>
          </p:nvSpPr>
          <p:spPr bwMode="auto">
            <a:xfrm>
              <a:off x="3763" y="2122"/>
              <a:ext cx="8" cy="4"/>
            </a:xfrm>
            <a:custGeom>
              <a:avLst/>
              <a:gdLst>
                <a:gd name="T0" fmla="*/ 0 w 31"/>
                <a:gd name="T1" fmla="*/ 0 h 14"/>
                <a:gd name="T2" fmla="*/ 0 w 31"/>
                <a:gd name="T3" fmla="*/ 0 h 14"/>
                <a:gd name="T4" fmla="*/ 0 w 31"/>
                <a:gd name="T5" fmla="*/ 0 h 14"/>
                <a:gd name="T6" fmla="*/ 0 w 31"/>
                <a:gd name="T7" fmla="*/ 0 h 14"/>
                <a:gd name="T8" fmla="*/ 0 w 31"/>
                <a:gd name="T9" fmla="*/ 0 h 14"/>
                <a:gd name="T10" fmla="*/ 0 w 31"/>
                <a:gd name="T11" fmla="*/ 0 h 14"/>
                <a:gd name="T12" fmla="*/ 0 w 31"/>
                <a:gd name="T13" fmla="*/ 0 h 14"/>
                <a:gd name="T14" fmla="*/ 0 w 31"/>
                <a:gd name="T15" fmla="*/ 0 h 14"/>
                <a:gd name="T16" fmla="*/ 0 w 31"/>
                <a:gd name="T17" fmla="*/ 0 h 14"/>
                <a:gd name="T18" fmla="*/ 0 w 31"/>
                <a:gd name="T19" fmla="*/ 0 h 14"/>
                <a:gd name="T20" fmla="*/ 0 w 31"/>
                <a:gd name="T21" fmla="*/ 0 h 14"/>
                <a:gd name="T22" fmla="*/ 0 w 31"/>
                <a:gd name="T23" fmla="*/ 0 h 14"/>
                <a:gd name="T24" fmla="*/ 0 w 31"/>
                <a:gd name="T25" fmla="*/ 0 h 14"/>
                <a:gd name="T26" fmla="*/ 0 w 31"/>
                <a:gd name="T27" fmla="*/ 0 h 14"/>
                <a:gd name="T28" fmla="*/ 0 w 31"/>
                <a:gd name="T29" fmla="*/ 0 h 14"/>
                <a:gd name="T30" fmla="*/ 0 w 31"/>
                <a:gd name="T31" fmla="*/ 0 h 14"/>
                <a:gd name="T32" fmla="*/ 0 w 31"/>
                <a:gd name="T33" fmla="*/ 0 h 14"/>
                <a:gd name="T34" fmla="*/ 0 w 31"/>
                <a:gd name="T35" fmla="*/ 0 h 14"/>
                <a:gd name="T36" fmla="*/ 0 w 31"/>
                <a:gd name="T37" fmla="*/ 0 h 14"/>
                <a:gd name="T38" fmla="*/ 0 w 31"/>
                <a:gd name="T39" fmla="*/ 0 h 14"/>
                <a:gd name="T40" fmla="*/ 0 w 31"/>
                <a:gd name="T41" fmla="*/ 0 h 14"/>
                <a:gd name="T42" fmla="*/ 0 w 31"/>
                <a:gd name="T43" fmla="*/ 0 h 14"/>
                <a:gd name="T44" fmla="*/ 0 w 31"/>
                <a:gd name="T45" fmla="*/ 0 h 14"/>
                <a:gd name="T46" fmla="*/ 0 w 31"/>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14">
                  <a:moveTo>
                    <a:pt x="28" y="11"/>
                  </a:moveTo>
                  <a:lnTo>
                    <a:pt x="31" y="13"/>
                  </a:lnTo>
                  <a:lnTo>
                    <a:pt x="28" y="14"/>
                  </a:lnTo>
                  <a:lnTo>
                    <a:pt x="25" y="14"/>
                  </a:lnTo>
                  <a:lnTo>
                    <a:pt x="20" y="14"/>
                  </a:lnTo>
                  <a:lnTo>
                    <a:pt x="15" y="14"/>
                  </a:lnTo>
                  <a:lnTo>
                    <a:pt x="12" y="13"/>
                  </a:lnTo>
                  <a:lnTo>
                    <a:pt x="7" y="11"/>
                  </a:lnTo>
                  <a:lnTo>
                    <a:pt x="4" y="8"/>
                  </a:lnTo>
                  <a:lnTo>
                    <a:pt x="1" y="6"/>
                  </a:lnTo>
                  <a:lnTo>
                    <a:pt x="0" y="3"/>
                  </a:lnTo>
                  <a:lnTo>
                    <a:pt x="0" y="1"/>
                  </a:lnTo>
                  <a:lnTo>
                    <a:pt x="1" y="0"/>
                  </a:lnTo>
                  <a:lnTo>
                    <a:pt x="3" y="0"/>
                  </a:lnTo>
                  <a:lnTo>
                    <a:pt x="4" y="1"/>
                  </a:lnTo>
                  <a:lnTo>
                    <a:pt x="7" y="3"/>
                  </a:lnTo>
                  <a:lnTo>
                    <a:pt x="10" y="6"/>
                  </a:lnTo>
                  <a:lnTo>
                    <a:pt x="13" y="7"/>
                  </a:lnTo>
                  <a:lnTo>
                    <a:pt x="16" y="8"/>
                  </a:lnTo>
                  <a:lnTo>
                    <a:pt x="19" y="8"/>
                  </a:lnTo>
                  <a:lnTo>
                    <a:pt x="22" y="9"/>
                  </a:lnTo>
                  <a:lnTo>
                    <a:pt x="26" y="9"/>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67" name="Freeform 1386"/>
            <p:cNvSpPr>
              <a:spLocks/>
            </p:cNvSpPr>
            <p:nvPr/>
          </p:nvSpPr>
          <p:spPr bwMode="auto">
            <a:xfrm>
              <a:off x="3757" y="2117"/>
              <a:ext cx="6" cy="7"/>
            </a:xfrm>
            <a:custGeom>
              <a:avLst/>
              <a:gdLst>
                <a:gd name="T0" fmla="*/ 0 w 24"/>
                <a:gd name="T1" fmla="*/ 0 h 30"/>
                <a:gd name="T2" fmla="*/ 0 w 24"/>
                <a:gd name="T3" fmla="*/ 0 h 30"/>
                <a:gd name="T4" fmla="*/ 0 w 24"/>
                <a:gd name="T5" fmla="*/ 0 h 30"/>
                <a:gd name="T6" fmla="*/ 0 w 24"/>
                <a:gd name="T7" fmla="*/ 0 h 30"/>
                <a:gd name="T8" fmla="*/ 0 w 24"/>
                <a:gd name="T9" fmla="*/ 0 h 30"/>
                <a:gd name="T10" fmla="*/ 0 w 24"/>
                <a:gd name="T11" fmla="*/ 0 h 30"/>
                <a:gd name="T12" fmla="*/ 0 w 24"/>
                <a:gd name="T13" fmla="*/ 0 h 30"/>
                <a:gd name="T14" fmla="*/ 0 w 24"/>
                <a:gd name="T15" fmla="*/ 0 h 30"/>
                <a:gd name="T16" fmla="*/ 0 w 24"/>
                <a:gd name="T17" fmla="*/ 0 h 30"/>
                <a:gd name="T18" fmla="*/ 0 w 24"/>
                <a:gd name="T19" fmla="*/ 0 h 30"/>
                <a:gd name="T20" fmla="*/ 0 w 24"/>
                <a:gd name="T21" fmla="*/ 0 h 30"/>
                <a:gd name="T22" fmla="*/ 0 w 24"/>
                <a:gd name="T23" fmla="*/ 0 h 30"/>
                <a:gd name="T24" fmla="*/ 0 w 24"/>
                <a:gd name="T25" fmla="*/ 0 h 30"/>
                <a:gd name="T26" fmla="*/ 0 w 24"/>
                <a:gd name="T27" fmla="*/ 0 h 30"/>
                <a:gd name="T28" fmla="*/ 0 w 24"/>
                <a:gd name="T29" fmla="*/ 0 h 30"/>
                <a:gd name="T30" fmla="*/ 0 w 24"/>
                <a:gd name="T31" fmla="*/ 0 h 30"/>
                <a:gd name="T32" fmla="*/ 0 w 24"/>
                <a:gd name="T33" fmla="*/ 0 h 30"/>
                <a:gd name="T34" fmla="*/ 0 w 24"/>
                <a:gd name="T35" fmla="*/ 0 h 30"/>
                <a:gd name="T36" fmla="*/ 0 w 24"/>
                <a:gd name="T37" fmla="*/ 0 h 30"/>
                <a:gd name="T38" fmla="*/ 0 w 24"/>
                <a:gd name="T39" fmla="*/ 0 h 30"/>
                <a:gd name="T40" fmla="*/ 0 w 24"/>
                <a:gd name="T41" fmla="*/ 0 h 30"/>
                <a:gd name="T42" fmla="*/ 0 w 24"/>
                <a:gd name="T43" fmla="*/ 0 h 30"/>
                <a:gd name="T44" fmla="*/ 0 w 24"/>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0">
                  <a:moveTo>
                    <a:pt x="23" y="28"/>
                  </a:moveTo>
                  <a:lnTo>
                    <a:pt x="24" y="29"/>
                  </a:lnTo>
                  <a:lnTo>
                    <a:pt x="23" y="30"/>
                  </a:lnTo>
                  <a:lnTo>
                    <a:pt x="19" y="30"/>
                  </a:lnTo>
                  <a:lnTo>
                    <a:pt x="17" y="29"/>
                  </a:lnTo>
                  <a:lnTo>
                    <a:pt x="14" y="27"/>
                  </a:lnTo>
                  <a:lnTo>
                    <a:pt x="11" y="24"/>
                  </a:lnTo>
                  <a:lnTo>
                    <a:pt x="9" y="21"/>
                  </a:lnTo>
                  <a:lnTo>
                    <a:pt x="8" y="16"/>
                  </a:lnTo>
                  <a:lnTo>
                    <a:pt x="4" y="12"/>
                  </a:lnTo>
                  <a:lnTo>
                    <a:pt x="3" y="9"/>
                  </a:lnTo>
                  <a:lnTo>
                    <a:pt x="2" y="5"/>
                  </a:lnTo>
                  <a:lnTo>
                    <a:pt x="0" y="4"/>
                  </a:lnTo>
                  <a:lnTo>
                    <a:pt x="4" y="0"/>
                  </a:lnTo>
                  <a:lnTo>
                    <a:pt x="6" y="4"/>
                  </a:lnTo>
                  <a:lnTo>
                    <a:pt x="8" y="6"/>
                  </a:lnTo>
                  <a:lnTo>
                    <a:pt x="10" y="10"/>
                  </a:lnTo>
                  <a:lnTo>
                    <a:pt x="11" y="13"/>
                  </a:lnTo>
                  <a:lnTo>
                    <a:pt x="12" y="16"/>
                  </a:lnTo>
                  <a:lnTo>
                    <a:pt x="16" y="21"/>
                  </a:lnTo>
                  <a:lnTo>
                    <a:pt x="18" y="24"/>
                  </a:lnTo>
                  <a:lnTo>
                    <a:pt x="2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68" name="Freeform 1387"/>
            <p:cNvSpPr>
              <a:spLocks/>
            </p:cNvSpPr>
            <p:nvPr/>
          </p:nvSpPr>
          <p:spPr bwMode="auto">
            <a:xfrm>
              <a:off x="3751" y="2110"/>
              <a:ext cx="8" cy="5"/>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9">
                  <a:moveTo>
                    <a:pt x="29" y="3"/>
                  </a:moveTo>
                  <a:lnTo>
                    <a:pt x="24" y="5"/>
                  </a:lnTo>
                  <a:lnTo>
                    <a:pt x="21" y="6"/>
                  </a:lnTo>
                  <a:lnTo>
                    <a:pt x="18" y="8"/>
                  </a:lnTo>
                  <a:lnTo>
                    <a:pt x="14" y="9"/>
                  </a:lnTo>
                  <a:lnTo>
                    <a:pt x="11" y="11"/>
                  </a:lnTo>
                  <a:lnTo>
                    <a:pt x="7" y="13"/>
                  </a:lnTo>
                  <a:lnTo>
                    <a:pt x="3" y="15"/>
                  </a:lnTo>
                  <a:lnTo>
                    <a:pt x="1" y="19"/>
                  </a:lnTo>
                  <a:lnTo>
                    <a:pt x="0" y="14"/>
                  </a:lnTo>
                  <a:lnTo>
                    <a:pt x="1" y="11"/>
                  </a:lnTo>
                  <a:lnTo>
                    <a:pt x="3" y="8"/>
                  </a:lnTo>
                  <a:lnTo>
                    <a:pt x="7" y="6"/>
                  </a:lnTo>
                  <a:lnTo>
                    <a:pt x="11" y="5"/>
                  </a:lnTo>
                  <a:lnTo>
                    <a:pt x="13" y="3"/>
                  </a:lnTo>
                  <a:lnTo>
                    <a:pt x="18" y="1"/>
                  </a:lnTo>
                  <a:lnTo>
                    <a:pt x="20" y="0"/>
                  </a:lnTo>
                  <a:lnTo>
                    <a:pt x="24" y="0"/>
                  </a:lnTo>
                  <a:lnTo>
                    <a:pt x="27"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69" name="Freeform 1388"/>
            <p:cNvSpPr>
              <a:spLocks/>
            </p:cNvSpPr>
            <p:nvPr/>
          </p:nvSpPr>
          <p:spPr bwMode="auto">
            <a:xfrm>
              <a:off x="3754" y="2107"/>
              <a:ext cx="3" cy="8"/>
            </a:xfrm>
            <a:custGeom>
              <a:avLst/>
              <a:gdLst>
                <a:gd name="T0" fmla="*/ 0 w 13"/>
                <a:gd name="T1" fmla="*/ 0 h 33"/>
                <a:gd name="T2" fmla="*/ 0 w 13"/>
                <a:gd name="T3" fmla="*/ 0 h 33"/>
                <a:gd name="T4" fmla="*/ 0 w 13"/>
                <a:gd name="T5" fmla="*/ 0 h 33"/>
                <a:gd name="T6" fmla="*/ 0 w 13"/>
                <a:gd name="T7" fmla="*/ 0 h 33"/>
                <a:gd name="T8" fmla="*/ 0 w 13"/>
                <a:gd name="T9" fmla="*/ 0 h 33"/>
                <a:gd name="T10" fmla="*/ 0 w 13"/>
                <a:gd name="T11" fmla="*/ 0 h 33"/>
                <a:gd name="T12" fmla="*/ 0 w 13"/>
                <a:gd name="T13" fmla="*/ 0 h 33"/>
                <a:gd name="T14" fmla="*/ 0 w 13"/>
                <a:gd name="T15" fmla="*/ 0 h 33"/>
                <a:gd name="T16" fmla="*/ 0 w 13"/>
                <a:gd name="T17" fmla="*/ 0 h 33"/>
                <a:gd name="T18" fmla="*/ 0 w 13"/>
                <a:gd name="T19" fmla="*/ 0 h 33"/>
                <a:gd name="T20" fmla="*/ 0 w 13"/>
                <a:gd name="T21" fmla="*/ 0 h 33"/>
                <a:gd name="T22" fmla="*/ 0 w 13"/>
                <a:gd name="T23" fmla="*/ 0 h 33"/>
                <a:gd name="T24" fmla="*/ 0 w 13"/>
                <a:gd name="T25" fmla="*/ 0 h 33"/>
                <a:gd name="T26" fmla="*/ 0 w 13"/>
                <a:gd name="T27" fmla="*/ 0 h 33"/>
                <a:gd name="T28" fmla="*/ 0 w 13"/>
                <a:gd name="T29" fmla="*/ 0 h 33"/>
                <a:gd name="T30" fmla="*/ 0 w 13"/>
                <a:gd name="T31" fmla="*/ 0 h 33"/>
                <a:gd name="T32" fmla="*/ 0 w 13"/>
                <a:gd name="T33" fmla="*/ 0 h 33"/>
                <a:gd name="T34" fmla="*/ 0 w 13"/>
                <a:gd name="T35" fmla="*/ 0 h 33"/>
                <a:gd name="T36" fmla="*/ 0 w 13"/>
                <a:gd name="T37" fmla="*/ 0 h 33"/>
                <a:gd name="T38" fmla="*/ 0 w 13"/>
                <a:gd name="T39" fmla="*/ 0 h 33"/>
                <a:gd name="T40" fmla="*/ 0 w 13"/>
                <a:gd name="T41" fmla="*/ 0 h 33"/>
                <a:gd name="T42" fmla="*/ 0 w 13"/>
                <a:gd name="T43" fmla="*/ 0 h 33"/>
                <a:gd name="T44" fmla="*/ 0 w 13"/>
                <a:gd name="T45" fmla="*/ 0 h 33"/>
                <a:gd name="T46" fmla="*/ 0 w 13"/>
                <a:gd name="T47" fmla="*/ 0 h 33"/>
                <a:gd name="T48" fmla="*/ 0 w 13"/>
                <a:gd name="T49" fmla="*/ 0 h 33"/>
                <a:gd name="T50" fmla="*/ 0 w 1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33">
                  <a:moveTo>
                    <a:pt x="13" y="31"/>
                  </a:moveTo>
                  <a:lnTo>
                    <a:pt x="13" y="33"/>
                  </a:lnTo>
                  <a:lnTo>
                    <a:pt x="12" y="33"/>
                  </a:lnTo>
                  <a:lnTo>
                    <a:pt x="11" y="33"/>
                  </a:lnTo>
                  <a:lnTo>
                    <a:pt x="10" y="33"/>
                  </a:lnTo>
                  <a:lnTo>
                    <a:pt x="6" y="30"/>
                  </a:lnTo>
                  <a:lnTo>
                    <a:pt x="4" y="25"/>
                  </a:lnTo>
                  <a:lnTo>
                    <a:pt x="1" y="19"/>
                  </a:lnTo>
                  <a:lnTo>
                    <a:pt x="0" y="15"/>
                  </a:lnTo>
                  <a:lnTo>
                    <a:pt x="0" y="10"/>
                  </a:lnTo>
                  <a:lnTo>
                    <a:pt x="1" y="7"/>
                  </a:lnTo>
                  <a:lnTo>
                    <a:pt x="1" y="3"/>
                  </a:lnTo>
                  <a:lnTo>
                    <a:pt x="3" y="2"/>
                  </a:lnTo>
                  <a:lnTo>
                    <a:pt x="5" y="0"/>
                  </a:lnTo>
                  <a:lnTo>
                    <a:pt x="6" y="1"/>
                  </a:lnTo>
                  <a:lnTo>
                    <a:pt x="6" y="2"/>
                  </a:lnTo>
                  <a:lnTo>
                    <a:pt x="7" y="4"/>
                  </a:lnTo>
                  <a:lnTo>
                    <a:pt x="6" y="7"/>
                  </a:lnTo>
                  <a:lnTo>
                    <a:pt x="6" y="12"/>
                  </a:lnTo>
                  <a:lnTo>
                    <a:pt x="6" y="14"/>
                  </a:lnTo>
                  <a:lnTo>
                    <a:pt x="7" y="18"/>
                  </a:lnTo>
                  <a:lnTo>
                    <a:pt x="9" y="21"/>
                  </a:lnTo>
                  <a:lnTo>
                    <a:pt x="10" y="25"/>
                  </a:lnTo>
                  <a:lnTo>
                    <a:pt x="11" y="28"/>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70" name="Freeform 1389"/>
            <p:cNvSpPr>
              <a:spLocks/>
            </p:cNvSpPr>
            <p:nvPr/>
          </p:nvSpPr>
          <p:spPr bwMode="auto">
            <a:xfrm>
              <a:off x="3755" y="2115"/>
              <a:ext cx="6" cy="2"/>
            </a:xfrm>
            <a:custGeom>
              <a:avLst/>
              <a:gdLst>
                <a:gd name="T0" fmla="*/ 0 w 23"/>
                <a:gd name="T1" fmla="*/ 0 h 11"/>
                <a:gd name="T2" fmla="*/ 0 w 23"/>
                <a:gd name="T3" fmla="*/ 0 h 11"/>
                <a:gd name="T4" fmla="*/ 0 w 23"/>
                <a:gd name="T5" fmla="*/ 0 h 11"/>
                <a:gd name="T6" fmla="*/ 0 w 23"/>
                <a:gd name="T7" fmla="*/ 0 h 11"/>
                <a:gd name="T8" fmla="*/ 0 w 23"/>
                <a:gd name="T9" fmla="*/ 0 h 11"/>
                <a:gd name="T10" fmla="*/ 0 w 23"/>
                <a:gd name="T11" fmla="*/ 0 h 11"/>
                <a:gd name="T12" fmla="*/ 0 w 23"/>
                <a:gd name="T13" fmla="*/ 0 h 11"/>
                <a:gd name="T14" fmla="*/ 0 w 23"/>
                <a:gd name="T15" fmla="*/ 0 h 11"/>
                <a:gd name="T16" fmla="*/ 0 w 23"/>
                <a:gd name="T17" fmla="*/ 0 h 11"/>
                <a:gd name="T18" fmla="*/ 0 w 23"/>
                <a:gd name="T19" fmla="*/ 0 h 11"/>
                <a:gd name="T20" fmla="*/ 0 w 23"/>
                <a:gd name="T21" fmla="*/ 0 h 11"/>
                <a:gd name="T22" fmla="*/ 0 w 23"/>
                <a:gd name="T23" fmla="*/ 0 h 11"/>
                <a:gd name="T24" fmla="*/ 0 w 23"/>
                <a:gd name="T25" fmla="*/ 0 h 11"/>
                <a:gd name="T26" fmla="*/ 0 w 23"/>
                <a:gd name="T27" fmla="*/ 0 h 11"/>
                <a:gd name="T28" fmla="*/ 0 w 23"/>
                <a:gd name="T29" fmla="*/ 0 h 11"/>
                <a:gd name="T30" fmla="*/ 0 w 23"/>
                <a:gd name="T31" fmla="*/ 0 h 11"/>
                <a:gd name="T32" fmla="*/ 0 w 23"/>
                <a:gd name="T33" fmla="*/ 0 h 11"/>
                <a:gd name="T34" fmla="*/ 0 w 23"/>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11">
                  <a:moveTo>
                    <a:pt x="23" y="4"/>
                  </a:moveTo>
                  <a:lnTo>
                    <a:pt x="21" y="5"/>
                  </a:lnTo>
                  <a:lnTo>
                    <a:pt x="18" y="7"/>
                  </a:lnTo>
                  <a:lnTo>
                    <a:pt x="14" y="7"/>
                  </a:lnTo>
                  <a:lnTo>
                    <a:pt x="10" y="8"/>
                  </a:lnTo>
                  <a:lnTo>
                    <a:pt x="6" y="10"/>
                  </a:lnTo>
                  <a:lnTo>
                    <a:pt x="3" y="11"/>
                  </a:lnTo>
                  <a:lnTo>
                    <a:pt x="0" y="10"/>
                  </a:lnTo>
                  <a:lnTo>
                    <a:pt x="2" y="7"/>
                  </a:lnTo>
                  <a:lnTo>
                    <a:pt x="4" y="6"/>
                  </a:lnTo>
                  <a:lnTo>
                    <a:pt x="8" y="4"/>
                  </a:lnTo>
                  <a:lnTo>
                    <a:pt x="10" y="1"/>
                  </a:lnTo>
                  <a:lnTo>
                    <a:pt x="15" y="1"/>
                  </a:lnTo>
                  <a:lnTo>
                    <a:pt x="17" y="0"/>
                  </a:lnTo>
                  <a:lnTo>
                    <a:pt x="21" y="1"/>
                  </a:lnTo>
                  <a:lnTo>
                    <a:pt x="22" y="1"/>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71" name="Freeform 1390"/>
            <p:cNvSpPr>
              <a:spLocks/>
            </p:cNvSpPr>
            <p:nvPr/>
          </p:nvSpPr>
          <p:spPr bwMode="auto">
            <a:xfrm>
              <a:off x="3783" y="2115"/>
              <a:ext cx="5" cy="7"/>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w 17"/>
                <a:gd name="T35" fmla="*/ 0 h 28"/>
                <a:gd name="T36" fmla="*/ 0 w 17"/>
                <a:gd name="T37" fmla="*/ 0 h 28"/>
                <a:gd name="T38" fmla="*/ 0 w 17"/>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28">
                  <a:moveTo>
                    <a:pt x="17" y="23"/>
                  </a:moveTo>
                  <a:lnTo>
                    <a:pt x="15" y="24"/>
                  </a:lnTo>
                  <a:lnTo>
                    <a:pt x="15" y="25"/>
                  </a:lnTo>
                  <a:lnTo>
                    <a:pt x="14" y="26"/>
                  </a:lnTo>
                  <a:lnTo>
                    <a:pt x="13" y="28"/>
                  </a:lnTo>
                  <a:lnTo>
                    <a:pt x="11" y="23"/>
                  </a:lnTo>
                  <a:lnTo>
                    <a:pt x="7" y="17"/>
                  </a:lnTo>
                  <a:lnTo>
                    <a:pt x="5" y="13"/>
                  </a:lnTo>
                  <a:lnTo>
                    <a:pt x="3" y="10"/>
                  </a:lnTo>
                  <a:lnTo>
                    <a:pt x="2" y="7"/>
                  </a:lnTo>
                  <a:lnTo>
                    <a:pt x="1" y="4"/>
                  </a:lnTo>
                  <a:lnTo>
                    <a:pt x="0" y="1"/>
                  </a:lnTo>
                  <a:lnTo>
                    <a:pt x="1" y="0"/>
                  </a:lnTo>
                  <a:lnTo>
                    <a:pt x="3" y="1"/>
                  </a:lnTo>
                  <a:lnTo>
                    <a:pt x="7" y="4"/>
                  </a:lnTo>
                  <a:lnTo>
                    <a:pt x="9" y="7"/>
                  </a:lnTo>
                  <a:lnTo>
                    <a:pt x="13" y="13"/>
                  </a:lnTo>
                  <a:lnTo>
                    <a:pt x="15" y="19"/>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72" name="Freeform 1391"/>
            <p:cNvSpPr>
              <a:spLocks/>
            </p:cNvSpPr>
            <p:nvPr/>
          </p:nvSpPr>
          <p:spPr bwMode="auto">
            <a:xfrm>
              <a:off x="3779" y="2118"/>
              <a:ext cx="5" cy="9"/>
            </a:xfrm>
            <a:custGeom>
              <a:avLst/>
              <a:gdLst>
                <a:gd name="T0" fmla="*/ 0 w 19"/>
                <a:gd name="T1" fmla="*/ 0 h 36"/>
                <a:gd name="T2" fmla="*/ 0 w 19"/>
                <a:gd name="T3" fmla="*/ 0 h 36"/>
                <a:gd name="T4" fmla="*/ 0 w 19"/>
                <a:gd name="T5" fmla="*/ 0 h 36"/>
                <a:gd name="T6" fmla="*/ 0 w 19"/>
                <a:gd name="T7" fmla="*/ 0 h 36"/>
                <a:gd name="T8" fmla="*/ 0 w 19"/>
                <a:gd name="T9" fmla="*/ 0 h 36"/>
                <a:gd name="T10" fmla="*/ 0 w 19"/>
                <a:gd name="T11" fmla="*/ 0 h 36"/>
                <a:gd name="T12" fmla="*/ 0 w 19"/>
                <a:gd name="T13" fmla="*/ 0 h 36"/>
                <a:gd name="T14" fmla="*/ 0 w 19"/>
                <a:gd name="T15" fmla="*/ 0 h 36"/>
                <a:gd name="T16" fmla="*/ 0 w 19"/>
                <a:gd name="T17" fmla="*/ 0 h 36"/>
                <a:gd name="T18" fmla="*/ 0 w 19"/>
                <a:gd name="T19" fmla="*/ 0 h 36"/>
                <a:gd name="T20" fmla="*/ 0 w 19"/>
                <a:gd name="T21" fmla="*/ 0 h 36"/>
                <a:gd name="T22" fmla="*/ 0 w 19"/>
                <a:gd name="T23" fmla="*/ 0 h 36"/>
                <a:gd name="T24" fmla="*/ 0 w 19"/>
                <a:gd name="T25" fmla="*/ 0 h 36"/>
                <a:gd name="T26" fmla="*/ 0 w 19"/>
                <a:gd name="T27" fmla="*/ 0 h 36"/>
                <a:gd name="T28" fmla="*/ 0 w 19"/>
                <a:gd name="T29" fmla="*/ 0 h 36"/>
                <a:gd name="T30" fmla="*/ 0 w 19"/>
                <a:gd name="T31" fmla="*/ 0 h 36"/>
                <a:gd name="T32" fmla="*/ 0 w 19"/>
                <a:gd name="T33" fmla="*/ 0 h 36"/>
                <a:gd name="T34" fmla="*/ 0 w 19"/>
                <a:gd name="T35" fmla="*/ 0 h 36"/>
                <a:gd name="T36" fmla="*/ 0 w 19"/>
                <a:gd name="T37" fmla="*/ 0 h 36"/>
                <a:gd name="T38" fmla="*/ 0 w 19"/>
                <a:gd name="T39" fmla="*/ 0 h 36"/>
                <a:gd name="T40" fmla="*/ 0 w 19"/>
                <a:gd name="T41" fmla="*/ 0 h 36"/>
                <a:gd name="T42" fmla="*/ 0 w 19"/>
                <a:gd name="T43" fmla="*/ 0 h 36"/>
                <a:gd name="T44" fmla="*/ 0 w 19"/>
                <a:gd name="T45" fmla="*/ 0 h 36"/>
                <a:gd name="T46" fmla="*/ 0 w 19"/>
                <a:gd name="T47" fmla="*/ 0 h 36"/>
                <a:gd name="T48" fmla="*/ 0 w 19"/>
                <a:gd name="T49" fmla="*/ 0 h 36"/>
                <a:gd name="T50" fmla="*/ 0 w 19"/>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36">
                  <a:moveTo>
                    <a:pt x="19" y="29"/>
                  </a:moveTo>
                  <a:lnTo>
                    <a:pt x="18" y="30"/>
                  </a:lnTo>
                  <a:lnTo>
                    <a:pt x="17" y="31"/>
                  </a:lnTo>
                  <a:lnTo>
                    <a:pt x="16" y="34"/>
                  </a:lnTo>
                  <a:lnTo>
                    <a:pt x="14" y="36"/>
                  </a:lnTo>
                  <a:lnTo>
                    <a:pt x="13" y="34"/>
                  </a:lnTo>
                  <a:lnTo>
                    <a:pt x="12" y="31"/>
                  </a:lnTo>
                  <a:lnTo>
                    <a:pt x="12" y="28"/>
                  </a:lnTo>
                  <a:lnTo>
                    <a:pt x="11" y="24"/>
                  </a:lnTo>
                  <a:lnTo>
                    <a:pt x="8" y="20"/>
                  </a:lnTo>
                  <a:lnTo>
                    <a:pt x="7" y="16"/>
                  </a:lnTo>
                  <a:lnTo>
                    <a:pt x="4" y="11"/>
                  </a:lnTo>
                  <a:lnTo>
                    <a:pt x="1" y="7"/>
                  </a:lnTo>
                  <a:lnTo>
                    <a:pt x="0" y="4"/>
                  </a:lnTo>
                  <a:lnTo>
                    <a:pt x="0" y="0"/>
                  </a:lnTo>
                  <a:lnTo>
                    <a:pt x="2" y="0"/>
                  </a:lnTo>
                  <a:lnTo>
                    <a:pt x="7" y="4"/>
                  </a:lnTo>
                  <a:lnTo>
                    <a:pt x="8" y="6"/>
                  </a:lnTo>
                  <a:lnTo>
                    <a:pt x="11" y="10"/>
                  </a:lnTo>
                  <a:lnTo>
                    <a:pt x="12" y="12"/>
                  </a:lnTo>
                  <a:lnTo>
                    <a:pt x="14" y="16"/>
                  </a:lnTo>
                  <a:lnTo>
                    <a:pt x="16" y="19"/>
                  </a:lnTo>
                  <a:lnTo>
                    <a:pt x="17" y="22"/>
                  </a:lnTo>
                  <a:lnTo>
                    <a:pt x="18" y="25"/>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73" name="Freeform 1392"/>
            <p:cNvSpPr>
              <a:spLocks/>
            </p:cNvSpPr>
            <p:nvPr/>
          </p:nvSpPr>
          <p:spPr bwMode="auto">
            <a:xfrm>
              <a:off x="3737" y="1998"/>
              <a:ext cx="40" cy="66"/>
            </a:xfrm>
            <a:custGeom>
              <a:avLst/>
              <a:gdLst>
                <a:gd name="T0" fmla="*/ 0 w 162"/>
                <a:gd name="T1" fmla="*/ 0 h 266"/>
                <a:gd name="T2" fmla="*/ 0 w 162"/>
                <a:gd name="T3" fmla="*/ 0 h 266"/>
                <a:gd name="T4" fmla="*/ 0 w 162"/>
                <a:gd name="T5" fmla="*/ 0 h 266"/>
                <a:gd name="T6" fmla="*/ 0 w 162"/>
                <a:gd name="T7" fmla="*/ 0 h 266"/>
                <a:gd name="T8" fmla="*/ 0 w 162"/>
                <a:gd name="T9" fmla="*/ 0 h 266"/>
                <a:gd name="T10" fmla="*/ 0 w 162"/>
                <a:gd name="T11" fmla="*/ 0 h 266"/>
                <a:gd name="T12" fmla="*/ 0 w 162"/>
                <a:gd name="T13" fmla="*/ 0 h 266"/>
                <a:gd name="T14" fmla="*/ 0 w 162"/>
                <a:gd name="T15" fmla="*/ 0 h 266"/>
                <a:gd name="T16" fmla="*/ 0 w 162"/>
                <a:gd name="T17" fmla="*/ 0 h 266"/>
                <a:gd name="T18" fmla="*/ 0 w 162"/>
                <a:gd name="T19" fmla="*/ 0 h 266"/>
                <a:gd name="T20" fmla="*/ 0 w 162"/>
                <a:gd name="T21" fmla="*/ 0 h 266"/>
                <a:gd name="T22" fmla="*/ 0 w 162"/>
                <a:gd name="T23" fmla="*/ 0 h 266"/>
                <a:gd name="T24" fmla="*/ 0 w 162"/>
                <a:gd name="T25" fmla="*/ 0 h 266"/>
                <a:gd name="T26" fmla="*/ 0 w 162"/>
                <a:gd name="T27" fmla="*/ 0 h 266"/>
                <a:gd name="T28" fmla="*/ 0 w 162"/>
                <a:gd name="T29" fmla="*/ 0 h 266"/>
                <a:gd name="T30" fmla="*/ 0 w 162"/>
                <a:gd name="T31" fmla="*/ 0 h 266"/>
                <a:gd name="T32" fmla="*/ 0 w 162"/>
                <a:gd name="T33" fmla="*/ 0 h 266"/>
                <a:gd name="T34" fmla="*/ 0 w 162"/>
                <a:gd name="T35" fmla="*/ 0 h 266"/>
                <a:gd name="T36" fmla="*/ 0 w 162"/>
                <a:gd name="T37" fmla="*/ 0 h 266"/>
                <a:gd name="T38" fmla="*/ 0 w 162"/>
                <a:gd name="T39" fmla="*/ 0 h 266"/>
                <a:gd name="T40" fmla="*/ 0 w 162"/>
                <a:gd name="T41" fmla="*/ 0 h 266"/>
                <a:gd name="T42" fmla="*/ 0 w 162"/>
                <a:gd name="T43" fmla="*/ 0 h 266"/>
                <a:gd name="T44" fmla="*/ 0 w 162"/>
                <a:gd name="T45" fmla="*/ 0 h 266"/>
                <a:gd name="T46" fmla="*/ 0 w 162"/>
                <a:gd name="T47" fmla="*/ 0 h 266"/>
                <a:gd name="T48" fmla="*/ 0 w 162"/>
                <a:gd name="T49" fmla="*/ 0 h 266"/>
                <a:gd name="T50" fmla="*/ 0 w 162"/>
                <a:gd name="T51" fmla="*/ 0 h 266"/>
                <a:gd name="T52" fmla="*/ 0 w 162"/>
                <a:gd name="T53" fmla="*/ 0 h 266"/>
                <a:gd name="T54" fmla="*/ 0 w 162"/>
                <a:gd name="T55" fmla="*/ 0 h 266"/>
                <a:gd name="T56" fmla="*/ 0 w 162"/>
                <a:gd name="T57" fmla="*/ 0 h 266"/>
                <a:gd name="T58" fmla="*/ 0 w 162"/>
                <a:gd name="T59" fmla="*/ 0 h 266"/>
                <a:gd name="T60" fmla="*/ 0 w 162"/>
                <a:gd name="T61" fmla="*/ 0 h 266"/>
                <a:gd name="T62" fmla="*/ 0 w 162"/>
                <a:gd name="T63" fmla="*/ 0 h 266"/>
                <a:gd name="T64" fmla="*/ 0 w 162"/>
                <a:gd name="T65" fmla="*/ 0 h 266"/>
                <a:gd name="T66" fmla="*/ 0 w 162"/>
                <a:gd name="T67" fmla="*/ 0 h 266"/>
                <a:gd name="T68" fmla="*/ 0 w 162"/>
                <a:gd name="T69" fmla="*/ 0 h 266"/>
                <a:gd name="T70" fmla="*/ 0 w 162"/>
                <a:gd name="T71" fmla="*/ 0 h 266"/>
                <a:gd name="T72" fmla="*/ 0 w 162"/>
                <a:gd name="T73" fmla="*/ 0 h 266"/>
                <a:gd name="T74" fmla="*/ 0 w 162"/>
                <a:gd name="T75" fmla="*/ 0 h 266"/>
                <a:gd name="T76" fmla="*/ 0 w 162"/>
                <a:gd name="T77" fmla="*/ 0 h 266"/>
                <a:gd name="T78" fmla="*/ 0 w 162"/>
                <a:gd name="T79" fmla="*/ 0 h 266"/>
                <a:gd name="T80" fmla="*/ 0 w 162"/>
                <a:gd name="T81" fmla="*/ 0 h 266"/>
                <a:gd name="T82" fmla="*/ 0 w 162"/>
                <a:gd name="T83" fmla="*/ 0 h 266"/>
                <a:gd name="T84" fmla="*/ 0 w 162"/>
                <a:gd name="T85" fmla="*/ 0 h 266"/>
                <a:gd name="T86" fmla="*/ 0 w 162"/>
                <a:gd name="T87" fmla="*/ 0 h 266"/>
                <a:gd name="T88" fmla="*/ 0 w 162"/>
                <a:gd name="T89" fmla="*/ 0 h 266"/>
                <a:gd name="T90" fmla="*/ 0 w 162"/>
                <a:gd name="T91" fmla="*/ 0 h 266"/>
                <a:gd name="T92" fmla="*/ 0 w 162"/>
                <a:gd name="T93" fmla="*/ 0 h 266"/>
                <a:gd name="T94" fmla="*/ 0 w 162"/>
                <a:gd name="T95" fmla="*/ 0 h 266"/>
                <a:gd name="T96" fmla="*/ 0 w 162"/>
                <a:gd name="T97" fmla="*/ 0 h 266"/>
                <a:gd name="T98" fmla="*/ 0 w 162"/>
                <a:gd name="T99" fmla="*/ 0 h 266"/>
                <a:gd name="T100" fmla="*/ 0 w 162"/>
                <a:gd name="T101" fmla="*/ 0 h 266"/>
                <a:gd name="T102" fmla="*/ 0 w 162"/>
                <a:gd name="T103" fmla="*/ 0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2" h="266">
                  <a:moveTo>
                    <a:pt x="158" y="120"/>
                  </a:moveTo>
                  <a:lnTo>
                    <a:pt x="158" y="127"/>
                  </a:lnTo>
                  <a:lnTo>
                    <a:pt x="160" y="133"/>
                  </a:lnTo>
                  <a:lnTo>
                    <a:pt x="160" y="140"/>
                  </a:lnTo>
                  <a:lnTo>
                    <a:pt x="160" y="147"/>
                  </a:lnTo>
                  <a:lnTo>
                    <a:pt x="160" y="153"/>
                  </a:lnTo>
                  <a:lnTo>
                    <a:pt x="161" y="159"/>
                  </a:lnTo>
                  <a:lnTo>
                    <a:pt x="161" y="164"/>
                  </a:lnTo>
                  <a:lnTo>
                    <a:pt x="162" y="170"/>
                  </a:lnTo>
                  <a:lnTo>
                    <a:pt x="162" y="176"/>
                  </a:lnTo>
                  <a:lnTo>
                    <a:pt x="162" y="182"/>
                  </a:lnTo>
                  <a:lnTo>
                    <a:pt x="162" y="188"/>
                  </a:lnTo>
                  <a:lnTo>
                    <a:pt x="162" y="194"/>
                  </a:lnTo>
                  <a:lnTo>
                    <a:pt x="162" y="201"/>
                  </a:lnTo>
                  <a:lnTo>
                    <a:pt x="162" y="207"/>
                  </a:lnTo>
                  <a:lnTo>
                    <a:pt x="161" y="213"/>
                  </a:lnTo>
                  <a:lnTo>
                    <a:pt x="161" y="221"/>
                  </a:lnTo>
                  <a:lnTo>
                    <a:pt x="160" y="224"/>
                  </a:lnTo>
                  <a:lnTo>
                    <a:pt x="160" y="227"/>
                  </a:lnTo>
                  <a:lnTo>
                    <a:pt x="158" y="231"/>
                  </a:lnTo>
                  <a:lnTo>
                    <a:pt x="158" y="233"/>
                  </a:lnTo>
                  <a:lnTo>
                    <a:pt x="156" y="237"/>
                  </a:lnTo>
                  <a:lnTo>
                    <a:pt x="155" y="239"/>
                  </a:lnTo>
                  <a:lnTo>
                    <a:pt x="154" y="243"/>
                  </a:lnTo>
                  <a:lnTo>
                    <a:pt x="152" y="247"/>
                  </a:lnTo>
                  <a:lnTo>
                    <a:pt x="148" y="251"/>
                  </a:lnTo>
                  <a:lnTo>
                    <a:pt x="144" y="257"/>
                  </a:lnTo>
                  <a:lnTo>
                    <a:pt x="139" y="261"/>
                  </a:lnTo>
                  <a:lnTo>
                    <a:pt x="134" y="266"/>
                  </a:lnTo>
                  <a:lnTo>
                    <a:pt x="125" y="266"/>
                  </a:lnTo>
                  <a:lnTo>
                    <a:pt x="118" y="266"/>
                  </a:lnTo>
                  <a:lnTo>
                    <a:pt x="109" y="266"/>
                  </a:lnTo>
                  <a:lnTo>
                    <a:pt x="102" y="265"/>
                  </a:lnTo>
                  <a:lnTo>
                    <a:pt x="95" y="262"/>
                  </a:lnTo>
                  <a:lnTo>
                    <a:pt x="88" y="260"/>
                  </a:lnTo>
                  <a:lnTo>
                    <a:pt x="81" y="257"/>
                  </a:lnTo>
                  <a:lnTo>
                    <a:pt x="75" y="255"/>
                  </a:lnTo>
                  <a:lnTo>
                    <a:pt x="69" y="251"/>
                  </a:lnTo>
                  <a:lnTo>
                    <a:pt x="61" y="249"/>
                  </a:lnTo>
                  <a:lnTo>
                    <a:pt x="55" y="244"/>
                  </a:lnTo>
                  <a:lnTo>
                    <a:pt x="49" y="241"/>
                  </a:lnTo>
                  <a:lnTo>
                    <a:pt x="42" y="237"/>
                  </a:lnTo>
                  <a:lnTo>
                    <a:pt x="35" y="233"/>
                  </a:lnTo>
                  <a:lnTo>
                    <a:pt x="28" y="229"/>
                  </a:lnTo>
                  <a:lnTo>
                    <a:pt x="22" y="225"/>
                  </a:lnTo>
                  <a:lnTo>
                    <a:pt x="20" y="223"/>
                  </a:lnTo>
                  <a:lnTo>
                    <a:pt x="17" y="219"/>
                  </a:lnTo>
                  <a:lnTo>
                    <a:pt x="15" y="215"/>
                  </a:lnTo>
                  <a:lnTo>
                    <a:pt x="14" y="211"/>
                  </a:lnTo>
                  <a:lnTo>
                    <a:pt x="12" y="205"/>
                  </a:lnTo>
                  <a:lnTo>
                    <a:pt x="10" y="197"/>
                  </a:lnTo>
                  <a:lnTo>
                    <a:pt x="9" y="191"/>
                  </a:lnTo>
                  <a:lnTo>
                    <a:pt x="8" y="184"/>
                  </a:lnTo>
                  <a:lnTo>
                    <a:pt x="6" y="176"/>
                  </a:lnTo>
                  <a:lnTo>
                    <a:pt x="4" y="168"/>
                  </a:lnTo>
                  <a:lnTo>
                    <a:pt x="3" y="159"/>
                  </a:lnTo>
                  <a:lnTo>
                    <a:pt x="3" y="151"/>
                  </a:lnTo>
                  <a:lnTo>
                    <a:pt x="2" y="142"/>
                  </a:lnTo>
                  <a:lnTo>
                    <a:pt x="0" y="134"/>
                  </a:lnTo>
                  <a:lnTo>
                    <a:pt x="0" y="127"/>
                  </a:lnTo>
                  <a:lnTo>
                    <a:pt x="0" y="120"/>
                  </a:lnTo>
                  <a:lnTo>
                    <a:pt x="0" y="114"/>
                  </a:lnTo>
                  <a:lnTo>
                    <a:pt x="0" y="108"/>
                  </a:lnTo>
                  <a:lnTo>
                    <a:pt x="0" y="103"/>
                  </a:lnTo>
                  <a:lnTo>
                    <a:pt x="0" y="98"/>
                  </a:lnTo>
                  <a:lnTo>
                    <a:pt x="0" y="92"/>
                  </a:lnTo>
                  <a:lnTo>
                    <a:pt x="0" y="87"/>
                  </a:lnTo>
                  <a:lnTo>
                    <a:pt x="0" y="82"/>
                  </a:lnTo>
                  <a:lnTo>
                    <a:pt x="0" y="78"/>
                  </a:lnTo>
                  <a:lnTo>
                    <a:pt x="0" y="73"/>
                  </a:lnTo>
                  <a:lnTo>
                    <a:pt x="0" y="68"/>
                  </a:lnTo>
                  <a:lnTo>
                    <a:pt x="0" y="63"/>
                  </a:lnTo>
                  <a:lnTo>
                    <a:pt x="0" y="60"/>
                  </a:lnTo>
                  <a:lnTo>
                    <a:pt x="0" y="55"/>
                  </a:lnTo>
                  <a:lnTo>
                    <a:pt x="2" y="50"/>
                  </a:lnTo>
                  <a:lnTo>
                    <a:pt x="2" y="45"/>
                  </a:lnTo>
                  <a:lnTo>
                    <a:pt x="3" y="41"/>
                  </a:lnTo>
                  <a:lnTo>
                    <a:pt x="3" y="36"/>
                  </a:lnTo>
                  <a:lnTo>
                    <a:pt x="4" y="31"/>
                  </a:lnTo>
                  <a:lnTo>
                    <a:pt x="5" y="26"/>
                  </a:lnTo>
                  <a:lnTo>
                    <a:pt x="8" y="23"/>
                  </a:lnTo>
                  <a:lnTo>
                    <a:pt x="8" y="18"/>
                  </a:lnTo>
                  <a:lnTo>
                    <a:pt x="10" y="14"/>
                  </a:lnTo>
                  <a:lnTo>
                    <a:pt x="12" y="9"/>
                  </a:lnTo>
                  <a:lnTo>
                    <a:pt x="14" y="7"/>
                  </a:lnTo>
                  <a:lnTo>
                    <a:pt x="15" y="6"/>
                  </a:lnTo>
                  <a:lnTo>
                    <a:pt x="16" y="6"/>
                  </a:lnTo>
                  <a:lnTo>
                    <a:pt x="17" y="7"/>
                  </a:lnTo>
                  <a:lnTo>
                    <a:pt x="17" y="9"/>
                  </a:lnTo>
                  <a:lnTo>
                    <a:pt x="17" y="15"/>
                  </a:lnTo>
                  <a:lnTo>
                    <a:pt x="16" y="20"/>
                  </a:lnTo>
                  <a:lnTo>
                    <a:pt x="15" y="25"/>
                  </a:lnTo>
                  <a:lnTo>
                    <a:pt x="12" y="30"/>
                  </a:lnTo>
                  <a:lnTo>
                    <a:pt x="11" y="35"/>
                  </a:lnTo>
                  <a:lnTo>
                    <a:pt x="10" y="41"/>
                  </a:lnTo>
                  <a:lnTo>
                    <a:pt x="9" y="43"/>
                  </a:lnTo>
                  <a:lnTo>
                    <a:pt x="9" y="47"/>
                  </a:lnTo>
                  <a:lnTo>
                    <a:pt x="9" y="49"/>
                  </a:lnTo>
                  <a:lnTo>
                    <a:pt x="9" y="53"/>
                  </a:lnTo>
                  <a:lnTo>
                    <a:pt x="8" y="63"/>
                  </a:lnTo>
                  <a:lnTo>
                    <a:pt x="8" y="73"/>
                  </a:lnTo>
                  <a:lnTo>
                    <a:pt x="8" y="84"/>
                  </a:lnTo>
                  <a:lnTo>
                    <a:pt x="8" y="94"/>
                  </a:lnTo>
                  <a:lnTo>
                    <a:pt x="8" y="105"/>
                  </a:lnTo>
                  <a:lnTo>
                    <a:pt x="8" y="116"/>
                  </a:lnTo>
                  <a:lnTo>
                    <a:pt x="8" y="126"/>
                  </a:lnTo>
                  <a:lnTo>
                    <a:pt x="8" y="136"/>
                  </a:lnTo>
                  <a:lnTo>
                    <a:pt x="8" y="146"/>
                  </a:lnTo>
                  <a:lnTo>
                    <a:pt x="10" y="157"/>
                  </a:lnTo>
                  <a:lnTo>
                    <a:pt x="11" y="166"/>
                  </a:lnTo>
                  <a:lnTo>
                    <a:pt x="12" y="177"/>
                  </a:lnTo>
                  <a:lnTo>
                    <a:pt x="15" y="187"/>
                  </a:lnTo>
                  <a:lnTo>
                    <a:pt x="18" y="197"/>
                  </a:lnTo>
                  <a:lnTo>
                    <a:pt x="22" y="207"/>
                  </a:lnTo>
                  <a:lnTo>
                    <a:pt x="26" y="218"/>
                  </a:lnTo>
                  <a:lnTo>
                    <a:pt x="30" y="221"/>
                  </a:lnTo>
                  <a:lnTo>
                    <a:pt x="36" y="225"/>
                  </a:lnTo>
                  <a:lnTo>
                    <a:pt x="41" y="229"/>
                  </a:lnTo>
                  <a:lnTo>
                    <a:pt x="46" y="232"/>
                  </a:lnTo>
                  <a:lnTo>
                    <a:pt x="51" y="235"/>
                  </a:lnTo>
                  <a:lnTo>
                    <a:pt x="55" y="238"/>
                  </a:lnTo>
                  <a:lnTo>
                    <a:pt x="60" y="241"/>
                  </a:lnTo>
                  <a:lnTo>
                    <a:pt x="66" y="244"/>
                  </a:lnTo>
                  <a:lnTo>
                    <a:pt x="71" y="245"/>
                  </a:lnTo>
                  <a:lnTo>
                    <a:pt x="76" y="248"/>
                  </a:lnTo>
                  <a:lnTo>
                    <a:pt x="81" y="249"/>
                  </a:lnTo>
                  <a:lnTo>
                    <a:pt x="87" y="251"/>
                  </a:lnTo>
                  <a:lnTo>
                    <a:pt x="91" y="254"/>
                  </a:lnTo>
                  <a:lnTo>
                    <a:pt x="97" y="255"/>
                  </a:lnTo>
                  <a:lnTo>
                    <a:pt x="104" y="256"/>
                  </a:lnTo>
                  <a:lnTo>
                    <a:pt x="110" y="259"/>
                  </a:lnTo>
                  <a:lnTo>
                    <a:pt x="114" y="260"/>
                  </a:lnTo>
                  <a:lnTo>
                    <a:pt x="118" y="260"/>
                  </a:lnTo>
                  <a:lnTo>
                    <a:pt x="121" y="260"/>
                  </a:lnTo>
                  <a:lnTo>
                    <a:pt x="125" y="260"/>
                  </a:lnTo>
                  <a:lnTo>
                    <a:pt x="128" y="260"/>
                  </a:lnTo>
                  <a:lnTo>
                    <a:pt x="132" y="259"/>
                  </a:lnTo>
                  <a:lnTo>
                    <a:pt x="134" y="256"/>
                  </a:lnTo>
                  <a:lnTo>
                    <a:pt x="137" y="255"/>
                  </a:lnTo>
                  <a:lnTo>
                    <a:pt x="139" y="251"/>
                  </a:lnTo>
                  <a:lnTo>
                    <a:pt x="140" y="248"/>
                  </a:lnTo>
                  <a:lnTo>
                    <a:pt x="143" y="245"/>
                  </a:lnTo>
                  <a:lnTo>
                    <a:pt x="145" y="243"/>
                  </a:lnTo>
                  <a:lnTo>
                    <a:pt x="145" y="239"/>
                  </a:lnTo>
                  <a:lnTo>
                    <a:pt x="148" y="236"/>
                  </a:lnTo>
                  <a:lnTo>
                    <a:pt x="149" y="233"/>
                  </a:lnTo>
                  <a:lnTo>
                    <a:pt x="150" y="231"/>
                  </a:lnTo>
                  <a:lnTo>
                    <a:pt x="151" y="227"/>
                  </a:lnTo>
                  <a:lnTo>
                    <a:pt x="152" y="224"/>
                  </a:lnTo>
                  <a:lnTo>
                    <a:pt x="152" y="221"/>
                  </a:lnTo>
                  <a:lnTo>
                    <a:pt x="154" y="218"/>
                  </a:lnTo>
                  <a:lnTo>
                    <a:pt x="155" y="214"/>
                  </a:lnTo>
                  <a:lnTo>
                    <a:pt x="155" y="211"/>
                  </a:lnTo>
                  <a:lnTo>
                    <a:pt x="155" y="207"/>
                  </a:lnTo>
                  <a:lnTo>
                    <a:pt x="155" y="203"/>
                  </a:lnTo>
                  <a:lnTo>
                    <a:pt x="155" y="200"/>
                  </a:lnTo>
                  <a:lnTo>
                    <a:pt x="155" y="197"/>
                  </a:lnTo>
                  <a:lnTo>
                    <a:pt x="155" y="194"/>
                  </a:lnTo>
                  <a:lnTo>
                    <a:pt x="155" y="191"/>
                  </a:lnTo>
                  <a:lnTo>
                    <a:pt x="155" y="187"/>
                  </a:lnTo>
                  <a:lnTo>
                    <a:pt x="155" y="183"/>
                  </a:lnTo>
                  <a:lnTo>
                    <a:pt x="154" y="179"/>
                  </a:lnTo>
                  <a:lnTo>
                    <a:pt x="154" y="175"/>
                  </a:lnTo>
                  <a:lnTo>
                    <a:pt x="154" y="171"/>
                  </a:lnTo>
                  <a:lnTo>
                    <a:pt x="154" y="168"/>
                  </a:lnTo>
                  <a:lnTo>
                    <a:pt x="152" y="163"/>
                  </a:lnTo>
                  <a:lnTo>
                    <a:pt x="152" y="159"/>
                  </a:lnTo>
                  <a:lnTo>
                    <a:pt x="152" y="156"/>
                  </a:lnTo>
                  <a:lnTo>
                    <a:pt x="152" y="153"/>
                  </a:lnTo>
                  <a:lnTo>
                    <a:pt x="152" y="150"/>
                  </a:lnTo>
                  <a:lnTo>
                    <a:pt x="152" y="147"/>
                  </a:lnTo>
                  <a:lnTo>
                    <a:pt x="151" y="141"/>
                  </a:lnTo>
                  <a:lnTo>
                    <a:pt x="151" y="136"/>
                  </a:lnTo>
                  <a:lnTo>
                    <a:pt x="151" y="130"/>
                  </a:lnTo>
                  <a:lnTo>
                    <a:pt x="151" y="124"/>
                  </a:lnTo>
                  <a:lnTo>
                    <a:pt x="150" y="118"/>
                  </a:lnTo>
                  <a:lnTo>
                    <a:pt x="150" y="114"/>
                  </a:lnTo>
                  <a:lnTo>
                    <a:pt x="150" y="108"/>
                  </a:lnTo>
                  <a:lnTo>
                    <a:pt x="149" y="103"/>
                  </a:lnTo>
                  <a:lnTo>
                    <a:pt x="149" y="98"/>
                  </a:lnTo>
                  <a:lnTo>
                    <a:pt x="148" y="93"/>
                  </a:lnTo>
                  <a:lnTo>
                    <a:pt x="146" y="88"/>
                  </a:lnTo>
                  <a:lnTo>
                    <a:pt x="145" y="84"/>
                  </a:lnTo>
                  <a:lnTo>
                    <a:pt x="144" y="79"/>
                  </a:lnTo>
                  <a:lnTo>
                    <a:pt x="142" y="74"/>
                  </a:lnTo>
                  <a:lnTo>
                    <a:pt x="139" y="70"/>
                  </a:lnTo>
                  <a:lnTo>
                    <a:pt x="137" y="67"/>
                  </a:lnTo>
                  <a:lnTo>
                    <a:pt x="132" y="62"/>
                  </a:lnTo>
                  <a:lnTo>
                    <a:pt x="127" y="60"/>
                  </a:lnTo>
                  <a:lnTo>
                    <a:pt x="124" y="57"/>
                  </a:lnTo>
                  <a:lnTo>
                    <a:pt x="121" y="56"/>
                  </a:lnTo>
                  <a:lnTo>
                    <a:pt x="118" y="54"/>
                  </a:lnTo>
                  <a:lnTo>
                    <a:pt x="114" y="53"/>
                  </a:lnTo>
                  <a:lnTo>
                    <a:pt x="110" y="50"/>
                  </a:lnTo>
                  <a:lnTo>
                    <a:pt x="107" y="49"/>
                  </a:lnTo>
                  <a:lnTo>
                    <a:pt x="103" y="47"/>
                  </a:lnTo>
                  <a:lnTo>
                    <a:pt x="100" y="45"/>
                  </a:lnTo>
                  <a:lnTo>
                    <a:pt x="95" y="42"/>
                  </a:lnTo>
                  <a:lnTo>
                    <a:pt x="91" y="39"/>
                  </a:lnTo>
                  <a:lnTo>
                    <a:pt x="87" y="37"/>
                  </a:lnTo>
                  <a:lnTo>
                    <a:pt x="83" y="35"/>
                  </a:lnTo>
                  <a:lnTo>
                    <a:pt x="79" y="32"/>
                  </a:lnTo>
                  <a:lnTo>
                    <a:pt x="76" y="30"/>
                  </a:lnTo>
                  <a:lnTo>
                    <a:pt x="71" y="27"/>
                  </a:lnTo>
                  <a:lnTo>
                    <a:pt x="69" y="26"/>
                  </a:lnTo>
                  <a:lnTo>
                    <a:pt x="64" y="25"/>
                  </a:lnTo>
                  <a:lnTo>
                    <a:pt x="60" y="23"/>
                  </a:lnTo>
                  <a:lnTo>
                    <a:pt x="57" y="21"/>
                  </a:lnTo>
                  <a:lnTo>
                    <a:pt x="53" y="20"/>
                  </a:lnTo>
                  <a:lnTo>
                    <a:pt x="48" y="18"/>
                  </a:lnTo>
                  <a:lnTo>
                    <a:pt x="45" y="17"/>
                  </a:lnTo>
                  <a:lnTo>
                    <a:pt x="40" y="15"/>
                  </a:lnTo>
                  <a:lnTo>
                    <a:pt x="37" y="13"/>
                  </a:lnTo>
                  <a:lnTo>
                    <a:pt x="33" y="11"/>
                  </a:lnTo>
                  <a:lnTo>
                    <a:pt x="29" y="9"/>
                  </a:lnTo>
                  <a:lnTo>
                    <a:pt x="24" y="7"/>
                  </a:lnTo>
                  <a:lnTo>
                    <a:pt x="22" y="6"/>
                  </a:lnTo>
                  <a:lnTo>
                    <a:pt x="20" y="2"/>
                  </a:lnTo>
                  <a:lnTo>
                    <a:pt x="23" y="0"/>
                  </a:lnTo>
                  <a:lnTo>
                    <a:pt x="26" y="0"/>
                  </a:lnTo>
                  <a:lnTo>
                    <a:pt x="28" y="1"/>
                  </a:lnTo>
                  <a:lnTo>
                    <a:pt x="32" y="3"/>
                  </a:lnTo>
                  <a:lnTo>
                    <a:pt x="35" y="5"/>
                  </a:lnTo>
                  <a:lnTo>
                    <a:pt x="39" y="7"/>
                  </a:lnTo>
                  <a:lnTo>
                    <a:pt x="42" y="9"/>
                  </a:lnTo>
                  <a:lnTo>
                    <a:pt x="45" y="11"/>
                  </a:lnTo>
                  <a:lnTo>
                    <a:pt x="48" y="12"/>
                  </a:lnTo>
                  <a:lnTo>
                    <a:pt x="54" y="14"/>
                  </a:lnTo>
                  <a:lnTo>
                    <a:pt x="60" y="15"/>
                  </a:lnTo>
                  <a:lnTo>
                    <a:pt x="65" y="18"/>
                  </a:lnTo>
                  <a:lnTo>
                    <a:pt x="71" y="20"/>
                  </a:lnTo>
                  <a:lnTo>
                    <a:pt x="76" y="23"/>
                  </a:lnTo>
                  <a:lnTo>
                    <a:pt x="81" y="25"/>
                  </a:lnTo>
                  <a:lnTo>
                    <a:pt x="87" y="29"/>
                  </a:lnTo>
                  <a:lnTo>
                    <a:pt x="91" y="32"/>
                  </a:lnTo>
                  <a:lnTo>
                    <a:pt x="96" y="35"/>
                  </a:lnTo>
                  <a:lnTo>
                    <a:pt x="102" y="37"/>
                  </a:lnTo>
                  <a:lnTo>
                    <a:pt x="107" y="41"/>
                  </a:lnTo>
                  <a:lnTo>
                    <a:pt x="113" y="43"/>
                  </a:lnTo>
                  <a:lnTo>
                    <a:pt x="118" y="47"/>
                  </a:lnTo>
                  <a:lnTo>
                    <a:pt x="124" y="49"/>
                  </a:lnTo>
                  <a:lnTo>
                    <a:pt x="128" y="51"/>
                  </a:lnTo>
                  <a:lnTo>
                    <a:pt x="134" y="55"/>
                  </a:lnTo>
                  <a:lnTo>
                    <a:pt x="138" y="57"/>
                  </a:lnTo>
                  <a:lnTo>
                    <a:pt x="140" y="60"/>
                  </a:lnTo>
                  <a:lnTo>
                    <a:pt x="143" y="62"/>
                  </a:lnTo>
                  <a:lnTo>
                    <a:pt x="145" y="67"/>
                  </a:lnTo>
                  <a:lnTo>
                    <a:pt x="146" y="69"/>
                  </a:lnTo>
                  <a:lnTo>
                    <a:pt x="149" y="74"/>
                  </a:lnTo>
                  <a:lnTo>
                    <a:pt x="150" y="79"/>
                  </a:lnTo>
                  <a:lnTo>
                    <a:pt x="152" y="84"/>
                  </a:lnTo>
                  <a:lnTo>
                    <a:pt x="154" y="88"/>
                  </a:lnTo>
                  <a:lnTo>
                    <a:pt x="155" y="93"/>
                  </a:lnTo>
                  <a:lnTo>
                    <a:pt x="155" y="98"/>
                  </a:lnTo>
                  <a:lnTo>
                    <a:pt x="156" y="103"/>
                  </a:lnTo>
                  <a:lnTo>
                    <a:pt x="157" y="108"/>
                  </a:lnTo>
                  <a:lnTo>
                    <a:pt x="157" y="111"/>
                  </a:lnTo>
                  <a:lnTo>
                    <a:pt x="158" y="116"/>
                  </a:lnTo>
                  <a:lnTo>
                    <a:pt x="158"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74" name="Freeform 1393"/>
            <p:cNvSpPr>
              <a:spLocks/>
            </p:cNvSpPr>
            <p:nvPr/>
          </p:nvSpPr>
          <p:spPr bwMode="auto">
            <a:xfrm>
              <a:off x="3652" y="2075"/>
              <a:ext cx="27" cy="8"/>
            </a:xfrm>
            <a:custGeom>
              <a:avLst/>
              <a:gdLst>
                <a:gd name="T0" fmla="*/ 0 w 105"/>
                <a:gd name="T1" fmla="*/ 0 h 35"/>
                <a:gd name="T2" fmla="*/ 0 w 105"/>
                <a:gd name="T3" fmla="*/ 0 h 35"/>
                <a:gd name="T4" fmla="*/ 0 w 105"/>
                <a:gd name="T5" fmla="*/ 0 h 35"/>
                <a:gd name="T6" fmla="*/ 0 w 105"/>
                <a:gd name="T7" fmla="*/ 0 h 35"/>
                <a:gd name="T8" fmla="*/ 0 w 105"/>
                <a:gd name="T9" fmla="*/ 0 h 35"/>
                <a:gd name="T10" fmla="*/ 0 w 105"/>
                <a:gd name="T11" fmla="*/ 0 h 35"/>
                <a:gd name="T12" fmla="*/ 0 w 105"/>
                <a:gd name="T13" fmla="*/ 0 h 35"/>
                <a:gd name="T14" fmla="*/ 0 w 105"/>
                <a:gd name="T15" fmla="*/ 0 h 35"/>
                <a:gd name="T16" fmla="*/ 0 w 105"/>
                <a:gd name="T17" fmla="*/ 0 h 35"/>
                <a:gd name="T18" fmla="*/ 0 w 105"/>
                <a:gd name="T19" fmla="*/ 0 h 35"/>
                <a:gd name="T20" fmla="*/ 0 w 105"/>
                <a:gd name="T21" fmla="*/ 0 h 35"/>
                <a:gd name="T22" fmla="*/ 0 w 105"/>
                <a:gd name="T23" fmla="*/ 0 h 35"/>
                <a:gd name="T24" fmla="*/ 0 w 105"/>
                <a:gd name="T25" fmla="*/ 0 h 35"/>
                <a:gd name="T26" fmla="*/ 0 w 105"/>
                <a:gd name="T27" fmla="*/ 0 h 35"/>
                <a:gd name="T28" fmla="*/ 0 w 105"/>
                <a:gd name="T29" fmla="*/ 0 h 35"/>
                <a:gd name="T30" fmla="*/ 0 w 105"/>
                <a:gd name="T31" fmla="*/ 0 h 35"/>
                <a:gd name="T32" fmla="*/ 0 w 105"/>
                <a:gd name="T33" fmla="*/ 0 h 35"/>
                <a:gd name="T34" fmla="*/ 0 w 105"/>
                <a:gd name="T35" fmla="*/ 0 h 35"/>
                <a:gd name="T36" fmla="*/ 0 w 105"/>
                <a:gd name="T37" fmla="*/ 0 h 35"/>
                <a:gd name="T38" fmla="*/ 0 w 105"/>
                <a:gd name="T39" fmla="*/ 0 h 35"/>
                <a:gd name="T40" fmla="*/ 0 w 105"/>
                <a:gd name="T41" fmla="*/ 0 h 35"/>
                <a:gd name="T42" fmla="*/ 0 w 105"/>
                <a:gd name="T43" fmla="*/ 0 h 35"/>
                <a:gd name="T44" fmla="*/ 0 w 105"/>
                <a:gd name="T45" fmla="*/ 0 h 35"/>
                <a:gd name="T46" fmla="*/ 0 w 105"/>
                <a:gd name="T47" fmla="*/ 0 h 35"/>
                <a:gd name="T48" fmla="*/ 0 w 105"/>
                <a:gd name="T49" fmla="*/ 0 h 35"/>
                <a:gd name="T50" fmla="*/ 0 w 105"/>
                <a:gd name="T51" fmla="*/ 0 h 35"/>
                <a:gd name="T52" fmla="*/ 0 w 105"/>
                <a:gd name="T53" fmla="*/ 0 h 35"/>
                <a:gd name="T54" fmla="*/ 0 w 105"/>
                <a:gd name="T55" fmla="*/ 0 h 35"/>
                <a:gd name="T56" fmla="*/ 0 w 105"/>
                <a:gd name="T57" fmla="*/ 0 h 35"/>
                <a:gd name="T58" fmla="*/ 0 w 105"/>
                <a:gd name="T59" fmla="*/ 0 h 35"/>
                <a:gd name="T60" fmla="*/ 0 w 105"/>
                <a:gd name="T61" fmla="*/ 0 h 35"/>
                <a:gd name="T62" fmla="*/ 0 w 105"/>
                <a:gd name="T63" fmla="*/ 0 h 35"/>
                <a:gd name="T64" fmla="*/ 0 w 105"/>
                <a:gd name="T65" fmla="*/ 0 h 35"/>
                <a:gd name="T66" fmla="*/ 0 w 105"/>
                <a:gd name="T67" fmla="*/ 0 h 35"/>
                <a:gd name="T68" fmla="*/ 0 w 105"/>
                <a:gd name="T69" fmla="*/ 0 h 35"/>
                <a:gd name="T70" fmla="*/ 0 w 105"/>
                <a:gd name="T71" fmla="*/ 0 h 35"/>
                <a:gd name="T72" fmla="*/ 0 w 105"/>
                <a:gd name="T73" fmla="*/ 0 h 35"/>
                <a:gd name="T74" fmla="*/ 0 w 105"/>
                <a:gd name="T75" fmla="*/ 0 h 35"/>
                <a:gd name="T76" fmla="*/ 0 w 105"/>
                <a:gd name="T77" fmla="*/ 0 h 35"/>
                <a:gd name="T78" fmla="*/ 0 w 105"/>
                <a:gd name="T79" fmla="*/ 0 h 35"/>
                <a:gd name="T80" fmla="*/ 0 w 105"/>
                <a:gd name="T81" fmla="*/ 0 h 35"/>
                <a:gd name="T82" fmla="*/ 0 w 105"/>
                <a:gd name="T83" fmla="*/ 0 h 35"/>
                <a:gd name="T84" fmla="*/ 0 w 105"/>
                <a:gd name="T85" fmla="*/ 0 h 35"/>
                <a:gd name="T86" fmla="*/ 0 w 105"/>
                <a:gd name="T87" fmla="*/ 0 h 35"/>
                <a:gd name="T88" fmla="*/ 0 w 105"/>
                <a:gd name="T89" fmla="*/ 0 h 35"/>
                <a:gd name="T90" fmla="*/ 0 w 105"/>
                <a:gd name="T91" fmla="*/ 0 h 35"/>
                <a:gd name="T92" fmla="*/ 0 w 105"/>
                <a:gd name="T93" fmla="*/ 0 h 35"/>
                <a:gd name="T94" fmla="*/ 0 w 105"/>
                <a:gd name="T95" fmla="*/ 0 h 35"/>
                <a:gd name="T96" fmla="*/ 0 w 105"/>
                <a:gd name="T97" fmla="*/ 0 h 35"/>
                <a:gd name="T98" fmla="*/ 0 w 105"/>
                <a:gd name="T99" fmla="*/ 0 h 35"/>
                <a:gd name="T100" fmla="*/ 0 w 105"/>
                <a:gd name="T101" fmla="*/ 0 h 35"/>
                <a:gd name="T102" fmla="*/ 0 w 105"/>
                <a:gd name="T103" fmla="*/ 0 h 35"/>
                <a:gd name="T104" fmla="*/ 0 w 105"/>
                <a:gd name="T105" fmla="*/ 0 h 35"/>
                <a:gd name="T106" fmla="*/ 0 w 105"/>
                <a:gd name="T107" fmla="*/ 0 h 35"/>
                <a:gd name="T108" fmla="*/ 0 w 105"/>
                <a:gd name="T109" fmla="*/ 0 h 35"/>
                <a:gd name="T110" fmla="*/ 0 w 105"/>
                <a:gd name="T111" fmla="*/ 0 h 35"/>
                <a:gd name="T112" fmla="*/ 0 w 105"/>
                <a:gd name="T113" fmla="*/ 0 h 35"/>
                <a:gd name="T114" fmla="*/ 0 w 105"/>
                <a:gd name="T115" fmla="*/ 0 h 35"/>
                <a:gd name="T116" fmla="*/ 0 w 105"/>
                <a:gd name="T117" fmla="*/ 0 h 35"/>
                <a:gd name="T118" fmla="*/ 0 w 105"/>
                <a:gd name="T119" fmla="*/ 0 h 35"/>
                <a:gd name="T120" fmla="*/ 0 w 105"/>
                <a:gd name="T121" fmla="*/ 0 h 35"/>
                <a:gd name="T122" fmla="*/ 0 w 105"/>
                <a:gd name="T123" fmla="*/ 0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 h="35">
                  <a:moveTo>
                    <a:pt x="0" y="2"/>
                  </a:moveTo>
                  <a:lnTo>
                    <a:pt x="6" y="0"/>
                  </a:lnTo>
                  <a:lnTo>
                    <a:pt x="8" y="2"/>
                  </a:lnTo>
                  <a:lnTo>
                    <a:pt x="13" y="4"/>
                  </a:lnTo>
                  <a:lnTo>
                    <a:pt x="18" y="6"/>
                  </a:lnTo>
                  <a:lnTo>
                    <a:pt x="23" y="9"/>
                  </a:lnTo>
                  <a:lnTo>
                    <a:pt x="27" y="11"/>
                  </a:lnTo>
                  <a:lnTo>
                    <a:pt x="33" y="14"/>
                  </a:lnTo>
                  <a:lnTo>
                    <a:pt x="38" y="16"/>
                  </a:lnTo>
                  <a:lnTo>
                    <a:pt x="43" y="17"/>
                  </a:lnTo>
                  <a:lnTo>
                    <a:pt x="45" y="17"/>
                  </a:lnTo>
                  <a:lnTo>
                    <a:pt x="49" y="18"/>
                  </a:lnTo>
                  <a:lnTo>
                    <a:pt x="51" y="18"/>
                  </a:lnTo>
                  <a:lnTo>
                    <a:pt x="55" y="20"/>
                  </a:lnTo>
                  <a:lnTo>
                    <a:pt x="61" y="22"/>
                  </a:lnTo>
                  <a:lnTo>
                    <a:pt x="67" y="23"/>
                  </a:lnTo>
                  <a:lnTo>
                    <a:pt x="72" y="24"/>
                  </a:lnTo>
                  <a:lnTo>
                    <a:pt x="78" y="27"/>
                  </a:lnTo>
                  <a:lnTo>
                    <a:pt x="80" y="27"/>
                  </a:lnTo>
                  <a:lnTo>
                    <a:pt x="84" y="28"/>
                  </a:lnTo>
                  <a:lnTo>
                    <a:pt x="87" y="29"/>
                  </a:lnTo>
                  <a:lnTo>
                    <a:pt x="90" y="30"/>
                  </a:lnTo>
                  <a:lnTo>
                    <a:pt x="93" y="29"/>
                  </a:lnTo>
                  <a:lnTo>
                    <a:pt x="96" y="28"/>
                  </a:lnTo>
                  <a:lnTo>
                    <a:pt x="97" y="26"/>
                  </a:lnTo>
                  <a:lnTo>
                    <a:pt x="98" y="23"/>
                  </a:lnTo>
                  <a:lnTo>
                    <a:pt x="98" y="20"/>
                  </a:lnTo>
                  <a:lnTo>
                    <a:pt x="98" y="17"/>
                  </a:lnTo>
                  <a:lnTo>
                    <a:pt x="99" y="14"/>
                  </a:lnTo>
                  <a:lnTo>
                    <a:pt x="99" y="12"/>
                  </a:lnTo>
                  <a:lnTo>
                    <a:pt x="105" y="11"/>
                  </a:lnTo>
                  <a:lnTo>
                    <a:pt x="104" y="15"/>
                  </a:lnTo>
                  <a:lnTo>
                    <a:pt x="104" y="18"/>
                  </a:lnTo>
                  <a:lnTo>
                    <a:pt x="104" y="23"/>
                  </a:lnTo>
                  <a:lnTo>
                    <a:pt x="104" y="26"/>
                  </a:lnTo>
                  <a:lnTo>
                    <a:pt x="102" y="29"/>
                  </a:lnTo>
                  <a:lnTo>
                    <a:pt x="99" y="33"/>
                  </a:lnTo>
                  <a:lnTo>
                    <a:pt x="96" y="34"/>
                  </a:lnTo>
                  <a:lnTo>
                    <a:pt x="93" y="35"/>
                  </a:lnTo>
                  <a:lnTo>
                    <a:pt x="88" y="35"/>
                  </a:lnTo>
                  <a:lnTo>
                    <a:pt x="85" y="34"/>
                  </a:lnTo>
                  <a:lnTo>
                    <a:pt x="80" y="33"/>
                  </a:lnTo>
                  <a:lnTo>
                    <a:pt x="75" y="32"/>
                  </a:lnTo>
                  <a:lnTo>
                    <a:pt x="70" y="29"/>
                  </a:lnTo>
                  <a:lnTo>
                    <a:pt x="66" y="28"/>
                  </a:lnTo>
                  <a:lnTo>
                    <a:pt x="61" y="27"/>
                  </a:lnTo>
                  <a:lnTo>
                    <a:pt x="56" y="26"/>
                  </a:lnTo>
                  <a:lnTo>
                    <a:pt x="51" y="24"/>
                  </a:lnTo>
                  <a:lnTo>
                    <a:pt x="48" y="23"/>
                  </a:lnTo>
                  <a:lnTo>
                    <a:pt x="43" y="22"/>
                  </a:lnTo>
                  <a:lnTo>
                    <a:pt x="38" y="21"/>
                  </a:lnTo>
                  <a:lnTo>
                    <a:pt x="33" y="18"/>
                  </a:lnTo>
                  <a:lnTo>
                    <a:pt x="29" y="17"/>
                  </a:lnTo>
                  <a:lnTo>
                    <a:pt x="24" y="16"/>
                  </a:lnTo>
                  <a:lnTo>
                    <a:pt x="20" y="14"/>
                  </a:lnTo>
                  <a:lnTo>
                    <a:pt x="15" y="12"/>
                  </a:lnTo>
                  <a:lnTo>
                    <a:pt x="12" y="10"/>
                  </a:lnTo>
                  <a:lnTo>
                    <a:pt x="8" y="9"/>
                  </a:lnTo>
                  <a:lnTo>
                    <a:pt x="5" y="8"/>
                  </a:lnTo>
                  <a:lnTo>
                    <a:pt x="1"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75" name="Freeform 1394"/>
            <p:cNvSpPr>
              <a:spLocks/>
            </p:cNvSpPr>
            <p:nvPr/>
          </p:nvSpPr>
          <p:spPr bwMode="auto">
            <a:xfrm>
              <a:off x="3652" y="2065"/>
              <a:ext cx="29" cy="13"/>
            </a:xfrm>
            <a:custGeom>
              <a:avLst/>
              <a:gdLst>
                <a:gd name="T0" fmla="*/ 0 w 116"/>
                <a:gd name="T1" fmla="*/ 0 h 54"/>
                <a:gd name="T2" fmla="*/ 0 w 116"/>
                <a:gd name="T3" fmla="*/ 0 h 54"/>
                <a:gd name="T4" fmla="*/ 0 w 116"/>
                <a:gd name="T5" fmla="*/ 0 h 54"/>
                <a:gd name="T6" fmla="*/ 0 w 116"/>
                <a:gd name="T7" fmla="*/ 0 h 54"/>
                <a:gd name="T8" fmla="*/ 0 w 116"/>
                <a:gd name="T9" fmla="*/ 0 h 54"/>
                <a:gd name="T10" fmla="*/ 0 w 116"/>
                <a:gd name="T11" fmla="*/ 0 h 54"/>
                <a:gd name="T12" fmla="*/ 0 w 116"/>
                <a:gd name="T13" fmla="*/ 0 h 54"/>
                <a:gd name="T14" fmla="*/ 0 w 116"/>
                <a:gd name="T15" fmla="*/ 0 h 54"/>
                <a:gd name="T16" fmla="*/ 0 w 116"/>
                <a:gd name="T17" fmla="*/ 0 h 54"/>
                <a:gd name="T18" fmla="*/ 0 w 116"/>
                <a:gd name="T19" fmla="*/ 0 h 54"/>
                <a:gd name="T20" fmla="*/ 0 w 116"/>
                <a:gd name="T21" fmla="*/ 0 h 54"/>
                <a:gd name="T22" fmla="*/ 0 w 116"/>
                <a:gd name="T23" fmla="*/ 0 h 54"/>
                <a:gd name="T24" fmla="*/ 0 w 116"/>
                <a:gd name="T25" fmla="*/ 0 h 54"/>
                <a:gd name="T26" fmla="*/ 0 w 116"/>
                <a:gd name="T27" fmla="*/ 0 h 54"/>
                <a:gd name="T28" fmla="*/ 0 w 116"/>
                <a:gd name="T29" fmla="*/ 0 h 54"/>
                <a:gd name="T30" fmla="*/ 0 w 116"/>
                <a:gd name="T31" fmla="*/ 0 h 54"/>
                <a:gd name="T32" fmla="*/ 0 w 116"/>
                <a:gd name="T33" fmla="*/ 0 h 54"/>
                <a:gd name="T34" fmla="*/ 0 w 116"/>
                <a:gd name="T35" fmla="*/ 0 h 54"/>
                <a:gd name="T36" fmla="*/ 0 w 116"/>
                <a:gd name="T37" fmla="*/ 0 h 54"/>
                <a:gd name="T38" fmla="*/ 0 w 116"/>
                <a:gd name="T39" fmla="*/ 0 h 54"/>
                <a:gd name="T40" fmla="*/ 0 w 116"/>
                <a:gd name="T41" fmla="*/ 0 h 54"/>
                <a:gd name="T42" fmla="*/ 0 w 116"/>
                <a:gd name="T43" fmla="*/ 0 h 54"/>
                <a:gd name="T44" fmla="*/ 0 w 116"/>
                <a:gd name="T45" fmla="*/ 0 h 54"/>
                <a:gd name="T46" fmla="*/ 0 w 116"/>
                <a:gd name="T47" fmla="*/ 0 h 54"/>
                <a:gd name="T48" fmla="*/ 0 w 116"/>
                <a:gd name="T49" fmla="*/ 0 h 54"/>
                <a:gd name="T50" fmla="*/ 0 w 116"/>
                <a:gd name="T51" fmla="*/ 0 h 54"/>
                <a:gd name="T52" fmla="*/ 0 w 116"/>
                <a:gd name="T53" fmla="*/ 0 h 54"/>
                <a:gd name="T54" fmla="*/ 0 w 116"/>
                <a:gd name="T55" fmla="*/ 0 h 54"/>
                <a:gd name="T56" fmla="*/ 0 w 116"/>
                <a:gd name="T57" fmla="*/ 0 h 54"/>
                <a:gd name="T58" fmla="*/ 0 w 116"/>
                <a:gd name="T59" fmla="*/ 0 h 54"/>
                <a:gd name="T60" fmla="*/ 0 w 116"/>
                <a:gd name="T61" fmla="*/ 0 h 54"/>
                <a:gd name="T62" fmla="*/ 0 w 116"/>
                <a:gd name="T63" fmla="*/ 0 h 54"/>
                <a:gd name="T64" fmla="*/ 0 w 116"/>
                <a:gd name="T65" fmla="*/ 0 h 54"/>
                <a:gd name="T66" fmla="*/ 0 w 116"/>
                <a:gd name="T67" fmla="*/ 0 h 54"/>
                <a:gd name="T68" fmla="*/ 0 w 116"/>
                <a:gd name="T69" fmla="*/ 0 h 54"/>
                <a:gd name="T70" fmla="*/ 0 w 116"/>
                <a:gd name="T71" fmla="*/ 0 h 54"/>
                <a:gd name="T72" fmla="*/ 0 w 116"/>
                <a:gd name="T73" fmla="*/ 0 h 54"/>
                <a:gd name="T74" fmla="*/ 0 w 116"/>
                <a:gd name="T75" fmla="*/ 0 h 54"/>
                <a:gd name="T76" fmla="*/ 0 w 116"/>
                <a:gd name="T77" fmla="*/ 0 h 54"/>
                <a:gd name="T78" fmla="*/ 0 w 116"/>
                <a:gd name="T79" fmla="*/ 0 h 54"/>
                <a:gd name="T80" fmla="*/ 0 w 116"/>
                <a:gd name="T81" fmla="*/ 0 h 54"/>
                <a:gd name="T82" fmla="*/ 0 w 116"/>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 h="54">
                  <a:moveTo>
                    <a:pt x="0" y="41"/>
                  </a:moveTo>
                  <a:lnTo>
                    <a:pt x="1" y="36"/>
                  </a:lnTo>
                  <a:lnTo>
                    <a:pt x="3" y="31"/>
                  </a:lnTo>
                  <a:lnTo>
                    <a:pt x="6" y="26"/>
                  </a:lnTo>
                  <a:lnTo>
                    <a:pt x="8" y="24"/>
                  </a:lnTo>
                  <a:lnTo>
                    <a:pt x="12" y="20"/>
                  </a:lnTo>
                  <a:lnTo>
                    <a:pt x="15" y="17"/>
                  </a:lnTo>
                  <a:lnTo>
                    <a:pt x="19" y="14"/>
                  </a:lnTo>
                  <a:lnTo>
                    <a:pt x="24" y="12"/>
                  </a:lnTo>
                  <a:lnTo>
                    <a:pt x="29" y="10"/>
                  </a:lnTo>
                  <a:lnTo>
                    <a:pt x="32" y="8"/>
                  </a:lnTo>
                  <a:lnTo>
                    <a:pt x="37" y="6"/>
                  </a:lnTo>
                  <a:lnTo>
                    <a:pt x="42" y="5"/>
                  </a:lnTo>
                  <a:lnTo>
                    <a:pt x="47" y="4"/>
                  </a:lnTo>
                  <a:lnTo>
                    <a:pt x="51" y="4"/>
                  </a:lnTo>
                  <a:lnTo>
                    <a:pt x="56" y="4"/>
                  </a:lnTo>
                  <a:lnTo>
                    <a:pt x="61" y="4"/>
                  </a:lnTo>
                  <a:lnTo>
                    <a:pt x="64" y="2"/>
                  </a:lnTo>
                  <a:lnTo>
                    <a:pt x="68" y="2"/>
                  </a:lnTo>
                  <a:lnTo>
                    <a:pt x="73" y="1"/>
                  </a:lnTo>
                  <a:lnTo>
                    <a:pt x="79" y="1"/>
                  </a:lnTo>
                  <a:lnTo>
                    <a:pt x="84" y="1"/>
                  </a:lnTo>
                  <a:lnTo>
                    <a:pt x="88" y="0"/>
                  </a:lnTo>
                  <a:lnTo>
                    <a:pt x="93" y="0"/>
                  </a:lnTo>
                  <a:lnTo>
                    <a:pt x="99" y="1"/>
                  </a:lnTo>
                  <a:lnTo>
                    <a:pt x="103" y="1"/>
                  </a:lnTo>
                  <a:lnTo>
                    <a:pt x="108" y="4"/>
                  </a:lnTo>
                  <a:lnTo>
                    <a:pt x="111" y="5"/>
                  </a:lnTo>
                  <a:lnTo>
                    <a:pt x="114" y="7"/>
                  </a:lnTo>
                  <a:lnTo>
                    <a:pt x="115" y="10"/>
                  </a:lnTo>
                  <a:lnTo>
                    <a:pt x="116" y="14"/>
                  </a:lnTo>
                  <a:lnTo>
                    <a:pt x="116" y="19"/>
                  </a:lnTo>
                  <a:lnTo>
                    <a:pt x="115" y="24"/>
                  </a:lnTo>
                  <a:lnTo>
                    <a:pt x="114" y="26"/>
                  </a:lnTo>
                  <a:lnTo>
                    <a:pt x="111" y="31"/>
                  </a:lnTo>
                  <a:lnTo>
                    <a:pt x="110" y="35"/>
                  </a:lnTo>
                  <a:lnTo>
                    <a:pt x="109" y="39"/>
                  </a:lnTo>
                  <a:lnTo>
                    <a:pt x="108" y="43"/>
                  </a:lnTo>
                  <a:lnTo>
                    <a:pt x="106" y="48"/>
                  </a:lnTo>
                  <a:lnTo>
                    <a:pt x="105" y="51"/>
                  </a:lnTo>
                  <a:lnTo>
                    <a:pt x="105" y="54"/>
                  </a:lnTo>
                  <a:lnTo>
                    <a:pt x="99" y="54"/>
                  </a:lnTo>
                  <a:lnTo>
                    <a:pt x="99" y="51"/>
                  </a:lnTo>
                  <a:lnTo>
                    <a:pt x="100" y="48"/>
                  </a:lnTo>
                  <a:lnTo>
                    <a:pt x="100" y="44"/>
                  </a:lnTo>
                  <a:lnTo>
                    <a:pt x="103" y="42"/>
                  </a:lnTo>
                  <a:lnTo>
                    <a:pt x="103" y="38"/>
                  </a:lnTo>
                  <a:lnTo>
                    <a:pt x="104" y="35"/>
                  </a:lnTo>
                  <a:lnTo>
                    <a:pt x="105" y="31"/>
                  </a:lnTo>
                  <a:lnTo>
                    <a:pt x="106" y="29"/>
                  </a:lnTo>
                  <a:lnTo>
                    <a:pt x="108" y="25"/>
                  </a:lnTo>
                  <a:lnTo>
                    <a:pt x="109" y="21"/>
                  </a:lnTo>
                  <a:lnTo>
                    <a:pt x="109" y="19"/>
                  </a:lnTo>
                  <a:lnTo>
                    <a:pt x="110" y="17"/>
                  </a:lnTo>
                  <a:lnTo>
                    <a:pt x="110" y="13"/>
                  </a:lnTo>
                  <a:lnTo>
                    <a:pt x="109" y="11"/>
                  </a:lnTo>
                  <a:lnTo>
                    <a:pt x="105" y="10"/>
                  </a:lnTo>
                  <a:lnTo>
                    <a:pt x="102" y="8"/>
                  </a:lnTo>
                  <a:lnTo>
                    <a:pt x="97" y="7"/>
                  </a:lnTo>
                  <a:lnTo>
                    <a:pt x="92" y="7"/>
                  </a:lnTo>
                  <a:lnTo>
                    <a:pt x="87" y="6"/>
                  </a:lnTo>
                  <a:lnTo>
                    <a:pt x="82" y="6"/>
                  </a:lnTo>
                  <a:lnTo>
                    <a:pt x="78" y="6"/>
                  </a:lnTo>
                  <a:lnTo>
                    <a:pt x="72" y="7"/>
                  </a:lnTo>
                  <a:lnTo>
                    <a:pt x="67" y="7"/>
                  </a:lnTo>
                  <a:lnTo>
                    <a:pt x="61" y="8"/>
                  </a:lnTo>
                  <a:lnTo>
                    <a:pt x="55" y="8"/>
                  </a:lnTo>
                  <a:lnTo>
                    <a:pt x="50" y="10"/>
                  </a:lnTo>
                  <a:lnTo>
                    <a:pt x="45" y="11"/>
                  </a:lnTo>
                  <a:lnTo>
                    <a:pt x="39" y="13"/>
                  </a:lnTo>
                  <a:lnTo>
                    <a:pt x="35" y="14"/>
                  </a:lnTo>
                  <a:lnTo>
                    <a:pt x="31" y="17"/>
                  </a:lnTo>
                  <a:lnTo>
                    <a:pt x="27" y="18"/>
                  </a:lnTo>
                  <a:lnTo>
                    <a:pt x="23" y="20"/>
                  </a:lnTo>
                  <a:lnTo>
                    <a:pt x="19" y="23"/>
                  </a:lnTo>
                  <a:lnTo>
                    <a:pt x="14" y="25"/>
                  </a:lnTo>
                  <a:lnTo>
                    <a:pt x="11" y="29"/>
                  </a:lnTo>
                  <a:lnTo>
                    <a:pt x="8" y="32"/>
                  </a:lnTo>
                  <a:lnTo>
                    <a:pt x="7" y="37"/>
                  </a:lnTo>
                  <a:lnTo>
                    <a:pt x="7" y="42"/>
                  </a:lnTo>
                  <a:lnTo>
                    <a:pt x="5" y="43"/>
                  </a:lnTo>
                  <a:lnTo>
                    <a:pt x="2" y="44"/>
                  </a:lnTo>
                  <a:lnTo>
                    <a:pt x="0" y="42"/>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76" name="Freeform 1395"/>
            <p:cNvSpPr>
              <a:spLocks/>
            </p:cNvSpPr>
            <p:nvPr/>
          </p:nvSpPr>
          <p:spPr bwMode="auto">
            <a:xfrm>
              <a:off x="3629" y="2133"/>
              <a:ext cx="24" cy="2"/>
            </a:xfrm>
            <a:custGeom>
              <a:avLst/>
              <a:gdLst>
                <a:gd name="T0" fmla="*/ 0 w 96"/>
                <a:gd name="T1" fmla="*/ 0 h 11"/>
                <a:gd name="T2" fmla="*/ 0 w 96"/>
                <a:gd name="T3" fmla="*/ 0 h 11"/>
                <a:gd name="T4" fmla="*/ 0 w 96"/>
                <a:gd name="T5" fmla="*/ 0 h 11"/>
                <a:gd name="T6" fmla="*/ 0 w 96"/>
                <a:gd name="T7" fmla="*/ 0 h 11"/>
                <a:gd name="T8" fmla="*/ 0 w 96"/>
                <a:gd name="T9" fmla="*/ 0 h 11"/>
                <a:gd name="T10" fmla="*/ 0 w 96"/>
                <a:gd name="T11" fmla="*/ 0 h 11"/>
                <a:gd name="T12" fmla="*/ 0 w 96"/>
                <a:gd name="T13" fmla="*/ 0 h 11"/>
                <a:gd name="T14" fmla="*/ 0 w 96"/>
                <a:gd name="T15" fmla="*/ 0 h 11"/>
                <a:gd name="T16" fmla="*/ 0 w 96"/>
                <a:gd name="T17" fmla="*/ 0 h 11"/>
                <a:gd name="T18" fmla="*/ 0 w 96"/>
                <a:gd name="T19" fmla="*/ 0 h 11"/>
                <a:gd name="T20" fmla="*/ 0 w 96"/>
                <a:gd name="T21" fmla="*/ 0 h 11"/>
                <a:gd name="T22" fmla="*/ 0 w 96"/>
                <a:gd name="T23" fmla="*/ 0 h 11"/>
                <a:gd name="T24" fmla="*/ 0 w 96"/>
                <a:gd name="T25" fmla="*/ 0 h 11"/>
                <a:gd name="T26" fmla="*/ 0 w 96"/>
                <a:gd name="T27" fmla="*/ 0 h 11"/>
                <a:gd name="T28" fmla="*/ 0 w 96"/>
                <a:gd name="T29" fmla="*/ 0 h 11"/>
                <a:gd name="T30" fmla="*/ 0 w 96"/>
                <a:gd name="T31" fmla="*/ 0 h 11"/>
                <a:gd name="T32" fmla="*/ 0 w 96"/>
                <a:gd name="T33" fmla="*/ 0 h 11"/>
                <a:gd name="T34" fmla="*/ 0 w 96"/>
                <a:gd name="T35" fmla="*/ 0 h 11"/>
                <a:gd name="T36" fmla="*/ 0 w 96"/>
                <a:gd name="T37" fmla="*/ 0 h 11"/>
                <a:gd name="T38" fmla="*/ 0 w 96"/>
                <a:gd name="T39" fmla="*/ 0 h 11"/>
                <a:gd name="T40" fmla="*/ 0 w 96"/>
                <a:gd name="T41" fmla="*/ 0 h 11"/>
                <a:gd name="T42" fmla="*/ 0 w 96"/>
                <a:gd name="T43" fmla="*/ 0 h 11"/>
                <a:gd name="T44" fmla="*/ 0 w 96"/>
                <a:gd name="T45" fmla="*/ 0 h 11"/>
                <a:gd name="T46" fmla="*/ 0 w 96"/>
                <a:gd name="T47" fmla="*/ 0 h 11"/>
                <a:gd name="T48" fmla="*/ 0 w 96"/>
                <a:gd name="T49" fmla="*/ 0 h 11"/>
                <a:gd name="T50" fmla="*/ 0 w 96"/>
                <a:gd name="T51" fmla="*/ 0 h 11"/>
                <a:gd name="T52" fmla="*/ 0 w 96"/>
                <a:gd name="T53" fmla="*/ 0 h 11"/>
                <a:gd name="T54" fmla="*/ 0 w 96"/>
                <a:gd name="T55" fmla="*/ 0 h 11"/>
                <a:gd name="T56" fmla="*/ 0 w 96"/>
                <a:gd name="T57" fmla="*/ 0 h 11"/>
                <a:gd name="T58" fmla="*/ 0 w 96"/>
                <a:gd name="T59" fmla="*/ 0 h 11"/>
                <a:gd name="T60" fmla="*/ 0 w 96"/>
                <a:gd name="T61" fmla="*/ 0 h 11"/>
                <a:gd name="T62" fmla="*/ 0 w 96"/>
                <a:gd name="T63" fmla="*/ 0 h 11"/>
                <a:gd name="T64" fmla="*/ 0 w 96"/>
                <a:gd name="T65" fmla="*/ 0 h 11"/>
                <a:gd name="T66" fmla="*/ 0 w 96"/>
                <a:gd name="T67" fmla="*/ 0 h 11"/>
                <a:gd name="T68" fmla="*/ 0 w 96"/>
                <a:gd name="T69" fmla="*/ 0 h 11"/>
                <a:gd name="T70" fmla="*/ 0 w 96"/>
                <a:gd name="T71" fmla="*/ 0 h 11"/>
                <a:gd name="T72" fmla="*/ 0 w 96"/>
                <a:gd name="T73" fmla="*/ 0 h 11"/>
                <a:gd name="T74" fmla="*/ 0 w 96"/>
                <a:gd name="T75" fmla="*/ 0 h 11"/>
                <a:gd name="T76" fmla="*/ 0 w 96"/>
                <a:gd name="T77" fmla="*/ 0 h 11"/>
                <a:gd name="T78" fmla="*/ 0 w 96"/>
                <a:gd name="T79" fmla="*/ 0 h 11"/>
                <a:gd name="T80" fmla="*/ 0 w 96"/>
                <a:gd name="T81" fmla="*/ 0 h 11"/>
                <a:gd name="T82" fmla="*/ 0 w 96"/>
                <a:gd name="T83" fmla="*/ 0 h 11"/>
                <a:gd name="T84" fmla="*/ 0 w 96"/>
                <a:gd name="T85" fmla="*/ 0 h 11"/>
                <a:gd name="T86" fmla="*/ 0 w 96"/>
                <a:gd name="T87" fmla="*/ 0 h 11"/>
                <a:gd name="T88" fmla="*/ 0 w 96"/>
                <a:gd name="T89" fmla="*/ 0 h 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11">
                  <a:moveTo>
                    <a:pt x="96" y="11"/>
                  </a:moveTo>
                  <a:lnTo>
                    <a:pt x="88" y="9"/>
                  </a:lnTo>
                  <a:lnTo>
                    <a:pt x="83" y="9"/>
                  </a:lnTo>
                  <a:lnTo>
                    <a:pt x="77" y="9"/>
                  </a:lnTo>
                  <a:lnTo>
                    <a:pt x="70" y="9"/>
                  </a:lnTo>
                  <a:lnTo>
                    <a:pt x="63" y="8"/>
                  </a:lnTo>
                  <a:lnTo>
                    <a:pt x="55" y="8"/>
                  </a:lnTo>
                  <a:lnTo>
                    <a:pt x="47" y="8"/>
                  </a:lnTo>
                  <a:lnTo>
                    <a:pt x="40" y="7"/>
                  </a:lnTo>
                  <a:lnTo>
                    <a:pt x="31" y="7"/>
                  </a:lnTo>
                  <a:lnTo>
                    <a:pt x="24" y="7"/>
                  </a:lnTo>
                  <a:lnTo>
                    <a:pt x="18" y="7"/>
                  </a:lnTo>
                  <a:lnTo>
                    <a:pt x="14" y="6"/>
                  </a:lnTo>
                  <a:lnTo>
                    <a:pt x="9" y="6"/>
                  </a:lnTo>
                  <a:lnTo>
                    <a:pt x="6" y="6"/>
                  </a:lnTo>
                  <a:lnTo>
                    <a:pt x="3" y="6"/>
                  </a:lnTo>
                  <a:lnTo>
                    <a:pt x="2" y="5"/>
                  </a:lnTo>
                  <a:lnTo>
                    <a:pt x="0" y="3"/>
                  </a:lnTo>
                  <a:lnTo>
                    <a:pt x="2" y="3"/>
                  </a:lnTo>
                  <a:lnTo>
                    <a:pt x="3" y="1"/>
                  </a:lnTo>
                  <a:lnTo>
                    <a:pt x="8" y="1"/>
                  </a:lnTo>
                  <a:lnTo>
                    <a:pt x="10" y="0"/>
                  </a:lnTo>
                  <a:lnTo>
                    <a:pt x="14" y="0"/>
                  </a:lnTo>
                  <a:lnTo>
                    <a:pt x="18" y="0"/>
                  </a:lnTo>
                  <a:lnTo>
                    <a:pt x="23" y="0"/>
                  </a:lnTo>
                  <a:lnTo>
                    <a:pt x="28" y="0"/>
                  </a:lnTo>
                  <a:lnTo>
                    <a:pt x="33" y="1"/>
                  </a:lnTo>
                  <a:lnTo>
                    <a:pt x="36" y="1"/>
                  </a:lnTo>
                  <a:lnTo>
                    <a:pt x="40" y="2"/>
                  </a:lnTo>
                  <a:lnTo>
                    <a:pt x="43" y="2"/>
                  </a:lnTo>
                  <a:lnTo>
                    <a:pt x="48" y="2"/>
                  </a:lnTo>
                  <a:lnTo>
                    <a:pt x="51" y="2"/>
                  </a:lnTo>
                  <a:lnTo>
                    <a:pt x="54" y="2"/>
                  </a:lnTo>
                  <a:lnTo>
                    <a:pt x="58" y="2"/>
                  </a:lnTo>
                  <a:lnTo>
                    <a:pt x="61" y="2"/>
                  </a:lnTo>
                  <a:lnTo>
                    <a:pt x="64" y="2"/>
                  </a:lnTo>
                  <a:lnTo>
                    <a:pt x="67" y="2"/>
                  </a:lnTo>
                  <a:lnTo>
                    <a:pt x="71" y="2"/>
                  </a:lnTo>
                  <a:lnTo>
                    <a:pt x="73" y="2"/>
                  </a:lnTo>
                  <a:lnTo>
                    <a:pt x="78" y="2"/>
                  </a:lnTo>
                  <a:lnTo>
                    <a:pt x="82" y="3"/>
                  </a:lnTo>
                  <a:lnTo>
                    <a:pt x="85" y="3"/>
                  </a:lnTo>
                  <a:lnTo>
                    <a:pt x="90" y="7"/>
                  </a:lnTo>
                  <a:lnTo>
                    <a:pt x="9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77" name="Freeform 1396"/>
            <p:cNvSpPr>
              <a:spLocks/>
            </p:cNvSpPr>
            <p:nvPr/>
          </p:nvSpPr>
          <p:spPr bwMode="auto">
            <a:xfrm>
              <a:off x="3626" y="2130"/>
              <a:ext cx="9" cy="1"/>
            </a:xfrm>
            <a:custGeom>
              <a:avLst/>
              <a:gdLst>
                <a:gd name="T0" fmla="*/ 0 w 40"/>
                <a:gd name="T1" fmla="*/ 0 h 6"/>
                <a:gd name="T2" fmla="*/ 0 w 40"/>
                <a:gd name="T3" fmla="*/ 0 h 6"/>
                <a:gd name="T4" fmla="*/ 0 w 40"/>
                <a:gd name="T5" fmla="*/ 0 h 6"/>
                <a:gd name="T6" fmla="*/ 0 w 40"/>
                <a:gd name="T7" fmla="*/ 0 h 6"/>
                <a:gd name="T8" fmla="*/ 0 w 40"/>
                <a:gd name="T9" fmla="*/ 0 h 6"/>
                <a:gd name="T10" fmla="*/ 0 w 40"/>
                <a:gd name="T11" fmla="*/ 0 h 6"/>
                <a:gd name="T12" fmla="*/ 0 w 40"/>
                <a:gd name="T13" fmla="*/ 0 h 6"/>
                <a:gd name="T14" fmla="*/ 0 w 40"/>
                <a:gd name="T15" fmla="*/ 0 h 6"/>
                <a:gd name="T16" fmla="*/ 0 w 40"/>
                <a:gd name="T17" fmla="*/ 0 h 6"/>
                <a:gd name="T18" fmla="*/ 0 w 40"/>
                <a:gd name="T19" fmla="*/ 0 h 6"/>
                <a:gd name="T20" fmla="*/ 0 w 40"/>
                <a:gd name="T21" fmla="*/ 0 h 6"/>
                <a:gd name="T22" fmla="*/ 0 w 40"/>
                <a:gd name="T23" fmla="*/ 0 h 6"/>
                <a:gd name="T24" fmla="*/ 0 w 40"/>
                <a:gd name="T25" fmla="*/ 0 h 6"/>
                <a:gd name="T26" fmla="*/ 0 w 40"/>
                <a:gd name="T27" fmla="*/ 0 h 6"/>
                <a:gd name="T28" fmla="*/ 0 w 40"/>
                <a:gd name="T29" fmla="*/ 0 h 6"/>
                <a:gd name="T30" fmla="*/ 0 w 40"/>
                <a:gd name="T31" fmla="*/ 0 h 6"/>
                <a:gd name="T32" fmla="*/ 0 w 40"/>
                <a:gd name="T33" fmla="*/ 0 h 6"/>
                <a:gd name="T34" fmla="*/ 0 w 40"/>
                <a:gd name="T35" fmla="*/ 0 h 6"/>
                <a:gd name="T36" fmla="*/ 0 w 40"/>
                <a:gd name="T37" fmla="*/ 0 h 6"/>
                <a:gd name="T38" fmla="*/ 0 w 40"/>
                <a:gd name="T39" fmla="*/ 0 h 6"/>
                <a:gd name="T40" fmla="*/ 0 w 40"/>
                <a:gd name="T41" fmla="*/ 0 h 6"/>
                <a:gd name="T42" fmla="*/ 0 w 40"/>
                <a:gd name="T43" fmla="*/ 0 h 6"/>
                <a:gd name="T44" fmla="*/ 0 w 40"/>
                <a:gd name="T45" fmla="*/ 0 h 6"/>
                <a:gd name="T46" fmla="*/ 0 w 40"/>
                <a:gd name="T47" fmla="*/ 0 h 6"/>
                <a:gd name="T48" fmla="*/ 0 w 40"/>
                <a:gd name="T49" fmla="*/ 0 h 6"/>
                <a:gd name="T50" fmla="*/ 0 w 40"/>
                <a:gd name="T51" fmla="*/ 0 h 6"/>
                <a:gd name="T52" fmla="*/ 0 w 40"/>
                <a:gd name="T53" fmla="*/ 0 h 6"/>
                <a:gd name="T54" fmla="*/ 0 w 40"/>
                <a:gd name="T55" fmla="*/ 0 h 6"/>
                <a:gd name="T56" fmla="*/ 0 w 40"/>
                <a:gd name="T57" fmla="*/ 0 h 6"/>
                <a:gd name="T58" fmla="*/ 0 w 40"/>
                <a:gd name="T59" fmla="*/ 0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6">
                  <a:moveTo>
                    <a:pt x="34" y="1"/>
                  </a:moveTo>
                  <a:lnTo>
                    <a:pt x="33" y="0"/>
                  </a:lnTo>
                  <a:lnTo>
                    <a:pt x="30" y="0"/>
                  </a:lnTo>
                  <a:lnTo>
                    <a:pt x="27" y="0"/>
                  </a:lnTo>
                  <a:lnTo>
                    <a:pt x="22" y="0"/>
                  </a:lnTo>
                  <a:lnTo>
                    <a:pt x="17" y="0"/>
                  </a:lnTo>
                  <a:lnTo>
                    <a:pt x="13" y="0"/>
                  </a:lnTo>
                  <a:lnTo>
                    <a:pt x="9" y="0"/>
                  </a:lnTo>
                  <a:lnTo>
                    <a:pt x="5" y="0"/>
                  </a:lnTo>
                  <a:lnTo>
                    <a:pt x="1" y="0"/>
                  </a:lnTo>
                  <a:lnTo>
                    <a:pt x="0" y="1"/>
                  </a:lnTo>
                  <a:lnTo>
                    <a:pt x="0" y="3"/>
                  </a:lnTo>
                  <a:lnTo>
                    <a:pt x="1" y="5"/>
                  </a:lnTo>
                  <a:lnTo>
                    <a:pt x="4" y="5"/>
                  </a:lnTo>
                  <a:lnTo>
                    <a:pt x="7" y="5"/>
                  </a:lnTo>
                  <a:lnTo>
                    <a:pt x="11" y="6"/>
                  </a:lnTo>
                  <a:lnTo>
                    <a:pt x="16" y="6"/>
                  </a:lnTo>
                  <a:lnTo>
                    <a:pt x="19" y="6"/>
                  </a:lnTo>
                  <a:lnTo>
                    <a:pt x="23" y="6"/>
                  </a:lnTo>
                  <a:lnTo>
                    <a:pt x="24" y="6"/>
                  </a:lnTo>
                  <a:lnTo>
                    <a:pt x="28" y="6"/>
                  </a:lnTo>
                  <a:lnTo>
                    <a:pt x="30" y="6"/>
                  </a:lnTo>
                  <a:lnTo>
                    <a:pt x="34" y="6"/>
                  </a:lnTo>
                  <a:lnTo>
                    <a:pt x="37" y="5"/>
                  </a:lnTo>
                  <a:lnTo>
                    <a:pt x="39" y="5"/>
                  </a:lnTo>
                  <a:lnTo>
                    <a:pt x="40" y="3"/>
                  </a:lnTo>
                  <a:lnTo>
                    <a:pt x="37"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78" name="Freeform 1397"/>
            <p:cNvSpPr>
              <a:spLocks/>
            </p:cNvSpPr>
            <p:nvPr/>
          </p:nvSpPr>
          <p:spPr bwMode="auto">
            <a:xfrm>
              <a:off x="3617" y="2126"/>
              <a:ext cx="21" cy="2"/>
            </a:xfrm>
            <a:custGeom>
              <a:avLst/>
              <a:gdLst>
                <a:gd name="T0" fmla="*/ 0 w 82"/>
                <a:gd name="T1" fmla="*/ 0 h 11"/>
                <a:gd name="T2" fmla="*/ 0 w 82"/>
                <a:gd name="T3" fmla="*/ 0 h 11"/>
                <a:gd name="T4" fmla="*/ 0 w 82"/>
                <a:gd name="T5" fmla="*/ 0 h 11"/>
                <a:gd name="T6" fmla="*/ 0 w 82"/>
                <a:gd name="T7" fmla="*/ 0 h 11"/>
                <a:gd name="T8" fmla="*/ 0 w 82"/>
                <a:gd name="T9" fmla="*/ 0 h 11"/>
                <a:gd name="T10" fmla="*/ 0 w 82"/>
                <a:gd name="T11" fmla="*/ 0 h 11"/>
                <a:gd name="T12" fmla="*/ 0 w 82"/>
                <a:gd name="T13" fmla="*/ 0 h 11"/>
                <a:gd name="T14" fmla="*/ 0 w 82"/>
                <a:gd name="T15" fmla="*/ 0 h 11"/>
                <a:gd name="T16" fmla="*/ 0 w 82"/>
                <a:gd name="T17" fmla="*/ 0 h 11"/>
                <a:gd name="T18" fmla="*/ 0 w 82"/>
                <a:gd name="T19" fmla="*/ 0 h 11"/>
                <a:gd name="T20" fmla="*/ 0 w 82"/>
                <a:gd name="T21" fmla="*/ 0 h 11"/>
                <a:gd name="T22" fmla="*/ 0 w 82"/>
                <a:gd name="T23" fmla="*/ 0 h 11"/>
                <a:gd name="T24" fmla="*/ 0 w 82"/>
                <a:gd name="T25" fmla="*/ 0 h 11"/>
                <a:gd name="T26" fmla="*/ 0 w 82"/>
                <a:gd name="T27" fmla="*/ 0 h 11"/>
                <a:gd name="T28" fmla="*/ 0 w 82"/>
                <a:gd name="T29" fmla="*/ 0 h 11"/>
                <a:gd name="T30" fmla="*/ 0 w 82"/>
                <a:gd name="T31" fmla="*/ 0 h 11"/>
                <a:gd name="T32" fmla="*/ 0 w 82"/>
                <a:gd name="T33" fmla="*/ 0 h 11"/>
                <a:gd name="T34" fmla="*/ 0 w 82"/>
                <a:gd name="T35" fmla="*/ 0 h 11"/>
                <a:gd name="T36" fmla="*/ 0 w 82"/>
                <a:gd name="T37" fmla="*/ 0 h 11"/>
                <a:gd name="T38" fmla="*/ 0 w 82"/>
                <a:gd name="T39" fmla="*/ 0 h 11"/>
                <a:gd name="T40" fmla="*/ 0 w 82"/>
                <a:gd name="T41" fmla="*/ 0 h 11"/>
                <a:gd name="T42" fmla="*/ 0 w 82"/>
                <a:gd name="T43" fmla="*/ 0 h 11"/>
                <a:gd name="T44" fmla="*/ 0 w 82"/>
                <a:gd name="T45" fmla="*/ 0 h 11"/>
                <a:gd name="T46" fmla="*/ 0 w 82"/>
                <a:gd name="T47" fmla="*/ 0 h 11"/>
                <a:gd name="T48" fmla="*/ 0 w 82"/>
                <a:gd name="T49" fmla="*/ 0 h 11"/>
                <a:gd name="T50" fmla="*/ 0 w 82"/>
                <a:gd name="T51" fmla="*/ 0 h 11"/>
                <a:gd name="T52" fmla="*/ 0 w 82"/>
                <a:gd name="T53" fmla="*/ 0 h 11"/>
                <a:gd name="T54" fmla="*/ 0 w 82"/>
                <a:gd name="T55" fmla="*/ 0 h 11"/>
                <a:gd name="T56" fmla="*/ 0 w 82"/>
                <a:gd name="T57" fmla="*/ 0 h 11"/>
                <a:gd name="T58" fmla="*/ 0 w 82"/>
                <a:gd name="T59" fmla="*/ 0 h 11"/>
                <a:gd name="T60" fmla="*/ 0 w 82"/>
                <a:gd name="T61" fmla="*/ 0 h 11"/>
                <a:gd name="T62" fmla="*/ 0 w 82"/>
                <a:gd name="T63" fmla="*/ 0 h 11"/>
                <a:gd name="T64" fmla="*/ 0 w 82"/>
                <a:gd name="T65" fmla="*/ 0 h 11"/>
                <a:gd name="T66" fmla="*/ 0 w 82"/>
                <a:gd name="T67" fmla="*/ 0 h 11"/>
                <a:gd name="T68" fmla="*/ 0 w 82"/>
                <a:gd name="T69" fmla="*/ 0 h 11"/>
                <a:gd name="T70" fmla="*/ 0 w 82"/>
                <a:gd name="T71" fmla="*/ 0 h 11"/>
                <a:gd name="T72" fmla="*/ 0 w 82"/>
                <a:gd name="T73" fmla="*/ 0 h 11"/>
                <a:gd name="T74" fmla="*/ 0 w 82"/>
                <a:gd name="T75" fmla="*/ 0 h 11"/>
                <a:gd name="T76" fmla="*/ 0 w 82"/>
                <a:gd name="T77" fmla="*/ 0 h 11"/>
                <a:gd name="T78" fmla="*/ 0 w 82"/>
                <a:gd name="T79" fmla="*/ 0 h 11"/>
                <a:gd name="T80" fmla="*/ 0 w 82"/>
                <a:gd name="T81" fmla="*/ 0 h 11"/>
                <a:gd name="T82" fmla="*/ 0 w 82"/>
                <a:gd name="T83" fmla="*/ 0 h 11"/>
                <a:gd name="T84" fmla="*/ 0 w 82"/>
                <a:gd name="T85" fmla="*/ 0 h 11"/>
                <a:gd name="T86" fmla="*/ 0 w 82"/>
                <a:gd name="T87" fmla="*/ 0 h 11"/>
                <a:gd name="T88" fmla="*/ 0 w 82"/>
                <a:gd name="T89" fmla="*/ 0 h 11"/>
                <a:gd name="T90" fmla="*/ 0 w 82"/>
                <a:gd name="T91" fmla="*/ 0 h 11"/>
                <a:gd name="T92" fmla="*/ 0 w 82"/>
                <a:gd name="T93" fmla="*/ 0 h 11"/>
                <a:gd name="T94" fmla="*/ 0 w 82"/>
                <a:gd name="T95" fmla="*/ 0 h 11"/>
                <a:gd name="T96" fmla="*/ 0 w 82"/>
                <a:gd name="T97" fmla="*/ 0 h 11"/>
                <a:gd name="T98" fmla="*/ 0 w 82"/>
                <a:gd name="T99" fmla="*/ 0 h 11"/>
                <a:gd name="T100" fmla="*/ 0 w 82"/>
                <a:gd name="T101" fmla="*/ 0 h 11"/>
                <a:gd name="T102" fmla="*/ 0 w 82"/>
                <a:gd name="T103" fmla="*/ 0 h 11"/>
                <a:gd name="T104" fmla="*/ 0 w 82"/>
                <a:gd name="T105" fmla="*/ 0 h 11"/>
                <a:gd name="T106" fmla="*/ 0 w 82"/>
                <a:gd name="T107" fmla="*/ 0 h 11"/>
                <a:gd name="T108" fmla="*/ 0 w 82"/>
                <a:gd name="T109" fmla="*/ 0 h 11"/>
                <a:gd name="T110" fmla="*/ 0 w 82"/>
                <a:gd name="T111" fmla="*/ 0 h 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 h="11">
                  <a:moveTo>
                    <a:pt x="36" y="8"/>
                  </a:moveTo>
                  <a:lnTo>
                    <a:pt x="37" y="8"/>
                  </a:lnTo>
                  <a:lnTo>
                    <a:pt x="41" y="8"/>
                  </a:lnTo>
                  <a:lnTo>
                    <a:pt x="43" y="8"/>
                  </a:lnTo>
                  <a:lnTo>
                    <a:pt x="45" y="8"/>
                  </a:lnTo>
                  <a:lnTo>
                    <a:pt x="49" y="8"/>
                  </a:lnTo>
                  <a:lnTo>
                    <a:pt x="54" y="10"/>
                  </a:lnTo>
                  <a:lnTo>
                    <a:pt x="56" y="10"/>
                  </a:lnTo>
                  <a:lnTo>
                    <a:pt x="60" y="10"/>
                  </a:lnTo>
                  <a:lnTo>
                    <a:pt x="63" y="10"/>
                  </a:lnTo>
                  <a:lnTo>
                    <a:pt x="68" y="10"/>
                  </a:lnTo>
                  <a:lnTo>
                    <a:pt x="71" y="10"/>
                  </a:lnTo>
                  <a:lnTo>
                    <a:pt x="74" y="10"/>
                  </a:lnTo>
                  <a:lnTo>
                    <a:pt x="76" y="10"/>
                  </a:lnTo>
                  <a:lnTo>
                    <a:pt x="79" y="11"/>
                  </a:lnTo>
                  <a:lnTo>
                    <a:pt x="81" y="10"/>
                  </a:lnTo>
                  <a:lnTo>
                    <a:pt x="82" y="8"/>
                  </a:lnTo>
                  <a:lnTo>
                    <a:pt x="82" y="7"/>
                  </a:lnTo>
                  <a:lnTo>
                    <a:pt x="79" y="4"/>
                  </a:lnTo>
                  <a:lnTo>
                    <a:pt x="75" y="4"/>
                  </a:lnTo>
                  <a:lnTo>
                    <a:pt x="73" y="3"/>
                  </a:lnTo>
                  <a:lnTo>
                    <a:pt x="68" y="3"/>
                  </a:lnTo>
                  <a:lnTo>
                    <a:pt x="65" y="1"/>
                  </a:lnTo>
                  <a:lnTo>
                    <a:pt x="62" y="1"/>
                  </a:lnTo>
                  <a:lnTo>
                    <a:pt x="59" y="1"/>
                  </a:lnTo>
                  <a:lnTo>
                    <a:pt x="55" y="1"/>
                  </a:lnTo>
                  <a:lnTo>
                    <a:pt x="51" y="1"/>
                  </a:lnTo>
                  <a:lnTo>
                    <a:pt x="48" y="1"/>
                  </a:lnTo>
                  <a:lnTo>
                    <a:pt x="43" y="0"/>
                  </a:lnTo>
                  <a:lnTo>
                    <a:pt x="41" y="0"/>
                  </a:lnTo>
                  <a:lnTo>
                    <a:pt x="37" y="0"/>
                  </a:lnTo>
                  <a:lnTo>
                    <a:pt x="33" y="0"/>
                  </a:lnTo>
                  <a:lnTo>
                    <a:pt x="30" y="0"/>
                  </a:lnTo>
                  <a:lnTo>
                    <a:pt x="27" y="1"/>
                  </a:lnTo>
                  <a:lnTo>
                    <a:pt x="23" y="1"/>
                  </a:lnTo>
                  <a:lnTo>
                    <a:pt x="18" y="1"/>
                  </a:lnTo>
                  <a:lnTo>
                    <a:pt x="14" y="1"/>
                  </a:lnTo>
                  <a:lnTo>
                    <a:pt x="11" y="3"/>
                  </a:lnTo>
                  <a:lnTo>
                    <a:pt x="8" y="3"/>
                  </a:lnTo>
                  <a:lnTo>
                    <a:pt x="6" y="3"/>
                  </a:lnTo>
                  <a:lnTo>
                    <a:pt x="4" y="3"/>
                  </a:lnTo>
                  <a:lnTo>
                    <a:pt x="2" y="4"/>
                  </a:lnTo>
                  <a:lnTo>
                    <a:pt x="0" y="5"/>
                  </a:lnTo>
                  <a:lnTo>
                    <a:pt x="1" y="7"/>
                  </a:lnTo>
                  <a:lnTo>
                    <a:pt x="2" y="7"/>
                  </a:lnTo>
                  <a:lnTo>
                    <a:pt x="6" y="10"/>
                  </a:lnTo>
                  <a:lnTo>
                    <a:pt x="7" y="8"/>
                  </a:lnTo>
                  <a:lnTo>
                    <a:pt x="12" y="8"/>
                  </a:lnTo>
                  <a:lnTo>
                    <a:pt x="17" y="8"/>
                  </a:lnTo>
                  <a:lnTo>
                    <a:pt x="21" y="8"/>
                  </a:lnTo>
                  <a:lnTo>
                    <a:pt x="26" y="8"/>
                  </a:lnTo>
                  <a:lnTo>
                    <a:pt x="31" y="8"/>
                  </a:lnTo>
                  <a:lnTo>
                    <a:pt x="33" y="8"/>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79" name="Freeform 1398"/>
            <p:cNvSpPr>
              <a:spLocks/>
            </p:cNvSpPr>
            <p:nvPr/>
          </p:nvSpPr>
          <p:spPr bwMode="auto">
            <a:xfrm>
              <a:off x="3748" y="2127"/>
              <a:ext cx="24" cy="3"/>
            </a:xfrm>
            <a:custGeom>
              <a:avLst/>
              <a:gdLst>
                <a:gd name="T0" fmla="*/ 0 w 96"/>
                <a:gd name="T1" fmla="*/ 0 h 10"/>
                <a:gd name="T2" fmla="*/ 0 w 96"/>
                <a:gd name="T3" fmla="*/ 0 h 10"/>
                <a:gd name="T4" fmla="*/ 0 w 96"/>
                <a:gd name="T5" fmla="*/ 0 h 10"/>
                <a:gd name="T6" fmla="*/ 0 w 96"/>
                <a:gd name="T7" fmla="*/ 0 h 10"/>
                <a:gd name="T8" fmla="*/ 0 w 96"/>
                <a:gd name="T9" fmla="*/ 0 h 10"/>
                <a:gd name="T10" fmla="*/ 0 w 96"/>
                <a:gd name="T11" fmla="*/ 0 h 10"/>
                <a:gd name="T12" fmla="*/ 0 w 96"/>
                <a:gd name="T13" fmla="*/ 0 h 10"/>
                <a:gd name="T14" fmla="*/ 0 w 96"/>
                <a:gd name="T15" fmla="*/ 0 h 10"/>
                <a:gd name="T16" fmla="*/ 0 w 96"/>
                <a:gd name="T17" fmla="*/ 0 h 10"/>
                <a:gd name="T18" fmla="*/ 0 w 96"/>
                <a:gd name="T19" fmla="*/ 0 h 10"/>
                <a:gd name="T20" fmla="*/ 0 w 96"/>
                <a:gd name="T21" fmla="*/ 0 h 10"/>
                <a:gd name="T22" fmla="*/ 0 w 96"/>
                <a:gd name="T23" fmla="*/ 0 h 10"/>
                <a:gd name="T24" fmla="*/ 0 w 96"/>
                <a:gd name="T25" fmla="*/ 0 h 10"/>
                <a:gd name="T26" fmla="*/ 0 w 96"/>
                <a:gd name="T27" fmla="*/ 0 h 10"/>
                <a:gd name="T28" fmla="*/ 0 w 96"/>
                <a:gd name="T29" fmla="*/ 0 h 10"/>
                <a:gd name="T30" fmla="*/ 0 w 96"/>
                <a:gd name="T31" fmla="*/ 0 h 10"/>
                <a:gd name="T32" fmla="*/ 0 w 96"/>
                <a:gd name="T33" fmla="*/ 0 h 10"/>
                <a:gd name="T34" fmla="*/ 0 w 96"/>
                <a:gd name="T35" fmla="*/ 0 h 10"/>
                <a:gd name="T36" fmla="*/ 0 w 96"/>
                <a:gd name="T37" fmla="*/ 0 h 10"/>
                <a:gd name="T38" fmla="*/ 0 w 96"/>
                <a:gd name="T39" fmla="*/ 0 h 10"/>
                <a:gd name="T40" fmla="*/ 0 w 96"/>
                <a:gd name="T41" fmla="*/ 0 h 10"/>
                <a:gd name="T42" fmla="*/ 0 w 96"/>
                <a:gd name="T43" fmla="*/ 0 h 10"/>
                <a:gd name="T44" fmla="*/ 0 w 96"/>
                <a:gd name="T45" fmla="*/ 0 h 10"/>
                <a:gd name="T46" fmla="*/ 0 w 96"/>
                <a:gd name="T47" fmla="*/ 0 h 10"/>
                <a:gd name="T48" fmla="*/ 0 w 96"/>
                <a:gd name="T49" fmla="*/ 0 h 10"/>
                <a:gd name="T50" fmla="*/ 0 w 96"/>
                <a:gd name="T51" fmla="*/ 0 h 10"/>
                <a:gd name="T52" fmla="*/ 0 w 96"/>
                <a:gd name="T53" fmla="*/ 0 h 10"/>
                <a:gd name="T54" fmla="*/ 0 w 96"/>
                <a:gd name="T55" fmla="*/ 0 h 10"/>
                <a:gd name="T56" fmla="*/ 0 w 96"/>
                <a:gd name="T57" fmla="*/ 0 h 10"/>
                <a:gd name="T58" fmla="*/ 0 w 96"/>
                <a:gd name="T59" fmla="*/ 0 h 10"/>
                <a:gd name="T60" fmla="*/ 0 w 96"/>
                <a:gd name="T61" fmla="*/ 0 h 10"/>
                <a:gd name="T62" fmla="*/ 0 w 96"/>
                <a:gd name="T63" fmla="*/ 0 h 10"/>
                <a:gd name="T64" fmla="*/ 0 w 96"/>
                <a:gd name="T65" fmla="*/ 0 h 10"/>
                <a:gd name="T66" fmla="*/ 0 w 96"/>
                <a:gd name="T67" fmla="*/ 0 h 10"/>
                <a:gd name="T68" fmla="*/ 0 w 96"/>
                <a:gd name="T69" fmla="*/ 0 h 10"/>
                <a:gd name="T70" fmla="*/ 0 w 96"/>
                <a:gd name="T71" fmla="*/ 0 h 10"/>
                <a:gd name="T72" fmla="*/ 0 w 96"/>
                <a:gd name="T73" fmla="*/ 0 h 10"/>
                <a:gd name="T74" fmla="*/ 0 w 96"/>
                <a:gd name="T75" fmla="*/ 0 h 10"/>
                <a:gd name="T76" fmla="*/ 0 w 96"/>
                <a:gd name="T77" fmla="*/ 0 h 10"/>
                <a:gd name="T78" fmla="*/ 0 w 96"/>
                <a:gd name="T79" fmla="*/ 0 h 10"/>
                <a:gd name="T80" fmla="*/ 0 w 96"/>
                <a:gd name="T81" fmla="*/ 0 h 10"/>
                <a:gd name="T82" fmla="*/ 0 w 96"/>
                <a:gd name="T83" fmla="*/ 0 h 10"/>
                <a:gd name="T84" fmla="*/ 0 w 96"/>
                <a:gd name="T85" fmla="*/ 0 h 10"/>
                <a:gd name="T86" fmla="*/ 0 w 96"/>
                <a:gd name="T87" fmla="*/ 0 h 10"/>
                <a:gd name="T88" fmla="*/ 0 w 96"/>
                <a:gd name="T89" fmla="*/ 0 h 10"/>
                <a:gd name="T90" fmla="*/ 0 w 96"/>
                <a:gd name="T91" fmla="*/ 0 h 10"/>
                <a:gd name="T92" fmla="*/ 0 w 96"/>
                <a:gd name="T93" fmla="*/ 0 h 10"/>
                <a:gd name="T94" fmla="*/ 0 w 96"/>
                <a:gd name="T95" fmla="*/ 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6" h="10">
                  <a:moveTo>
                    <a:pt x="96" y="10"/>
                  </a:moveTo>
                  <a:lnTo>
                    <a:pt x="94" y="10"/>
                  </a:lnTo>
                  <a:lnTo>
                    <a:pt x="92" y="10"/>
                  </a:lnTo>
                  <a:lnTo>
                    <a:pt x="87" y="9"/>
                  </a:lnTo>
                  <a:lnTo>
                    <a:pt x="82" y="9"/>
                  </a:lnTo>
                  <a:lnTo>
                    <a:pt x="76" y="9"/>
                  </a:lnTo>
                  <a:lnTo>
                    <a:pt x="69" y="9"/>
                  </a:lnTo>
                  <a:lnTo>
                    <a:pt x="62" y="9"/>
                  </a:lnTo>
                  <a:lnTo>
                    <a:pt x="55" y="9"/>
                  </a:lnTo>
                  <a:lnTo>
                    <a:pt x="47" y="7"/>
                  </a:lnTo>
                  <a:lnTo>
                    <a:pt x="39" y="7"/>
                  </a:lnTo>
                  <a:lnTo>
                    <a:pt x="31" y="6"/>
                  </a:lnTo>
                  <a:lnTo>
                    <a:pt x="25" y="6"/>
                  </a:lnTo>
                  <a:lnTo>
                    <a:pt x="18" y="6"/>
                  </a:lnTo>
                  <a:lnTo>
                    <a:pt x="13" y="6"/>
                  </a:lnTo>
                  <a:lnTo>
                    <a:pt x="8" y="6"/>
                  </a:lnTo>
                  <a:lnTo>
                    <a:pt x="7" y="6"/>
                  </a:lnTo>
                  <a:lnTo>
                    <a:pt x="3" y="6"/>
                  </a:lnTo>
                  <a:lnTo>
                    <a:pt x="1" y="5"/>
                  </a:lnTo>
                  <a:lnTo>
                    <a:pt x="0" y="4"/>
                  </a:lnTo>
                  <a:lnTo>
                    <a:pt x="1" y="3"/>
                  </a:lnTo>
                  <a:lnTo>
                    <a:pt x="3" y="0"/>
                  </a:lnTo>
                  <a:lnTo>
                    <a:pt x="7" y="0"/>
                  </a:lnTo>
                  <a:lnTo>
                    <a:pt x="8" y="0"/>
                  </a:lnTo>
                  <a:lnTo>
                    <a:pt x="13" y="0"/>
                  </a:lnTo>
                  <a:lnTo>
                    <a:pt x="18" y="0"/>
                  </a:lnTo>
                  <a:lnTo>
                    <a:pt x="23" y="0"/>
                  </a:lnTo>
                  <a:lnTo>
                    <a:pt x="26" y="0"/>
                  </a:lnTo>
                  <a:lnTo>
                    <a:pt x="31" y="1"/>
                  </a:lnTo>
                  <a:lnTo>
                    <a:pt x="36" y="1"/>
                  </a:lnTo>
                  <a:lnTo>
                    <a:pt x="39" y="3"/>
                  </a:lnTo>
                  <a:lnTo>
                    <a:pt x="42" y="3"/>
                  </a:lnTo>
                  <a:lnTo>
                    <a:pt x="47" y="3"/>
                  </a:lnTo>
                  <a:lnTo>
                    <a:pt x="50" y="3"/>
                  </a:lnTo>
                  <a:lnTo>
                    <a:pt x="52" y="3"/>
                  </a:lnTo>
                  <a:lnTo>
                    <a:pt x="56" y="3"/>
                  </a:lnTo>
                  <a:lnTo>
                    <a:pt x="60" y="3"/>
                  </a:lnTo>
                  <a:lnTo>
                    <a:pt x="63" y="3"/>
                  </a:lnTo>
                  <a:lnTo>
                    <a:pt x="67" y="3"/>
                  </a:lnTo>
                  <a:lnTo>
                    <a:pt x="69" y="3"/>
                  </a:lnTo>
                  <a:lnTo>
                    <a:pt x="73" y="3"/>
                  </a:lnTo>
                  <a:lnTo>
                    <a:pt x="78" y="3"/>
                  </a:lnTo>
                  <a:lnTo>
                    <a:pt x="81" y="4"/>
                  </a:lnTo>
                  <a:lnTo>
                    <a:pt x="85" y="4"/>
                  </a:lnTo>
                  <a:lnTo>
                    <a:pt x="90" y="6"/>
                  </a:lnTo>
                  <a:lnTo>
                    <a:pt x="93" y="9"/>
                  </a:lnTo>
                  <a:lnTo>
                    <a:pt x="9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80" name="Freeform 1399"/>
            <p:cNvSpPr>
              <a:spLocks/>
            </p:cNvSpPr>
            <p:nvPr/>
          </p:nvSpPr>
          <p:spPr bwMode="auto">
            <a:xfrm>
              <a:off x="3748" y="2125"/>
              <a:ext cx="10" cy="1"/>
            </a:xfrm>
            <a:custGeom>
              <a:avLst/>
              <a:gdLst>
                <a:gd name="T0" fmla="*/ 0 w 40"/>
                <a:gd name="T1" fmla="*/ 0 h 7"/>
                <a:gd name="T2" fmla="*/ 0 w 40"/>
                <a:gd name="T3" fmla="*/ 0 h 7"/>
                <a:gd name="T4" fmla="*/ 0 w 40"/>
                <a:gd name="T5" fmla="*/ 0 h 7"/>
                <a:gd name="T6" fmla="*/ 0 w 40"/>
                <a:gd name="T7" fmla="*/ 0 h 7"/>
                <a:gd name="T8" fmla="*/ 0 w 40"/>
                <a:gd name="T9" fmla="*/ 0 h 7"/>
                <a:gd name="T10" fmla="*/ 0 w 40"/>
                <a:gd name="T11" fmla="*/ 0 h 7"/>
                <a:gd name="T12" fmla="*/ 0 w 40"/>
                <a:gd name="T13" fmla="*/ 0 h 7"/>
                <a:gd name="T14" fmla="*/ 0 w 40"/>
                <a:gd name="T15" fmla="*/ 0 h 7"/>
                <a:gd name="T16" fmla="*/ 0 w 40"/>
                <a:gd name="T17" fmla="*/ 0 h 7"/>
                <a:gd name="T18" fmla="*/ 0 w 40"/>
                <a:gd name="T19" fmla="*/ 0 h 7"/>
                <a:gd name="T20" fmla="*/ 0 w 40"/>
                <a:gd name="T21" fmla="*/ 0 h 7"/>
                <a:gd name="T22" fmla="*/ 0 w 40"/>
                <a:gd name="T23" fmla="*/ 0 h 7"/>
                <a:gd name="T24" fmla="*/ 0 w 40"/>
                <a:gd name="T25" fmla="*/ 0 h 7"/>
                <a:gd name="T26" fmla="*/ 0 w 40"/>
                <a:gd name="T27" fmla="*/ 0 h 7"/>
                <a:gd name="T28" fmla="*/ 0 w 40"/>
                <a:gd name="T29" fmla="*/ 0 h 7"/>
                <a:gd name="T30" fmla="*/ 0 w 40"/>
                <a:gd name="T31" fmla="*/ 0 h 7"/>
                <a:gd name="T32" fmla="*/ 0 w 40"/>
                <a:gd name="T33" fmla="*/ 0 h 7"/>
                <a:gd name="T34" fmla="*/ 0 w 40"/>
                <a:gd name="T35" fmla="*/ 0 h 7"/>
                <a:gd name="T36" fmla="*/ 0 w 40"/>
                <a:gd name="T37" fmla="*/ 0 h 7"/>
                <a:gd name="T38" fmla="*/ 0 w 40"/>
                <a:gd name="T39" fmla="*/ 0 h 7"/>
                <a:gd name="T40" fmla="*/ 0 w 40"/>
                <a:gd name="T41" fmla="*/ 0 h 7"/>
                <a:gd name="T42" fmla="*/ 0 w 40"/>
                <a:gd name="T43" fmla="*/ 0 h 7"/>
                <a:gd name="T44" fmla="*/ 0 w 40"/>
                <a:gd name="T45" fmla="*/ 0 h 7"/>
                <a:gd name="T46" fmla="*/ 0 w 40"/>
                <a:gd name="T47" fmla="*/ 0 h 7"/>
                <a:gd name="T48" fmla="*/ 0 w 40"/>
                <a:gd name="T49" fmla="*/ 0 h 7"/>
                <a:gd name="T50" fmla="*/ 0 w 40"/>
                <a:gd name="T51" fmla="*/ 0 h 7"/>
                <a:gd name="T52" fmla="*/ 0 w 40"/>
                <a:gd name="T53" fmla="*/ 0 h 7"/>
                <a:gd name="T54" fmla="*/ 0 w 40"/>
                <a:gd name="T55" fmla="*/ 0 h 7"/>
                <a:gd name="T56" fmla="*/ 0 w 40"/>
                <a:gd name="T57" fmla="*/ 0 h 7"/>
                <a:gd name="T58" fmla="*/ 0 w 40"/>
                <a:gd name="T59" fmla="*/ 0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7">
                  <a:moveTo>
                    <a:pt x="34" y="0"/>
                  </a:moveTo>
                  <a:lnTo>
                    <a:pt x="33" y="0"/>
                  </a:lnTo>
                  <a:lnTo>
                    <a:pt x="30" y="0"/>
                  </a:lnTo>
                  <a:lnTo>
                    <a:pt x="27" y="0"/>
                  </a:lnTo>
                  <a:lnTo>
                    <a:pt x="22" y="0"/>
                  </a:lnTo>
                  <a:lnTo>
                    <a:pt x="17" y="0"/>
                  </a:lnTo>
                  <a:lnTo>
                    <a:pt x="12" y="0"/>
                  </a:lnTo>
                  <a:lnTo>
                    <a:pt x="8" y="0"/>
                  </a:lnTo>
                  <a:lnTo>
                    <a:pt x="5" y="0"/>
                  </a:lnTo>
                  <a:lnTo>
                    <a:pt x="0" y="0"/>
                  </a:lnTo>
                  <a:lnTo>
                    <a:pt x="0" y="1"/>
                  </a:lnTo>
                  <a:lnTo>
                    <a:pt x="0" y="3"/>
                  </a:lnTo>
                  <a:lnTo>
                    <a:pt x="2" y="4"/>
                  </a:lnTo>
                  <a:lnTo>
                    <a:pt x="4" y="4"/>
                  </a:lnTo>
                  <a:lnTo>
                    <a:pt x="8" y="6"/>
                  </a:lnTo>
                  <a:lnTo>
                    <a:pt x="11" y="6"/>
                  </a:lnTo>
                  <a:lnTo>
                    <a:pt x="16" y="7"/>
                  </a:lnTo>
                  <a:lnTo>
                    <a:pt x="18" y="6"/>
                  </a:lnTo>
                  <a:lnTo>
                    <a:pt x="22" y="6"/>
                  </a:lnTo>
                  <a:lnTo>
                    <a:pt x="24" y="6"/>
                  </a:lnTo>
                  <a:lnTo>
                    <a:pt x="28" y="6"/>
                  </a:lnTo>
                  <a:lnTo>
                    <a:pt x="30" y="6"/>
                  </a:lnTo>
                  <a:lnTo>
                    <a:pt x="34" y="6"/>
                  </a:lnTo>
                  <a:lnTo>
                    <a:pt x="38" y="4"/>
                  </a:lnTo>
                  <a:lnTo>
                    <a:pt x="39" y="3"/>
                  </a:lnTo>
                  <a:lnTo>
                    <a:pt x="40" y="2"/>
                  </a:lnTo>
                  <a:lnTo>
                    <a:pt x="38" y="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3656" name="Group 1400"/>
          <p:cNvGrpSpPr>
            <a:grpSpLocks/>
          </p:cNvGrpSpPr>
          <p:nvPr/>
        </p:nvGrpSpPr>
        <p:grpSpPr bwMode="auto">
          <a:xfrm rot="-9867232">
            <a:off x="5410200" y="2133600"/>
            <a:ext cx="633413" cy="257175"/>
            <a:chOff x="3458" y="1974"/>
            <a:chExt cx="399" cy="162"/>
          </a:xfrm>
        </p:grpSpPr>
        <p:sp>
          <p:nvSpPr>
            <p:cNvPr id="117437" name="Freeform 1401"/>
            <p:cNvSpPr>
              <a:spLocks/>
            </p:cNvSpPr>
            <p:nvPr/>
          </p:nvSpPr>
          <p:spPr bwMode="auto">
            <a:xfrm>
              <a:off x="3459" y="2080"/>
              <a:ext cx="29" cy="33"/>
            </a:xfrm>
            <a:custGeom>
              <a:avLst/>
              <a:gdLst>
                <a:gd name="T0" fmla="*/ 0 w 117"/>
                <a:gd name="T1" fmla="*/ 0 h 133"/>
                <a:gd name="T2" fmla="*/ 0 w 117"/>
                <a:gd name="T3" fmla="*/ 0 h 133"/>
                <a:gd name="T4" fmla="*/ 0 w 117"/>
                <a:gd name="T5" fmla="*/ 0 h 133"/>
                <a:gd name="T6" fmla="*/ 0 w 117"/>
                <a:gd name="T7" fmla="*/ 0 h 133"/>
                <a:gd name="T8" fmla="*/ 0 w 117"/>
                <a:gd name="T9" fmla="*/ 0 h 133"/>
                <a:gd name="T10" fmla="*/ 0 w 117"/>
                <a:gd name="T11" fmla="*/ 0 h 133"/>
                <a:gd name="T12" fmla="*/ 0 w 117"/>
                <a:gd name="T13" fmla="*/ 0 h 133"/>
                <a:gd name="T14" fmla="*/ 0 w 117"/>
                <a:gd name="T15" fmla="*/ 0 h 133"/>
                <a:gd name="T16" fmla="*/ 0 w 117"/>
                <a:gd name="T17" fmla="*/ 0 h 133"/>
                <a:gd name="T18" fmla="*/ 0 w 117"/>
                <a:gd name="T19" fmla="*/ 0 h 133"/>
                <a:gd name="T20" fmla="*/ 0 w 117"/>
                <a:gd name="T21" fmla="*/ 0 h 133"/>
                <a:gd name="T22" fmla="*/ 0 w 117"/>
                <a:gd name="T23" fmla="*/ 0 h 133"/>
                <a:gd name="T24" fmla="*/ 0 w 117"/>
                <a:gd name="T25" fmla="*/ 0 h 133"/>
                <a:gd name="T26" fmla="*/ 0 w 117"/>
                <a:gd name="T27" fmla="*/ 0 h 133"/>
                <a:gd name="T28" fmla="*/ 0 w 117"/>
                <a:gd name="T29" fmla="*/ 0 h 133"/>
                <a:gd name="T30" fmla="*/ 0 w 117"/>
                <a:gd name="T31" fmla="*/ 0 h 133"/>
                <a:gd name="T32" fmla="*/ 0 w 117"/>
                <a:gd name="T33" fmla="*/ 0 h 133"/>
                <a:gd name="T34" fmla="*/ 0 w 117"/>
                <a:gd name="T35" fmla="*/ 0 h 133"/>
                <a:gd name="T36" fmla="*/ 0 w 117"/>
                <a:gd name="T37" fmla="*/ 0 h 133"/>
                <a:gd name="T38" fmla="*/ 0 w 117"/>
                <a:gd name="T39" fmla="*/ 0 h 133"/>
                <a:gd name="T40" fmla="*/ 0 w 117"/>
                <a:gd name="T41" fmla="*/ 0 h 133"/>
                <a:gd name="T42" fmla="*/ 0 w 117"/>
                <a:gd name="T43" fmla="*/ 0 h 133"/>
                <a:gd name="T44" fmla="*/ 0 w 117"/>
                <a:gd name="T45" fmla="*/ 0 h 133"/>
                <a:gd name="T46" fmla="*/ 0 w 117"/>
                <a:gd name="T47" fmla="*/ 0 h 133"/>
                <a:gd name="T48" fmla="*/ 0 w 117"/>
                <a:gd name="T49" fmla="*/ 0 h 133"/>
                <a:gd name="T50" fmla="*/ 0 w 117"/>
                <a:gd name="T51" fmla="*/ 0 h 133"/>
                <a:gd name="T52" fmla="*/ 0 w 117"/>
                <a:gd name="T53" fmla="*/ 0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3">
                  <a:moveTo>
                    <a:pt x="81" y="13"/>
                  </a:moveTo>
                  <a:lnTo>
                    <a:pt x="91" y="13"/>
                  </a:lnTo>
                  <a:lnTo>
                    <a:pt x="106" y="24"/>
                  </a:lnTo>
                  <a:lnTo>
                    <a:pt x="111" y="43"/>
                  </a:lnTo>
                  <a:lnTo>
                    <a:pt x="111" y="54"/>
                  </a:lnTo>
                  <a:lnTo>
                    <a:pt x="117" y="76"/>
                  </a:lnTo>
                  <a:lnTo>
                    <a:pt x="115" y="91"/>
                  </a:lnTo>
                  <a:lnTo>
                    <a:pt x="104" y="100"/>
                  </a:lnTo>
                  <a:lnTo>
                    <a:pt x="93" y="122"/>
                  </a:lnTo>
                  <a:lnTo>
                    <a:pt x="78" y="129"/>
                  </a:lnTo>
                  <a:lnTo>
                    <a:pt x="62" y="132"/>
                  </a:lnTo>
                  <a:lnTo>
                    <a:pt x="40" y="133"/>
                  </a:lnTo>
                  <a:lnTo>
                    <a:pt x="18" y="126"/>
                  </a:lnTo>
                  <a:lnTo>
                    <a:pt x="9" y="116"/>
                  </a:lnTo>
                  <a:lnTo>
                    <a:pt x="8" y="93"/>
                  </a:lnTo>
                  <a:lnTo>
                    <a:pt x="5" y="79"/>
                  </a:lnTo>
                  <a:lnTo>
                    <a:pt x="7" y="57"/>
                  </a:lnTo>
                  <a:lnTo>
                    <a:pt x="0" y="45"/>
                  </a:lnTo>
                  <a:lnTo>
                    <a:pt x="3" y="31"/>
                  </a:lnTo>
                  <a:lnTo>
                    <a:pt x="18" y="15"/>
                  </a:lnTo>
                  <a:lnTo>
                    <a:pt x="31" y="12"/>
                  </a:lnTo>
                  <a:lnTo>
                    <a:pt x="44" y="14"/>
                  </a:lnTo>
                  <a:lnTo>
                    <a:pt x="49" y="2"/>
                  </a:lnTo>
                  <a:lnTo>
                    <a:pt x="62" y="0"/>
                  </a:lnTo>
                  <a:lnTo>
                    <a:pt x="76" y="3"/>
                  </a:lnTo>
                  <a:lnTo>
                    <a:pt x="81" y="13"/>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38" name="Freeform 1402"/>
            <p:cNvSpPr>
              <a:spLocks/>
            </p:cNvSpPr>
            <p:nvPr/>
          </p:nvSpPr>
          <p:spPr bwMode="auto">
            <a:xfrm>
              <a:off x="3497" y="2083"/>
              <a:ext cx="24" cy="28"/>
            </a:xfrm>
            <a:custGeom>
              <a:avLst/>
              <a:gdLst>
                <a:gd name="T0" fmla="*/ 0 w 96"/>
                <a:gd name="T1" fmla="*/ 0 h 111"/>
                <a:gd name="T2" fmla="*/ 0 w 96"/>
                <a:gd name="T3" fmla="*/ 0 h 111"/>
                <a:gd name="T4" fmla="*/ 0 w 96"/>
                <a:gd name="T5" fmla="*/ 0 h 111"/>
                <a:gd name="T6" fmla="*/ 0 w 96"/>
                <a:gd name="T7" fmla="*/ 0 h 111"/>
                <a:gd name="T8" fmla="*/ 0 w 96"/>
                <a:gd name="T9" fmla="*/ 0 h 111"/>
                <a:gd name="T10" fmla="*/ 0 w 96"/>
                <a:gd name="T11" fmla="*/ 0 h 111"/>
                <a:gd name="T12" fmla="*/ 0 w 96"/>
                <a:gd name="T13" fmla="*/ 0 h 111"/>
                <a:gd name="T14" fmla="*/ 0 w 96"/>
                <a:gd name="T15" fmla="*/ 0 h 111"/>
                <a:gd name="T16" fmla="*/ 0 w 96"/>
                <a:gd name="T17" fmla="*/ 0 h 111"/>
                <a:gd name="T18" fmla="*/ 0 w 96"/>
                <a:gd name="T19" fmla="*/ 0 h 111"/>
                <a:gd name="T20" fmla="*/ 0 w 96"/>
                <a:gd name="T21" fmla="*/ 0 h 111"/>
                <a:gd name="T22" fmla="*/ 0 w 96"/>
                <a:gd name="T23" fmla="*/ 0 h 111"/>
                <a:gd name="T24" fmla="*/ 0 w 96"/>
                <a:gd name="T25" fmla="*/ 0 h 111"/>
                <a:gd name="T26" fmla="*/ 0 w 96"/>
                <a:gd name="T27" fmla="*/ 0 h 111"/>
                <a:gd name="T28" fmla="*/ 0 w 96"/>
                <a:gd name="T29" fmla="*/ 0 h 111"/>
                <a:gd name="T30" fmla="*/ 0 w 96"/>
                <a:gd name="T31" fmla="*/ 0 h 111"/>
                <a:gd name="T32" fmla="*/ 0 w 96"/>
                <a:gd name="T33" fmla="*/ 0 h 111"/>
                <a:gd name="T34" fmla="*/ 0 w 96"/>
                <a:gd name="T35" fmla="*/ 0 h 111"/>
                <a:gd name="T36" fmla="*/ 0 w 96"/>
                <a:gd name="T37" fmla="*/ 0 h 111"/>
                <a:gd name="T38" fmla="*/ 0 w 96"/>
                <a:gd name="T39" fmla="*/ 0 h 111"/>
                <a:gd name="T40" fmla="*/ 0 w 96"/>
                <a:gd name="T41" fmla="*/ 0 h 111"/>
                <a:gd name="T42" fmla="*/ 0 w 96"/>
                <a:gd name="T43" fmla="*/ 0 h 111"/>
                <a:gd name="T44" fmla="*/ 0 w 96"/>
                <a:gd name="T45" fmla="*/ 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1">
                  <a:moveTo>
                    <a:pt x="87" y="42"/>
                  </a:moveTo>
                  <a:lnTo>
                    <a:pt x="87" y="31"/>
                  </a:lnTo>
                  <a:lnTo>
                    <a:pt x="83" y="22"/>
                  </a:lnTo>
                  <a:lnTo>
                    <a:pt x="71" y="12"/>
                  </a:lnTo>
                  <a:lnTo>
                    <a:pt x="60" y="12"/>
                  </a:lnTo>
                  <a:lnTo>
                    <a:pt x="54" y="5"/>
                  </a:lnTo>
                  <a:lnTo>
                    <a:pt x="34" y="0"/>
                  </a:lnTo>
                  <a:lnTo>
                    <a:pt x="18" y="8"/>
                  </a:lnTo>
                  <a:lnTo>
                    <a:pt x="13" y="25"/>
                  </a:lnTo>
                  <a:lnTo>
                    <a:pt x="7" y="26"/>
                  </a:lnTo>
                  <a:lnTo>
                    <a:pt x="0" y="47"/>
                  </a:lnTo>
                  <a:lnTo>
                    <a:pt x="5" y="69"/>
                  </a:lnTo>
                  <a:lnTo>
                    <a:pt x="24" y="92"/>
                  </a:lnTo>
                  <a:lnTo>
                    <a:pt x="32" y="102"/>
                  </a:lnTo>
                  <a:lnTo>
                    <a:pt x="43" y="110"/>
                  </a:lnTo>
                  <a:lnTo>
                    <a:pt x="59" y="111"/>
                  </a:lnTo>
                  <a:lnTo>
                    <a:pt x="67" y="108"/>
                  </a:lnTo>
                  <a:lnTo>
                    <a:pt x="81" y="99"/>
                  </a:lnTo>
                  <a:lnTo>
                    <a:pt x="92" y="87"/>
                  </a:lnTo>
                  <a:lnTo>
                    <a:pt x="96" y="73"/>
                  </a:lnTo>
                  <a:lnTo>
                    <a:pt x="92" y="55"/>
                  </a:lnTo>
                  <a:lnTo>
                    <a:pt x="87" y="4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39" name="Freeform 1403"/>
            <p:cNvSpPr>
              <a:spLocks/>
            </p:cNvSpPr>
            <p:nvPr/>
          </p:nvSpPr>
          <p:spPr bwMode="auto">
            <a:xfrm>
              <a:off x="3527" y="2095"/>
              <a:ext cx="13" cy="11"/>
            </a:xfrm>
            <a:custGeom>
              <a:avLst/>
              <a:gdLst>
                <a:gd name="T0" fmla="*/ 0 w 53"/>
                <a:gd name="T1" fmla="*/ 0 h 45"/>
                <a:gd name="T2" fmla="*/ 0 w 53"/>
                <a:gd name="T3" fmla="*/ 0 h 45"/>
                <a:gd name="T4" fmla="*/ 0 w 53"/>
                <a:gd name="T5" fmla="*/ 0 h 45"/>
                <a:gd name="T6" fmla="*/ 0 w 53"/>
                <a:gd name="T7" fmla="*/ 0 h 45"/>
                <a:gd name="T8" fmla="*/ 0 w 53"/>
                <a:gd name="T9" fmla="*/ 0 h 45"/>
                <a:gd name="T10" fmla="*/ 0 w 53"/>
                <a:gd name="T11" fmla="*/ 0 h 45"/>
                <a:gd name="T12" fmla="*/ 0 w 53"/>
                <a:gd name="T13" fmla="*/ 0 h 45"/>
                <a:gd name="T14" fmla="*/ 0 w 53"/>
                <a:gd name="T15" fmla="*/ 0 h 45"/>
                <a:gd name="T16" fmla="*/ 0 w 53"/>
                <a:gd name="T17" fmla="*/ 0 h 45"/>
                <a:gd name="T18" fmla="*/ 0 w 53"/>
                <a:gd name="T19" fmla="*/ 0 h 45"/>
                <a:gd name="T20" fmla="*/ 0 w 53"/>
                <a:gd name="T21" fmla="*/ 0 h 45"/>
                <a:gd name="T22" fmla="*/ 0 w 53"/>
                <a:gd name="T23" fmla="*/ 0 h 45"/>
                <a:gd name="T24" fmla="*/ 0 w 53"/>
                <a:gd name="T25" fmla="*/ 0 h 45"/>
                <a:gd name="T26" fmla="*/ 0 w 53"/>
                <a:gd name="T27" fmla="*/ 0 h 45"/>
                <a:gd name="T28" fmla="*/ 0 w 53"/>
                <a:gd name="T29" fmla="*/ 0 h 45"/>
                <a:gd name="T30" fmla="*/ 0 w 53"/>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45">
                  <a:moveTo>
                    <a:pt x="33" y="2"/>
                  </a:moveTo>
                  <a:lnTo>
                    <a:pt x="41" y="0"/>
                  </a:lnTo>
                  <a:lnTo>
                    <a:pt x="53" y="6"/>
                  </a:lnTo>
                  <a:lnTo>
                    <a:pt x="52" y="16"/>
                  </a:lnTo>
                  <a:lnTo>
                    <a:pt x="47" y="25"/>
                  </a:lnTo>
                  <a:lnTo>
                    <a:pt x="42" y="36"/>
                  </a:lnTo>
                  <a:lnTo>
                    <a:pt x="34" y="39"/>
                  </a:lnTo>
                  <a:lnTo>
                    <a:pt x="25" y="45"/>
                  </a:lnTo>
                  <a:lnTo>
                    <a:pt x="9" y="45"/>
                  </a:lnTo>
                  <a:lnTo>
                    <a:pt x="0" y="36"/>
                  </a:lnTo>
                  <a:lnTo>
                    <a:pt x="1" y="25"/>
                  </a:lnTo>
                  <a:lnTo>
                    <a:pt x="9" y="21"/>
                  </a:lnTo>
                  <a:lnTo>
                    <a:pt x="12" y="7"/>
                  </a:lnTo>
                  <a:lnTo>
                    <a:pt x="25" y="1"/>
                  </a:lnTo>
                  <a:lnTo>
                    <a:pt x="33" y="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40" name="Freeform 1404"/>
            <p:cNvSpPr>
              <a:spLocks/>
            </p:cNvSpPr>
            <p:nvPr/>
          </p:nvSpPr>
          <p:spPr bwMode="auto">
            <a:xfrm>
              <a:off x="3844" y="2098"/>
              <a:ext cx="6" cy="10"/>
            </a:xfrm>
            <a:custGeom>
              <a:avLst/>
              <a:gdLst>
                <a:gd name="T0" fmla="*/ 0 w 25"/>
                <a:gd name="T1" fmla="*/ 0 h 37"/>
                <a:gd name="T2" fmla="*/ 0 w 25"/>
                <a:gd name="T3" fmla="*/ 0 h 37"/>
                <a:gd name="T4" fmla="*/ 0 w 25"/>
                <a:gd name="T5" fmla="*/ 0 h 37"/>
                <a:gd name="T6" fmla="*/ 0 w 25"/>
                <a:gd name="T7" fmla="*/ 0 h 37"/>
                <a:gd name="T8" fmla="*/ 0 w 25"/>
                <a:gd name="T9" fmla="*/ 0 h 37"/>
                <a:gd name="T10" fmla="*/ 0 w 25"/>
                <a:gd name="T11" fmla="*/ 0 h 37"/>
                <a:gd name="T12" fmla="*/ 0 w 2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
                  <a:moveTo>
                    <a:pt x="18" y="0"/>
                  </a:moveTo>
                  <a:lnTo>
                    <a:pt x="25" y="12"/>
                  </a:lnTo>
                  <a:lnTo>
                    <a:pt x="24" y="28"/>
                  </a:lnTo>
                  <a:lnTo>
                    <a:pt x="15" y="35"/>
                  </a:lnTo>
                  <a:lnTo>
                    <a:pt x="0" y="37"/>
                  </a:lnTo>
                  <a:lnTo>
                    <a:pt x="18"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41" name="Freeform 1405"/>
            <p:cNvSpPr>
              <a:spLocks/>
            </p:cNvSpPr>
            <p:nvPr/>
          </p:nvSpPr>
          <p:spPr bwMode="auto">
            <a:xfrm>
              <a:off x="3851" y="2052"/>
              <a:ext cx="5" cy="1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56">
                  <a:moveTo>
                    <a:pt x="4" y="0"/>
                  </a:moveTo>
                  <a:lnTo>
                    <a:pt x="18" y="15"/>
                  </a:lnTo>
                  <a:lnTo>
                    <a:pt x="20" y="32"/>
                  </a:lnTo>
                  <a:lnTo>
                    <a:pt x="13" y="51"/>
                  </a:lnTo>
                  <a:lnTo>
                    <a:pt x="0" y="56"/>
                  </a:lnTo>
                  <a:lnTo>
                    <a:pt x="4"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42" name="Freeform 1406"/>
            <p:cNvSpPr>
              <a:spLocks/>
            </p:cNvSpPr>
            <p:nvPr/>
          </p:nvSpPr>
          <p:spPr bwMode="auto">
            <a:xfrm>
              <a:off x="3545" y="2096"/>
              <a:ext cx="18" cy="8"/>
            </a:xfrm>
            <a:custGeom>
              <a:avLst/>
              <a:gdLst>
                <a:gd name="T0" fmla="*/ 0 w 74"/>
                <a:gd name="T1" fmla="*/ 0 h 33"/>
                <a:gd name="T2" fmla="*/ 0 w 74"/>
                <a:gd name="T3" fmla="*/ 0 h 33"/>
                <a:gd name="T4" fmla="*/ 0 w 74"/>
                <a:gd name="T5" fmla="*/ 0 h 33"/>
                <a:gd name="T6" fmla="*/ 0 w 74"/>
                <a:gd name="T7" fmla="*/ 0 h 33"/>
                <a:gd name="T8" fmla="*/ 0 w 74"/>
                <a:gd name="T9" fmla="*/ 0 h 33"/>
                <a:gd name="T10" fmla="*/ 0 w 74"/>
                <a:gd name="T11" fmla="*/ 0 h 33"/>
                <a:gd name="T12" fmla="*/ 0 w 7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33">
                  <a:moveTo>
                    <a:pt x="46" y="2"/>
                  </a:moveTo>
                  <a:lnTo>
                    <a:pt x="6" y="0"/>
                  </a:lnTo>
                  <a:lnTo>
                    <a:pt x="0" y="9"/>
                  </a:lnTo>
                  <a:lnTo>
                    <a:pt x="5" y="27"/>
                  </a:lnTo>
                  <a:lnTo>
                    <a:pt x="74" y="33"/>
                  </a:lnTo>
                  <a:lnTo>
                    <a:pt x="46" y="2"/>
                  </a:lnTo>
                  <a:close/>
                </a:path>
              </a:pathLst>
            </a:custGeom>
            <a:solidFill>
              <a:srgbClr val="CCC9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43" name="Freeform 1407"/>
            <p:cNvSpPr>
              <a:spLocks/>
            </p:cNvSpPr>
            <p:nvPr/>
          </p:nvSpPr>
          <p:spPr bwMode="auto">
            <a:xfrm>
              <a:off x="3637" y="2100"/>
              <a:ext cx="39" cy="35"/>
            </a:xfrm>
            <a:custGeom>
              <a:avLst/>
              <a:gdLst>
                <a:gd name="T0" fmla="*/ 0 w 157"/>
                <a:gd name="T1" fmla="*/ 0 h 141"/>
                <a:gd name="T2" fmla="*/ 0 w 157"/>
                <a:gd name="T3" fmla="*/ 0 h 141"/>
                <a:gd name="T4" fmla="*/ 0 w 157"/>
                <a:gd name="T5" fmla="*/ 0 h 141"/>
                <a:gd name="T6" fmla="*/ 0 w 157"/>
                <a:gd name="T7" fmla="*/ 0 h 141"/>
                <a:gd name="T8" fmla="*/ 0 w 157"/>
                <a:gd name="T9" fmla="*/ 0 h 141"/>
                <a:gd name="T10" fmla="*/ 0 w 157"/>
                <a:gd name="T11" fmla="*/ 0 h 141"/>
                <a:gd name="T12" fmla="*/ 0 w 157"/>
                <a:gd name="T13" fmla="*/ 0 h 141"/>
                <a:gd name="T14" fmla="*/ 0 w 157"/>
                <a:gd name="T15" fmla="*/ 0 h 141"/>
                <a:gd name="T16" fmla="*/ 0 w 157"/>
                <a:gd name="T17" fmla="*/ 0 h 141"/>
                <a:gd name="T18" fmla="*/ 0 w 157"/>
                <a:gd name="T19" fmla="*/ 0 h 141"/>
                <a:gd name="T20" fmla="*/ 0 w 157"/>
                <a:gd name="T21" fmla="*/ 0 h 141"/>
                <a:gd name="T22" fmla="*/ 0 w 157"/>
                <a:gd name="T23" fmla="*/ 0 h 141"/>
                <a:gd name="T24" fmla="*/ 0 w 157"/>
                <a:gd name="T25" fmla="*/ 0 h 141"/>
                <a:gd name="T26" fmla="*/ 0 w 157"/>
                <a:gd name="T27" fmla="*/ 0 h 141"/>
                <a:gd name="T28" fmla="*/ 0 w 157"/>
                <a:gd name="T29" fmla="*/ 0 h 141"/>
                <a:gd name="T30" fmla="*/ 0 w 157"/>
                <a:gd name="T31" fmla="*/ 0 h 141"/>
                <a:gd name="T32" fmla="*/ 0 w 157"/>
                <a:gd name="T33" fmla="*/ 0 h 141"/>
                <a:gd name="T34" fmla="*/ 0 w 157"/>
                <a:gd name="T35" fmla="*/ 0 h 141"/>
                <a:gd name="T36" fmla="*/ 0 w 157"/>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7" h="141">
                  <a:moveTo>
                    <a:pt x="86" y="0"/>
                  </a:moveTo>
                  <a:lnTo>
                    <a:pt x="72" y="0"/>
                  </a:lnTo>
                  <a:lnTo>
                    <a:pt x="50" y="2"/>
                  </a:lnTo>
                  <a:lnTo>
                    <a:pt x="26" y="16"/>
                  </a:lnTo>
                  <a:lnTo>
                    <a:pt x="6" y="40"/>
                  </a:lnTo>
                  <a:lnTo>
                    <a:pt x="0" y="72"/>
                  </a:lnTo>
                  <a:lnTo>
                    <a:pt x="6" y="95"/>
                  </a:lnTo>
                  <a:lnTo>
                    <a:pt x="27" y="122"/>
                  </a:lnTo>
                  <a:lnTo>
                    <a:pt x="68" y="141"/>
                  </a:lnTo>
                  <a:lnTo>
                    <a:pt x="96" y="140"/>
                  </a:lnTo>
                  <a:lnTo>
                    <a:pt x="122" y="132"/>
                  </a:lnTo>
                  <a:lnTo>
                    <a:pt x="140" y="114"/>
                  </a:lnTo>
                  <a:lnTo>
                    <a:pt x="154" y="90"/>
                  </a:lnTo>
                  <a:lnTo>
                    <a:pt x="157" y="62"/>
                  </a:lnTo>
                  <a:lnTo>
                    <a:pt x="148" y="32"/>
                  </a:lnTo>
                  <a:lnTo>
                    <a:pt x="136" y="17"/>
                  </a:lnTo>
                  <a:lnTo>
                    <a:pt x="121" y="8"/>
                  </a:lnTo>
                  <a:lnTo>
                    <a:pt x="86" y="0"/>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44" name="Freeform 1408"/>
            <p:cNvSpPr>
              <a:spLocks/>
            </p:cNvSpPr>
            <p:nvPr/>
          </p:nvSpPr>
          <p:spPr bwMode="auto">
            <a:xfrm>
              <a:off x="3651" y="2110"/>
              <a:ext cx="15" cy="13"/>
            </a:xfrm>
            <a:custGeom>
              <a:avLst/>
              <a:gdLst>
                <a:gd name="T0" fmla="*/ 0 w 59"/>
                <a:gd name="T1" fmla="*/ 0 h 51"/>
                <a:gd name="T2" fmla="*/ 0 w 59"/>
                <a:gd name="T3" fmla="*/ 0 h 51"/>
                <a:gd name="T4" fmla="*/ 0 w 59"/>
                <a:gd name="T5" fmla="*/ 0 h 51"/>
                <a:gd name="T6" fmla="*/ 0 w 59"/>
                <a:gd name="T7" fmla="*/ 0 h 51"/>
                <a:gd name="T8" fmla="*/ 0 w 59"/>
                <a:gd name="T9" fmla="*/ 0 h 51"/>
                <a:gd name="T10" fmla="*/ 0 w 59"/>
                <a:gd name="T11" fmla="*/ 0 h 51"/>
                <a:gd name="T12" fmla="*/ 0 w 59"/>
                <a:gd name="T13" fmla="*/ 0 h 51"/>
                <a:gd name="T14" fmla="*/ 0 w 59"/>
                <a:gd name="T15" fmla="*/ 0 h 51"/>
                <a:gd name="T16" fmla="*/ 0 w 59"/>
                <a:gd name="T17" fmla="*/ 0 h 51"/>
                <a:gd name="T18" fmla="*/ 0 w 59"/>
                <a:gd name="T19" fmla="*/ 0 h 51"/>
                <a:gd name="T20" fmla="*/ 0 w 59"/>
                <a:gd name="T21" fmla="*/ 0 h 51"/>
                <a:gd name="T22" fmla="*/ 0 w 59"/>
                <a:gd name="T23" fmla="*/ 0 h 51"/>
                <a:gd name="T24" fmla="*/ 0 w 59"/>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1">
                  <a:moveTo>
                    <a:pt x="53" y="10"/>
                  </a:moveTo>
                  <a:lnTo>
                    <a:pt x="59" y="21"/>
                  </a:lnTo>
                  <a:lnTo>
                    <a:pt x="55" y="33"/>
                  </a:lnTo>
                  <a:lnTo>
                    <a:pt x="46" y="44"/>
                  </a:lnTo>
                  <a:lnTo>
                    <a:pt x="29" y="51"/>
                  </a:lnTo>
                  <a:lnTo>
                    <a:pt x="12" y="49"/>
                  </a:lnTo>
                  <a:lnTo>
                    <a:pt x="2" y="40"/>
                  </a:lnTo>
                  <a:lnTo>
                    <a:pt x="0" y="28"/>
                  </a:lnTo>
                  <a:lnTo>
                    <a:pt x="5" y="12"/>
                  </a:lnTo>
                  <a:lnTo>
                    <a:pt x="19" y="0"/>
                  </a:lnTo>
                  <a:lnTo>
                    <a:pt x="38" y="0"/>
                  </a:lnTo>
                  <a:lnTo>
                    <a:pt x="53" y="1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45" name="Freeform 1409"/>
            <p:cNvSpPr>
              <a:spLocks/>
            </p:cNvSpPr>
            <p:nvPr/>
          </p:nvSpPr>
          <p:spPr bwMode="auto">
            <a:xfrm>
              <a:off x="3751" y="2089"/>
              <a:ext cx="38" cy="40"/>
            </a:xfrm>
            <a:custGeom>
              <a:avLst/>
              <a:gdLst>
                <a:gd name="T0" fmla="*/ 0 w 156"/>
                <a:gd name="T1" fmla="*/ 0 h 158"/>
                <a:gd name="T2" fmla="*/ 0 w 156"/>
                <a:gd name="T3" fmla="*/ 0 h 158"/>
                <a:gd name="T4" fmla="*/ 0 w 156"/>
                <a:gd name="T5" fmla="*/ 0 h 158"/>
                <a:gd name="T6" fmla="*/ 0 w 156"/>
                <a:gd name="T7" fmla="*/ 0 h 158"/>
                <a:gd name="T8" fmla="*/ 0 w 156"/>
                <a:gd name="T9" fmla="*/ 0 h 158"/>
                <a:gd name="T10" fmla="*/ 0 w 156"/>
                <a:gd name="T11" fmla="*/ 0 h 158"/>
                <a:gd name="T12" fmla="*/ 0 w 156"/>
                <a:gd name="T13" fmla="*/ 0 h 158"/>
                <a:gd name="T14" fmla="*/ 0 w 156"/>
                <a:gd name="T15" fmla="*/ 0 h 158"/>
                <a:gd name="T16" fmla="*/ 0 w 156"/>
                <a:gd name="T17" fmla="*/ 0 h 158"/>
                <a:gd name="T18" fmla="*/ 0 w 156"/>
                <a:gd name="T19" fmla="*/ 0 h 158"/>
                <a:gd name="T20" fmla="*/ 0 w 156"/>
                <a:gd name="T21" fmla="*/ 0 h 158"/>
                <a:gd name="T22" fmla="*/ 0 w 156"/>
                <a:gd name="T23" fmla="*/ 0 h 158"/>
                <a:gd name="T24" fmla="*/ 0 w 156"/>
                <a:gd name="T25" fmla="*/ 0 h 158"/>
                <a:gd name="T26" fmla="*/ 0 w 156"/>
                <a:gd name="T27" fmla="*/ 0 h 158"/>
                <a:gd name="T28" fmla="*/ 0 w 156"/>
                <a:gd name="T29" fmla="*/ 0 h 158"/>
                <a:gd name="T30" fmla="*/ 0 w 156"/>
                <a:gd name="T31" fmla="*/ 0 h 158"/>
                <a:gd name="T32" fmla="*/ 0 w 156"/>
                <a:gd name="T33" fmla="*/ 0 h 158"/>
                <a:gd name="T34" fmla="*/ 0 w 156"/>
                <a:gd name="T35" fmla="*/ 0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58">
                  <a:moveTo>
                    <a:pt x="126" y="26"/>
                  </a:moveTo>
                  <a:lnTo>
                    <a:pt x="141" y="43"/>
                  </a:lnTo>
                  <a:lnTo>
                    <a:pt x="156" y="79"/>
                  </a:lnTo>
                  <a:lnTo>
                    <a:pt x="155" y="114"/>
                  </a:lnTo>
                  <a:lnTo>
                    <a:pt x="134" y="145"/>
                  </a:lnTo>
                  <a:lnTo>
                    <a:pt x="108" y="158"/>
                  </a:lnTo>
                  <a:lnTo>
                    <a:pt x="88" y="158"/>
                  </a:lnTo>
                  <a:lnTo>
                    <a:pt x="67" y="158"/>
                  </a:lnTo>
                  <a:lnTo>
                    <a:pt x="36" y="146"/>
                  </a:lnTo>
                  <a:lnTo>
                    <a:pt x="9" y="121"/>
                  </a:lnTo>
                  <a:lnTo>
                    <a:pt x="0" y="80"/>
                  </a:lnTo>
                  <a:lnTo>
                    <a:pt x="5" y="45"/>
                  </a:lnTo>
                  <a:lnTo>
                    <a:pt x="17" y="24"/>
                  </a:lnTo>
                  <a:lnTo>
                    <a:pt x="42" y="4"/>
                  </a:lnTo>
                  <a:lnTo>
                    <a:pt x="67" y="0"/>
                  </a:lnTo>
                  <a:lnTo>
                    <a:pt x="98" y="6"/>
                  </a:lnTo>
                  <a:lnTo>
                    <a:pt x="126" y="26"/>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46" name="Freeform 1410"/>
            <p:cNvSpPr>
              <a:spLocks/>
            </p:cNvSpPr>
            <p:nvPr/>
          </p:nvSpPr>
          <p:spPr bwMode="auto">
            <a:xfrm>
              <a:off x="3762" y="2103"/>
              <a:ext cx="15" cy="14"/>
            </a:xfrm>
            <a:custGeom>
              <a:avLst/>
              <a:gdLst>
                <a:gd name="T0" fmla="*/ 0 w 58"/>
                <a:gd name="T1" fmla="*/ 0 h 54"/>
                <a:gd name="T2" fmla="*/ 0 w 58"/>
                <a:gd name="T3" fmla="*/ 0 h 54"/>
                <a:gd name="T4" fmla="*/ 0 w 58"/>
                <a:gd name="T5" fmla="*/ 0 h 54"/>
                <a:gd name="T6" fmla="*/ 0 w 58"/>
                <a:gd name="T7" fmla="*/ 0 h 54"/>
                <a:gd name="T8" fmla="*/ 0 w 58"/>
                <a:gd name="T9" fmla="*/ 0 h 54"/>
                <a:gd name="T10" fmla="*/ 0 w 58"/>
                <a:gd name="T11" fmla="*/ 0 h 54"/>
                <a:gd name="T12" fmla="*/ 0 w 58"/>
                <a:gd name="T13" fmla="*/ 0 h 54"/>
                <a:gd name="T14" fmla="*/ 0 w 58"/>
                <a:gd name="T15" fmla="*/ 0 h 54"/>
                <a:gd name="T16" fmla="*/ 0 w 58"/>
                <a:gd name="T17" fmla="*/ 0 h 54"/>
                <a:gd name="T18" fmla="*/ 0 w 58"/>
                <a:gd name="T19" fmla="*/ 0 h 54"/>
                <a:gd name="T20" fmla="*/ 0 w 58"/>
                <a:gd name="T21" fmla="*/ 0 h 54"/>
                <a:gd name="T22" fmla="*/ 0 w 58"/>
                <a:gd name="T23" fmla="*/ 0 h 54"/>
                <a:gd name="T24" fmla="*/ 0 w 58"/>
                <a:gd name="T25" fmla="*/ 0 h 54"/>
                <a:gd name="T26" fmla="*/ 0 w 58"/>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54">
                  <a:moveTo>
                    <a:pt x="22" y="0"/>
                  </a:moveTo>
                  <a:lnTo>
                    <a:pt x="18" y="0"/>
                  </a:lnTo>
                  <a:lnTo>
                    <a:pt x="1" y="18"/>
                  </a:lnTo>
                  <a:lnTo>
                    <a:pt x="0" y="37"/>
                  </a:lnTo>
                  <a:lnTo>
                    <a:pt x="8" y="47"/>
                  </a:lnTo>
                  <a:lnTo>
                    <a:pt x="20" y="54"/>
                  </a:lnTo>
                  <a:lnTo>
                    <a:pt x="38" y="53"/>
                  </a:lnTo>
                  <a:lnTo>
                    <a:pt x="51" y="43"/>
                  </a:lnTo>
                  <a:lnTo>
                    <a:pt x="56" y="37"/>
                  </a:lnTo>
                  <a:lnTo>
                    <a:pt x="58" y="21"/>
                  </a:lnTo>
                  <a:lnTo>
                    <a:pt x="55" y="9"/>
                  </a:lnTo>
                  <a:lnTo>
                    <a:pt x="40" y="0"/>
                  </a:lnTo>
                  <a:lnTo>
                    <a:pt x="22" y="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47" name="Freeform 1411"/>
            <p:cNvSpPr>
              <a:spLocks/>
            </p:cNvSpPr>
            <p:nvPr/>
          </p:nvSpPr>
          <p:spPr bwMode="auto">
            <a:xfrm>
              <a:off x="3552" y="1975"/>
              <a:ext cx="300" cy="148"/>
            </a:xfrm>
            <a:custGeom>
              <a:avLst/>
              <a:gdLst>
                <a:gd name="T0" fmla="*/ 0 w 1199"/>
                <a:gd name="T1" fmla="*/ 0 h 590"/>
                <a:gd name="T2" fmla="*/ 0 w 1199"/>
                <a:gd name="T3" fmla="*/ 0 h 590"/>
                <a:gd name="T4" fmla="*/ 0 w 1199"/>
                <a:gd name="T5" fmla="*/ 0 h 590"/>
                <a:gd name="T6" fmla="*/ 0 w 1199"/>
                <a:gd name="T7" fmla="*/ 0 h 590"/>
                <a:gd name="T8" fmla="*/ 0 w 1199"/>
                <a:gd name="T9" fmla="*/ 0 h 590"/>
                <a:gd name="T10" fmla="*/ 0 w 1199"/>
                <a:gd name="T11" fmla="*/ 0 h 590"/>
                <a:gd name="T12" fmla="*/ 0 w 1199"/>
                <a:gd name="T13" fmla="*/ 0 h 590"/>
                <a:gd name="T14" fmla="*/ 0 w 1199"/>
                <a:gd name="T15" fmla="*/ 0 h 590"/>
                <a:gd name="T16" fmla="*/ 0 w 1199"/>
                <a:gd name="T17" fmla="*/ 0 h 590"/>
                <a:gd name="T18" fmla="*/ 0 w 1199"/>
                <a:gd name="T19" fmla="*/ 0 h 590"/>
                <a:gd name="T20" fmla="*/ 0 w 1199"/>
                <a:gd name="T21" fmla="*/ 0 h 590"/>
                <a:gd name="T22" fmla="*/ 0 w 1199"/>
                <a:gd name="T23" fmla="*/ 0 h 590"/>
                <a:gd name="T24" fmla="*/ 0 w 1199"/>
                <a:gd name="T25" fmla="*/ 0 h 590"/>
                <a:gd name="T26" fmla="*/ 0 w 1199"/>
                <a:gd name="T27" fmla="*/ 0 h 590"/>
                <a:gd name="T28" fmla="*/ 0 w 1199"/>
                <a:gd name="T29" fmla="*/ 0 h 590"/>
                <a:gd name="T30" fmla="*/ 0 w 1199"/>
                <a:gd name="T31" fmla="*/ 0 h 590"/>
                <a:gd name="T32" fmla="*/ 0 w 1199"/>
                <a:gd name="T33" fmla="*/ 0 h 590"/>
                <a:gd name="T34" fmla="*/ 0 w 1199"/>
                <a:gd name="T35" fmla="*/ 0 h 590"/>
                <a:gd name="T36" fmla="*/ 0 w 1199"/>
                <a:gd name="T37" fmla="*/ 0 h 590"/>
                <a:gd name="T38" fmla="*/ 0 w 1199"/>
                <a:gd name="T39" fmla="*/ 0 h 590"/>
                <a:gd name="T40" fmla="*/ 0 w 1199"/>
                <a:gd name="T41" fmla="*/ 0 h 590"/>
                <a:gd name="T42" fmla="*/ 0 w 1199"/>
                <a:gd name="T43" fmla="*/ 0 h 590"/>
                <a:gd name="T44" fmla="*/ 0 w 1199"/>
                <a:gd name="T45" fmla="*/ 0 h 590"/>
                <a:gd name="T46" fmla="*/ 0 w 1199"/>
                <a:gd name="T47" fmla="*/ 0 h 590"/>
                <a:gd name="T48" fmla="*/ 0 w 1199"/>
                <a:gd name="T49" fmla="*/ 0 h 590"/>
                <a:gd name="T50" fmla="*/ 0 w 1199"/>
                <a:gd name="T51" fmla="*/ 0 h 590"/>
                <a:gd name="T52" fmla="*/ 0 w 1199"/>
                <a:gd name="T53" fmla="*/ 0 h 590"/>
                <a:gd name="T54" fmla="*/ 0 w 1199"/>
                <a:gd name="T55" fmla="*/ 0 h 590"/>
                <a:gd name="T56" fmla="*/ 0 w 1199"/>
                <a:gd name="T57" fmla="*/ 0 h 590"/>
                <a:gd name="T58" fmla="*/ 0 w 1199"/>
                <a:gd name="T59" fmla="*/ 0 h 590"/>
                <a:gd name="T60" fmla="*/ 0 w 1199"/>
                <a:gd name="T61" fmla="*/ 0 h 590"/>
                <a:gd name="T62" fmla="*/ 0 w 1199"/>
                <a:gd name="T63" fmla="*/ 0 h 590"/>
                <a:gd name="T64" fmla="*/ 0 w 1199"/>
                <a:gd name="T65" fmla="*/ 0 h 590"/>
                <a:gd name="T66" fmla="*/ 0 w 1199"/>
                <a:gd name="T67" fmla="*/ 0 h 590"/>
                <a:gd name="T68" fmla="*/ 0 w 1199"/>
                <a:gd name="T69" fmla="*/ 0 h 590"/>
                <a:gd name="T70" fmla="*/ 0 w 1199"/>
                <a:gd name="T71" fmla="*/ 0 h 590"/>
                <a:gd name="T72" fmla="*/ 0 w 1199"/>
                <a:gd name="T73" fmla="*/ 0 h 5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99" h="590">
                  <a:moveTo>
                    <a:pt x="1188" y="273"/>
                  </a:moveTo>
                  <a:lnTo>
                    <a:pt x="1197" y="304"/>
                  </a:lnTo>
                  <a:lnTo>
                    <a:pt x="1199" y="360"/>
                  </a:lnTo>
                  <a:lnTo>
                    <a:pt x="1189" y="464"/>
                  </a:lnTo>
                  <a:lnTo>
                    <a:pt x="1175" y="515"/>
                  </a:lnTo>
                  <a:lnTo>
                    <a:pt x="1146" y="552"/>
                  </a:lnTo>
                  <a:lnTo>
                    <a:pt x="1122" y="558"/>
                  </a:lnTo>
                  <a:lnTo>
                    <a:pt x="1087" y="559"/>
                  </a:lnTo>
                  <a:lnTo>
                    <a:pt x="1025" y="557"/>
                  </a:lnTo>
                  <a:lnTo>
                    <a:pt x="993" y="552"/>
                  </a:lnTo>
                  <a:lnTo>
                    <a:pt x="978" y="534"/>
                  </a:lnTo>
                  <a:lnTo>
                    <a:pt x="945" y="480"/>
                  </a:lnTo>
                  <a:lnTo>
                    <a:pt x="904" y="444"/>
                  </a:lnTo>
                  <a:lnTo>
                    <a:pt x="876" y="438"/>
                  </a:lnTo>
                  <a:lnTo>
                    <a:pt x="842" y="437"/>
                  </a:lnTo>
                  <a:lnTo>
                    <a:pt x="817" y="445"/>
                  </a:lnTo>
                  <a:lnTo>
                    <a:pt x="794" y="475"/>
                  </a:lnTo>
                  <a:lnTo>
                    <a:pt x="783" y="506"/>
                  </a:lnTo>
                  <a:lnTo>
                    <a:pt x="781" y="560"/>
                  </a:lnTo>
                  <a:lnTo>
                    <a:pt x="768" y="583"/>
                  </a:lnTo>
                  <a:lnTo>
                    <a:pt x="746" y="588"/>
                  </a:lnTo>
                  <a:lnTo>
                    <a:pt x="714" y="585"/>
                  </a:lnTo>
                  <a:lnTo>
                    <a:pt x="669" y="585"/>
                  </a:lnTo>
                  <a:lnTo>
                    <a:pt x="581" y="589"/>
                  </a:lnTo>
                  <a:lnTo>
                    <a:pt x="529" y="590"/>
                  </a:lnTo>
                  <a:lnTo>
                    <a:pt x="520" y="583"/>
                  </a:lnTo>
                  <a:lnTo>
                    <a:pt x="510" y="535"/>
                  </a:lnTo>
                  <a:lnTo>
                    <a:pt x="488" y="504"/>
                  </a:lnTo>
                  <a:lnTo>
                    <a:pt x="469" y="488"/>
                  </a:lnTo>
                  <a:lnTo>
                    <a:pt x="443" y="478"/>
                  </a:lnTo>
                  <a:lnTo>
                    <a:pt x="420" y="475"/>
                  </a:lnTo>
                  <a:lnTo>
                    <a:pt x="396" y="476"/>
                  </a:lnTo>
                  <a:lnTo>
                    <a:pt x="368" y="484"/>
                  </a:lnTo>
                  <a:lnTo>
                    <a:pt x="354" y="494"/>
                  </a:lnTo>
                  <a:lnTo>
                    <a:pt x="340" y="509"/>
                  </a:lnTo>
                  <a:lnTo>
                    <a:pt x="310" y="555"/>
                  </a:lnTo>
                  <a:lnTo>
                    <a:pt x="288" y="569"/>
                  </a:lnTo>
                  <a:lnTo>
                    <a:pt x="242" y="571"/>
                  </a:lnTo>
                  <a:lnTo>
                    <a:pt x="126" y="570"/>
                  </a:lnTo>
                  <a:lnTo>
                    <a:pt x="87" y="557"/>
                  </a:lnTo>
                  <a:lnTo>
                    <a:pt x="59" y="533"/>
                  </a:lnTo>
                  <a:lnTo>
                    <a:pt x="36" y="504"/>
                  </a:lnTo>
                  <a:lnTo>
                    <a:pt x="23" y="491"/>
                  </a:lnTo>
                  <a:lnTo>
                    <a:pt x="12" y="472"/>
                  </a:lnTo>
                  <a:lnTo>
                    <a:pt x="4" y="446"/>
                  </a:lnTo>
                  <a:lnTo>
                    <a:pt x="0" y="410"/>
                  </a:lnTo>
                  <a:lnTo>
                    <a:pt x="5" y="365"/>
                  </a:lnTo>
                  <a:lnTo>
                    <a:pt x="13" y="324"/>
                  </a:lnTo>
                  <a:lnTo>
                    <a:pt x="27" y="279"/>
                  </a:lnTo>
                  <a:lnTo>
                    <a:pt x="38" y="258"/>
                  </a:lnTo>
                  <a:lnTo>
                    <a:pt x="69" y="232"/>
                  </a:lnTo>
                  <a:lnTo>
                    <a:pt x="127" y="196"/>
                  </a:lnTo>
                  <a:lnTo>
                    <a:pt x="203" y="159"/>
                  </a:lnTo>
                  <a:lnTo>
                    <a:pt x="315" y="119"/>
                  </a:lnTo>
                  <a:lnTo>
                    <a:pt x="329" y="110"/>
                  </a:lnTo>
                  <a:lnTo>
                    <a:pt x="342" y="99"/>
                  </a:lnTo>
                  <a:lnTo>
                    <a:pt x="352" y="91"/>
                  </a:lnTo>
                  <a:lnTo>
                    <a:pt x="377" y="47"/>
                  </a:lnTo>
                  <a:lnTo>
                    <a:pt x="404" y="26"/>
                  </a:lnTo>
                  <a:lnTo>
                    <a:pt x="437" y="10"/>
                  </a:lnTo>
                  <a:lnTo>
                    <a:pt x="505" y="0"/>
                  </a:lnTo>
                  <a:lnTo>
                    <a:pt x="612" y="3"/>
                  </a:lnTo>
                  <a:lnTo>
                    <a:pt x="687" y="19"/>
                  </a:lnTo>
                  <a:lnTo>
                    <a:pt x="751" y="43"/>
                  </a:lnTo>
                  <a:lnTo>
                    <a:pt x="769" y="68"/>
                  </a:lnTo>
                  <a:lnTo>
                    <a:pt x="819" y="95"/>
                  </a:lnTo>
                  <a:lnTo>
                    <a:pt x="898" y="136"/>
                  </a:lnTo>
                  <a:lnTo>
                    <a:pt x="932" y="143"/>
                  </a:lnTo>
                  <a:lnTo>
                    <a:pt x="989" y="149"/>
                  </a:lnTo>
                  <a:lnTo>
                    <a:pt x="1030" y="165"/>
                  </a:lnTo>
                  <a:lnTo>
                    <a:pt x="1108" y="201"/>
                  </a:lnTo>
                  <a:lnTo>
                    <a:pt x="1144" y="227"/>
                  </a:lnTo>
                  <a:lnTo>
                    <a:pt x="1188" y="273"/>
                  </a:lnTo>
                  <a:close/>
                </a:path>
              </a:pathLst>
            </a:custGeom>
            <a:solidFill>
              <a:srgbClr val="FF99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48" name="Freeform 1412"/>
            <p:cNvSpPr>
              <a:spLocks/>
            </p:cNvSpPr>
            <p:nvPr/>
          </p:nvSpPr>
          <p:spPr bwMode="auto">
            <a:xfrm>
              <a:off x="3637" y="2099"/>
              <a:ext cx="40" cy="37"/>
            </a:xfrm>
            <a:custGeom>
              <a:avLst/>
              <a:gdLst>
                <a:gd name="T0" fmla="*/ 0 w 162"/>
                <a:gd name="T1" fmla="*/ 0 h 150"/>
                <a:gd name="T2" fmla="*/ 0 w 162"/>
                <a:gd name="T3" fmla="*/ 0 h 150"/>
                <a:gd name="T4" fmla="*/ 0 w 162"/>
                <a:gd name="T5" fmla="*/ 0 h 150"/>
                <a:gd name="T6" fmla="*/ 0 w 162"/>
                <a:gd name="T7" fmla="*/ 0 h 150"/>
                <a:gd name="T8" fmla="*/ 0 w 162"/>
                <a:gd name="T9" fmla="*/ 0 h 150"/>
                <a:gd name="T10" fmla="*/ 0 w 162"/>
                <a:gd name="T11" fmla="*/ 0 h 150"/>
                <a:gd name="T12" fmla="*/ 0 w 162"/>
                <a:gd name="T13" fmla="*/ 0 h 150"/>
                <a:gd name="T14" fmla="*/ 0 w 162"/>
                <a:gd name="T15" fmla="*/ 0 h 150"/>
                <a:gd name="T16" fmla="*/ 0 w 162"/>
                <a:gd name="T17" fmla="*/ 0 h 150"/>
                <a:gd name="T18" fmla="*/ 0 w 162"/>
                <a:gd name="T19" fmla="*/ 0 h 150"/>
                <a:gd name="T20" fmla="*/ 0 w 162"/>
                <a:gd name="T21" fmla="*/ 0 h 150"/>
                <a:gd name="T22" fmla="*/ 0 w 162"/>
                <a:gd name="T23" fmla="*/ 0 h 150"/>
                <a:gd name="T24" fmla="*/ 0 w 162"/>
                <a:gd name="T25" fmla="*/ 0 h 150"/>
                <a:gd name="T26" fmla="*/ 0 w 162"/>
                <a:gd name="T27" fmla="*/ 0 h 150"/>
                <a:gd name="T28" fmla="*/ 0 w 162"/>
                <a:gd name="T29" fmla="*/ 0 h 150"/>
                <a:gd name="T30" fmla="*/ 0 w 162"/>
                <a:gd name="T31" fmla="*/ 0 h 150"/>
                <a:gd name="T32" fmla="*/ 0 w 162"/>
                <a:gd name="T33" fmla="*/ 0 h 150"/>
                <a:gd name="T34" fmla="*/ 0 w 162"/>
                <a:gd name="T35" fmla="*/ 0 h 150"/>
                <a:gd name="T36" fmla="*/ 0 w 162"/>
                <a:gd name="T37" fmla="*/ 0 h 150"/>
                <a:gd name="T38" fmla="*/ 0 w 162"/>
                <a:gd name="T39" fmla="*/ 0 h 150"/>
                <a:gd name="T40" fmla="*/ 0 w 162"/>
                <a:gd name="T41" fmla="*/ 0 h 150"/>
                <a:gd name="T42" fmla="*/ 0 w 162"/>
                <a:gd name="T43" fmla="*/ 0 h 150"/>
                <a:gd name="T44" fmla="*/ 0 w 162"/>
                <a:gd name="T45" fmla="*/ 0 h 150"/>
                <a:gd name="T46" fmla="*/ 0 w 162"/>
                <a:gd name="T47" fmla="*/ 0 h 150"/>
                <a:gd name="T48" fmla="*/ 0 w 162"/>
                <a:gd name="T49" fmla="*/ 0 h 150"/>
                <a:gd name="T50" fmla="*/ 0 w 162"/>
                <a:gd name="T51" fmla="*/ 0 h 150"/>
                <a:gd name="T52" fmla="*/ 0 w 162"/>
                <a:gd name="T53" fmla="*/ 0 h 150"/>
                <a:gd name="T54" fmla="*/ 0 w 162"/>
                <a:gd name="T55" fmla="*/ 0 h 150"/>
                <a:gd name="T56" fmla="*/ 0 w 162"/>
                <a:gd name="T57" fmla="*/ 0 h 150"/>
                <a:gd name="T58" fmla="*/ 0 w 162"/>
                <a:gd name="T59" fmla="*/ 0 h 150"/>
                <a:gd name="T60" fmla="*/ 0 w 162"/>
                <a:gd name="T61" fmla="*/ 0 h 150"/>
                <a:gd name="T62" fmla="*/ 0 w 162"/>
                <a:gd name="T63" fmla="*/ 0 h 150"/>
                <a:gd name="T64" fmla="*/ 0 w 162"/>
                <a:gd name="T65" fmla="*/ 0 h 150"/>
                <a:gd name="T66" fmla="*/ 0 w 162"/>
                <a:gd name="T67" fmla="*/ 0 h 150"/>
                <a:gd name="T68" fmla="*/ 0 w 162"/>
                <a:gd name="T69" fmla="*/ 0 h 150"/>
                <a:gd name="T70" fmla="*/ 0 w 162"/>
                <a:gd name="T71" fmla="*/ 0 h 150"/>
                <a:gd name="T72" fmla="*/ 0 w 162"/>
                <a:gd name="T73" fmla="*/ 0 h 150"/>
                <a:gd name="T74" fmla="*/ 0 w 162"/>
                <a:gd name="T75" fmla="*/ 0 h 150"/>
                <a:gd name="T76" fmla="*/ 0 w 162"/>
                <a:gd name="T77" fmla="*/ 0 h 150"/>
                <a:gd name="T78" fmla="*/ 0 w 162"/>
                <a:gd name="T79" fmla="*/ 0 h 150"/>
                <a:gd name="T80" fmla="*/ 0 w 162"/>
                <a:gd name="T81" fmla="*/ 0 h 150"/>
                <a:gd name="T82" fmla="*/ 0 w 162"/>
                <a:gd name="T83" fmla="*/ 0 h 150"/>
                <a:gd name="T84" fmla="*/ 0 w 162"/>
                <a:gd name="T85" fmla="*/ 0 h 150"/>
                <a:gd name="T86" fmla="*/ 0 w 162"/>
                <a:gd name="T87" fmla="*/ 0 h 150"/>
                <a:gd name="T88" fmla="*/ 0 w 162"/>
                <a:gd name="T89" fmla="*/ 0 h 150"/>
                <a:gd name="T90" fmla="*/ 0 w 162"/>
                <a:gd name="T91" fmla="*/ 0 h 150"/>
                <a:gd name="T92" fmla="*/ 0 w 162"/>
                <a:gd name="T93" fmla="*/ 0 h 150"/>
                <a:gd name="T94" fmla="*/ 0 w 162"/>
                <a:gd name="T95" fmla="*/ 0 h 150"/>
                <a:gd name="T96" fmla="*/ 0 w 162"/>
                <a:gd name="T97" fmla="*/ 0 h 150"/>
                <a:gd name="T98" fmla="*/ 0 w 162"/>
                <a:gd name="T99" fmla="*/ 0 h 150"/>
                <a:gd name="T100" fmla="*/ 0 w 162"/>
                <a:gd name="T101" fmla="*/ 0 h 150"/>
                <a:gd name="T102" fmla="*/ 0 w 162"/>
                <a:gd name="T103" fmla="*/ 0 h 150"/>
                <a:gd name="T104" fmla="*/ 0 w 162"/>
                <a:gd name="T105" fmla="*/ 0 h 150"/>
                <a:gd name="T106" fmla="*/ 0 w 162"/>
                <a:gd name="T107" fmla="*/ 0 h 150"/>
                <a:gd name="T108" fmla="*/ 0 w 162"/>
                <a:gd name="T109" fmla="*/ 0 h 150"/>
                <a:gd name="T110" fmla="*/ 0 w 162"/>
                <a:gd name="T111" fmla="*/ 0 h 150"/>
                <a:gd name="T112" fmla="*/ 0 w 162"/>
                <a:gd name="T113" fmla="*/ 0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2" h="150">
                  <a:moveTo>
                    <a:pt x="162" y="83"/>
                  </a:moveTo>
                  <a:lnTo>
                    <a:pt x="162" y="87"/>
                  </a:lnTo>
                  <a:lnTo>
                    <a:pt x="162" y="90"/>
                  </a:lnTo>
                  <a:lnTo>
                    <a:pt x="161" y="94"/>
                  </a:lnTo>
                  <a:lnTo>
                    <a:pt x="160" y="96"/>
                  </a:lnTo>
                  <a:lnTo>
                    <a:pt x="158" y="100"/>
                  </a:lnTo>
                  <a:lnTo>
                    <a:pt x="157" y="103"/>
                  </a:lnTo>
                  <a:lnTo>
                    <a:pt x="156" y="106"/>
                  </a:lnTo>
                  <a:lnTo>
                    <a:pt x="154" y="109"/>
                  </a:lnTo>
                  <a:lnTo>
                    <a:pt x="151" y="112"/>
                  </a:lnTo>
                  <a:lnTo>
                    <a:pt x="149" y="115"/>
                  </a:lnTo>
                  <a:lnTo>
                    <a:pt x="146" y="119"/>
                  </a:lnTo>
                  <a:lnTo>
                    <a:pt x="144" y="121"/>
                  </a:lnTo>
                  <a:lnTo>
                    <a:pt x="142" y="125"/>
                  </a:lnTo>
                  <a:lnTo>
                    <a:pt x="138" y="128"/>
                  </a:lnTo>
                  <a:lnTo>
                    <a:pt x="134" y="131"/>
                  </a:lnTo>
                  <a:lnTo>
                    <a:pt x="131" y="134"/>
                  </a:lnTo>
                  <a:lnTo>
                    <a:pt x="124" y="139"/>
                  </a:lnTo>
                  <a:lnTo>
                    <a:pt x="117" y="143"/>
                  </a:lnTo>
                  <a:lnTo>
                    <a:pt x="109" y="145"/>
                  </a:lnTo>
                  <a:lnTo>
                    <a:pt x="102" y="148"/>
                  </a:lnTo>
                  <a:lnTo>
                    <a:pt x="94" y="149"/>
                  </a:lnTo>
                  <a:lnTo>
                    <a:pt x="87" y="150"/>
                  </a:lnTo>
                  <a:lnTo>
                    <a:pt x="78" y="150"/>
                  </a:lnTo>
                  <a:lnTo>
                    <a:pt x="71" y="149"/>
                  </a:lnTo>
                  <a:lnTo>
                    <a:pt x="63" y="146"/>
                  </a:lnTo>
                  <a:lnTo>
                    <a:pt x="56" y="145"/>
                  </a:lnTo>
                  <a:lnTo>
                    <a:pt x="47" y="142"/>
                  </a:lnTo>
                  <a:lnTo>
                    <a:pt x="41" y="138"/>
                  </a:lnTo>
                  <a:lnTo>
                    <a:pt x="34" y="133"/>
                  </a:lnTo>
                  <a:lnTo>
                    <a:pt x="28" y="128"/>
                  </a:lnTo>
                  <a:lnTo>
                    <a:pt x="22" y="124"/>
                  </a:lnTo>
                  <a:lnTo>
                    <a:pt x="17" y="118"/>
                  </a:lnTo>
                  <a:lnTo>
                    <a:pt x="14" y="113"/>
                  </a:lnTo>
                  <a:lnTo>
                    <a:pt x="11" y="109"/>
                  </a:lnTo>
                  <a:lnTo>
                    <a:pt x="9" y="106"/>
                  </a:lnTo>
                  <a:lnTo>
                    <a:pt x="8" y="102"/>
                  </a:lnTo>
                  <a:lnTo>
                    <a:pt x="5" y="99"/>
                  </a:lnTo>
                  <a:lnTo>
                    <a:pt x="4" y="94"/>
                  </a:lnTo>
                  <a:lnTo>
                    <a:pt x="3" y="90"/>
                  </a:lnTo>
                  <a:lnTo>
                    <a:pt x="2" y="87"/>
                  </a:lnTo>
                  <a:lnTo>
                    <a:pt x="0" y="83"/>
                  </a:lnTo>
                  <a:lnTo>
                    <a:pt x="0" y="78"/>
                  </a:lnTo>
                  <a:lnTo>
                    <a:pt x="0" y="75"/>
                  </a:lnTo>
                  <a:lnTo>
                    <a:pt x="0" y="71"/>
                  </a:lnTo>
                  <a:lnTo>
                    <a:pt x="0" y="66"/>
                  </a:lnTo>
                  <a:lnTo>
                    <a:pt x="0" y="63"/>
                  </a:lnTo>
                  <a:lnTo>
                    <a:pt x="2" y="58"/>
                  </a:lnTo>
                  <a:lnTo>
                    <a:pt x="3" y="54"/>
                  </a:lnTo>
                  <a:lnTo>
                    <a:pt x="4" y="48"/>
                  </a:lnTo>
                  <a:lnTo>
                    <a:pt x="6" y="42"/>
                  </a:lnTo>
                  <a:lnTo>
                    <a:pt x="9" y="36"/>
                  </a:lnTo>
                  <a:lnTo>
                    <a:pt x="14" y="31"/>
                  </a:lnTo>
                  <a:lnTo>
                    <a:pt x="17" y="27"/>
                  </a:lnTo>
                  <a:lnTo>
                    <a:pt x="22" y="22"/>
                  </a:lnTo>
                  <a:lnTo>
                    <a:pt x="27" y="17"/>
                  </a:lnTo>
                  <a:lnTo>
                    <a:pt x="33" y="13"/>
                  </a:lnTo>
                  <a:lnTo>
                    <a:pt x="39" y="10"/>
                  </a:lnTo>
                  <a:lnTo>
                    <a:pt x="45" y="7"/>
                  </a:lnTo>
                  <a:lnTo>
                    <a:pt x="51" y="5"/>
                  </a:lnTo>
                  <a:lnTo>
                    <a:pt x="58" y="3"/>
                  </a:lnTo>
                  <a:lnTo>
                    <a:pt x="65" y="1"/>
                  </a:lnTo>
                  <a:lnTo>
                    <a:pt x="72" y="1"/>
                  </a:lnTo>
                  <a:lnTo>
                    <a:pt x="78" y="0"/>
                  </a:lnTo>
                  <a:lnTo>
                    <a:pt x="85" y="1"/>
                  </a:lnTo>
                  <a:lnTo>
                    <a:pt x="88" y="1"/>
                  </a:lnTo>
                  <a:lnTo>
                    <a:pt x="91" y="1"/>
                  </a:lnTo>
                  <a:lnTo>
                    <a:pt x="95" y="1"/>
                  </a:lnTo>
                  <a:lnTo>
                    <a:pt x="99" y="3"/>
                  </a:lnTo>
                  <a:lnTo>
                    <a:pt x="101" y="3"/>
                  </a:lnTo>
                  <a:lnTo>
                    <a:pt x="105" y="4"/>
                  </a:lnTo>
                  <a:lnTo>
                    <a:pt x="108" y="5"/>
                  </a:lnTo>
                  <a:lnTo>
                    <a:pt x="112" y="6"/>
                  </a:lnTo>
                  <a:lnTo>
                    <a:pt x="115" y="7"/>
                  </a:lnTo>
                  <a:lnTo>
                    <a:pt x="119" y="7"/>
                  </a:lnTo>
                  <a:lnTo>
                    <a:pt x="121" y="10"/>
                  </a:lnTo>
                  <a:lnTo>
                    <a:pt x="125" y="11"/>
                  </a:lnTo>
                  <a:lnTo>
                    <a:pt x="128" y="12"/>
                  </a:lnTo>
                  <a:lnTo>
                    <a:pt x="131" y="15"/>
                  </a:lnTo>
                  <a:lnTo>
                    <a:pt x="134" y="17"/>
                  </a:lnTo>
                  <a:lnTo>
                    <a:pt x="138" y="18"/>
                  </a:lnTo>
                  <a:lnTo>
                    <a:pt x="142" y="22"/>
                  </a:lnTo>
                  <a:lnTo>
                    <a:pt x="146" y="27"/>
                  </a:lnTo>
                  <a:lnTo>
                    <a:pt x="151" y="31"/>
                  </a:lnTo>
                  <a:lnTo>
                    <a:pt x="155" y="37"/>
                  </a:lnTo>
                  <a:lnTo>
                    <a:pt x="156" y="40"/>
                  </a:lnTo>
                  <a:lnTo>
                    <a:pt x="156" y="42"/>
                  </a:lnTo>
                  <a:lnTo>
                    <a:pt x="157" y="45"/>
                  </a:lnTo>
                  <a:lnTo>
                    <a:pt x="158" y="48"/>
                  </a:lnTo>
                  <a:lnTo>
                    <a:pt x="160" y="52"/>
                  </a:lnTo>
                  <a:lnTo>
                    <a:pt x="161" y="55"/>
                  </a:lnTo>
                  <a:lnTo>
                    <a:pt x="161" y="58"/>
                  </a:lnTo>
                  <a:lnTo>
                    <a:pt x="162" y="61"/>
                  </a:lnTo>
                  <a:lnTo>
                    <a:pt x="162" y="66"/>
                  </a:lnTo>
                  <a:lnTo>
                    <a:pt x="161" y="69"/>
                  </a:lnTo>
                  <a:lnTo>
                    <a:pt x="158" y="70"/>
                  </a:lnTo>
                  <a:lnTo>
                    <a:pt x="157" y="70"/>
                  </a:lnTo>
                  <a:lnTo>
                    <a:pt x="156" y="66"/>
                  </a:lnTo>
                  <a:lnTo>
                    <a:pt x="156" y="61"/>
                  </a:lnTo>
                  <a:lnTo>
                    <a:pt x="155" y="55"/>
                  </a:lnTo>
                  <a:lnTo>
                    <a:pt x="154" y="51"/>
                  </a:lnTo>
                  <a:lnTo>
                    <a:pt x="152" y="47"/>
                  </a:lnTo>
                  <a:lnTo>
                    <a:pt x="151" y="45"/>
                  </a:lnTo>
                  <a:lnTo>
                    <a:pt x="150" y="41"/>
                  </a:lnTo>
                  <a:lnTo>
                    <a:pt x="149" y="39"/>
                  </a:lnTo>
                  <a:lnTo>
                    <a:pt x="145" y="33"/>
                  </a:lnTo>
                  <a:lnTo>
                    <a:pt x="142" y="29"/>
                  </a:lnTo>
                  <a:lnTo>
                    <a:pt x="138" y="25"/>
                  </a:lnTo>
                  <a:lnTo>
                    <a:pt x="134" y="23"/>
                  </a:lnTo>
                  <a:lnTo>
                    <a:pt x="131" y="21"/>
                  </a:lnTo>
                  <a:lnTo>
                    <a:pt x="126" y="18"/>
                  </a:lnTo>
                  <a:lnTo>
                    <a:pt x="120" y="16"/>
                  </a:lnTo>
                  <a:lnTo>
                    <a:pt x="115" y="13"/>
                  </a:lnTo>
                  <a:lnTo>
                    <a:pt x="111" y="12"/>
                  </a:lnTo>
                  <a:lnTo>
                    <a:pt x="105" y="11"/>
                  </a:lnTo>
                  <a:lnTo>
                    <a:pt x="99" y="9"/>
                  </a:lnTo>
                  <a:lnTo>
                    <a:pt x="93" y="7"/>
                  </a:lnTo>
                  <a:lnTo>
                    <a:pt x="88" y="7"/>
                  </a:lnTo>
                  <a:lnTo>
                    <a:pt x="82" y="7"/>
                  </a:lnTo>
                  <a:lnTo>
                    <a:pt x="76" y="7"/>
                  </a:lnTo>
                  <a:lnTo>
                    <a:pt x="70" y="7"/>
                  </a:lnTo>
                  <a:lnTo>
                    <a:pt x="64" y="7"/>
                  </a:lnTo>
                  <a:lnTo>
                    <a:pt x="59" y="9"/>
                  </a:lnTo>
                  <a:lnTo>
                    <a:pt x="50" y="11"/>
                  </a:lnTo>
                  <a:lnTo>
                    <a:pt x="41" y="15"/>
                  </a:lnTo>
                  <a:lnTo>
                    <a:pt x="34" y="19"/>
                  </a:lnTo>
                  <a:lnTo>
                    <a:pt x="28" y="25"/>
                  </a:lnTo>
                  <a:lnTo>
                    <a:pt x="21" y="31"/>
                  </a:lnTo>
                  <a:lnTo>
                    <a:pt x="17" y="39"/>
                  </a:lnTo>
                  <a:lnTo>
                    <a:pt x="12" y="46"/>
                  </a:lnTo>
                  <a:lnTo>
                    <a:pt x="10" y="54"/>
                  </a:lnTo>
                  <a:lnTo>
                    <a:pt x="8" y="61"/>
                  </a:lnTo>
                  <a:lnTo>
                    <a:pt x="6" y="70"/>
                  </a:lnTo>
                  <a:lnTo>
                    <a:pt x="6" y="78"/>
                  </a:lnTo>
                  <a:lnTo>
                    <a:pt x="8" y="87"/>
                  </a:lnTo>
                  <a:lnTo>
                    <a:pt x="10" y="95"/>
                  </a:lnTo>
                  <a:lnTo>
                    <a:pt x="14" y="103"/>
                  </a:lnTo>
                  <a:lnTo>
                    <a:pt x="20" y="112"/>
                  </a:lnTo>
                  <a:lnTo>
                    <a:pt x="27" y="119"/>
                  </a:lnTo>
                  <a:lnTo>
                    <a:pt x="33" y="125"/>
                  </a:lnTo>
                  <a:lnTo>
                    <a:pt x="40" y="130"/>
                  </a:lnTo>
                  <a:lnTo>
                    <a:pt x="46" y="133"/>
                  </a:lnTo>
                  <a:lnTo>
                    <a:pt x="54" y="137"/>
                  </a:lnTo>
                  <a:lnTo>
                    <a:pt x="61" y="139"/>
                  </a:lnTo>
                  <a:lnTo>
                    <a:pt x="70" y="140"/>
                  </a:lnTo>
                  <a:lnTo>
                    <a:pt x="77" y="142"/>
                  </a:lnTo>
                  <a:lnTo>
                    <a:pt x="85" y="142"/>
                  </a:lnTo>
                  <a:lnTo>
                    <a:pt x="93" y="140"/>
                  </a:lnTo>
                  <a:lnTo>
                    <a:pt x="100" y="140"/>
                  </a:lnTo>
                  <a:lnTo>
                    <a:pt x="108" y="138"/>
                  </a:lnTo>
                  <a:lnTo>
                    <a:pt x="115" y="136"/>
                  </a:lnTo>
                  <a:lnTo>
                    <a:pt x="123" y="131"/>
                  </a:lnTo>
                  <a:lnTo>
                    <a:pt x="130" y="127"/>
                  </a:lnTo>
                  <a:lnTo>
                    <a:pt x="136" y="121"/>
                  </a:lnTo>
                  <a:lnTo>
                    <a:pt x="143" y="116"/>
                  </a:lnTo>
                  <a:lnTo>
                    <a:pt x="146" y="111"/>
                  </a:lnTo>
                  <a:lnTo>
                    <a:pt x="150" y="105"/>
                  </a:lnTo>
                  <a:lnTo>
                    <a:pt x="151" y="99"/>
                  </a:lnTo>
                  <a:lnTo>
                    <a:pt x="154" y="94"/>
                  </a:lnTo>
                  <a:lnTo>
                    <a:pt x="155" y="88"/>
                  </a:lnTo>
                  <a:lnTo>
                    <a:pt x="156" y="83"/>
                  </a:lnTo>
                  <a:lnTo>
                    <a:pt x="156" y="78"/>
                  </a:lnTo>
                  <a:lnTo>
                    <a:pt x="157" y="75"/>
                  </a:lnTo>
                  <a:lnTo>
                    <a:pt x="158" y="72"/>
                  </a:lnTo>
                  <a:lnTo>
                    <a:pt x="161" y="71"/>
                  </a:lnTo>
                  <a:lnTo>
                    <a:pt x="161" y="72"/>
                  </a:lnTo>
                  <a:lnTo>
                    <a:pt x="162" y="73"/>
                  </a:lnTo>
                  <a:lnTo>
                    <a:pt x="162" y="75"/>
                  </a:lnTo>
                  <a:lnTo>
                    <a:pt x="162" y="77"/>
                  </a:lnTo>
                  <a:lnTo>
                    <a:pt x="162" y="79"/>
                  </a:lnTo>
                  <a:lnTo>
                    <a:pt x="162"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49" name="Freeform 1413"/>
            <p:cNvSpPr>
              <a:spLocks/>
            </p:cNvSpPr>
            <p:nvPr/>
          </p:nvSpPr>
          <p:spPr bwMode="auto">
            <a:xfrm>
              <a:off x="3653" y="2066"/>
              <a:ext cx="28" cy="17"/>
            </a:xfrm>
            <a:custGeom>
              <a:avLst/>
              <a:gdLst>
                <a:gd name="T0" fmla="*/ 0 w 113"/>
                <a:gd name="T1" fmla="*/ 0 h 67"/>
                <a:gd name="T2" fmla="*/ 0 w 113"/>
                <a:gd name="T3" fmla="*/ 0 h 67"/>
                <a:gd name="T4" fmla="*/ 0 w 113"/>
                <a:gd name="T5" fmla="*/ 0 h 67"/>
                <a:gd name="T6" fmla="*/ 0 w 113"/>
                <a:gd name="T7" fmla="*/ 0 h 67"/>
                <a:gd name="T8" fmla="*/ 0 w 113"/>
                <a:gd name="T9" fmla="*/ 0 h 67"/>
                <a:gd name="T10" fmla="*/ 0 w 113"/>
                <a:gd name="T11" fmla="*/ 0 h 67"/>
                <a:gd name="T12" fmla="*/ 0 w 113"/>
                <a:gd name="T13" fmla="*/ 0 h 67"/>
                <a:gd name="T14" fmla="*/ 0 w 113"/>
                <a:gd name="T15" fmla="*/ 0 h 67"/>
                <a:gd name="T16" fmla="*/ 0 w 113"/>
                <a:gd name="T17" fmla="*/ 0 h 67"/>
                <a:gd name="T18" fmla="*/ 0 w 113"/>
                <a:gd name="T19" fmla="*/ 0 h 67"/>
                <a:gd name="T20" fmla="*/ 0 w 113"/>
                <a:gd name="T21" fmla="*/ 0 h 67"/>
                <a:gd name="T22" fmla="*/ 0 w 113"/>
                <a:gd name="T23" fmla="*/ 0 h 67"/>
                <a:gd name="T24" fmla="*/ 0 w 113"/>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67">
                  <a:moveTo>
                    <a:pt x="113" y="11"/>
                  </a:moveTo>
                  <a:lnTo>
                    <a:pt x="102" y="46"/>
                  </a:lnTo>
                  <a:lnTo>
                    <a:pt x="98" y="63"/>
                  </a:lnTo>
                  <a:lnTo>
                    <a:pt x="91" y="67"/>
                  </a:lnTo>
                  <a:lnTo>
                    <a:pt x="35" y="52"/>
                  </a:lnTo>
                  <a:lnTo>
                    <a:pt x="0" y="36"/>
                  </a:lnTo>
                  <a:lnTo>
                    <a:pt x="7" y="22"/>
                  </a:lnTo>
                  <a:lnTo>
                    <a:pt x="25" y="9"/>
                  </a:lnTo>
                  <a:lnTo>
                    <a:pt x="69" y="0"/>
                  </a:lnTo>
                  <a:lnTo>
                    <a:pt x="95" y="0"/>
                  </a:lnTo>
                  <a:lnTo>
                    <a:pt x="110" y="3"/>
                  </a:lnTo>
                  <a:lnTo>
                    <a:pt x="113"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50" name="Freeform 1414"/>
            <p:cNvSpPr>
              <a:spLocks/>
            </p:cNvSpPr>
            <p:nvPr/>
          </p:nvSpPr>
          <p:spPr bwMode="auto">
            <a:xfrm>
              <a:off x="3631" y="1993"/>
              <a:ext cx="30" cy="77"/>
            </a:xfrm>
            <a:custGeom>
              <a:avLst/>
              <a:gdLst>
                <a:gd name="T0" fmla="*/ 0 w 117"/>
                <a:gd name="T1" fmla="*/ 0 h 305"/>
                <a:gd name="T2" fmla="*/ 0 w 117"/>
                <a:gd name="T3" fmla="*/ 0 h 305"/>
                <a:gd name="T4" fmla="*/ 0 w 117"/>
                <a:gd name="T5" fmla="*/ 0 h 305"/>
                <a:gd name="T6" fmla="*/ 0 w 117"/>
                <a:gd name="T7" fmla="*/ 0 h 305"/>
                <a:gd name="T8" fmla="*/ 0 w 117"/>
                <a:gd name="T9" fmla="*/ 0 h 305"/>
                <a:gd name="T10" fmla="*/ 0 w 117"/>
                <a:gd name="T11" fmla="*/ 0 h 305"/>
                <a:gd name="T12" fmla="*/ 0 w 117"/>
                <a:gd name="T13" fmla="*/ 0 h 305"/>
                <a:gd name="T14" fmla="*/ 0 w 117"/>
                <a:gd name="T15" fmla="*/ 0 h 305"/>
                <a:gd name="T16" fmla="*/ 0 w 117"/>
                <a:gd name="T17" fmla="*/ 0 h 305"/>
                <a:gd name="T18" fmla="*/ 0 w 117"/>
                <a:gd name="T19" fmla="*/ 0 h 305"/>
                <a:gd name="T20" fmla="*/ 0 w 117"/>
                <a:gd name="T21" fmla="*/ 0 h 305"/>
                <a:gd name="T22" fmla="*/ 0 w 117"/>
                <a:gd name="T23" fmla="*/ 0 h 305"/>
                <a:gd name="T24" fmla="*/ 0 w 117"/>
                <a:gd name="T25" fmla="*/ 0 h 305"/>
                <a:gd name="T26" fmla="*/ 0 w 117"/>
                <a:gd name="T27" fmla="*/ 0 h 305"/>
                <a:gd name="T28" fmla="*/ 0 w 117"/>
                <a:gd name="T29" fmla="*/ 0 h 305"/>
                <a:gd name="T30" fmla="*/ 0 w 117"/>
                <a:gd name="T31" fmla="*/ 0 h 305"/>
                <a:gd name="T32" fmla="*/ 0 w 117"/>
                <a:gd name="T33" fmla="*/ 0 h 305"/>
                <a:gd name="T34" fmla="*/ 0 w 117"/>
                <a:gd name="T35" fmla="*/ 0 h 305"/>
                <a:gd name="T36" fmla="*/ 0 w 117"/>
                <a:gd name="T37" fmla="*/ 0 h 305"/>
                <a:gd name="T38" fmla="*/ 0 w 117"/>
                <a:gd name="T39" fmla="*/ 0 h 305"/>
                <a:gd name="T40" fmla="*/ 0 w 117"/>
                <a:gd name="T41" fmla="*/ 0 h 305"/>
                <a:gd name="T42" fmla="*/ 0 w 117"/>
                <a:gd name="T43" fmla="*/ 0 h 305"/>
                <a:gd name="T44" fmla="*/ 0 w 117"/>
                <a:gd name="T45" fmla="*/ 0 h 3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305">
                  <a:moveTo>
                    <a:pt x="86" y="0"/>
                  </a:moveTo>
                  <a:lnTo>
                    <a:pt x="93" y="41"/>
                  </a:lnTo>
                  <a:lnTo>
                    <a:pt x="104" y="118"/>
                  </a:lnTo>
                  <a:lnTo>
                    <a:pt x="115" y="209"/>
                  </a:lnTo>
                  <a:lnTo>
                    <a:pt x="117" y="241"/>
                  </a:lnTo>
                  <a:lnTo>
                    <a:pt x="114" y="266"/>
                  </a:lnTo>
                  <a:lnTo>
                    <a:pt x="99" y="283"/>
                  </a:lnTo>
                  <a:lnTo>
                    <a:pt x="75" y="301"/>
                  </a:lnTo>
                  <a:lnTo>
                    <a:pt x="60" y="305"/>
                  </a:lnTo>
                  <a:lnTo>
                    <a:pt x="44" y="296"/>
                  </a:lnTo>
                  <a:lnTo>
                    <a:pt x="30" y="278"/>
                  </a:lnTo>
                  <a:lnTo>
                    <a:pt x="19" y="233"/>
                  </a:lnTo>
                  <a:lnTo>
                    <a:pt x="6" y="170"/>
                  </a:lnTo>
                  <a:lnTo>
                    <a:pt x="0" y="123"/>
                  </a:lnTo>
                  <a:lnTo>
                    <a:pt x="6" y="87"/>
                  </a:lnTo>
                  <a:lnTo>
                    <a:pt x="14" y="68"/>
                  </a:lnTo>
                  <a:lnTo>
                    <a:pt x="41" y="41"/>
                  </a:lnTo>
                  <a:lnTo>
                    <a:pt x="74" y="2"/>
                  </a:lnTo>
                  <a:lnTo>
                    <a:pt x="77" y="1"/>
                  </a:lnTo>
                  <a:lnTo>
                    <a:pt x="80" y="1"/>
                  </a:lnTo>
                  <a:lnTo>
                    <a:pt x="84" y="0"/>
                  </a:lnTo>
                  <a:lnTo>
                    <a:pt x="8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51" name="Freeform 1415"/>
            <p:cNvSpPr>
              <a:spLocks/>
            </p:cNvSpPr>
            <p:nvPr/>
          </p:nvSpPr>
          <p:spPr bwMode="auto">
            <a:xfrm>
              <a:off x="3683" y="2065"/>
              <a:ext cx="29" cy="21"/>
            </a:xfrm>
            <a:custGeom>
              <a:avLst/>
              <a:gdLst>
                <a:gd name="T0" fmla="*/ 0 w 115"/>
                <a:gd name="T1" fmla="*/ 0 h 85"/>
                <a:gd name="T2" fmla="*/ 0 w 115"/>
                <a:gd name="T3" fmla="*/ 0 h 85"/>
                <a:gd name="T4" fmla="*/ 0 w 115"/>
                <a:gd name="T5" fmla="*/ 0 h 85"/>
                <a:gd name="T6" fmla="*/ 0 w 115"/>
                <a:gd name="T7" fmla="*/ 0 h 85"/>
                <a:gd name="T8" fmla="*/ 0 w 115"/>
                <a:gd name="T9" fmla="*/ 0 h 85"/>
                <a:gd name="T10" fmla="*/ 0 w 115"/>
                <a:gd name="T11" fmla="*/ 0 h 85"/>
                <a:gd name="T12" fmla="*/ 0 w 115"/>
                <a:gd name="T13" fmla="*/ 0 h 85"/>
                <a:gd name="T14" fmla="*/ 0 w 115"/>
                <a:gd name="T15" fmla="*/ 0 h 85"/>
                <a:gd name="T16" fmla="*/ 0 w 115"/>
                <a:gd name="T17" fmla="*/ 0 h 85"/>
                <a:gd name="T18" fmla="*/ 0 w 115"/>
                <a:gd name="T19" fmla="*/ 0 h 85"/>
                <a:gd name="T20" fmla="*/ 0 w 115"/>
                <a:gd name="T21" fmla="*/ 0 h 85"/>
                <a:gd name="T22" fmla="*/ 0 w 115"/>
                <a:gd name="T23" fmla="*/ 0 h 85"/>
                <a:gd name="T24" fmla="*/ 0 w 115"/>
                <a:gd name="T25" fmla="*/ 0 h 85"/>
                <a:gd name="T26" fmla="*/ 0 w 115"/>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 h="85">
                  <a:moveTo>
                    <a:pt x="0" y="77"/>
                  </a:moveTo>
                  <a:lnTo>
                    <a:pt x="0" y="59"/>
                  </a:lnTo>
                  <a:lnTo>
                    <a:pt x="6" y="24"/>
                  </a:lnTo>
                  <a:lnTo>
                    <a:pt x="17" y="3"/>
                  </a:lnTo>
                  <a:lnTo>
                    <a:pt x="49" y="0"/>
                  </a:lnTo>
                  <a:lnTo>
                    <a:pt x="96" y="4"/>
                  </a:lnTo>
                  <a:lnTo>
                    <a:pt x="108" y="11"/>
                  </a:lnTo>
                  <a:lnTo>
                    <a:pt x="115" y="31"/>
                  </a:lnTo>
                  <a:lnTo>
                    <a:pt x="113" y="60"/>
                  </a:lnTo>
                  <a:lnTo>
                    <a:pt x="110" y="80"/>
                  </a:lnTo>
                  <a:lnTo>
                    <a:pt x="102" y="85"/>
                  </a:lnTo>
                  <a:lnTo>
                    <a:pt x="20" y="83"/>
                  </a:lnTo>
                  <a:lnTo>
                    <a:pt x="0" y="7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52" name="Freeform 1416"/>
            <p:cNvSpPr>
              <a:spLocks/>
            </p:cNvSpPr>
            <p:nvPr/>
          </p:nvSpPr>
          <p:spPr bwMode="auto">
            <a:xfrm>
              <a:off x="3719" y="2067"/>
              <a:ext cx="42" cy="20"/>
            </a:xfrm>
            <a:custGeom>
              <a:avLst/>
              <a:gdLst>
                <a:gd name="T0" fmla="*/ 0 w 166"/>
                <a:gd name="T1" fmla="*/ 0 h 80"/>
                <a:gd name="T2" fmla="*/ 0 w 166"/>
                <a:gd name="T3" fmla="*/ 0 h 80"/>
                <a:gd name="T4" fmla="*/ 0 w 166"/>
                <a:gd name="T5" fmla="*/ 0 h 80"/>
                <a:gd name="T6" fmla="*/ 0 w 166"/>
                <a:gd name="T7" fmla="*/ 0 h 80"/>
                <a:gd name="T8" fmla="*/ 0 w 166"/>
                <a:gd name="T9" fmla="*/ 0 h 80"/>
                <a:gd name="T10" fmla="*/ 0 w 166"/>
                <a:gd name="T11" fmla="*/ 0 h 80"/>
                <a:gd name="T12" fmla="*/ 0 w 166"/>
                <a:gd name="T13" fmla="*/ 0 h 80"/>
                <a:gd name="T14" fmla="*/ 0 w 166"/>
                <a:gd name="T15" fmla="*/ 0 h 80"/>
                <a:gd name="T16" fmla="*/ 0 w 166"/>
                <a:gd name="T17" fmla="*/ 0 h 80"/>
                <a:gd name="T18" fmla="*/ 0 w 166"/>
                <a:gd name="T19" fmla="*/ 0 h 80"/>
                <a:gd name="T20" fmla="*/ 0 w 166"/>
                <a:gd name="T21" fmla="*/ 0 h 80"/>
                <a:gd name="T22" fmla="*/ 0 w 166"/>
                <a:gd name="T23" fmla="*/ 0 h 80"/>
                <a:gd name="T24" fmla="*/ 0 w 166"/>
                <a:gd name="T25" fmla="*/ 0 h 80"/>
                <a:gd name="T26" fmla="*/ 0 w 16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6" h="80">
                  <a:moveTo>
                    <a:pt x="166" y="30"/>
                  </a:moveTo>
                  <a:lnTo>
                    <a:pt x="163" y="42"/>
                  </a:lnTo>
                  <a:lnTo>
                    <a:pt x="143" y="61"/>
                  </a:lnTo>
                  <a:lnTo>
                    <a:pt x="122" y="78"/>
                  </a:lnTo>
                  <a:lnTo>
                    <a:pt x="8" y="80"/>
                  </a:lnTo>
                  <a:lnTo>
                    <a:pt x="2" y="77"/>
                  </a:lnTo>
                  <a:lnTo>
                    <a:pt x="0" y="56"/>
                  </a:lnTo>
                  <a:lnTo>
                    <a:pt x="3" y="17"/>
                  </a:lnTo>
                  <a:lnTo>
                    <a:pt x="27" y="3"/>
                  </a:lnTo>
                  <a:lnTo>
                    <a:pt x="100" y="0"/>
                  </a:lnTo>
                  <a:lnTo>
                    <a:pt x="131" y="5"/>
                  </a:lnTo>
                  <a:lnTo>
                    <a:pt x="159" y="18"/>
                  </a:lnTo>
                  <a:lnTo>
                    <a:pt x="166" y="3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53" name="Freeform 1417"/>
            <p:cNvSpPr>
              <a:spLocks/>
            </p:cNvSpPr>
            <p:nvPr/>
          </p:nvSpPr>
          <p:spPr bwMode="auto">
            <a:xfrm>
              <a:off x="3738" y="1999"/>
              <a:ext cx="39" cy="65"/>
            </a:xfrm>
            <a:custGeom>
              <a:avLst/>
              <a:gdLst>
                <a:gd name="T0" fmla="*/ 0 w 155"/>
                <a:gd name="T1" fmla="*/ 0 h 261"/>
                <a:gd name="T2" fmla="*/ 0 w 155"/>
                <a:gd name="T3" fmla="*/ 0 h 261"/>
                <a:gd name="T4" fmla="*/ 0 w 155"/>
                <a:gd name="T5" fmla="*/ 0 h 261"/>
                <a:gd name="T6" fmla="*/ 0 w 155"/>
                <a:gd name="T7" fmla="*/ 0 h 261"/>
                <a:gd name="T8" fmla="*/ 0 w 155"/>
                <a:gd name="T9" fmla="*/ 0 h 261"/>
                <a:gd name="T10" fmla="*/ 0 w 155"/>
                <a:gd name="T11" fmla="*/ 0 h 261"/>
                <a:gd name="T12" fmla="*/ 0 w 155"/>
                <a:gd name="T13" fmla="*/ 0 h 261"/>
                <a:gd name="T14" fmla="*/ 0 w 155"/>
                <a:gd name="T15" fmla="*/ 0 h 261"/>
                <a:gd name="T16" fmla="*/ 0 w 155"/>
                <a:gd name="T17" fmla="*/ 0 h 261"/>
                <a:gd name="T18" fmla="*/ 0 w 155"/>
                <a:gd name="T19" fmla="*/ 0 h 261"/>
                <a:gd name="T20" fmla="*/ 0 w 155"/>
                <a:gd name="T21" fmla="*/ 0 h 261"/>
                <a:gd name="T22" fmla="*/ 0 w 155"/>
                <a:gd name="T23" fmla="*/ 0 h 261"/>
                <a:gd name="T24" fmla="*/ 0 w 155"/>
                <a:gd name="T25" fmla="*/ 0 h 261"/>
                <a:gd name="T26" fmla="*/ 0 w 155"/>
                <a:gd name="T27" fmla="*/ 0 h 261"/>
                <a:gd name="T28" fmla="*/ 0 w 155"/>
                <a:gd name="T29" fmla="*/ 0 h 261"/>
                <a:gd name="T30" fmla="*/ 0 w 155"/>
                <a:gd name="T31" fmla="*/ 0 h 261"/>
                <a:gd name="T32" fmla="*/ 0 w 155"/>
                <a:gd name="T33" fmla="*/ 0 h 261"/>
                <a:gd name="T34" fmla="*/ 0 w 155"/>
                <a:gd name="T35" fmla="*/ 0 h 261"/>
                <a:gd name="T36" fmla="*/ 0 w 155"/>
                <a:gd name="T37" fmla="*/ 0 h 261"/>
                <a:gd name="T38" fmla="*/ 0 w 155"/>
                <a:gd name="T39" fmla="*/ 0 h 261"/>
                <a:gd name="T40" fmla="*/ 0 w 155"/>
                <a:gd name="T41" fmla="*/ 0 h 261"/>
                <a:gd name="T42" fmla="*/ 0 w 155"/>
                <a:gd name="T43" fmla="*/ 0 h 261"/>
                <a:gd name="T44" fmla="*/ 0 w 155"/>
                <a:gd name="T45" fmla="*/ 0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61">
                  <a:moveTo>
                    <a:pt x="20" y="0"/>
                  </a:moveTo>
                  <a:lnTo>
                    <a:pt x="63" y="19"/>
                  </a:lnTo>
                  <a:lnTo>
                    <a:pt x="110" y="47"/>
                  </a:lnTo>
                  <a:lnTo>
                    <a:pt x="135" y="59"/>
                  </a:lnTo>
                  <a:lnTo>
                    <a:pt x="145" y="76"/>
                  </a:lnTo>
                  <a:lnTo>
                    <a:pt x="152" y="108"/>
                  </a:lnTo>
                  <a:lnTo>
                    <a:pt x="153" y="169"/>
                  </a:lnTo>
                  <a:lnTo>
                    <a:pt x="155" y="215"/>
                  </a:lnTo>
                  <a:lnTo>
                    <a:pt x="149" y="234"/>
                  </a:lnTo>
                  <a:lnTo>
                    <a:pt x="139" y="253"/>
                  </a:lnTo>
                  <a:lnTo>
                    <a:pt x="125" y="261"/>
                  </a:lnTo>
                  <a:lnTo>
                    <a:pt x="109" y="260"/>
                  </a:lnTo>
                  <a:lnTo>
                    <a:pt x="73" y="252"/>
                  </a:lnTo>
                  <a:lnTo>
                    <a:pt x="19" y="217"/>
                  </a:lnTo>
                  <a:lnTo>
                    <a:pt x="3" y="158"/>
                  </a:lnTo>
                  <a:lnTo>
                    <a:pt x="2" y="102"/>
                  </a:lnTo>
                  <a:lnTo>
                    <a:pt x="0" y="52"/>
                  </a:lnTo>
                  <a:lnTo>
                    <a:pt x="13" y="7"/>
                  </a:lnTo>
                  <a:lnTo>
                    <a:pt x="13" y="5"/>
                  </a:lnTo>
                  <a:lnTo>
                    <a:pt x="14" y="3"/>
                  </a:lnTo>
                  <a:lnTo>
                    <a:pt x="17" y="1"/>
                  </a:lnTo>
                  <a:lnTo>
                    <a:pt x="2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54" name="Freeform 1418"/>
            <p:cNvSpPr>
              <a:spLocks/>
            </p:cNvSpPr>
            <p:nvPr/>
          </p:nvSpPr>
          <p:spPr bwMode="auto">
            <a:xfrm>
              <a:off x="3639" y="2089"/>
              <a:ext cx="7" cy="2"/>
            </a:xfrm>
            <a:custGeom>
              <a:avLst/>
              <a:gdLst>
                <a:gd name="T0" fmla="*/ 0 w 30"/>
                <a:gd name="T1" fmla="*/ 0 h 7"/>
                <a:gd name="T2" fmla="*/ 0 w 30"/>
                <a:gd name="T3" fmla="*/ 0 h 7"/>
                <a:gd name="T4" fmla="*/ 0 w 30"/>
                <a:gd name="T5" fmla="*/ 0 h 7"/>
                <a:gd name="T6" fmla="*/ 0 w 30"/>
                <a:gd name="T7" fmla="*/ 0 h 7"/>
                <a:gd name="T8" fmla="*/ 0 w 30"/>
                <a:gd name="T9" fmla="*/ 0 h 7"/>
                <a:gd name="T10" fmla="*/ 0 w 30"/>
                <a:gd name="T11" fmla="*/ 0 h 7"/>
                <a:gd name="T12" fmla="*/ 0 w 30"/>
                <a:gd name="T13" fmla="*/ 0 h 7"/>
                <a:gd name="T14" fmla="*/ 0 w 30"/>
                <a:gd name="T15" fmla="*/ 0 h 7"/>
                <a:gd name="T16" fmla="*/ 0 w 30"/>
                <a:gd name="T17" fmla="*/ 0 h 7"/>
                <a:gd name="T18" fmla="*/ 0 w 30"/>
                <a:gd name="T19" fmla="*/ 0 h 7"/>
                <a:gd name="T20" fmla="*/ 0 w 30"/>
                <a:gd name="T21" fmla="*/ 0 h 7"/>
                <a:gd name="T22" fmla="*/ 0 w 30"/>
                <a:gd name="T23" fmla="*/ 0 h 7"/>
                <a:gd name="T24" fmla="*/ 0 w 30"/>
                <a:gd name="T25" fmla="*/ 0 h 7"/>
                <a:gd name="T26" fmla="*/ 0 w 30"/>
                <a:gd name="T27" fmla="*/ 0 h 7"/>
                <a:gd name="T28" fmla="*/ 0 w 30"/>
                <a:gd name="T29" fmla="*/ 0 h 7"/>
                <a:gd name="T30" fmla="*/ 0 w 30"/>
                <a:gd name="T31" fmla="*/ 0 h 7"/>
                <a:gd name="T32" fmla="*/ 0 w 30"/>
                <a:gd name="T33" fmla="*/ 0 h 7"/>
                <a:gd name="T34" fmla="*/ 0 w 30"/>
                <a:gd name="T35" fmla="*/ 0 h 7"/>
                <a:gd name="T36" fmla="*/ 0 w 30"/>
                <a:gd name="T37" fmla="*/ 0 h 7"/>
                <a:gd name="T38" fmla="*/ 0 w 30"/>
                <a:gd name="T39" fmla="*/ 0 h 7"/>
                <a:gd name="T40" fmla="*/ 0 w 30"/>
                <a:gd name="T41" fmla="*/ 0 h 7"/>
                <a:gd name="T42" fmla="*/ 0 w 30"/>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7">
                  <a:moveTo>
                    <a:pt x="30" y="4"/>
                  </a:moveTo>
                  <a:lnTo>
                    <a:pt x="25" y="6"/>
                  </a:lnTo>
                  <a:lnTo>
                    <a:pt x="22" y="7"/>
                  </a:lnTo>
                  <a:lnTo>
                    <a:pt x="18" y="7"/>
                  </a:lnTo>
                  <a:lnTo>
                    <a:pt x="14" y="7"/>
                  </a:lnTo>
                  <a:lnTo>
                    <a:pt x="11" y="7"/>
                  </a:lnTo>
                  <a:lnTo>
                    <a:pt x="7" y="7"/>
                  </a:lnTo>
                  <a:lnTo>
                    <a:pt x="4" y="7"/>
                  </a:lnTo>
                  <a:lnTo>
                    <a:pt x="1" y="7"/>
                  </a:lnTo>
                  <a:lnTo>
                    <a:pt x="0" y="5"/>
                  </a:lnTo>
                  <a:lnTo>
                    <a:pt x="2" y="3"/>
                  </a:lnTo>
                  <a:lnTo>
                    <a:pt x="5" y="1"/>
                  </a:lnTo>
                  <a:lnTo>
                    <a:pt x="8" y="0"/>
                  </a:lnTo>
                  <a:lnTo>
                    <a:pt x="12" y="0"/>
                  </a:lnTo>
                  <a:lnTo>
                    <a:pt x="17" y="0"/>
                  </a:lnTo>
                  <a:lnTo>
                    <a:pt x="20" y="0"/>
                  </a:lnTo>
                  <a:lnTo>
                    <a:pt x="24" y="0"/>
                  </a:lnTo>
                  <a:lnTo>
                    <a:pt x="25" y="0"/>
                  </a:lnTo>
                  <a:lnTo>
                    <a:pt x="28" y="0"/>
                  </a:lnTo>
                  <a:lnTo>
                    <a:pt x="30" y="1"/>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55" name="Freeform 1419"/>
            <p:cNvSpPr>
              <a:spLocks/>
            </p:cNvSpPr>
            <p:nvPr/>
          </p:nvSpPr>
          <p:spPr bwMode="auto">
            <a:xfrm>
              <a:off x="3675" y="2055"/>
              <a:ext cx="9" cy="9"/>
            </a:xfrm>
            <a:custGeom>
              <a:avLst/>
              <a:gdLst>
                <a:gd name="T0" fmla="*/ 0 w 35"/>
                <a:gd name="T1" fmla="*/ 0 h 39"/>
                <a:gd name="T2" fmla="*/ 0 w 35"/>
                <a:gd name="T3" fmla="*/ 0 h 39"/>
                <a:gd name="T4" fmla="*/ 0 w 35"/>
                <a:gd name="T5" fmla="*/ 0 h 39"/>
                <a:gd name="T6" fmla="*/ 0 w 35"/>
                <a:gd name="T7" fmla="*/ 0 h 39"/>
                <a:gd name="T8" fmla="*/ 0 w 35"/>
                <a:gd name="T9" fmla="*/ 0 h 39"/>
                <a:gd name="T10" fmla="*/ 0 w 35"/>
                <a:gd name="T11" fmla="*/ 0 h 39"/>
                <a:gd name="T12" fmla="*/ 0 w 35"/>
                <a:gd name="T13" fmla="*/ 0 h 39"/>
                <a:gd name="T14" fmla="*/ 0 w 35"/>
                <a:gd name="T15" fmla="*/ 0 h 39"/>
                <a:gd name="T16" fmla="*/ 0 w 35"/>
                <a:gd name="T17" fmla="*/ 0 h 39"/>
                <a:gd name="T18" fmla="*/ 0 w 35"/>
                <a:gd name="T19" fmla="*/ 0 h 39"/>
                <a:gd name="T20" fmla="*/ 0 w 35"/>
                <a:gd name="T21" fmla="*/ 0 h 39"/>
                <a:gd name="T22" fmla="*/ 0 w 35"/>
                <a:gd name="T23" fmla="*/ 0 h 39"/>
                <a:gd name="T24" fmla="*/ 0 w 35"/>
                <a:gd name="T25" fmla="*/ 0 h 39"/>
                <a:gd name="T26" fmla="*/ 0 w 35"/>
                <a:gd name="T27" fmla="*/ 0 h 39"/>
                <a:gd name="T28" fmla="*/ 0 w 35"/>
                <a:gd name="T29" fmla="*/ 0 h 39"/>
                <a:gd name="T30" fmla="*/ 0 w 35"/>
                <a:gd name="T31" fmla="*/ 0 h 39"/>
                <a:gd name="T32" fmla="*/ 0 w 35"/>
                <a:gd name="T33" fmla="*/ 0 h 39"/>
                <a:gd name="T34" fmla="*/ 0 w 35"/>
                <a:gd name="T35" fmla="*/ 0 h 39"/>
                <a:gd name="T36" fmla="*/ 0 w 35"/>
                <a:gd name="T37" fmla="*/ 0 h 39"/>
                <a:gd name="T38" fmla="*/ 0 w 35"/>
                <a:gd name="T39" fmla="*/ 0 h 39"/>
                <a:gd name="T40" fmla="*/ 0 w 35"/>
                <a:gd name="T41" fmla="*/ 0 h 39"/>
                <a:gd name="T42" fmla="*/ 0 w 35"/>
                <a:gd name="T43" fmla="*/ 0 h 39"/>
                <a:gd name="T44" fmla="*/ 0 w 35"/>
                <a:gd name="T45" fmla="*/ 0 h 39"/>
                <a:gd name="T46" fmla="*/ 0 w 35"/>
                <a:gd name="T47" fmla="*/ 0 h 39"/>
                <a:gd name="T48" fmla="*/ 0 w 35"/>
                <a:gd name="T49" fmla="*/ 0 h 39"/>
                <a:gd name="T50" fmla="*/ 0 w 35"/>
                <a:gd name="T51" fmla="*/ 0 h 39"/>
                <a:gd name="T52" fmla="*/ 0 w 35"/>
                <a:gd name="T53" fmla="*/ 0 h 39"/>
                <a:gd name="T54" fmla="*/ 0 w 35"/>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 h="39">
                  <a:moveTo>
                    <a:pt x="30" y="3"/>
                  </a:moveTo>
                  <a:lnTo>
                    <a:pt x="29" y="4"/>
                  </a:lnTo>
                  <a:lnTo>
                    <a:pt x="26" y="7"/>
                  </a:lnTo>
                  <a:lnTo>
                    <a:pt x="23" y="12"/>
                  </a:lnTo>
                  <a:lnTo>
                    <a:pt x="20" y="17"/>
                  </a:lnTo>
                  <a:lnTo>
                    <a:pt x="16" y="22"/>
                  </a:lnTo>
                  <a:lnTo>
                    <a:pt x="12" y="27"/>
                  </a:lnTo>
                  <a:lnTo>
                    <a:pt x="8" y="30"/>
                  </a:lnTo>
                  <a:lnTo>
                    <a:pt x="6" y="33"/>
                  </a:lnTo>
                  <a:lnTo>
                    <a:pt x="2" y="34"/>
                  </a:lnTo>
                  <a:lnTo>
                    <a:pt x="1" y="36"/>
                  </a:lnTo>
                  <a:lnTo>
                    <a:pt x="0" y="37"/>
                  </a:lnTo>
                  <a:lnTo>
                    <a:pt x="2" y="39"/>
                  </a:lnTo>
                  <a:lnTo>
                    <a:pt x="6" y="39"/>
                  </a:lnTo>
                  <a:lnTo>
                    <a:pt x="8" y="37"/>
                  </a:lnTo>
                  <a:lnTo>
                    <a:pt x="11" y="35"/>
                  </a:lnTo>
                  <a:lnTo>
                    <a:pt x="14" y="33"/>
                  </a:lnTo>
                  <a:lnTo>
                    <a:pt x="18" y="29"/>
                  </a:lnTo>
                  <a:lnTo>
                    <a:pt x="22" y="24"/>
                  </a:lnTo>
                  <a:lnTo>
                    <a:pt x="26" y="19"/>
                  </a:lnTo>
                  <a:lnTo>
                    <a:pt x="30" y="15"/>
                  </a:lnTo>
                  <a:lnTo>
                    <a:pt x="32" y="10"/>
                  </a:lnTo>
                  <a:lnTo>
                    <a:pt x="35" y="7"/>
                  </a:lnTo>
                  <a:lnTo>
                    <a:pt x="35" y="3"/>
                  </a:lnTo>
                  <a:lnTo>
                    <a:pt x="33" y="0"/>
                  </a:lnTo>
                  <a:lnTo>
                    <a:pt x="31" y="0"/>
                  </a:lnTo>
                  <a:lnTo>
                    <a:pt x="3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56" name="Freeform 1420"/>
            <p:cNvSpPr>
              <a:spLocks/>
            </p:cNvSpPr>
            <p:nvPr/>
          </p:nvSpPr>
          <p:spPr bwMode="auto">
            <a:xfrm>
              <a:off x="3677" y="2055"/>
              <a:ext cx="7" cy="6"/>
            </a:xfrm>
            <a:custGeom>
              <a:avLst/>
              <a:gdLst>
                <a:gd name="T0" fmla="*/ 0 w 25"/>
                <a:gd name="T1" fmla="*/ 0 h 22"/>
                <a:gd name="T2" fmla="*/ 0 w 25"/>
                <a:gd name="T3" fmla="*/ 0 h 22"/>
                <a:gd name="T4" fmla="*/ 0 w 25"/>
                <a:gd name="T5" fmla="*/ 0 h 22"/>
                <a:gd name="T6" fmla="*/ 0 w 25"/>
                <a:gd name="T7" fmla="*/ 0 h 22"/>
                <a:gd name="T8" fmla="*/ 0 w 25"/>
                <a:gd name="T9" fmla="*/ 0 h 22"/>
                <a:gd name="T10" fmla="*/ 0 w 25"/>
                <a:gd name="T11" fmla="*/ 0 h 22"/>
                <a:gd name="T12" fmla="*/ 0 w 25"/>
                <a:gd name="T13" fmla="*/ 0 h 22"/>
                <a:gd name="T14" fmla="*/ 0 w 25"/>
                <a:gd name="T15" fmla="*/ 0 h 22"/>
                <a:gd name="T16" fmla="*/ 0 w 25"/>
                <a:gd name="T17" fmla="*/ 0 h 22"/>
                <a:gd name="T18" fmla="*/ 0 w 25"/>
                <a:gd name="T19" fmla="*/ 0 h 22"/>
                <a:gd name="T20" fmla="*/ 0 w 25"/>
                <a:gd name="T21" fmla="*/ 0 h 22"/>
                <a:gd name="T22" fmla="*/ 0 w 25"/>
                <a:gd name="T23" fmla="*/ 0 h 22"/>
                <a:gd name="T24" fmla="*/ 0 w 25"/>
                <a:gd name="T25" fmla="*/ 0 h 22"/>
                <a:gd name="T26" fmla="*/ 0 w 25"/>
                <a:gd name="T27" fmla="*/ 0 h 22"/>
                <a:gd name="T28" fmla="*/ 0 w 25"/>
                <a:gd name="T29" fmla="*/ 0 h 22"/>
                <a:gd name="T30" fmla="*/ 0 w 25"/>
                <a:gd name="T31" fmla="*/ 0 h 22"/>
                <a:gd name="T32" fmla="*/ 0 w 25"/>
                <a:gd name="T33" fmla="*/ 0 h 22"/>
                <a:gd name="T34" fmla="*/ 0 w 25"/>
                <a:gd name="T35" fmla="*/ 0 h 22"/>
                <a:gd name="T36" fmla="*/ 0 w 25"/>
                <a:gd name="T37" fmla="*/ 0 h 22"/>
                <a:gd name="T38" fmla="*/ 0 w 25"/>
                <a:gd name="T39" fmla="*/ 0 h 22"/>
                <a:gd name="T40" fmla="*/ 0 w 25"/>
                <a:gd name="T41" fmla="*/ 0 h 22"/>
                <a:gd name="T42" fmla="*/ 0 w 25"/>
                <a:gd name="T43" fmla="*/ 0 h 22"/>
                <a:gd name="T44" fmla="*/ 0 w 25"/>
                <a:gd name="T45" fmla="*/ 0 h 22"/>
                <a:gd name="T46" fmla="*/ 0 w 25"/>
                <a:gd name="T47" fmla="*/ 0 h 22"/>
                <a:gd name="T48" fmla="*/ 0 w 25"/>
                <a:gd name="T49" fmla="*/ 0 h 22"/>
                <a:gd name="T50" fmla="*/ 0 w 25"/>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 h="22">
                  <a:moveTo>
                    <a:pt x="23" y="22"/>
                  </a:moveTo>
                  <a:lnTo>
                    <a:pt x="22" y="21"/>
                  </a:lnTo>
                  <a:lnTo>
                    <a:pt x="21" y="20"/>
                  </a:lnTo>
                  <a:lnTo>
                    <a:pt x="17" y="16"/>
                  </a:lnTo>
                  <a:lnTo>
                    <a:pt x="15" y="14"/>
                  </a:lnTo>
                  <a:lnTo>
                    <a:pt x="11" y="10"/>
                  </a:lnTo>
                  <a:lnTo>
                    <a:pt x="7" y="8"/>
                  </a:lnTo>
                  <a:lnTo>
                    <a:pt x="5" y="6"/>
                  </a:lnTo>
                  <a:lnTo>
                    <a:pt x="3" y="4"/>
                  </a:lnTo>
                  <a:lnTo>
                    <a:pt x="0" y="2"/>
                  </a:lnTo>
                  <a:lnTo>
                    <a:pt x="0" y="1"/>
                  </a:lnTo>
                  <a:lnTo>
                    <a:pt x="1" y="0"/>
                  </a:lnTo>
                  <a:lnTo>
                    <a:pt x="5" y="0"/>
                  </a:lnTo>
                  <a:lnTo>
                    <a:pt x="6" y="1"/>
                  </a:lnTo>
                  <a:lnTo>
                    <a:pt x="10" y="3"/>
                  </a:lnTo>
                  <a:lnTo>
                    <a:pt x="12" y="4"/>
                  </a:lnTo>
                  <a:lnTo>
                    <a:pt x="15" y="8"/>
                  </a:lnTo>
                  <a:lnTo>
                    <a:pt x="18" y="9"/>
                  </a:lnTo>
                  <a:lnTo>
                    <a:pt x="21" y="13"/>
                  </a:lnTo>
                  <a:lnTo>
                    <a:pt x="23" y="15"/>
                  </a:lnTo>
                  <a:lnTo>
                    <a:pt x="24" y="16"/>
                  </a:lnTo>
                  <a:lnTo>
                    <a:pt x="25" y="20"/>
                  </a:lnTo>
                  <a:lnTo>
                    <a:pt x="25" y="21"/>
                  </a:lnTo>
                  <a:lnTo>
                    <a:pt x="24" y="22"/>
                  </a:lnTo>
                  <a:lnTo>
                    <a:pt x="2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57" name="Freeform 1421"/>
            <p:cNvSpPr>
              <a:spLocks/>
            </p:cNvSpPr>
            <p:nvPr/>
          </p:nvSpPr>
          <p:spPr bwMode="auto">
            <a:xfrm>
              <a:off x="3659" y="2084"/>
              <a:ext cx="8" cy="9"/>
            </a:xfrm>
            <a:custGeom>
              <a:avLst/>
              <a:gdLst>
                <a:gd name="T0" fmla="*/ 0 w 34"/>
                <a:gd name="T1" fmla="*/ 0 h 34"/>
                <a:gd name="T2" fmla="*/ 0 w 34"/>
                <a:gd name="T3" fmla="*/ 0 h 34"/>
                <a:gd name="T4" fmla="*/ 0 w 34"/>
                <a:gd name="T5" fmla="*/ 0 h 34"/>
                <a:gd name="T6" fmla="*/ 0 w 34"/>
                <a:gd name="T7" fmla="*/ 0 h 34"/>
                <a:gd name="T8" fmla="*/ 0 w 34"/>
                <a:gd name="T9" fmla="*/ 0 h 34"/>
                <a:gd name="T10" fmla="*/ 0 w 34"/>
                <a:gd name="T11" fmla="*/ 0 h 34"/>
                <a:gd name="T12" fmla="*/ 0 w 34"/>
                <a:gd name="T13" fmla="*/ 0 h 34"/>
                <a:gd name="T14" fmla="*/ 0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0 h 34"/>
                <a:gd name="T28" fmla="*/ 0 w 34"/>
                <a:gd name="T29" fmla="*/ 0 h 34"/>
                <a:gd name="T30" fmla="*/ 0 w 34"/>
                <a:gd name="T31" fmla="*/ 0 h 34"/>
                <a:gd name="T32" fmla="*/ 0 w 34"/>
                <a:gd name="T33" fmla="*/ 0 h 34"/>
                <a:gd name="T34" fmla="*/ 0 w 34"/>
                <a:gd name="T35" fmla="*/ 0 h 34"/>
                <a:gd name="T36" fmla="*/ 0 w 34"/>
                <a:gd name="T37" fmla="*/ 0 h 34"/>
                <a:gd name="T38" fmla="*/ 0 w 34"/>
                <a:gd name="T39" fmla="*/ 0 h 34"/>
                <a:gd name="T40" fmla="*/ 0 w 34"/>
                <a:gd name="T41" fmla="*/ 0 h 34"/>
                <a:gd name="T42" fmla="*/ 0 w 34"/>
                <a:gd name="T43" fmla="*/ 0 h 34"/>
                <a:gd name="T44" fmla="*/ 0 w 34"/>
                <a:gd name="T45" fmla="*/ 0 h 34"/>
                <a:gd name="T46" fmla="*/ 0 w 34"/>
                <a:gd name="T47" fmla="*/ 0 h 34"/>
                <a:gd name="T48" fmla="*/ 0 w 34"/>
                <a:gd name="T49" fmla="*/ 0 h 34"/>
                <a:gd name="T50" fmla="*/ 0 w 34"/>
                <a:gd name="T51" fmla="*/ 0 h 34"/>
                <a:gd name="T52" fmla="*/ 0 w 34"/>
                <a:gd name="T53" fmla="*/ 0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34">
                  <a:moveTo>
                    <a:pt x="30" y="34"/>
                  </a:moveTo>
                  <a:lnTo>
                    <a:pt x="28" y="32"/>
                  </a:lnTo>
                  <a:lnTo>
                    <a:pt x="25" y="30"/>
                  </a:lnTo>
                  <a:lnTo>
                    <a:pt x="20" y="26"/>
                  </a:lnTo>
                  <a:lnTo>
                    <a:pt x="17" y="22"/>
                  </a:lnTo>
                  <a:lnTo>
                    <a:pt x="11" y="17"/>
                  </a:lnTo>
                  <a:lnTo>
                    <a:pt x="7" y="12"/>
                  </a:lnTo>
                  <a:lnTo>
                    <a:pt x="4" y="8"/>
                  </a:lnTo>
                  <a:lnTo>
                    <a:pt x="1" y="6"/>
                  </a:lnTo>
                  <a:lnTo>
                    <a:pt x="0" y="2"/>
                  </a:lnTo>
                  <a:lnTo>
                    <a:pt x="1" y="0"/>
                  </a:lnTo>
                  <a:lnTo>
                    <a:pt x="4" y="0"/>
                  </a:lnTo>
                  <a:lnTo>
                    <a:pt x="5" y="1"/>
                  </a:lnTo>
                  <a:lnTo>
                    <a:pt x="6" y="2"/>
                  </a:lnTo>
                  <a:lnTo>
                    <a:pt x="8" y="5"/>
                  </a:lnTo>
                  <a:lnTo>
                    <a:pt x="12" y="7"/>
                  </a:lnTo>
                  <a:lnTo>
                    <a:pt x="14" y="11"/>
                  </a:lnTo>
                  <a:lnTo>
                    <a:pt x="18" y="13"/>
                  </a:lnTo>
                  <a:lnTo>
                    <a:pt x="20" y="17"/>
                  </a:lnTo>
                  <a:lnTo>
                    <a:pt x="23" y="19"/>
                  </a:lnTo>
                  <a:lnTo>
                    <a:pt x="25" y="20"/>
                  </a:lnTo>
                  <a:lnTo>
                    <a:pt x="26" y="22"/>
                  </a:lnTo>
                  <a:lnTo>
                    <a:pt x="30" y="24"/>
                  </a:lnTo>
                  <a:lnTo>
                    <a:pt x="32" y="26"/>
                  </a:lnTo>
                  <a:lnTo>
                    <a:pt x="34" y="26"/>
                  </a:lnTo>
                  <a:lnTo>
                    <a:pt x="3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58" name="Freeform 1422"/>
            <p:cNvSpPr>
              <a:spLocks/>
            </p:cNvSpPr>
            <p:nvPr/>
          </p:nvSpPr>
          <p:spPr bwMode="auto">
            <a:xfrm>
              <a:off x="3647" y="2085"/>
              <a:ext cx="11" cy="8"/>
            </a:xfrm>
            <a:custGeom>
              <a:avLst/>
              <a:gdLst>
                <a:gd name="T0" fmla="*/ 0 w 42"/>
                <a:gd name="T1" fmla="*/ 0 h 30"/>
                <a:gd name="T2" fmla="*/ 0 w 42"/>
                <a:gd name="T3" fmla="*/ 0 h 30"/>
                <a:gd name="T4" fmla="*/ 0 w 42"/>
                <a:gd name="T5" fmla="*/ 0 h 30"/>
                <a:gd name="T6" fmla="*/ 0 w 42"/>
                <a:gd name="T7" fmla="*/ 0 h 30"/>
                <a:gd name="T8" fmla="*/ 0 w 42"/>
                <a:gd name="T9" fmla="*/ 0 h 30"/>
                <a:gd name="T10" fmla="*/ 0 w 42"/>
                <a:gd name="T11" fmla="*/ 0 h 30"/>
                <a:gd name="T12" fmla="*/ 0 w 42"/>
                <a:gd name="T13" fmla="*/ 0 h 30"/>
                <a:gd name="T14" fmla="*/ 0 w 42"/>
                <a:gd name="T15" fmla="*/ 0 h 30"/>
                <a:gd name="T16" fmla="*/ 0 w 42"/>
                <a:gd name="T17" fmla="*/ 0 h 30"/>
                <a:gd name="T18" fmla="*/ 0 w 42"/>
                <a:gd name="T19" fmla="*/ 0 h 30"/>
                <a:gd name="T20" fmla="*/ 0 w 42"/>
                <a:gd name="T21" fmla="*/ 0 h 30"/>
                <a:gd name="T22" fmla="*/ 0 w 42"/>
                <a:gd name="T23" fmla="*/ 0 h 30"/>
                <a:gd name="T24" fmla="*/ 0 w 42"/>
                <a:gd name="T25" fmla="*/ 0 h 30"/>
                <a:gd name="T26" fmla="*/ 0 w 42"/>
                <a:gd name="T27" fmla="*/ 0 h 30"/>
                <a:gd name="T28" fmla="*/ 0 w 42"/>
                <a:gd name="T29" fmla="*/ 0 h 30"/>
                <a:gd name="T30" fmla="*/ 0 w 42"/>
                <a:gd name="T31" fmla="*/ 0 h 30"/>
                <a:gd name="T32" fmla="*/ 0 w 42"/>
                <a:gd name="T33" fmla="*/ 0 h 30"/>
                <a:gd name="T34" fmla="*/ 0 w 42"/>
                <a:gd name="T35" fmla="*/ 0 h 30"/>
                <a:gd name="T36" fmla="*/ 0 w 42"/>
                <a:gd name="T37" fmla="*/ 0 h 30"/>
                <a:gd name="T38" fmla="*/ 0 w 42"/>
                <a:gd name="T39" fmla="*/ 0 h 30"/>
                <a:gd name="T40" fmla="*/ 0 w 42"/>
                <a:gd name="T41" fmla="*/ 0 h 30"/>
                <a:gd name="T42" fmla="*/ 0 w 42"/>
                <a:gd name="T43" fmla="*/ 0 h 30"/>
                <a:gd name="T44" fmla="*/ 0 w 42"/>
                <a:gd name="T45" fmla="*/ 0 h 30"/>
                <a:gd name="T46" fmla="*/ 0 w 42"/>
                <a:gd name="T47" fmla="*/ 0 h 30"/>
                <a:gd name="T48" fmla="*/ 0 w 42"/>
                <a:gd name="T49" fmla="*/ 0 h 30"/>
                <a:gd name="T50" fmla="*/ 0 w 42"/>
                <a:gd name="T51" fmla="*/ 0 h 30"/>
                <a:gd name="T52" fmla="*/ 0 w 42"/>
                <a:gd name="T53" fmla="*/ 0 h 30"/>
                <a:gd name="T54" fmla="*/ 0 w 42"/>
                <a:gd name="T55" fmla="*/ 0 h 30"/>
                <a:gd name="T56" fmla="*/ 0 w 42"/>
                <a:gd name="T57" fmla="*/ 0 h 30"/>
                <a:gd name="T58" fmla="*/ 0 w 42"/>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30">
                  <a:moveTo>
                    <a:pt x="40" y="2"/>
                  </a:moveTo>
                  <a:lnTo>
                    <a:pt x="37" y="2"/>
                  </a:lnTo>
                  <a:lnTo>
                    <a:pt x="35" y="4"/>
                  </a:lnTo>
                  <a:lnTo>
                    <a:pt x="30" y="8"/>
                  </a:lnTo>
                  <a:lnTo>
                    <a:pt x="25" y="11"/>
                  </a:lnTo>
                  <a:lnTo>
                    <a:pt x="19" y="15"/>
                  </a:lnTo>
                  <a:lnTo>
                    <a:pt x="15" y="18"/>
                  </a:lnTo>
                  <a:lnTo>
                    <a:pt x="10" y="22"/>
                  </a:lnTo>
                  <a:lnTo>
                    <a:pt x="6" y="24"/>
                  </a:lnTo>
                  <a:lnTo>
                    <a:pt x="3" y="24"/>
                  </a:lnTo>
                  <a:lnTo>
                    <a:pt x="2" y="26"/>
                  </a:lnTo>
                  <a:lnTo>
                    <a:pt x="0" y="27"/>
                  </a:lnTo>
                  <a:lnTo>
                    <a:pt x="0" y="28"/>
                  </a:lnTo>
                  <a:lnTo>
                    <a:pt x="3" y="29"/>
                  </a:lnTo>
                  <a:lnTo>
                    <a:pt x="6" y="30"/>
                  </a:lnTo>
                  <a:lnTo>
                    <a:pt x="8" y="29"/>
                  </a:lnTo>
                  <a:lnTo>
                    <a:pt x="11" y="28"/>
                  </a:lnTo>
                  <a:lnTo>
                    <a:pt x="16" y="26"/>
                  </a:lnTo>
                  <a:lnTo>
                    <a:pt x="21" y="23"/>
                  </a:lnTo>
                  <a:lnTo>
                    <a:pt x="25" y="20"/>
                  </a:lnTo>
                  <a:lnTo>
                    <a:pt x="29" y="18"/>
                  </a:lnTo>
                  <a:lnTo>
                    <a:pt x="33" y="15"/>
                  </a:lnTo>
                  <a:lnTo>
                    <a:pt x="35" y="14"/>
                  </a:lnTo>
                  <a:lnTo>
                    <a:pt x="37" y="11"/>
                  </a:lnTo>
                  <a:lnTo>
                    <a:pt x="40" y="9"/>
                  </a:lnTo>
                  <a:lnTo>
                    <a:pt x="41" y="5"/>
                  </a:lnTo>
                  <a:lnTo>
                    <a:pt x="42" y="3"/>
                  </a:lnTo>
                  <a:lnTo>
                    <a:pt x="42"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59" name="Freeform 1423"/>
            <p:cNvSpPr>
              <a:spLocks/>
            </p:cNvSpPr>
            <p:nvPr/>
          </p:nvSpPr>
          <p:spPr bwMode="auto">
            <a:xfrm>
              <a:off x="3649" y="2086"/>
              <a:ext cx="9" cy="7"/>
            </a:xfrm>
            <a:custGeom>
              <a:avLst/>
              <a:gdLst>
                <a:gd name="T0" fmla="*/ 0 w 32"/>
                <a:gd name="T1" fmla="*/ 0 h 28"/>
                <a:gd name="T2" fmla="*/ 0 w 32"/>
                <a:gd name="T3" fmla="*/ 0 h 28"/>
                <a:gd name="T4" fmla="*/ 0 w 32"/>
                <a:gd name="T5" fmla="*/ 0 h 28"/>
                <a:gd name="T6" fmla="*/ 0 w 32"/>
                <a:gd name="T7" fmla="*/ 0 h 28"/>
                <a:gd name="T8" fmla="*/ 0 w 32"/>
                <a:gd name="T9" fmla="*/ 0 h 28"/>
                <a:gd name="T10" fmla="*/ 0 w 32"/>
                <a:gd name="T11" fmla="*/ 0 h 28"/>
                <a:gd name="T12" fmla="*/ 0 w 32"/>
                <a:gd name="T13" fmla="*/ 0 h 28"/>
                <a:gd name="T14" fmla="*/ 0 w 32"/>
                <a:gd name="T15" fmla="*/ 0 h 28"/>
                <a:gd name="T16" fmla="*/ 0 w 32"/>
                <a:gd name="T17" fmla="*/ 0 h 28"/>
                <a:gd name="T18" fmla="*/ 0 w 32"/>
                <a:gd name="T19" fmla="*/ 0 h 28"/>
                <a:gd name="T20" fmla="*/ 0 w 32"/>
                <a:gd name="T21" fmla="*/ 0 h 28"/>
                <a:gd name="T22" fmla="*/ 0 w 32"/>
                <a:gd name="T23" fmla="*/ 0 h 28"/>
                <a:gd name="T24" fmla="*/ 0 w 32"/>
                <a:gd name="T25" fmla="*/ 0 h 28"/>
                <a:gd name="T26" fmla="*/ 0 w 32"/>
                <a:gd name="T27" fmla="*/ 0 h 28"/>
                <a:gd name="T28" fmla="*/ 0 w 32"/>
                <a:gd name="T29" fmla="*/ 0 h 28"/>
                <a:gd name="T30" fmla="*/ 0 w 32"/>
                <a:gd name="T31" fmla="*/ 0 h 28"/>
                <a:gd name="T32" fmla="*/ 0 w 32"/>
                <a:gd name="T33" fmla="*/ 0 h 28"/>
                <a:gd name="T34" fmla="*/ 0 w 32"/>
                <a:gd name="T35" fmla="*/ 0 h 28"/>
                <a:gd name="T36" fmla="*/ 0 w 32"/>
                <a:gd name="T37" fmla="*/ 0 h 28"/>
                <a:gd name="T38" fmla="*/ 0 w 32"/>
                <a:gd name="T39" fmla="*/ 0 h 28"/>
                <a:gd name="T40" fmla="*/ 0 w 32"/>
                <a:gd name="T41" fmla="*/ 0 h 28"/>
                <a:gd name="T42" fmla="*/ 0 w 32"/>
                <a:gd name="T43" fmla="*/ 0 h 28"/>
                <a:gd name="T44" fmla="*/ 0 w 32"/>
                <a:gd name="T45" fmla="*/ 0 h 28"/>
                <a:gd name="T46" fmla="*/ 0 w 32"/>
                <a:gd name="T47" fmla="*/ 0 h 28"/>
                <a:gd name="T48" fmla="*/ 0 w 32"/>
                <a:gd name="T49" fmla="*/ 0 h 28"/>
                <a:gd name="T50" fmla="*/ 0 w 32"/>
                <a:gd name="T51" fmla="*/ 0 h 28"/>
                <a:gd name="T52" fmla="*/ 0 w 32"/>
                <a:gd name="T53" fmla="*/ 0 h 28"/>
                <a:gd name="T54" fmla="*/ 0 w 32"/>
                <a:gd name="T55" fmla="*/ 0 h 28"/>
                <a:gd name="T56" fmla="*/ 0 w 32"/>
                <a:gd name="T57" fmla="*/ 0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 h="28">
                  <a:moveTo>
                    <a:pt x="6" y="0"/>
                  </a:moveTo>
                  <a:lnTo>
                    <a:pt x="6" y="0"/>
                  </a:lnTo>
                  <a:lnTo>
                    <a:pt x="8" y="3"/>
                  </a:lnTo>
                  <a:lnTo>
                    <a:pt x="11" y="5"/>
                  </a:lnTo>
                  <a:lnTo>
                    <a:pt x="15" y="9"/>
                  </a:lnTo>
                  <a:lnTo>
                    <a:pt x="18" y="12"/>
                  </a:lnTo>
                  <a:lnTo>
                    <a:pt x="21" y="15"/>
                  </a:lnTo>
                  <a:lnTo>
                    <a:pt x="25" y="18"/>
                  </a:lnTo>
                  <a:lnTo>
                    <a:pt x="27" y="19"/>
                  </a:lnTo>
                  <a:lnTo>
                    <a:pt x="30" y="22"/>
                  </a:lnTo>
                  <a:lnTo>
                    <a:pt x="31" y="24"/>
                  </a:lnTo>
                  <a:lnTo>
                    <a:pt x="32" y="24"/>
                  </a:lnTo>
                  <a:lnTo>
                    <a:pt x="32" y="25"/>
                  </a:lnTo>
                  <a:lnTo>
                    <a:pt x="26" y="28"/>
                  </a:lnTo>
                  <a:lnTo>
                    <a:pt x="25" y="27"/>
                  </a:lnTo>
                  <a:lnTo>
                    <a:pt x="23" y="25"/>
                  </a:lnTo>
                  <a:lnTo>
                    <a:pt x="20" y="23"/>
                  </a:lnTo>
                  <a:lnTo>
                    <a:pt x="17" y="19"/>
                  </a:lnTo>
                  <a:lnTo>
                    <a:pt x="13" y="17"/>
                  </a:lnTo>
                  <a:lnTo>
                    <a:pt x="9" y="13"/>
                  </a:lnTo>
                  <a:lnTo>
                    <a:pt x="7" y="11"/>
                  </a:lnTo>
                  <a:lnTo>
                    <a:pt x="6" y="10"/>
                  </a:lnTo>
                  <a:lnTo>
                    <a:pt x="2" y="6"/>
                  </a:lnTo>
                  <a:lnTo>
                    <a:pt x="0" y="3"/>
                  </a:lnTo>
                  <a:lnTo>
                    <a:pt x="0" y="0"/>
                  </a:lnTo>
                  <a:lnTo>
                    <a:pt x="2" y="0"/>
                  </a:lnTo>
                  <a:lnTo>
                    <a:pt x="5"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60" name="Freeform 1424"/>
            <p:cNvSpPr>
              <a:spLocks/>
            </p:cNvSpPr>
            <p:nvPr/>
          </p:nvSpPr>
          <p:spPr bwMode="auto">
            <a:xfrm>
              <a:off x="3660" y="2085"/>
              <a:ext cx="5" cy="4"/>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w 21"/>
                <a:gd name="T29" fmla="*/ 0 h 17"/>
                <a:gd name="T30" fmla="*/ 0 w 21"/>
                <a:gd name="T31" fmla="*/ 0 h 17"/>
                <a:gd name="T32" fmla="*/ 0 w 21"/>
                <a:gd name="T33" fmla="*/ 0 h 17"/>
                <a:gd name="T34" fmla="*/ 0 w 2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17">
                  <a:moveTo>
                    <a:pt x="18" y="2"/>
                  </a:moveTo>
                  <a:lnTo>
                    <a:pt x="15" y="3"/>
                  </a:lnTo>
                  <a:lnTo>
                    <a:pt x="10" y="6"/>
                  </a:lnTo>
                  <a:lnTo>
                    <a:pt x="6" y="10"/>
                  </a:lnTo>
                  <a:lnTo>
                    <a:pt x="2" y="14"/>
                  </a:lnTo>
                  <a:lnTo>
                    <a:pt x="1" y="14"/>
                  </a:lnTo>
                  <a:lnTo>
                    <a:pt x="0" y="16"/>
                  </a:lnTo>
                  <a:lnTo>
                    <a:pt x="1" y="17"/>
                  </a:lnTo>
                  <a:lnTo>
                    <a:pt x="4" y="17"/>
                  </a:lnTo>
                  <a:lnTo>
                    <a:pt x="8" y="15"/>
                  </a:lnTo>
                  <a:lnTo>
                    <a:pt x="13" y="12"/>
                  </a:lnTo>
                  <a:lnTo>
                    <a:pt x="16" y="9"/>
                  </a:lnTo>
                  <a:lnTo>
                    <a:pt x="21" y="5"/>
                  </a:lnTo>
                  <a:lnTo>
                    <a:pt x="21" y="3"/>
                  </a:lnTo>
                  <a:lnTo>
                    <a:pt x="21" y="0"/>
                  </a:lnTo>
                  <a:lnTo>
                    <a:pt x="20"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61" name="Freeform 1425"/>
            <p:cNvSpPr>
              <a:spLocks/>
            </p:cNvSpPr>
            <p:nvPr/>
          </p:nvSpPr>
          <p:spPr bwMode="auto">
            <a:xfrm>
              <a:off x="3620" y="2106"/>
              <a:ext cx="7" cy="10"/>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w 28"/>
                <a:gd name="T11" fmla="*/ 0 h 42"/>
                <a:gd name="T12" fmla="*/ 0 w 28"/>
                <a:gd name="T13" fmla="*/ 0 h 42"/>
                <a:gd name="T14" fmla="*/ 0 w 28"/>
                <a:gd name="T15" fmla="*/ 0 h 42"/>
                <a:gd name="T16" fmla="*/ 0 w 28"/>
                <a:gd name="T17" fmla="*/ 0 h 42"/>
                <a:gd name="T18" fmla="*/ 0 w 28"/>
                <a:gd name="T19" fmla="*/ 0 h 42"/>
                <a:gd name="T20" fmla="*/ 0 w 28"/>
                <a:gd name="T21" fmla="*/ 0 h 42"/>
                <a:gd name="T22" fmla="*/ 0 w 28"/>
                <a:gd name="T23" fmla="*/ 0 h 42"/>
                <a:gd name="T24" fmla="*/ 0 w 28"/>
                <a:gd name="T25" fmla="*/ 0 h 42"/>
                <a:gd name="T26" fmla="*/ 0 w 28"/>
                <a:gd name="T27" fmla="*/ 0 h 42"/>
                <a:gd name="T28" fmla="*/ 0 w 28"/>
                <a:gd name="T29" fmla="*/ 0 h 42"/>
                <a:gd name="T30" fmla="*/ 0 w 28"/>
                <a:gd name="T31" fmla="*/ 0 h 42"/>
                <a:gd name="T32" fmla="*/ 0 w 28"/>
                <a:gd name="T33" fmla="*/ 0 h 42"/>
                <a:gd name="T34" fmla="*/ 0 w 28"/>
                <a:gd name="T35" fmla="*/ 0 h 42"/>
                <a:gd name="T36" fmla="*/ 0 w 28"/>
                <a:gd name="T37" fmla="*/ 0 h 42"/>
                <a:gd name="T38" fmla="*/ 0 w 28"/>
                <a:gd name="T39" fmla="*/ 0 h 42"/>
                <a:gd name="T40" fmla="*/ 0 w 28"/>
                <a:gd name="T41" fmla="*/ 0 h 42"/>
                <a:gd name="T42" fmla="*/ 0 w 28"/>
                <a:gd name="T43" fmla="*/ 0 h 42"/>
                <a:gd name="T44" fmla="*/ 0 w 28"/>
                <a:gd name="T45" fmla="*/ 0 h 42"/>
                <a:gd name="T46" fmla="*/ 0 w 28"/>
                <a:gd name="T47" fmla="*/ 0 h 42"/>
                <a:gd name="T48" fmla="*/ 0 w 28"/>
                <a:gd name="T49" fmla="*/ 0 h 42"/>
                <a:gd name="T50" fmla="*/ 0 w 28"/>
                <a:gd name="T51" fmla="*/ 0 h 42"/>
                <a:gd name="T52" fmla="*/ 0 w 28"/>
                <a:gd name="T53" fmla="*/ 0 h 42"/>
                <a:gd name="T54" fmla="*/ 0 w 28"/>
                <a:gd name="T55" fmla="*/ 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 h="42">
                  <a:moveTo>
                    <a:pt x="27" y="37"/>
                  </a:moveTo>
                  <a:lnTo>
                    <a:pt x="26" y="36"/>
                  </a:lnTo>
                  <a:lnTo>
                    <a:pt x="24" y="32"/>
                  </a:lnTo>
                  <a:lnTo>
                    <a:pt x="20" y="29"/>
                  </a:lnTo>
                  <a:lnTo>
                    <a:pt x="16" y="24"/>
                  </a:lnTo>
                  <a:lnTo>
                    <a:pt x="12" y="19"/>
                  </a:lnTo>
                  <a:lnTo>
                    <a:pt x="9" y="14"/>
                  </a:lnTo>
                  <a:lnTo>
                    <a:pt x="6" y="10"/>
                  </a:lnTo>
                  <a:lnTo>
                    <a:pt x="6" y="6"/>
                  </a:lnTo>
                  <a:lnTo>
                    <a:pt x="3" y="2"/>
                  </a:lnTo>
                  <a:lnTo>
                    <a:pt x="2" y="1"/>
                  </a:lnTo>
                  <a:lnTo>
                    <a:pt x="1" y="0"/>
                  </a:lnTo>
                  <a:lnTo>
                    <a:pt x="1" y="1"/>
                  </a:lnTo>
                  <a:lnTo>
                    <a:pt x="0" y="5"/>
                  </a:lnTo>
                  <a:lnTo>
                    <a:pt x="0" y="10"/>
                  </a:lnTo>
                  <a:lnTo>
                    <a:pt x="1" y="11"/>
                  </a:lnTo>
                  <a:lnTo>
                    <a:pt x="3" y="16"/>
                  </a:lnTo>
                  <a:lnTo>
                    <a:pt x="6" y="19"/>
                  </a:lnTo>
                  <a:lnTo>
                    <a:pt x="9" y="25"/>
                  </a:lnTo>
                  <a:lnTo>
                    <a:pt x="13" y="29"/>
                  </a:lnTo>
                  <a:lnTo>
                    <a:pt x="15" y="34"/>
                  </a:lnTo>
                  <a:lnTo>
                    <a:pt x="19" y="37"/>
                  </a:lnTo>
                  <a:lnTo>
                    <a:pt x="22" y="41"/>
                  </a:lnTo>
                  <a:lnTo>
                    <a:pt x="26" y="42"/>
                  </a:lnTo>
                  <a:lnTo>
                    <a:pt x="28" y="42"/>
                  </a:lnTo>
                  <a:lnTo>
                    <a:pt x="28" y="40"/>
                  </a:lnTo>
                  <a:lnTo>
                    <a:pt x="2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62" name="Freeform 1426"/>
            <p:cNvSpPr>
              <a:spLocks/>
            </p:cNvSpPr>
            <p:nvPr/>
          </p:nvSpPr>
          <p:spPr bwMode="auto">
            <a:xfrm>
              <a:off x="3620" y="2111"/>
              <a:ext cx="8" cy="3"/>
            </a:xfrm>
            <a:custGeom>
              <a:avLst/>
              <a:gdLst>
                <a:gd name="T0" fmla="*/ 0 w 31"/>
                <a:gd name="T1" fmla="*/ 0 h 16"/>
                <a:gd name="T2" fmla="*/ 0 w 31"/>
                <a:gd name="T3" fmla="*/ 0 h 16"/>
                <a:gd name="T4" fmla="*/ 0 w 31"/>
                <a:gd name="T5" fmla="*/ 0 h 16"/>
                <a:gd name="T6" fmla="*/ 0 w 31"/>
                <a:gd name="T7" fmla="*/ 0 h 16"/>
                <a:gd name="T8" fmla="*/ 0 w 31"/>
                <a:gd name="T9" fmla="*/ 0 h 16"/>
                <a:gd name="T10" fmla="*/ 0 w 31"/>
                <a:gd name="T11" fmla="*/ 0 h 16"/>
                <a:gd name="T12" fmla="*/ 0 w 31"/>
                <a:gd name="T13" fmla="*/ 0 h 16"/>
                <a:gd name="T14" fmla="*/ 0 w 31"/>
                <a:gd name="T15" fmla="*/ 0 h 16"/>
                <a:gd name="T16" fmla="*/ 0 w 31"/>
                <a:gd name="T17" fmla="*/ 0 h 16"/>
                <a:gd name="T18" fmla="*/ 0 w 31"/>
                <a:gd name="T19" fmla="*/ 0 h 16"/>
                <a:gd name="T20" fmla="*/ 0 w 31"/>
                <a:gd name="T21" fmla="*/ 0 h 16"/>
                <a:gd name="T22" fmla="*/ 0 w 31"/>
                <a:gd name="T23" fmla="*/ 0 h 16"/>
                <a:gd name="T24" fmla="*/ 0 w 31"/>
                <a:gd name="T25" fmla="*/ 0 h 16"/>
                <a:gd name="T26" fmla="*/ 0 w 31"/>
                <a:gd name="T27" fmla="*/ 0 h 16"/>
                <a:gd name="T28" fmla="*/ 0 w 31"/>
                <a:gd name="T29" fmla="*/ 0 h 16"/>
                <a:gd name="T30" fmla="*/ 0 w 31"/>
                <a:gd name="T31" fmla="*/ 0 h 16"/>
                <a:gd name="T32" fmla="*/ 0 w 31"/>
                <a:gd name="T33" fmla="*/ 0 h 16"/>
                <a:gd name="T34" fmla="*/ 0 w 31"/>
                <a:gd name="T35" fmla="*/ 0 h 16"/>
                <a:gd name="T36" fmla="*/ 0 w 31"/>
                <a:gd name="T37" fmla="*/ 0 h 16"/>
                <a:gd name="T38" fmla="*/ 0 w 31"/>
                <a:gd name="T39" fmla="*/ 0 h 16"/>
                <a:gd name="T40" fmla="*/ 0 w 31"/>
                <a:gd name="T41" fmla="*/ 0 h 16"/>
                <a:gd name="T42" fmla="*/ 0 w 31"/>
                <a:gd name="T43" fmla="*/ 0 h 16"/>
                <a:gd name="T44" fmla="*/ 0 w 31"/>
                <a:gd name="T45" fmla="*/ 0 h 16"/>
                <a:gd name="T46" fmla="*/ 0 w 31"/>
                <a:gd name="T47" fmla="*/ 0 h 16"/>
                <a:gd name="T48" fmla="*/ 0 w 31"/>
                <a:gd name="T49" fmla="*/ 0 h 16"/>
                <a:gd name="T50" fmla="*/ 0 w 31"/>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16">
                  <a:moveTo>
                    <a:pt x="2" y="12"/>
                  </a:moveTo>
                  <a:lnTo>
                    <a:pt x="2" y="11"/>
                  </a:lnTo>
                  <a:lnTo>
                    <a:pt x="4" y="11"/>
                  </a:lnTo>
                  <a:lnTo>
                    <a:pt x="8" y="9"/>
                  </a:lnTo>
                  <a:lnTo>
                    <a:pt x="12" y="7"/>
                  </a:lnTo>
                  <a:lnTo>
                    <a:pt x="15" y="6"/>
                  </a:lnTo>
                  <a:lnTo>
                    <a:pt x="20" y="5"/>
                  </a:lnTo>
                  <a:lnTo>
                    <a:pt x="24" y="3"/>
                  </a:lnTo>
                  <a:lnTo>
                    <a:pt x="26" y="3"/>
                  </a:lnTo>
                  <a:lnTo>
                    <a:pt x="28" y="0"/>
                  </a:lnTo>
                  <a:lnTo>
                    <a:pt x="31" y="1"/>
                  </a:lnTo>
                  <a:lnTo>
                    <a:pt x="31" y="3"/>
                  </a:lnTo>
                  <a:lnTo>
                    <a:pt x="28" y="5"/>
                  </a:lnTo>
                  <a:lnTo>
                    <a:pt x="26" y="6"/>
                  </a:lnTo>
                  <a:lnTo>
                    <a:pt x="25" y="7"/>
                  </a:lnTo>
                  <a:lnTo>
                    <a:pt x="21" y="9"/>
                  </a:lnTo>
                  <a:lnTo>
                    <a:pt x="18" y="11"/>
                  </a:lnTo>
                  <a:lnTo>
                    <a:pt x="14" y="13"/>
                  </a:lnTo>
                  <a:lnTo>
                    <a:pt x="10" y="15"/>
                  </a:lnTo>
                  <a:lnTo>
                    <a:pt x="8" y="16"/>
                  </a:lnTo>
                  <a:lnTo>
                    <a:pt x="6" y="16"/>
                  </a:lnTo>
                  <a:lnTo>
                    <a:pt x="2" y="16"/>
                  </a:lnTo>
                  <a:lnTo>
                    <a:pt x="1" y="15"/>
                  </a:lnTo>
                  <a:lnTo>
                    <a:pt x="0" y="13"/>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63" name="Freeform 1427"/>
            <p:cNvSpPr>
              <a:spLocks/>
            </p:cNvSpPr>
            <p:nvPr/>
          </p:nvSpPr>
          <p:spPr bwMode="auto">
            <a:xfrm>
              <a:off x="3683" y="2095"/>
              <a:ext cx="3" cy="15"/>
            </a:xfrm>
            <a:custGeom>
              <a:avLst/>
              <a:gdLst>
                <a:gd name="T0" fmla="*/ 0 w 12"/>
                <a:gd name="T1" fmla="*/ 0 h 60"/>
                <a:gd name="T2" fmla="*/ 0 w 12"/>
                <a:gd name="T3" fmla="*/ 0 h 60"/>
                <a:gd name="T4" fmla="*/ 0 w 12"/>
                <a:gd name="T5" fmla="*/ 0 h 60"/>
                <a:gd name="T6" fmla="*/ 0 w 12"/>
                <a:gd name="T7" fmla="*/ 0 h 60"/>
                <a:gd name="T8" fmla="*/ 0 w 12"/>
                <a:gd name="T9" fmla="*/ 0 h 60"/>
                <a:gd name="T10" fmla="*/ 0 w 12"/>
                <a:gd name="T11" fmla="*/ 0 h 60"/>
                <a:gd name="T12" fmla="*/ 0 w 12"/>
                <a:gd name="T13" fmla="*/ 0 h 60"/>
                <a:gd name="T14" fmla="*/ 0 w 12"/>
                <a:gd name="T15" fmla="*/ 0 h 60"/>
                <a:gd name="T16" fmla="*/ 0 w 12"/>
                <a:gd name="T17" fmla="*/ 0 h 60"/>
                <a:gd name="T18" fmla="*/ 0 w 12"/>
                <a:gd name="T19" fmla="*/ 0 h 60"/>
                <a:gd name="T20" fmla="*/ 0 w 12"/>
                <a:gd name="T21" fmla="*/ 0 h 60"/>
                <a:gd name="T22" fmla="*/ 0 w 12"/>
                <a:gd name="T23" fmla="*/ 0 h 60"/>
                <a:gd name="T24" fmla="*/ 0 w 12"/>
                <a:gd name="T25" fmla="*/ 0 h 60"/>
                <a:gd name="T26" fmla="*/ 0 w 12"/>
                <a:gd name="T27" fmla="*/ 0 h 60"/>
                <a:gd name="T28" fmla="*/ 0 w 12"/>
                <a:gd name="T29" fmla="*/ 0 h 60"/>
                <a:gd name="T30" fmla="*/ 0 w 12"/>
                <a:gd name="T31" fmla="*/ 0 h 60"/>
                <a:gd name="T32" fmla="*/ 0 w 12"/>
                <a:gd name="T33" fmla="*/ 0 h 60"/>
                <a:gd name="T34" fmla="*/ 0 w 12"/>
                <a:gd name="T35" fmla="*/ 0 h 60"/>
                <a:gd name="T36" fmla="*/ 0 w 12"/>
                <a:gd name="T37" fmla="*/ 0 h 60"/>
                <a:gd name="T38" fmla="*/ 0 w 12"/>
                <a:gd name="T39" fmla="*/ 0 h 60"/>
                <a:gd name="T40" fmla="*/ 0 w 12"/>
                <a:gd name="T41" fmla="*/ 0 h 60"/>
                <a:gd name="T42" fmla="*/ 0 w 12"/>
                <a:gd name="T43" fmla="*/ 0 h 60"/>
                <a:gd name="T44" fmla="*/ 0 w 12"/>
                <a:gd name="T45" fmla="*/ 0 h 60"/>
                <a:gd name="T46" fmla="*/ 0 w 12"/>
                <a:gd name="T47" fmla="*/ 0 h 60"/>
                <a:gd name="T48" fmla="*/ 0 w 12"/>
                <a:gd name="T49" fmla="*/ 0 h 60"/>
                <a:gd name="T50" fmla="*/ 0 w 12"/>
                <a:gd name="T51" fmla="*/ 0 h 60"/>
                <a:gd name="T52" fmla="*/ 0 w 12"/>
                <a:gd name="T53" fmla="*/ 0 h 60"/>
                <a:gd name="T54" fmla="*/ 0 w 12"/>
                <a:gd name="T55" fmla="*/ 0 h 60"/>
                <a:gd name="T56" fmla="*/ 0 w 12"/>
                <a:gd name="T57" fmla="*/ 0 h 60"/>
                <a:gd name="T58" fmla="*/ 0 w 12"/>
                <a:gd name="T59" fmla="*/ 0 h 60"/>
                <a:gd name="T60" fmla="*/ 0 w 12"/>
                <a:gd name="T61" fmla="*/ 0 h 60"/>
                <a:gd name="T62" fmla="*/ 0 w 12"/>
                <a:gd name="T63" fmla="*/ 0 h 60"/>
                <a:gd name="T64" fmla="*/ 0 w 12"/>
                <a:gd name="T65" fmla="*/ 0 h 60"/>
                <a:gd name="T66" fmla="*/ 0 w 12"/>
                <a:gd name="T67" fmla="*/ 0 h 60"/>
                <a:gd name="T68" fmla="*/ 0 w 12"/>
                <a:gd name="T69" fmla="*/ 0 h 60"/>
                <a:gd name="T70" fmla="*/ 0 w 12"/>
                <a:gd name="T71" fmla="*/ 0 h 60"/>
                <a:gd name="T72" fmla="*/ 0 w 12"/>
                <a:gd name="T73" fmla="*/ 0 h 60"/>
                <a:gd name="T74" fmla="*/ 0 w 12"/>
                <a:gd name="T75" fmla="*/ 0 h 60"/>
                <a:gd name="T76" fmla="*/ 0 w 12"/>
                <a:gd name="T77" fmla="*/ 0 h 60"/>
                <a:gd name="T78" fmla="*/ 0 w 12"/>
                <a:gd name="T79" fmla="*/ 0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 h="60">
                  <a:moveTo>
                    <a:pt x="10" y="55"/>
                  </a:moveTo>
                  <a:lnTo>
                    <a:pt x="10" y="58"/>
                  </a:lnTo>
                  <a:lnTo>
                    <a:pt x="8" y="59"/>
                  </a:lnTo>
                  <a:lnTo>
                    <a:pt x="7" y="60"/>
                  </a:lnTo>
                  <a:lnTo>
                    <a:pt x="6" y="60"/>
                  </a:lnTo>
                  <a:lnTo>
                    <a:pt x="5" y="56"/>
                  </a:lnTo>
                  <a:lnTo>
                    <a:pt x="4" y="53"/>
                  </a:lnTo>
                  <a:lnTo>
                    <a:pt x="2" y="48"/>
                  </a:lnTo>
                  <a:lnTo>
                    <a:pt x="1" y="44"/>
                  </a:lnTo>
                  <a:lnTo>
                    <a:pt x="0" y="41"/>
                  </a:lnTo>
                  <a:lnTo>
                    <a:pt x="0" y="37"/>
                  </a:lnTo>
                  <a:lnTo>
                    <a:pt x="0" y="34"/>
                  </a:lnTo>
                  <a:lnTo>
                    <a:pt x="0" y="31"/>
                  </a:lnTo>
                  <a:lnTo>
                    <a:pt x="0" y="29"/>
                  </a:lnTo>
                  <a:lnTo>
                    <a:pt x="0" y="28"/>
                  </a:lnTo>
                  <a:lnTo>
                    <a:pt x="0" y="24"/>
                  </a:lnTo>
                  <a:lnTo>
                    <a:pt x="0" y="22"/>
                  </a:lnTo>
                  <a:lnTo>
                    <a:pt x="0" y="18"/>
                  </a:lnTo>
                  <a:lnTo>
                    <a:pt x="1" y="14"/>
                  </a:lnTo>
                  <a:lnTo>
                    <a:pt x="2" y="10"/>
                  </a:lnTo>
                  <a:lnTo>
                    <a:pt x="4" y="6"/>
                  </a:lnTo>
                  <a:lnTo>
                    <a:pt x="6" y="4"/>
                  </a:lnTo>
                  <a:lnTo>
                    <a:pt x="8" y="0"/>
                  </a:lnTo>
                  <a:lnTo>
                    <a:pt x="11" y="0"/>
                  </a:lnTo>
                  <a:lnTo>
                    <a:pt x="12" y="1"/>
                  </a:lnTo>
                  <a:lnTo>
                    <a:pt x="12" y="4"/>
                  </a:lnTo>
                  <a:lnTo>
                    <a:pt x="12" y="6"/>
                  </a:lnTo>
                  <a:lnTo>
                    <a:pt x="11" y="10"/>
                  </a:lnTo>
                  <a:lnTo>
                    <a:pt x="8" y="14"/>
                  </a:lnTo>
                  <a:lnTo>
                    <a:pt x="7" y="19"/>
                  </a:lnTo>
                  <a:lnTo>
                    <a:pt x="6" y="24"/>
                  </a:lnTo>
                  <a:lnTo>
                    <a:pt x="6" y="29"/>
                  </a:lnTo>
                  <a:lnTo>
                    <a:pt x="6" y="35"/>
                  </a:lnTo>
                  <a:lnTo>
                    <a:pt x="6" y="40"/>
                  </a:lnTo>
                  <a:lnTo>
                    <a:pt x="6" y="44"/>
                  </a:lnTo>
                  <a:lnTo>
                    <a:pt x="7" y="47"/>
                  </a:lnTo>
                  <a:lnTo>
                    <a:pt x="8" y="50"/>
                  </a:lnTo>
                  <a:lnTo>
                    <a:pt x="10" y="53"/>
                  </a:lnTo>
                  <a:lnTo>
                    <a:pt x="1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64" name="Freeform 1428"/>
            <p:cNvSpPr>
              <a:spLocks/>
            </p:cNvSpPr>
            <p:nvPr/>
          </p:nvSpPr>
          <p:spPr bwMode="auto">
            <a:xfrm>
              <a:off x="3678" y="2099"/>
              <a:ext cx="12" cy="4"/>
            </a:xfrm>
            <a:custGeom>
              <a:avLst/>
              <a:gdLst>
                <a:gd name="T0" fmla="*/ 0 w 49"/>
                <a:gd name="T1" fmla="*/ 0 h 13"/>
                <a:gd name="T2" fmla="*/ 0 w 49"/>
                <a:gd name="T3" fmla="*/ 0 h 13"/>
                <a:gd name="T4" fmla="*/ 0 w 49"/>
                <a:gd name="T5" fmla="*/ 0 h 13"/>
                <a:gd name="T6" fmla="*/ 0 w 49"/>
                <a:gd name="T7" fmla="*/ 0 h 13"/>
                <a:gd name="T8" fmla="*/ 0 w 49"/>
                <a:gd name="T9" fmla="*/ 0 h 13"/>
                <a:gd name="T10" fmla="*/ 0 w 49"/>
                <a:gd name="T11" fmla="*/ 0 h 13"/>
                <a:gd name="T12" fmla="*/ 0 w 49"/>
                <a:gd name="T13" fmla="*/ 0 h 13"/>
                <a:gd name="T14" fmla="*/ 0 w 49"/>
                <a:gd name="T15" fmla="*/ 0 h 13"/>
                <a:gd name="T16" fmla="*/ 0 w 49"/>
                <a:gd name="T17" fmla="*/ 0 h 13"/>
                <a:gd name="T18" fmla="*/ 0 w 49"/>
                <a:gd name="T19" fmla="*/ 0 h 13"/>
                <a:gd name="T20" fmla="*/ 0 w 49"/>
                <a:gd name="T21" fmla="*/ 0 h 13"/>
                <a:gd name="T22" fmla="*/ 0 w 49"/>
                <a:gd name="T23" fmla="*/ 0 h 13"/>
                <a:gd name="T24" fmla="*/ 0 w 49"/>
                <a:gd name="T25" fmla="*/ 0 h 13"/>
                <a:gd name="T26" fmla="*/ 0 w 49"/>
                <a:gd name="T27" fmla="*/ 0 h 13"/>
                <a:gd name="T28" fmla="*/ 0 w 49"/>
                <a:gd name="T29" fmla="*/ 0 h 13"/>
                <a:gd name="T30" fmla="*/ 0 w 49"/>
                <a:gd name="T31" fmla="*/ 0 h 13"/>
                <a:gd name="T32" fmla="*/ 0 w 49"/>
                <a:gd name="T33" fmla="*/ 0 h 13"/>
                <a:gd name="T34" fmla="*/ 0 w 49"/>
                <a:gd name="T35" fmla="*/ 0 h 13"/>
                <a:gd name="T36" fmla="*/ 0 w 49"/>
                <a:gd name="T37" fmla="*/ 0 h 13"/>
                <a:gd name="T38" fmla="*/ 0 w 49"/>
                <a:gd name="T39" fmla="*/ 0 h 13"/>
                <a:gd name="T40" fmla="*/ 0 w 49"/>
                <a:gd name="T41" fmla="*/ 0 h 13"/>
                <a:gd name="T42" fmla="*/ 0 w 49"/>
                <a:gd name="T43" fmla="*/ 0 h 13"/>
                <a:gd name="T44" fmla="*/ 0 w 49"/>
                <a:gd name="T45" fmla="*/ 0 h 13"/>
                <a:gd name="T46" fmla="*/ 0 w 49"/>
                <a:gd name="T47" fmla="*/ 0 h 13"/>
                <a:gd name="T48" fmla="*/ 0 w 49"/>
                <a:gd name="T49" fmla="*/ 0 h 13"/>
                <a:gd name="T50" fmla="*/ 0 w 49"/>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13">
                  <a:moveTo>
                    <a:pt x="3" y="0"/>
                  </a:moveTo>
                  <a:lnTo>
                    <a:pt x="8" y="1"/>
                  </a:lnTo>
                  <a:lnTo>
                    <a:pt x="12" y="3"/>
                  </a:lnTo>
                  <a:lnTo>
                    <a:pt x="17" y="5"/>
                  </a:lnTo>
                  <a:lnTo>
                    <a:pt x="22" y="7"/>
                  </a:lnTo>
                  <a:lnTo>
                    <a:pt x="28" y="8"/>
                  </a:lnTo>
                  <a:lnTo>
                    <a:pt x="34" y="8"/>
                  </a:lnTo>
                  <a:lnTo>
                    <a:pt x="39" y="7"/>
                  </a:lnTo>
                  <a:lnTo>
                    <a:pt x="45" y="5"/>
                  </a:lnTo>
                  <a:lnTo>
                    <a:pt x="47" y="3"/>
                  </a:lnTo>
                  <a:lnTo>
                    <a:pt x="49" y="5"/>
                  </a:lnTo>
                  <a:lnTo>
                    <a:pt x="49" y="6"/>
                  </a:lnTo>
                  <a:lnTo>
                    <a:pt x="48" y="8"/>
                  </a:lnTo>
                  <a:lnTo>
                    <a:pt x="42" y="11"/>
                  </a:lnTo>
                  <a:lnTo>
                    <a:pt x="36" y="13"/>
                  </a:lnTo>
                  <a:lnTo>
                    <a:pt x="30" y="13"/>
                  </a:lnTo>
                  <a:lnTo>
                    <a:pt x="25" y="13"/>
                  </a:lnTo>
                  <a:lnTo>
                    <a:pt x="22" y="12"/>
                  </a:lnTo>
                  <a:lnTo>
                    <a:pt x="20" y="11"/>
                  </a:lnTo>
                  <a:lnTo>
                    <a:pt x="16" y="11"/>
                  </a:lnTo>
                  <a:lnTo>
                    <a:pt x="14" y="9"/>
                  </a:lnTo>
                  <a:lnTo>
                    <a:pt x="8" y="8"/>
                  </a:lnTo>
                  <a:lnTo>
                    <a:pt x="3" y="6"/>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65" name="Freeform 1429"/>
            <p:cNvSpPr>
              <a:spLocks/>
            </p:cNvSpPr>
            <p:nvPr/>
          </p:nvSpPr>
          <p:spPr bwMode="auto">
            <a:xfrm>
              <a:off x="3639" y="2080"/>
              <a:ext cx="5"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w 21"/>
                <a:gd name="T33" fmla="*/ 0 h 13"/>
                <a:gd name="T34" fmla="*/ 0 w 21"/>
                <a:gd name="T35" fmla="*/ 0 h 13"/>
                <a:gd name="T36" fmla="*/ 0 w 21"/>
                <a:gd name="T37" fmla="*/ 0 h 13"/>
                <a:gd name="T38" fmla="*/ 0 w 21"/>
                <a:gd name="T39" fmla="*/ 0 h 13"/>
                <a:gd name="T40" fmla="*/ 0 w 21"/>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3">
                  <a:moveTo>
                    <a:pt x="0" y="9"/>
                  </a:moveTo>
                  <a:lnTo>
                    <a:pt x="1" y="7"/>
                  </a:lnTo>
                  <a:lnTo>
                    <a:pt x="3" y="6"/>
                  </a:lnTo>
                  <a:lnTo>
                    <a:pt x="4" y="6"/>
                  </a:lnTo>
                  <a:lnTo>
                    <a:pt x="6" y="5"/>
                  </a:lnTo>
                  <a:lnTo>
                    <a:pt x="9" y="3"/>
                  </a:lnTo>
                  <a:lnTo>
                    <a:pt x="12" y="1"/>
                  </a:lnTo>
                  <a:lnTo>
                    <a:pt x="17" y="0"/>
                  </a:lnTo>
                  <a:lnTo>
                    <a:pt x="19" y="0"/>
                  </a:lnTo>
                  <a:lnTo>
                    <a:pt x="21" y="1"/>
                  </a:lnTo>
                  <a:lnTo>
                    <a:pt x="21" y="3"/>
                  </a:lnTo>
                  <a:lnTo>
                    <a:pt x="19" y="4"/>
                  </a:lnTo>
                  <a:lnTo>
                    <a:pt x="17" y="6"/>
                  </a:lnTo>
                  <a:lnTo>
                    <a:pt x="13" y="6"/>
                  </a:lnTo>
                  <a:lnTo>
                    <a:pt x="11" y="9"/>
                  </a:lnTo>
                  <a:lnTo>
                    <a:pt x="9" y="10"/>
                  </a:lnTo>
                  <a:lnTo>
                    <a:pt x="4" y="11"/>
                  </a:lnTo>
                  <a:lnTo>
                    <a:pt x="1" y="12"/>
                  </a:lnTo>
                  <a:lnTo>
                    <a:pt x="0" y="1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66" name="Freeform 1430"/>
            <p:cNvSpPr>
              <a:spLocks/>
            </p:cNvSpPr>
            <p:nvPr/>
          </p:nvSpPr>
          <p:spPr bwMode="auto">
            <a:xfrm>
              <a:off x="3614" y="2097"/>
              <a:ext cx="3" cy="12"/>
            </a:xfrm>
            <a:custGeom>
              <a:avLst/>
              <a:gdLst>
                <a:gd name="T0" fmla="*/ 0 w 15"/>
                <a:gd name="T1" fmla="*/ 0 h 46"/>
                <a:gd name="T2" fmla="*/ 0 w 15"/>
                <a:gd name="T3" fmla="*/ 0 h 46"/>
                <a:gd name="T4" fmla="*/ 0 w 15"/>
                <a:gd name="T5" fmla="*/ 0 h 46"/>
                <a:gd name="T6" fmla="*/ 0 w 15"/>
                <a:gd name="T7" fmla="*/ 0 h 46"/>
                <a:gd name="T8" fmla="*/ 0 w 15"/>
                <a:gd name="T9" fmla="*/ 0 h 46"/>
                <a:gd name="T10" fmla="*/ 0 w 15"/>
                <a:gd name="T11" fmla="*/ 0 h 46"/>
                <a:gd name="T12" fmla="*/ 0 w 15"/>
                <a:gd name="T13" fmla="*/ 0 h 46"/>
                <a:gd name="T14" fmla="*/ 0 w 15"/>
                <a:gd name="T15" fmla="*/ 0 h 46"/>
                <a:gd name="T16" fmla="*/ 0 w 15"/>
                <a:gd name="T17" fmla="*/ 0 h 46"/>
                <a:gd name="T18" fmla="*/ 0 w 15"/>
                <a:gd name="T19" fmla="*/ 0 h 46"/>
                <a:gd name="T20" fmla="*/ 0 w 15"/>
                <a:gd name="T21" fmla="*/ 0 h 46"/>
                <a:gd name="T22" fmla="*/ 0 w 15"/>
                <a:gd name="T23" fmla="*/ 0 h 46"/>
                <a:gd name="T24" fmla="*/ 0 w 15"/>
                <a:gd name="T25" fmla="*/ 0 h 46"/>
                <a:gd name="T26" fmla="*/ 0 w 15"/>
                <a:gd name="T27" fmla="*/ 0 h 46"/>
                <a:gd name="T28" fmla="*/ 0 w 15"/>
                <a:gd name="T29" fmla="*/ 0 h 46"/>
                <a:gd name="T30" fmla="*/ 0 w 15"/>
                <a:gd name="T31" fmla="*/ 0 h 46"/>
                <a:gd name="T32" fmla="*/ 0 w 15"/>
                <a:gd name="T33" fmla="*/ 0 h 46"/>
                <a:gd name="T34" fmla="*/ 0 w 15"/>
                <a:gd name="T35" fmla="*/ 0 h 46"/>
                <a:gd name="T36" fmla="*/ 0 w 15"/>
                <a:gd name="T37" fmla="*/ 0 h 46"/>
                <a:gd name="T38" fmla="*/ 0 w 15"/>
                <a:gd name="T39" fmla="*/ 0 h 46"/>
                <a:gd name="T40" fmla="*/ 0 w 15"/>
                <a:gd name="T41" fmla="*/ 0 h 46"/>
                <a:gd name="T42" fmla="*/ 0 w 15"/>
                <a:gd name="T43" fmla="*/ 0 h 46"/>
                <a:gd name="T44" fmla="*/ 0 w 15"/>
                <a:gd name="T45" fmla="*/ 0 h 46"/>
                <a:gd name="T46" fmla="*/ 0 w 15"/>
                <a:gd name="T47" fmla="*/ 0 h 46"/>
                <a:gd name="T48" fmla="*/ 0 w 15"/>
                <a:gd name="T49" fmla="*/ 0 h 46"/>
                <a:gd name="T50" fmla="*/ 0 w 15"/>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46">
                  <a:moveTo>
                    <a:pt x="2" y="1"/>
                  </a:moveTo>
                  <a:lnTo>
                    <a:pt x="4" y="0"/>
                  </a:lnTo>
                  <a:lnTo>
                    <a:pt x="6" y="1"/>
                  </a:lnTo>
                  <a:lnTo>
                    <a:pt x="6" y="4"/>
                  </a:lnTo>
                  <a:lnTo>
                    <a:pt x="8" y="9"/>
                  </a:lnTo>
                  <a:lnTo>
                    <a:pt x="9" y="14"/>
                  </a:lnTo>
                  <a:lnTo>
                    <a:pt x="9" y="20"/>
                  </a:lnTo>
                  <a:lnTo>
                    <a:pt x="9" y="25"/>
                  </a:lnTo>
                  <a:lnTo>
                    <a:pt x="10" y="29"/>
                  </a:lnTo>
                  <a:lnTo>
                    <a:pt x="11" y="33"/>
                  </a:lnTo>
                  <a:lnTo>
                    <a:pt x="12" y="38"/>
                  </a:lnTo>
                  <a:lnTo>
                    <a:pt x="12" y="39"/>
                  </a:lnTo>
                  <a:lnTo>
                    <a:pt x="14" y="41"/>
                  </a:lnTo>
                  <a:lnTo>
                    <a:pt x="14" y="43"/>
                  </a:lnTo>
                  <a:lnTo>
                    <a:pt x="15" y="44"/>
                  </a:lnTo>
                  <a:lnTo>
                    <a:pt x="11" y="46"/>
                  </a:lnTo>
                  <a:lnTo>
                    <a:pt x="10" y="44"/>
                  </a:lnTo>
                  <a:lnTo>
                    <a:pt x="6" y="38"/>
                  </a:lnTo>
                  <a:lnTo>
                    <a:pt x="5" y="33"/>
                  </a:lnTo>
                  <a:lnTo>
                    <a:pt x="3" y="27"/>
                  </a:lnTo>
                  <a:lnTo>
                    <a:pt x="3" y="22"/>
                  </a:lnTo>
                  <a:lnTo>
                    <a:pt x="0" y="16"/>
                  </a:lnTo>
                  <a:lnTo>
                    <a:pt x="0" y="11"/>
                  </a:lnTo>
                  <a:lnTo>
                    <a:pt x="0" y="5"/>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67" name="Freeform 1431"/>
            <p:cNvSpPr>
              <a:spLocks/>
            </p:cNvSpPr>
            <p:nvPr/>
          </p:nvSpPr>
          <p:spPr bwMode="auto">
            <a:xfrm>
              <a:off x="3620" y="2098"/>
              <a:ext cx="11" cy="8"/>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w 45"/>
                <a:gd name="T11" fmla="*/ 0 h 32"/>
                <a:gd name="T12" fmla="*/ 0 w 45"/>
                <a:gd name="T13" fmla="*/ 0 h 32"/>
                <a:gd name="T14" fmla="*/ 0 w 45"/>
                <a:gd name="T15" fmla="*/ 0 h 32"/>
                <a:gd name="T16" fmla="*/ 0 w 45"/>
                <a:gd name="T17" fmla="*/ 0 h 32"/>
                <a:gd name="T18" fmla="*/ 0 w 45"/>
                <a:gd name="T19" fmla="*/ 0 h 32"/>
                <a:gd name="T20" fmla="*/ 0 w 45"/>
                <a:gd name="T21" fmla="*/ 0 h 32"/>
                <a:gd name="T22" fmla="*/ 0 w 45"/>
                <a:gd name="T23" fmla="*/ 0 h 32"/>
                <a:gd name="T24" fmla="*/ 0 w 45"/>
                <a:gd name="T25" fmla="*/ 0 h 32"/>
                <a:gd name="T26" fmla="*/ 0 w 45"/>
                <a:gd name="T27" fmla="*/ 0 h 32"/>
                <a:gd name="T28" fmla="*/ 0 w 45"/>
                <a:gd name="T29" fmla="*/ 0 h 32"/>
                <a:gd name="T30" fmla="*/ 0 w 45"/>
                <a:gd name="T31" fmla="*/ 0 h 32"/>
                <a:gd name="T32" fmla="*/ 0 w 45"/>
                <a:gd name="T33" fmla="*/ 0 h 32"/>
                <a:gd name="T34" fmla="*/ 0 w 45"/>
                <a:gd name="T35" fmla="*/ 0 h 32"/>
                <a:gd name="T36" fmla="*/ 0 w 45"/>
                <a:gd name="T37" fmla="*/ 0 h 32"/>
                <a:gd name="T38" fmla="*/ 0 w 45"/>
                <a:gd name="T39" fmla="*/ 0 h 32"/>
                <a:gd name="T40" fmla="*/ 0 w 45"/>
                <a:gd name="T41" fmla="*/ 0 h 32"/>
                <a:gd name="T42" fmla="*/ 0 w 45"/>
                <a:gd name="T43" fmla="*/ 0 h 32"/>
                <a:gd name="T44" fmla="*/ 0 w 45"/>
                <a:gd name="T45" fmla="*/ 0 h 32"/>
                <a:gd name="T46" fmla="*/ 0 w 45"/>
                <a:gd name="T47" fmla="*/ 0 h 32"/>
                <a:gd name="T48" fmla="*/ 0 w 45"/>
                <a:gd name="T49" fmla="*/ 0 h 32"/>
                <a:gd name="T50" fmla="*/ 0 w 45"/>
                <a:gd name="T51" fmla="*/ 0 h 32"/>
                <a:gd name="T52" fmla="*/ 0 w 45"/>
                <a:gd name="T53" fmla="*/ 0 h 32"/>
                <a:gd name="T54" fmla="*/ 0 w 4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 h="32">
                  <a:moveTo>
                    <a:pt x="4" y="1"/>
                  </a:moveTo>
                  <a:lnTo>
                    <a:pt x="8" y="5"/>
                  </a:lnTo>
                  <a:lnTo>
                    <a:pt x="13" y="8"/>
                  </a:lnTo>
                  <a:lnTo>
                    <a:pt x="19" y="11"/>
                  </a:lnTo>
                  <a:lnTo>
                    <a:pt x="25" y="14"/>
                  </a:lnTo>
                  <a:lnTo>
                    <a:pt x="29" y="18"/>
                  </a:lnTo>
                  <a:lnTo>
                    <a:pt x="34" y="21"/>
                  </a:lnTo>
                  <a:lnTo>
                    <a:pt x="40" y="25"/>
                  </a:lnTo>
                  <a:lnTo>
                    <a:pt x="45" y="30"/>
                  </a:lnTo>
                  <a:lnTo>
                    <a:pt x="45" y="32"/>
                  </a:lnTo>
                  <a:lnTo>
                    <a:pt x="40" y="32"/>
                  </a:lnTo>
                  <a:lnTo>
                    <a:pt x="37" y="31"/>
                  </a:lnTo>
                  <a:lnTo>
                    <a:pt x="33" y="29"/>
                  </a:lnTo>
                  <a:lnTo>
                    <a:pt x="29" y="26"/>
                  </a:lnTo>
                  <a:lnTo>
                    <a:pt x="26" y="24"/>
                  </a:lnTo>
                  <a:lnTo>
                    <a:pt x="22" y="21"/>
                  </a:lnTo>
                  <a:lnTo>
                    <a:pt x="19" y="19"/>
                  </a:lnTo>
                  <a:lnTo>
                    <a:pt x="15" y="17"/>
                  </a:lnTo>
                  <a:lnTo>
                    <a:pt x="13" y="15"/>
                  </a:lnTo>
                  <a:lnTo>
                    <a:pt x="10" y="14"/>
                  </a:lnTo>
                  <a:lnTo>
                    <a:pt x="7" y="12"/>
                  </a:lnTo>
                  <a:lnTo>
                    <a:pt x="3" y="9"/>
                  </a:lnTo>
                  <a:lnTo>
                    <a:pt x="1" y="7"/>
                  </a:lnTo>
                  <a:lnTo>
                    <a:pt x="0" y="3"/>
                  </a:lnTo>
                  <a:lnTo>
                    <a:pt x="0" y="1"/>
                  </a:lnTo>
                  <a:lnTo>
                    <a:pt x="1"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68" name="Freeform 1432"/>
            <p:cNvSpPr>
              <a:spLocks/>
            </p:cNvSpPr>
            <p:nvPr/>
          </p:nvSpPr>
          <p:spPr bwMode="auto">
            <a:xfrm>
              <a:off x="3599" y="2110"/>
              <a:ext cx="17" cy="3"/>
            </a:xfrm>
            <a:custGeom>
              <a:avLst/>
              <a:gdLst>
                <a:gd name="T0" fmla="*/ 0 w 66"/>
                <a:gd name="T1" fmla="*/ 0 h 13"/>
                <a:gd name="T2" fmla="*/ 0 w 66"/>
                <a:gd name="T3" fmla="*/ 0 h 13"/>
                <a:gd name="T4" fmla="*/ 0 w 66"/>
                <a:gd name="T5" fmla="*/ 0 h 13"/>
                <a:gd name="T6" fmla="*/ 0 w 66"/>
                <a:gd name="T7" fmla="*/ 0 h 13"/>
                <a:gd name="T8" fmla="*/ 0 w 66"/>
                <a:gd name="T9" fmla="*/ 0 h 13"/>
                <a:gd name="T10" fmla="*/ 0 w 66"/>
                <a:gd name="T11" fmla="*/ 0 h 13"/>
                <a:gd name="T12" fmla="*/ 0 w 66"/>
                <a:gd name="T13" fmla="*/ 0 h 13"/>
                <a:gd name="T14" fmla="*/ 0 w 66"/>
                <a:gd name="T15" fmla="*/ 0 h 13"/>
                <a:gd name="T16" fmla="*/ 0 w 66"/>
                <a:gd name="T17" fmla="*/ 0 h 13"/>
                <a:gd name="T18" fmla="*/ 0 w 66"/>
                <a:gd name="T19" fmla="*/ 0 h 13"/>
                <a:gd name="T20" fmla="*/ 0 w 66"/>
                <a:gd name="T21" fmla="*/ 0 h 13"/>
                <a:gd name="T22" fmla="*/ 0 w 66"/>
                <a:gd name="T23" fmla="*/ 0 h 13"/>
                <a:gd name="T24" fmla="*/ 0 w 66"/>
                <a:gd name="T25" fmla="*/ 0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0 h 13"/>
                <a:gd name="T42" fmla="*/ 0 w 66"/>
                <a:gd name="T43" fmla="*/ 0 h 13"/>
                <a:gd name="T44" fmla="*/ 0 w 66"/>
                <a:gd name="T45" fmla="*/ 0 h 13"/>
                <a:gd name="T46" fmla="*/ 0 w 66"/>
                <a:gd name="T47" fmla="*/ 0 h 13"/>
                <a:gd name="T48" fmla="*/ 0 w 66"/>
                <a:gd name="T49" fmla="*/ 0 h 13"/>
                <a:gd name="T50" fmla="*/ 0 w 66"/>
                <a:gd name="T51" fmla="*/ 0 h 13"/>
                <a:gd name="T52" fmla="*/ 0 w 66"/>
                <a:gd name="T53" fmla="*/ 0 h 13"/>
                <a:gd name="T54" fmla="*/ 0 w 66"/>
                <a:gd name="T55" fmla="*/ 0 h 13"/>
                <a:gd name="T56" fmla="*/ 0 w 66"/>
                <a:gd name="T57" fmla="*/ 0 h 13"/>
                <a:gd name="T58" fmla="*/ 0 w 66"/>
                <a:gd name="T59" fmla="*/ 0 h 13"/>
                <a:gd name="T60" fmla="*/ 0 w 66"/>
                <a:gd name="T61" fmla="*/ 0 h 13"/>
                <a:gd name="T62" fmla="*/ 0 w 66"/>
                <a:gd name="T63" fmla="*/ 0 h 13"/>
                <a:gd name="T64" fmla="*/ 0 w 66"/>
                <a:gd name="T65" fmla="*/ 0 h 13"/>
                <a:gd name="T66" fmla="*/ 0 w 66"/>
                <a:gd name="T67" fmla="*/ 0 h 13"/>
                <a:gd name="T68" fmla="*/ 0 w 66"/>
                <a:gd name="T69" fmla="*/ 0 h 13"/>
                <a:gd name="T70" fmla="*/ 0 w 66"/>
                <a:gd name="T71" fmla="*/ 0 h 13"/>
                <a:gd name="T72" fmla="*/ 0 w 66"/>
                <a:gd name="T73" fmla="*/ 0 h 13"/>
                <a:gd name="T74" fmla="*/ 0 w 66"/>
                <a:gd name="T75" fmla="*/ 0 h 13"/>
                <a:gd name="T76" fmla="*/ 0 w 66"/>
                <a:gd name="T77" fmla="*/ 0 h 13"/>
                <a:gd name="T78" fmla="*/ 0 w 66"/>
                <a:gd name="T79" fmla="*/ 0 h 13"/>
                <a:gd name="T80" fmla="*/ 0 w 66"/>
                <a:gd name="T81" fmla="*/ 0 h 13"/>
                <a:gd name="T82" fmla="*/ 0 w 66"/>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 h="13">
                  <a:moveTo>
                    <a:pt x="6" y="1"/>
                  </a:moveTo>
                  <a:lnTo>
                    <a:pt x="11" y="2"/>
                  </a:lnTo>
                  <a:lnTo>
                    <a:pt x="16" y="3"/>
                  </a:lnTo>
                  <a:lnTo>
                    <a:pt x="18" y="3"/>
                  </a:lnTo>
                  <a:lnTo>
                    <a:pt x="22" y="4"/>
                  </a:lnTo>
                  <a:lnTo>
                    <a:pt x="25" y="4"/>
                  </a:lnTo>
                  <a:lnTo>
                    <a:pt x="30" y="6"/>
                  </a:lnTo>
                  <a:lnTo>
                    <a:pt x="32" y="6"/>
                  </a:lnTo>
                  <a:lnTo>
                    <a:pt x="37" y="6"/>
                  </a:lnTo>
                  <a:lnTo>
                    <a:pt x="41" y="6"/>
                  </a:lnTo>
                  <a:lnTo>
                    <a:pt x="45" y="7"/>
                  </a:lnTo>
                  <a:lnTo>
                    <a:pt x="49" y="7"/>
                  </a:lnTo>
                  <a:lnTo>
                    <a:pt x="53" y="7"/>
                  </a:lnTo>
                  <a:lnTo>
                    <a:pt x="57" y="6"/>
                  </a:lnTo>
                  <a:lnTo>
                    <a:pt x="61" y="6"/>
                  </a:lnTo>
                  <a:lnTo>
                    <a:pt x="65" y="6"/>
                  </a:lnTo>
                  <a:lnTo>
                    <a:pt x="66" y="6"/>
                  </a:lnTo>
                  <a:lnTo>
                    <a:pt x="66" y="8"/>
                  </a:lnTo>
                  <a:lnTo>
                    <a:pt x="65" y="9"/>
                  </a:lnTo>
                  <a:lnTo>
                    <a:pt x="61" y="10"/>
                  </a:lnTo>
                  <a:lnTo>
                    <a:pt x="57" y="10"/>
                  </a:lnTo>
                  <a:lnTo>
                    <a:pt x="53" y="12"/>
                  </a:lnTo>
                  <a:lnTo>
                    <a:pt x="50" y="13"/>
                  </a:lnTo>
                  <a:lnTo>
                    <a:pt x="47" y="13"/>
                  </a:lnTo>
                  <a:lnTo>
                    <a:pt x="42" y="13"/>
                  </a:lnTo>
                  <a:lnTo>
                    <a:pt x="38" y="13"/>
                  </a:lnTo>
                  <a:lnTo>
                    <a:pt x="36" y="13"/>
                  </a:lnTo>
                  <a:lnTo>
                    <a:pt x="32" y="12"/>
                  </a:lnTo>
                  <a:lnTo>
                    <a:pt x="27" y="12"/>
                  </a:lnTo>
                  <a:lnTo>
                    <a:pt x="24" y="10"/>
                  </a:lnTo>
                  <a:lnTo>
                    <a:pt x="22" y="10"/>
                  </a:lnTo>
                  <a:lnTo>
                    <a:pt x="17" y="9"/>
                  </a:lnTo>
                  <a:lnTo>
                    <a:pt x="13" y="8"/>
                  </a:lnTo>
                  <a:lnTo>
                    <a:pt x="10" y="7"/>
                  </a:lnTo>
                  <a:lnTo>
                    <a:pt x="6" y="6"/>
                  </a:lnTo>
                  <a:lnTo>
                    <a:pt x="2" y="4"/>
                  </a:lnTo>
                  <a:lnTo>
                    <a:pt x="0" y="2"/>
                  </a:lnTo>
                  <a:lnTo>
                    <a:pt x="0" y="0"/>
                  </a:lnTo>
                  <a:lnTo>
                    <a:pt x="1" y="0"/>
                  </a:lnTo>
                  <a:lnTo>
                    <a:pt x="2"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69" name="Freeform 1433"/>
            <p:cNvSpPr>
              <a:spLocks/>
            </p:cNvSpPr>
            <p:nvPr/>
          </p:nvSpPr>
          <p:spPr bwMode="auto">
            <a:xfrm>
              <a:off x="3625" y="2091"/>
              <a:ext cx="16" cy="6"/>
            </a:xfrm>
            <a:custGeom>
              <a:avLst/>
              <a:gdLst>
                <a:gd name="T0" fmla="*/ 0 w 64"/>
                <a:gd name="T1" fmla="*/ 0 h 21"/>
                <a:gd name="T2" fmla="*/ 0 w 64"/>
                <a:gd name="T3" fmla="*/ 0 h 21"/>
                <a:gd name="T4" fmla="*/ 0 w 64"/>
                <a:gd name="T5" fmla="*/ 0 h 21"/>
                <a:gd name="T6" fmla="*/ 0 w 64"/>
                <a:gd name="T7" fmla="*/ 0 h 21"/>
                <a:gd name="T8" fmla="*/ 0 w 64"/>
                <a:gd name="T9" fmla="*/ 0 h 21"/>
                <a:gd name="T10" fmla="*/ 0 w 64"/>
                <a:gd name="T11" fmla="*/ 0 h 21"/>
                <a:gd name="T12" fmla="*/ 0 w 64"/>
                <a:gd name="T13" fmla="*/ 0 h 21"/>
                <a:gd name="T14" fmla="*/ 0 w 64"/>
                <a:gd name="T15" fmla="*/ 0 h 21"/>
                <a:gd name="T16" fmla="*/ 0 w 64"/>
                <a:gd name="T17" fmla="*/ 0 h 21"/>
                <a:gd name="T18" fmla="*/ 0 w 64"/>
                <a:gd name="T19" fmla="*/ 0 h 21"/>
                <a:gd name="T20" fmla="*/ 0 w 64"/>
                <a:gd name="T21" fmla="*/ 0 h 21"/>
                <a:gd name="T22" fmla="*/ 0 w 64"/>
                <a:gd name="T23" fmla="*/ 0 h 21"/>
                <a:gd name="T24" fmla="*/ 0 w 64"/>
                <a:gd name="T25" fmla="*/ 0 h 21"/>
                <a:gd name="T26" fmla="*/ 0 w 64"/>
                <a:gd name="T27" fmla="*/ 0 h 21"/>
                <a:gd name="T28" fmla="*/ 0 w 64"/>
                <a:gd name="T29" fmla="*/ 0 h 21"/>
                <a:gd name="T30" fmla="*/ 0 w 64"/>
                <a:gd name="T31" fmla="*/ 0 h 21"/>
                <a:gd name="T32" fmla="*/ 0 w 64"/>
                <a:gd name="T33" fmla="*/ 0 h 21"/>
                <a:gd name="T34" fmla="*/ 0 w 64"/>
                <a:gd name="T35" fmla="*/ 0 h 21"/>
                <a:gd name="T36" fmla="*/ 0 w 64"/>
                <a:gd name="T37" fmla="*/ 0 h 21"/>
                <a:gd name="T38" fmla="*/ 0 w 64"/>
                <a:gd name="T39" fmla="*/ 0 h 21"/>
                <a:gd name="T40" fmla="*/ 0 w 64"/>
                <a:gd name="T41" fmla="*/ 0 h 21"/>
                <a:gd name="T42" fmla="*/ 0 w 64"/>
                <a:gd name="T43" fmla="*/ 0 h 21"/>
                <a:gd name="T44" fmla="*/ 0 w 64"/>
                <a:gd name="T45" fmla="*/ 0 h 21"/>
                <a:gd name="T46" fmla="*/ 0 w 64"/>
                <a:gd name="T47" fmla="*/ 0 h 21"/>
                <a:gd name="T48" fmla="*/ 0 w 64"/>
                <a:gd name="T49" fmla="*/ 0 h 21"/>
                <a:gd name="T50" fmla="*/ 0 w 64"/>
                <a:gd name="T51" fmla="*/ 0 h 21"/>
                <a:gd name="T52" fmla="*/ 0 w 64"/>
                <a:gd name="T53" fmla="*/ 0 h 21"/>
                <a:gd name="T54" fmla="*/ 0 w 64"/>
                <a:gd name="T55" fmla="*/ 0 h 21"/>
                <a:gd name="T56" fmla="*/ 0 w 64"/>
                <a:gd name="T57" fmla="*/ 0 h 21"/>
                <a:gd name="T58" fmla="*/ 0 w 64"/>
                <a:gd name="T59" fmla="*/ 0 h 21"/>
                <a:gd name="T60" fmla="*/ 0 w 64"/>
                <a:gd name="T61" fmla="*/ 0 h 21"/>
                <a:gd name="T62" fmla="*/ 0 w 64"/>
                <a:gd name="T63" fmla="*/ 0 h 21"/>
                <a:gd name="T64" fmla="*/ 0 w 64"/>
                <a:gd name="T65" fmla="*/ 0 h 21"/>
                <a:gd name="T66" fmla="*/ 0 w 64"/>
                <a:gd name="T67" fmla="*/ 0 h 21"/>
                <a:gd name="T68" fmla="*/ 0 w 64"/>
                <a:gd name="T69" fmla="*/ 0 h 21"/>
                <a:gd name="T70" fmla="*/ 0 w 64"/>
                <a:gd name="T71" fmla="*/ 0 h 21"/>
                <a:gd name="T72" fmla="*/ 0 w 64"/>
                <a:gd name="T73" fmla="*/ 0 h 21"/>
                <a:gd name="T74" fmla="*/ 0 w 64"/>
                <a:gd name="T75" fmla="*/ 0 h 21"/>
                <a:gd name="T76" fmla="*/ 0 w 64"/>
                <a:gd name="T77" fmla="*/ 0 h 21"/>
                <a:gd name="T78" fmla="*/ 0 w 64"/>
                <a:gd name="T79" fmla="*/ 0 h 21"/>
                <a:gd name="T80" fmla="*/ 0 w 64"/>
                <a:gd name="T81" fmla="*/ 0 h 21"/>
                <a:gd name="T82" fmla="*/ 0 w 64"/>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21">
                  <a:moveTo>
                    <a:pt x="3" y="0"/>
                  </a:moveTo>
                  <a:lnTo>
                    <a:pt x="7" y="1"/>
                  </a:lnTo>
                  <a:lnTo>
                    <a:pt x="11" y="3"/>
                  </a:lnTo>
                  <a:lnTo>
                    <a:pt x="14" y="3"/>
                  </a:lnTo>
                  <a:lnTo>
                    <a:pt x="18" y="6"/>
                  </a:lnTo>
                  <a:lnTo>
                    <a:pt x="21" y="7"/>
                  </a:lnTo>
                  <a:lnTo>
                    <a:pt x="25" y="8"/>
                  </a:lnTo>
                  <a:lnTo>
                    <a:pt x="29" y="9"/>
                  </a:lnTo>
                  <a:lnTo>
                    <a:pt x="32" y="10"/>
                  </a:lnTo>
                  <a:lnTo>
                    <a:pt x="36" y="12"/>
                  </a:lnTo>
                  <a:lnTo>
                    <a:pt x="39" y="13"/>
                  </a:lnTo>
                  <a:lnTo>
                    <a:pt x="43" y="13"/>
                  </a:lnTo>
                  <a:lnTo>
                    <a:pt x="46" y="14"/>
                  </a:lnTo>
                  <a:lnTo>
                    <a:pt x="50" y="14"/>
                  </a:lnTo>
                  <a:lnTo>
                    <a:pt x="54" y="15"/>
                  </a:lnTo>
                  <a:lnTo>
                    <a:pt x="57" y="15"/>
                  </a:lnTo>
                  <a:lnTo>
                    <a:pt x="62" y="15"/>
                  </a:lnTo>
                  <a:lnTo>
                    <a:pt x="63" y="15"/>
                  </a:lnTo>
                  <a:lnTo>
                    <a:pt x="64" y="18"/>
                  </a:lnTo>
                  <a:lnTo>
                    <a:pt x="63" y="19"/>
                  </a:lnTo>
                  <a:lnTo>
                    <a:pt x="61" y="21"/>
                  </a:lnTo>
                  <a:lnTo>
                    <a:pt x="56" y="20"/>
                  </a:lnTo>
                  <a:lnTo>
                    <a:pt x="54" y="20"/>
                  </a:lnTo>
                  <a:lnTo>
                    <a:pt x="49" y="20"/>
                  </a:lnTo>
                  <a:lnTo>
                    <a:pt x="45" y="20"/>
                  </a:lnTo>
                  <a:lnTo>
                    <a:pt x="42" y="19"/>
                  </a:lnTo>
                  <a:lnTo>
                    <a:pt x="38" y="19"/>
                  </a:lnTo>
                  <a:lnTo>
                    <a:pt x="35" y="18"/>
                  </a:lnTo>
                  <a:lnTo>
                    <a:pt x="31" y="18"/>
                  </a:lnTo>
                  <a:lnTo>
                    <a:pt x="27" y="16"/>
                  </a:lnTo>
                  <a:lnTo>
                    <a:pt x="24" y="15"/>
                  </a:lnTo>
                  <a:lnTo>
                    <a:pt x="20" y="14"/>
                  </a:lnTo>
                  <a:lnTo>
                    <a:pt x="17" y="13"/>
                  </a:lnTo>
                  <a:lnTo>
                    <a:pt x="13" y="10"/>
                  </a:lnTo>
                  <a:lnTo>
                    <a:pt x="9" y="9"/>
                  </a:lnTo>
                  <a:lnTo>
                    <a:pt x="6" y="8"/>
                  </a:lnTo>
                  <a:lnTo>
                    <a:pt x="2" y="6"/>
                  </a:lnTo>
                  <a:lnTo>
                    <a:pt x="0" y="3"/>
                  </a:lnTo>
                  <a:lnTo>
                    <a:pt x="1" y="2"/>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70" name="Freeform 1434"/>
            <p:cNvSpPr>
              <a:spLocks/>
            </p:cNvSpPr>
            <p:nvPr/>
          </p:nvSpPr>
          <p:spPr bwMode="auto">
            <a:xfrm>
              <a:off x="3625" y="2095"/>
              <a:ext cx="2" cy="13"/>
            </a:xfrm>
            <a:custGeom>
              <a:avLst/>
              <a:gdLst>
                <a:gd name="T0" fmla="*/ 0 w 10"/>
                <a:gd name="T1" fmla="*/ 0 h 55"/>
                <a:gd name="T2" fmla="*/ 0 w 10"/>
                <a:gd name="T3" fmla="*/ 0 h 55"/>
                <a:gd name="T4" fmla="*/ 0 w 10"/>
                <a:gd name="T5" fmla="*/ 0 h 55"/>
                <a:gd name="T6" fmla="*/ 0 w 10"/>
                <a:gd name="T7" fmla="*/ 0 h 55"/>
                <a:gd name="T8" fmla="*/ 0 w 10"/>
                <a:gd name="T9" fmla="*/ 0 h 55"/>
                <a:gd name="T10" fmla="*/ 0 w 10"/>
                <a:gd name="T11" fmla="*/ 0 h 55"/>
                <a:gd name="T12" fmla="*/ 0 w 10"/>
                <a:gd name="T13" fmla="*/ 0 h 55"/>
                <a:gd name="T14" fmla="*/ 0 w 10"/>
                <a:gd name="T15" fmla="*/ 0 h 55"/>
                <a:gd name="T16" fmla="*/ 0 w 10"/>
                <a:gd name="T17" fmla="*/ 0 h 55"/>
                <a:gd name="T18" fmla="*/ 0 w 10"/>
                <a:gd name="T19" fmla="*/ 0 h 55"/>
                <a:gd name="T20" fmla="*/ 0 w 10"/>
                <a:gd name="T21" fmla="*/ 0 h 55"/>
                <a:gd name="T22" fmla="*/ 0 w 10"/>
                <a:gd name="T23" fmla="*/ 0 h 55"/>
                <a:gd name="T24" fmla="*/ 0 w 10"/>
                <a:gd name="T25" fmla="*/ 0 h 55"/>
                <a:gd name="T26" fmla="*/ 0 w 10"/>
                <a:gd name="T27" fmla="*/ 0 h 55"/>
                <a:gd name="T28" fmla="*/ 0 w 10"/>
                <a:gd name="T29" fmla="*/ 0 h 55"/>
                <a:gd name="T30" fmla="*/ 0 w 10"/>
                <a:gd name="T31" fmla="*/ 0 h 55"/>
                <a:gd name="T32" fmla="*/ 0 w 10"/>
                <a:gd name="T33" fmla="*/ 0 h 55"/>
                <a:gd name="T34" fmla="*/ 0 w 10"/>
                <a:gd name="T35" fmla="*/ 0 h 55"/>
                <a:gd name="T36" fmla="*/ 0 w 10"/>
                <a:gd name="T37" fmla="*/ 0 h 55"/>
                <a:gd name="T38" fmla="*/ 0 w 10"/>
                <a:gd name="T39" fmla="*/ 0 h 55"/>
                <a:gd name="T40" fmla="*/ 0 w 10"/>
                <a:gd name="T41" fmla="*/ 0 h 55"/>
                <a:gd name="T42" fmla="*/ 0 w 10"/>
                <a:gd name="T43" fmla="*/ 0 h 55"/>
                <a:gd name="T44" fmla="*/ 0 w 10"/>
                <a:gd name="T45" fmla="*/ 0 h 55"/>
                <a:gd name="T46" fmla="*/ 0 w 10"/>
                <a:gd name="T47" fmla="*/ 0 h 55"/>
                <a:gd name="T48" fmla="*/ 0 w 10"/>
                <a:gd name="T49" fmla="*/ 0 h 55"/>
                <a:gd name="T50" fmla="*/ 0 w 10"/>
                <a:gd name="T51" fmla="*/ 0 h 55"/>
                <a:gd name="T52" fmla="*/ 0 w 10"/>
                <a:gd name="T53" fmla="*/ 0 h 55"/>
                <a:gd name="T54" fmla="*/ 0 w 10"/>
                <a:gd name="T55" fmla="*/ 0 h 55"/>
                <a:gd name="T56" fmla="*/ 0 w 10"/>
                <a:gd name="T57" fmla="*/ 0 h 55"/>
                <a:gd name="T58" fmla="*/ 0 w 10"/>
                <a:gd name="T59" fmla="*/ 0 h 55"/>
                <a:gd name="T60" fmla="*/ 0 w 10"/>
                <a:gd name="T61" fmla="*/ 0 h 55"/>
                <a:gd name="T62" fmla="*/ 0 w 10"/>
                <a:gd name="T63" fmla="*/ 0 h 55"/>
                <a:gd name="T64" fmla="*/ 0 w 10"/>
                <a:gd name="T65" fmla="*/ 0 h 55"/>
                <a:gd name="T66" fmla="*/ 0 w 10"/>
                <a:gd name="T67" fmla="*/ 0 h 55"/>
                <a:gd name="T68" fmla="*/ 0 w 10"/>
                <a:gd name="T69" fmla="*/ 0 h 55"/>
                <a:gd name="T70" fmla="*/ 0 w 10"/>
                <a:gd name="T71" fmla="*/ 0 h 55"/>
                <a:gd name="T72" fmla="*/ 0 w 10"/>
                <a:gd name="T73" fmla="*/ 0 h 55"/>
                <a:gd name="T74" fmla="*/ 0 w 10"/>
                <a:gd name="T75" fmla="*/ 0 h 55"/>
                <a:gd name="T76" fmla="*/ 0 w 10"/>
                <a:gd name="T77" fmla="*/ 0 h 55"/>
                <a:gd name="T78" fmla="*/ 0 w 10"/>
                <a:gd name="T79" fmla="*/ 0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 h="55">
                  <a:moveTo>
                    <a:pt x="0" y="1"/>
                  </a:moveTo>
                  <a:lnTo>
                    <a:pt x="3" y="0"/>
                  </a:lnTo>
                  <a:lnTo>
                    <a:pt x="6" y="2"/>
                  </a:lnTo>
                  <a:lnTo>
                    <a:pt x="7" y="7"/>
                  </a:lnTo>
                  <a:lnTo>
                    <a:pt x="8" y="13"/>
                  </a:lnTo>
                  <a:lnTo>
                    <a:pt x="9" y="16"/>
                  </a:lnTo>
                  <a:lnTo>
                    <a:pt x="9" y="19"/>
                  </a:lnTo>
                  <a:lnTo>
                    <a:pt x="10" y="22"/>
                  </a:lnTo>
                  <a:lnTo>
                    <a:pt x="10" y="26"/>
                  </a:lnTo>
                  <a:lnTo>
                    <a:pt x="10" y="28"/>
                  </a:lnTo>
                  <a:lnTo>
                    <a:pt x="10" y="32"/>
                  </a:lnTo>
                  <a:lnTo>
                    <a:pt x="10" y="36"/>
                  </a:lnTo>
                  <a:lnTo>
                    <a:pt x="10" y="38"/>
                  </a:lnTo>
                  <a:lnTo>
                    <a:pt x="10" y="42"/>
                  </a:lnTo>
                  <a:lnTo>
                    <a:pt x="10" y="44"/>
                  </a:lnTo>
                  <a:lnTo>
                    <a:pt x="9" y="48"/>
                  </a:lnTo>
                  <a:lnTo>
                    <a:pt x="9" y="50"/>
                  </a:lnTo>
                  <a:lnTo>
                    <a:pt x="8" y="54"/>
                  </a:lnTo>
                  <a:lnTo>
                    <a:pt x="6" y="55"/>
                  </a:lnTo>
                  <a:lnTo>
                    <a:pt x="3" y="55"/>
                  </a:lnTo>
                  <a:lnTo>
                    <a:pt x="3" y="54"/>
                  </a:lnTo>
                  <a:lnTo>
                    <a:pt x="3" y="51"/>
                  </a:lnTo>
                  <a:lnTo>
                    <a:pt x="3" y="49"/>
                  </a:lnTo>
                  <a:lnTo>
                    <a:pt x="3" y="45"/>
                  </a:lnTo>
                  <a:lnTo>
                    <a:pt x="3" y="43"/>
                  </a:lnTo>
                  <a:lnTo>
                    <a:pt x="3" y="39"/>
                  </a:lnTo>
                  <a:lnTo>
                    <a:pt x="4" y="37"/>
                  </a:lnTo>
                  <a:lnTo>
                    <a:pt x="3" y="33"/>
                  </a:lnTo>
                  <a:lnTo>
                    <a:pt x="3" y="31"/>
                  </a:lnTo>
                  <a:lnTo>
                    <a:pt x="3" y="27"/>
                  </a:lnTo>
                  <a:lnTo>
                    <a:pt x="3" y="25"/>
                  </a:lnTo>
                  <a:lnTo>
                    <a:pt x="3" y="22"/>
                  </a:lnTo>
                  <a:lnTo>
                    <a:pt x="3" y="19"/>
                  </a:lnTo>
                  <a:lnTo>
                    <a:pt x="2" y="16"/>
                  </a:lnTo>
                  <a:lnTo>
                    <a:pt x="2" y="13"/>
                  </a:lnTo>
                  <a:lnTo>
                    <a:pt x="1" y="11"/>
                  </a:lnTo>
                  <a:lnTo>
                    <a:pt x="1" y="7"/>
                  </a:lnTo>
                  <a:lnTo>
                    <a:pt x="0" y="5"/>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71" name="Freeform 1435"/>
            <p:cNvSpPr>
              <a:spLocks/>
            </p:cNvSpPr>
            <p:nvPr/>
          </p:nvSpPr>
          <p:spPr bwMode="auto">
            <a:xfrm>
              <a:off x="3608" y="2106"/>
              <a:ext cx="2" cy="10"/>
            </a:xfrm>
            <a:custGeom>
              <a:avLst/>
              <a:gdLst>
                <a:gd name="T0" fmla="*/ 0 w 7"/>
                <a:gd name="T1" fmla="*/ 0 h 40"/>
                <a:gd name="T2" fmla="*/ 0 w 7"/>
                <a:gd name="T3" fmla="*/ 0 h 40"/>
                <a:gd name="T4" fmla="*/ 0 w 7"/>
                <a:gd name="T5" fmla="*/ 0 h 40"/>
                <a:gd name="T6" fmla="*/ 0 w 7"/>
                <a:gd name="T7" fmla="*/ 0 h 40"/>
                <a:gd name="T8" fmla="*/ 0 w 7"/>
                <a:gd name="T9" fmla="*/ 0 h 40"/>
                <a:gd name="T10" fmla="*/ 0 w 7"/>
                <a:gd name="T11" fmla="*/ 0 h 40"/>
                <a:gd name="T12" fmla="*/ 0 w 7"/>
                <a:gd name="T13" fmla="*/ 0 h 40"/>
                <a:gd name="T14" fmla="*/ 0 w 7"/>
                <a:gd name="T15" fmla="*/ 0 h 40"/>
                <a:gd name="T16" fmla="*/ 0 w 7"/>
                <a:gd name="T17" fmla="*/ 0 h 40"/>
                <a:gd name="T18" fmla="*/ 0 w 7"/>
                <a:gd name="T19" fmla="*/ 0 h 40"/>
                <a:gd name="T20" fmla="*/ 0 w 7"/>
                <a:gd name="T21" fmla="*/ 0 h 40"/>
                <a:gd name="T22" fmla="*/ 0 w 7"/>
                <a:gd name="T23" fmla="*/ 0 h 40"/>
                <a:gd name="T24" fmla="*/ 0 w 7"/>
                <a:gd name="T25" fmla="*/ 0 h 40"/>
                <a:gd name="T26" fmla="*/ 0 w 7"/>
                <a:gd name="T27" fmla="*/ 0 h 40"/>
                <a:gd name="T28" fmla="*/ 0 w 7"/>
                <a:gd name="T29" fmla="*/ 0 h 40"/>
                <a:gd name="T30" fmla="*/ 0 w 7"/>
                <a:gd name="T31" fmla="*/ 0 h 40"/>
                <a:gd name="T32" fmla="*/ 0 w 7"/>
                <a:gd name="T33" fmla="*/ 0 h 40"/>
                <a:gd name="T34" fmla="*/ 0 w 7"/>
                <a:gd name="T35" fmla="*/ 0 h 40"/>
                <a:gd name="T36" fmla="*/ 0 w 7"/>
                <a:gd name="T37" fmla="*/ 0 h 40"/>
                <a:gd name="T38" fmla="*/ 0 w 7"/>
                <a:gd name="T39" fmla="*/ 0 h 40"/>
                <a:gd name="T40" fmla="*/ 0 w 7"/>
                <a:gd name="T41" fmla="*/ 0 h 40"/>
                <a:gd name="T42" fmla="*/ 0 w 7"/>
                <a:gd name="T43" fmla="*/ 0 h 40"/>
                <a:gd name="T44" fmla="*/ 0 w 7"/>
                <a:gd name="T45" fmla="*/ 0 h 40"/>
                <a:gd name="T46" fmla="*/ 0 w 7"/>
                <a:gd name="T47" fmla="*/ 0 h 40"/>
                <a:gd name="T48" fmla="*/ 0 w 7"/>
                <a:gd name="T49" fmla="*/ 0 h 40"/>
                <a:gd name="T50" fmla="*/ 0 w 7"/>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40">
                  <a:moveTo>
                    <a:pt x="1" y="3"/>
                  </a:moveTo>
                  <a:lnTo>
                    <a:pt x="2" y="0"/>
                  </a:lnTo>
                  <a:lnTo>
                    <a:pt x="3" y="0"/>
                  </a:lnTo>
                  <a:lnTo>
                    <a:pt x="6" y="0"/>
                  </a:lnTo>
                  <a:lnTo>
                    <a:pt x="7" y="4"/>
                  </a:lnTo>
                  <a:lnTo>
                    <a:pt x="7" y="7"/>
                  </a:lnTo>
                  <a:lnTo>
                    <a:pt x="7" y="11"/>
                  </a:lnTo>
                  <a:lnTo>
                    <a:pt x="7" y="16"/>
                  </a:lnTo>
                  <a:lnTo>
                    <a:pt x="7" y="21"/>
                  </a:lnTo>
                  <a:lnTo>
                    <a:pt x="7" y="25"/>
                  </a:lnTo>
                  <a:lnTo>
                    <a:pt x="6" y="30"/>
                  </a:lnTo>
                  <a:lnTo>
                    <a:pt x="6" y="34"/>
                  </a:lnTo>
                  <a:lnTo>
                    <a:pt x="6" y="37"/>
                  </a:lnTo>
                  <a:lnTo>
                    <a:pt x="3" y="40"/>
                  </a:lnTo>
                  <a:lnTo>
                    <a:pt x="2" y="40"/>
                  </a:lnTo>
                  <a:lnTo>
                    <a:pt x="0" y="37"/>
                  </a:lnTo>
                  <a:lnTo>
                    <a:pt x="0" y="35"/>
                  </a:lnTo>
                  <a:lnTo>
                    <a:pt x="0" y="30"/>
                  </a:lnTo>
                  <a:lnTo>
                    <a:pt x="0" y="25"/>
                  </a:lnTo>
                  <a:lnTo>
                    <a:pt x="0" y="22"/>
                  </a:lnTo>
                  <a:lnTo>
                    <a:pt x="1" y="19"/>
                  </a:lnTo>
                  <a:lnTo>
                    <a:pt x="1" y="15"/>
                  </a:lnTo>
                  <a:lnTo>
                    <a:pt x="1" y="11"/>
                  </a:lnTo>
                  <a:lnTo>
                    <a:pt x="1" y="7"/>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72" name="Freeform 1436"/>
            <p:cNvSpPr>
              <a:spLocks/>
            </p:cNvSpPr>
            <p:nvPr/>
          </p:nvSpPr>
          <p:spPr bwMode="auto">
            <a:xfrm>
              <a:off x="3630" y="2087"/>
              <a:ext cx="3" cy="15"/>
            </a:xfrm>
            <a:custGeom>
              <a:avLst/>
              <a:gdLst>
                <a:gd name="T0" fmla="*/ 0 w 13"/>
                <a:gd name="T1" fmla="*/ 0 h 61"/>
                <a:gd name="T2" fmla="*/ 0 w 13"/>
                <a:gd name="T3" fmla="*/ 0 h 61"/>
                <a:gd name="T4" fmla="*/ 0 w 13"/>
                <a:gd name="T5" fmla="*/ 0 h 61"/>
                <a:gd name="T6" fmla="*/ 0 w 13"/>
                <a:gd name="T7" fmla="*/ 0 h 61"/>
                <a:gd name="T8" fmla="*/ 0 w 13"/>
                <a:gd name="T9" fmla="*/ 0 h 61"/>
                <a:gd name="T10" fmla="*/ 0 w 13"/>
                <a:gd name="T11" fmla="*/ 0 h 61"/>
                <a:gd name="T12" fmla="*/ 0 w 13"/>
                <a:gd name="T13" fmla="*/ 0 h 61"/>
                <a:gd name="T14" fmla="*/ 0 w 13"/>
                <a:gd name="T15" fmla="*/ 0 h 61"/>
                <a:gd name="T16" fmla="*/ 0 w 13"/>
                <a:gd name="T17" fmla="*/ 0 h 61"/>
                <a:gd name="T18" fmla="*/ 0 w 13"/>
                <a:gd name="T19" fmla="*/ 0 h 61"/>
                <a:gd name="T20" fmla="*/ 0 w 13"/>
                <a:gd name="T21" fmla="*/ 0 h 61"/>
                <a:gd name="T22" fmla="*/ 0 w 13"/>
                <a:gd name="T23" fmla="*/ 0 h 61"/>
                <a:gd name="T24" fmla="*/ 0 w 13"/>
                <a:gd name="T25" fmla="*/ 0 h 61"/>
                <a:gd name="T26" fmla="*/ 0 w 13"/>
                <a:gd name="T27" fmla="*/ 0 h 61"/>
                <a:gd name="T28" fmla="*/ 0 w 13"/>
                <a:gd name="T29" fmla="*/ 0 h 61"/>
                <a:gd name="T30" fmla="*/ 0 w 13"/>
                <a:gd name="T31" fmla="*/ 0 h 61"/>
                <a:gd name="T32" fmla="*/ 0 w 13"/>
                <a:gd name="T33" fmla="*/ 0 h 61"/>
                <a:gd name="T34" fmla="*/ 0 w 13"/>
                <a:gd name="T35" fmla="*/ 0 h 61"/>
                <a:gd name="T36" fmla="*/ 0 w 13"/>
                <a:gd name="T37" fmla="*/ 0 h 61"/>
                <a:gd name="T38" fmla="*/ 0 w 13"/>
                <a:gd name="T39" fmla="*/ 0 h 61"/>
                <a:gd name="T40" fmla="*/ 0 w 13"/>
                <a:gd name="T41" fmla="*/ 0 h 61"/>
                <a:gd name="T42" fmla="*/ 0 w 13"/>
                <a:gd name="T43" fmla="*/ 0 h 61"/>
                <a:gd name="T44" fmla="*/ 0 w 13"/>
                <a:gd name="T45" fmla="*/ 0 h 61"/>
                <a:gd name="T46" fmla="*/ 0 w 13"/>
                <a:gd name="T47" fmla="*/ 0 h 61"/>
                <a:gd name="T48" fmla="*/ 0 w 13"/>
                <a:gd name="T49" fmla="*/ 0 h 61"/>
                <a:gd name="T50" fmla="*/ 0 w 13"/>
                <a:gd name="T51" fmla="*/ 0 h 61"/>
                <a:gd name="T52" fmla="*/ 0 w 13"/>
                <a:gd name="T53" fmla="*/ 0 h 61"/>
                <a:gd name="T54" fmla="*/ 0 w 13"/>
                <a:gd name="T55" fmla="*/ 0 h 61"/>
                <a:gd name="T56" fmla="*/ 0 w 13"/>
                <a:gd name="T57" fmla="*/ 0 h 61"/>
                <a:gd name="T58" fmla="*/ 0 w 13"/>
                <a:gd name="T59" fmla="*/ 0 h 61"/>
                <a:gd name="T60" fmla="*/ 0 w 13"/>
                <a:gd name="T61" fmla="*/ 0 h 61"/>
                <a:gd name="T62" fmla="*/ 0 w 13"/>
                <a:gd name="T63" fmla="*/ 0 h 61"/>
                <a:gd name="T64" fmla="*/ 0 w 13"/>
                <a:gd name="T65" fmla="*/ 0 h 61"/>
                <a:gd name="T66" fmla="*/ 0 w 13"/>
                <a:gd name="T67" fmla="*/ 0 h 61"/>
                <a:gd name="T68" fmla="*/ 0 w 13"/>
                <a:gd name="T69" fmla="*/ 0 h 61"/>
                <a:gd name="T70" fmla="*/ 0 w 13"/>
                <a:gd name="T71" fmla="*/ 0 h 61"/>
                <a:gd name="T72" fmla="*/ 0 w 13"/>
                <a:gd name="T73" fmla="*/ 0 h 61"/>
                <a:gd name="T74" fmla="*/ 0 w 13"/>
                <a:gd name="T75" fmla="*/ 0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 h="61">
                  <a:moveTo>
                    <a:pt x="9" y="2"/>
                  </a:moveTo>
                  <a:lnTo>
                    <a:pt x="11" y="0"/>
                  </a:lnTo>
                  <a:lnTo>
                    <a:pt x="13" y="1"/>
                  </a:lnTo>
                  <a:lnTo>
                    <a:pt x="13" y="2"/>
                  </a:lnTo>
                  <a:lnTo>
                    <a:pt x="13" y="6"/>
                  </a:lnTo>
                  <a:lnTo>
                    <a:pt x="13" y="9"/>
                  </a:lnTo>
                  <a:lnTo>
                    <a:pt x="12" y="15"/>
                  </a:lnTo>
                  <a:lnTo>
                    <a:pt x="12" y="19"/>
                  </a:lnTo>
                  <a:lnTo>
                    <a:pt x="11" y="21"/>
                  </a:lnTo>
                  <a:lnTo>
                    <a:pt x="11" y="25"/>
                  </a:lnTo>
                  <a:lnTo>
                    <a:pt x="11" y="28"/>
                  </a:lnTo>
                  <a:lnTo>
                    <a:pt x="10" y="32"/>
                  </a:lnTo>
                  <a:lnTo>
                    <a:pt x="10" y="34"/>
                  </a:lnTo>
                  <a:lnTo>
                    <a:pt x="9" y="38"/>
                  </a:lnTo>
                  <a:lnTo>
                    <a:pt x="9" y="43"/>
                  </a:lnTo>
                  <a:lnTo>
                    <a:pt x="9" y="46"/>
                  </a:lnTo>
                  <a:lnTo>
                    <a:pt x="7" y="50"/>
                  </a:lnTo>
                  <a:lnTo>
                    <a:pt x="7" y="53"/>
                  </a:lnTo>
                  <a:lnTo>
                    <a:pt x="7" y="58"/>
                  </a:lnTo>
                  <a:lnTo>
                    <a:pt x="5" y="61"/>
                  </a:lnTo>
                  <a:lnTo>
                    <a:pt x="1" y="59"/>
                  </a:lnTo>
                  <a:lnTo>
                    <a:pt x="0" y="56"/>
                  </a:lnTo>
                  <a:lnTo>
                    <a:pt x="0" y="52"/>
                  </a:lnTo>
                  <a:lnTo>
                    <a:pt x="0" y="47"/>
                  </a:lnTo>
                  <a:lnTo>
                    <a:pt x="0" y="45"/>
                  </a:lnTo>
                  <a:lnTo>
                    <a:pt x="0" y="42"/>
                  </a:lnTo>
                  <a:lnTo>
                    <a:pt x="1" y="37"/>
                  </a:lnTo>
                  <a:lnTo>
                    <a:pt x="1" y="33"/>
                  </a:lnTo>
                  <a:lnTo>
                    <a:pt x="3" y="31"/>
                  </a:lnTo>
                  <a:lnTo>
                    <a:pt x="3" y="26"/>
                  </a:lnTo>
                  <a:lnTo>
                    <a:pt x="4" y="22"/>
                  </a:lnTo>
                  <a:lnTo>
                    <a:pt x="4" y="19"/>
                  </a:lnTo>
                  <a:lnTo>
                    <a:pt x="5" y="16"/>
                  </a:lnTo>
                  <a:lnTo>
                    <a:pt x="6" y="12"/>
                  </a:lnTo>
                  <a:lnTo>
                    <a:pt x="7" y="9"/>
                  </a:lnTo>
                  <a:lnTo>
                    <a:pt x="7"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73" name="Freeform 1437"/>
            <p:cNvSpPr>
              <a:spLocks/>
            </p:cNvSpPr>
            <p:nvPr/>
          </p:nvSpPr>
          <p:spPr bwMode="auto">
            <a:xfrm>
              <a:off x="3670" y="2050"/>
              <a:ext cx="4" cy="13"/>
            </a:xfrm>
            <a:custGeom>
              <a:avLst/>
              <a:gdLst>
                <a:gd name="T0" fmla="*/ 0 w 17"/>
                <a:gd name="T1" fmla="*/ 0 h 51"/>
                <a:gd name="T2" fmla="*/ 0 w 17"/>
                <a:gd name="T3" fmla="*/ 0 h 51"/>
                <a:gd name="T4" fmla="*/ 0 w 17"/>
                <a:gd name="T5" fmla="*/ 0 h 51"/>
                <a:gd name="T6" fmla="*/ 0 w 17"/>
                <a:gd name="T7" fmla="*/ 0 h 51"/>
                <a:gd name="T8" fmla="*/ 0 w 17"/>
                <a:gd name="T9" fmla="*/ 0 h 51"/>
                <a:gd name="T10" fmla="*/ 0 w 17"/>
                <a:gd name="T11" fmla="*/ 0 h 51"/>
                <a:gd name="T12" fmla="*/ 0 w 17"/>
                <a:gd name="T13" fmla="*/ 0 h 51"/>
                <a:gd name="T14" fmla="*/ 0 w 17"/>
                <a:gd name="T15" fmla="*/ 0 h 51"/>
                <a:gd name="T16" fmla="*/ 0 w 17"/>
                <a:gd name="T17" fmla="*/ 0 h 51"/>
                <a:gd name="T18" fmla="*/ 0 w 17"/>
                <a:gd name="T19" fmla="*/ 0 h 51"/>
                <a:gd name="T20" fmla="*/ 0 w 17"/>
                <a:gd name="T21" fmla="*/ 0 h 51"/>
                <a:gd name="T22" fmla="*/ 0 w 17"/>
                <a:gd name="T23" fmla="*/ 0 h 51"/>
                <a:gd name="T24" fmla="*/ 0 w 17"/>
                <a:gd name="T25" fmla="*/ 0 h 51"/>
                <a:gd name="T26" fmla="*/ 0 w 17"/>
                <a:gd name="T27" fmla="*/ 0 h 51"/>
                <a:gd name="T28" fmla="*/ 0 w 17"/>
                <a:gd name="T29" fmla="*/ 0 h 51"/>
                <a:gd name="T30" fmla="*/ 0 w 17"/>
                <a:gd name="T31" fmla="*/ 0 h 51"/>
                <a:gd name="T32" fmla="*/ 0 w 17"/>
                <a:gd name="T33" fmla="*/ 0 h 51"/>
                <a:gd name="T34" fmla="*/ 0 w 17"/>
                <a:gd name="T35" fmla="*/ 0 h 51"/>
                <a:gd name="T36" fmla="*/ 0 w 17"/>
                <a:gd name="T37" fmla="*/ 0 h 51"/>
                <a:gd name="T38" fmla="*/ 0 w 17"/>
                <a:gd name="T39" fmla="*/ 0 h 51"/>
                <a:gd name="T40" fmla="*/ 0 w 17"/>
                <a:gd name="T41" fmla="*/ 0 h 51"/>
                <a:gd name="T42" fmla="*/ 0 w 17"/>
                <a:gd name="T43" fmla="*/ 0 h 51"/>
                <a:gd name="T44" fmla="*/ 0 w 17"/>
                <a:gd name="T45" fmla="*/ 0 h 51"/>
                <a:gd name="T46" fmla="*/ 0 w 17"/>
                <a:gd name="T47" fmla="*/ 0 h 51"/>
                <a:gd name="T48" fmla="*/ 0 w 17"/>
                <a:gd name="T49" fmla="*/ 0 h 51"/>
                <a:gd name="T50" fmla="*/ 0 w 17"/>
                <a:gd name="T51" fmla="*/ 0 h 51"/>
                <a:gd name="T52" fmla="*/ 0 w 17"/>
                <a:gd name="T53" fmla="*/ 0 h 51"/>
                <a:gd name="T54" fmla="*/ 0 w 17"/>
                <a:gd name="T55" fmla="*/ 0 h 51"/>
                <a:gd name="T56" fmla="*/ 0 w 17"/>
                <a:gd name="T57" fmla="*/ 0 h 51"/>
                <a:gd name="T58" fmla="*/ 0 w 17"/>
                <a:gd name="T59" fmla="*/ 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 h="51">
                  <a:moveTo>
                    <a:pt x="5" y="51"/>
                  </a:moveTo>
                  <a:lnTo>
                    <a:pt x="3" y="47"/>
                  </a:lnTo>
                  <a:lnTo>
                    <a:pt x="1" y="45"/>
                  </a:lnTo>
                  <a:lnTo>
                    <a:pt x="0" y="41"/>
                  </a:lnTo>
                  <a:lnTo>
                    <a:pt x="0" y="38"/>
                  </a:lnTo>
                  <a:lnTo>
                    <a:pt x="0" y="35"/>
                  </a:lnTo>
                  <a:lnTo>
                    <a:pt x="0" y="32"/>
                  </a:lnTo>
                  <a:lnTo>
                    <a:pt x="1" y="28"/>
                  </a:lnTo>
                  <a:lnTo>
                    <a:pt x="1" y="26"/>
                  </a:lnTo>
                  <a:lnTo>
                    <a:pt x="3" y="22"/>
                  </a:lnTo>
                  <a:lnTo>
                    <a:pt x="4" y="18"/>
                  </a:lnTo>
                  <a:lnTo>
                    <a:pt x="5" y="16"/>
                  </a:lnTo>
                  <a:lnTo>
                    <a:pt x="6" y="14"/>
                  </a:lnTo>
                  <a:lnTo>
                    <a:pt x="9" y="8"/>
                  </a:lnTo>
                  <a:lnTo>
                    <a:pt x="11" y="2"/>
                  </a:lnTo>
                  <a:lnTo>
                    <a:pt x="15" y="0"/>
                  </a:lnTo>
                  <a:lnTo>
                    <a:pt x="17" y="3"/>
                  </a:lnTo>
                  <a:lnTo>
                    <a:pt x="15" y="8"/>
                  </a:lnTo>
                  <a:lnTo>
                    <a:pt x="13" y="14"/>
                  </a:lnTo>
                  <a:lnTo>
                    <a:pt x="11" y="18"/>
                  </a:lnTo>
                  <a:lnTo>
                    <a:pt x="10" y="24"/>
                  </a:lnTo>
                  <a:lnTo>
                    <a:pt x="9" y="29"/>
                  </a:lnTo>
                  <a:lnTo>
                    <a:pt x="7" y="35"/>
                  </a:lnTo>
                  <a:lnTo>
                    <a:pt x="7" y="39"/>
                  </a:lnTo>
                  <a:lnTo>
                    <a:pt x="7" y="41"/>
                  </a:lnTo>
                  <a:lnTo>
                    <a:pt x="7" y="45"/>
                  </a:lnTo>
                  <a:lnTo>
                    <a:pt x="9" y="47"/>
                  </a:lnTo>
                  <a:lnTo>
                    <a:pt x="9" y="51"/>
                  </a:lnTo>
                  <a:lnTo>
                    <a:pt x="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74" name="Freeform 1438"/>
            <p:cNvSpPr>
              <a:spLocks/>
            </p:cNvSpPr>
            <p:nvPr/>
          </p:nvSpPr>
          <p:spPr bwMode="auto">
            <a:xfrm>
              <a:off x="3682" y="2111"/>
              <a:ext cx="14" cy="9"/>
            </a:xfrm>
            <a:custGeom>
              <a:avLst/>
              <a:gdLst>
                <a:gd name="T0" fmla="*/ 0 w 55"/>
                <a:gd name="T1" fmla="*/ 0 h 34"/>
                <a:gd name="T2" fmla="*/ 0 w 55"/>
                <a:gd name="T3" fmla="*/ 0 h 34"/>
                <a:gd name="T4" fmla="*/ 0 w 55"/>
                <a:gd name="T5" fmla="*/ 0 h 34"/>
                <a:gd name="T6" fmla="*/ 0 w 55"/>
                <a:gd name="T7" fmla="*/ 0 h 34"/>
                <a:gd name="T8" fmla="*/ 0 w 55"/>
                <a:gd name="T9" fmla="*/ 0 h 34"/>
                <a:gd name="T10" fmla="*/ 0 w 55"/>
                <a:gd name="T11" fmla="*/ 0 h 34"/>
                <a:gd name="T12" fmla="*/ 0 w 55"/>
                <a:gd name="T13" fmla="*/ 0 h 34"/>
                <a:gd name="T14" fmla="*/ 0 w 55"/>
                <a:gd name="T15" fmla="*/ 0 h 34"/>
                <a:gd name="T16" fmla="*/ 0 w 55"/>
                <a:gd name="T17" fmla="*/ 0 h 34"/>
                <a:gd name="T18" fmla="*/ 0 w 55"/>
                <a:gd name="T19" fmla="*/ 0 h 34"/>
                <a:gd name="T20" fmla="*/ 0 w 55"/>
                <a:gd name="T21" fmla="*/ 0 h 34"/>
                <a:gd name="T22" fmla="*/ 0 w 55"/>
                <a:gd name="T23" fmla="*/ 0 h 34"/>
                <a:gd name="T24" fmla="*/ 0 w 55"/>
                <a:gd name="T25" fmla="*/ 0 h 34"/>
                <a:gd name="T26" fmla="*/ 0 w 55"/>
                <a:gd name="T27" fmla="*/ 0 h 34"/>
                <a:gd name="T28" fmla="*/ 0 w 55"/>
                <a:gd name="T29" fmla="*/ 0 h 34"/>
                <a:gd name="T30" fmla="*/ 0 w 55"/>
                <a:gd name="T31" fmla="*/ 0 h 34"/>
                <a:gd name="T32" fmla="*/ 0 w 55"/>
                <a:gd name="T33" fmla="*/ 0 h 34"/>
                <a:gd name="T34" fmla="*/ 0 w 55"/>
                <a:gd name="T35" fmla="*/ 0 h 34"/>
                <a:gd name="T36" fmla="*/ 0 w 55"/>
                <a:gd name="T37" fmla="*/ 0 h 34"/>
                <a:gd name="T38" fmla="*/ 0 w 55"/>
                <a:gd name="T39" fmla="*/ 0 h 34"/>
                <a:gd name="T40" fmla="*/ 0 w 55"/>
                <a:gd name="T41" fmla="*/ 0 h 34"/>
                <a:gd name="T42" fmla="*/ 0 w 55"/>
                <a:gd name="T43" fmla="*/ 0 h 34"/>
                <a:gd name="T44" fmla="*/ 0 w 55"/>
                <a:gd name="T45" fmla="*/ 0 h 34"/>
                <a:gd name="T46" fmla="*/ 0 w 55"/>
                <a:gd name="T47" fmla="*/ 0 h 34"/>
                <a:gd name="T48" fmla="*/ 0 w 55"/>
                <a:gd name="T49" fmla="*/ 0 h 34"/>
                <a:gd name="T50" fmla="*/ 0 w 55"/>
                <a:gd name="T51" fmla="*/ 0 h 34"/>
                <a:gd name="T52" fmla="*/ 0 w 55"/>
                <a:gd name="T53" fmla="*/ 0 h 34"/>
                <a:gd name="T54" fmla="*/ 0 w 55"/>
                <a:gd name="T55" fmla="*/ 0 h 34"/>
                <a:gd name="T56" fmla="*/ 0 w 55"/>
                <a:gd name="T57" fmla="*/ 0 h 34"/>
                <a:gd name="T58" fmla="*/ 0 w 55"/>
                <a:gd name="T59" fmla="*/ 0 h 34"/>
                <a:gd name="T60" fmla="*/ 0 w 55"/>
                <a:gd name="T61" fmla="*/ 0 h 34"/>
                <a:gd name="T62" fmla="*/ 0 w 55"/>
                <a:gd name="T63" fmla="*/ 0 h 34"/>
                <a:gd name="T64" fmla="*/ 0 w 55"/>
                <a:gd name="T65" fmla="*/ 0 h 34"/>
                <a:gd name="T66" fmla="*/ 0 w 55"/>
                <a:gd name="T67" fmla="*/ 0 h 34"/>
                <a:gd name="T68" fmla="*/ 0 w 55"/>
                <a:gd name="T69" fmla="*/ 0 h 34"/>
                <a:gd name="T70" fmla="*/ 0 w 55"/>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 h="34">
                  <a:moveTo>
                    <a:pt x="3" y="6"/>
                  </a:moveTo>
                  <a:lnTo>
                    <a:pt x="0" y="1"/>
                  </a:lnTo>
                  <a:lnTo>
                    <a:pt x="1" y="0"/>
                  </a:lnTo>
                  <a:lnTo>
                    <a:pt x="4" y="0"/>
                  </a:lnTo>
                  <a:lnTo>
                    <a:pt x="6" y="1"/>
                  </a:lnTo>
                  <a:lnTo>
                    <a:pt x="10" y="4"/>
                  </a:lnTo>
                  <a:lnTo>
                    <a:pt x="14" y="8"/>
                  </a:lnTo>
                  <a:lnTo>
                    <a:pt x="19" y="12"/>
                  </a:lnTo>
                  <a:lnTo>
                    <a:pt x="23" y="14"/>
                  </a:lnTo>
                  <a:lnTo>
                    <a:pt x="24" y="15"/>
                  </a:lnTo>
                  <a:lnTo>
                    <a:pt x="28" y="18"/>
                  </a:lnTo>
                  <a:lnTo>
                    <a:pt x="31" y="20"/>
                  </a:lnTo>
                  <a:lnTo>
                    <a:pt x="36" y="21"/>
                  </a:lnTo>
                  <a:lnTo>
                    <a:pt x="40" y="24"/>
                  </a:lnTo>
                  <a:lnTo>
                    <a:pt x="44" y="25"/>
                  </a:lnTo>
                  <a:lnTo>
                    <a:pt x="48" y="27"/>
                  </a:lnTo>
                  <a:lnTo>
                    <a:pt x="53" y="30"/>
                  </a:lnTo>
                  <a:lnTo>
                    <a:pt x="54" y="31"/>
                  </a:lnTo>
                  <a:lnTo>
                    <a:pt x="55" y="32"/>
                  </a:lnTo>
                  <a:lnTo>
                    <a:pt x="54" y="33"/>
                  </a:lnTo>
                  <a:lnTo>
                    <a:pt x="52" y="34"/>
                  </a:lnTo>
                  <a:lnTo>
                    <a:pt x="48" y="33"/>
                  </a:lnTo>
                  <a:lnTo>
                    <a:pt x="44" y="32"/>
                  </a:lnTo>
                  <a:lnTo>
                    <a:pt x="40" y="31"/>
                  </a:lnTo>
                  <a:lnTo>
                    <a:pt x="37" y="30"/>
                  </a:lnTo>
                  <a:lnTo>
                    <a:pt x="34" y="28"/>
                  </a:lnTo>
                  <a:lnTo>
                    <a:pt x="30" y="26"/>
                  </a:lnTo>
                  <a:lnTo>
                    <a:pt x="26" y="25"/>
                  </a:lnTo>
                  <a:lnTo>
                    <a:pt x="23" y="24"/>
                  </a:lnTo>
                  <a:lnTo>
                    <a:pt x="20" y="21"/>
                  </a:lnTo>
                  <a:lnTo>
                    <a:pt x="17" y="19"/>
                  </a:lnTo>
                  <a:lnTo>
                    <a:pt x="14" y="16"/>
                  </a:lnTo>
                  <a:lnTo>
                    <a:pt x="12" y="15"/>
                  </a:lnTo>
                  <a:lnTo>
                    <a:pt x="6" y="10"/>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75" name="Freeform 1439"/>
            <p:cNvSpPr>
              <a:spLocks/>
            </p:cNvSpPr>
            <p:nvPr/>
          </p:nvSpPr>
          <p:spPr bwMode="auto">
            <a:xfrm>
              <a:off x="3684" y="2111"/>
              <a:ext cx="9" cy="11"/>
            </a:xfrm>
            <a:custGeom>
              <a:avLst/>
              <a:gdLst>
                <a:gd name="T0" fmla="*/ 0 w 33"/>
                <a:gd name="T1" fmla="*/ 0 h 45"/>
                <a:gd name="T2" fmla="*/ 0 w 33"/>
                <a:gd name="T3" fmla="*/ 0 h 45"/>
                <a:gd name="T4" fmla="*/ 0 w 33"/>
                <a:gd name="T5" fmla="*/ 0 h 45"/>
                <a:gd name="T6" fmla="*/ 0 w 33"/>
                <a:gd name="T7" fmla="*/ 0 h 45"/>
                <a:gd name="T8" fmla="*/ 0 w 33"/>
                <a:gd name="T9" fmla="*/ 0 h 45"/>
                <a:gd name="T10" fmla="*/ 0 w 33"/>
                <a:gd name="T11" fmla="*/ 0 h 45"/>
                <a:gd name="T12" fmla="*/ 0 w 33"/>
                <a:gd name="T13" fmla="*/ 0 h 45"/>
                <a:gd name="T14" fmla="*/ 0 w 33"/>
                <a:gd name="T15" fmla="*/ 0 h 45"/>
                <a:gd name="T16" fmla="*/ 0 w 33"/>
                <a:gd name="T17" fmla="*/ 0 h 45"/>
                <a:gd name="T18" fmla="*/ 0 w 33"/>
                <a:gd name="T19" fmla="*/ 0 h 45"/>
                <a:gd name="T20" fmla="*/ 0 w 33"/>
                <a:gd name="T21" fmla="*/ 0 h 45"/>
                <a:gd name="T22" fmla="*/ 0 w 33"/>
                <a:gd name="T23" fmla="*/ 0 h 45"/>
                <a:gd name="T24" fmla="*/ 0 w 33"/>
                <a:gd name="T25" fmla="*/ 0 h 45"/>
                <a:gd name="T26" fmla="*/ 0 w 33"/>
                <a:gd name="T27" fmla="*/ 0 h 45"/>
                <a:gd name="T28" fmla="*/ 0 w 33"/>
                <a:gd name="T29" fmla="*/ 0 h 45"/>
                <a:gd name="T30" fmla="*/ 0 w 33"/>
                <a:gd name="T31" fmla="*/ 0 h 45"/>
                <a:gd name="T32" fmla="*/ 0 w 33"/>
                <a:gd name="T33" fmla="*/ 0 h 45"/>
                <a:gd name="T34" fmla="*/ 0 w 33"/>
                <a:gd name="T35" fmla="*/ 0 h 45"/>
                <a:gd name="T36" fmla="*/ 0 w 33"/>
                <a:gd name="T37" fmla="*/ 0 h 45"/>
                <a:gd name="T38" fmla="*/ 0 w 33"/>
                <a:gd name="T39" fmla="*/ 0 h 45"/>
                <a:gd name="T40" fmla="*/ 0 w 33"/>
                <a:gd name="T41" fmla="*/ 0 h 45"/>
                <a:gd name="T42" fmla="*/ 0 w 33"/>
                <a:gd name="T43" fmla="*/ 0 h 45"/>
                <a:gd name="T44" fmla="*/ 0 w 33"/>
                <a:gd name="T45" fmla="*/ 0 h 45"/>
                <a:gd name="T46" fmla="*/ 0 w 33"/>
                <a:gd name="T47" fmla="*/ 0 h 45"/>
                <a:gd name="T48" fmla="*/ 0 w 33"/>
                <a:gd name="T49" fmla="*/ 0 h 45"/>
                <a:gd name="T50" fmla="*/ 0 w 33"/>
                <a:gd name="T51" fmla="*/ 0 h 45"/>
                <a:gd name="T52" fmla="*/ 0 w 33"/>
                <a:gd name="T53" fmla="*/ 0 h 45"/>
                <a:gd name="T54" fmla="*/ 0 w 33"/>
                <a:gd name="T55" fmla="*/ 0 h 45"/>
                <a:gd name="T56" fmla="*/ 0 w 33"/>
                <a:gd name="T57" fmla="*/ 0 h 45"/>
                <a:gd name="T58" fmla="*/ 0 w 33"/>
                <a:gd name="T59" fmla="*/ 0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 h="45">
                  <a:moveTo>
                    <a:pt x="33" y="3"/>
                  </a:moveTo>
                  <a:lnTo>
                    <a:pt x="33" y="6"/>
                  </a:lnTo>
                  <a:lnTo>
                    <a:pt x="33" y="10"/>
                  </a:lnTo>
                  <a:lnTo>
                    <a:pt x="32" y="13"/>
                  </a:lnTo>
                  <a:lnTo>
                    <a:pt x="31" y="16"/>
                  </a:lnTo>
                  <a:lnTo>
                    <a:pt x="29" y="18"/>
                  </a:lnTo>
                  <a:lnTo>
                    <a:pt x="27" y="22"/>
                  </a:lnTo>
                  <a:lnTo>
                    <a:pt x="26" y="24"/>
                  </a:lnTo>
                  <a:lnTo>
                    <a:pt x="24" y="28"/>
                  </a:lnTo>
                  <a:lnTo>
                    <a:pt x="19" y="31"/>
                  </a:lnTo>
                  <a:lnTo>
                    <a:pt x="14" y="36"/>
                  </a:lnTo>
                  <a:lnTo>
                    <a:pt x="9" y="40"/>
                  </a:lnTo>
                  <a:lnTo>
                    <a:pt x="5" y="45"/>
                  </a:lnTo>
                  <a:lnTo>
                    <a:pt x="2" y="45"/>
                  </a:lnTo>
                  <a:lnTo>
                    <a:pt x="1" y="43"/>
                  </a:lnTo>
                  <a:lnTo>
                    <a:pt x="0" y="41"/>
                  </a:lnTo>
                  <a:lnTo>
                    <a:pt x="1" y="40"/>
                  </a:lnTo>
                  <a:lnTo>
                    <a:pt x="6" y="36"/>
                  </a:lnTo>
                  <a:lnTo>
                    <a:pt x="11" y="33"/>
                  </a:lnTo>
                  <a:lnTo>
                    <a:pt x="14" y="28"/>
                  </a:lnTo>
                  <a:lnTo>
                    <a:pt x="18" y="24"/>
                  </a:lnTo>
                  <a:lnTo>
                    <a:pt x="21" y="19"/>
                  </a:lnTo>
                  <a:lnTo>
                    <a:pt x="25" y="15"/>
                  </a:lnTo>
                  <a:lnTo>
                    <a:pt x="27" y="9"/>
                  </a:lnTo>
                  <a:lnTo>
                    <a:pt x="29" y="3"/>
                  </a:lnTo>
                  <a:lnTo>
                    <a:pt x="30" y="0"/>
                  </a:lnTo>
                  <a:lnTo>
                    <a:pt x="31" y="0"/>
                  </a:lnTo>
                  <a:lnTo>
                    <a:pt x="32" y="1"/>
                  </a:lnTo>
                  <a:lnTo>
                    <a:pt x="3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76" name="Freeform 1440"/>
            <p:cNvSpPr>
              <a:spLocks/>
            </p:cNvSpPr>
            <p:nvPr/>
          </p:nvSpPr>
          <p:spPr bwMode="auto">
            <a:xfrm>
              <a:off x="3663" y="2046"/>
              <a:ext cx="12" cy="10"/>
            </a:xfrm>
            <a:custGeom>
              <a:avLst/>
              <a:gdLst>
                <a:gd name="T0" fmla="*/ 0 w 50"/>
                <a:gd name="T1" fmla="*/ 0 h 41"/>
                <a:gd name="T2" fmla="*/ 0 w 50"/>
                <a:gd name="T3" fmla="*/ 0 h 41"/>
                <a:gd name="T4" fmla="*/ 0 w 50"/>
                <a:gd name="T5" fmla="*/ 0 h 41"/>
                <a:gd name="T6" fmla="*/ 0 w 50"/>
                <a:gd name="T7" fmla="*/ 0 h 41"/>
                <a:gd name="T8" fmla="*/ 0 w 50"/>
                <a:gd name="T9" fmla="*/ 0 h 41"/>
                <a:gd name="T10" fmla="*/ 0 w 50"/>
                <a:gd name="T11" fmla="*/ 0 h 41"/>
                <a:gd name="T12" fmla="*/ 0 w 50"/>
                <a:gd name="T13" fmla="*/ 0 h 41"/>
                <a:gd name="T14" fmla="*/ 0 w 50"/>
                <a:gd name="T15" fmla="*/ 0 h 41"/>
                <a:gd name="T16" fmla="*/ 0 w 50"/>
                <a:gd name="T17" fmla="*/ 0 h 41"/>
                <a:gd name="T18" fmla="*/ 0 w 50"/>
                <a:gd name="T19" fmla="*/ 0 h 41"/>
                <a:gd name="T20" fmla="*/ 0 w 50"/>
                <a:gd name="T21" fmla="*/ 0 h 41"/>
                <a:gd name="T22" fmla="*/ 0 w 50"/>
                <a:gd name="T23" fmla="*/ 0 h 41"/>
                <a:gd name="T24" fmla="*/ 0 w 50"/>
                <a:gd name="T25" fmla="*/ 0 h 41"/>
                <a:gd name="T26" fmla="*/ 0 w 50"/>
                <a:gd name="T27" fmla="*/ 0 h 41"/>
                <a:gd name="T28" fmla="*/ 0 w 50"/>
                <a:gd name="T29" fmla="*/ 0 h 41"/>
                <a:gd name="T30" fmla="*/ 0 w 50"/>
                <a:gd name="T31" fmla="*/ 0 h 41"/>
                <a:gd name="T32" fmla="*/ 0 w 50"/>
                <a:gd name="T33" fmla="*/ 0 h 41"/>
                <a:gd name="T34" fmla="*/ 0 w 50"/>
                <a:gd name="T35" fmla="*/ 0 h 41"/>
                <a:gd name="T36" fmla="*/ 0 w 50"/>
                <a:gd name="T37" fmla="*/ 0 h 41"/>
                <a:gd name="T38" fmla="*/ 0 w 50"/>
                <a:gd name="T39" fmla="*/ 0 h 41"/>
                <a:gd name="T40" fmla="*/ 0 w 50"/>
                <a:gd name="T41" fmla="*/ 0 h 41"/>
                <a:gd name="T42" fmla="*/ 0 w 50"/>
                <a:gd name="T43" fmla="*/ 0 h 41"/>
                <a:gd name="T44" fmla="*/ 0 w 50"/>
                <a:gd name="T45" fmla="*/ 0 h 41"/>
                <a:gd name="T46" fmla="*/ 0 w 50"/>
                <a:gd name="T47" fmla="*/ 0 h 41"/>
                <a:gd name="T48" fmla="*/ 0 w 50"/>
                <a:gd name="T49" fmla="*/ 0 h 41"/>
                <a:gd name="T50" fmla="*/ 0 w 50"/>
                <a:gd name="T51" fmla="*/ 0 h 41"/>
                <a:gd name="T52" fmla="*/ 0 w 50"/>
                <a:gd name="T53" fmla="*/ 0 h 41"/>
                <a:gd name="T54" fmla="*/ 0 w 50"/>
                <a:gd name="T55" fmla="*/ 0 h 41"/>
                <a:gd name="T56" fmla="*/ 0 w 50"/>
                <a:gd name="T57" fmla="*/ 0 h 41"/>
                <a:gd name="T58" fmla="*/ 0 w 50"/>
                <a:gd name="T59" fmla="*/ 0 h 41"/>
                <a:gd name="T60" fmla="*/ 0 w 50"/>
                <a:gd name="T61" fmla="*/ 0 h 41"/>
                <a:gd name="T62" fmla="*/ 0 w 50"/>
                <a:gd name="T63" fmla="*/ 0 h 41"/>
                <a:gd name="T64" fmla="*/ 0 w 50"/>
                <a:gd name="T65" fmla="*/ 0 h 41"/>
                <a:gd name="T66" fmla="*/ 0 w 50"/>
                <a:gd name="T67" fmla="*/ 0 h 41"/>
                <a:gd name="T68" fmla="*/ 0 w 50"/>
                <a:gd name="T69" fmla="*/ 0 h 41"/>
                <a:gd name="T70" fmla="*/ 0 w 50"/>
                <a:gd name="T71" fmla="*/ 0 h 41"/>
                <a:gd name="T72" fmla="*/ 0 w 50"/>
                <a:gd name="T73" fmla="*/ 0 h 41"/>
                <a:gd name="T74" fmla="*/ 0 w 50"/>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41">
                  <a:moveTo>
                    <a:pt x="45" y="41"/>
                  </a:moveTo>
                  <a:lnTo>
                    <a:pt x="42" y="40"/>
                  </a:lnTo>
                  <a:lnTo>
                    <a:pt x="38" y="37"/>
                  </a:lnTo>
                  <a:lnTo>
                    <a:pt x="34" y="36"/>
                  </a:lnTo>
                  <a:lnTo>
                    <a:pt x="31" y="35"/>
                  </a:lnTo>
                  <a:lnTo>
                    <a:pt x="27" y="33"/>
                  </a:lnTo>
                  <a:lnTo>
                    <a:pt x="25" y="31"/>
                  </a:lnTo>
                  <a:lnTo>
                    <a:pt x="21" y="29"/>
                  </a:lnTo>
                  <a:lnTo>
                    <a:pt x="19" y="28"/>
                  </a:lnTo>
                  <a:lnTo>
                    <a:pt x="15" y="25"/>
                  </a:lnTo>
                  <a:lnTo>
                    <a:pt x="13" y="22"/>
                  </a:lnTo>
                  <a:lnTo>
                    <a:pt x="9" y="19"/>
                  </a:lnTo>
                  <a:lnTo>
                    <a:pt x="8" y="17"/>
                  </a:lnTo>
                  <a:lnTo>
                    <a:pt x="5" y="15"/>
                  </a:lnTo>
                  <a:lnTo>
                    <a:pt x="3" y="11"/>
                  </a:lnTo>
                  <a:lnTo>
                    <a:pt x="2" y="7"/>
                  </a:lnTo>
                  <a:lnTo>
                    <a:pt x="0" y="5"/>
                  </a:lnTo>
                  <a:lnTo>
                    <a:pt x="0" y="1"/>
                  </a:lnTo>
                  <a:lnTo>
                    <a:pt x="2" y="0"/>
                  </a:lnTo>
                  <a:lnTo>
                    <a:pt x="6" y="4"/>
                  </a:lnTo>
                  <a:lnTo>
                    <a:pt x="9" y="7"/>
                  </a:lnTo>
                  <a:lnTo>
                    <a:pt x="13" y="11"/>
                  </a:lnTo>
                  <a:lnTo>
                    <a:pt x="15" y="16"/>
                  </a:lnTo>
                  <a:lnTo>
                    <a:pt x="19" y="19"/>
                  </a:lnTo>
                  <a:lnTo>
                    <a:pt x="22" y="23"/>
                  </a:lnTo>
                  <a:lnTo>
                    <a:pt x="25" y="24"/>
                  </a:lnTo>
                  <a:lnTo>
                    <a:pt x="27" y="27"/>
                  </a:lnTo>
                  <a:lnTo>
                    <a:pt x="30" y="28"/>
                  </a:lnTo>
                  <a:lnTo>
                    <a:pt x="34" y="30"/>
                  </a:lnTo>
                  <a:lnTo>
                    <a:pt x="37" y="33"/>
                  </a:lnTo>
                  <a:lnTo>
                    <a:pt x="42" y="34"/>
                  </a:lnTo>
                  <a:lnTo>
                    <a:pt x="45" y="35"/>
                  </a:lnTo>
                  <a:lnTo>
                    <a:pt x="46" y="37"/>
                  </a:lnTo>
                  <a:lnTo>
                    <a:pt x="49" y="39"/>
                  </a:lnTo>
                  <a:lnTo>
                    <a:pt x="50" y="40"/>
                  </a:lnTo>
                  <a:lnTo>
                    <a:pt x="48" y="41"/>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77" name="Freeform 1441"/>
            <p:cNvSpPr>
              <a:spLocks/>
            </p:cNvSpPr>
            <p:nvPr/>
          </p:nvSpPr>
          <p:spPr bwMode="auto">
            <a:xfrm>
              <a:off x="3693" y="2104"/>
              <a:ext cx="23" cy="16"/>
            </a:xfrm>
            <a:custGeom>
              <a:avLst/>
              <a:gdLst>
                <a:gd name="T0" fmla="*/ 0 w 92"/>
                <a:gd name="T1" fmla="*/ 0 h 63"/>
                <a:gd name="T2" fmla="*/ 0 w 92"/>
                <a:gd name="T3" fmla="*/ 0 h 63"/>
                <a:gd name="T4" fmla="*/ 0 w 92"/>
                <a:gd name="T5" fmla="*/ 0 h 63"/>
                <a:gd name="T6" fmla="*/ 0 w 92"/>
                <a:gd name="T7" fmla="*/ 0 h 63"/>
                <a:gd name="T8" fmla="*/ 0 w 92"/>
                <a:gd name="T9" fmla="*/ 0 h 63"/>
                <a:gd name="T10" fmla="*/ 0 w 92"/>
                <a:gd name="T11" fmla="*/ 0 h 63"/>
                <a:gd name="T12" fmla="*/ 0 w 92"/>
                <a:gd name="T13" fmla="*/ 0 h 63"/>
                <a:gd name="T14" fmla="*/ 0 w 92"/>
                <a:gd name="T15" fmla="*/ 0 h 63"/>
                <a:gd name="T16" fmla="*/ 0 w 92"/>
                <a:gd name="T17" fmla="*/ 0 h 63"/>
                <a:gd name="T18" fmla="*/ 0 w 92"/>
                <a:gd name="T19" fmla="*/ 0 h 63"/>
                <a:gd name="T20" fmla="*/ 0 w 92"/>
                <a:gd name="T21" fmla="*/ 0 h 63"/>
                <a:gd name="T22" fmla="*/ 0 w 92"/>
                <a:gd name="T23" fmla="*/ 0 h 63"/>
                <a:gd name="T24" fmla="*/ 0 w 92"/>
                <a:gd name="T25" fmla="*/ 0 h 63"/>
                <a:gd name="T26" fmla="*/ 0 w 92"/>
                <a:gd name="T27" fmla="*/ 0 h 63"/>
                <a:gd name="T28" fmla="*/ 0 w 92"/>
                <a:gd name="T29" fmla="*/ 0 h 63"/>
                <a:gd name="T30" fmla="*/ 0 w 92"/>
                <a:gd name="T31" fmla="*/ 0 h 63"/>
                <a:gd name="T32" fmla="*/ 0 w 92"/>
                <a:gd name="T33" fmla="*/ 0 h 63"/>
                <a:gd name="T34" fmla="*/ 0 w 92"/>
                <a:gd name="T35" fmla="*/ 0 h 63"/>
                <a:gd name="T36" fmla="*/ 0 w 92"/>
                <a:gd name="T37" fmla="*/ 0 h 63"/>
                <a:gd name="T38" fmla="*/ 0 w 92"/>
                <a:gd name="T39" fmla="*/ 0 h 63"/>
                <a:gd name="T40" fmla="*/ 0 w 92"/>
                <a:gd name="T41" fmla="*/ 0 h 63"/>
                <a:gd name="T42" fmla="*/ 0 w 92"/>
                <a:gd name="T43" fmla="*/ 0 h 63"/>
                <a:gd name="T44" fmla="*/ 0 w 92"/>
                <a:gd name="T45" fmla="*/ 0 h 63"/>
                <a:gd name="T46" fmla="*/ 0 w 92"/>
                <a:gd name="T47" fmla="*/ 0 h 63"/>
                <a:gd name="T48" fmla="*/ 0 w 92"/>
                <a:gd name="T49" fmla="*/ 0 h 63"/>
                <a:gd name="T50" fmla="*/ 0 w 92"/>
                <a:gd name="T51" fmla="*/ 0 h 63"/>
                <a:gd name="T52" fmla="*/ 0 w 92"/>
                <a:gd name="T53" fmla="*/ 0 h 63"/>
                <a:gd name="T54" fmla="*/ 0 w 92"/>
                <a:gd name="T55" fmla="*/ 0 h 63"/>
                <a:gd name="T56" fmla="*/ 0 w 92"/>
                <a:gd name="T57" fmla="*/ 0 h 63"/>
                <a:gd name="T58" fmla="*/ 0 w 92"/>
                <a:gd name="T59" fmla="*/ 0 h 63"/>
                <a:gd name="T60" fmla="*/ 0 w 92"/>
                <a:gd name="T61" fmla="*/ 0 h 63"/>
                <a:gd name="T62" fmla="*/ 0 w 92"/>
                <a:gd name="T63" fmla="*/ 0 h 63"/>
                <a:gd name="T64" fmla="*/ 0 w 92"/>
                <a:gd name="T65" fmla="*/ 0 h 63"/>
                <a:gd name="T66" fmla="*/ 0 w 92"/>
                <a:gd name="T67" fmla="*/ 0 h 63"/>
                <a:gd name="T68" fmla="*/ 0 w 92"/>
                <a:gd name="T69" fmla="*/ 0 h 63"/>
                <a:gd name="T70" fmla="*/ 0 w 92"/>
                <a:gd name="T71" fmla="*/ 0 h 63"/>
                <a:gd name="T72" fmla="*/ 0 w 92"/>
                <a:gd name="T73" fmla="*/ 0 h 63"/>
                <a:gd name="T74" fmla="*/ 0 w 92"/>
                <a:gd name="T75" fmla="*/ 0 h 63"/>
                <a:gd name="T76" fmla="*/ 0 w 92"/>
                <a:gd name="T77" fmla="*/ 0 h 63"/>
                <a:gd name="T78" fmla="*/ 0 w 92"/>
                <a:gd name="T79" fmla="*/ 0 h 63"/>
                <a:gd name="T80" fmla="*/ 0 w 92"/>
                <a:gd name="T81" fmla="*/ 0 h 63"/>
                <a:gd name="T82" fmla="*/ 0 w 92"/>
                <a:gd name="T83" fmla="*/ 0 h 63"/>
                <a:gd name="T84" fmla="*/ 0 w 92"/>
                <a:gd name="T85" fmla="*/ 0 h 63"/>
                <a:gd name="T86" fmla="*/ 0 w 92"/>
                <a:gd name="T87" fmla="*/ 0 h 63"/>
                <a:gd name="T88" fmla="*/ 0 w 92"/>
                <a:gd name="T89" fmla="*/ 0 h 63"/>
                <a:gd name="T90" fmla="*/ 0 w 92"/>
                <a:gd name="T91" fmla="*/ 0 h 63"/>
                <a:gd name="T92" fmla="*/ 0 w 92"/>
                <a:gd name="T93" fmla="*/ 0 h 63"/>
                <a:gd name="T94" fmla="*/ 0 w 92"/>
                <a:gd name="T95" fmla="*/ 0 h 63"/>
                <a:gd name="T96" fmla="*/ 0 w 92"/>
                <a:gd name="T97" fmla="*/ 0 h 63"/>
                <a:gd name="T98" fmla="*/ 0 w 92"/>
                <a:gd name="T99" fmla="*/ 0 h 63"/>
                <a:gd name="T100" fmla="*/ 0 w 92"/>
                <a:gd name="T101" fmla="*/ 0 h 63"/>
                <a:gd name="T102" fmla="*/ 0 w 92"/>
                <a:gd name="T103" fmla="*/ 0 h 63"/>
                <a:gd name="T104" fmla="*/ 0 w 92"/>
                <a:gd name="T105" fmla="*/ 0 h 63"/>
                <a:gd name="T106" fmla="*/ 0 w 92"/>
                <a:gd name="T107" fmla="*/ 0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 h="63">
                  <a:moveTo>
                    <a:pt x="90" y="60"/>
                  </a:moveTo>
                  <a:lnTo>
                    <a:pt x="92" y="62"/>
                  </a:lnTo>
                  <a:lnTo>
                    <a:pt x="91" y="63"/>
                  </a:lnTo>
                  <a:lnTo>
                    <a:pt x="89" y="63"/>
                  </a:lnTo>
                  <a:lnTo>
                    <a:pt x="86" y="63"/>
                  </a:lnTo>
                  <a:lnTo>
                    <a:pt x="83" y="62"/>
                  </a:lnTo>
                  <a:lnTo>
                    <a:pt x="79" y="61"/>
                  </a:lnTo>
                  <a:lnTo>
                    <a:pt x="76" y="58"/>
                  </a:lnTo>
                  <a:lnTo>
                    <a:pt x="72" y="57"/>
                  </a:lnTo>
                  <a:lnTo>
                    <a:pt x="69" y="55"/>
                  </a:lnTo>
                  <a:lnTo>
                    <a:pt x="65" y="54"/>
                  </a:lnTo>
                  <a:lnTo>
                    <a:pt x="63" y="51"/>
                  </a:lnTo>
                  <a:lnTo>
                    <a:pt x="60" y="51"/>
                  </a:lnTo>
                  <a:lnTo>
                    <a:pt x="57" y="48"/>
                  </a:lnTo>
                  <a:lnTo>
                    <a:pt x="53" y="45"/>
                  </a:lnTo>
                  <a:lnTo>
                    <a:pt x="48" y="43"/>
                  </a:lnTo>
                  <a:lnTo>
                    <a:pt x="45" y="40"/>
                  </a:lnTo>
                  <a:lnTo>
                    <a:pt x="40" y="38"/>
                  </a:lnTo>
                  <a:lnTo>
                    <a:pt x="36" y="36"/>
                  </a:lnTo>
                  <a:lnTo>
                    <a:pt x="31" y="32"/>
                  </a:lnTo>
                  <a:lnTo>
                    <a:pt x="29" y="30"/>
                  </a:lnTo>
                  <a:lnTo>
                    <a:pt x="25" y="27"/>
                  </a:lnTo>
                  <a:lnTo>
                    <a:pt x="21" y="24"/>
                  </a:lnTo>
                  <a:lnTo>
                    <a:pt x="17" y="21"/>
                  </a:lnTo>
                  <a:lnTo>
                    <a:pt x="15" y="19"/>
                  </a:lnTo>
                  <a:lnTo>
                    <a:pt x="11" y="15"/>
                  </a:lnTo>
                  <a:lnTo>
                    <a:pt x="8" y="12"/>
                  </a:lnTo>
                  <a:lnTo>
                    <a:pt x="5" y="8"/>
                  </a:lnTo>
                  <a:lnTo>
                    <a:pt x="2" y="6"/>
                  </a:lnTo>
                  <a:lnTo>
                    <a:pt x="0" y="1"/>
                  </a:lnTo>
                  <a:lnTo>
                    <a:pt x="2" y="0"/>
                  </a:lnTo>
                  <a:lnTo>
                    <a:pt x="5" y="1"/>
                  </a:lnTo>
                  <a:lnTo>
                    <a:pt x="10" y="4"/>
                  </a:lnTo>
                  <a:lnTo>
                    <a:pt x="12" y="6"/>
                  </a:lnTo>
                  <a:lnTo>
                    <a:pt x="15" y="8"/>
                  </a:lnTo>
                  <a:lnTo>
                    <a:pt x="18" y="12"/>
                  </a:lnTo>
                  <a:lnTo>
                    <a:pt x="21" y="14"/>
                  </a:lnTo>
                  <a:lnTo>
                    <a:pt x="24" y="18"/>
                  </a:lnTo>
                  <a:lnTo>
                    <a:pt x="27" y="20"/>
                  </a:lnTo>
                  <a:lnTo>
                    <a:pt x="30" y="22"/>
                  </a:lnTo>
                  <a:lnTo>
                    <a:pt x="34" y="26"/>
                  </a:lnTo>
                  <a:lnTo>
                    <a:pt x="37" y="28"/>
                  </a:lnTo>
                  <a:lnTo>
                    <a:pt x="41" y="31"/>
                  </a:lnTo>
                  <a:lnTo>
                    <a:pt x="43" y="33"/>
                  </a:lnTo>
                  <a:lnTo>
                    <a:pt x="47" y="36"/>
                  </a:lnTo>
                  <a:lnTo>
                    <a:pt x="53" y="38"/>
                  </a:lnTo>
                  <a:lnTo>
                    <a:pt x="58" y="42"/>
                  </a:lnTo>
                  <a:lnTo>
                    <a:pt x="64" y="44"/>
                  </a:lnTo>
                  <a:lnTo>
                    <a:pt x="69" y="48"/>
                  </a:lnTo>
                  <a:lnTo>
                    <a:pt x="73" y="50"/>
                  </a:lnTo>
                  <a:lnTo>
                    <a:pt x="79" y="54"/>
                  </a:lnTo>
                  <a:lnTo>
                    <a:pt x="84" y="56"/>
                  </a:lnTo>
                  <a:lnTo>
                    <a:pt x="9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78" name="Freeform 1442"/>
            <p:cNvSpPr>
              <a:spLocks/>
            </p:cNvSpPr>
            <p:nvPr/>
          </p:nvSpPr>
          <p:spPr bwMode="auto">
            <a:xfrm>
              <a:off x="3705" y="2101"/>
              <a:ext cx="9" cy="19"/>
            </a:xfrm>
            <a:custGeom>
              <a:avLst/>
              <a:gdLst>
                <a:gd name="T0" fmla="*/ 0 w 38"/>
                <a:gd name="T1" fmla="*/ 0 h 78"/>
                <a:gd name="T2" fmla="*/ 0 w 38"/>
                <a:gd name="T3" fmla="*/ 0 h 78"/>
                <a:gd name="T4" fmla="*/ 0 w 38"/>
                <a:gd name="T5" fmla="*/ 0 h 78"/>
                <a:gd name="T6" fmla="*/ 0 w 38"/>
                <a:gd name="T7" fmla="*/ 0 h 78"/>
                <a:gd name="T8" fmla="*/ 0 w 38"/>
                <a:gd name="T9" fmla="*/ 0 h 78"/>
                <a:gd name="T10" fmla="*/ 0 w 38"/>
                <a:gd name="T11" fmla="*/ 0 h 78"/>
                <a:gd name="T12" fmla="*/ 0 w 38"/>
                <a:gd name="T13" fmla="*/ 0 h 78"/>
                <a:gd name="T14" fmla="*/ 0 w 38"/>
                <a:gd name="T15" fmla="*/ 0 h 78"/>
                <a:gd name="T16" fmla="*/ 0 w 38"/>
                <a:gd name="T17" fmla="*/ 0 h 78"/>
                <a:gd name="T18" fmla="*/ 0 w 38"/>
                <a:gd name="T19" fmla="*/ 0 h 78"/>
                <a:gd name="T20" fmla="*/ 0 w 38"/>
                <a:gd name="T21" fmla="*/ 0 h 78"/>
                <a:gd name="T22" fmla="*/ 0 w 38"/>
                <a:gd name="T23" fmla="*/ 0 h 78"/>
                <a:gd name="T24" fmla="*/ 0 w 38"/>
                <a:gd name="T25" fmla="*/ 0 h 78"/>
                <a:gd name="T26" fmla="*/ 0 w 38"/>
                <a:gd name="T27" fmla="*/ 0 h 78"/>
                <a:gd name="T28" fmla="*/ 0 w 38"/>
                <a:gd name="T29" fmla="*/ 0 h 78"/>
                <a:gd name="T30" fmla="*/ 0 w 38"/>
                <a:gd name="T31" fmla="*/ 0 h 78"/>
                <a:gd name="T32" fmla="*/ 0 w 38"/>
                <a:gd name="T33" fmla="*/ 0 h 78"/>
                <a:gd name="T34" fmla="*/ 0 w 38"/>
                <a:gd name="T35" fmla="*/ 0 h 78"/>
                <a:gd name="T36" fmla="*/ 0 w 38"/>
                <a:gd name="T37" fmla="*/ 0 h 78"/>
                <a:gd name="T38" fmla="*/ 0 w 38"/>
                <a:gd name="T39" fmla="*/ 0 h 78"/>
                <a:gd name="T40" fmla="*/ 0 w 38"/>
                <a:gd name="T41" fmla="*/ 0 h 78"/>
                <a:gd name="T42" fmla="*/ 0 w 38"/>
                <a:gd name="T43" fmla="*/ 0 h 78"/>
                <a:gd name="T44" fmla="*/ 0 w 38"/>
                <a:gd name="T45" fmla="*/ 0 h 78"/>
                <a:gd name="T46" fmla="*/ 0 w 38"/>
                <a:gd name="T47" fmla="*/ 0 h 78"/>
                <a:gd name="T48" fmla="*/ 0 w 38"/>
                <a:gd name="T49" fmla="*/ 0 h 78"/>
                <a:gd name="T50" fmla="*/ 0 w 38"/>
                <a:gd name="T51" fmla="*/ 0 h 78"/>
                <a:gd name="T52" fmla="*/ 0 w 38"/>
                <a:gd name="T53" fmla="*/ 0 h 78"/>
                <a:gd name="T54" fmla="*/ 0 w 38"/>
                <a:gd name="T55" fmla="*/ 0 h 78"/>
                <a:gd name="T56" fmla="*/ 0 w 38"/>
                <a:gd name="T57" fmla="*/ 0 h 78"/>
                <a:gd name="T58" fmla="*/ 0 w 38"/>
                <a:gd name="T59" fmla="*/ 0 h 78"/>
                <a:gd name="T60" fmla="*/ 0 w 38"/>
                <a:gd name="T61" fmla="*/ 0 h 78"/>
                <a:gd name="T62" fmla="*/ 0 w 38"/>
                <a:gd name="T63" fmla="*/ 0 h 78"/>
                <a:gd name="T64" fmla="*/ 0 w 38"/>
                <a:gd name="T65" fmla="*/ 0 h 78"/>
                <a:gd name="T66" fmla="*/ 0 w 38"/>
                <a:gd name="T67" fmla="*/ 0 h 78"/>
                <a:gd name="T68" fmla="*/ 0 w 38"/>
                <a:gd name="T69" fmla="*/ 0 h 78"/>
                <a:gd name="T70" fmla="*/ 0 w 38"/>
                <a:gd name="T71" fmla="*/ 0 h 78"/>
                <a:gd name="T72" fmla="*/ 0 w 38"/>
                <a:gd name="T73" fmla="*/ 0 h 78"/>
                <a:gd name="T74" fmla="*/ 0 w 38"/>
                <a:gd name="T75" fmla="*/ 0 h 78"/>
                <a:gd name="T76" fmla="*/ 0 w 38"/>
                <a:gd name="T77" fmla="*/ 0 h 78"/>
                <a:gd name="T78" fmla="*/ 0 w 38"/>
                <a:gd name="T79" fmla="*/ 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78">
                  <a:moveTo>
                    <a:pt x="38" y="2"/>
                  </a:moveTo>
                  <a:lnTo>
                    <a:pt x="37" y="7"/>
                  </a:lnTo>
                  <a:lnTo>
                    <a:pt x="37" y="12"/>
                  </a:lnTo>
                  <a:lnTo>
                    <a:pt x="36" y="17"/>
                  </a:lnTo>
                  <a:lnTo>
                    <a:pt x="35" y="23"/>
                  </a:lnTo>
                  <a:lnTo>
                    <a:pt x="32" y="27"/>
                  </a:lnTo>
                  <a:lnTo>
                    <a:pt x="31" y="32"/>
                  </a:lnTo>
                  <a:lnTo>
                    <a:pt x="29" y="38"/>
                  </a:lnTo>
                  <a:lnTo>
                    <a:pt x="28" y="43"/>
                  </a:lnTo>
                  <a:lnTo>
                    <a:pt x="25" y="48"/>
                  </a:lnTo>
                  <a:lnTo>
                    <a:pt x="22" y="53"/>
                  </a:lnTo>
                  <a:lnTo>
                    <a:pt x="19" y="57"/>
                  </a:lnTo>
                  <a:lnTo>
                    <a:pt x="17" y="62"/>
                  </a:lnTo>
                  <a:lnTo>
                    <a:pt x="13" y="66"/>
                  </a:lnTo>
                  <a:lnTo>
                    <a:pt x="11" y="71"/>
                  </a:lnTo>
                  <a:lnTo>
                    <a:pt x="7" y="74"/>
                  </a:lnTo>
                  <a:lnTo>
                    <a:pt x="4" y="78"/>
                  </a:lnTo>
                  <a:lnTo>
                    <a:pt x="0" y="78"/>
                  </a:lnTo>
                  <a:lnTo>
                    <a:pt x="0" y="75"/>
                  </a:lnTo>
                  <a:lnTo>
                    <a:pt x="2" y="71"/>
                  </a:lnTo>
                  <a:lnTo>
                    <a:pt x="6" y="66"/>
                  </a:lnTo>
                  <a:lnTo>
                    <a:pt x="8" y="61"/>
                  </a:lnTo>
                  <a:lnTo>
                    <a:pt x="12" y="56"/>
                  </a:lnTo>
                  <a:lnTo>
                    <a:pt x="14" y="51"/>
                  </a:lnTo>
                  <a:lnTo>
                    <a:pt x="18" y="47"/>
                  </a:lnTo>
                  <a:lnTo>
                    <a:pt x="19" y="43"/>
                  </a:lnTo>
                  <a:lnTo>
                    <a:pt x="20" y="41"/>
                  </a:lnTo>
                  <a:lnTo>
                    <a:pt x="23" y="37"/>
                  </a:lnTo>
                  <a:lnTo>
                    <a:pt x="24" y="35"/>
                  </a:lnTo>
                  <a:lnTo>
                    <a:pt x="25" y="30"/>
                  </a:lnTo>
                  <a:lnTo>
                    <a:pt x="26" y="25"/>
                  </a:lnTo>
                  <a:lnTo>
                    <a:pt x="28" y="21"/>
                  </a:lnTo>
                  <a:lnTo>
                    <a:pt x="29" y="18"/>
                  </a:lnTo>
                  <a:lnTo>
                    <a:pt x="30" y="13"/>
                  </a:lnTo>
                  <a:lnTo>
                    <a:pt x="31" y="9"/>
                  </a:lnTo>
                  <a:lnTo>
                    <a:pt x="32" y="6"/>
                  </a:lnTo>
                  <a:lnTo>
                    <a:pt x="34" y="2"/>
                  </a:lnTo>
                  <a:lnTo>
                    <a:pt x="36" y="0"/>
                  </a:lnTo>
                  <a:lnTo>
                    <a:pt x="3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79" name="Freeform 1443"/>
            <p:cNvSpPr>
              <a:spLocks/>
            </p:cNvSpPr>
            <p:nvPr/>
          </p:nvSpPr>
          <p:spPr bwMode="auto">
            <a:xfrm>
              <a:off x="3706" y="2103"/>
              <a:ext cx="19" cy="13"/>
            </a:xfrm>
            <a:custGeom>
              <a:avLst/>
              <a:gdLst>
                <a:gd name="T0" fmla="*/ 0 w 74"/>
                <a:gd name="T1" fmla="*/ 0 h 51"/>
                <a:gd name="T2" fmla="*/ 0 w 74"/>
                <a:gd name="T3" fmla="*/ 0 h 51"/>
                <a:gd name="T4" fmla="*/ 0 w 74"/>
                <a:gd name="T5" fmla="*/ 0 h 51"/>
                <a:gd name="T6" fmla="*/ 0 w 74"/>
                <a:gd name="T7" fmla="*/ 0 h 51"/>
                <a:gd name="T8" fmla="*/ 0 w 74"/>
                <a:gd name="T9" fmla="*/ 0 h 51"/>
                <a:gd name="T10" fmla="*/ 0 w 74"/>
                <a:gd name="T11" fmla="*/ 0 h 51"/>
                <a:gd name="T12" fmla="*/ 0 w 74"/>
                <a:gd name="T13" fmla="*/ 0 h 51"/>
                <a:gd name="T14" fmla="*/ 0 w 74"/>
                <a:gd name="T15" fmla="*/ 0 h 51"/>
                <a:gd name="T16" fmla="*/ 0 w 74"/>
                <a:gd name="T17" fmla="*/ 0 h 51"/>
                <a:gd name="T18" fmla="*/ 0 w 74"/>
                <a:gd name="T19" fmla="*/ 0 h 51"/>
                <a:gd name="T20" fmla="*/ 0 w 74"/>
                <a:gd name="T21" fmla="*/ 0 h 51"/>
                <a:gd name="T22" fmla="*/ 0 w 74"/>
                <a:gd name="T23" fmla="*/ 0 h 51"/>
                <a:gd name="T24" fmla="*/ 0 w 74"/>
                <a:gd name="T25" fmla="*/ 0 h 51"/>
                <a:gd name="T26" fmla="*/ 0 w 74"/>
                <a:gd name="T27" fmla="*/ 0 h 51"/>
                <a:gd name="T28" fmla="*/ 0 w 74"/>
                <a:gd name="T29" fmla="*/ 0 h 51"/>
                <a:gd name="T30" fmla="*/ 0 w 74"/>
                <a:gd name="T31" fmla="*/ 0 h 51"/>
                <a:gd name="T32" fmla="*/ 0 w 74"/>
                <a:gd name="T33" fmla="*/ 0 h 51"/>
                <a:gd name="T34" fmla="*/ 0 w 74"/>
                <a:gd name="T35" fmla="*/ 0 h 51"/>
                <a:gd name="T36" fmla="*/ 0 w 74"/>
                <a:gd name="T37" fmla="*/ 0 h 51"/>
                <a:gd name="T38" fmla="*/ 0 w 74"/>
                <a:gd name="T39" fmla="*/ 0 h 51"/>
                <a:gd name="T40" fmla="*/ 0 w 74"/>
                <a:gd name="T41" fmla="*/ 0 h 51"/>
                <a:gd name="T42" fmla="*/ 0 w 74"/>
                <a:gd name="T43" fmla="*/ 0 h 51"/>
                <a:gd name="T44" fmla="*/ 0 w 74"/>
                <a:gd name="T45" fmla="*/ 0 h 51"/>
                <a:gd name="T46" fmla="*/ 0 w 74"/>
                <a:gd name="T47" fmla="*/ 0 h 51"/>
                <a:gd name="T48" fmla="*/ 0 w 74"/>
                <a:gd name="T49" fmla="*/ 0 h 51"/>
                <a:gd name="T50" fmla="*/ 0 w 74"/>
                <a:gd name="T51" fmla="*/ 0 h 51"/>
                <a:gd name="T52" fmla="*/ 0 w 74"/>
                <a:gd name="T53" fmla="*/ 0 h 51"/>
                <a:gd name="T54" fmla="*/ 0 w 74"/>
                <a:gd name="T55" fmla="*/ 0 h 51"/>
                <a:gd name="T56" fmla="*/ 0 w 74"/>
                <a:gd name="T57" fmla="*/ 0 h 51"/>
                <a:gd name="T58" fmla="*/ 0 w 74"/>
                <a:gd name="T59" fmla="*/ 0 h 51"/>
                <a:gd name="T60" fmla="*/ 0 w 74"/>
                <a:gd name="T61" fmla="*/ 0 h 51"/>
                <a:gd name="T62" fmla="*/ 0 w 74"/>
                <a:gd name="T63" fmla="*/ 0 h 51"/>
                <a:gd name="T64" fmla="*/ 0 w 74"/>
                <a:gd name="T65" fmla="*/ 0 h 51"/>
                <a:gd name="T66" fmla="*/ 0 w 74"/>
                <a:gd name="T67" fmla="*/ 0 h 51"/>
                <a:gd name="T68" fmla="*/ 0 w 74"/>
                <a:gd name="T69" fmla="*/ 0 h 51"/>
                <a:gd name="T70" fmla="*/ 0 w 74"/>
                <a:gd name="T71" fmla="*/ 0 h 51"/>
                <a:gd name="T72" fmla="*/ 0 w 74"/>
                <a:gd name="T73" fmla="*/ 0 h 51"/>
                <a:gd name="T74" fmla="*/ 0 w 74"/>
                <a:gd name="T75" fmla="*/ 0 h 51"/>
                <a:gd name="T76" fmla="*/ 0 w 74"/>
                <a:gd name="T77" fmla="*/ 0 h 51"/>
                <a:gd name="T78" fmla="*/ 0 w 74"/>
                <a:gd name="T79" fmla="*/ 0 h 51"/>
                <a:gd name="T80" fmla="*/ 0 w 74"/>
                <a:gd name="T81" fmla="*/ 0 h 51"/>
                <a:gd name="T82" fmla="*/ 0 w 74"/>
                <a:gd name="T83" fmla="*/ 0 h 51"/>
                <a:gd name="T84" fmla="*/ 0 w 74"/>
                <a:gd name="T85" fmla="*/ 0 h 51"/>
                <a:gd name="T86" fmla="*/ 0 w 74"/>
                <a:gd name="T87" fmla="*/ 0 h 51"/>
                <a:gd name="T88" fmla="*/ 0 w 74"/>
                <a:gd name="T89" fmla="*/ 0 h 51"/>
                <a:gd name="T90" fmla="*/ 0 w 74"/>
                <a:gd name="T91" fmla="*/ 0 h 51"/>
                <a:gd name="T92" fmla="*/ 0 w 74"/>
                <a:gd name="T93" fmla="*/ 0 h 51"/>
                <a:gd name="T94" fmla="*/ 0 w 74"/>
                <a:gd name="T95" fmla="*/ 0 h 51"/>
                <a:gd name="T96" fmla="*/ 0 w 74"/>
                <a:gd name="T97" fmla="*/ 0 h 51"/>
                <a:gd name="T98" fmla="*/ 0 w 74"/>
                <a:gd name="T99" fmla="*/ 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 h="51">
                  <a:moveTo>
                    <a:pt x="73" y="47"/>
                  </a:moveTo>
                  <a:lnTo>
                    <a:pt x="74" y="48"/>
                  </a:lnTo>
                  <a:lnTo>
                    <a:pt x="74" y="51"/>
                  </a:lnTo>
                  <a:lnTo>
                    <a:pt x="72" y="51"/>
                  </a:lnTo>
                  <a:lnTo>
                    <a:pt x="68" y="51"/>
                  </a:lnTo>
                  <a:lnTo>
                    <a:pt x="65" y="48"/>
                  </a:lnTo>
                  <a:lnTo>
                    <a:pt x="62" y="48"/>
                  </a:lnTo>
                  <a:lnTo>
                    <a:pt x="58" y="46"/>
                  </a:lnTo>
                  <a:lnTo>
                    <a:pt x="55" y="45"/>
                  </a:lnTo>
                  <a:lnTo>
                    <a:pt x="52" y="43"/>
                  </a:lnTo>
                  <a:lnTo>
                    <a:pt x="48" y="42"/>
                  </a:lnTo>
                  <a:lnTo>
                    <a:pt x="46" y="40"/>
                  </a:lnTo>
                  <a:lnTo>
                    <a:pt x="44" y="40"/>
                  </a:lnTo>
                  <a:lnTo>
                    <a:pt x="41" y="37"/>
                  </a:lnTo>
                  <a:lnTo>
                    <a:pt x="37" y="36"/>
                  </a:lnTo>
                  <a:lnTo>
                    <a:pt x="34" y="34"/>
                  </a:lnTo>
                  <a:lnTo>
                    <a:pt x="30" y="33"/>
                  </a:lnTo>
                  <a:lnTo>
                    <a:pt x="28" y="30"/>
                  </a:lnTo>
                  <a:lnTo>
                    <a:pt x="24" y="28"/>
                  </a:lnTo>
                  <a:lnTo>
                    <a:pt x="21" y="27"/>
                  </a:lnTo>
                  <a:lnTo>
                    <a:pt x="18" y="25"/>
                  </a:lnTo>
                  <a:lnTo>
                    <a:pt x="15" y="23"/>
                  </a:lnTo>
                  <a:lnTo>
                    <a:pt x="12" y="21"/>
                  </a:lnTo>
                  <a:lnTo>
                    <a:pt x="10" y="18"/>
                  </a:lnTo>
                  <a:lnTo>
                    <a:pt x="7" y="16"/>
                  </a:lnTo>
                  <a:lnTo>
                    <a:pt x="5" y="13"/>
                  </a:lnTo>
                  <a:lnTo>
                    <a:pt x="3" y="11"/>
                  </a:lnTo>
                  <a:lnTo>
                    <a:pt x="1" y="7"/>
                  </a:lnTo>
                  <a:lnTo>
                    <a:pt x="0" y="4"/>
                  </a:lnTo>
                  <a:lnTo>
                    <a:pt x="0" y="1"/>
                  </a:lnTo>
                  <a:lnTo>
                    <a:pt x="3" y="0"/>
                  </a:lnTo>
                  <a:lnTo>
                    <a:pt x="5" y="3"/>
                  </a:lnTo>
                  <a:lnTo>
                    <a:pt x="9" y="6"/>
                  </a:lnTo>
                  <a:lnTo>
                    <a:pt x="10" y="9"/>
                  </a:lnTo>
                  <a:lnTo>
                    <a:pt x="13" y="11"/>
                  </a:lnTo>
                  <a:lnTo>
                    <a:pt x="17" y="15"/>
                  </a:lnTo>
                  <a:lnTo>
                    <a:pt x="21" y="18"/>
                  </a:lnTo>
                  <a:lnTo>
                    <a:pt x="24" y="21"/>
                  </a:lnTo>
                  <a:lnTo>
                    <a:pt x="28" y="23"/>
                  </a:lnTo>
                  <a:lnTo>
                    <a:pt x="30" y="25"/>
                  </a:lnTo>
                  <a:lnTo>
                    <a:pt x="34" y="28"/>
                  </a:lnTo>
                  <a:lnTo>
                    <a:pt x="38" y="29"/>
                  </a:lnTo>
                  <a:lnTo>
                    <a:pt x="43" y="33"/>
                  </a:lnTo>
                  <a:lnTo>
                    <a:pt x="48" y="34"/>
                  </a:lnTo>
                  <a:lnTo>
                    <a:pt x="53" y="37"/>
                  </a:lnTo>
                  <a:lnTo>
                    <a:pt x="58" y="40"/>
                  </a:lnTo>
                  <a:lnTo>
                    <a:pt x="62" y="42"/>
                  </a:lnTo>
                  <a:lnTo>
                    <a:pt x="67" y="45"/>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80" name="Freeform 1444"/>
            <p:cNvSpPr>
              <a:spLocks/>
            </p:cNvSpPr>
            <p:nvPr/>
          </p:nvSpPr>
          <p:spPr bwMode="auto">
            <a:xfrm>
              <a:off x="3721" y="2098"/>
              <a:ext cx="3" cy="11"/>
            </a:xfrm>
            <a:custGeom>
              <a:avLst/>
              <a:gdLst>
                <a:gd name="T0" fmla="*/ 0 w 12"/>
                <a:gd name="T1" fmla="*/ 0 h 45"/>
                <a:gd name="T2" fmla="*/ 0 w 12"/>
                <a:gd name="T3" fmla="*/ 0 h 45"/>
                <a:gd name="T4" fmla="*/ 0 w 12"/>
                <a:gd name="T5" fmla="*/ 0 h 45"/>
                <a:gd name="T6" fmla="*/ 0 w 12"/>
                <a:gd name="T7" fmla="*/ 0 h 45"/>
                <a:gd name="T8" fmla="*/ 0 w 12"/>
                <a:gd name="T9" fmla="*/ 0 h 45"/>
                <a:gd name="T10" fmla="*/ 0 w 12"/>
                <a:gd name="T11" fmla="*/ 0 h 45"/>
                <a:gd name="T12" fmla="*/ 0 w 12"/>
                <a:gd name="T13" fmla="*/ 0 h 45"/>
                <a:gd name="T14" fmla="*/ 0 w 12"/>
                <a:gd name="T15" fmla="*/ 0 h 45"/>
                <a:gd name="T16" fmla="*/ 0 w 12"/>
                <a:gd name="T17" fmla="*/ 0 h 45"/>
                <a:gd name="T18" fmla="*/ 0 w 12"/>
                <a:gd name="T19" fmla="*/ 0 h 45"/>
                <a:gd name="T20" fmla="*/ 0 w 12"/>
                <a:gd name="T21" fmla="*/ 0 h 45"/>
                <a:gd name="T22" fmla="*/ 0 w 12"/>
                <a:gd name="T23" fmla="*/ 0 h 45"/>
                <a:gd name="T24" fmla="*/ 0 w 12"/>
                <a:gd name="T25" fmla="*/ 0 h 45"/>
                <a:gd name="T26" fmla="*/ 0 w 12"/>
                <a:gd name="T27" fmla="*/ 0 h 45"/>
                <a:gd name="T28" fmla="*/ 0 w 12"/>
                <a:gd name="T29" fmla="*/ 0 h 45"/>
                <a:gd name="T30" fmla="*/ 0 w 12"/>
                <a:gd name="T31" fmla="*/ 0 h 45"/>
                <a:gd name="T32" fmla="*/ 0 w 12"/>
                <a:gd name="T33" fmla="*/ 0 h 45"/>
                <a:gd name="T34" fmla="*/ 0 w 12"/>
                <a:gd name="T35" fmla="*/ 0 h 45"/>
                <a:gd name="T36" fmla="*/ 0 w 12"/>
                <a:gd name="T37" fmla="*/ 0 h 45"/>
                <a:gd name="T38" fmla="*/ 0 w 12"/>
                <a:gd name="T39" fmla="*/ 0 h 45"/>
                <a:gd name="T40" fmla="*/ 0 w 12"/>
                <a:gd name="T41" fmla="*/ 0 h 45"/>
                <a:gd name="T42" fmla="*/ 0 w 12"/>
                <a:gd name="T43" fmla="*/ 0 h 45"/>
                <a:gd name="T44" fmla="*/ 0 w 12"/>
                <a:gd name="T45" fmla="*/ 0 h 45"/>
                <a:gd name="T46" fmla="*/ 0 w 12"/>
                <a:gd name="T47" fmla="*/ 0 h 45"/>
                <a:gd name="T48" fmla="*/ 0 w 12"/>
                <a:gd name="T49" fmla="*/ 0 h 45"/>
                <a:gd name="T50" fmla="*/ 0 w 12"/>
                <a:gd name="T51" fmla="*/ 0 h 45"/>
                <a:gd name="T52" fmla="*/ 0 w 12"/>
                <a:gd name="T53" fmla="*/ 0 h 45"/>
                <a:gd name="T54" fmla="*/ 0 w 12"/>
                <a:gd name="T55" fmla="*/ 0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 h="45">
                  <a:moveTo>
                    <a:pt x="10" y="1"/>
                  </a:moveTo>
                  <a:lnTo>
                    <a:pt x="12" y="7"/>
                  </a:lnTo>
                  <a:lnTo>
                    <a:pt x="12" y="13"/>
                  </a:lnTo>
                  <a:lnTo>
                    <a:pt x="12" y="18"/>
                  </a:lnTo>
                  <a:lnTo>
                    <a:pt x="12" y="24"/>
                  </a:lnTo>
                  <a:lnTo>
                    <a:pt x="10" y="30"/>
                  </a:lnTo>
                  <a:lnTo>
                    <a:pt x="9" y="35"/>
                  </a:lnTo>
                  <a:lnTo>
                    <a:pt x="7" y="41"/>
                  </a:lnTo>
                  <a:lnTo>
                    <a:pt x="4" y="45"/>
                  </a:lnTo>
                  <a:lnTo>
                    <a:pt x="1" y="44"/>
                  </a:lnTo>
                  <a:lnTo>
                    <a:pt x="0" y="42"/>
                  </a:lnTo>
                  <a:lnTo>
                    <a:pt x="1" y="37"/>
                  </a:lnTo>
                  <a:lnTo>
                    <a:pt x="3" y="33"/>
                  </a:lnTo>
                  <a:lnTo>
                    <a:pt x="4" y="30"/>
                  </a:lnTo>
                  <a:lnTo>
                    <a:pt x="6" y="26"/>
                  </a:lnTo>
                  <a:lnTo>
                    <a:pt x="6" y="23"/>
                  </a:lnTo>
                  <a:lnTo>
                    <a:pt x="7" y="20"/>
                  </a:lnTo>
                  <a:lnTo>
                    <a:pt x="6" y="15"/>
                  </a:lnTo>
                  <a:lnTo>
                    <a:pt x="6" y="12"/>
                  </a:lnTo>
                  <a:lnTo>
                    <a:pt x="6" y="9"/>
                  </a:lnTo>
                  <a:lnTo>
                    <a:pt x="6" y="7"/>
                  </a:lnTo>
                  <a:lnTo>
                    <a:pt x="6" y="3"/>
                  </a:lnTo>
                  <a:lnTo>
                    <a:pt x="6" y="1"/>
                  </a:lnTo>
                  <a:lnTo>
                    <a:pt x="7" y="0"/>
                  </a:lnTo>
                  <a:lnTo>
                    <a:pt x="8" y="0"/>
                  </a:lnTo>
                  <a:lnTo>
                    <a:pt x="9"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81" name="Freeform 1445"/>
            <p:cNvSpPr>
              <a:spLocks/>
            </p:cNvSpPr>
            <p:nvPr/>
          </p:nvSpPr>
          <p:spPr bwMode="auto">
            <a:xfrm>
              <a:off x="3662" y="2042"/>
              <a:ext cx="8" cy="12"/>
            </a:xfrm>
            <a:custGeom>
              <a:avLst/>
              <a:gdLst>
                <a:gd name="T0" fmla="*/ 0 w 33"/>
                <a:gd name="T1" fmla="*/ 0 h 46"/>
                <a:gd name="T2" fmla="*/ 0 w 33"/>
                <a:gd name="T3" fmla="*/ 0 h 46"/>
                <a:gd name="T4" fmla="*/ 0 w 33"/>
                <a:gd name="T5" fmla="*/ 0 h 46"/>
                <a:gd name="T6" fmla="*/ 0 w 33"/>
                <a:gd name="T7" fmla="*/ 0 h 46"/>
                <a:gd name="T8" fmla="*/ 0 w 33"/>
                <a:gd name="T9" fmla="*/ 0 h 46"/>
                <a:gd name="T10" fmla="*/ 0 w 33"/>
                <a:gd name="T11" fmla="*/ 0 h 46"/>
                <a:gd name="T12" fmla="*/ 0 w 33"/>
                <a:gd name="T13" fmla="*/ 0 h 46"/>
                <a:gd name="T14" fmla="*/ 0 w 33"/>
                <a:gd name="T15" fmla="*/ 0 h 46"/>
                <a:gd name="T16" fmla="*/ 0 w 33"/>
                <a:gd name="T17" fmla="*/ 0 h 46"/>
                <a:gd name="T18" fmla="*/ 0 w 33"/>
                <a:gd name="T19" fmla="*/ 0 h 46"/>
                <a:gd name="T20" fmla="*/ 0 w 33"/>
                <a:gd name="T21" fmla="*/ 0 h 46"/>
                <a:gd name="T22" fmla="*/ 0 w 33"/>
                <a:gd name="T23" fmla="*/ 0 h 46"/>
                <a:gd name="T24" fmla="*/ 0 w 33"/>
                <a:gd name="T25" fmla="*/ 0 h 46"/>
                <a:gd name="T26" fmla="*/ 0 w 33"/>
                <a:gd name="T27" fmla="*/ 0 h 46"/>
                <a:gd name="T28" fmla="*/ 0 w 33"/>
                <a:gd name="T29" fmla="*/ 0 h 46"/>
                <a:gd name="T30" fmla="*/ 0 w 33"/>
                <a:gd name="T31" fmla="*/ 0 h 46"/>
                <a:gd name="T32" fmla="*/ 0 w 33"/>
                <a:gd name="T33" fmla="*/ 0 h 46"/>
                <a:gd name="T34" fmla="*/ 0 w 33"/>
                <a:gd name="T35" fmla="*/ 0 h 46"/>
                <a:gd name="T36" fmla="*/ 0 w 33"/>
                <a:gd name="T37" fmla="*/ 0 h 46"/>
                <a:gd name="T38" fmla="*/ 0 w 33"/>
                <a:gd name="T39" fmla="*/ 0 h 46"/>
                <a:gd name="T40" fmla="*/ 0 w 33"/>
                <a:gd name="T41" fmla="*/ 0 h 46"/>
                <a:gd name="T42" fmla="*/ 0 w 33"/>
                <a:gd name="T43" fmla="*/ 0 h 46"/>
                <a:gd name="T44" fmla="*/ 0 w 33"/>
                <a:gd name="T45" fmla="*/ 0 h 46"/>
                <a:gd name="T46" fmla="*/ 0 w 33"/>
                <a:gd name="T47" fmla="*/ 0 h 46"/>
                <a:gd name="T48" fmla="*/ 0 w 33"/>
                <a:gd name="T49" fmla="*/ 0 h 46"/>
                <a:gd name="T50" fmla="*/ 0 w 33"/>
                <a:gd name="T51" fmla="*/ 0 h 46"/>
                <a:gd name="T52" fmla="*/ 0 w 33"/>
                <a:gd name="T53" fmla="*/ 0 h 46"/>
                <a:gd name="T54" fmla="*/ 0 w 33"/>
                <a:gd name="T55" fmla="*/ 0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46">
                  <a:moveTo>
                    <a:pt x="0" y="44"/>
                  </a:moveTo>
                  <a:lnTo>
                    <a:pt x="0" y="40"/>
                  </a:lnTo>
                  <a:lnTo>
                    <a:pt x="2" y="35"/>
                  </a:lnTo>
                  <a:lnTo>
                    <a:pt x="3" y="31"/>
                  </a:lnTo>
                  <a:lnTo>
                    <a:pt x="5" y="26"/>
                  </a:lnTo>
                  <a:lnTo>
                    <a:pt x="8" y="23"/>
                  </a:lnTo>
                  <a:lnTo>
                    <a:pt x="11" y="18"/>
                  </a:lnTo>
                  <a:lnTo>
                    <a:pt x="14" y="14"/>
                  </a:lnTo>
                  <a:lnTo>
                    <a:pt x="18" y="11"/>
                  </a:lnTo>
                  <a:lnTo>
                    <a:pt x="21" y="8"/>
                  </a:lnTo>
                  <a:lnTo>
                    <a:pt x="23" y="5"/>
                  </a:lnTo>
                  <a:lnTo>
                    <a:pt x="27" y="2"/>
                  </a:lnTo>
                  <a:lnTo>
                    <a:pt x="29" y="0"/>
                  </a:lnTo>
                  <a:lnTo>
                    <a:pt x="31" y="0"/>
                  </a:lnTo>
                  <a:lnTo>
                    <a:pt x="33" y="2"/>
                  </a:lnTo>
                  <a:lnTo>
                    <a:pt x="28" y="7"/>
                  </a:lnTo>
                  <a:lnTo>
                    <a:pt x="24" y="12"/>
                  </a:lnTo>
                  <a:lnTo>
                    <a:pt x="21" y="18"/>
                  </a:lnTo>
                  <a:lnTo>
                    <a:pt x="17" y="23"/>
                  </a:lnTo>
                  <a:lnTo>
                    <a:pt x="12" y="28"/>
                  </a:lnTo>
                  <a:lnTo>
                    <a:pt x="10" y="34"/>
                  </a:lnTo>
                  <a:lnTo>
                    <a:pt x="6" y="38"/>
                  </a:lnTo>
                  <a:lnTo>
                    <a:pt x="5" y="43"/>
                  </a:lnTo>
                  <a:lnTo>
                    <a:pt x="4" y="46"/>
                  </a:lnTo>
                  <a:lnTo>
                    <a:pt x="2" y="46"/>
                  </a:lnTo>
                  <a:lnTo>
                    <a:pt x="0" y="4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82" name="Freeform 1446"/>
            <p:cNvSpPr>
              <a:spLocks/>
            </p:cNvSpPr>
            <p:nvPr/>
          </p:nvSpPr>
          <p:spPr bwMode="auto">
            <a:xfrm>
              <a:off x="3661" y="2032"/>
              <a:ext cx="8" cy="9"/>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 h="38">
                  <a:moveTo>
                    <a:pt x="35" y="5"/>
                  </a:moveTo>
                  <a:lnTo>
                    <a:pt x="32" y="6"/>
                  </a:lnTo>
                  <a:lnTo>
                    <a:pt x="29" y="7"/>
                  </a:lnTo>
                  <a:lnTo>
                    <a:pt x="25" y="11"/>
                  </a:lnTo>
                  <a:lnTo>
                    <a:pt x="23" y="15"/>
                  </a:lnTo>
                  <a:lnTo>
                    <a:pt x="18" y="18"/>
                  </a:lnTo>
                  <a:lnTo>
                    <a:pt x="15" y="23"/>
                  </a:lnTo>
                  <a:lnTo>
                    <a:pt x="11" y="27"/>
                  </a:lnTo>
                  <a:lnTo>
                    <a:pt x="9" y="30"/>
                  </a:lnTo>
                  <a:lnTo>
                    <a:pt x="7" y="34"/>
                  </a:lnTo>
                  <a:lnTo>
                    <a:pt x="6" y="36"/>
                  </a:lnTo>
                  <a:lnTo>
                    <a:pt x="4" y="37"/>
                  </a:lnTo>
                  <a:lnTo>
                    <a:pt x="3" y="38"/>
                  </a:lnTo>
                  <a:lnTo>
                    <a:pt x="1" y="38"/>
                  </a:lnTo>
                  <a:lnTo>
                    <a:pt x="0" y="37"/>
                  </a:lnTo>
                  <a:lnTo>
                    <a:pt x="1" y="33"/>
                  </a:lnTo>
                  <a:lnTo>
                    <a:pt x="4" y="28"/>
                  </a:lnTo>
                  <a:lnTo>
                    <a:pt x="7" y="22"/>
                  </a:lnTo>
                  <a:lnTo>
                    <a:pt x="10" y="18"/>
                  </a:lnTo>
                  <a:lnTo>
                    <a:pt x="13" y="13"/>
                  </a:lnTo>
                  <a:lnTo>
                    <a:pt x="18" y="9"/>
                  </a:lnTo>
                  <a:lnTo>
                    <a:pt x="21" y="6"/>
                  </a:lnTo>
                  <a:lnTo>
                    <a:pt x="24" y="4"/>
                  </a:lnTo>
                  <a:lnTo>
                    <a:pt x="27" y="3"/>
                  </a:lnTo>
                  <a:lnTo>
                    <a:pt x="29" y="1"/>
                  </a:lnTo>
                  <a:lnTo>
                    <a:pt x="31" y="0"/>
                  </a:lnTo>
                  <a:lnTo>
                    <a:pt x="34" y="1"/>
                  </a:lnTo>
                  <a:lnTo>
                    <a:pt x="35" y="3"/>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83" name="Freeform 1447"/>
            <p:cNvSpPr>
              <a:spLocks/>
            </p:cNvSpPr>
            <p:nvPr/>
          </p:nvSpPr>
          <p:spPr bwMode="auto">
            <a:xfrm>
              <a:off x="3661" y="2033"/>
              <a:ext cx="7" cy="7"/>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w 25"/>
                <a:gd name="T17" fmla="*/ 0 h 29"/>
                <a:gd name="T18" fmla="*/ 0 w 25"/>
                <a:gd name="T19" fmla="*/ 0 h 29"/>
                <a:gd name="T20" fmla="*/ 0 w 25"/>
                <a:gd name="T21" fmla="*/ 0 h 29"/>
                <a:gd name="T22" fmla="*/ 0 w 25"/>
                <a:gd name="T23" fmla="*/ 0 h 29"/>
                <a:gd name="T24" fmla="*/ 0 w 25"/>
                <a:gd name="T25" fmla="*/ 0 h 29"/>
                <a:gd name="T26" fmla="*/ 0 w 25"/>
                <a:gd name="T27" fmla="*/ 0 h 29"/>
                <a:gd name="T28" fmla="*/ 0 w 25"/>
                <a:gd name="T29" fmla="*/ 0 h 29"/>
                <a:gd name="T30" fmla="*/ 0 w 25"/>
                <a:gd name="T31" fmla="*/ 0 h 29"/>
                <a:gd name="T32" fmla="*/ 0 w 25"/>
                <a:gd name="T33" fmla="*/ 0 h 29"/>
                <a:gd name="T34" fmla="*/ 0 w 25"/>
                <a:gd name="T35" fmla="*/ 0 h 29"/>
                <a:gd name="T36" fmla="*/ 0 w 25"/>
                <a:gd name="T37" fmla="*/ 0 h 29"/>
                <a:gd name="T38" fmla="*/ 0 w 25"/>
                <a:gd name="T39" fmla="*/ 0 h 29"/>
                <a:gd name="T40" fmla="*/ 0 w 25"/>
                <a:gd name="T41" fmla="*/ 0 h 29"/>
                <a:gd name="T42" fmla="*/ 0 w 25"/>
                <a:gd name="T43" fmla="*/ 0 h 29"/>
                <a:gd name="T44" fmla="*/ 0 w 25"/>
                <a:gd name="T45" fmla="*/ 0 h 29"/>
                <a:gd name="T46" fmla="*/ 0 w 25"/>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 h="29">
                  <a:moveTo>
                    <a:pt x="6" y="2"/>
                  </a:moveTo>
                  <a:lnTo>
                    <a:pt x="8" y="3"/>
                  </a:lnTo>
                  <a:lnTo>
                    <a:pt x="13" y="8"/>
                  </a:lnTo>
                  <a:lnTo>
                    <a:pt x="14" y="11"/>
                  </a:lnTo>
                  <a:lnTo>
                    <a:pt x="18" y="14"/>
                  </a:lnTo>
                  <a:lnTo>
                    <a:pt x="20" y="17"/>
                  </a:lnTo>
                  <a:lnTo>
                    <a:pt x="21" y="20"/>
                  </a:lnTo>
                  <a:lnTo>
                    <a:pt x="24" y="25"/>
                  </a:lnTo>
                  <a:lnTo>
                    <a:pt x="25" y="27"/>
                  </a:lnTo>
                  <a:lnTo>
                    <a:pt x="24" y="29"/>
                  </a:lnTo>
                  <a:lnTo>
                    <a:pt x="23" y="29"/>
                  </a:lnTo>
                  <a:lnTo>
                    <a:pt x="20" y="27"/>
                  </a:lnTo>
                  <a:lnTo>
                    <a:pt x="18" y="25"/>
                  </a:lnTo>
                  <a:lnTo>
                    <a:pt x="15" y="21"/>
                  </a:lnTo>
                  <a:lnTo>
                    <a:pt x="14" y="19"/>
                  </a:lnTo>
                  <a:lnTo>
                    <a:pt x="12" y="15"/>
                  </a:lnTo>
                  <a:lnTo>
                    <a:pt x="8" y="13"/>
                  </a:lnTo>
                  <a:lnTo>
                    <a:pt x="5" y="9"/>
                  </a:lnTo>
                  <a:lnTo>
                    <a:pt x="2" y="6"/>
                  </a:lnTo>
                  <a:lnTo>
                    <a:pt x="0" y="3"/>
                  </a:lnTo>
                  <a:lnTo>
                    <a:pt x="1" y="1"/>
                  </a:lnTo>
                  <a:lnTo>
                    <a:pt x="3"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84" name="Freeform 1448"/>
            <p:cNvSpPr>
              <a:spLocks/>
            </p:cNvSpPr>
            <p:nvPr/>
          </p:nvSpPr>
          <p:spPr bwMode="auto">
            <a:xfrm>
              <a:off x="3695" y="2099"/>
              <a:ext cx="7" cy="24"/>
            </a:xfrm>
            <a:custGeom>
              <a:avLst/>
              <a:gdLst>
                <a:gd name="T0" fmla="*/ 0 w 31"/>
                <a:gd name="T1" fmla="*/ 0 h 97"/>
                <a:gd name="T2" fmla="*/ 0 w 31"/>
                <a:gd name="T3" fmla="*/ 0 h 97"/>
                <a:gd name="T4" fmla="*/ 0 w 31"/>
                <a:gd name="T5" fmla="*/ 0 h 97"/>
                <a:gd name="T6" fmla="*/ 0 w 31"/>
                <a:gd name="T7" fmla="*/ 0 h 97"/>
                <a:gd name="T8" fmla="*/ 0 w 31"/>
                <a:gd name="T9" fmla="*/ 0 h 97"/>
                <a:gd name="T10" fmla="*/ 0 w 31"/>
                <a:gd name="T11" fmla="*/ 0 h 97"/>
                <a:gd name="T12" fmla="*/ 0 w 31"/>
                <a:gd name="T13" fmla="*/ 0 h 97"/>
                <a:gd name="T14" fmla="*/ 0 w 31"/>
                <a:gd name="T15" fmla="*/ 0 h 97"/>
                <a:gd name="T16" fmla="*/ 0 w 31"/>
                <a:gd name="T17" fmla="*/ 0 h 97"/>
                <a:gd name="T18" fmla="*/ 0 w 31"/>
                <a:gd name="T19" fmla="*/ 0 h 97"/>
                <a:gd name="T20" fmla="*/ 0 w 31"/>
                <a:gd name="T21" fmla="*/ 0 h 97"/>
                <a:gd name="T22" fmla="*/ 0 w 31"/>
                <a:gd name="T23" fmla="*/ 0 h 97"/>
                <a:gd name="T24" fmla="*/ 0 w 31"/>
                <a:gd name="T25" fmla="*/ 0 h 97"/>
                <a:gd name="T26" fmla="*/ 0 w 31"/>
                <a:gd name="T27" fmla="*/ 0 h 97"/>
                <a:gd name="T28" fmla="*/ 0 w 31"/>
                <a:gd name="T29" fmla="*/ 0 h 97"/>
                <a:gd name="T30" fmla="*/ 0 w 31"/>
                <a:gd name="T31" fmla="*/ 0 h 97"/>
                <a:gd name="T32" fmla="*/ 0 w 31"/>
                <a:gd name="T33" fmla="*/ 0 h 97"/>
                <a:gd name="T34" fmla="*/ 0 w 31"/>
                <a:gd name="T35" fmla="*/ 0 h 97"/>
                <a:gd name="T36" fmla="*/ 0 w 31"/>
                <a:gd name="T37" fmla="*/ 0 h 97"/>
                <a:gd name="T38" fmla="*/ 0 w 31"/>
                <a:gd name="T39" fmla="*/ 0 h 97"/>
                <a:gd name="T40" fmla="*/ 0 w 31"/>
                <a:gd name="T41" fmla="*/ 0 h 97"/>
                <a:gd name="T42" fmla="*/ 0 w 31"/>
                <a:gd name="T43" fmla="*/ 0 h 97"/>
                <a:gd name="T44" fmla="*/ 0 w 31"/>
                <a:gd name="T45" fmla="*/ 0 h 97"/>
                <a:gd name="T46" fmla="*/ 0 w 31"/>
                <a:gd name="T47" fmla="*/ 0 h 97"/>
                <a:gd name="T48" fmla="*/ 0 w 31"/>
                <a:gd name="T49" fmla="*/ 0 h 97"/>
                <a:gd name="T50" fmla="*/ 0 w 31"/>
                <a:gd name="T51" fmla="*/ 0 h 97"/>
                <a:gd name="T52" fmla="*/ 0 w 31"/>
                <a:gd name="T53" fmla="*/ 0 h 97"/>
                <a:gd name="T54" fmla="*/ 0 w 31"/>
                <a:gd name="T55" fmla="*/ 0 h 97"/>
                <a:gd name="T56" fmla="*/ 0 w 31"/>
                <a:gd name="T57" fmla="*/ 0 h 97"/>
                <a:gd name="T58" fmla="*/ 0 w 31"/>
                <a:gd name="T59" fmla="*/ 0 h 97"/>
                <a:gd name="T60" fmla="*/ 0 w 31"/>
                <a:gd name="T61" fmla="*/ 0 h 97"/>
                <a:gd name="T62" fmla="*/ 0 w 31"/>
                <a:gd name="T63" fmla="*/ 0 h 97"/>
                <a:gd name="T64" fmla="*/ 0 w 31"/>
                <a:gd name="T65" fmla="*/ 0 h 97"/>
                <a:gd name="T66" fmla="*/ 0 w 31"/>
                <a:gd name="T67" fmla="*/ 0 h 97"/>
                <a:gd name="T68" fmla="*/ 0 w 31"/>
                <a:gd name="T69" fmla="*/ 0 h 97"/>
                <a:gd name="T70" fmla="*/ 0 w 31"/>
                <a:gd name="T71" fmla="*/ 0 h 97"/>
                <a:gd name="T72" fmla="*/ 0 w 31"/>
                <a:gd name="T73" fmla="*/ 0 h 97"/>
                <a:gd name="T74" fmla="*/ 0 w 31"/>
                <a:gd name="T75" fmla="*/ 0 h 97"/>
                <a:gd name="T76" fmla="*/ 0 w 31"/>
                <a:gd name="T77" fmla="*/ 0 h 97"/>
                <a:gd name="T78" fmla="*/ 0 w 31"/>
                <a:gd name="T79" fmla="*/ 0 h 97"/>
                <a:gd name="T80" fmla="*/ 0 w 31"/>
                <a:gd name="T81" fmla="*/ 0 h 97"/>
                <a:gd name="T82" fmla="*/ 0 w 31"/>
                <a:gd name="T83" fmla="*/ 0 h 97"/>
                <a:gd name="T84" fmla="*/ 0 w 31"/>
                <a:gd name="T85" fmla="*/ 0 h 97"/>
                <a:gd name="T86" fmla="*/ 0 w 31"/>
                <a:gd name="T87" fmla="*/ 0 h 97"/>
                <a:gd name="T88" fmla="*/ 0 w 31"/>
                <a:gd name="T89" fmla="*/ 0 h 97"/>
                <a:gd name="T90" fmla="*/ 0 w 31"/>
                <a:gd name="T91" fmla="*/ 0 h 97"/>
                <a:gd name="T92" fmla="*/ 0 w 31"/>
                <a:gd name="T93" fmla="*/ 0 h 97"/>
                <a:gd name="T94" fmla="*/ 0 w 31"/>
                <a:gd name="T95" fmla="*/ 0 h 97"/>
                <a:gd name="T96" fmla="*/ 0 w 31"/>
                <a:gd name="T97" fmla="*/ 0 h 97"/>
                <a:gd name="T98" fmla="*/ 0 w 31"/>
                <a:gd name="T99" fmla="*/ 0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 h="97">
                  <a:moveTo>
                    <a:pt x="31" y="3"/>
                  </a:moveTo>
                  <a:lnTo>
                    <a:pt x="31" y="7"/>
                  </a:lnTo>
                  <a:lnTo>
                    <a:pt x="31" y="13"/>
                  </a:lnTo>
                  <a:lnTo>
                    <a:pt x="29" y="19"/>
                  </a:lnTo>
                  <a:lnTo>
                    <a:pt x="29" y="25"/>
                  </a:lnTo>
                  <a:lnTo>
                    <a:pt x="28" y="31"/>
                  </a:lnTo>
                  <a:lnTo>
                    <a:pt x="27" y="39"/>
                  </a:lnTo>
                  <a:lnTo>
                    <a:pt x="26" y="45"/>
                  </a:lnTo>
                  <a:lnTo>
                    <a:pt x="25" y="51"/>
                  </a:lnTo>
                  <a:lnTo>
                    <a:pt x="22" y="57"/>
                  </a:lnTo>
                  <a:lnTo>
                    <a:pt x="20" y="63"/>
                  </a:lnTo>
                  <a:lnTo>
                    <a:pt x="17" y="69"/>
                  </a:lnTo>
                  <a:lnTo>
                    <a:pt x="16" y="75"/>
                  </a:lnTo>
                  <a:lnTo>
                    <a:pt x="13" y="79"/>
                  </a:lnTo>
                  <a:lnTo>
                    <a:pt x="10" y="85"/>
                  </a:lnTo>
                  <a:lnTo>
                    <a:pt x="7" y="90"/>
                  </a:lnTo>
                  <a:lnTo>
                    <a:pt x="4" y="95"/>
                  </a:lnTo>
                  <a:lnTo>
                    <a:pt x="3" y="97"/>
                  </a:lnTo>
                  <a:lnTo>
                    <a:pt x="1" y="97"/>
                  </a:lnTo>
                  <a:lnTo>
                    <a:pt x="0" y="96"/>
                  </a:lnTo>
                  <a:lnTo>
                    <a:pt x="1" y="94"/>
                  </a:lnTo>
                  <a:lnTo>
                    <a:pt x="2" y="91"/>
                  </a:lnTo>
                  <a:lnTo>
                    <a:pt x="3" y="88"/>
                  </a:lnTo>
                  <a:lnTo>
                    <a:pt x="3" y="84"/>
                  </a:lnTo>
                  <a:lnTo>
                    <a:pt x="6" y="82"/>
                  </a:lnTo>
                  <a:lnTo>
                    <a:pt x="7" y="78"/>
                  </a:lnTo>
                  <a:lnTo>
                    <a:pt x="8" y="76"/>
                  </a:lnTo>
                  <a:lnTo>
                    <a:pt x="9" y="72"/>
                  </a:lnTo>
                  <a:lnTo>
                    <a:pt x="10" y="70"/>
                  </a:lnTo>
                  <a:lnTo>
                    <a:pt x="12" y="66"/>
                  </a:lnTo>
                  <a:lnTo>
                    <a:pt x="13" y="64"/>
                  </a:lnTo>
                  <a:lnTo>
                    <a:pt x="14" y="60"/>
                  </a:lnTo>
                  <a:lnTo>
                    <a:pt x="15" y="57"/>
                  </a:lnTo>
                  <a:lnTo>
                    <a:pt x="16" y="53"/>
                  </a:lnTo>
                  <a:lnTo>
                    <a:pt x="17" y="51"/>
                  </a:lnTo>
                  <a:lnTo>
                    <a:pt x="19" y="46"/>
                  </a:lnTo>
                  <a:lnTo>
                    <a:pt x="20" y="42"/>
                  </a:lnTo>
                  <a:lnTo>
                    <a:pt x="20" y="37"/>
                  </a:lnTo>
                  <a:lnTo>
                    <a:pt x="21" y="33"/>
                  </a:lnTo>
                  <a:lnTo>
                    <a:pt x="22" y="28"/>
                  </a:lnTo>
                  <a:lnTo>
                    <a:pt x="22" y="23"/>
                  </a:lnTo>
                  <a:lnTo>
                    <a:pt x="23" y="18"/>
                  </a:lnTo>
                  <a:lnTo>
                    <a:pt x="23" y="12"/>
                  </a:lnTo>
                  <a:lnTo>
                    <a:pt x="23" y="7"/>
                  </a:lnTo>
                  <a:lnTo>
                    <a:pt x="26" y="4"/>
                  </a:lnTo>
                  <a:lnTo>
                    <a:pt x="27" y="1"/>
                  </a:lnTo>
                  <a:lnTo>
                    <a:pt x="28" y="0"/>
                  </a:lnTo>
                  <a:lnTo>
                    <a:pt x="29" y="0"/>
                  </a:lnTo>
                  <a:lnTo>
                    <a:pt x="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85" name="Freeform 1449"/>
            <p:cNvSpPr>
              <a:spLocks/>
            </p:cNvSpPr>
            <p:nvPr/>
          </p:nvSpPr>
          <p:spPr bwMode="auto">
            <a:xfrm>
              <a:off x="3642" y="2086"/>
              <a:ext cx="2" cy="10"/>
            </a:xfrm>
            <a:custGeom>
              <a:avLst/>
              <a:gdLst>
                <a:gd name="T0" fmla="*/ 0 w 7"/>
                <a:gd name="T1" fmla="*/ 0 h 39"/>
                <a:gd name="T2" fmla="*/ 0 w 7"/>
                <a:gd name="T3" fmla="*/ 0 h 39"/>
                <a:gd name="T4" fmla="*/ 0 w 7"/>
                <a:gd name="T5" fmla="*/ 0 h 39"/>
                <a:gd name="T6" fmla="*/ 0 w 7"/>
                <a:gd name="T7" fmla="*/ 0 h 39"/>
                <a:gd name="T8" fmla="*/ 0 w 7"/>
                <a:gd name="T9" fmla="*/ 0 h 39"/>
                <a:gd name="T10" fmla="*/ 0 w 7"/>
                <a:gd name="T11" fmla="*/ 0 h 39"/>
                <a:gd name="T12" fmla="*/ 0 w 7"/>
                <a:gd name="T13" fmla="*/ 0 h 39"/>
                <a:gd name="T14" fmla="*/ 0 w 7"/>
                <a:gd name="T15" fmla="*/ 0 h 39"/>
                <a:gd name="T16" fmla="*/ 0 w 7"/>
                <a:gd name="T17" fmla="*/ 0 h 39"/>
                <a:gd name="T18" fmla="*/ 0 w 7"/>
                <a:gd name="T19" fmla="*/ 0 h 39"/>
                <a:gd name="T20" fmla="*/ 0 w 7"/>
                <a:gd name="T21" fmla="*/ 0 h 39"/>
                <a:gd name="T22" fmla="*/ 0 w 7"/>
                <a:gd name="T23" fmla="*/ 0 h 39"/>
                <a:gd name="T24" fmla="*/ 0 w 7"/>
                <a:gd name="T25" fmla="*/ 0 h 39"/>
                <a:gd name="T26" fmla="*/ 0 w 7"/>
                <a:gd name="T27" fmla="*/ 0 h 39"/>
                <a:gd name="T28" fmla="*/ 0 w 7"/>
                <a:gd name="T29" fmla="*/ 0 h 39"/>
                <a:gd name="T30" fmla="*/ 0 w 7"/>
                <a:gd name="T31" fmla="*/ 0 h 39"/>
                <a:gd name="T32" fmla="*/ 0 w 7"/>
                <a:gd name="T33" fmla="*/ 0 h 39"/>
                <a:gd name="T34" fmla="*/ 0 w 7"/>
                <a:gd name="T35" fmla="*/ 0 h 39"/>
                <a:gd name="T36" fmla="*/ 0 w 7"/>
                <a:gd name="T37" fmla="*/ 0 h 39"/>
                <a:gd name="T38" fmla="*/ 0 w 7"/>
                <a:gd name="T39" fmla="*/ 0 h 39"/>
                <a:gd name="T40" fmla="*/ 0 w 7"/>
                <a:gd name="T41" fmla="*/ 0 h 39"/>
                <a:gd name="T42" fmla="*/ 0 w 7"/>
                <a:gd name="T43" fmla="*/ 0 h 39"/>
                <a:gd name="T44" fmla="*/ 0 w 7"/>
                <a:gd name="T45" fmla="*/ 0 h 39"/>
                <a:gd name="T46" fmla="*/ 0 w 7"/>
                <a:gd name="T47" fmla="*/ 0 h 39"/>
                <a:gd name="T48" fmla="*/ 0 w 7"/>
                <a:gd name="T49" fmla="*/ 0 h 39"/>
                <a:gd name="T50" fmla="*/ 0 w 7"/>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39">
                  <a:moveTo>
                    <a:pt x="1" y="2"/>
                  </a:moveTo>
                  <a:lnTo>
                    <a:pt x="1" y="0"/>
                  </a:lnTo>
                  <a:lnTo>
                    <a:pt x="4" y="0"/>
                  </a:lnTo>
                  <a:lnTo>
                    <a:pt x="5" y="1"/>
                  </a:lnTo>
                  <a:lnTo>
                    <a:pt x="7" y="3"/>
                  </a:lnTo>
                  <a:lnTo>
                    <a:pt x="7" y="7"/>
                  </a:lnTo>
                  <a:lnTo>
                    <a:pt x="7" y="11"/>
                  </a:lnTo>
                  <a:lnTo>
                    <a:pt x="7" y="15"/>
                  </a:lnTo>
                  <a:lnTo>
                    <a:pt x="7" y="21"/>
                  </a:lnTo>
                  <a:lnTo>
                    <a:pt x="7" y="26"/>
                  </a:lnTo>
                  <a:lnTo>
                    <a:pt x="6" y="31"/>
                  </a:lnTo>
                  <a:lnTo>
                    <a:pt x="6" y="35"/>
                  </a:lnTo>
                  <a:lnTo>
                    <a:pt x="6" y="37"/>
                  </a:lnTo>
                  <a:lnTo>
                    <a:pt x="4" y="39"/>
                  </a:lnTo>
                  <a:lnTo>
                    <a:pt x="1" y="39"/>
                  </a:lnTo>
                  <a:lnTo>
                    <a:pt x="0" y="37"/>
                  </a:lnTo>
                  <a:lnTo>
                    <a:pt x="0" y="36"/>
                  </a:lnTo>
                  <a:lnTo>
                    <a:pt x="0" y="30"/>
                  </a:lnTo>
                  <a:lnTo>
                    <a:pt x="0" y="26"/>
                  </a:lnTo>
                  <a:lnTo>
                    <a:pt x="0" y="21"/>
                  </a:lnTo>
                  <a:lnTo>
                    <a:pt x="1" y="19"/>
                  </a:lnTo>
                  <a:lnTo>
                    <a:pt x="1" y="15"/>
                  </a:lnTo>
                  <a:lnTo>
                    <a:pt x="1" y="11"/>
                  </a:lnTo>
                  <a:lnTo>
                    <a:pt x="1" y="7"/>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86" name="Freeform 1450"/>
            <p:cNvSpPr>
              <a:spLocks/>
            </p:cNvSpPr>
            <p:nvPr/>
          </p:nvSpPr>
          <p:spPr bwMode="auto">
            <a:xfrm>
              <a:off x="3750" y="2089"/>
              <a:ext cx="40" cy="41"/>
            </a:xfrm>
            <a:custGeom>
              <a:avLst/>
              <a:gdLst>
                <a:gd name="T0" fmla="*/ 0 w 162"/>
                <a:gd name="T1" fmla="*/ 0 h 164"/>
                <a:gd name="T2" fmla="*/ 0 w 162"/>
                <a:gd name="T3" fmla="*/ 0 h 164"/>
                <a:gd name="T4" fmla="*/ 0 w 162"/>
                <a:gd name="T5" fmla="*/ 0 h 164"/>
                <a:gd name="T6" fmla="*/ 0 w 162"/>
                <a:gd name="T7" fmla="*/ 0 h 164"/>
                <a:gd name="T8" fmla="*/ 0 w 162"/>
                <a:gd name="T9" fmla="*/ 0 h 164"/>
                <a:gd name="T10" fmla="*/ 0 w 162"/>
                <a:gd name="T11" fmla="*/ 0 h 164"/>
                <a:gd name="T12" fmla="*/ 0 w 162"/>
                <a:gd name="T13" fmla="*/ 0 h 164"/>
                <a:gd name="T14" fmla="*/ 0 w 162"/>
                <a:gd name="T15" fmla="*/ 0 h 164"/>
                <a:gd name="T16" fmla="*/ 0 w 162"/>
                <a:gd name="T17" fmla="*/ 0 h 164"/>
                <a:gd name="T18" fmla="*/ 0 w 162"/>
                <a:gd name="T19" fmla="*/ 0 h 164"/>
                <a:gd name="T20" fmla="*/ 0 w 162"/>
                <a:gd name="T21" fmla="*/ 0 h 164"/>
                <a:gd name="T22" fmla="*/ 0 w 162"/>
                <a:gd name="T23" fmla="*/ 0 h 164"/>
                <a:gd name="T24" fmla="*/ 0 w 162"/>
                <a:gd name="T25" fmla="*/ 0 h 164"/>
                <a:gd name="T26" fmla="*/ 0 w 162"/>
                <a:gd name="T27" fmla="*/ 0 h 164"/>
                <a:gd name="T28" fmla="*/ 0 w 162"/>
                <a:gd name="T29" fmla="*/ 0 h 164"/>
                <a:gd name="T30" fmla="*/ 0 w 162"/>
                <a:gd name="T31" fmla="*/ 0 h 164"/>
                <a:gd name="T32" fmla="*/ 0 w 162"/>
                <a:gd name="T33" fmla="*/ 0 h 164"/>
                <a:gd name="T34" fmla="*/ 0 w 162"/>
                <a:gd name="T35" fmla="*/ 0 h 164"/>
                <a:gd name="T36" fmla="*/ 0 w 162"/>
                <a:gd name="T37" fmla="*/ 0 h 164"/>
                <a:gd name="T38" fmla="*/ 0 w 162"/>
                <a:gd name="T39" fmla="*/ 0 h 164"/>
                <a:gd name="T40" fmla="*/ 0 w 162"/>
                <a:gd name="T41" fmla="*/ 0 h 164"/>
                <a:gd name="T42" fmla="*/ 0 w 162"/>
                <a:gd name="T43" fmla="*/ 0 h 164"/>
                <a:gd name="T44" fmla="*/ 0 w 162"/>
                <a:gd name="T45" fmla="*/ 0 h 164"/>
                <a:gd name="T46" fmla="*/ 0 w 162"/>
                <a:gd name="T47" fmla="*/ 0 h 164"/>
                <a:gd name="T48" fmla="*/ 0 w 162"/>
                <a:gd name="T49" fmla="*/ 0 h 164"/>
                <a:gd name="T50" fmla="*/ 0 w 162"/>
                <a:gd name="T51" fmla="*/ 0 h 164"/>
                <a:gd name="T52" fmla="*/ 0 w 162"/>
                <a:gd name="T53" fmla="*/ 0 h 164"/>
                <a:gd name="T54" fmla="*/ 0 w 162"/>
                <a:gd name="T55" fmla="*/ 0 h 164"/>
                <a:gd name="T56" fmla="*/ 0 w 162"/>
                <a:gd name="T57" fmla="*/ 0 h 164"/>
                <a:gd name="T58" fmla="*/ 0 w 162"/>
                <a:gd name="T59" fmla="*/ 0 h 164"/>
                <a:gd name="T60" fmla="*/ 0 w 162"/>
                <a:gd name="T61" fmla="*/ 0 h 164"/>
                <a:gd name="T62" fmla="*/ 0 w 162"/>
                <a:gd name="T63" fmla="*/ 0 h 164"/>
                <a:gd name="T64" fmla="*/ 0 w 162"/>
                <a:gd name="T65" fmla="*/ 0 h 164"/>
                <a:gd name="T66" fmla="*/ 0 w 162"/>
                <a:gd name="T67" fmla="*/ 0 h 164"/>
                <a:gd name="T68" fmla="*/ 0 w 162"/>
                <a:gd name="T69" fmla="*/ 0 h 164"/>
                <a:gd name="T70" fmla="*/ 0 w 162"/>
                <a:gd name="T71" fmla="*/ 0 h 164"/>
                <a:gd name="T72" fmla="*/ 0 w 162"/>
                <a:gd name="T73" fmla="*/ 0 h 164"/>
                <a:gd name="T74" fmla="*/ 0 w 162"/>
                <a:gd name="T75" fmla="*/ 0 h 164"/>
                <a:gd name="T76" fmla="*/ 0 w 162"/>
                <a:gd name="T77" fmla="*/ 0 h 164"/>
                <a:gd name="T78" fmla="*/ 0 w 162"/>
                <a:gd name="T79" fmla="*/ 0 h 164"/>
                <a:gd name="T80" fmla="*/ 0 w 162"/>
                <a:gd name="T81" fmla="*/ 0 h 164"/>
                <a:gd name="T82" fmla="*/ 0 w 162"/>
                <a:gd name="T83" fmla="*/ 0 h 164"/>
                <a:gd name="T84" fmla="*/ 0 w 162"/>
                <a:gd name="T85" fmla="*/ 0 h 164"/>
                <a:gd name="T86" fmla="*/ 0 w 162"/>
                <a:gd name="T87" fmla="*/ 0 h 164"/>
                <a:gd name="T88" fmla="*/ 0 w 162"/>
                <a:gd name="T89" fmla="*/ 0 h 164"/>
                <a:gd name="T90" fmla="*/ 0 w 162"/>
                <a:gd name="T91" fmla="*/ 0 h 164"/>
                <a:gd name="T92" fmla="*/ 0 w 162"/>
                <a:gd name="T93" fmla="*/ 0 h 164"/>
                <a:gd name="T94" fmla="*/ 0 w 162"/>
                <a:gd name="T95" fmla="*/ 0 h 164"/>
                <a:gd name="T96" fmla="*/ 0 w 162"/>
                <a:gd name="T97" fmla="*/ 0 h 164"/>
                <a:gd name="T98" fmla="*/ 0 w 162"/>
                <a:gd name="T99" fmla="*/ 0 h 164"/>
                <a:gd name="T100" fmla="*/ 0 w 162"/>
                <a:gd name="T101" fmla="*/ 0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164">
                  <a:moveTo>
                    <a:pt x="162" y="87"/>
                  </a:moveTo>
                  <a:lnTo>
                    <a:pt x="162" y="93"/>
                  </a:lnTo>
                  <a:lnTo>
                    <a:pt x="162" y="99"/>
                  </a:lnTo>
                  <a:lnTo>
                    <a:pt x="161" y="105"/>
                  </a:lnTo>
                  <a:lnTo>
                    <a:pt x="160" y="112"/>
                  </a:lnTo>
                  <a:lnTo>
                    <a:pt x="158" y="118"/>
                  </a:lnTo>
                  <a:lnTo>
                    <a:pt x="155" y="126"/>
                  </a:lnTo>
                  <a:lnTo>
                    <a:pt x="152" y="132"/>
                  </a:lnTo>
                  <a:lnTo>
                    <a:pt x="149" y="138"/>
                  </a:lnTo>
                  <a:lnTo>
                    <a:pt x="144" y="142"/>
                  </a:lnTo>
                  <a:lnTo>
                    <a:pt x="140" y="147"/>
                  </a:lnTo>
                  <a:lnTo>
                    <a:pt x="135" y="152"/>
                  </a:lnTo>
                  <a:lnTo>
                    <a:pt x="129" y="155"/>
                  </a:lnTo>
                  <a:lnTo>
                    <a:pt x="123" y="158"/>
                  </a:lnTo>
                  <a:lnTo>
                    <a:pt x="117" y="160"/>
                  </a:lnTo>
                  <a:lnTo>
                    <a:pt x="110" y="161"/>
                  </a:lnTo>
                  <a:lnTo>
                    <a:pt x="104" y="163"/>
                  </a:lnTo>
                  <a:lnTo>
                    <a:pt x="93" y="164"/>
                  </a:lnTo>
                  <a:lnTo>
                    <a:pt x="83" y="164"/>
                  </a:lnTo>
                  <a:lnTo>
                    <a:pt x="73" y="163"/>
                  </a:lnTo>
                  <a:lnTo>
                    <a:pt x="63" y="160"/>
                  </a:lnTo>
                  <a:lnTo>
                    <a:pt x="53" y="158"/>
                  </a:lnTo>
                  <a:lnTo>
                    <a:pt x="45" y="153"/>
                  </a:lnTo>
                  <a:lnTo>
                    <a:pt x="37" y="148"/>
                  </a:lnTo>
                  <a:lnTo>
                    <a:pt x="30" y="144"/>
                  </a:lnTo>
                  <a:lnTo>
                    <a:pt x="21" y="136"/>
                  </a:lnTo>
                  <a:lnTo>
                    <a:pt x="15" y="128"/>
                  </a:lnTo>
                  <a:lnTo>
                    <a:pt x="9" y="120"/>
                  </a:lnTo>
                  <a:lnTo>
                    <a:pt x="6" y="111"/>
                  </a:lnTo>
                  <a:lnTo>
                    <a:pt x="2" y="100"/>
                  </a:lnTo>
                  <a:lnTo>
                    <a:pt x="0" y="91"/>
                  </a:lnTo>
                  <a:lnTo>
                    <a:pt x="0" y="80"/>
                  </a:lnTo>
                  <a:lnTo>
                    <a:pt x="1" y="69"/>
                  </a:lnTo>
                  <a:lnTo>
                    <a:pt x="1" y="67"/>
                  </a:lnTo>
                  <a:lnTo>
                    <a:pt x="1" y="63"/>
                  </a:lnTo>
                  <a:lnTo>
                    <a:pt x="1" y="57"/>
                  </a:lnTo>
                  <a:lnTo>
                    <a:pt x="2" y="51"/>
                  </a:lnTo>
                  <a:lnTo>
                    <a:pt x="3" y="45"/>
                  </a:lnTo>
                  <a:lnTo>
                    <a:pt x="7" y="39"/>
                  </a:lnTo>
                  <a:lnTo>
                    <a:pt x="9" y="35"/>
                  </a:lnTo>
                  <a:lnTo>
                    <a:pt x="13" y="29"/>
                  </a:lnTo>
                  <a:lnTo>
                    <a:pt x="16" y="24"/>
                  </a:lnTo>
                  <a:lnTo>
                    <a:pt x="21" y="19"/>
                  </a:lnTo>
                  <a:lnTo>
                    <a:pt x="25" y="14"/>
                  </a:lnTo>
                  <a:lnTo>
                    <a:pt x="30" y="12"/>
                  </a:lnTo>
                  <a:lnTo>
                    <a:pt x="36" y="8"/>
                  </a:lnTo>
                  <a:lnTo>
                    <a:pt x="40" y="5"/>
                  </a:lnTo>
                  <a:lnTo>
                    <a:pt x="45" y="2"/>
                  </a:lnTo>
                  <a:lnTo>
                    <a:pt x="51" y="1"/>
                  </a:lnTo>
                  <a:lnTo>
                    <a:pt x="57" y="0"/>
                  </a:lnTo>
                  <a:lnTo>
                    <a:pt x="64" y="0"/>
                  </a:lnTo>
                  <a:lnTo>
                    <a:pt x="69" y="0"/>
                  </a:lnTo>
                  <a:lnTo>
                    <a:pt x="74" y="0"/>
                  </a:lnTo>
                  <a:lnTo>
                    <a:pt x="80" y="0"/>
                  </a:lnTo>
                  <a:lnTo>
                    <a:pt x="85" y="1"/>
                  </a:lnTo>
                  <a:lnTo>
                    <a:pt x="89" y="1"/>
                  </a:lnTo>
                  <a:lnTo>
                    <a:pt x="95" y="3"/>
                  </a:lnTo>
                  <a:lnTo>
                    <a:pt x="100" y="5"/>
                  </a:lnTo>
                  <a:lnTo>
                    <a:pt x="105" y="7"/>
                  </a:lnTo>
                  <a:lnTo>
                    <a:pt x="110" y="8"/>
                  </a:lnTo>
                  <a:lnTo>
                    <a:pt x="114" y="11"/>
                  </a:lnTo>
                  <a:lnTo>
                    <a:pt x="119" y="14"/>
                  </a:lnTo>
                  <a:lnTo>
                    <a:pt x="123" y="18"/>
                  </a:lnTo>
                  <a:lnTo>
                    <a:pt x="126" y="20"/>
                  </a:lnTo>
                  <a:lnTo>
                    <a:pt x="130" y="25"/>
                  </a:lnTo>
                  <a:lnTo>
                    <a:pt x="134" y="30"/>
                  </a:lnTo>
                  <a:lnTo>
                    <a:pt x="136" y="36"/>
                  </a:lnTo>
                  <a:lnTo>
                    <a:pt x="134" y="35"/>
                  </a:lnTo>
                  <a:lnTo>
                    <a:pt x="130" y="33"/>
                  </a:lnTo>
                  <a:lnTo>
                    <a:pt x="124" y="26"/>
                  </a:lnTo>
                  <a:lnTo>
                    <a:pt x="118" y="21"/>
                  </a:lnTo>
                  <a:lnTo>
                    <a:pt x="112" y="17"/>
                  </a:lnTo>
                  <a:lnTo>
                    <a:pt x="105" y="14"/>
                  </a:lnTo>
                  <a:lnTo>
                    <a:pt x="98" y="9"/>
                  </a:lnTo>
                  <a:lnTo>
                    <a:pt x="91" y="8"/>
                  </a:lnTo>
                  <a:lnTo>
                    <a:pt x="83" y="6"/>
                  </a:lnTo>
                  <a:lnTo>
                    <a:pt x="77" y="6"/>
                  </a:lnTo>
                  <a:lnTo>
                    <a:pt x="69" y="5"/>
                  </a:lnTo>
                  <a:lnTo>
                    <a:pt x="62" y="6"/>
                  </a:lnTo>
                  <a:lnTo>
                    <a:pt x="55" y="7"/>
                  </a:lnTo>
                  <a:lnTo>
                    <a:pt x="47" y="9"/>
                  </a:lnTo>
                  <a:lnTo>
                    <a:pt x="40" y="12"/>
                  </a:lnTo>
                  <a:lnTo>
                    <a:pt x="34" y="15"/>
                  </a:lnTo>
                  <a:lnTo>
                    <a:pt x="27" y="20"/>
                  </a:lnTo>
                  <a:lnTo>
                    <a:pt x="22" y="26"/>
                  </a:lnTo>
                  <a:lnTo>
                    <a:pt x="18" y="33"/>
                  </a:lnTo>
                  <a:lnTo>
                    <a:pt x="14" y="40"/>
                  </a:lnTo>
                  <a:lnTo>
                    <a:pt x="10" y="46"/>
                  </a:lnTo>
                  <a:lnTo>
                    <a:pt x="9" y="55"/>
                  </a:lnTo>
                  <a:lnTo>
                    <a:pt x="7" y="63"/>
                  </a:lnTo>
                  <a:lnTo>
                    <a:pt x="6" y="72"/>
                  </a:lnTo>
                  <a:lnTo>
                    <a:pt x="6" y="79"/>
                  </a:lnTo>
                  <a:lnTo>
                    <a:pt x="7" y="87"/>
                  </a:lnTo>
                  <a:lnTo>
                    <a:pt x="7" y="94"/>
                  </a:lnTo>
                  <a:lnTo>
                    <a:pt x="9" y="103"/>
                  </a:lnTo>
                  <a:lnTo>
                    <a:pt x="12" y="110"/>
                  </a:lnTo>
                  <a:lnTo>
                    <a:pt x="15" y="117"/>
                  </a:lnTo>
                  <a:lnTo>
                    <a:pt x="20" y="124"/>
                  </a:lnTo>
                  <a:lnTo>
                    <a:pt x="25" y="130"/>
                  </a:lnTo>
                  <a:lnTo>
                    <a:pt x="32" y="136"/>
                  </a:lnTo>
                  <a:lnTo>
                    <a:pt x="39" y="142"/>
                  </a:lnTo>
                  <a:lnTo>
                    <a:pt x="45" y="145"/>
                  </a:lnTo>
                  <a:lnTo>
                    <a:pt x="52" y="148"/>
                  </a:lnTo>
                  <a:lnTo>
                    <a:pt x="58" y="152"/>
                  </a:lnTo>
                  <a:lnTo>
                    <a:pt x="67" y="154"/>
                  </a:lnTo>
                  <a:lnTo>
                    <a:pt x="74" y="155"/>
                  </a:lnTo>
                  <a:lnTo>
                    <a:pt x="82" y="157"/>
                  </a:lnTo>
                  <a:lnTo>
                    <a:pt x="89" y="158"/>
                  </a:lnTo>
                  <a:lnTo>
                    <a:pt x="98" y="158"/>
                  </a:lnTo>
                  <a:lnTo>
                    <a:pt x="105" y="157"/>
                  </a:lnTo>
                  <a:lnTo>
                    <a:pt x="112" y="154"/>
                  </a:lnTo>
                  <a:lnTo>
                    <a:pt x="119" y="152"/>
                  </a:lnTo>
                  <a:lnTo>
                    <a:pt x="126" y="150"/>
                  </a:lnTo>
                  <a:lnTo>
                    <a:pt x="132" y="145"/>
                  </a:lnTo>
                  <a:lnTo>
                    <a:pt x="138" y="140"/>
                  </a:lnTo>
                  <a:lnTo>
                    <a:pt x="142" y="133"/>
                  </a:lnTo>
                  <a:lnTo>
                    <a:pt x="147" y="127"/>
                  </a:lnTo>
                  <a:lnTo>
                    <a:pt x="149" y="122"/>
                  </a:lnTo>
                  <a:lnTo>
                    <a:pt x="152" y="116"/>
                  </a:lnTo>
                  <a:lnTo>
                    <a:pt x="153" y="111"/>
                  </a:lnTo>
                  <a:lnTo>
                    <a:pt x="154" y="106"/>
                  </a:lnTo>
                  <a:lnTo>
                    <a:pt x="155" y="100"/>
                  </a:lnTo>
                  <a:lnTo>
                    <a:pt x="155" y="96"/>
                  </a:lnTo>
                  <a:lnTo>
                    <a:pt x="155" y="90"/>
                  </a:lnTo>
                  <a:lnTo>
                    <a:pt x="155" y="85"/>
                  </a:lnTo>
                  <a:lnTo>
                    <a:pt x="154" y="79"/>
                  </a:lnTo>
                  <a:lnTo>
                    <a:pt x="153" y="74"/>
                  </a:lnTo>
                  <a:lnTo>
                    <a:pt x="152" y="68"/>
                  </a:lnTo>
                  <a:lnTo>
                    <a:pt x="150" y="63"/>
                  </a:lnTo>
                  <a:lnTo>
                    <a:pt x="147" y="58"/>
                  </a:lnTo>
                  <a:lnTo>
                    <a:pt x="146" y="54"/>
                  </a:lnTo>
                  <a:lnTo>
                    <a:pt x="142" y="49"/>
                  </a:lnTo>
                  <a:lnTo>
                    <a:pt x="140" y="44"/>
                  </a:lnTo>
                  <a:lnTo>
                    <a:pt x="140" y="42"/>
                  </a:lnTo>
                  <a:lnTo>
                    <a:pt x="138" y="39"/>
                  </a:lnTo>
                  <a:lnTo>
                    <a:pt x="138" y="37"/>
                  </a:lnTo>
                  <a:lnTo>
                    <a:pt x="138" y="36"/>
                  </a:lnTo>
                  <a:lnTo>
                    <a:pt x="142" y="38"/>
                  </a:lnTo>
                  <a:lnTo>
                    <a:pt x="146" y="42"/>
                  </a:lnTo>
                  <a:lnTo>
                    <a:pt x="147" y="45"/>
                  </a:lnTo>
                  <a:lnTo>
                    <a:pt x="150" y="49"/>
                  </a:lnTo>
                  <a:lnTo>
                    <a:pt x="152" y="51"/>
                  </a:lnTo>
                  <a:lnTo>
                    <a:pt x="154" y="55"/>
                  </a:lnTo>
                  <a:lnTo>
                    <a:pt x="155" y="57"/>
                  </a:lnTo>
                  <a:lnTo>
                    <a:pt x="156" y="61"/>
                  </a:lnTo>
                  <a:lnTo>
                    <a:pt x="158" y="63"/>
                  </a:lnTo>
                  <a:lnTo>
                    <a:pt x="159" y="67"/>
                  </a:lnTo>
                  <a:lnTo>
                    <a:pt x="159" y="70"/>
                  </a:lnTo>
                  <a:lnTo>
                    <a:pt x="160" y="73"/>
                  </a:lnTo>
                  <a:lnTo>
                    <a:pt x="161" y="76"/>
                  </a:lnTo>
                  <a:lnTo>
                    <a:pt x="161" y="80"/>
                  </a:lnTo>
                  <a:lnTo>
                    <a:pt x="161" y="84"/>
                  </a:lnTo>
                  <a:lnTo>
                    <a:pt x="16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87" name="Freeform 1451"/>
            <p:cNvSpPr>
              <a:spLocks/>
            </p:cNvSpPr>
            <p:nvPr/>
          </p:nvSpPr>
          <p:spPr bwMode="auto">
            <a:xfrm>
              <a:off x="3761" y="2102"/>
              <a:ext cx="16" cy="15"/>
            </a:xfrm>
            <a:custGeom>
              <a:avLst/>
              <a:gdLst>
                <a:gd name="T0" fmla="*/ 0 w 64"/>
                <a:gd name="T1" fmla="*/ 0 h 62"/>
                <a:gd name="T2" fmla="*/ 0 w 64"/>
                <a:gd name="T3" fmla="*/ 0 h 62"/>
                <a:gd name="T4" fmla="*/ 0 w 64"/>
                <a:gd name="T5" fmla="*/ 0 h 62"/>
                <a:gd name="T6" fmla="*/ 0 w 64"/>
                <a:gd name="T7" fmla="*/ 0 h 62"/>
                <a:gd name="T8" fmla="*/ 0 w 64"/>
                <a:gd name="T9" fmla="*/ 0 h 62"/>
                <a:gd name="T10" fmla="*/ 0 w 64"/>
                <a:gd name="T11" fmla="*/ 0 h 62"/>
                <a:gd name="T12" fmla="*/ 0 w 64"/>
                <a:gd name="T13" fmla="*/ 0 h 62"/>
                <a:gd name="T14" fmla="*/ 0 w 64"/>
                <a:gd name="T15" fmla="*/ 0 h 62"/>
                <a:gd name="T16" fmla="*/ 0 w 64"/>
                <a:gd name="T17" fmla="*/ 0 h 62"/>
                <a:gd name="T18" fmla="*/ 0 w 64"/>
                <a:gd name="T19" fmla="*/ 0 h 62"/>
                <a:gd name="T20" fmla="*/ 0 w 64"/>
                <a:gd name="T21" fmla="*/ 0 h 62"/>
                <a:gd name="T22" fmla="*/ 0 w 64"/>
                <a:gd name="T23" fmla="*/ 0 h 62"/>
                <a:gd name="T24" fmla="*/ 0 w 64"/>
                <a:gd name="T25" fmla="*/ 0 h 62"/>
                <a:gd name="T26" fmla="*/ 0 w 64"/>
                <a:gd name="T27" fmla="*/ 0 h 62"/>
                <a:gd name="T28" fmla="*/ 0 w 64"/>
                <a:gd name="T29" fmla="*/ 0 h 62"/>
                <a:gd name="T30" fmla="*/ 0 w 64"/>
                <a:gd name="T31" fmla="*/ 0 h 62"/>
                <a:gd name="T32" fmla="*/ 0 w 64"/>
                <a:gd name="T33" fmla="*/ 0 h 62"/>
                <a:gd name="T34" fmla="*/ 0 w 64"/>
                <a:gd name="T35" fmla="*/ 0 h 62"/>
                <a:gd name="T36" fmla="*/ 0 w 64"/>
                <a:gd name="T37" fmla="*/ 0 h 62"/>
                <a:gd name="T38" fmla="*/ 0 w 64"/>
                <a:gd name="T39" fmla="*/ 0 h 62"/>
                <a:gd name="T40" fmla="*/ 0 w 64"/>
                <a:gd name="T41" fmla="*/ 0 h 62"/>
                <a:gd name="T42" fmla="*/ 0 w 64"/>
                <a:gd name="T43" fmla="*/ 0 h 62"/>
                <a:gd name="T44" fmla="*/ 0 w 64"/>
                <a:gd name="T45" fmla="*/ 0 h 62"/>
                <a:gd name="T46" fmla="*/ 0 w 64"/>
                <a:gd name="T47" fmla="*/ 0 h 62"/>
                <a:gd name="T48" fmla="*/ 0 w 64"/>
                <a:gd name="T49" fmla="*/ 0 h 62"/>
                <a:gd name="T50" fmla="*/ 0 w 64"/>
                <a:gd name="T51" fmla="*/ 0 h 62"/>
                <a:gd name="T52" fmla="*/ 0 w 64"/>
                <a:gd name="T53" fmla="*/ 0 h 62"/>
                <a:gd name="T54" fmla="*/ 0 w 64"/>
                <a:gd name="T55" fmla="*/ 0 h 62"/>
                <a:gd name="T56" fmla="*/ 0 w 64"/>
                <a:gd name="T57" fmla="*/ 0 h 62"/>
                <a:gd name="T58" fmla="*/ 0 w 64"/>
                <a:gd name="T59" fmla="*/ 0 h 62"/>
                <a:gd name="T60" fmla="*/ 0 w 64"/>
                <a:gd name="T61" fmla="*/ 0 h 62"/>
                <a:gd name="T62" fmla="*/ 0 w 64"/>
                <a:gd name="T63" fmla="*/ 0 h 62"/>
                <a:gd name="T64" fmla="*/ 0 w 64"/>
                <a:gd name="T65" fmla="*/ 0 h 62"/>
                <a:gd name="T66" fmla="*/ 0 w 64"/>
                <a:gd name="T67" fmla="*/ 0 h 62"/>
                <a:gd name="T68" fmla="*/ 0 w 64"/>
                <a:gd name="T69" fmla="*/ 0 h 62"/>
                <a:gd name="T70" fmla="*/ 0 w 64"/>
                <a:gd name="T71" fmla="*/ 0 h 62"/>
                <a:gd name="T72" fmla="*/ 0 w 64"/>
                <a:gd name="T73" fmla="*/ 0 h 62"/>
                <a:gd name="T74" fmla="*/ 0 w 64"/>
                <a:gd name="T75" fmla="*/ 0 h 62"/>
                <a:gd name="T76" fmla="*/ 0 w 64"/>
                <a:gd name="T77" fmla="*/ 0 h 62"/>
                <a:gd name="T78" fmla="*/ 0 w 64"/>
                <a:gd name="T79" fmla="*/ 0 h 62"/>
                <a:gd name="T80" fmla="*/ 0 w 64"/>
                <a:gd name="T81" fmla="*/ 0 h 62"/>
                <a:gd name="T82" fmla="*/ 0 w 64"/>
                <a:gd name="T83" fmla="*/ 0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62">
                  <a:moveTo>
                    <a:pt x="64" y="27"/>
                  </a:moveTo>
                  <a:lnTo>
                    <a:pt x="64" y="30"/>
                  </a:lnTo>
                  <a:lnTo>
                    <a:pt x="64" y="34"/>
                  </a:lnTo>
                  <a:lnTo>
                    <a:pt x="63" y="38"/>
                  </a:lnTo>
                  <a:lnTo>
                    <a:pt x="61" y="41"/>
                  </a:lnTo>
                  <a:lnTo>
                    <a:pt x="59" y="44"/>
                  </a:lnTo>
                  <a:lnTo>
                    <a:pt x="57" y="42"/>
                  </a:lnTo>
                  <a:lnTo>
                    <a:pt x="57" y="38"/>
                  </a:lnTo>
                  <a:lnTo>
                    <a:pt x="58" y="32"/>
                  </a:lnTo>
                  <a:lnTo>
                    <a:pt x="57" y="26"/>
                  </a:lnTo>
                  <a:lnTo>
                    <a:pt x="55" y="21"/>
                  </a:lnTo>
                  <a:lnTo>
                    <a:pt x="53" y="16"/>
                  </a:lnTo>
                  <a:lnTo>
                    <a:pt x="49" y="12"/>
                  </a:lnTo>
                  <a:lnTo>
                    <a:pt x="47" y="10"/>
                  </a:lnTo>
                  <a:lnTo>
                    <a:pt x="45" y="9"/>
                  </a:lnTo>
                  <a:lnTo>
                    <a:pt x="42" y="8"/>
                  </a:lnTo>
                  <a:lnTo>
                    <a:pt x="39" y="8"/>
                  </a:lnTo>
                  <a:lnTo>
                    <a:pt x="33" y="6"/>
                  </a:lnTo>
                  <a:lnTo>
                    <a:pt x="28" y="8"/>
                  </a:lnTo>
                  <a:lnTo>
                    <a:pt x="23" y="9"/>
                  </a:lnTo>
                  <a:lnTo>
                    <a:pt x="19" y="10"/>
                  </a:lnTo>
                  <a:lnTo>
                    <a:pt x="16" y="12"/>
                  </a:lnTo>
                  <a:lnTo>
                    <a:pt x="12" y="16"/>
                  </a:lnTo>
                  <a:lnTo>
                    <a:pt x="10" y="20"/>
                  </a:lnTo>
                  <a:lnTo>
                    <a:pt x="7" y="24"/>
                  </a:lnTo>
                  <a:lnTo>
                    <a:pt x="6" y="28"/>
                  </a:lnTo>
                  <a:lnTo>
                    <a:pt x="5" y="32"/>
                  </a:lnTo>
                  <a:lnTo>
                    <a:pt x="5" y="36"/>
                  </a:lnTo>
                  <a:lnTo>
                    <a:pt x="6" y="41"/>
                  </a:lnTo>
                  <a:lnTo>
                    <a:pt x="7" y="45"/>
                  </a:lnTo>
                  <a:lnTo>
                    <a:pt x="10" y="48"/>
                  </a:lnTo>
                  <a:lnTo>
                    <a:pt x="13" y="51"/>
                  </a:lnTo>
                  <a:lnTo>
                    <a:pt x="19" y="54"/>
                  </a:lnTo>
                  <a:lnTo>
                    <a:pt x="23" y="54"/>
                  </a:lnTo>
                  <a:lnTo>
                    <a:pt x="28" y="56"/>
                  </a:lnTo>
                  <a:lnTo>
                    <a:pt x="33" y="54"/>
                  </a:lnTo>
                  <a:lnTo>
                    <a:pt x="37" y="54"/>
                  </a:lnTo>
                  <a:lnTo>
                    <a:pt x="42" y="53"/>
                  </a:lnTo>
                  <a:lnTo>
                    <a:pt x="46" y="51"/>
                  </a:lnTo>
                  <a:lnTo>
                    <a:pt x="49" y="48"/>
                  </a:lnTo>
                  <a:lnTo>
                    <a:pt x="54" y="46"/>
                  </a:lnTo>
                  <a:lnTo>
                    <a:pt x="54" y="48"/>
                  </a:lnTo>
                  <a:lnTo>
                    <a:pt x="55" y="51"/>
                  </a:lnTo>
                  <a:lnTo>
                    <a:pt x="51" y="54"/>
                  </a:lnTo>
                  <a:lnTo>
                    <a:pt x="47" y="58"/>
                  </a:lnTo>
                  <a:lnTo>
                    <a:pt x="42" y="59"/>
                  </a:lnTo>
                  <a:lnTo>
                    <a:pt x="37" y="62"/>
                  </a:lnTo>
                  <a:lnTo>
                    <a:pt x="31" y="62"/>
                  </a:lnTo>
                  <a:lnTo>
                    <a:pt x="27" y="62"/>
                  </a:lnTo>
                  <a:lnTo>
                    <a:pt x="21" y="60"/>
                  </a:lnTo>
                  <a:lnTo>
                    <a:pt x="17" y="59"/>
                  </a:lnTo>
                  <a:lnTo>
                    <a:pt x="12" y="57"/>
                  </a:lnTo>
                  <a:lnTo>
                    <a:pt x="10" y="54"/>
                  </a:lnTo>
                  <a:lnTo>
                    <a:pt x="6" y="51"/>
                  </a:lnTo>
                  <a:lnTo>
                    <a:pt x="4" y="48"/>
                  </a:lnTo>
                  <a:lnTo>
                    <a:pt x="1" y="44"/>
                  </a:lnTo>
                  <a:lnTo>
                    <a:pt x="0" y="40"/>
                  </a:lnTo>
                  <a:lnTo>
                    <a:pt x="0" y="35"/>
                  </a:lnTo>
                  <a:lnTo>
                    <a:pt x="0" y="32"/>
                  </a:lnTo>
                  <a:lnTo>
                    <a:pt x="0" y="27"/>
                  </a:lnTo>
                  <a:lnTo>
                    <a:pt x="1" y="22"/>
                  </a:lnTo>
                  <a:lnTo>
                    <a:pt x="4" y="17"/>
                  </a:lnTo>
                  <a:lnTo>
                    <a:pt x="6" y="14"/>
                  </a:lnTo>
                  <a:lnTo>
                    <a:pt x="9" y="10"/>
                  </a:lnTo>
                  <a:lnTo>
                    <a:pt x="12" y="8"/>
                  </a:lnTo>
                  <a:lnTo>
                    <a:pt x="16" y="5"/>
                  </a:lnTo>
                  <a:lnTo>
                    <a:pt x="19" y="4"/>
                  </a:lnTo>
                  <a:lnTo>
                    <a:pt x="24" y="2"/>
                  </a:lnTo>
                  <a:lnTo>
                    <a:pt x="29" y="2"/>
                  </a:lnTo>
                  <a:lnTo>
                    <a:pt x="31" y="0"/>
                  </a:lnTo>
                  <a:lnTo>
                    <a:pt x="35" y="0"/>
                  </a:lnTo>
                  <a:lnTo>
                    <a:pt x="37" y="0"/>
                  </a:lnTo>
                  <a:lnTo>
                    <a:pt x="41" y="2"/>
                  </a:lnTo>
                  <a:lnTo>
                    <a:pt x="43" y="2"/>
                  </a:lnTo>
                  <a:lnTo>
                    <a:pt x="47" y="3"/>
                  </a:lnTo>
                  <a:lnTo>
                    <a:pt x="49" y="5"/>
                  </a:lnTo>
                  <a:lnTo>
                    <a:pt x="52" y="6"/>
                  </a:lnTo>
                  <a:lnTo>
                    <a:pt x="57" y="10"/>
                  </a:lnTo>
                  <a:lnTo>
                    <a:pt x="60" y="15"/>
                  </a:lnTo>
                  <a:lnTo>
                    <a:pt x="61" y="16"/>
                  </a:lnTo>
                  <a:lnTo>
                    <a:pt x="63" y="20"/>
                  </a:lnTo>
                  <a:lnTo>
                    <a:pt x="63" y="23"/>
                  </a:lnTo>
                  <a:lnTo>
                    <a:pt x="6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88" name="Freeform 1452"/>
            <p:cNvSpPr>
              <a:spLocks/>
            </p:cNvSpPr>
            <p:nvPr/>
          </p:nvSpPr>
          <p:spPr bwMode="auto">
            <a:xfrm>
              <a:off x="3651" y="2108"/>
              <a:ext cx="15" cy="15"/>
            </a:xfrm>
            <a:custGeom>
              <a:avLst/>
              <a:gdLst>
                <a:gd name="T0" fmla="*/ 0 w 62"/>
                <a:gd name="T1" fmla="*/ 0 h 59"/>
                <a:gd name="T2" fmla="*/ 0 w 62"/>
                <a:gd name="T3" fmla="*/ 0 h 59"/>
                <a:gd name="T4" fmla="*/ 0 w 62"/>
                <a:gd name="T5" fmla="*/ 0 h 59"/>
                <a:gd name="T6" fmla="*/ 0 w 62"/>
                <a:gd name="T7" fmla="*/ 0 h 59"/>
                <a:gd name="T8" fmla="*/ 0 w 62"/>
                <a:gd name="T9" fmla="*/ 0 h 59"/>
                <a:gd name="T10" fmla="*/ 0 w 62"/>
                <a:gd name="T11" fmla="*/ 0 h 59"/>
                <a:gd name="T12" fmla="*/ 0 w 62"/>
                <a:gd name="T13" fmla="*/ 0 h 59"/>
                <a:gd name="T14" fmla="*/ 0 w 62"/>
                <a:gd name="T15" fmla="*/ 0 h 59"/>
                <a:gd name="T16" fmla="*/ 0 w 62"/>
                <a:gd name="T17" fmla="*/ 0 h 59"/>
                <a:gd name="T18" fmla="*/ 0 w 62"/>
                <a:gd name="T19" fmla="*/ 0 h 59"/>
                <a:gd name="T20" fmla="*/ 0 w 62"/>
                <a:gd name="T21" fmla="*/ 0 h 59"/>
                <a:gd name="T22" fmla="*/ 0 w 62"/>
                <a:gd name="T23" fmla="*/ 0 h 59"/>
                <a:gd name="T24" fmla="*/ 0 w 62"/>
                <a:gd name="T25" fmla="*/ 0 h 59"/>
                <a:gd name="T26" fmla="*/ 0 w 62"/>
                <a:gd name="T27" fmla="*/ 0 h 59"/>
                <a:gd name="T28" fmla="*/ 0 w 62"/>
                <a:gd name="T29" fmla="*/ 0 h 59"/>
                <a:gd name="T30" fmla="*/ 0 w 62"/>
                <a:gd name="T31" fmla="*/ 0 h 59"/>
                <a:gd name="T32" fmla="*/ 0 w 62"/>
                <a:gd name="T33" fmla="*/ 0 h 59"/>
                <a:gd name="T34" fmla="*/ 0 w 62"/>
                <a:gd name="T35" fmla="*/ 0 h 59"/>
                <a:gd name="T36" fmla="*/ 0 w 62"/>
                <a:gd name="T37" fmla="*/ 0 h 59"/>
                <a:gd name="T38" fmla="*/ 0 w 62"/>
                <a:gd name="T39" fmla="*/ 0 h 59"/>
                <a:gd name="T40" fmla="*/ 0 w 62"/>
                <a:gd name="T41" fmla="*/ 0 h 59"/>
                <a:gd name="T42" fmla="*/ 0 w 62"/>
                <a:gd name="T43" fmla="*/ 0 h 59"/>
                <a:gd name="T44" fmla="*/ 0 w 62"/>
                <a:gd name="T45" fmla="*/ 0 h 59"/>
                <a:gd name="T46" fmla="*/ 0 w 62"/>
                <a:gd name="T47" fmla="*/ 0 h 59"/>
                <a:gd name="T48" fmla="*/ 0 w 62"/>
                <a:gd name="T49" fmla="*/ 0 h 59"/>
                <a:gd name="T50" fmla="*/ 0 w 62"/>
                <a:gd name="T51" fmla="*/ 0 h 59"/>
                <a:gd name="T52" fmla="*/ 0 w 62"/>
                <a:gd name="T53" fmla="*/ 0 h 59"/>
                <a:gd name="T54" fmla="*/ 0 w 62"/>
                <a:gd name="T55" fmla="*/ 0 h 59"/>
                <a:gd name="T56" fmla="*/ 0 w 62"/>
                <a:gd name="T57" fmla="*/ 0 h 59"/>
                <a:gd name="T58" fmla="*/ 0 w 62"/>
                <a:gd name="T59" fmla="*/ 0 h 59"/>
                <a:gd name="T60" fmla="*/ 0 w 62"/>
                <a:gd name="T61" fmla="*/ 0 h 59"/>
                <a:gd name="T62" fmla="*/ 0 w 62"/>
                <a:gd name="T63" fmla="*/ 0 h 59"/>
                <a:gd name="T64" fmla="*/ 0 w 62"/>
                <a:gd name="T65" fmla="*/ 0 h 59"/>
                <a:gd name="T66" fmla="*/ 0 w 62"/>
                <a:gd name="T67" fmla="*/ 0 h 59"/>
                <a:gd name="T68" fmla="*/ 0 w 62"/>
                <a:gd name="T69" fmla="*/ 0 h 59"/>
                <a:gd name="T70" fmla="*/ 0 w 62"/>
                <a:gd name="T71" fmla="*/ 0 h 59"/>
                <a:gd name="T72" fmla="*/ 0 w 62"/>
                <a:gd name="T73" fmla="*/ 0 h 59"/>
                <a:gd name="T74" fmla="*/ 0 w 62"/>
                <a:gd name="T75" fmla="*/ 0 h 59"/>
                <a:gd name="T76" fmla="*/ 0 w 62"/>
                <a:gd name="T77" fmla="*/ 0 h 59"/>
                <a:gd name="T78" fmla="*/ 0 w 62"/>
                <a:gd name="T79" fmla="*/ 0 h 59"/>
                <a:gd name="T80" fmla="*/ 0 w 62"/>
                <a:gd name="T81" fmla="*/ 0 h 59"/>
                <a:gd name="T82" fmla="*/ 0 w 62"/>
                <a:gd name="T83" fmla="*/ 0 h 59"/>
                <a:gd name="T84" fmla="*/ 0 w 62"/>
                <a:gd name="T85" fmla="*/ 0 h 59"/>
                <a:gd name="T86" fmla="*/ 0 w 62"/>
                <a:gd name="T87" fmla="*/ 0 h 59"/>
                <a:gd name="T88" fmla="*/ 0 w 62"/>
                <a:gd name="T89" fmla="*/ 0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 h="59">
                  <a:moveTo>
                    <a:pt x="62" y="23"/>
                  </a:moveTo>
                  <a:lnTo>
                    <a:pt x="62" y="24"/>
                  </a:lnTo>
                  <a:lnTo>
                    <a:pt x="62" y="26"/>
                  </a:lnTo>
                  <a:lnTo>
                    <a:pt x="62" y="30"/>
                  </a:lnTo>
                  <a:lnTo>
                    <a:pt x="62" y="32"/>
                  </a:lnTo>
                  <a:lnTo>
                    <a:pt x="61" y="36"/>
                  </a:lnTo>
                  <a:lnTo>
                    <a:pt x="60" y="38"/>
                  </a:lnTo>
                  <a:lnTo>
                    <a:pt x="58" y="41"/>
                  </a:lnTo>
                  <a:lnTo>
                    <a:pt x="57" y="43"/>
                  </a:lnTo>
                  <a:lnTo>
                    <a:pt x="54" y="43"/>
                  </a:lnTo>
                  <a:lnTo>
                    <a:pt x="54" y="39"/>
                  </a:lnTo>
                  <a:lnTo>
                    <a:pt x="55" y="35"/>
                  </a:lnTo>
                  <a:lnTo>
                    <a:pt x="56" y="30"/>
                  </a:lnTo>
                  <a:lnTo>
                    <a:pt x="56" y="26"/>
                  </a:lnTo>
                  <a:lnTo>
                    <a:pt x="55" y="23"/>
                  </a:lnTo>
                  <a:lnTo>
                    <a:pt x="52" y="18"/>
                  </a:lnTo>
                  <a:lnTo>
                    <a:pt x="50" y="15"/>
                  </a:lnTo>
                  <a:lnTo>
                    <a:pt x="46" y="12"/>
                  </a:lnTo>
                  <a:lnTo>
                    <a:pt x="43" y="11"/>
                  </a:lnTo>
                  <a:lnTo>
                    <a:pt x="38" y="8"/>
                  </a:lnTo>
                  <a:lnTo>
                    <a:pt x="33" y="7"/>
                  </a:lnTo>
                  <a:lnTo>
                    <a:pt x="30" y="7"/>
                  </a:lnTo>
                  <a:lnTo>
                    <a:pt x="25" y="7"/>
                  </a:lnTo>
                  <a:lnTo>
                    <a:pt x="21" y="8"/>
                  </a:lnTo>
                  <a:lnTo>
                    <a:pt x="16" y="11"/>
                  </a:lnTo>
                  <a:lnTo>
                    <a:pt x="13" y="13"/>
                  </a:lnTo>
                  <a:lnTo>
                    <a:pt x="10" y="18"/>
                  </a:lnTo>
                  <a:lnTo>
                    <a:pt x="7" y="23"/>
                  </a:lnTo>
                  <a:lnTo>
                    <a:pt x="6" y="29"/>
                  </a:lnTo>
                  <a:lnTo>
                    <a:pt x="4" y="33"/>
                  </a:lnTo>
                  <a:lnTo>
                    <a:pt x="6" y="39"/>
                  </a:lnTo>
                  <a:lnTo>
                    <a:pt x="7" y="44"/>
                  </a:lnTo>
                  <a:lnTo>
                    <a:pt x="10" y="49"/>
                  </a:lnTo>
                  <a:lnTo>
                    <a:pt x="13" y="50"/>
                  </a:lnTo>
                  <a:lnTo>
                    <a:pt x="15" y="51"/>
                  </a:lnTo>
                  <a:lnTo>
                    <a:pt x="19" y="53"/>
                  </a:lnTo>
                  <a:lnTo>
                    <a:pt x="22" y="54"/>
                  </a:lnTo>
                  <a:lnTo>
                    <a:pt x="26" y="53"/>
                  </a:lnTo>
                  <a:lnTo>
                    <a:pt x="30" y="53"/>
                  </a:lnTo>
                  <a:lnTo>
                    <a:pt x="33" y="51"/>
                  </a:lnTo>
                  <a:lnTo>
                    <a:pt x="37" y="51"/>
                  </a:lnTo>
                  <a:lnTo>
                    <a:pt x="39" y="49"/>
                  </a:lnTo>
                  <a:lnTo>
                    <a:pt x="43" y="48"/>
                  </a:lnTo>
                  <a:lnTo>
                    <a:pt x="46" y="45"/>
                  </a:lnTo>
                  <a:lnTo>
                    <a:pt x="49" y="43"/>
                  </a:lnTo>
                  <a:lnTo>
                    <a:pt x="51" y="43"/>
                  </a:lnTo>
                  <a:lnTo>
                    <a:pt x="52" y="44"/>
                  </a:lnTo>
                  <a:lnTo>
                    <a:pt x="52" y="45"/>
                  </a:lnTo>
                  <a:lnTo>
                    <a:pt x="51" y="48"/>
                  </a:lnTo>
                  <a:lnTo>
                    <a:pt x="49" y="50"/>
                  </a:lnTo>
                  <a:lnTo>
                    <a:pt x="46" y="53"/>
                  </a:lnTo>
                  <a:lnTo>
                    <a:pt x="44" y="54"/>
                  </a:lnTo>
                  <a:lnTo>
                    <a:pt x="40" y="55"/>
                  </a:lnTo>
                  <a:lnTo>
                    <a:pt x="36" y="56"/>
                  </a:lnTo>
                  <a:lnTo>
                    <a:pt x="33" y="57"/>
                  </a:lnTo>
                  <a:lnTo>
                    <a:pt x="30" y="59"/>
                  </a:lnTo>
                  <a:lnTo>
                    <a:pt x="26" y="59"/>
                  </a:lnTo>
                  <a:lnTo>
                    <a:pt x="21" y="59"/>
                  </a:lnTo>
                  <a:lnTo>
                    <a:pt x="15" y="57"/>
                  </a:lnTo>
                  <a:lnTo>
                    <a:pt x="12" y="55"/>
                  </a:lnTo>
                  <a:lnTo>
                    <a:pt x="8" y="54"/>
                  </a:lnTo>
                  <a:lnTo>
                    <a:pt x="4" y="49"/>
                  </a:lnTo>
                  <a:lnTo>
                    <a:pt x="3" y="47"/>
                  </a:lnTo>
                  <a:lnTo>
                    <a:pt x="1" y="43"/>
                  </a:lnTo>
                  <a:lnTo>
                    <a:pt x="0" y="38"/>
                  </a:lnTo>
                  <a:lnTo>
                    <a:pt x="0" y="33"/>
                  </a:lnTo>
                  <a:lnTo>
                    <a:pt x="0" y="30"/>
                  </a:lnTo>
                  <a:lnTo>
                    <a:pt x="0" y="25"/>
                  </a:lnTo>
                  <a:lnTo>
                    <a:pt x="2" y="20"/>
                  </a:lnTo>
                  <a:lnTo>
                    <a:pt x="3" y="15"/>
                  </a:lnTo>
                  <a:lnTo>
                    <a:pt x="6" y="12"/>
                  </a:lnTo>
                  <a:lnTo>
                    <a:pt x="9" y="8"/>
                  </a:lnTo>
                  <a:lnTo>
                    <a:pt x="14" y="6"/>
                  </a:lnTo>
                  <a:lnTo>
                    <a:pt x="16" y="3"/>
                  </a:lnTo>
                  <a:lnTo>
                    <a:pt x="20" y="2"/>
                  </a:lnTo>
                  <a:lnTo>
                    <a:pt x="24" y="1"/>
                  </a:lnTo>
                  <a:lnTo>
                    <a:pt x="27" y="1"/>
                  </a:lnTo>
                  <a:lnTo>
                    <a:pt x="31" y="0"/>
                  </a:lnTo>
                  <a:lnTo>
                    <a:pt x="34" y="1"/>
                  </a:lnTo>
                  <a:lnTo>
                    <a:pt x="37" y="1"/>
                  </a:lnTo>
                  <a:lnTo>
                    <a:pt x="42" y="3"/>
                  </a:lnTo>
                  <a:lnTo>
                    <a:pt x="44" y="5"/>
                  </a:lnTo>
                  <a:lnTo>
                    <a:pt x="46" y="6"/>
                  </a:lnTo>
                  <a:lnTo>
                    <a:pt x="50" y="7"/>
                  </a:lnTo>
                  <a:lnTo>
                    <a:pt x="52" y="11"/>
                  </a:lnTo>
                  <a:lnTo>
                    <a:pt x="55" y="13"/>
                  </a:lnTo>
                  <a:lnTo>
                    <a:pt x="57" y="15"/>
                  </a:lnTo>
                  <a:lnTo>
                    <a:pt x="60" y="19"/>
                  </a:lnTo>
                  <a:lnTo>
                    <a:pt x="6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89" name="Freeform 1453"/>
            <p:cNvSpPr>
              <a:spLocks/>
            </p:cNvSpPr>
            <p:nvPr/>
          </p:nvSpPr>
          <p:spPr bwMode="auto">
            <a:xfrm>
              <a:off x="3704" y="2120"/>
              <a:ext cx="39" cy="3"/>
            </a:xfrm>
            <a:custGeom>
              <a:avLst/>
              <a:gdLst>
                <a:gd name="T0" fmla="*/ 0 w 157"/>
                <a:gd name="T1" fmla="*/ 0 h 12"/>
                <a:gd name="T2" fmla="*/ 0 w 157"/>
                <a:gd name="T3" fmla="*/ 0 h 12"/>
                <a:gd name="T4" fmla="*/ 0 w 157"/>
                <a:gd name="T5" fmla="*/ 0 h 12"/>
                <a:gd name="T6" fmla="*/ 0 w 157"/>
                <a:gd name="T7" fmla="*/ 0 h 12"/>
                <a:gd name="T8" fmla="*/ 0 w 157"/>
                <a:gd name="T9" fmla="*/ 0 h 12"/>
                <a:gd name="T10" fmla="*/ 0 w 157"/>
                <a:gd name="T11" fmla="*/ 0 h 12"/>
                <a:gd name="T12" fmla="*/ 0 w 157"/>
                <a:gd name="T13" fmla="*/ 0 h 12"/>
                <a:gd name="T14" fmla="*/ 0 w 157"/>
                <a:gd name="T15" fmla="*/ 0 h 12"/>
                <a:gd name="T16" fmla="*/ 0 w 157"/>
                <a:gd name="T17" fmla="*/ 0 h 12"/>
                <a:gd name="T18" fmla="*/ 0 w 157"/>
                <a:gd name="T19" fmla="*/ 0 h 12"/>
                <a:gd name="T20" fmla="*/ 0 w 157"/>
                <a:gd name="T21" fmla="*/ 0 h 12"/>
                <a:gd name="T22" fmla="*/ 0 w 157"/>
                <a:gd name="T23" fmla="*/ 0 h 12"/>
                <a:gd name="T24" fmla="*/ 0 w 157"/>
                <a:gd name="T25" fmla="*/ 0 h 12"/>
                <a:gd name="T26" fmla="*/ 0 w 157"/>
                <a:gd name="T27" fmla="*/ 0 h 12"/>
                <a:gd name="T28" fmla="*/ 0 w 157"/>
                <a:gd name="T29" fmla="*/ 0 h 12"/>
                <a:gd name="T30" fmla="*/ 0 w 157"/>
                <a:gd name="T31" fmla="*/ 0 h 12"/>
                <a:gd name="T32" fmla="*/ 0 w 157"/>
                <a:gd name="T33" fmla="*/ 0 h 12"/>
                <a:gd name="T34" fmla="*/ 0 w 157"/>
                <a:gd name="T35" fmla="*/ 0 h 12"/>
                <a:gd name="T36" fmla="*/ 0 w 157"/>
                <a:gd name="T37" fmla="*/ 0 h 12"/>
                <a:gd name="T38" fmla="*/ 0 w 157"/>
                <a:gd name="T39" fmla="*/ 0 h 12"/>
                <a:gd name="T40" fmla="*/ 0 w 157"/>
                <a:gd name="T41" fmla="*/ 0 h 12"/>
                <a:gd name="T42" fmla="*/ 0 w 157"/>
                <a:gd name="T43" fmla="*/ 0 h 12"/>
                <a:gd name="T44" fmla="*/ 0 w 157"/>
                <a:gd name="T45" fmla="*/ 0 h 12"/>
                <a:gd name="T46" fmla="*/ 0 w 157"/>
                <a:gd name="T47" fmla="*/ 0 h 12"/>
                <a:gd name="T48" fmla="*/ 0 w 157"/>
                <a:gd name="T49" fmla="*/ 0 h 12"/>
                <a:gd name="T50" fmla="*/ 0 w 157"/>
                <a:gd name="T51" fmla="*/ 0 h 12"/>
                <a:gd name="T52" fmla="*/ 0 w 157"/>
                <a:gd name="T53" fmla="*/ 0 h 12"/>
                <a:gd name="T54" fmla="*/ 0 w 157"/>
                <a:gd name="T55" fmla="*/ 0 h 12"/>
                <a:gd name="T56" fmla="*/ 0 w 157"/>
                <a:gd name="T57" fmla="*/ 0 h 12"/>
                <a:gd name="T58" fmla="*/ 0 w 157"/>
                <a:gd name="T59" fmla="*/ 0 h 12"/>
                <a:gd name="T60" fmla="*/ 0 w 157"/>
                <a:gd name="T61" fmla="*/ 0 h 12"/>
                <a:gd name="T62" fmla="*/ 0 w 157"/>
                <a:gd name="T63" fmla="*/ 0 h 12"/>
                <a:gd name="T64" fmla="*/ 0 w 157"/>
                <a:gd name="T65" fmla="*/ 0 h 12"/>
                <a:gd name="T66" fmla="*/ 0 w 157"/>
                <a:gd name="T67" fmla="*/ 0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7" h="12">
                  <a:moveTo>
                    <a:pt x="157" y="4"/>
                  </a:moveTo>
                  <a:lnTo>
                    <a:pt x="152" y="6"/>
                  </a:lnTo>
                  <a:lnTo>
                    <a:pt x="146" y="7"/>
                  </a:lnTo>
                  <a:lnTo>
                    <a:pt x="141" y="8"/>
                  </a:lnTo>
                  <a:lnTo>
                    <a:pt x="135" y="9"/>
                  </a:lnTo>
                  <a:lnTo>
                    <a:pt x="129" y="8"/>
                  </a:lnTo>
                  <a:lnTo>
                    <a:pt x="124" y="8"/>
                  </a:lnTo>
                  <a:lnTo>
                    <a:pt x="118" y="8"/>
                  </a:lnTo>
                  <a:lnTo>
                    <a:pt x="112" y="8"/>
                  </a:lnTo>
                  <a:lnTo>
                    <a:pt x="106" y="7"/>
                  </a:lnTo>
                  <a:lnTo>
                    <a:pt x="100" y="7"/>
                  </a:lnTo>
                  <a:lnTo>
                    <a:pt x="94" y="6"/>
                  </a:lnTo>
                  <a:lnTo>
                    <a:pt x="90" y="6"/>
                  </a:lnTo>
                  <a:lnTo>
                    <a:pt x="82" y="4"/>
                  </a:lnTo>
                  <a:lnTo>
                    <a:pt x="78" y="4"/>
                  </a:lnTo>
                  <a:lnTo>
                    <a:pt x="72" y="4"/>
                  </a:lnTo>
                  <a:lnTo>
                    <a:pt x="66" y="7"/>
                  </a:lnTo>
                  <a:lnTo>
                    <a:pt x="62" y="7"/>
                  </a:lnTo>
                  <a:lnTo>
                    <a:pt x="58" y="7"/>
                  </a:lnTo>
                  <a:lnTo>
                    <a:pt x="54" y="7"/>
                  </a:lnTo>
                  <a:lnTo>
                    <a:pt x="50" y="7"/>
                  </a:lnTo>
                  <a:lnTo>
                    <a:pt x="46" y="7"/>
                  </a:lnTo>
                  <a:lnTo>
                    <a:pt x="43" y="8"/>
                  </a:lnTo>
                  <a:lnTo>
                    <a:pt x="38" y="8"/>
                  </a:lnTo>
                  <a:lnTo>
                    <a:pt x="35" y="9"/>
                  </a:lnTo>
                  <a:lnTo>
                    <a:pt x="31" y="9"/>
                  </a:lnTo>
                  <a:lnTo>
                    <a:pt x="27" y="9"/>
                  </a:lnTo>
                  <a:lnTo>
                    <a:pt x="23" y="9"/>
                  </a:lnTo>
                  <a:lnTo>
                    <a:pt x="19" y="10"/>
                  </a:lnTo>
                  <a:lnTo>
                    <a:pt x="15" y="10"/>
                  </a:lnTo>
                  <a:lnTo>
                    <a:pt x="12" y="10"/>
                  </a:lnTo>
                  <a:lnTo>
                    <a:pt x="7" y="12"/>
                  </a:lnTo>
                  <a:lnTo>
                    <a:pt x="3" y="12"/>
                  </a:lnTo>
                  <a:lnTo>
                    <a:pt x="0" y="6"/>
                  </a:lnTo>
                  <a:lnTo>
                    <a:pt x="3" y="6"/>
                  </a:lnTo>
                  <a:lnTo>
                    <a:pt x="7" y="6"/>
                  </a:lnTo>
                  <a:lnTo>
                    <a:pt x="12" y="4"/>
                  </a:lnTo>
                  <a:lnTo>
                    <a:pt x="17" y="4"/>
                  </a:lnTo>
                  <a:lnTo>
                    <a:pt x="20" y="4"/>
                  </a:lnTo>
                  <a:lnTo>
                    <a:pt x="24" y="3"/>
                  </a:lnTo>
                  <a:lnTo>
                    <a:pt x="29" y="3"/>
                  </a:lnTo>
                  <a:lnTo>
                    <a:pt x="32" y="3"/>
                  </a:lnTo>
                  <a:lnTo>
                    <a:pt x="38" y="2"/>
                  </a:lnTo>
                  <a:lnTo>
                    <a:pt x="43" y="1"/>
                  </a:lnTo>
                  <a:lnTo>
                    <a:pt x="49" y="1"/>
                  </a:lnTo>
                  <a:lnTo>
                    <a:pt x="54" y="1"/>
                  </a:lnTo>
                  <a:lnTo>
                    <a:pt x="60" y="1"/>
                  </a:lnTo>
                  <a:lnTo>
                    <a:pt x="66" y="0"/>
                  </a:lnTo>
                  <a:lnTo>
                    <a:pt x="70" y="0"/>
                  </a:lnTo>
                  <a:lnTo>
                    <a:pt x="76" y="0"/>
                  </a:lnTo>
                  <a:lnTo>
                    <a:pt x="82" y="0"/>
                  </a:lnTo>
                  <a:lnTo>
                    <a:pt x="88" y="0"/>
                  </a:lnTo>
                  <a:lnTo>
                    <a:pt x="93" y="0"/>
                  </a:lnTo>
                  <a:lnTo>
                    <a:pt x="99" y="0"/>
                  </a:lnTo>
                  <a:lnTo>
                    <a:pt x="105" y="0"/>
                  </a:lnTo>
                  <a:lnTo>
                    <a:pt x="111" y="1"/>
                  </a:lnTo>
                  <a:lnTo>
                    <a:pt x="116" y="1"/>
                  </a:lnTo>
                  <a:lnTo>
                    <a:pt x="122" y="2"/>
                  </a:lnTo>
                  <a:lnTo>
                    <a:pt x="125" y="2"/>
                  </a:lnTo>
                  <a:lnTo>
                    <a:pt x="130" y="2"/>
                  </a:lnTo>
                  <a:lnTo>
                    <a:pt x="134" y="2"/>
                  </a:lnTo>
                  <a:lnTo>
                    <a:pt x="139" y="2"/>
                  </a:lnTo>
                  <a:lnTo>
                    <a:pt x="142" y="1"/>
                  </a:lnTo>
                  <a:lnTo>
                    <a:pt x="147" y="1"/>
                  </a:lnTo>
                  <a:lnTo>
                    <a:pt x="149" y="1"/>
                  </a:lnTo>
                  <a:lnTo>
                    <a:pt x="154" y="0"/>
                  </a:lnTo>
                  <a:lnTo>
                    <a:pt x="155" y="1"/>
                  </a:lnTo>
                  <a:lnTo>
                    <a:pt x="15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90" name="Freeform 1454"/>
            <p:cNvSpPr>
              <a:spLocks/>
            </p:cNvSpPr>
            <p:nvPr/>
          </p:nvSpPr>
          <p:spPr bwMode="auto">
            <a:xfrm>
              <a:off x="3648" y="2092"/>
              <a:ext cx="58" cy="32"/>
            </a:xfrm>
            <a:custGeom>
              <a:avLst/>
              <a:gdLst>
                <a:gd name="T0" fmla="*/ 0 w 233"/>
                <a:gd name="T1" fmla="*/ 0 h 127"/>
                <a:gd name="T2" fmla="*/ 0 w 233"/>
                <a:gd name="T3" fmla="*/ 0 h 127"/>
                <a:gd name="T4" fmla="*/ 0 w 233"/>
                <a:gd name="T5" fmla="*/ 0 h 127"/>
                <a:gd name="T6" fmla="*/ 0 w 233"/>
                <a:gd name="T7" fmla="*/ 0 h 127"/>
                <a:gd name="T8" fmla="*/ 0 w 233"/>
                <a:gd name="T9" fmla="*/ 0 h 127"/>
                <a:gd name="T10" fmla="*/ 0 w 233"/>
                <a:gd name="T11" fmla="*/ 0 h 127"/>
                <a:gd name="T12" fmla="*/ 0 w 233"/>
                <a:gd name="T13" fmla="*/ 0 h 127"/>
                <a:gd name="T14" fmla="*/ 0 w 233"/>
                <a:gd name="T15" fmla="*/ 0 h 127"/>
                <a:gd name="T16" fmla="*/ 0 w 233"/>
                <a:gd name="T17" fmla="*/ 0 h 127"/>
                <a:gd name="T18" fmla="*/ 0 w 233"/>
                <a:gd name="T19" fmla="*/ 0 h 127"/>
                <a:gd name="T20" fmla="*/ 0 w 233"/>
                <a:gd name="T21" fmla="*/ 0 h 127"/>
                <a:gd name="T22" fmla="*/ 0 w 233"/>
                <a:gd name="T23" fmla="*/ 0 h 127"/>
                <a:gd name="T24" fmla="*/ 0 w 233"/>
                <a:gd name="T25" fmla="*/ 0 h 127"/>
                <a:gd name="T26" fmla="*/ 0 w 233"/>
                <a:gd name="T27" fmla="*/ 0 h 127"/>
                <a:gd name="T28" fmla="*/ 0 w 233"/>
                <a:gd name="T29" fmla="*/ 0 h 127"/>
                <a:gd name="T30" fmla="*/ 0 w 233"/>
                <a:gd name="T31" fmla="*/ 0 h 127"/>
                <a:gd name="T32" fmla="*/ 0 w 233"/>
                <a:gd name="T33" fmla="*/ 0 h 127"/>
                <a:gd name="T34" fmla="*/ 0 w 233"/>
                <a:gd name="T35" fmla="*/ 0 h 127"/>
                <a:gd name="T36" fmla="*/ 0 w 233"/>
                <a:gd name="T37" fmla="*/ 0 h 127"/>
                <a:gd name="T38" fmla="*/ 0 w 233"/>
                <a:gd name="T39" fmla="*/ 0 h 127"/>
                <a:gd name="T40" fmla="*/ 0 w 233"/>
                <a:gd name="T41" fmla="*/ 0 h 127"/>
                <a:gd name="T42" fmla="*/ 0 w 233"/>
                <a:gd name="T43" fmla="*/ 0 h 127"/>
                <a:gd name="T44" fmla="*/ 0 w 233"/>
                <a:gd name="T45" fmla="*/ 0 h 127"/>
                <a:gd name="T46" fmla="*/ 0 w 233"/>
                <a:gd name="T47" fmla="*/ 0 h 127"/>
                <a:gd name="T48" fmla="*/ 0 w 233"/>
                <a:gd name="T49" fmla="*/ 0 h 127"/>
                <a:gd name="T50" fmla="*/ 0 w 233"/>
                <a:gd name="T51" fmla="*/ 0 h 127"/>
                <a:gd name="T52" fmla="*/ 0 w 233"/>
                <a:gd name="T53" fmla="*/ 0 h 127"/>
                <a:gd name="T54" fmla="*/ 0 w 233"/>
                <a:gd name="T55" fmla="*/ 0 h 127"/>
                <a:gd name="T56" fmla="*/ 0 w 233"/>
                <a:gd name="T57" fmla="*/ 0 h 127"/>
                <a:gd name="T58" fmla="*/ 0 w 233"/>
                <a:gd name="T59" fmla="*/ 0 h 127"/>
                <a:gd name="T60" fmla="*/ 0 w 233"/>
                <a:gd name="T61" fmla="*/ 0 h 127"/>
                <a:gd name="T62" fmla="*/ 0 w 233"/>
                <a:gd name="T63" fmla="*/ 0 h 127"/>
                <a:gd name="T64" fmla="*/ 0 w 233"/>
                <a:gd name="T65" fmla="*/ 0 h 127"/>
                <a:gd name="T66" fmla="*/ 0 w 233"/>
                <a:gd name="T67" fmla="*/ 0 h 127"/>
                <a:gd name="T68" fmla="*/ 0 w 233"/>
                <a:gd name="T69" fmla="*/ 0 h 127"/>
                <a:gd name="T70" fmla="*/ 0 w 233"/>
                <a:gd name="T71" fmla="*/ 0 h 127"/>
                <a:gd name="T72" fmla="*/ 0 w 233"/>
                <a:gd name="T73" fmla="*/ 0 h 127"/>
                <a:gd name="T74" fmla="*/ 0 w 233"/>
                <a:gd name="T75" fmla="*/ 0 h 127"/>
                <a:gd name="T76" fmla="*/ 0 w 233"/>
                <a:gd name="T77" fmla="*/ 0 h 127"/>
                <a:gd name="T78" fmla="*/ 0 w 233"/>
                <a:gd name="T79" fmla="*/ 0 h 127"/>
                <a:gd name="T80" fmla="*/ 0 w 233"/>
                <a:gd name="T81" fmla="*/ 0 h 127"/>
                <a:gd name="T82" fmla="*/ 0 w 233"/>
                <a:gd name="T83" fmla="*/ 0 h 127"/>
                <a:gd name="T84" fmla="*/ 0 w 233"/>
                <a:gd name="T85" fmla="*/ 0 h 127"/>
                <a:gd name="T86" fmla="*/ 0 w 233"/>
                <a:gd name="T87" fmla="*/ 0 h 127"/>
                <a:gd name="T88" fmla="*/ 0 w 233"/>
                <a:gd name="T89" fmla="*/ 0 h 127"/>
                <a:gd name="T90" fmla="*/ 0 w 233"/>
                <a:gd name="T91" fmla="*/ 0 h 127"/>
                <a:gd name="T92" fmla="*/ 0 w 233"/>
                <a:gd name="T93" fmla="*/ 0 h 127"/>
                <a:gd name="T94" fmla="*/ 0 w 233"/>
                <a:gd name="T95" fmla="*/ 0 h 127"/>
                <a:gd name="T96" fmla="*/ 0 w 233"/>
                <a:gd name="T97" fmla="*/ 0 h 127"/>
                <a:gd name="T98" fmla="*/ 0 w 233"/>
                <a:gd name="T99" fmla="*/ 0 h 127"/>
                <a:gd name="T100" fmla="*/ 0 w 233"/>
                <a:gd name="T101" fmla="*/ 0 h 127"/>
                <a:gd name="T102" fmla="*/ 0 w 233"/>
                <a:gd name="T103" fmla="*/ 0 h 127"/>
                <a:gd name="T104" fmla="*/ 0 w 233"/>
                <a:gd name="T105" fmla="*/ 0 h 127"/>
                <a:gd name="T106" fmla="*/ 0 w 233"/>
                <a:gd name="T107" fmla="*/ 0 h 127"/>
                <a:gd name="T108" fmla="*/ 0 w 233"/>
                <a:gd name="T109" fmla="*/ 0 h 127"/>
                <a:gd name="T110" fmla="*/ 0 w 233"/>
                <a:gd name="T111" fmla="*/ 0 h 127"/>
                <a:gd name="T112" fmla="*/ 0 w 233"/>
                <a:gd name="T113" fmla="*/ 0 h 127"/>
                <a:gd name="T114" fmla="*/ 0 w 233"/>
                <a:gd name="T115" fmla="*/ 0 h 127"/>
                <a:gd name="T116" fmla="*/ 0 w 233"/>
                <a:gd name="T117" fmla="*/ 0 h 127"/>
                <a:gd name="T118" fmla="*/ 0 w 233"/>
                <a:gd name="T119" fmla="*/ 0 h 127"/>
                <a:gd name="T120" fmla="*/ 0 w 233"/>
                <a:gd name="T121" fmla="*/ 0 h 127"/>
                <a:gd name="T122" fmla="*/ 0 w 233"/>
                <a:gd name="T123" fmla="*/ 0 h 1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3" h="127">
                  <a:moveTo>
                    <a:pt x="232" y="118"/>
                  </a:moveTo>
                  <a:lnTo>
                    <a:pt x="233" y="124"/>
                  </a:lnTo>
                  <a:lnTo>
                    <a:pt x="230" y="124"/>
                  </a:lnTo>
                  <a:lnTo>
                    <a:pt x="226" y="124"/>
                  </a:lnTo>
                  <a:lnTo>
                    <a:pt x="222" y="124"/>
                  </a:lnTo>
                  <a:lnTo>
                    <a:pt x="220" y="124"/>
                  </a:lnTo>
                  <a:lnTo>
                    <a:pt x="215" y="124"/>
                  </a:lnTo>
                  <a:lnTo>
                    <a:pt x="212" y="124"/>
                  </a:lnTo>
                  <a:lnTo>
                    <a:pt x="208" y="124"/>
                  </a:lnTo>
                  <a:lnTo>
                    <a:pt x="204" y="124"/>
                  </a:lnTo>
                  <a:lnTo>
                    <a:pt x="200" y="124"/>
                  </a:lnTo>
                  <a:lnTo>
                    <a:pt x="196" y="124"/>
                  </a:lnTo>
                  <a:lnTo>
                    <a:pt x="193" y="124"/>
                  </a:lnTo>
                  <a:lnTo>
                    <a:pt x="190" y="124"/>
                  </a:lnTo>
                  <a:lnTo>
                    <a:pt x="185" y="124"/>
                  </a:lnTo>
                  <a:lnTo>
                    <a:pt x="183" y="124"/>
                  </a:lnTo>
                  <a:lnTo>
                    <a:pt x="179" y="124"/>
                  </a:lnTo>
                  <a:lnTo>
                    <a:pt x="177" y="125"/>
                  </a:lnTo>
                  <a:lnTo>
                    <a:pt x="173" y="125"/>
                  </a:lnTo>
                  <a:lnTo>
                    <a:pt x="170" y="125"/>
                  </a:lnTo>
                  <a:lnTo>
                    <a:pt x="167" y="125"/>
                  </a:lnTo>
                  <a:lnTo>
                    <a:pt x="164" y="126"/>
                  </a:lnTo>
                  <a:lnTo>
                    <a:pt x="160" y="126"/>
                  </a:lnTo>
                  <a:lnTo>
                    <a:pt x="157" y="126"/>
                  </a:lnTo>
                  <a:lnTo>
                    <a:pt x="153" y="126"/>
                  </a:lnTo>
                  <a:lnTo>
                    <a:pt x="151" y="127"/>
                  </a:lnTo>
                  <a:lnTo>
                    <a:pt x="147" y="126"/>
                  </a:lnTo>
                  <a:lnTo>
                    <a:pt x="143" y="125"/>
                  </a:lnTo>
                  <a:lnTo>
                    <a:pt x="141" y="124"/>
                  </a:lnTo>
                  <a:lnTo>
                    <a:pt x="139" y="124"/>
                  </a:lnTo>
                  <a:lnTo>
                    <a:pt x="136" y="121"/>
                  </a:lnTo>
                  <a:lnTo>
                    <a:pt x="135" y="119"/>
                  </a:lnTo>
                  <a:lnTo>
                    <a:pt x="134" y="115"/>
                  </a:lnTo>
                  <a:lnTo>
                    <a:pt x="134" y="113"/>
                  </a:lnTo>
                  <a:lnTo>
                    <a:pt x="132" y="104"/>
                  </a:lnTo>
                  <a:lnTo>
                    <a:pt x="130" y="97"/>
                  </a:lnTo>
                  <a:lnTo>
                    <a:pt x="128" y="89"/>
                  </a:lnTo>
                  <a:lnTo>
                    <a:pt x="127" y="82"/>
                  </a:lnTo>
                  <a:lnTo>
                    <a:pt x="123" y="73"/>
                  </a:lnTo>
                  <a:lnTo>
                    <a:pt x="121" y="66"/>
                  </a:lnTo>
                  <a:lnTo>
                    <a:pt x="116" y="59"/>
                  </a:lnTo>
                  <a:lnTo>
                    <a:pt x="114" y="53"/>
                  </a:lnTo>
                  <a:lnTo>
                    <a:pt x="109" y="47"/>
                  </a:lnTo>
                  <a:lnTo>
                    <a:pt x="104" y="41"/>
                  </a:lnTo>
                  <a:lnTo>
                    <a:pt x="99" y="35"/>
                  </a:lnTo>
                  <a:lnTo>
                    <a:pt x="93" y="30"/>
                  </a:lnTo>
                  <a:lnTo>
                    <a:pt x="87" y="25"/>
                  </a:lnTo>
                  <a:lnTo>
                    <a:pt x="81" y="21"/>
                  </a:lnTo>
                  <a:lnTo>
                    <a:pt x="74" y="17"/>
                  </a:lnTo>
                  <a:lnTo>
                    <a:pt x="68" y="15"/>
                  </a:lnTo>
                  <a:lnTo>
                    <a:pt x="63" y="13"/>
                  </a:lnTo>
                  <a:lnTo>
                    <a:pt x="60" y="11"/>
                  </a:lnTo>
                  <a:lnTo>
                    <a:pt x="55" y="11"/>
                  </a:lnTo>
                  <a:lnTo>
                    <a:pt x="51" y="10"/>
                  </a:lnTo>
                  <a:lnTo>
                    <a:pt x="47" y="9"/>
                  </a:lnTo>
                  <a:lnTo>
                    <a:pt x="43" y="7"/>
                  </a:lnTo>
                  <a:lnTo>
                    <a:pt x="39" y="7"/>
                  </a:lnTo>
                  <a:lnTo>
                    <a:pt x="36" y="7"/>
                  </a:lnTo>
                  <a:lnTo>
                    <a:pt x="32" y="7"/>
                  </a:lnTo>
                  <a:lnTo>
                    <a:pt x="27" y="7"/>
                  </a:lnTo>
                  <a:lnTo>
                    <a:pt x="24" y="7"/>
                  </a:lnTo>
                  <a:lnTo>
                    <a:pt x="20" y="9"/>
                  </a:lnTo>
                  <a:lnTo>
                    <a:pt x="15" y="9"/>
                  </a:lnTo>
                  <a:lnTo>
                    <a:pt x="12" y="9"/>
                  </a:lnTo>
                  <a:lnTo>
                    <a:pt x="7" y="10"/>
                  </a:lnTo>
                  <a:lnTo>
                    <a:pt x="5" y="11"/>
                  </a:lnTo>
                  <a:lnTo>
                    <a:pt x="2" y="9"/>
                  </a:lnTo>
                  <a:lnTo>
                    <a:pt x="0" y="7"/>
                  </a:lnTo>
                  <a:lnTo>
                    <a:pt x="7" y="4"/>
                  </a:lnTo>
                  <a:lnTo>
                    <a:pt x="15" y="3"/>
                  </a:lnTo>
                  <a:lnTo>
                    <a:pt x="24" y="1"/>
                  </a:lnTo>
                  <a:lnTo>
                    <a:pt x="32" y="1"/>
                  </a:lnTo>
                  <a:lnTo>
                    <a:pt x="39" y="0"/>
                  </a:lnTo>
                  <a:lnTo>
                    <a:pt x="47" y="1"/>
                  </a:lnTo>
                  <a:lnTo>
                    <a:pt x="55" y="3"/>
                  </a:lnTo>
                  <a:lnTo>
                    <a:pt x="63" y="5"/>
                  </a:lnTo>
                  <a:lnTo>
                    <a:pt x="71" y="7"/>
                  </a:lnTo>
                  <a:lnTo>
                    <a:pt x="78" y="11"/>
                  </a:lnTo>
                  <a:lnTo>
                    <a:pt x="85" y="16"/>
                  </a:lnTo>
                  <a:lnTo>
                    <a:pt x="92" y="21"/>
                  </a:lnTo>
                  <a:lnTo>
                    <a:pt x="98" y="25"/>
                  </a:lnTo>
                  <a:lnTo>
                    <a:pt x="105" y="31"/>
                  </a:lnTo>
                  <a:lnTo>
                    <a:pt x="110" y="37"/>
                  </a:lnTo>
                  <a:lnTo>
                    <a:pt x="116" y="44"/>
                  </a:lnTo>
                  <a:lnTo>
                    <a:pt x="118" y="48"/>
                  </a:lnTo>
                  <a:lnTo>
                    <a:pt x="121" y="53"/>
                  </a:lnTo>
                  <a:lnTo>
                    <a:pt x="123" y="56"/>
                  </a:lnTo>
                  <a:lnTo>
                    <a:pt x="126" y="61"/>
                  </a:lnTo>
                  <a:lnTo>
                    <a:pt x="127" y="65"/>
                  </a:lnTo>
                  <a:lnTo>
                    <a:pt x="128" y="70"/>
                  </a:lnTo>
                  <a:lnTo>
                    <a:pt x="130" y="73"/>
                  </a:lnTo>
                  <a:lnTo>
                    <a:pt x="132" y="78"/>
                  </a:lnTo>
                  <a:lnTo>
                    <a:pt x="132" y="83"/>
                  </a:lnTo>
                  <a:lnTo>
                    <a:pt x="134" y="86"/>
                  </a:lnTo>
                  <a:lnTo>
                    <a:pt x="134" y="91"/>
                  </a:lnTo>
                  <a:lnTo>
                    <a:pt x="136" y="96"/>
                  </a:lnTo>
                  <a:lnTo>
                    <a:pt x="136" y="101"/>
                  </a:lnTo>
                  <a:lnTo>
                    <a:pt x="138" y="104"/>
                  </a:lnTo>
                  <a:lnTo>
                    <a:pt x="139" y="109"/>
                  </a:lnTo>
                  <a:lnTo>
                    <a:pt x="140" y="114"/>
                  </a:lnTo>
                  <a:lnTo>
                    <a:pt x="143" y="118"/>
                  </a:lnTo>
                  <a:lnTo>
                    <a:pt x="148" y="119"/>
                  </a:lnTo>
                  <a:lnTo>
                    <a:pt x="153" y="119"/>
                  </a:lnTo>
                  <a:lnTo>
                    <a:pt x="158" y="120"/>
                  </a:lnTo>
                  <a:lnTo>
                    <a:pt x="163" y="119"/>
                  </a:lnTo>
                  <a:lnTo>
                    <a:pt x="169" y="119"/>
                  </a:lnTo>
                  <a:lnTo>
                    <a:pt x="173" y="118"/>
                  </a:lnTo>
                  <a:lnTo>
                    <a:pt x="179" y="119"/>
                  </a:lnTo>
                  <a:lnTo>
                    <a:pt x="182" y="119"/>
                  </a:lnTo>
                  <a:lnTo>
                    <a:pt x="185" y="119"/>
                  </a:lnTo>
                  <a:lnTo>
                    <a:pt x="189" y="119"/>
                  </a:lnTo>
                  <a:lnTo>
                    <a:pt x="193" y="119"/>
                  </a:lnTo>
                  <a:lnTo>
                    <a:pt x="195" y="118"/>
                  </a:lnTo>
                  <a:lnTo>
                    <a:pt x="200" y="118"/>
                  </a:lnTo>
                  <a:lnTo>
                    <a:pt x="203" y="118"/>
                  </a:lnTo>
                  <a:lnTo>
                    <a:pt x="207" y="118"/>
                  </a:lnTo>
                  <a:lnTo>
                    <a:pt x="210" y="118"/>
                  </a:lnTo>
                  <a:lnTo>
                    <a:pt x="213" y="118"/>
                  </a:lnTo>
                  <a:lnTo>
                    <a:pt x="216" y="118"/>
                  </a:lnTo>
                  <a:lnTo>
                    <a:pt x="220" y="118"/>
                  </a:lnTo>
                  <a:lnTo>
                    <a:pt x="222" y="118"/>
                  </a:lnTo>
                  <a:lnTo>
                    <a:pt x="226" y="118"/>
                  </a:lnTo>
                  <a:lnTo>
                    <a:pt x="228" y="118"/>
                  </a:lnTo>
                  <a:lnTo>
                    <a:pt x="232"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91" name="Freeform 1455"/>
            <p:cNvSpPr>
              <a:spLocks/>
            </p:cNvSpPr>
            <p:nvPr/>
          </p:nvSpPr>
          <p:spPr bwMode="auto">
            <a:xfrm>
              <a:off x="3623" y="2093"/>
              <a:ext cx="27" cy="24"/>
            </a:xfrm>
            <a:custGeom>
              <a:avLst/>
              <a:gdLst>
                <a:gd name="T0" fmla="*/ 0 w 110"/>
                <a:gd name="T1" fmla="*/ 0 h 96"/>
                <a:gd name="T2" fmla="*/ 0 w 110"/>
                <a:gd name="T3" fmla="*/ 0 h 96"/>
                <a:gd name="T4" fmla="*/ 0 w 110"/>
                <a:gd name="T5" fmla="*/ 0 h 96"/>
                <a:gd name="T6" fmla="*/ 0 w 110"/>
                <a:gd name="T7" fmla="*/ 0 h 96"/>
                <a:gd name="T8" fmla="*/ 0 w 110"/>
                <a:gd name="T9" fmla="*/ 0 h 96"/>
                <a:gd name="T10" fmla="*/ 0 w 110"/>
                <a:gd name="T11" fmla="*/ 0 h 96"/>
                <a:gd name="T12" fmla="*/ 0 w 110"/>
                <a:gd name="T13" fmla="*/ 0 h 96"/>
                <a:gd name="T14" fmla="*/ 0 w 110"/>
                <a:gd name="T15" fmla="*/ 0 h 96"/>
                <a:gd name="T16" fmla="*/ 0 w 110"/>
                <a:gd name="T17" fmla="*/ 0 h 96"/>
                <a:gd name="T18" fmla="*/ 0 w 110"/>
                <a:gd name="T19" fmla="*/ 0 h 96"/>
                <a:gd name="T20" fmla="*/ 0 w 110"/>
                <a:gd name="T21" fmla="*/ 0 h 96"/>
                <a:gd name="T22" fmla="*/ 0 w 110"/>
                <a:gd name="T23" fmla="*/ 0 h 96"/>
                <a:gd name="T24" fmla="*/ 0 w 110"/>
                <a:gd name="T25" fmla="*/ 0 h 96"/>
                <a:gd name="T26" fmla="*/ 0 w 110"/>
                <a:gd name="T27" fmla="*/ 0 h 96"/>
                <a:gd name="T28" fmla="*/ 0 w 110"/>
                <a:gd name="T29" fmla="*/ 0 h 96"/>
                <a:gd name="T30" fmla="*/ 0 w 110"/>
                <a:gd name="T31" fmla="*/ 0 h 96"/>
                <a:gd name="T32" fmla="*/ 0 w 110"/>
                <a:gd name="T33" fmla="*/ 0 h 96"/>
                <a:gd name="T34" fmla="*/ 0 w 110"/>
                <a:gd name="T35" fmla="*/ 0 h 96"/>
                <a:gd name="T36" fmla="*/ 0 w 110"/>
                <a:gd name="T37" fmla="*/ 0 h 96"/>
                <a:gd name="T38" fmla="*/ 0 w 110"/>
                <a:gd name="T39" fmla="*/ 0 h 96"/>
                <a:gd name="T40" fmla="*/ 0 w 110"/>
                <a:gd name="T41" fmla="*/ 0 h 96"/>
                <a:gd name="T42" fmla="*/ 0 w 110"/>
                <a:gd name="T43" fmla="*/ 0 h 96"/>
                <a:gd name="T44" fmla="*/ 0 w 110"/>
                <a:gd name="T45" fmla="*/ 0 h 96"/>
                <a:gd name="T46" fmla="*/ 0 w 110"/>
                <a:gd name="T47" fmla="*/ 0 h 96"/>
                <a:gd name="T48" fmla="*/ 0 w 110"/>
                <a:gd name="T49" fmla="*/ 0 h 96"/>
                <a:gd name="T50" fmla="*/ 0 w 110"/>
                <a:gd name="T51" fmla="*/ 0 h 96"/>
                <a:gd name="T52" fmla="*/ 0 w 110"/>
                <a:gd name="T53" fmla="*/ 0 h 96"/>
                <a:gd name="T54" fmla="*/ 0 w 110"/>
                <a:gd name="T55" fmla="*/ 0 h 96"/>
                <a:gd name="T56" fmla="*/ 0 w 110"/>
                <a:gd name="T57" fmla="*/ 0 h 96"/>
                <a:gd name="T58" fmla="*/ 0 w 110"/>
                <a:gd name="T59" fmla="*/ 0 h 96"/>
                <a:gd name="T60" fmla="*/ 0 w 110"/>
                <a:gd name="T61" fmla="*/ 0 h 96"/>
                <a:gd name="T62" fmla="*/ 0 w 110"/>
                <a:gd name="T63" fmla="*/ 0 h 96"/>
                <a:gd name="T64" fmla="*/ 0 w 110"/>
                <a:gd name="T65" fmla="*/ 0 h 96"/>
                <a:gd name="T66" fmla="*/ 0 w 110"/>
                <a:gd name="T67" fmla="*/ 0 h 96"/>
                <a:gd name="T68" fmla="*/ 0 w 110"/>
                <a:gd name="T69" fmla="*/ 0 h 96"/>
                <a:gd name="T70" fmla="*/ 0 w 110"/>
                <a:gd name="T71" fmla="*/ 0 h 96"/>
                <a:gd name="T72" fmla="*/ 0 w 110"/>
                <a:gd name="T73" fmla="*/ 0 h 96"/>
                <a:gd name="T74" fmla="*/ 0 w 110"/>
                <a:gd name="T75" fmla="*/ 0 h 96"/>
                <a:gd name="T76" fmla="*/ 0 w 110"/>
                <a:gd name="T77" fmla="*/ 0 h 96"/>
                <a:gd name="T78" fmla="*/ 0 w 110"/>
                <a:gd name="T79" fmla="*/ 0 h 96"/>
                <a:gd name="T80" fmla="*/ 0 w 110"/>
                <a:gd name="T81" fmla="*/ 0 h 96"/>
                <a:gd name="T82" fmla="*/ 0 w 110"/>
                <a:gd name="T83" fmla="*/ 0 h 96"/>
                <a:gd name="T84" fmla="*/ 0 w 110"/>
                <a:gd name="T85" fmla="*/ 0 h 96"/>
                <a:gd name="T86" fmla="*/ 0 w 110"/>
                <a:gd name="T87" fmla="*/ 0 h 96"/>
                <a:gd name="T88" fmla="*/ 0 w 110"/>
                <a:gd name="T89" fmla="*/ 0 h 96"/>
                <a:gd name="T90" fmla="*/ 0 w 110"/>
                <a:gd name="T91" fmla="*/ 0 h 96"/>
                <a:gd name="T92" fmla="*/ 0 w 110"/>
                <a:gd name="T93" fmla="*/ 0 h 96"/>
                <a:gd name="T94" fmla="*/ 0 w 110"/>
                <a:gd name="T95" fmla="*/ 0 h 96"/>
                <a:gd name="T96" fmla="*/ 0 w 110"/>
                <a:gd name="T97" fmla="*/ 0 h 96"/>
                <a:gd name="T98" fmla="*/ 0 w 110"/>
                <a:gd name="T99" fmla="*/ 0 h 96"/>
                <a:gd name="T100" fmla="*/ 0 w 110"/>
                <a:gd name="T101" fmla="*/ 0 h 96"/>
                <a:gd name="T102" fmla="*/ 0 w 110"/>
                <a:gd name="T103" fmla="*/ 0 h 96"/>
                <a:gd name="T104" fmla="*/ 0 w 110"/>
                <a:gd name="T105" fmla="*/ 0 h 96"/>
                <a:gd name="T106" fmla="*/ 0 w 110"/>
                <a:gd name="T107" fmla="*/ 0 h 96"/>
                <a:gd name="T108" fmla="*/ 0 w 110"/>
                <a:gd name="T109" fmla="*/ 0 h 96"/>
                <a:gd name="T110" fmla="*/ 0 w 110"/>
                <a:gd name="T111" fmla="*/ 0 h 96"/>
                <a:gd name="T112" fmla="*/ 0 w 110"/>
                <a:gd name="T113" fmla="*/ 0 h 96"/>
                <a:gd name="T114" fmla="*/ 0 w 110"/>
                <a:gd name="T115" fmla="*/ 0 h 96"/>
                <a:gd name="T116" fmla="*/ 0 w 110"/>
                <a:gd name="T117" fmla="*/ 0 h 96"/>
                <a:gd name="T118" fmla="*/ 0 w 110"/>
                <a:gd name="T119" fmla="*/ 0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 h="96">
                  <a:moveTo>
                    <a:pt x="110" y="6"/>
                  </a:moveTo>
                  <a:lnTo>
                    <a:pt x="107" y="6"/>
                  </a:lnTo>
                  <a:lnTo>
                    <a:pt x="102" y="7"/>
                  </a:lnTo>
                  <a:lnTo>
                    <a:pt x="98" y="8"/>
                  </a:lnTo>
                  <a:lnTo>
                    <a:pt x="96" y="10"/>
                  </a:lnTo>
                  <a:lnTo>
                    <a:pt x="92" y="11"/>
                  </a:lnTo>
                  <a:lnTo>
                    <a:pt x="90" y="13"/>
                  </a:lnTo>
                  <a:lnTo>
                    <a:pt x="86" y="16"/>
                  </a:lnTo>
                  <a:lnTo>
                    <a:pt x="83" y="17"/>
                  </a:lnTo>
                  <a:lnTo>
                    <a:pt x="79" y="19"/>
                  </a:lnTo>
                  <a:lnTo>
                    <a:pt x="76" y="21"/>
                  </a:lnTo>
                  <a:lnTo>
                    <a:pt x="73" y="24"/>
                  </a:lnTo>
                  <a:lnTo>
                    <a:pt x="70" y="26"/>
                  </a:lnTo>
                  <a:lnTo>
                    <a:pt x="66" y="29"/>
                  </a:lnTo>
                  <a:lnTo>
                    <a:pt x="65" y="32"/>
                  </a:lnTo>
                  <a:lnTo>
                    <a:pt x="60" y="36"/>
                  </a:lnTo>
                  <a:lnTo>
                    <a:pt x="56" y="41"/>
                  </a:lnTo>
                  <a:lnTo>
                    <a:pt x="54" y="45"/>
                  </a:lnTo>
                  <a:lnTo>
                    <a:pt x="52" y="51"/>
                  </a:lnTo>
                  <a:lnTo>
                    <a:pt x="48" y="56"/>
                  </a:lnTo>
                  <a:lnTo>
                    <a:pt x="46" y="61"/>
                  </a:lnTo>
                  <a:lnTo>
                    <a:pt x="43" y="67"/>
                  </a:lnTo>
                  <a:lnTo>
                    <a:pt x="40" y="72"/>
                  </a:lnTo>
                  <a:lnTo>
                    <a:pt x="36" y="77"/>
                  </a:lnTo>
                  <a:lnTo>
                    <a:pt x="34" y="81"/>
                  </a:lnTo>
                  <a:lnTo>
                    <a:pt x="29" y="85"/>
                  </a:lnTo>
                  <a:lnTo>
                    <a:pt x="24" y="89"/>
                  </a:lnTo>
                  <a:lnTo>
                    <a:pt x="19" y="92"/>
                  </a:lnTo>
                  <a:lnTo>
                    <a:pt x="13" y="93"/>
                  </a:lnTo>
                  <a:lnTo>
                    <a:pt x="6" y="95"/>
                  </a:lnTo>
                  <a:lnTo>
                    <a:pt x="0" y="96"/>
                  </a:lnTo>
                  <a:lnTo>
                    <a:pt x="1" y="93"/>
                  </a:lnTo>
                  <a:lnTo>
                    <a:pt x="1" y="91"/>
                  </a:lnTo>
                  <a:lnTo>
                    <a:pt x="7" y="89"/>
                  </a:lnTo>
                  <a:lnTo>
                    <a:pt x="15" y="86"/>
                  </a:lnTo>
                  <a:lnTo>
                    <a:pt x="19" y="83"/>
                  </a:lnTo>
                  <a:lnTo>
                    <a:pt x="25" y="79"/>
                  </a:lnTo>
                  <a:lnTo>
                    <a:pt x="29" y="74"/>
                  </a:lnTo>
                  <a:lnTo>
                    <a:pt x="34" y="69"/>
                  </a:lnTo>
                  <a:lnTo>
                    <a:pt x="37" y="65"/>
                  </a:lnTo>
                  <a:lnTo>
                    <a:pt x="41" y="59"/>
                  </a:lnTo>
                  <a:lnTo>
                    <a:pt x="43" y="53"/>
                  </a:lnTo>
                  <a:lnTo>
                    <a:pt x="47" y="47"/>
                  </a:lnTo>
                  <a:lnTo>
                    <a:pt x="51" y="41"/>
                  </a:lnTo>
                  <a:lnTo>
                    <a:pt x="55" y="35"/>
                  </a:lnTo>
                  <a:lnTo>
                    <a:pt x="59" y="29"/>
                  </a:lnTo>
                  <a:lnTo>
                    <a:pt x="64" y="24"/>
                  </a:lnTo>
                  <a:lnTo>
                    <a:pt x="70" y="19"/>
                  </a:lnTo>
                  <a:lnTo>
                    <a:pt x="76" y="16"/>
                  </a:lnTo>
                  <a:lnTo>
                    <a:pt x="80" y="12"/>
                  </a:lnTo>
                  <a:lnTo>
                    <a:pt x="84" y="11"/>
                  </a:lnTo>
                  <a:lnTo>
                    <a:pt x="89" y="7"/>
                  </a:lnTo>
                  <a:lnTo>
                    <a:pt x="92" y="6"/>
                  </a:lnTo>
                  <a:lnTo>
                    <a:pt x="96" y="4"/>
                  </a:lnTo>
                  <a:lnTo>
                    <a:pt x="101" y="2"/>
                  </a:lnTo>
                  <a:lnTo>
                    <a:pt x="103" y="0"/>
                  </a:lnTo>
                  <a:lnTo>
                    <a:pt x="107" y="0"/>
                  </a:lnTo>
                  <a:lnTo>
                    <a:pt x="108" y="2"/>
                  </a:lnTo>
                  <a:lnTo>
                    <a:pt x="1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92" name="Freeform 1456"/>
            <p:cNvSpPr>
              <a:spLocks/>
            </p:cNvSpPr>
            <p:nvPr/>
          </p:nvSpPr>
          <p:spPr bwMode="auto">
            <a:xfrm>
              <a:off x="3587" y="2116"/>
              <a:ext cx="38" cy="3"/>
            </a:xfrm>
            <a:custGeom>
              <a:avLst/>
              <a:gdLst>
                <a:gd name="T0" fmla="*/ 0 w 152"/>
                <a:gd name="T1" fmla="*/ 0 h 11"/>
                <a:gd name="T2" fmla="*/ 0 w 152"/>
                <a:gd name="T3" fmla="*/ 0 h 11"/>
                <a:gd name="T4" fmla="*/ 0 w 152"/>
                <a:gd name="T5" fmla="*/ 0 h 11"/>
                <a:gd name="T6" fmla="*/ 0 w 152"/>
                <a:gd name="T7" fmla="*/ 0 h 11"/>
                <a:gd name="T8" fmla="*/ 0 w 152"/>
                <a:gd name="T9" fmla="*/ 0 h 11"/>
                <a:gd name="T10" fmla="*/ 0 w 152"/>
                <a:gd name="T11" fmla="*/ 0 h 11"/>
                <a:gd name="T12" fmla="*/ 0 w 152"/>
                <a:gd name="T13" fmla="*/ 0 h 11"/>
                <a:gd name="T14" fmla="*/ 0 w 152"/>
                <a:gd name="T15" fmla="*/ 0 h 11"/>
                <a:gd name="T16" fmla="*/ 0 w 152"/>
                <a:gd name="T17" fmla="*/ 0 h 11"/>
                <a:gd name="T18" fmla="*/ 0 w 152"/>
                <a:gd name="T19" fmla="*/ 0 h 11"/>
                <a:gd name="T20" fmla="*/ 0 w 152"/>
                <a:gd name="T21" fmla="*/ 0 h 11"/>
                <a:gd name="T22" fmla="*/ 0 w 152"/>
                <a:gd name="T23" fmla="*/ 0 h 11"/>
                <a:gd name="T24" fmla="*/ 0 w 152"/>
                <a:gd name="T25" fmla="*/ 0 h 11"/>
                <a:gd name="T26" fmla="*/ 0 w 152"/>
                <a:gd name="T27" fmla="*/ 0 h 11"/>
                <a:gd name="T28" fmla="*/ 0 w 152"/>
                <a:gd name="T29" fmla="*/ 0 h 11"/>
                <a:gd name="T30" fmla="*/ 0 w 152"/>
                <a:gd name="T31" fmla="*/ 0 h 11"/>
                <a:gd name="T32" fmla="*/ 0 w 152"/>
                <a:gd name="T33" fmla="*/ 0 h 11"/>
                <a:gd name="T34" fmla="*/ 0 w 152"/>
                <a:gd name="T35" fmla="*/ 0 h 11"/>
                <a:gd name="T36" fmla="*/ 0 w 152"/>
                <a:gd name="T37" fmla="*/ 0 h 11"/>
                <a:gd name="T38" fmla="*/ 0 w 152"/>
                <a:gd name="T39" fmla="*/ 0 h 11"/>
                <a:gd name="T40" fmla="*/ 0 w 152"/>
                <a:gd name="T41" fmla="*/ 0 h 11"/>
                <a:gd name="T42" fmla="*/ 0 w 152"/>
                <a:gd name="T43" fmla="*/ 0 h 11"/>
                <a:gd name="T44" fmla="*/ 0 w 152"/>
                <a:gd name="T45" fmla="*/ 0 h 11"/>
                <a:gd name="T46" fmla="*/ 0 w 152"/>
                <a:gd name="T47" fmla="*/ 0 h 11"/>
                <a:gd name="T48" fmla="*/ 0 w 152"/>
                <a:gd name="T49" fmla="*/ 0 h 11"/>
                <a:gd name="T50" fmla="*/ 0 w 152"/>
                <a:gd name="T51" fmla="*/ 0 h 11"/>
                <a:gd name="T52" fmla="*/ 0 w 152"/>
                <a:gd name="T53" fmla="*/ 0 h 11"/>
                <a:gd name="T54" fmla="*/ 0 w 152"/>
                <a:gd name="T55" fmla="*/ 0 h 11"/>
                <a:gd name="T56" fmla="*/ 0 w 152"/>
                <a:gd name="T57" fmla="*/ 0 h 11"/>
                <a:gd name="T58" fmla="*/ 0 w 152"/>
                <a:gd name="T59" fmla="*/ 0 h 11"/>
                <a:gd name="T60" fmla="*/ 0 w 152"/>
                <a:gd name="T61" fmla="*/ 0 h 11"/>
                <a:gd name="T62" fmla="*/ 0 w 152"/>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11">
                  <a:moveTo>
                    <a:pt x="152" y="5"/>
                  </a:moveTo>
                  <a:lnTo>
                    <a:pt x="147" y="6"/>
                  </a:lnTo>
                  <a:lnTo>
                    <a:pt x="142" y="7"/>
                  </a:lnTo>
                  <a:lnTo>
                    <a:pt x="137" y="7"/>
                  </a:lnTo>
                  <a:lnTo>
                    <a:pt x="134" y="8"/>
                  </a:lnTo>
                  <a:lnTo>
                    <a:pt x="128" y="8"/>
                  </a:lnTo>
                  <a:lnTo>
                    <a:pt x="123" y="9"/>
                  </a:lnTo>
                  <a:lnTo>
                    <a:pt x="117" y="9"/>
                  </a:lnTo>
                  <a:lnTo>
                    <a:pt x="112" y="9"/>
                  </a:lnTo>
                  <a:lnTo>
                    <a:pt x="106" y="9"/>
                  </a:lnTo>
                  <a:lnTo>
                    <a:pt x="101" y="9"/>
                  </a:lnTo>
                  <a:lnTo>
                    <a:pt x="95" y="9"/>
                  </a:lnTo>
                  <a:lnTo>
                    <a:pt x="91" y="9"/>
                  </a:lnTo>
                  <a:lnTo>
                    <a:pt x="85" y="9"/>
                  </a:lnTo>
                  <a:lnTo>
                    <a:pt x="80" y="9"/>
                  </a:lnTo>
                  <a:lnTo>
                    <a:pt x="74" y="9"/>
                  </a:lnTo>
                  <a:lnTo>
                    <a:pt x="69" y="11"/>
                  </a:lnTo>
                  <a:lnTo>
                    <a:pt x="66" y="11"/>
                  </a:lnTo>
                  <a:lnTo>
                    <a:pt x="61" y="11"/>
                  </a:lnTo>
                  <a:lnTo>
                    <a:pt x="56" y="11"/>
                  </a:lnTo>
                  <a:lnTo>
                    <a:pt x="52" y="11"/>
                  </a:lnTo>
                  <a:lnTo>
                    <a:pt x="49" y="9"/>
                  </a:lnTo>
                  <a:lnTo>
                    <a:pt x="44" y="9"/>
                  </a:lnTo>
                  <a:lnTo>
                    <a:pt x="39" y="9"/>
                  </a:lnTo>
                  <a:lnTo>
                    <a:pt x="36" y="9"/>
                  </a:lnTo>
                  <a:lnTo>
                    <a:pt x="31" y="9"/>
                  </a:lnTo>
                  <a:lnTo>
                    <a:pt x="27" y="9"/>
                  </a:lnTo>
                  <a:lnTo>
                    <a:pt x="22" y="9"/>
                  </a:lnTo>
                  <a:lnTo>
                    <a:pt x="19" y="9"/>
                  </a:lnTo>
                  <a:lnTo>
                    <a:pt x="13" y="9"/>
                  </a:lnTo>
                  <a:lnTo>
                    <a:pt x="9" y="9"/>
                  </a:lnTo>
                  <a:lnTo>
                    <a:pt x="5" y="9"/>
                  </a:lnTo>
                  <a:lnTo>
                    <a:pt x="1" y="9"/>
                  </a:lnTo>
                  <a:lnTo>
                    <a:pt x="1" y="7"/>
                  </a:lnTo>
                  <a:lnTo>
                    <a:pt x="0" y="5"/>
                  </a:lnTo>
                  <a:lnTo>
                    <a:pt x="7" y="5"/>
                  </a:lnTo>
                  <a:lnTo>
                    <a:pt x="13" y="5"/>
                  </a:lnTo>
                  <a:lnTo>
                    <a:pt x="20" y="3"/>
                  </a:lnTo>
                  <a:lnTo>
                    <a:pt x="27" y="3"/>
                  </a:lnTo>
                  <a:lnTo>
                    <a:pt x="33" y="3"/>
                  </a:lnTo>
                  <a:lnTo>
                    <a:pt x="40" y="3"/>
                  </a:lnTo>
                  <a:lnTo>
                    <a:pt x="48" y="3"/>
                  </a:lnTo>
                  <a:lnTo>
                    <a:pt x="55" y="3"/>
                  </a:lnTo>
                  <a:lnTo>
                    <a:pt x="61" y="3"/>
                  </a:lnTo>
                  <a:lnTo>
                    <a:pt x="67" y="3"/>
                  </a:lnTo>
                  <a:lnTo>
                    <a:pt x="74" y="3"/>
                  </a:lnTo>
                  <a:lnTo>
                    <a:pt x="81" y="3"/>
                  </a:lnTo>
                  <a:lnTo>
                    <a:pt x="87" y="2"/>
                  </a:lnTo>
                  <a:lnTo>
                    <a:pt x="94" y="2"/>
                  </a:lnTo>
                  <a:lnTo>
                    <a:pt x="101" y="2"/>
                  </a:lnTo>
                  <a:lnTo>
                    <a:pt x="107" y="2"/>
                  </a:lnTo>
                  <a:lnTo>
                    <a:pt x="113" y="2"/>
                  </a:lnTo>
                  <a:lnTo>
                    <a:pt x="118" y="2"/>
                  </a:lnTo>
                  <a:lnTo>
                    <a:pt x="124" y="2"/>
                  </a:lnTo>
                  <a:lnTo>
                    <a:pt x="129" y="2"/>
                  </a:lnTo>
                  <a:lnTo>
                    <a:pt x="134" y="2"/>
                  </a:lnTo>
                  <a:lnTo>
                    <a:pt x="138" y="1"/>
                  </a:lnTo>
                  <a:lnTo>
                    <a:pt x="143" y="0"/>
                  </a:lnTo>
                  <a:lnTo>
                    <a:pt x="149" y="0"/>
                  </a:lnTo>
                  <a:lnTo>
                    <a:pt x="149" y="1"/>
                  </a:lnTo>
                  <a:lnTo>
                    <a:pt x="150" y="2"/>
                  </a:lnTo>
                  <a:lnTo>
                    <a:pt x="152" y="3"/>
                  </a:lnTo>
                  <a:lnTo>
                    <a:pt x="15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93" name="Freeform 1457"/>
            <p:cNvSpPr>
              <a:spLocks/>
            </p:cNvSpPr>
            <p:nvPr/>
          </p:nvSpPr>
          <p:spPr bwMode="auto">
            <a:xfrm>
              <a:off x="3551" y="2026"/>
              <a:ext cx="37" cy="92"/>
            </a:xfrm>
            <a:custGeom>
              <a:avLst/>
              <a:gdLst>
                <a:gd name="T0" fmla="*/ 0 w 150"/>
                <a:gd name="T1" fmla="*/ 0 h 370"/>
                <a:gd name="T2" fmla="*/ 0 w 150"/>
                <a:gd name="T3" fmla="*/ 0 h 370"/>
                <a:gd name="T4" fmla="*/ 0 w 150"/>
                <a:gd name="T5" fmla="*/ 0 h 370"/>
                <a:gd name="T6" fmla="*/ 0 w 150"/>
                <a:gd name="T7" fmla="*/ 0 h 370"/>
                <a:gd name="T8" fmla="*/ 0 w 150"/>
                <a:gd name="T9" fmla="*/ 0 h 370"/>
                <a:gd name="T10" fmla="*/ 0 w 150"/>
                <a:gd name="T11" fmla="*/ 0 h 370"/>
                <a:gd name="T12" fmla="*/ 0 w 150"/>
                <a:gd name="T13" fmla="*/ 0 h 370"/>
                <a:gd name="T14" fmla="*/ 0 w 150"/>
                <a:gd name="T15" fmla="*/ 0 h 370"/>
                <a:gd name="T16" fmla="*/ 0 w 150"/>
                <a:gd name="T17" fmla="*/ 0 h 370"/>
                <a:gd name="T18" fmla="*/ 0 w 150"/>
                <a:gd name="T19" fmla="*/ 0 h 370"/>
                <a:gd name="T20" fmla="*/ 0 w 150"/>
                <a:gd name="T21" fmla="*/ 0 h 370"/>
                <a:gd name="T22" fmla="*/ 0 w 150"/>
                <a:gd name="T23" fmla="*/ 0 h 370"/>
                <a:gd name="T24" fmla="*/ 0 w 150"/>
                <a:gd name="T25" fmla="*/ 0 h 370"/>
                <a:gd name="T26" fmla="*/ 0 w 150"/>
                <a:gd name="T27" fmla="*/ 0 h 370"/>
                <a:gd name="T28" fmla="*/ 0 w 150"/>
                <a:gd name="T29" fmla="*/ 0 h 370"/>
                <a:gd name="T30" fmla="*/ 0 w 150"/>
                <a:gd name="T31" fmla="*/ 0 h 370"/>
                <a:gd name="T32" fmla="*/ 0 w 150"/>
                <a:gd name="T33" fmla="*/ 0 h 370"/>
                <a:gd name="T34" fmla="*/ 0 w 150"/>
                <a:gd name="T35" fmla="*/ 0 h 370"/>
                <a:gd name="T36" fmla="*/ 0 w 150"/>
                <a:gd name="T37" fmla="*/ 0 h 370"/>
                <a:gd name="T38" fmla="*/ 0 w 150"/>
                <a:gd name="T39" fmla="*/ 0 h 370"/>
                <a:gd name="T40" fmla="*/ 0 w 150"/>
                <a:gd name="T41" fmla="*/ 0 h 370"/>
                <a:gd name="T42" fmla="*/ 0 w 150"/>
                <a:gd name="T43" fmla="*/ 0 h 370"/>
                <a:gd name="T44" fmla="*/ 0 w 150"/>
                <a:gd name="T45" fmla="*/ 0 h 370"/>
                <a:gd name="T46" fmla="*/ 0 w 150"/>
                <a:gd name="T47" fmla="*/ 0 h 370"/>
                <a:gd name="T48" fmla="*/ 0 w 150"/>
                <a:gd name="T49" fmla="*/ 0 h 370"/>
                <a:gd name="T50" fmla="*/ 0 w 150"/>
                <a:gd name="T51" fmla="*/ 0 h 370"/>
                <a:gd name="T52" fmla="*/ 0 w 150"/>
                <a:gd name="T53" fmla="*/ 0 h 370"/>
                <a:gd name="T54" fmla="*/ 0 w 150"/>
                <a:gd name="T55" fmla="*/ 0 h 370"/>
                <a:gd name="T56" fmla="*/ 0 w 150"/>
                <a:gd name="T57" fmla="*/ 0 h 370"/>
                <a:gd name="T58" fmla="*/ 0 w 150"/>
                <a:gd name="T59" fmla="*/ 0 h 370"/>
                <a:gd name="T60" fmla="*/ 0 w 150"/>
                <a:gd name="T61" fmla="*/ 0 h 370"/>
                <a:gd name="T62" fmla="*/ 0 w 150"/>
                <a:gd name="T63" fmla="*/ 0 h 370"/>
                <a:gd name="T64" fmla="*/ 0 w 150"/>
                <a:gd name="T65" fmla="*/ 0 h 370"/>
                <a:gd name="T66" fmla="*/ 0 w 150"/>
                <a:gd name="T67" fmla="*/ 0 h 370"/>
                <a:gd name="T68" fmla="*/ 0 w 150"/>
                <a:gd name="T69" fmla="*/ 0 h 370"/>
                <a:gd name="T70" fmla="*/ 0 w 150"/>
                <a:gd name="T71" fmla="*/ 0 h 370"/>
                <a:gd name="T72" fmla="*/ 0 w 150"/>
                <a:gd name="T73" fmla="*/ 0 h 370"/>
                <a:gd name="T74" fmla="*/ 0 w 150"/>
                <a:gd name="T75" fmla="*/ 0 h 370"/>
                <a:gd name="T76" fmla="*/ 0 w 150"/>
                <a:gd name="T77" fmla="*/ 0 h 370"/>
                <a:gd name="T78" fmla="*/ 0 w 150"/>
                <a:gd name="T79" fmla="*/ 0 h 370"/>
                <a:gd name="T80" fmla="*/ 0 w 150"/>
                <a:gd name="T81" fmla="*/ 0 h 370"/>
                <a:gd name="T82" fmla="*/ 0 w 150"/>
                <a:gd name="T83" fmla="*/ 0 h 370"/>
                <a:gd name="T84" fmla="*/ 0 w 150"/>
                <a:gd name="T85" fmla="*/ 0 h 370"/>
                <a:gd name="T86" fmla="*/ 0 w 150"/>
                <a:gd name="T87" fmla="*/ 0 h 370"/>
                <a:gd name="T88" fmla="*/ 0 w 150"/>
                <a:gd name="T89" fmla="*/ 0 h 370"/>
                <a:gd name="T90" fmla="*/ 0 w 150"/>
                <a:gd name="T91" fmla="*/ 0 h 370"/>
                <a:gd name="T92" fmla="*/ 0 w 150"/>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370">
                  <a:moveTo>
                    <a:pt x="150" y="370"/>
                  </a:moveTo>
                  <a:lnTo>
                    <a:pt x="143" y="370"/>
                  </a:lnTo>
                  <a:lnTo>
                    <a:pt x="137" y="370"/>
                  </a:lnTo>
                  <a:lnTo>
                    <a:pt x="131" y="370"/>
                  </a:lnTo>
                  <a:lnTo>
                    <a:pt x="126" y="369"/>
                  </a:lnTo>
                  <a:lnTo>
                    <a:pt x="120" y="368"/>
                  </a:lnTo>
                  <a:lnTo>
                    <a:pt x="115" y="367"/>
                  </a:lnTo>
                  <a:lnTo>
                    <a:pt x="110" y="364"/>
                  </a:lnTo>
                  <a:lnTo>
                    <a:pt x="106" y="363"/>
                  </a:lnTo>
                  <a:lnTo>
                    <a:pt x="101" y="361"/>
                  </a:lnTo>
                  <a:lnTo>
                    <a:pt x="96" y="358"/>
                  </a:lnTo>
                  <a:lnTo>
                    <a:pt x="91" y="356"/>
                  </a:lnTo>
                  <a:lnTo>
                    <a:pt x="88" y="352"/>
                  </a:lnTo>
                  <a:lnTo>
                    <a:pt x="83" y="350"/>
                  </a:lnTo>
                  <a:lnTo>
                    <a:pt x="79" y="346"/>
                  </a:lnTo>
                  <a:lnTo>
                    <a:pt x="75" y="343"/>
                  </a:lnTo>
                  <a:lnTo>
                    <a:pt x="71" y="340"/>
                  </a:lnTo>
                  <a:lnTo>
                    <a:pt x="66" y="334"/>
                  </a:lnTo>
                  <a:lnTo>
                    <a:pt x="61" y="330"/>
                  </a:lnTo>
                  <a:lnTo>
                    <a:pt x="57" y="325"/>
                  </a:lnTo>
                  <a:lnTo>
                    <a:pt x="51" y="320"/>
                  </a:lnTo>
                  <a:lnTo>
                    <a:pt x="46" y="314"/>
                  </a:lnTo>
                  <a:lnTo>
                    <a:pt x="41" y="309"/>
                  </a:lnTo>
                  <a:lnTo>
                    <a:pt x="36" y="304"/>
                  </a:lnTo>
                  <a:lnTo>
                    <a:pt x="33" y="300"/>
                  </a:lnTo>
                  <a:lnTo>
                    <a:pt x="28" y="294"/>
                  </a:lnTo>
                  <a:lnTo>
                    <a:pt x="23" y="288"/>
                  </a:lnTo>
                  <a:lnTo>
                    <a:pt x="20" y="282"/>
                  </a:lnTo>
                  <a:lnTo>
                    <a:pt x="16" y="277"/>
                  </a:lnTo>
                  <a:lnTo>
                    <a:pt x="12" y="270"/>
                  </a:lnTo>
                  <a:lnTo>
                    <a:pt x="9" y="263"/>
                  </a:lnTo>
                  <a:lnTo>
                    <a:pt x="6" y="257"/>
                  </a:lnTo>
                  <a:lnTo>
                    <a:pt x="5" y="251"/>
                  </a:lnTo>
                  <a:lnTo>
                    <a:pt x="4" y="246"/>
                  </a:lnTo>
                  <a:lnTo>
                    <a:pt x="3" y="241"/>
                  </a:lnTo>
                  <a:lnTo>
                    <a:pt x="2" y="236"/>
                  </a:lnTo>
                  <a:lnTo>
                    <a:pt x="2" y="233"/>
                  </a:lnTo>
                  <a:lnTo>
                    <a:pt x="0" y="228"/>
                  </a:lnTo>
                  <a:lnTo>
                    <a:pt x="0" y="224"/>
                  </a:lnTo>
                  <a:lnTo>
                    <a:pt x="0" y="219"/>
                  </a:lnTo>
                  <a:lnTo>
                    <a:pt x="0" y="216"/>
                  </a:lnTo>
                  <a:lnTo>
                    <a:pt x="0" y="211"/>
                  </a:lnTo>
                  <a:lnTo>
                    <a:pt x="0" y="207"/>
                  </a:lnTo>
                  <a:lnTo>
                    <a:pt x="0" y="203"/>
                  </a:lnTo>
                  <a:lnTo>
                    <a:pt x="2" y="198"/>
                  </a:lnTo>
                  <a:lnTo>
                    <a:pt x="2" y="193"/>
                  </a:lnTo>
                  <a:lnTo>
                    <a:pt x="2" y="189"/>
                  </a:lnTo>
                  <a:lnTo>
                    <a:pt x="2" y="185"/>
                  </a:lnTo>
                  <a:lnTo>
                    <a:pt x="2" y="181"/>
                  </a:lnTo>
                  <a:lnTo>
                    <a:pt x="4" y="169"/>
                  </a:lnTo>
                  <a:lnTo>
                    <a:pt x="5" y="158"/>
                  </a:lnTo>
                  <a:lnTo>
                    <a:pt x="6" y="146"/>
                  </a:lnTo>
                  <a:lnTo>
                    <a:pt x="9" y="136"/>
                  </a:lnTo>
                  <a:lnTo>
                    <a:pt x="11" y="124"/>
                  </a:lnTo>
                  <a:lnTo>
                    <a:pt x="15" y="113"/>
                  </a:lnTo>
                  <a:lnTo>
                    <a:pt x="17" y="101"/>
                  </a:lnTo>
                  <a:lnTo>
                    <a:pt x="22" y="91"/>
                  </a:lnTo>
                  <a:lnTo>
                    <a:pt x="26" y="80"/>
                  </a:lnTo>
                  <a:lnTo>
                    <a:pt x="30" y="71"/>
                  </a:lnTo>
                  <a:lnTo>
                    <a:pt x="36" y="60"/>
                  </a:lnTo>
                  <a:lnTo>
                    <a:pt x="43" y="52"/>
                  </a:lnTo>
                  <a:lnTo>
                    <a:pt x="51" y="42"/>
                  </a:lnTo>
                  <a:lnTo>
                    <a:pt x="60" y="35"/>
                  </a:lnTo>
                  <a:lnTo>
                    <a:pt x="70" y="28"/>
                  </a:lnTo>
                  <a:lnTo>
                    <a:pt x="81" y="21"/>
                  </a:lnTo>
                  <a:lnTo>
                    <a:pt x="84" y="18"/>
                  </a:lnTo>
                  <a:lnTo>
                    <a:pt x="89" y="16"/>
                  </a:lnTo>
                  <a:lnTo>
                    <a:pt x="92" y="12"/>
                  </a:lnTo>
                  <a:lnTo>
                    <a:pt x="97" y="10"/>
                  </a:lnTo>
                  <a:lnTo>
                    <a:pt x="102" y="7"/>
                  </a:lnTo>
                  <a:lnTo>
                    <a:pt x="106" y="5"/>
                  </a:lnTo>
                  <a:lnTo>
                    <a:pt x="110" y="3"/>
                  </a:lnTo>
                  <a:lnTo>
                    <a:pt x="115" y="0"/>
                  </a:lnTo>
                  <a:lnTo>
                    <a:pt x="118" y="1"/>
                  </a:lnTo>
                  <a:lnTo>
                    <a:pt x="120" y="4"/>
                  </a:lnTo>
                  <a:lnTo>
                    <a:pt x="113" y="7"/>
                  </a:lnTo>
                  <a:lnTo>
                    <a:pt x="106" y="11"/>
                  </a:lnTo>
                  <a:lnTo>
                    <a:pt x="98" y="16"/>
                  </a:lnTo>
                  <a:lnTo>
                    <a:pt x="92" y="19"/>
                  </a:lnTo>
                  <a:lnTo>
                    <a:pt x="85" y="24"/>
                  </a:lnTo>
                  <a:lnTo>
                    <a:pt x="78" y="28"/>
                  </a:lnTo>
                  <a:lnTo>
                    <a:pt x="72" y="33"/>
                  </a:lnTo>
                  <a:lnTo>
                    <a:pt x="66" y="39"/>
                  </a:lnTo>
                  <a:lnTo>
                    <a:pt x="60" y="43"/>
                  </a:lnTo>
                  <a:lnTo>
                    <a:pt x="54" y="48"/>
                  </a:lnTo>
                  <a:lnTo>
                    <a:pt x="48" y="54"/>
                  </a:lnTo>
                  <a:lnTo>
                    <a:pt x="45" y="60"/>
                  </a:lnTo>
                  <a:lnTo>
                    <a:pt x="40" y="66"/>
                  </a:lnTo>
                  <a:lnTo>
                    <a:pt x="36" y="73"/>
                  </a:lnTo>
                  <a:lnTo>
                    <a:pt x="33" y="80"/>
                  </a:lnTo>
                  <a:lnTo>
                    <a:pt x="30" y="88"/>
                  </a:lnTo>
                  <a:lnTo>
                    <a:pt x="28" y="96"/>
                  </a:lnTo>
                  <a:lnTo>
                    <a:pt x="24" y="104"/>
                  </a:lnTo>
                  <a:lnTo>
                    <a:pt x="22" y="113"/>
                  </a:lnTo>
                  <a:lnTo>
                    <a:pt x="20" y="122"/>
                  </a:lnTo>
                  <a:lnTo>
                    <a:pt x="17" y="131"/>
                  </a:lnTo>
                  <a:lnTo>
                    <a:pt x="15" y="139"/>
                  </a:lnTo>
                  <a:lnTo>
                    <a:pt x="14" y="149"/>
                  </a:lnTo>
                  <a:lnTo>
                    <a:pt x="11" y="158"/>
                  </a:lnTo>
                  <a:lnTo>
                    <a:pt x="10" y="168"/>
                  </a:lnTo>
                  <a:lnTo>
                    <a:pt x="9" y="176"/>
                  </a:lnTo>
                  <a:lnTo>
                    <a:pt x="8" y="186"/>
                  </a:lnTo>
                  <a:lnTo>
                    <a:pt x="8" y="195"/>
                  </a:lnTo>
                  <a:lnTo>
                    <a:pt x="6" y="205"/>
                  </a:lnTo>
                  <a:lnTo>
                    <a:pt x="6" y="215"/>
                  </a:lnTo>
                  <a:lnTo>
                    <a:pt x="6" y="224"/>
                  </a:lnTo>
                  <a:lnTo>
                    <a:pt x="8" y="234"/>
                  </a:lnTo>
                  <a:lnTo>
                    <a:pt x="9" y="240"/>
                  </a:lnTo>
                  <a:lnTo>
                    <a:pt x="10" y="246"/>
                  </a:lnTo>
                  <a:lnTo>
                    <a:pt x="11" y="253"/>
                  </a:lnTo>
                  <a:lnTo>
                    <a:pt x="15" y="259"/>
                  </a:lnTo>
                  <a:lnTo>
                    <a:pt x="17" y="265"/>
                  </a:lnTo>
                  <a:lnTo>
                    <a:pt x="20" y="271"/>
                  </a:lnTo>
                  <a:lnTo>
                    <a:pt x="23" y="277"/>
                  </a:lnTo>
                  <a:lnTo>
                    <a:pt x="28" y="283"/>
                  </a:lnTo>
                  <a:lnTo>
                    <a:pt x="30" y="289"/>
                  </a:lnTo>
                  <a:lnTo>
                    <a:pt x="35" y="294"/>
                  </a:lnTo>
                  <a:lnTo>
                    <a:pt x="40" y="300"/>
                  </a:lnTo>
                  <a:lnTo>
                    <a:pt x="45" y="306"/>
                  </a:lnTo>
                  <a:lnTo>
                    <a:pt x="49" y="310"/>
                  </a:lnTo>
                  <a:lnTo>
                    <a:pt x="55" y="315"/>
                  </a:lnTo>
                  <a:lnTo>
                    <a:pt x="60" y="320"/>
                  </a:lnTo>
                  <a:lnTo>
                    <a:pt x="67" y="326"/>
                  </a:lnTo>
                  <a:lnTo>
                    <a:pt x="71" y="330"/>
                  </a:lnTo>
                  <a:lnTo>
                    <a:pt x="75" y="333"/>
                  </a:lnTo>
                  <a:lnTo>
                    <a:pt x="78" y="337"/>
                  </a:lnTo>
                  <a:lnTo>
                    <a:pt x="83" y="342"/>
                  </a:lnTo>
                  <a:lnTo>
                    <a:pt x="88" y="344"/>
                  </a:lnTo>
                  <a:lnTo>
                    <a:pt x="92" y="348"/>
                  </a:lnTo>
                  <a:lnTo>
                    <a:pt x="97" y="351"/>
                  </a:lnTo>
                  <a:lnTo>
                    <a:pt x="102" y="355"/>
                  </a:lnTo>
                  <a:lnTo>
                    <a:pt x="107" y="357"/>
                  </a:lnTo>
                  <a:lnTo>
                    <a:pt x="112" y="360"/>
                  </a:lnTo>
                  <a:lnTo>
                    <a:pt x="118" y="361"/>
                  </a:lnTo>
                  <a:lnTo>
                    <a:pt x="124" y="363"/>
                  </a:lnTo>
                  <a:lnTo>
                    <a:pt x="128" y="364"/>
                  </a:lnTo>
                  <a:lnTo>
                    <a:pt x="134" y="366"/>
                  </a:lnTo>
                  <a:lnTo>
                    <a:pt x="140" y="366"/>
                  </a:lnTo>
                  <a:lnTo>
                    <a:pt x="146" y="366"/>
                  </a:lnTo>
                  <a:lnTo>
                    <a:pt x="148" y="368"/>
                  </a:lnTo>
                  <a:lnTo>
                    <a:pt x="15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94" name="Freeform 1458"/>
            <p:cNvSpPr>
              <a:spLocks/>
            </p:cNvSpPr>
            <p:nvPr/>
          </p:nvSpPr>
          <p:spPr bwMode="auto">
            <a:xfrm>
              <a:off x="3578" y="1976"/>
              <a:ext cx="91" cy="52"/>
            </a:xfrm>
            <a:custGeom>
              <a:avLst/>
              <a:gdLst>
                <a:gd name="T0" fmla="*/ 0 w 361"/>
                <a:gd name="T1" fmla="*/ 0 h 208"/>
                <a:gd name="T2" fmla="*/ 0 w 361"/>
                <a:gd name="T3" fmla="*/ 0 h 208"/>
                <a:gd name="T4" fmla="*/ 0 w 361"/>
                <a:gd name="T5" fmla="*/ 0 h 208"/>
                <a:gd name="T6" fmla="*/ 0 w 361"/>
                <a:gd name="T7" fmla="*/ 0 h 208"/>
                <a:gd name="T8" fmla="*/ 0 w 361"/>
                <a:gd name="T9" fmla="*/ 0 h 208"/>
                <a:gd name="T10" fmla="*/ 0 w 361"/>
                <a:gd name="T11" fmla="*/ 0 h 208"/>
                <a:gd name="T12" fmla="*/ 0 w 361"/>
                <a:gd name="T13" fmla="*/ 0 h 208"/>
                <a:gd name="T14" fmla="*/ 0 w 361"/>
                <a:gd name="T15" fmla="*/ 0 h 208"/>
                <a:gd name="T16" fmla="*/ 0 w 361"/>
                <a:gd name="T17" fmla="*/ 0 h 208"/>
                <a:gd name="T18" fmla="*/ 0 w 361"/>
                <a:gd name="T19" fmla="*/ 0 h 208"/>
                <a:gd name="T20" fmla="*/ 0 w 361"/>
                <a:gd name="T21" fmla="*/ 0 h 208"/>
                <a:gd name="T22" fmla="*/ 0 w 361"/>
                <a:gd name="T23" fmla="*/ 0 h 208"/>
                <a:gd name="T24" fmla="*/ 0 w 361"/>
                <a:gd name="T25" fmla="*/ 0 h 208"/>
                <a:gd name="T26" fmla="*/ 0 w 361"/>
                <a:gd name="T27" fmla="*/ 0 h 208"/>
                <a:gd name="T28" fmla="*/ 0 w 361"/>
                <a:gd name="T29" fmla="*/ 0 h 208"/>
                <a:gd name="T30" fmla="*/ 0 w 361"/>
                <a:gd name="T31" fmla="*/ 0 h 208"/>
                <a:gd name="T32" fmla="*/ 0 w 361"/>
                <a:gd name="T33" fmla="*/ 0 h 208"/>
                <a:gd name="T34" fmla="*/ 0 w 361"/>
                <a:gd name="T35" fmla="*/ 0 h 208"/>
                <a:gd name="T36" fmla="*/ 0 w 361"/>
                <a:gd name="T37" fmla="*/ 0 h 208"/>
                <a:gd name="T38" fmla="*/ 0 w 361"/>
                <a:gd name="T39" fmla="*/ 0 h 208"/>
                <a:gd name="T40" fmla="*/ 0 w 361"/>
                <a:gd name="T41" fmla="*/ 0 h 208"/>
                <a:gd name="T42" fmla="*/ 0 w 361"/>
                <a:gd name="T43" fmla="*/ 0 h 208"/>
                <a:gd name="T44" fmla="*/ 0 w 361"/>
                <a:gd name="T45" fmla="*/ 0 h 208"/>
                <a:gd name="T46" fmla="*/ 0 w 361"/>
                <a:gd name="T47" fmla="*/ 0 h 208"/>
                <a:gd name="T48" fmla="*/ 0 w 361"/>
                <a:gd name="T49" fmla="*/ 0 h 208"/>
                <a:gd name="T50" fmla="*/ 0 w 361"/>
                <a:gd name="T51" fmla="*/ 0 h 208"/>
                <a:gd name="T52" fmla="*/ 0 w 361"/>
                <a:gd name="T53" fmla="*/ 0 h 208"/>
                <a:gd name="T54" fmla="*/ 0 w 361"/>
                <a:gd name="T55" fmla="*/ 0 h 208"/>
                <a:gd name="T56" fmla="*/ 0 w 361"/>
                <a:gd name="T57" fmla="*/ 0 h 208"/>
                <a:gd name="T58" fmla="*/ 0 w 361"/>
                <a:gd name="T59" fmla="*/ 0 h 208"/>
                <a:gd name="T60" fmla="*/ 0 w 361"/>
                <a:gd name="T61" fmla="*/ 0 h 208"/>
                <a:gd name="T62" fmla="*/ 0 w 361"/>
                <a:gd name="T63" fmla="*/ 0 h 208"/>
                <a:gd name="T64" fmla="*/ 0 w 361"/>
                <a:gd name="T65" fmla="*/ 0 h 208"/>
                <a:gd name="T66" fmla="*/ 0 w 361"/>
                <a:gd name="T67" fmla="*/ 0 h 208"/>
                <a:gd name="T68" fmla="*/ 0 w 361"/>
                <a:gd name="T69" fmla="*/ 0 h 208"/>
                <a:gd name="T70" fmla="*/ 0 w 361"/>
                <a:gd name="T71" fmla="*/ 0 h 208"/>
                <a:gd name="T72" fmla="*/ 0 w 361"/>
                <a:gd name="T73" fmla="*/ 0 h 208"/>
                <a:gd name="T74" fmla="*/ 0 w 361"/>
                <a:gd name="T75" fmla="*/ 0 h 208"/>
                <a:gd name="T76" fmla="*/ 0 w 361"/>
                <a:gd name="T77" fmla="*/ 0 h 208"/>
                <a:gd name="T78" fmla="*/ 0 w 361"/>
                <a:gd name="T79" fmla="*/ 0 h 208"/>
                <a:gd name="T80" fmla="*/ 0 w 361"/>
                <a:gd name="T81" fmla="*/ 0 h 208"/>
                <a:gd name="T82" fmla="*/ 0 w 361"/>
                <a:gd name="T83" fmla="*/ 0 h 208"/>
                <a:gd name="T84" fmla="*/ 0 w 361"/>
                <a:gd name="T85" fmla="*/ 0 h 208"/>
                <a:gd name="T86" fmla="*/ 0 w 361"/>
                <a:gd name="T87" fmla="*/ 0 h 208"/>
                <a:gd name="T88" fmla="*/ 0 w 361"/>
                <a:gd name="T89" fmla="*/ 0 h 208"/>
                <a:gd name="T90" fmla="*/ 0 w 361"/>
                <a:gd name="T91" fmla="*/ 0 h 208"/>
                <a:gd name="T92" fmla="*/ 0 w 361"/>
                <a:gd name="T93" fmla="*/ 0 h 208"/>
                <a:gd name="T94" fmla="*/ 0 w 361"/>
                <a:gd name="T95" fmla="*/ 0 h 208"/>
                <a:gd name="T96" fmla="*/ 0 w 361"/>
                <a:gd name="T97" fmla="*/ 0 h 208"/>
                <a:gd name="T98" fmla="*/ 0 w 361"/>
                <a:gd name="T99" fmla="*/ 0 h 208"/>
                <a:gd name="T100" fmla="*/ 0 w 361"/>
                <a:gd name="T101" fmla="*/ 0 h 208"/>
                <a:gd name="T102" fmla="*/ 0 w 361"/>
                <a:gd name="T103" fmla="*/ 0 h 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1" h="208">
                  <a:moveTo>
                    <a:pt x="361" y="4"/>
                  </a:moveTo>
                  <a:lnTo>
                    <a:pt x="358" y="4"/>
                  </a:lnTo>
                  <a:lnTo>
                    <a:pt x="354" y="5"/>
                  </a:lnTo>
                  <a:lnTo>
                    <a:pt x="350" y="5"/>
                  </a:lnTo>
                  <a:lnTo>
                    <a:pt x="346" y="6"/>
                  </a:lnTo>
                  <a:lnTo>
                    <a:pt x="342" y="6"/>
                  </a:lnTo>
                  <a:lnTo>
                    <a:pt x="338" y="9"/>
                  </a:lnTo>
                  <a:lnTo>
                    <a:pt x="333" y="10"/>
                  </a:lnTo>
                  <a:lnTo>
                    <a:pt x="328" y="11"/>
                  </a:lnTo>
                  <a:lnTo>
                    <a:pt x="323" y="12"/>
                  </a:lnTo>
                  <a:lnTo>
                    <a:pt x="318" y="14"/>
                  </a:lnTo>
                  <a:lnTo>
                    <a:pt x="314" y="16"/>
                  </a:lnTo>
                  <a:lnTo>
                    <a:pt x="309" y="18"/>
                  </a:lnTo>
                  <a:lnTo>
                    <a:pt x="304" y="21"/>
                  </a:lnTo>
                  <a:lnTo>
                    <a:pt x="300" y="24"/>
                  </a:lnTo>
                  <a:lnTo>
                    <a:pt x="296" y="28"/>
                  </a:lnTo>
                  <a:lnTo>
                    <a:pt x="292" y="31"/>
                  </a:lnTo>
                  <a:lnTo>
                    <a:pt x="285" y="37"/>
                  </a:lnTo>
                  <a:lnTo>
                    <a:pt x="280" y="43"/>
                  </a:lnTo>
                  <a:lnTo>
                    <a:pt x="275" y="49"/>
                  </a:lnTo>
                  <a:lnTo>
                    <a:pt x="271" y="57"/>
                  </a:lnTo>
                  <a:lnTo>
                    <a:pt x="266" y="63"/>
                  </a:lnTo>
                  <a:lnTo>
                    <a:pt x="261" y="70"/>
                  </a:lnTo>
                  <a:lnTo>
                    <a:pt x="256" y="76"/>
                  </a:lnTo>
                  <a:lnTo>
                    <a:pt x="251" y="83"/>
                  </a:lnTo>
                  <a:lnTo>
                    <a:pt x="247" y="89"/>
                  </a:lnTo>
                  <a:lnTo>
                    <a:pt x="242" y="95"/>
                  </a:lnTo>
                  <a:lnTo>
                    <a:pt x="236" y="100"/>
                  </a:lnTo>
                  <a:lnTo>
                    <a:pt x="230" y="106"/>
                  </a:lnTo>
                  <a:lnTo>
                    <a:pt x="223" y="109"/>
                  </a:lnTo>
                  <a:lnTo>
                    <a:pt x="217" y="114"/>
                  </a:lnTo>
                  <a:lnTo>
                    <a:pt x="210" y="118"/>
                  </a:lnTo>
                  <a:lnTo>
                    <a:pt x="202" y="121"/>
                  </a:lnTo>
                  <a:lnTo>
                    <a:pt x="198" y="124"/>
                  </a:lnTo>
                  <a:lnTo>
                    <a:pt x="194" y="125"/>
                  </a:lnTo>
                  <a:lnTo>
                    <a:pt x="189" y="127"/>
                  </a:lnTo>
                  <a:lnTo>
                    <a:pt x="186" y="129"/>
                  </a:lnTo>
                  <a:lnTo>
                    <a:pt x="182" y="130"/>
                  </a:lnTo>
                  <a:lnTo>
                    <a:pt x="178" y="132"/>
                  </a:lnTo>
                  <a:lnTo>
                    <a:pt x="174" y="133"/>
                  </a:lnTo>
                  <a:lnTo>
                    <a:pt x="170" y="135"/>
                  </a:lnTo>
                  <a:lnTo>
                    <a:pt x="165" y="136"/>
                  </a:lnTo>
                  <a:lnTo>
                    <a:pt x="162" y="137"/>
                  </a:lnTo>
                  <a:lnTo>
                    <a:pt x="157" y="138"/>
                  </a:lnTo>
                  <a:lnTo>
                    <a:pt x="153" y="139"/>
                  </a:lnTo>
                  <a:lnTo>
                    <a:pt x="149" y="141"/>
                  </a:lnTo>
                  <a:lnTo>
                    <a:pt x="144" y="142"/>
                  </a:lnTo>
                  <a:lnTo>
                    <a:pt x="140" y="144"/>
                  </a:lnTo>
                  <a:lnTo>
                    <a:pt x="135" y="145"/>
                  </a:lnTo>
                  <a:lnTo>
                    <a:pt x="131" y="146"/>
                  </a:lnTo>
                  <a:lnTo>
                    <a:pt x="126" y="148"/>
                  </a:lnTo>
                  <a:lnTo>
                    <a:pt x="120" y="150"/>
                  </a:lnTo>
                  <a:lnTo>
                    <a:pt x="115" y="151"/>
                  </a:lnTo>
                  <a:lnTo>
                    <a:pt x="110" y="152"/>
                  </a:lnTo>
                  <a:lnTo>
                    <a:pt x="106" y="155"/>
                  </a:lnTo>
                  <a:lnTo>
                    <a:pt x="100" y="157"/>
                  </a:lnTo>
                  <a:lnTo>
                    <a:pt x="95" y="160"/>
                  </a:lnTo>
                  <a:lnTo>
                    <a:pt x="89" y="161"/>
                  </a:lnTo>
                  <a:lnTo>
                    <a:pt x="84" y="163"/>
                  </a:lnTo>
                  <a:lnTo>
                    <a:pt x="78" y="166"/>
                  </a:lnTo>
                  <a:lnTo>
                    <a:pt x="73" y="168"/>
                  </a:lnTo>
                  <a:lnTo>
                    <a:pt x="67" y="170"/>
                  </a:lnTo>
                  <a:lnTo>
                    <a:pt x="62" y="173"/>
                  </a:lnTo>
                  <a:lnTo>
                    <a:pt x="58" y="175"/>
                  </a:lnTo>
                  <a:lnTo>
                    <a:pt x="53" y="178"/>
                  </a:lnTo>
                  <a:lnTo>
                    <a:pt x="49" y="179"/>
                  </a:lnTo>
                  <a:lnTo>
                    <a:pt x="46" y="181"/>
                  </a:lnTo>
                  <a:lnTo>
                    <a:pt x="42" y="182"/>
                  </a:lnTo>
                  <a:lnTo>
                    <a:pt x="40" y="184"/>
                  </a:lnTo>
                  <a:lnTo>
                    <a:pt x="36" y="186"/>
                  </a:lnTo>
                  <a:lnTo>
                    <a:pt x="33" y="187"/>
                  </a:lnTo>
                  <a:lnTo>
                    <a:pt x="30" y="190"/>
                  </a:lnTo>
                  <a:lnTo>
                    <a:pt x="27" y="192"/>
                  </a:lnTo>
                  <a:lnTo>
                    <a:pt x="24" y="193"/>
                  </a:lnTo>
                  <a:lnTo>
                    <a:pt x="21" y="196"/>
                  </a:lnTo>
                  <a:lnTo>
                    <a:pt x="17" y="197"/>
                  </a:lnTo>
                  <a:lnTo>
                    <a:pt x="15" y="199"/>
                  </a:lnTo>
                  <a:lnTo>
                    <a:pt x="11" y="200"/>
                  </a:lnTo>
                  <a:lnTo>
                    <a:pt x="7" y="203"/>
                  </a:lnTo>
                  <a:lnTo>
                    <a:pt x="5" y="205"/>
                  </a:lnTo>
                  <a:lnTo>
                    <a:pt x="1" y="208"/>
                  </a:lnTo>
                  <a:lnTo>
                    <a:pt x="0" y="202"/>
                  </a:lnTo>
                  <a:lnTo>
                    <a:pt x="3" y="199"/>
                  </a:lnTo>
                  <a:lnTo>
                    <a:pt x="7" y="197"/>
                  </a:lnTo>
                  <a:lnTo>
                    <a:pt x="12" y="193"/>
                  </a:lnTo>
                  <a:lnTo>
                    <a:pt x="17" y="191"/>
                  </a:lnTo>
                  <a:lnTo>
                    <a:pt x="21" y="187"/>
                  </a:lnTo>
                  <a:lnTo>
                    <a:pt x="25" y="185"/>
                  </a:lnTo>
                  <a:lnTo>
                    <a:pt x="29" y="182"/>
                  </a:lnTo>
                  <a:lnTo>
                    <a:pt x="31" y="182"/>
                  </a:lnTo>
                  <a:lnTo>
                    <a:pt x="37" y="179"/>
                  </a:lnTo>
                  <a:lnTo>
                    <a:pt x="42" y="176"/>
                  </a:lnTo>
                  <a:lnTo>
                    <a:pt x="48" y="174"/>
                  </a:lnTo>
                  <a:lnTo>
                    <a:pt x="54" y="172"/>
                  </a:lnTo>
                  <a:lnTo>
                    <a:pt x="59" y="169"/>
                  </a:lnTo>
                  <a:lnTo>
                    <a:pt x="65" y="167"/>
                  </a:lnTo>
                  <a:lnTo>
                    <a:pt x="70" y="164"/>
                  </a:lnTo>
                  <a:lnTo>
                    <a:pt x="76" y="162"/>
                  </a:lnTo>
                  <a:lnTo>
                    <a:pt x="82" y="158"/>
                  </a:lnTo>
                  <a:lnTo>
                    <a:pt x="88" y="156"/>
                  </a:lnTo>
                  <a:lnTo>
                    <a:pt x="92" y="154"/>
                  </a:lnTo>
                  <a:lnTo>
                    <a:pt x="98" y="151"/>
                  </a:lnTo>
                  <a:lnTo>
                    <a:pt x="104" y="149"/>
                  </a:lnTo>
                  <a:lnTo>
                    <a:pt x="110" y="146"/>
                  </a:lnTo>
                  <a:lnTo>
                    <a:pt x="115" y="145"/>
                  </a:lnTo>
                  <a:lnTo>
                    <a:pt x="121" y="143"/>
                  </a:lnTo>
                  <a:lnTo>
                    <a:pt x="127" y="141"/>
                  </a:lnTo>
                  <a:lnTo>
                    <a:pt x="134" y="139"/>
                  </a:lnTo>
                  <a:lnTo>
                    <a:pt x="140" y="137"/>
                  </a:lnTo>
                  <a:lnTo>
                    <a:pt x="147" y="135"/>
                  </a:lnTo>
                  <a:lnTo>
                    <a:pt x="152" y="133"/>
                  </a:lnTo>
                  <a:lnTo>
                    <a:pt x="159" y="131"/>
                  </a:lnTo>
                  <a:lnTo>
                    <a:pt x="165" y="129"/>
                  </a:lnTo>
                  <a:lnTo>
                    <a:pt x="172" y="127"/>
                  </a:lnTo>
                  <a:lnTo>
                    <a:pt x="178" y="125"/>
                  </a:lnTo>
                  <a:lnTo>
                    <a:pt x="183" y="123"/>
                  </a:lnTo>
                  <a:lnTo>
                    <a:pt x="189" y="120"/>
                  </a:lnTo>
                  <a:lnTo>
                    <a:pt x="196" y="118"/>
                  </a:lnTo>
                  <a:lnTo>
                    <a:pt x="202" y="114"/>
                  </a:lnTo>
                  <a:lnTo>
                    <a:pt x="208" y="112"/>
                  </a:lnTo>
                  <a:lnTo>
                    <a:pt x="214" y="108"/>
                  </a:lnTo>
                  <a:lnTo>
                    <a:pt x="220" y="106"/>
                  </a:lnTo>
                  <a:lnTo>
                    <a:pt x="226" y="100"/>
                  </a:lnTo>
                  <a:lnTo>
                    <a:pt x="232" y="94"/>
                  </a:lnTo>
                  <a:lnTo>
                    <a:pt x="238" y="88"/>
                  </a:lnTo>
                  <a:lnTo>
                    <a:pt x="243" y="82"/>
                  </a:lnTo>
                  <a:lnTo>
                    <a:pt x="248" y="76"/>
                  </a:lnTo>
                  <a:lnTo>
                    <a:pt x="253" y="70"/>
                  </a:lnTo>
                  <a:lnTo>
                    <a:pt x="256" y="64"/>
                  </a:lnTo>
                  <a:lnTo>
                    <a:pt x="261" y="58"/>
                  </a:lnTo>
                  <a:lnTo>
                    <a:pt x="266" y="51"/>
                  </a:lnTo>
                  <a:lnTo>
                    <a:pt x="269" y="45"/>
                  </a:lnTo>
                  <a:lnTo>
                    <a:pt x="274" y="39"/>
                  </a:lnTo>
                  <a:lnTo>
                    <a:pt x="279" y="33"/>
                  </a:lnTo>
                  <a:lnTo>
                    <a:pt x="284" y="28"/>
                  </a:lnTo>
                  <a:lnTo>
                    <a:pt x="290" y="23"/>
                  </a:lnTo>
                  <a:lnTo>
                    <a:pt x="297" y="18"/>
                  </a:lnTo>
                  <a:lnTo>
                    <a:pt x="304" y="15"/>
                  </a:lnTo>
                  <a:lnTo>
                    <a:pt x="306" y="12"/>
                  </a:lnTo>
                  <a:lnTo>
                    <a:pt x="310" y="11"/>
                  </a:lnTo>
                  <a:lnTo>
                    <a:pt x="312" y="10"/>
                  </a:lnTo>
                  <a:lnTo>
                    <a:pt x="316" y="9"/>
                  </a:lnTo>
                  <a:lnTo>
                    <a:pt x="320" y="6"/>
                  </a:lnTo>
                  <a:lnTo>
                    <a:pt x="322" y="6"/>
                  </a:lnTo>
                  <a:lnTo>
                    <a:pt x="326" y="5"/>
                  </a:lnTo>
                  <a:lnTo>
                    <a:pt x="329" y="5"/>
                  </a:lnTo>
                  <a:lnTo>
                    <a:pt x="333" y="4"/>
                  </a:lnTo>
                  <a:lnTo>
                    <a:pt x="336" y="3"/>
                  </a:lnTo>
                  <a:lnTo>
                    <a:pt x="340" y="2"/>
                  </a:lnTo>
                  <a:lnTo>
                    <a:pt x="344" y="2"/>
                  </a:lnTo>
                  <a:lnTo>
                    <a:pt x="347" y="2"/>
                  </a:lnTo>
                  <a:lnTo>
                    <a:pt x="351" y="0"/>
                  </a:lnTo>
                  <a:lnTo>
                    <a:pt x="354" y="0"/>
                  </a:lnTo>
                  <a:lnTo>
                    <a:pt x="358" y="0"/>
                  </a:lnTo>
                  <a:lnTo>
                    <a:pt x="359" y="2"/>
                  </a:lnTo>
                  <a:lnTo>
                    <a:pt x="36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95" name="Freeform 1459"/>
            <p:cNvSpPr>
              <a:spLocks/>
            </p:cNvSpPr>
            <p:nvPr/>
          </p:nvSpPr>
          <p:spPr bwMode="auto">
            <a:xfrm>
              <a:off x="3667" y="1974"/>
              <a:ext cx="41" cy="3"/>
            </a:xfrm>
            <a:custGeom>
              <a:avLst/>
              <a:gdLst>
                <a:gd name="T0" fmla="*/ 0 w 168"/>
                <a:gd name="T1" fmla="*/ 0 h 13"/>
                <a:gd name="T2" fmla="*/ 0 w 168"/>
                <a:gd name="T3" fmla="*/ 0 h 13"/>
                <a:gd name="T4" fmla="*/ 0 w 168"/>
                <a:gd name="T5" fmla="*/ 0 h 13"/>
                <a:gd name="T6" fmla="*/ 0 w 168"/>
                <a:gd name="T7" fmla="*/ 0 h 13"/>
                <a:gd name="T8" fmla="*/ 0 w 168"/>
                <a:gd name="T9" fmla="*/ 0 h 13"/>
                <a:gd name="T10" fmla="*/ 0 w 168"/>
                <a:gd name="T11" fmla="*/ 0 h 13"/>
                <a:gd name="T12" fmla="*/ 0 w 168"/>
                <a:gd name="T13" fmla="*/ 0 h 13"/>
                <a:gd name="T14" fmla="*/ 0 w 168"/>
                <a:gd name="T15" fmla="*/ 0 h 13"/>
                <a:gd name="T16" fmla="*/ 0 w 168"/>
                <a:gd name="T17" fmla="*/ 0 h 13"/>
                <a:gd name="T18" fmla="*/ 0 w 168"/>
                <a:gd name="T19" fmla="*/ 0 h 13"/>
                <a:gd name="T20" fmla="*/ 0 w 168"/>
                <a:gd name="T21" fmla="*/ 0 h 13"/>
                <a:gd name="T22" fmla="*/ 0 w 168"/>
                <a:gd name="T23" fmla="*/ 0 h 13"/>
                <a:gd name="T24" fmla="*/ 0 w 168"/>
                <a:gd name="T25" fmla="*/ 0 h 13"/>
                <a:gd name="T26" fmla="*/ 0 w 168"/>
                <a:gd name="T27" fmla="*/ 0 h 13"/>
                <a:gd name="T28" fmla="*/ 0 w 168"/>
                <a:gd name="T29" fmla="*/ 0 h 13"/>
                <a:gd name="T30" fmla="*/ 0 w 168"/>
                <a:gd name="T31" fmla="*/ 0 h 13"/>
                <a:gd name="T32" fmla="*/ 0 w 168"/>
                <a:gd name="T33" fmla="*/ 0 h 13"/>
                <a:gd name="T34" fmla="*/ 0 w 168"/>
                <a:gd name="T35" fmla="*/ 0 h 13"/>
                <a:gd name="T36" fmla="*/ 0 w 168"/>
                <a:gd name="T37" fmla="*/ 0 h 13"/>
                <a:gd name="T38" fmla="*/ 0 w 168"/>
                <a:gd name="T39" fmla="*/ 0 h 13"/>
                <a:gd name="T40" fmla="*/ 0 w 168"/>
                <a:gd name="T41" fmla="*/ 0 h 13"/>
                <a:gd name="T42" fmla="*/ 0 w 168"/>
                <a:gd name="T43" fmla="*/ 0 h 13"/>
                <a:gd name="T44" fmla="*/ 0 w 168"/>
                <a:gd name="T45" fmla="*/ 0 h 13"/>
                <a:gd name="T46" fmla="*/ 0 w 168"/>
                <a:gd name="T47" fmla="*/ 0 h 13"/>
                <a:gd name="T48" fmla="*/ 0 w 168"/>
                <a:gd name="T49" fmla="*/ 0 h 13"/>
                <a:gd name="T50" fmla="*/ 0 w 168"/>
                <a:gd name="T51" fmla="*/ 0 h 13"/>
                <a:gd name="T52" fmla="*/ 0 w 168"/>
                <a:gd name="T53" fmla="*/ 0 h 13"/>
                <a:gd name="T54" fmla="*/ 0 w 168"/>
                <a:gd name="T55" fmla="*/ 0 h 13"/>
                <a:gd name="T56" fmla="*/ 0 w 168"/>
                <a:gd name="T57" fmla="*/ 0 h 13"/>
                <a:gd name="T58" fmla="*/ 0 w 168"/>
                <a:gd name="T59" fmla="*/ 0 h 13"/>
                <a:gd name="T60" fmla="*/ 0 w 168"/>
                <a:gd name="T61" fmla="*/ 0 h 13"/>
                <a:gd name="T62" fmla="*/ 0 w 168"/>
                <a:gd name="T63" fmla="*/ 0 h 13"/>
                <a:gd name="T64" fmla="*/ 0 w 168"/>
                <a:gd name="T65" fmla="*/ 0 h 13"/>
                <a:gd name="T66" fmla="*/ 0 w 168"/>
                <a:gd name="T67" fmla="*/ 0 h 13"/>
                <a:gd name="T68" fmla="*/ 0 w 168"/>
                <a:gd name="T69" fmla="*/ 0 h 13"/>
                <a:gd name="T70" fmla="*/ 0 w 168"/>
                <a:gd name="T71" fmla="*/ 0 h 13"/>
                <a:gd name="T72" fmla="*/ 0 w 168"/>
                <a:gd name="T73" fmla="*/ 0 h 13"/>
                <a:gd name="T74" fmla="*/ 0 w 168"/>
                <a:gd name="T75" fmla="*/ 0 h 13"/>
                <a:gd name="T76" fmla="*/ 0 w 168"/>
                <a:gd name="T77" fmla="*/ 0 h 13"/>
                <a:gd name="T78" fmla="*/ 0 w 168"/>
                <a:gd name="T79" fmla="*/ 0 h 13"/>
                <a:gd name="T80" fmla="*/ 0 w 168"/>
                <a:gd name="T81" fmla="*/ 0 h 13"/>
                <a:gd name="T82" fmla="*/ 0 w 168"/>
                <a:gd name="T83" fmla="*/ 0 h 13"/>
                <a:gd name="T84" fmla="*/ 0 w 168"/>
                <a:gd name="T85" fmla="*/ 0 h 13"/>
                <a:gd name="T86" fmla="*/ 0 w 168"/>
                <a:gd name="T87" fmla="*/ 0 h 13"/>
                <a:gd name="T88" fmla="*/ 0 w 168"/>
                <a:gd name="T89" fmla="*/ 0 h 13"/>
                <a:gd name="T90" fmla="*/ 0 w 168"/>
                <a:gd name="T91" fmla="*/ 0 h 13"/>
                <a:gd name="T92" fmla="*/ 0 w 168"/>
                <a:gd name="T93" fmla="*/ 0 h 13"/>
                <a:gd name="T94" fmla="*/ 0 w 168"/>
                <a:gd name="T95" fmla="*/ 0 h 13"/>
                <a:gd name="T96" fmla="*/ 0 w 168"/>
                <a:gd name="T97" fmla="*/ 0 h 13"/>
                <a:gd name="T98" fmla="*/ 0 w 168"/>
                <a:gd name="T99" fmla="*/ 0 h 13"/>
                <a:gd name="T100" fmla="*/ 0 w 168"/>
                <a:gd name="T101" fmla="*/ 0 h 13"/>
                <a:gd name="T102" fmla="*/ 0 w 168"/>
                <a:gd name="T103" fmla="*/ 0 h 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 h="13">
                  <a:moveTo>
                    <a:pt x="168" y="10"/>
                  </a:moveTo>
                  <a:lnTo>
                    <a:pt x="163" y="11"/>
                  </a:lnTo>
                  <a:lnTo>
                    <a:pt x="158" y="12"/>
                  </a:lnTo>
                  <a:lnTo>
                    <a:pt x="152" y="11"/>
                  </a:lnTo>
                  <a:lnTo>
                    <a:pt x="147" y="10"/>
                  </a:lnTo>
                  <a:lnTo>
                    <a:pt x="144" y="8"/>
                  </a:lnTo>
                  <a:lnTo>
                    <a:pt x="141" y="8"/>
                  </a:lnTo>
                  <a:lnTo>
                    <a:pt x="138" y="7"/>
                  </a:lnTo>
                  <a:lnTo>
                    <a:pt x="135" y="7"/>
                  </a:lnTo>
                  <a:lnTo>
                    <a:pt x="129" y="7"/>
                  </a:lnTo>
                  <a:lnTo>
                    <a:pt x="125" y="8"/>
                  </a:lnTo>
                  <a:lnTo>
                    <a:pt x="116" y="7"/>
                  </a:lnTo>
                  <a:lnTo>
                    <a:pt x="109" y="7"/>
                  </a:lnTo>
                  <a:lnTo>
                    <a:pt x="101" y="6"/>
                  </a:lnTo>
                  <a:lnTo>
                    <a:pt x="93" y="6"/>
                  </a:lnTo>
                  <a:lnTo>
                    <a:pt x="85" y="5"/>
                  </a:lnTo>
                  <a:lnTo>
                    <a:pt x="78" y="5"/>
                  </a:lnTo>
                  <a:lnTo>
                    <a:pt x="71" y="5"/>
                  </a:lnTo>
                  <a:lnTo>
                    <a:pt x="64" y="6"/>
                  </a:lnTo>
                  <a:lnTo>
                    <a:pt x="55" y="6"/>
                  </a:lnTo>
                  <a:lnTo>
                    <a:pt x="48" y="6"/>
                  </a:lnTo>
                  <a:lnTo>
                    <a:pt x="41" y="7"/>
                  </a:lnTo>
                  <a:lnTo>
                    <a:pt x="34" y="8"/>
                  </a:lnTo>
                  <a:lnTo>
                    <a:pt x="25" y="8"/>
                  </a:lnTo>
                  <a:lnTo>
                    <a:pt x="18" y="10"/>
                  </a:lnTo>
                  <a:lnTo>
                    <a:pt x="11" y="11"/>
                  </a:lnTo>
                  <a:lnTo>
                    <a:pt x="4" y="13"/>
                  </a:lnTo>
                  <a:lnTo>
                    <a:pt x="3" y="11"/>
                  </a:lnTo>
                  <a:lnTo>
                    <a:pt x="0" y="10"/>
                  </a:lnTo>
                  <a:lnTo>
                    <a:pt x="8" y="6"/>
                  </a:lnTo>
                  <a:lnTo>
                    <a:pt x="17" y="5"/>
                  </a:lnTo>
                  <a:lnTo>
                    <a:pt x="25" y="2"/>
                  </a:lnTo>
                  <a:lnTo>
                    <a:pt x="36" y="1"/>
                  </a:lnTo>
                  <a:lnTo>
                    <a:pt x="44" y="0"/>
                  </a:lnTo>
                  <a:lnTo>
                    <a:pt x="53" y="0"/>
                  </a:lnTo>
                  <a:lnTo>
                    <a:pt x="62" y="0"/>
                  </a:lnTo>
                  <a:lnTo>
                    <a:pt x="72" y="0"/>
                  </a:lnTo>
                  <a:lnTo>
                    <a:pt x="81" y="0"/>
                  </a:lnTo>
                  <a:lnTo>
                    <a:pt x="90" y="0"/>
                  </a:lnTo>
                  <a:lnTo>
                    <a:pt x="99" y="0"/>
                  </a:lnTo>
                  <a:lnTo>
                    <a:pt x="109" y="1"/>
                  </a:lnTo>
                  <a:lnTo>
                    <a:pt x="119" y="1"/>
                  </a:lnTo>
                  <a:lnTo>
                    <a:pt x="128" y="2"/>
                  </a:lnTo>
                  <a:lnTo>
                    <a:pt x="138" y="4"/>
                  </a:lnTo>
                  <a:lnTo>
                    <a:pt x="147" y="4"/>
                  </a:lnTo>
                  <a:lnTo>
                    <a:pt x="152" y="6"/>
                  </a:lnTo>
                  <a:lnTo>
                    <a:pt x="158" y="6"/>
                  </a:lnTo>
                  <a:lnTo>
                    <a:pt x="160" y="6"/>
                  </a:lnTo>
                  <a:lnTo>
                    <a:pt x="163" y="6"/>
                  </a:lnTo>
                  <a:lnTo>
                    <a:pt x="165" y="7"/>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96" name="Freeform 1460"/>
            <p:cNvSpPr>
              <a:spLocks/>
            </p:cNvSpPr>
            <p:nvPr/>
          </p:nvSpPr>
          <p:spPr bwMode="auto">
            <a:xfrm>
              <a:off x="3707" y="1976"/>
              <a:ext cx="96" cy="38"/>
            </a:xfrm>
            <a:custGeom>
              <a:avLst/>
              <a:gdLst>
                <a:gd name="T0" fmla="*/ 0 w 380"/>
                <a:gd name="T1" fmla="*/ 0 h 151"/>
                <a:gd name="T2" fmla="*/ 0 w 380"/>
                <a:gd name="T3" fmla="*/ 0 h 151"/>
                <a:gd name="T4" fmla="*/ 0 w 380"/>
                <a:gd name="T5" fmla="*/ 0 h 151"/>
                <a:gd name="T6" fmla="*/ 0 w 380"/>
                <a:gd name="T7" fmla="*/ 0 h 151"/>
                <a:gd name="T8" fmla="*/ 0 w 380"/>
                <a:gd name="T9" fmla="*/ 0 h 151"/>
                <a:gd name="T10" fmla="*/ 0 w 380"/>
                <a:gd name="T11" fmla="*/ 0 h 151"/>
                <a:gd name="T12" fmla="*/ 0 w 380"/>
                <a:gd name="T13" fmla="*/ 0 h 151"/>
                <a:gd name="T14" fmla="*/ 0 w 380"/>
                <a:gd name="T15" fmla="*/ 0 h 151"/>
                <a:gd name="T16" fmla="*/ 0 w 380"/>
                <a:gd name="T17" fmla="*/ 0 h 151"/>
                <a:gd name="T18" fmla="*/ 0 w 380"/>
                <a:gd name="T19" fmla="*/ 0 h 151"/>
                <a:gd name="T20" fmla="*/ 0 w 380"/>
                <a:gd name="T21" fmla="*/ 0 h 151"/>
                <a:gd name="T22" fmla="*/ 0 w 380"/>
                <a:gd name="T23" fmla="*/ 0 h 151"/>
                <a:gd name="T24" fmla="*/ 0 w 380"/>
                <a:gd name="T25" fmla="*/ 0 h 151"/>
                <a:gd name="T26" fmla="*/ 0 w 380"/>
                <a:gd name="T27" fmla="*/ 0 h 151"/>
                <a:gd name="T28" fmla="*/ 0 w 380"/>
                <a:gd name="T29" fmla="*/ 0 h 151"/>
                <a:gd name="T30" fmla="*/ 0 w 380"/>
                <a:gd name="T31" fmla="*/ 0 h 151"/>
                <a:gd name="T32" fmla="*/ 0 w 380"/>
                <a:gd name="T33" fmla="*/ 0 h 151"/>
                <a:gd name="T34" fmla="*/ 0 w 380"/>
                <a:gd name="T35" fmla="*/ 0 h 151"/>
                <a:gd name="T36" fmla="*/ 0 w 380"/>
                <a:gd name="T37" fmla="*/ 0 h 151"/>
                <a:gd name="T38" fmla="*/ 0 w 380"/>
                <a:gd name="T39" fmla="*/ 0 h 151"/>
                <a:gd name="T40" fmla="*/ 0 w 380"/>
                <a:gd name="T41" fmla="*/ 0 h 151"/>
                <a:gd name="T42" fmla="*/ 0 w 380"/>
                <a:gd name="T43" fmla="*/ 0 h 151"/>
                <a:gd name="T44" fmla="*/ 0 w 380"/>
                <a:gd name="T45" fmla="*/ 0 h 151"/>
                <a:gd name="T46" fmla="*/ 0 w 380"/>
                <a:gd name="T47" fmla="*/ 0 h 151"/>
                <a:gd name="T48" fmla="*/ 0 w 380"/>
                <a:gd name="T49" fmla="*/ 0 h 151"/>
                <a:gd name="T50" fmla="*/ 0 w 380"/>
                <a:gd name="T51" fmla="*/ 0 h 151"/>
                <a:gd name="T52" fmla="*/ 0 w 380"/>
                <a:gd name="T53" fmla="*/ 0 h 151"/>
                <a:gd name="T54" fmla="*/ 0 w 380"/>
                <a:gd name="T55" fmla="*/ 0 h 151"/>
                <a:gd name="T56" fmla="*/ 0 w 380"/>
                <a:gd name="T57" fmla="*/ 0 h 151"/>
                <a:gd name="T58" fmla="*/ 0 w 380"/>
                <a:gd name="T59" fmla="*/ 0 h 151"/>
                <a:gd name="T60" fmla="*/ 0 w 380"/>
                <a:gd name="T61" fmla="*/ 0 h 151"/>
                <a:gd name="T62" fmla="*/ 0 w 380"/>
                <a:gd name="T63" fmla="*/ 0 h 151"/>
                <a:gd name="T64" fmla="*/ 0 w 380"/>
                <a:gd name="T65" fmla="*/ 0 h 151"/>
                <a:gd name="T66" fmla="*/ 0 w 380"/>
                <a:gd name="T67" fmla="*/ 0 h 151"/>
                <a:gd name="T68" fmla="*/ 0 w 380"/>
                <a:gd name="T69" fmla="*/ 0 h 151"/>
                <a:gd name="T70" fmla="*/ 0 w 380"/>
                <a:gd name="T71" fmla="*/ 0 h 151"/>
                <a:gd name="T72" fmla="*/ 0 w 380"/>
                <a:gd name="T73" fmla="*/ 0 h 151"/>
                <a:gd name="T74" fmla="*/ 0 w 380"/>
                <a:gd name="T75" fmla="*/ 0 h 151"/>
                <a:gd name="T76" fmla="*/ 0 w 380"/>
                <a:gd name="T77" fmla="*/ 0 h 151"/>
                <a:gd name="T78" fmla="*/ 0 w 380"/>
                <a:gd name="T79" fmla="*/ 0 h 151"/>
                <a:gd name="T80" fmla="*/ 0 w 380"/>
                <a:gd name="T81" fmla="*/ 0 h 151"/>
                <a:gd name="T82" fmla="*/ 0 w 380"/>
                <a:gd name="T83" fmla="*/ 0 h 151"/>
                <a:gd name="T84" fmla="*/ 0 w 380"/>
                <a:gd name="T85" fmla="*/ 0 h 151"/>
                <a:gd name="T86" fmla="*/ 0 w 380"/>
                <a:gd name="T87" fmla="*/ 0 h 151"/>
                <a:gd name="T88" fmla="*/ 0 w 380"/>
                <a:gd name="T89" fmla="*/ 0 h 151"/>
                <a:gd name="T90" fmla="*/ 0 w 380"/>
                <a:gd name="T91" fmla="*/ 0 h 151"/>
                <a:gd name="T92" fmla="*/ 0 w 380"/>
                <a:gd name="T93" fmla="*/ 0 h 151"/>
                <a:gd name="T94" fmla="*/ 0 w 380"/>
                <a:gd name="T95" fmla="*/ 0 h 151"/>
                <a:gd name="T96" fmla="*/ 0 w 380"/>
                <a:gd name="T97" fmla="*/ 0 h 151"/>
                <a:gd name="T98" fmla="*/ 0 w 380"/>
                <a:gd name="T99" fmla="*/ 0 h 151"/>
                <a:gd name="T100" fmla="*/ 0 w 380"/>
                <a:gd name="T101" fmla="*/ 0 h 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0" h="151">
                  <a:moveTo>
                    <a:pt x="380" y="146"/>
                  </a:moveTo>
                  <a:lnTo>
                    <a:pt x="378" y="148"/>
                  </a:lnTo>
                  <a:lnTo>
                    <a:pt x="376" y="150"/>
                  </a:lnTo>
                  <a:lnTo>
                    <a:pt x="373" y="151"/>
                  </a:lnTo>
                  <a:lnTo>
                    <a:pt x="370" y="150"/>
                  </a:lnTo>
                  <a:lnTo>
                    <a:pt x="367" y="150"/>
                  </a:lnTo>
                  <a:lnTo>
                    <a:pt x="364" y="149"/>
                  </a:lnTo>
                  <a:lnTo>
                    <a:pt x="359" y="148"/>
                  </a:lnTo>
                  <a:lnTo>
                    <a:pt x="355" y="146"/>
                  </a:lnTo>
                  <a:lnTo>
                    <a:pt x="352" y="145"/>
                  </a:lnTo>
                  <a:lnTo>
                    <a:pt x="347" y="145"/>
                  </a:lnTo>
                  <a:lnTo>
                    <a:pt x="343" y="144"/>
                  </a:lnTo>
                  <a:lnTo>
                    <a:pt x="340" y="144"/>
                  </a:lnTo>
                  <a:lnTo>
                    <a:pt x="335" y="143"/>
                  </a:lnTo>
                  <a:lnTo>
                    <a:pt x="330" y="143"/>
                  </a:lnTo>
                  <a:lnTo>
                    <a:pt x="325" y="143"/>
                  </a:lnTo>
                  <a:lnTo>
                    <a:pt x="322" y="143"/>
                  </a:lnTo>
                  <a:lnTo>
                    <a:pt x="317" y="142"/>
                  </a:lnTo>
                  <a:lnTo>
                    <a:pt x="313" y="142"/>
                  </a:lnTo>
                  <a:lnTo>
                    <a:pt x="309" y="142"/>
                  </a:lnTo>
                  <a:lnTo>
                    <a:pt x="305" y="142"/>
                  </a:lnTo>
                  <a:lnTo>
                    <a:pt x="300" y="142"/>
                  </a:lnTo>
                  <a:lnTo>
                    <a:pt x="297" y="141"/>
                  </a:lnTo>
                  <a:lnTo>
                    <a:pt x="292" y="139"/>
                  </a:lnTo>
                  <a:lnTo>
                    <a:pt x="288" y="139"/>
                  </a:lnTo>
                  <a:lnTo>
                    <a:pt x="283" y="138"/>
                  </a:lnTo>
                  <a:lnTo>
                    <a:pt x="279" y="136"/>
                  </a:lnTo>
                  <a:lnTo>
                    <a:pt x="274" y="135"/>
                  </a:lnTo>
                  <a:lnTo>
                    <a:pt x="269" y="132"/>
                  </a:lnTo>
                  <a:lnTo>
                    <a:pt x="261" y="129"/>
                  </a:lnTo>
                  <a:lnTo>
                    <a:pt x="254" y="125"/>
                  </a:lnTo>
                  <a:lnTo>
                    <a:pt x="244" y="120"/>
                  </a:lnTo>
                  <a:lnTo>
                    <a:pt x="236" y="115"/>
                  </a:lnTo>
                  <a:lnTo>
                    <a:pt x="226" y="111"/>
                  </a:lnTo>
                  <a:lnTo>
                    <a:pt x="216" y="106"/>
                  </a:lnTo>
                  <a:lnTo>
                    <a:pt x="207" y="101"/>
                  </a:lnTo>
                  <a:lnTo>
                    <a:pt x="197" y="96"/>
                  </a:lnTo>
                  <a:lnTo>
                    <a:pt x="188" y="90"/>
                  </a:lnTo>
                  <a:lnTo>
                    <a:pt x="178" y="85"/>
                  </a:lnTo>
                  <a:lnTo>
                    <a:pt x="171" y="81"/>
                  </a:lnTo>
                  <a:lnTo>
                    <a:pt x="163" y="76"/>
                  </a:lnTo>
                  <a:lnTo>
                    <a:pt x="157" y="71"/>
                  </a:lnTo>
                  <a:lnTo>
                    <a:pt x="151" y="69"/>
                  </a:lnTo>
                  <a:lnTo>
                    <a:pt x="146" y="65"/>
                  </a:lnTo>
                  <a:lnTo>
                    <a:pt x="142" y="63"/>
                  </a:lnTo>
                  <a:lnTo>
                    <a:pt x="139" y="58"/>
                  </a:lnTo>
                  <a:lnTo>
                    <a:pt x="135" y="54"/>
                  </a:lnTo>
                  <a:lnTo>
                    <a:pt x="132" y="49"/>
                  </a:lnTo>
                  <a:lnTo>
                    <a:pt x="129" y="47"/>
                  </a:lnTo>
                  <a:lnTo>
                    <a:pt x="126" y="43"/>
                  </a:lnTo>
                  <a:lnTo>
                    <a:pt x="124" y="41"/>
                  </a:lnTo>
                  <a:lnTo>
                    <a:pt x="121" y="39"/>
                  </a:lnTo>
                  <a:lnTo>
                    <a:pt x="118" y="37"/>
                  </a:lnTo>
                  <a:lnTo>
                    <a:pt x="115" y="35"/>
                  </a:lnTo>
                  <a:lnTo>
                    <a:pt x="112" y="34"/>
                  </a:lnTo>
                  <a:lnTo>
                    <a:pt x="109" y="33"/>
                  </a:lnTo>
                  <a:lnTo>
                    <a:pt x="106" y="31"/>
                  </a:lnTo>
                  <a:lnTo>
                    <a:pt x="102" y="29"/>
                  </a:lnTo>
                  <a:lnTo>
                    <a:pt x="98" y="28"/>
                  </a:lnTo>
                  <a:lnTo>
                    <a:pt x="92" y="27"/>
                  </a:lnTo>
                  <a:lnTo>
                    <a:pt x="87" y="26"/>
                  </a:lnTo>
                  <a:lnTo>
                    <a:pt x="83" y="23"/>
                  </a:lnTo>
                  <a:lnTo>
                    <a:pt x="77" y="22"/>
                  </a:lnTo>
                  <a:lnTo>
                    <a:pt x="72" y="21"/>
                  </a:lnTo>
                  <a:lnTo>
                    <a:pt x="66" y="20"/>
                  </a:lnTo>
                  <a:lnTo>
                    <a:pt x="61" y="17"/>
                  </a:lnTo>
                  <a:lnTo>
                    <a:pt x="55" y="17"/>
                  </a:lnTo>
                  <a:lnTo>
                    <a:pt x="50" y="15"/>
                  </a:lnTo>
                  <a:lnTo>
                    <a:pt x="45" y="14"/>
                  </a:lnTo>
                  <a:lnTo>
                    <a:pt x="39" y="12"/>
                  </a:lnTo>
                  <a:lnTo>
                    <a:pt x="35" y="11"/>
                  </a:lnTo>
                  <a:lnTo>
                    <a:pt x="29" y="10"/>
                  </a:lnTo>
                  <a:lnTo>
                    <a:pt x="24" y="9"/>
                  </a:lnTo>
                  <a:lnTo>
                    <a:pt x="18" y="8"/>
                  </a:lnTo>
                  <a:lnTo>
                    <a:pt x="12" y="6"/>
                  </a:lnTo>
                  <a:lnTo>
                    <a:pt x="7" y="5"/>
                  </a:lnTo>
                  <a:lnTo>
                    <a:pt x="1" y="5"/>
                  </a:lnTo>
                  <a:lnTo>
                    <a:pt x="1" y="2"/>
                  </a:lnTo>
                  <a:lnTo>
                    <a:pt x="0" y="0"/>
                  </a:lnTo>
                  <a:lnTo>
                    <a:pt x="4" y="0"/>
                  </a:lnTo>
                  <a:lnTo>
                    <a:pt x="6" y="0"/>
                  </a:lnTo>
                  <a:lnTo>
                    <a:pt x="8" y="0"/>
                  </a:lnTo>
                  <a:lnTo>
                    <a:pt x="12" y="0"/>
                  </a:lnTo>
                  <a:lnTo>
                    <a:pt x="16" y="0"/>
                  </a:lnTo>
                  <a:lnTo>
                    <a:pt x="19" y="0"/>
                  </a:lnTo>
                  <a:lnTo>
                    <a:pt x="22" y="0"/>
                  </a:lnTo>
                  <a:lnTo>
                    <a:pt x="25" y="2"/>
                  </a:lnTo>
                  <a:lnTo>
                    <a:pt x="27" y="2"/>
                  </a:lnTo>
                  <a:lnTo>
                    <a:pt x="31" y="3"/>
                  </a:lnTo>
                  <a:lnTo>
                    <a:pt x="35" y="3"/>
                  </a:lnTo>
                  <a:lnTo>
                    <a:pt x="37" y="4"/>
                  </a:lnTo>
                  <a:lnTo>
                    <a:pt x="41" y="5"/>
                  </a:lnTo>
                  <a:lnTo>
                    <a:pt x="43" y="5"/>
                  </a:lnTo>
                  <a:lnTo>
                    <a:pt x="47" y="5"/>
                  </a:lnTo>
                  <a:lnTo>
                    <a:pt x="50" y="6"/>
                  </a:lnTo>
                  <a:lnTo>
                    <a:pt x="56" y="8"/>
                  </a:lnTo>
                  <a:lnTo>
                    <a:pt x="62" y="10"/>
                  </a:lnTo>
                  <a:lnTo>
                    <a:pt x="68" y="11"/>
                  </a:lnTo>
                  <a:lnTo>
                    <a:pt x="75" y="14"/>
                  </a:lnTo>
                  <a:lnTo>
                    <a:pt x="81" y="15"/>
                  </a:lnTo>
                  <a:lnTo>
                    <a:pt x="87" y="17"/>
                  </a:lnTo>
                  <a:lnTo>
                    <a:pt x="93" y="20"/>
                  </a:lnTo>
                  <a:lnTo>
                    <a:pt x="100" y="22"/>
                  </a:lnTo>
                  <a:lnTo>
                    <a:pt x="105" y="24"/>
                  </a:lnTo>
                  <a:lnTo>
                    <a:pt x="111" y="28"/>
                  </a:lnTo>
                  <a:lnTo>
                    <a:pt x="117" y="30"/>
                  </a:lnTo>
                  <a:lnTo>
                    <a:pt x="123" y="35"/>
                  </a:lnTo>
                  <a:lnTo>
                    <a:pt x="129" y="39"/>
                  </a:lnTo>
                  <a:lnTo>
                    <a:pt x="134" y="43"/>
                  </a:lnTo>
                  <a:lnTo>
                    <a:pt x="140" y="48"/>
                  </a:lnTo>
                  <a:lnTo>
                    <a:pt x="145" y="54"/>
                  </a:lnTo>
                  <a:lnTo>
                    <a:pt x="148" y="58"/>
                  </a:lnTo>
                  <a:lnTo>
                    <a:pt x="152" y="61"/>
                  </a:lnTo>
                  <a:lnTo>
                    <a:pt x="155" y="65"/>
                  </a:lnTo>
                  <a:lnTo>
                    <a:pt x="160" y="67"/>
                  </a:lnTo>
                  <a:lnTo>
                    <a:pt x="164" y="70"/>
                  </a:lnTo>
                  <a:lnTo>
                    <a:pt x="169" y="72"/>
                  </a:lnTo>
                  <a:lnTo>
                    <a:pt x="171" y="73"/>
                  </a:lnTo>
                  <a:lnTo>
                    <a:pt x="173" y="75"/>
                  </a:lnTo>
                  <a:lnTo>
                    <a:pt x="176" y="76"/>
                  </a:lnTo>
                  <a:lnTo>
                    <a:pt x="179" y="77"/>
                  </a:lnTo>
                  <a:lnTo>
                    <a:pt x="185" y="81"/>
                  </a:lnTo>
                  <a:lnTo>
                    <a:pt x="193" y="84"/>
                  </a:lnTo>
                  <a:lnTo>
                    <a:pt x="200" y="88"/>
                  </a:lnTo>
                  <a:lnTo>
                    <a:pt x="207" y="93"/>
                  </a:lnTo>
                  <a:lnTo>
                    <a:pt x="214" y="96"/>
                  </a:lnTo>
                  <a:lnTo>
                    <a:pt x="221" y="101"/>
                  </a:lnTo>
                  <a:lnTo>
                    <a:pt x="228" y="105"/>
                  </a:lnTo>
                  <a:lnTo>
                    <a:pt x="236" y="108"/>
                  </a:lnTo>
                  <a:lnTo>
                    <a:pt x="243" y="113"/>
                  </a:lnTo>
                  <a:lnTo>
                    <a:pt x="250" y="117"/>
                  </a:lnTo>
                  <a:lnTo>
                    <a:pt x="257" y="119"/>
                  </a:lnTo>
                  <a:lnTo>
                    <a:pt x="264" y="124"/>
                  </a:lnTo>
                  <a:lnTo>
                    <a:pt x="272" y="126"/>
                  </a:lnTo>
                  <a:lnTo>
                    <a:pt x="279" y="129"/>
                  </a:lnTo>
                  <a:lnTo>
                    <a:pt x="286" y="131"/>
                  </a:lnTo>
                  <a:lnTo>
                    <a:pt x="294" y="133"/>
                  </a:lnTo>
                  <a:lnTo>
                    <a:pt x="299" y="135"/>
                  </a:lnTo>
                  <a:lnTo>
                    <a:pt x="304" y="135"/>
                  </a:lnTo>
                  <a:lnTo>
                    <a:pt x="309" y="135"/>
                  </a:lnTo>
                  <a:lnTo>
                    <a:pt x="316" y="136"/>
                  </a:lnTo>
                  <a:lnTo>
                    <a:pt x="319" y="137"/>
                  </a:lnTo>
                  <a:lnTo>
                    <a:pt x="325" y="137"/>
                  </a:lnTo>
                  <a:lnTo>
                    <a:pt x="331" y="138"/>
                  </a:lnTo>
                  <a:lnTo>
                    <a:pt x="337" y="138"/>
                  </a:lnTo>
                  <a:lnTo>
                    <a:pt x="342" y="138"/>
                  </a:lnTo>
                  <a:lnTo>
                    <a:pt x="348" y="139"/>
                  </a:lnTo>
                  <a:lnTo>
                    <a:pt x="353" y="139"/>
                  </a:lnTo>
                  <a:lnTo>
                    <a:pt x="359" y="141"/>
                  </a:lnTo>
                  <a:lnTo>
                    <a:pt x="365" y="142"/>
                  </a:lnTo>
                  <a:lnTo>
                    <a:pt x="370" y="143"/>
                  </a:lnTo>
                  <a:lnTo>
                    <a:pt x="376" y="145"/>
                  </a:lnTo>
                  <a:lnTo>
                    <a:pt x="38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97" name="Freeform 1461"/>
            <p:cNvSpPr>
              <a:spLocks/>
            </p:cNvSpPr>
            <p:nvPr/>
          </p:nvSpPr>
          <p:spPr bwMode="auto">
            <a:xfrm>
              <a:off x="3799" y="2012"/>
              <a:ext cx="53" cy="68"/>
            </a:xfrm>
            <a:custGeom>
              <a:avLst/>
              <a:gdLst>
                <a:gd name="T0" fmla="*/ 0 w 211"/>
                <a:gd name="T1" fmla="*/ 0 h 272"/>
                <a:gd name="T2" fmla="*/ 0 w 211"/>
                <a:gd name="T3" fmla="*/ 0 h 272"/>
                <a:gd name="T4" fmla="*/ 0 w 211"/>
                <a:gd name="T5" fmla="*/ 0 h 272"/>
                <a:gd name="T6" fmla="*/ 0 w 211"/>
                <a:gd name="T7" fmla="*/ 0 h 272"/>
                <a:gd name="T8" fmla="*/ 0 w 211"/>
                <a:gd name="T9" fmla="*/ 0 h 272"/>
                <a:gd name="T10" fmla="*/ 0 w 211"/>
                <a:gd name="T11" fmla="*/ 0 h 272"/>
                <a:gd name="T12" fmla="*/ 0 w 211"/>
                <a:gd name="T13" fmla="*/ 0 h 272"/>
                <a:gd name="T14" fmla="*/ 0 w 211"/>
                <a:gd name="T15" fmla="*/ 0 h 272"/>
                <a:gd name="T16" fmla="*/ 0 w 211"/>
                <a:gd name="T17" fmla="*/ 0 h 272"/>
                <a:gd name="T18" fmla="*/ 0 w 211"/>
                <a:gd name="T19" fmla="*/ 0 h 272"/>
                <a:gd name="T20" fmla="*/ 0 w 211"/>
                <a:gd name="T21" fmla="*/ 0 h 272"/>
                <a:gd name="T22" fmla="*/ 0 w 211"/>
                <a:gd name="T23" fmla="*/ 0 h 272"/>
                <a:gd name="T24" fmla="*/ 0 w 211"/>
                <a:gd name="T25" fmla="*/ 0 h 272"/>
                <a:gd name="T26" fmla="*/ 0 w 211"/>
                <a:gd name="T27" fmla="*/ 0 h 272"/>
                <a:gd name="T28" fmla="*/ 0 w 211"/>
                <a:gd name="T29" fmla="*/ 0 h 272"/>
                <a:gd name="T30" fmla="*/ 0 w 211"/>
                <a:gd name="T31" fmla="*/ 0 h 272"/>
                <a:gd name="T32" fmla="*/ 0 w 211"/>
                <a:gd name="T33" fmla="*/ 0 h 272"/>
                <a:gd name="T34" fmla="*/ 0 w 211"/>
                <a:gd name="T35" fmla="*/ 0 h 272"/>
                <a:gd name="T36" fmla="*/ 0 w 211"/>
                <a:gd name="T37" fmla="*/ 0 h 272"/>
                <a:gd name="T38" fmla="*/ 0 w 211"/>
                <a:gd name="T39" fmla="*/ 0 h 272"/>
                <a:gd name="T40" fmla="*/ 0 w 211"/>
                <a:gd name="T41" fmla="*/ 0 h 272"/>
                <a:gd name="T42" fmla="*/ 0 w 211"/>
                <a:gd name="T43" fmla="*/ 0 h 272"/>
                <a:gd name="T44" fmla="*/ 0 w 211"/>
                <a:gd name="T45" fmla="*/ 0 h 272"/>
                <a:gd name="T46" fmla="*/ 0 w 211"/>
                <a:gd name="T47" fmla="*/ 0 h 272"/>
                <a:gd name="T48" fmla="*/ 0 w 211"/>
                <a:gd name="T49" fmla="*/ 0 h 272"/>
                <a:gd name="T50" fmla="*/ 0 w 211"/>
                <a:gd name="T51" fmla="*/ 0 h 272"/>
                <a:gd name="T52" fmla="*/ 0 w 211"/>
                <a:gd name="T53" fmla="*/ 0 h 272"/>
                <a:gd name="T54" fmla="*/ 0 w 211"/>
                <a:gd name="T55" fmla="*/ 0 h 272"/>
                <a:gd name="T56" fmla="*/ 0 w 211"/>
                <a:gd name="T57" fmla="*/ 0 h 272"/>
                <a:gd name="T58" fmla="*/ 0 w 211"/>
                <a:gd name="T59" fmla="*/ 0 h 272"/>
                <a:gd name="T60" fmla="*/ 0 w 211"/>
                <a:gd name="T61" fmla="*/ 0 h 272"/>
                <a:gd name="T62" fmla="*/ 0 w 211"/>
                <a:gd name="T63" fmla="*/ 0 h 272"/>
                <a:gd name="T64" fmla="*/ 0 w 211"/>
                <a:gd name="T65" fmla="*/ 0 h 272"/>
                <a:gd name="T66" fmla="*/ 0 w 211"/>
                <a:gd name="T67" fmla="*/ 0 h 272"/>
                <a:gd name="T68" fmla="*/ 0 w 211"/>
                <a:gd name="T69" fmla="*/ 0 h 272"/>
                <a:gd name="T70" fmla="*/ 0 w 211"/>
                <a:gd name="T71" fmla="*/ 0 h 272"/>
                <a:gd name="T72" fmla="*/ 0 w 211"/>
                <a:gd name="T73" fmla="*/ 0 h 272"/>
                <a:gd name="T74" fmla="*/ 0 w 211"/>
                <a:gd name="T75" fmla="*/ 0 h 272"/>
                <a:gd name="T76" fmla="*/ 0 w 211"/>
                <a:gd name="T77" fmla="*/ 0 h 272"/>
                <a:gd name="T78" fmla="*/ 0 w 211"/>
                <a:gd name="T79" fmla="*/ 0 h 272"/>
                <a:gd name="T80" fmla="*/ 0 w 211"/>
                <a:gd name="T81" fmla="*/ 0 h 272"/>
                <a:gd name="T82" fmla="*/ 0 w 211"/>
                <a:gd name="T83" fmla="*/ 0 h 272"/>
                <a:gd name="T84" fmla="*/ 0 w 211"/>
                <a:gd name="T85" fmla="*/ 0 h 272"/>
                <a:gd name="T86" fmla="*/ 0 w 211"/>
                <a:gd name="T87" fmla="*/ 0 h 272"/>
                <a:gd name="T88" fmla="*/ 0 w 211"/>
                <a:gd name="T89" fmla="*/ 0 h 272"/>
                <a:gd name="T90" fmla="*/ 0 w 211"/>
                <a:gd name="T91" fmla="*/ 0 h 272"/>
                <a:gd name="T92" fmla="*/ 0 w 211"/>
                <a:gd name="T93" fmla="*/ 0 h 272"/>
                <a:gd name="T94" fmla="*/ 0 w 211"/>
                <a:gd name="T95" fmla="*/ 0 h 272"/>
                <a:gd name="T96" fmla="*/ 0 w 211"/>
                <a:gd name="T97" fmla="*/ 0 h 272"/>
                <a:gd name="T98" fmla="*/ 0 w 211"/>
                <a:gd name="T99" fmla="*/ 0 h 272"/>
                <a:gd name="T100" fmla="*/ 0 w 211"/>
                <a:gd name="T101" fmla="*/ 0 h 272"/>
                <a:gd name="T102" fmla="*/ 0 w 211"/>
                <a:gd name="T103" fmla="*/ 0 h 272"/>
                <a:gd name="T104" fmla="*/ 0 w 211"/>
                <a:gd name="T105" fmla="*/ 0 h 272"/>
                <a:gd name="T106" fmla="*/ 0 w 211"/>
                <a:gd name="T107" fmla="*/ 0 h 2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272">
                  <a:moveTo>
                    <a:pt x="211" y="192"/>
                  </a:moveTo>
                  <a:lnTo>
                    <a:pt x="211" y="195"/>
                  </a:lnTo>
                  <a:lnTo>
                    <a:pt x="211" y="200"/>
                  </a:lnTo>
                  <a:lnTo>
                    <a:pt x="211" y="205"/>
                  </a:lnTo>
                  <a:lnTo>
                    <a:pt x="211" y="210"/>
                  </a:lnTo>
                  <a:lnTo>
                    <a:pt x="211" y="216"/>
                  </a:lnTo>
                  <a:lnTo>
                    <a:pt x="210" y="222"/>
                  </a:lnTo>
                  <a:lnTo>
                    <a:pt x="210" y="227"/>
                  </a:lnTo>
                  <a:lnTo>
                    <a:pt x="210" y="234"/>
                  </a:lnTo>
                  <a:lnTo>
                    <a:pt x="208" y="238"/>
                  </a:lnTo>
                  <a:lnTo>
                    <a:pt x="208" y="244"/>
                  </a:lnTo>
                  <a:lnTo>
                    <a:pt x="207" y="249"/>
                  </a:lnTo>
                  <a:lnTo>
                    <a:pt x="207" y="255"/>
                  </a:lnTo>
                  <a:lnTo>
                    <a:pt x="206" y="259"/>
                  </a:lnTo>
                  <a:lnTo>
                    <a:pt x="206" y="264"/>
                  </a:lnTo>
                  <a:lnTo>
                    <a:pt x="206" y="268"/>
                  </a:lnTo>
                  <a:lnTo>
                    <a:pt x="206" y="272"/>
                  </a:lnTo>
                  <a:lnTo>
                    <a:pt x="200" y="270"/>
                  </a:lnTo>
                  <a:lnTo>
                    <a:pt x="200" y="264"/>
                  </a:lnTo>
                  <a:lnTo>
                    <a:pt x="200" y="259"/>
                  </a:lnTo>
                  <a:lnTo>
                    <a:pt x="200" y="254"/>
                  </a:lnTo>
                  <a:lnTo>
                    <a:pt x="201" y="248"/>
                  </a:lnTo>
                  <a:lnTo>
                    <a:pt x="201" y="242"/>
                  </a:lnTo>
                  <a:lnTo>
                    <a:pt x="202" y="237"/>
                  </a:lnTo>
                  <a:lnTo>
                    <a:pt x="202" y="231"/>
                  </a:lnTo>
                  <a:lnTo>
                    <a:pt x="204" y="227"/>
                  </a:lnTo>
                  <a:lnTo>
                    <a:pt x="204" y="217"/>
                  </a:lnTo>
                  <a:lnTo>
                    <a:pt x="205" y="207"/>
                  </a:lnTo>
                  <a:lnTo>
                    <a:pt x="205" y="198"/>
                  </a:lnTo>
                  <a:lnTo>
                    <a:pt x="206" y="188"/>
                  </a:lnTo>
                  <a:lnTo>
                    <a:pt x="205" y="179"/>
                  </a:lnTo>
                  <a:lnTo>
                    <a:pt x="205" y="170"/>
                  </a:lnTo>
                  <a:lnTo>
                    <a:pt x="204" y="161"/>
                  </a:lnTo>
                  <a:lnTo>
                    <a:pt x="204" y="153"/>
                  </a:lnTo>
                  <a:lnTo>
                    <a:pt x="201" y="145"/>
                  </a:lnTo>
                  <a:lnTo>
                    <a:pt x="199" y="137"/>
                  </a:lnTo>
                  <a:lnTo>
                    <a:pt x="195" y="128"/>
                  </a:lnTo>
                  <a:lnTo>
                    <a:pt x="192" y="121"/>
                  </a:lnTo>
                  <a:lnTo>
                    <a:pt x="187" y="114"/>
                  </a:lnTo>
                  <a:lnTo>
                    <a:pt x="181" y="107"/>
                  </a:lnTo>
                  <a:lnTo>
                    <a:pt x="174" y="101"/>
                  </a:lnTo>
                  <a:lnTo>
                    <a:pt x="168" y="95"/>
                  </a:lnTo>
                  <a:lnTo>
                    <a:pt x="158" y="86"/>
                  </a:lnTo>
                  <a:lnTo>
                    <a:pt x="151" y="79"/>
                  </a:lnTo>
                  <a:lnTo>
                    <a:pt x="143" y="72"/>
                  </a:lnTo>
                  <a:lnTo>
                    <a:pt x="133" y="66"/>
                  </a:lnTo>
                  <a:lnTo>
                    <a:pt x="125" y="60"/>
                  </a:lnTo>
                  <a:lnTo>
                    <a:pt x="116" y="55"/>
                  </a:lnTo>
                  <a:lnTo>
                    <a:pt x="107" y="50"/>
                  </a:lnTo>
                  <a:lnTo>
                    <a:pt x="98" y="47"/>
                  </a:lnTo>
                  <a:lnTo>
                    <a:pt x="89" y="42"/>
                  </a:lnTo>
                  <a:lnTo>
                    <a:pt x="79" y="38"/>
                  </a:lnTo>
                  <a:lnTo>
                    <a:pt x="70" y="32"/>
                  </a:lnTo>
                  <a:lnTo>
                    <a:pt x="61" y="29"/>
                  </a:lnTo>
                  <a:lnTo>
                    <a:pt x="52" y="25"/>
                  </a:lnTo>
                  <a:lnTo>
                    <a:pt x="42" y="20"/>
                  </a:lnTo>
                  <a:lnTo>
                    <a:pt x="33" y="17"/>
                  </a:lnTo>
                  <a:lnTo>
                    <a:pt x="24" y="12"/>
                  </a:lnTo>
                  <a:lnTo>
                    <a:pt x="22" y="11"/>
                  </a:lnTo>
                  <a:lnTo>
                    <a:pt x="19" y="11"/>
                  </a:lnTo>
                  <a:lnTo>
                    <a:pt x="16" y="10"/>
                  </a:lnTo>
                  <a:lnTo>
                    <a:pt x="11" y="8"/>
                  </a:lnTo>
                  <a:lnTo>
                    <a:pt x="7" y="6"/>
                  </a:lnTo>
                  <a:lnTo>
                    <a:pt x="4" y="6"/>
                  </a:lnTo>
                  <a:lnTo>
                    <a:pt x="0" y="6"/>
                  </a:lnTo>
                  <a:lnTo>
                    <a:pt x="0" y="1"/>
                  </a:lnTo>
                  <a:lnTo>
                    <a:pt x="3" y="0"/>
                  </a:lnTo>
                  <a:lnTo>
                    <a:pt x="5" y="0"/>
                  </a:lnTo>
                  <a:lnTo>
                    <a:pt x="11" y="1"/>
                  </a:lnTo>
                  <a:lnTo>
                    <a:pt x="16" y="2"/>
                  </a:lnTo>
                  <a:lnTo>
                    <a:pt x="22" y="5"/>
                  </a:lnTo>
                  <a:lnTo>
                    <a:pt x="27" y="6"/>
                  </a:lnTo>
                  <a:lnTo>
                    <a:pt x="31" y="10"/>
                  </a:lnTo>
                  <a:lnTo>
                    <a:pt x="35" y="11"/>
                  </a:lnTo>
                  <a:lnTo>
                    <a:pt x="37" y="13"/>
                  </a:lnTo>
                  <a:lnTo>
                    <a:pt x="48" y="17"/>
                  </a:lnTo>
                  <a:lnTo>
                    <a:pt x="59" y="22"/>
                  </a:lnTo>
                  <a:lnTo>
                    <a:pt x="70" y="26"/>
                  </a:lnTo>
                  <a:lnTo>
                    <a:pt x="80" y="31"/>
                  </a:lnTo>
                  <a:lnTo>
                    <a:pt x="91" y="36"/>
                  </a:lnTo>
                  <a:lnTo>
                    <a:pt x="102" y="41"/>
                  </a:lnTo>
                  <a:lnTo>
                    <a:pt x="111" y="47"/>
                  </a:lnTo>
                  <a:lnTo>
                    <a:pt x="122" y="54"/>
                  </a:lnTo>
                  <a:lnTo>
                    <a:pt x="132" y="60"/>
                  </a:lnTo>
                  <a:lnTo>
                    <a:pt x="143" y="66"/>
                  </a:lnTo>
                  <a:lnTo>
                    <a:pt x="152" y="73"/>
                  </a:lnTo>
                  <a:lnTo>
                    <a:pt x="162" y="82"/>
                  </a:lnTo>
                  <a:lnTo>
                    <a:pt x="170" y="90"/>
                  </a:lnTo>
                  <a:lnTo>
                    <a:pt x="180" y="98"/>
                  </a:lnTo>
                  <a:lnTo>
                    <a:pt x="188" y="108"/>
                  </a:lnTo>
                  <a:lnTo>
                    <a:pt x="198" y="119"/>
                  </a:lnTo>
                  <a:lnTo>
                    <a:pt x="200" y="122"/>
                  </a:lnTo>
                  <a:lnTo>
                    <a:pt x="202" y="126"/>
                  </a:lnTo>
                  <a:lnTo>
                    <a:pt x="204" y="131"/>
                  </a:lnTo>
                  <a:lnTo>
                    <a:pt x="206" y="135"/>
                  </a:lnTo>
                  <a:lnTo>
                    <a:pt x="206" y="139"/>
                  </a:lnTo>
                  <a:lnTo>
                    <a:pt x="207" y="144"/>
                  </a:lnTo>
                  <a:lnTo>
                    <a:pt x="208" y="149"/>
                  </a:lnTo>
                  <a:lnTo>
                    <a:pt x="210" y="153"/>
                  </a:lnTo>
                  <a:lnTo>
                    <a:pt x="210" y="157"/>
                  </a:lnTo>
                  <a:lnTo>
                    <a:pt x="211" y="162"/>
                  </a:lnTo>
                  <a:lnTo>
                    <a:pt x="211" y="167"/>
                  </a:lnTo>
                  <a:lnTo>
                    <a:pt x="211" y="171"/>
                  </a:lnTo>
                  <a:lnTo>
                    <a:pt x="211" y="177"/>
                  </a:lnTo>
                  <a:lnTo>
                    <a:pt x="211" y="182"/>
                  </a:lnTo>
                  <a:lnTo>
                    <a:pt x="211" y="187"/>
                  </a:lnTo>
                  <a:lnTo>
                    <a:pt x="211"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98" name="Freeform 1462"/>
            <p:cNvSpPr>
              <a:spLocks/>
            </p:cNvSpPr>
            <p:nvPr/>
          </p:nvSpPr>
          <p:spPr bwMode="auto">
            <a:xfrm>
              <a:off x="3838" y="2077"/>
              <a:ext cx="13" cy="35"/>
            </a:xfrm>
            <a:custGeom>
              <a:avLst/>
              <a:gdLst>
                <a:gd name="T0" fmla="*/ 0 w 49"/>
                <a:gd name="T1" fmla="*/ 0 h 140"/>
                <a:gd name="T2" fmla="*/ 0 w 49"/>
                <a:gd name="T3" fmla="*/ 0 h 140"/>
                <a:gd name="T4" fmla="*/ 0 w 49"/>
                <a:gd name="T5" fmla="*/ 0 h 140"/>
                <a:gd name="T6" fmla="*/ 0 w 49"/>
                <a:gd name="T7" fmla="*/ 0 h 140"/>
                <a:gd name="T8" fmla="*/ 0 w 49"/>
                <a:gd name="T9" fmla="*/ 0 h 140"/>
                <a:gd name="T10" fmla="*/ 0 w 49"/>
                <a:gd name="T11" fmla="*/ 0 h 140"/>
                <a:gd name="T12" fmla="*/ 0 w 49"/>
                <a:gd name="T13" fmla="*/ 0 h 140"/>
                <a:gd name="T14" fmla="*/ 0 w 49"/>
                <a:gd name="T15" fmla="*/ 0 h 140"/>
                <a:gd name="T16" fmla="*/ 0 w 49"/>
                <a:gd name="T17" fmla="*/ 0 h 140"/>
                <a:gd name="T18" fmla="*/ 0 w 49"/>
                <a:gd name="T19" fmla="*/ 0 h 140"/>
                <a:gd name="T20" fmla="*/ 0 w 49"/>
                <a:gd name="T21" fmla="*/ 0 h 140"/>
                <a:gd name="T22" fmla="*/ 0 w 49"/>
                <a:gd name="T23" fmla="*/ 0 h 140"/>
                <a:gd name="T24" fmla="*/ 0 w 49"/>
                <a:gd name="T25" fmla="*/ 0 h 140"/>
                <a:gd name="T26" fmla="*/ 0 w 49"/>
                <a:gd name="T27" fmla="*/ 0 h 140"/>
                <a:gd name="T28" fmla="*/ 0 w 49"/>
                <a:gd name="T29" fmla="*/ 0 h 140"/>
                <a:gd name="T30" fmla="*/ 0 w 49"/>
                <a:gd name="T31" fmla="*/ 0 h 140"/>
                <a:gd name="T32" fmla="*/ 0 w 49"/>
                <a:gd name="T33" fmla="*/ 0 h 140"/>
                <a:gd name="T34" fmla="*/ 0 w 49"/>
                <a:gd name="T35" fmla="*/ 0 h 140"/>
                <a:gd name="T36" fmla="*/ 0 w 49"/>
                <a:gd name="T37" fmla="*/ 0 h 140"/>
                <a:gd name="T38" fmla="*/ 0 w 49"/>
                <a:gd name="T39" fmla="*/ 0 h 140"/>
                <a:gd name="T40" fmla="*/ 0 w 49"/>
                <a:gd name="T41" fmla="*/ 0 h 140"/>
                <a:gd name="T42" fmla="*/ 0 w 49"/>
                <a:gd name="T43" fmla="*/ 0 h 140"/>
                <a:gd name="T44" fmla="*/ 0 w 49"/>
                <a:gd name="T45" fmla="*/ 0 h 140"/>
                <a:gd name="T46" fmla="*/ 0 w 49"/>
                <a:gd name="T47" fmla="*/ 0 h 140"/>
                <a:gd name="T48" fmla="*/ 0 w 49"/>
                <a:gd name="T49" fmla="*/ 0 h 140"/>
                <a:gd name="T50" fmla="*/ 0 w 49"/>
                <a:gd name="T51" fmla="*/ 0 h 140"/>
                <a:gd name="T52" fmla="*/ 0 w 49"/>
                <a:gd name="T53" fmla="*/ 0 h 140"/>
                <a:gd name="T54" fmla="*/ 0 w 49"/>
                <a:gd name="T55" fmla="*/ 0 h 140"/>
                <a:gd name="T56" fmla="*/ 0 w 49"/>
                <a:gd name="T57" fmla="*/ 0 h 140"/>
                <a:gd name="T58" fmla="*/ 0 w 49"/>
                <a:gd name="T59" fmla="*/ 0 h 140"/>
                <a:gd name="T60" fmla="*/ 0 w 49"/>
                <a:gd name="T61" fmla="*/ 0 h 140"/>
                <a:gd name="T62" fmla="*/ 0 w 49"/>
                <a:gd name="T63" fmla="*/ 0 h 140"/>
                <a:gd name="T64" fmla="*/ 0 w 49"/>
                <a:gd name="T65" fmla="*/ 0 h 140"/>
                <a:gd name="T66" fmla="*/ 0 w 49"/>
                <a:gd name="T67" fmla="*/ 0 h 140"/>
                <a:gd name="T68" fmla="*/ 0 w 49"/>
                <a:gd name="T69" fmla="*/ 0 h 140"/>
                <a:gd name="T70" fmla="*/ 0 w 49"/>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 h="140">
                  <a:moveTo>
                    <a:pt x="49" y="0"/>
                  </a:moveTo>
                  <a:lnTo>
                    <a:pt x="48" y="9"/>
                  </a:lnTo>
                  <a:lnTo>
                    <a:pt x="48" y="18"/>
                  </a:lnTo>
                  <a:lnTo>
                    <a:pt x="47" y="29"/>
                  </a:lnTo>
                  <a:lnTo>
                    <a:pt x="47" y="39"/>
                  </a:lnTo>
                  <a:lnTo>
                    <a:pt x="44" y="47"/>
                  </a:lnTo>
                  <a:lnTo>
                    <a:pt x="43" y="57"/>
                  </a:lnTo>
                  <a:lnTo>
                    <a:pt x="42" y="66"/>
                  </a:lnTo>
                  <a:lnTo>
                    <a:pt x="41" y="76"/>
                  </a:lnTo>
                  <a:lnTo>
                    <a:pt x="37" y="84"/>
                  </a:lnTo>
                  <a:lnTo>
                    <a:pt x="35" y="94"/>
                  </a:lnTo>
                  <a:lnTo>
                    <a:pt x="31" y="102"/>
                  </a:lnTo>
                  <a:lnTo>
                    <a:pt x="27" y="110"/>
                  </a:lnTo>
                  <a:lnTo>
                    <a:pt x="23" y="119"/>
                  </a:lnTo>
                  <a:lnTo>
                    <a:pt x="17" y="126"/>
                  </a:lnTo>
                  <a:lnTo>
                    <a:pt x="11" y="133"/>
                  </a:lnTo>
                  <a:lnTo>
                    <a:pt x="4" y="140"/>
                  </a:lnTo>
                  <a:lnTo>
                    <a:pt x="0" y="136"/>
                  </a:lnTo>
                  <a:lnTo>
                    <a:pt x="6" y="128"/>
                  </a:lnTo>
                  <a:lnTo>
                    <a:pt x="12" y="121"/>
                  </a:lnTo>
                  <a:lnTo>
                    <a:pt x="17" y="114"/>
                  </a:lnTo>
                  <a:lnTo>
                    <a:pt x="21" y="107"/>
                  </a:lnTo>
                  <a:lnTo>
                    <a:pt x="25" y="98"/>
                  </a:lnTo>
                  <a:lnTo>
                    <a:pt x="29" y="91"/>
                  </a:lnTo>
                  <a:lnTo>
                    <a:pt x="31" y="82"/>
                  </a:lnTo>
                  <a:lnTo>
                    <a:pt x="33" y="73"/>
                  </a:lnTo>
                  <a:lnTo>
                    <a:pt x="36" y="65"/>
                  </a:lnTo>
                  <a:lnTo>
                    <a:pt x="37" y="55"/>
                  </a:lnTo>
                  <a:lnTo>
                    <a:pt x="38" y="46"/>
                  </a:lnTo>
                  <a:lnTo>
                    <a:pt x="39" y="37"/>
                  </a:lnTo>
                  <a:lnTo>
                    <a:pt x="41" y="28"/>
                  </a:lnTo>
                  <a:lnTo>
                    <a:pt x="41" y="18"/>
                  </a:lnTo>
                  <a:lnTo>
                    <a:pt x="42" y="9"/>
                  </a:lnTo>
                  <a:lnTo>
                    <a:pt x="43"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99" name="Freeform 1463"/>
            <p:cNvSpPr>
              <a:spLocks/>
            </p:cNvSpPr>
            <p:nvPr/>
          </p:nvSpPr>
          <p:spPr bwMode="auto">
            <a:xfrm>
              <a:off x="3762" y="2083"/>
              <a:ext cx="78" cy="32"/>
            </a:xfrm>
            <a:custGeom>
              <a:avLst/>
              <a:gdLst>
                <a:gd name="T0" fmla="*/ 0 w 311"/>
                <a:gd name="T1" fmla="*/ 0 h 129"/>
                <a:gd name="T2" fmla="*/ 0 w 311"/>
                <a:gd name="T3" fmla="*/ 0 h 129"/>
                <a:gd name="T4" fmla="*/ 0 w 311"/>
                <a:gd name="T5" fmla="*/ 0 h 129"/>
                <a:gd name="T6" fmla="*/ 0 w 311"/>
                <a:gd name="T7" fmla="*/ 0 h 129"/>
                <a:gd name="T8" fmla="*/ 0 w 311"/>
                <a:gd name="T9" fmla="*/ 0 h 129"/>
                <a:gd name="T10" fmla="*/ 0 w 311"/>
                <a:gd name="T11" fmla="*/ 0 h 129"/>
                <a:gd name="T12" fmla="*/ 0 w 311"/>
                <a:gd name="T13" fmla="*/ 0 h 129"/>
                <a:gd name="T14" fmla="*/ 0 w 311"/>
                <a:gd name="T15" fmla="*/ 0 h 129"/>
                <a:gd name="T16" fmla="*/ 0 w 311"/>
                <a:gd name="T17" fmla="*/ 0 h 129"/>
                <a:gd name="T18" fmla="*/ 0 w 311"/>
                <a:gd name="T19" fmla="*/ 0 h 129"/>
                <a:gd name="T20" fmla="*/ 0 w 311"/>
                <a:gd name="T21" fmla="*/ 0 h 129"/>
                <a:gd name="T22" fmla="*/ 0 w 311"/>
                <a:gd name="T23" fmla="*/ 0 h 129"/>
                <a:gd name="T24" fmla="*/ 0 w 311"/>
                <a:gd name="T25" fmla="*/ 0 h 129"/>
                <a:gd name="T26" fmla="*/ 0 w 311"/>
                <a:gd name="T27" fmla="*/ 0 h 129"/>
                <a:gd name="T28" fmla="*/ 0 w 311"/>
                <a:gd name="T29" fmla="*/ 0 h 129"/>
                <a:gd name="T30" fmla="*/ 0 w 311"/>
                <a:gd name="T31" fmla="*/ 0 h 129"/>
                <a:gd name="T32" fmla="*/ 0 w 311"/>
                <a:gd name="T33" fmla="*/ 0 h 129"/>
                <a:gd name="T34" fmla="*/ 0 w 311"/>
                <a:gd name="T35" fmla="*/ 0 h 129"/>
                <a:gd name="T36" fmla="*/ 0 w 311"/>
                <a:gd name="T37" fmla="*/ 0 h 129"/>
                <a:gd name="T38" fmla="*/ 0 w 311"/>
                <a:gd name="T39" fmla="*/ 0 h 129"/>
                <a:gd name="T40" fmla="*/ 0 w 311"/>
                <a:gd name="T41" fmla="*/ 0 h 129"/>
                <a:gd name="T42" fmla="*/ 0 w 311"/>
                <a:gd name="T43" fmla="*/ 0 h 129"/>
                <a:gd name="T44" fmla="*/ 0 w 311"/>
                <a:gd name="T45" fmla="*/ 0 h 129"/>
                <a:gd name="T46" fmla="*/ 0 w 311"/>
                <a:gd name="T47" fmla="*/ 0 h 129"/>
                <a:gd name="T48" fmla="*/ 0 w 311"/>
                <a:gd name="T49" fmla="*/ 0 h 129"/>
                <a:gd name="T50" fmla="*/ 0 w 311"/>
                <a:gd name="T51" fmla="*/ 0 h 129"/>
                <a:gd name="T52" fmla="*/ 0 w 311"/>
                <a:gd name="T53" fmla="*/ 0 h 129"/>
                <a:gd name="T54" fmla="*/ 0 w 311"/>
                <a:gd name="T55" fmla="*/ 0 h 129"/>
                <a:gd name="T56" fmla="*/ 0 w 311"/>
                <a:gd name="T57" fmla="*/ 0 h 129"/>
                <a:gd name="T58" fmla="*/ 0 w 311"/>
                <a:gd name="T59" fmla="*/ 0 h 129"/>
                <a:gd name="T60" fmla="*/ 0 w 311"/>
                <a:gd name="T61" fmla="*/ 0 h 129"/>
                <a:gd name="T62" fmla="*/ 0 w 311"/>
                <a:gd name="T63" fmla="*/ 0 h 129"/>
                <a:gd name="T64" fmla="*/ 0 w 311"/>
                <a:gd name="T65" fmla="*/ 0 h 129"/>
                <a:gd name="T66" fmla="*/ 0 w 311"/>
                <a:gd name="T67" fmla="*/ 0 h 129"/>
                <a:gd name="T68" fmla="*/ 0 w 311"/>
                <a:gd name="T69" fmla="*/ 0 h 129"/>
                <a:gd name="T70" fmla="*/ 0 w 311"/>
                <a:gd name="T71" fmla="*/ 0 h 129"/>
                <a:gd name="T72" fmla="*/ 0 w 311"/>
                <a:gd name="T73" fmla="*/ 0 h 129"/>
                <a:gd name="T74" fmla="*/ 0 w 311"/>
                <a:gd name="T75" fmla="*/ 0 h 129"/>
                <a:gd name="T76" fmla="*/ 0 w 311"/>
                <a:gd name="T77" fmla="*/ 0 h 129"/>
                <a:gd name="T78" fmla="*/ 0 w 311"/>
                <a:gd name="T79" fmla="*/ 0 h 129"/>
                <a:gd name="T80" fmla="*/ 0 w 311"/>
                <a:gd name="T81" fmla="*/ 0 h 129"/>
                <a:gd name="T82" fmla="*/ 0 w 311"/>
                <a:gd name="T83" fmla="*/ 0 h 129"/>
                <a:gd name="T84" fmla="*/ 0 w 311"/>
                <a:gd name="T85" fmla="*/ 0 h 129"/>
                <a:gd name="T86" fmla="*/ 0 w 311"/>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1" h="129">
                  <a:moveTo>
                    <a:pt x="311" y="115"/>
                  </a:moveTo>
                  <a:lnTo>
                    <a:pt x="306" y="117"/>
                  </a:lnTo>
                  <a:lnTo>
                    <a:pt x="303" y="121"/>
                  </a:lnTo>
                  <a:lnTo>
                    <a:pt x="299" y="122"/>
                  </a:lnTo>
                  <a:lnTo>
                    <a:pt x="295" y="125"/>
                  </a:lnTo>
                  <a:lnTo>
                    <a:pt x="291" y="126"/>
                  </a:lnTo>
                  <a:lnTo>
                    <a:pt x="286" y="127"/>
                  </a:lnTo>
                  <a:lnTo>
                    <a:pt x="281" y="128"/>
                  </a:lnTo>
                  <a:lnTo>
                    <a:pt x="277" y="129"/>
                  </a:lnTo>
                  <a:lnTo>
                    <a:pt x="273" y="129"/>
                  </a:lnTo>
                  <a:lnTo>
                    <a:pt x="268" y="129"/>
                  </a:lnTo>
                  <a:lnTo>
                    <a:pt x="263" y="129"/>
                  </a:lnTo>
                  <a:lnTo>
                    <a:pt x="258" y="129"/>
                  </a:lnTo>
                  <a:lnTo>
                    <a:pt x="253" y="129"/>
                  </a:lnTo>
                  <a:lnTo>
                    <a:pt x="249" y="129"/>
                  </a:lnTo>
                  <a:lnTo>
                    <a:pt x="245" y="129"/>
                  </a:lnTo>
                  <a:lnTo>
                    <a:pt x="240" y="129"/>
                  </a:lnTo>
                  <a:lnTo>
                    <a:pt x="234" y="128"/>
                  </a:lnTo>
                  <a:lnTo>
                    <a:pt x="227" y="128"/>
                  </a:lnTo>
                  <a:lnTo>
                    <a:pt x="221" y="128"/>
                  </a:lnTo>
                  <a:lnTo>
                    <a:pt x="214" y="128"/>
                  </a:lnTo>
                  <a:lnTo>
                    <a:pt x="206" y="128"/>
                  </a:lnTo>
                  <a:lnTo>
                    <a:pt x="200" y="128"/>
                  </a:lnTo>
                  <a:lnTo>
                    <a:pt x="191" y="128"/>
                  </a:lnTo>
                  <a:lnTo>
                    <a:pt x="185" y="128"/>
                  </a:lnTo>
                  <a:lnTo>
                    <a:pt x="178" y="127"/>
                  </a:lnTo>
                  <a:lnTo>
                    <a:pt x="171" y="126"/>
                  </a:lnTo>
                  <a:lnTo>
                    <a:pt x="165" y="125"/>
                  </a:lnTo>
                  <a:lnTo>
                    <a:pt x="160" y="125"/>
                  </a:lnTo>
                  <a:lnTo>
                    <a:pt x="154" y="122"/>
                  </a:lnTo>
                  <a:lnTo>
                    <a:pt x="151" y="121"/>
                  </a:lnTo>
                  <a:lnTo>
                    <a:pt x="148" y="119"/>
                  </a:lnTo>
                  <a:lnTo>
                    <a:pt x="146" y="116"/>
                  </a:lnTo>
                  <a:lnTo>
                    <a:pt x="142" y="113"/>
                  </a:lnTo>
                  <a:lnTo>
                    <a:pt x="141" y="110"/>
                  </a:lnTo>
                  <a:lnTo>
                    <a:pt x="139" y="107"/>
                  </a:lnTo>
                  <a:lnTo>
                    <a:pt x="137" y="104"/>
                  </a:lnTo>
                  <a:lnTo>
                    <a:pt x="135" y="101"/>
                  </a:lnTo>
                  <a:lnTo>
                    <a:pt x="133" y="98"/>
                  </a:lnTo>
                  <a:lnTo>
                    <a:pt x="131" y="95"/>
                  </a:lnTo>
                  <a:lnTo>
                    <a:pt x="129" y="92"/>
                  </a:lnTo>
                  <a:lnTo>
                    <a:pt x="128" y="89"/>
                  </a:lnTo>
                  <a:lnTo>
                    <a:pt x="125" y="85"/>
                  </a:lnTo>
                  <a:lnTo>
                    <a:pt x="123" y="83"/>
                  </a:lnTo>
                  <a:lnTo>
                    <a:pt x="122" y="80"/>
                  </a:lnTo>
                  <a:lnTo>
                    <a:pt x="120" y="77"/>
                  </a:lnTo>
                  <a:lnTo>
                    <a:pt x="117" y="73"/>
                  </a:lnTo>
                  <a:lnTo>
                    <a:pt x="115" y="69"/>
                  </a:lnTo>
                  <a:lnTo>
                    <a:pt x="114" y="67"/>
                  </a:lnTo>
                  <a:lnTo>
                    <a:pt x="108" y="59"/>
                  </a:lnTo>
                  <a:lnTo>
                    <a:pt x="103" y="53"/>
                  </a:lnTo>
                  <a:lnTo>
                    <a:pt x="97" y="46"/>
                  </a:lnTo>
                  <a:lnTo>
                    <a:pt x="91" y="41"/>
                  </a:lnTo>
                  <a:lnTo>
                    <a:pt x="85" y="35"/>
                  </a:lnTo>
                  <a:lnTo>
                    <a:pt x="79" y="30"/>
                  </a:lnTo>
                  <a:lnTo>
                    <a:pt x="73" y="25"/>
                  </a:lnTo>
                  <a:lnTo>
                    <a:pt x="66" y="22"/>
                  </a:lnTo>
                  <a:lnTo>
                    <a:pt x="59" y="17"/>
                  </a:lnTo>
                  <a:lnTo>
                    <a:pt x="51" y="13"/>
                  </a:lnTo>
                  <a:lnTo>
                    <a:pt x="44" y="11"/>
                  </a:lnTo>
                  <a:lnTo>
                    <a:pt x="37" y="8"/>
                  </a:lnTo>
                  <a:lnTo>
                    <a:pt x="29" y="7"/>
                  </a:lnTo>
                  <a:lnTo>
                    <a:pt x="21" y="6"/>
                  </a:lnTo>
                  <a:lnTo>
                    <a:pt x="13" y="6"/>
                  </a:lnTo>
                  <a:lnTo>
                    <a:pt x="6" y="6"/>
                  </a:lnTo>
                  <a:lnTo>
                    <a:pt x="2" y="4"/>
                  </a:lnTo>
                  <a:lnTo>
                    <a:pt x="0" y="1"/>
                  </a:lnTo>
                  <a:lnTo>
                    <a:pt x="6" y="0"/>
                  </a:lnTo>
                  <a:lnTo>
                    <a:pt x="12" y="0"/>
                  </a:lnTo>
                  <a:lnTo>
                    <a:pt x="14" y="0"/>
                  </a:lnTo>
                  <a:lnTo>
                    <a:pt x="18" y="0"/>
                  </a:lnTo>
                  <a:lnTo>
                    <a:pt x="21" y="0"/>
                  </a:lnTo>
                  <a:lnTo>
                    <a:pt x="24" y="0"/>
                  </a:lnTo>
                  <a:lnTo>
                    <a:pt x="27" y="0"/>
                  </a:lnTo>
                  <a:lnTo>
                    <a:pt x="30" y="1"/>
                  </a:lnTo>
                  <a:lnTo>
                    <a:pt x="33" y="2"/>
                  </a:lnTo>
                  <a:lnTo>
                    <a:pt x="36" y="4"/>
                  </a:lnTo>
                  <a:lnTo>
                    <a:pt x="38" y="4"/>
                  </a:lnTo>
                  <a:lnTo>
                    <a:pt x="42" y="5"/>
                  </a:lnTo>
                  <a:lnTo>
                    <a:pt x="44" y="5"/>
                  </a:lnTo>
                  <a:lnTo>
                    <a:pt x="48" y="6"/>
                  </a:lnTo>
                  <a:lnTo>
                    <a:pt x="54" y="7"/>
                  </a:lnTo>
                  <a:lnTo>
                    <a:pt x="59" y="8"/>
                  </a:lnTo>
                  <a:lnTo>
                    <a:pt x="64" y="11"/>
                  </a:lnTo>
                  <a:lnTo>
                    <a:pt x="70" y="14"/>
                  </a:lnTo>
                  <a:lnTo>
                    <a:pt x="75" y="18"/>
                  </a:lnTo>
                  <a:lnTo>
                    <a:pt x="80" y="22"/>
                  </a:lnTo>
                  <a:lnTo>
                    <a:pt x="86" y="26"/>
                  </a:lnTo>
                  <a:lnTo>
                    <a:pt x="91" y="31"/>
                  </a:lnTo>
                  <a:lnTo>
                    <a:pt x="96" y="35"/>
                  </a:lnTo>
                  <a:lnTo>
                    <a:pt x="100" y="40"/>
                  </a:lnTo>
                  <a:lnTo>
                    <a:pt x="104" y="46"/>
                  </a:lnTo>
                  <a:lnTo>
                    <a:pt x="109" y="50"/>
                  </a:lnTo>
                  <a:lnTo>
                    <a:pt x="112" y="55"/>
                  </a:lnTo>
                  <a:lnTo>
                    <a:pt x="116" y="61"/>
                  </a:lnTo>
                  <a:lnTo>
                    <a:pt x="120" y="66"/>
                  </a:lnTo>
                  <a:lnTo>
                    <a:pt x="124" y="71"/>
                  </a:lnTo>
                  <a:lnTo>
                    <a:pt x="127" y="74"/>
                  </a:lnTo>
                  <a:lnTo>
                    <a:pt x="128" y="78"/>
                  </a:lnTo>
                  <a:lnTo>
                    <a:pt x="130" y="81"/>
                  </a:lnTo>
                  <a:lnTo>
                    <a:pt x="133" y="86"/>
                  </a:lnTo>
                  <a:lnTo>
                    <a:pt x="135" y="90"/>
                  </a:lnTo>
                  <a:lnTo>
                    <a:pt x="137" y="93"/>
                  </a:lnTo>
                  <a:lnTo>
                    <a:pt x="140" y="97"/>
                  </a:lnTo>
                  <a:lnTo>
                    <a:pt x="142" y="102"/>
                  </a:lnTo>
                  <a:lnTo>
                    <a:pt x="145" y="105"/>
                  </a:lnTo>
                  <a:lnTo>
                    <a:pt x="147" y="108"/>
                  </a:lnTo>
                  <a:lnTo>
                    <a:pt x="149" y="111"/>
                  </a:lnTo>
                  <a:lnTo>
                    <a:pt x="153" y="114"/>
                  </a:lnTo>
                  <a:lnTo>
                    <a:pt x="157" y="116"/>
                  </a:lnTo>
                  <a:lnTo>
                    <a:pt x="161" y="117"/>
                  </a:lnTo>
                  <a:lnTo>
                    <a:pt x="165" y="119"/>
                  </a:lnTo>
                  <a:lnTo>
                    <a:pt x="171" y="121"/>
                  </a:lnTo>
                  <a:lnTo>
                    <a:pt x="179" y="121"/>
                  </a:lnTo>
                  <a:lnTo>
                    <a:pt x="188" y="121"/>
                  </a:lnTo>
                  <a:lnTo>
                    <a:pt x="197" y="121"/>
                  </a:lnTo>
                  <a:lnTo>
                    <a:pt x="207" y="122"/>
                  </a:lnTo>
                  <a:lnTo>
                    <a:pt x="216" y="122"/>
                  </a:lnTo>
                  <a:lnTo>
                    <a:pt x="226" y="123"/>
                  </a:lnTo>
                  <a:lnTo>
                    <a:pt x="236" y="123"/>
                  </a:lnTo>
                  <a:lnTo>
                    <a:pt x="245" y="123"/>
                  </a:lnTo>
                  <a:lnTo>
                    <a:pt x="253" y="123"/>
                  </a:lnTo>
                  <a:lnTo>
                    <a:pt x="263" y="123"/>
                  </a:lnTo>
                  <a:lnTo>
                    <a:pt x="271" y="122"/>
                  </a:lnTo>
                  <a:lnTo>
                    <a:pt x="280" y="121"/>
                  </a:lnTo>
                  <a:lnTo>
                    <a:pt x="287" y="119"/>
                  </a:lnTo>
                  <a:lnTo>
                    <a:pt x="294" y="117"/>
                  </a:lnTo>
                  <a:lnTo>
                    <a:pt x="300" y="114"/>
                  </a:lnTo>
                  <a:lnTo>
                    <a:pt x="306" y="111"/>
                  </a:lnTo>
                  <a:lnTo>
                    <a:pt x="309" y="113"/>
                  </a:lnTo>
                  <a:lnTo>
                    <a:pt x="31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00" name="Freeform 1464"/>
            <p:cNvSpPr>
              <a:spLocks/>
            </p:cNvSpPr>
            <p:nvPr/>
          </p:nvSpPr>
          <p:spPr bwMode="auto">
            <a:xfrm>
              <a:off x="3741" y="2083"/>
              <a:ext cx="23" cy="39"/>
            </a:xfrm>
            <a:custGeom>
              <a:avLst/>
              <a:gdLst>
                <a:gd name="T0" fmla="*/ 0 w 92"/>
                <a:gd name="T1" fmla="*/ 0 h 155"/>
                <a:gd name="T2" fmla="*/ 0 w 92"/>
                <a:gd name="T3" fmla="*/ 0 h 155"/>
                <a:gd name="T4" fmla="*/ 0 w 92"/>
                <a:gd name="T5" fmla="*/ 0 h 155"/>
                <a:gd name="T6" fmla="*/ 0 w 92"/>
                <a:gd name="T7" fmla="*/ 0 h 155"/>
                <a:gd name="T8" fmla="*/ 0 w 92"/>
                <a:gd name="T9" fmla="*/ 0 h 155"/>
                <a:gd name="T10" fmla="*/ 0 w 92"/>
                <a:gd name="T11" fmla="*/ 0 h 155"/>
                <a:gd name="T12" fmla="*/ 0 w 92"/>
                <a:gd name="T13" fmla="*/ 0 h 155"/>
                <a:gd name="T14" fmla="*/ 0 w 92"/>
                <a:gd name="T15" fmla="*/ 0 h 155"/>
                <a:gd name="T16" fmla="*/ 0 w 92"/>
                <a:gd name="T17" fmla="*/ 0 h 155"/>
                <a:gd name="T18" fmla="*/ 0 w 92"/>
                <a:gd name="T19" fmla="*/ 0 h 155"/>
                <a:gd name="T20" fmla="*/ 0 w 92"/>
                <a:gd name="T21" fmla="*/ 0 h 155"/>
                <a:gd name="T22" fmla="*/ 0 w 92"/>
                <a:gd name="T23" fmla="*/ 0 h 155"/>
                <a:gd name="T24" fmla="*/ 0 w 92"/>
                <a:gd name="T25" fmla="*/ 0 h 155"/>
                <a:gd name="T26" fmla="*/ 0 w 92"/>
                <a:gd name="T27" fmla="*/ 0 h 155"/>
                <a:gd name="T28" fmla="*/ 0 w 92"/>
                <a:gd name="T29" fmla="*/ 0 h 155"/>
                <a:gd name="T30" fmla="*/ 0 w 92"/>
                <a:gd name="T31" fmla="*/ 0 h 155"/>
                <a:gd name="T32" fmla="*/ 0 w 92"/>
                <a:gd name="T33" fmla="*/ 0 h 155"/>
                <a:gd name="T34" fmla="*/ 0 w 92"/>
                <a:gd name="T35" fmla="*/ 0 h 155"/>
                <a:gd name="T36" fmla="*/ 0 w 92"/>
                <a:gd name="T37" fmla="*/ 0 h 155"/>
                <a:gd name="T38" fmla="*/ 0 w 92"/>
                <a:gd name="T39" fmla="*/ 0 h 155"/>
                <a:gd name="T40" fmla="*/ 0 w 92"/>
                <a:gd name="T41" fmla="*/ 0 h 155"/>
                <a:gd name="T42" fmla="*/ 0 w 92"/>
                <a:gd name="T43" fmla="*/ 0 h 155"/>
                <a:gd name="T44" fmla="*/ 0 w 92"/>
                <a:gd name="T45" fmla="*/ 0 h 155"/>
                <a:gd name="T46" fmla="*/ 0 w 92"/>
                <a:gd name="T47" fmla="*/ 0 h 155"/>
                <a:gd name="T48" fmla="*/ 0 w 92"/>
                <a:gd name="T49" fmla="*/ 0 h 155"/>
                <a:gd name="T50" fmla="*/ 0 w 92"/>
                <a:gd name="T51" fmla="*/ 0 h 155"/>
                <a:gd name="T52" fmla="*/ 0 w 92"/>
                <a:gd name="T53" fmla="*/ 0 h 155"/>
                <a:gd name="T54" fmla="*/ 0 w 92"/>
                <a:gd name="T55" fmla="*/ 0 h 155"/>
                <a:gd name="T56" fmla="*/ 0 w 92"/>
                <a:gd name="T57" fmla="*/ 0 h 155"/>
                <a:gd name="T58" fmla="*/ 0 w 92"/>
                <a:gd name="T59" fmla="*/ 0 h 155"/>
                <a:gd name="T60" fmla="*/ 0 w 92"/>
                <a:gd name="T61" fmla="*/ 0 h 155"/>
                <a:gd name="T62" fmla="*/ 0 w 92"/>
                <a:gd name="T63" fmla="*/ 0 h 155"/>
                <a:gd name="T64" fmla="*/ 0 w 92"/>
                <a:gd name="T65" fmla="*/ 0 h 155"/>
                <a:gd name="T66" fmla="*/ 0 w 92"/>
                <a:gd name="T67" fmla="*/ 0 h 155"/>
                <a:gd name="T68" fmla="*/ 0 w 92"/>
                <a:gd name="T69" fmla="*/ 0 h 155"/>
                <a:gd name="T70" fmla="*/ 0 w 92"/>
                <a:gd name="T71" fmla="*/ 0 h 155"/>
                <a:gd name="T72" fmla="*/ 0 w 92"/>
                <a:gd name="T73" fmla="*/ 0 h 155"/>
                <a:gd name="T74" fmla="*/ 0 w 92"/>
                <a:gd name="T75" fmla="*/ 0 h 155"/>
                <a:gd name="T76" fmla="*/ 0 w 92"/>
                <a:gd name="T77" fmla="*/ 0 h 155"/>
                <a:gd name="T78" fmla="*/ 0 w 92"/>
                <a:gd name="T79" fmla="*/ 0 h 155"/>
                <a:gd name="T80" fmla="*/ 0 w 92"/>
                <a:gd name="T81" fmla="*/ 0 h 155"/>
                <a:gd name="T82" fmla="*/ 0 w 92"/>
                <a:gd name="T83" fmla="*/ 0 h 155"/>
                <a:gd name="T84" fmla="*/ 0 w 92"/>
                <a:gd name="T85" fmla="*/ 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 h="155">
                  <a:moveTo>
                    <a:pt x="92" y="6"/>
                  </a:moveTo>
                  <a:lnTo>
                    <a:pt x="87" y="6"/>
                  </a:lnTo>
                  <a:lnTo>
                    <a:pt x="84" y="7"/>
                  </a:lnTo>
                  <a:lnTo>
                    <a:pt x="79" y="10"/>
                  </a:lnTo>
                  <a:lnTo>
                    <a:pt x="76" y="11"/>
                  </a:lnTo>
                  <a:lnTo>
                    <a:pt x="71" y="12"/>
                  </a:lnTo>
                  <a:lnTo>
                    <a:pt x="67" y="14"/>
                  </a:lnTo>
                  <a:lnTo>
                    <a:pt x="64" y="17"/>
                  </a:lnTo>
                  <a:lnTo>
                    <a:pt x="60" y="20"/>
                  </a:lnTo>
                  <a:lnTo>
                    <a:pt x="56" y="22"/>
                  </a:lnTo>
                  <a:lnTo>
                    <a:pt x="53" y="25"/>
                  </a:lnTo>
                  <a:lnTo>
                    <a:pt x="49" y="29"/>
                  </a:lnTo>
                  <a:lnTo>
                    <a:pt x="47" y="32"/>
                  </a:lnTo>
                  <a:lnTo>
                    <a:pt x="43" y="36"/>
                  </a:lnTo>
                  <a:lnTo>
                    <a:pt x="42" y="40"/>
                  </a:lnTo>
                  <a:lnTo>
                    <a:pt x="40" y="43"/>
                  </a:lnTo>
                  <a:lnTo>
                    <a:pt x="37" y="48"/>
                  </a:lnTo>
                  <a:lnTo>
                    <a:pt x="35" y="53"/>
                  </a:lnTo>
                  <a:lnTo>
                    <a:pt x="32" y="59"/>
                  </a:lnTo>
                  <a:lnTo>
                    <a:pt x="31" y="63"/>
                  </a:lnTo>
                  <a:lnTo>
                    <a:pt x="30" y="71"/>
                  </a:lnTo>
                  <a:lnTo>
                    <a:pt x="29" y="75"/>
                  </a:lnTo>
                  <a:lnTo>
                    <a:pt x="29" y="81"/>
                  </a:lnTo>
                  <a:lnTo>
                    <a:pt x="29" y="87"/>
                  </a:lnTo>
                  <a:lnTo>
                    <a:pt x="29" y="95"/>
                  </a:lnTo>
                  <a:lnTo>
                    <a:pt x="28" y="99"/>
                  </a:lnTo>
                  <a:lnTo>
                    <a:pt x="28" y="105"/>
                  </a:lnTo>
                  <a:lnTo>
                    <a:pt x="26" y="111"/>
                  </a:lnTo>
                  <a:lnTo>
                    <a:pt x="26" y="117"/>
                  </a:lnTo>
                  <a:lnTo>
                    <a:pt x="26" y="123"/>
                  </a:lnTo>
                  <a:lnTo>
                    <a:pt x="25" y="128"/>
                  </a:lnTo>
                  <a:lnTo>
                    <a:pt x="24" y="134"/>
                  </a:lnTo>
                  <a:lnTo>
                    <a:pt x="23" y="140"/>
                  </a:lnTo>
                  <a:lnTo>
                    <a:pt x="20" y="144"/>
                  </a:lnTo>
                  <a:lnTo>
                    <a:pt x="17" y="147"/>
                  </a:lnTo>
                  <a:lnTo>
                    <a:pt x="11" y="151"/>
                  </a:lnTo>
                  <a:lnTo>
                    <a:pt x="6" y="155"/>
                  </a:lnTo>
                  <a:lnTo>
                    <a:pt x="4" y="153"/>
                  </a:lnTo>
                  <a:lnTo>
                    <a:pt x="0" y="150"/>
                  </a:lnTo>
                  <a:lnTo>
                    <a:pt x="4" y="149"/>
                  </a:lnTo>
                  <a:lnTo>
                    <a:pt x="9" y="146"/>
                  </a:lnTo>
                  <a:lnTo>
                    <a:pt x="11" y="144"/>
                  </a:lnTo>
                  <a:lnTo>
                    <a:pt x="16" y="139"/>
                  </a:lnTo>
                  <a:lnTo>
                    <a:pt x="17" y="134"/>
                  </a:lnTo>
                  <a:lnTo>
                    <a:pt x="19" y="129"/>
                  </a:lnTo>
                  <a:lnTo>
                    <a:pt x="20" y="123"/>
                  </a:lnTo>
                  <a:lnTo>
                    <a:pt x="22" y="119"/>
                  </a:lnTo>
                  <a:lnTo>
                    <a:pt x="22" y="115"/>
                  </a:lnTo>
                  <a:lnTo>
                    <a:pt x="22" y="111"/>
                  </a:lnTo>
                  <a:lnTo>
                    <a:pt x="22" y="109"/>
                  </a:lnTo>
                  <a:lnTo>
                    <a:pt x="22" y="107"/>
                  </a:lnTo>
                  <a:lnTo>
                    <a:pt x="23" y="102"/>
                  </a:lnTo>
                  <a:lnTo>
                    <a:pt x="23" y="97"/>
                  </a:lnTo>
                  <a:lnTo>
                    <a:pt x="23" y="92"/>
                  </a:lnTo>
                  <a:lnTo>
                    <a:pt x="24" y="87"/>
                  </a:lnTo>
                  <a:lnTo>
                    <a:pt x="24" y="85"/>
                  </a:lnTo>
                  <a:lnTo>
                    <a:pt x="24" y="81"/>
                  </a:lnTo>
                  <a:lnTo>
                    <a:pt x="24" y="79"/>
                  </a:lnTo>
                  <a:lnTo>
                    <a:pt x="25" y="75"/>
                  </a:lnTo>
                  <a:lnTo>
                    <a:pt x="25" y="74"/>
                  </a:lnTo>
                  <a:lnTo>
                    <a:pt x="25" y="72"/>
                  </a:lnTo>
                  <a:lnTo>
                    <a:pt x="25" y="69"/>
                  </a:lnTo>
                  <a:lnTo>
                    <a:pt x="25" y="67"/>
                  </a:lnTo>
                  <a:lnTo>
                    <a:pt x="25" y="63"/>
                  </a:lnTo>
                  <a:lnTo>
                    <a:pt x="26" y="60"/>
                  </a:lnTo>
                  <a:lnTo>
                    <a:pt x="28" y="55"/>
                  </a:lnTo>
                  <a:lnTo>
                    <a:pt x="29" y="50"/>
                  </a:lnTo>
                  <a:lnTo>
                    <a:pt x="30" y="48"/>
                  </a:lnTo>
                  <a:lnTo>
                    <a:pt x="32" y="44"/>
                  </a:lnTo>
                  <a:lnTo>
                    <a:pt x="34" y="41"/>
                  </a:lnTo>
                  <a:lnTo>
                    <a:pt x="36" y="37"/>
                  </a:lnTo>
                  <a:lnTo>
                    <a:pt x="38" y="32"/>
                  </a:lnTo>
                  <a:lnTo>
                    <a:pt x="42" y="29"/>
                  </a:lnTo>
                  <a:lnTo>
                    <a:pt x="46" y="24"/>
                  </a:lnTo>
                  <a:lnTo>
                    <a:pt x="49" y="22"/>
                  </a:lnTo>
                  <a:lnTo>
                    <a:pt x="54" y="17"/>
                  </a:lnTo>
                  <a:lnTo>
                    <a:pt x="58" y="13"/>
                  </a:lnTo>
                  <a:lnTo>
                    <a:pt x="62" y="10"/>
                  </a:lnTo>
                  <a:lnTo>
                    <a:pt x="68" y="7"/>
                  </a:lnTo>
                  <a:lnTo>
                    <a:pt x="73" y="5"/>
                  </a:lnTo>
                  <a:lnTo>
                    <a:pt x="78" y="2"/>
                  </a:lnTo>
                  <a:lnTo>
                    <a:pt x="84" y="1"/>
                  </a:lnTo>
                  <a:lnTo>
                    <a:pt x="90" y="0"/>
                  </a:lnTo>
                  <a:lnTo>
                    <a:pt x="90" y="4"/>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01" name="Freeform 1465"/>
            <p:cNvSpPr>
              <a:spLocks/>
            </p:cNvSpPr>
            <p:nvPr/>
          </p:nvSpPr>
          <p:spPr bwMode="auto">
            <a:xfrm>
              <a:off x="3631" y="1993"/>
              <a:ext cx="30" cy="77"/>
            </a:xfrm>
            <a:custGeom>
              <a:avLst/>
              <a:gdLst>
                <a:gd name="T0" fmla="*/ 0 w 123"/>
                <a:gd name="T1" fmla="*/ 0 h 310"/>
                <a:gd name="T2" fmla="*/ 0 w 123"/>
                <a:gd name="T3" fmla="*/ 0 h 310"/>
                <a:gd name="T4" fmla="*/ 0 w 123"/>
                <a:gd name="T5" fmla="*/ 0 h 310"/>
                <a:gd name="T6" fmla="*/ 0 w 123"/>
                <a:gd name="T7" fmla="*/ 0 h 310"/>
                <a:gd name="T8" fmla="*/ 0 w 123"/>
                <a:gd name="T9" fmla="*/ 0 h 310"/>
                <a:gd name="T10" fmla="*/ 0 w 123"/>
                <a:gd name="T11" fmla="*/ 0 h 310"/>
                <a:gd name="T12" fmla="*/ 0 w 123"/>
                <a:gd name="T13" fmla="*/ 0 h 310"/>
                <a:gd name="T14" fmla="*/ 0 w 123"/>
                <a:gd name="T15" fmla="*/ 0 h 310"/>
                <a:gd name="T16" fmla="*/ 0 w 123"/>
                <a:gd name="T17" fmla="*/ 0 h 310"/>
                <a:gd name="T18" fmla="*/ 0 w 123"/>
                <a:gd name="T19" fmla="*/ 0 h 310"/>
                <a:gd name="T20" fmla="*/ 0 w 123"/>
                <a:gd name="T21" fmla="*/ 0 h 310"/>
                <a:gd name="T22" fmla="*/ 0 w 123"/>
                <a:gd name="T23" fmla="*/ 0 h 310"/>
                <a:gd name="T24" fmla="*/ 0 w 123"/>
                <a:gd name="T25" fmla="*/ 0 h 310"/>
                <a:gd name="T26" fmla="*/ 0 w 123"/>
                <a:gd name="T27" fmla="*/ 0 h 310"/>
                <a:gd name="T28" fmla="*/ 0 w 123"/>
                <a:gd name="T29" fmla="*/ 0 h 310"/>
                <a:gd name="T30" fmla="*/ 0 w 123"/>
                <a:gd name="T31" fmla="*/ 0 h 310"/>
                <a:gd name="T32" fmla="*/ 0 w 123"/>
                <a:gd name="T33" fmla="*/ 0 h 310"/>
                <a:gd name="T34" fmla="*/ 0 w 123"/>
                <a:gd name="T35" fmla="*/ 0 h 310"/>
                <a:gd name="T36" fmla="*/ 0 w 123"/>
                <a:gd name="T37" fmla="*/ 0 h 310"/>
                <a:gd name="T38" fmla="*/ 0 w 123"/>
                <a:gd name="T39" fmla="*/ 0 h 310"/>
                <a:gd name="T40" fmla="*/ 0 w 123"/>
                <a:gd name="T41" fmla="*/ 0 h 310"/>
                <a:gd name="T42" fmla="*/ 0 w 123"/>
                <a:gd name="T43" fmla="*/ 0 h 310"/>
                <a:gd name="T44" fmla="*/ 0 w 123"/>
                <a:gd name="T45" fmla="*/ 0 h 310"/>
                <a:gd name="T46" fmla="*/ 0 w 123"/>
                <a:gd name="T47" fmla="*/ 0 h 310"/>
                <a:gd name="T48" fmla="*/ 0 w 123"/>
                <a:gd name="T49" fmla="*/ 0 h 310"/>
                <a:gd name="T50" fmla="*/ 0 w 123"/>
                <a:gd name="T51" fmla="*/ 0 h 310"/>
                <a:gd name="T52" fmla="*/ 0 w 123"/>
                <a:gd name="T53" fmla="*/ 0 h 310"/>
                <a:gd name="T54" fmla="*/ 0 w 123"/>
                <a:gd name="T55" fmla="*/ 0 h 310"/>
                <a:gd name="T56" fmla="*/ 0 w 123"/>
                <a:gd name="T57" fmla="*/ 0 h 310"/>
                <a:gd name="T58" fmla="*/ 0 w 123"/>
                <a:gd name="T59" fmla="*/ 0 h 310"/>
                <a:gd name="T60" fmla="*/ 0 w 123"/>
                <a:gd name="T61" fmla="*/ 0 h 310"/>
                <a:gd name="T62" fmla="*/ 0 w 123"/>
                <a:gd name="T63" fmla="*/ 0 h 310"/>
                <a:gd name="T64" fmla="*/ 0 w 123"/>
                <a:gd name="T65" fmla="*/ 0 h 310"/>
                <a:gd name="T66" fmla="*/ 0 w 123"/>
                <a:gd name="T67" fmla="*/ 0 h 310"/>
                <a:gd name="T68" fmla="*/ 0 w 123"/>
                <a:gd name="T69" fmla="*/ 0 h 310"/>
                <a:gd name="T70" fmla="*/ 0 w 123"/>
                <a:gd name="T71" fmla="*/ 0 h 310"/>
                <a:gd name="T72" fmla="*/ 0 w 123"/>
                <a:gd name="T73" fmla="*/ 0 h 310"/>
                <a:gd name="T74" fmla="*/ 0 w 123"/>
                <a:gd name="T75" fmla="*/ 0 h 310"/>
                <a:gd name="T76" fmla="*/ 0 w 123"/>
                <a:gd name="T77" fmla="*/ 0 h 310"/>
                <a:gd name="T78" fmla="*/ 0 w 123"/>
                <a:gd name="T79" fmla="*/ 0 h 310"/>
                <a:gd name="T80" fmla="*/ 0 w 123"/>
                <a:gd name="T81" fmla="*/ 0 h 310"/>
                <a:gd name="T82" fmla="*/ 0 w 123"/>
                <a:gd name="T83" fmla="*/ 0 h 310"/>
                <a:gd name="T84" fmla="*/ 0 w 123"/>
                <a:gd name="T85" fmla="*/ 0 h 310"/>
                <a:gd name="T86" fmla="*/ 0 w 123"/>
                <a:gd name="T87" fmla="*/ 0 h 310"/>
                <a:gd name="T88" fmla="*/ 0 w 123"/>
                <a:gd name="T89" fmla="*/ 0 h 310"/>
                <a:gd name="T90" fmla="*/ 0 w 123"/>
                <a:gd name="T91" fmla="*/ 0 h 310"/>
                <a:gd name="T92" fmla="*/ 0 w 123"/>
                <a:gd name="T93" fmla="*/ 0 h 310"/>
                <a:gd name="T94" fmla="*/ 0 w 123"/>
                <a:gd name="T95" fmla="*/ 0 h 310"/>
                <a:gd name="T96" fmla="*/ 0 w 123"/>
                <a:gd name="T97" fmla="*/ 0 h 310"/>
                <a:gd name="T98" fmla="*/ 0 w 123"/>
                <a:gd name="T99" fmla="*/ 0 h 310"/>
                <a:gd name="T100" fmla="*/ 0 w 123"/>
                <a:gd name="T101" fmla="*/ 0 h 310"/>
                <a:gd name="T102" fmla="*/ 0 w 123"/>
                <a:gd name="T103" fmla="*/ 0 h 310"/>
                <a:gd name="T104" fmla="*/ 0 w 123"/>
                <a:gd name="T105" fmla="*/ 0 h 310"/>
                <a:gd name="T106" fmla="*/ 0 w 123"/>
                <a:gd name="T107" fmla="*/ 0 h 310"/>
                <a:gd name="T108" fmla="*/ 0 w 123"/>
                <a:gd name="T109" fmla="*/ 0 h 310"/>
                <a:gd name="T110" fmla="*/ 0 w 123"/>
                <a:gd name="T111" fmla="*/ 0 h 310"/>
                <a:gd name="T112" fmla="*/ 0 w 123"/>
                <a:gd name="T113" fmla="*/ 0 h 310"/>
                <a:gd name="T114" fmla="*/ 0 w 123"/>
                <a:gd name="T115" fmla="*/ 0 h 310"/>
                <a:gd name="T116" fmla="*/ 0 w 123"/>
                <a:gd name="T117" fmla="*/ 0 h 310"/>
                <a:gd name="T118" fmla="*/ 0 w 123"/>
                <a:gd name="T119" fmla="*/ 0 h 310"/>
                <a:gd name="T120" fmla="*/ 0 w 123"/>
                <a:gd name="T121" fmla="*/ 0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3" h="310">
                  <a:moveTo>
                    <a:pt x="123" y="243"/>
                  </a:moveTo>
                  <a:lnTo>
                    <a:pt x="122" y="249"/>
                  </a:lnTo>
                  <a:lnTo>
                    <a:pt x="122" y="255"/>
                  </a:lnTo>
                  <a:lnTo>
                    <a:pt x="120" y="260"/>
                  </a:lnTo>
                  <a:lnTo>
                    <a:pt x="119" y="266"/>
                  </a:lnTo>
                  <a:lnTo>
                    <a:pt x="116" y="271"/>
                  </a:lnTo>
                  <a:lnTo>
                    <a:pt x="113" y="277"/>
                  </a:lnTo>
                  <a:lnTo>
                    <a:pt x="110" y="282"/>
                  </a:lnTo>
                  <a:lnTo>
                    <a:pt x="106" y="287"/>
                  </a:lnTo>
                  <a:lnTo>
                    <a:pt x="102" y="290"/>
                  </a:lnTo>
                  <a:lnTo>
                    <a:pt x="98" y="295"/>
                  </a:lnTo>
                  <a:lnTo>
                    <a:pt x="93" y="299"/>
                  </a:lnTo>
                  <a:lnTo>
                    <a:pt x="88" y="302"/>
                  </a:lnTo>
                  <a:lnTo>
                    <a:pt x="83" y="305"/>
                  </a:lnTo>
                  <a:lnTo>
                    <a:pt x="77" y="307"/>
                  </a:lnTo>
                  <a:lnTo>
                    <a:pt x="73" y="309"/>
                  </a:lnTo>
                  <a:lnTo>
                    <a:pt x="67" y="310"/>
                  </a:lnTo>
                  <a:lnTo>
                    <a:pt x="61" y="310"/>
                  </a:lnTo>
                  <a:lnTo>
                    <a:pt x="56" y="310"/>
                  </a:lnTo>
                  <a:lnTo>
                    <a:pt x="51" y="309"/>
                  </a:lnTo>
                  <a:lnTo>
                    <a:pt x="47" y="307"/>
                  </a:lnTo>
                  <a:lnTo>
                    <a:pt x="43" y="303"/>
                  </a:lnTo>
                  <a:lnTo>
                    <a:pt x="40" y="301"/>
                  </a:lnTo>
                  <a:lnTo>
                    <a:pt x="37" y="296"/>
                  </a:lnTo>
                  <a:lnTo>
                    <a:pt x="34" y="293"/>
                  </a:lnTo>
                  <a:lnTo>
                    <a:pt x="32" y="288"/>
                  </a:lnTo>
                  <a:lnTo>
                    <a:pt x="29" y="282"/>
                  </a:lnTo>
                  <a:lnTo>
                    <a:pt x="28" y="277"/>
                  </a:lnTo>
                  <a:lnTo>
                    <a:pt x="27" y="271"/>
                  </a:lnTo>
                  <a:lnTo>
                    <a:pt x="25" y="266"/>
                  </a:lnTo>
                  <a:lnTo>
                    <a:pt x="23" y="260"/>
                  </a:lnTo>
                  <a:lnTo>
                    <a:pt x="22" y="255"/>
                  </a:lnTo>
                  <a:lnTo>
                    <a:pt x="21" y="252"/>
                  </a:lnTo>
                  <a:lnTo>
                    <a:pt x="20" y="245"/>
                  </a:lnTo>
                  <a:lnTo>
                    <a:pt x="18" y="239"/>
                  </a:lnTo>
                  <a:lnTo>
                    <a:pt x="16" y="231"/>
                  </a:lnTo>
                  <a:lnTo>
                    <a:pt x="15" y="225"/>
                  </a:lnTo>
                  <a:lnTo>
                    <a:pt x="13" y="218"/>
                  </a:lnTo>
                  <a:lnTo>
                    <a:pt x="12" y="211"/>
                  </a:lnTo>
                  <a:lnTo>
                    <a:pt x="10" y="205"/>
                  </a:lnTo>
                  <a:lnTo>
                    <a:pt x="9" y="198"/>
                  </a:lnTo>
                  <a:lnTo>
                    <a:pt x="8" y="192"/>
                  </a:lnTo>
                  <a:lnTo>
                    <a:pt x="6" y="185"/>
                  </a:lnTo>
                  <a:lnTo>
                    <a:pt x="6" y="178"/>
                  </a:lnTo>
                  <a:lnTo>
                    <a:pt x="4" y="172"/>
                  </a:lnTo>
                  <a:lnTo>
                    <a:pt x="3" y="164"/>
                  </a:lnTo>
                  <a:lnTo>
                    <a:pt x="2" y="158"/>
                  </a:lnTo>
                  <a:lnTo>
                    <a:pt x="1" y="152"/>
                  </a:lnTo>
                  <a:lnTo>
                    <a:pt x="1" y="145"/>
                  </a:lnTo>
                  <a:lnTo>
                    <a:pt x="0" y="139"/>
                  </a:lnTo>
                  <a:lnTo>
                    <a:pt x="0" y="132"/>
                  </a:lnTo>
                  <a:lnTo>
                    <a:pt x="0" y="127"/>
                  </a:lnTo>
                  <a:lnTo>
                    <a:pt x="0" y="121"/>
                  </a:lnTo>
                  <a:lnTo>
                    <a:pt x="0" y="114"/>
                  </a:lnTo>
                  <a:lnTo>
                    <a:pt x="0" y="108"/>
                  </a:lnTo>
                  <a:lnTo>
                    <a:pt x="1" y="102"/>
                  </a:lnTo>
                  <a:lnTo>
                    <a:pt x="2" y="97"/>
                  </a:lnTo>
                  <a:lnTo>
                    <a:pt x="3" y="91"/>
                  </a:lnTo>
                  <a:lnTo>
                    <a:pt x="6" y="85"/>
                  </a:lnTo>
                  <a:lnTo>
                    <a:pt x="8" y="79"/>
                  </a:lnTo>
                  <a:lnTo>
                    <a:pt x="10" y="75"/>
                  </a:lnTo>
                  <a:lnTo>
                    <a:pt x="14" y="70"/>
                  </a:lnTo>
                  <a:lnTo>
                    <a:pt x="19" y="65"/>
                  </a:lnTo>
                  <a:lnTo>
                    <a:pt x="22" y="60"/>
                  </a:lnTo>
                  <a:lnTo>
                    <a:pt x="28" y="55"/>
                  </a:lnTo>
                  <a:lnTo>
                    <a:pt x="32" y="52"/>
                  </a:lnTo>
                  <a:lnTo>
                    <a:pt x="34" y="48"/>
                  </a:lnTo>
                  <a:lnTo>
                    <a:pt x="38" y="46"/>
                  </a:lnTo>
                  <a:lnTo>
                    <a:pt x="41" y="42"/>
                  </a:lnTo>
                  <a:lnTo>
                    <a:pt x="44" y="39"/>
                  </a:lnTo>
                  <a:lnTo>
                    <a:pt x="47" y="35"/>
                  </a:lnTo>
                  <a:lnTo>
                    <a:pt x="50" y="31"/>
                  </a:lnTo>
                  <a:lnTo>
                    <a:pt x="53" y="29"/>
                  </a:lnTo>
                  <a:lnTo>
                    <a:pt x="56" y="25"/>
                  </a:lnTo>
                  <a:lnTo>
                    <a:pt x="58" y="22"/>
                  </a:lnTo>
                  <a:lnTo>
                    <a:pt x="62" y="18"/>
                  </a:lnTo>
                  <a:lnTo>
                    <a:pt x="64" y="16"/>
                  </a:lnTo>
                  <a:lnTo>
                    <a:pt x="68" y="12"/>
                  </a:lnTo>
                  <a:lnTo>
                    <a:pt x="71" y="9"/>
                  </a:lnTo>
                  <a:lnTo>
                    <a:pt x="74" y="6"/>
                  </a:lnTo>
                  <a:lnTo>
                    <a:pt x="77" y="4"/>
                  </a:lnTo>
                  <a:lnTo>
                    <a:pt x="80" y="7"/>
                  </a:lnTo>
                  <a:lnTo>
                    <a:pt x="76" y="12"/>
                  </a:lnTo>
                  <a:lnTo>
                    <a:pt x="73" y="16"/>
                  </a:lnTo>
                  <a:lnTo>
                    <a:pt x="69" y="19"/>
                  </a:lnTo>
                  <a:lnTo>
                    <a:pt x="65" y="23"/>
                  </a:lnTo>
                  <a:lnTo>
                    <a:pt x="63" y="27"/>
                  </a:lnTo>
                  <a:lnTo>
                    <a:pt x="58" y="30"/>
                  </a:lnTo>
                  <a:lnTo>
                    <a:pt x="55" y="34"/>
                  </a:lnTo>
                  <a:lnTo>
                    <a:pt x="51" y="37"/>
                  </a:lnTo>
                  <a:lnTo>
                    <a:pt x="49" y="42"/>
                  </a:lnTo>
                  <a:lnTo>
                    <a:pt x="45" y="45"/>
                  </a:lnTo>
                  <a:lnTo>
                    <a:pt x="43" y="48"/>
                  </a:lnTo>
                  <a:lnTo>
                    <a:pt x="39" y="53"/>
                  </a:lnTo>
                  <a:lnTo>
                    <a:pt x="35" y="57"/>
                  </a:lnTo>
                  <a:lnTo>
                    <a:pt x="32" y="59"/>
                  </a:lnTo>
                  <a:lnTo>
                    <a:pt x="29" y="64"/>
                  </a:lnTo>
                  <a:lnTo>
                    <a:pt x="26" y="67"/>
                  </a:lnTo>
                  <a:lnTo>
                    <a:pt x="23" y="72"/>
                  </a:lnTo>
                  <a:lnTo>
                    <a:pt x="20" y="75"/>
                  </a:lnTo>
                  <a:lnTo>
                    <a:pt x="16" y="79"/>
                  </a:lnTo>
                  <a:lnTo>
                    <a:pt x="14" y="84"/>
                  </a:lnTo>
                  <a:lnTo>
                    <a:pt x="13" y="89"/>
                  </a:lnTo>
                  <a:lnTo>
                    <a:pt x="10" y="92"/>
                  </a:lnTo>
                  <a:lnTo>
                    <a:pt x="9" y="97"/>
                  </a:lnTo>
                  <a:lnTo>
                    <a:pt x="8" y="102"/>
                  </a:lnTo>
                  <a:lnTo>
                    <a:pt x="8" y="108"/>
                  </a:lnTo>
                  <a:lnTo>
                    <a:pt x="7" y="115"/>
                  </a:lnTo>
                  <a:lnTo>
                    <a:pt x="7" y="124"/>
                  </a:lnTo>
                  <a:lnTo>
                    <a:pt x="7" y="131"/>
                  </a:lnTo>
                  <a:lnTo>
                    <a:pt x="7" y="138"/>
                  </a:lnTo>
                  <a:lnTo>
                    <a:pt x="7" y="145"/>
                  </a:lnTo>
                  <a:lnTo>
                    <a:pt x="8" y="154"/>
                  </a:lnTo>
                  <a:lnTo>
                    <a:pt x="9" y="161"/>
                  </a:lnTo>
                  <a:lnTo>
                    <a:pt x="10" y="169"/>
                  </a:lnTo>
                  <a:lnTo>
                    <a:pt x="12" y="175"/>
                  </a:lnTo>
                  <a:lnTo>
                    <a:pt x="13" y="184"/>
                  </a:lnTo>
                  <a:lnTo>
                    <a:pt x="14" y="191"/>
                  </a:lnTo>
                  <a:lnTo>
                    <a:pt x="16" y="198"/>
                  </a:lnTo>
                  <a:lnTo>
                    <a:pt x="18" y="205"/>
                  </a:lnTo>
                  <a:lnTo>
                    <a:pt x="19" y="212"/>
                  </a:lnTo>
                  <a:lnTo>
                    <a:pt x="21" y="219"/>
                  </a:lnTo>
                  <a:lnTo>
                    <a:pt x="22" y="228"/>
                  </a:lnTo>
                  <a:lnTo>
                    <a:pt x="23" y="233"/>
                  </a:lnTo>
                  <a:lnTo>
                    <a:pt x="25" y="237"/>
                  </a:lnTo>
                  <a:lnTo>
                    <a:pt x="25" y="242"/>
                  </a:lnTo>
                  <a:lnTo>
                    <a:pt x="27" y="248"/>
                  </a:lnTo>
                  <a:lnTo>
                    <a:pt x="27" y="253"/>
                  </a:lnTo>
                  <a:lnTo>
                    <a:pt x="28" y="258"/>
                  </a:lnTo>
                  <a:lnTo>
                    <a:pt x="31" y="264"/>
                  </a:lnTo>
                  <a:lnTo>
                    <a:pt x="32" y="269"/>
                  </a:lnTo>
                  <a:lnTo>
                    <a:pt x="33" y="273"/>
                  </a:lnTo>
                  <a:lnTo>
                    <a:pt x="35" y="278"/>
                  </a:lnTo>
                  <a:lnTo>
                    <a:pt x="37" y="282"/>
                  </a:lnTo>
                  <a:lnTo>
                    <a:pt x="40" y="288"/>
                  </a:lnTo>
                  <a:lnTo>
                    <a:pt x="43" y="291"/>
                  </a:lnTo>
                  <a:lnTo>
                    <a:pt x="45" y="295"/>
                  </a:lnTo>
                  <a:lnTo>
                    <a:pt x="47" y="299"/>
                  </a:lnTo>
                  <a:lnTo>
                    <a:pt x="52" y="301"/>
                  </a:lnTo>
                  <a:lnTo>
                    <a:pt x="55" y="302"/>
                  </a:lnTo>
                  <a:lnTo>
                    <a:pt x="58" y="303"/>
                  </a:lnTo>
                  <a:lnTo>
                    <a:pt x="62" y="303"/>
                  </a:lnTo>
                  <a:lnTo>
                    <a:pt x="65" y="303"/>
                  </a:lnTo>
                  <a:lnTo>
                    <a:pt x="69" y="303"/>
                  </a:lnTo>
                  <a:lnTo>
                    <a:pt x="74" y="302"/>
                  </a:lnTo>
                  <a:lnTo>
                    <a:pt x="79" y="300"/>
                  </a:lnTo>
                  <a:lnTo>
                    <a:pt x="82" y="299"/>
                  </a:lnTo>
                  <a:lnTo>
                    <a:pt x="86" y="295"/>
                  </a:lnTo>
                  <a:lnTo>
                    <a:pt x="90" y="293"/>
                  </a:lnTo>
                  <a:lnTo>
                    <a:pt x="94" y="289"/>
                  </a:lnTo>
                  <a:lnTo>
                    <a:pt x="98" y="285"/>
                  </a:lnTo>
                  <a:lnTo>
                    <a:pt x="101" y="282"/>
                  </a:lnTo>
                  <a:lnTo>
                    <a:pt x="104" y="278"/>
                  </a:lnTo>
                  <a:lnTo>
                    <a:pt x="106" y="276"/>
                  </a:lnTo>
                  <a:lnTo>
                    <a:pt x="108" y="272"/>
                  </a:lnTo>
                  <a:lnTo>
                    <a:pt x="111" y="267"/>
                  </a:lnTo>
                  <a:lnTo>
                    <a:pt x="113" y="261"/>
                  </a:lnTo>
                  <a:lnTo>
                    <a:pt x="114" y="255"/>
                  </a:lnTo>
                  <a:lnTo>
                    <a:pt x="116" y="249"/>
                  </a:lnTo>
                  <a:lnTo>
                    <a:pt x="116" y="241"/>
                  </a:lnTo>
                  <a:lnTo>
                    <a:pt x="116" y="234"/>
                  </a:lnTo>
                  <a:lnTo>
                    <a:pt x="114" y="225"/>
                  </a:lnTo>
                  <a:lnTo>
                    <a:pt x="114" y="217"/>
                  </a:lnTo>
                  <a:lnTo>
                    <a:pt x="112" y="209"/>
                  </a:lnTo>
                  <a:lnTo>
                    <a:pt x="111" y="200"/>
                  </a:lnTo>
                  <a:lnTo>
                    <a:pt x="111" y="191"/>
                  </a:lnTo>
                  <a:lnTo>
                    <a:pt x="110" y="182"/>
                  </a:lnTo>
                  <a:lnTo>
                    <a:pt x="107" y="174"/>
                  </a:lnTo>
                  <a:lnTo>
                    <a:pt x="106" y="166"/>
                  </a:lnTo>
                  <a:lnTo>
                    <a:pt x="106" y="157"/>
                  </a:lnTo>
                  <a:lnTo>
                    <a:pt x="106" y="150"/>
                  </a:lnTo>
                  <a:lnTo>
                    <a:pt x="105" y="142"/>
                  </a:lnTo>
                  <a:lnTo>
                    <a:pt x="104" y="134"/>
                  </a:lnTo>
                  <a:lnTo>
                    <a:pt x="102" y="127"/>
                  </a:lnTo>
                  <a:lnTo>
                    <a:pt x="102" y="120"/>
                  </a:lnTo>
                  <a:lnTo>
                    <a:pt x="101" y="112"/>
                  </a:lnTo>
                  <a:lnTo>
                    <a:pt x="100" y="106"/>
                  </a:lnTo>
                  <a:lnTo>
                    <a:pt x="99" y="97"/>
                  </a:lnTo>
                  <a:lnTo>
                    <a:pt x="99" y="90"/>
                  </a:lnTo>
                  <a:lnTo>
                    <a:pt x="96" y="83"/>
                  </a:lnTo>
                  <a:lnTo>
                    <a:pt x="95" y="76"/>
                  </a:lnTo>
                  <a:lnTo>
                    <a:pt x="95" y="69"/>
                  </a:lnTo>
                  <a:lnTo>
                    <a:pt x="94" y="61"/>
                  </a:lnTo>
                  <a:lnTo>
                    <a:pt x="93" y="54"/>
                  </a:lnTo>
                  <a:lnTo>
                    <a:pt x="92" y="47"/>
                  </a:lnTo>
                  <a:lnTo>
                    <a:pt x="90" y="40"/>
                  </a:lnTo>
                  <a:lnTo>
                    <a:pt x="89" y="33"/>
                  </a:lnTo>
                  <a:lnTo>
                    <a:pt x="88" y="28"/>
                  </a:lnTo>
                  <a:lnTo>
                    <a:pt x="88" y="24"/>
                  </a:lnTo>
                  <a:lnTo>
                    <a:pt x="87" y="21"/>
                  </a:lnTo>
                  <a:lnTo>
                    <a:pt x="86" y="18"/>
                  </a:lnTo>
                  <a:lnTo>
                    <a:pt x="84" y="15"/>
                  </a:lnTo>
                  <a:lnTo>
                    <a:pt x="84" y="11"/>
                  </a:lnTo>
                  <a:lnTo>
                    <a:pt x="84" y="9"/>
                  </a:lnTo>
                  <a:lnTo>
                    <a:pt x="84" y="5"/>
                  </a:lnTo>
                  <a:lnTo>
                    <a:pt x="86" y="0"/>
                  </a:lnTo>
                  <a:lnTo>
                    <a:pt x="88" y="1"/>
                  </a:lnTo>
                  <a:lnTo>
                    <a:pt x="90" y="6"/>
                  </a:lnTo>
                  <a:lnTo>
                    <a:pt x="93" y="12"/>
                  </a:lnTo>
                  <a:lnTo>
                    <a:pt x="93" y="16"/>
                  </a:lnTo>
                  <a:lnTo>
                    <a:pt x="94" y="18"/>
                  </a:lnTo>
                  <a:lnTo>
                    <a:pt x="94" y="22"/>
                  </a:lnTo>
                  <a:lnTo>
                    <a:pt x="95" y="25"/>
                  </a:lnTo>
                  <a:lnTo>
                    <a:pt x="95" y="29"/>
                  </a:lnTo>
                  <a:lnTo>
                    <a:pt x="95" y="31"/>
                  </a:lnTo>
                  <a:lnTo>
                    <a:pt x="96" y="35"/>
                  </a:lnTo>
                  <a:lnTo>
                    <a:pt x="96" y="39"/>
                  </a:lnTo>
                  <a:lnTo>
                    <a:pt x="96" y="41"/>
                  </a:lnTo>
                  <a:lnTo>
                    <a:pt x="98" y="45"/>
                  </a:lnTo>
                  <a:lnTo>
                    <a:pt x="98" y="47"/>
                  </a:lnTo>
                  <a:lnTo>
                    <a:pt x="99" y="51"/>
                  </a:lnTo>
                  <a:lnTo>
                    <a:pt x="100" y="58"/>
                  </a:lnTo>
                  <a:lnTo>
                    <a:pt x="101" y="67"/>
                  </a:lnTo>
                  <a:lnTo>
                    <a:pt x="102" y="76"/>
                  </a:lnTo>
                  <a:lnTo>
                    <a:pt x="105" y="84"/>
                  </a:lnTo>
                  <a:lnTo>
                    <a:pt x="105" y="92"/>
                  </a:lnTo>
                  <a:lnTo>
                    <a:pt x="106" y="102"/>
                  </a:lnTo>
                  <a:lnTo>
                    <a:pt x="107" y="110"/>
                  </a:lnTo>
                  <a:lnTo>
                    <a:pt x="108" y="120"/>
                  </a:lnTo>
                  <a:lnTo>
                    <a:pt x="108" y="128"/>
                  </a:lnTo>
                  <a:lnTo>
                    <a:pt x="110" y="138"/>
                  </a:lnTo>
                  <a:lnTo>
                    <a:pt x="111" y="146"/>
                  </a:lnTo>
                  <a:lnTo>
                    <a:pt x="112" y="156"/>
                  </a:lnTo>
                  <a:lnTo>
                    <a:pt x="113" y="164"/>
                  </a:lnTo>
                  <a:lnTo>
                    <a:pt x="114" y="174"/>
                  </a:lnTo>
                  <a:lnTo>
                    <a:pt x="116" y="184"/>
                  </a:lnTo>
                  <a:lnTo>
                    <a:pt x="117" y="193"/>
                  </a:lnTo>
                  <a:lnTo>
                    <a:pt x="117" y="195"/>
                  </a:lnTo>
                  <a:lnTo>
                    <a:pt x="118" y="199"/>
                  </a:lnTo>
                  <a:lnTo>
                    <a:pt x="118" y="201"/>
                  </a:lnTo>
                  <a:lnTo>
                    <a:pt x="118" y="205"/>
                  </a:lnTo>
                  <a:lnTo>
                    <a:pt x="118" y="207"/>
                  </a:lnTo>
                  <a:lnTo>
                    <a:pt x="119" y="211"/>
                  </a:lnTo>
                  <a:lnTo>
                    <a:pt x="119" y="215"/>
                  </a:lnTo>
                  <a:lnTo>
                    <a:pt x="120" y="217"/>
                  </a:lnTo>
                  <a:lnTo>
                    <a:pt x="120" y="221"/>
                  </a:lnTo>
                  <a:lnTo>
                    <a:pt x="120" y="224"/>
                  </a:lnTo>
                  <a:lnTo>
                    <a:pt x="120" y="228"/>
                  </a:lnTo>
                  <a:lnTo>
                    <a:pt x="122" y="230"/>
                  </a:lnTo>
                  <a:lnTo>
                    <a:pt x="122" y="234"/>
                  </a:lnTo>
                  <a:lnTo>
                    <a:pt x="122" y="237"/>
                  </a:lnTo>
                  <a:lnTo>
                    <a:pt x="122" y="240"/>
                  </a:lnTo>
                  <a:lnTo>
                    <a:pt x="123"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02" name="Freeform 1466"/>
            <p:cNvSpPr>
              <a:spLocks/>
            </p:cNvSpPr>
            <p:nvPr/>
          </p:nvSpPr>
          <p:spPr bwMode="auto">
            <a:xfrm>
              <a:off x="3683" y="2064"/>
              <a:ext cx="29" cy="23"/>
            </a:xfrm>
            <a:custGeom>
              <a:avLst/>
              <a:gdLst>
                <a:gd name="T0" fmla="*/ 0 w 118"/>
                <a:gd name="T1" fmla="*/ 0 h 93"/>
                <a:gd name="T2" fmla="*/ 0 w 118"/>
                <a:gd name="T3" fmla="*/ 0 h 93"/>
                <a:gd name="T4" fmla="*/ 0 w 118"/>
                <a:gd name="T5" fmla="*/ 0 h 93"/>
                <a:gd name="T6" fmla="*/ 0 w 118"/>
                <a:gd name="T7" fmla="*/ 0 h 93"/>
                <a:gd name="T8" fmla="*/ 0 w 118"/>
                <a:gd name="T9" fmla="*/ 0 h 93"/>
                <a:gd name="T10" fmla="*/ 0 w 118"/>
                <a:gd name="T11" fmla="*/ 0 h 93"/>
                <a:gd name="T12" fmla="*/ 0 w 118"/>
                <a:gd name="T13" fmla="*/ 0 h 93"/>
                <a:gd name="T14" fmla="*/ 0 w 118"/>
                <a:gd name="T15" fmla="*/ 0 h 93"/>
                <a:gd name="T16" fmla="*/ 0 w 118"/>
                <a:gd name="T17" fmla="*/ 0 h 93"/>
                <a:gd name="T18" fmla="*/ 0 w 118"/>
                <a:gd name="T19" fmla="*/ 0 h 93"/>
                <a:gd name="T20" fmla="*/ 0 w 118"/>
                <a:gd name="T21" fmla="*/ 0 h 93"/>
                <a:gd name="T22" fmla="*/ 0 w 118"/>
                <a:gd name="T23" fmla="*/ 0 h 93"/>
                <a:gd name="T24" fmla="*/ 0 w 118"/>
                <a:gd name="T25" fmla="*/ 0 h 93"/>
                <a:gd name="T26" fmla="*/ 0 w 118"/>
                <a:gd name="T27" fmla="*/ 0 h 93"/>
                <a:gd name="T28" fmla="*/ 0 w 118"/>
                <a:gd name="T29" fmla="*/ 0 h 93"/>
                <a:gd name="T30" fmla="*/ 0 w 118"/>
                <a:gd name="T31" fmla="*/ 0 h 93"/>
                <a:gd name="T32" fmla="*/ 0 w 118"/>
                <a:gd name="T33" fmla="*/ 0 h 93"/>
                <a:gd name="T34" fmla="*/ 0 w 118"/>
                <a:gd name="T35" fmla="*/ 0 h 93"/>
                <a:gd name="T36" fmla="*/ 0 w 118"/>
                <a:gd name="T37" fmla="*/ 0 h 93"/>
                <a:gd name="T38" fmla="*/ 0 w 118"/>
                <a:gd name="T39" fmla="*/ 0 h 93"/>
                <a:gd name="T40" fmla="*/ 0 w 118"/>
                <a:gd name="T41" fmla="*/ 0 h 93"/>
                <a:gd name="T42" fmla="*/ 0 w 118"/>
                <a:gd name="T43" fmla="*/ 0 h 93"/>
                <a:gd name="T44" fmla="*/ 0 w 118"/>
                <a:gd name="T45" fmla="*/ 0 h 93"/>
                <a:gd name="T46" fmla="*/ 0 w 118"/>
                <a:gd name="T47" fmla="*/ 0 h 93"/>
                <a:gd name="T48" fmla="*/ 0 w 118"/>
                <a:gd name="T49" fmla="*/ 0 h 93"/>
                <a:gd name="T50" fmla="*/ 0 w 118"/>
                <a:gd name="T51" fmla="*/ 0 h 93"/>
                <a:gd name="T52" fmla="*/ 0 w 118"/>
                <a:gd name="T53" fmla="*/ 0 h 93"/>
                <a:gd name="T54" fmla="*/ 0 w 118"/>
                <a:gd name="T55" fmla="*/ 0 h 93"/>
                <a:gd name="T56" fmla="*/ 0 w 118"/>
                <a:gd name="T57" fmla="*/ 0 h 93"/>
                <a:gd name="T58" fmla="*/ 0 w 118"/>
                <a:gd name="T59" fmla="*/ 0 h 93"/>
                <a:gd name="T60" fmla="*/ 0 w 118"/>
                <a:gd name="T61" fmla="*/ 0 h 93"/>
                <a:gd name="T62" fmla="*/ 0 w 118"/>
                <a:gd name="T63" fmla="*/ 0 h 93"/>
                <a:gd name="T64" fmla="*/ 0 w 118"/>
                <a:gd name="T65" fmla="*/ 0 h 93"/>
                <a:gd name="T66" fmla="*/ 0 w 118"/>
                <a:gd name="T67" fmla="*/ 0 h 93"/>
                <a:gd name="T68" fmla="*/ 0 w 118"/>
                <a:gd name="T69" fmla="*/ 0 h 93"/>
                <a:gd name="T70" fmla="*/ 0 w 118"/>
                <a:gd name="T71" fmla="*/ 0 h 93"/>
                <a:gd name="T72" fmla="*/ 0 w 118"/>
                <a:gd name="T73" fmla="*/ 0 h 93"/>
                <a:gd name="T74" fmla="*/ 0 w 118"/>
                <a:gd name="T75" fmla="*/ 0 h 93"/>
                <a:gd name="T76" fmla="*/ 0 w 118"/>
                <a:gd name="T77" fmla="*/ 0 h 93"/>
                <a:gd name="T78" fmla="*/ 0 w 118"/>
                <a:gd name="T79" fmla="*/ 0 h 93"/>
                <a:gd name="T80" fmla="*/ 0 w 118"/>
                <a:gd name="T81" fmla="*/ 0 h 93"/>
                <a:gd name="T82" fmla="*/ 0 w 118"/>
                <a:gd name="T83" fmla="*/ 0 h 93"/>
                <a:gd name="T84" fmla="*/ 0 w 118"/>
                <a:gd name="T85" fmla="*/ 0 h 93"/>
                <a:gd name="T86" fmla="*/ 0 w 118"/>
                <a:gd name="T87" fmla="*/ 0 h 93"/>
                <a:gd name="T88" fmla="*/ 0 w 118"/>
                <a:gd name="T89" fmla="*/ 0 h 93"/>
                <a:gd name="T90" fmla="*/ 0 w 118"/>
                <a:gd name="T91" fmla="*/ 0 h 93"/>
                <a:gd name="T92" fmla="*/ 0 w 118"/>
                <a:gd name="T93" fmla="*/ 0 h 93"/>
                <a:gd name="T94" fmla="*/ 0 w 118"/>
                <a:gd name="T95" fmla="*/ 0 h 93"/>
                <a:gd name="T96" fmla="*/ 0 w 118"/>
                <a:gd name="T97" fmla="*/ 0 h 93"/>
                <a:gd name="T98" fmla="*/ 0 w 118"/>
                <a:gd name="T99" fmla="*/ 0 h 93"/>
                <a:gd name="T100" fmla="*/ 0 w 118"/>
                <a:gd name="T101" fmla="*/ 0 h 93"/>
                <a:gd name="T102" fmla="*/ 0 w 118"/>
                <a:gd name="T103" fmla="*/ 0 h 93"/>
                <a:gd name="T104" fmla="*/ 0 w 118"/>
                <a:gd name="T105" fmla="*/ 0 h 93"/>
                <a:gd name="T106" fmla="*/ 0 w 118"/>
                <a:gd name="T107" fmla="*/ 0 h 93"/>
                <a:gd name="T108" fmla="*/ 0 w 118"/>
                <a:gd name="T109" fmla="*/ 0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93">
                  <a:moveTo>
                    <a:pt x="0" y="71"/>
                  </a:moveTo>
                  <a:lnTo>
                    <a:pt x="0" y="67"/>
                  </a:lnTo>
                  <a:lnTo>
                    <a:pt x="1" y="62"/>
                  </a:lnTo>
                  <a:lnTo>
                    <a:pt x="1" y="58"/>
                  </a:lnTo>
                  <a:lnTo>
                    <a:pt x="2" y="53"/>
                  </a:lnTo>
                  <a:lnTo>
                    <a:pt x="2" y="49"/>
                  </a:lnTo>
                  <a:lnTo>
                    <a:pt x="2" y="45"/>
                  </a:lnTo>
                  <a:lnTo>
                    <a:pt x="3" y="40"/>
                  </a:lnTo>
                  <a:lnTo>
                    <a:pt x="4" y="37"/>
                  </a:lnTo>
                  <a:lnTo>
                    <a:pt x="4" y="32"/>
                  </a:lnTo>
                  <a:lnTo>
                    <a:pt x="6" y="28"/>
                  </a:lnTo>
                  <a:lnTo>
                    <a:pt x="7" y="23"/>
                  </a:lnTo>
                  <a:lnTo>
                    <a:pt x="8" y="20"/>
                  </a:lnTo>
                  <a:lnTo>
                    <a:pt x="10" y="16"/>
                  </a:lnTo>
                  <a:lnTo>
                    <a:pt x="12" y="12"/>
                  </a:lnTo>
                  <a:lnTo>
                    <a:pt x="13" y="9"/>
                  </a:lnTo>
                  <a:lnTo>
                    <a:pt x="16" y="6"/>
                  </a:lnTo>
                  <a:lnTo>
                    <a:pt x="19" y="3"/>
                  </a:lnTo>
                  <a:lnTo>
                    <a:pt x="22" y="2"/>
                  </a:lnTo>
                  <a:lnTo>
                    <a:pt x="26" y="1"/>
                  </a:lnTo>
                  <a:lnTo>
                    <a:pt x="31" y="1"/>
                  </a:lnTo>
                  <a:lnTo>
                    <a:pt x="36" y="0"/>
                  </a:lnTo>
                  <a:lnTo>
                    <a:pt x="40" y="0"/>
                  </a:lnTo>
                  <a:lnTo>
                    <a:pt x="45" y="0"/>
                  </a:lnTo>
                  <a:lnTo>
                    <a:pt x="52" y="0"/>
                  </a:lnTo>
                  <a:lnTo>
                    <a:pt x="57" y="0"/>
                  </a:lnTo>
                  <a:lnTo>
                    <a:pt x="64" y="0"/>
                  </a:lnTo>
                  <a:lnTo>
                    <a:pt x="70" y="1"/>
                  </a:lnTo>
                  <a:lnTo>
                    <a:pt x="76" y="1"/>
                  </a:lnTo>
                  <a:lnTo>
                    <a:pt x="82" y="2"/>
                  </a:lnTo>
                  <a:lnTo>
                    <a:pt x="88" y="3"/>
                  </a:lnTo>
                  <a:lnTo>
                    <a:pt x="93" y="3"/>
                  </a:lnTo>
                  <a:lnTo>
                    <a:pt x="99" y="4"/>
                  </a:lnTo>
                  <a:lnTo>
                    <a:pt x="103" y="4"/>
                  </a:lnTo>
                  <a:lnTo>
                    <a:pt x="105" y="6"/>
                  </a:lnTo>
                  <a:lnTo>
                    <a:pt x="107" y="7"/>
                  </a:lnTo>
                  <a:lnTo>
                    <a:pt x="110" y="9"/>
                  </a:lnTo>
                  <a:lnTo>
                    <a:pt x="113" y="13"/>
                  </a:lnTo>
                  <a:lnTo>
                    <a:pt x="117" y="19"/>
                  </a:lnTo>
                  <a:lnTo>
                    <a:pt x="117" y="22"/>
                  </a:lnTo>
                  <a:lnTo>
                    <a:pt x="118" y="25"/>
                  </a:lnTo>
                  <a:lnTo>
                    <a:pt x="118" y="27"/>
                  </a:lnTo>
                  <a:lnTo>
                    <a:pt x="118" y="31"/>
                  </a:lnTo>
                  <a:lnTo>
                    <a:pt x="118" y="33"/>
                  </a:lnTo>
                  <a:lnTo>
                    <a:pt x="118" y="37"/>
                  </a:lnTo>
                  <a:lnTo>
                    <a:pt x="118" y="40"/>
                  </a:lnTo>
                  <a:lnTo>
                    <a:pt x="118" y="43"/>
                  </a:lnTo>
                  <a:lnTo>
                    <a:pt x="117" y="46"/>
                  </a:lnTo>
                  <a:lnTo>
                    <a:pt x="117" y="49"/>
                  </a:lnTo>
                  <a:lnTo>
                    <a:pt x="117" y="53"/>
                  </a:lnTo>
                  <a:lnTo>
                    <a:pt x="117" y="57"/>
                  </a:lnTo>
                  <a:lnTo>
                    <a:pt x="117" y="61"/>
                  </a:lnTo>
                  <a:lnTo>
                    <a:pt x="117" y="64"/>
                  </a:lnTo>
                  <a:lnTo>
                    <a:pt x="117" y="69"/>
                  </a:lnTo>
                  <a:lnTo>
                    <a:pt x="117" y="73"/>
                  </a:lnTo>
                  <a:lnTo>
                    <a:pt x="116" y="76"/>
                  </a:lnTo>
                  <a:lnTo>
                    <a:pt x="116" y="80"/>
                  </a:lnTo>
                  <a:lnTo>
                    <a:pt x="115" y="82"/>
                  </a:lnTo>
                  <a:lnTo>
                    <a:pt x="113" y="86"/>
                  </a:lnTo>
                  <a:lnTo>
                    <a:pt x="111" y="88"/>
                  </a:lnTo>
                  <a:lnTo>
                    <a:pt x="107" y="91"/>
                  </a:lnTo>
                  <a:lnTo>
                    <a:pt x="104" y="92"/>
                  </a:lnTo>
                  <a:lnTo>
                    <a:pt x="100" y="93"/>
                  </a:lnTo>
                  <a:lnTo>
                    <a:pt x="94" y="92"/>
                  </a:lnTo>
                  <a:lnTo>
                    <a:pt x="88" y="92"/>
                  </a:lnTo>
                  <a:lnTo>
                    <a:pt x="82" y="92"/>
                  </a:lnTo>
                  <a:lnTo>
                    <a:pt x="76" y="92"/>
                  </a:lnTo>
                  <a:lnTo>
                    <a:pt x="69" y="91"/>
                  </a:lnTo>
                  <a:lnTo>
                    <a:pt x="63" y="91"/>
                  </a:lnTo>
                  <a:lnTo>
                    <a:pt x="57" y="91"/>
                  </a:lnTo>
                  <a:lnTo>
                    <a:pt x="51" y="91"/>
                  </a:lnTo>
                  <a:lnTo>
                    <a:pt x="45" y="89"/>
                  </a:lnTo>
                  <a:lnTo>
                    <a:pt x="39" y="89"/>
                  </a:lnTo>
                  <a:lnTo>
                    <a:pt x="33" y="88"/>
                  </a:lnTo>
                  <a:lnTo>
                    <a:pt x="27" y="88"/>
                  </a:lnTo>
                  <a:lnTo>
                    <a:pt x="20" y="87"/>
                  </a:lnTo>
                  <a:lnTo>
                    <a:pt x="14" y="86"/>
                  </a:lnTo>
                  <a:lnTo>
                    <a:pt x="8" y="86"/>
                  </a:lnTo>
                  <a:lnTo>
                    <a:pt x="3" y="85"/>
                  </a:lnTo>
                  <a:lnTo>
                    <a:pt x="1" y="82"/>
                  </a:lnTo>
                  <a:lnTo>
                    <a:pt x="1" y="81"/>
                  </a:lnTo>
                  <a:lnTo>
                    <a:pt x="2" y="80"/>
                  </a:lnTo>
                  <a:lnTo>
                    <a:pt x="6" y="80"/>
                  </a:lnTo>
                  <a:lnTo>
                    <a:pt x="10" y="81"/>
                  </a:lnTo>
                  <a:lnTo>
                    <a:pt x="18" y="81"/>
                  </a:lnTo>
                  <a:lnTo>
                    <a:pt x="22" y="81"/>
                  </a:lnTo>
                  <a:lnTo>
                    <a:pt x="30" y="82"/>
                  </a:lnTo>
                  <a:lnTo>
                    <a:pt x="34" y="82"/>
                  </a:lnTo>
                  <a:lnTo>
                    <a:pt x="40" y="83"/>
                  </a:lnTo>
                  <a:lnTo>
                    <a:pt x="46" y="83"/>
                  </a:lnTo>
                  <a:lnTo>
                    <a:pt x="52" y="85"/>
                  </a:lnTo>
                  <a:lnTo>
                    <a:pt x="58" y="85"/>
                  </a:lnTo>
                  <a:lnTo>
                    <a:pt x="64" y="85"/>
                  </a:lnTo>
                  <a:lnTo>
                    <a:pt x="70" y="85"/>
                  </a:lnTo>
                  <a:lnTo>
                    <a:pt x="76" y="85"/>
                  </a:lnTo>
                  <a:lnTo>
                    <a:pt x="81" y="85"/>
                  </a:lnTo>
                  <a:lnTo>
                    <a:pt x="87" y="85"/>
                  </a:lnTo>
                  <a:lnTo>
                    <a:pt x="93" y="85"/>
                  </a:lnTo>
                  <a:lnTo>
                    <a:pt x="99" y="86"/>
                  </a:lnTo>
                  <a:lnTo>
                    <a:pt x="103" y="85"/>
                  </a:lnTo>
                  <a:lnTo>
                    <a:pt x="105" y="83"/>
                  </a:lnTo>
                  <a:lnTo>
                    <a:pt x="107" y="81"/>
                  </a:lnTo>
                  <a:lnTo>
                    <a:pt x="110" y="80"/>
                  </a:lnTo>
                  <a:lnTo>
                    <a:pt x="110" y="77"/>
                  </a:lnTo>
                  <a:lnTo>
                    <a:pt x="111" y="75"/>
                  </a:lnTo>
                  <a:lnTo>
                    <a:pt x="111" y="71"/>
                  </a:lnTo>
                  <a:lnTo>
                    <a:pt x="112" y="69"/>
                  </a:lnTo>
                  <a:lnTo>
                    <a:pt x="111" y="64"/>
                  </a:lnTo>
                  <a:lnTo>
                    <a:pt x="111" y="62"/>
                  </a:lnTo>
                  <a:lnTo>
                    <a:pt x="110" y="58"/>
                  </a:lnTo>
                  <a:lnTo>
                    <a:pt x="110" y="55"/>
                  </a:lnTo>
                  <a:lnTo>
                    <a:pt x="110" y="51"/>
                  </a:lnTo>
                  <a:lnTo>
                    <a:pt x="110" y="49"/>
                  </a:lnTo>
                  <a:lnTo>
                    <a:pt x="110" y="45"/>
                  </a:lnTo>
                  <a:lnTo>
                    <a:pt x="111" y="43"/>
                  </a:lnTo>
                  <a:lnTo>
                    <a:pt x="111" y="39"/>
                  </a:lnTo>
                  <a:lnTo>
                    <a:pt x="112" y="37"/>
                  </a:lnTo>
                  <a:lnTo>
                    <a:pt x="112" y="33"/>
                  </a:lnTo>
                  <a:lnTo>
                    <a:pt x="112" y="29"/>
                  </a:lnTo>
                  <a:lnTo>
                    <a:pt x="111" y="27"/>
                  </a:lnTo>
                  <a:lnTo>
                    <a:pt x="110" y="23"/>
                  </a:lnTo>
                  <a:lnTo>
                    <a:pt x="109" y="21"/>
                  </a:lnTo>
                  <a:lnTo>
                    <a:pt x="109" y="19"/>
                  </a:lnTo>
                  <a:lnTo>
                    <a:pt x="105" y="14"/>
                  </a:lnTo>
                  <a:lnTo>
                    <a:pt x="100" y="12"/>
                  </a:lnTo>
                  <a:lnTo>
                    <a:pt x="98" y="9"/>
                  </a:lnTo>
                  <a:lnTo>
                    <a:pt x="94" y="9"/>
                  </a:lnTo>
                  <a:lnTo>
                    <a:pt x="91" y="8"/>
                  </a:lnTo>
                  <a:lnTo>
                    <a:pt x="87" y="9"/>
                  </a:lnTo>
                  <a:lnTo>
                    <a:pt x="83" y="8"/>
                  </a:lnTo>
                  <a:lnTo>
                    <a:pt x="80" y="8"/>
                  </a:lnTo>
                  <a:lnTo>
                    <a:pt x="75" y="7"/>
                  </a:lnTo>
                  <a:lnTo>
                    <a:pt x="71" y="7"/>
                  </a:lnTo>
                  <a:lnTo>
                    <a:pt x="67" y="7"/>
                  </a:lnTo>
                  <a:lnTo>
                    <a:pt x="63" y="6"/>
                  </a:lnTo>
                  <a:lnTo>
                    <a:pt x="60" y="6"/>
                  </a:lnTo>
                  <a:lnTo>
                    <a:pt x="55" y="6"/>
                  </a:lnTo>
                  <a:lnTo>
                    <a:pt x="51" y="6"/>
                  </a:lnTo>
                  <a:lnTo>
                    <a:pt x="48" y="6"/>
                  </a:lnTo>
                  <a:lnTo>
                    <a:pt x="43" y="6"/>
                  </a:lnTo>
                  <a:lnTo>
                    <a:pt x="39" y="6"/>
                  </a:lnTo>
                  <a:lnTo>
                    <a:pt x="36" y="6"/>
                  </a:lnTo>
                  <a:lnTo>
                    <a:pt x="32" y="7"/>
                  </a:lnTo>
                  <a:lnTo>
                    <a:pt x="28" y="7"/>
                  </a:lnTo>
                  <a:lnTo>
                    <a:pt x="25" y="9"/>
                  </a:lnTo>
                  <a:lnTo>
                    <a:pt x="20" y="12"/>
                  </a:lnTo>
                  <a:lnTo>
                    <a:pt x="18" y="16"/>
                  </a:lnTo>
                  <a:lnTo>
                    <a:pt x="15" y="20"/>
                  </a:lnTo>
                  <a:lnTo>
                    <a:pt x="14" y="25"/>
                  </a:lnTo>
                  <a:lnTo>
                    <a:pt x="13" y="28"/>
                  </a:lnTo>
                  <a:lnTo>
                    <a:pt x="12" y="33"/>
                  </a:lnTo>
                  <a:lnTo>
                    <a:pt x="10" y="38"/>
                  </a:lnTo>
                  <a:lnTo>
                    <a:pt x="9" y="43"/>
                  </a:lnTo>
                  <a:lnTo>
                    <a:pt x="8" y="46"/>
                  </a:lnTo>
                  <a:lnTo>
                    <a:pt x="8" y="51"/>
                  </a:lnTo>
                  <a:lnTo>
                    <a:pt x="8" y="55"/>
                  </a:lnTo>
                  <a:lnTo>
                    <a:pt x="8" y="59"/>
                  </a:lnTo>
                  <a:lnTo>
                    <a:pt x="7" y="64"/>
                  </a:lnTo>
                  <a:lnTo>
                    <a:pt x="7" y="69"/>
                  </a:lnTo>
                  <a:lnTo>
                    <a:pt x="6" y="73"/>
                  </a:lnTo>
                  <a:lnTo>
                    <a:pt x="4" y="76"/>
                  </a:lnTo>
                  <a:lnTo>
                    <a:pt x="2" y="76"/>
                  </a:lnTo>
                  <a:lnTo>
                    <a:pt x="0" y="75"/>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03" name="Freeform 1467"/>
            <p:cNvSpPr>
              <a:spLocks/>
            </p:cNvSpPr>
            <p:nvPr/>
          </p:nvSpPr>
          <p:spPr bwMode="auto">
            <a:xfrm>
              <a:off x="3719" y="2066"/>
              <a:ext cx="43" cy="22"/>
            </a:xfrm>
            <a:custGeom>
              <a:avLst/>
              <a:gdLst>
                <a:gd name="T0" fmla="*/ 0 w 174"/>
                <a:gd name="T1" fmla="*/ 0 h 88"/>
                <a:gd name="T2" fmla="*/ 0 w 174"/>
                <a:gd name="T3" fmla="*/ 0 h 88"/>
                <a:gd name="T4" fmla="*/ 0 w 174"/>
                <a:gd name="T5" fmla="*/ 0 h 88"/>
                <a:gd name="T6" fmla="*/ 0 w 174"/>
                <a:gd name="T7" fmla="*/ 0 h 88"/>
                <a:gd name="T8" fmla="*/ 0 w 174"/>
                <a:gd name="T9" fmla="*/ 0 h 88"/>
                <a:gd name="T10" fmla="*/ 0 w 174"/>
                <a:gd name="T11" fmla="*/ 0 h 88"/>
                <a:gd name="T12" fmla="*/ 0 w 174"/>
                <a:gd name="T13" fmla="*/ 0 h 88"/>
                <a:gd name="T14" fmla="*/ 0 w 174"/>
                <a:gd name="T15" fmla="*/ 0 h 88"/>
                <a:gd name="T16" fmla="*/ 0 w 174"/>
                <a:gd name="T17" fmla="*/ 0 h 88"/>
                <a:gd name="T18" fmla="*/ 0 w 174"/>
                <a:gd name="T19" fmla="*/ 0 h 88"/>
                <a:gd name="T20" fmla="*/ 0 w 174"/>
                <a:gd name="T21" fmla="*/ 0 h 88"/>
                <a:gd name="T22" fmla="*/ 0 w 174"/>
                <a:gd name="T23" fmla="*/ 0 h 88"/>
                <a:gd name="T24" fmla="*/ 0 w 174"/>
                <a:gd name="T25" fmla="*/ 0 h 88"/>
                <a:gd name="T26" fmla="*/ 0 w 174"/>
                <a:gd name="T27" fmla="*/ 0 h 88"/>
                <a:gd name="T28" fmla="*/ 0 w 174"/>
                <a:gd name="T29" fmla="*/ 0 h 88"/>
                <a:gd name="T30" fmla="*/ 0 w 174"/>
                <a:gd name="T31" fmla="*/ 0 h 88"/>
                <a:gd name="T32" fmla="*/ 0 w 174"/>
                <a:gd name="T33" fmla="*/ 0 h 88"/>
                <a:gd name="T34" fmla="*/ 0 w 174"/>
                <a:gd name="T35" fmla="*/ 0 h 88"/>
                <a:gd name="T36" fmla="*/ 0 w 174"/>
                <a:gd name="T37" fmla="*/ 0 h 88"/>
                <a:gd name="T38" fmla="*/ 0 w 174"/>
                <a:gd name="T39" fmla="*/ 0 h 88"/>
                <a:gd name="T40" fmla="*/ 0 w 174"/>
                <a:gd name="T41" fmla="*/ 0 h 88"/>
                <a:gd name="T42" fmla="*/ 0 w 174"/>
                <a:gd name="T43" fmla="*/ 0 h 88"/>
                <a:gd name="T44" fmla="*/ 0 w 174"/>
                <a:gd name="T45" fmla="*/ 0 h 88"/>
                <a:gd name="T46" fmla="*/ 0 w 174"/>
                <a:gd name="T47" fmla="*/ 0 h 88"/>
                <a:gd name="T48" fmla="*/ 0 w 174"/>
                <a:gd name="T49" fmla="*/ 0 h 88"/>
                <a:gd name="T50" fmla="*/ 0 w 174"/>
                <a:gd name="T51" fmla="*/ 0 h 88"/>
                <a:gd name="T52" fmla="*/ 0 w 174"/>
                <a:gd name="T53" fmla="*/ 0 h 88"/>
                <a:gd name="T54" fmla="*/ 0 w 174"/>
                <a:gd name="T55" fmla="*/ 0 h 88"/>
                <a:gd name="T56" fmla="*/ 0 w 174"/>
                <a:gd name="T57" fmla="*/ 0 h 88"/>
                <a:gd name="T58" fmla="*/ 0 w 174"/>
                <a:gd name="T59" fmla="*/ 0 h 88"/>
                <a:gd name="T60" fmla="*/ 0 w 174"/>
                <a:gd name="T61" fmla="*/ 0 h 88"/>
                <a:gd name="T62" fmla="*/ 0 w 174"/>
                <a:gd name="T63" fmla="*/ 0 h 88"/>
                <a:gd name="T64" fmla="*/ 0 w 174"/>
                <a:gd name="T65" fmla="*/ 0 h 88"/>
                <a:gd name="T66" fmla="*/ 0 w 174"/>
                <a:gd name="T67" fmla="*/ 0 h 88"/>
                <a:gd name="T68" fmla="*/ 0 w 174"/>
                <a:gd name="T69" fmla="*/ 0 h 88"/>
                <a:gd name="T70" fmla="*/ 0 w 174"/>
                <a:gd name="T71" fmla="*/ 0 h 88"/>
                <a:gd name="T72" fmla="*/ 0 w 174"/>
                <a:gd name="T73" fmla="*/ 0 h 88"/>
                <a:gd name="T74" fmla="*/ 0 w 174"/>
                <a:gd name="T75" fmla="*/ 0 h 88"/>
                <a:gd name="T76" fmla="*/ 0 w 174"/>
                <a:gd name="T77" fmla="*/ 0 h 88"/>
                <a:gd name="T78" fmla="*/ 0 w 174"/>
                <a:gd name="T79" fmla="*/ 0 h 88"/>
                <a:gd name="T80" fmla="*/ 0 w 174"/>
                <a:gd name="T81" fmla="*/ 0 h 88"/>
                <a:gd name="T82" fmla="*/ 0 w 174"/>
                <a:gd name="T83" fmla="*/ 0 h 88"/>
                <a:gd name="T84" fmla="*/ 0 w 174"/>
                <a:gd name="T85" fmla="*/ 0 h 88"/>
                <a:gd name="T86" fmla="*/ 0 w 174"/>
                <a:gd name="T87" fmla="*/ 0 h 88"/>
                <a:gd name="T88" fmla="*/ 0 w 174"/>
                <a:gd name="T89" fmla="*/ 0 h 88"/>
                <a:gd name="T90" fmla="*/ 0 w 174"/>
                <a:gd name="T91" fmla="*/ 0 h 88"/>
                <a:gd name="T92" fmla="*/ 0 w 174"/>
                <a:gd name="T93" fmla="*/ 0 h 88"/>
                <a:gd name="T94" fmla="*/ 0 w 174"/>
                <a:gd name="T95" fmla="*/ 0 h 88"/>
                <a:gd name="T96" fmla="*/ 0 w 174"/>
                <a:gd name="T97" fmla="*/ 0 h 88"/>
                <a:gd name="T98" fmla="*/ 0 w 174"/>
                <a:gd name="T99" fmla="*/ 0 h 88"/>
                <a:gd name="T100" fmla="*/ 0 w 174"/>
                <a:gd name="T101" fmla="*/ 0 h 88"/>
                <a:gd name="T102" fmla="*/ 0 w 174"/>
                <a:gd name="T103" fmla="*/ 0 h 88"/>
                <a:gd name="T104" fmla="*/ 0 w 174"/>
                <a:gd name="T105" fmla="*/ 0 h 88"/>
                <a:gd name="T106" fmla="*/ 0 w 174"/>
                <a:gd name="T107" fmla="*/ 0 h 88"/>
                <a:gd name="T108" fmla="*/ 0 w 174"/>
                <a:gd name="T109" fmla="*/ 0 h 88"/>
                <a:gd name="T110" fmla="*/ 0 w 174"/>
                <a:gd name="T111" fmla="*/ 0 h 88"/>
                <a:gd name="T112" fmla="*/ 0 w 174"/>
                <a:gd name="T113" fmla="*/ 0 h 88"/>
                <a:gd name="T114" fmla="*/ 0 w 174"/>
                <a:gd name="T115" fmla="*/ 0 h 88"/>
                <a:gd name="T116" fmla="*/ 0 w 174"/>
                <a:gd name="T117" fmla="*/ 0 h 88"/>
                <a:gd name="T118" fmla="*/ 0 w 174"/>
                <a:gd name="T119" fmla="*/ 0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 h="88">
                  <a:moveTo>
                    <a:pt x="2" y="29"/>
                  </a:moveTo>
                  <a:lnTo>
                    <a:pt x="2" y="23"/>
                  </a:lnTo>
                  <a:lnTo>
                    <a:pt x="3" y="20"/>
                  </a:lnTo>
                  <a:lnTo>
                    <a:pt x="5" y="15"/>
                  </a:lnTo>
                  <a:lnTo>
                    <a:pt x="8" y="13"/>
                  </a:lnTo>
                  <a:lnTo>
                    <a:pt x="11" y="9"/>
                  </a:lnTo>
                  <a:lnTo>
                    <a:pt x="15" y="7"/>
                  </a:lnTo>
                  <a:lnTo>
                    <a:pt x="17" y="6"/>
                  </a:lnTo>
                  <a:lnTo>
                    <a:pt x="22" y="4"/>
                  </a:lnTo>
                  <a:lnTo>
                    <a:pt x="27" y="3"/>
                  </a:lnTo>
                  <a:lnTo>
                    <a:pt x="32" y="2"/>
                  </a:lnTo>
                  <a:lnTo>
                    <a:pt x="36" y="2"/>
                  </a:lnTo>
                  <a:lnTo>
                    <a:pt x="41" y="2"/>
                  </a:lnTo>
                  <a:lnTo>
                    <a:pt x="46" y="2"/>
                  </a:lnTo>
                  <a:lnTo>
                    <a:pt x="51" y="2"/>
                  </a:lnTo>
                  <a:lnTo>
                    <a:pt x="54" y="2"/>
                  </a:lnTo>
                  <a:lnTo>
                    <a:pt x="59" y="3"/>
                  </a:lnTo>
                  <a:lnTo>
                    <a:pt x="66" y="2"/>
                  </a:lnTo>
                  <a:lnTo>
                    <a:pt x="73" y="1"/>
                  </a:lnTo>
                  <a:lnTo>
                    <a:pt x="81" y="1"/>
                  </a:lnTo>
                  <a:lnTo>
                    <a:pt x="88" y="1"/>
                  </a:lnTo>
                  <a:lnTo>
                    <a:pt x="96" y="0"/>
                  </a:lnTo>
                  <a:lnTo>
                    <a:pt x="103" y="0"/>
                  </a:lnTo>
                  <a:lnTo>
                    <a:pt x="110" y="0"/>
                  </a:lnTo>
                  <a:lnTo>
                    <a:pt x="119" y="2"/>
                  </a:lnTo>
                  <a:lnTo>
                    <a:pt x="126" y="2"/>
                  </a:lnTo>
                  <a:lnTo>
                    <a:pt x="133" y="4"/>
                  </a:lnTo>
                  <a:lnTo>
                    <a:pt x="139" y="6"/>
                  </a:lnTo>
                  <a:lnTo>
                    <a:pt x="148" y="9"/>
                  </a:lnTo>
                  <a:lnTo>
                    <a:pt x="154" y="12"/>
                  </a:lnTo>
                  <a:lnTo>
                    <a:pt x="160" y="16"/>
                  </a:lnTo>
                  <a:lnTo>
                    <a:pt x="166" y="21"/>
                  </a:lnTo>
                  <a:lnTo>
                    <a:pt x="171" y="27"/>
                  </a:lnTo>
                  <a:lnTo>
                    <a:pt x="173" y="29"/>
                  </a:lnTo>
                  <a:lnTo>
                    <a:pt x="174" y="33"/>
                  </a:lnTo>
                  <a:lnTo>
                    <a:pt x="173" y="37"/>
                  </a:lnTo>
                  <a:lnTo>
                    <a:pt x="171" y="41"/>
                  </a:lnTo>
                  <a:lnTo>
                    <a:pt x="169" y="44"/>
                  </a:lnTo>
                  <a:lnTo>
                    <a:pt x="166" y="47"/>
                  </a:lnTo>
                  <a:lnTo>
                    <a:pt x="162" y="52"/>
                  </a:lnTo>
                  <a:lnTo>
                    <a:pt x="160" y="56"/>
                  </a:lnTo>
                  <a:lnTo>
                    <a:pt x="154" y="58"/>
                  </a:lnTo>
                  <a:lnTo>
                    <a:pt x="150" y="63"/>
                  </a:lnTo>
                  <a:lnTo>
                    <a:pt x="145" y="65"/>
                  </a:lnTo>
                  <a:lnTo>
                    <a:pt x="142" y="69"/>
                  </a:lnTo>
                  <a:lnTo>
                    <a:pt x="137" y="73"/>
                  </a:lnTo>
                  <a:lnTo>
                    <a:pt x="133" y="76"/>
                  </a:lnTo>
                  <a:lnTo>
                    <a:pt x="130" y="80"/>
                  </a:lnTo>
                  <a:lnTo>
                    <a:pt x="127" y="83"/>
                  </a:lnTo>
                  <a:lnTo>
                    <a:pt x="122" y="85"/>
                  </a:lnTo>
                  <a:lnTo>
                    <a:pt x="116" y="86"/>
                  </a:lnTo>
                  <a:lnTo>
                    <a:pt x="112" y="86"/>
                  </a:lnTo>
                  <a:lnTo>
                    <a:pt x="108" y="86"/>
                  </a:lnTo>
                  <a:lnTo>
                    <a:pt x="103" y="86"/>
                  </a:lnTo>
                  <a:lnTo>
                    <a:pt x="99" y="86"/>
                  </a:lnTo>
                  <a:lnTo>
                    <a:pt x="95" y="86"/>
                  </a:lnTo>
                  <a:lnTo>
                    <a:pt x="90" y="86"/>
                  </a:lnTo>
                  <a:lnTo>
                    <a:pt x="85" y="86"/>
                  </a:lnTo>
                  <a:lnTo>
                    <a:pt x="81" y="86"/>
                  </a:lnTo>
                  <a:lnTo>
                    <a:pt x="76" y="86"/>
                  </a:lnTo>
                  <a:lnTo>
                    <a:pt x="71" y="86"/>
                  </a:lnTo>
                  <a:lnTo>
                    <a:pt x="66" y="86"/>
                  </a:lnTo>
                  <a:lnTo>
                    <a:pt x="61" y="86"/>
                  </a:lnTo>
                  <a:lnTo>
                    <a:pt x="55" y="86"/>
                  </a:lnTo>
                  <a:lnTo>
                    <a:pt x="51" y="87"/>
                  </a:lnTo>
                  <a:lnTo>
                    <a:pt x="46" y="87"/>
                  </a:lnTo>
                  <a:lnTo>
                    <a:pt x="42" y="88"/>
                  </a:lnTo>
                  <a:lnTo>
                    <a:pt x="36" y="88"/>
                  </a:lnTo>
                  <a:lnTo>
                    <a:pt x="32" y="88"/>
                  </a:lnTo>
                  <a:lnTo>
                    <a:pt x="26" y="88"/>
                  </a:lnTo>
                  <a:lnTo>
                    <a:pt x="21" y="88"/>
                  </a:lnTo>
                  <a:lnTo>
                    <a:pt x="16" y="87"/>
                  </a:lnTo>
                  <a:lnTo>
                    <a:pt x="12" y="87"/>
                  </a:lnTo>
                  <a:lnTo>
                    <a:pt x="10" y="86"/>
                  </a:lnTo>
                  <a:lnTo>
                    <a:pt x="9" y="82"/>
                  </a:lnTo>
                  <a:lnTo>
                    <a:pt x="12" y="82"/>
                  </a:lnTo>
                  <a:lnTo>
                    <a:pt x="15" y="81"/>
                  </a:lnTo>
                  <a:lnTo>
                    <a:pt x="17" y="81"/>
                  </a:lnTo>
                  <a:lnTo>
                    <a:pt x="21" y="81"/>
                  </a:lnTo>
                  <a:lnTo>
                    <a:pt x="24" y="81"/>
                  </a:lnTo>
                  <a:lnTo>
                    <a:pt x="27" y="81"/>
                  </a:lnTo>
                  <a:lnTo>
                    <a:pt x="30" y="81"/>
                  </a:lnTo>
                  <a:lnTo>
                    <a:pt x="34" y="81"/>
                  </a:lnTo>
                  <a:lnTo>
                    <a:pt x="38" y="80"/>
                  </a:lnTo>
                  <a:lnTo>
                    <a:pt x="40" y="80"/>
                  </a:lnTo>
                  <a:lnTo>
                    <a:pt x="44" y="80"/>
                  </a:lnTo>
                  <a:lnTo>
                    <a:pt x="47" y="80"/>
                  </a:lnTo>
                  <a:lnTo>
                    <a:pt x="49" y="80"/>
                  </a:lnTo>
                  <a:lnTo>
                    <a:pt x="53" y="80"/>
                  </a:lnTo>
                  <a:lnTo>
                    <a:pt x="57" y="80"/>
                  </a:lnTo>
                  <a:lnTo>
                    <a:pt x="59" y="80"/>
                  </a:lnTo>
                  <a:lnTo>
                    <a:pt x="63" y="79"/>
                  </a:lnTo>
                  <a:lnTo>
                    <a:pt x="66" y="79"/>
                  </a:lnTo>
                  <a:lnTo>
                    <a:pt x="70" y="79"/>
                  </a:lnTo>
                  <a:lnTo>
                    <a:pt x="75" y="79"/>
                  </a:lnTo>
                  <a:lnTo>
                    <a:pt x="78" y="79"/>
                  </a:lnTo>
                  <a:lnTo>
                    <a:pt x="83" y="79"/>
                  </a:lnTo>
                  <a:lnTo>
                    <a:pt x="87" y="79"/>
                  </a:lnTo>
                  <a:lnTo>
                    <a:pt x="91" y="80"/>
                  </a:lnTo>
                  <a:lnTo>
                    <a:pt x="95" y="80"/>
                  </a:lnTo>
                  <a:lnTo>
                    <a:pt x="100" y="80"/>
                  </a:lnTo>
                  <a:lnTo>
                    <a:pt x="103" y="80"/>
                  </a:lnTo>
                  <a:lnTo>
                    <a:pt x="107" y="80"/>
                  </a:lnTo>
                  <a:lnTo>
                    <a:pt x="112" y="79"/>
                  </a:lnTo>
                  <a:lnTo>
                    <a:pt x="115" y="79"/>
                  </a:lnTo>
                  <a:lnTo>
                    <a:pt x="119" y="79"/>
                  </a:lnTo>
                  <a:lnTo>
                    <a:pt x="124" y="79"/>
                  </a:lnTo>
                  <a:lnTo>
                    <a:pt x="126" y="75"/>
                  </a:lnTo>
                  <a:lnTo>
                    <a:pt x="128" y="71"/>
                  </a:lnTo>
                  <a:lnTo>
                    <a:pt x="132" y="69"/>
                  </a:lnTo>
                  <a:lnTo>
                    <a:pt x="136" y="67"/>
                  </a:lnTo>
                  <a:lnTo>
                    <a:pt x="139" y="63"/>
                  </a:lnTo>
                  <a:lnTo>
                    <a:pt x="144" y="61"/>
                  </a:lnTo>
                  <a:lnTo>
                    <a:pt x="146" y="58"/>
                  </a:lnTo>
                  <a:lnTo>
                    <a:pt x="151" y="56"/>
                  </a:lnTo>
                  <a:lnTo>
                    <a:pt x="154" y="53"/>
                  </a:lnTo>
                  <a:lnTo>
                    <a:pt x="157" y="50"/>
                  </a:lnTo>
                  <a:lnTo>
                    <a:pt x="160" y="47"/>
                  </a:lnTo>
                  <a:lnTo>
                    <a:pt x="162" y="44"/>
                  </a:lnTo>
                  <a:lnTo>
                    <a:pt x="163" y="40"/>
                  </a:lnTo>
                  <a:lnTo>
                    <a:pt x="164" y="37"/>
                  </a:lnTo>
                  <a:lnTo>
                    <a:pt x="166" y="32"/>
                  </a:lnTo>
                  <a:lnTo>
                    <a:pt x="166" y="28"/>
                  </a:lnTo>
                  <a:lnTo>
                    <a:pt x="158" y="22"/>
                  </a:lnTo>
                  <a:lnTo>
                    <a:pt x="150" y="17"/>
                  </a:lnTo>
                  <a:lnTo>
                    <a:pt x="143" y="14"/>
                  </a:lnTo>
                  <a:lnTo>
                    <a:pt x="134" y="12"/>
                  </a:lnTo>
                  <a:lnTo>
                    <a:pt x="126" y="9"/>
                  </a:lnTo>
                  <a:lnTo>
                    <a:pt x="118" y="8"/>
                  </a:lnTo>
                  <a:lnTo>
                    <a:pt x="109" y="7"/>
                  </a:lnTo>
                  <a:lnTo>
                    <a:pt x="101" y="7"/>
                  </a:lnTo>
                  <a:lnTo>
                    <a:pt x="91" y="7"/>
                  </a:lnTo>
                  <a:lnTo>
                    <a:pt x="82" y="7"/>
                  </a:lnTo>
                  <a:lnTo>
                    <a:pt x="73" y="7"/>
                  </a:lnTo>
                  <a:lnTo>
                    <a:pt x="64" y="8"/>
                  </a:lnTo>
                  <a:lnTo>
                    <a:pt x="55" y="8"/>
                  </a:lnTo>
                  <a:lnTo>
                    <a:pt x="47" y="9"/>
                  </a:lnTo>
                  <a:lnTo>
                    <a:pt x="38" y="9"/>
                  </a:lnTo>
                  <a:lnTo>
                    <a:pt x="29" y="9"/>
                  </a:lnTo>
                  <a:lnTo>
                    <a:pt x="26" y="10"/>
                  </a:lnTo>
                  <a:lnTo>
                    <a:pt x="22" y="12"/>
                  </a:lnTo>
                  <a:lnTo>
                    <a:pt x="18" y="13"/>
                  </a:lnTo>
                  <a:lnTo>
                    <a:pt x="16" y="15"/>
                  </a:lnTo>
                  <a:lnTo>
                    <a:pt x="12" y="17"/>
                  </a:lnTo>
                  <a:lnTo>
                    <a:pt x="11" y="20"/>
                  </a:lnTo>
                  <a:lnTo>
                    <a:pt x="9" y="23"/>
                  </a:lnTo>
                  <a:lnTo>
                    <a:pt x="9" y="27"/>
                  </a:lnTo>
                  <a:lnTo>
                    <a:pt x="8" y="29"/>
                  </a:lnTo>
                  <a:lnTo>
                    <a:pt x="8" y="32"/>
                  </a:lnTo>
                  <a:lnTo>
                    <a:pt x="6" y="35"/>
                  </a:lnTo>
                  <a:lnTo>
                    <a:pt x="6" y="39"/>
                  </a:lnTo>
                  <a:lnTo>
                    <a:pt x="6" y="43"/>
                  </a:lnTo>
                  <a:lnTo>
                    <a:pt x="6" y="46"/>
                  </a:lnTo>
                  <a:lnTo>
                    <a:pt x="6" y="50"/>
                  </a:lnTo>
                  <a:lnTo>
                    <a:pt x="6" y="53"/>
                  </a:lnTo>
                  <a:lnTo>
                    <a:pt x="6" y="57"/>
                  </a:lnTo>
                  <a:lnTo>
                    <a:pt x="6" y="59"/>
                  </a:lnTo>
                  <a:lnTo>
                    <a:pt x="6" y="63"/>
                  </a:lnTo>
                  <a:lnTo>
                    <a:pt x="6" y="67"/>
                  </a:lnTo>
                  <a:lnTo>
                    <a:pt x="6" y="70"/>
                  </a:lnTo>
                  <a:lnTo>
                    <a:pt x="6" y="74"/>
                  </a:lnTo>
                  <a:lnTo>
                    <a:pt x="6" y="76"/>
                  </a:lnTo>
                  <a:lnTo>
                    <a:pt x="6" y="80"/>
                  </a:lnTo>
                  <a:lnTo>
                    <a:pt x="8" y="85"/>
                  </a:lnTo>
                  <a:lnTo>
                    <a:pt x="6" y="88"/>
                  </a:lnTo>
                  <a:lnTo>
                    <a:pt x="5" y="87"/>
                  </a:lnTo>
                  <a:lnTo>
                    <a:pt x="3" y="86"/>
                  </a:lnTo>
                  <a:lnTo>
                    <a:pt x="2" y="83"/>
                  </a:lnTo>
                  <a:lnTo>
                    <a:pt x="2" y="81"/>
                  </a:lnTo>
                  <a:lnTo>
                    <a:pt x="0" y="77"/>
                  </a:lnTo>
                  <a:lnTo>
                    <a:pt x="0" y="74"/>
                  </a:lnTo>
                  <a:lnTo>
                    <a:pt x="0" y="69"/>
                  </a:lnTo>
                  <a:lnTo>
                    <a:pt x="0" y="65"/>
                  </a:lnTo>
                  <a:lnTo>
                    <a:pt x="0" y="61"/>
                  </a:lnTo>
                  <a:lnTo>
                    <a:pt x="0" y="56"/>
                  </a:lnTo>
                  <a:lnTo>
                    <a:pt x="0" y="51"/>
                  </a:lnTo>
                  <a:lnTo>
                    <a:pt x="0" y="46"/>
                  </a:lnTo>
                  <a:lnTo>
                    <a:pt x="0" y="41"/>
                  </a:lnTo>
                  <a:lnTo>
                    <a:pt x="2" y="37"/>
                  </a:lnTo>
                  <a:lnTo>
                    <a:pt x="2" y="33"/>
                  </a:lnTo>
                  <a:lnTo>
                    <a:pt x="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04" name="Freeform 1468"/>
            <p:cNvSpPr>
              <a:spLocks/>
            </p:cNvSpPr>
            <p:nvPr/>
          </p:nvSpPr>
          <p:spPr bwMode="auto">
            <a:xfrm>
              <a:off x="3544" y="2095"/>
              <a:ext cx="21" cy="10"/>
            </a:xfrm>
            <a:custGeom>
              <a:avLst/>
              <a:gdLst>
                <a:gd name="T0" fmla="*/ 0 w 83"/>
                <a:gd name="T1" fmla="*/ 0 h 41"/>
                <a:gd name="T2" fmla="*/ 0 w 83"/>
                <a:gd name="T3" fmla="*/ 0 h 41"/>
                <a:gd name="T4" fmla="*/ 0 w 83"/>
                <a:gd name="T5" fmla="*/ 0 h 41"/>
                <a:gd name="T6" fmla="*/ 0 w 83"/>
                <a:gd name="T7" fmla="*/ 0 h 41"/>
                <a:gd name="T8" fmla="*/ 0 w 83"/>
                <a:gd name="T9" fmla="*/ 0 h 41"/>
                <a:gd name="T10" fmla="*/ 0 w 83"/>
                <a:gd name="T11" fmla="*/ 0 h 41"/>
                <a:gd name="T12" fmla="*/ 0 w 83"/>
                <a:gd name="T13" fmla="*/ 0 h 41"/>
                <a:gd name="T14" fmla="*/ 0 w 83"/>
                <a:gd name="T15" fmla="*/ 0 h 41"/>
                <a:gd name="T16" fmla="*/ 0 w 83"/>
                <a:gd name="T17" fmla="*/ 0 h 41"/>
                <a:gd name="T18" fmla="*/ 0 w 83"/>
                <a:gd name="T19" fmla="*/ 0 h 41"/>
                <a:gd name="T20" fmla="*/ 0 w 83"/>
                <a:gd name="T21" fmla="*/ 0 h 41"/>
                <a:gd name="T22" fmla="*/ 0 w 83"/>
                <a:gd name="T23" fmla="*/ 0 h 41"/>
                <a:gd name="T24" fmla="*/ 0 w 83"/>
                <a:gd name="T25" fmla="*/ 0 h 41"/>
                <a:gd name="T26" fmla="*/ 0 w 83"/>
                <a:gd name="T27" fmla="*/ 0 h 41"/>
                <a:gd name="T28" fmla="*/ 0 w 83"/>
                <a:gd name="T29" fmla="*/ 0 h 41"/>
                <a:gd name="T30" fmla="*/ 0 w 83"/>
                <a:gd name="T31" fmla="*/ 0 h 41"/>
                <a:gd name="T32" fmla="*/ 0 w 83"/>
                <a:gd name="T33" fmla="*/ 0 h 41"/>
                <a:gd name="T34" fmla="*/ 0 w 83"/>
                <a:gd name="T35" fmla="*/ 0 h 41"/>
                <a:gd name="T36" fmla="*/ 0 w 83"/>
                <a:gd name="T37" fmla="*/ 0 h 41"/>
                <a:gd name="T38" fmla="*/ 0 w 83"/>
                <a:gd name="T39" fmla="*/ 0 h 41"/>
                <a:gd name="T40" fmla="*/ 0 w 83"/>
                <a:gd name="T41" fmla="*/ 0 h 41"/>
                <a:gd name="T42" fmla="*/ 0 w 83"/>
                <a:gd name="T43" fmla="*/ 0 h 41"/>
                <a:gd name="T44" fmla="*/ 0 w 83"/>
                <a:gd name="T45" fmla="*/ 0 h 41"/>
                <a:gd name="T46" fmla="*/ 0 w 83"/>
                <a:gd name="T47" fmla="*/ 0 h 41"/>
                <a:gd name="T48" fmla="*/ 0 w 83"/>
                <a:gd name="T49" fmla="*/ 0 h 41"/>
                <a:gd name="T50" fmla="*/ 0 w 83"/>
                <a:gd name="T51" fmla="*/ 0 h 41"/>
                <a:gd name="T52" fmla="*/ 0 w 83"/>
                <a:gd name="T53" fmla="*/ 0 h 41"/>
                <a:gd name="T54" fmla="*/ 0 w 83"/>
                <a:gd name="T55" fmla="*/ 0 h 41"/>
                <a:gd name="T56" fmla="*/ 0 w 83"/>
                <a:gd name="T57" fmla="*/ 0 h 41"/>
                <a:gd name="T58" fmla="*/ 0 w 83"/>
                <a:gd name="T59" fmla="*/ 0 h 41"/>
                <a:gd name="T60" fmla="*/ 0 w 83"/>
                <a:gd name="T61" fmla="*/ 0 h 41"/>
                <a:gd name="T62" fmla="*/ 0 w 83"/>
                <a:gd name="T63" fmla="*/ 0 h 41"/>
                <a:gd name="T64" fmla="*/ 0 w 83"/>
                <a:gd name="T65" fmla="*/ 0 h 41"/>
                <a:gd name="T66" fmla="*/ 0 w 83"/>
                <a:gd name="T67" fmla="*/ 0 h 41"/>
                <a:gd name="T68" fmla="*/ 0 w 83"/>
                <a:gd name="T69" fmla="*/ 0 h 41"/>
                <a:gd name="T70" fmla="*/ 0 w 83"/>
                <a:gd name="T71" fmla="*/ 0 h 41"/>
                <a:gd name="T72" fmla="*/ 0 w 83"/>
                <a:gd name="T73" fmla="*/ 0 h 41"/>
                <a:gd name="T74" fmla="*/ 0 w 83"/>
                <a:gd name="T75" fmla="*/ 0 h 41"/>
                <a:gd name="T76" fmla="*/ 0 w 83"/>
                <a:gd name="T77" fmla="*/ 0 h 41"/>
                <a:gd name="T78" fmla="*/ 0 w 83"/>
                <a:gd name="T79" fmla="*/ 0 h 41"/>
                <a:gd name="T80" fmla="*/ 0 w 83"/>
                <a:gd name="T81" fmla="*/ 0 h 41"/>
                <a:gd name="T82" fmla="*/ 0 w 83"/>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 h="41">
                  <a:moveTo>
                    <a:pt x="71" y="32"/>
                  </a:moveTo>
                  <a:lnTo>
                    <a:pt x="74" y="32"/>
                  </a:lnTo>
                  <a:lnTo>
                    <a:pt x="76" y="34"/>
                  </a:lnTo>
                  <a:lnTo>
                    <a:pt x="79" y="35"/>
                  </a:lnTo>
                  <a:lnTo>
                    <a:pt x="81" y="36"/>
                  </a:lnTo>
                  <a:lnTo>
                    <a:pt x="82" y="37"/>
                  </a:lnTo>
                  <a:lnTo>
                    <a:pt x="83" y="38"/>
                  </a:lnTo>
                  <a:lnTo>
                    <a:pt x="82" y="40"/>
                  </a:lnTo>
                  <a:lnTo>
                    <a:pt x="80" y="41"/>
                  </a:lnTo>
                  <a:lnTo>
                    <a:pt x="76" y="40"/>
                  </a:lnTo>
                  <a:lnTo>
                    <a:pt x="73" y="40"/>
                  </a:lnTo>
                  <a:lnTo>
                    <a:pt x="68" y="38"/>
                  </a:lnTo>
                  <a:lnTo>
                    <a:pt x="64" y="38"/>
                  </a:lnTo>
                  <a:lnTo>
                    <a:pt x="59" y="38"/>
                  </a:lnTo>
                  <a:lnTo>
                    <a:pt x="55" y="38"/>
                  </a:lnTo>
                  <a:lnTo>
                    <a:pt x="50" y="37"/>
                  </a:lnTo>
                  <a:lnTo>
                    <a:pt x="46" y="37"/>
                  </a:lnTo>
                  <a:lnTo>
                    <a:pt x="42" y="37"/>
                  </a:lnTo>
                  <a:lnTo>
                    <a:pt x="37" y="36"/>
                  </a:lnTo>
                  <a:lnTo>
                    <a:pt x="32" y="36"/>
                  </a:lnTo>
                  <a:lnTo>
                    <a:pt x="27" y="36"/>
                  </a:lnTo>
                  <a:lnTo>
                    <a:pt x="22" y="35"/>
                  </a:lnTo>
                  <a:lnTo>
                    <a:pt x="19" y="35"/>
                  </a:lnTo>
                  <a:lnTo>
                    <a:pt x="15" y="34"/>
                  </a:lnTo>
                  <a:lnTo>
                    <a:pt x="13" y="34"/>
                  </a:lnTo>
                  <a:lnTo>
                    <a:pt x="9" y="32"/>
                  </a:lnTo>
                  <a:lnTo>
                    <a:pt x="6" y="31"/>
                  </a:lnTo>
                  <a:lnTo>
                    <a:pt x="3" y="29"/>
                  </a:lnTo>
                  <a:lnTo>
                    <a:pt x="2" y="26"/>
                  </a:lnTo>
                  <a:lnTo>
                    <a:pt x="0" y="23"/>
                  </a:lnTo>
                  <a:lnTo>
                    <a:pt x="0" y="20"/>
                  </a:lnTo>
                  <a:lnTo>
                    <a:pt x="0" y="17"/>
                  </a:lnTo>
                  <a:lnTo>
                    <a:pt x="0" y="14"/>
                  </a:lnTo>
                  <a:lnTo>
                    <a:pt x="0" y="11"/>
                  </a:lnTo>
                  <a:lnTo>
                    <a:pt x="1" y="7"/>
                  </a:lnTo>
                  <a:lnTo>
                    <a:pt x="2" y="5"/>
                  </a:lnTo>
                  <a:lnTo>
                    <a:pt x="4" y="4"/>
                  </a:lnTo>
                  <a:lnTo>
                    <a:pt x="6" y="1"/>
                  </a:lnTo>
                  <a:lnTo>
                    <a:pt x="9" y="0"/>
                  </a:lnTo>
                  <a:lnTo>
                    <a:pt x="12" y="0"/>
                  </a:lnTo>
                  <a:lnTo>
                    <a:pt x="15" y="0"/>
                  </a:lnTo>
                  <a:lnTo>
                    <a:pt x="20" y="0"/>
                  </a:lnTo>
                  <a:lnTo>
                    <a:pt x="26" y="1"/>
                  </a:lnTo>
                  <a:lnTo>
                    <a:pt x="31" y="1"/>
                  </a:lnTo>
                  <a:lnTo>
                    <a:pt x="36" y="3"/>
                  </a:lnTo>
                  <a:lnTo>
                    <a:pt x="40" y="3"/>
                  </a:lnTo>
                  <a:lnTo>
                    <a:pt x="45" y="4"/>
                  </a:lnTo>
                  <a:lnTo>
                    <a:pt x="49" y="4"/>
                  </a:lnTo>
                  <a:lnTo>
                    <a:pt x="52" y="5"/>
                  </a:lnTo>
                  <a:lnTo>
                    <a:pt x="56" y="12"/>
                  </a:lnTo>
                  <a:lnTo>
                    <a:pt x="52" y="11"/>
                  </a:lnTo>
                  <a:lnTo>
                    <a:pt x="50" y="11"/>
                  </a:lnTo>
                  <a:lnTo>
                    <a:pt x="46" y="10"/>
                  </a:lnTo>
                  <a:lnTo>
                    <a:pt x="43" y="10"/>
                  </a:lnTo>
                  <a:lnTo>
                    <a:pt x="39" y="9"/>
                  </a:lnTo>
                  <a:lnTo>
                    <a:pt x="36" y="9"/>
                  </a:lnTo>
                  <a:lnTo>
                    <a:pt x="32" y="7"/>
                  </a:lnTo>
                  <a:lnTo>
                    <a:pt x="27" y="7"/>
                  </a:lnTo>
                  <a:lnTo>
                    <a:pt x="24" y="7"/>
                  </a:lnTo>
                  <a:lnTo>
                    <a:pt x="20" y="7"/>
                  </a:lnTo>
                  <a:lnTo>
                    <a:pt x="15" y="7"/>
                  </a:lnTo>
                  <a:lnTo>
                    <a:pt x="13" y="9"/>
                  </a:lnTo>
                  <a:lnTo>
                    <a:pt x="9" y="10"/>
                  </a:lnTo>
                  <a:lnTo>
                    <a:pt x="7" y="12"/>
                  </a:lnTo>
                  <a:lnTo>
                    <a:pt x="7" y="14"/>
                  </a:lnTo>
                  <a:lnTo>
                    <a:pt x="7" y="19"/>
                  </a:lnTo>
                  <a:lnTo>
                    <a:pt x="7" y="23"/>
                  </a:lnTo>
                  <a:lnTo>
                    <a:pt x="9" y="25"/>
                  </a:lnTo>
                  <a:lnTo>
                    <a:pt x="12" y="25"/>
                  </a:lnTo>
                  <a:lnTo>
                    <a:pt x="15" y="26"/>
                  </a:lnTo>
                  <a:lnTo>
                    <a:pt x="19" y="28"/>
                  </a:lnTo>
                  <a:lnTo>
                    <a:pt x="24" y="29"/>
                  </a:lnTo>
                  <a:lnTo>
                    <a:pt x="27" y="30"/>
                  </a:lnTo>
                  <a:lnTo>
                    <a:pt x="32" y="30"/>
                  </a:lnTo>
                  <a:lnTo>
                    <a:pt x="36" y="31"/>
                  </a:lnTo>
                  <a:lnTo>
                    <a:pt x="40" y="31"/>
                  </a:lnTo>
                  <a:lnTo>
                    <a:pt x="44" y="31"/>
                  </a:lnTo>
                  <a:lnTo>
                    <a:pt x="48" y="32"/>
                  </a:lnTo>
                  <a:lnTo>
                    <a:pt x="52" y="32"/>
                  </a:lnTo>
                  <a:lnTo>
                    <a:pt x="57" y="32"/>
                  </a:lnTo>
                  <a:lnTo>
                    <a:pt x="61" y="32"/>
                  </a:lnTo>
                  <a:lnTo>
                    <a:pt x="64" y="32"/>
                  </a:lnTo>
                  <a:lnTo>
                    <a:pt x="68" y="32"/>
                  </a:lnTo>
                  <a:lnTo>
                    <a:pt x="7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05" name="Freeform 1469"/>
            <p:cNvSpPr>
              <a:spLocks/>
            </p:cNvSpPr>
            <p:nvPr/>
          </p:nvSpPr>
          <p:spPr bwMode="auto">
            <a:xfrm>
              <a:off x="3526" y="2093"/>
              <a:ext cx="15" cy="14"/>
            </a:xfrm>
            <a:custGeom>
              <a:avLst/>
              <a:gdLst>
                <a:gd name="T0" fmla="*/ 0 w 60"/>
                <a:gd name="T1" fmla="*/ 0 h 54"/>
                <a:gd name="T2" fmla="*/ 0 w 60"/>
                <a:gd name="T3" fmla="*/ 0 h 54"/>
                <a:gd name="T4" fmla="*/ 0 w 60"/>
                <a:gd name="T5" fmla="*/ 0 h 54"/>
                <a:gd name="T6" fmla="*/ 0 w 60"/>
                <a:gd name="T7" fmla="*/ 0 h 54"/>
                <a:gd name="T8" fmla="*/ 0 w 60"/>
                <a:gd name="T9" fmla="*/ 0 h 54"/>
                <a:gd name="T10" fmla="*/ 0 w 60"/>
                <a:gd name="T11" fmla="*/ 0 h 54"/>
                <a:gd name="T12" fmla="*/ 0 w 60"/>
                <a:gd name="T13" fmla="*/ 0 h 54"/>
                <a:gd name="T14" fmla="*/ 0 w 60"/>
                <a:gd name="T15" fmla="*/ 0 h 54"/>
                <a:gd name="T16" fmla="*/ 0 w 60"/>
                <a:gd name="T17" fmla="*/ 0 h 54"/>
                <a:gd name="T18" fmla="*/ 0 w 60"/>
                <a:gd name="T19" fmla="*/ 0 h 54"/>
                <a:gd name="T20" fmla="*/ 0 w 60"/>
                <a:gd name="T21" fmla="*/ 0 h 54"/>
                <a:gd name="T22" fmla="*/ 0 w 60"/>
                <a:gd name="T23" fmla="*/ 0 h 54"/>
                <a:gd name="T24" fmla="*/ 0 w 60"/>
                <a:gd name="T25" fmla="*/ 0 h 54"/>
                <a:gd name="T26" fmla="*/ 0 w 60"/>
                <a:gd name="T27" fmla="*/ 0 h 54"/>
                <a:gd name="T28" fmla="*/ 0 w 60"/>
                <a:gd name="T29" fmla="*/ 0 h 54"/>
                <a:gd name="T30" fmla="*/ 0 w 60"/>
                <a:gd name="T31" fmla="*/ 0 h 54"/>
                <a:gd name="T32" fmla="*/ 0 w 60"/>
                <a:gd name="T33" fmla="*/ 0 h 54"/>
                <a:gd name="T34" fmla="*/ 0 w 60"/>
                <a:gd name="T35" fmla="*/ 0 h 54"/>
                <a:gd name="T36" fmla="*/ 0 w 60"/>
                <a:gd name="T37" fmla="*/ 0 h 54"/>
                <a:gd name="T38" fmla="*/ 0 w 60"/>
                <a:gd name="T39" fmla="*/ 0 h 54"/>
                <a:gd name="T40" fmla="*/ 0 w 60"/>
                <a:gd name="T41" fmla="*/ 0 h 54"/>
                <a:gd name="T42" fmla="*/ 0 w 60"/>
                <a:gd name="T43" fmla="*/ 0 h 54"/>
                <a:gd name="T44" fmla="*/ 0 w 60"/>
                <a:gd name="T45" fmla="*/ 0 h 54"/>
                <a:gd name="T46" fmla="*/ 0 w 60"/>
                <a:gd name="T47" fmla="*/ 0 h 54"/>
                <a:gd name="T48" fmla="*/ 0 w 60"/>
                <a:gd name="T49" fmla="*/ 0 h 54"/>
                <a:gd name="T50" fmla="*/ 0 w 60"/>
                <a:gd name="T51" fmla="*/ 0 h 54"/>
                <a:gd name="T52" fmla="*/ 0 w 60"/>
                <a:gd name="T53" fmla="*/ 0 h 54"/>
                <a:gd name="T54" fmla="*/ 0 w 60"/>
                <a:gd name="T55" fmla="*/ 0 h 54"/>
                <a:gd name="T56" fmla="*/ 0 w 60"/>
                <a:gd name="T57" fmla="*/ 0 h 54"/>
                <a:gd name="T58" fmla="*/ 0 w 60"/>
                <a:gd name="T59" fmla="*/ 0 h 54"/>
                <a:gd name="T60" fmla="*/ 0 w 60"/>
                <a:gd name="T61" fmla="*/ 0 h 54"/>
                <a:gd name="T62" fmla="*/ 0 w 60"/>
                <a:gd name="T63" fmla="*/ 0 h 54"/>
                <a:gd name="T64" fmla="*/ 0 w 60"/>
                <a:gd name="T65" fmla="*/ 0 h 54"/>
                <a:gd name="T66" fmla="*/ 0 w 60"/>
                <a:gd name="T67" fmla="*/ 0 h 54"/>
                <a:gd name="T68" fmla="*/ 0 w 60"/>
                <a:gd name="T69" fmla="*/ 0 h 54"/>
                <a:gd name="T70" fmla="*/ 0 w 60"/>
                <a:gd name="T71" fmla="*/ 0 h 54"/>
                <a:gd name="T72" fmla="*/ 0 w 60"/>
                <a:gd name="T73" fmla="*/ 0 h 54"/>
                <a:gd name="T74" fmla="*/ 0 w 60"/>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 h="54">
                  <a:moveTo>
                    <a:pt x="60" y="16"/>
                  </a:moveTo>
                  <a:lnTo>
                    <a:pt x="58" y="18"/>
                  </a:lnTo>
                  <a:lnTo>
                    <a:pt x="57" y="21"/>
                  </a:lnTo>
                  <a:lnTo>
                    <a:pt x="56" y="25"/>
                  </a:lnTo>
                  <a:lnTo>
                    <a:pt x="55" y="27"/>
                  </a:lnTo>
                  <a:lnTo>
                    <a:pt x="52" y="30"/>
                  </a:lnTo>
                  <a:lnTo>
                    <a:pt x="52" y="33"/>
                  </a:lnTo>
                  <a:lnTo>
                    <a:pt x="51" y="36"/>
                  </a:lnTo>
                  <a:lnTo>
                    <a:pt x="50" y="38"/>
                  </a:lnTo>
                  <a:lnTo>
                    <a:pt x="48" y="42"/>
                  </a:lnTo>
                  <a:lnTo>
                    <a:pt x="45" y="43"/>
                  </a:lnTo>
                  <a:lnTo>
                    <a:pt x="42" y="44"/>
                  </a:lnTo>
                  <a:lnTo>
                    <a:pt x="38" y="47"/>
                  </a:lnTo>
                  <a:lnTo>
                    <a:pt x="36" y="49"/>
                  </a:lnTo>
                  <a:lnTo>
                    <a:pt x="32" y="51"/>
                  </a:lnTo>
                  <a:lnTo>
                    <a:pt x="28" y="53"/>
                  </a:lnTo>
                  <a:lnTo>
                    <a:pt x="25" y="54"/>
                  </a:lnTo>
                  <a:lnTo>
                    <a:pt x="22" y="54"/>
                  </a:lnTo>
                  <a:lnTo>
                    <a:pt x="20" y="54"/>
                  </a:lnTo>
                  <a:lnTo>
                    <a:pt x="16" y="53"/>
                  </a:lnTo>
                  <a:lnTo>
                    <a:pt x="13" y="51"/>
                  </a:lnTo>
                  <a:lnTo>
                    <a:pt x="10" y="50"/>
                  </a:lnTo>
                  <a:lnTo>
                    <a:pt x="8" y="50"/>
                  </a:lnTo>
                  <a:lnTo>
                    <a:pt x="3" y="47"/>
                  </a:lnTo>
                  <a:lnTo>
                    <a:pt x="1" y="42"/>
                  </a:lnTo>
                  <a:lnTo>
                    <a:pt x="0" y="38"/>
                  </a:lnTo>
                  <a:lnTo>
                    <a:pt x="0" y="36"/>
                  </a:lnTo>
                  <a:lnTo>
                    <a:pt x="1" y="32"/>
                  </a:lnTo>
                  <a:lnTo>
                    <a:pt x="2" y="30"/>
                  </a:lnTo>
                  <a:lnTo>
                    <a:pt x="3" y="27"/>
                  </a:lnTo>
                  <a:lnTo>
                    <a:pt x="6" y="26"/>
                  </a:lnTo>
                  <a:lnTo>
                    <a:pt x="8" y="23"/>
                  </a:lnTo>
                  <a:lnTo>
                    <a:pt x="10" y="23"/>
                  </a:lnTo>
                  <a:lnTo>
                    <a:pt x="12" y="25"/>
                  </a:lnTo>
                  <a:lnTo>
                    <a:pt x="12" y="26"/>
                  </a:lnTo>
                  <a:lnTo>
                    <a:pt x="13" y="27"/>
                  </a:lnTo>
                  <a:lnTo>
                    <a:pt x="9" y="30"/>
                  </a:lnTo>
                  <a:lnTo>
                    <a:pt x="7" y="33"/>
                  </a:lnTo>
                  <a:lnTo>
                    <a:pt x="6" y="36"/>
                  </a:lnTo>
                  <a:lnTo>
                    <a:pt x="6" y="39"/>
                  </a:lnTo>
                  <a:lnTo>
                    <a:pt x="8" y="42"/>
                  </a:lnTo>
                  <a:lnTo>
                    <a:pt x="12" y="45"/>
                  </a:lnTo>
                  <a:lnTo>
                    <a:pt x="15" y="47"/>
                  </a:lnTo>
                  <a:lnTo>
                    <a:pt x="20" y="48"/>
                  </a:lnTo>
                  <a:lnTo>
                    <a:pt x="24" y="48"/>
                  </a:lnTo>
                  <a:lnTo>
                    <a:pt x="28" y="48"/>
                  </a:lnTo>
                  <a:lnTo>
                    <a:pt x="32" y="44"/>
                  </a:lnTo>
                  <a:lnTo>
                    <a:pt x="36" y="42"/>
                  </a:lnTo>
                  <a:lnTo>
                    <a:pt x="40" y="39"/>
                  </a:lnTo>
                  <a:lnTo>
                    <a:pt x="45" y="38"/>
                  </a:lnTo>
                  <a:lnTo>
                    <a:pt x="46" y="35"/>
                  </a:lnTo>
                  <a:lnTo>
                    <a:pt x="46" y="31"/>
                  </a:lnTo>
                  <a:lnTo>
                    <a:pt x="48" y="27"/>
                  </a:lnTo>
                  <a:lnTo>
                    <a:pt x="49" y="25"/>
                  </a:lnTo>
                  <a:lnTo>
                    <a:pt x="50" y="21"/>
                  </a:lnTo>
                  <a:lnTo>
                    <a:pt x="52" y="19"/>
                  </a:lnTo>
                  <a:lnTo>
                    <a:pt x="52" y="17"/>
                  </a:lnTo>
                  <a:lnTo>
                    <a:pt x="51" y="13"/>
                  </a:lnTo>
                  <a:lnTo>
                    <a:pt x="49" y="10"/>
                  </a:lnTo>
                  <a:lnTo>
                    <a:pt x="46" y="7"/>
                  </a:lnTo>
                  <a:lnTo>
                    <a:pt x="45" y="7"/>
                  </a:lnTo>
                  <a:lnTo>
                    <a:pt x="43" y="7"/>
                  </a:lnTo>
                  <a:lnTo>
                    <a:pt x="38" y="10"/>
                  </a:lnTo>
                  <a:lnTo>
                    <a:pt x="33" y="12"/>
                  </a:lnTo>
                  <a:lnTo>
                    <a:pt x="32" y="8"/>
                  </a:lnTo>
                  <a:lnTo>
                    <a:pt x="33" y="5"/>
                  </a:lnTo>
                  <a:lnTo>
                    <a:pt x="34" y="2"/>
                  </a:lnTo>
                  <a:lnTo>
                    <a:pt x="37" y="1"/>
                  </a:lnTo>
                  <a:lnTo>
                    <a:pt x="42" y="0"/>
                  </a:lnTo>
                  <a:lnTo>
                    <a:pt x="46" y="1"/>
                  </a:lnTo>
                  <a:lnTo>
                    <a:pt x="51" y="2"/>
                  </a:lnTo>
                  <a:lnTo>
                    <a:pt x="56" y="6"/>
                  </a:lnTo>
                  <a:lnTo>
                    <a:pt x="58" y="11"/>
                  </a:lnTo>
                  <a:lnTo>
                    <a:pt x="6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06" name="Freeform 1470"/>
            <p:cNvSpPr>
              <a:spLocks/>
            </p:cNvSpPr>
            <p:nvPr/>
          </p:nvSpPr>
          <p:spPr bwMode="auto">
            <a:xfrm>
              <a:off x="3528" y="2094"/>
              <a:ext cx="9" cy="8"/>
            </a:xfrm>
            <a:custGeom>
              <a:avLst/>
              <a:gdLst>
                <a:gd name="T0" fmla="*/ 0 w 36"/>
                <a:gd name="T1" fmla="*/ 0 h 33"/>
                <a:gd name="T2" fmla="*/ 0 w 36"/>
                <a:gd name="T3" fmla="*/ 0 h 33"/>
                <a:gd name="T4" fmla="*/ 0 w 36"/>
                <a:gd name="T5" fmla="*/ 0 h 33"/>
                <a:gd name="T6" fmla="*/ 0 w 36"/>
                <a:gd name="T7" fmla="*/ 0 h 33"/>
                <a:gd name="T8" fmla="*/ 0 w 36"/>
                <a:gd name="T9" fmla="*/ 0 h 33"/>
                <a:gd name="T10" fmla="*/ 0 w 36"/>
                <a:gd name="T11" fmla="*/ 0 h 33"/>
                <a:gd name="T12" fmla="*/ 0 w 36"/>
                <a:gd name="T13" fmla="*/ 0 h 33"/>
                <a:gd name="T14" fmla="*/ 0 w 36"/>
                <a:gd name="T15" fmla="*/ 0 h 33"/>
                <a:gd name="T16" fmla="*/ 0 w 36"/>
                <a:gd name="T17" fmla="*/ 0 h 33"/>
                <a:gd name="T18" fmla="*/ 0 w 36"/>
                <a:gd name="T19" fmla="*/ 0 h 33"/>
                <a:gd name="T20" fmla="*/ 0 w 36"/>
                <a:gd name="T21" fmla="*/ 0 h 33"/>
                <a:gd name="T22" fmla="*/ 0 w 36"/>
                <a:gd name="T23" fmla="*/ 0 h 33"/>
                <a:gd name="T24" fmla="*/ 0 w 36"/>
                <a:gd name="T25" fmla="*/ 0 h 33"/>
                <a:gd name="T26" fmla="*/ 0 w 36"/>
                <a:gd name="T27" fmla="*/ 0 h 33"/>
                <a:gd name="T28" fmla="*/ 0 w 36"/>
                <a:gd name="T29" fmla="*/ 0 h 33"/>
                <a:gd name="T30" fmla="*/ 0 w 36"/>
                <a:gd name="T31" fmla="*/ 0 h 33"/>
                <a:gd name="T32" fmla="*/ 0 w 36"/>
                <a:gd name="T33" fmla="*/ 0 h 33"/>
                <a:gd name="T34" fmla="*/ 0 w 36"/>
                <a:gd name="T35" fmla="*/ 0 h 33"/>
                <a:gd name="T36" fmla="*/ 0 w 36"/>
                <a:gd name="T37" fmla="*/ 0 h 33"/>
                <a:gd name="T38" fmla="*/ 0 w 36"/>
                <a:gd name="T39" fmla="*/ 0 h 33"/>
                <a:gd name="T40" fmla="*/ 0 w 36"/>
                <a:gd name="T41" fmla="*/ 0 h 33"/>
                <a:gd name="T42" fmla="*/ 0 w 36"/>
                <a:gd name="T43" fmla="*/ 0 h 33"/>
                <a:gd name="T44" fmla="*/ 0 w 36"/>
                <a:gd name="T45" fmla="*/ 0 h 33"/>
                <a:gd name="T46" fmla="*/ 0 w 36"/>
                <a:gd name="T47" fmla="*/ 0 h 33"/>
                <a:gd name="T48" fmla="*/ 0 w 36"/>
                <a:gd name="T49" fmla="*/ 0 h 33"/>
                <a:gd name="T50" fmla="*/ 0 w 36"/>
                <a:gd name="T51" fmla="*/ 0 h 33"/>
                <a:gd name="T52" fmla="*/ 0 w 36"/>
                <a:gd name="T53" fmla="*/ 0 h 33"/>
                <a:gd name="T54" fmla="*/ 0 w 36"/>
                <a:gd name="T55" fmla="*/ 0 h 33"/>
                <a:gd name="T56" fmla="*/ 0 w 36"/>
                <a:gd name="T57" fmla="*/ 0 h 33"/>
                <a:gd name="T58" fmla="*/ 0 w 36"/>
                <a:gd name="T59" fmla="*/ 0 h 33"/>
                <a:gd name="T60" fmla="*/ 0 w 36"/>
                <a:gd name="T61" fmla="*/ 0 h 33"/>
                <a:gd name="T62" fmla="*/ 0 w 36"/>
                <a:gd name="T63" fmla="*/ 0 h 33"/>
                <a:gd name="T64" fmla="*/ 0 w 36"/>
                <a:gd name="T65" fmla="*/ 0 h 33"/>
                <a:gd name="T66" fmla="*/ 0 w 36"/>
                <a:gd name="T67" fmla="*/ 0 h 33"/>
                <a:gd name="T68" fmla="*/ 0 w 36"/>
                <a:gd name="T69" fmla="*/ 0 h 33"/>
                <a:gd name="T70" fmla="*/ 0 w 36"/>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 h="33">
                  <a:moveTo>
                    <a:pt x="36" y="12"/>
                  </a:moveTo>
                  <a:lnTo>
                    <a:pt x="34" y="15"/>
                  </a:lnTo>
                  <a:lnTo>
                    <a:pt x="31" y="15"/>
                  </a:lnTo>
                  <a:lnTo>
                    <a:pt x="26" y="10"/>
                  </a:lnTo>
                  <a:lnTo>
                    <a:pt x="22" y="8"/>
                  </a:lnTo>
                  <a:lnTo>
                    <a:pt x="17" y="8"/>
                  </a:lnTo>
                  <a:lnTo>
                    <a:pt x="12" y="10"/>
                  </a:lnTo>
                  <a:lnTo>
                    <a:pt x="8" y="15"/>
                  </a:lnTo>
                  <a:lnTo>
                    <a:pt x="7" y="21"/>
                  </a:lnTo>
                  <a:lnTo>
                    <a:pt x="8" y="25"/>
                  </a:lnTo>
                  <a:lnTo>
                    <a:pt x="10" y="29"/>
                  </a:lnTo>
                  <a:lnTo>
                    <a:pt x="11" y="31"/>
                  </a:lnTo>
                  <a:lnTo>
                    <a:pt x="10" y="33"/>
                  </a:lnTo>
                  <a:lnTo>
                    <a:pt x="8" y="33"/>
                  </a:lnTo>
                  <a:lnTo>
                    <a:pt x="7" y="31"/>
                  </a:lnTo>
                  <a:lnTo>
                    <a:pt x="2" y="28"/>
                  </a:lnTo>
                  <a:lnTo>
                    <a:pt x="1" y="25"/>
                  </a:lnTo>
                  <a:lnTo>
                    <a:pt x="0" y="22"/>
                  </a:lnTo>
                  <a:lnTo>
                    <a:pt x="1" y="19"/>
                  </a:lnTo>
                  <a:lnTo>
                    <a:pt x="1" y="15"/>
                  </a:lnTo>
                  <a:lnTo>
                    <a:pt x="1" y="12"/>
                  </a:lnTo>
                  <a:lnTo>
                    <a:pt x="4" y="9"/>
                  </a:lnTo>
                  <a:lnTo>
                    <a:pt x="6" y="6"/>
                  </a:lnTo>
                  <a:lnTo>
                    <a:pt x="8" y="4"/>
                  </a:lnTo>
                  <a:lnTo>
                    <a:pt x="12" y="3"/>
                  </a:lnTo>
                  <a:lnTo>
                    <a:pt x="14" y="0"/>
                  </a:lnTo>
                  <a:lnTo>
                    <a:pt x="18" y="0"/>
                  </a:lnTo>
                  <a:lnTo>
                    <a:pt x="20" y="0"/>
                  </a:lnTo>
                  <a:lnTo>
                    <a:pt x="24" y="2"/>
                  </a:lnTo>
                  <a:lnTo>
                    <a:pt x="28" y="3"/>
                  </a:lnTo>
                  <a:lnTo>
                    <a:pt x="30" y="6"/>
                  </a:lnTo>
                  <a:lnTo>
                    <a:pt x="31" y="8"/>
                  </a:lnTo>
                  <a:lnTo>
                    <a:pt x="34" y="9"/>
                  </a:lnTo>
                  <a:lnTo>
                    <a:pt x="35" y="11"/>
                  </a:lnTo>
                  <a:lnTo>
                    <a:pt x="3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07" name="Freeform 1471"/>
            <p:cNvSpPr>
              <a:spLocks/>
            </p:cNvSpPr>
            <p:nvPr/>
          </p:nvSpPr>
          <p:spPr bwMode="auto">
            <a:xfrm>
              <a:off x="3510" y="2085"/>
              <a:ext cx="9" cy="12"/>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w 40"/>
                <a:gd name="T85" fmla="*/ 0 h 47"/>
                <a:gd name="T86" fmla="*/ 0 w 40"/>
                <a:gd name="T87" fmla="*/ 0 h 47"/>
                <a:gd name="T88" fmla="*/ 0 w 40"/>
                <a:gd name="T89" fmla="*/ 0 h 47"/>
                <a:gd name="T90" fmla="*/ 0 w 40"/>
                <a:gd name="T91" fmla="*/ 0 h 47"/>
                <a:gd name="T92" fmla="*/ 0 w 40"/>
                <a:gd name="T93" fmla="*/ 0 h 47"/>
                <a:gd name="T94" fmla="*/ 0 w 40"/>
                <a:gd name="T95" fmla="*/ 0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 h="47">
                  <a:moveTo>
                    <a:pt x="36" y="44"/>
                  </a:moveTo>
                  <a:lnTo>
                    <a:pt x="32" y="46"/>
                  </a:lnTo>
                  <a:lnTo>
                    <a:pt x="31" y="47"/>
                  </a:lnTo>
                  <a:lnTo>
                    <a:pt x="29" y="47"/>
                  </a:lnTo>
                  <a:lnTo>
                    <a:pt x="29" y="44"/>
                  </a:lnTo>
                  <a:lnTo>
                    <a:pt x="31" y="40"/>
                  </a:lnTo>
                  <a:lnTo>
                    <a:pt x="34" y="35"/>
                  </a:lnTo>
                  <a:lnTo>
                    <a:pt x="35" y="30"/>
                  </a:lnTo>
                  <a:lnTo>
                    <a:pt x="35" y="26"/>
                  </a:lnTo>
                  <a:lnTo>
                    <a:pt x="34" y="21"/>
                  </a:lnTo>
                  <a:lnTo>
                    <a:pt x="31" y="16"/>
                  </a:lnTo>
                  <a:lnTo>
                    <a:pt x="28" y="12"/>
                  </a:lnTo>
                  <a:lnTo>
                    <a:pt x="25" y="10"/>
                  </a:lnTo>
                  <a:lnTo>
                    <a:pt x="22" y="9"/>
                  </a:lnTo>
                  <a:lnTo>
                    <a:pt x="19" y="8"/>
                  </a:lnTo>
                  <a:lnTo>
                    <a:pt x="17" y="8"/>
                  </a:lnTo>
                  <a:lnTo>
                    <a:pt x="12" y="9"/>
                  </a:lnTo>
                  <a:lnTo>
                    <a:pt x="8" y="11"/>
                  </a:lnTo>
                  <a:lnTo>
                    <a:pt x="6" y="14"/>
                  </a:lnTo>
                  <a:lnTo>
                    <a:pt x="5" y="16"/>
                  </a:lnTo>
                  <a:lnTo>
                    <a:pt x="3" y="18"/>
                  </a:lnTo>
                  <a:lnTo>
                    <a:pt x="1" y="18"/>
                  </a:lnTo>
                  <a:lnTo>
                    <a:pt x="0" y="16"/>
                  </a:lnTo>
                  <a:lnTo>
                    <a:pt x="0" y="14"/>
                  </a:lnTo>
                  <a:lnTo>
                    <a:pt x="1" y="10"/>
                  </a:lnTo>
                  <a:lnTo>
                    <a:pt x="4" y="8"/>
                  </a:lnTo>
                  <a:lnTo>
                    <a:pt x="6" y="4"/>
                  </a:lnTo>
                  <a:lnTo>
                    <a:pt x="8" y="3"/>
                  </a:lnTo>
                  <a:lnTo>
                    <a:pt x="11" y="2"/>
                  </a:lnTo>
                  <a:lnTo>
                    <a:pt x="13" y="2"/>
                  </a:lnTo>
                  <a:lnTo>
                    <a:pt x="17" y="0"/>
                  </a:lnTo>
                  <a:lnTo>
                    <a:pt x="20" y="2"/>
                  </a:lnTo>
                  <a:lnTo>
                    <a:pt x="25" y="3"/>
                  </a:lnTo>
                  <a:lnTo>
                    <a:pt x="31" y="8"/>
                  </a:lnTo>
                  <a:lnTo>
                    <a:pt x="32" y="9"/>
                  </a:lnTo>
                  <a:lnTo>
                    <a:pt x="36" y="12"/>
                  </a:lnTo>
                  <a:lnTo>
                    <a:pt x="37" y="15"/>
                  </a:lnTo>
                  <a:lnTo>
                    <a:pt x="40" y="18"/>
                  </a:lnTo>
                  <a:lnTo>
                    <a:pt x="40" y="20"/>
                  </a:lnTo>
                  <a:lnTo>
                    <a:pt x="40" y="23"/>
                  </a:lnTo>
                  <a:lnTo>
                    <a:pt x="40" y="27"/>
                  </a:lnTo>
                  <a:lnTo>
                    <a:pt x="40" y="30"/>
                  </a:lnTo>
                  <a:lnTo>
                    <a:pt x="38" y="34"/>
                  </a:lnTo>
                  <a:lnTo>
                    <a:pt x="38" y="38"/>
                  </a:lnTo>
                  <a:lnTo>
                    <a:pt x="37" y="40"/>
                  </a:lnTo>
                  <a:lnTo>
                    <a:pt x="3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08" name="Freeform 1472"/>
            <p:cNvSpPr>
              <a:spLocks/>
            </p:cNvSpPr>
            <p:nvPr/>
          </p:nvSpPr>
          <p:spPr bwMode="auto">
            <a:xfrm>
              <a:off x="3503" y="2091"/>
              <a:ext cx="19" cy="21"/>
            </a:xfrm>
            <a:custGeom>
              <a:avLst/>
              <a:gdLst>
                <a:gd name="T0" fmla="*/ 0 w 77"/>
                <a:gd name="T1" fmla="*/ 0 h 81"/>
                <a:gd name="T2" fmla="*/ 0 w 77"/>
                <a:gd name="T3" fmla="*/ 0 h 81"/>
                <a:gd name="T4" fmla="*/ 0 w 77"/>
                <a:gd name="T5" fmla="*/ 0 h 81"/>
                <a:gd name="T6" fmla="*/ 0 w 77"/>
                <a:gd name="T7" fmla="*/ 0 h 81"/>
                <a:gd name="T8" fmla="*/ 0 w 77"/>
                <a:gd name="T9" fmla="*/ 0 h 81"/>
                <a:gd name="T10" fmla="*/ 0 w 77"/>
                <a:gd name="T11" fmla="*/ 0 h 81"/>
                <a:gd name="T12" fmla="*/ 0 w 77"/>
                <a:gd name="T13" fmla="*/ 0 h 81"/>
                <a:gd name="T14" fmla="*/ 0 w 77"/>
                <a:gd name="T15" fmla="*/ 0 h 81"/>
                <a:gd name="T16" fmla="*/ 0 w 77"/>
                <a:gd name="T17" fmla="*/ 0 h 81"/>
                <a:gd name="T18" fmla="*/ 0 w 77"/>
                <a:gd name="T19" fmla="*/ 0 h 81"/>
                <a:gd name="T20" fmla="*/ 0 w 77"/>
                <a:gd name="T21" fmla="*/ 0 h 81"/>
                <a:gd name="T22" fmla="*/ 0 w 77"/>
                <a:gd name="T23" fmla="*/ 0 h 81"/>
                <a:gd name="T24" fmla="*/ 0 w 77"/>
                <a:gd name="T25" fmla="*/ 0 h 81"/>
                <a:gd name="T26" fmla="*/ 0 w 77"/>
                <a:gd name="T27" fmla="*/ 0 h 81"/>
                <a:gd name="T28" fmla="*/ 0 w 77"/>
                <a:gd name="T29" fmla="*/ 0 h 81"/>
                <a:gd name="T30" fmla="*/ 0 w 77"/>
                <a:gd name="T31" fmla="*/ 0 h 81"/>
                <a:gd name="T32" fmla="*/ 0 w 77"/>
                <a:gd name="T33" fmla="*/ 0 h 81"/>
                <a:gd name="T34" fmla="*/ 0 w 77"/>
                <a:gd name="T35" fmla="*/ 0 h 81"/>
                <a:gd name="T36" fmla="*/ 0 w 77"/>
                <a:gd name="T37" fmla="*/ 0 h 81"/>
                <a:gd name="T38" fmla="*/ 0 w 77"/>
                <a:gd name="T39" fmla="*/ 0 h 81"/>
                <a:gd name="T40" fmla="*/ 0 w 77"/>
                <a:gd name="T41" fmla="*/ 0 h 81"/>
                <a:gd name="T42" fmla="*/ 0 w 77"/>
                <a:gd name="T43" fmla="*/ 0 h 81"/>
                <a:gd name="T44" fmla="*/ 0 w 77"/>
                <a:gd name="T45" fmla="*/ 0 h 81"/>
                <a:gd name="T46" fmla="*/ 0 w 77"/>
                <a:gd name="T47" fmla="*/ 0 h 81"/>
                <a:gd name="T48" fmla="*/ 0 w 77"/>
                <a:gd name="T49" fmla="*/ 0 h 81"/>
                <a:gd name="T50" fmla="*/ 0 w 77"/>
                <a:gd name="T51" fmla="*/ 0 h 81"/>
                <a:gd name="T52" fmla="*/ 0 w 77"/>
                <a:gd name="T53" fmla="*/ 0 h 81"/>
                <a:gd name="T54" fmla="*/ 0 w 77"/>
                <a:gd name="T55" fmla="*/ 0 h 81"/>
                <a:gd name="T56" fmla="*/ 0 w 77"/>
                <a:gd name="T57" fmla="*/ 0 h 81"/>
                <a:gd name="T58" fmla="*/ 0 w 77"/>
                <a:gd name="T59" fmla="*/ 0 h 81"/>
                <a:gd name="T60" fmla="*/ 0 w 77"/>
                <a:gd name="T61" fmla="*/ 0 h 81"/>
                <a:gd name="T62" fmla="*/ 0 w 77"/>
                <a:gd name="T63" fmla="*/ 0 h 81"/>
                <a:gd name="T64" fmla="*/ 0 w 77"/>
                <a:gd name="T65" fmla="*/ 0 h 81"/>
                <a:gd name="T66" fmla="*/ 0 w 77"/>
                <a:gd name="T67" fmla="*/ 0 h 81"/>
                <a:gd name="T68" fmla="*/ 0 w 77"/>
                <a:gd name="T69" fmla="*/ 0 h 81"/>
                <a:gd name="T70" fmla="*/ 0 w 77"/>
                <a:gd name="T71" fmla="*/ 0 h 81"/>
                <a:gd name="T72" fmla="*/ 0 w 77"/>
                <a:gd name="T73" fmla="*/ 0 h 81"/>
                <a:gd name="T74" fmla="*/ 0 w 77"/>
                <a:gd name="T75" fmla="*/ 0 h 81"/>
                <a:gd name="T76" fmla="*/ 0 w 77"/>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7" h="81">
                  <a:moveTo>
                    <a:pt x="77" y="32"/>
                  </a:moveTo>
                  <a:lnTo>
                    <a:pt x="77" y="37"/>
                  </a:lnTo>
                  <a:lnTo>
                    <a:pt x="77" y="43"/>
                  </a:lnTo>
                  <a:lnTo>
                    <a:pt x="75" y="47"/>
                  </a:lnTo>
                  <a:lnTo>
                    <a:pt x="74" y="52"/>
                  </a:lnTo>
                  <a:lnTo>
                    <a:pt x="72" y="57"/>
                  </a:lnTo>
                  <a:lnTo>
                    <a:pt x="68" y="61"/>
                  </a:lnTo>
                  <a:lnTo>
                    <a:pt x="65" y="64"/>
                  </a:lnTo>
                  <a:lnTo>
                    <a:pt x="60" y="68"/>
                  </a:lnTo>
                  <a:lnTo>
                    <a:pt x="56" y="69"/>
                  </a:lnTo>
                  <a:lnTo>
                    <a:pt x="53" y="73"/>
                  </a:lnTo>
                  <a:lnTo>
                    <a:pt x="49" y="75"/>
                  </a:lnTo>
                  <a:lnTo>
                    <a:pt x="47" y="79"/>
                  </a:lnTo>
                  <a:lnTo>
                    <a:pt x="43" y="79"/>
                  </a:lnTo>
                  <a:lnTo>
                    <a:pt x="41" y="80"/>
                  </a:lnTo>
                  <a:lnTo>
                    <a:pt x="37" y="81"/>
                  </a:lnTo>
                  <a:lnTo>
                    <a:pt x="33" y="81"/>
                  </a:lnTo>
                  <a:lnTo>
                    <a:pt x="30" y="81"/>
                  </a:lnTo>
                  <a:lnTo>
                    <a:pt x="26" y="81"/>
                  </a:lnTo>
                  <a:lnTo>
                    <a:pt x="23" y="80"/>
                  </a:lnTo>
                  <a:lnTo>
                    <a:pt x="19" y="79"/>
                  </a:lnTo>
                  <a:lnTo>
                    <a:pt x="16" y="77"/>
                  </a:lnTo>
                  <a:lnTo>
                    <a:pt x="12" y="75"/>
                  </a:lnTo>
                  <a:lnTo>
                    <a:pt x="8" y="73"/>
                  </a:lnTo>
                  <a:lnTo>
                    <a:pt x="6" y="70"/>
                  </a:lnTo>
                  <a:lnTo>
                    <a:pt x="4" y="68"/>
                  </a:lnTo>
                  <a:lnTo>
                    <a:pt x="2" y="64"/>
                  </a:lnTo>
                  <a:lnTo>
                    <a:pt x="0" y="61"/>
                  </a:lnTo>
                  <a:lnTo>
                    <a:pt x="0" y="57"/>
                  </a:lnTo>
                  <a:lnTo>
                    <a:pt x="0" y="53"/>
                  </a:lnTo>
                  <a:lnTo>
                    <a:pt x="2" y="53"/>
                  </a:lnTo>
                  <a:lnTo>
                    <a:pt x="5" y="57"/>
                  </a:lnTo>
                  <a:lnTo>
                    <a:pt x="5" y="59"/>
                  </a:lnTo>
                  <a:lnTo>
                    <a:pt x="7" y="63"/>
                  </a:lnTo>
                  <a:lnTo>
                    <a:pt x="10" y="67"/>
                  </a:lnTo>
                  <a:lnTo>
                    <a:pt x="12" y="69"/>
                  </a:lnTo>
                  <a:lnTo>
                    <a:pt x="14" y="70"/>
                  </a:lnTo>
                  <a:lnTo>
                    <a:pt x="18" y="73"/>
                  </a:lnTo>
                  <a:lnTo>
                    <a:pt x="22" y="73"/>
                  </a:lnTo>
                  <a:lnTo>
                    <a:pt x="26" y="74"/>
                  </a:lnTo>
                  <a:lnTo>
                    <a:pt x="30" y="74"/>
                  </a:lnTo>
                  <a:lnTo>
                    <a:pt x="33" y="74"/>
                  </a:lnTo>
                  <a:lnTo>
                    <a:pt x="37" y="73"/>
                  </a:lnTo>
                  <a:lnTo>
                    <a:pt x="41" y="73"/>
                  </a:lnTo>
                  <a:lnTo>
                    <a:pt x="44" y="70"/>
                  </a:lnTo>
                  <a:lnTo>
                    <a:pt x="47" y="68"/>
                  </a:lnTo>
                  <a:lnTo>
                    <a:pt x="50" y="65"/>
                  </a:lnTo>
                  <a:lnTo>
                    <a:pt x="53" y="63"/>
                  </a:lnTo>
                  <a:lnTo>
                    <a:pt x="56" y="61"/>
                  </a:lnTo>
                  <a:lnTo>
                    <a:pt x="60" y="58"/>
                  </a:lnTo>
                  <a:lnTo>
                    <a:pt x="62" y="55"/>
                  </a:lnTo>
                  <a:lnTo>
                    <a:pt x="66" y="52"/>
                  </a:lnTo>
                  <a:lnTo>
                    <a:pt x="67" y="47"/>
                  </a:lnTo>
                  <a:lnTo>
                    <a:pt x="68" y="44"/>
                  </a:lnTo>
                  <a:lnTo>
                    <a:pt x="69" y="40"/>
                  </a:lnTo>
                  <a:lnTo>
                    <a:pt x="69" y="35"/>
                  </a:lnTo>
                  <a:lnTo>
                    <a:pt x="68" y="31"/>
                  </a:lnTo>
                  <a:lnTo>
                    <a:pt x="68" y="27"/>
                  </a:lnTo>
                  <a:lnTo>
                    <a:pt x="67" y="22"/>
                  </a:lnTo>
                  <a:lnTo>
                    <a:pt x="65" y="19"/>
                  </a:lnTo>
                  <a:lnTo>
                    <a:pt x="62" y="14"/>
                  </a:lnTo>
                  <a:lnTo>
                    <a:pt x="60" y="12"/>
                  </a:lnTo>
                  <a:lnTo>
                    <a:pt x="56" y="8"/>
                  </a:lnTo>
                  <a:lnTo>
                    <a:pt x="53" y="6"/>
                  </a:lnTo>
                  <a:lnTo>
                    <a:pt x="50" y="3"/>
                  </a:lnTo>
                  <a:lnTo>
                    <a:pt x="50" y="2"/>
                  </a:lnTo>
                  <a:lnTo>
                    <a:pt x="51" y="1"/>
                  </a:lnTo>
                  <a:lnTo>
                    <a:pt x="54" y="0"/>
                  </a:lnTo>
                  <a:lnTo>
                    <a:pt x="57" y="1"/>
                  </a:lnTo>
                  <a:lnTo>
                    <a:pt x="62" y="3"/>
                  </a:lnTo>
                  <a:lnTo>
                    <a:pt x="66" y="7"/>
                  </a:lnTo>
                  <a:lnTo>
                    <a:pt x="69" y="12"/>
                  </a:lnTo>
                  <a:lnTo>
                    <a:pt x="72" y="16"/>
                  </a:lnTo>
                  <a:lnTo>
                    <a:pt x="73" y="22"/>
                  </a:lnTo>
                  <a:lnTo>
                    <a:pt x="74" y="27"/>
                  </a:lnTo>
                  <a:lnTo>
                    <a:pt x="7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09" name="Freeform 1473"/>
            <p:cNvSpPr>
              <a:spLocks/>
            </p:cNvSpPr>
            <p:nvPr/>
          </p:nvSpPr>
          <p:spPr bwMode="auto">
            <a:xfrm>
              <a:off x="3499" y="2082"/>
              <a:ext cx="16" cy="1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w 63"/>
                <a:gd name="T71" fmla="*/ 0 h 41"/>
                <a:gd name="T72" fmla="*/ 0 w 63"/>
                <a:gd name="T73" fmla="*/ 0 h 41"/>
                <a:gd name="T74" fmla="*/ 0 w 63"/>
                <a:gd name="T75" fmla="*/ 0 h 41"/>
                <a:gd name="T76" fmla="*/ 0 w 63"/>
                <a:gd name="T77" fmla="*/ 0 h 41"/>
                <a:gd name="T78" fmla="*/ 0 w 63"/>
                <a:gd name="T79" fmla="*/ 0 h 41"/>
                <a:gd name="T80" fmla="*/ 0 w 63"/>
                <a:gd name="T81" fmla="*/ 0 h 41"/>
                <a:gd name="T82" fmla="*/ 0 w 63"/>
                <a:gd name="T83" fmla="*/ 0 h 41"/>
                <a:gd name="T84" fmla="*/ 0 w 63"/>
                <a:gd name="T85" fmla="*/ 0 h 41"/>
                <a:gd name="T86" fmla="*/ 0 w 63"/>
                <a:gd name="T87" fmla="*/ 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41">
                  <a:moveTo>
                    <a:pt x="63" y="24"/>
                  </a:moveTo>
                  <a:lnTo>
                    <a:pt x="63" y="27"/>
                  </a:lnTo>
                  <a:lnTo>
                    <a:pt x="59" y="26"/>
                  </a:lnTo>
                  <a:lnTo>
                    <a:pt x="54" y="22"/>
                  </a:lnTo>
                  <a:lnTo>
                    <a:pt x="48" y="17"/>
                  </a:lnTo>
                  <a:lnTo>
                    <a:pt x="42" y="11"/>
                  </a:lnTo>
                  <a:lnTo>
                    <a:pt x="39" y="9"/>
                  </a:lnTo>
                  <a:lnTo>
                    <a:pt x="35" y="8"/>
                  </a:lnTo>
                  <a:lnTo>
                    <a:pt x="32" y="8"/>
                  </a:lnTo>
                  <a:lnTo>
                    <a:pt x="29" y="8"/>
                  </a:lnTo>
                  <a:lnTo>
                    <a:pt x="27" y="8"/>
                  </a:lnTo>
                  <a:lnTo>
                    <a:pt x="21" y="10"/>
                  </a:lnTo>
                  <a:lnTo>
                    <a:pt x="16" y="12"/>
                  </a:lnTo>
                  <a:lnTo>
                    <a:pt x="10" y="16"/>
                  </a:lnTo>
                  <a:lnTo>
                    <a:pt x="8" y="21"/>
                  </a:lnTo>
                  <a:lnTo>
                    <a:pt x="6" y="23"/>
                  </a:lnTo>
                  <a:lnTo>
                    <a:pt x="6" y="26"/>
                  </a:lnTo>
                  <a:lnTo>
                    <a:pt x="6" y="29"/>
                  </a:lnTo>
                  <a:lnTo>
                    <a:pt x="9" y="33"/>
                  </a:lnTo>
                  <a:lnTo>
                    <a:pt x="9" y="36"/>
                  </a:lnTo>
                  <a:lnTo>
                    <a:pt x="9" y="40"/>
                  </a:lnTo>
                  <a:lnTo>
                    <a:pt x="8" y="41"/>
                  </a:lnTo>
                  <a:lnTo>
                    <a:pt x="6" y="40"/>
                  </a:lnTo>
                  <a:lnTo>
                    <a:pt x="3" y="35"/>
                  </a:lnTo>
                  <a:lnTo>
                    <a:pt x="0" y="30"/>
                  </a:lnTo>
                  <a:lnTo>
                    <a:pt x="0" y="27"/>
                  </a:lnTo>
                  <a:lnTo>
                    <a:pt x="0" y="23"/>
                  </a:lnTo>
                  <a:lnTo>
                    <a:pt x="2" y="18"/>
                  </a:lnTo>
                  <a:lnTo>
                    <a:pt x="3" y="15"/>
                  </a:lnTo>
                  <a:lnTo>
                    <a:pt x="5" y="11"/>
                  </a:lnTo>
                  <a:lnTo>
                    <a:pt x="9" y="9"/>
                  </a:lnTo>
                  <a:lnTo>
                    <a:pt x="12" y="5"/>
                  </a:lnTo>
                  <a:lnTo>
                    <a:pt x="16" y="4"/>
                  </a:lnTo>
                  <a:lnTo>
                    <a:pt x="21" y="2"/>
                  </a:lnTo>
                  <a:lnTo>
                    <a:pt x="26" y="0"/>
                  </a:lnTo>
                  <a:lnTo>
                    <a:pt x="29" y="0"/>
                  </a:lnTo>
                  <a:lnTo>
                    <a:pt x="34" y="0"/>
                  </a:lnTo>
                  <a:lnTo>
                    <a:pt x="39" y="2"/>
                  </a:lnTo>
                  <a:lnTo>
                    <a:pt x="44" y="4"/>
                  </a:lnTo>
                  <a:lnTo>
                    <a:pt x="48" y="8"/>
                  </a:lnTo>
                  <a:lnTo>
                    <a:pt x="54" y="12"/>
                  </a:lnTo>
                  <a:lnTo>
                    <a:pt x="59" y="18"/>
                  </a:lnTo>
                  <a:lnTo>
                    <a:pt x="6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10" name="Freeform 1474"/>
            <p:cNvSpPr>
              <a:spLocks/>
            </p:cNvSpPr>
            <p:nvPr/>
          </p:nvSpPr>
          <p:spPr bwMode="auto">
            <a:xfrm>
              <a:off x="3496" y="2087"/>
              <a:ext cx="12" cy="21"/>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w 47"/>
                <a:gd name="T11" fmla="*/ 0 h 83"/>
                <a:gd name="T12" fmla="*/ 0 w 47"/>
                <a:gd name="T13" fmla="*/ 0 h 83"/>
                <a:gd name="T14" fmla="*/ 0 w 47"/>
                <a:gd name="T15" fmla="*/ 0 h 83"/>
                <a:gd name="T16" fmla="*/ 0 w 47"/>
                <a:gd name="T17" fmla="*/ 0 h 83"/>
                <a:gd name="T18" fmla="*/ 0 w 47"/>
                <a:gd name="T19" fmla="*/ 0 h 83"/>
                <a:gd name="T20" fmla="*/ 0 w 47"/>
                <a:gd name="T21" fmla="*/ 0 h 83"/>
                <a:gd name="T22" fmla="*/ 0 w 47"/>
                <a:gd name="T23" fmla="*/ 0 h 83"/>
                <a:gd name="T24" fmla="*/ 0 w 47"/>
                <a:gd name="T25" fmla="*/ 0 h 83"/>
                <a:gd name="T26" fmla="*/ 0 w 47"/>
                <a:gd name="T27" fmla="*/ 0 h 83"/>
                <a:gd name="T28" fmla="*/ 0 w 47"/>
                <a:gd name="T29" fmla="*/ 0 h 83"/>
                <a:gd name="T30" fmla="*/ 0 w 47"/>
                <a:gd name="T31" fmla="*/ 0 h 83"/>
                <a:gd name="T32" fmla="*/ 0 w 47"/>
                <a:gd name="T33" fmla="*/ 0 h 83"/>
                <a:gd name="T34" fmla="*/ 0 w 47"/>
                <a:gd name="T35" fmla="*/ 0 h 83"/>
                <a:gd name="T36" fmla="*/ 0 w 47"/>
                <a:gd name="T37" fmla="*/ 0 h 83"/>
                <a:gd name="T38" fmla="*/ 0 w 47"/>
                <a:gd name="T39" fmla="*/ 0 h 83"/>
                <a:gd name="T40" fmla="*/ 0 w 47"/>
                <a:gd name="T41" fmla="*/ 0 h 83"/>
                <a:gd name="T42" fmla="*/ 0 w 47"/>
                <a:gd name="T43" fmla="*/ 0 h 83"/>
                <a:gd name="T44" fmla="*/ 0 w 47"/>
                <a:gd name="T45" fmla="*/ 0 h 83"/>
                <a:gd name="T46" fmla="*/ 0 w 47"/>
                <a:gd name="T47" fmla="*/ 0 h 83"/>
                <a:gd name="T48" fmla="*/ 0 w 47"/>
                <a:gd name="T49" fmla="*/ 0 h 83"/>
                <a:gd name="T50" fmla="*/ 0 w 47"/>
                <a:gd name="T51" fmla="*/ 0 h 83"/>
                <a:gd name="T52" fmla="*/ 0 w 47"/>
                <a:gd name="T53" fmla="*/ 0 h 83"/>
                <a:gd name="T54" fmla="*/ 0 w 47"/>
                <a:gd name="T55" fmla="*/ 0 h 83"/>
                <a:gd name="T56" fmla="*/ 0 w 47"/>
                <a:gd name="T57" fmla="*/ 0 h 83"/>
                <a:gd name="T58" fmla="*/ 0 w 47"/>
                <a:gd name="T59" fmla="*/ 0 h 83"/>
                <a:gd name="T60" fmla="*/ 0 w 47"/>
                <a:gd name="T61" fmla="*/ 0 h 83"/>
                <a:gd name="T62" fmla="*/ 0 w 47"/>
                <a:gd name="T63" fmla="*/ 0 h 83"/>
                <a:gd name="T64" fmla="*/ 0 w 47"/>
                <a:gd name="T65" fmla="*/ 0 h 83"/>
                <a:gd name="T66" fmla="*/ 0 w 47"/>
                <a:gd name="T67" fmla="*/ 0 h 83"/>
                <a:gd name="T68" fmla="*/ 0 w 47"/>
                <a:gd name="T69" fmla="*/ 0 h 83"/>
                <a:gd name="T70" fmla="*/ 0 w 47"/>
                <a:gd name="T71" fmla="*/ 0 h 83"/>
                <a:gd name="T72" fmla="*/ 0 w 47"/>
                <a:gd name="T73" fmla="*/ 0 h 83"/>
                <a:gd name="T74" fmla="*/ 0 w 47"/>
                <a:gd name="T75" fmla="*/ 0 h 83"/>
                <a:gd name="T76" fmla="*/ 0 w 47"/>
                <a:gd name="T77" fmla="*/ 0 h 83"/>
                <a:gd name="T78" fmla="*/ 0 w 47"/>
                <a:gd name="T79" fmla="*/ 0 h 83"/>
                <a:gd name="T80" fmla="*/ 0 w 47"/>
                <a:gd name="T81" fmla="*/ 0 h 83"/>
                <a:gd name="T82" fmla="*/ 0 w 47"/>
                <a:gd name="T83" fmla="*/ 0 h 83"/>
                <a:gd name="T84" fmla="*/ 0 w 47"/>
                <a:gd name="T85" fmla="*/ 0 h 83"/>
                <a:gd name="T86" fmla="*/ 0 w 47"/>
                <a:gd name="T87" fmla="*/ 0 h 83"/>
                <a:gd name="T88" fmla="*/ 0 w 47"/>
                <a:gd name="T89" fmla="*/ 0 h 83"/>
                <a:gd name="T90" fmla="*/ 0 w 47"/>
                <a:gd name="T91" fmla="*/ 0 h 83"/>
                <a:gd name="T92" fmla="*/ 0 w 47"/>
                <a:gd name="T93" fmla="*/ 0 h 83"/>
                <a:gd name="T94" fmla="*/ 0 w 47"/>
                <a:gd name="T95" fmla="*/ 0 h 83"/>
                <a:gd name="T96" fmla="*/ 0 w 47"/>
                <a:gd name="T97" fmla="*/ 0 h 83"/>
                <a:gd name="T98" fmla="*/ 0 w 47"/>
                <a:gd name="T99" fmla="*/ 0 h 83"/>
                <a:gd name="T100" fmla="*/ 0 w 47"/>
                <a:gd name="T101" fmla="*/ 0 h 83"/>
                <a:gd name="T102" fmla="*/ 0 w 47"/>
                <a:gd name="T103" fmla="*/ 0 h 83"/>
                <a:gd name="T104" fmla="*/ 0 w 47"/>
                <a:gd name="T105" fmla="*/ 0 h 83"/>
                <a:gd name="T106" fmla="*/ 0 w 47"/>
                <a:gd name="T107" fmla="*/ 0 h 83"/>
                <a:gd name="T108" fmla="*/ 0 w 47"/>
                <a:gd name="T109" fmla="*/ 0 h 83"/>
                <a:gd name="T110" fmla="*/ 0 w 47"/>
                <a:gd name="T111" fmla="*/ 0 h 83"/>
                <a:gd name="T112" fmla="*/ 0 w 47"/>
                <a:gd name="T113" fmla="*/ 0 h 83"/>
                <a:gd name="T114" fmla="*/ 0 w 47"/>
                <a:gd name="T115" fmla="*/ 0 h 83"/>
                <a:gd name="T116" fmla="*/ 0 w 47"/>
                <a:gd name="T117" fmla="*/ 0 h 83"/>
                <a:gd name="T118" fmla="*/ 0 w 47"/>
                <a:gd name="T119" fmla="*/ 0 h 83"/>
                <a:gd name="T120" fmla="*/ 0 w 47"/>
                <a:gd name="T121" fmla="*/ 0 h 83"/>
                <a:gd name="T122" fmla="*/ 0 w 47"/>
                <a:gd name="T123" fmla="*/ 0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 h="83">
                  <a:moveTo>
                    <a:pt x="47" y="80"/>
                  </a:moveTo>
                  <a:lnTo>
                    <a:pt x="46" y="81"/>
                  </a:lnTo>
                  <a:lnTo>
                    <a:pt x="44" y="83"/>
                  </a:lnTo>
                  <a:lnTo>
                    <a:pt x="41" y="83"/>
                  </a:lnTo>
                  <a:lnTo>
                    <a:pt x="39" y="83"/>
                  </a:lnTo>
                  <a:lnTo>
                    <a:pt x="35" y="80"/>
                  </a:lnTo>
                  <a:lnTo>
                    <a:pt x="32" y="79"/>
                  </a:lnTo>
                  <a:lnTo>
                    <a:pt x="28" y="77"/>
                  </a:lnTo>
                  <a:lnTo>
                    <a:pt x="24" y="74"/>
                  </a:lnTo>
                  <a:lnTo>
                    <a:pt x="21" y="72"/>
                  </a:lnTo>
                  <a:lnTo>
                    <a:pt x="17" y="68"/>
                  </a:lnTo>
                  <a:lnTo>
                    <a:pt x="14" y="65"/>
                  </a:lnTo>
                  <a:lnTo>
                    <a:pt x="11" y="61"/>
                  </a:lnTo>
                  <a:lnTo>
                    <a:pt x="9" y="57"/>
                  </a:lnTo>
                  <a:lnTo>
                    <a:pt x="8" y="54"/>
                  </a:lnTo>
                  <a:lnTo>
                    <a:pt x="6" y="51"/>
                  </a:lnTo>
                  <a:lnTo>
                    <a:pt x="4" y="48"/>
                  </a:lnTo>
                  <a:lnTo>
                    <a:pt x="3" y="44"/>
                  </a:lnTo>
                  <a:lnTo>
                    <a:pt x="2" y="41"/>
                  </a:lnTo>
                  <a:lnTo>
                    <a:pt x="0" y="36"/>
                  </a:lnTo>
                  <a:lnTo>
                    <a:pt x="0" y="34"/>
                  </a:lnTo>
                  <a:lnTo>
                    <a:pt x="0" y="29"/>
                  </a:lnTo>
                  <a:lnTo>
                    <a:pt x="0" y="25"/>
                  </a:lnTo>
                  <a:lnTo>
                    <a:pt x="2" y="22"/>
                  </a:lnTo>
                  <a:lnTo>
                    <a:pt x="3" y="18"/>
                  </a:lnTo>
                  <a:lnTo>
                    <a:pt x="4" y="14"/>
                  </a:lnTo>
                  <a:lnTo>
                    <a:pt x="6" y="11"/>
                  </a:lnTo>
                  <a:lnTo>
                    <a:pt x="8" y="8"/>
                  </a:lnTo>
                  <a:lnTo>
                    <a:pt x="10" y="6"/>
                  </a:lnTo>
                  <a:lnTo>
                    <a:pt x="12" y="4"/>
                  </a:lnTo>
                  <a:lnTo>
                    <a:pt x="16" y="1"/>
                  </a:lnTo>
                  <a:lnTo>
                    <a:pt x="18" y="0"/>
                  </a:lnTo>
                  <a:lnTo>
                    <a:pt x="22" y="0"/>
                  </a:lnTo>
                  <a:lnTo>
                    <a:pt x="26" y="0"/>
                  </a:lnTo>
                  <a:lnTo>
                    <a:pt x="27" y="2"/>
                  </a:lnTo>
                  <a:lnTo>
                    <a:pt x="27" y="4"/>
                  </a:lnTo>
                  <a:lnTo>
                    <a:pt x="26" y="5"/>
                  </a:lnTo>
                  <a:lnTo>
                    <a:pt x="21" y="6"/>
                  </a:lnTo>
                  <a:lnTo>
                    <a:pt x="17" y="7"/>
                  </a:lnTo>
                  <a:lnTo>
                    <a:pt x="15" y="8"/>
                  </a:lnTo>
                  <a:lnTo>
                    <a:pt x="12" y="12"/>
                  </a:lnTo>
                  <a:lnTo>
                    <a:pt x="10" y="14"/>
                  </a:lnTo>
                  <a:lnTo>
                    <a:pt x="9" y="18"/>
                  </a:lnTo>
                  <a:lnTo>
                    <a:pt x="6" y="22"/>
                  </a:lnTo>
                  <a:lnTo>
                    <a:pt x="6" y="25"/>
                  </a:lnTo>
                  <a:lnTo>
                    <a:pt x="6" y="29"/>
                  </a:lnTo>
                  <a:lnTo>
                    <a:pt x="6" y="32"/>
                  </a:lnTo>
                  <a:lnTo>
                    <a:pt x="6" y="36"/>
                  </a:lnTo>
                  <a:lnTo>
                    <a:pt x="8" y="41"/>
                  </a:lnTo>
                  <a:lnTo>
                    <a:pt x="9" y="44"/>
                  </a:lnTo>
                  <a:lnTo>
                    <a:pt x="10" y="48"/>
                  </a:lnTo>
                  <a:lnTo>
                    <a:pt x="11" y="51"/>
                  </a:lnTo>
                  <a:lnTo>
                    <a:pt x="14" y="55"/>
                  </a:lnTo>
                  <a:lnTo>
                    <a:pt x="17" y="60"/>
                  </a:lnTo>
                  <a:lnTo>
                    <a:pt x="21" y="63"/>
                  </a:lnTo>
                  <a:lnTo>
                    <a:pt x="24" y="67"/>
                  </a:lnTo>
                  <a:lnTo>
                    <a:pt x="29" y="71"/>
                  </a:lnTo>
                  <a:lnTo>
                    <a:pt x="33" y="73"/>
                  </a:lnTo>
                  <a:lnTo>
                    <a:pt x="38" y="77"/>
                  </a:lnTo>
                  <a:lnTo>
                    <a:pt x="42" y="78"/>
                  </a:lnTo>
                  <a:lnTo>
                    <a:pt x="4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11" name="Freeform 1475"/>
            <p:cNvSpPr>
              <a:spLocks/>
            </p:cNvSpPr>
            <p:nvPr/>
          </p:nvSpPr>
          <p:spPr bwMode="auto">
            <a:xfrm>
              <a:off x="3510" y="2099"/>
              <a:ext cx="5" cy="8"/>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0 h 33"/>
                <a:gd name="T16" fmla="*/ 0 w 19"/>
                <a:gd name="T17" fmla="*/ 0 h 33"/>
                <a:gd name="T18" fmla="*/ 0 w 19"/>
                <a:gd name="T19" fmla="*/ 0 h 33"/>
                <a:gd name="T20" fmla="*/ 0 w 19"/>
                <a:gd name="T21" fmla="*/ 0 h 33"/>
                <a:gd name="T22" fmla="*/ 0 w 19"/>
                <a:gd name="T23" fmla="*/ 0 h 33"/>
                <a:gd name="T24" fmla="*/ 0 w 19"/>
                <a:gd name="T25" fmla="*/ 0 h 33"/>
                <a:gd name="T26" fmla="*/ 0 w 19"/>
                <a:gd name="T27" fmla="*/ 0 h 33"/>
                <a:gd name="T28" fmla="*/ 0 w 19"/>
                <a:gd name="T29" fmla="*/ 0 h 33"/>
                <a:gd name="T30" fmla="*/ 0 w 19"/>
                <a:gd name="T31" fmla="*/ 0 h 33"/>
                <a:gd name="T32" fmla="*/ 0 w 19"/>
                <a:gd name="T33" fmla="*/ 0 h 33"/>
                <a:gd name="T34" fmla="*/ 0 w 19"/>
                <a:gd name="T35" fmla="*/ 0 h 33"/>
                <a:gd name="T36" fmla="*/ 0 w 19"/>
                <a:gd name="T37" fmla="*/ 0 h 33"/>
                <a:gd name="T38" fmla="*/ 0 w 19"/>
                <a:gd name="T39" fmla="*/ 0 h 33"/>
                <a:gd name="T40" fmla="*/ 0 w 19"/>
                <a:gd name="T41" fmla="*/ 0 h 33"/>
                <a:gd name="T42" fmla="*/ 0 w 19"/>
                <a:gd name="T43" fmla="*/ 0 h 33"/>
                <a:gd name="T44" fmla="*/ 0 w 19"/>
                <a:gd name="T45" fmla="*/ 0 h 33"/>
                <a:gd name="T46" fmla="*/ 0 w 19"/>
                <a:gd name="T47" fmla="*/ 0 h 33"/>
                <a:gd name="T48" fmla="*/ 0 w 19"/>
                <a:gd name="T49" fmla="*/ 0 h 33"/>
                <a:gd name="T50" fmla="*/ 0 w 19"/>
                <a:gd name="T51" fmla="*/ 0 h 33"/>
                <a:gd name="T52" fmla="*/ 0 w 19"/>
                <a:gd name="T53" fmla="*/ 0 h 33"/>
                <a:gd name="T54" fmla="*/ 0 w 19"/>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 h="33">
                  <a:moveTo>
                    <a:pt x="19" y="29"/>
                  </a:moveTo>
                  <a:lnTo>
                    <a:pt x="15" y="33"/>
                  </a:lnTo>
                  <a:lnTo>
                    <a:pt x="13" y="33"/>
                  </a:lnTo>
                  <a:lnTo>
                    <a:pt x="8" y="31"/>
                  </a:lnTo>
                  <a:lnTo>
                    <a:pt x="5" y="30"/>
                  </a:lnTo>
                  <a:lnTo>
                    <a:pt x="2" y="27"/>
                  </a:lnTo>
                  <a:lnTo>
                    <a:pt x="1" y="23"/>
                  </a:lnTo>
                  <a:lnTo>
                    <a:pt x="0" y="19"/>
                  </a:lnTo>
                  <a:lnTo>
                    <a:pt x="1" y="17"/>
                  </a:lnTo>
                  <a:lnTo>
                    <a:pt x="1" y="15"/>
                  </a:lnTo>
                  <a:lnTo>
                    <a:pt x="2" y="11"/>
                  </a:lnTo>
                  <a:lnTo>
                    <a:pt x="3" y="7"/>
                  </a:lnTo>
                  <a:lnTo>
                    <a:pt x="4" y="5"/>
                  </a:lnTo>
                  <a:lnTo>
                    <a:pt x="5" y="1"/>
                  </a:lnTo>
                  <a:lnTo>
                    <a:pt x="8" y="0"/>
                  </a:lnTo>
                  <a:lnTo>
                    <a:pt x="11" y="0"/>
                  </a:lnTo>
                  <a:lnTo>
                    <a:pt x="14" y="4"/>
                  </a:lnTo>
                  <a:lnTo>
                    <a:pt x="10" y="6"/>
                  </a:lnTo>
                  <a:lnTo>
                    <a:pt x="8" y="10"/>
                  </a:lnTo>
                  <a:lnTo>
                    <a:pt x="7" y="13"/>
                  </a:lnTo>
                  <a:lnTo>
                    <a:pt x="7" y="18"/>
                  </a:lnTo>
                  <a:lnTo>
                    <a:pt x="7" y="21"/>
                  </a:lnTo>
                  <a:lnTo>
                    <a:pt x="8" y="24"/>
                  </a:lnTo>
                  <a:lnTo>
                    <a:pt x="11" y="27"/>
                  </a:lnTo>
                  <a:lnTo>
                    <a:pt x="16" y="28"/>
                  </a:lnTo>
                  <a:lnTo>
                    <a:pt x="17" y="29"/>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12" name="Freeform 1476"/>
            <p:cNvSpPr>
              <a:spLocks/>
            </p:cNvSpPr>
            <p:nvPr/>
          </p:nvSpPr>
          <p:spPr bwMode="auto">
            <a:xfrm>
              <a:off x="3500" y="2091"/>
              <a:ext cx="7" cy="11"/>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w 29"/>
                <a:gd name="T21" fmla="*/ 0 h 40"/>
                <a:gd name="T22" fmla="*/ 0 w 29"/>
                <a:gd name="T23" fmla="*/ 0 h 40"/>
                <a:gd name="T24" fmla="*/ 0 w 29"/>
                <a:gd name="T25" fmla="*/ 0 h 40"/>
                <a:gd name="T26" fmla="*/ 0 w 29"/>
                <a:gd name="T27" fmla="*/ 0 h 40"/>
                <a:gd name="T28" fmla="*/ 0 w 29"/>
                <a:gd name="T29" fmla="*/ 0 h 40"/>
                <a:gd name="T30" fmla="*/ 0 w 29"/>
                <a:gd name="T31" fmla="*/ 0 h 40"/>
                <a:gd name="T32" fmla="*/ 0 w 29"/>
                <a:gd name="T33" fmla="*/ 0 h 40"/>
                <a:gd name="T34" fmla="*/ 0 w 29"/>
                <a:gd name="T35" fmla="*/ 0 h 40"/>
                <a:gd name="T36" fmla="*/ 0 w 29"/>
                <a:gd name="T37" fmla="*/ 0 h 40"/>
                <a:gd name="T38" fmla="*/ 0 w 29"/>
                <a:gd name="T39" fmla="*/ 0 h 40"/>
                <a:gd name="T40" fmla="*/ 0 w 29"/>
                <a:gd name="T41" fmla="*/ 0 h 40"/>
                <a:gd name="T42" fmla="*/ 0 w 29"/>
                <a:gd name="T43" fmla="*/ 0 h 40"/>
                <a:gd name="T44" fmla="*/ 0 w 29"/>
                <a:gd name="T45" fmla="*/ 0 h 40"/>
                <a:gd name="T46" fmla="*/ 0 w 29"/>
                <a:gd name="T47" fmla="*/ 0 h 40"/>
                <a:gd name="T48" fmla="*/ 0 w 29"/>
                <a:gd name="T49" fmla="*/ 0 h 40"/>
                <a:gd name="T50" fmla="*/ 0 w 29"/>
                <a:gd name="T51" fmla="*/ 0 h 40"/>
                <a:gd name="T52" fmla="*/ 0 w 29"/>
                <a:gd name="T53" fmla="*/ 0 h 40"/>
                <a:gd name="T54" fmla="*/ 0 w 29"/>
                <a:gd name="T55" fmla="*/ 0 h 40"/>
                <a:gd name="T56" fmla="*/ 0 w 29"/>
                <a:gd name="T57" fmla="*/ 0 h 40"/>
                <a:gd name="T58" fmla="*/ 0 w 29"/>
                <a:gd name="T59" fmla="*/ 0 h 40"/>
                <a:gd name="T60" fmla="*/ 0 w 29"/>
                <a:gd name="T61" fmla="*/ 0 h 40"/>
                <a:gd name="T62" fmla="*/ 0 w 29"/>
                <a:gd name="T63" fmla="*/ 0 h 40"/>
                <a:gd name="T64" fmla="*/ 0 w 29"/>
                <a:gd name="T65" fmla="*/ 0 h 40"/>
                <a:gd name="T66" fmla="*/ 0 w 29"/>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40">
                  <a:moveTo>
                    <a:pt x="29" y="4"/>
                  </a:moveTo>
                  <a:lnTo>
                    <a:pt x="26" y="6"/>
                  </a:lnTo>
                  <a:lnTo>
                    <a:pt x="23" y="7"/>
                  </a:lnTo>
                  <a:lnTo>
                    <a:pt x="19" y="7"/>
                  </a:lnTo>
                  <a:lnTo>
                    <a:pt x="15" y="8"/>
                  </a:lnTo>
                  <a:lnTo>
                    <a:pt x="12" y="8"/>
                  </a:lnTo>
                  <a:lnTo>
                    <a:pt x="9" y="10"/>
                  </a:lnTo>
                  <a:lnTo>
                    <a:pt x="7" y="13"/>
                  </a:lnTo>
                  <a:lnTo>
                    <a:pt x="7" y="18"/>
                  </a:lnTo>
                  <a:lnTo>
                    <a:pt x="6" y="21"/>
                  </a:lnTo>
                  <a:lnTo>
                    <a:pt x="7" y="25"/>
                  </a:lnTo>
                  <a:lnTo>
                    <a:pt x="8" y="27"/>
                  </a:lnTo>
                  <a:lnTo>
                    <a:pt x="12" y="29"/>
                  </a:lnTo>
                  <a:lnTo>
                    <a:pt x="14" y="31"/>
                  </a:lnTo>
                  <a:lnTo>
                    <a:pt x="17" y="33"/>
                  </a:lnTo>
                  <a:lnTo>
                    <a:pt x="19" y="35"/>
                  </a:lnTo>
                  <a:lnTo>
                    <a:pt x="21" y="38"/>
                  </a:lnTo>
                  <a:lnTo>
                    <a:pt x="17" y="40"/>
                  </a:lnTo>
                  <a:lnTo>
                    <a:pt x="13" y="39"/>
                  </a:lnTo>
                  <a:lnTo>
                    <a:pt x="8" y="35"/>
                  </a:lnTo>
                  <a:lnTo>
                    <a:pt x="5" y="32"/>
                  </a:lnTo>
                  <a:lnTo>
                    <a:pt x="2" y="27"/>
                  </a:lnTo>
                  <a:lnTo>
                    <a:pt x="1" y="22"/>
                  </a:lnTo>
                  <a:lnTo>
                    <a:pt x="0" y="16"/>
                  </a:lnTo>
                  <a:lnTo>
                    <a:pt x="1" y="13"/>
                  </a:lnTo>
                  <a:lnTo>
                    <a:pt x="3" y="8"/>
                  </a:lnTo>
                  <a:lnTo>
                    <a:pt x="7" y="4"/>
                  </a:lnTo>
                  <a:lnTo>
                    <a:pt x="9" y="2"/>
                  </a:lnTo>
                  <a:lnTo>
                    <a:pt x="13" y="1"/>
                  </a:lnTo>
                  <a:lnTo>
                    <a:pt x="18" y="0"/>
                  </a:lnTo>
                  <a:lnTo>
                    <a:pt x="21" y="0"/>
                  </a:lnTo>
                  <a:lnTo>
                    <a:pt x="25" y="1"/>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13" name="Freeform 1477"/>
            <p:cNvSpPr>
              <a:spLocks/>
            </p:cNvSpPr>
            <p:nvPr/>
          </p:nvSpPr>
          <p:spPr bwMode="auto">
            <a:xfrm>
              <a:off x="3479" y="2082"/>
              <a:ext cx="8" cy="13"/>
            </a:xfrm>
            <a:custGeom>
              <a:avLst/>
              <a:gdLst>
                <a:gd name="T0" fmla="*/ 0 w 34"/>
                <a:gd name="T1" fmla="*/ 0 h 50"/>
                <a:gd name="T2" fmla="*/ 0 w 34"/>
                <a:gd name="T3" fmla="*/ 0 h 50"/>
                <a:gd name="T4" fmla="*/ 0 w 34"/>
                <a:gd name="T5" fmla="*/ 0 h 50"/>
                <a:gd name="T6" fmla="*/ 0 w 34"/>
                <a:gd name="T7" fmla="*/ 0 h 50"/>
                <a:gd name="T8" fmla="*/ 0 w 34"/>
                <a:gd name="T9" fmla="*/ 0 h 50"/>
                <a:gd name="T10" fmla="*/ 0 w 34"/>
                <a:gd name="T11" fmla="*/ 0 h 50"/>
                <a:gd name="T12" fmla="*/ 0 w 34"/>
                <a:gd name="T13" fmla="*/ 0 h 50"/>
                <a:gd name="T14" fmla="*/ 0 w 34"/>
                <a:gd name="T15" fmla="*/ 0 h 50"/>
                <a:gd name="T16" fmla="*/ 0 w 34"/>
                <a:gd name="T17" fmla="*/ 0 h 50"/>
                <a:gd name="T18" fmla="*/ 0 w 34"/>
                <a:gd name="T19" fmla="*/ 0 h 50"/>
                <a:gd name="T20" fmla="*/ 0 w 34"/>
                <a:gd name="T21" fmla="*/ 0 h 50"/>
                <a:gd name="T22" fmla="*/ 0 w 34"/>
                <a:gd name="T23" fmla="*/ 0 h 50"/>
                <a:gd name="T24" fmla="*/ 0 w 34"/>
                <a:gd name="T25" fmla="*/ 0 h 50"/>
                <a:gd name="T26" fmla="*/ 0 w 34"/>
                <a:gd name="T27" fmla="*/ 0 h 50"/>
                <a:gd name="T28" fmla="*/ 0 w 34"/>
                <a:gd name="T29" fmla="*/ 0 h 50"/>
                <a:gd name="T30" fmla="*/ 0 w 34"/>
                <a:gd name="T31" fmla="*/ 0 h 50"/>
                <a:gd name="T32" fmla="*/ 0 w 34"/>
                <a:gd name="T33" fmla="*/ 0 h 50"/>
                <a:gd name="T34" fmla="*/ 0 w 34"/>
                <a:gd name="T35" fmla="*/ 0 h 50"/>
                <a:gd name="T36" fmla="*/ 0 w 34"/>
                <a:gd name="T37" fmla="*/ 0 h 50"/>
                <a:gd name="T38" fmla="*/ 0 w 34"/>
                <a:gd name="T39" fmla="*/ 0 h 50"/>
                <a:gd name="T40" fmla="*/ 0 w 34"/>
                <a:gd name="T41" fmla="*/ 0 h 50"/>
                <a:gd name="T42" fmla="*/ 0 w 34"/>
                <a:gd name="T43" fmla="*/ 0 h 50"/>
                <a:gd name="T44" fmla="*/ 0 w 34"/>
                <a:gd name="T45" fmla="*/ 0 h 50"/>
                <a:gd name="T46" fmla="*/ 0 w 34"/>
                <a:gd name="T47" fmla="*/ 0 h 50"/>
                <a:gd name="T48" fmla="*/ 0 w 34"/>
                <a:gd name="T49" fmla="*/ 0 h 50"/>
                <a:gd name="T50" fmla="*/ 0 w 34"/>
                <a:gd name="T51" fmla="*/ 0 h 50"/>
                <a:gd name="T52" fmla="*/ 0 w 34"/>
                <a:gd name="T53" fmla="*/ 0 h 50"/>
                <a:gd name="T54" fmla="*/ 0 w 34"/>
                <a:gd name="T55" fmla="*/ 0 h 50"/>
                <a:gd name="T56" fmla="*/ 0 w 34"/>
                <a:gd name="T57" fmla="*/ 0 h 50"/>
                <a:gd name="T58" fmla="*/ 0 w 34"/>
                <a:gd name="T59" fmla="*/ 0 h 50"/>
                <a:gd name="T60" fmla="*/ 0 w 34"/>
                <a:gd name="T61" fmla="*/ 0 h 50"/>
                <a:gd name="T62" fmla="*/ 0 w 34"/>
                <a:gd name="T63" fmla="*/ 0 h 50"/>
                <a:gd name="T64" fmla="*/ 0 w 34"/>
                <a:gd name="T65" fmla="*/ 0 h 50"/>
                <a:gd name="T66" fmla="*/ 0 w 34"/>
                <a:gd name="T67" fmla="*/ 0 h 50"/>
                <a:gd name="T68" fmla="*/ 0 w 34"/>
                <a:gd name="T69" fmla="*/ 0 h 50"/>
                <a:gd name="T70" fmla="*/ 0 w 34"/>
                <a:gd name="T71" fmla="*/ 0 h 50"/>
                <a:gd name="T72" fmla="*/ 0 w 34"/>
                <a:gd name="T73" fmla="*/ 0 h 50"/>
                <a:gd name="T74" fmla="*/ 0 w 34"/>
                <a:gd name="T75" fmla="*/ 0 h 50"/>
                <a:gd name="T76" fmla="*/ 0 w 34"/>
                <a:gd name="T77" fmla="*/ 0 h 50"/>
                <a:gd name="T78" fmla="*/ 0 w 34"/>
                <a:gd name="T79" fmla="*/ 0 h 50"/>
                <a:gd name="T80" fmla="*/ 0 w 34"/>
                <a:gd name="T81" fmla="*/ 0 h 50"/>
                <a:gd name="T82" fmla="*/ 0 w 34"/>
                <a:gd name="T83" fmla="*/ 0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50">
                  <a:moveTo>
                    <a:pt x="34" y="32"/>
                  </a:moveTo>
                  <a:lnTo>
                    <a:pt x="34" y="37"/>
                  </a:lnTo>
                  <a:lnTo>
                    <a:pt x="32" y="43"/>
                  </a:lnTo>
                  <a:lnTo>
                    <a:pt x="30" y="46"/>
                  </a:lnTo>
                  <a:lnTo>
                    <a:pt x="26" y="50"/>
                  </a:lnTo>
                  <a:lnTo>
                    <a:pt x="26" y="45"/>
                  </a:lnTo>
                  <a:lnTo>
                    <a:pt x="26" y="43"/>
                  </a:lnTo>
                  <a:lnTo>
                    <a:pt x="26" y="39"/>
                  </a:lnTo>
                  <a:lnTo>
                    <a:pt x="26" y="36"/>
                  </a:lnTo>
                  <a:lnTo>
                    <a:pt x="26" y="32"/>
                  </a:lnTo>
                  <a:lnTo>
                    <a:pt x="25" y="28"/>
                  </a:lnTo>
                  <a:lnTo>
                    <a:pt x="25" y="26"/>
                  </a:lnTo>
                  <a:lnTo>
                    <a:pt x="24" y="24"/>
                  </a:lnTo>
                  <a:lnTo>
                    <a:pt x="23" y="20"/>
                  </a:lnTo>
                  <a:lnTo>
                    <a:pt x="22" y="16"/>
                  </a:lnTo>
                  <a:lnTo>
                    <a:pt x="19" y="14"/>
                  </a:lnTo>
                  <a:lnTo>
                    <a:pt x="18" y="13"/>
                  </a:lnTo>
                  <a:lnTo>
                    <a:pt x="16" y="9"/>
                  </a:lnTo>
                  <a:lnTo>
                    <a:pt x="13" y="8"/>
                  </a:lnTo>
                  <a:lnTo>
                    <a:pt x="10" y="7"/>
                  </a:lnTo>
                  <a:lnTo>
                    <a:pt x="7" y="6"/>
                  </a:lnTo>
                  <a:lnTo>
                    <a:pt x="4" y="4"/>
                  </a:lnTo>
                  <a:lnTo>
                    <a:pt x="0" y="3"/>
                  </a:lnTo>
                  <a:lnTo>
                    <a:pt x="0" y="2"/>
                  </a:lnTo>
                  <a:lnTo>
                    <a:pt x="0" y="1"/>
                  </a:lnTo>
                  <a:lnTo>
                    <a:pt x="2" y="0"/>
                  </a:lnTo>
                  <a:lnTo>
                    <a:pt x="6" y="0"/>
                  </a:lnTo>
                  <a:lnTo>
                    <a:pt x="8" y="0"/>
                  </a:lnTo>
                  <a:lnTo>
                    <a:pt x="12" y="1"/>
                  </a:lnTo>
                  <a:lnTo>
                    <a:pt x="14" y="2"/>
                  </a:lnTo>
                  <a:lnTo>
                    <a:pt x="17" y="3"/>
                  </a:lnTo>
                  <a:lnTo>
                    <a:pt x="20" y="6"/>
                  </a:lnTo>
                  <a:lnTo>
                    <a:pt x="23" y="8"/>
                  </a:lnTo>
                  <a:lnTo>
                    <a:pt x="24" y="10"/>
                  </a:lnTo>
                  <a:lnTo>
                    <a:pt x="26" y="14"/>
                  </a:lnTo>
                  <a:lnTo>
                    <a:pt x="28" y="16"/>
                  </a:lnTo>
                  <a:lnTo>
                    <a:pt x="30" y="20"/>
                  </a:lnTo>
                  <a:lnTo>
                    <a:pt x="31" y="22"/>
                  </a:lnTo>
                  <a:lnTo>
                    <a:pt x="32" y="26"/>
                  </a:lnTo>
                  <a:lnTo>
                    <a:pt x="34" y="28"/>
                  </a:lnTo>
                  <a:lnTo>
                    <a:pt x="3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14" name="Freeform 1478"/>
            <p:cNvSpPr>
              <a:spLocks/>
            </p:cNvSpPr>
            <p:nvPr/>
          </p:nvSpPr>
          <p:spPr bwMode="auto">
            <a:xfrm>
              <a:off x="3460" y="2091"/>
              <a:ext cx="28" cy="23"/>
            </a:xfrm>
            <a:custGeom>
              <a:avLst/>
              <a:gdLst>
                <a:gd name="T0" fmla="*/ 0 w 115"/>
                <a:gd name="T1" fmla="*/ 0 h 93"/>
                <a:gd name="T2" fmla="*/ 0 w 115"/>
                <a:gd name="T3" fmla="*/ 0 h 93"/>
                <a:gd name="T4" fmla="*/ 0 w 115"/>
                <a:gd name="T5" fmla="*/ 0 h 93"/>
                <a:gd name="T6" fmla="*/ 0 w 115"/>
                <a:gd name="T7" fmla="*/ 0 h 93"/>
                <a:gd name="T8" fmla="*/ 0 w 115"/>
                <a:gd name="T9" fmla="*/ 0 h 93"/>
                <a:gd name="T10" fmla="*/ 0 w 115"/>
                <a:gd name="T11" fmla="*/ 0 h 93"/>
                <a:gd name="T12" fmla="*/ 0 w 115"/>
                <a:gd name="T13" fmla="*/ 0 h 93"/>
                <a:gd name="T14" fmla="*/ 0 w 115"/>
                <a:gd name="T15" fmla="*/ 0 h 93"/>
                <a:gd name="T16" fmla="*/ 0 w 115"/>
                <a:gd name="T17" fmla="*/ 0 h 93"/>
                <a:gd name="T18" fmla="*/ 0 w 115"/>
                <a:gd name="T19" fmla="*/ 0 h 93"/>
                <a:gd name="T20" fmla="*/ 0 w 115"/>
                <a:gd name="T21" fmla="*/ 0 h 93"/>
                <a:gd name="T22" fmla="*/ 0 w 115"/>
                <a:gd name="T23" fmla="*/ 0 h 93"/>
                <a:gd name="T24" fmla="*/ 0 w 115"/>
                <a:gd name="T25" fmla="*/ 0 h 93"/>
                <a:gd name="T26" fmla="*/ 0 w 115"/>
                <a:gd name="T27" fmla="*/ 0 h 93"/>
                <a:gd name="T28" fmla="*/ 0 w 115"/>
                <a:gd name="T29" fmla="*/ 0 h 93"/>
                <a:gd name="T30" fmla="*/ 0 w 115"/>
                <a:gd name="T31" fmla="*/ 0 h 93"/>
                <a:gd name="T32" fmla="*/ 0 w 115"/>
                <a:gd name="T33" fmla="*/ 0 h 93"/>
                <a:gd name="T34" fmla="*/ 0 w 115"/>
                <a:gd name="T35" fmla="*/ 0 h 93"/>
                <a:gd name="T36" fmla="*/ 0 w 115"/>
                <a:gd name="T37" fmla="*/ 0 h 93"/>
                <a:gd name="T38" fmla="*/ 0 w 115"/>
                <a:gd name="T39" fmla="*/ 0 h 93"/>
                <a:gd name="T40" fmla="*/ 0 w 115"/>
                <a:gd name="T41" fmla="*/ 0 h 93"/>
                <a:gd name="T42" fmla="*/ 0 w 115"/>
                <a:gd name="T43" fmla="*/ 0 h 93"/>
                <a:gd name="T44" fmla="*/ 0 w 115"/>
                <a:gd name="T45" fmla="*/ 0 h 93"/>
                <a:gd name="T46" fmla="*/ 0 w 115"/>
                <a:gd name="T47" fmla="*/ 0 h 93"/>
                <a:gd name="T48" fmla="*/ 0 w 115"/>
                <a:gd name="T49" fmla="*/ 0 h 93"/>
                <a:gd name="T50" fmla="*/ 0 w 115"/>
                <a:gd name="T51" fmla="*/ 0 h 93"/>
                <a:gd name="T52" fmla="*/ 0 w 115"/>
                <a:gd name="T53" fmla="*/ 0 h 93"/>
                <a:gd name="T54" fmla="*/ 0 w 115"/>
                <a:gd name="T55" fmla="*/ 0 h 93"/>
                <a:gd name="T56" fmla="*/ 0 w 115"/>
                <a:gd name="T57" fmla="*/ 0 h 93"/>
                <a:gd name="T58" fmla="*/ 0 w 115"/>
                <a:gd name="T59" fmla="*/ 0 h 93"/>
                <a:gd name="T60" fmla="*/ 0 w 115"/>
                <a:gd name="T61" fmla="*/ 0 h 93"/>
                <a:gd name="T62" fmla="*/ 0 w 115"/>
                <a:gd name="T63" fmla="*/ 0 h 93"/>
                <a:gd name="T64" fmla="*/ 0 w 115"/>
                <a:gd name="T65" fmla="*/ 0 h 93"/>
                <a:gd name="T66" fmla="*/ 0 w 115"/>
                <a:gd name="T67" fmla="*/ 0 h 93"/>
                <a:gd name="T68" fmla="*/ 0 w 115"/>
                <a:gd name="T69" fmla="*/ 0 h 93"/>
                <a:gd name="T70" fmla="*/ 0 w 115"/>
                <a:gd name="T71" fmla="*/ 0 h 93"/>
                <a:gd name="T72" fmla="*/ 0 w 115"/>
                <a:gd name="T73" fmla="*/ 0 h 93"/>
                <a:gd name="T74" fmla="*/ 0 w 115"/>
                <a:gd name="T75" fmla="*/ 0 h 93"/>
                <a:gd name="T76" fmla="*/ 0 w 115"/>
                <a:gd name="T77" fmla="*/ 0 h 93"/>
                <a:gd name="T78" fmla="*/ 0 w 115"/>
                <a:gd name="T79" fmla="*/ 0 h 93"/>
                <a:gd name="T80" fmla="*/ 0 w 115"/>
                <a:gd name="T81" fmla="*/ 0 h 93"/>
                <a:gd name="T82" fmla="*/ 0 w 115"/>
                <a:gd name="T83" fmla="*/ 0 h 93"/>
                <a:gd name="T84" fmla="*/ 0 w 115"/>
                <a:gd name="T85" fmla="*/ 0 h 93"/>
                <a:gd name="T86" fmla="*/ 0 w 115"/>
                <a:gd name="T87" fmla="*/ 0 h 93"/>
                <a:gd name="T88" fmla="*/ 0 w 115"/>
                <a:gd name="T89" fmla="*/ 0 h 93"/>
                <a:gd name="T90" fmla="*/ 0 w 115"/>
                <a:gd name="T91" fmla="*/ 0 h 93"/>
                <a:gd name="T92" fmla="*/ 0 w 115"/>
                <a:gd name="T93" fmla="*/ 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93">
                  <a:moveTo>
                    <a:pt x="115" y="35"/>
                  </a:moveTo>
                  <a:lnTo>
                    <a:pt x="115" y="39"/>
                  </a:lnTo>
                  <a:lnTo>
                    <a:pt x="113" y="43"/>
                  </a:lnTo>
                  <a:lnTo>
                    <a:pt x="110" y="48"/>
                  </a:lnTo>
                  <a:lnTo>
                    <a:pt x="107" y="52"/>
                  </a:lnTo>
                  <a:lnTo>
                    <a:pt x="103" y="55"/>
                  </a:lnTo>
                  <a:lnTo>
                    <a:pt x="101" y="59"/>
                  </a:lnTo>
                  <a:lnTo>
                    <a:pt x="98" y="64"/>
                  </a:lnTo>
                  <a:lnTo>
                    <a:pt x="98" y="70"/>
                  </a:lnTo>
                  <a:lnTo>
                    <a:pt x="95" y="73"/>
                  </a:lnTo>
                  <a:lnTo>
                    <a:pt x="90" y="78"/>
                  </a:lnTo>
                  <a:lnTo>
                    <a:pt x="86" y="82"/>
                  </a:lnTo>
                  <a:lnTo>
                    <a:pt x="82" y="85"/>
                  </a:lnTo>
                  <a:lnTo>
                    <a:pt x="76" y="88"/>
                  </a:lnTo>
                  <a:lnTo>
                    <a:pt x="71" y="89"/>
                  </a:lnTo>
                  <a:lnTo>
                    <a:pt x="65" y="89"/>
                  </a:lnTo>
                  <a:lnTo>
                    <a:pt x="59" y="89"/>
                  </a:lnTo>
                  <a:lnTo>
                    <a:pt x="54" y="90"/>
                  </a:lnTo>
                  <a:lnTo>
                    <a:pt x="48" y="91"/>
                  </a:lnTo>
                  <a:lnTo>
                    <a:pt x="43" y="93"/>
                  </a:lnTo>
                  <a:lnTo>
                    <a:pt x="37" y="93"/>
                  </a:lnTo>
                  <a:lnTo>
                    <a:pt x="33" y="91"/>
                  </a:lnTo>
                  <a:lnTo>
                    <a:pt x="28" y="90"/>
                  </a:lnTo>
                  <a:lnTo>
                    <a:pt x="22" y="88"/>
                  </a:lnTo>
                  <a:lnTo>
                    <a:pt x="18" y="85"/>
                  </a:lnTo>
                  <a:lnTo>
                    <a:pt x="14" y="82"/>
                  </a:lnTo>
                  <a:lnTo>
                    <a:pt x="10" y="78"/>
                  </a:lnTo>
                  <a:lnTo>
                    <a:pt x="6" y="73"/>
                  </a:lnTo>
                  <a:lnTo>
                    <a:pt x="4" y="70"/>
                  </a:lnTo>
                  <a:lnTo>
                    <a:pt x="2" y="64"/>
                  </a:lnTo>
                  <a:lnTo>
                    <a:pt x="0" y="59"/>
                  </a:lnTo>
                  <a:lnTo>
                    <a:pt x="0" y="53"/>
                  </a:lnTo>
                  <a:lnTo>
                    <a:pt x="3" y="48"/>
                  </a:lnTo>
                  <a:lnTo>
                    <a:pt x="4" y="46"/>
                  </a:lnTo>
                  <a:lnTo>
                    <a:pt x="6" y="45"/>
                  </a:lnTo>
                  <a:lnTo>
                    <a:pt x="6" y="49"/>
                  </a:lnTo>
                  <a:lnTo>
                    <a:pt x="8" y="54"/>
                  </a:lnTo>
                  <a:lnTo>
                    <a:pt x="9" y="59"/>
                  </a:lnTo>
                  <a:lnTo>
                    <a:pt x="10" y="65"/>
                  </a:lnTo>
                  <a:lnTo>
                    <a:pt x="11" y="70"/>
                  </a:lnTo>
                  <a:lnTo>
                    <a:pt x="14" y="75"/>
                  </a:lnTo>
                  <a:lnTo>
                    <a:pt x="15" y="76"/>
                  </a:lnTo>
                  <a:lnTo>
                    <a:pt x="17" y="78"/>
                  </a:lnTo>
                  <a:lnTo>
                    <a:pt x="19" y="79"/>
                  </a:lnTo>
                  <a:lnTo>
                    <a:pt x="23" y="81"/>
                  </a:lnTo>
                  <a:lnTo>
                    <a:pt x="28" y="84"/>
                  </a:lnTo>
                  <a:lnTo>
                    <a:pt x="34" y="85"/>
                  </a:lnTo>
                  <a:lnTo>
                    <a:pt x="40" y="85"/>
                  </a:lnTo>
                  <a:lnTo>
                    <a:pt x="46" y="85"/>
                  </a:lnTo>
                  <a:lnTo>
                    <a:pt x="48" y="84"/>
                  </a:lnTo>
                  <a:lnTo>
                    <a:pt x="52" y="83"/>
                  </a:lnTo>
                  <a:lnTo>
                    <a:pt x="54" y="82"/>
                  </a:lnTo>
                  <a:lnTo>
                    <a:pt x="58" y="82"/>
                  </a:lnTo>
                  <a:lnTo>
                    <a:pt x="60" y="82"/>
                  </a:lnTo>
                  <a:lnTo>
                    <a:pt x="64" y="82"/>
                  </a:lnTo>
                  <a:lnTo>
                    <a:pt x="67" y="82"/>
                  </a:lnTo>
                  <a:lnTo>
                    <a:pt x="70" y="83"/>
                  </a:lnTo>
                  <a:lnTo>
                    <a:pt x="75" y="82"/>
                  </a:lnTo>
                  <a:lnTo>
                    <a:pt x="80" y="79"/>
                  </a:lnTo>
                  <a:lnTo>
                    <a:pt x="84" y="75"/>
                  </a:lnTo>
                  <a:lnTo>
                    <a:pt x="88" y="71"/>
                  </a:lnTo>
                  <a:lnTo>
                    <a:pt x="90" y="66"/>
                  </a:lnTo>
                  <a:lnTo>
                    <a:pt x="94" y="63"/>
                  </a:lnTo>
                  <a:lnTo>
                    <a:pt x="95" y="58"/>
                  </a:lnTo>
                  <a:lnTo>
                    <a:pt x="98" y="53"/>
                  </a:lnTo>
                  <a:lnTo>
                    <a:pt x="101" y="51"/>
                  </a:lnTo>
                  <a:lnTo>
                    <a:pt x="103" y="48"/>
                  </a:lnTo>
                  <a:lnTo>
                    <a:pt x="104" y="46"/>
                  </a:lnTo>
                  <a:lnTo>
                    <a:pt x="107" y="42"/>
                  </a:lnTo>
                  <a:lnTo>
                    <a:pt x="108" y="40"/>
                  </a:lnTo>
                  <a:lnTo>
                    <a:pt x="108" y="36"/>
                  </a:lnTo>
                  <a:lnTo>
                    <a:pt x="108" y="33"/>
                  </a:lnTo>
                  <a:lnTo>
                    <a:pt x="109" y="30"/>
                  </a:lnTo>
                  <a:lnTo>
                    <a:pt x="108" y="27"/>
                  </a:lnTo>
                  <a:lnTo>
                    <a:pt x="107" y="23"/>
                  </a:lnTo>
                  <a:lnTo>
                    <a:pt x="106" y="20"/>
                  </a:lnTo>
                  <a:lnTo>
                    <a:pt x="106" y="16"/>
                  </a:lnTo>
                  <a:lnTo>
                    <a:pt x="103" y="14"/>
                  </a:lnTo>
                  <a:lnTo>
                    <a:pt x="101" y="10"/>
                  </a:lnTo>
                  <a:lnTo>
                    <a:pt x="100" y="8"/>
                  </a:lnTo>
                  <a:lnTo>
                    <a:pt x="97" y="6"/>
                  </a:lnTo>
                  <a:lnTo>
                    <a:pt x="96" y="3"/>
                  </a:lnTo>
                  <a:lnTo>
                    <a:pt x="96" y="0"/>
                  </a:lnTo>
                  <a:lnTo>
                    <a:pt x="100" y="0"/>
                  </a:lnTo>
                  <a:lnTo>
                    <a:pt x="103" y="2"/>
                  </a:lnTo>
                  <a:lnTo>
                    <a:pt x="107" y="5"/>
                  </a:lnTo>
                  <a:lnTo>
                    <a:pt x="109" y="10"/>
                  </a:lnTo>
                  <a:lnTo>
                    <a:pt x="112" y="14"/>
                  </a:lnTo>
                  <a:lnTo>
                    <a:pt x="113" y="18"/>
                  </a:lnTo>
                  <a:lnTo>
                    <a:pt x="113" y="22"/>
                  </a:lnTo>
                  <a:lnTo>
                    <a:pt x="114" y="27"/>
                  </a:lnTo>
                  <a:lnTo>
                    <a:pt x="114" y="30"/>
                  </a:lnTo>
                  <a:lnTo>
                    <a:pt x="11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15" name="Freeform 1479"/>
            <p:cNvSpPr>
              <a:spLocks/>
            </p:cNvSpPr>
            <p:nvPr/>
          </p:nvSpPr>
          <p:spPr bwMode="auto">
            <a:xfrm>
              <a:off x="3459" y="2094"/>
              <a:ext cx="8" cy="13"/>
            </a:xfrm>
            <a:custGeom>
              <a:avLst/>
              <a:gdLst>
                <a:gd name="T0" fmla="*/ 0 w 34"/>
                <a:gd name="T1" fmla="*/ 0 h 53"/>
                <a:gd name="T2" fmla="*/ 0 w 34"/>
                <a:gd name="T3" fmla="*/ 0 h 53"/>
                <a:gd name="T4" fmla="*/ 0 w 34"/>
                <a:gd name="T5" fmla="*/ 0 h 53"/>
                <a:gd name="T6" fmla="*/ 0 w 34"/>
                <a:gd name="T7" fmla="*/ 0 h 53"/>
                <a:gd name="T8" fmla="*/ 0 w 34"/>
                <a:gd name="T9" fmla="*/ 0 h 53"/>
                <a:gd name="T10" fmla="*/ 0 w 34"/>
                <a:gd name="T11" fmla="*/ 0 h 53"/>
                <a:gd name="T12" fmla="*/ 0 w 34"/>
                <a:gd name="T13" fmla="*/ 0 h 53"/>
                <a:gd name="T14" fmla="*/ 0 w 34"/>
                <a:gd name="T15" fmla="*/ 0 h 53"/>
                <a:gd name="T16" fmla="*/ 0 w 34"/>
                <a:gd name="T17" fmla="*/ 0 h 53"/>
                <a:gd name="T18" fmla="*/ 0 w 34"/>
                <a:gd name="T19" fmla="*/ 0 h 53"/>
                <a:gd name="T20" fmla="*/ 0 w 34"/>
                <a:gd name="T21" fmla="*/ 0 h 53"/>
                <a:gd name="T22" fmla="*/ 0 w 34"/>
                <a:gd name="T23" fmla="*/ 0 h 53"/>
                <a:gd name="T24" fmla="*/ 0 w 34"/>
                <a:gd name="T25" fmla="*/ 0 h 53"/>
                <a:gd name="T26" fmla="*/ 0 w 34"/>
                <a:gd name="T27" fmla="*/ 0 h 53"/>
                <a:gd name="T28" fmla="*/ 0 w 34"/>
                <a:gd name="T29" fmla="*/ 0 h 53"/>
                <a:gd name="T30" fmla="*/ 0 w 34"/>
                <a:gd name="T31" fmla="*/ 0 h 53"/>
                <a:gd name="T32" fmla="*/ 0 w 34"/>
                <a:gd name="T33" fmla="*/ 0 h 53"/>
                <a:gd name="T34" fmla="*/ 0 w 34"/>
                <a:gd name="T35" fmla="*/ 0 h 53"/>
                <a:gd name="T36" fmla="*/ 0 w 34"/>
                <a:gd name="T37" fmla="*/ 0 h 53"/>
                <a:gd name="T38" fmla="*/ 0 w 34"/>
                <a:gd name="T39" fmla="*/ 0 h 53"/>
                <a:gd name="T40" fmla="*/ 0 w 34"/>
                <a:gd name="T41" fmla="*/ 0 h 53"/>
                <a:gd name="T42" fmla="*/ 0 w 34"/>
                <a:gd name="T43" fmla="*/ 0 h 53"/>
                <a:gd name="T44" fmla="*/ 0 w 34"/>
                <a:gd name="T45" fmla="*/ 0 h 53"/>
                <a:gd name="T46" fmla="*/ 0 w 34"/>
                <a:gd name="T47" fmla="*/ 0 h 53"/>
                <a:gd name="T48" fmla="*/ 0 w 34"/>
                <a:gd name="T49" fmla="*/ 0 h 53"/>
                <a:gd name="T50" fmla="*/ 0 w 34"/>
                <a:gd name="T51" fmla="*/ 0 h 53"/>
                <a:gd name="T52" fmla="*/ 0 w 34"/>
                <a:gd name="T53" fmla="*/ 0 h 53"/>
                <a:gd name="T54" fmla="*/ 0 w 34"/>
                <a:gd name="T55" fmla="*/ 0 h 53"/>
                <a:gd name="T56" fmla="*/ 0 w 34"/>
                <a:gd name="T57" fmla="*/ 0 h 53"/>
                <a:gd name="T58" fmla="*/ 0 w 34"/>
                <a:gd name="T59" fmla="*/ 0 h 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 h="53">
                  <a:moveTo>
                    <a:pt x="34" y="52"/>
                  </a:moveTo>
                  <a:lnTo>
                    <a:pt x="30" y="53"/>
                  </a:lnTo>
                  <a:lnTo>
                    <a:pt x="25" y="53"/>
                  </a:lnTo>
                  <a:lnTo>
                    <a:pt x="20" y="51"/>
                  </a:lnTo>
                  <a:lnTo>
                    <a:pt x="15" y="47"/>
                  </a:lnTo>
                  <a:lnTo>
                    <a:pt x="11" y="42"/>
                  </a:lnTo>
                  <a:lnTo>
                    <a:pt x="7" y="39"/>
                  </a:lnTo>
                  <a:lnTo>
                    <a:pt x="3" y="34"/>
                  </a:lnTo>
                  <a:lnTo>
                    <a:pt x="2" y="29"/>
                  </a:lnTo>
                  <a:lnTo>
                    <a:pt x="1" y="25"/>
                  </a:lnTo>
                  <a:lnTo>
                    <a:pt x="1" y="21"/>
                  </a:lnTo>
                  <a:lnTo>
                    <a:pt x="0" y="16"/>
                  </a:lnTo>
                  <a:lnTo>
                    <a:pt x="0" y="12"/>
                  </a:lnTo>
                  <a:lnTo>
                    <a:pt x="0" y="8"/>
                  </a:lnTo>
                  <a:lnTo>
                    <a:pt x="1" y="4"/>
                  </a:lnTo>
                  <a:lnTo>
                    <a:pt x="3" y="2"/>
                  </a:lnTo>
                  <a:lnTo>
                    <a:pt x="8" y="0"/>
                  </a:lnTo>
                  <a:lnTo>
                    <a:pt x="7" y="5"/>
                  </a:lnTo>
                  <a:lnTo>
                    <a:pt x="7" y="10"/>
                  </a:lnTo>
                  <a:lnTo>
                    <a:pt x="7" y="16"/>
                  </a:lnTo>
                  <a:lnTo>
                    <a:pt x="7" y="21"/>
                  </a:lnTo>
                  <a:lnTo>
                    <a:pt x="7" y="25"/>
                  </a:lnTo>
                  <a:lnTo>
                    <a:pt x="9" y="31"/>
                  </a:lnTo>
                  <a:lnTo>
                    <a:pt x="12" y="36"/>
                  </a:lnTo>
                  <a:lnTo>
                    <a:pt x="17" y="41"/>
                  </a:lnTo>
                  <a:lnTo>
                    <a:pt x="20" y="45"/>
                  </a:lnTo>
                  <a:lnTo>
                    <a:pt x="25" y="47"/>
                  </a:lnTo>
                  <a:lnTo>
                    <a:pt x="30" y="48"/>
                  </a:lnTo>
                  <a:lnTo>
                    <a:pt x="3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16" name="Freeform 1480"/>
            <p:cNvSpPr>
              <a:spLocks/>
            </p:cNvSpPr>
            <p:nvPr/>
          </p:nvSpPr>
          <p:spPr bwMode="auto">
            <a:xfrm>
              <a:off x="3477" y="2095"/>
              <a:ext cx="4" cy="9"/>
            </a:xfrm>
            <a:custGeom>
              <a:avLst/>
              <a:gdLst>
                <a:gd name="T0" fmla="*/ 0 w 16"/>
                <a:gd name="T1" fmla="*/ 0 h 36"/>
                <a:gd name="T2" fmla="*/ 0 w 16"/>
                <a:gd name="T3" fmla="*/ 0 h 36"/>
                <a:gd name="T4" fmla="*/ 0 w 16"/>
                <a:gd name="T5" fmla="*/ 0 h 36"/>
                <a:gd name="T6" fmla="*/ 0 w 16"/>
                <a:gd name="T7" fmla="*/ 0 h 36"/>
                <a:gd name="T8" fmla="*/ 0 w 16"/>
                <a:gd name="T9" fmla="*/ 0 h 36"/>
                <a:gd name="T10" fmla="*/ 0 w 16"/>
                <a:gd name="T11" fmla="*/ 0 h 36"/>
                <a:gd name="T12" fmla="*/ 0 w 16"/>
                <a:gd name="T13" fmla="*/ 0 h 36"/>
                <a:gd name="T14" fmla="*/ 0 w 16"/>
                <a:gd name="T15" fmla="*/ 0 h 36"/>
                <a:gd name="T16" fmla="*/ 0 w 16"/>
                <a:gd name="T17" fmla="*/ 0 h 36"/>
                <a:gd name="T18" fmla="*/ 0 w 16"/>
                <a:gd name="T19" fmla="*/ 0 h 36"/>
                <a:gd name="T20" fmla="*/ 0 w 16"/>
                <a:gd name="T21" fmla="*/ 0 h 36"/>
                <a:gd name="T22" fmla="*/ 0 w 16"/>
                <a:gd name="T23" fmla="*/ 0 h 36"/>
                <a:gd name="T24" fmla="*/ 0 w 16"/>
                <a:gd name="T25" fmla="*/ 0 h 36"/>
                <a:gd name="T26" fmla="*/ 0 w 16"/>
                <a:gd name="T27" fmla="*/ 0 h 36"/>
                <a:gd name="T28" fmla="*/ 0 w 16"/>
                <a:gd name="T29" fmla="*/ 0 h 36"/>
                <a:gd name="T30" fmla="*/ 0 w 16"/>
                <a:gd name="T31" fmla="*/ 0 h 36"/>
                <a:gd name="T32" fmla="*/ 0 w 16"/>
                <a:gd name="T33" fmla="*/ 0 h 36"/>
                <a:gd name="T34" fmla="*/ 0 w 16"/>
                <a:gd name="T35" fmla="*/ 0 h 36"/>
                <a:gd name="T36" fmla="*/ 0 w 16"/>
                <a:gd name="T37" fmla="*/ 0 h 36"/>
                <a:gd name="T38" fmla="*/ 0 w 16"/>
                <a:gd name="T39" fmla="*/ 0 h 36"/>
                <a:gd name="T40" fmla="*/ 0 w 16"/>
                <a:gd name="T41" fmla="*/ 0 h 36"/>
                <a:gd name="T42" fmla="*/ 0 w 16"/>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36">
                  <a:moveTo>
                    <a:pt x="16" y="7"/>
                  </a:moveTo>
                  <a:lnTo>
                    <a:pt x="15" y="11"/>
                  </a:lnTo>
                  <a:lnTo>
                    <a:pt x="15" y="15"/>
                  </a:lnTo>
                  <a:lnTo>
                    <a:pt x="14" y="20"/>
                  </a:lnTo>
                  <a:lnTo>
                    <a:pt x="13" y="26"/>
                  </a:lnTo>
                  <a:lnTo>
                    <a:pt x="10" y="30"/>
                  </a:lnTo>
                  <a:lnTo>
                    <a:pt x="8" y="33"/>
                  </a:lnTo>
                  <a:lnTo>
                    <a:pt x="5" y="36"/>
                  </a:lnTo>
                  <a:lnTo>
                    <a:pt x="0" y="36"/>
                  </a:lnTo>
                  <a:lnTo>
                    <a:pt x="3" y="32"/>
                  </a:lnTo>
                  <a:lnTo>
                    <a:pt x="6" y="27"/>
                  </a:lnTo>
                  <a:lnTo>
                    <a:pt x="7" y="22"/>
                  </a:lnTo>
                  <a:lnTo>
                    <a:pt x="9" y="18"/>
                  </a:lnTo>
                  <a:lnTo>
                    <a:pt x="9" y="13"/>
                  </a:lnTo>
                  <a:lnTo>
                    <a:pt x="10" y="8"/>
                  </a:lnTo>
                  <a:lnTo>
                    <a:pt x="10" y="3"/>
                  </a:lnTo>
                  <a:lnTo>
                    <a:pt x="10" y="0"/>
                  </a:lnTo>
                  <a:lnTo>
                    <a:pt x="12" y="1"/>
                  </a:lnTo>
                  <a:lnTo>
                    <a:pt x="14" y="2"/>
                  </a:lnTo>
                  <a:lnTo>
                    <a:pt x="14" y="5"/>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17" name="Freeform 1481"/>
            <p:cNvSpPr>
              <a:spLocks/>
            </p:cNvSpPr>
            <p:nvPr/>
          </p:nvSpPr>
          <p:spPr bwMode="auto">
            <a:xfrm>
              <a:off x="3458" y="2079"/>
              <a:ext cx="22" cy="20"/>
            </a:xfrm>
            <a:custGeom>
              <a:avLst/>
              <a:gdLst>
                <a:gd name="T0" fmla="*/ 0 w 89"/>
                <a:gd name="T1" fmla="*/ 0 h 79"/>
                <a:gd name="T2" fmla="*/ 0 w 89"/>
                <a:gd name="T3" fmla="*/ 0 h 79"/>
                <a:gd name="T4" fmla="*/ 0 w 89"/>
                <a:gd name="T5" fmla="*/ 0 h 79"/>
                <a:gd name="T6" fmla="*/ 0 w 89"/>
                <a:gd name="T7" fmla="*/ 0 h 79"/>
                <a:gd name="T8" fmla="*/ 0 w 89"/>
                <a:gd name="T9" fmla="*/ 0 h 79"/>
                <a:gd name="T10" fmla="*/ 0 w 89"/>
                <a:gd name="T11" fmla="*/ 0 h 79"/>
                <a:gd name="T12" fmla="*/ 0 w 89"/>
                <a:gd name="T13" fmla="*/ 0 h 79"/>
                <a:gd name="T14" fmla="*/ 0 w 89"/>
                <a:gd name="T15" fmla="*/ 0 h 79"/>
                <a:gd name="T16" fmla="*/ 0 w 89"/>
                <a:gd name="T17" fmla="*/ 0 h 79"/>
                <a:gd name="T18" fmla="*/ 0 w 89"/>
                <a:gd name="T19" fmla="*/ 0 h 79"/>
                <a:gd name="T20" fmla="*/ 0 w 89"/>
                <a:gd name="T21" fmla="*/ 0 h 79"/>
                <a:gd name="T22" fmla="*/ 0 w 89"/>
                <a:gd name="T23" fmla="*/ 0 h 79"/>
                <a:gd name="T24" fmla="*/ 0 w 89"/>
                <a:gd name="T25" fmla="*/ 0 h 79"/>
                <a:gd name="T26" fmla="*/ 0 w 89"/>
                <a:gd name="T27" fmla="*/ 0 h 79"/>
                <a:gd name="T28" fmla="*/ 0 w 89"/>
                <a:gd name="T29" fmla="*/ 0 h 79"/>
                <a:gd name="T30" fmla="*/ 0 w 89"/>
                <a:gd name="T31" fmla="*/ 0 h 79"/>
                <a:gd name="T32" fmla="*/ 0 w 89"/>
                <a:gd name="T33" fmla="*/ 0 h 79"/>
                <a:gd name="T34" fmla="*/ 0 w 89"/>
                <a:gd name="T35" fmla="*/ 0 h 79"/>
                <a:gd name="T36" fmla="*/ 0 w 89"/>
                <a:gd name="T37" fmla="*/ 0 h 79"/>
                <a:gd name="T38" fmla="*/ 0 w 89"/>
                <a:gd name="T39" fmla="*/ 0 h 79"/>
                <a:gd name="T40" fmla="*/ 0 w 89"/>
                <a:gd name="T41" fmla="*/ 0 h 79"/>
                <a:gd name="T42" fmla="*/ 0 w 89"/>
                <a:gd name="T43" fmla="*/ 0 h 79"/>
                <a:gd name="T44" fmla="*/ 0 w 89"/>
                <a:gd name="T45" fmla="*/ 0 h 79"/>
                <a:gd name="T46" fmla="*/ 0 w 89"/>
                <a:gd name="T47" fmla="*/ 0 h 79"/>
                <a:gd name="T48" fmla="*/ 0 w 89"/>
                <a:gd name="T49" fmla="*/ 0 h 79"/>
                <a:gd name="T50" fmla="*/ 0 w 89"/>
                <a:gd name="T51" fmla="*/ 0 h 79"/>
                <a:gd name="T52" fmla="*/ 0 w 89"/>
                <a:gd name="T53" fmla="*/ 0 h 79"/>
                <a:gd name="T54" fmla="*/ 0 w 89"/>
                <a:gd name="T55" fmla="*/ 0 h 79"/>
                <a:gd name="T56" fmla="*/ 0 w 89"/>
                <a:gd name="T57" fmla="*/ 0 h 79"/>
                <a:gd name="T58" fmla="*/ 0 w 89"/>
                <a:gd name="T59" fmla="*/ 0 h 79"/>
                <a:gd name="T60" fmla="*/ 0 w 89"/>
                <a:gd name="T61" fmla="*/ 0 h 79"/>
                <a:gd name="T62" fmla="*/ 0 w 89"/>
                <a:gd name="T63" fmla="*/ 0 h 79"/>
                <a:gd name="T64" fmla="*/ 0 w 89"/>
                <a:gd name="T65" fmla="*/ 0 h 79"/>
                <a:gd name="T66" fmla="*/ 0 w 89"/>
                <a:gd name="T67" fmla="*/ 0 h 79"/>
                <a:gd name="T68" fmla="*/ 0 w 89"/>
                <a:gd name="T69" fmla="*/ 0 h 79"/>
                <a:gd name="T70" fmla="*/ 0 w 89"/>
                <a:gd name="T71" fmla="*/ 0 h 79"/>
                <a:gd name="T72" fmla="*/ 0 w 89"/>
                <a:gd name="T73" fmla="*/ 0 h 79"/>
                <a:gd name="T74" fmla="*/ 0 w 89"/>
                <a:gd name="T75" fmla="*/ 0 h 79"/>
                <a:gd name="T76" fmla="*/ 0 w 89"/>
                <a:gd name="T77" fmla="*/ 0 h 79"/>
                <a:gd name="T78" fmla="*/ 0 w 89"/>
                <a:gd name="T79" fmla="*/ 0 h 79"/>
                <a:gd name="T80" fmla="*/ 0 w 89"/>
                <a:gd name="T81" fmla="*/ 0 h 79"/>
                <a:gd name="T82" fmla="*/ 0 w 89"/>
                <a:gd name="T83" fmla="*/ 0 h 79"/>
                <a:gd name="T84" fmla="*/ 0 w 89"/>
                <a:gd name="T85" fmla="*/ 0 h 79"/>
                <a:gd name="T86" fmla="*/ 0 w 89"/>
                <a:gd name="T87" fmla="*/ 0 h 79"/>
                <a:gd name="T88" fmla="*/ 0 w 89"/>
                <a:gd name="T89" fmla="*/ 0 h 79"/>
                <a:gd name="T90" fmla="*/ 0 w 89"/>
                <a:gd name="T91" fmla="*/ 0 h 79"/>
                <a:gd name="T92" fmla="*/ 0 w 89"/>
                <a:gd name="T93" fmla="*/ 0 h 79"/>
                <a:gd name="T94" fmla="*/ 0 w 89"/>
                <a:gd name="T95" fmla="*/ 0 h 79"/>
                <a:gd name="T96" fmla="*/ 0 w 89"/>
                <a:gd name="T97" fmla="*/ 0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 h="79">
                  <a:moveTo>
                    <a:pt x="89" y="25"/>
                  </a:moveTo>
                  <a:lnTo>
                    <a:pt x="88" y="28"/>
                  </a:lnTo>
                  <a:lnTo>
                    <a:pt x="88" y="31"/>
                  </a:lnTo>
                  <a:lnTo>
                    <a:pt x="88" y="35"/>
                  </a:lnTo>
                  <a:lnTo>
                    <a:pt x="88" y="40"/>
                  </a:lnTo>
                  <a:lnTo>
                    <a:pt x="88" y="42"/>
                  </a:lnTo>
                  <a:lnTo>
                    <a:pt x="86" y="46"/>
                  </a:lnTo>
                  <a:lnTo>
                    <a:pt x="85" y="47"/>
                  </a:lnTo>
                  <a:lnTo>
                    <a:pt x="82" y="48"/>
                  </a:lnTo>
                  <a:lnTo>
                    <a:pt x="82" y="43"/>
                  </a:lnTo>
                  <a:lnTo>
                    <a:pt x="82" y="40"/>
                  </a:lnTo>
                  <a:lnTo>
                    <a:pt x="82" y="36"/>
                  </a:lnTo>
                  <a:lnTo>
                    <a:pt x="83" y="34"/>
                  </a:lnTo>
                  <a:lnTo>
                    <a:pt x="82" y="29"/>
                  </a:lnTo>
                  <a:lnTo>
                    <a:pt x="82" y="25"/>
                  </a:lnTo>
                  <a:lnTo>
                    <a:pt x="81" y="22"/>
                  </a:lnTo>
                  <a:lnTo>
                    <a:pt x="81" y="18"/>
                  </a:lnTo>
                  <a:lnTo>
                    <a:pt x="79" y="16"/>
                  </a:lnTo>
                  <a:lnTo>
                    <a:pt x="77" y="12"/>
                  </a:lnTo>
                  <a:lnTo>
                    <a:pt x="76" y="10"/>
                  </a:lnTo>
                  <a:lnTo>
                    <a:pt x="73" y="9"/>
                  </a:lnTo>
                  <a:lnTo>
                    <a:pt x="70" y="6"/>
                  </a:lnTo>
                  <a:lnTo>
                    <a:pt x="66" y="6"/>
                  </a:lnTo>
                  <a:lnTo>
                    <a:pt x="63" y="6"/>
                  </a:lnTo>
                  <a:lnTo>
                    <a:pt x="59" y="7"/>
                  </a:lnTo>
                  <a:lnTo>
                    <a:pt x="55" y="9"/>
                  </a:lnTo>
                  <a:lnTo>
                    <a:pt x="54" y="12"/>
                  </a:lnTo>
                  <a:lnTo>
                    <a:pt x="52" y="16"/>
                  </a:lnTo>
                  <a:lnTo>
                    <a:pt x="51" y="18"/>
                  </a:lnTo>
                  <a:lnTo>
                    <a:pt x="48" y="22"/>
                  </a:lnTo>
                  <a:lnTo>
                    <a:pt x="47" y="23"/>
                  </a:lnTo>
                  <a:lnTo>
                    <a:pt x="43" y="23"/>
                  </a:lnTo>
                  <a:lnTo>
                    <a:pt x="40" y="22"/>
                  </a:lnTo>
                  <a:lnTo>
                    <a:pt x="36" y="21"/>
                  </a:lnTo>
                  <a:lnTo>
                    <a:pt x="33" y="21"/>
                  </a:lnTo>
                  <a:lnTo>
                    <a:pt x="29" y="21"/>
                  </a:lnTo>
                  <a:lnTo>
                    <a:pt x="25" y="22"/>
                  </a:lnTo>
                  <a:lnTo>
                    <a:pt x="23" y="23"/>
                  </a:lnTo>
                  <a:lnTo>
                    <a:pt x="20" y="25"/>
                  </a:lnTo>
                  <a:lnTo>
                    <a:pt x="16" y="27"/>
                  </a:lnTo>
                  <a:lnTo>
                    <a:pt x="14" y="30"/>
                  </a:lnTo>
                  <a:lnTo>
                    <a:pt x="11" y="33"/>
                  </a:lnTo>
                  <a:lnTo>
                    <a:pt x="10" y="35"/>
                  </a:lnTo>
                  <a:lnTo>
                    <a:pt x="8" y="39"/>
                  </a:lnTo>
                  <a:lnTo>
                    <a:pt x="6" y="42"/>
                  </a:lnTo>
                  <a:lnTo>
                    <a:pt x="6" y="45"/>
                  </a:lnTo>
                  <a:lnTo>
                    <a:pt x="6" y="48"/>
                  </a:lnTo>
                  <a:lnTo>
                    <a:pt x="8" y="52"/>
                  </a:lnTo>
                  <a:lnTo>
                    <a:pt x="10" y="55"/>
                  </a:lnTo>
                  <a:lnTo>
                    <a:pt x="12" y="60"/>
                  </a:lnTo>
                  <a:lnTo>
                    <a:pt x="17" y="66"/>
                  </a:lnTo>
                  <a:lnTo>
                    <a:pt x="21" y="72"/>
                  </a:lnTo>
                  <a:lnTo>
                    <a:pt x="25" y="77"/>
                  </a:lnTo>
                  <a:lnTo>
                    <a:pt x="23" y="79"/>
                  </a:lnTo>
                  <a:lnTo>
                    <a:pt x="20" y="79"/>
                  </a:lnTo>
                  <a:lnTo>
                    <a:pt x="16" y="77"/>
                  </a:lnTo>
                  <a:lnTo>
                    <a:pt x="14" y="75"/>
                  </a:lnTo>
                  <a:lnTo>
                    <a:pt x="11" y="70"/>
                  </a:lnTo>
                  <a:lnTo>
                    <a:pt x="9" y="66"/>
                  </a:lnTo>
                  <a:lnTo>
                    <a:pt x="6" y="63"/>
                  </a:lnTo>
                  <a:lnTo>
                    <a:pt x="5" y="61"/>
                  </a:lnTo>
                  <a:lnTo>
                    <a:pt x="2" y="57"/>
                  </a:lnTo>
                  <a:lnTo>
                    <a:pt x="2" y="52"/>
                  </a:lnTo>
                  <a:lnTo>
                    <a:pt x="0" y="47"/>
                  </a:lnTo>
                  <a:lnTo>
                    <a:pt x="0" y="43"/>
                  </a:lnTo>
                  <a:lnTo>
                    <a:pt x="2" y="39"/>
                  </a:lnTo>
                  <a:lnTo>
                    <a:pt x="3" y="34"/>
                  </a:lnTo>
                  <a:lnTo>
                    <a:pt x="5" y="30"/>
                  </a:lnTo>
                  <a:lnTo>
                    <a:pt x="9" y="27"/>
                  </a:lnTo>
                  <a:lnTo>
                    <a:pt x="11" y="23"/>
                  </a:lnTo>
                  <a:lnTo>
                    <a:pt x="15" y="19"/>
                  </a:lnTo>
                  <a:lnTo>
                    <a:pt x="18" y="17"/>
                  </a:lnTo>
                  <a:lnTo>
                    <a:pt x="23" y="16"/>
                  </a:lnTo>
                  <a:lnTo>
                    <a:pt x="28" y="13"/>
                  </a:lnTo>
                  <a:lnTo>
                    <a:pt x="33" y="13"/>
                  </a:lnTo>
                  <a:lnTo>
                    <a:pt x="37" y="13"/>
                  </a:lnTo>
                  <a:lnTo>
                    <a:pt x="43" y="16"/>
                  </a:lnTo>
                  <a:lnTo>
                    <a:pt x="45" y="12"/>
                  </a:lnTo>
                  <a:lnTo>
                    <a:pt x="46" y="9"/>
                  </a:lnTo>
                  <a:lnTo>
                    <a:pt x="48" y="6"/>
                  </a:lnTo>
                  <a:lnTo>
                    <a:pt x="52" y="5"/>
                  </a:lnTo>
                  <a:lnTo>
                    <a:pt x="54" y="3"/>
                  </a:lnTo>
                  <a:lnTo>
                    <a:pt x="58" y="1"/>
                  </a:lnTo>
                  <a:lnTo>
                    <a:pt x="60" y="1"/>
                  </a:lnTo>
                  <a:lnTo>
                    <a:pt x="64" y="1"/>
                  </a:lnTo>
                  <a:lnTo>
                    <a:pt x="66" y="0"/>
                  </a:lnTo>
                  <a:lnTo>
                    <a:pt x="70" y="1"/>
                  </a:lnTo>
                  <a:lnTo>
                    <a:pt x="72" y="1"/>
                  </a:lnTo>
                  <a:lnTo>
                    <a:pt x="76" y="3"/>
                  </a:lnTo>
                  <a:lnTo>
                    <a:pt x="78" y="5"/>
                  </a:lnTo>
                  <a:lnTo>
                    <a:pt x="81" y="6"/>
                  </a:lnTo>
                  <a:lnTo>
                    <a:pt x="83" y="10"/>
                  </a:lnTo>
                  <a:lnTo>
                    <a:pt x="85" y="13"/>
                  </a:lnTo>
                  <a:lnTo>
                    <a:pt x="85" y="16"/>
                  </a:lnTo>
                  <a:lnTo>
                    <a:pt x="86" y="19"/>
                  </a:lnTo>
                  <a:lnTo>
                    <a:pt x="88" y="23"/>
                  </a:lnTo>
                  <a:lnTo>
                    <a:pt x="8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18" name="Freeform 1482"/>
            <p:cNvSpPr>
              <a:spLocks/>
            </p:cNvSpPr>
            <p:nvPr/>
          </p:nvSpPr>
          <p:spPr bwMode="auto">
            <a:xfrm>
              <a:off x="3471" y="2100"/>
              <a:ext cx="6" cy="9"/>
            </a:xfrm>
            <a:custGeom>
              <a:avLst/>
              <a:gdLst>
                <a:gd name="T0" fmla="*/ 0 w 24"/>
                <a:gd name="T1" fmla="*/ 0 h 36"/>
                <a:gd name="T2" fmla="*/ 0 w 24"/>
                <a:gd name="T3" fmla="*/ 0 h 36"/>
                <a:gd name="T4" fmla="*/ 0 w 24"/>
                <a:gd name="T5" fmla="*/ 0 h 36"/>
                <a:gd name="T6" fmla="*/ 0 w 24"/>
                <a:gd name="T7" fmla="*/ 0 h 36"/>
                <a:gd name="T8" fmla="*/ 0 w 24"/>
                <a:gd name="T9" fmla="*/ 0 h 36"/>
                <a:gd name="T10" fmla="*/ 0 w 24"/>
                <a:gd name="T11" fmla="*/ 0 h 36"/>
                <a:gd name="T12" fmla="*/ 0 w 24"/>
                <a:gd name="T13" fmla="*/ 0 h 36"/>
                <a:gd name="T14" fmla="*/ 0 w 24"/>
                <a:gd name="T15" fmla="*/ 0 h 36"/>
                <a:gd name="T16" fmla="*/ 0 w 24"/>
                <a:gd name="T17" fmla="*/ 0 h 36"/>
                <a:gd name="T18" fmla="*/ 0 w 24"/>
                <a:gd name="T19" fmla="*/ 0 h 36"/>
                <a:gd name="T20" fmla="*/ 0 w 24"/>
                <a:gd name="T21" fmla="*/ 0 h 36"/>
                <a:gd name="T22" fmla="*/ 0 w 24"/>
                <a:gd name="T23" fmla="*/ 0 h 36"/>
                <a:gd name="T24" fmla="*/ 0 w 24"/>
                <a:gd name="T25" fmla="*/ 0 h 36"/>
                <a:gd name="T26" fmla="*/ 0 w 24"/>
                <a:gd name="T27" fmla="*/ 0 h 36"/>
                <a:gd name="T28" fmla="*/ 0 w 24"/>
                <a:gd name="T29" fmla="*/ 0 h 36"/>
                <a:gd name="T30" fmla="*/ 0 w 24"/>
                <a:gd name="T31" fmla="*/ 0 h 36"/>
                <a:gd name="T32" fmla="*/ 0 w 24"/>
                <a:gd name="T33" fmla="*/ 0 h 36"/>
                <a:gd name="T34" fmla="*/ 0 w 24"/>
                <a:gd name="T35" fmla="*/ 0 h 36"/>
                <a:gd name="T36" fmla="*/ 0 w 24"/>
                <a:gd name="T37" fmla="*/ 0 h 36"/>
                <a:gd name="T38" fmla="*/ 0 w 24"/>
                <a:gd name="T39" fmla="*/ 0 h 36"/>
                <a:gd name="T40" fmla="*/ 0 w 24"/>
                <a:gd name="T41" fmla="*/ 0 h 36"/>
                <a:gd name="T42" fmla="*/ 0 w 24"/>
                <a:gd name="T43" fmla="*/ 0 h 36"/>
                <a:gd name="T44" fmla="*/ 0 w 24"/>
                <a:gd name="T45" fmla="*/ 0 h 36"/>
                <a:gd name="T46" fmla="*/ 0 w 24"/>
                <a:gd name="T47" fmla="*/ 0 h 36"/>
                <a:gd name="T48" fmla="*/ 0 w 24"/>
                <a:gd name="T49" fmla="*/ 0 h 36"/>
                <a:gd name="T50" fmla="*/ 0 w 24"/>
                <a:gd name="T51" fmla="*/ 0 h 36"/>
                <a:gd name="T52" fmla="*/ 0 w 24"/>
                <a:gd name="T53" fmla="*/ 0 h 36"/>
                <a:gd name="T54" fmla="*/ 0 w 24"/>
                <a:gd name="T55" fmla="*/ 0 h 36"/>
                <a:gd name="T56" fmla="*/ 0 w 24"/>
                <a:gd name="T57" fmla="*/ 0 h 36"/>
                <a:gd name="T58" fmla="*/ 0 w 24"/>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36">
                  <a:moveTo>
                    <a:pt x="24" y="34"/>
                  </a:moveTo>
                  <a:lnTo>
                    <a:pt x="21" y="35"/>
                  </a:lnTo>
                  <a:lnTo>
                    <a:pt x="19" y="36"/>
                  </a:lnTo>
                  <a:lnTo>
                    <a:pt x="15" y="36"/>
                  </a:lnTo>
                  <a:lnTo>
                    <a:pt x="13" y="35"/>
                  </a:lnTo>
                  <a:lnTo>
                    <a:pt x="9" y="33"/>
                  </a:lnTo>
                  <a:lnTo>
                    <a:pt x="7" y="30"/>
                  </a:lnTo>
                  <a:lnTo>
                    <a:pt x="5" y="28"/>
                  </a:lnTo>
                  <a:lnTo>
                    <a:pt x="3" y="24"/>
                  </a:lnTo>
                  <a:lnTo>
                    <a:pt x="1" y="19"/>
                  </a:lnTo>
                  <a:lnTo>
                    <a:pt x="0" y="13"/>
                  </a:lnTo>
                  <a:lnTo>
                    <a:pt x="0" y="9"/>
                  </a:lnTo>
                  <a:lnTo>
                    <a:pt x="1" y="3"/>
                  </a:lnTo>
                  <a:lnTo>
                    <a:pt x="2" y="1"/>
                  </a:lnTo>
                  <a:lnTo>
                    <a:pt x="3" y="1"/>
                  </a:lnTo>
                  <a:lnTo>
                    <a:pt x="6" y="0"/>
                  </a:lnTo>
                  <a:lnTo>
                    <a:pt x="8" y="0"/>
                  </a:lnTo>
                  <a:lnTo>
                    <a:pt x="7" y="4"/>
                  </a:lnTo>
                  <a:lnTo>
                    <a:pt x="6" y="10"/>
                  </a:lnTo>
                  <a:lnTo>
                    <a:pt x="6" y="15"/>
                  </a:lnTo>
                  <a:lnTo>
                    <a:pt x="7" y="19"/>
                  </a:lnTo>
                  <a:lnTo>
                    <a:pt x="8" y="23"/>
                  </a:lnTo>
                  <a:lnTo>
                    <a:pt x="12" y="28"/>
                  </a:lnTo>
                  <a:lnTo>
                    <a:pt x="13" y="28"/>
                  </a:lnTo>
                  <a:lnTo>
                    <a:pt x="17" y="29"/>
                  </a:lnTo>
                  <a:lnTo>
                    <a:pt x="19" y="30"/>
                  </a:lnTo>
                  <a:lnTo>
                    <a:pt x="23" y="31"/>
                  </a:lnTo>
                  <a:lnTo>
                    <a:pt x="2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19" name="Freeform 1483"/>
            <p:cNvSpPr>
              <a:spLocks/>
            </p:cNvSpPr>
            <p:nvPr/>
          </p:nvSpPr>
          <p:spPr bwMode="auto">
            <a:xfrm>
              <a:off x="3465" y="2088"/>
              <a:ext cx="6" cy="11"/>
            </a:xfrm>
            <a:custGeom>
              <a:avLst/>
              <a:gdLst>
                <a:gd name="T0" fmla="*/ 0 w 24"/>
                <a:gd name="T1" fmla="*/ 0 h 44"/>
                <a:gd name="T2" fmla="*/ 0 w 24"/>
                <a:gd name="T3" fmla="*/ 0 h 44"/>
                <a:gd name="T4" fmla="*/ 0 w 24"/>
                <a:gd name="T5" fmla="*/ 0 h 44"/>
                <a:gd name="T6" fmla="*/ 0 w 24"/>
                <a:gd name="T7" fmla="*/ 0 h 44"/>
                <a:gd name="T8" fmla="*/ 0 w 24"/>
                <a:gd name="T9" fmla="*/ 0 h 44"/>
                <a:gd name="T10" fmla="*/ 0 w 24"/>
                <a:gd name="T11" fmla="*/ 0 h 44"/>
                <a:gd name="T12" fmla="*/ 0 w 24"/>
                <a:gd name="T13" fmla="*/ 0 h 44"/>
                <a:gd name="T14" fmla="*/ 0 w 24"/>
                <a:gd name="T15" fmla="*/ 0 h 44"/>
                <a:gd name="T16" fmla="*/ 0 w 24"/>
                <a:gd name="T17" fmla="*/ 0 h 44"/>
                <a:gd name="T18" fmla="*/ 0 w 24"/>
                <a:gd name="T19" fmla="*/ 0 h 44"/>
                <a:gd name="T20" fmla="*/ 0 w 24"/>
                <a:gd name="T21" fmla="*/ 0 h 44"/>
                <a:gd name="T22" fmla="*/ 0 w 24"/>
                <a:gd name="T23" fmla="*/ 0 h 44"/>
                <a:gd name="T24" fmla="*/ 0 w 24"/>
                <a:gd name="T25" fmla="*/ 0 h 44"/>
                <a:gd name="T26" fmla="*/ 0 w 24"/>
                <a:gd name="T27" fmla="*/ 0 h 44"/>
                <a:gd name="T28" fmla="*/ 0 w 24"/>
                <a:gd name="T29" fmla="*/ 0 h 44"/>
                <a:gd name="T30" fmla="*/ 0 w 24"/>
                <a:gd name="T31" fmla="*/ 0 h 44"/>
                <a:gd name="T32" fmla="*/ 0 w 24"/>
                <a:gd name="T33" fmla="*/ 0 h 44"/>
                <a:gd name="T34" fmla="*/ 0 w 24"/>
                <a:gd name="T35" fmla="*/ 0 h 44"/>
                <a:gd name="T36" fmla="*/ 0 w 24"/>
                <a:gd name="T37" fmla="*/ 0 h 44"/>
                <a:gd name="T38" fmla="*/ 0 w 24"/>
                <a:gd name="T39" fmla="*/ 0 h 44"/>
                <a:gd name="T40" fmla="*/ 0 w 24"/>
                <a:gd name="T41" fmla="*/ 0 h 44"/>
                <a:gd name="T42" fmla="*/ 0 w 24"/>
                <a:gd name="T43" fmla="*/ 0 h 44"/>
                <a:gd name="T44" fmla="*/ 0 w 24"/>
                <a:gd name="T45" fmla="*/ 0 h 44"/>
                <a:gd name="T46" fmla="*/ 0 w 24"/>
                <a:gd name="T47" fmla="*/ 0 h 44"/>
                <a:gd name="T48" fmla="*/ 0 w 24"/>
                <a:gd name="T49" fmla="*/ 0 h 44"/>
                <a:gd name="T50" fmla="*/ 0 w 24"/>
                <a:gd name="T51" fmla="*/ 0 h 44"/>
                <a:gd name="T52" fmla="*/ 0 w 24"/>
                <a:gd name="T53" fmla="*/ 0 h 44"/>
                <a:gd name="T54" fmla="*/ 0 w 24"/>
                <a:gd name="T55" fmla="*/ 0 h 44"/>
                <a:gd name="T56" fmla="*/ 0 w 24"/>
                <a:gd name="T57" fmla="*/ 0 h 44"/>
                <a:gd name="T58" fmla="*/ 0 w 24"/>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44">
                  <a:moveTo>
                    <a:pt x="24" y="1"/>
                  </a:moveTo>
                  <a:lnTo>
                    <a:pt x="18" y="3"/>
                  </a:lnTo>
                  <a:lnTo>
                    <a:pt x="13" y="8"/>
                  </a:lnTo>
                  <a:lnTo>
                    <a:pt x="11" y="10"/>
                  </a:lnTo>
                  <a:lnTo>
                    <a:pt x="9" y="13"/>
                  </a:lnTo>
                  <a:lnTo>
                    <a:pt x="7" y="16"/>
                  </a:lnTo>
                  <a:lnTo>
                    <a:pt x="7" y="20"/>
                  </a:lnTo>
                  <a:lnTo>
                    <a:pt x="6" y="22"/>
                  </a:lnTo>
                  <a:lnTo>
                    <a:pt x="6" y="26"/>
                  </a:lnTo>
                  <a:lnTo>
                    <a:pt x="5" y="28"/>
                  </a:lnTo>
                  <a:lnTo>
                    <a:pt x="6" y="32"/>
                  </a:lnTo>
                  <a:lnTo>
                    <a:pt x="7" y="37"/>
                  </a:lnTo>
                  <a:lnTo>
                    <a:pt x="12" y="43"/>
                  </a:lnTo>
                  <a:lnTo>
                    <a:pt x="8" y="44"/>
                  </a:lnTo>
                  <a:lnTo>
                    <a:pt x="5" y="44"/>
                  </a:lnTo>
                  <a:lnTo>
                    <a:pt x="2" y="41"/>
                  </a:lnTo>
                  <a:lnTo>
                    <a:pt x="1" y="38"/>
                  </a:lnTo>
                  <a:lnTo>
                    <a:pt x="0" y="34"/>
                  </a:lnTo>
                  <a:lnTo>
                    <a:pt x="0" y="30"/>
                  </a:lnTo>
                  <a:lnTo>
                    <a:pt x="0" y="26"/>
                  </a:lnTo>
                  <a:lnTo>
                    <a:pt x="1" y="24"/>
                  </a:lnTo>
                  <a:lnTo>
                    <a:pt x="1" y="19"/>
                  </a:lnTo>
                  <a:lnTo>
                    <a:pt x="3" y="14"/>
                  </a:lnTo>
                  <a:lnTo>
                    <a:pt x="5" y="10"/>
                  </a:lnTo>
                  <a:lnTo>
                    <a:pt x="8" y="6"/>
                  </a:lnTo>
                  <a:lnTo>
                    <a:pt x="11" y="2"/>
                  </a:lnTo>
                  <a:lnTo>
                    <a:pt x="14" y="0"/>
                  </a:lnTo>
                  <a:lnTo>
                    <a:pt x="19"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20" name="Freeform 1484"/>
            <p:cNvSpPr>
              <a:spLocks/>
            </p:cNvSpPr>
            <p:nvPr/>
          </p:nvSpPr>
          <p:spPr bwMode="auto">
            <a:xfrm>
              <a:off x="3851" y="2051"/>
              <a:ext cx="6" cy="16"/>
            </a:xfrm>
            <a:custGeom>
              <a:avLst/>
              <a:gdLst>
                <a:gd name="T0" fmla="*/ 0 w 25"/>
                <a:gd name="T1" fmla="*/ 0 h 64"/>
                <a:gd name="T2" fmla="*/ 0 w 25"/>
                <a:gd name="T3" fmla="*/ 0 h 64"/>
                <a:gd name="T4" fmla="*/ 0 w 25"/>
                <a:gd name="T5" fmla="*/ 0 h 64"/>
                <a:gd name="T6" fmla="*/ 0 w 25"/>
                <a:gd name="T7" fmla="*/ 0 h 64"/>
                <a:gd name="T8" fmla="*/ 0 w 25"/>
                <a:gd name="T9" fmla="*/ 0 h 64"/>
                <a:gd name="T10" fmla="*/ 0 w 25"/>
                <a:gd name="T11" fmla="*/ 0 h 64"/>
                <a:gd name="T12" fmla="*/ 0 w 25"/>
                <a:gd name="T13" fmla="*/ 0 h 64"/>
                <a:gd name="T14" fmla="*/ 0 w 25"/>
                <a:gd name="T15" fmla="*/ 0 h 64"/>
                <a:gd name="T16" fmla="*/ 0 w 25"/>
                <a:gd name="T17" fmla="*/ 0 h 64"/>
                <a:gd name="T18" fmla="*/ 0 w 25"/>
                <a:gd name="T19" fmla="*/ 0 h 64"/>
                <a:gd name="T20" fmla="*/ 0 w 25"/>
                <a:gd name="T21" fmla="*/ 0 h 64"/>
                <a:gd name="T22" fmla="*/ 0 w 25"/>
                <a:gd name="T23" fmla="*/ 0 h 64"/>
                <a:gd name="T24" fmla="*/ 0 w 25"/>
                <a:gd name="T25" fmla="*/ 0 h 64"/>
                <a:gd name="T26" fmla="*/ 0 w 25"/>
                <a:gd name="T27" fmla="*/ 0 h 64"/>
                <a:gd name="T28" fmla="*/ 0 w 25"/>
                <a:gd name="T29" fmla="*/ 0 h 64"/>
                <a:gd name="T30" fmla="*/ 0 w 25"/>
                <a:gd name="T31" fmla="*/ 0 h 64"/>
                <a:gd name="T32" fmla="*/ 0 w 25"/>
                <a:gd name="T33" fmla="*/ 0 h 64"/>
                <a:gd name="T34" fmla="*/ 0 w 25"/>
                <a:gd name="T35" fmla="*/ 0 h 64"/>
                <a:gd name="T36" fmla="*/ 0 w 25"/>
                <a:gd name="T37" fmla="*/ 0 h 64"/>
                <a:gd name="T38" fmla="*/ 0 w 25"/>
                <a:gd name="T39" fmla="*/ 0 h 64"/>
                <a:gd name="T40" fmla="*/ 0 w 25"/>
                <a:gd name="T41" fmla="*/ 0 h 64"/>
                <a:gd name="T42" fmla="*/ 0 w 25"/>
                <a:gd name="T43" fmla="*/ 0 h 64"/>
                <a:gd name="T44" fmla="*/ 0 w 25"/>
                <a:gd name="T45" fmla="*/ 0 h 64"/>
                <a:gd name="T46" fmla="*/ 0 w 25"/>
                <a:gd name="T47" fmla="*/ 0 h 64"/>
                <a:gd name="T48" fmla="*/ 0 w 25"/>
                <a:gd name="T49" fmla="*/ 0 h 64"/>
                <a:gd name="T50" fmla="*/ 0 w 25"/>
                <a:gd name="T51" fmla="*/ 0 h 64"/>
                <a:gd name="T52" fmla="*/ 0 w 25"/>
                <a:gd name="T53" fmla="*/ 0 h 64"/>
                <a:gd name="T54" fmla="*/ 0 w 25"/>
                <a:gd name="T55" fmla="*/ 0 h 64"/>
                <a:gd name="T56" fmla="*/ 0 w 25"/>
                <a:gd name="T57" fmla="*/ 0 h 64"/>
                <a:gd name="T58" fmla="*/ 0 w 25"/>
                <a:gd name="T59" fmla="*/ 0 h 64"/>
                <a:gd name="T60" fmla="*/ 0 w 25"/>
                <a:gd name="T61" fmla="*/ 0 h 64"/>
                <a:gd name="T62" fmla="*/ 0 w 25"/>
                <a:gd name="T63" fmla="*/ 0 h 64"/>
                <a:gd name="T64" fmla="*/ 0 w 25"/>
                <a:gd name="T65" fmla="*/ 0 h 64"/>
                <a:gd name="T66" fmla="*/ 0 w 25"/>
                <a:gd name="T67" fmla="*/ 0 h 64"/>
                <a:gd name="T68" fmla="*/ 0 w 25"/>
                <a:gd name="T69" fmla="*/ 0 h 64"/>
                <a:gd name="T70" fmla="*/ 0 w 25"/>
                <a:gd name="T71" fmla="*/ 0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 h="64">
                  <a:moveTo>
                    <a:pt x="25" y="31"/>
                  </a:moveTo>
                  <a:lnTo>
                    <a:pt x="25" y="36"/>
                  </a:lnTo>
                  <a:lnTo>
                    <a:pt x="24" y="41"/>
                  </a:lnTo>
                  <a:lnTo>
                    <a:pt x="23" y="46"/>
                  </a:lnTo>
                  <a:lnTo>
                    <a:pt x="20" y="52"/>
                  </a:lnTo>
                  <a:lnTo>
                    <a:pt x="17" y="55"/>
                  </a:lnTo>
                  <a:lnTo>
                    <a:pt x="13" y="59"/>
                  </a:lnTo>
                  <a:lnTo>
                    <a:pt x="8" y="62"/>
                  </a:lnTo>
                  <a:lnTo>
                    <a:pt x="4" y="64"/>
                  </a:lnTo>
                  <a:lnTo>
                    <a:pt x="1" y="59"/>
                  </a:lnTo>
                  <a:lnTo>
                    <a:pt x="5" y="56"/>
                  </a:lnTo>
                  <a:lnTo>
                    <a:pt x="10" y="54"/>
                  </a:lnTo>
                  <a:lnTo>
                    <a:pt x="12" y="52"/>
                  </a:lnTo>
                  <a:lnTo>
                    <a:pt x="14" y="48"/>
                  </a:lnTo>
                  <a:lnTo>
                    <a:pt x="16" y="44"/>
                  </a:lnTo>
                  <a:lnTo>
                    <a:pt x="17" y="41"/>
                  </a:lnTo>
                  <a:lnTo>
                    <a:pt x="18" y="36"/>
                  </a:lnTo>
                  <a:lnTo>
                    <a:pt x="18" y="32"/>
                  </a:lnTo>
                  <a:lnTo>
                    <a:pt x="17" y="28"/>
                  </a:lnTo>
                  <a:lnTo>
                    <a:pt x="16" y="24"/>
                  </a:lnTo>
                  <a:lnTo>
                    <a:pt x="14" y="20"/>
                  </a:lnTo>
                  <a:lnTo>
                    <a:pt x="12" y="17"/>
                  </a:lnTo>
                  <a:lnTo>
                    <a:pt x="10" y="13"/>
                  </a:lnTo>
                  <a:lnTo>
                    <a:pt x="7" y="10"/>
                  </a:lnTo>
                  <a:lnTo>
                    <a:pt x="4" y="7"/>
                  </a:lnTo>
                  <a:lnTo>
                    <a:pt x="0" y="5"/>
                  </a:lnTo>
                  <a:lnTo>
                    <a:pt x="4" y="0"/>
                  </a:lnTo>
                  <a:lnTo>
                    <a:pt x="7" y="2"/>
                  </a:lnTo>
                  <a:lnTo>
                    <a:pt x="11" y="5"/>
                  </a:lnTo>
                  <a:lnTo>
                    <a:pt x="14" y="8"/>
                  </a:lnTo>
                  <a:lnTo>
                    <a:pt x="18" y="13"/>
                  </a:lnTo>
                  <a:lnTo>
                    <a:pt x="20" y="17"/>
                  </a:lnTo>
                  <a:lnTo>
                    <a:pt x="23" y="22"/>
                  </a:lnTo>
                  <a:lnTo>
                    <a:pt x="24" y="26"/>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21" name="Freeform 1485"/>
            <p:cNvSpPr>
              <a:spLocks/>
            </p:cNvSpPr>
            <p:nvPr/>
          </p:nvSpPr>
          <p:spPr bwMode="auto">
            <a:xfrm>
              <a:off x="3843" y="2097"/>
              <a:ext cx="8" cy="12"/>
            </a:xfrm>
            <a:custGeom>
              <a:avLst/>
              <a:gdLst>
                <a:gd name="T0" fmla="*/ 0 w 32"/>
                <a:gd name="T1" fmla="*/ 0 h 47"/>
                <a:gd name="T2" fmla="*/ 0 w 32"/>
                <a:gd name="T3" fmla="*/ 0 h 47"/>
                <a:gd name="T4" fmla="*/ 0 w 32"/>
                <a:gd name="T5" fmla="*/ 0 h 47"/>
                <a:gd name="T6" fmla="*/ 0 w 32"/>
                <a:gd name="T7" fmla="*/ 0 h 47"/>
                <a:gd name="T8" fmla="*/ 0 w 32"/>
                <a:gd name="T9" fmla="*/ 0 h 47"/>
                <a:gd name="T10" fmla="*/ 0 w 32"/>
                <a:gd name="T11" fmla="*/ 0 h 47"/>
                <a:gd name="T12" fmla="*/ 0 w 32"/>
                <a:gd name="T13" fmla="*/ 0 h 47"/>
                <a:gd name="T14" fmla="*/ 0 w 32"/>
                <a:gd name="T15" fmla="*/ 0 h 47"/>
                <a:gd name="T16" fmla="*/ 0 w 32"/>
                <a:gd name="T17" fmla="*/ 0 h 47"/>
                <a:gd name="T18" fmla="*/ 0 w 32"/>
                <a:gd name="T19" fmla="*/ 0 h 47"/>
                <a:gd name="T20" fmla="*/ 0 w 32"/>
                <a:gd name="T21" fmla="*/ 0 h 47"/>
                <a:gd name="T22" fmla="*/ 0 w 32"/>
                <a:gd name="T23" fmla="*/ 0 h 47"/>
                <a:gd name="T24" fmla="*/ 0 w 32"/>
                <a:gd name="T25" fmla="*/ 0 h 47"/>
                <a:gd name="T26" fmla="*/ 0 w 32"/>
                <a:gd name="T27" fmla="*/ 0 h 47"/>
                <a:gd name="T28" fmla="*/ 0 w 32"/>
                <a:gd name="T29" fmla="*/ 0 h 47"/>
                <a:gd name="T30" fmla="*/ 0 w 32"/>
                <a:gd name="T31" fmla="*/ 0 h 47"/>
                <a:gd name="T32" fmla="*/ 0 w 32"/>
                <a:gd name="T33" fmla="*/ 0 h 47"/>
                <a:gd name="T34" fmla="*/ 0 w 32"/>
                <a:gd name="T35" fmla="*/ 0 h 47"/>
                <a:gd name="T36" fmla="*/ 0 w 32"/>
                <a:gd name="T37" fmla="*/ 0 h 47"/>
                <a:gd name="T38" fmla="*/ 0 w 32"/>
                <a:gd name="T39" fmla="*/ 0 h 47"/>
                <a:gd name="T40" fmla="*/ 0 w 32"/>
                <a:gd name="T41" fmla="*/ 0 h 47"/>
                <a:gd name="T42" fmla="*/ 0 w 32"/>
                <a:gd name="T43" fmla="*/ 0 h 47"/>
                <a:gd name="T44" fmla="*/ 0 w 32"/>
                <a:gd name="T45" fmla="*/ 0 h 47"/>
                <a:gd name="T46" fmla="*/ 0 w 32"/>
                <a:gd name="T47" fmla="*/ 0 h 47"/>
                <a:gd name="T48" fmla="*/ 0 w 32"/>
                <a:gd name="T49" fmla="*/ 0 h 47"/>
                <a:gd name="T50" fmla="*/ 0 w 32"/>
                <a:gd name="T51" fmla="*/ 0 h 47"/>
                <a:gd name="T52" fmla="*/ 0 w 32"/>
                <a:gd name="T53" fmla="*/ 0 h 47"/>
                <a:gd name="T54" fmla="*/ 0 w 32"/>
                <a:gd name="T55" fmla="*/ 0 h 47"/>
                <a:gd name="T56" fmla="*/ 0 w 32"/>
                <a:gd name="T57" fmla="*/ 0 h 47"/>
                <a:gd name="T58" fmla="*/ 0 w 32"/>
                <a:gd name="T59" fmla="*/ 0 h 47"/>
                <a:gd name="T60" fmla="*/ 0 w 32"/>
                <a:gd name="T61" fmla="*/ 0 h 47"/>
                <a:gd name="T62" fmla="*/ 0 w 32"/>
                <a:gd name="T63" fmla="*/ 0 h 47"/>
                <a:gd name="T64" fmla="*/ 0 w 32"/>
                <a:gd name="T65" fmla="*/ 0 h 47"/>
                <a:gd name="T66" fmla="*/ 0 w 32"/>
                <a:gd name="T67" fmla="*/ 0 h 47"/>
                <a:gd name="T68" fmla="*/ 0 w 32"/>
                <a:gd name="T69" fmla="*/ 0 h 47"/>
                <a:gd name="T70" fmla="*/ 0 w 32"/>
                <a:gd name="T71" fmla="*/ 0 h 47"/>
                <a:gd name="T72" fmla="*/ 0 w 32"/>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 h="47">
                  <a:moveTo>
                    <a:pt x="31" y="17"/>
                  </a:moveTo>
                  <a:lnTo>
                    <a:pt x="31" y="19"/>
                  </a:lnTo>
                  <a:lnTo>
                    <a:pt x="32" y="23"/>
                  </a:lnTo>
                  <a:lnTo>
                    <a:pt x="31" y="27"/>
                  </a:lnTo>
                  <a:lnTo>
                    <a:pt x="31" y="29"/>
                  </a:lnTo>
                  <a:lnTo>
                    <a:pt x="27" y="35"/>
                  </a:lnTo>
                  <a:lnTo>
                    <a:pt x="25" y="40"/>
                  </a:lnTo>
                  <a:lnTo>
                    <a:pt x="21" y="42"/>
                  </a:lnTo>
                  <a:lnTo>
                    <a:pt x="19" y="43"/>
                  </a:lnTo>
                  <a:lnTo>
                    <a:pt x="16" y="45"/>
                  </a:lnTo>
                  <a:lnTo>
                    <a:pt x="13" y="46"/>
                  </a:lnTo>
                  <a:lnTo>
                    <a:pt x="9" y="46"/>
                  </a:lnTo>
                  <a:lnTo>
                    <a:pt x="6" y="47"/>
                  </a:lnTo>
                  <a:lnTo>
                    <a:pt x="3" y="46"/>
                  </a:lnTo>
                  <a:lnTo>
                    <a:pt x="0" y="46"/>
                  </a:lnTo>
                  <a:lnTo>
                    <a:pt x="3" y="41"/>
                  </a:lnTo>
                  <a:lnTo>
                    <a:pt x="7" y="40"/>
                  </a:lnTo>
                  <a:lnTo>
                    <a:pt x="10" y="40"/>
                  </a:lnTo>
                  <a:lnTo>
                    <a:pt x="14" y="39"/>
                  </a:lnTo>
                  <a:lnTo>
                    <a:pt x="18" y="37"/>
                  </a:lnTo>
                  <a:lnTo>
                    <a:pt x="20" y="35"/>
                  </a:lnTo>
                  <a:lnTo>
                    <a:pt x="22" y="33"/>
                  </a:lnTo>
                  <a:lnTo>
                    <a:pt x="24" y="29"/>
                  </a:lnTo>
                  <a:lnTo>
                    <a:pt x="26" y="25"/>
                  </a:lnTo>
                  <a:lnTo>
                    <a:pt x="26" y="22"/>
                  </a:lnTo>
                  <a:lnTo>
                    <a:pt x="25" y="18"/>
                  </a:lnTo>
                  <a:lnTo>
                    <a:pt x="24" y="15"/>
                  </a:lnTo>
                  <a:lnTo>
                    <a:pt x="22" y="12"/>
                  </a:lnTo>
                  <a:lnTo>
                    <a:pt x="20" y="7"/>
                  </a:lnTo>
                  <a:lnTo>
                    <a:pt x="18" y="4"/>
                  </a:lnTo>
                  <a:lnTo>
                    <a:pt x="20" y="0"/>
                  </a:lnTo>
                  <a:lnTo>
                    <a:pt x="21" y="0"/>
                  </a:lnTo>
                  <a:lnTo>
                    <a:pt x="24" y="3"/>
                  </a:lnTo>
                  <a:lnTo>
                    <a:pt x="27" y="9"/>
                  </a:lnTo>
                  <a:lnTo>
                    <a:pt x="30" y="13"/>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22" name="Freeform 1486"/>
            <p:cNvSpPr>
              <a:spLocks/>
            </p:cNvSpPr>
            <p:nvPr/>
          </p:nvSpPr>
          <p:spPr bwMode="auto">
            <a:xfrm>
              <a:off x="3809" y="2104"/>
              <a:ext cx="9" cy="6"/>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24">
                  <a:moveTo>
                    <a:pt x="34" y="3"/>
                  </a:moveTo>
                  <a:lnTo>
                    <a:pt x="32" y="7"/>
                  </a:lnTo>
                  <a:lnTo>
                    <a:pt x="28" y="12"/>
                  </a:lnTo>
                  <a:lnTo>
                    <a:pt x="25" y="14"/>
                  </a:lnTo>
                  <a:lnTo>
                    <a:pt x="22" y="18"/>
                  </a:lnTo>
                  <a:lnTo>
                    <a:pt x="18" y="20"/>
                  </a:lnTo>
                  <a:lnTo>
                    <a:pt x="13" y="23"/>
                  </a:lnTo>
                  <a:lnTo>
                    <a:pt x="7" y="23"/>
                  </a:lnTo>
                  <a:lnTo>
                    <a:pt x="3" y="24"/>
                  </a:lnTo>
                  <a:lnTo>
                    <a:pt x="1" y="23"/>
                  </a:lnTo>
                  <a:lnTo>
                    <a:pt x="0" y="21"/>
                  </a:lnTo>
                  <a:lnTo>
                    <a:pt x="0" y="20"/>
                  </a:lnTo>
                  <a:lnTo>
                    <a:pt x="2" y="19"/>
                  </a:lnTo>
                  <a:lnTo>
                    <a:pt x="6" y="18"/>
                  </a:lnTo>
                  <a:lnTo>
                    <a:pt x="8" y="18"/>
                  </a:lnTo>
                  <a:lnTo>
                    <a:pt x="13" y="15"/>
                  </a:lnTo>
                  <a:lnTo>
                    <a:pt x="16" y="14"/>
                  </a:lnTo>
                  <a:lnTo>
                    <a:pt x="19" y="12"/>
                  </a:lnTo>
                  <a:lnTo>
                    <a:pt x="24" y="8"/>
                  </a:lnTo>
                  <a:lnTo>
                    <a:pt x="26" y="6"/>
                  </a:lnTo>
                  <a:lnTo>
                    <a:pt x="28" y="2"/>
                  </a:lnTo>
                  <a:lnTo>
                    <a:pt x="31" y="0"/>
                  </a:lnTo>
                  <a:lnTo>
                    <a:pt x="32" y="0"/>
                  </a:lnTo>
                  <a:lnTo>
                    <a:pt x="33" y="1"/>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23" name="Freeform 1487"/>
            <p:cNvSpPr>
              <a:spLocks/>
            </p:cNvSpPr>
            <p:nvPr/>
          </p:nvSpPr>
          <p:spPr bwMode="auto">
            <a:xfrm>
              <a:off x="3803" y="2098"/>
              <a:ext cx="11" cy="9"/>
            </a:xfrm>
            <a:custGeom>
              <a:avLst/>
              <a:gdLst>
                <a:gd name="T0" fmla="*/ 0 w 45"/>
                <a:gd name="T1" fmla="*/ 0 h 37"/>
                <a:gd name="T2" fmla="*/ 0 w 45"/>
                <a:gd name="T3" fmla="*/ 0 h 37"/>
                <a:gd name="T4" fmla="*/ 0 w 45"/>
                <a:gd name="T5" fmla="*/ 0 h 37"/>
                <a:gd name="T6" fmla="*/ 0 w 45"/>
                <a:gd name="T7" fmla="*/ 0 h 37"/>
                <a:gd name="T8" fmla="*/ 0 w 45"/>
                <a:gd name="T9" fmla="*/ 0 h 37"/>
                <a:gd name="T10" fmla="*/ 0 w 45"/>
                <a:gd name="T11" fmla="*/ 0 h 37"/>
                <a:gd name="T12" fmla="*/ 0 w 45"/>
                <a:gd name="T13" fmla="*/ 0 h 37"/>
                <a:gd name="T14" fmla="*/ 0 w 45"/>
                <a:gd name="T15" fmla="*/ 0 h 37"/>
                <a:gd name="T16" fmla="*/ 0 w 45"/>
                <a:gd name="T17" fmla="*/ 0 h 37"/>
                <a:gd name="T18" fmla="*/ 0 w 45"/>
                <a:gd name="T19" fmla="*/ 0 h 37"/>
                <a:gd name="T20" fmla="*/ 0 w 45"/>
                <a:gd name="T21" fmla="*/ 0 h 37"/>
                <a:gd name="T22" fmla="*/ 0 w 45"/>
                <a:gd name="T23" fmla="*/ 0 h 37"/>
                <a:gd name="T24" fmla="*/ 0 w 45"/>
                <a:gd name="T25" fmla="*/ 0 h 37"/>
                <a:gd name="T26" fmla="*/ 0 w 45"/>
                <a:gd name="T27" fmla="*/ 0 h 37"/>
                <a:gd name="T28" fmla="*/ 0 w 45"/>
                <a:gd name="T29" fmla="*/ 0 h 37"/>
                <a:gd name="T30" fmla="*/ 0 w 45"/>
                <a:gd name="T31" fmla="*/ 0 h 37"/>
                <a:gd name="T32" fmla="*/ 0 w 45"/>
                <a:gd name="T33" fmla="*/ 0 h 37"/>
                <a:gd name="T34" fmla="*/ 0 w 45"/>
                <a:gd name="T35" fmla="*/ 0 h 37"/>
                <a:gd name="T36" fmla="*/ 0 w 45"/>
                <a:gd name="T37" fmla="*/ 0 h 37"/>
                <a:gd name="T38" fmla="*/ 0 w 45"/>
                <a:gd name="T39" fmla="*/ 0 h 37"/>
                <a:gd name="T40" fmla="*/ 0 w 45"/>
                <a:gd name="T41" fmla="*/ 0 h 37"/>
                <a:gd name="T42" fmla="*/ 0 w 45"/>
                <a:gd name="T43" fmla="*/ 0 h 37"/>
                <a:gd name="T44" fmla="*/ 0 w 45"/>
                <a:gd name="T45" fmla="*/ 0 h 37"/>
                <a:gd name="T46" fmla="*/ 0 w 45"/>
                <a:gd name="T47" fmla="*/ 0 h 37"/>
                <a:gd name="T48" fmla="*/ 0 w 45"/>
                <a:gd name="T49" fmla="*/ 0 h 37"/>
                <a:gd name="T50" fmla="*/ 0 w 45"/>
                <a:gd name="T51" fmla="*/ 0 h 37"/>
                <a:gd name="T52" fmla="*/ 0 w 45"/>
                <a:gd name="T53" fmla="*/ 0 h 37"/>
                <a:gd name="T54" fmla="*/ 0 w 45"/>
                <a:gd name="T55" fmla="*/ 0 h 37"/>
                <a:gd name="T56" fmla="*/ 0 w 45"/>
                <a:gd name="T57" fmla="*/ 0 h 37"/>
                <a:gd name="T58" fmla="*/ 0 w 45"/>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37">
                  <a:moveTo>
                    <a:pt x="45" y="4"/>
                  </a:moveTo>
                  <a:lnTo>
                    <a:pt x="41" y="9"/>
                  </a:lnTo>
                  <a:lnTo>
                    <a:pt x="37" y="14"/>
                  </a:lnTo>
                  <a:lnTo>
                    <a:pt x="33" y="19"/>
                  </a:lnTo>
                  <a:lnTo>
                    <a:pt x="29" y="24"/>
                  </a:lnTo>
                  <a:lnTo>
                    <a:pt x="25" y="26"/>
                  </a:lnTo>
                  <a:lnTo>
                    <a:pt x="22" y="28"/>
                  </a:lnTo>
                  <a:lnTo>
                    <a:pt x="20" y="31"/>
                  </a:lnTo>
                  <a:lnTo>
                    <a:pt x="16" y="32"/>
                  </a:lnTo>
                  <a:lnTo>
                    <a:pt x="14" y="33"/>
                  </a:lnTo>
                  <a:lnTo>
                    <a:pt x="10" y="36"/>
                  </a:lnTo>
                  <a:lnTo>
                    <a:pt x="6" y="36"/>
                  </a:lnTo>
                  <a:lnTo>
                    <a:pt x="4" y="37"/>
                  </a:lnTo>
                  <a:lnTo>
                    <a:pt x="2" y="37"/>
                  </a:lnTo>
                  <a:lnTo>
                    <a:pt x="0" y="36"/>
                  </a:lnTo>
                  <a:lnTo>
                    <a:pt x="2" y="34"/>
                  </a:lnTo>
                  <a:lnTo>
                    <a:pt x="4" y="32"/>
                  </a:lnTo>
                  <a:lnTo>
                    <a:pt x="9" y="30"/>
                  </a:lnTo>
                  <a:lnTo>
                    <a:pt x="14" y="27"/>
                  </a:lnTo>
                  <a:lnTo>
                    <a:pt x="18" y="24"/>
                  </a:lnTo>
                  <a:lnTo>
                    <a:pt x="23" y="20"/>
                  </a:lnTo>
                  <a:lnTo>
                    <a:pt x="27" y="15"/>
                  </a:lnTo>
                  <a:lnTo>
                    <a:pt x="30" y="12"/>
                  </a:lnTo>
                  <a:lnTo>
                    <a:pt x="34" y="7"/>
                  </a:lnTo>
                  <a:lnTo>
                    <a:pt x="39" y="3"/>
                  </a:lnTo>
                  <a:lnTo>
                    <a:pt x="40" y="0"/>
                  </a:lnTo>
                  <a:lnTo>
                    <a:pt x="42" y="0"/>
                  </a:lnTo>
                  <a:lnTo>
                    <a:pt x="43" y="1"/>
                  </a:lnTo>
                  <a:lnTo>
                    <a:pt x="4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24" name="Freeform 1488"/>
            <p:cNvSpPr>
              <a:spLocks/>
            </p:cNvSpPr>
            <p:nvPr/>
          </p:nvSpPr>
          <p:spPr bwMode="auto">
            <a:xfrm>
              <a:off x="3795" y="2095"/>
              <a:ext cx="12" cy="6"/>
            </a:xfrm>
            <a:custGeom>
              <a:avLst/>
              <a:gdLst>
                <a:gd name="T0" fmla="*/ 0 w 45"/>
                <a:gd name="T1" fmla="*/ 0 h 26"/>
                <a:gd name="T2" fmla="*/ 0 w 45"/>
                <a:gd name="T3" fmla="*/ 0 h 26"/>
                <a:gd name="T4" fmla="*/ 0 w 45"/>
                <a:gd name="T5" fmla="*/ 0 h 26"/>
                <a:gd name="T6" fmla="*/ 0 w 45"/>
                <a:gd name="T7" fmla="*/ 0 h 26"/>
                <a:gd name="T8" fmla="*/ 0 w 45"/>
                <a:gd name="T9" fmla="*/ 0 h 26"/>
                <a:gd name="T10" fmla="*/ 0 w 45"/>
                <a:gd name="T11" fmla="*/ 0 h 26"/>
                <a:gd name="T12" fmla="*/ 0 w 45"/>
                <a:gd name="T13" fmla="*/ 0 h 26"/>
                <a:gd name="T14" fmla="*/ 0 w 45"/>
                <a:gd name="T15" fmla="*/ 0 h 26"/>
                <a:gd name="T16" fmla="*/ 0 w 45"/>
                <a:gd name="T17" fmla="*/ 0 h 26"/>
                <a:gd name="T18" fmla="*/ 0 w 45"/>
                <a:gd name="T19" fmla="*/ 0 h 26"/>
                <a:gd name="T20" fmla="*/ 0 w 45"/>
                <a:gd name="T21" fmla="*/ 0 h 26"/>
                <a:gd name="T22" fmla="*/ 0 w 45"/>
                <a:gd name="T23" fmla="*/ 0 h 26"/>
                <a:gd name="T24" fmla="*/ 0 w 45"/>
                <a:gd name="T25" fmla="*/ 0 h 26"/>
                <a:gd name="T26" fmla="*/ 0 w 45"/>
                <a:gd name="T27" fmla="*/ 0 h 26"/>
                <a:gd name="T28" fmla="*/ 0 w 45"/>
                <a:gd name="T29" fmla="*/ 0 h 26"/>
                <a:gd name="T30" fmla="*/ 0 w 45"/>
                <a:gd name="T31" fmla="*/ 0 h 26"/>
                <a:gd name="T32" fmla="*/ 0 w 45"/>
                <a:gd name="T33" fmla="*/ 0 h 26"/>
                <a:gd name="T34" fmla="*/ 0 w 45"/>
                <a:gd name="T35" fmla="*/ 0 h 26"/>
                <a:gd name="T36" fmla="*/ 0 w 45"/>
                <a:gd name="T37" fmla="*/ 0 h 26"/>
                <a:gd name="T38" fmla="*/ 0 w 45"/>
                <a:gd name="T39" fmla="*/ 0 h 26"/>
                <a:gd name="T40" fmla="*/ 0 w 45"/>
                <a:gd name="T41" fmla="*/ 0 h 26"/>
                <a:gd name="T42" fmla="*/ 0 w 45"/>
                <a:gd name="T43" fmla="*/ 0 h 26"/>
                <a:gd name="T44" fmla="*/ 0 w 45"/>
                <a:gd name="T45" fmla="*/ 0 h 26"/>
                <a:gd name="T46" fmla="*/ 0 w 45"/>
                <a:gd name="T47" fmla="*/ 0 h 26"/>
                <a:gd name="T48" fmla="*/ 0 w 45"/>
                <a:gd name="T49" fmla="*/ 0 h 26"/>
                <a:gd name="T50" fmla="*/ 0 w 45"/>
                <a:gd name="T51" fmla="*/ 0 h 26"/>
                <a:gd name="T52" fmla="*/ 0 w 45"/>
                <a:gd name="T53" fmla="*/ 0 h 26"/>
                <a:gd name="T54" fmla="*/ 0 w 45"/>
                <a:gd name="T55" fmla="*/ 0 h 26"/>
                <a:gd name="T56" fmla="*/ 0 w 45"/>
                <a:gd name="T57" fmla="*/ 0 h 26"/>
                <a:gd name="T58" fmla="*/ 0 w 45"/>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26">
                  <a:moveTo>
                    <a:pt x="45" y="2"/>
                  </a:moveTo>
                  <a:lnTo>
                    <a:pt x="42" y="8"/>
                  </a:lnTo>
                  <a:lnTo>
                    <a:pt x="38" y="13"/>
                  </a:lnTo>
                  <a:lnTo>
                    <a:pt x="32" y="16"/>
                  </a:lnTo>
                  <a:lnTo>
                    <a:pt x="27" y="21"/>
                  </a:lnTo>
                  <a:lnTo>
                    <a:pt x="25" y="22"/>
                  </a:lnTo>
                  <a:lnTo>
                    <a:pt x="21" y="22"/>
                  </a:lnTo>
                  <a:lnTo>
                    <a:pt x="19" y="24"/>
                  </a:lnTo>
                  <a:lnTo>
                    <a:pt x="15" y="25"/>
                  </a:lnTo>
                  <a:lnTo>
                    <a:pt x="13" y="25"/>
                  </a:lnTo>
                  <a:lnTo>
                    <a:pt x="9" y="26"/>
                  </a:lnTo>
                  <a:lnTo>
                    <a:pt x="7" y="26"/>
                  </a:lnTo>
                  <a:lnTo>
                    <a:pt x="4" y="26"/>
                  </a:lnTo>
                  <a:lnTo>
                    <a:pt x="1" y="25"/>
                  </a:lnTo>
                  <a:lnTo>
                    <a:pt x="0" y="24"/>
                  </a:lnTo>
                  <a:lnTo>
                    <a:pt x="1" y="22"/>
                  </a:lnTo>
                  <a:lnTo>
                    <a:pt x="4" y="22"/>
                  </a:lnTo>
                  <a:lnTo>
                    <a:pt x="9" y="20"/>
                  </a:lnTo>
                  <a:lnTo>
                    <a:pt x="14" y="19"/>
                  </a:lnTo>
                  <a:lnTo>
                    <a:pt x="19" y="16"/>
                  </a:lnTo>
                  <a:lnTo>
                    <a:pt x="24" y="15"/>
                  </a:lnTo>
                  <a:lnTo>
                    <a:pt x="28" y="13"/>
                  </a:lnTo>
                  <a:lnTo>
                    <a:pt x="33" y="11"/>
                  </a:lnTo>
                  <a:lnTo>
                    <a:pt x="37" y="6"/>
                  </a:lnTo>
                  <a:lnTo>
                    <a:pt x="42" y="2"/>
                  </a:lnTo>
                  <a:lnTo>
                    <a:pt x="42" y="0"/>
                  </a:lnTo>
                  <a:lnTo>
                    <a:pt x="44" y="0"/>
                  </a:lnTo>
                  <a:lnTo>
                    <a:pt x="45" y="1"/>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25" name="Freeform 1489"/>
            <p:cNvSpPr>
              <a:spLocks/>
            </p:cNvSpPr>
            <p:nvPr/>
          </p:nvSpPr>
          <p:spPr bwMode="auto">
            <a:xfrm>
              <a:off x="3797" y="2085"/>
              <a:ext cx="12" cy="8"/>
            </a:xfrm>
            <a:custGeom>
              <a:avLst/>
              <a:gdLst>
                <a:gd name="T0" fmla="*/ 0 w 47"/>
                <a:gd name="T1" fmla="*/ 0 h 30"/>
                <a:gd name="T2" fmla="*/ 0 w 47"/>
                <a:gd name="T3" fmla="*/ 0 h 30"/>
                <a:gd name="T4" fmla="*/ 0 w 47"/>
                <a:gd name="T5" fmla="*/ 0 h 30"/>
                <a:gd name="T6" fmla="*/ 0 w 47"/>
                <a:gd name="T7" fmla="*/ 0 h 30"/>
                <a:gd name="T8" fmla="*/ 0 w 47"/>
                <a:gd name="T9" fmla="*/ 0 h 30"/>
                <a:gd name="T10" fmla="*/ 0 w 47"/>
                <a:gd name="T11" fmla="*/ 0 h 30"/>
                <a:gd name="T12" fmla="*/ 0 w 47"/>
                <a:gd name="T13" fmla="*/ 0 h 30"/>
                <a:gd name="T14" fmla="*/ 0 w 47"/>
                <a:gd name="T15" fmla="*/ 0 h 30"/>
                <a:gd name="T16" fmla="*/ 0 w 47"/>
                <a:gd name="T17" fmla="*/ 0 h 30"/>
                <a:gd name="T18" fmla="*/ 0 w 47"/>
                <a:gd name="T19" fmla="*/ 0 h 30"/>
                <a:gd name="T20" fmla="*/ 0 w 47"/>
                <a:gd name="T21" fmla="*/ 0 h 30"/>
                <a:gd name="T22" fmla="*/ 0 w 47"/>
                <a:gd name="T23" fmla="*/ 0 h 30"/>
                <a:gd name="T24" fmla="*/ 0 w 47"/>
                <a:gd name="T25" fmla="*/ 0 h 30"/>
                <a:gd name="T26" fmla="*/ 0 w 47"/>
                <a:gd name="T27" fmla="*/ 0 h 30"/>
                <a:gd name="T28" fmla="*/ 0 w 47"/>
                <a:gd name="T29" fmla="*/ 0 h 30"/>
                <a:gd name="T30" fmla="*/ 0 w 47"/>
                <a:gd name="T31" fmla="*/ 0 h 30"/>
                <a:gd name="T32" fmla="*/ 0 w 47"/>
                <a:gd name="T33" fmla="*/ 0 h 30"/>
                <a:gd name="T34" fmla="*/ 0 w 47"/>
                <a:gd name="T35" fmla="*/ 0 h 30"/>
                <a:gd name="T36" fmla="*/ 0 w 47"/>
                <a:gd name="T37" fmla="*/ 0 h 30"/>
                <a:gd name="T38" fmla="*/ 0 w 47"/>
                <a:gd name="T39" fmla="*/ 0 h 30"/>
                <a:gd name="T40" fmla="*/ 0 w 47"/>
                <a:gd name="T41" fmla="*/ 0 h 30"/>
                <a:gd name="T42" fmla="*/ 0 w 47"/>
                <a:gd name="T43" fmla="*/ 0 h 30"/>
                <a:gd name="T44" fmla="*/ 0 w 47"/>
                <a:gd name="T45" fmla="*/ 0 h 30"/>
                <a:gd name="T46" fmla="*/ 0 w 47"/>
                <a:gd name="T47" fmla="*/ 0 h 30"/>
                <a:gd name="T48" fmla="*/ 0 w 47"/>
                <a:gd name="T49" fmla="*/ 0 h 30"/>
                <a:gd name="T50" fmla="*/ 0 w 47"/>
                <a:gd name="T51" fmla="*/ 0 h 30"/>
                <a:gd name="T52" fmla="*/ 0 w 47"/>
                <a:gd name="T53" fmla="*/ 0 h 30"/>
                <a:gd name="T54" fmla="*/ 0 w 47"/>
                <a:gd name="T55" fmla="*/ 0 h 30"/>
                <a:gd name="T56" fmla="*/ 0 w 47"/>
                <a:gd name="T57" fmla="*/ 0 h 30"/>
                <a:gd name="T58" fmla="*/ 0 w 47"/>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30">
                  <a:moveTo>
                    <a:pt x="47" y="2"/>
                  </a:moveTo>
                  <a:lnTo>
                    <a:pt x="44" y="7"/>
                  </a:lnTo>
                  <a:lnTo>
                    <a:pt x="39" y="12"/>
                  </a:lnTo>
                  <a:lnTo>
                    <a:pt x="36" y="14"/>
                  </a:lnTo>
                  <a:lnTo>
                    <a:pt x="33" y="16"/>
                  </a:lnTo>
                  <a:lnTo>
                    <a:pt x="31" y="19"/>
                  </a:lnTo>
                  <a:lnTo>
                    <a:pt x="27" y="21"/>
                  </a:lnTo>
                  <a:lnTo>
                    <a:pt x="25" y="22"/>
                  </a:lnTo>
                  <a:lnTo>
                    <a:pt x="21" y="24"/>
                  </a:lnTo>
                  <a:lnTo>
                    <a:pt x="18" y="25"/>
                  </a:lnTo>
                  <a:lnTo>
                    <a:pt x="14" y="26"/>
                  </a:lnTo>
                  <a:lnTo>
                    <a:pt x="12" y="27"/>
                  </a:lnTo>
                  <a:lnTo>
                    <a:pt x="8" y="27"/>
                  </a:lnTo>
                  <a:lnTo>
                    <a:pt x="4" y="28"/>
                  </a:lnTo>
                  <a:lnTo>
                    <a:pt x="2" y="30"/>
                  </a:lnTo>
                  <a:lnTo>
                    <a:pt x="0" y="27"/>
                  </a:lnTo>
                  <a:lnTo>
                    <a:pt x="0" y="25"/>
                  </a:lnTo>
                  <a:lnTo>
                    <a:pt x="6" y="22"/>
                  </a:lnTo>
                  <a:lnTo>
                    <a:pt x="12" y="21"/>
                  </a:lnTo>
                  <a:lnTo>
                    <a:pt x="16" y="18"/>
                  </a:lnTo>
                  <a:lnTo>
                    <a:pt x="22" y="15"/>
                  </a:lnTo>
                  <a:lnTo>
                    <a:pt x="27" y="12"/>
                  </a:lnTo>
                  <a:lnTo>
                    <a:pt x="33" y="8"/>
                  </a:lnTo>
                  <a:lnTo>
                    <a:pt x="38" y="4"/>
                  </a:lnTo>
                  <a:lnTo>
                    <a:pt x="44" y="1"/>
                  </a:lnTo>
                  <a:lnTo>
                    <a:pt x="46" y="0"/>
                  </a:lnTo>
                  <a:lnTo>
                    <a:pt x="46" y="1"/>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26" name="Freeform 1490"/>
            <p:cNvSpPr>
              <a:spLocks/>
            </p:cNvSpPr>
            <p:nvPr/>
          </p:nvSpPr>
          <p:spPr bwMode="auto">
            <a:xfrm>
              <a:off x="3811" y="2102"/>
              <a:ext cx="8" cy="10"/>
            </a:xfrm>
            <a:custGeom>
              <a:avLst/>
              <a:gdLst>
                <a:gd name="T0" fmla="*/ 0 w 32"/>
                <a:gd name="T1" fmla="*/ 0 h 38"/>
                <a:gd name="T2" fmla="*/ 0 w 32"/>
                <a:gd name="T3" fmla="*/ 0 h 38"/>
                <a:gd name="T4" fmla="*/ 0 w 32"/>
                <a:gd name="T5" fmla="*/ 0 h 38"/>
                <a:gd name="T6" fmla="*/ 0 w 32"/>
                <a:gd name="T7" fmla="*/ 0 h 38"/>
                <a:gd name="T8" fmla="*/ 0 w 32"/>
                <a:gd name="T9" fmla="*/ 0 h 38"/>
                <a:gd name="T10" fmla="*/ 0 w 32"/>
                <a:gd name="T11" fmla="*/ 0 h 38"/>
                <a:gd name="T12" fmla="*/ 0 w 32"/>
                <a:gd name="T13" fmla="*/ 0 h 38"/>
                <a:gd name="T14" fmla="*/ 0 w 32"/>
                <a:gd name="T15" fmla="*/ 0 h 38"/>
                <a:gd name="T16" fmla="*/ 0 w 32"/>
                <a:gd name="T17" fmla="*/ 0 h 38"/>
                <a:gd name="T18" fmla="*/ 0 w 32"/>
                <a:gd name="T19" fmla="*/ 0 h 38"/>
                <a:gd name="T20" fmla="*/ 0 w 32"/>
                <a:gd name="T21" fmla="*/ 0 h 38"/>
                <a:gd name="T22" fmla="*/ 0 w 32"/>
                <a:gd name="T23" fmla="*/ 0 h 38"/>
                <a:gd name="T24" fmla="*/ 0 w 32"/>
                <a:gd name="T25" fmla="*/ 0 h 38"/>
                <a:gd name="T26" fmla="*/ 0 w 32"/>
                <a:gd name="T27" fmla="*/ 0 h 38"/>
                <a:gd name="T28" fmla="*/ 0 w 32"/>
                <a:gd name="T29" fmla="*/ 0 h 38"/>
                <a:gd name="T30" fmla="*/ 0 w 32"/>
                <a:gd name="T31" fmla="*/ 0 h 38"/>
                <a:gd name="T32" fmla="*/ 0 w 32"/>
                <a:gd name="T33" fmla="*/ 0 h 38"/>
                <a:gd name="T34" fmla="*/ 0 w 32"/>
                <a:gd name="T35" fmla="*/ 0 h 38"/>
                <a:gd name="T36" fmla="*/ 0 w 32"/>
                <a:gd name="T37" fmla="*/ 0 h 38"/>
                <a:gd name="T38" fmla="*/ 0 w 32"/>
                <a:gd name="T39" fmla="*/ 0 h 38"/>
                <a:gd name="T40" fmla="*/ 0 w 32"/>
                <a:gd name="T41" fmla="*/ 0 h 38"/>
                <a:gd name="T42" fmla="*/ 0 w 32"/>
                <a:gd name="T43" fmla="*/ 0 h 38"/>
                <a:gd name="T44" fmla="*/ 0 w 32"/>
                <a:gd name="T45" fmla="*/ 0 h 38"/>
                <a:gd name="T46" fmla="*/ 0 w 32"/>
                <a:gd name="T47" fmla="*/ 0 h 38"/>
                <a:gd name="T48" fmla="*/ 0 w 32"/>
                <a:gd name="T49" fmla="*/ 0 h 38"/>
                <a:gd name="T50" fmla="*/ 0 w 32"/>
                <a:gd name="T51" fmla="*/ 0 h 38"/>
                <a:gd name="T52" fmla="*/ 0 w 32"/>
                <a:gd name="T53" fmla="*/ 0 h 38"/>
                <a:gd name="T54" fmla="*/ 0 w 32"/>
                <a:gd name="T55" fmla="*/ 0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 h="38">
                  <a:moveTo>
                    <a:pt x="31" y="35"/>
                  </a:moveTo>
                  <a:lnTo>
                    <a:pt x="32" y="36"/>
                  </a:lnTo>
                  <a:lnTo>
                    <a:pt x="32" y="38"/>
                  </a:lnTo>
                  <a:lnTo>
                    <a:pt x="31" y="38"/>
                  </a:lnTo>
                  <a:lnTo>
                    <a:pt x="29" y="38"/>
                  </a:lnTo>
                  <a:lnTo>
                    <a:pt x="25" y="37"/>
                  </a:lnTo>
                  <a:lnTo>
                    <a:pt x="23" y="35"/>
                  </a:lnTo>
                  <a:lnTo>
                    <a:pt x="19" y="33"/>
                  </a:lnTo>
                  <a:lnTo>
                    <a:pt x="16" y="31"/>
                  </a:lnTo>
                  <a:lnTo>
                    <a:pt x="11" y="25"/>
                  </a:lnTo>
                  <a:lnTo>
                    <a:pt x="7" y="21"/>
                  </a:lnTo>
                  <a:lnTo>
                    <a:pt x="5" y="18"/>
                  </a:lnTo>
                  <a:lnTo>
                    <a:pt x="4" y="13"/>
                  </a:lnTo>
                  <a:lnTo>
                    <a:pt x="1" y="7"/>
                  </a:lnTo>
                  <a:lnTo>
                    <a:pt x="0" y="3"/>
                  </a:lnTo>
                  <a:lnTo>
                    <a:pt x="0" y="2"/>
                  </a:lnTo>
                  <a:lnTo>
                    <a:pt x="1" y="0"/>
                  </a:lnTo>
                  <a:lnTo>
                    <a:pt x="4" y="0"/>
                  </a:lnTo>
                  <a:lnTo>
                    <a:pt x="5" y="2"/>
                  </a:lnTo>
                  <a:lnTo>
                    <a:pt x="6" y="7"/>
                  </a:lnTo>
                  <a:lnTo>
                    <a:pt x="8" y="12"/>
                  </a:lnTo>
                  <a:lnTo>
                    <a:pt x="11" y="15"/>
                  </a:lnTo>
                  <a:lnTo>
                    <a:pt x="14" y="20"/>
                  </a:lnTo>
                  <a:lnTo>
                    <a:pt x="18" y="24"/>
                  </a:lnTo>
                  <a:lnTo>
                    <a:pt x="22" y="29"/>
                  </a:lnTo>
                  <a:lnTo>
                    <a:pt x="26" y="31"/>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27" name="Freeform 1491"/>
            <p:cNvSpPr>
              <a:spLocks/>
            </p:cNvSpPr>
            <p:nvPr/>
          </p:nvSpPr>
          <p:spPr bwMode="auto">
            <a:xfrm>
              <a:off x="3798" y="2096"/>
              <a:ext cx="10" cy="10"/>
            </a:xfrm>
            <a:custGeom>
              <a:avLst/>
              <a:gdLst>
                <a:gd name="T0" fmla="*/ 0 w 42"/>
                <a:gd name="T1" fmla="*/ 0 h 38"/>
                <a:gd name="T2" fmla="*/ 0 w 42"/>
                <a:gd name="T3" fmla="*/ 0 h 38"/>
                <a:gd name="T4" fmla="*/ 0 w 42"/>
                <a:gd name="T5" fmla="*/ 0 h 38"/>
                <a:gd name="T6" fmla="*/ 0 w 42"/>
                <a:gd name="T7" fmla="*/ 0 h 38"/>
                <a:gd name="T8" fmla="*/ 0 w 42"/>
                <a:gd name="T9" fmla="*/ 0 h 38"/>
                <a:gd name="T10" fmla="*/ 0 w 42"/>
                <a:gd name="T11" fmla="*/ 0 h 38"/>
                <a:gd name="T12" fmla="*/ 0 w 42"/>
                <a:gd name="T13" fmla="*/ 0 h 38"/>
                <a:gd name="T14" fmla="*/ 0 w 42"/>
                <a:gd name="T15" fmla="*/ 0 h 38"/>
                <a:gd name="T16" fmla="*/ 0 w 42"/>
                <a:gd name="T17" fmla="*/ 0 h 38"/>
                <a:gd name="T18" fmla="*/ 0 w 42"/>
                <a:gd name="T19" fmla="*/ 0 h 38"/>
                <a:gd name="T20" fmla="*/ 0 w 42"/>
                <a:gd name="T21" fmla="*/ 0 h 38"/>
                <a:gd name="T22" fmla="*/ 0 w 42"/>
                <a:gd name="T23" fmla="*/ 0 h 38"/>
                <a:gd name="T24" fmla="*/ 0 w 42"/>
                <a:gd name="T25" fmla="*/ 0 h 38"/>
                <a:gd name="T26" fmla="*/ 0 w 42"/>
                <a:gd name="T27" fmla="*/ 0 h 38"/>
                <a:gd name="T28" fmla="*/ 0 w 42"/>
                <a:gd name="T29" fmla="*/ 0 h 38"/>
                <a:gd name="T30" fmla="*/ 0 w 42"/>
                <a:gd name="T31" fmla="*/ 0 h 38"/>
                <a:gd name="T32" fmla="*/ 0 w 42"/>
                <a:gd name="T33" fmla="*/ 0 h 38"/>
                <a:gd name="T34" fmla="*/ 0 w 42"/>
                <a:gd name="T35" fmla="*/ 0 h 38"/>
                <a:gd name="T36" fmla="*/ 0 w 42"/>
                <a:gd name="T37" fmla="*/ 0 h 38"/>
                <a:gd name="T38" fmla="*/ 0 w 42"/>
                <a:gd name="T39" fmla="*/ 0 h 38"/>
                <a:gd name="T40" fmla="*/ 0 w 42"/>
                <a:gd name="T41" fmla="*/ 0 h 38"/>
                <a:gd name="T42" fmla="*/ 0 w 42"/>
                <a:gd name="T43" fmla="*/ 0 h 38"/>
                <a:gd name="T44" fmla="*/ 0 w 42"/>
                <a:gd name="T45" fmla="*/ 0 h 38"/>
                <a:gd name="T46" fmla="*/ 0 w 42"/>
                <a:gd name="T47" fmla="*/ 0 h 38"/>
                <a:gd name="T48" fmla="*/ 0 w 42"/>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8">
                  <a:moveTo>
                    <a:pt x="42" y="36"/>
                  </a:moveTo>
                  <a:lnTo>
                    <a:pt x="37" y="38"/>
                  </a:lnTo>
                  <a:lnTo>
                    <a:pt x="34" y="36"/>
                  </a:lnTo>
                  <a:lnTo>
                    <a:pt x="31" y="34"/>
                  </a:lnTo>
                  <a:lnTo>
                    <a:pt x="29" y="32"/>
                  </a:lnTo>
                  <a:lnTo>
                    <a:pt x="25" y="30"/>
                  </a:lnTo>
                  <a:lnTo>
                    <a:pt x="23" y="27"/>
                  </a:lnTo>
                  <a:lnTo>
                    <a:pt x="19" y="24"/>
                  </a:lnTo>
                  <a:lnTo>
                    <a:pt x="17" y="21"/>
                  </a:lnTo>
                  <a:lnTo>
                    <a:pt x="16" y="20"/>
                  </a:lnTo>
                  <a:lnTo>
                    <a:pt x="11" y="16"/>
                  </a:lnTo>
                  <a:lnTo>
                    <a:pt x="6" y="12"/>
                  </a:lnTo>
                  <a:lnTo>
                    <a:pt x="1" y="7"/>
                  </a:lnTo>
                  <a:lnTo>
                    <a:pt x="0" y="2"/>
                  </a:lnTo>
                  <a:lnTo>
                    <a:pt x="1" y="0"/>
                  </a:lnTo>
                  <a:lnTo>
                    <a:pt x="5" y="0"/>
                  </a:lnTo>
                  <a:lnTo>
                    <a:pt x="8" y="5"/>
                  </a:lnTo>
                  <a:lnTo>
                    <a:pt x="12" y="9"/>
                  </a:lnTo>
                  <a:lnTo>
                    <a:pt x="17" y="13"/>
                  </a:lnTo>
                  <a:lnTo>
                    <a:pt x="22" y="18"/>
                  </a:lnTo>
                  <a:lnTo>
                    <a:pt x="26" y="21"/>
                  </a:lnTo>
                  <a:lnTo>
                    <a:pt x="31" y="26"/>
                  </a:lnTo>
                  <a:lnTo>
                    <a:pt x="36" y="31"/>
                  </a:lnTo>
                  <a:lnTo>
                    <a:pt x="4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28" name="Freeform 1492"/>
            <p:cNvSpPr>
              <a:spLocks/>
            </p:cNvSpPr>
            <p:nvPr/>
          </p:nvSpPr>
          <p:spPr bwMode="auto">
            <a:xfrm>
              <a:off x="3802" y="2082"/>
              <a:ext cx="6" cy="11"/>
            </a:xfrm>
            <a:custGeom>
              <a:avLst/>
              <a:gdLst>
                <a:gd name="T0" fmla="*/ 0 w 23"/>
                <a:gd name="T1" fmla="*/ 0 h 47"/>
                <a:gd name="T2" fmla="*/ 0 w 23"/>
                <a:gd name="T3" fmla="*/ 0 h 47"/>
                <a:gd name="T4" fmla="*/ 0 w 23"/>
                <a:gd name="T5" fmla="*/ 0 h 47"/>
                <a:gd name="T6" fmla="*/ 0 w 23"/>
                <a:gd name="T7" fmla="*/ 0 h 47"/>
                <a:gd name="T8" fmla="*/ 0 w 23"/>
                <a:gd name="T9" fmla="*/ 0 h 47"/>
                <a:gd name="T10" fmla="*/ 0 w 23"/>
                <a:gd name="T11" fmla="*/ 0 h 47"/>
                <a:gd name="T12" fmla="*/ 0 w 23"/>
                <a:gd name="T13" fmla="*/ 0 h 47"/>
                <a:gd name="T14" fmla="*/ 0 w 23"/>
                <a:gd name="T15" fmla="*/ 0 h 47"/>
                <a:gd name="T16" fmla="*/ 0 w 23"/>
                <a:gd name="T17" fmla="*/ 0 h 47"/>
                <a:gd name="T18" fmla="*/ 0 w 23"/>
                <a:gd name="T19" fmla="*/ 0 h 47"/>
                <a:gd name="T20" fmla="*/ 0 w 23"/>
                <a:gd name="T21" fmla="*/ 0 h 47"/>
                <a:gd name="T22" fmla="*/ 0 w 23"/>
                <a:gd name="T23" fmla="*/ 0 h 47"/>
                <a:gd name="T24" fmla="*/ 0 w 23"/>
                <a:gd name="T25" fmla="*/ 0 h 47"/>
                <a:gd name="T26" fmla="*/ 0 w 23"/>
                <a:gd name="T27" fmla="*/ 0 h 47"/>
                <a:gd name="T28" fmla="*/ 0 w 23"/>
                <a:gd name="T29" fmla="*/ 0 h 47"/>
                <a:gd name="T30" fmla="*/ 0 w 23"/>
                <a:gd name="T31" fmla="*/ 0 h 47"/>
                <a:gd name="T32" fmla="*/ 0 w 23"/>
                <a:gd name="T33" fmla="*/ 0 h 47"/>
                <a:gd name="T34" fmla="*/ 0 w 23"/>
                <a:gd name="T35" fmla="*/ 0 h 47"/>
                <a:gd name="T36" fmla="*/ 0 w 23"/>
                <a:gd name="T37" fmla="*/ 0 h 47"/>
                <a:gd name="T38" fmla="*/ 0 w 23"/>
                <a:gd name="T39" fmla="*/ 0 h 47"/>
                <a:gd name="T40" fmla="*/ 0 w 23"/>
                <a:gd name="T41" fmla="*/ 0 h 47"/>
                <a:gd name="T42" fmla="*/ 0 w 23"/>
                <a:gd name="T43" fmla="*/ 0 h 47"/>
                <a:gd name="T44" fmla="*/ 0 w 23"/>
                <a:gd name="T45" fmla="*/ 0 h 47"/>
                <a:gd name="T46" fmla="*/ 0 w 23"/>
                <a:gd name="T47" fmla="*/ 0 h 47"/>
                <a:gd name="T48" fmla="*/ 0 w 23"/>
                <a:gd name="T49" fmla="*/ 0 h 47"/>
                <a:gd name="T50" fmla="*/ 0 w 23"/>
                <a:gd name="T51" fmla="*/ 0 h 47"/>
                <a:gd name="T52" fmla="*/ 0 w 23"/>
                <a:gd name="T53" fmla="*/ 0 h 47"/>
                <a:gd name="T54" fmla="*/ 0 w 23"/>
                <a:gd name="T55" fmla="*/ 0 h 47"/>
                <a:gd name="T56" fmla="*/ 0 w 23"/>
                <a:gd name="T57" fmla="*/ 0 h 47"/>
                <a:gd name="T58" fmla="*/ 0 w 23"/>
                <a:gd name="T59" fmla="*/ 0 h 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47">
                  <a:moveTo>
                    <a:pt x="22" y="40"/>
                  </a:moveTo>
                  <a:lnTo>
                    <a:pt x="23" y="43"/>
                  </a:lnTo>
                  <a:lnTo>
                    <a:pt x="23" y="46"/>
                  </a:lnTo>
                  <a:lnTo>
                    <a:pt x="20" y="47"/>
                  </a:lnTo>
                  <a:lnTo>
                    <a:pt x="18" y="46"/>
                  </a:lnTo>
                  <a:lnTo>
                    <a:pt x="16" y="42"/>
                  </a:lnTo>
                  <a:lnTo>
                    <a:pt x="14" y="40"/>
                  </a:lnTo>
                  <a:lnTo>
                    <a:pt x="11" y="36"/>
                  </a:lnTo>
                  <a:lnTo>
                    <a:pt x="10" y="33"/>
                  </a:lnTo>
                  <a:lnTo>
                    <a:pt x="7" y="28"/>
                  </a:lnTo>
                  <a:lnTo>
                    <a:pt x="6" y="25"/>
                  </a:lnTo>
                  <a:lnTo>
                    <a:pt x="5" y="22"/>
                  </a:lnTo>
                  <a:lnTo>
                    <a:pt x="4" y="19"/>
                  </a:lnTo>
                  <a:lnTo>
                    <a:pt x="2" y="15"/>
                  </a:lnTo>
                  <a:lnTo>
                    <a:pt x="0" y="11"/>
                  </a:lnTo>
                  <a:lnTo>
                    <a:pt x="0" y="5"/>
                  </a:lnTo>
                  <a:lnTo>
                    <a:pt x="0" y="3"/>
                  </a:lnTo>
                  <a:lnTo>
                    <a:pt x="1" y="0"/>
                  </a:lnTo>
                  <a:lnTo>
                    <a:pt x="2" y="0"/>
                  </a:lnTo>
                  <a:lnTo>
                    <a:pt x="5" y="1"/>
                  </a:lnTo>
                  <a:lnTo>
                    <a:pt x="7" y="6"/>
                  </a:lnTo>
                  <a:lnTo>
                    <a:pt x="8" y="11"/>
                  </a:lnTo>
                  <a:lnTo>
                    <a:pt x="8" y="15"/>
                  </a:lnTo>
                  <a:lnTo>
                    <a:pt x="10" y="18"/>
                  </a:lnTo>
                  <a:lnTo>
                    <a:pt x="11" y="23"/>
                  </a:lnTo>
                  <a:lnTo>
                    <a:pt x="12" y="27"/>
                  </a:lnTo>
                  <a:lnTo>
                    <a:pt x="14" y="31"/>
                  </a:lnTo>
                  <a:lnTo>
                    <a:pt x="18" y="36"/>
                  </a:lnTo>
                  <a:lnTo>
                    <a:pt x="2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29" name="Freeform 1493"/>
            <p:cNvSpPr>
              <a:spLocks/>
            </p:cNvSpPr>
            <p:nvPr/>
          </p:nvSpPr>
          <p:spPr bwMode="auto">
            <a:xfrm>
              <a:off x="3797" y="2085"/>
              <a:ext cx="3" cy="6"/>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w 14"/>
                <a:gd name="T31" fmla="*/ 0 h 21"/>
                <a:gd name="T32" fmla="*/ 0 w 14"/>
                <a:gd name="T33" fmla="*/ 0 h 21"/>
                <a:gd name="T34" fmla="*/ 0 w 14"/>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21">
                  <a:moveTo>
                    <a:pt x="12" y="18"/>
                  </a:moveTo>
                  <a:lnTo>
                    <a:pt x="14" y="19"/>
                  </a:lnTo>
                  <a:lnTo>
                    <a:pt x="14" y="21"/>
                  </a:lnTo>
                  <a:lnTo>
                    <a:pt x="11" y="21"/>
                  </a:lnTo>
                  <a:lnTo>
                    <a:pt x="6" y="18"/>
                  </a:lnTo>
                  <a:lnTo>
                    <a:pt x="4" y="14"/>
                  </a:lnTo>
                  <a:lnTo>
                    <a:pt x="2" y="8"/>
                  </a:lnTo>
                  <a:lnTo>
                    <a:pt x="2" y="3"/>
                  </a:lnTo>
                  <a:lnTo>
                    <a:pt x="0" y="1"/>
                  </a:lnTo>
                  <a:lnTo>
                    <a:pt x="2" y="0"/>
                  </a:lnTo>
                  <a:lnTo>
                    <a:pt x="4" y="0"/>
                  </a:lnTo>
                  <a:lnTo>
                    <a:pt x="6" y="2"/>
                  </a:lnTo>
                  <a:lnTo>
                    <a:pt x="8" y="7"/>
                  </a:lnTo>
                  <a:lnTo>
                    <a:pt x="9" y="10"/>
                  </a:lnTo>
                  <a:lnTo>
                    <a:pt x="10" y="13"/>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30" name="Freeform 1494"/>
            <p:cNvSpPr>
              <a:spLocks/>
            </p:cNvSpPr>
            <p:nvPr/>
          </p:nvSpPr>
          <p:spPr bwMode="auto">
            <a:xfrm>
              <a:off x="3789" y="2082"/>
              <a:ext cx="6" cy="11"/>
            </a:xfrm>
            <a:custGeom>
              <a:avLst/>
              <a:gdLst>
                <a:gd name="T0" fmla="*/ 0 w 25"/>
                <a:gd name="T1" fmla="*/ 0 h 46"/>
                <a:gd name="T2" fmla="*/ 0 w 25"/>
                <a:gd name="T3" fmla="*/ 0 h 46"/>
                <a:gd name="T4" fmla="*/ 0 w 25"/>
                <a:gd name="T5" fmla="*/ 0 h 46"/>
                <a:gd name="T6" fmla="*/ 0 w 25"/>
                <a:gd name="T7" fmla="*/ 0 h 46"/>
                <a:gd name="T8" fmla="*/ 0 w 25"/>
                <a:gd name="T9" fmla="*/ 0 h 46"/>
                <a:gd name="T10" fmla="*/ 0 w 25"/>
                <a:gd name="T11" fmla="*/ 0 h 46"/>
                <a:gd name="T12" fmla="*/ 0 w 25"/>
                <a:gd name="T13" fmla="*/ 0 h 46"/>
                <a:gd name="T14" fmla="*/ 0 w 25"/>
                <a:gd name="T15" fmla="*/ 0 h 46"/>
                <a:gd name="T16" fmla="*/ 0 w 25"/>
                <a:gd name="T17" fmla="*/ 0 h 46"/>
                <a:gd name="T18" fmla="*/ 0 w 25"/>
                <a:gd name="T19" fmla="*/ 0 h 46"/>
                <a:gd name="T20" fmla="*/ 0 w 25"/>
                <a:gd name="T21" fmla="*/ 0 h 46"/>
                <a:gd name="T22" fmla="*/ 0 w 25"/>
                <a:gd name="T23" fmla="*/ 0 h 46"/>
                <a:gd name="T24" fmla="*/ 0 w 25"/>
                <a:gd name="T25" fmla="*/ 0 h 46"/>
                <a:gd name="T26" fmla="*/ 0 w 25"/>
                <a:gd name="T27" fmla="*/ 0 h 46"/>
                <a:gd name="T28" fmla="*/ 0 w 25"/>
                <a:gd name="T29" fmla="*/ 0 h 46"/>
                <a:gd name="T30" fmla="*/ 0 w 25"/>
                <a:gd name="T31" fmla="*/ 0 h 46"/>
                <a:gd name="T32" fmla="*/ 0 w 25"/>
                <a:gd name="T33" fmla="*/ 0 h 46"/>
                <a:gd name="T34" fmla="*/ 0 w 25"/>
                <a:gd name="T35" fmla="*/ 0 h 46"/>
                <a:gd name="T36" fmla="*/ 0 w 25"/>
                <a:gd name="T37" fmla="*/ 0 h 46"/>
                <a:gd name="T38" fmla="*/ 0 w 25"/>
                <a:gd name="T39" fmla="*/ 0 h 46"/>
                <a:gd name="T40" fmla="*/ 0 w 25"/>
                <a:gd name="T41" fmla="*/ 0 h 46"/>
                <a:gd name="T42" fmla="*/ 0 w 25"/>
                <a:gd name="T43" fmla="*/ 0 h 46"/>
                <a:gd name="T44" fmla="*/ 0 w 25"/>
                <a:gd name="T45" fmla="*/ 0 h 46"/>
                <a:gd name="T46" fmla="*/ 0 w 25"/>
                <a:gd name="T47" fmla="*/ 0 h 46"/>
                <a:gd name="T48" fmla="*/ 0 w 25"/>
                <a:gd name="T49" fmla="*/ 0 h 46"/>
                <a:gd name="T50" fmla="*/ 0 w 25"/>
                <a:gd name="T51" fmla="*/ 0 h 46"/>
                <a:gd name="T52" fmla="*/ 0 w 25"/>
                <a:gd name="T53" fmla="*/ 0 h 46"/>
                <a:gd name="T54" fmla="*/ 0 w 25"/>
                <a:gd name="T55" fmla="*/ 0 h 46"/>
                <a:gd name="T56" fmla="*/ 0 w 25"/>
                <a:gd name="T57" fmla="*/ 0 h 46"/>
                <a:gd name="T58" fmla="*/ 0 w 25"/>
                <a:gd name="T59" fmla="*/ 0 h 46"/>
                <a:gd name="T60" fmla="*/ 0 w 25"/>
                <a:gd name="T61" fmla="*/ 0 h 46"/>
                <a:gd name="T62" fmla="*/ 0 w 2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46">
                  <a:moveTo>
                    <a:pt x="23" y="42"/>
                  </a:moveTo>
                  <a:lnTo>
                    <a:pt x="25" y="45"/>
                  </a:lnTo>
                  <a:lnTo>
                    <a:pt x="23" y="46"/>
                  </a:lnTo>
                  <a:lnTo>
                    <a:pt x="22" y="46"/>
                  </a:lnTo>
                  <a:lnTo>
                    <a:pt x="21" y="46"/>
                  </a:lnTo>
                  <a:lnTo>
                    <a:pt x="15" y="42"/>
                  </a:lnTo>
                  <a:lnTo>
                    <a:pt x="12" y="37"/>
                  </a:lnTo>
                  <a:lnTo>
                    <a:pt x="9" y="34"/>
                  </a:lnTo>
                  <a:lnTo>
                    <a:pt x="8" y="30"/>
                  </a:lnTo>
                  <a:lnTo>
                    <a:pt x="6" y="27"/>
                  </a:lnTo>
                  <a:lnTo>
                    <a:pt x="6" y="25"/>
                  </a:lnTo>
                  <a:lnTo>
                    <a:pt x="4" y="22"/>
                  </a:lnTo>
                  <a:lnTo>
                    <a:pt x="3" y="19"/>
                  </a:lnTo>
                  <a:lnTo>
                    <a:pt x="3" y="16"/>
                  </a:lnTo>
                  <a:lnTo>
                    <a:pt x="2" y="13"/>
                  </a:lnTo>
                  <a:lnTo>
                    <a:pt x="1" y="10"/>
                  </a:lnTo>
                  <a:lnTo>
                    <a:pt x="0" y="6"/>
                  </a:lnTo>
                  <a:lnTo>
                    <a:pt x="0" y="4"/>
                  </a:lnTo>
                  <a:lnTo>
                    <a:pt x="0" y="3"/>
                  </a:lnTo>
                  <a:lnTo>
                    <a:pt x="1" y="0"/>
                  </a:lnTo>
                  <a:lnTo>
                    <a:pt x="2" y="0"/>
                  </a:lnTo>
                  <a:lnTo>
                    <a:pt x="3" y="0"/>
                  </a:lnTo>
                  <a:lnTo>
                    <a:pt x="4" y="3"/>
                  </a:lnTo>
                  <a:lnTo>
                    <a:pt x="6" y="7"/>
                  </a:lnTo>
                  <a:lnTo>
                    <a:pt x="7" y="12"/>
                  </a:lnTo>
                  <a:lnTo>
                    <a:pt x="8" y="18"/>
                  </a:lnTo>
                  <a:lnTo>
                    <a:pt x="10" y="23"/>
                  </a:lnTo>
                  <a:lnTo>
                    <a:pt x="13" y="28"/>
                  </a:lnTo>
                  <a:lnTo>
                    <a:pt x="15" y="33"/>
                  </a:lnTo>
                  <a:lnTo>
                    <a:pt x="19" y="37"/>
                  </a:lnTo>
                  <a:lnTo>
                    <a:pt x="2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31" name="Freeform 1495"/>
            <p:cNvSpPr>
              <a:spLocks/>
            </p:cNvSpPr>
            <p:nvPr/>
          </p:nvSpPr>
          <p:spPr bwMode="auto">
            <a:xfrm>
              <a:off x="3784" y="2085"/>
              <a:ext cx="11" cy="5"/>
            </a:xfrm>
            <a:custGeom>
              <a:avLst/>
              <a:gdLst>
                <a:gd name="T0" fmla="*/ 0 w 44"/>
                <a:gd name="T1" fmla="*/ 0 h 18"/>
                <a:gd name="T2" fmla="*/ 0 w 44"/>
                <a:gd name="T3" fmla="*/ 0 h 18"/>
                <a:gd name="T4" fmla="*/ 0 w 44"/>
                <a:gd name="T5" fmla="*/ 0 h 18"/>
                <a:gd name="T6" fmla="*/ 0 w 44"/>
                <a:gd name="T7" fmla="*/ 0 h 18"/>
                <a:gd name="T8" fmla="*/ 0 w 44"/>
                <a:gd name="T9" fmla="*/ 0 h 18"/>
                <a:gd name="T10" fmla="*/ 0 w 44"/>
                <a:gd name="T11" fmla="*/ 0 h 18"/>
                <a:gd name="T12" fmla="*/ 0 w 44"/>
                <a:gd name="T13" fmla="*/ 0 h 18"/>
                <a:gd name="T14" fmla="*/ 0 w 44"/>
                <a:gd name="T15" fmla="*/ 0 h 18"/>
                <a:gd name="T16" fmla="*/ 0 w 44"/>
                <a:gd name="T17" fmla="*/ 0 h 18"/>
                <a:gd name="T18" fmla="*/ 0 w 44"/>
                <a:gd name="T19" fmla="*/ 0 h 18"/>
                <a:gd name="T20" fmla="*/ 0 w 44"/>
                <a:gd name="T21" fmla="*/ 0 h 18"/>
                <a:gd name="T22" fmla="*/ 0 w 44"/>
                <a:gd name="T23" fmla="*/ 0 h 18"/>
                <a:gd name="T24" fmla="*/ 0 w 44"/>
                <a:gd name="T25" fmla="*/ 0 h 18"/>
                <a:gd name="T26" fmla="*/ 0 w 44"/>
                <a:gd name="T27" fmla="*/ 0 h 18"/>
                <a:gd name="T28" fmla="*/ 0 w 44"/>
                <a:gd name="T29" fmla="*/ 0 h 18"/>
                <a:gd name="T30" fmla="*/ 0 w 44"/>
                <a:gd name="T31" fmla="*/ 0 h 18"/>
                <a:gd name="T32" fmla="*/ 0 w 44"/>
                <a:gd name="T33" fmla="*/ 0 h 18"/>
                <a:gd name="T34" fmla="*/ 0 w 44"/>
                <a:gd name="T35" fmla="*/ 0 h 18"/>
                <a:gd name="T36" fmla="*/ 0 w 44"/>
                <a:gd name="T37" fmla="*/ 0 h 18"/>
                <a:gd name="T38" fmla="*/ 0 w 44"/>
                <a:gd name="T39" fmla="*/ 0 h 18"/>
                <a:gd name="T40" fmla="*/ 0 w 44"/>
                <a:gd name="T41" fmla="*/ 0 h 18"/>
                <a:gd name="T42" fmla="*/ 0 w 44"/>
                <a:gd name="T43" fmla="*/ 0 h 18"/>
                <a:gd name="T44" fmla="*/ 0 w 44"/>
                <a:gd name="T45" fmla="*/ 0 h 18"/>
                <a:gd name="T46" fmla="*/ 0 w 44"/>
                <a:gd name="T47" fmla="*/ 0 h 18"/>
                <a:gd name="T48" fmla="*/ 0 w 44"/>
                <a:gd name="T49" fmla="*/ 0 h 18"/>
                <a:gd name="T50" fmla="*/ 0 w 44"/>
                <a:gd name="T51" fmla="*/ 0 h 18"/>
                <a:gd name="T52" fmla="*/ 0 w 44"/>
                <a:gd name="T53" fmla="*/ 0 h 18"/>
                <a:gd name="T54" fmla="*/ 0 w 44"/>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4" h="18">
                  <a:moveTo>
                    <a:pt x="44" y="3"/>
                  </a:moveTo>
                  <a:lnTo>
                    <a:pt x="41" y="9"/>
                  </a:lnTo>
                  <a:lnTo>
                    <a:pt x="37" y="12"/>
                  </a:lnTo>
                  <a:lnTo>
                    <a:pt x="33" y="15"/>
                  </a:lnTo>
                  <a:lnTo>
                    <a:pt x="28" y="17"/>
                  </a:lnTo>
                  <a:lnTo>
                    <a:pt x="22" y="17"/>
                  </a:lnTo>
                  <a:lnTo>
                    <a:pt x="17" y="18"/>
                  </a:lnTo>
                  <a:lnTo>
                    <a:pt x="13" y="17"/>
                  </a:lnTo>
                  <a:lnTo>
                    <a:pt x="11" y="17"/>
                  </a:lnTo>
                  <a:lnTo>
                    <a:pt x="7" y="17"/>
                  </a:lnTo>
                  <a:lnTo>
                    <a:pt x="5" y="17"/>
                  </a:lnTo>
                  <a:lnTo>
                    <a:pt x="1" y="16"/>
                  </a:lnTo>
                  <a:lnTo>
                    <a:pt x="0" y="14"/>
                  </a:lnTo>
                  <a:lnTo>
                    <a:pt x="0" y="12"/>
                  </a:lnTo>
                  <a:lnTo>
                    <a:pt x="4" y="12"/>
                  </a:lnTo>
                  <a:lnTo>
                    <a:pt x="9" y="12"/>
                  </a:lnTo>
                  <a:lnTo>
                    <a:pt x="13" y="12"/>
                  </a:lnTo>
                  <a:lnTo>
                    <a:pt x="18" y="12"/>
                  </a:lnTo>
                  <a:lnTo>
                    <a:pt x="23" y="12"/>
                  </a:lnTo>
                  <a:lnTo>
                    <a:pt x="28" y="10"/>
                  </a:lnTo>
                  <a:lnTo>
                    <a:pt x="31" y="9"/>
                  </a:lnTo>
                  <a:lnTo>
                    <a:pt x="35" y="6"/>
                  </a:lnTo>
                  <a:lnTo>
                    <a:pt x="40" y="3"/>
                  </a:lnTo>
                  <a:lnTo>
                    <a:pt x="41" y="0"/>
                  </a:lnTo>
                  <a:lnTo>
                    <a:pt x="43" y="0"/>
                  </a:lnTo>
                  <a:lnTo>
                    <a:pt x="44" y="0"/>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32" name="Freeform 1496"/>
            <p:cNvSpPr>
              <a:spLocks/>
            </p:cNvSpPr>
            <p:nvPr/>
          </p:nvSpPr>
          <p:spPr bwMode="auto">
            <a:xfrm>
              <a:off x="3656" y="2125"/>
              <a:ext cx="8" cy="10"/>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w 30"/>
                <a:gd name="T15" fmla="*/ 0 h 42"/>
                <a:gd name="T16" fmla="*/ 0 w 30"/>
                <a:gd name="T17" fmla="*/ 0 h 42"/>
                <a:gd name="T18" fmla="*/ 0 w 30"/>
                <a:gd name="T19" fmla="*/ 0 h 42"/>
                <a:gd name="T20" fmla="*/ 0 w 30"/>
                <a:gd name="T21" fmla="*/ 0 h 42"/>
                <a:gd name="T22" fmla="*/ 0 w 30"/>
                <a:gd name="T23" fmla="*/ 0 h 42"/>
                <a:gd name="T24" fmla="*/ 0 w 30"/>
                <a:gd name="T25" fmla="*/ 0 h 42"/>
                <a:gd name="T26" fmla="*/ 0 w 30"/>
                <a:gd name="T27" fmla="*/ 0 h 42"/>
                <a:gd name="T28" fmla="*/ 0 w 30"/>
                <a:gd name="T29" fmla="*/ 0 h 42"/>
                <a:gd name="T30" fmla="*/ 0 w 30"/>
                <a:gd name="T31" fmla="*/ 0 h 42"/>
                <a:gd name="T32" fmla="*/ 0 w 30"/>
                <a:gd name="T33" fmla="*/ 0 h 42"/>
                <a:gd name="T34" fmla="*/ 0 w 30"/>
                <a:gd name="T35" fmla="*/ 0 h 42"/>
                <a:gd name="T36" fmla="*/ 0 w 30"/>
                <a:gd name="T37" fmla="*/ 0 h 42"/>
                <a:gd name="T38" fmla="*/ 0 w 30"/>
                <a:gd name="T39" fmla="*/ 0 h 42"/>
                <a:gd name="T40" fmla="*/ 0 w 30"/>
                <a:gd name="T41" fmla="*/ 0 h 42"/>
                <a:gd name="T42" fmla="*/ 0 w 30"/>
                <a:gd name="T43" fmla="*/ 0 h 42"/>
                <a:gd name="T44" fmla="*/ 0 w 30"/>
                <a:gd name="T45" fmla="*/ 0 h 42"/>
                <a:gd name="T46" fmla="*/ 0 w 30"/>
                <a:gd name="T47" fmla="*/ 0 h 42"/>
                <a:gd name="T48" fmla="*/ 0 w 30"/>
                <a:gd name="T49" fmla="*/ 0 h 42"/>
                <a:gd name="T50" fmla="*/ 0 w 30"/>
                <a:gd name="T51" fmla="*/ 0 h 42"/>
                <a:gd name="T52" fmla="*/ 0 w 30"/>
                <a:gd name="T53" fmla="*/ 0 h 42"/>
                <a:gd name="T54" fmla="*/ 0 w 30"/>
                <a:gd name="T55" fmla="*/ 0 h 42"/>
                <a:gd name="T56" fmla="*/ 0 w 30"/>
                <a:gd name="T57" fmla="*/ 0 h 42"/>
                <a:gd name="T58" fmla="*/ 0 w 30"/>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0" h="42">
                  <a:moveTo>
                    <a:pt x="30" y="5"/>
                  </a:moveTo>
                  <a:lnTo>
                    <a:pt x="28" y="9"/>
                  </a:lnTo>
                  <a:lnTo>
                    <a:pt x="25" y="15"/>
                  </a:lnTo>
                  <a:lnTo>
                    <a:pt x="23" y="21"/>
                  </a:lnTo>
                  <a:lnTo>
                    <a:pt x="21" y="26"/>
                  </a:lnTo>
                  <a:lnTo>
                    <a:pt x="16" y="31"/>
                  </a:lnTo>
                  <a:lnTo>
                    <a:pt x="12" y="36"/>
                  </a:lnTo>
                  <a:lnTo>
                    <a:pt x="9" y="38"/>
                  </a:lnTo>
                  <a:lnTo>
                    <a:pt x="5" y="42"/>
                  </a:lnTo>
                  <a:lnTo>
                    <a:pt x="4" y="40"/>
                  </a:lnTo>
                  <a:lnTo>
                    <a:pt x="1" y="40"/>
                  </a:lnTo>
                  <a:lnTo>
                    <a:pt x="0" y="40"/>
                  </a:lnTo>
                  <a:lnTo>
                    <a:pt x="0" y="39"/>
                  </a:lnTo>
                  <a:lnTo>
                    <a:pt x="1" y="37"/>
                  </a:lnTo>
                  <a:lnTo>
                    <a:pt x="5" y="34"/>
                  </a:lnTo>
                  <a:lnTo>
                    <a:pt x="7" y="31"/>
                  </a:lnTo>
                  <a:lnTo>
                    <a:pt x="10" y="28"/>
                  </a:lnTo>
                  <a:lnTo>
                    <a:pt x="13" y="25"/>
                  </a:lnTo>
                  <a:lnTo>
                    <a:pt x="16" y="22"/>
                  </a:lnTo>
                  <a:lnTo>
                    <a:pt x="17" y="19"/>
                  </a:lnTo>
                  <a:lnTo>
                    <a:pt x="19" y="16"/>
                  </a:lnTo>
                  <a:lnTo>
                    <a:pt x="21" y="12"/>
                  </a:lnTo>
                  <a:lnTo>
                    <a:pt x="22" y="8"/>
                  </a:lnTo>
                  <a:lnTo>
                    <a:pt x="24" y="3"/>
                  </a:lnTo>
                  <a:lnTo>
                    <a:pt x="25" y="1"/>
                  </a:lnTo>
                  <a:lnTo>
                    <a:pt x="27" y="0"/>
                  </a:lnTo>
                  <a:lnTo>
                    <a:pt x="29" y="0"/>
                  </a:lnTo>
                  <a:lnTo>
                    <a:pt x="30" y="1"/>
                  </a:lnTo>
                  <a:lnTo>
                    <a:pt x="3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33" name="Freeform 1497"/>
            <p:cNvSpPr>
              <a:spLocks/>
            </p:cNvSpPr>
            <p:nvPr/>
          </p:nvSpPr>
          <p:spPr bwMode="auto">
            <a:xfrm>
              <a:off x="3652" y="2126"/>
              <a:ext cx="5" cy="7"/>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26">
                  <a:moveTo>
                    <a:pt x="20" y="3"/>
                  </a:moveTo>
                  <a:lnTo>
                    <a:pt x="18" y="5"/>
                  </a:lnTo>
                  <a:lnTo>
                    <a:pt x="16" y="9"/>
                  </a:lnTo>
                  <a:lnTo>
                    <a:pt x="15" y="14"/>
                  </a:lnTo>
                  <a:lnTo>
                    <a:pt x="13" y="17"/>
                  </a:lnTo>
                  <a:lnTo>
                    <a:pt x="10" y="20"/>
                  </a:lnTo>
                  <a:lnTo>
                    <a:pt x="8" y="23"/>
                  </a:lnTo>
                  <a:lnTo>
                    <a:pt x="4" y="25"/>
                  </a:lnTo>
                  <a:lnTo>
                    <a:pt x="1" y="26"/>
                  </a:lnTo>
                  <a:lnTo>
                    <a:pt x="0" y="23"/>
                  </a:lnTo>
                  <a:lnTo>
                    <a:pt x="1" y="21"/>
                  </a:lnTo>
                  <a:lnTo>
                    <a:pt x="4" y="17"/>
                  </a:lnTo>
                  <a:lnTo>
                    <a:pt x="9" y="11"/>
                  </a:lnTo>
                  <a:lnTo>
                    <a:pt x="12" y="7"/>
                  </a:lnTo>
                  <a:lnTo>
                    <a:pt x="14" y="3"/>
                  </a:lnTo>
                  <a:lnTo>
                    <a:pt x="15" y="0"/>
                  </a:lnTo>
                  <a:lnTo>
                    <a:pt x="18" y="0"/>
                  </a:lnTo>
                  <a:lnTo>
                    <a:pt x="19" y="1"/>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34" name="Freeform 1498"/>
            <p:cNvSpPr>
              <a:spLocks/>
            </p:cNvSpPr>
            <p:nvPr/>
          </p:nvSpPr>
          <p:spPr bwMode="auto">
            <a:xfrm>
              <a:off x="3645" y="2124"/>
              <a:ext cx="7" cy="6"/>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2">
                  <a:moveTo>
                    <a:pt x="26" y="2"/>
                  </a:moveTo>
                  <a:lnTo>
                    <a:pt x="24" y="5"/>
                  </a:lnTo>
                  <a:lnTo>
                    <a:pt x="23" y="9"/>
                  </a:lnTo>
                  <a:lnTo>
                    <a:pt x="21" y="12"/>
                  </a:lnTo>
                  <a:lnTo>
                    <a:pt x="18" y="16"/>
                  </a:lnTo>
                  <a:lnTo>
                    <a:pt x="15" y="18"/>
                  </a:lnTo>
                  <a:lnTo>
                    <a:pt x="11" y="21"/>
                  </a:lnTo>
                  <a:lnTo>
                    <a:pt x="7" y="22"/>
                  </a:lnTo>
                  <a:lnTo>
                    <a:pt x="5" y="22"/>
                  </a:lnTo>
                  <a:lnTo>
                    <a:pt x="1" y="21"/>
                  </a:lnTo>
                  <a:lnTo>
                    <a:pt x="0" y="19"/>
                  </a:lnTo>
                  <a:lnTo>
                    <a:pt x="0" y="17"/>
                  </a:lnTo>
                  <a:lnTo>
                    <a:pt x="4" y="17"/>
                  </a:lnTo>
                  <a:lnTo>
                    <a:pt x="9" y="16"/>
                  </a:lnTo>
                  <a:lnTo>
                    <a:pt x="12" y="13"/>
                  </a:lnTo>
                  <a:lnTo>
                    <a:pt x="16" y="9"/>
                  </a:lnTo>
                  <a:lnTo>
                    <a:pt x="18" y="4"/>
                  </a:lnTo>
                  <a:lnTo>
                    <a:pt x="21" y="2"/>
                  </a:lnTo>
                  <a:lnTo>
                    <a:pt x="23" y="0"/>
                  </a:lnTo>
                  <a:lnTo>
                    <a:pt x="25"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35" name="Freeform 1499"/>
            <p:cNvSpPr>
              <a:spLocks/>
            </p:cNvSpPr>
            <p:nvPr/>
          </p:nvSpPr>
          <p:spPr bwMode="auto">
            <a:xfrm>
              <a:off x="3652" y="2128"/>
              <a:ext cx="12" cy="4"/>
            </a:xfrm>
            <a:custGeom>
              <a:avLst/>
              <a:gdLst>
                <a:gd name="T0" fmla="*/ 0 w 52"/>
                <a:gd name="T1" fmla="*/ 0 h 17"/>
                <a:gd name="T2" fmla="*/ 0 w 52"/>
                <a:gd name="T3" fmla="*/ 0 h 17"/>
                <a:gd name="T4" fmla="*/ 0 w 52"/>
                <a:gd name="T5" fmla="*/ 0 h 17"/>
                <a:gd name="T6" fmla="*/ 0 w 52"/>
                <a:gd name="T7" fmla="*/ 0 h 17"/>
                <a:gd name="T8" fmla="*/ 0 w 52"/>
                <a:gd name="T9" fmla="*/ 0 h 17"/>
                <a:gd name="T10" fmla="*/ 0 w 52"/>
                <a:gd name="T11" fmla="*/ 0 h 17"/>
                <a:gd name="T12" fmla="*/ 0 w 52"/>
                <a:gd name="T13" fmla="*/ 0 h 17"/>
                <a:gd name="T14" fmla="*/ 0 w 52"/>
                <a:gd name="T15" fmla="*/ 0 h 17"/>
                <a:gd name="T16" fmla="*/ 0 w 52"/>
                <a:gd name="T17" fmla="*/ 0 h 17"/>
                <a:gd name="T18" fmla="*/ 0 w 52"/>
                <a:gd name="T19" fmla="*/ 0 h 17"/>
                <a:gd name="T20" fmla="*/ 0 w 52"/>
                <a:gd name="T21" fmla="*/ 0 h 17"/>
                <a:gd name="T22" fmla="*/ 0 w 52"/>
                <a:gd name="T23" fmla="*/ 0 h 17"/>
                <a:gd name="T24" fmla="*/ 0 w 52"/>
                <a:gd name="T25" fmla="*/ 0 h 17"/>
                <a:gd name="T26" fmla="*/ 0 w 52"/>
                <a:gd name="T27" fmla="*/ 0 h 17"/>
                <a:gd name="T28" fmla="*/ 0 w 52"/>
                <a:gd name="T29" fmla="*/ 0 h 17"/>
                <a:gd name="T30" fmla="*/ 0 w 52"/>
                <a:gd name="T31" fmla="*/ 0 h 17"/>
                <a:gd name="T32" fmla="*/ 0 w 52"/>
                <a:gd name="T33" fmla="*/ 0 h 17"/>
                <a:gd name="T34" fmla="*/ 0 w 52"/>
                <a:gd name="T35" fmla="*/ 0 h 17"/>
                <a:gd name="T36" fmla="*/ 0 w 52"/>
                <a:gd name="T37" fmla="*/ 0 h 17"/>
                <a:gd name="T38" fmla="*/ 0 w 52"/>
                <a:gd name="T39" fmla="*/ 0 h 17"/>
                <a:gd name="T40" fmla="*/ 0 w 52"/>
                <a:gd name="T41" fmla="*/ 0 h 17"/>
                <a:gd name="T42" fmla="*/ 0 w 52"/>
                <a:gd name="T43" fmla="*/ 0 h 17"/>
                <a:gd name="T44" fmla="*/ 0 w 52"/>
                <a:gd name="T45" fmla="*/ 0 h 17"/>
                <a:gd name="T46" fmla="*/ 0 w 52"/>
                <a:gd name="T47" fmla="*/ 0 h 17"/>
                <a:gd name="T48" fmla="*/ 0 w 52"/>
                <a:gd name="T49" fmla="*/ 0 h 17"/>
                <a:gd name="T50" fmla="*/ 0 w 52"/>
                <a:gd name="T51" fmla="*/ 0 h 17"/>
                <a:gd name="T52" fmla="*/ 0 w 52"/>
                <a:gd name="T53" fmla="*/ 0 h 17"/>
                <a:gd name="T54" fmla="*/ 0 w 52"/>
                <a:gd name="T55" fmla="*/ 0 h 17"/>
                <a:gd name="T56" fmla="*/ 0 w 52"/>
                <a:gd name="T57" fmla="*/ 0 h 17"/>
                <a:gd name="T58" fmla="*/ 0 w 52"/>
                <a:gd name="T59" fmla="*/ 0 h 17"/>
                <a:gd name="T60" fmla="*/ 0 w 52"/>
                <a:gd name="T61" fmla="*/ 0 h 17"/>
                <a:gd name="T62" fmla="*/ 0 w 5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17">
                  <a:moveTo>
                    <a:pt x="47" y="15"/>
                  </a:moveTo>
                  <a:lnTo>
                    <a:pt x="43" y="15"/>
                  </a:lnTo>
                  <a:lnTo>
                    <a:pt x="41" y="17"/>
                  </a:lnTo>
                  <a:lnTo>
                    <a:pt x="39" y="17"/>
                  </a:lnTo>
                  <a:lnTo>
                    <a:pt x="35" y="17"/>
                  </a:lnTo>
                  <a:lnTo>
                    <a:pt x="33" y="17"/>
                  </a:lnTo>
                  <a:lnTo>
                    <a:pt x="29" y="15"/>
                  </a:lnTo>
                  <a:lnTo>
                    <a:pt x="27" y="15"/>
                  </a:lnTo>
                  <a:lnTo>
                    <a:pt x="23" y="14"/>
                  </a:lnTo>
                  <a:lnTo>
                    <a:pt x="21" y="13"/>
                  </a:lnTo>
                  <a:lnTo>
                    <a:pt x="17" y="12"/>
                  </a:lnTo>
                  <a:lnTo>
                    <a:pt x="15" y="11"/>
                  </a:lnTo>
                  <a:lnTo>
                    <a:pt x="12" y="11"/>
                  </a:lnTo>
                  <a:lnTo>
                    <a:pt x="6" y="8"/>
                  </a:lnTo>
                  <a:lnTo>
                    <a:pt x="1" y="6"/>
                  </a:lnTo>
                  <a:lnTo>
                    <a:pt x="0" y="3"/>
                  </a:lnTo>
                  <a:lnTo>
                    <a:pt x="0" y="1"/>
                  </a:lnTo>
                  <a:lnTo>
                    <a:pt x="1" y="0"/>
                  </a:lnTo>
                  <a:lnTo>
                    <a:pt x="4" y="0"/>
                  </a:lnTo>
                  <a:lnTo>
                    <a:pt x="10" y="2"/>
                  </a:lnTo>
                  <a:lnTo>
                    <a:pt x="16" y="5"/>
                  </a:lnTo>
                  <a:lnTo>
                    <a:pt x="21" y="6"/>
                  </a:lnTo>
                  <a:lnTo>
                    <a:pt x="27" y="8"/>
                  </a:lnTo>
                  <a:lnTo>
                    <a:pt x="33" y="9"/>
                  </a:lnTo>
                  <a:lnTo>
                    <a:pt x="39" y="11"/>
                  </a:lnTo>
                  <a:lnTo>
                    <a:pt x="43" y="11"/>
                  </a:lnTo>
                  <a:lnTo>
                    <a:pt x="49" y="11"/>
                  </a:lnTo>
                  <a:lnTo>
                    <a:pt x="51" y="11"/>
                  </a:lnTo>
                  <a:lnTo>
                    <a:pt x="52" y="13"/>
                  </a:lnTo>
                  <a:lnTo>
                    <a:pt x="49" y="14"/>
                  </a:lnTo>
                  <a:lnTo>
                    <a:pt x="4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36" name="Freeform 1500"/>
            <p:cNvSpPr>
              <a:spLocks/>
            </p:cNvSpPr>
            <p:nvPr/>
          </p:nvSpPr>
          <p:spPr bwMode="auto">
            <a:xfrm>
              <a:off x="3644" y="2124"/>
              <a:ext cx="7" cy="7"/>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27">
                  <a:moveTo>
                    <a:pt x="26" y="24"/>
                  </a:moveTo>
                  <a:lnTo>
                    <a:pt x="26" y="26"/>
                  </a:lnTo>
                  <a:lnTo>
                    <a:pt x="25" y="27"/>
                  </a:lnTo>
                  <a:lnTo>
                    <a:pt x="22" y="27"/>
                  </a:lnTo>
                  <a:lnTo>
                    <a:pt x="20" y="27"/>
                  </a:lnTo>
                  <a:lnTo>
                    <a:pt x="18" y="25"/>
                  </a:lnTo>
                  <a:lnTo>
                    <a:pt x="14" y="23"/>
                  </a:lnTo>
                  <a:lnTo>
                    <a:pt x="12" y="19"/>
                  </a:lnTo>
                  <a:lnTo>
                    <a:pt x="8" y="17"/>
                  </a:lnTo>
                  <a:lnTo>
                    <a:pt x="6" y="13"/>
                  </a:lnTo>
                  <a:lnTo>
                    <a:pt x="3" y="8"/>
                  </a:lnTo>
                  <a:lnTo>
                    <a:pt x="1" y="6"/>
                  </a:lnTo>
                  <a:lnTo>
                    <a:pt x="0" y="4"/>
                  </a:lnTo>
                  <a:lnTo>
                    <a:pt x="0" y="0"/>
                  </a:lnTo>
                  <a:lnTo>
                    <a:pt x="3" y="0"/>
                  </a:lnTo>
                  <a:lnTo>
                    <a:pt x="6" y="4"/>
                  </a:lnTo>
                  <a:lnTo>
                    <a:pt x="8" y="6"/>
                  </a:lnTo>
                  <a:lnTo>
                    <a:pt x="10" y="10"/>
                  </a:lnTo>
                  <a:lnTo>
                    <a:pt x="13" y="13"/>
                  </a:lnTo>
                  <a:lnTo>
                    <a:pt x="15" y="15"/>
                  </a:lnTo>
                  <a:lnTo>
                    <a:pt x="19" y="19"/>
                  </a:lnTo>
                  <a:lnTo>
                    <a:pt x="21" y="21"/>
                  </a:lnTo>
                  <a:lnTo>
                    <a:pt x="2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37" name="Freeform 1501"/>
            <p:cNvSpPr>
              <a:spLocks/>
            </p:cNvSpPr>
            <p:nvPr/>
          </p:nvSpPr>
          <p:spPr bwMode="auto">
            <a:xfrm>
              <a:off x="3667" y="2125"/>
              <a:ext cx="3" cy="6"/>
            </a:xfrm>
            <a:custGeom>
              <a:avLst/>
              <a:gdLst>
                <a:gd name="T0" fmla="*/ 0 w 13"/>
                <a:gd name="T1" fmla="*/ 0 h 26"/>
                <a:gd name="T2" fmla="*/ 0 w 13"/>
                <a:gd name="T3" fmla="*/ 0 h 26"/>
                <a:gd name="T4" fmla="*/ 0 w 13"/>
                <a:gd name="T5" fmla="*/ 0 h 26"/>
                <a:gd name="T6" fmla="*/ 0 w 13"/>
                <a:gd name="T7" fmla="*/ 0 h 26"/>
                <a:gd name="T8" fmla="*/ 0 w 13"/>
                <a:gd name="T9" fmla="*/ 0 h 26"/>
                <a:gd name="T10" fmla="*/ 0 w 13"/>
                <a:gd name="T11" fmla="*/ 0 h 26"/>
                <a:gd name="T12" fmla="*/ 0 w 13"/>
                <a:gd name="T13" fmla="*/ 0 h 26"/>
                <a:gd name="T14" fmla="*/ 0 w 13"/>
                <a:gd name="T15" fmla="*/ 0 h 26"/>
                <a:gd name="T16" fmla="*/ 0 w 13"/>
                <a:gd name="T17" fmla="*/ 0 h 26"/>
                <a:gd name="T18" fmla="*/ 0 w 13"/>
                <a:gd name="T19" fmla="*/ 0 h 26"/>
                <a:gd name="T20" fmla="*/ 0 w 13"/>
                <a:gd name="T21" fmla="*/ 0 h 26"/>
                <a:gd name="T22" fmla="*/ 0 w 13"/>
                <a:gd name="T23" fmla="*/ 0 h 26"/>
                <a:gd name="T24" fmla="*/ 0 w 13"/>
                <a:gd name="T25" fmla="*/ 0 h 26"/>
                <a:gd name="T26" fmla="*/ 0 w 13"/>
                <a:gd name="T27" fmla="*/ 0 h 26"/>
                <a:gd name="T28" fmla="*/ 0 w 13"/>
                <a:gd name="T29" fmla="*/ 0 h 26"/>
                <a:gd name="T30" fmla="*/ 0 w 13"/>
                <a:gd name="T31" fmla="*/ 0 h 26"/>
                <a:gd name="T32" fmla="*/ 0 w 13"/>
                <a:gd name="T33" fmla="*/ 0 h 26"/>
                <a:gd name="T34" fmla="*/ 0 w 13"/>
                <a:gd name="T35" fmla="*/ 0 h 26"/>
                <a:gd name="T36" fmla="*/ 0 w 13"/>
                <a:gd name="T37" fmla="*/ 0 h 26"/>
                <a:gd name="T38" fmla="*/ 0 w 13"/>
                <a:gd name="T39" fmla="*/ 0 h 26"/>
                <a:gd name="T40" fmla="*/ 0 w 13"/>
                <a:gd name="T41" fmla="*/ 0 h 26"/>
                <a:gd name="T42" fmla="*/ 0 w 13"/>
                <a:gd name="T43" fmla="*/ 0 h 26"/>
                <a:gd name="T44" fmla="*/ 0 w 13"/>
                <a:gd name="T45" fmla="*/ 0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26">
                  <a:moveTo>
                    <a:pt x="13" y="21"/>
                  </a:moveTo>
                  <a:lnTo>
                    <a:pt x="11" y="26"/>
                  </a:lnTo>
                  <a:lnTo>
                    <a:pt x="8" y="25"/>
                  </a:lnTo>
                  <a:lnTo>
                    <a:pt x="8" y="21"/>
                  </a:lnTo>
                  <a:lnTo>
                    <a:pt x="7" y="19"/>
                  </a:lnTo>
                  <a:lnTo>
                    <a:pt x="7" y="15"/>
                  </a:lnTo>
                  <a:lnTo>
                    <a:pt x="6" y="11"/>
                  </a:lnTo>
                  <a:lnTo>
                    <a:pt x="5" y="9"/>
                  </a:lnTo>
                  <a:lnTo>
                    <a:pt x="3" y="6"/>
                  </a:lnTo>
                  <a:lnTo>
                    <a:pt x="0" y="2"/>
                  </a:lnTo>
                  <a:lnTo>
                    <a:pt x="0" y="0"/>
                  </a:lnTo>
                  <a:lnTo>
                    <a:pt x="3" y="0"/>
                  </a:lnTo>
                  <a:lnTo>
                    <a:pt x="5" y="0"/>
                  </a:lnTo>
                  <a:lnTo>
                    <a:pt x="6" y="1"/>
                  </a:lnTo>
                  <a:lnTo>
                    <a:pt x="8" y="3"/>
                  </a:lnTo>
                  <a:lnTo>
                    <a:pt x="10" y="6"/>
                  </a:lnTo>
                  <a:lnTo>
                    <a:pt x="11" y="9"/>
                  </a:lnTo>
                  <a:lnTo>
                    <a:pt x="11" y="13"/>
                  </a:lnTo>
                  <a:lnTo>
                    <a:pt x="12" y="15"/>
                  </a:lnTo>
                  <a:lnTo>
                    <a:pt x="13" y="19"/>
                  </a:lnTo>
                  <a:lnTo>
                    <a:pt x="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38" name="Freeform 1502"/>
            <p:cNvSpPr>
              <a:spLocks/>
            </p:cNvSpPr>
            <p:nvPr/>
          </p:nvSpPr>
          <p:spPr bwMode="auto">
            <a:xfrm>
              <a:off x="3667" y="2125"/>
              <a:ext cx="5" cy="4"/>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7">
                  <a:moveTo>
                    <a:pt x="20" y="0"/>
                  </a:moveTo>
                  <a:lnTo>
                    <a:pt x="19" y="3"/>
                  </a:lnTo>
                  <a:lnTo>
                    <a:pt x="18" y="6"/>
                  </a:lnTo>
                  <a:lnTo>
                    <a:pt x="16" y="9"/>
                  </a:lnTo>
                  <a:lnTo>
                    <a:pt x="14" y="11"/>
                  </a:lnTo>
                  <a:lnTo>
                    <a:pt x="10" y="15"/>
                  </a:lnTo>
                  <a:lnTo>
                    <a:pt x="4" y="17"/>
                  </a:lnTo>
                  <a:lnTo>
                    <a:pt x="1" y="16"/>
                  </a:lnTo>
                  <a:lnTo>
                    <a:pt x="0" y="15"/>
                  </a:lnTo>
                  <a:lnTo>
                    <a:pt x="0" y="14"/>
                  </a:lnTo>
                  <a:lnTo>
                    <a:pt x="1" y="14"/>
                  </a:lnTo>
                  <a:lnTo>
                    <a:pt x="5" y="11"/>
                  </a:lnTo>
                  <a:lnTo>
                    <a:pt x="10" y="9"/>
                  </a:lnTo>
                  <a:lnTo>
                    <a:pt x="13" y="6"/>
                  </a:lnTo>
                  <a:lnTo>
                    <a:pt x="16" y="2"/>
                  </a:lnTo>
                  <a:lnTo>
                    <a:pt x="18"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39" name="Freeform 1503"/>
            <p:cNvSpPr>
              <a:spLocks/>
            </p:cNvSpPr>
            <p:nvPr/>
          </p:nvSpPr>
          <p:spPr bwMode="auto">
            <a:xfrm>
              <a:off x="3638" y="2116"/>
              <a:ext cx="5" cy="4"/>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4">
                  <a:moveTo>
                    <a:pt x="18" y="1"/>
                  </a:moveTo>
                  <a:lnTo>
                    <a:pt x="14" y="6"/>
                  </a:lnTo>
                  <a:lnTo>
                    <a:pt x="10" y="10"/>
                  </a:lnTo>
                  <a:lnTo>
                    <a:pt x="6" y="13"/>
                  </a:lnTo>
                  <a:lnTo>
                    <a:pt x="2" y="14"/>
                  </a:lnTo>
                  <a:lnTo>
                    <a:pt x="0" y="12"/>
                  </a:lnTo>
                  <a:lnTo>
                    <a:pt x="3" y="8"/>
                  </a:lnTo>
                  <a:lnTo>
                    <a:pt x="4" y="6"/>
                  </a:lnTo>
                  <a:lnTo>
                    <a:pt x="8" y="4"/>
                  </a:lnTo>
                  <a:lnTo>
                    <a:pt x="10" y="1"/>
                  </a:lnTo>
                  <a:lnTo>
                    <a:pt x="14" y="1"/>
                  </a:lnTo>
                  <a:lnTo>
                    <a:pt x="16"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40" name="Freeform 1504"/>
            <p:cNvSpPr>
              <a:spLocks/>
            </p:cNvSpPr>
            <p:nvPr/>
          </p:nvSpPr>
          <p:spPr bwMode="auto">
            <a:xfrm>
              <a:off x="3772" y="2121"/>
              <a:ext cx="4" cy="6"/>
            </a:xfrm>
            <a:custGeom>
              <a:avLst/>
              <a:gdLst>
                <a:gd name="T0" fmla="*/ 0 w 16"/>
                <a:gd name="T1" fmla="*/ 0 h 25"/>
                <a:gd name="T2" fmla="*/ 0 w 16"/>
                <a:gd name="T3" fmla="*/ 0 h 25"/>
                <a:gd name="T4" fmla="*/ 0 w 16"/>
                <a:gd name="T5" fmla="*/ 0 h 25"/>
                <a:gd name="T6" fmla="*/ 0 w 16"/>
                <a:gd name="T7" fmla="*/ 0 h 25"/>
                <a:gd name="T8" fmla="*/ 0 w 16"/>
                <a:gd name="T9" fmla="*/ 0 h 25"/>
                <a:gd name="T10" fmla="*/ 0 w 16"/>
                <a:gd name="T11" fmla="*/ 0 h 25"/>
                <a:gd name="T12" fmla="*/ 0 w 16"/>
                <a:gd name="T13" fmla="*/ 0 h 25"/>
                <a:gd name="T14" fmla="*/ 0 w 16"/>
                <a:gd name="T15" fmla="*/ 0 h 25"/>
                <a:gd name="T16" fmla="*/ 0 w 16"/>
                <a:gd name="T17" fmla="*/ 0 h 25"/>
                <a:gd name="T18" fmla="*/ 0 w 16"/>
                <a:gd name="T19" fmla="*/ 0 h 25"/>
                <a:gd name="T20" fmla="*/ 0 w 16"/>
                <a:gd name="T21" fmla="*/ 0 h 25"/>
                <a:gd name="T22" fmla="*/ 0 w 16"/>
                <a:gd name="T23" fmla="*/ 0 h 25"/>
                <a:gd name="T24" fmla="*/ 0 w 16"/>
                <a:gd name="T25" fmla="*/ 0 h 25"/>
                <a:gd name="T26" fmla="*/ 0 w 16"/>
                <a:gd name="T27" fmla="*/ 0 h 25"/>
                <a:gd name="T28" fmla="*/ 0 w 16"/>
                <a:gd name="T29" fmla="*/ 0 h 25"/>
                <a:gd name="T30" fmla="*/ 0 w 16"/>
                <a:gd name="T31" fmla="*/ 0 h 25"/>
                <a:gd name="T32" fmla="*/ 0 w 16"/>
                <a:gd name="T33" fmla="*/ 0 h 25"/>
                <a:gd name="T34" fmla="*/ 0 w 16"/>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5">
                  <a:moveTo>
                    <a:pt x="16" y="3"/>
                  </a:moveTo>
                  <a:lnTo>
                    <a:pt x="15" y="5"/>
                  </a:lnTo>
                  <a:lnTo>
                    <a:pt x="15" y="9"/>
                  </a:lnTo>
                  <a:lnTo>
                    <a:pt x="13" y="12"/>
                  </a:lnTo>
                  <a:lnTo>
                    <a:pt x="12" y="16"/>
                  </a:lnTo>
                  <a:lnTo>
                    <a:pt x="10" y="18"/>
                  </a:lnTo>
                  <a:lnTo>
                    <a:pt x="7" y="22"/>
                  </a:lnTo>
                  <a:lnTo>
                    <a:pt x="5" y="24"/>
                  </a:lnTo>
                  <a:lnTo>
                    <a:pt x="3" y="25"/>
                  </a:lnTo>
                  <a:lnTo>
                    <a:pt x="0" y="22"/>
                  </a:lnTo>
                  <a:lnTo>
                    <a:pt x="3" y="19"/>
                  </a:lnTo>
                  <a:lnTo>
                    <a:pt x="6" y="15"/>
                  </a:lnTo>
                  <a:lnTo>
                    <a:pt x="7" y="10"/>
                  </a:lnTo>
                  <a:lnTo>
                    <a:pt x="10" y="5"/>
                  </a:lnTo>
                  <a:lnTo>
                    <a:pt x="12" y="1"/>
                  </a:lnTo>
                  <a:lnTo>
                    <a:pt x="15"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41" name="Freeform 1505"/>
            <p:cNvSpPr>
              <a:spLocks/>
            </p:cNvSpPr>
            <p:nvPr/>
          </p:nvSpPr>
          <p:spPr bwMode="auto">
            <a:xfrm>
              <a:off x="3765" y="2119"/>
              <a:ext cx="4" cy="9"/>
            </a:xfrm>
            <a:custGeom>
              <a:avLst/>
              <a:gdLst>
                <a:gd name="T0" fmla="*/ 0 w 18"/>
                <a:gd name="T1" fmla="*/ 0 h 36"/>
                <a:gd name="T2" fmla="*/ 0 w 18"/>
                <a:gd name="T3" fmla="*/ 0 h 36"/>
                <a:gd name="T4" fmla="*/ 0 w 18"/>
                <a:gd name="T5" fmla="*/ 0 h 36"/>
                <a:gd name="T6" fmla="*/ 0 w 18"/>
                <a:gd name="T7" fmla="*/ 0 h 36"/>
                <a:gd name="T8" fmla="*/ 0 w 18"/>
                <a:gd name="T9" fmla="*/ 0 h 36"/>
                <a:gd name="T10" fmla="*/ 0 w 18"/>
                <a:gd name="T11" fmla="*/ 0 h 36"/>
                <a:gd name="T12" fmla="*/ 0 w 18"/>
                <a:gd name="T13" fmla="*/ 0 h 36"/>
                <a:gd name="T14" fmla="*/ 0 w 18"/>
                <a:gd name="T15" fmla="*/ 0 h 36"/>
                <a:gd name="T16" fmla="*/ 0 w 18"/>
                <a:gd name="T17" fmla="*/ 0 h 36"/>
                <a:gd name="T18" fmla="*/ 0 w 18"/>
                <a:gd name="T19" fmla="*/ 0 h 36"/>
                <a:gd name="T20" fmla="*/ 0 w 18"/>
                <a:gd name="T21" fmla="*/ 0 h 36"/>
                <a:gd name="T22" fmla="*/ 0 w 18"/>
                <a:gd name="T23" fmla="*/ 0 h 36"/>
                <a:gd name="T24" fmla="*/ 0 w 18"/>
                <a:gd name="T25" fmla="*/ 0 h 36"/>
                <a:gd name="T26" fmla="*/ 0 w 18"/>
                <a:gd name="T27" fmla="*/ 0 h 36"/>
                <a:gd name="T28" fmla="*/ 0 w 18"/>
                <a:gd name="T29" fmla="*/ 0 h 36"/>
                <a:gd name="T30" fmla="*/ 0 w 18"/>
                <a:gd name="T31" fmla="*/ 0 h 36"/>
                <a:gd name="T32" fmla="*/ 0 w 18"/>
                <a:gd name="T33" fmla="*/ 0 h 36"/>
                <a:gd name="T34" fmla="*/ 0 w 18"/>
                <a:gd name="T35" fmla="*/ 0 h 36"/>
                <a:gd name="T36" fmla="*/ 0 w 18"/>
                <a:gd name="T37" fmla="*/ 0 h 36"/>
                <a:gd name="T38" fmla="*/ 0 w 18"/>
                <a:gd name="T39" fmla="*/ 0 h 36"/>
                <a:gd name="T40" fmla="*/ 0 w 18"/>
                <a:gd name="T41" fmla="*/ 0 h 36"/>
                <a:gd name="T42" fmla="*/ 0 w 18"/>
                <a:gd name="T43" fmla="*/ 0 h 36"/>
                <a:gd name="T44" fmla="*/ 0 w 18"/>
                <a:gd name="T45" fmla="*/ 0 h 36"/>
                <a:gd name="T46" fmla="*/ 0 w 18"/>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36">
                  <a:moveTo>
                    <a:pt x="18" y="6"/>
                  </a:moveTo>
                  <a:lnTo>
                    <a:pt x="16" y="11"/>
                  </a:lnTo>
                  <a:lnTo>
                    <a:pt x="16" y="15"/>
                  </a:lnTo>
                  <a:lnTo>
                    <a:pt x="16" y="20"/>
                  </a:lnTo>
                  <a:lnTo>
                    <a:pt x="15" y="25"/>
                  </a:lnTo>
                  <a:lnTo>
                    <a:pt x="12" y="27"/>
                  </a:lnTo>
                  <a:lnTo>
                    <a:pt x="9" y="32"/>
                  </a:lnTo>
                  <a:lnTo>
                    <a:pt x="6" y="33"/>
                  </a:lnTo>
                  <a:lnTo>
                    <a:pt x="2" y="36"/>
                  </a:lnTo>
                  <a:lnTo>
                    <a:pt x="1" y="33"/>
                  </a:lnTo>
                  <a:lnTo>
                    <a:pt x="0" y="33"/>
                  </a:lnTo>
                  <a:lnTo>
                    <a:pt x="3" y="30"/>
                  </a:lnTo>
                  <a:lnTo>
                    <a:pt x="6" y="26"/>
                  </a:lnTo>
                  <a:lnTo>
                    <a:pt x="8" y="23"/>
                  </a:lnTo>
                  <a:lnTo>
                    <a:pt x="10" y="19"/>
                  </a:lnTo>
                  <a:lnTo>
                    <a:pt x="10" y="15"/>
                  </a:lnTo>
                  <a:lnTo>
                    <a:pt x="12" y="11"/>
                  </a:lnTo>
                  <a:lnTo>
                    <a:pt x="10" y="6"/>
                  </a:lnTo>
                  <a:lnTo>
                    <a:pt x="10" y="2"/>
                  </a:lnTo>
                  <a:lnTo>
                    <a:pt x="12" y="0"/>
                  </a:lnTo>
                  <a:lnTo>
                    <a:pt x="14" y="0"/>
                  </a:lnTo>
                  <a:lnTo>
                    <a:pt x="16" y="1"/>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42" name="Freeform 1506"/>
            <p:cNvSpPr>
              <a:spLocks/>
            </p:cNvSpPr>
            <p:nvPr/>
          </p:nvSpPr>
          <p:spPr bwMode="auto">
            <a:xfrm>
              <a:off x="3757" y="2118"/>
              <a:ext cx="6" cy="6"/>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23" y="6"/>
                  </a:moveTo>
                  <a:lnTo>
                    <a:pt x="21" y="10"/>
                  </a:lnTo>
                  <a:lnTo>
                    <a:pt x="16" y="14"/>
                  </a:lnTo>
                  <a:lnTo>
                    <a:pt x="14" y="17"/>
                  </a:lnTo>
                  <a:lnTo>
                    <a:pt x="11" y="19"/>
                  </a:lnTo>
                  <a:lnTo>
                    <a:pt x="8" y="22"/>
                  </a:lnTo>
                  <a:lnTo>
                    <a:pt x="5" y="24"/>
                  </a:lnTo>
                  <a:lnTo>
                    <a:pt x="0" y="19"/>
                  </a:lnTo>
                  <a:lnTo>
                    <a:pt x="5" y="16"/>
                  </a:lnTo>
                  <a:lnTo>
                    <a:pt x="11" y="11"/>
                  </a:lnTo>
                  <a:lnTo>
                    <a:pt x="15" y="7"/>
                  </a:lnTo>
                  <a:lnTo>
                    <a:pt x="18" y="2"/>
                  </a:lnTo>
                  <a:lnTo>
                    <a:pt x="19" y="0"/>
                  </a:lnTo>
                  <a:lnTo>
                    <a:pt x="22" y="1"/>
                  </a:lnTo>
                  <a:lnTo>
                    <a:pt x="23" y="4"/>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43" name="Freeform 1507"/>
            <p:cNvSpPr>
              <a:spLocks/>
            </p:cNvSpPr>
            <p:nvPr/>
          </p:nvSpPr>
          <p:spPr bwMode="auto">
            <a:xfrm>
              <a:off x="3772" y="2123"/>
              <a:ext cx="5"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w 22"/>
                <a:gd name="T33" fmla="*/ 0 h 9"/>
                <a:gd name="T34" fmla="*/ 0 w 22"/>
                <a:gd name="T35" fmla="*/ 0 h 9"/>
                <a:gd name="T36" fmla="*/ 0 w 22"/>
                <a:gd name="T37" fmla="*/ 0 h 9"/>
                <a:gd name="T38" fmla="*/ 0 w 22"/>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 h="9">
                  <a:moveTo>
                    <a:pt x="22" y="7"/>
                  </a:moveTo>
                  <a:lnTo>
                    <a:pt x="21" y="9"/>
                  </a:lnTo>
                  <a:lnTo>
                    <a:pt x="19" y="9"/>
                  </a:lnTo>
                  <a:lnTo>
                    <a:pt x="17" y="9"/>
                  </a:lnTo>
                  <a:lnTo>
                    <a:pt x="15" y="9"/>
                  </a:lnTo>
                  <a:lnTo>
                    <a:pt x="11" y="8"/>
                  </a:lnTo>
                  <a:lnTo>
                    <a:pt x="9" y="7"/>
                  </a:lnTo>
                  <a:lnTo>
                    <a:pt x="5" y="6"/>
                  </a:lnTo>
                  <a:lnTo>
                    <a:pt x="4" y="4"/>
                  </a:lnTo>
                  <a:lnTo>
                    <a:pt x="0" y="2"/>
                  </a:lnTo>
                  <a:lnTo>
                    <a:pt x="3" y="0"/>
                  </a:lnTo>
                  <a:lnTo>
                    <a:pt x="4" y="0"/>
                  </a:lnTo>
                  <a:lnTo>
                    <a:pt x="6" y="0"/>
                  </a:lnTo>
                  <a:lnTo>
                    <a:pt x="10" y="1"/>
                  </a:lnTo>
                  <a:lnTo>
                    <a:pt x="15" y="4"/>
                  </a:lnTo>
                  <a:lnTo>
                    <a:pt x="17" y="4"/>
                  </a:lnTo>
                  <a:lnTo>
                    <a:pt x="19" y="6"/>
                  </a:lnTo>
                  <a:lnTo>
                    <a:pt x="21" y="6"/>
                  </a:ln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44" name="Freeform 1508"/>
            <p:cNvSpPr>
              <a:spLocks/>
            </p:cNvSpPr>
            <p:nvPr/>
          </p:nvSpPr>
          <p:spPr bwMode="auto">
            <a:xfrm>
              <a:off x="3763" y="2122"/>
              <a:ext cx="8" cy="4"/>
            </a:xfrm>
            <a:custGeom>
              <a:avLst/>
              <a:gdLst>
                <a:gd name="T0" fmla="*/ 0 w 31"/>
                <a:gd name="T1" fmla="*/ 0 h 14"/>
                <a:gd name="T2" fmla="*/ 0 w 31"/>
                <a:gd name="T3" fmla="*/ 0 h 14"/>
                <a:gd name="T4" fmla="*/ 0 w 31"/>
                <a:gd name="T5" fmla="*/ 0 h 14"/>
                <a:gd name="T6" fmla="*/ 0 w 31"/>
                <a:gd name="T7" fmla="*/ 0 h 14"/>
                <a:gd name="T8" fmla="*/ 0 w 31"/>
                <a:gd name="T9" fmla="*/ 0 h 14"/>
                <a:gd name="T10" fmla="*/ 0 w 31"/>
                <a:gd name="T11" fmla="*/ 0 h 14"/>
                <a:gd name="T12" fmla="*/ 0 w 31"/>
                <a:gd name="T13" fmla="*/ 0 h 14"/>
                <a:gd name="T14" fmla="*/ 0 w 31"/>
                <a:gd name="T15" fmla="*/ 0 h 14"/>
                <a:gd name="T16" fmla="*/ 0 w 31"/>
                <a:gd name="T17" fmla="*/ 0 h 14"/>
                <a:gd name="T18" fmla="*/ 0 w 31"/>
                <a:gd name="T19" fmla="*/ 0 h 14"/>
                <a:gd name="T20" fmla="*/ 0 w 31"/>
                <a:gd name="T21" fmla="*/ 0 h 14"/>
                <a:gd name="T22" fmla="*/ 0 w 31"/>
                <a:gd name="T23" fmla="*/ 0 h 14"/>
                <a:gd name="T24" fmla="*/ 0 w 31"/>
                <a:gd name="T25" fmla="*/ 0 h 14"/>
                <a:gd name="T26" fmla="*/ 0 w 31"/>
                <a:gd name="T27" fmla="*/ 0 h 14"/>
                <a:gd name="T28" fmla="*/ 0 w 31"/>
                <a:gd name="T29" fmla="*/ 0 h 14"/>
                <a:gd name="T30" fmla="*/ 0 w 31"/>
                <a:gd name="T31" fmla="*/ 0 h 14"/>
                <a:gd name="T32" fmla="*/ 0 w 31"/>
                <a:gd name="T33" fmla="*/ 0 h 14"/>
                <a:gd name="T34" fmla="*/ 0 w 31"/>
                <a:gd name="T35" fmla="*/ 0 h 14"/>
                <a:gd name="T36" fmla="*/ 0 w 31"/>
                <a:gd name="T37" fmla="*/ 0 h 14"/>
                <a:gd name="T38" fmla="*/ 0 w 31"/>
                <a:gd name="T39" fmla="*/ 0 h 14"/>
                <a:gd name="T40" fmla="*/ 0 w 31"/>
                <a:gd name="T41" fmla="*/ 0 h 14"/>
                <a:gd name="T42" fmla="*/ 0 w 31"/>
                <a:gd name="T43" fmla="*/ 0 h 14"/>
                <a:gd name="T44" fmla="*/ 0 w 31"/>
                <a:gd name="T45" fmla="*/ 0 h 14"/>
                <a:gd name="T46" fmla="*/ 0 w 31"/>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14">
                  <a:moveTo>
                    <a:pt x="28" y="11"/>
                  </a:moveTo>
                  <a:lnTo>
                    <a:pt x="31" y="13"/>
                  </a:lnTo>
                  <a:lnTo>
                    <a:pt x="28" y="14"/>
                  </a:lnTo>
                  <a:lnTo>
                    <a:pt x="25" y="14"/>
                  </a:lnTo>
                  <a:lnTo>
                    <a:pt x="20" y="14"/>
                  </a:lnTo>
                  <a:lnTo>
                    <a:pt x="15" y="14"/>
                  </a:lnTo>
                  <a:lnTo>
                    <a:pt x="12" y="13"/>
                  </a:lnTo>
                  <a:lnTo>
                    <a:pt x="7" y="11"/>
                  </a:lnTo>
                  <a:lnTo>
                    <a:pt x="4" y="8"/>
                  </a:lnTo>
                  <a:lnTo>
                    <a:pt x="1" y="6"/>
                  </a:lnTo>
                  <a:lnTo>
                    <a:pt x="0" y="3"/>
                  </a:lnTo>
                  <a:lnTo>
                    <a:pt x="0" y="1"/>
                  </a:lnTo>
                  <a:lnTo>
                    <a:pt x="1" y="0"/>
                  </a:lnTo>
                  <a:lnTo>
                    <a:pt x="3" y="0"/>
                  </a:lnTo>
                  <a:lnTo>
                    <a:pt x="4" y="1"/>
                  </a:lnTo>
                  <a:lnTo>
                    <a:pt x="7" y="3"/>
                  </a:lnTo>
                  <a:lnTo>
                    <a:pt x="10" y="6"/>
                  </a:lnTo>
                  <a:lnTo>
                    <a:pt x="13" y="7"/>
                  </a:lnTo>
                  <a:lnTo>
                    <a:pt x="16" y="8"/>
                  </a:lnTo>
                  <a:lnTo>
                    <a:pt x="19" y="8"/>
                  </a:lnTo>
                  <a:lnTo>
                    <a:pt x="22" y="9"/>
                  </a:lnTo>
                  <a:lnTo>
                    <a:pt x="26" y="9"/>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45" name="Freeform 1509"/>
            <p:cNvSpPr>
              <a:spLocks/>
            </p:cNvSpPr>
            <p:nvPr/>
          </p:nvSpPr>
          <p:spPr bwMode="auto">
            <a:xfrm>
              <a:off x="3757" y="2117"/>
              <a:ext cx="6" cy="7"/>
            </a:xfrm>
            <a:custGeom>
              <a:avLst/>
              <a:gdLst>
                <a:gd name="T0" fmla="*/ 0 w 24"/>
                <a:gd name="T1" fmla="*/ 0 h 30"/>
                <a:gd name="T2" fmla="*/ 0 w 24"/>
                <a:gd name="T3" fmla="*/ 0 h 30"/>
                <a:gd name="T4" fmla="*/ 0 w 24"/>
                <a:gd name="T5" fmla="*/ 0 h 30"/>
                <a:gd name="T6" fmla="*/ 0 w 24"/>
                <a:gd name="T7" fmla="*/ 0 h 30"/>
                <a:gd name="T8" fmla="*/ 0 w 24"/>
                <a:gd name="T9" fmla="*/ 0 h 30"/>
                <a:gd name="T10" fmla="*/ 0 w 24"/>
                <a:gd name="T11" fmla="*/ 0 h 30"/>
                <a:gd name="T12" fmla="*/ 0 w 24"/>
                <a:gd name="T13" fmla="*/ 0 h 30"/>
                <a:gd name="T14" fmla="*/ 0 w 24"/>
                <a:gd name="T15" fmla="*/ 0 h 30"/>
                <a:gd name="T16" fmla="*/ 0 w 24"/>
                <a:gd name="T17" fmla="*/ 0 h 30"/>
                <a:gd name="T18" fmla="*/ 0 w 24"/>
                <a:gd name="T19" fmla="*/ 0 h 30"/>
                <a:gd name="T20" fmla="*/ 0 w 24"/>
                <a:gd name="T21" fmla="*/ 0 h 30"/>
                <a:gd name="T22" fmla="*/ 0 w 24"/>
                <a:gd name="T23" fmla="*/ 0 h 30"/>
                <a:gd name="T24" fmla="*/ 0 w 24"/>
                <a:gd name="T25" fmla="*/ 0 h 30"/>
                <a:gd name="T26" fmla="*/ 0 w 24"/>
                <a:gd name="T27" fmla="*/ 0 h 30"/>
                <a:gd name="T28" fmla="*/ 0 w 24"/>
                <a:gd name="T29" fmla="*/ 0 h 30"/>
                <a:gd name="T30" fmla="*/ 0 w 24"/>
                <a:gd name="T31" fmla="*/ 0 h 30"/>
                <a:gd name="T32" fmla="*/ 0 w 24"/>
                <a:gd name="T33" fmla="*/ 0 h 30"/>
                <a:gd name="T34" fmla="*/ 0 w 24"/>
                <a:gd name="T35" fmla="*/ 0 h 30"/>
                <a:gd name="T36" fmla="*/ 0 w 24"/>
                <a:gd name="T37" fmla="*/ 0 h 30"/>
                <a:gd name="T38" fmla="*/ 0 w 24"/>
                <a:gd name="T39" fmla="*/ 0 h 30"/>
                <a:gd name="T40" fmla="*/ 0 w 24"/>
                <a:gd name="T41" fmla="*/ 0 h 30"/>
                <a:gd name="T42" fmla="*/ 0 w 24"/>
                <a:gd name="T43" fmla="*/ 0 h 30"/>
                <a:gd name="T44" fmla="*/ 0 w 24"/>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0">
                  <a:moveTo>
                    <a:pt x="23" y="28"/>
                  </a:moveTo>
                  <a:lnTo>
                    <a:pt x="24" y="29"/>
                  </a:lnTo>
                  <a:lnTo>
                    <a:pt x="23" y="30"/>
                  </a:lnTo>
                  <a:lnTo>
                    <a:pt x="19" y="30"/>
                  </a:lnTo>
                  <a:lnTo>
                    <a:pt x="17" y="29"/>
                  </a:lnTo>
                  <a:lnTo>
                    <a:pt x="14" y="27"/>
                  </a:lnTo>
                  <a:lnTo>
                    <a:pt x="11" y="24"/>
                  </a:lnTo>
                  <a:lnTo>
                    <a:pt x="9" y="21"/>
                  </a:lnTo>
                  <a:lnTo>
                    <a:pt x="8" y="16"/>
                  </a:lnTo>
                  <a:lnTo>
                    <a:pt x="4" y="12"/>
                  </a:lnTo>
                  <a:lnTo>
                    <a:pt x="3" y="9"/>
                  </a:lnTo>
                  <a:lnTo>
                    <a:pt x="2" y="5"/>
                  </a:lnTo>
                  <a:lnTo>
                    <a:pt x="0" y="4"/>
                  </a:lnTo>
                  <a:lnTo>
                    <a:pt x="4" y="0"/>
                  </a:lnTo>
                  <a:lnTo>
                    <a:pt x="6" y="4"/>
                  </a:lnTo>
                  <a:lnTo>
                    <a:pt x="8" y="6"/>
                  </a:lnTo>
                  <a:lnTo>
                    <a:pt x="10" y="10"/>
                  </a:lnTo>
                  <a:lnTo>
                    <a:pt x="11" y="13"/>
                  </a:lnTo>
                  <a:lnTo>
                    <a:pt x="12" y="16"/>
                  </a:lnTo>
                  <a:lnTo>
                    <a:pt x="16" y="21"/>
                  </a:lnTo>
                  <a:lnTo>
                    <a:pt x="18" y="24"/>
                  </a:lnTo>
                  <a:lnTo>
                    <a:pt x="2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46" name="Freeform 1510"/>
            <p:cNvSpPr>
              <a:spLocks/>
            </p:cNvSpPr>
            <p:nvPr/>
          </p:nvSpPr>
          <p:spPr bwMode="auto">
            <a:xfrm>
              <a:off x="3751" y="2110"/>
              <a:ext cx="8" cy="5"/>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9">
                  <a:moveTo>
                    <a:pt x="29" y="3"/>
                  </a:moveTo>
                  <a:lnTo>
                    <a:pt x="24" y="5"/>
                  </a:lnTo>
                  <a:lnTo>
                    <a:pt x="21" y="6"/>
                  </a:lnTo>
                  <a:lnTo>
                    <a:pt x="18" y="8"/>
                  </a:lnTo>
                  <a:lnTo>
                    <a:pt x="14" y="9"/>
                  </a:lnTo>
                  <a:lnTo>
                    <a:pt x="11" y="11"/>
                  </a:lnTo>
                  <a:lnTo>
                    <a:pt x="7" y="13"/>
                  </a:lnTo>
                  <a:lnTo>
                    <a:pt x="3" y="15"/>
                  </a:lnTo>
                  <a:lnTo>
                    <a:pt x="1" y="19"/>
                  </a:lnTo>
                  <a:lnTo>
                    <a:pt x="0" y="14"/>
                  </a:lnTo>
                  <a:lnTo>
                    <a:pt x="1" y="11"/>
                  </a:lnTo>
                  <a:lnTo>
                    <a:pt x="3" y="8"/>
                  </a:lnTo>
                  <a:lnTo>
                    <a:pt x="7" y="6"/>
                  </a:lnTo>
                  <a:lnTo>
                    <a:pt x="11" y="5"/>
                  </a:lnTo>
                  <a:lnTo>
                    <a:pt x="13" y="3"/>
                  </a:lnTo>
                  <a:lnTo>
                    <a:pt x="18" y="1"/>
                  </a:lnTo>
                  <a:lnTo>
                    <a:pt x="20" y="0"/>
                  </a:lnTo>
                  <a:lnTo>
                    <a:pt x="24" y="0"/>
                  </a:lnTo>
                  <a:lnTo>
                    <a:pt x="27"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47" name="Freeform 1511"/>
            <p:cNvSpPr>
              <a:spLocks/>
            </p:cNvSpPr>
            <p:nvPr/>
          </p:nvSpPr>
          <p:spPr bwMode="auto">
            <a:xfrm>
              <a:off x="3754" y="2107"/>
              <a:ext cx="3" cy="8"/>
            </a:xfrm>
            <a:custGeom>
              <a:avLst/>
              <a:gdLst>
                <a:gd name="T0" fmla="*/ 0 w 13"/>
                <a:gd name="T1" fmla="*/ 0 h 33"/>
                <a:gd name="T2" fmla="*/ 0 w 13"/>
                <a:gd name="T3" fmla="*/ 0 h 33"/>
                <a:gd name="T4" fmla="*/ 0 w 13"/>
                <a:gd name="T5" fmla="*/ 0 h 33"/>
                <a:gd name="T6" fmla="*/ 0 w 13"/>
                <a:gd name="T7" fmla="*/ 0 h 33"/>
                <a:gd name="T8" fmla="*/ 0 w 13"/>
                <a:gd name="T9" fmla="*/ 0 h 33"/>
                <a:gd name="T10" fmla="*/ 0 w 13"/>
                <a:gd name="T11" fmla="*/ 0 h 33"/>
                <a:gd name="T12" fmla="*/ 0 w 13"/>
                <a:gd name="T13" fmla="*/ 0 h 33"/>
                <a:gd name="T14" fmla="*/ 0 w 13"/>
                <a:gd name="T15" fmla="*/ 0 h 33"/>
                <a:gd name="T16" fmla="*/ 0 w 13"/>
                <a:gd name="T17" fmla="*/ 0 h 33"/>
                <a:gd name="T18" fmla="*/ 0 w 13"/>
                <a:gd name="T19" fmla="*/ 0 h 33"/>
                <a:gd name="T20" fmla="*/ 0 w 13"/>
                <a:gd name="T21" fmla="*/ 0 h 33"/>
                <a:gd name="T22" fmla="*/ 0 w 13"/>
                <a:gd name="T23" fmla="*/ 0 h 33"/>
                <a:gd name="T24" fmla="*/ 0 w 13"/>
                <a:gd name="T25" fmla="*/ 0 h 33"/>
                <a:gd name="T26" fmla="*/ 0 w 13"/>
                <a:gd name="T27" fmla="*/ 0 h 33"/>
                <a:gd name="T28" fmla="*/ 0 w 13"/>
                <a:gd name="T29" fmla="*/ 0 h 33"/>
                <a:gd name="T30" fmla="*/ 0 w 13"/>
                <a:gd name="T31" fmla="*/ 0 h 33"/>
                <a:gd name="T32" fmla="*/ 0 w 13"/>
                <a:gd name="T33" fmla="*/ 0 h 33"/>
                <a:gd name="T34" fmla="*/ 0 w 13"/>
                <a:gd name="T35" fmla="*/ 0 h 33"/>
                <a:gd name="T36" fmla="*/ 0 w 13"/>
                <a:gd name="T37" fmla="*/ 0 h 33"/>
                <a:gd name="T38" fmla="*/ 0 w 13"/>
                <a:gd name="T39" fmla="*/ 0 h 33"/>
                <a:gd name="T40" fmla="*/ 0 w 13"/>
                <a:gd name="T41" fmla="*/ 0 h 33"/>
                <a:gd name="T42" fmla="*/ 0 w 13"/>
                <a:gd name="T43" fmla="*/ 0 h 33"/>
                <a:gd name="T44" fmla="*/ 0 w 13"/>
                <a:gd name="T45" fmla="*/ 0 h 33"/>
                <a:gd name="T46" fmla="*/ 0 w 13"/>
                <a:gd name="T47" fmla="*/ 0 h 33"/>
                <a:gd name="T48" fmla="*/ 0 w 13"/>
                <a:gd name="T49" fmla="*/ 0 h 33"/>
                <a:gd name="T50" fmla="*/ 0 w 1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33">
                  <a:moveTo>
                    <a:pt x="13" y="31"/>
                  </a:moveTo>
                  <a:lnTo>
                    <a:pt x="13" y="33"/>
                  </a:lnTo>
                  <a:lnTo>
                    <a:pt x="12" y="33"/>
                  </a:lnTo>
                  <a:lnTo>
                    <a:pt x="11" y="33"/>
                  </a:lnTo>
                  <a:lnTo>
                    <a:pt x="10" y="33"/>
                  </a:lnTo>
                  <a:lnTo>
                    <a:pt x="6" y="30"/>
                  </a:lnTo>
                  <a:lnTo>
                    <a:pt x="4" y="25"/>
                  </a:lnTo>
                  <a:lnTo>
                    <a:pt x="1" y="19"/>
                  </a:lnTo>
                  <a:lnTo>
                    <a:pt x="0" y="15"/>
                  </a:lnTo>
                  <a:lnTo>
                    <a:pt x="0" y="10"/>
                  </a:lnTo>
                  <a:lnTo>
                    <a:pt x="1" y="7"/>
                  </a:lnTo>
                  <a:lnTo>
                    <a:pt x="1" y="3"/>
                  </a:lnTo>
                  <a:lnTo>
                    <a:pt x="3" y="2"/>
                  </a:lnTo>
                  <a:lnTo>
                    <a:pt x="5" y="0"/>
                  </a:lnTo>
                  <a:lnTo>
                    <a:pt x="6" y="1"/>
                  </a:lnTo>
                  <a:lnTo>
                    <a:pt x="6" y="2"/>
                  </a:lnTo>
                  <a:lnTo>
                    <a:pt x="7" y="4"/>
                  </a:lnTo>
                  <a:lnTo>
                    <a:pt x="6" y="7"/>
                  </a:lnTo>
                  <a:lnTo>
                    <a:pt x="6" y="12"/>
                  </a:lnTo>
                  <a:lnTo>
                    <a:pt x="6" y="14"/>
                  </a:lnTo>
                  <a:lnTo>
                    <a:pt x="7" y="18"/>
                  </a:lnTo>
                  <a:lnTo>
                    <a:pt x="9" y="21"/>
                  </a:lnTo>
                  <a:lnTo>
                    <a:pt x="10" y="25"/>
                  </a:lnTo>
                  <a:lnTo>
                    <a:pt x="11" y="28"/>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48" name="Freeform 1512"/>
            <p:cNvSpPr>
              <a:spLocks/>
            </p:cNvSpPr>
            <p:nvPr/>
          </p:nvSpPr>
          <p:spPr bwMode="auto">
            <a:xfrm>
              <a:off x="3755" y="2115"/>
              <a:ext cx="6" cy="2"/>
            </a:xfrm>
            <a:custGeom>
              <a:avLst/>
              <a:gdLst>
                <a:gd name="T0" fmla="*/ 0 w 23"/>
                <a:gd name="T1" fmla="*/ 0 h 11"/>
                <a:gd name="T2" fmla="*/ 0 w 23"/>
                <a:gd name="T3" fmla="*/ 0 h 11"/>
                <a:gd name="T4" fmla="*/ 0 w 23"/>
                <a:gd name="T5" fmla="*/ 0 h 11"/>
                <a:gd name="T6" fmla="*/ 0 w 23"/>
                <a:gd name="T7" fmla="*/ 0 h 11"/>
                <a:gd name="T8" fmla="*/ 0 w 23"/>
                <a:gd name="T9" fmla="*/ 0 h 11"/>
                <a:gd name="T10" fmla="*/ 0 w 23"/>
                <a:gd name="T11" fmla="*/ 0 h 11"/>
                <a:gd name="T12" fmla="*/ 0 w 23"/>
                <a:gd name="T13" fmla="*/ 0 h 11"/>
                <a:gd name="T14" fmla="*/ 0 w 23"/>
                <a:gd name="T15" fmla="*/ 0 h 11"/>
                <a:gd name="T16" fmla="*/ 0 w 23"/>
                <a:gd name="T17" fmla="*/ 0 h 11"/>
                <a:gd name="T18" fmla="*/ 0 w 23"/>
                <a:gd name="T19" fmla="*/ 0 h 11"/>
                <a:gd name="T20" fmla="*/ 0 w 23"/>
                <a:gd name="T21" fmla="*/ 0 h 11"/>
                <a:gd name="T22" fmla="*/ 0 w 23"/>
                <a:gd name="T23" fmla="*/ 0 h 11"/>
                <a:gd name="T24" fmla="*/ 0 w 23"/>
                <a:gd name="T25" fmla="*/ 0 h 11"/>
                <a:gd name="T26" fmla="*/ 0 w 23"/>
                <a:gd name="T27" fmla="*/ 0 h 11"/>
                <a:gd name="T28" fmla="*/ 0 w 23"/>
                <a:gd name="T29" fmla="*/ 0 h 11"/>
                <a:gd name="T30" fmla="*/ 0 w 23"/>
                <a:gd name="T31" fmla="*/ 0 h 11"/>
                <a:gd name="T32" fmla="*/ 0 w 23"/>
                <a:gd name="T33" fmla="*/ 0 h 11"/>
                <a:gd name="T34" fmla="*/ 0 w 23"/>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11">
                  <a:moveTo>
                    <a:pt x="23" y="4"/>
                  </a:moveTo>
                  <a:lnTo>
                    <a:pt x="21" y="5"/>
                  </a:lnTo>
                  <a:lnTo>
                    <a:pt x="18" y="7"/>
                  </a:lnTo>
                  <a:lnTo>
                    <a:pt x="14" y="7"/>
                  </a:lnTo>
                  <a:lnTo>
                    <a:pt x="10" y="8"/>
                  </a:lnTo>
                  <a:lnTo>
                    <a:pt x="6" y="10"/>
                  </a:lnTo>
                  <a:lnTo>
                    <a:pt x="3" y="11"/>
                  </a:lnTo>
                  <a:lnTo>
                    <a:pt x="0" y="10"/>
                  </a:lnTo>
                  <a:lnTo>
                    <a:pt x="2" y="7"/>
                  </a:lnTo>
                  <a:lnTo>
                    <a:pt x="4" y="6"/>
                  </a:lnTo>
                  <a:lnTo>
                    <a:pt x="8" y="4"/>
                  </a:lnTo>
                  <a:lnTo>
                    <a:pt x="10" y="1"/>
                  </a:lnTo>
                  <a:lnTo>
                    <a:pt x="15" y="1"/>
                  </a:lnTo>
                  <a:lnTo>
                    <a:pt x="17" y="0"/>
                  </a:lnTo>
                  <a:lnTo>
                    <a:pt x="21" y="1"/>
                  </a:lnTo>
                  <a:lnTo>
                    <a:pt x="22" y="1"/>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49" name="Freeform 1513"/>
            <p:cNvSpPr>
              <a:spLocks/>
            </p:cNvSpPr>
            <p:nvPr/>
          </p:nvSpPr>
          <p:spPr bwMode="auto">
            <a:xfrm>
              <a:off x="3783" y="2115"/>
              <a:ext cx="5" cy="7"/>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w 17"/>
                <a:gd name="T35" fmla="*/ 0 h 28"/>
                <a:gd name="T36" fmla="*/ 0 w 17"/>
                <a:gd name="T37" fmla="*/ 0 h 28"/>
                <a:gd name="T38" fmla="*/ 0 w 17"/>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28">
                  <a:moveTo>
                    <a:pt x="17" y="23"/>
                  </a:moveTo>
                  <a:lnTo>
                    <a:pt x="15" y="24"/>
                  </a:lnTo>
                  <a:lnTo>
                    <a:pt x="15" y="25"/>
                  </a:lnTo>
                  <a:lnTo>
                    <a:pt x="14" y="26"/>
                  </a:lnTo>
                  <a:lnTo>
                    <a:pt x="13" y="28"/>
                  </a:lnTo>
                  <a:lnTo>
                    <a:pt x="11" y="23"/>
                  </a:lnTo>
                  <a:lnTo>
                    <a:pt x="7" y="17"/>
                  </a:lnTo>
                  <a:lnTo>
                    <a:pt x="5" y="13"/>
                  </a:lnTo>
                  <a:lnTo>
                    <a:pt x="3" y="10"/>
                  </a:lnTo>
                  <a:lnTo>
                    <a:pt x="2" y="7"/>
                  </a:lnTo>
                  <a:lnTo>
                    <a:pt x="1" y="4"/>
                  </a:lnTo>
                  <a:lnTo>
                    <a:pt x="0" y="1"/>
                  </a:lnTo>
                  <a:lnTo>
                    <a:pt x="1" y="0"/>
                  </a:lnTo>
                  <a:lnTo>
                    <a:pt x="3" y="1"/>
                  </a:lnTo>
                  <a:lnTo>
                    <a:pt x="7" y="4"/>
                  </a:lnTo>
                  <a:lnTo>
                    <a:pt x="9" y="7"/>
                  </a:lnTo>
                  <a:lnTo>
                    <a:pt x="13" y="13"/>
                  </a:lnTo>
                  <a:lnTo>
                    <a:pt x="15" y="19"/>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50" name="Freeform 1514"/>
            <p:cNvSpPr>
              <a:spLocks/>
            </p:cNvSpPr>
            <p:nvPr/>
          </p:nvSpPr>
          <p:spPr bwMode="auto">
            <a:xfrm>
              <a:off x="3779" y="2118"/>
              <a:ext cx="5" cy="9"/>
            </a:xfrm>
            <a:custGeom>
              <a:avLst/>
              <a:gdLst>
                <a:gd name="T0" fmla="*/ 0 w 19"/>
                <a:gd name="T1" fmla="*/ 0 h 36"/>
                <a:gd name="T2" fmla="*/ 0 w 19"/>
                <a:gd name="T3" fmla="*/ 0 h 36"/>
                <a:gd name="T4" fmla="*/ 0 w 19"/>
                <a:gd name="T5" fmla="*/ 0 h 36"/>
                <a:gd name="T6" fmla="*/ 0 w 19"/>
                <a:gd name="T7" fmla="*/ 0 h 36"/>
                <a:gd name="T8" fmla="*/ 0 w 19"/>
                <a:gd name="T9" fmla="*/ 0 h 36"/>
                <a:gd name="T10" fmla="*/ 0 w 19"/>
                <a:gd name="T11" fmla="*/ 0 h 36"/>
                <a:gd name="T12" fmla="*/ 0 w 19"/>
                <a:gd name="T13" fmla="*/ 0 h 36"/>
                <a:gd name="T14" fmla="*/ 0 w 19"/>
                <a:gd name="T15" fmla="*/ 0 h 36"/>
                <a:gd name="T16" fmla="*/ 0 w 19"/>
                <a:gd name="T17" fmla="*/ 0 h 36"/>
                <a:gd name="T18" fmla="*/ 0 w 19"/>
                <a:gd name="T19" fmla="*/ 0 h 36"/>
                <a:gd name="T20" fmla="*/ 0 w 19"/>
                <a:gd name="T21" fmla="*/ 0 h 36"/>
                <a:gd name="T22" fmla="*/ 0 w 19"/>
                <a:gd name="T23" fmla="*/ 0 h 36"/>
                <a:gd name="T24" fmla="*/ 0 w 19"/>
                <a:gd name="T25" fmla="*/ 0 h 36"/>
                <a:gd name="T26" fmla="*/ 0 w 19"/>
                <a:gd name="T27" fmla="*/ 0 h 36"/>
                <a:gd name="T28" fmla="*/ 0 w 19"/>
                <a:gd name="T29" fmla="*/ 0 h 36"/>
                <a:gd name="T30" fmla="*/ 0 w 19"/>
                <a:gd name="T31" fmla="*/ 0 h 36"/>
                <a:gd name="T32" fmla="*/ 0 w 19"/>
                <a:gd name="T33" fmla="*/ 0 h 36"/>
                <a:gd name="T34" fmla="*/ 0 w 19"/>
                <a:gd name="T35" fmla="*/ 0 h 36"/>
                <a:gd name="T36" fmla="*/ 0 w 19"/>
                <a:gd name="T37" fmla="*/ 0 h 36"/>
                <a:gd name="T38" fmla="*/ 0 w 19"/>
                <a:gd name="T39" fmla="*/ 0 h 36"/>
                <a:gd name="T40" fmla="*/ 0 w 19"/>
                <a:gd name="T41" fmla="*/ 0 h 36"/>
                <a:gd name="T42" fmla="*/ 0 w 19"/>
                <a:gd name="T43" fmla="*/ 0 h 36"/>
                <a:gd name="T44" fmla="*/ 0 w 19"/>
                <a:gd name="T45" fmla="*/ 0 h 36"/>
                <a:gd name="T46" fmla="*/ 0 w 19"/>
                <a:gd name="T47" fmla="*/ 0 h 36"/>
                <a:gd name="T48" fmla="*/ 0 w 19"/>
                <a:gd name="T49" fmla="*/ 0 h 36"/>
                <a:gd name="T50" fmla="*/ 0 w 19"/>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36">
                  <a:moveTo>
                    <a:pt x="19" y="29"/>
                  </a:moveTo>
                  <a:lnTo>
                    <a:pt x="18" y="30"/>
                  </a:lnTo>
                  <a:lnTo>
                    <a:pt x="17" y="31"/>
                  </a:lnTo>
                  <a:lnTo>
                    <a:pt x="16" y="34"/>
                  </a:lnTo>
                  <a:lnTo>
                    <a:pt x="14" y="36"/>
                  </a:lnTo>
                  <a:lnTo>
                    <a:pt x="13" y="34"/>
                  </a:lnTo>
                  <a:lnTo>
                    <a:pt x="12" y="31"/>
                  </a:lnTo>
                  <a:lnTo>
                    <a:pt x="12" y="28"/>
                  </a:lnTo>
                  <a:lnTo>
                    <a:pt x="11" y="24"/>
                  </a:lnTo>
                  <a:lnTo>
                    <a:pt x="8" y="20"/>
                  </a:lnTo>
                  <a:lnTo>
                    <a:pt x="7" y="16"/>
                  </a:lnTo>
                  <a:lnTo>
                    <a:pt x="4" y="11"/>
                  </a:lnTo>
                  <a:lnTo>
                    <a:pt x="1" y="7"/>
                  </a:lnTo>
                  <a:lnTo>
                    <a:pt x="0" y="4"/>
                  </a:lnTo>
                  <a:lnTo>
                    <a:pt x="0" y="0"/>
                  </a:lnTo>
                  <a:lnTo>
                    <a:pt x="2" y="0"/>
                  </a:lnTo>
                  <a:lnTo>
                    <a:pt x="7" y="4"/>
                  </a:lnTo>
                  <a:lnTo>
                    <a:pt x="8" y="6"/>
                  </a:lnTo>
                  <a:lnTo>
                    <a:pt x="11" y="10"/>
                  </a:lnTo>
                  <a:lnTo>
                    <a:pt x="12" y="12"/>
                  </a:lnTo>
                  <a:lnTo>
                    <a:pt x="14" y="16"/>
                  </a:lnTo>
                  <a:lnTo>
                    <a:pt x="16" y="19"/>
                  </a:lnTo>
                  <a:lnTo>
                    <a:pt x="17" y="22"/>
                  </a:lnTo>
                  <a:lnTo>
                    <a:pt x="18" y="25"/>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51" name="Freeform 1515"/>
            <p:cNvSpPr>
              <a:spLocks/>
            </p:cNvSpPr>
            <p:nvPr/>
          </p:nvSpPr>
          <p:spPr bwMode="auto">
            <a:xfrm>
              <a:off x="3737" y="1998"/>
              <a:ext cx="40" cy="66"/>
            </a:xfrm>
            <a:custGeom>
              <a:avLst/>
              <a:gdLst>
                <a:gd name="T0" fmla="*/ 0 w 162"/>
                <a:gd name="T1" fmla="*/ 0 h 266"/>
                <a:gd name="T2" fmla="*/ 0 w 162"/>
                <a:gd name="T3" fmla="*/ 0 h 266"/>
                <a:gd name="T4" fmla="*/ 0 w 162"/>
                <a:gd name="T5" fmla="*/ 0 h 266"/>
                <a:gd name="T6" fmla="*/ 0 w 162"/>
                <a:gd name="T7" fmla="*/ 0 h 266"/>
                <a:gd name="T8" fmla="*/ 0 w 162"/>
                <a:gd name="T9" fmla="*/ 0 h 266"/>
                <a:gd name="T10" fmla="*/ 0 w 162"/>
                <a:gd name="T11" fmla="*/ 0 h 266"/>
                <a:gd name="T12" fmla="*/ 0 w 162"/>
                <a:gd name="T13" fmla="*/ 0 h 266"/>
                <a:gd name="T14" fmla="*/ 0 w 162"/>
                <a:gd name="T15" fmla="*/ 0 h 266"/>
                <a:gd name="T16" fmla="*/ 0 w 162"/>
                <a:gd name="T17" fmla="*/ 0 h 266"/>
                <a:gd name="T18" fmla="*/ 0 w 162"/>
                <a:gd name="T19" fmla="*/ 0 h 266"/>
                <a:gd name="T20" fmla="*/ 0 w 162"/>
                <a:gd name="T21" fmla="*/ 0 h 266"/>
                <a:gd name="T22" fmla="*/ 0 w 162"/>
                <a:gd name="T23" fmla="*/ 0 h 266"/>
                <a:gd name="T24" fmla="*/ 0 w 162"/>
                <a:gd name="T25" fmla="*/ 0 h 266"/>
                <a:gd name="T26" fmla="*/ 0 w 162"/>
                <a:gd name="T27" fmla="*/ 0 h 266"/>
                <a:gd name="T28" fmla="*/ 0 w 162"/>
                <a:gd name="T29" fmla="*/ 0 h 266"/>
                <a:gd name="T30" fmla="*/ 0 w 162"/>
                <a:gd name="T31" fmla="*/ 0 h 266"/>
                <a:gd name="T32" fmla="*/ 0 w 162"/>
                <a:gd name="T33" fmla="*/ 0 h 266"/>
                <a:gd name="T34" fmla="*/ 0 w 162"/>
                <a:gd name="T35" fmla="*/ 0 h 266"/>
                <a:gd name="T36" fmla="*/ 0 w 162"/>
                <a:gd name="T37" fmla="*/ 0 h 266"/>
                <a:gd name="T38" fmla="*/ 0 w 162"/>
                <a:gd name="T39" fmla="*/ 0 h 266"/>
                <a:gd name="T40" fmla="*/ 0 w 162"/>
                <a:gd name="T41" fmla="*/ 0 h 266"/>
                <a:gd name="T42" fmla="*/ 0 w 162"/>
                <a:gd name="T43" fmla="*/ 0 h 266"/>
                <a:gd name="T44" fmla="*/ 0 w 162"/>
                <a:gd name="T45" fmla="*/ 0 h 266"/>
                <a:gd name="T46" fmla="*/ 0 w 162"/>
                <a:gd name="T47" fmla="*/ 0 h 266"/>
                <a:gd name="T48" fmla="*/ 0 w 162"/>
                <a:gd name="T49" fmla="*/ 0 h 266"/>
                <a:gd name="T50" fmla="*/ 0 w 162"/>
                <a:gd name="T51" fmla="*/ 0 h 266"/>
                <a:gd name="T52" fmla="*/ 0 w 162"/>
                <a:gd name="T53" fmla="*/ 0 h 266"/>
                <a:gd name="T54" fmla="*/ 0 w 162"/>
                <a:gd name="T55" fmla="*/ 0 h 266"/>
                <a:gd name="T56" fmla="*/ 0 w 162"/>
                <a:gd name="T57" fmla="*/ 0 h 266"/>
                <a:gd name="T58" fmla="*/ 0 w 162"/>
                <a:gd name="T59" fmla="*/ 0 h 266"/>
                <a:gd name="T60" fmla="*/ 0 w 162"/>
                <a:gd name="T61" fmla="*/ 0 h 266"/>
                <a:gd name="T62" fmla="*/ 0 w 162"/>
                <a:gd name="T63" fmla="*/ 0 h 266"/>
                <a:gd name="T64" fmla="*/ 0 w 162"/>
                <a:gd name="T65" fmla="*/ 0 h 266"/>
                <a:gd name="T66" fmla="*/ 0 w 162"/>
                <a:gd name="T67" fmla="*/ 0 h 266"/>
                <a:gd name="T68" fmla="*/ 0 w 162"/>
                <a:gd name="T69" fmla="*/ 0 h 266"/>
                <a:gd name="T70" fmla="*/ 0 w 162"/>
                <a:gd name="T71" fmla="*/ 0 h 266"/>
                <a:gd name="T72" fmla="*/ 0 w 162"/>
                <a:gd name="T73" fmla="*/ 0 h 266"/>
                <a:gd name="T74" fmla="*/ 0 w 162"/>
                <a:gd name="T75" fmla="*/ 0 h 266"/>
                <a:gd name="T76" fmla="*/ 0 w 162"/>
                <a:gd name="T77" fmla="*/ 0 h 266"/>
                <a:gd name="T78" fmla="*/ 0 w 162"/>
                <a:gd name="T79" fmla="*/ 0 h 266"/>
                <a:gd name="T80" fmla="*/ 0 w 162"/>
                <a:gd name="T81" fmla="*/ 0 h 266"/>
                <a:gd name="T82" fmla="*/ 0 w 162"/>
                <a:gd name="T83" fmla="*/ 0 h 266"/>
                <a:gd name="T84" fmla="*/ 0 w 162"/>
                <a:gd name="T85" fmla="*/ 0 h 266"/>
                <a:gd name="T86" fmla="*/ 0 w 162"/>
                <a:gd name="T87" fmla="*/ 0 h 266"/>
                <a:gd name="T88" fmla="*/ 0 w 162"/>
                <a:gd name="T89" fmla="*/ 0 h 266"/>
                <a:gd name="T90" fmla="*/ 0 w 162"/>
                <a:gd name="T91" fmla="*/ 0 h 266"/>
                <a:gd name="T92" fmla="*/ 0 w 162"/>
                <a:gd name="T93" fmla="*/ 0 h 266"/>
                <a:gd name="T94" fmla="*/ 0 w 162"/>
                <a:gd name="T95" fmla="*/ 0 h 266"/>
                <a:gd name="T96" fmla="*/ 0 w 162"/>
                <a:gd name="T97" fmla="*/ 0 h 266"/>
                <a:gd name="T98" fmla="*/ 0 w 162"/>
                <a:gd name="T99" fmla="*/ 0 h 266"/>
                <a:gd name="T100" fmla="*/ 0 w 162"/>
                <a:gd name="T101" fmla="*/ 0 h 266"/>
                <a:gd name="T102" fmla="*/ 0 w 162"/>
                <a:gd name="T103" fmla="*/ 0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2" h="266">
                  <a:moveTo>
                    <a:pt x="158" y="120"/>
                  </a:moveTo>
                  <a:lnTo>
                    <a:pt x="158" y="127"/>
                  </a:lnTo>
                  <a:lnTo>
                    <a:pt x="160" y="133"/>
                  </a:lnTo>
                  <a:lnTo>
                    <a:pt x="160" y="140"/>
                  </a:lnTo>
                  <a:lnTo>
                    <a:pt x="160" y="147"/>
                  </a:lnTo>
                  <a:lnTo>
                    <a:pt x="160" y="153"/>
                  </a:lnTo>
                  <a:lnTo>
                    <a:pt x="161" y="159"/>
                  </a:lnTo>
                  <a:lnTo>
                    <a:pt x="161" y="164"/>
                  </a:lnTo>
                  <a:lnTo>
                    <a:pt x="162" y="170"/>
                  </a:lnTo>
                  <a:lnTo>
                    <a:pt x="162" y="176"/>
                  </a:lnTo>
                  <a:lnTo>
                    <a:pt x="162" y="182"/>
                  </a:lnTo>
                  <a:lnTo>
                    <a:pt x="162" y="188"/>
                  </a:lnTo>
                  <a:lnTo>
                    <a:pt x="162" y="194"/>
                  </a:lnTo>
                  <a:lnTo>
                    <a:pt x="162" y="201"/>
                  </a:lnTo>
                  <a:lnTo>
                    <a:pt x="162" y="207"/>
                  </a:lnTo>
                  <a:lnTo>
                    <a:pt x="161" y="213"/>
                  </a:lnTo>
                  <a:lnTo>
                    <a:pt x="161" y="221"/>
                  </a:lnTo>
                  <a:lnTo>
                    <a:pt x="160" y="224"/>
                  </a:lnTo>
                  <a:lnTo>
                    <a:pt x="160" y="227"/>
                  </a:lnTo>
                  <a:lnTo>
                    <a:pt x="158" y="231"/>
                  </a:lnTo>
                  <a:lnTo>
                    <a:pt x="158" y="233"/>
                  </a:lnTo>
                  <a:lnTo>
                    <a:pt x="156" y="237"/>
                  </a:lnTo>
                  <a:lnTo>
                    <a:pt x="155" y="239"/>
                  </a:lnTo>
                  <a:lnTo>
                    <a:pt x="154" y="243"/>
                  </a:lnTo>
                  <a:lnTo>
                    <a:pt x="152" y="247"/>
                  </a:lnTo>
                  <a:lnTo>
                    <a:pt x="148" y="251"/>
                  </a:lnTo>
                  <a:lnTo>
                    <a:pt x="144" y="257"/>
                  </a:lnTo>
                  <a:lnTo>
                    <a:pt x="139" y="261"/>
                  </a:lnTo>
                  <a:lnTo>
                    <a:pt x="134" y="266"/>
                  </a:lnTo>
                  <a:lnTo>
                    <a:pt x="125" y="266"/>
                  </a:lnTo>
                  <a:lnTo>
                    <a:pt x="118" y="266"/>
                  </a:lnTo>
                  <a:lnTo>
                    <a:pt x="109" y="266"/>
                  </a:lnTo>
                  <a:lnTo>
                    <a:pt x="102" y="265"/>
                  </a:lnTo>
                  <a:lnTo>
                    <a:pt x="95" y="262"/>
                  </a:lnTo>
                  <a:lnTo>
                    <a:pt x="88" y="260"/>
                  </a:lnTo>
                  <a:lnTo>
                    <a:pt x="81" y="257"/>
                  </a:lnTo>
                  <a:lnTo>
                    <a:pt x="75" y="255"/>
                  </a:lnTo>
                  <a:lnTo>
                    <a:pt x="69" y="251"/>
                  </a:lnTo>
                  <a:lnTo>
                    <a:pt x="61" y="249"/>
                  </a:lnTo>
                  <a:lnTo>
                    <a:pt x="55" y="244"/>
                  </a:lnTo>
                  <a:lnTo>
                    <a:pt x="49" y="241"/>
                  </a:lnTo>
                  <a:lnTo>
                    <a:pt x="42" y="237"/>
                  </a:lnTo>
                  <a:lnTo>
                    <a:pt x="35" y="233"/>
                  </a:lnTo>
                  <a:lnTo>
                    <a:pt x="28" y="229"/>
                  </a:lnTo>
                  <a:lnTo>
                    <a:pt x="22" y="225"/>
                  </a:lnTo>
                  <a:lnTo>
                    <a:pt x="20" y="223"/>
                  </a:lnTo>
                  <a:lnTo>
                    <a:pt x="17" y="219"/>
                  </a:lnTo>
                  <a:lnTo>
                    <a:pt x="15" y="215"/>
                  </a:lnTo>
                  <a:lnTo>
                    <a:pt x="14" y="211"/>
                  </a:lnTo>
                  <a:lnTo>
                    <a:pt x="12" y="205"/>
                  </a:lnTo>
                  <a:lnTo>
                    <a:pt x="10" y="197"/>
                  </a:lnTo>
                  <a:lnTo>
                    <a:pt x="9" y="191"/>
                  </a:lnTo>
                  <a:lnTo>
                    <a:pt x="8" y="184"/>
                  </a:lnTo>
                  <a:lnTo>
                    <a:pt x="6" y="176"/>
                  </a:lnTo>
                  <a:lnTo>
                    <a:pt x="4" y="168"/>
                  </a:lnTo>
                  <a:lnTo>
                    <a:pt x="3" y="159"/>
                  </a:lnTo>
                  <a:lnTo>
                    <a:pt x="3" y="151"/>
                  </a:lnTo>
                  <a:lnTo>
                    <a:pt x="2" y="142"/>
                  </a:lnTo>
                  <a:lnTo>
                    <a:pt x="0" y="134"/>
                  </a:lnTo>
                  <a:lnTo>
                    <a:pt x="0" y="127"/>
                  </a:lnTo>
                  <a:lnTo>
                    <a:pt x="0" y="120"/>
                  </a:lnTo>
                  <a:lnTo>
                    <a:pt x="0" y="114"/>
                  </a:lnTo>
                  <a:lnTo>
                    <a:pt x="0" y="108"/>
                  </a:lnTo>
                  <a:lnTo>
                    <a:pt x="0" y="103"/>
                  </a:lnTo>
                  <a:lnTo>
                    <a:pt x="0" y="98"/>
                  </a:lnTo>
                  <a:lnTo>
                    <a:pt x="0" y="92"/>
                  </a:lnTo>
                  <a:lnTo>
                    <a:pt x="0" y="87"/>
                  </a:lnTo>
                  <a:lnTo>
                    <a:pt x="0" y="82"/>
                  </a:lnTo>
                  <a:lnTo>
                    <a:pt x="0" y="78"/>
                  </a:lnTo>
                  <a:lnTo>
                    <a:pt x="0" y="73"/>
                  </a:lnTo>
                  <a:lnTo>
                    <a:pt x="0" y="68"/>
                  </a:lnTo>
                  <a:lnTo>
                    <a:pt x="0" y="63"/>
                  </a:lnTo>
                  <a:lnTo>
                    <a:pt x="0" y="60"/>
                  </a:lnTo>
                  <a:lnTo>
                    <a:pt x="0" y="55"/>
                  </a:lnTo>
                  <a:lnTo>
                    <a:pt x="2" y="50"/>
                  </a:lnTo>
                  <a:lnTo>
                    <a:pt x="2" y="45"/>
                  </a:lnTo>
                  <a:lnTo>
                    <a:pt x="3" y="41"/>
                  </a:lnTo>
                  <a:lnTo>
                    <a:pt x="3" y="36"/>
                  </a:lnTo>
                  <a:lnTo>
                    <a:pt x="4" y="31"/>
                  </a:lnTo>
                  <a:lnTo>
                    <a:pt x="5" y="26"/>
                  </a:lnTo>
                  <a:lnTo>
                    <a:pt x="8" y="23"/>
                  </a:lnTo>
                  <a:lnTo>
                    <a:pt x="8" y="18"/>
                  </a:lnTo>
                  <a:lnTo>
                    <a:pt x="10" y="14"/>
                  </a:lnTo>
                  <a:lnTo>
                    <a:pt x="12" y="9"/>
                  </a:lnTo>
                  <a:lnTo>
                    <a:pt x="14" y="7"/>
                  </a:lnTo>
                  <a:lnTo>
                    <a:pt x="15" y="6"/>
                  </a:lnTo>
                  <a:lnTo>
                    <a:pt x="16" y="6"/>
                  </a:lnTo>
                  <a:lnTo>
                    <a:pt x="17" y="7"/>
                  </a:lnTo>
                  <a:lnTo>
                    <a:pt x="17" y="9"/>
                  </a:lnTo>
                  <a:lnTo>
                    <a:pt x="17" y="15"/>
                  </a:lnTo>
                  <a:lnTo>
                    <a:pt x="16" y="20"/>
                  </a:lnTo>
                  <a:lnTo>
                    <a:pt x="15" y="25"/>
                  </a:lnTo>
                  <a:lnTo>
                    <a:pt x="12" y="30"/>
                  </a:lnTo>
                  <a:lnTo>
                    <a:pt x="11" y="35"/>
                  </a:lnTo>
                  <a:lnTo>
                    <a:pt x="10" y="41"/>
                  </a:lnTo>
                  <a:lnTo>
                    <a:pt x="9" y="43"/>
                  </a:lnTo>
                  <a:lnTo>
                    <a:pt x="9" y="47"/>
                  </a:lnTo>
                  <a:lnTo>
                    <a:pt x="9" y="49"/>
                  </a:lnTo>
                  <a:lnTo>
                    <a:pt x="9" y="53"/>
                  </a:lnTo>
                  <a:lnTo>
                    <a:pt x="8" y="63"/>
                  </a:lnTo>
                  <a:lnTo>
                    <a:pt x="8" y="73"/>
                  </a:lnTo>
                  <a:lnTo>
                    <a:pt x="8" y="84"/>
                  </a:lnTo>
                  <a:lnTo>
                    <a:pt x="8" y="94"/>
                  </a:lnTo>
                  <a:lnTo>
                    <a:pt x="8" y="105"/>
                  </a:lnTo>
                  <a:lnTo>
                    <a:pt x="8" y="116"/>
                  </a:lnTo>
                  <a:lnTo>
                    <a:pt x="8" y="126"/>
                  </a:lnTo>
                  <a:lnTo>
                    <a:pt x="8" y="136"/>
                  </a:lnTo>
                  <a:lnTo>
                    <a:pt x="8" y="146"/>
                  </a:lnTo>
                  <a:lnTo>
                    <a:pt x="10" y="157"/>
                  </a:lnTo>
                  <a:lnTo>
                    <a:pt x="11" y="166"/>
                  </a:lnTo>
                  <a:lnTo>
                    <a:pt x="12" y="177"/>
                  </a:lnTo>
                  <a:lnTo>
                    <a:pt x="15" y="187"/>
                  </a:lnTo>
                  <a:lnTo>
                    <a:pt x="18" y="197"/>
                  </a:lnTo>
                  <a:lnTo>
                    <a:pt x="22" y="207"/>
                  </a:lnTo>
                  <a:lnTo>
                    <a:pt x="26" y="218"/>
                  </a:lnTo>
                  <a:lnTo>
                    <a:pt x="30" y="221"/>
                  </a:lnTo>
                  <a:lnTo>
                    <a:pt x="36" y="225"/>
                  </a:lnTo>
                  <a:lnTo>
                    <a:pt x="41" y="229"/>
                  </a:lnTo>
                  <a:lnTo>
                    <a:pt x="46" y="232"/>
                  </a:lnTo>
                  <a:lnTo>
                    <a:pt x="51" y="235"/>
                  </a:lnTo>
                  <a:lnTo>
                    <a:pt x="55" y="238"/>
                  </a:lnTo>
                  <a:lnTo>
                    <a:pt x="60" y="241"/>
                  </a:lnTo>
                  <a:lnTo>
                    <a:pt x="66" y="244"/>
                  </a:lnTo>
                  <a:lnTo>
                    <a:pt x="71" y="245"/>
                  </a:lnTo>
                  <a:lnTo>
                    <a:pt x="76" y="248"/>
                  </a:lnTo>
                  <a:lnTo>
                    <a:pt x="81" y="249"/>
                  </a:lnTo>
                  <a:lnTo>
                    <a:pt x="87" y="251"/>
                  </a:lnTo>
                  <a:lnTo>
                    <a:pt x="91" y="254"/>
                  </a:lnTo>
                  <a:lnTo>
                    <a:pt x="97" y="255"/>
                  </a:lnTo>
                  <a:lnTo>
                    <a:pt x="104" y="256"/>
                  </a:lnTo>
                  <a:lnTo>
                    <a:pt x="110" y="259"/>
                  </a:lnTo>
                  <a:lnTo>
                    <a:pt x="114" y="260"/>
                  </a:lnTo>
                  <a:lnTo>
                    <a:pt x="118" y="260"/>
                  </a:lnTo>
                  <a:lnTo>
                    <a:pt x="121" y="260"/>
                  </a:lnTo>
                  <a:lnTo>
                    <a:pt x="125" y="260"/>
                  </a:lnTo>
                  <a:lnTo>
                    <a:pt x="128" y="260"/>
                  </a:lnTo>
                  <a:lnTo>
                    <a:pt x="132" y="259"/>
                  </a:lnTo>
                  <a:lnTo>
                    <a:pt x="134" y="256"/>
                  </a:lnTo>
                  <a:lnTo>
                    <a:pt x="137" y="255"/>
                  </a:lnTo>
                  <a:lnTo>
                    <a:pt x="139" y="251"/>
                  </a:lnTo>
                  <a:lnTo>
                    <a:pt x="140" y="248"/>
                  </a:lnTo>
                  <a:lnTo>
                    <a:pt x="143" y="245"/>
                  </a:lnTo>
                  <a:lnTo>
                    <a:pt x="145" y="243"/>
                  </a:lnTo>
                  <a:lnTo>
                    <a:pt x="145" y="239"/>
                  </a:lnTo>
                  <a:lnTo>
                    <a:pt x="148" y="236"/>
                  </a:lnTo>
                  <a:lnTo>
                    <a:pt x="149" y="233"/>
                  </a:lnTo>
                  <a:lnTo>
                    <a:pt x="150" y="231"/>
                  </a:lnTo>
                  <a:lnTo>
                    <a:pt x="151" y="227"/>
                  </a:lnTo>
                  <a:lnTo>
                    <a:pt x="152" y="224"/>
                  </a:lnTo>
                  <a:lnTo>
                    <a:pt x="152" y="221"/>
                  </a:lnTo>
                  <a:lnTo>
                    <a:pt x="154" y="218"/>
                  </a:lnTo>
                  <a:lnTo>
                    <a:pt x="155" y="214"/>
                  </a:lnTo>
                  <a:lnTo>
                    <a:pt x="155" y="211"/>
                  </a:lnTo>
                  <a:lnTo>
                    <a:pt x="155" y="207"/>
                  </a:lnTo>
                  <a:lnTo>
                    <a:pt x="155" y="203"/>
                  </a:lnTo>
                  <a:lnTo>
                    <a:pt x="155" y="200"/>
                  </a:lnTo>
                  <a:lnTo>
                    <a:pt x="155" y="197"/>
                  </a:lnTo>
                  <a:lnTo>
                    <a:pt x="155" y="194"/>
                  </a:lnTo>
                  <a:lnTo>
                    <a:pt x="155" y="191"/>
                  </a:lnTo>
                  <a:lnTo>
                    <a:pt x="155" y="187"/>
                  </a:lnTo>
                  <a:lnTo>
                    <a:pt x="155" y="183"/>
                  </a:lnTo>
                  <a:lnTo>
                    <a:pt x="154" y="179"/>
                  </a:lnTo>
                  <a:lnTo>
                    <a:pt x="154" y="175"/>
                  </a:lnTo>
                  <a:lnTo>
                    <a:pt x="154" y="171"/>
                  </a:lnTo>
                  <a:lnTo>
                    <a:pt x="154" y="168"/>
                  </a:lnTo>
                  <a:lnTo>
                    <a:pt x="152" y="163"/>
                  </a:lnTo>
                  <a:lnTo>
                    <a:pt x="152" y="159"/>
                  </a:lnTo>
                  <a:lnTo>
                    <a:pt x="152" y="156"/>
                  </a:lnTo>
                  <a:lnTo>
                    <a:pt x="152" y="153"/>
                  </a:lnTo>
                  <a:lnTo>
                    <a:pt x="152" y="150"/>
                  </a:lnTo>
                  <a:lnTo>
                    <a:pt x="152" y="147"/>
                  </a:lnTo>
                  <a:lnTo>
                    <a:pt x="151" y="141"/>
                  </a:lnTo>
                  <a:lnTo>
                    <a:pt x="151" y="136"/>
                  </a:lnTo>
                  <a:lnTo>
                    <a:pt x="151" y="130"/>
                  </a:lnTo>
                  <a:lnTo>
                    <a:pt x="151" y="124"/>
                  </a:lnTo>
                  <a:lnTo>
                    <a:pt x="150" y="118"/>
                  </a:lnTo>
                  <a:lnTo>
                    <a:pt x="150" y="114"/>
                  </a:lnTo>
                  <a:lnTo>
                    <a:pt x="150" y="108"/>
                  </a:lnTo>
                  <a:lnTo>
                    <a:pt x="149" y="103"/>
                  </a:lnTo>
                  <a:lnTo>
                    <a:pt x="149" y="98"/>
                  </a:lnTo>
                  <a:lnTo>
                    <a:pt x="148" y="93"/>
                  </a:lnTo>
                  <a:lnTo>
                    <a:pt x="146" y="88"/>
                  </a:lnTo>
                  <a:lnTo>
                    <a:pt x="145" y="84"/>
                  </a:lnTo>
                  <a:lnTo>
                    <a:pt x="144" y="79"/>
                  </a:lnTo>
                  <a:lnTo>
                    <a:pt x="142" y="74"/>
                  </a:lnTo>
                  <a:lnTo>
                    <a:pt x="139" y="70"/>
                  </a:lnTo>
                  <a:lnTo>
                    <a:pt x="137" y="67"/>
                  </a:lnTo>
                  <a:lnTo>
                    <a:pt x="132" y="62"/>
                  </a:lnTo>
                  <a:lnTo>
                    <a:pt x="127" y="60"/>
                  </a:lnTo>
                  <a:lnTo>
                    <a:pt x="124" y="57"/>
                  </a:lnTo>
                  <a:lnTo>
                    <a:pt x="121" y="56"/>
                  </a:lnTo>
                  <a:lnTo>
                    <a:pt x="118" y="54"/>
                  </a:lnTo>
                  <a:lnTo>
                    <a:pt x="114" y="53"/>
                  </a:lnTo>
                  <a:lnTo>
                    <a:pt x="110" y="50"/>
                  </a:lnTo>
                  <a:lnTo>
                    <a:pt x="107" y="49"/>
                  </a:lnTo>
                  <a:lnTo>
                    <a:pt x="103" y="47"/>
                  </a:lnTo>
                  <a:lnTo>
                    <a:pt x="100" y="45"/>
                  </a:lnTo>
                  <a:lnTo>
                    <a:pt x="95" y="42"/>
                  </a:lnTo>
                  <a:lnTo>
                    <a:pt x="91" y="39"/>
                  </a:lnTo>
                  <a:lnTo>
                    <a:pt x="87" y="37"/>
                  </a:lnTo>
                  <a:lnTo>
                    <a:pt x="83" y="35"/>
                  </a:lnTo>
                  <a:lnTo>
                    <a:pt x="79" y="32"/>
                  </a:lnTo>
                  <a:lnTo>
                    <a:pt x="76" y="30"/>
                  </a:lnTo>
                  <a:lnTo>
                    <a:pt x="71" y="27"/>
                  </a:lnTo>
                  <a:lnTo>
                    <a:pt x="69" y="26"/>
                  </a:lnTo>
                  <a:lnTo>
                    <a:pt x="64" y="25"/>
                  </a:lnTo>
                  <a:lnTo>
                    <a:pt x="60" y="23"/>
                  </a:lnTo>
                  <a:lnTo>
                    <a:pt x="57" y="21"/>
                  </a:lnTo>
                  <a:lnTo>
                    <a:pt x="53" y="20"/>
                  </a:lnTo>
                  <a:lnTo>
                    <a:pt x="48" y="18"/>
                  </a:lnTo>
                  <a:lnTo>
                    <a:pt x="45" y="17"/>
                  </a:lnTo>
                  <a:lnTo>
                    <a:pt x="40" y="15"/>
                  </a:lnTo>
                  <a:lnTo>
                    <a:pt x="37" y="13"/>
                  </a:lnTo>
                  <a:lnTo>
                    <a:pt x="33" y="11"/>
                  </a:lnTo>
                  <a:lnTo>
                    <a:pt x="29" y="9"/>
                  </a:lnTo>
                  <a:lnTo>
                    <a:pt x="24" y="7"/>
                  </a:lnTo>
                  <a:lnTo>
                    <a:pt x="22" y="6"/>
                  </a:lnTo>
                  <a:lnTo>
                    <a:pt x="20" y="2"/>
                  </a:lnTo>
                  <a:lnTo>
                    <a:pt x="23" y="0"/>
                  </a:lnTo>
                  <a:lnTo>
                    <a:pt x="26" y="0"/>
                  </a:lnTo>
                  <a:lnTo>
                    <a:pt x="28" y="1"/>
                  </a:lnTo>
                  <a:lnTo>
                    <a:pt x="32" y="3"/>
                  </a:lnTo>
                  <a:lnTo>
                    <a:pt x="35" y="5"/>
                  </a:lnTo>
                  <a:lnTo>
                    <a:pt x="39" y="7"/>
                  </a:lnTo>
                  <a:lnTo>
                    <a:pt x="42" y="9"/>
                  </a:lnTo>
                  <a:lnTo>
                    <a:pt x="45" y="11"/>
                  </a:lnTo>
                  <a:lnTo>
                    <a:pt x="48" y="12"/>
                  </a:lnTo>
                  <a:lnTo>
                    <a:pt x="54" y="14"/>
                  </a:lnTo>
                  <a:lnTo>
                    <a:pt x="60" y="15"/>
                  </a:lnTo>
                  <a:lnTo>
                    <a:pt x="65" y="18"/>
                  </a:lnTo>
                  <a:lnTo>
                    <a:pt x="71" y="20"/>
                  </a:lnTo>
                  <a:lnTo>
                    <a:pt x="76" y="23"/>
                  </a:lnTo>
                  <a:lnTo>
                    <a:pt x="81" y="25"/>
                  </a:lnTo>
                  <a:lnTo>
                    <a:pt x="87" y="29"/>
                  </a:lnTo>
                  <a:lnTo>
                    <a:pt x="91" y="32"/>
                  </a:lnTo>
                  <a:lnTo>
                    <a:pt x="96" y="35"/>
                  </a:lnTo>
                  <a:lnTo>
                    <a:pt x="102" y="37"/>
                  </a:lnTo>
                  <a:lnTo>
                    <a:pt x="107" y="41"/>
                  </a:lnTo>
                  <a:lnTo>
                    <a:pt x="113" y="43"/>
                  </a:lnTo>
                  <a:lnTo>
                    <a:pt x="118" y="47"/>
                  </a:lnTo>
                  <a:lnTo>
                    <a:pt x="124" y="49"/>
                  </a:lnTo>
                  <a:lnTo>
                    <a:pt x="128" y="51"/>
                  </a:lnTo>
                  <a:lnTo>
                    <a:pt x="134" y="55"/>
                  </a:lnTo>
                  <a:lnTo>
                    <a:pt x="138" y="57"/>
                  </a:lnTo>
                  <a:lnTo>
                    <a:pt x="140" y="60"/>
                  </a:lnTo>
                  <a:lnTo>
                    <a:pt x="143" y="62"/>
                  </a:lnTo>
                  <a:lnTo>
                    <a:pt x="145" y="67"/>
                  </a:lnTo>
                  <a:lnTo>
                    <a:pt x="146" y="69"/>
                  </a:lnTo>
                  <a:lnTo>
                    <a:pt x="149" y="74"/>
                  </a:lnTo>
                  <a:lnTo>
                    <a:pt x="150" y="79"/>
                  </a:lnTo>
                  <a:lnTo>
                    <a:pt x="152" y="84"/>
                  </a:lnTo>
                  <a:lnTo>
                    <a:pt x="154" y="88"/>
                  </a:lnTo>
                  <a:lnTo>
                    <a:pt x="155" y="93"/>
                  </a:lnTo>
                  <a:lnTo>
                    <a:pt x="155" y="98"/>
                  </a:lnTo>
                  <a:lnTo>
                    <a:pt x="156" y="103"/>
                  </a:lnTo>
                  <a:lnTo>
                    <a:pt x="157" y="108"/>
                  </a:lnTo>
                  <a:lnTo>
                    <a:pt x="157" y="111"/>
                  </a:lnTo>
                  <a:lnTo>
                    <a:pt x="158" y="116"/>
                  </a:lnTo>
                  <a:lnTo>
                    <a:pt x="158"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52" name="Freeform 1516"/>
            <p:cNvSpPr>
              <a:spLocks/>
            </p:cNvSpPr>
            <p:nvPr/>
          </p:nvSpPr>
          <p:spPr bwMode="auto">
            <a:xfrm>
              <a:off x="3652" y="2075"/>
              <a:ext cx="27" cy="8"/>
            </a:xfrm>
            <a:custGeom>
              <a:avLst/>
              <a:gdLst>
                <a:gd name="T0" fmla="*/ 0 w 105"/>
                <a:gd name="T1" fmla="*/ 0 h 35"/>
                <a:gd name="T2" fmla="*/ 0 w 105"/>
                <a:gd name="T3" fmla="*/ 0 h 35"/>
                <a:gd name="T4" fmla="*/ 0 w 105"/>
                <a:gd name="T5" fmla="*/ 0 h 35"/>
                <a:gd name="T6" fmla="*/ 0 w 105"/>
                <a:gd name="T7" fmla="*/ 0 h 35"/>
                <a:gd name="T8" fmla="*/ 0 w 105"/>
                <a:gd name="T9" fmla="*/ 0 h 35"/>
                <a:gd name="T10" fmla="*/ 0 w 105"/>
                <a:gd name="T11" fmla="*/ 0 h 35"/>
                <a:gd name="T12" fmla="*/ 0 w 105"/>
                <a:gd name="T13" fmla="*/ 0 h 35"/>
                <a:gd name="T14" fmla="*/ 0 w 105"/>
                <a:gd name="T15" fmla="*/ 0 h 35"/>
                <a:gd name="T16" fmla="*/ 0 w 105"/>
                <a:gd name="T17" fmla="*/ 0 h 35"/>
                <a:gd name="T18" fmla="*/ 0 w 105"/>
                <a:gd name="T19" fmla="*/ 0 h 35"/>
                <a:gd name="T20" fmla="*/ 0 w 105"/>
                <a:gd name="T21" fmla="*/ 0 h 35"/>
                <a:gd name="T22" fmla="*/ 0 w 105"/>
                <a:gd name="T23" fmla="*/ 0 h 35"/>
                <a:gd name="T24" fmla="*/ 0 w 105"/>
                <a:gd name="T25" fmla="*/ 0 h 35"/>
                <a:gd name="T26" fmla="*/ 0 w 105"/>
                <a:gd name="T27" fmla="*/ 0 h 35"/>
                <a:gd name="T28" fmla="*/ 0 w 105"/>
                <a:gd name="T29" fmla="*/ 0 h 35"/>
                <a:gd name="T30" fmla="*/ 0 w 105"/>
                <a:gd name="T31" fmla="*/ 0 h 35"/>
                <a:gd name="T32" fmla="*/ 0 w 105"/>
                <a:gd name="T33" fmla="*/ 0 h 35"/>
                <a:gd name="T34" fmla="*/ 0 w 105"/>
                <a:gd name="T35" fmla="*/ 0 h 35"/>
                <a:gd name="T36" fmla="*/ 0 w 105"/>
                <a:gd name="T37" fmla="*/ 0 h 35"/>
                <a:gd name="T38" fmla="*/ 0 w 105"/>
                <a:gd name="T39" fmla="*/ 0 h 35"/>
                <a:gd name="T40" fmla="*/ 0 w 105"/>
                <a:gd name="T41" fmla="*/ 0 h 35"/>
                <a:gd name="T42" fmla="*/ 0 w 105"/>
                <a:gd name="T43" fmla="*/ 0 h 35"/>
                <a:gd name="T44" fmla="*/ 0 w 105"/>
                <a:gd name="T45" fmla="*/ 0 h 35"/>
                <a:gd name="T46" fmla="*/ 0 w 105"/>
                <a:gd name="T47" fmla="*/ 0 h 35"/>
                <a:gd name="T48" fmla="*/ 0 w 105"/>
                <a:gd name="T49" fmla="*/ 0 h 35"/>
                <a:gd name="T50" fmla="*/ 0 w 105"/>
                <a:gd name="T51" fmla="*/ 0 h 35"/>
                <a:gd name="T52" fmla="*/ 0 w 105"/>
                <a:gd name="T53" fmla="*/ 0 h 35"/>
                <a:gd name="T54" fmla="*/ 0 w 105"/>
                <a:gd name="T55" fmla="*/ 0 h 35"/>
                <a:gd name="T56" fmla="*/ 0 w 105"/>
                <a:gd name="T57" fmla="*/ 0 h 35"/>
                <a:gd name="T58" fmla="*/ 0 w 105"/>
                <a:gd name="T59" fmla="*/ 0 h 35"/>
                <a:gd name="T60" fmla="*/ 0 w 105"/>
                <a:gd name="T61" fmla="*/ 0 h 35"/>
                <a:gd name="T62" fmla="*/ 0 w 105"/>
                <a:gd name="T63" fmla="*/ 0 h 35"/>
                <a:gd name="T64" fmla="*/ 0 w 105"/>
                <a:gd name="T65" fmla="*/ 0 h 35"/>
                <a:gd name="T66" fmla="*/ 0 w 105"/>
                <a:gd name="T67" fmla="*/ 0 h 35"/>
                <a:gd name="T68" fmla="*/ 0 w 105"/>
                <a:gd name="T69" fmla="*/ 0 h 35"/>
                <a:gd name="T70" fmla="*/ 0 w 105"/>
                <a:gd name="T71" fmla="*/ 0 h 35"/>
                <a:gd name="T72" fmla="*/ 0 w 105"/>
                <a:gd name="T73" fmla="*/ 0 h 35"/>
                <a:gd name="T74" fmla="*/ 0 w 105"/>
                <a:gd name="T75" fmla="*/ 0 h 35"/>
                <a:gd name="T76" fmla="*/ 0 w 105"/>
                <a:gd name="T77" fmla="*/ 0 h 35"/>
                <a:gd name="T78" fmla="*/ 0 w 105"/>
                <a:gd name="T79" fmla="*/ 0 h 35"/>
                <a:gd name="T80" fmla="*/ 0 w 105"/>
                <a:gd name="T81" fmla="*/ 0 h 35"/>
                <a:gd name="T82" fmla="*/ 0 w 105"/>
                <a:gd name="T83" fmla="*/ 0 h 35"/>
                <a:gd name="T84" fmla="*/ 0 w 105"/>
                <a:gd name="T85" fmla="*/ 0 h 35"/>
                <a:gd name="T86" fmla="*/ 0 w 105"/>
                <a:gd name="T87" fmla="*/ 0 h 35"/>
                <a:gd name="T88" fmla="*/ 0 w 105"/>
                <a:gd name="T89" fmla="*/ 0 h 35"/>
                <a:gd name="T90" fmla="*/ 0 w 105"/>
                <a:gd name="T91" fmla="*/ 0 h 35"/>
                <a:gd name="T92" fmla="*/ 0 w 105"/>
                <a:gd name="T93" fmla="*/ 0 h 35"/>
                <a:gd name="T94" fmla="*/ 0 w 105"/>
                <a:gd name="T95" fmla="*/ 0 h 35"/>
                <a:gd name="T96" fmla="*/ 0 w 105"/>
                <a:gd name="T97" fmla="*/ 0 h 35"/>
                <a:gd name="T98" fmla="*/ 0 w 105"/>
                <a:gd name="T99" fmla="*/ 0 h 35"/>
                <a:gd name="T100" fmla="*/ 0 w 105"/>
                <a:gd name="T101" fmla="*/ 0 h 35"/>
                <a:gd name="T102" fmla="*/ 0 w 105"/>
                <a:gd name="T103" fmla="*/ 0 h 35"/>
                <a:gd name="T104" fmla="*/ 0 w 105"/>
                <a:gd name="T105" fmla="*/ 0 h 35"/>
                <a:gd name="T106" fmla="*/ 0 w 105"/>
                <a:gd name="T107" fmla="*/ 0 h 35"/>
                <a:gd name="T108" fmla="*/ 0 w 105"/>
                <a:gd name="T109" fmla="*/ 0 h 35"/>
                <a:gd name="T110" fmla="*/ 0 w 105"/>
                <a:gd name="T111" fmla="*/ 0 h 35"/>
                <a:gd name="T112" fmla="*/ 0 w 105"/>
                <a:gd name="T113" fmla="*/ 0 h 35"/>
                <a:gd name="T114" fmla="*/ 0 w 105"/>
                <a:gd name="T115" fmla="*/ 0 h 35"/>
                <a:gd name="T116" fmla="*/ 0 w 105"/>
                <a:gd name="T117" fmla="*/ 0 h 35"/>
                <a:gd name="T118" fmla="*/ 0 w 105"/>
                <a:gd name="T119" fmla="*/ 0 h 35"/>
                <a:gd name="T120" fmla="*/ 0 w 105"/>
                <a:gd name="T121" fmla="*/ 0 h 35"/>
                <a:gd name="T122" fmla="*/ 0 w 105"/>
                <a:gd name="T123" fmla="*/ 0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 h="35">
                  <a:moveTo>
                    <a:pt x="0" y="2"/>
                  </a:moveTo>
                  <a:lnTo>
                    <a:pt x="6" y="0"/>
                  </a:lnTo>
                  <a:lnTo>
                    <a:pt x="8" y="2"/>
                  </a:lnTo>
                  <a:lnTo>
                    <a:pt x="13" y="4"/>
                  </a:lnTo>
                  <a:lnTo>
                    <a:pt x="18" y="6"/>
                  </a:lnTo>
                  <a:lnTo>
                    <a:pt x="23" y="9"/>
                  </a:lnTo>
                  <a:lnTo>
                    <a:pt x="27" y="11"/>
                  </a:lnTo>
                  <a:lnTo>
                    <a:pt x="33" y="14"/>
                  </a:lnTo>
                  <a:lnTo>
                    <a:pt x="38" y="16"/>
                  </a:lnTo>
                  <a:lnTo>
                    <a:pt x="43" y="17"/>
                  </a:lnTo>
                  <a:lnTo>
                    <a:pt x="45" y="17"/>
                  </a:lnTo>
                  <a:lnTo>
                    <a:pt x="49" y="18"/>
                  </a:lnTo>
                  <a:lnTo>
                    <a:pt x="51" y="18"/>
                  </a:lnTo>
                  <a:lnTo>
                    <a:pt x="55" y="20"/>
                  </a:lnTo>
                  <a:lnTo>
                    <a:pt x="61" y="22"/>
                  </a:lnTo>
                  <a:lnTo>
                    <a:pt x="67" y="23"/>
                  </a:lnTo>
                  <a:lnTo>
                    <a:pt x="72" y="24"/>
                  </a:lnTo>
                  <a:lnTo>
                    <a:pt x="78" y="27"/>
                  </a:lnTo>
                  <a:lnTo>
                    <a:pt x="80" y="27"/>
                  </a:lnTo>
                  <a:lnTo>
                    <a:pt x="84" y="28"/>
                  </a:lnTo>
                  <a:lnTo>
                    <a:pt x="87" y="29"/>
                  </a:lnTo>
                  <a:lnTo>
                    <a:pt x="90" y="30"/>
                  </a:lnTo>
                  <a:lnTo>
                    <a:pt x="93" y="29"/>
                  </a:lnTo>
                  <a:lnTo>
                    <a:pt x="96" y="28"/>
                  </a:lnTo>
                  <a:lnTo>
                    <a:pt x="97" y="26"/>
                  </a:lnTo>
                  <a:lnTo>
                    <a:pt x="98" y="23"/>
                  </a:lnTo>
                  <a:lnTo>
                    <a:pt x="98" y="20"/>
                  </a:lnTo>
                  <a:lnTo>
                    <a:pt x="98" y="17"/>
                  </a:lnTo>
                  <a:lnTo>
                    <a:pt x="99" y="14"/>
                  </a:lnTo>
                  <a:lnTo>
                    <a:pt x="99" y="12"/>
                  </a:lnTo>
                  <a:lnTo>
                    <a:pt x="105" y="11"/>
                  </a:lnTo>
                  <a:lnTo>
                    <a:pt x="104" y="15"/>
                  </a:lnTo>
                  <a:lnTo>
                    <a:pt x="104" y="18"/>
                  </a:lnTo>
                  <a:lnTo>
                    <a:pt x="104" y="23"/>
                  </a:lnTo>
                  <a:lnTo>
                    <a:pt x="104" y="26"/>
                  </a:lnTo>
                  <a:lnTo>
                    <a:pt x="102" y="29"/>
                  </a:lnTo>
                  <a:lnTo>
                    <a:pt x="99" y="33"/>
                  </a:lnTo>
                  <a:lnTo>
                    <a:pt x="96" y="34"/>
                  </a:lnTo>
                  <a:lnTo>
                    <a:pt x="93" y="35"/>
                  </a:lnTo>
                  <a:lnTo>
                    <a:pt x="88" y="35"/>
                  </a:lnTo>
                  <a:lnTo>
                    <a:pt x="85" y="34"/>
                  </a:lnTo>
                  <a:lnTo>
                    <a:pt x="80" y="33"/>
                  </a:lnTo>
                  <a:lnTo>
                    <a:pt x="75" y="32"/>
                  </a:lnTo>
                  <a:lnTo>
                    <a:pt x="70" y="29"/>
                  </a:lnTo>
                  <a:lnTo>
                    <a:pt x="66" y="28"/>
                  </a:lnTo>
                  <a:lnTo>
                    <a:pt x="61" y="27"/>
                  </a:lnTo>
                  <a:lnTo>
                    <a:pt x="56" y="26"/>
                  </a:lnTo>
                  <a:lnTo>
                    <a:pt x="51" y="24"/>
                  </a:lnTo>
                  <a:lnTo>
                    <a:pt x="48" y="23"/>
                  </a:lnTo>
                  <a:lnTo>
                    <a:pt x="43" y="22"/>
                  </a:lnTo>
                  <a:lnTo>
                    <a:pt x="38" y="21"/>
                  </a:lnTo>
                  <a:lnTo>
                    <a:pt x="33" y="18"/>
                  </a:lnTo>
                  <a:lnTo>
                    <a:pt x="29" y="17"/>
                  </a:lnTo>
                  <a:lnTo>
                    <a:pt x="24" y="16"/>
                  </a:lnTo>
                  <a:lnTo>
                    <a:pt x="20" y="14"/>
                  </a:lnTo>
                  <a:lnTo>
                    <a:pt x="15" y="12"/>
                  </a:lnTo>
                  <a:lnTo>
                    <a:pt x="12" y="10"/>
                  </a:lnTo>
                  <a:lnTo>
                    <a:pt x="8" y="9"/>
                  </a:lnTo>
                  <a:lnTo>
                    <a:pt x="5" y="8"/>
                  </a:lnTo>
                  <a:lnTo>
                    <a:pt x="1"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53" name="Freeform 1517"/>
            <p:cNvSpPr>
              <a:spLocks/>
            </p:cNvSpPr>
            <p:nvPr/>
          </p:nvSpPr>
          <p:spPr bwMode="auto">
            <a:xfrm>
              <a:off x="3652" y="2065"/>
              <a:ext cx="29" cy="13"/>
            </a:xfrm>
            <a:custGeom>
              <a:avLst/>
              <a:gdLst>
                <a:gd name="T0" fmla="*/ 0 w 116"/>
                <a:gd name="T1" fmla="*/ 0 h 54"/>
                <a:gd name="T2" fmla="*/ 0 w 116"/>
                <a:gd name="T3" fmla="*/ 0 h 54"/>
                <a:gd name="T4" fmla="*/ 0 w 116"/>
                <a:gd name="T5" fmla="*/ 0 h 54"/>
                <a:gd name="T6" fmla="*/ 0 w 116"/>
                <a:gd name="T7" fmla="*/ 0 h 54"/>
                <a:gd name="T8" fmla="*/ 0 w 116"/>
                <a:gd name="T9" fmla="*/ 0 h 54"/>
                <a:gd name="T10" fmla="*/ 0 w 116"/>
                <a:gd name="T11" fmla="*/ 0 h 54"/>
                <a:gd name="T12" fmla="*/ 0 w 116"/>
                <a:gd name="T13" fmla="*/ 0 h 54"/>
                <a:gd name="T14" fmla="*/ 0 w 116"/>
                <a:gd name="T15" fmla="*/ 0 h 54"/>
                <a:gd name="T16" fmla="*/ 0 w 116"/>
                <a:gd name="T17" fmla="*/ 0 h 54"/>
                <a:gd name="T18" fmla="*/ 0 w 116"/>
                <a:gd name="T19" fmla="*/ 0 h 54"/>
                <a:gd name="T20" fmla="*/ 0 w 116"/>
                <a:gd name="T21" fmla="*/ 0 h 54"/>
                <a:gd name="T22" fmla="*/ 0 w 116"/>
                <a:gd name="T23" fmla="*/ 0 h 54"/>
                <a:gd name="T24" fmla="*/ 0 w 116"/>
                <a:gd name="T25" fmla="*/ 0 h 54"/>
                <a:gd name="T26" fmla="*/ 0 w 116"/>
                <a:gd name="T27" fmla="*/ 0 h 54"/>
                <a:gd name="T28" fmla="*/ 0 w 116"/>
                <a:gd name="T29" fmla="*/ 0 h 54"/>
                <a:gd name="T30" fmla="*/ 0 w 116"/>
                <a:gd name="T31" fmla="*/ 0 h 54"/>
                <a:gd name="T32" fmla="*/ 0 w 116"/>
                <a:gd name="T33" fmla="*/ 0 h 54"/>
                <a:gd name="T34" fmla="*/ 0 w 116"/>
                <a:gd name="T35" fmla="*/ 0 h 54"/>
                <a:gd name="T36" fmla="*/ 0 w 116"/>
                <a:gd name="T37" fmla="*/ 0 h 54"/>
                <a:gd name="T38" fmla="*/ 0 w 116"/>
                <a:gd name="T39" fmla="*/ 0 h 54"/>
                <a:gd name="T40" fmla="*/ 0 w 116"/>
                <a:gd name="T41" fmla="*/ 0 h 54"/>
                <a:gd name="T42" fmla="*/ 0 w 116"/>
                <a:gd name="T43" fmla="*/ 0 h 54"/>
                <a:gd name="T44" fmla="*/ 0 w 116"/>
                <a:gd name="T45" fmla="*/ 0 h 54"/>
                <a:gd name="T46" fmla="*/ 0 w 116"/>
                <a:gd name="T47" fmla="*/ 0 h 54"/>
                <a:gd name="T48" fmla="*/ 0 w 116"/>
                <a:gd name="T49" fmla="*/ 0 h 54"/>
                <a:gd name="T50" fmla="*/ 0 w 116"/>
                <a:gd name="T51" fmla="*/ 0 h 54"/>
                <a:gd name="T52" fmla="*/ 0 w 116"/>
                <a:gd name="T53" fmla="*/ 0 h 54"/>
                <a:gd name="T54" fmla="*/ 0 w 116"/>
                <a:gd name="T55" fmla="*/ 0 h 54"/>
                <a:gd name="T56" fmla="*/ 0 w 116"/>
                <a:gd name="T57" fmla="*/ 0 h 54"/>
                <a:gd name="T58" fmla="*/ 0 w 116"/>
                <a:gd name="T59" fmla="*/ 0 h 54"/>
                <a:gd name="T60" fmla="*/ 0 w 116"/>
                <a:gd name="T61" fmla="*/ 0 h 54"/>
                <a:gd name="T62" fmla="*/ 0 w 116"/>
                <a:gd name="T63" fmla="*/ 0 h 54"/>
                <a:gd name="T64" fmla="*/ 0 w 116"/>
                <a:gd name="T65" fmla="*/ 0 h 54"/>
                <a:gd name="T66" fmla="*/ 0 w 116"/>
                <a:gd name="T67" fmla="*/ 0 h 54"/>
                <a:gd name="T68" fmla="*/ 0 w 116"/>
                <a:gd name="T69" fmla="*/ 0 h 54"/>
                <a:gd name="T70" fmla="*/ 0 w 116"/>
                <a:gd name="T71" fmla="*/ 0 h 54"/>
                <a:gd name="T72" fmla="*/ 0 w 116"/>
                <a:gd name="T73" fmla="*/ 0 h 54"/>
                <a:gd name="T74" fmla="*/ 0 w 116"/>
                <a:gd name="T75" fmla="*/ 0 h 54"/>
                <a:gd name="T76" fmla="*/ 0 w 116"/>
                <a:gd name="T77" fmla="*/ 0 h 54"/>
                <a:gd name="T78" fmla="*/ 0 w 116"/>
                <a:gd name="T79" fmla="*/ 0 h 54"/>
                <a:gd name="T80" fmla="*/ 0 w 116"/>
                <a:gd name="T81" fmla="*/ 0 h 54"/>
                <a:gd name="T82" fmla="*/ 0 w 116"/>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 h="54">
                  <a:moveTo>
                    <a:pt x="0" y="41"/>
                  </a:moveTo>
                  <a:lnTo>
                    <a:pt x="1" y="36"/>
                  </a:lnTo>
                  <a:lnTo>
                    <a:pt x="3" y="31"/>
                  </a:lnTo>
                  <a:lnTo>
                    <a:pt x="6" y="26"/>
                  </a:lnTo>
                  <a:lnTo>
                    <a:pt x="8" y="24"/>
                  </a:lnTo>
                  <a:lnTo>
                    <a:pt x="12" y="20"/>
                  </a:lnTo>
                  <a:lnTo>
                    <a:pt x="15" y="17"/>
                  </a:lnTo>
                  <a:lnTo>
                    <a:pt x="19" y="14"/>
                  </a:lnTo>
                  <a:lnTo>
                    <a:pt x="24" y="12"/>
                  </a:lnTo>
                  <a:lnTo>
                    <a:pt x="29" y="10"/>
                  </a:lnTo>
                  <a:lnTo>
                    <a:pt x="32" y="8"/>
                  </a:lnTo>
                  <a:lnTo>
                    <a:pt x="37" y="6"/>
                  </a:lnTo>
                  <a:lnTo>
                    <a:pt x="42" y="5"/>
                  </a:lnTo>
                  <a:lnTo>
                    <a:pt x="47" y="4"/>
                  </a:lnTo>
                  <a:lnTo>
                    <a:pt x="51" y="4"/>
                  </a:lnTo>
                  <a:lnTo>
                    <a:pt x="56" y="4"/>
                  </a:lnTo>
                  <a:lnTo>
                    <a:pt x="61" y="4"/>
                  </a:lnTo>
                  <a:lnTo>
                    <a:pt x="64" y="2"/>
                  </a:lnTo>
                  <a:lnTo>
                    <a:pt x="68" y="2"/>
                  </a:lnTo>
                  <a:lnTo>
                    <a:pt x="73" y="1"/>
                  </a:lnTo>
                  <a:lnTo>
                    <a:pt x="79" y="1"/>
                  </a:lnTo>
                  <a:lnTo>
                    <a:pt x="84" y="1"/>
                  </a:lnTo>
                  <a:lnTo>
                    <a:pt x="88" y="0"/>
                  </a:lnTo>
                  <a:lnTo>
                    <a:pt x="93" y="0"/>
                  </a:lnTo>
                  <a:lnTo>
                    <a:pt x="99" y="1"/>
                  </a:lnTo>
                  <a:lnTo>
                    <a:pt x="103" y="1"/>
                  </a:lnTo>
                  <a:lnTo>
                    <a:pt x="108" y="4"/>
                  </a:lnTo>
                  <a:lnTo>
                    <a:pt x="111" y="5"/>
                  </a:lnTo>
                  <a:lnTo>
                    <a:pt x="114" y="7"/>
                  </a:lnTo>
                  <a:lnTo>
                    <a:pt x="115" y="10"/>
                  </a:lnTo>
                  <a:lnTo>
                    <a:pt x="116" y="14"/>
                  </a:lnTo>
                  <a:lnTo>
                    <a:pt x="116" y="19"/>
                  </a:lnTo>
                  <a:lnTo>
                    <a:pt x="115" y="24"/>
                  </a:lnTo>
                  <a:lnTo>
                    <a:pt x="114" y="26"/>
                  </a:lnTo>
                  <a:lnTo>
                    <a:pt x="111" y="31"/>
                  </a:lnTo>
                  <a:lnTo>
                    <a:pt x="110" y="35"/>
                  </a:lnTo>
                  <a:lnTo>
                    <a:pt x="109" y="39"/>
                  </a:lnTo>
                  <a:lnTo>
                    <a:pt x="108" y="43"/>
                  </a:lnTo>
                  <a:lnTo>
                    <a:pt x="106" y="48"/>
                  </a:lnTo>
                  <a:lnTo>
                    <a:pt x="105" y="51"/>
                  </a:lnTo>
                  <a:lnTo>
                    <a:pt x="105" y="54"/>
                  </a:lnTo>
                  <a:lnTo>
                    <a:pt x="99" y="54"/>
                  </a:lnTo>
                  <a:lnTo>
                    <a:pt x="99" y="51"/>
                  </a:lnTo>
                  <a:lnTo>
                    <a:pt x="100" y="48"/>
                  </a:lnTo>
                  <a:lnTo>
                    <a:pt x="100" y="44"/>
                  </a:lnTo>
                  <a:lnTo>
                    <a:pt x="103" y="42"/>
                  </a:lnTo>
                  <a:lnTo>
                    <a:pt x="103" y="38"/>
                  </a:lnTo>
                  <a:lnTo>
                    <a:pt x="104" y="35"/>
                  </a:lnTo>
                  <a:lnTo>
                    <a:pt x="105" y="31"/>
                  </a:lnTo>
                  <a:lnTo>
                    <a:pt x="106" y="29"/>
                  </a:lnTo>
                  <a:lnTo>
                    <a:pt x="108" y="25"/>
                  </a:lnTo>
                  <a:lnTo>
                    <a:pt x="109" y="21"/>
                  </a:lnTo>
                  <a:lnTo>
                    <a:pt x="109" y="19"/>
                  </a:lnTo>
                  <a:lnTo>
                    <a:pt x="110" y="17"/>
                  </a:lnTo>
                  <a:lnTo>
                    <a:pt x="110" y="13"/>
                  </a:lnTo>
                  <a:lnTo>
                    <a:pt x="109" y="11"/>
                  </a:lnTo>
                  <a:lnTo>
                    <a:pt x="105" y="10"/>
                  </a:lnTo>
                  <a:lnTo>
                    <a:pt x="102" y="8"/>
                  </a:lnTo>
                  <a:lnTo>
                    <a:pt x="97" y="7"/>
                  </a:lnTo>
                  <a:lnTo>
                    <a:pt x="92" y="7"/>
                  </a:lnTo>
                  <a:lnTo>
                    <a:pt x="87" y="6"/>
                  </a:lnTo>
                  <a:lnTo>
                    <a:pt x="82" y="6"/>
                  </a:lnTo>
                  <a:lnTo>
                    <a:pt x="78" y="6"/>
                  </a:lnTo>
                  <a:lnTo>
                    <a:pt x="72" y="7"/>
                  </a:lnTo>
                  <a:lnTo>
                    <a:pt x="67" y="7"/>
                  </a:lnTo>
                  <a:lnTo>
                    <a:pt x="61" y="8"/>
                  </a:lnTo>
                  <a:lnTo>
                    <a:pt x="55" y="8"/>
                  </a:lnTo>
                  <a:lnTo>
                    <a:pt x="50" y="10"/>
                  </a:lnTo>
                  <a:lnTo>
                    <a:pt x="45" y="11"/>
                  </a:lnTo>
                  <a:lnTo>
                    <a:pt x="39" y="13"/>
                  </a:lnTo>
                  <a:lnTo>
                    <a:pt x="35" y="14"/>
                  </a:lnTo>
                  <a:lnTo>
                    <a:pt x="31" y="17"/>
                  </a:lnTo>
                  <a:lnTo>
                    <a:pt x="27" y="18"/>
                  </a:lnTo>
                  <a:lnTo>
                    <a:pt x="23" y="20"/>
                  </a:lnTo>
                  <a:lnTo>
                    <a:pt x="19" y="23"/>
                  </a:lnTo>
                  <a:lnTo>
                    <a:pt x="14" y="25"/>
                  </a:lnTo>
                  <a:lnTo>
                    <a:pt x="11" y="29"/>
                  </a:lnTo>
                  <a:lnTo>
                    <a:pt x="8" y="32"/>
                  </a:lnTo>
                  <a:lnTo>
                    <a:pt x="7" y="37"/>
                  </a:lnTo>
                  <a:lnTo>
                    <a:pt x="7" y="42"/>
                  </a:lnTo>
                  <a:lnTo>
                    <a:pt x="5" y="43"/>
                  </a:lnTo>
                  <a:lnTo>
                    <a:pt x="2" y="44"/>
                  </a:lnTo>
                  <a:lnTo>
                    <a:pt x="0" y="42"/>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54" name="Freeform 1518"/>
            <p:cNvSpPr>
              <a:spLocks/>
            </p:cNvSpPr>
            <p:nvPr/>
          </p:nvSpPr>
          <p:spPr bwMode="auto">
            <a:xfrm>
              <a:off x="3629" y="2133"/>
              <a:ext cx="24" cy="2"/>
            </a:xfrm>
            <a:custGeom>
              <a:avLst/>
              <a:gdLst>
                <a:gd name="T0" fmla="*/ 0 w 96"/>
                <a:gd name="T1" fmla="*/ 0 h 11"/>
                <a:gd name="T2" fmla="*/ 0 w 96"/>
                <a:gd name="T3" fmla="*/ 0 h 11"/>
                <a:gd name="T4" fmla="*/ 0 w 96"/>
                <a:gd name="T5" fmla="*/ 0 h 11"/>
                <a:gd name="T6" fmla="*/ 0 w 96"/>
                <a:gd name="T7" fmla="*/ 0 h 11"/>
                <a:gd name="T8" fmla="*/ 0 w 96"/>
                <a:gd name="T9" fmla="*/ 0 h 11"/>
                <a:gd name="T10" fmla="*/ 0 w 96"/>
                <a:gd name="T11" fmla="*/ 0 h 11"/>
                <a:gd name="T12" fmla="*/ 0 w 96"/>
                <a:gd name="T13" fmla="*/ 0 h 11"/>
                <a:gd name="T14" fmla="*/ 0 w 96"/>
                <a:gd name="T15" fmla="*/ 0 h 11"/>
                <a:gd name="T16" fmla="*/ 0 w 96"/>
                <a:gd name="T17" fmla="*/ 0 h 11"/>
                <a:gd name="T18" fmla="*/ 0 w 96"/>
                <a:gd name="T19" fmla="*/ 0 h 11"/>
                <a:gd name="T20" fmla="*/ 0 w 96"/>
                <a:gd name="T21" fmla="*/ 0 h 11"/>
                <a:gd name="T22" fmla="*/ 0 w 96"/>
                <a:gd name="T23" fmla="*/ 0 h 11"/>
                <a:gd name="T24" fmla="*/ 0 w 96"/>
                <a:gd name="T25" fmla="*/ 0 h 11"/>
                <a:gd name="T26" fmla="*/ 0 w 96"/>
                <a:gd name="T27" fmla="*/ 0 h 11"/>
                <a:gd name="T28" fmla="*/ 0 w 96"/>
                <a:gd name="T29" fmla="*/ 0 h 11"/>
                <a:gd name="T30" fmla="*/ 0 w 96"/>
                <a:gd name="T31" fmla="*/ 0 h 11"/>
                <a:gd name="T32" fmla="*/ 0 w 96"/>
                <a:gd name="T33" fmla="*/ 0 h 11"/>
                <a:gd name="T34" fmla="*/ 0 w 96"/>
                <a:gd name="T35" fmla="*/ 0 h 11"/>
                <a:gd name="T36" fmla="*/ 0 w 96"/>
                <a:gd name="T37" fmla="*/ 0 h 11"/>
                <a:gd name="T38" fmla="*/ 0 w 96"/>
                <a:gd name="T39" fmla="*/ 0 h 11"/>
                <a:gd name="T40" fmla="*/ 0 w 96"/>
                <a:gd name="T41" fmla="*/ 0 h 11"/>
                <a:gd name="T42" fmla="*/ 0 w 96"/>
                <a:gd name="T43" fmla="*/ 0 h 11"/>
                <a:gd name="T44" fmla="*/ 0 w 96"/>
                <a:gd name="T45" fmla="*/ 0 h 11"/>
                <a:gd name="T46" fmla="*/ 0 w 96"/>
                <a:gd name="T47" fmla="*/ 0 h 11"/>
                <a:gd name="T48" fmla="*/ 0 w 96"/>
                <a:gd name="T49" fmla="*/ 0 h 11"/>
                <a:gd name="T50" fmla="*/ 0 w 96"/>
                <a:gd name="T51" fmla="*/ 0 h 11"/>
                <a:gd name="T52" fmla="*/ 0 w 96"/>
                <a:gd name="T53" fmla="*/ 0 h 11"/>
                <a:gd name="T54" fmla="*/ 0 w 96"/>
                <a:gd name="T55" fmla="*/ 0 h 11"/>
                <a:gd name="T56" fmla="*/ 0 w 96"/>
                <a:gd name="T57" fmla="*/ 0 h 11"/>
                <a:gd name="T58" fmla="*/ 0 w 96"/>
                <a:gd name="T59" fmla="*/ 0 h 11"/>
                <a:gd name="T60" fmla="*/ 0 w 96"/>
                <a:gd name="T61" fmla="*/ 0 h 11"/>
                <a:gd name="T62" fmla="*/ 0 w 96"/>
                <a:gd name="T63" fmla="*/ 0 h 11"/>
                <a:gd name="T64" fmla="*/ 0 w 96"/>
                <a:gd name="T65" fmla="*/ 0 h 11"/>
                <a:gd name="T66" fmla="*/ 0 w 96"/>
                <a:gd name="T67" fmla="*/ 0 h 11"/>
                <a:gd name="T68" fmla="*/ 0 w 96"/>
                <a:gd name="T69" fmla="*/ 0 h 11"/>
                <a:gd name="T70" fmla="*/ 0 w 96"/>
                <a:gd name="T71" fmla="*/ 0 h 11"/>
                <a:gd name="T72" fmla="*/ 0 w 96"/>
                <a:gd name="T73" fmla="*/ 0 h 11"/>
                <a:gd name="T74" fmla="*/ 0 w 96"/>
                <a:gd name="T75" fmla="*/ 0 h 11"/>
                <a:gd name="T76" fmla="*/ 0 w 96"/>
                <a:gd name="T77" fmla="*/ 0 h 11"/>
                <a:gd name="T78" fmla="*/ 0 w 96"/>
                <a:gd name="T79" fmla="*/ 0 h 11"/>
                <a:gd name="T80" fmla="*/ 0 w 96"/>
                <a:gd name="T81" fmla="*/ 0 h 11"/>
                <a:gd name="T82" fmla="*/ 0 w 96"/>
                <a:gd name="T83" fmla="*/ 0 h 11"/>
                <a:gd name="T84" fmla="*/ 0 w 96"/>
                <a:gd name="T85" fmla="*/ 0 h 11"/>
                <a:gd name="T86" fmla="*/ 0 w 96"/>
                <a:gd name="T87" fmla="*/ 0 h 11"/>
                <a:gd name="T88" fmla="*/ 0 w 96"/>
                <a:gd name="T89" fmla="*/ 0 h 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11">
                  <a:moveTo>
                    <a:pt x="96" y="11"/>
                  </a:moveTo>
                  <a:lnTo>
                    <a:pt x="88" y="9"/>
                  </a:lnTo>
                  <a:lnTo>
                    <a:pt x="83" y="9"/>
                  </a:lnTo>
                  <a:lnTo>
                    <a:pt x="77" y="9"/>
                  </a:lnTo>
                  <a:lnTo>
                    <a:pt x="70" y="9"/>
                  </a:lnTo>
                  <a:lnTo>
                    <a:pt x="63" y="8"/>
                  </a:lnTo>
                  <a:lnTo>
                    <a:pt x="55" y="8"/>
                  </a:lnTo>
                  <a:lnTo>
                    <a:pt x="47" y="8"/>
                  </a:lnTo>
                  <a:lnTo>
                    <a:pt x="40" y="7"/>
                  </a:lnTo>
                  <a:lnTo>
                    <a:pt x="31" y="7"/>
                  </a:lnTo>
                  <a:lnTo>
                    <a:pt x="24" y="7"/>
                  </a:lnTo>
                  <a:lnTo>
                    <a:pt x="18" y="7"/>
                  </a:lnTo>
                  <a:lnTo>
                    <a:pt x="14" y="6"/>
                  </a:lnTo>
                  <a:lnTo>
                    <a:pt x="9" y="6"/>
                  </a:lnTo>
                  <a:lnTo>
                    <a:pt x="6" y="6"/>
                  </a:lnTo>
                  <a:lnTo>
                    <a:pt x="3" y="6"/>
                  </a:lnTo>
                  <a:lnTo>
                    <a:pt x="2" y="5"/>
                  </a:lnTo>
                  <a:lnTo>
                    <a:pt x="0" y="3"/>
                  </a:lnTo>
                  <a:lnTo>
                    <a:pt x="2" y="3"/>
                  </a:lnTo>
                  <a:lnTo>
                    <a:pt x="3" y="1"/>
                  </a:lnTo>
                  <a:lnTo>
                    <a:pt x="8" y="1"/>
                  </a:lnTo>
                  <a:lnTo>
                    <a:pt x="10" y="0"/>
                  </a:lnTo>
                  <a:lnTo>
                    <a:pt x="14" y="0"/>
                  </a:lnTo>
                  <a:lnTo>
                    <a:pt x="18" y="0"/>
                  </a:lnTo>
                  <a:lnTo>
                    <a:pt x="23" y="0"/>
                  </a:lnTo>
                  <a:lnTo>
                    <a:pt x="28" y="0"/>
                  </a:lnTo>
                  <a:lnTo>
                    <a:pt x="33" y="1"/>
                  </a:lnTo>
                  <a:lnTo>
                    <a:pt x="36" y="1"/>
                  </a:lnTo>
                  <a:lnTo>
                    <a:pt x="40" y="2"/>
                  </a:lnTo>
                  <a:lnTo>
                    <a:pt x="43" y="2"/>
                  </a:lnTo>
                  <a:lnTo>
                    <a:pt x="48" y="2"/>
                  </a:lnTo>
                  <a:lnTo>
                    <a:pt x="51" y="2"/>
                  </a:lnTo>
                  <a:lnTo>
                    <a:pt x="54" y="2"/>
                  </a:lnTo>
                  <a:lnTo>
                    <a:pt x="58" y="2"/>
                  </a:lnTo>
                  <a:lnTo>
                    <a:pt x="61" y="2"/>
                  </a:lnTo>
                  <a:lnTo>
                    <a:pt x="64" y="2"/>
                  </a:lnTo>
                  <a:lnTo>
                    <a:pt x="67" y="2"/>
                  </a:lnTo>
                  <a:lnTo>
                    <a:pt x="71" y="2"/>
                  </a:lnTo>
                  <a:lnTo>
                    <a:pt x="73" y="2"/>
                  </a:lnTo>
                  <a:lnTo>
                    <a:pt x="78" y="2"/>
                  </a:lnTo>
                  <a:lnTo>
                    <a:pt x="82" y="3"/>
                  </a:lnTo>
                  <a:lnTo>
                    <a:pt x="85" y="3"/>
                  </a:lnTo>
                  <a:lnTo>
                    <a:pt x="90" y="7"/>
                  </a:lnTo>
                  <a:lnTo>
                    <a:pt x="9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55" name="Freeform 1519"/>
            <p:cNvSpPr>
              <a:spLocks/>
            </p:cNvSpPr>
            <p:nvPr/>
          </p:nvSpPr>
          <p:spPr bwMode="auto">
            <a:xfrm>
              <a:off x="3626" y="2130"/>
              <a:ext cx="9" cy="1"/>
            </a:xfrm>
            <a:custGeom>
              <a:avLst/>
              <a:gdLst>
                <a:gd name="T0" fmla="*/ 0 w 40"/>
                <a:gd name="T1" fmla="*/ 0 h 6"/>
                <a:gd name="T2" fmla="*/ 0 w 40"/>
                <a:gd name="T3" fmla="*/ 0 h 6"/>
                <a:gd name="T4" fmla="*/ 0 w 40"/>
                <a:gd name="T5" fmla="*/ 0 h 6"/>
                <a:gd name="T6" fmla="*/ 0 w 40"/>
                <a:gd name="T7" fmla="*/ 0 h 6"/>
                <a:gd name="T8" fmla="*/ 0 w 40"/>
                <a:gd name="T9" fmla="*/ 0 h 6"/>
                <a:gd name="T10" fmla="*/ 0 w 40"/>
                <a:gd name="T11" fmla="*/ 0 h 6"/>
                <a:gd name="T12" fmla="*/ 0 w 40"/>
                <a:gd name="T13" fmla="*/ 0 h 6"/>
                <a:gd name="T14" fmla="*/ 0 w 40"/>
                <a:gd name="T15" fmla="*/ 0 h 6"/>
                <a:gd name="T16" fmla="*/ 0 w 40"/>
                <a:gd name="T17" fmla="*/ 0 h 6"/>
                <a:gd name="T18" fmla="*/ 0 w 40"/>
                <a:gd name="T19" fmla="*/ 0 h 6"/>
                <a:gd name="T20" fmla="*/ 0 w 40"/>
                <a:gd name="T21" fmla="*/ 0 h 6"/>
                <a:gd name="T22" fmla="*/ 0 w 40"/>
                <a:gd name="T23" fmla="*/ 0 h 6"/>
                <a:gd name="T24" fmla="*/ 0 w 40"/>
                <a:gd name="T25" fmla="*/ 0 h 6"/>
                <a:gd name="T26" fmla="*/ 0 w 40"/>
                <a:gd name="T27" fmla="*/ 0 h 6"/>
                <a:gd name="T28" fmla="*/ 0 w 40"/>
                <a:gd name="T29" fmla="*/ 0 h 6"/>
                <a:gd name="T30" fmla="*/ 0 w 40"/>
                <a:gd name="T31" fmla="*/ 0 h 6"/>
                <a:gd name="T32" fmla="*/ 0 w 40"/>
                <a:gd name="T33" fmla="*/ 0 h 6"/>
                <a:gd name="T34" fmla="*/ 0 w 40"/>
                <a:gd name="T35" fmla="*/ 0 h 6"/>
                <a:gd name="T36" fmla="*/ 0 w 40"/>
                <a:gd name="T37" fmla="*/ 0 h 6"/>
                <a:gd name="T38" fmla="*/ 0 w 40"/>
                <a:gd name="T39" fmla="*/ 0 h 6"/>
                <a:gd name="T40" fmla="*/ 0 w 40"/>
                <a:gd name="T41" fmla="*/ 0 h 6"/>
                <a:gd name="T42" fmla="*/ 0 w 40"/>
                <a:gd name="T43" fmla="*/ 0 h 6"/>
                <a:gd name="T44" fmla="*/ 0 w 40"/>
                <a:gd name="T45" fmla="*/ 0 h 6"/>
                <a:gd name="T46" fmla="*/ 0 w 40"/>
                <a:gd name="T47" fmla="*/ 0 h 6"/>
                <a:gd name="T48" fmla="*/ 0 w 40"/>
                <a:gd name="T49" fmla="*/ 0 h 6"/>
                <a:gd name="T50" fmla="*/ 0 w 40"/>
                <a:gd name="T51" fmla="*/ 0 h 6"/>
                <a:gd name="T52" fmla="*/ 0 w 40"/>
                <a:gd name="T53" fmla="*/ 0 h 6"/>
                <a:gd name="T54" fmla="*/ 0 w 40"/>
                <a:gd name="T55" fmla="*/ 0 h 6"/>
                <a:gd name="T56" fmla="*/ 0 w 40"/>
                <a:gd name="T57" fmla="*/ 0 h 6"/>
                <a:gd name="T58" fmla="*/ 0 w 40"/>
                <a:gd name="T59" fmla="*/ 0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6">
                  <a:moveTo>
                    <a:pt x="34" y="1"/>
                  </a:moveTo>
                  <a:lnTo>
                    <a:pt x="33" y="0"/>
                  </a:lnTo>
                  <a:lnTo>
                    <a:pt x="30" y="0"/>
                  </a:lnTo>
                  <a:lnTo>
                    <a:pt x="27" y="0"/>
                  </a:lnTo>
                  <a:lnTo>
                    <a:pt x="22" y="0"/>
                  </a:lnTo>
                  <a:lnTo>
                    <a:pt x="17" y="0"/>
                  </a:lnTo>
                  <a:lnTo>
                    <a:pt x="13" y="0"/>
                  </a:lnTo>
                  <a:lnTo>
                    <a:pt x="9" y="0"/>
                  </a:lnTo>
                  <a:lnTo>
                    <a:pt x="5" y="0"/>
                  </a:lnTo>
                  <a:lnTo>
                    <a:pt x="1" y="0"/>
                  </a:lnTo>
                  <a:lnTo>
                    <a:pt x="0" y="1"/>
                  </a:lnTo>
                  <a:lnTo>
                    <a:pt x="0" y="3"/>
                  </a:lnTo>
                  <a:lnTo>
                    <a:pt x="1" y="5"/>
                  </a:lnTo>
                  <a:lnTo>
                    <a:pt x="4" y="5"/>
                  </a:lnTo>
                  <a:lnTo>
                    <a:pt x="7" y="5"/>
                  </a:lnTo>
                  <a:lnTo>
                    <a:pt x="11" y="6"/>
                  </a:lnTo>
                  <a:lnTo>
                    <a:pt x="16" y="6"/>
                  </a:lnTo>
                  <a:lnTo>
                    <a:pt x="19" y="6"/>
                  </a:lnTo>
                  <a:lnTo>
                    <a:pt x="23" y="6"/>
                  </a:lnTo>
                  <a:lnTo>
                    <a:pt x="24" y="6"/>
                  </a:lnTo>
                  <a:lnTo>
                    <a:pt x="28" y="6"/>
                  </a:lnTo>
                  <a:lnTo>
                    <a:pt x="30" y="6"/>
                  </a:lnTo>
                  <a:lnTo>
                    <a:pt x="34" y="6"/>
                  </a:lnTo>
                  <a:lnTo>
                    <a:pt x="37" y="5"/>
                  </a:lnTo>
                  <a:lnTo>
                    <a:pt x="39" y="5"/>
                  </a:lnTo>
                  <a:lnTo>
                    <a:pt x="40" y="3"/>
                  </a:lnTo>
                  <a:lnTo>
                    <a:pt x="37"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56" name="Freeform 1520"/>
            <p:cNvSpPr>
              <a:spLocks/>
            </p:cNvSpPr>
            <p:nvPr/>
          </p:nvSpPr>
          <p:spPr bwMode="auto">
            <a:xfrm>
              <a:off x="3617" y="2126"/>
              <a:ext cx="21" cy="2"/>
            </a:xfrm>
            <a:custGeom>
              <a:avLst/>
              <a:gdLst>
                <a:gd name="T0" fmla="*/ 0 w 82"/>
                <a:gd name="T1" fmla="*/ 0 h 11"/>
                <a:gd name="T2" fmla="*/ 0 w 82"/>
                <a:gd name="T3" fmla="*/ 0 h 11"/>
                <a:gd name="T4" fmla="*/ 0 w 82"/>
                <a:gd name="T5" fmla="*/ 0 h 11"/>
                <a:gd name="T6" fmla="*/ 0 w 82"/>
                <a:gd name="T7" fmla="*/ 0 h 11"/>
                <a:gd name="T8" fmla="*/ 0 w 82"/>
                <a:gd name="T9" fmla="*/ 0 h 11"/>
                <a:gd name="T10" fmla="*/ 0 w 82"/>
                <a:gd name="T11" fmla="*/ 0 h 11"/>
                <a:gd name="T12" fmla="*/ 0 w 82"/>
                <a:gd name="T13" fmla="*/ 0 h 11"/>
                <a:gd name="T14" fmla="*/ 0 w 82"/>
                <a:gd name="T15" fmla="*/ 0 h 11"/>
                <a:gd name="T16" fmla="*/ 0 w 82"/>
                <a:gd name="T17" fmla="*/ 0 h 11"/>
                <a:gd name="T18" fmla="*/ 0 w 82"/>
                <a:gd name="T19" fmla="*/ 0 h 11"/>
                <a:gd name="T20" fmla="*/ 0 w 82"/>
                <a:gd name="T21" fmla="*/ 0 h 11"/>
                <a:gd name="T22" fmla="*/ 0 w 82"/>
                <a:gd name="T23" fmla="*/ 0 h 11"/>
                <a:gd name="T24" fmla="*/ 0 w 82"/>
                <a:gd name="T25" fmla="*/ 0 h 11"/>
                <a:gd name="T26" fmla="*/ 0 w 82"/>
                <a:gd name="T27" fmla="*/ 0 h 11"/>
                <a:gd name="T28" fmla="*/ 0 w 82"/>
                <a:gd name="T29" fmla="*/ 0 h 11"/>
                <a:gd name="T30" fmla="*/ 0 w 82"/>
                <a:gd name="T31" fmla="*/ 0 h 11"/>
                <a:gd name="T32" fmla="*/ 0 w 82"/>
                <a:gd name="T33" fmla="*/ 0 h 11"/>
                <a:gd name="T34" fmla="*/ 0 w 82"/>
                <a:gd name="T35" fmla="*/ 0 h 11"/>
                <a:gd name="T36" fmla="*/ 0 w 82"/>
                <a:gd name="T37" fmla="*/ 0 h 11"/>
                <a:gd name="T38" fmla="*/ 0 w 82"/>
                <a:gd name="T39" fmla="*/ 0 h 11"/>
                <a:gd name="T40" fmla="*/ 0 w 82"/>
                <a:gd name="T41" fmla="*/ 0 h 11"/>
                <a:gd name="T42" fmla="*/ 0 w 82"/>
                <a:gd name="T43" fmla="*/ 0 h 11"/>
                <a:gd name="T44" fmla="*/ 0 w 82"/>
                <a:gd name="T45" fmla="*/ 0 h 11"/>
                <a:gd name="T46" fmla="*/ 0 w 82"/>
                <a:gd name="T47" fmla="*/ 0 h 11"/>
                <a:gd name="T48" fmla="*/ 0 w 82"/>
                <a:gd name="T49" fmla="*/ 0 h 11"/>
                <a:gd name="T50" fmla="*/ 0 w 82"/>
                <a:gd name="T51" fmla="*/ 0 h 11"/>
                <a:gd name="T52" fmla="*/ 0 w 82"/>
                <a:gd name="T53" fmla="*/ 0 h 11"/>
                <a:gd name="T54" fmla="*/ 0 w 82"/>
                <a:gd name="T55" fmla="*/ 0 h 11"/>
                <a:gd name="T56" fmla="*/ 0 w 82"/>
                <a:gd name="T57" fmla="*/ 0 h 11"/>
                <a:gd name="T58" fmla="*/ 0 w 82"/>
                <a:gd name="T59" fmla="*/ 0 h 11"/>
                <a:gd name="T60" fmla="*/ 0 w 82"/>
                <a:gd name="T61" fmla="*/ 0 h 11"/>
                <a:gd name="T62" fmla="*/ 0 w 82"/>
                <a:gd name="T63" fmla="*/ 0 h 11"/>
                <a:gd name="T64" fmla="*/ 0 w 82"/>
                <a:gd name="T65" fmla="*/ 0 h 11"/>
                <a:gd name="T66" fmla="*/ 0 w 82"/>
                <a:gd name="T67" fmla="*/ 0 h 11"/>
                <a:gd name="T68" fmla="*/ 0 w 82"/>
                <a:gd name="T69" fmla="*/ 0 h 11"/>
                <a:gd name="T70" fmla="*/ 0 w 82"/>
                <a:gd name="T71" fmla="*/ 0 h 11"/>
                <a:gd name="T72" fmla="*/ 0 w 82"/>
                <a:gd name="T73" fmla="*/ 0 h 11"/>
                <a:gd name="T74" fmla="*/ 0 w 82"/>
                <a:gd name="T75" fmla="*/ 0 h 11"/>
                <a:gd name="T76" fmla="*/ 0 w 82"/>
                <a:gd name="T77" fmla="*/ 0 h 11"/>
                <a:gd name="T78" fmla="*/ 0 w 82"/>
                <a:gd name="T79" fmla="*/ 0 h 11"/>
                <a:gd name="T80" fmla="*/ 0 w 82"/>
                <a:gd name="T81" fmla="*/ 0 h 11"/>
                <a:gd name="T82" fmla="*/ 0 w 82"/>
                <a:gd name="T83" fmla="*/ 0 h 11"/>
                <a:gd name="T84" fmla="*/ 0 w 82"/>
                <a:gd name="T85" fmla="*/ 0 h 11"/>
                <a:gd name="T86" fmla="*/ 0 w 82"/>
                <a:gd name="T87" fmla="*/ 0 h 11"/>
                <a:gd name="T88" fmla="*/ 0 w 82"/>
                <a:gd name="T89" fmla="*/ 0 h 11"/>
                <a:gd name="T90" fmla="*/ 0 w 82"/>
                <a:gd name="T91" fmla="*/ 0 h 11"/>
                <a:gd name="T92" fmla="*/ 0 w 82"/>
                <a:gd name="T93" fmla="*/ 0 h 11"/>
                <a:gd name="T94" fmla="*/ 0 w 82"/>
                <a:gd name="T95" fmla="*/ 0 h 11"/>
                <a:gd name="T96" fmla="*/ 0 w 82"/>
                <a:gd name="T97" fmla="*/ 0 h 11"/>
                <a:gd name="T98" fmla="*/ 0 w 82"/>
                <a:gd name="T99" fmla="*/ 0 h 11"/>
                <a:gd name="T100" fmla="*/ 0 w 82"/>
                <a:gd name="T101" fmla="*/ 0 h 11"/>
                <a:gd name="T102" fmla="*/ 0 w 82"/>
                <a:gd name="T103" fmla="*/ 0 h 11"/>
                <a:gd name="T104" fmla="*/ 0 w 82"/>
                <a:gd name="T105" fmla="*/ 0 h 11"/>
                <a:gd name="T106" fmla="*/ 0 w 82"/>
                <a:gd name="T107" fmla="*/ 0 h 11"/>
                <a:gd name="T108" fmla="*/ 0 w 82"/>
                <a:gd name="T109" fmla="*/ 0 h 11"/>
                <a:gd name="T110" fmla="*/ 0 w 82"/>
                <a:gd name="T111" fmla="*/ 0 h 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 h="11">
                  <a:moveTo>
                    <a:pt x="36" y="8"/>
                  </a:moveTo>
                  <a:lnTo>
                    <a:pt x="37" y="8"/>
                  </a:lnTo>
                  <a:lnTo>
                    <a:pt x="41" y="8"/>
                  </a:lnTo>
                  <a:lnTo>
                    <a:pt x="43" y="8"/>
                  </a:lnTo>
                  <a:lnTo>
                    <a:pt x="45" y="8"/>
                  </a:lnTo>
                  <a:lnTo>
                    <a:pt x="49" y="8"/>
                  </a:lnTo>
                  <a:lnTo>
                    <a:pt x="54" y="10"/>
                  </a:lnTo>
                  <a:lnTo>
                    <a:pt x="56" y="10"/>
                  </a:lnTo>
                  <a:lnTo>
                    <a:pt x="60" y="10"/>
                  </a:lnTo>
                  <a:lnTo>
                    <a:pt x="63" y="10"/>
                  </a:lnTo>
                  <a:lnTo>
                    <a:pt x="68" y="10"/>
                  </a:lnTo>
                  <a:lnTo>
                    <a:pt x="71" y="10"/>
                  </a:lnTo>
                  <a:lnTo>
                    <a:pt x="74" y="10"/>
                  </a:lnTo>
                  <a:lnTo>
                    <a:pt x="76" y="10"/>
                  </a:lnTo>
                  <a:lnTo>
                    <a:pt x="79" y="11"/>
                  </a:lnTo>
                  <a:lnTo>
                    <a:pt x="81" y="10"/>
                  </a:lnTo>
                  <a:lnTo>
                    <a:pt x="82" y="8"/>
                  </a:lnTo>
                  <a:lnTo>
                    <a:pt x="82" y="7"/>
                  </a:lnTo>
                  <a:lnTo>
                    <a:pt x="79" y="4"/>
                  </a:lnTo>
                  <a:lnTo>
                    <a:pt x="75" y="4"/>
                  </a:lnTo>
                  <a:lnTo>
                    <a:pt x="73" y="3"/>
                  </a:lnTo>
                  <a:lnTo>
                    <a:pt x="68" y="3"/>
                  </a:lnTo>
                  <a:lnTo>
                    <a:pt x="65" y="1"/>
                  </a:lnTo>
                  <a:lnTo>
                    <a:pt x="62" y="1"/>
                  </a:lnTo>
                  <a:lnTo>
                    <a:pt x="59" y="1"/>
                  </a:lnTo>
                  <a:lnTo>
                    <a:pt x="55" y="1"/>
                  </a:lnTo>
                  <a:lnTo>
                    <a:pt x="51" y="1"/>
                  </a:lnTo>
                  <a:lnTo>
                    <a:pt x="48" y="1"/>
                  </a:lnTo>
                  <a:lnTo>
                    <a:pt x="43" y="0"/>
                  </a:lnTo>
                  <a:lnTo>
                    <a:pt x="41" y="0"/>
                  </a:lnTo>
                  <a:lnTo>
                    <a:pt x="37" y="0"/>
                  </a:lnTo>
                  <a:lnTo>
                    <a:pt x="33" y="0"/>
                  </a:lnTo>
                  <a:lnTo>
                    <a:pt x="30" y="0"/>
                  </a:lnTo>
                  <a:lnTo>
                    <a:pt x="27" y="1"/>
                  </a:lnTo>
                  <a:lnTo>
                    <a:pt x="23" y="1"/>
                  </a:lnTo>
                  <a:lnTo>
                    <a:pt x="18" y="1"/>
                  </a:lnTo>
                  <a:lnTo>
                    <a:pt x="14" y="1"/>
                  </a:lnTo>
                  <a:lnTo>
                    <a:pt x="11" y="3"/>
                  </a:lnTo>
                  <a:lnTo>
                    <a:pt x="8" y="3"/>
                  </a:lnTo>
                  <a:lnTo>
                    <a:pt x="6" y="3"/>
                  </a:lnTo>
                  <a:lnTo>
                    <a:pt x="4" y="3"/>
                  </a:lnTo>
                  <a:lnTo>
                    <a:pt x="2" y="4"/>
                  </a:lnTo>
                  <a:lnTo>
                    <a:pt x="0" y="5"/>
                  </a:lnTo>
                  <a:lnTo>
                    <a:pt x="1" y="7"/>
                  </a:lnTo>
                  <a:lnTo>
                    <a:pt x="2" y="7"/>
                  </a:lnTo>
                  <a:lnTo>
                    <a:pt x="6" y="10"/>
                  </a:lnTo>
                  <a:lnTo>
                    <a:pt x="7" y="8"/>
                  </a:lnTo>
                  <a:lnTo>
                    <a:pt x="12" y="8"/>
                  </a:lnTo>
                  <a:lnTo>
                    <a:pt x="17" y="8"/>
                  </a:lnTo>
                  <a:lnTo>
                    <a:pt x="21" y="8"/>
                  </a:lnTo>
                  <a:lnTo>
                    <a:pt x="26" y="8"/>
                  </a:lnTo>
                  <a:lnTo>
                    <a:pt x="31" y="8"/>
                  </a:lnTo>
                  <a:lnTo>
                    <a:pt x="33" y="8"/>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57" name="Freeform 1521"/>
            <p:cNvSpPr>
              <a:spLocks/>
            </p:cNvSpPr>
            <p:nvPr/>
          </p:nvSpPr>
          <p:spPr bwMode="auto">
            <a:xfrm>
              <a:off x="3748" y="2127"/>
              <a:ext cx="24" cy="3"/>
            </a:xfrm>
            <a:custGeom>
              <a:avLst/>
              <a:gdLst>
                <a:gd name="T0" fmla="*/ 0 w 96"/>
                <a:gd name="T1" fmla="*/ 0 h 10"/>
                <a:gd name="T2" fmla="*/ 0 w 96"/>
                <a:gd name="T3" fmla="*/ 0 h 10"/>
                <a:gd name="T4" fmla="*/ 0 w 96"/>
                <a:gd name="T5" fmla="*/ 0 h 10"/>
                <a:gd name="T6" fmla="*/ 0 w 96"/>
                <a:gd name="T7" fmla="*/ 0 h 10"/>
                <a:gd name="T8" fmla="*/ 0 w 96"/>
                <a:gd name="T9" fmla="*/ 0 h 10"/>
                <a:gd name="T10" fmla="*/ 0 w 96"/>
                <a:gd name="T11" fmla="*/ 0 h 10"/>
                <a:gd name="T12" fmla="*/ 0 w 96"/>
                <a:gd name="T13" fmla="*/ 0 h 10"/>
                <a:gd name="T14" fmla="*/ 0 w 96"/>
                <a:gd name="T15" fmla="*/ 0 h 10"/>
                <a:gd name="T16" fmla="*/ 0 w 96"/>
                <a:gd name="T17" fmla="*/ 0 h 10"/>
                <a:gd name="T18" fmla="*/ 0 w 96"/>
                <a:gd name="T19" fmla="*/ 0 h 10"/>
                <a:gd name="T20" fmla="*/ 0 w 96"/>
                <a:gd name="T21" fmla="*/ 0 h 10"/>
                <a:gd name="T22" fmla="*/ 0 w 96"/>
                <a:gd name="T23" fmla="*/ 0 h 10"/>
                <a:gd name="T24" fmla="*/ 0 w 96"/>
                <a:gd name="T25" fmla="*/ 0 h 10"/>
                <a:gd name="T26" fmla="*/ 0 w 96"/>
                <a:gd name="T27" fmla="*/ 0 h 10"/>
                <a:gd name="T28" fmla="*/ 0 w 96"/>
                <a:gd name="T29" fmla="*/ 0 h 10"/>
                <a:gd name="T30" fmla="*/ 0 w 96"/>
                <a:gd name="T31" fmla="*/ 0 h 10"/>
                <a:gd name="T32" fmla="*/ 0 w 96"/>
                <a:gd name="T33" fmla="*/ 0 h 10"/>
                <a:gd name="T34" fmla="*/ 0 w 96"/>
                <a:gd name="T35" fmla="*/ 0 h 10"/>
                <a:gd name="T36" fmla="*/ 0 w 96"/>
                <a:gd name="T37" fmla="*/ 0 h 10"/>
                <a:gd name="T38" fmla="*/ 0 w 96"/>
                <a:gd name="T39" fmla="*/ 0 h 10"/>
                <a:gd name="T40" fmla="*/ 0 w 96"/>
                <a:gd name="T41" fmla="*/ 0 h 10"/>
                <a:gd name="T42" fmla="*/ 0 w 96"/>
                <a:gd name="T43" fmla="*/ 0 h 10"/>
                <a:gd name="T44" fmla="*/ 0 w 96"/>
                <a:gd name="T45" fmla="*/ 0 h 10"/>
                <a:gd name="T46" fmla="*/ 0 w 96"/>
                <a:gd name="T47" fmla="*/ 0 h 10"/>
                <a:gd name="T48" fmla="*/ 0 w 96"/>
                <a:gd name="T49" fmla="*/ 0 h 10"/>
                <a:gd name="T50" fmla="*/ 0 w 96"/>
                <a:gd name="T51" fmla="*/ 0 h 10"/>
                <a:gd name="T52" fmla="*/ 0 w 96"/>
                <a:gd name="T53" fmla="*/ 0 h 10"/>
                <a:gd name="T54" fmla="*/ 0 w 96"/>
                <a:gd name="T55" fmla="*/ 0 h 10"/>
                <a:gd name="T56" fmla="*/ 0 w 96"/>
                <a:gd name="T57" fmla="*/ 0 h 10"/>
                <a:gd name="T58" fmla="*/ 0 w 96"/>
                <a:gd name="T59" fmla="*/ 0 h 10"/>
                <a:gd name="T60" fmla="*/ 0 w 96"/>
                <a:gd name="T61" fmla="*/ 0 h 10"/>
                <a:gd name="T62" fmla="*/ 0 w 96"/>
                <a:gd name="T63" fmla="*/ 0 h 10"/>
                <a:gd name="T64" fmla="*/ 0 w 96"/>
                <a:gd name="T65" fmla="*/ 0 h 10"/>
                <a:gd name="T66" fmla="*/ 0 w 96"/>
                <a:gd name="T67" fmla="*/ 0 h 10"/>
                <a:gd name="T68" fmla="*/ 0 w 96"/>
                <a:gd name="T69" fmla="*/ 0 h 10"/>
                <a:gd name="T70" fmla="*/ 0 w 96"/>
                <a:gd name="T71" fmla="*/ 0 h 10"/>
                <a:gd name="T72" fmla="*/ 0 w 96"/>
                <a:gd name="T73" fmla="*/ 0 h 10"/>
                <a:gd name="T74" fmla="*/ 0 w 96"/>
                <a:gd name="T75" fmla="*/ 0 h 10"/>
                <a:gd name="T76" fmla="*/ 0 w 96"/>
                <a:gd name="T77" fmla="*/ 0 h 10"/>
                <a:gd name="T78" fmla="*/ 0 w 96"/>
                <a:gd name="T79" fmla="*/ 0 h 10"/>
                <a:gd name="T80" fmla="*/ 0 w 96"/>
                <a:gd name="T81" fmla="*/ 0 h 10"/>
                <a:gd name="T82" fmla="*/ 0 w 96"/>
                <a:gd name="T83" fmla="*/ 0 h 10"/>
                <a:gd name="T84" fmla="*/ 0 w 96"/>
                <a:gd name="T85" fmla="*/ 0 h 10"/>
                <a:gd name="T86" fmla="*/ 0 w 96"/>
                <a:gd name="T87" fmla="*/ 0 h 10"/>
                <a:gd name="T88" fmla="*/ 0 w 96"/>
                <a:gd name="T89" fmla="*/ 0 h 10"/>
                <a:gd name="T90" fmla="*/ 0 w 96"/>
                <a:gd name="T91" fmla="*/ 0 h 10"/>
                <a:gd name="T92" fmla="*/ 0 w 96"/>
                <a:gd name="T93" fmla="*/ 0 h 10"/>
                <a:gd name="T94" fmla="*/ 0 w 96"/>
                <a:gd name="T95" fmla="*/ 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6" h="10">
                  <a:moveTo>
                    <a:pt x="96" y="10"/>
                  </a:moveTo>
                  <a:lnTo>
                    <a:pt x="94" y="10"/>
                  </a:lnTo>
                  <a:lnTo>
                    <a:pt x="92" y="10"/>
                  </a:lnTo>
                  <a:lnTo>
                    <a:pt x="87" y="9"/>
                  </a:lnTo>
                  <a:lnTo>
                    <a:pt x="82" y="9"/>
                  </a:lnTo>
                  <a:lnTo>
                    <a:pt x="76" y="9"/>
                  </a:lnTo>
                  <a:lnTo>
                    <a:pt x="69" y="9"/>
                  </a:lnTo>
                  <a:lnTo>
                    <a:pt x="62" y="9"/>
                  </a:lnTo>
                  <a:lnTo>
                    <a:pt x="55" y="9"/>
                  </a:lnTo>
                  <a:lnTo>
                    <a:pt x="47" y="7"/>
                  </a:lnTo>
                  <a:lnTo>
                    <a:pt x="39" y="7"/>
                  </a:lnTo>
                  <a:lnTo>
                    <a:pt x="31" y="6"/>
                  </a:lnTo>
                  <a:lnTo>
                    <a:pt x="25" y="6"/>
                  </a:lnTo>
                  <a:lnTo>
                    <a:pt x="18" y="6"/>
                  </a:lnTo>
                  <a:lnTo>
                    <a:pt x="13" y="6"/>
                  </a:lnTo>
                  <a:lnTo>
                    <a:pt x="8" y="6"/>
                  </a:lnTo>
                  <a:lnTo>
                    <a:pt x="7" y="6"/>
                  </a:lnTo>
                  <a:lnTo>
                    <a:pt x="3" y="6"/>
                  </a:lnTo>
                  <a:lnTo>
                    <a:pt x="1" y="5"/>
                  </a:lnTo>
                  <a:lnTo>
                    <a:pt x="0" y="4"/>
                  </a:lnTo>
                  <a:lnTo>
                    <a:pt x="1" y="3"/>
                  </a:lnTo>
                  <a:lnTo>
                    <a:pt x="3" y="0"/>
                  </a:lnTo>
                  <a:lnTo>
                    <a:pt x="7" y="0"/>
                  </a:lnTo>
                  <a:lnTo>
                    <a:pt x="8" y="0"/>
                  </a:lnTo>
                  <a:lnTo>
                    <a:pt x="13" y="0"/>
                  </a:lnTo>
                  <a:lnTo>
                    <a:pt x="18" y="0"/>
                  </a:lnTo>
                  <a:lnTo>
                    <a:pt x="23" y="0"/>
                  </a:lnTo>
                  <a:lnTo>
                    <a:pt x="26" y="0"/>
                  </a:lnTo>
                  <a:lnTo>
                    <a:pt x="31" y="1"/>
                  </a:lnTo>
                  <a:lnTo>
                    <a:pt x="36" y="1"/>
                  </a:lnTo>
                  <a:lnTo>
                    <a:pt x="39" y="3"/>
                  </a:lnTo>
                  <a:lnTo>
                    <a:pt x="42" y="3"/>
                  </a:lnTo>
                  <a:lnTo>
                    <a:pt x="47" y="3"/>
                  </a:lnTo>
                  <a:lnTo>
                    <a:pt x="50" y="3"/>
                  </a:lnTo>
                  <a:lnTo>
                    <a:pt x="52" y="3"/>
                  </a:lnTo>
                  <a:lnTo>
                    <a:pt x="56" y="3"/>
                  </a:lnTo>
                  <a:lnTo>
                    <a:pt x="60" y="3"/>
                  </a:lnTo>
                  <a:lnTo>
                    <a:pt x="63" y="3"/>
                  </a:lnTo>
                  <a:lnTo>
                    <a:pt x="67" y="3"/>
                  </a:lnTo>
                  <a:lnTo>
                    <a:pt x="69" y="3"/>
                  </a:lnTo>
                  <a:lnTo>
                    <a:pt x="73" y="3"/>
                  </a:lnTo>
                  <a:lnTo>
                    <a:pt x="78" y="3"/>
                  </a:lnTo>
                  <a:lnTo>
                    <a:pt x="81" y="4"/>
                  </a:lnTo>
                  <a:lnTo>
                    <a:pt x="85" y="4"/>
                  </a:lnTo>
                  <a:lnTo>
                    <a:pt x="90" y="6"/>
                  </a:lnTo>
                  <a:lnTo>
                    <a:pt x="93" y="9"/>
                  </a:lnTo>
                  <a:lnTo>
                    <a:pt x="9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58" name="Freeform 1522"/>
            <p:cNvSpPr>
              <a:spLocks/>
            </p:cNvSpPr>
            <p:nvPr/>
          </p:nvSpPr>
          <p:spPr bwMode="auto">
            <a:xfrm>
              <a:off x="3748" y="2125"/>
              <a:ext cx="10" cy="1"/>
            </a:xfrm>
            <a:custGeom>
              <a:avLst/>
              <a:gdLst>
                <a:gd name="T0" fmla="*/ 0 w 40"/>
                <a:gd name="T1" fmla="*/ 0 h 7"/>
                <a:gd name="T2" fmla="*/ 0 w 40"/>
                <a:gd name="T3" fmla="*/ 0 h 7"/>
                <a:gd name="T4" fmla="*/ 0 w 40"/>
                <a:gd name="T5" fmla="*/ 0 h 7"/>
                <a:gd name="T6" fmla="*/ 0 w 40"/>
                <a:gd name="T7" fmla="*/ 0 h 7"/>
                <a:gd name="T8" fmla="*/ 0 w 40"/>
                <a:gd name="T9" fmla="*/ 0 h 7"/>
                <a:gd name="T10" fmla="*/ 0 w 40"/>
                <a:gd name="T11" fmla="*/ 0 h 7"/>
                <a:gd name="T12" fmla="*/ 0 w 40"/>
                <a:gd name="T13" fmla="*/ 0 h 7"/>
                <a:gd name="T14" fmla="*/ 0 w 40"/>
                <a:gd name="T15" fmla="*/ 0 h 7"/>
                <a:gd name="T16" fmla="*/ 0 w 40"/>
                <a:gd name="T17" fmla="*/ 0 h 7"/>
                <a:gd name="T18" fmla="*/ 0 w 40"/>
                <a:gd name="T19" fmla="*/ 0 h 7"/>
                <a:gd name="T20" fmla="*/ 0 w 40"/>
                <a:gd name="T21" fmla="*/ 0 h 7"/>
                <a:gd name="T22" fmla="*/ 0 w 40"/>
                <a:gd name="T23" fmla="*/ 0 h 7"/>
                <a:gd name="T24" fmla="*/ 0 w 40"/>
                <a:gd name="T25" fmla="*/ 0 h 7"/>
                <a:gd name="T26" fmla="*/ 0 w 40"/>
                <a:gd name="T27" fmla="*/ 0 h 7"/>
                <a:gd name="T28" fmla="*/ 0 w 40"/>
                <a:gd name="T29" fmla="*/ 0 h 7"/>
                <a:gd name="T30" fmla="*/ 0 w 40"/>
                <a:gd name="T31" fmla="*/ 0 h 7"/>
                <a:gd name="T32" fmla="*/ 0 w 40"/>
                <a:gd name="T33" fmla="*/ 0 h 7"/>
                <a:gd name="T34" fmla="*/ 0 w 40"/>
                <a:gd name="T35" fmla="*/ 0 h 7"/>
                <a:gd name="T36" fmla="*/ 0 w 40"/>
                <a:gd name="T37" fmla="*/ 0 h 7"/>
                <a:gd name="T38" fmla="*/ 0 w 40"/>
                <a:gd name="T39" fmla="*/ 0 h 7"/>
                <a:gd name="T40" fmla="*/ 0 w 40"/>
                <a:gd name="T41" fmla="*/ 0 h 7"/>
                <a:gd name="T42" fmla="*/ 0 w 40"/>
                <a:gd name="T43" fmla="*/ 0 h 7"/>
                <a:gd name="T44" fmla="*/ 0 w 40"/>
                <a:gd name="T45" fmla="*/ 0 h 7"/>
                <a:gd name="T46" fmla="*/ 0 w 40"/>
                <a:gd name="T47" fmla="*/ 0 h 7"/>
                <a:gd name="T48" fmla="*/ 0 w 40"/>
                <a:gd name="T49" fmla="*/ 0 h 7"/>
                <a:gd name="T50" fmla="*/ 0 w 40"/>
                <a:gd name="T51" fmla="*/ 0 h 7"/>
                <a:gd name="T52" fmla="*/ 0 w 40"/>
                <a:gd name="T53" fmla="*/ 0 h 7"/>
                <a:gd name="T54" fmla="*/ 0 w 40"/>
                <a:gd name="T55" fmla="*/ 0 h 7"/>
                <a:gd name="T56" fmla="*/ 0 w 40"/>
                <a:gd name="T57" fmla="*/ 0 h 7"/>
                <a:gd name="T58" fmla="*/ 0 w 40"/>
                <a:gd name="T59" fmla="*/ 0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7">
                  <a:moveTo>
                    <a:pt x="34" y="0"/>
                  </a:moveTo>
                  <a:lnTo>
                    <a:pt x="33" y="0"/>
                  </a:lnTo>
                  <a:lnTo>
                    <a:pt x="30" y="0"/>
                  </a:lnTo>
                  <a:lnTo>
                    <a:pt x="27" y="0"/>
                  </a:lnTo>
                  <a:lnTo>
                    <a:pt x="22" y="0"/>
                  </a:lnTo>
                  <a:lnTo>
                    <a:pt x="17" y="0"/>
                  </a:lnTo>
                  <a:lnTo>
                    <a:pt x="12" y="0"/>
                  </a:lnTo>
                  <a:lnTo>
                    <a:pt x="8" y="0"/>
                  </a:lnTo>
                  <a:lnTo>
                    <a:pt x="5" y="0"/>
                  </a:lnTo>
                  <a:lnTo>
                    <a:pt x="0" y="0"/>
                  </a:lnTo>
                  <a:lnTo>
                    <a:pt x="0" y="1"/>
                  </a:lnTo>
                  <a:lnTo>
                    <a:pt x="0" y="3"/>
                  </a:lnTo>
                  <a:lnTo>
                    <a:pt x="2" y="4"/>
                  </a:lnTo>
                  <a:lnTo>
                    <a:pt x="4" y="4"/>
                  </a:lnTo>
                  <a:lnTo>
                    <a:pt x="8" y="6"/>
                  </a:lnTo>
                  <a:lnTo>
                    <a:pt x="11" y="6"/>
                  </a:lnTo>
                  <a:lnTo>
                    <a:pt x="16" y="7"/>
                  </a:lnTo>
                  <a:lnTo>
                    <a:pt x="18" y="6"/>
                  </a:lnTo>
                  <a:lnTo>
                    <a:pt x="22" y="6"/>
                  </a:lnTo>
                  <a:lnTo>
                    <a:pt x="24" y="6"/>
                  </a:lnTo>
                  <a:lnTo>
                    <a:pt x="28" y="6"/>
                  </a:lnTo>
                  <a:lnTo>
                    <a:pt x="30" y="6"/>
                  </a:lnTo>
                  <a:lnTo>
                    <a:pt x="34" y="6"/>
                  </a:lnTo>
                  <a:lnTo>
                    <a:pt x="38" y="4"/>
                  </a:lnTo>
                  <a:lnTo>
                    <a:pt x="39" y="3"/>
                  </a:lnTo>
                  <a:lnTo>
                    <a:pt x="40" y="2"/>
                  </a:lnTo>
                  <a:lnTo>
                    <a:pt x="38" y="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3779" name="Group 1523"/>
          <p:cNvGrpSpPr>
            <a:grpSpLocks/>
          </p:cNvGrpSpPr>
          <p:nvPr/>
        </p:nvGrpSpPr>
        <p:grpSpPr bwMode="auto">
          <a:xfrm rot="10615331">
            <a:off x="4724400" y="2057400"/>
            <a:ext cx="633413" cy="257175"/>
            <a:chOff x="3458" y="1974"/>
            <a:chExt cx="399" cy="162"/>
          </a:xfrm>
        </p:grpSpPr>
        <p:sp>
          <p:nvSpPr>
            <p:cNvPr id="117315" name="Freeform 1524"/>
            <p:cNvSpPr>
              <a:spLocks/>
            </p:cNvSpPr>
            <p:nvPr/>
          </p:nvSpPr>
          <p:spPr bwMode="auto">
            <a:xfrm>
              <a:off x="3459" y="2080"/>
              <a:ext cx="29" cy="33"/>
            </a:xfrm>
            <a:custGeom>
              <a:avLst/>
              <a:gdLst>
                <a:gd name="T0" fmla="*/ 0 w 117"/>
                <a:gd name="T1" fmla="*/ 0 h 133"/>
                <a:gd name="T2" fmla="*/ 0 w 117"/>
                <a:gd name="T3" fmla="*/ 0 h 133"/>
                <a:gd name="T4" fmla="*/ 0 w 117"/>
                <a:gd name="T5" fmla="*/ 0 h 133"/>
                <a:gd name="T6" fmla="*/ 0 w 117"/>
                <a:gd name="T7" fmla="*/ 0 h 133"/>
                <a:gd name="T8" fmla="*/ 0 w 117"/>
                <a:gd name="T9" fmla="*/ 0 h 133"/>
                <a:gd name="T10" fmla="*/ 0 w 117"/>
                <a:gd name="T11" fmla="*/ 0 h 133"/>
                <a:gd name="T12" fmla="*/ 0 w 117"/>
                <a:gd name="T13" fmla="*/ 0 h 133"/>
                <a:gd name="T14" fmla="*/ 0 w 117"/>
                <a:gd name="T15" fmla="*/ 0 h 133"/>
                <a:gd name="T16" fmla="*/ 0 w 117"/>
                <a:gd name="T17" fmla="*/ 0 h 133"/>
                <a:gd name="T18" fmla="*/ 0 w 117"/>
                <a:gd name="T19" fmla="*/ 0 h 133"/>
                <a:gd name="T20" fmla="*/ 0 w 117"/>
                <a:gd name="T21" fmla="*/ 0 h 133"/>
                <a:gd name="T22" fmla="*/ 0 w 117"/>
                <a:gd name="T23" fmla="*/ 0 h 133"/>
                <a:gd name="T24" fmla="*/ 0 w 117"/>
                <a:gd name="T25" fmla="*/ 0 h 133"/>
                <a:gd name="T26" fmla="*/ 0 w 117"/>
                <a:gd name="T27" fmla="*/ 0 h 133"/>
                <a:gd name="T28" fmla="*/ 0 w 117"/>
                <a:gd name="T29" fmla="*/ 0 h 133"/>
                <a:gd name="T30" fmla="*/ 0 w 117"/>
                <a:gd name="T31" fmla="*/ 0 h 133"/>
                <a:gd name="T32" fmla="*/ 0 w 117"/>
                <a:gd name="T33" fmla="*/ 0 h 133"/>
                <a:gd name="T34" fmla="*/ 0 w 117"/>
                <a:gd name="T35" fmla="*/ 0 h 133"/>
                <a:gd name="T36" fmla="*/ 0 w 117"/>
                <a:gd name="T37" fmla="*/ 0 h 133"/>
                <a:gd name="T38" fmla="*/ 0 w 117"/>
                <a:gd name="T39" fmla="*/ 0 h 133"/>
                <a:gd name="T40" fmla="*/ 0 w 117"/>
                <a:gd name="T41" fmla="*/ 0 h 133"/>
                <a:gd name="T42" fmla="*/ 0 w 117"/>
                <a:gd name="T43" fmla="*/ 0 h 133"/>
                <a:gd name="T44" fmla="*/ 0 w 117"/>
                <a:gd name="T45" fmla="*/ 0 h 133"/>
                <a:gd name="T46" fmla="*/ 0 w 117"/>
                <a:gd name="T47" fmla="*/ 0 h 133"/>
                <a:gd name="T48" fmla="*/ 0 w 117"/>
                <a:gd name="T49" fmla="*/ 0 h 133"/>
                <a:gd name="T50" fmla="*/ 0 w 117"/>
                <a:gd name="T51" fmla="*/ 0 h 133"/>
                <a:gd name="T52" fmla="*/ 0 w 117"/>
                <a:gd name="T53" fmla="*/ 0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3">
                  <a:moveTo>
                    <a:pt x="81" y="13"/>
                  </a:moveTo>
                  <a:lnTo>
                    <a:pt x="91" y="13"/>
                  </a:lnTo>
                  <a:lnTo>
                    <a:pt x="106" y="24"/>
                  </a:lnTo>
                  <a:lnTo>
                    <a:pt x="111" y="43"/>
                  </a:lnTo>
                  <a:lnTo>
                    <a:pt x="111" y="54"/>
                  </a:lnTo>
                  <a:lnTo>
                    <a:pt x="117" y="76"/>
                  </a:lnTo>
                  <a:lnTo>
                    <a:pt x="115" y="91"/>
                  </a:lnTo>
                  <a:lnTo>
                    <a:pt x="104" y="100"/>
                  </a:lnTo>
                  <a:lnTo>
                    <a:pt x="93" y="122"/>
                  </a:lnTo>
                  <a:lnTo>
                    <a:pt x="78" y="129"/>
                  </a:lnTo>
                  <a:lnTo>
                    <a:pt x="62" y="132"/>
                  </a:lnTo>
                  <a:lnTo>
                    <a:pt x="40" y="133"/>
                  </a:lnTo>
                  <a:lnTo>
                    <a:pt x="18" y="126"/>
                  </a:lnTo>
                  <a:lnTo>
                    <a:pt x="9" y="116"/>
                  </a:lnTo>
                  <a:lnTo>
                    <a:pt x="8" y="93"/>
                  </a:lnTo>
                  <a:lnTo>
                    <a:pt x="5" y="79"/>
                  </a:lnTo>
                  <a:lnTo>
                    <a:pt x="7" y="57"/>
                  </a:lnTo>
                  <a:lnTo>
                    <a:pt x="0" y="45"/>
                  </a:lnTo>
                  <a:lnTo>
                    <a:pt x="3" y="31"/>
                  </a:lnTo>
                  <a:lnTo>
                    <a:pt x="18" y="15"/>
                  </a:lnTo>
                  <a:lnTo>
                    <a:pt x="31" y="12"/>
                  </a:lnTo>
                  <a:lnTo>
                    <a:pt x="44" y="14"/>
                  </a:lnTo>
                  <a:lnTo>
                    <a:pt x="49" y="2"/>
                  </a:lnTo>
                  <a:lnTo>
                    <a:pt x="62" y="0"/>
                  </a:lnTo>
                  <a:lnTo>
                    <a:pt x="76" y="3"/>
                  </a:lnTo>
                  <a:lnTo>
                    <a:pt x="81" y="13"/>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16" name="Freeform 1525"/>
            <p:cNvSpPr>
              <a:spLocks/>
            </p:cNvSpPr>
            <p:nvPr/>
          </p:nvSpPr>
          <p:spPr bwMode="auto">
            <a:xfrm>
              <a:off x="3497" y="2083"/>
              <a:ext cx="24" cy="28"/>
            </a:xfrm>
            <a:custGeom>
              <a:avLst/>
              <a:gdLst>
                <a:gd name="T0" fmla="*/ 0 w 96"/>
                <a:gd name="T1" fmla="*/ 0 h 111"/>
                <a:gd name="T2" fmla="*/ 0 w 96"/>
                <a:gd name="T3" fmla="*/ 0 h 111"/>
                <a:gd name="T4" fmla="*/ 0 w 96"/>
                <a:gd name="T5" fmla="*/ 0 h 111"/>
                <a:gd name="T6" fmla="*/ 0 w 96"/>
                <a:gd name="T7" fmla="*/ 0 h 111"/>
                <a:gd name="T8" fmla="*/ 0 w 96"/>
                <a:gd name="T9" fmla="*/ 0 h 111"/>
                <a:gd name="T10" fmla="*/ 0 w 96"/>
                <a:gd name="T11" fmla="*/ 0 h 111"/>
                <a:gd name="T12" fmla="*/ 0 w 96"/>
                <a:gd name="T13" fmla="*/ 0 h 111"/>
                <a:gd name="T14" fmla="*/ 0 w 96"/>
                <a:gd name="T15" fmla="*/ 0 h 111"/>
                <a:gd name="T16" fmla="*/ 0 w 96"/>
                <a:gd name="T17" fmla="*/ 0 h 111"/>
                <a:gd name="T18" fmla="*/ 0 w 96"/>
                <a:gd name="T19" fmla="*/ 0 h 111"/>
                <a:gd name="T20" fmla="*/ 0 w 96"/>
                <a:gd name="T21" fmla="*/ 0 h 111"/>
                <a:gd name="T22" fmla="*/ 0 w 96"/>
                <a:gd name="T23" fmla="*/ 0 h 111"/>
                <a:gd name="T24" fmla="*/ 0 w 96"/>
                <a:gd name="T25" fmla="*/ 0 h 111"/>
                <a:gd name="T26" fmla="*/ 0 w 96"/>
                <a:gd name="T27" fmla="*/ 0 h 111"/>
                <a:gd name="T28" fmla="*/ 0 w 96"/>
                <a:gd name="T29" fmla="*/ 0 h 111"/>
                <a:gd name="T30" fmla="*/ 0 w 96"/>
                <a:gd name="T31" fmla="*/ 0 h 111"/>
                <a:gd name="T32" fmla="*/ 0 w 96"/>
                <a:gd name="T33" fmla="*/ 0 h 111"/>
                <a:gd name="T34" fmla="*/ 0 w 96"/>
                <a:gd name="T35" fmla="*/ 0 h 111"/>
                <a:gd name="T36" fmla="*/ 0 w 96"/>
                <a:gd name="T37" fmla="*/ 0 h 111"/>
                <a:gd name="T38" fmla="*/ 0 w 96"/>
                <a:gd name="T39" fmla="*/ 0 h 111"/>
                <a:gd name="T40" fmla="*/ 0 w 96"/>
                <a:gd name="T41" fmla="*/ 0 h 111"/>
                <a:gd name="T42" fmla="*/ 0 w 96"/>
                <a:gd name="T43" fmla="*/ 0 h 111"/>
                <a:gd name="T44" fmla="*/ 0 w 96"/>
                <a:gd name="T45" fmla="*/ 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1">
                  <a:moveTo>
                    <a:pt x="87" y="42"/>
                  </a:moveTo>
                  <a:lnTo>
                    <a:pt x="87" y="31"/>
                  </a:lnTo>
                  <a:lnTo>
                    <a:pt x="83" y="22"/>
                  </a:lnTo>
                  <a:lnTo>
                    <a:pt x="71" y="12"/>
                  </a:lnTo>
                  <a:lnTo>
                    <a:pt x="60" y="12"/>
                  </a:lnTo>
                  <a:lnTo>
                    <a:pt x="54" y="5"/>
                  </a:lnTo>
                  <a:lnTo>
                    <a:pt x="34" y="0"/>
                  </a:lnTo>
                  <a:lnTo>
                    <a:pt x="18" y="8"/>
                  </a:lnTo>
                  <a:lnTo>
                    <a:pt x="13" y="25"/>
                  </a:lnTo>
                  <a:lnTo>
                    <a:pt x="7" y="26"/>
                  </a:lnTo>
                  <a:lnTo>
                    <a:pt x="0" y="47"/>
                  </a:lnTo>
                  <a:lnTo>
                    <a:pt x="5" y="69"/>
                  </a:lnTo>
                  <a:lnTo>
                    <a:pt x="24" y="92"/>
                  </a:lnTo>
                  <a:lnTo>
                    <a:pt x="32" y="102"/>
                  </a:lnTo>
                  <a:lnTo>
                    <a:pt x="43" y="110"/>
                  </a:lnTo>
                  <a:lnTo>
                    <a:pt x="59" y="111"/>
                  </a:lnTo>
                  <a:lnTo>
                    <a:pt x="67" y="108"/>
                  </a:lnTo>
                  <a:lnTo>
                    <a:pt x="81" y="99"/>
                  </a:lnTo>
                  <a:lnTo>
                    <a:pt x="92" y="87"/>
                  </a:lnTo>
                  <a:lnTo>
                    <a:pt x="96" y="73"/>
                  </a:lnTo>
                  <a:lnTo>
                    <a:pt x="92" y="55"/>
                  </a:lnTo>
                  <a:lnTo>
                    <a:pt x="87" y="4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17" name="Freeform 1526"/>
            <p:cNvSpPr>
              <a:spLocks/>
            </p:cNvSpPr>
            <p:nvPr/>
          </p:nvSpPr>
          <p:spPr bwMode="auto">
            <a:xfrm>
              <a:off x="3527" y="2095"/>
              <a:ext cx="13" cy="11"/>
            </a:xfrm>
            <a:custGeom>
              <a:avLst/>
              <a:gdLst>
                <a:gd name="T0" fmla="*/ 0 w 53"/>
                <a:gd name="T1" fmla="*/ 0 h 45"/>
                <a:gd name="T2" fmla="*/ 0 w 53"/>
                <a:gd name="T3" fmla="*/ 0 h 45"/>
                <a:gd name="T4" fmla="*/ 0 w 53"/>
                <a:gd name="T5" fmla="*/ 0 h 45"/>
                <a:gd name="T6" fmla="*/ 0 w 53"/>
                <a:gd name="T7" fmla="*/ 0 h 45"/>
                <a:gd name="T8" fmla="*/ 0 w 53"/>
                <a:gd name="T9" fmla="*/ 0 h 45"/>
                <a:gd name="T10" fmla="*/ 0 w 53"/>
                <a:gd name="T11" fmla="*/ 0 h 45"/>
                <a:gd name="T12" fmla="*/ 0 w 53"/>
                <a:gd name="T13" fmla="*/ 0 h 45"/>
                <a:gd name="T14" fmla="*/ 0 w 53"/>
                <a:gd name="T15" fmla="*/ 0 h 45"/>
                <a:gd name="T16" fmla="*/ 0 w 53"/>
                <a:gd name="T17" fmla="*/ 0 h 45"/>
                <a:gd name="T18" fmla="*/ 0 w 53"/>
                <a:gd name="T19" fmla="*/ 0 h 45"/>
                <a:gd name="T20" fmla="*/ 0 w 53"/>
                <a:gd name="T21" fmla="*/ 0 h 45"/>
                <a:gd name="T22" fmla="*/ 0 w 53"/>
                <a:gd name="T23" fmla="*/ 0 h 45"/>
                <a:gd name="T24" fmla="*/ 0 w 53"/>
                <a:gd name="T25" fmla="*/ 0 h 45"/>
                <a:gd name="T26" fmla="*/ 0 w 53"/>
                <a:gd name="T27" fmla="*/ 0 h 45"/>
                <a:gd name="T28" fmla="*/ 0 w 53"/>
                <a:gd name="T29" fmla="*/ 0 h 45"/>
                <a:gd name="T30" fmla="*/ 0 w 53"/>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45">
                  <a:moveTo>
                    <a:pt x="33" y="2"/>
                  </a:moveTo>
                  <a:lnTo>
                    <a:pt x="41" y="0"/>
                  </a:lnTo>
                  <a:lnTo>
                    <a:pt x="53" y="6"/>
                  </a:lnTo>
                  <a:lnTo>
                    <a:pt x="52" y="16"/>
                  </a:lnTo>
                  <a:lnTo>
                    <a:pt x="47" y="25"/>
                  </a:lnTo>
                  <a:lnTo>
                    <a:pt x="42" y="36"/>
                  </a:lnTo>
                  <a:lnTo>
                    <a:pt x="34" y="39"/>
                  </a:lnTo>
                  <a:lnTo>
                    <a:pt x="25" y="45"/>
                  </a:lnTo>
                  <a:lnTo>
                    <a:pt x="9" y="45"/>
                  </a:lnTo>
                  <a:lnTo>
                    <a:pt x="0" y="36"/>
                  </a:lnTo>
                  <a:lnTo>
                    <a:pt x="1" y="25"/>
                  </a:lnTo>
                  <a:lnTo>
                    <a:pt x="9" y="21"/>
                  </a:lnTo>
                  <a:lnTo>
                    <a:pt x="12" y="7"/>
                  </a:lnTo>
                  <a:lnTo>
                    <a:pt x="25" y="1"/>
                  </a:lnTo>
                  <a:lnTo>
                    <a:pt x="33" y="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18" name="Freeform 1527"/>
            <p:cNvSpPr>
              <a:spLocks/>
            </p:cNvSpPr>
            <p:nvPr/>
          </p:nvSpPr>
          <p:spPr bwMode="auto">
            <a:xfrm>
              <a:off x="3844" y="2098"/>
              <a:ext cx="6" cy="10"/>
            </a:xfrm>
            <a:custGeom>
              <a:avLst/>
              <a:gdLst>
                <a:gd name="T0" fmla="*/ 0 w 25"/>
                <a:gd name="T1" fmla="*/ 0 h 37"/>
                <a:gd name="T2" fmla="*/ 0 w 25"/>
                <a:gd name="T3" fmla="*/ 0 h 37"/>
                <a:gd name="T4" fmla="*/ 0 w 25"/>
                <a:gd name="T5" fmla="*/ 0 h 37"/>
                <a:gd name="T6" fmla="*/ 0 w 25"/>
                <a:gd name="T7" fmla="*/ 0 h 37"/>
                <a:gd name="T8" fmla="*/ 0 w 25"/>
                <a:gd name="T9" fmla="*/ 0 h 37"/>
                <a:gd name="T10" fmla="*/ 0 w 25"/>
                <a:gd name="T11" fmla="*/ 0 h 37"/>
                <a:gd name="T12" fmla="*/ 0 w 2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
                  <a:moveTo>
                    <a:pt x="18" y="0"/>
                  </a:moveTo>
                  <a:lnTo>
                    <a:pt x="25" y="12"/>
                  </a:lnTo>
                  <a:lnTo>
                    <a:pt x="24" y="28"/>
                  </a:lnTo>
                  <a:lnTo>
                    <a:pt x="15" y="35"/>
                  </a:lnTo>
                  <a:lnTo>
                    <a:pt x="0" y="37"/>
                  </a:lnTo>
                  <a:lnTo>
                    <a:pt x="18"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19" name="Freeform 1528"/>
            <p:cNvSpPr>
              <a:spLocks/>
            </p:cNvSpPr>
            <p:nvPr/>
          </p:nvSpPr>
          <p:spPr bwMode="auto">
            <a:xfrm>
              <a:off x="3851" y="2052"/>
              <a:ext cx="5" cy="1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56">
                  <a:moveTo>
                    <a:pt x="4" y="0"/>
                  </a:moveTo>
                  <a:lnTo>
                    <a:pt x="18" y="15"/>
                  </a:lnTo>
                  <a:lnTo>
                    <a:pt x="20" y="32"/>
                  </a:lnTo>
                  <a:lnTo>
                    <a:pt x="13" y="51"/>
                  </a:lnTo>
                  <a:lnTo>
                    <a:pt x="0" y="56"/>
                  </a:lnTo>
                  <a:lnTo>
                    <a:pt x="4"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20" name="Freeform 1529"/>
            <p:cNvSpPr>
              <a:spLocks/>
            </p:cNvSpPr>
            <p:nvPr/>
          </p:nvSpPr>
          <p:spPr bwMode="auto">
            <a:xfrm>
              <a:off x="3545" y="2096"/>
              <a:ext cx="18" cy="8"/>
            </a:xfrm>
            <a:custGeom>
              <a:avLst/>
              <a:gdLst>
                <a:gd name="T0" fmla="*/ 0 w 74"/>
                <a:gd name="T1" fmla="*/ 0 h 33"/>
                <a:gd name="T2" fmla="*/ 0 w 74"/>
                <a:gd name="T3" fmla="*/ 0 h 33"/>
                <a:gd name="T4" fmla="*/ 0 w 74"/>
                <a:gd name="T5" fmla="*/ 0 h 33"/>
                <a:gd name="T6" fmla="*/ 0 w 74"/>
                <a:gd name="T7" fmla="*/ 0 h 33"/>
                <a:gd name="T8" fmla="*/ 0 w 74"/>
                <a:gd name="T9" fmla="*/ 0 h 33"/>
                <a:gd name="T10" fmla="*/ 0 w 74"/>
                <a:gd name="T11" fmla="*/ 0 h 33"/>
                <a:gd name="T12" fmla="*/ 0 w 7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33">
                  <a:moveTo>
                    <a:pt x="46" y="2"/>
                  </a:moveTo>
                  <a:lnTo>
                    <a:pt x="6" y="0"/>
                  </a:lnTo>
                  <a:lnTo>
                    <a:pt x="0" y="9"/>
                  </a:lnTo>
                  <a:lnTo>
                    <a:pt x="5" y="27"/>
                  </a:lnTo>
                  <a:lnTo>
                    <a:pt x="74" y="33"/>
                  </a:lnTo>
                  <a:lnTo>
                    <a:pt x="46" y="2"/>
                  </a:lnTo>
                  <a:close/>
                </a:path>
              </a:pathLst>
            </a:custGeom>
            <a:solidFill>
              <a:srgbClr val="CCC9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21" name="Freeform 1530"/>
            <p:cNvSpPr>
              <a:spLocks/>
            </p:cNvSpPr>
            <p:nvPr/>
          </p:nvSpPr>
          <p:spPr bwMode="auto">
            <a:xfrm>
              <a:off x="3637" y="2100"/>
              <a:ext cx="39" cy="35"/>
            </a:xfrm>
            <a:custGeom>
              <a:avLst/>
              <a:gdLst>
                <a:gd name="T0" fmla="*/ 0 w 157"/>
                <a:gd name="T1" fmla="*/ 0 h 141"/>
                <a:gd name="T2" fmla="*/ 0 w 157"/>
                <a:gd name="T3" fmla="*/ 0 h 141"/>
                <a:gd name="T4" fmla="*/ 0 w 157"/>
                <a:gd name="T5" fmla="*/ 0 h 141"/>
                <a:gd name="T6" fmla="*/ 0 w 157"/>
                <a:gd name="T7" fmla="*/ 0 h 141"/>
                <a:gd name="T8" fmla="*/ 0 w 157"/>
                <a:gd name="T9" fmla="*/ 0 h 141"/>
                <a:gd name="T10" fmla="*/ 0 w 157"/>
                <a:gd name="T11" fmla="*/ 0 h 141"/>
                <a:gd name="T12" fmla="*/ 0 w 157"/>
                <a:gd name="T13" fmla="*/ 0 h 141"/>
                <a:gd name="T14" fmla="*/ 0 w 157"/>
                <a:gd name="T15" fmla="*/ 0 h 141"/>
                <a:gd name="T16" fmla="*/ 0 w 157"/>
                <a:gd name="T17" fmla="*/ 0 h 141"/>
                <a:gd name="T18" fmla="*/ 0 w 157"/>
                <a:gd name="T19" fmla="*/ 0 h 141"/>
                <a:gd name="T20" fmla="*/ 0 w 157"/>
                <a:gd name="T21" fmla="*/ 0 h 141"/>
                <a:gd name="T22" fmla="*/ 0 w 157"/>
                <a:gd name="T23" fmla="*/ 0 h 141"/>
                <a:gd name="T24" fmla="*/ 0 w 157"/>
                <a:gd name="T25" fmla="*/ 0 h 141"/>
                <a:gd name="T26" fmla="*/ 0 w 157"/>
                <a:gd name="T27" fmla="*/ 0 h 141"/>
                <a:gd name="T28" fmla="*/ 0 w 157"/>
                <a:gd name="T29" fmla="*/ 0 h 141"/>
                <a:gd name="T30" fmla="*/ 0 w 157"/>
                <a:gd name="T31" fmla="*/ 0 h 141"/>
                <a:gd name="T32" fmla="*/ 0 w 157"/>
                <a:gd name="T33" fmla="*/ 0 h 141"/>
                <a:gd name="T34" fmla="*/ 0 w 157"/>
                <a:gd name="T35" fmla="*/ 0 h 141"/>
                <a:gd name="T36" fmla="*/ 0 w 157"/>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7" h="141">
                  <a:moveTo>
                    <a:pt x="86" y="0"/>
                  </a:moveTo>
                  <a:lnTo>
                    <a:pt x="72" y="0"/>
                  </a:lnTo>
                  <a:lnTo>
                    <a:pt x="50" y="2"/>
                  </a:lnTo>
                  <a:lnTo>
                    <a:pt x="26" y="16"/>
                  </a:lnTo>
                  <a:lnTo>
                    <a:pt x="6" y="40"/>
                  </a:lnTo>
                  <a:lnTo>
                    <a:pt x="0" y="72"/>
                  </a:lnTo>
                  <a:lnTo>
                    <a:pt x="6" y="95"/>
                  </a:lnTo>
                  <a:lnTo>
                    <a:pt x="27" y="122"/>
                  </a:lnTo>
                  <a:lnTo>
                    <a:pt x="68" y="141"/>
                  </a:lnTo>
                  <a:lnTo>
                    <a:pt x="96" y="140"/>
                  </a:lnTo>
                  <a:lnTo>
                    <a:pt x="122" y="132"/>
                  </a:lnTo>
                  <a:lnTo>
                    <a:pt x="140" y="114"/>
                  </a:lnTo>
                  <a:lnTo>
                    <a:pt x="154" y="90"/>
                  </a:lnTo>
                  <a:lnTo>
                    <a:pt x="157" y="62"/>
                  </a:lnTo>
                  <a:lnTo>
                    <a:pt x="148" y="32"/>
                  </a:lnTo>
                  <a:lnTo>
                    <a:pt x="136" y="17"/>
                  </a:lnTo>
                  <a:lnTo>
                    <a:pt x="121" y="8"/>
                  </a:lnTo>
                  <a:lnTo>
                    <a:pt x="86" y="0"/>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22" name="Freeform 1531"/>
            <p:cNvSpPr>
              <a:spLocks/>
            </p:cNvSpPr>
            <p:nvPr/>
          </p:nvSpPr>
          <p:spPr bwMode="auto">
            <a:xfrm>
              <a:off x="3651" y="2110"/>
              <a:ext cx="15" cy="13"/>
            </a:xfrm>
            <a:custGeom>
              <a:avLst/>
              <a:gdLst>
                <a:gd name="T0" fmla="*/ 0 w 59"/>
                <a:gd name="T1" fmla="*/ 0 h 51"/>
                <a:gd name="T2" fmla="*/ 0 w 59"/>
                <a:gd name="T3" fmla="*/ 0 h 51"/>
                <a:gd name="T4" fmla="*/ 0 w 59"/>
                <a:gd name="T5" fmla="*/ 0 h 51"/>
                <a:gd name="T6" fmla="*/ 0 w 59"/>
                <a:gd name="T7" fmla="*/ 0 h 51"/>
                <a:gd name="T8" fmla="*/ 0 w 59"/>
                <a:gd name="T9" fmla="*/ 0 h 51"/>
                <a:gd name="T10" fmla="*/ 0 w 59"/>
                <a:gd name="T11" fmla="*/ 0 h 51"/>
                <a:gd name="T12" fmla="*/ 0 w 59"/>
                <a:gd name="T13" fmla="*/ 0 h 51"/>
                <a:gd name="T14" fmla="*/ 0 w 59"/>
                <a:gd name="T15" fmla="*/ 0 h 51"/>
                <a:gd name="T16" fmla="*/ 0 w 59"/>
                <a:gd name="T17" fmla="*/ 0 h 51"/>
                <a:gd name="T18" fmla="*/ 0 w 59"/>
                <a:gd name="T19" fmla="*/ 0 h 51"/>
                <a:gd name="T20" fmla="*/ 0 w 59"/>
                <a:gd name="T21" fmla="*/ 0 h 51"/>
                <a:gd name="T22" fmla="*/ 0 w 59"/>
                <a:gd name="T23" fmla="*/ 0 h 51"/>
                <a:gd name="T24" fmla="*/ 0 w 59"/>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1">
                  <a:moveTo>
                    <a:pt x="53" y="10"/>
                  </a:moveTo>
                  <a:lnTo>
                    <a:pt x="59" y="21"/>
                  </a:lnTo>
                  <a:lnTo>
                    <a:pt x="55" y="33"/>
                  </a:lnTo>
                  <a:lnTo>
                    <a:pt x="46" y="44"/>
                  </a:lnTo>
                  <a:lnTo>
                    <a:pt x="29" y="51"/>
                  </a:lnTo>
                  <a:lnTo>
                    <a:pt x="12" y="49"/>
                  </a:lnTo>
                  <a:lnTo>
                    <a:pt x="2" y="40"/>
                  </a:lnTo>
                  <a:lnTo>
                    <a:pt x="0" y="28"/>
                  </a:lnTo>
                  <a:lnTo>
                    <a:pt x="5" y="12"/>
                  </a:lnTo>
                  <a:lnTo>
                    <a:pt x="19" y="0"/>
                  </a:lnTo>
                  <a:lnTo>
                    <a:pt x="38" y="0"/>
                  </a:lnTo>
                  <a:lnTo>
                    <a:pt x="53" y="1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23" name="Freeform 1532"/>
            <p:cNvSpPr>
              <a:spLocks/>
            </p:cNvSpPr>
            <p:nvPr/>
          </p:nvSpPr>
          <p:spPr bwMode="auto">
            <a:xfrm>
              <a:off x="3751" y="2089"/>
              <a:ext cx="38" cy="40"/>
            </a:xfrm>
            <a:custGeom>
              <a:avLst/>
              <a:gdLst>
                <a:gd name="T0" fmla="*/ 0 w 156"/>
                <a:gd name="T1" fmla="*/ 0 h 158"/>
                <a:gd name="T2" fmla="*/ 0 w 156"/>
                <a:gd name="T3" fmla="*/ 0 h 158"/>
                <a:gd name="T4" fmla="*/ 0 w 156"/>
                <a:gd name="T5" fmla="*/ 0 h 158"/>
                <a:gd name="T6" fmla="*/ 0 w 156"/>
                <a:gd name="T7" fmla="*/ 0 h 158"/>
                <a:gd name="T8" fmla="*/ 0 w 156"/>
                <a:gd name="T9" fmla="*/ 0 h 158"/>
                <a:gd name="T10" fmla="*/ 0 w 156"/>
                <a:gd name="T11" fmla="*/ 0 h 158"/>
                <a:gd name="T12" fmla="*/ 0 w 156"/>
                <a:gd name="T13" fmla="*/ 0 h 158"/>
                <a:gd name="T14" fmla="*/ 0 w 156"/>
                <a:gd name="T15" fmla="*/ 0 h 158"/>
                <a:gd name="T16" fmla="*/ 0 w 156"/>
                <a:gd name="T17" fmla="*/ 0 h 158"/>
                <a:gd name="T18" fmla="*/ 0 w 156"/>
                <a:gd name="T19" fmla="*/ 0 h 158"/>
                <a:gd name="T20" fmla="*/ 0 w 156"/>
                <a:gd name="T21" fmla="*/ 0 h 158"/>
                <a:gd name="T22" fmla="*/ 0 w 156"/>
                <a:gd name="T23" fmla="*/ 0 h 158"/>
                <a:gd name="T24" fmla="*/ 0 w 156"/>
                <a:gd name="T25" fmla="*/ 0 h 158"/>
                <a:gd name="T26" fmla="*/ 0 w 156"/>
                <a:gd name="T27" fmla="*/ 0 h 158"/>
                <a:gd name="T28" fmla="*/ 0 w 156"/>
                <a:gd name="T29" fmla="*/ 0 h 158"/>
                <a:gd name="T30" fmla="*/ 0 w 156"/>
                <a:gd name="T31" fmla="*/ 0 h 158"/>
                <a:gd name="T32" fmla="*/ 0 w 156"/>
                <a:gd name="T33" fmla="*/ 0 h 158"/>
                <a:gd name="T34" fmla="*/ 0 w 156"/>
                <a:gd name="T35" fmla="*/ 0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58">
                  <a:moveTo>
                    <a:pt x="126" y="26"/>
                  </a:moveTo>
                  <a:lnTo>
                    <a:pt x="141" y="43"/>
                  </a:lnTo>
                  <a:lnTo>
                    <a:pt x="156" y="79"/>
                  </a:lnTo>
                  <a:lnTo>
                    <a:pt x="155" y="114"/>
                  </a:lnTo>
                  <a:lnTo>
                    <a:pt x="134" y="145"/>
                  </a:lnTo>
                  <a:lnTo>
                    <a:pt x="108" y="158"/>
                  </a:lnTo>
                  <a:lnTo>
                    <a:pt x="88" y="158"/>
                  </a:lnTo>
                  <a:lnTo>
                    <a:pt x="67" y="158"/>
                  </a:lnTo>
                  <a:lnTo>
                    <a:pt x="36" y="146"/>
                  </a:lnTo>
                  <a:lnTo>
                    <a:pt x="9" y="121"/>
                  </a:lnTo>
                  <a:lnTo>
                    <a:pt x="0" y="80"/>
                  </a:lnTo>
                  <a:lnTo>
                    <a:pt x="5" y="45"/>
                  </a:lnTo>
                  <a:lnTo>
                    <a:pt x="17" y="24"/>
                  </a:lnTo>
                  <a:lnTo>
                    <a:pt x="42" y="4"/>
                  </a:lnTo>
                  <a:lnTo>
                    <a:pt x="67" y="0"/>
                  </a:lnTo>
                  <a:lnTo>
                    <a:pt x="98" y="6"/>
                  </a:lnTo>
                  <a:lnTo>
                    <a:pt x="126" y="26"/>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24" name="Freeform 1533"/>
            <p:cNvSpPr>
              <a:spLocks/>
            </p:cNvSpPr>
            <p:nvPr/>
          </p:nvSpPr>
          <p:spPr bwMode="auto">
            <a:xfrm>
              <a:off x="3762" y="2103"/>
              <a:ext cx="15" cy="14"/>
            </a:xfrm>
            <a:custGeom>
              <a:avLst/>
              <a:gdLst>
                <a:gd name="T0" fmla="*/ 0 w 58"/>
                <a:gd name="T1" fmla="*/ 0 h 54"/>
                <a:gd name="T2" fmla="*/ 0 w 58"/>
                <a:gd name="T3" fmla="*/ 0 h 54"/>
                <a:gd name="T4" fmla="*/ 0 w 58"/>
                <a:gd name="T5" fmla="*/ 0 h 54"/>
                <a:gd name="T6" fmla="*/ 0 w 58"/>
                <a:gd name="T7" fmla="*/ 0 h 54"/>
                <a:gd name="T8" fmla="*/ 0 w 58"/>
                <a:gd name="T9" fmla="*/ 0 h 54"/>
                <a:gd name="T10" fmla="*/ 0 w 58"/>
                <a:gd name="T11" fmla="*/ 0 h 54"/>
                <a:gd name="T12" fmla="*/ 0 w 58"/>
                <a:gd name="T13" fmla="*/ 0 h 54"/>
                <a:gd name="T14" fmla="*/ 0 w 58"/>
                <a:gd name="T15" fmla="*/ 0 h 54"/>
                <a:gd name="T16" fmla="*/ 0 w 58"/>
                <a:gd name="T17" fmla="*/ 0 h 54"/>
                <a:gd name="T18" fmla="*/ 0 w 58"/>
                <a:gd name="T19" fmla="*/ 0 h 54"/>
                <a:gd name="T20" fmla="*/ 0 w 58"/>
                <a:gd name="T21" fmla="*/ 0 h 54"/>
                <a:gd name="T22" fmla="*/ 0 w 58"/>
                <a:gd name="T23" fmla="*/ 0 h 54"/>
                <a:gd name="T24" fmla="*/ 0 w 58"/>
                <a:gd name="T25" fmla="*/ 0 h 54"/>
                <a:gd name="T26" fmla="*/ 0 w 58"/>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54">
                  <a:moveTo>
                    <a:pt x="22" y="0"/>
                  </a:moveTo>
                  <a:lnTo>
                    <a:pt x="18" y="0"/>
                  </a:lnTo>
                  <a:lnTo>
                    <a:pt x="1" y="18"/>
                  </a:lnTo>
                  <a:lnTo>
                    <a:pt x="0" y="37"/>
                  </a:lnTo>
                  <a:lnTo>
                    <a:pt x="8" y="47"/>
                  </a:lnTo>
                  <a:lnTo>
                    <a:pt x="20" y="54"/>
                  </a:lnTo>
                  <a:lnTo>
                    <a:pt x="38" y="53"/>
                  </a:lnTo>
                  <a:lnTo>
                    <a:pt x="51" y="43"/>
                  </a:lnTo>
                  <a:lnTo>
                    <a:pt x="56" y="37"/>
                  </a:lnTo>
                  <a:lnTo>
                    <a:pt x="58" y="21"/>
                  </a:lnTo>
                  <a:lnTo>
                    <a:pt x="55" y="9"/>
                  </a:lnTo>
                  <a:lnTo>
                    <a:pt x="40" y="0"/>
                  </a:lnTo>
                  <a:lnTo>
                    <a:pt x="22" y="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25" name="Freeform 1534"/>
            <p:cNvSpPr>
              <a:spLocks/>
            </p:cNvSpPr>
            <p:nvPr/>
          </p:nvSpPr>
          <p:spPr bwMode="auto">
            <a:xfrm>
              <a:off x="3552" y="1975"/>
              <a:ext cx="300" cy="148"/>
            </a:xfrm>
            <a:custGeom>
              <a:avLst/>
              <a:gdLst>
                <a:gd name="T0" fmla="*/ 0 w 1199"/>
                <a:gd name="T1" fmla="*/ 0 h 590"/>
                <a:gd name="T2" fmla="*/ 0 w 1199"/>
                <a:gd name="T3" fmla="*/ 0 h 590"/>
                <a:gd name="T4" fmla="*/ 0 w 1199"/>
                <a:gd name="T5" fmla="*/ 0 h 590"/>
                <a:gd name="T6" fmla="*/ 0 w 1199"/>
                <a:gd name="T7" fmla="*/ 0 h 590"/>
                <a:gd name="T8" fmla="*/ 0 w 1199"/>
                <a:gd name="T9" fmla="*/ 0 h 590"/>
                <a:gd name="T10" fmla="*/ 0 w 1199"/>
                <a:gd name="T11" fmla="*/ 0 h 590"/>
                <a:gd name="T12" fmla="*/ 0 w 1199"/>
                <a:gd name="T13" fmla="*/ 0 h 590"/>
                <a:gd name="T14" fmla="*/ 0 w 1199"/>
                <a:gd name="T15" fmla="*/ 0 h 590"/>
                <a:gd name="T16" fmla="*/ 0 w 1199"/>
                <a:gd name="T17" fmla="*/ 0 h 590"/>
                <a:gd name="T18" fmla="*/ 0 w 1199"/>
                <a:gd name="T19" fmla="*/ 0 h 590"/>
                <a:gd name="T20" fmla="*/ 0 w 1199"/>
                <a:gd name="T21" fmla="*/ 0 h 590"/>
                <a:gd name="T22" fmla="*/ 0 w 1199"/>
                <a:gd name="T23" fmla="*/ 0 h 590"/>
                <a:gd name="T24" fmla="*/ 0 w 1199"/>
                <a:gd name="T25" fmla="*/ 0 h 590"/>
                <a:gd name="T26" fmla="*/ 0 w 1199"/>
                <a:gd name="T27" fmla="*/ 0 h 590"/>
                <a:gd name="T28" fmla="*/ 0 w 1199"/>
                <a:gd name="T29" fmla="*/ 0 h 590"/>
                <a:gd name="T30" fmla="*/ 0 w 1199"/>
                <a:gd name="T31" fmla="*/ 0 h 590"/>
                <a:gd name="T32" fmla="*/ 0 w 1199"/>
                <a:gd name="T33" fmla="*/ 0 h 590"/>
                <a:gd name="T34" fmla="*/ 0 w 1199"/>
                <a:gd name="T35" fmla="*/ 0 h 590"/>
                <a:gd name="T36" fmla="*/ 0 w 1199"/>
                <a:gd name="T37" fmla="*/ 0 h 590"/>
                <a:gd name="T38" fmla="*/ 0 w 1199"/>
                <a:gd name="T39" fmla="*/ 0 h 590"/>
                <a:gd name="T40" fmla="*/ 0 w 1199"/>
                <a:gd name="T41" fmla="*/ 0 h 590"/>
                <a:gd name="T42" fmla="*/ 0 w 1199"/>
                <a:gd name="T43" fmla="*/ 0 h 590"/>
                <a:gd name="T44" fmla="*/ 0 w 1199"/>
                <a:gd name="T45" fmla="*/ 0 h 590"/>
                <a:gd name="T46" fmla="*/ 0 w 1199"/>
                <a:gd name="T47" fmla="*/ 0 h 590"/>
                <a:gd name="T48" fmla="*/ 0 w 1199"/>
                <a:gd name="T49" fmla="*/ 0 h 590"/>
                <a:gd name="T50" fmla="*/ 0 w 1199"/>
                <a:gd name="T51" fmla="*/ 0 h 590"/>
                <a:gd name="T52" fmla="*/ 0 w 1199"/>
                <a:gd name="T53" fmla="*/ 0 h 590"/>
                <a:gd name="T54" fmla="*/ 0 w 1199"/>
                <a:gd name="T55" fmla="*/ 0 h 590"/>
                <a:gd name="T56" fmla="*/ 0 w 1199"/>
                <a:gd name="T57" fmla="*/ 0 h 590"/>
                <a:gd name="T58" fmla="*/ 0 w 1199"/>
                <a:gd name="T59" fmla="*/ 0 h 590"/>
                <a:gd name="T60" fmla="*/ 0 w 1199"/>
                <a:gd name="T61" fmla="*/ 0 h 590"/>
                <a:gd name="T62" fmla="*/ 0 w 1199"/>
                <a:gd name="T63" fmla="*/ 0 h 590"/>
                <a:gd name="T64" fmla="*/ 0 w 1199"/>
                <a:gd name="T65" fmla="*/ 0 h 590"/>
                <a:gd name="T66" fmla="*/ 0 w 1199"/>
                <a:gd name="T67" fmla="*/ 0 h 590"/>
                <a:gd name="T68" fmla="*/ 0 w 1199"/>
                <a:gd name="T69" fmla="*/ 0 h 590"/>
                <a:gd name="T70" fmla="*/ 0 w 1199"/>
                <a:gd name="T71" fmla="*/ 0 h 590"/>
                <a:gd name="T72" fmla="*/ 0 w 1199"/>
                <a:gd name="T73" fmla="*/ 0 h 5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99" h="590">
                  <a:moveTo>
                    <a:pt x="1188" y="273"/>
                  </a:moveTo>
                  <a:lnTo>
                    <a:pt x="1197" y="304"/>
                  </a:lnTo>
                  <a:lnTo>
                    <a:pt x="1199" y="360"/>
                  </a:lnTo>
                  <a:lnTo>
                    <a:pt x="1189" y="464"/>
                  </a:lnTo>
                  <a:lnTo>
                    <a:pt x="1175" y="515"/>
                  </a:lnTo>
                  <a:lnTo>
                    <a:pt x="1146" y="552"/>
                  </a:lnTo>
                  <a:lnTo>
                    <a:pt x="1122" y="558"/>
                  </a:lnTo>
                  <a:lnTo>
                    <a:pt x="1087" y="559"/>
                  </a:lnTo>
                  <a:lnTo>
                    <a:pt x="1025" y="557"/>
                  </a:lnTo>
                  <a:lnTo>
                    <a:pt x="993" y="552"/>
                  </a:lnTo>
                  <a:lnTo>
                    <a:pt x="978" y="534"/>
                  </a:lnTo>
                  <a:lnTo>
                    <a:pt x="945" y="480"/>
                  </a:lnTo>
                  <a:lnTo>
                    <a:pt x="904" y="444"/>
                  </a:lnTo>
                  <a:lnTo>
                    <a:pt x="876" y="438"/>
                  </a:lnTo>
                  <a:lnTo>
                    <a:pt x="842" y="437"/>
                  </a:lnTo>
                  <a:lnTo>
                    <a:pt x="817" y="445"/>
                  </a:lnTo>
                  <a:lnTo>
                    <a:pt x="794" y="475"/>
                  </a:lnTo>
                  <a:lnTo>
                    <a:pt x="783" y="506"/>
                  </a:lnTo>
                  <a:lnTo>
                    <a:pt x="781" y="560"/>
                  </a:lnTo>
                  <a:lnTo>
                    <a:pt x="768" y="583"/>
                  </a:lnTo>
                  <a:lnTo>
                    <a:pt x="746" y="588"/>
                  </a:lnTo>
                  <a:lnTo>
                    <a:pt x="714" y="585"/>
                  </a:lnTo>
                  <a:lnTo>
                    <a:pt x="669" y="585"/>
                  </a:lnTo>
                  <a:lnTo>
                    <a:pt x="581" y="589"/>
                  </a:lnTo>
                  <a:lnTo>
                    <a:pt x="529" y="590"/>
                  </a:lnTo>
                  <a:lnTo>
                    <a:pt x="520" y="583"/>
                  </a:lnTo>
                  <a:lnTo>
                    <a:pt x="510" y="535"/>
                  </a:lnTo>
                  <a:lnTo>
                    <a:pt x="488" y="504"/>
                  </a:lnTo>
                  <a:lnTo>
                    <a:pt x="469" y="488"/>
                  </a:lnTo>
                  <a:lnTo>
                    <a:pt x="443" y="478"/>
                  </a:lnTo>
                  <a:lnTo>
                    <a:pt x="420" y="475"/>
                  </a:lnTo>
                  <a:lnTo>
                    <a:pt x="396" y="476"/>
                  </a:lnTo>
                  <a:lnTo>
                    <a:pt x="368" y="484"/>
                  </a:lnTo>
                  <a:lnTo>
                    <a:pt x="354" y="494"/>
                  </a:lnTo>
                  <a:lnTo>
                    <a:pt x="340" y="509"/>
                  </a:lnTo>
                  <a:lnTo>
                    <a:pt x="310" y="555"/>
                  </a:lnTo>
                  <a:lnTo>
                    <a:pt x="288" y="569"/>
                  </a:lnTo>
                  <a:lnTo>
                    <a:pt x="242" y="571"/>
                  </a:lnTo>
                  <a:lnTo>
                    <a:pt x="126" y="570"/>
                  </a:lnTo>
                  <a:lnTo>
                    <a:pt x="87" y="557"/>
                  </a:lnTo>
                  <a:lnTo>
                    <a:pt x="59" y="533"/>
                  </a:lnTo>
                  <a:lnTo>
                    <a:pt x="36" y="504"/>
                  </a:lnTo>
                  <a:lnTo>
                    <a:pt x="23" y="491"/>
                  </a:lnTo>
                  <a:lnTo>
                    <a:pt x="12" y="472"/>
                  </a:lnTo>
                  <a:lnTo>
                    <a:pt x="4" y="446"/>
                  </a:lnTo>
                  <a:lnTo>
                    <a:pt x="0" y="410"/>
                  </a:lnTo>
                  <a:lnTo>
                    <a:pt x="5" y="365"/>
                  </a:lnTo>
                  <a:lnTo>
                    <a:pt x="13" y="324"/>
                  </a:lnTo>
                  <a:lnTo>
                    <a:pt x="27" y="279"/>
                  </a:lnTo>
                  <a:lnTo>
                    <a:pt x="38" y="258"/>
                  </a:lnTo>
                  <a:lnTo>
                    <a:pt x="69" y="232"/>
                  </a:lnTo>
                  <a:lnTo>
                    <a:pt x="127" y="196"/>
                  </a:lnTo>
                  <a:lnTo>
                    <a:pt x="203" y="159"/>
                  </a:lnTo>
                  <a:lnTo>
                    <a:pt x="315" y="119"/>
                  </a:lnTo>
                  <a:lnTo>
                    <a:pt x="329" y="110"/>
                  </a:lnTo>
                  <a:lnTo>
                    <a:pt x="342" y="99"/>
                  </a:lnTo>
                  <a:lnTo>
                    <a:pt x="352" y="91"/>
                  </a:lnTo>
                  <a:lnTo>
                    <a:pt x="377" y="47"/>
                  </a:lnTo>
                  <a:lnTo>
                    <a:pt x="404" y="26"/>
                  </a:lnTo>
                  <a:lnTo>
                    <a:pt x="437" y="10"/>
                  </a:lnTo>
                  <a:lnTo>
                    <a:pt x="505" y="0"/>
                  </a:lnTo>
                  <a:lnTo>
                    <a:pt x="612" y="3"/>
                  </a:lnTo>
                  <a:lnTo>
                    <a:pt x="687" y="19"/>
                  </a:lnTo>
                  <a:lnTo>
                    <a:pt x="751" y="43"/>
                  </a:lnTo>
                  <a:lnTo>
                    <a:pt x="769" y="68"/>
                  </a:lnTo>
                  <a:lnTo>
                    <a:pt x="819" y="95"/>
                  </a:lnTo>
                  <a:lnTo>
                    <a:pt x="898" y="136"/>
                  </a:lnTo>
                  <a:lnTo>
                    <a:pt x="932" y="143"/>
                  </a:lnTo>
                  <a:lnTo>
                    <a:pt x="989" y="149"/>
                  </a:lnTo>
                  <a:lnTo>
                    <a:pt x="1030" y="165"/>
                  </a:lnTo>
                  <a:lnTo>
                    <a:pt x="1108" y="201"/>
                  </a:lnTo>
                  <a:lnTo>
                    <a:pt x="1144" y="227"/>
                  </a:lnTo>
                  <a:lnTo>
                    <a:pt x="1188" y="273"/>
                  </a:lnTo>
                  <a:close/>
                </a:path>
              </a:pathLst>
            </a:custGeom>
            <a:solidFill>
              <a:srgbClr val="FF99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26" name="Freeform 1535"/>
            <p:cNvSpPr>
              <a:spLocks/>
            </p:cNvSpPr>
            <p:nvPr/>
          </p:nvSpPr>
          <p:spPr bwMode="auto">
            <a:xfrm>
              <a:off x="3637" y="2099"/>
              <a:ext cx="40" cy="37"/>
            </a:xfrm>
            <a:custGeom>
              <a:avLst/>
              <a:gdLst>
                <a:gd name="T0" fmla="*/ 0 w 162"/>
                <a:gd name="T1" fmla="*/ 0 h 150"/>
                <a:gd name="T2" fmla="*/ 0 w 162"/>
                <a:gd name="T3" fmla="*/ 0 h 150"/>
                <a:gd name="T4" fmla="*/ 0 w 162"/>
                <a:gd name="T5" fmla="*/ 0 h 150"/>
                <a:gd name="T6" fmla="*/ 0 w 162"/>
                <a:gd name="T7" fmla="*/ 0 h 150"/>
                <a:gd name="T8" fmla="*/ 0 w 162"/>
                <a:gd name="T9" fmla="*/ 0 h 150"/>
                <a:gd name="T10" fmla="*/ 0 w 162"/>
                <a:gd name="T11" fmla="*/ 0 h 150"/>
                <a:gd name="T12" fmla="*/ 0 w 162"/>
                <a:gd name="T13" fmla="*/ 0 h 150"/>
                <a:gd name="T14" fmla="*/ 0 w 162"/>
                <a:gd name="T15" fmla="*/ 0 h 150"/>
                <a:gd name="T16" fmla="*/ 0 w 162"/>
                <a:gd name="T17" fmla="*/ 0 h 150"/>
                <a:gd name="T18" fmla="*/ 0 w 162"/>
                <a:gd name="T19" fmla="*/ 0 h 150"/>
                <a:gd name="T20" fmla="*/ 0 w 162"/>
                <a:gd name="T21" fmla="*/ 0 h 150"/>
                <a:gd name="T22" fmla="*/ 0 w 162"/>
                <a:gd name="T23" fmla="*/ 0 h 150"/>
                <a:gd name="T24" fmla="*/ 0 w 162"/>
                <a:gd name="T25" fmla="*/ 0 h 150"/>
                <a:gd name="T26" fmla="*/ 0 w 162"/>
                <a:gd name="T27" fmla="*/ 0 h 150"/>
                <a:gd name="T28" fmla="*/ 0 w 162"/>
                <a:gd name="T29" fmla="*/ 0 h 150"/>
                <a:gd name="T30" fmla="*/ 0 w 162"/>
                <a:gd name="T31" fmla="*/ 0 h 150"/>
                <a:gd name="T32" fmla="*/ 0 w 162"/>
                <a:gd name="T33" fmla="*/ 0 h 150"/>
                <a:gd name="T34" fmla="*/ 0 w 162"/>
                <a:gd name="T35" fmla="*/ 0 h 150"/>
                <a:gd name="T36" fmla="*/ 0 w 162"/>
                <a:gd name="T37" fmla="*/ 0 h 150"/>
                <a:gd name="T38" fmla="*/ 0 w 162"/>
                <a:gd name="T39" fmla="*/ 0 h 150"/>
                <a:gd name="T40" fmla="*/ 0 w 162"/>
                <a:gd name="T41" fmla="*/ 0 h 150"/>
                <a:gd name="T42" fmla="*/ 0 w 162"/>
                <a:gd name="T43" fmla="*/ 0 h 150"/>
                <a:gd name="T44" fmla="*/ 0 w 162"/>
                <a:gd name="T45" fmla="*/ 0 h 150"/>
                <a:gd name="T46" fmla="*/ 0 w 162"/>
                <a:gd name="T47" fmla="*/ 0 h 150"/>
                <a:gd name="T48" fmla="*/ 0 w 162"/>
                <a:gd name="T49" fmla="*/ 0 h 150"/>
                <a:gd name="T50" fmla="*/ 0 w 162"/>
                <a:gd name="T51" fmla="*/ 0 h 150"/>
                <a:gd name="T52" fmla="*/ 0 w 162"/>
                <a:gd name="T53" fmla="*/ 0 h 150"/>
                <a:gd name="T54" fmla="*/ 0 w 162"/>
                <a:gd name="T55" fmla="*/ 0 h 150"/>
                <a:gd name="T56" fmla="*/ 0 w 162"/>
                <a:gd name="T57" fmla="*/ 0 h 150"/>
                <a:gd name="T58" fmla="*/ 0 w 162"/>
                <a:gd name="T59" fmla="*/ 0 h 150"/>
                <a:gd name="T60" fmla="*/ 0 w 162"/>
                <a:gd name="T61" fmla="*/ 0 h 150"/>
                <a:gd name="T62" fmla="*/ 0 w 162"/>
                <a:gd name="T63" fmla="*/ 0 h 150"/>
                <a:gd name="T64" fmla="*/ 0 w 162"/>
                <a:gd name="T65" fmla="*/ 0 h 150"/>
                <a:gd name="T66" fmla="*/ 0 w 162"/>
                <a:gd name="T67" fmla="*/ 0 h 150"/>
                <a:gd name="T68" fmla="*/ 0 w 162"/>
                <a:gd name="T69" fmla="*/ 0 h 150"/>
                <a:gd name="T70" fmla="*/ 0 w 162"/>
                <a:gd name="T71" fmla="*/ 0 h 150"/>
                <a:gd name="T72" fmla="*/ 0 w 162"/>
                <a:gd name="T73" fmla="*/ 0 h 150"/>
                <a:gd name="T74" fmla="*/ 0 w 162"/>
                <a:gd name="T75" fmla="*/ 0 h 150"/>
                <a:gd name="T76" fmla="*/ 0 w 162"/>
                <a:gd name="T77" fmla="*/ 0 h 150"/>
                <a:gd name="T78" fmla="*/ 0 w 162"/>
                <a:gd name="T79" fmla="*/ 0 h 150"/>
                <a:gd name="T80" fmla="*/ 0 w 162"/>
                <a:gd name="T81" fmla="*/ 0 h 150"/>
                <a:gd name="T82" fmla="*/ 0 w 162"/>
                <a:gd name="T83" fmla="*/ 0 h 150"/>
                <a:gd name="T84" fmla="*/ 0 w 162"/>
                <a:gd name="T85" fmla="*/ 0 h 150"/>
                <a:gd name="T86" fmla="*/ 0 w 162"/>
                <a:gd name="T87" fmla="*/ 0 h 150"/>
                <a:gd name="T88" fmla="*/ 0 w 162"/>
                <a:gd name="T89" fmla="*/ 0 h 150"/>
                <a:gd name="T90" fmla="*/ 0 w 162"/>
                <a:gd name="T91" fmla="*/ 0 h 150"/>
                <a:gd name="T92" fmla="*/ 0 w 162"/>
                <a:gd name="T93" fmla="*/ 0 h 150"/>
                <a:gd name="T94" fmla="*/ 0 w 162"/>
                <a:gd name="T95" fmla="*/ 0 h 150"/>
                <a:gd name="T96" fmla="*/ 0 w 162"/>
                <a:gd name="T97" fmla="*/ 0 h 150"/>
                <a:gd name="T98" fmla="*/ 0 w 162"/>
                <a:gd name="T99" fmla="*/ 0 h 150"/>
                <a:gd name="T100" fmla="*/ 0 w 162"/>
                <a:gd name="T101" fmla="*/ 0 h 150"/>
                <a:gd name="T102" fmla="*/ 0 w 162"/>
                <a:gd name="T103" fmla="*/ 0 h 150"/>
                <a:gd name="T104" fmla="*/ 0 w 162"/>
                <a:gd name="T105" fmla="*/ 0 h 150"/>
                <a:gd name="T106" fmla="*/ 0 w 162"/>
                <a:gd name="T107" fmla="*/ 0 h 150"/>
                <a:gd name="T108" fmla="*/ 0 w 162"/>
                <a:gd name="T109" fmla="*/ 0 h 150"/>
                <a:gd name="T110" fmla="*/ 0 w 162"/>
                <a:gd name="T111" fmla="*/ 0 h 150"/>
                <a:gd name="T112" fmla="*/ 0 w 162"/>
                <a:gd name="T113" fmla="*/ 0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2" h="150">
                  <a:moveTo>
                    <a:pt x="162" y="83"/>
                  </a:moveTo>
                  <a:lnTo>
                    <a:pt x="162" y="87"/>
                  </a:lnTo>
                  <a:lnTo>
                    <a:pt x="162" y="90"/>
                  </a:lnTo>
                  <a:lnTo>
                    <a:pt x="161" y="94"/>
                  </a:lnTo>
                  <a:lnTo>
                    <a:pt x="160" y="96"/>
                  </a:lnTo>
                  <a:lnTo>
                    <a:pt x="158" y="100"/>
                  </a:lnTo>
                  <a:lnTo>
                    <a:pt x="157" y="103"/>
                  </a:lnTo>
                  <a:lnTo>
                    <a:pt x="156" y="106"/>
                  </a:lnTo>
                  <a:lnTo>
                    <a:pt x="154" y="109"/>
                  </a:lnTo>
                  <a:lnTo>
                    <a:pt x="151" y="112"/>
                  </a:lnTo>
                  <a:lnTo>
                    <a:pt x="149" y="115"/>
                  </a:lnTo>
                  <a:lnTo>
                    <a:pt x="146" y="119"/>
                  </a:lnTo>
                  <a:lnTo>
                    <a:pt x="144" y="121"/>
                  </a:lnTo>
                  <a:lnTo>
                    <a:pt x="142" y="125"/>
                  </a:lnTo>
                  <a:lnTo>
                    <a:pt x="138" y="128"/>
                  </a:lnTo>
                  <a:lnTo>
                    <a:pt x="134" y="131"/>
                  </a:lnTo>
                  <a:lnTo>
                    <a:pt x="131" y="134"/>
                  </a:lnTo>
                  <a:lnTo>
                    <a:pt x="124" y="139"/>
                  </a:lnTo>
                  <a:lnTo>
                    <a:pt x="117" y="143"/>
                  </a:lnTo>
                  <a:lnTo>
                    <a:pt x="109" y="145"/>
                  </a:lnTo>
                  <a:lnTo>
                    <a:pt x="102" y="148"/>
                  </a:lnTo>
                  <a:lnTo>
                    <a:pt x="94" y="149"/>
                  </a:lnTo>
                  <a:lnTo>
                    <a:pt x="87" y="150"/>
                  </a:lnTo>
                  <a:lnTo>
                    <a:pt x="78" y="150"/>
                  </a:lnTo>
                  <a:lnTo>
                    <a:pt x="71" y="149"/>
                  </a:lnTo>
                  <a:lnTo>
                    <a:pt x="63" y="146"/>
                  </a:lnTo>
                  <a:lnTo>
                    <a:pt x="56" y="145"/>
                  </a:lnTo>
                  <a:lnTo>
                    <a:pt x="47" y="142"/>
                  </a:lnTo>
                  <a:lnTo>
                    <a:pt x="41" y="138"/>
                  </a:lnTo>
                  <a:lnTo>
                    <a:pt x="34" y="133"/>
                  </a:lnTo>
                  <a:lnTo>
                    <a:pt x="28" y="128"/>
                  </a:lnTo>
                  <a:lnTo>
                    <a:pt x="22" y="124"/>
                  </a:lnTo>
                  <a:lnTo>
                    <a:pt x="17" y="118"/>
                  </a:lnTo>
                  <a:lnTo>
                    <a:pt x="14" y="113"/>
                  </a:lnTo>
                  <a:lnTo>
                    <a:pt x="11" y="109"/>
                  </a:lnTo>
                  <a:lnTo>
                    <a:pt x="9" y="106"/>
                  </a:lnTo>
                  <a:lnTo>
                    <a:pt x="8" y="102"/>
                  </a:lnTo>
                  <a:lnTo>
                    <a:pt x="5" y="99"/>
                  </a:lnTo>
                  <a:lnTo>
                    <a:pt x="4" y="94"/>
                  </a:lnTo>
                  <a:lnTo>
                    <a:pt x="3" y="90"/>
                  </a:lnTo>
                  <a:lnTo>
                    <a:pt x="2" y="87"/>
                  </a:lnTo>
                  <a:lnTo>
                    <a:pt x="0" y="83"/>
                  </a:lnTo>
                  <a:lnTo>
                    <a:pt x="0" y="78"/>
                  </a:lnTo>
                  <a:lnTo>
                    <a:pt x="0" y="75"/>
                  </a:lnTo>
                  <a:lnTo>
                    <a:pt x="0" y="71"/>
                  </a:lnTo>
                  <a:lnTo>
                    <a:pt x="0" y="66"/>
                  </a:lnTo>
                  <a:lnTo>
                    <a:pt x="0" y="63"/>
                  </a:lnTo>
                  <a:lnTo>
                    <a:pt x="2" y="58"/>
                  </a:lnTo>
                  <a:lnTo>
                    <a:pt x="3" y="54"/>
                  </a:lnTo>
                  <a:lnTo>
                    <a:pt x="4" y="48"/>
                  </a:lnTo>
                  <a:lnTo>
                    <a:pt x="6" y="42"/>
                  </a:lnTo>
                  <a:lnTo>
                    <a:pt x="9" y="36"/>
                  </a:lnTo>
                  <a:lnTo>
                    <a:pt x="14" y="31"/>
                  </a:lnTo>
                  <a:lnTo>
                    <a:pt x="17" y="27"/>
                  </a:lnTo>
                  <a:lnTo>
                    <a:pt x="22" y="22"/>
                  </a:lnTo>
                  <a:lnTo>
                    <a:pt x="27" y="17"/>
                  </a:lnTo>
                  <a:lnTo>
                    <a:pt x="33" y="13"/>
                  </a:lnTo>
                  <a:lnTo>
                    <a:pt x="39" y="10"/>
                  </a:lnTo>
                  <a:lnTo>
                    <a:pt x="45" y="7"/>
                  </a:lnTo>
                  <a:lnTo>
                    <a:pt x="51" y="5"/>
                  </a:lnTo>
                  <a:lnTo>
                    <a:pt x="58" y="3"/>
                  </a:lnTo>
                  <a:lnTo>
                    <a:pt x="65" y="1"/>
                  </a:lnTo>
                  <a:lnTo>
                    <a:pt x="72" y="1"/>
                  </a:lnTo>
                  <a:lnTo>
                    <a:pt x="78" y="0"/>
                  </a:lnTo>
                  <a:lnTo>
                    <a:pt x="85" y="1"/>
                  </a:lnTo>
                  <a:lnTo>
                    <a:pt x="88" y="1"/>
                  </a:lnTo>
                  <a:lnTo>
                    <a:pt x="91" y="1"/>
                  </a:lnTo>
                  <a:lnTo>
                    <a:pt x="95" y="1"/>
                  </a:lnTo>
                  <a:lnTo>
                    <a:pt x="99" y="3"/>
                  </a:lnTo>
                  <a:lnTo>
                    <a:pt x="101" y="3"/>
                  </a:lnTo>
                  <a:lnTo>
                    <a:pt x="105" y="4"/>
                  </a:lnTo>
                  <a:lnTo>
                    <a:pt x="108" y="5"/>
                  </a:lnTo>
                  <a:lnTo>
                    <a:pt x="112" y="6"/>
                  </a:lnTo>
                  <a:lnTo>
                    <a:pt x="115" y="7"/>
                  </a:lnTo>
                  <a:lnTo>
                    <a:pt x="119" y="7"/>
                  </a:lnTo>
                  <a:lnTo>
                    <a:pt x="121" y="10"/>
                  </a:lnTo>
                  <a:lnTo>
                    <a:pt x="125" y="11"/>
                  </a:lnTo>
                  <a:lnTo>
                    <a:pt x="128" y="12"/>
                  </a:lnTo>
                  <a:lnTo>
                    <a:pt x="131" y="15"/>
                  </a:lnTo>
                  <a:lnTo>
                    <a:pt x="134" y="17"/>
                  </a:lnTo>
                  <a:lnTo>
                    <a:pt x="138" y="18"/>
                  </a:lnTo>
                  <a:lnTo>
                    <a:pt x="142" y="22"/>
                  </a:lnTo>
                  <a:lnTo>
                    <a:pt x="146" y="27"/>
                  </a:lnTo>
                  <a:lnTo>
                    <a:pt x="151" y="31"/>
                  </a:lnTo>
                  <a:lnTo>
                    <a:pt x="155" y="37"/>
                  </a:lnTo>
                  <a:lnTo>
                    <a:pt x="156" y="40"/>
                  </a:lnTo>
                  <a:lnTo>
                    <a:pt x="156" y="42"/>
                  </a:lnTo>
                  <a:lnTo>
                    <a:pt x="157" y="45"/>
                  </a:lnTo>
                  <a:lnTo>
                    <a:pt x="158" y="48"/>
                  </a:lnTo>
                  <a:lnTo>
                    <a:pt x="160" y="52"/>
                  </a:lnTo>
                  <a:lnTo>
                    <a:pt x="161" y="55"/>
                  </a:lnTo>
                  <a:lnTo>
                    <a:pt x="161" y="58"/>
                  </a:lnTo>
                  <a:lnTo>
                    <a:pt x="162" y="61"/>
                  </a:lnTo>
                  <a:lnTo>
                    <a:pt x="162" y="66"/>
                  </a:lnTo>
                  <a:lnTo>
                    <a:pt x="161" y="69"/>
                  </a:lnTo>
                  <a:lnTo>
                    <a:pt x="158" y="70"/>
                  </a:lnTo>
                  <a:lnTo>
                    <a:pt x="157" y="70"/>
                  </a:lnTo>
                  <a:lnTo>
                    <a:pt x="156" y="66"/>
                  </a:lnTo>
                  <a:lnTo>
                    <a:pt x="156" y="61"/>
                  </a:lnTo>
                  <a:lnTo>
                    <a:pt x="155" y="55"/>
                  </a:lnTo>
                  <a:lnTo>
                    <a:pt x="154" y="51"/>
                  </a:lnTo>
                  <a:lnTo>
                    <a:pt x="152" y="47"/>
                  </a:lnTo>
                  <a:lnTo>
                    <a:pt x="151" y="45"/>
                  </a:lnTo>
                  <a:lnTo>
                    <a:pt x="150" y="41"/>
                  </a:lnTo>
                  <a:lnTo>
                    <a:pt x="149" y="39"/>
                  </a:lnTo>
                  <a:lnTo>
                    <a:pt x="145" y="33"/>
                  </a:lnTo>
                  <a:lnTo>
                    <a:pt x="142" y="29"/>
                  </a:lnTo>
                  <a:lnTo>
                    <a:pt x="138" y="25"/>
                  </a:lnTo>
                  <a:lnTo>
                    <a:pt x="134" y="23"/>
                  </a:lnTo>
                  <a:lnTo>
                    <a:pt x="131" y="21"/>
                  </a:lnTo>
                  <a:lnTo>
                    <a:pt x="126" y="18"/>
                  </a:lnTo>
                  <a:lnTo>
                    <a:pt x="120" y="16"/>
                  </a:lnTo>
                  <a:lnTo>
                    <a:pt x="115" y="13"/>
                  </a:lnTo>
                  <a:lnTo>
                    <a:pt x="111" y="12"/>
                  </a:lnTo>
                  <a:lnTo>
                    <a:pt x="105" y="11"/>
                  </a:lnTo>
                  <a:lnTo>
                    <a:pt x="99" y="9"/>
                  </a:lnTo>
                  <a:lnTo>
                    <a:pt x="93" y="7"/>
                  </a:lnTo>
                  <a:lnTo>
                    <a:pt x="88" y="7"/>
                  </a:lnTo>
                  <a:lnTo>
                    <a:pt x="82" y="7"/>
                  </a:lnTo>
                  <a:lnTo>
                    <a:pt x="76" y="7"/>
                  </a:lnTo>
                  <a:lnTo>
                    <a:pt x="70" y="7"/>
                  </a:lnTo>
                  <a:lnTo>
                    <a:pt x="64" y="7"/>
                  </a:lnTo>
                  <a:lnTo>
                    <a:pt x="59" y="9"/>
                  </a:lnTo>
                  <a:lnTo>
                    <a:pt x="50" y="11"/>
                  </a:lnTo>
                  <a:lnTo>
                    <a:pt x="41" y="15"/>
                  </a:lnTo>
                  <a:lnTo>
                    <a:pt x="34" y="19"/>
                  </a:lnTo>
                  <a:lnTo>
                    <a:pt x="28" y="25"/>
                  </a:lnTo>
                  <a:lnTo>
                    <a:pt x="21" y="31"/>
                  </a:lnTo>
                  <a:lnTo>
                    <a:pt x="17" y="39"/>
                  </a:lnTo>
                  <a:lnTo>
                    <a:pt x="12" y="46"/>
                  </a:lnTo>
                  <a:lnTo>
                    <a:pt x="10" y="54"/>
                  </a:lnTo>
                  <a:lnTo>
                    <a:pt x="8" y="61"/>
                  </a:lnTo>
                  <a:lnTo>
                    <a:pt x="6" y="70"/>
                  </a:lnTo>
                  <a:lnTo>
                    <a:pt x="6" y="78"/>
                  </a:lnTo>
                  <a:lnTo>
                    <a:pt x="8" y="87"/>
                  </a:lnTo>
                  <a:lnTo>
                    <a:pt x="10" y="95"/>
                  </a:lnTo>
                  <a:lnTo>
                    <a:pt x="14" y="103"/>
                  </a:lnTo>
                  <a:lnTo>
                    <a:pt x="20" y="112"/>
                  </a:lnTo>
                  <a:lnTo>
                    <a:pt x="27" y="119"/>
                  </a:lnTo>
                  <a:lnTo>
                    <a:pt x="33" y="125"/>
                  </a:lnTo>
                  <a:lnTo>
                    <a:pt x="40" y="130"/>
                  </a:lnTo>
                  <a:lnTo>
                    <a:pt x="46" y="133"/>
                  </a:lnTo>
                  <a:lnTo>
                    <a:pt x="54" y="137"/>
                  </a:lnTo>
                  <a:lnTo>
                    <a:pt x="61" y="139"/>
                  </a:lnTo>
                  <a:lnTo>
                    <a:pt x="70" y="140"/>
                  </a:lnTo>
                  <a:lnTo>
                    <a:pt x="77" y="142"/>
                  </a:lnTo>
                  <a:lnTo>
                    <a:pt x="85" y="142"/>
                  </a:lnTo>
                  <a:lnTo>
                    <a:pt x="93" y="140"/>
                  </a:lnTo>
                  <a:lnTo>
                    <a:pt x="100" y="140"/>
                  </a:lnTo>
                  <a:lnTo>
                    <a:pt x="108" y="138"/>
                  </a:lnTo>
                  <a:lnTo>
                    <a:pt x="115" y="136"/>
                  </a:lnTo>
                  <a:lnTo>
                    <a:pt x="123" y="131"/>
                  </a:lnTo>
                  <a:lnTo>
                    <a:pt x="130" y="127"/>
                  </a:lnTo>
                  <a:lnTo>
                    <a:pt x="136" y="121"/>
                  </a:lnTo>
                  <a:lnTo>
                    <a:pt x="143" y="116"/>
                  </a:lnTo>
                  <a:lnTo>
                    <a:pt x="146" y="111"/>
                  </a:lnTo>
                  <a:lnTo>
                    <a:pt x="150" y="105"/>
                  </a:lnTo>
                  <a:lnTo>
                    <a:pt x="151" y="99"/>
                  </a:lnTo>
                  <a:lnTo>
                    <a:pt x="154" y="94"/>
                  </a:lnTo>
                  <a:lnTo>
                    <a:pt x="155" y="88"/>
                  </a:lnTo>
                  <a:lnTo>
                    <a:pt x="156" y="83"/>
                  </a:lnTo>
                  <a:lnTo>
                    <a:pt x="156" y="78"/>
                  </a:lnTo>
                  <a:lnTo>
                    <a:pt x="157" y="75"/>
                  </a:lnTo>
                  <a:lnTo>
                    <a:pt x="158" y="72"/>
                  </a:lnTo>
                  <a:lnTo>
                    <a:pt x="161" y="71"/>
                  </a:lnTo>
                  <a:lnTo>
                    <a:pt x="161" y="72"/>
                  </a:lnTo>
                  <a:lnTo>
                    <a:pt x="162" y="73"/>
                  </a:lnTo>
                  <a:lnTo>
                    <a:pt x="162" y="75"/>
                  </a:lnTo>
                  <a:lnTo>
                    <a:pt x="162" y="77"/>
                  </a:lnTo>
                  <a:lnTo>
                    <a:pt x="162" y="79"/>
                  </a:lnTo>
                  <a:lnTo>
                    <a:pt x="162"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27" name="Freeform 1536"/>
            <p:cNvSpPr>
              <a:spLocks/>
            </p:cNvSpPr>
            <p:nvPr/>
          </p:nvSpPr>
          <p:spPr bwMode="auto">
            <a:xfrm>
              <a:off x="3653" y="2066"/>
              <a:ext cx="28" cy="17"/>
            </a:xfrm>
            <a:custGeom>
              <a:avLst/>
              <a:gdLst>
                <a:gd name="T0" fmla="*/ 0 w 113"/>
                <a:gd name="T1" fmla="*/ 0 h 67"/>
                <a:gd name="T2" fmla="*/ 0 w 113"/>
                <a:gd name="T3" fmla="*/ 0 h 67"/>
                <a:gd name="T4" fmla="*/ 0 w 113"/>
                <a:gd name="T5" fmla="*/ 0 h 67"/>
                <a:gd name="T6" fmla="*/ 0 w 113"/>
                <a:gd name="T7" fmla="*/ 0 h 67"/>
                <a:gd name="T8" fmla="*/ 0 w 113"/>
                <a:gd name="T9" fmla="*/ 0 h 67"/>
                <a:gd name="T10" fmla="*/ 0 w 113"/>
                <a:gd name="T11" fmla="*/ 0 h 67"/>
                <a:gd name="T12" fmla="*/ 0 w 113"/>
                <a:gd name="T13" fmla="*/ 0 h 67"/>
                <a:gd name="T14" fmla="*/ 0 w 113"/>
                <a:gd name="T15" fmla="*/ 0 h 67"/>
                <a:gd name="T16" fmla="*/ 0 w 113"/>
                <a:gd name="T17" fmla="*/ 0 h 67"/>
                <a:gd name="T18" fmla="*/ 0 w 113"/>
                <a:gd name="T19" fmla="*/ 0 h 67"/>
                <a:gd name="T20" fmla="*/ 0 w 113"/>
                <a:gd name="T21" fmla="*/ 0 h 67"/>
                <a:gd name="T22" fmla="*/ 0 w 113"/>
                <a:gd name="T23" fmla="*/ 0 h 67"/>
                <a:gd name="T24" fmla="*/ 0 w 113"/>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67">
                  <a:moveTo>
                    <a:pt x="113" y="11"/>
                  </a:moveTo>
                  <a:lnTo>
                    <a:pt x="102" y="46"/>
                  </a:lnTo>
                  <a:lnTo>
                    <a:pt x="98" y="63"/>
                  </a:lnTo>
                  <a:lnTo>
                    <a:pt x="91" y="67"/>
                  </a:lnTo>
                  <a:lnTo>
                    <a:pt x="35" y="52"/>
                  </a:lnTo>
                  <a:lnTo>
                    <a:pt x="0" y="36"/>
                  </a:lnTo>
                  <a:lnTo>
                    <a:pt x="7" y="22"/>
                  </a:lnTo>
                  <a:lnTo>
                    <a:pt x="25" y="9"/>
                  </a:lnTo>
                  <a:lnTo>
                    <a:pt x="69" y="0"/>
                  </a:lnTo>
                  <a:lnTo>
                    <a:pt x="95" y="0"/>
                  </a:lnTo>
                  <a:lnTo>
                    <a:pt x="110" y="3"/>
                  </a:lnTo>
                  <a:lnTo>
                    <a:pt x="113"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28" name="Freeform 1537"/>
            <p:cNvSpPr>
              <a:spLocks/>
            </p:cNvSpPr>
            <p:nvPr/>
          </p:nvSpPr>
          <p:spPr bwMode="auto">
            <a:xfrm>
              <a:off x="3631" y="1993"/>
              <a:ext cx="30" cy="77"/>
            </a:xfrm>
            <a:custGeom>
              <a:avLst/>
              <a:gdLst>
                <a:gd name="T0" fmla="*/ 0 w 117"/>
                <a:gd name="T1" fmla="*/ 0 h 305"/>
                <a:gd name="T2" fmla="*/ 0 w 117"/>
                <a:gd name="T3" fmla="*/ 0 h 305"/>
                <a:gd name="T4" fmla="*/ 0 w 117"/>
                <a:gd name="T5" fmla="*/ 0 h 305"/>
                <a:gd name="T6" fmla="*/ 0 w 117"/>
                <a:gd name="T7" fmla="*/ 0 h 305"/>
                <a:gd name="T8" fmla="*/ 0 w 117"/>
                <a:gd name="T9" fmla="*/ 0 h 305"/>
                <a:gd name="T10" fmla="*/ 0 w 117"/>
                <a:gd name="T11" fmla="*/ 0 h 305"/>
                <a:gd name="T12" fmla="*/ 0 w 117"/>
                <a:gd name="T13" fmla="*/ 0 h 305"/>
                <a:gd name="T14" fmla="*/ 0 w 117"/>
                <a:gd name="T15" fmla="*/ 0 h 305"/>
                <a:gd name="T16" fmla="*/ 0 w 117"/>
                <a:gd name="T17" fmla="*/ 0 h 305"/>
                <a:gd name="T18" fmla="*/ 0 w 117"/>
                <a:gd name="T19" fmla="*/ 0 h 305"/>
                <a:gd name="T20" fmla="*/ 0 w 117"/>
                <a:gd name="T21" fmla="*/ 0 h 305"/>
                <a:gd name="T22" fmla="*/ 0 w 117"/>
                <a:gd name="T23" fmla="*/ 0 h 305"/>
                <a:gd name="T24" fmla="*/ 0 w 117"/>
                <a:gd name="T25" fmla="*/ 0 h 305"/>
                <a:gd name="T26" fmla="*/ 0 w 117"/>
                <a:gd name="T27" fmla="*/ 0 h 305"/>
                <a:gd name="T28" fmla="*/ 0 w 117"/>
                <a:gd name="T29" fmla="*/ 0 h 305"/>
                <a:gd name="T30" fmla="*/ 0 w 117"/>
                <a:gd name="T31" fmla="*/ 0 h 305"/>
                <a:gd name="T32" fmla="*/ 0 w 117"/>
                <a:gd name="T33" fmla="*/ 0 h 305"/>
                <a:gd name="T34" fmla="*/ 0 w 117"/>
                <a:gd name="T35" fmla="*/ 0 h 305"/>
                <a:gd name="T36" fmla="*/ 0 w 117"/>
                <a:gd name="T37" fmla="*/ 0 h 305"/>
                <a:gd name="T38" fmla="*/ 0 w 117"/>
                <a:gd name="T39" fmla="*/ 0 h 305"/>
                <a:gd name="T40" fmla="*/ 0 w 117"/>
                <a:gd name="T41" fmla="*/ 0 h 305"/>
                <a:gd name="T42" fmla="*/ 0 w 117"/>
                <a:gd name="T43" fmla="*/ 0 h 305"/>
                <a:gd name="T44" fmla="*/ 0 w 117"/>
                <a:gd name="T45" fmla="*/ 0 h 3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305">
                  <a:moveTo>
                    <a:pt x="86" y="0"/>
                  </a:moveTo>
                  <a:lnTo>
                    <a:pt x="93" y="41"/>
                  </a:lnTo>
                  <a:lnTo>
                    <a:pt x="104" y="118"/>
                  </a:lnTo>
                  <a:lnTo>
                    <a:pt x="115" y="209"/>
                  </a:lnTo>
                  <a:lnTo>
                    <a:pt x="117" y="241"/>
                  </a:lnTo>
                  <a:lnTo>
                    <a:pt x="114" y="266"/>
                  </a:lnTo>
                  <a:lnTo>
                    <a:pt x="99" y="283"/>
                  </a:lnTo>
                  <a:lnTo>
                    <a:pt x="75" y="301"/>
                  </a:lnTo>
                  <a:lnTo>
                    <a:pt x="60" y="305"/>
                  </a:lnTo>
                  <a:lnTo>
                    <a:pt x="44" y="296"/>
                  </a:lnTo>
                  <a:lnTo>
                    <a:pt x="30" y="278"/>
                  </a:lnTo>
                  <a:lnTo>
                    <a:pt x="19" y="233"/>
                  </a:lnTo>
                  <a:lnTo>
                    <a:pt x="6" y="170"/>
                  </a:lnTo>
                  <a:lnTo>
                    <a:pt x="0" y="123"/>
                  </a:lnTo>
                  <a:lnTo>
                    <a:pt x="6" y="87"/>
                  </a:lnTo>
                  <a:lnTo>
                    <a:pt x="14" y="68"/>
                  </a:lnTo>
                  <a:lnTo>
                    <a:pt x="41" y="41"/>
                  </a:lnTo>
                  <a:lnTo>
                    <a:pt x="74" y="2"/>
                  </a:lnTo>
                  <a:lnTo>
                    <a:pt x="77" y="1"/>
                  </a:lnTo>
                  <a:lnTo>
                    <a:pt x="80" y="1"/>
                  </a:lnTo>
                  <a:lnTo>
                    <a:pt x="84" y="0"/>
                  </a:lnTo>
                  <a:lnTo>
                    <a:pt x="8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29" name="Freeform 1538"/>
            <p:cNvSpPr>
              <a:spLocks/>
            </p:cNvSpPr>
            <p:nvPr/>
          </p:nvSpPr>
          <p:spPr bwMode="auto">
            <a:xfrm>
              <a:off x="3683" y="2065"/>
              <a:ext cx="29" cy="21"/>
            </a:xfrm>
            <a:custGeom>
              <a:avLst/>
              <a:gdLst>
                <a:gd name="T0" fmla="*/ 0 w 115"/>
                <a:gd name="T1" fmla="*/ 0 h 85"/>
                <a:gd name="T2" fmla="*/ 0 w 115"/>
                <a:gd name="T3" fmla="*/ 0 h 85"/>
                <a:gd name="T4" fmla="*/ 0 w 115"/>
                <a:gd name="T5" fmla="*/ 0 h 85"/>
                <a:gd name="T6" fmla="*/ 0 w 115"/>
                <a:gd name="T7" fmla="*/ 0 h 85"/>
                <a:gd name="T8" fmla="*/ 0 w 115"/>
                <a:gd name="T9" fmla="*/ 0 h 85"/>
                <a:gd name="T10" fmla="*/ 0 w 115"/>
                <a:gd name="T11" fmla="*/ 0 h 85"/>
                <a:gd name="T12" fmla="*/ 0 w 115"/>
                <a:gd name="T13" fmla="*/ 0 h 85"/>
                <a:gd name="T14" fmla="*/ 0 w 115"/>
                <a:gd name="T15" fmla="*/ 0 h 85"/>
                <a:gd name="T16" fmla="*/ 0 w 115"/>
                <a:gd name="T17" fmla="*/ 0 h 85"/>
                <a:gd name="T18" fmla="*/ 0 w 115"/>
                <a:gd name="T19" fmla="*/ 0 h 85"/>
                <a:gd name="T20" fmla="*/ 0 w 115"/>
                <a:gd name="T21" fmla="*/ 0 h 85"/>
                <a:gd name="T22" fmla="*/ 0 w 115"/>
                <a:gd name="T23" fmla="*/ 0 h 85"/>
                <a:gd name="T24" fmla="*/ 0 w 115"/>
                <a:gd name="T25" fmla="*/ 0 h 85"/>
                <a:gd name="T26" fmla="*/ 0 w 115"/>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 h="85">
                  <a:moveTo>
                    <a:pt x="0" y="77"/>
                  </a:moveTo>
                  <a:lnTo>
                    <a:pt x="0" y="59"/>
                  </a:lnTo>
                  <a:lnTo>
                    <a:pt x="6" y="24"/>
                  </a:lnTo>
                  <a:lnTo>
                    <a:pt x="17" y="3"/>
                  </a:lnTo>
                  <a:lnTo>
                    <a:pt x="49" y="0"/>
                  </a:lnTo>
                  <a:lnTo>
                    <a:pt x="96" y="4"/>
                  </a:lnTo>
                  <a:lnTo>
                    <a:pt x="108" y="11"/>
                  </a:lnTo>
                  <a:lnTo>
                    <a:pt x="115" y="31"/>
                  </a:lnTo>
                  <a:lnTo>
                    <a:pt x="113" y="60"/>
                  </a:lnTo>
                  <a:lnTo>
                    <a:pt x="110" y="80"/>
                  </a:lnTo>
                  <a:lnTo>
                    <a:pt x="102" y="85"/>
                  </a:lnTo>
                  <a:lnTo>
                    <a:pt x="20" y="83"/>
                  </a:lnTo>
                  <a:lnTo>
                    <a:pt x="0" y="7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30" name="Freeform 1539"/>
            <p:cNvSpPr>
              <a:spLocks/>
            </p:cNvSpPr>
            <p:nvPr/>
          </p:nvSpPr>
          <p:spPr bwMode="auto">
            <a:xfrm>
              <a:off x="3719" y="2067"/>
              <a:ext cx="42" cy="20"/>
            </a:xfrm>
            <a:custGeom>
              <a:avLst/>
              <a:gdLst>
                <a:gd name="T0" fmla="*/ 0 w 166"/>
                <a:gd name="T1" fmla="*/ 0 h 80"/>
                <a:gd name="T2" fmla="*/ 0 w 166"/>
                <a:gd name="T3" fmla="*/ 0 h 80"/>
                <a:gd name="T4" fmla="*/ 0 w 166"/>
                <a:gd name="T5" fmla="*/ 0 h 80"/>
                <a:gd name="T6" fmla="*/ 0 w 166"/>
                <a:gd name="T7" fmla="*/ 0 h 80"/>
                <a:gd name="T8" fmla="*/ 0 w 166"/>
                <a:gd name="T9" fmla="*/ 0 h 80"/>
                <a:gd name="T10" fmla="*/ 0 w 166"/>
                <a:gd name="T11" fmla="*/ 0 h 80"/>
                <a:gd name="T12" fmla="*/ 0 w 166"/>
                <a:gd name="T13" fmla="*/ 0 h 80"/>
                <a:gd name="T14" fmla="*/ 0 w 166"/>
                <a:gd name="T15" fmla="*/ 0 h 80"/>
                <a:gd name="T16" fmla="*/ 0 w 166"/>
                <a:gd name="T17" fmla="*/ 0 h 80"/>
                <a:gd name="T18" fmla="*/ 0 w 166"/>
                <a:gd name="T19" fmla="*/ 0 h 80"/>
                <a:gd name="T20" fmla="*/ 0 w 166"/>
                <a:gd name="T21" fmla="*/ 0 h 80"/>
                <a:gd name="T22" fmla="*/ 0 w 166"/>
                <a:gd name="T23" fmla="*/ 0 h 80"/>
                <a:gd name="T24" fmla="*/ 0 w 166"/>
                <a:gd name="T25" fmla="*/ 0 h 80"/>
                <a:gd name="T26" fmla="*/ 0 w 16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6" h="80">
                  <a:moveTo>
                    <a:pt x="166" y="30"/>
                  </a:moveTo>
                  <a:lnTo>
                    <a:pt x="163" y="42"/>
                  </a:lnTo>
                  <a:lnTo>
                    <a:pt x="143" y="61"/>
                  </a:lnTo>
                  <a:lnTo>
                    <a:pt x="122" y="78"/>
                  </a:lnTo>
                  <a:lnTo>
                    <a:pt x="8" y="80"/>
                  </a:lnTo>
                  <a:lnTo>
                    <a:pt x="2" y="77"/>
                  </a:lnTo>
                  <a:lnTo>
                    <a:pt x="0" y="56"/>
                  </a:lnTo>
                  <a:lnTo>
                    <a:pt x="3" y="17"/>
                  </a:lnTo>
                  <a:lnTo>
                    <a:pt x="27" y="3"/>
                  </a:lnTo>
                  <a:lnTo>
                    <a:pt x="100" y="0"/>
                  </a:lnTo>
                  <a:lnTo>
                    <a:pt x="131" y="5"/>
                  </a:lnTo>
                  <a:lnTo>
                    <a:pt x="159" y="18"/>
                  </a:lnTo>
                  <a:lnTo>
                    <a:pt x="166" y="3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31" name="Freeform 1540"/>
            <p:cNvSpPr>
              <a:spLocks/>
            </p:cNvSpPr>
            <p:nvPr/>
          </p:nvSpPr>
          <p:spPr bwMode="auto">
            <a:xfrm>
              <a:off x="3738" y="1999"/>
              <a:ext cx="39" cy="65"/>
            </a:xfrm>
            <a:custGeom>
              <a:avLst/>
              <a:gdLst>
                <a:gd name="T0" fmla="*/ 0 w 155"/>
                <a:gd name="T1" fmla="*/ 0 h 261"/>
                <a:gd name="T2" fmla="*/ 0 w 155"/>
                <a:gd name="T3" fmla="*/ 0 h 261"/>
                <a:gd name="T4" fmla="*/ 0 w 155"/>
                <a:gd name="T5" fmla="*/ 0 h 261"/>
                <a:gd name="T6" fmla="*/ 0 w 155"/>
                <a:gd name="T7" fmla="*/ 0 h 261"/>
                <a:gd name="T8" fmla="*/ 0 w 155"/>
                <a:gd name="T9" fmla="*/ 0 h 261"/>
                <a:gd name="T10" fmla="*/ 0 w 155"/>
                <a:gd name="T11" fmla="*/ 0 h 261"/>
                <a:gd name="T12" fmla="*/ 0 w 155"/>
                <a:gd name="T13" fmla="*/ 0 h 261"/>
                <a:gd name="T14" fmla="*/ 0 w 155"/>
                <a:gd name="T15" fmla="*/ 0 h 261"/>
                <a:gd name="T16" fmla="*/ 0 w 155"/>
                <a:gd name="T17" fmla="*/ 0 h 261"/>
                <a:gd name="T18" fmla="*/ 0 w 155"/>
                <a:gd name="T19" fmla="*/ 0 h 261"/>
                <a:gd name="T20" fmla="*/ 0 w 155"/>
                <a:gd name="T21" fmla="*/ 0 h 261"/>
                <a:gd name="T22" fmla="*/ 0 w 155"/>
                <a:gd name="T23" fmla="*/ 0 h 261"/>
                <a:gd name="T24" fmla="*/ 0 w 155"/>
                <a:gd name="T25" fmla="*/ 0 h 261"/>
                <a:gd name="T26" fmla="*/ 0 w 155"/>
                <a:gd name="T27" fmla="*/ 0 h 261"/>
                <a:gd name="T28" fmla="*/ 0 w 155"/>
                <a:gd name="T29" fmla="*/ 0 h 261"/>
                <a:gd name="T30" fmla="*/ 0 w 155"/>
                <a:gd name="T31" fmla="*/ 0 h 261"/>
                <a:gd name="T32" fmla="*/ 0 w 155"/>
                <a:gd name="T33" fmla="*/ 0 h 261"/>
                <a:gd name="T34" fmla="*/ 0 w 155"/>
                <a:gd name="T35" fmla="*/ 0 h 261"/>
                <a:gd name="T36" fmla="*/ 0 w 155"/>
                <a:gd name="T37" fmla="*/ 0 h 261"/>
                <a:gd name="T38" fmla="*/ 0 w 155"/>
                <a:gd name="T39" fmla="*/ 0 h 261"/>
                <a:gd name="T40" fmla="*/ 0 w 155"/>
                <a:gd name="T41" fmla="*/ 0 h 261"/>
                <a:gd name="T42" fmla="*/ 0 w 155"/>
                <a:gd name="T43" fmla="*/ 0 h 261"/>
                <a:gd name="T44" fmla="*/ 0 w 155"/>
                <a:gd name="T45" fmla="*/ 0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61">
                  <a:moveTo>
                    <a:pt x="20" y="0"/>
                  </a:moveTo>
                  <a:lnTo>
                    <a:pt x="63" y="19"/>
                  </a:lnTo>
                  <a:lnTo>
                    <a:pt x="110" y="47"/>
                  </a:lnTo>
                  <a:lnTo>
                    <a:pt x="135" y="59"/>
                  </a:lnTo>
                  <a:lnTo>
                    <a:pt x="145" y="76"/>
                  </a:lnTo>
                  <a:lnTo>
                    <a:pt x="152" y="108"/>
                  </a:lnTo>
                  <a:lnTo>
                    <a:pt x="153" y="169"/>
                  </a:lnTo>
                  <a:lnTo>
                    <a:pt x="155" y="215"/>
                  </a:lnTo>
                  <a:lnTo>
                    <a:pt x="149" y="234"/>
                  </a:lnTo>
                  <a:lnTo>
                    <a:pt x="139" y="253"/>
                  </a:lnTo>
                  <a:lnTo>
                    <a:pt x="125" y="261"/>
                  </a:lnTo>
                  <a:lnTo>
                    <a:pt x="109" y="260"/>
                  </a:lnTo>
                  <a:lnTo>
                    <a:pt x="73" y="252"/>
                  </a:lnTo>
                  <a:lnTo>
                    <a:pt x="19" y="217"/>
                  </a:lnTo>
                  <a:lnTo>
                    <a:pt x="3" y="158"/>
                  </a:lnTo>
                  <a:lnTo>
                    <a:pt x="2" y="102"/>
                  </a:lnTo>
                  <a:lnTo>
                    <a:pt x="0" y="52"/>
                  </a:lnTo>
                  <a:lnTo>
                    <a:pt x="13" y="7"/>
                  </a:lnTo>
                  <a:lnTo>
                    <a:pt x="13" y="5"/>
                  </a:lnTo>
                  <a:lnTo>
                    <a:pt x="14" y="3"/>
                  </a:lnTo>
                  <a:lnTo>
                    <a:pt x="17" y="1"/>
                  </a:lnTo>
                  <a:lnTo>
                    <a:pt x="2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32" name="Freeform 1541"/>
            <p:cNvSpPr>
              <a:spLocks/>
            </p:cNvSpPr>
            <p:nvPr/>
          </p:nvSpPr>
          <p:spPr bwMode="auto">
            <a:xfrm>
              <a:off x="3639" y="2089"/>
              <a:ext cx="7" cy="2"/>
            </a:xfrm>
            <a:custGeom>
              <a:avLst/>
              <a:gdLst>
                <a:gd name="T0" fmla="*/ 0 w 30"/>
                <a:gd name="T1" fmla="*/ 0 h 7"/>
                <a:gd name="T2" fmla="*/ 0 w 30"/>
                <a:gd name="T3" fmla="*/ 0 h 7"/>
                <a:gd name="T4" fmla="*/ 0 w 30"/>
                <a:gd name="T5" fmla="*/ 0 h 7"/>
                <a:gd name="T6" fmla="*/ 0 w 30"/>
                <a:gd name="T7" fmla="*/ 0 h 7"/>
                <a:gd name="T8" fmla="*/ 0 w 30"/>
                <a:gd name="T9" fmla="*/ 0 h 7"/>
                <a:gd name="T10" fmla="*/ 0 w 30"/>
                <a:gd name="T11" fmla="*/ 0 h 7"/>
                <a:gd name="T12" fmla="*/ 0 w 30"/>
                <a:gd name="T13" fmla="*/ 0 h 7"/>
                <a:gd name="T14" fmla="*/ 0 w 30"/>
                <a:gd name="T15" fmla="*/ 0 h 7"/>
                <a:gd name="T16" fmla="*/ 0 w 30"/>
                <a:gd name="T17" fmla="*/ 0 h 7"/>
                <a:gd name="T18" fmla="*/ 0 w 30"/>
                <a:gd name="T19" fmla="*/ 0 h 7"/>
                <a:gd name="T20" fmla="*/ 0 w 30"/>
                <a:gd name="T21" fmla="*/ 0 h 7"/>
                <a:gd name="T22" fmla="*/ 0 w 30"/>
                <a:gd name="T23" fmla="*/ 0 h 7"/>
                <a:gd name="T24" fmla="*/ 0 w 30"/>
                <a:gd name="T25" fmla="*/ 0 h 7"/>
                <a:gd name="T26" fmla="*/ 0 w 30"/>
                <a:gd name="T27" fmla="*/ 0 h 7"/>
                <a:gd name="T28" fmla="*/ 0 w 30"/>
                <a:gd name="T29" fmla="*/ 0 h 7"/>
                <a:gd name="T30" fmla="*/ 0 w 30"/>
                <a:gd name="T31" fmla="*/ 0 h 7"/>
                <a:gd name="T32" fmla="*/ 0 w 30"/>
                <a:gd name="T33" fmla="*/ 0 h 7"/>
                <a:gd name="T34" fmla="*/ 0 w 30"/>
                <a:gd name="T35" fmla="*/ 0 h 7"/>
                <a:gd name="T36" fmla="*/ 0 w 30"/>
                <a:gd name="T37" fmla="*/ 0 h 7"/>
                <a:gd name="T38" fmla="*/ 0 w 30"/>
                <a:gd name="T39" fmla="*/ 0 h 7"/>
                <a:gd name="T40" fmla="*/ 0 w 30"/>
                <a:gd name="T41" fmla="*/ 0 h 7"/>
                <a:gd name="T42" fmla="*/ 0 w 30"/>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7">
                  <a:moveTo>
                    <a:pt x="30" y="4"/>
                  </a:moveTo>
                  <a:lnTo>
                    <a:pt x="25" y="6"/>
                  </a:lnTo>
                  <a:lnTo>
                    <a:pt x="22" y="7"/>
                  </a:lnTo>
                  <a:lnTo>
                    <a:pt x="18" y="7"/>
                  </a:lnTo>
                  <a:lnTo>
                    <a:pt x="14" y="7"/>
                  </a:lnTo>
                  <a:lnTo>
                    <a:pt x="11" y="7"/>
                  </a:lnTo>
                  <a:lnTo>
                    <a:pt x="7" y="7"/>
                  </a:lnTo>
                  <a:lnTo>
                    <a:pt x="4" y="7"/>
                  </a:lnTo>
                  <a:lnTo>
                    <a:pt x="1" y="7"/>
                  </a:lnTo>
                  <a:lnTo>
                    <a:pt x="0" y="5"/>
                  </a:lnTo>
                  <a:lnTo>
                    <a:pt x="2" y="3"/>
                  </a:lnTo>
                  <a:lnTo>
                    <a:pt x="5" y="1"/>
                  </a:lnTo>
                  <a:lnTo>
                    <a:pt x="8" y="0"/>
                  </a:lnTo>
                  <a:lnTo>
                    <a:pt x="12" y="0"/>
                  </a:lnTo>
                  <a:lnTo>
                    <a:pt x="17" y="0"/>
                  </a:lnTo>
                  <a:lnTo>
                    <a:pt x="20" y="0"/>
                  </a:lnTo>
                  <a:lnTo>
                    <a:pt x="24" y="0"/>
                  </a:lnTo>
                  <a:lnTo>
                    <a:pt x="25" y="0"/>
                  </a:lnTo>
                  <a:lnTo>
                    <a:pt x="28" y="0"/>
                  </a:lnTo>
                  <a:lnTo>
                    <a:pt x="30" y="1"/>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33" name="Freeform 1542"/>
            <p:cNvSpPr>
              <a:spLocks/>
            </p:cNvSpPr>
            <p:nvPr/>
          </p:nvSpPr>
          <p:spPr bwMode="auto">
            <a:xfrm>
              <a:off x="3675" y="2055"/>
              <a:ext cx="9" cy="9"/>
            </a:xfrm>
            <a:custGeom>
              <a:avLst/>
              <a:gdLst>
                <a:gd name="T0" fmla="*/ 0 w 35"/>
                <a:gd name="T1" fmla="*/ 0 h 39"/>
                <a:gd name="T2" fmla="*/ 0 w 35"/>
                <a:gd name="T3" fmla="*/ 0 h 39"/>
                <a:gd name="T4" fmla="*/ 0 w 35"/>
                <a:gd name="T5" fmla="*/ 0 h 39"/>
                <a:gd name="T6" fmla="*/ 0 w 35"/>
                <a:gd name="T7" fmla="*/ 0 h 39"/>
                <a:gd name="T8" fmla="*/ 0 w 35"/>
                <a:gd name="T9" fmla="*/ 0 h 39"/>
                <a:gd name="T10" fmla="*/ 0 w 35"/>
                <a:gd name="T11" fmla="*/ 0 h 39"/>
                <a:gd name="T12" fmla="*/ 0 w 35"/>
                <a:gd name="T13" fmla="*/ 0 h 39"/>
                <a:gd name="T14" fmla="*/ 0 w 35"/>
                <a:gd name="T15" fmla="*/ 0 h 39"/>
                <a:gd name="T16" fmla="*/ 0 w 35"/>
                <a:gd name="T17" fmla="*/ 0 h 39"/>
                <a:gd name="T18" fmla="*/ 0 w 35"/>
                <a:gd name="T19" fmla="*/ 0 h 39"/>
                <a:gd name="T20" fmla="*/ 0 w 35"/>
                <a:gd name="T21" fmla="*/ 0 h 39"/>
                <a:gd name="T22" fmla="*/ 0 w 35"/>
                <a:gd name="T23" fmla="*/ 0 h 39"/>
                <a:gd name="T24" fmla="*/ 0 w 35"/>
                <a:gd name="T25" fmla="*/ 0 h 39"/>
                <a:gd name="T26" fmla="*/ 0 w 35"/>
                <a:gd name="T27" fmla="*/ 0 h 39"/>
                <a:gd name="T28" fmla="*/ 0 w 35"/>
                <a:gd name="T29" fmla="*/ 0 h 39"/>
                <a:gd name="T30" fmla="*/ 0 w 35"/>
                <a:gd name="T31" fmla="*/ 0 h 39"/>
                <a:gd name="T32" fmla="*/ 0 w 35"/>
                <a:gd name="T33" fmla="*/ 0 h 39"/>
                <a:gd name="T34" fmla="*/ 0 w 35"/>
                <a:gd name="T35" fmla="*/ 0 h 39"/>
                <a:gd name="T36" fmla="*/ 0 w 35"/>
                <a:gd name="T37" fmla="*/ 0 h 39"/>
                <a:gd name="T38" fmla="*/ 0 w 35"/>
                <a:gd name="T39" fmla="*/ 0 h 39"/>
                <a:gd name="T40" fmla="*/ 0 w 35"/>
                <a:gd name="T41" fmla="*/ 0 h 39"/>
                <a:gd name="T42" fmla="*/ 0 w 35"/>
                <a:gd name="T43" fmla="*/ 0 h 39"/>
                <a:gd name="T44" fmla="*/ 0 w 35"/>
                <a:gd name="T45" fmla="*/ 0 h 39"/>
                <a:gd name="T46" fmla="*/ 0 w 35"/>
                <a:gd name="T47" fmla="*/ 0 h 39"/>
                <a:gd name="T48" fmla="*/ 0 w 35"/>
                <a:gd name="T49" fmla="*/ 0 h 39"/>
                <a:gd name="T50" fmla="*/ 0 w 35"/>
                <a:gd name="T51" fmla="*/ 0 h 39"/>
                <a:gd name="T52" fmla="*/ 0 w 35"/>
                <a:gd name="T53" fmla="*/ 0 h 39"/>
                <a:gd name="T54" fmla="*/ 0 w 35"/>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 h="39">
                  <a:moveTo>
                    <a:pt x="30" y="3"/>
                  </a:moveTo>
                  <a:lnTo>
                    <a:pt x="29" y="4"/>
                  </a:lnTo>
                  <a:lnTo>
                    <a:pt x="26" y="7"/>
                  </a:lnTo>
                  <a:lnTo>
                    <a:pt x="23" y="12"/>
                  </a:lnTo>
                  <a:lnTo>
                    <a:pt x="20" y="17"/>
                  </a:lnTo>
                  <a:lnTo>
                    <a:pt x="16" y="22"/>
                  </a:lnTo>
                  <a:lnTo>
                    <a:pt x="12" y="27"/>
                  </a:lnTo>
                  <a:lnTo>
                    <a:pt x="8" y="30"/>
                  </a:lnTo>
                  <a:lnTo>
                    <a:pt x="6" y="33"/>
                  </a:lnTo>
                  <a:lnTo>
                    <a:pt x="2" y="34"/>
                  </a:lnTo>
                  <a:lnTo>
                    <a:pt x="1" y="36"/>
                  </a:lnTo>
                  <a:lnTo>
                    <a:pt x="0" y="37"/>
                  </a:lnTo>
                  <a:lnTo>
                    <a:pt x="2" y="39"/>
                  </a:lnTo>
                  <a:lnTo>
                    <a:pt x="6" y="39"/>
                  </a:lnTo>
                  <a:lnTo>
                    <a:pt x="8" y="37"/>
                  </a:lnTo>
                  <a:lnTo>
                    <a:pt x="11" y="35"/>
                  </a:lnTo>
                  <a:lnTo>
                    <a:pt x="14" y="33"/>
                  </a:lnTo>
                  <a:lnTo>
                    <a:pt x="18" y="29"/>
                  </a:lnTo>
                  <a:lnTo>
                    <a:pt x="22" y="24"/>
                  </a:lnTo>
                  <a:lnTo>
                    <a:pt x="26" y="19"/>
                  </a:lnTo>
                  <a:lnTo>
                    <a:pt x="30" y="15"/>
                  </a:lnTo>
                  <a:lnTo>
                    <a:pt x="32" y="10"/>
                  </a:lnTo>
                  <a:lnTo>
                    <a:pt x="35" y="7"/>
                  </a:lnTo>
                  <a:lnTo>
                    <a:pt x="35" y="3"/>
                  </a:lnTo>
                  <a:lnTo>
                    <a:pt x="33" y="0"/>
                  </a:lnTo>
                  <a:lnTo>
                    <a:pt x="31" y="0"/>
                  </a:lnTo>
                  <a:lnTo>
                    <a:pt x="3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34" name="Freeform 1543"/>
            <p:cNvSpPr>
              <a:spLocks/>
            </p:cNvSpPr>
            <p:nvPr/>
          </p:nvSpPr>
          <p:spPr bwMode="auto">
            <a:xfrm>
              <a:off x="3677" y="2055"/>
              <a:ext cx="7" cy="6"/>
            </a:xfrm>
            <a:custGeom>
              <a:avLst/>
              <a:gdLst>
                <a:gd name="T0" fmla="*/ 0 w 25"/>
                <a:gd name="T1" fmla="*/ 0 h 22"/>
                <a:gd name="T2" fmla="*/ 0 w 25"/>
                <a:gd name="T3" fmla="*/ 0 h 22"/>
                <a:gd name="T4" fmla="*/ 0 w 25"/>
                <a:gd name="T5" fmla="*/ 0 h 22"/>
                <a:gd name="T6" fmla="*/ 0 w 25"/>
                <a:gd name="T7" fmla="*/ 0 h 22"/>
                <a:gd name="T8" fmla="*/ 0 w 25"/>
                <a:gd name="T9" fmla="*/ 0 h 22"/>
                <a:gd name="T10" fmla="*/ 0 w 25"/>
                <a:gd name="T11" fmla="*/ 0 h 22"/>
                <a:gd name="T12" fmla="*/ 0 w 25"/>
                <a:gd name="T13" fmla="*/ 0 h 22"/>
                <a:gd name="T14" fmla="*/ 0 w 25"/>
                <a:gd name="T15" fmla="*/ 0 h 22"/>
                <a:gd name="T16" fmla="*/ 0 w 25"/>
                <a:gd name="T17" fmla="*/ 0 h 22"/>
                <a:gd name="T18" fmla="*/ 0 w 25"/>
                <a:gd name="T19" fmla="*/ 0 h 22"/>
                <a:gd name="T20" fmla="*/ 0 w 25"/>
                <a:gd name="T21" fmla="*/ 0 h 22"/>
                <a:gd name="T22" fmla="*/ 0 w 25"/>
                <a:gd name="T23" fmla="*/ 0 h 22"/>
                <a:gd name="T24" fmla="*/ 0 w 25"/>
                <a:gd name="T25" fmla="*/ 0 h 22"/>
                <a:gd name="T26" fmla="*/ 0 w 25"/>
                <a:gd name="T27" fmla="*/ 0 h 22"/>
                <a:gd name="T28" fmla="*/ 0 w 25"/>
                <a:gd name="T29" fmla="*/ 0 h 22"/>
                <a:gd name="T30" fmla="*/ 0 w 25"/>
                <a:gd name="T31" fmla="*/ 0 h 22"/>
                <a:gd name="T32" fmla="*/ 0 w 25"/>
                <a:gd name="T33" fmla="*/ 0 h 22"/>
                <a:gd name="T34" fmla="*/ 0 w 25"/>
                <a:gd name="T35" fmla="*/ 0 h 22"/>
                <a:gd name="T36" fmla="*/ 0 w 25"/>
                <a:gd name="T37" fmla="*/ 0 h 22"/>
                <a:gd name="T38" fmla="*/ 0 w 25"/>
                <a:gd name="T39" fmla="*/ 0 h 22"/>
                <a:gd name="T40" fmla="*/ 0 w 25"/>
                <a:gd name="T41" fmla="*/ 0 h 22"/>
                <a:gd name="T42" fmla="*/ 0 w 25"/>
                <a:gd name="T43" fmla="*/ 0 h 22"/>
                <a:gd name="T44" fmla="*/ 0 w 25"/>
                <a:gd name="T45" fmla="*/ 0 h 22"/>
                <a:gd name="T46" fmla="*/ 0 w 25"/>
                <a:gd name="T47" fmla="*/ 0 h 22"/>
                <a:gd name="T48" fmla="*/ 0 w 25"/>
                <a:gd name="T49" fmla="*/ 0 h 22"/>
                <a:gd name="T50" fmla="*/ 0 w 25"/>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 h="22">
                  <a:moveTo>
                    <a:pt x="23" y="22"/>
                  </a:moveTo>
                  <a:lnTo>
                    <a:pt x="22" y="21"/>
                  </a:lnTo>
                  <a:lnTo>
                    <a:pt x="21" y="20"/>
                  </a:lnTo>
                  <a:lnTo>
                    <a:pt x="17" y="16"/>
                  </a:lnTo>
                  <a:lnTo>
                    <a:pt x="15" y="14"/>
                  </a:lnTo>
                  <a:lnTo>
                    <a:pt x="11" y="10"/>
                  </a:lnTo>
                  <a:lnTo>
                    <a:pt x="7" y="8"/>
                  </a:lnTo>
                  <a:lnTo>
                    <a:pt x="5" y="6"/>
                  </a:lnTo>
                  <a:lnTo>
                    <a:pt x="3" y="4"/>
                  </a:lnTo>
                  <a:lnTo>
                    <a:pt x="0" y="2"/>
                  </a:lnTo>
                  <a:lnTo>
                    <a:pt x="0" y="1"/>
                  </a:lnTo>
                  <a:lnTo>
                    <a:pt x="1" y="0"/>
                  </a:lnTo>
                  <a:lnTo>
                    <a:pt x="5" y="0"/>
                  </a:lnTo>
                  <a:lnTo>
                    <a:pt x="6" y="1"/>
                  </a:lnTo>
                  <a:lnTo>
                    <a:pt x="10" y="3"/>
                  </a:lnTo>
                  <a:lnTo>
                    <a:pt x="12" y="4"/>
                  </a:lnTo>
                  <a:lnTo>
                    <a:pt x="15" y="8"/>
                  </a:lnTo>
                  <a:lnTo>
                    <a:pt x="18" y="9"/>
                  </a:lnTo>
                  <a:lnTo>
                    <a:pt x="21" y="13"/>
                  </a:lnTo>
                  <a:lnTo>
                    <a:pt x="23" y="15"/>
                  </a:lnTo>
                  <a:lnTo>
                    <a:pt x="24" y="16"/>
                  </a:lnTo>
                  <a:lnTo>
                    <a:pt x="25" y="20"/>
                  </a:lnTo>
                  <a:lnTo>
                    <a:pt x="25" y="21"/>
                  </a:lnTo>
                  <a:lnTo>
                    <a:pt x="24" y="22"/>
                  </a:lnTo>
                  <a:lnTo>
                    <a:pt x="2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35" name="Freeform 1544"/>
            <p:cNvSpPr>
              <a:spLocks/>
            </p:cNvSpPr>
            <p:nvPr/>
          </p:nvSpPr>
          <p:spPr bwMode="auto">
            <a:xfrm>
              <a:off x="3659" y="2084"/>
              <a:ext cx="8" cy="9"/>
            </a:xfrm>
            <a:custGeom>
              <a:avLst/>
              <a:gdLst>
                <a:gd name="T0" fmla="*/ 0 w 34"/>
                <a:gd name="T1" fmla="*/ 0 h 34"/>
                <a:gd name="T2" fmla="*/ 0 w 34"/>
                <a:gd name="T3" fmla="*/ 0 h 34"/>
                <a:gd name="T4" fmla="*/ 0 w 34"/>
                <a:gd name="T5" fmla="*/ 0 h 34"/>
                <a:gd name="T6" fmla="*/ 0 w 34"/>
                <a:gd name="T7" fmla="*/ 0 h 34"/>
                <a:gd name="T8" fmla="*/ 0 w 34"/>
                <a:gd name="T9" fmla="*/ 0 h 34"/>
                <a:gd name="T10" fmla="*/ 0 w 34"/>
                <a:gd name="T11" fmla="*/ 0 h 34"/>
                <a:gd name="T12" fmla="*/ 0 w 34"/>
                <a:gd name="T13" fmla="*/ 0 h 34"/>
                <a:gd name="T14" fmla="*/ 0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0 h 34"/>
                <a:gd name="T28" fmla="*/ 0 w 34"/>
                <a:gd name="T29" fmla="*/ 0 h 34"/>
                <a:gd name="T30" fmla="*/ 0 w 34"/>
                <a:gd name="T31" fmla="*/ 0 h 34"/>
                <a:gd name="T32" fmla="*/ 0 w 34"/>
                <a:gd name="T33" fmla="*/ 0 h 34"/>
                <a:gd name="T34" fmla="*/ 0 w 34"/>
                <a:gd name="T35" fmla="*/ 0 h 34"/>
                <a:gd name="T36" fmla="*/ 0 w 34"/>
                <a:gd name="T37" fmla="*/ 0 h 34"/>
                <a:gd name="T38" fmla="*/ 0 w 34"/>
                <a:gd name="T39" fmla="*/ 0 h 34"/>
                <a:gd name="T40" fmla="*/ 0 w 34"/>
                <a:gd name="T41" fmla="*/ 0 h 34"/>
                <a:gd name="T42" fmla="*/ 0 w 34"/>
                <a:gd name="T43" fmla="*/ 0 h 34"/>
                <a:gd name="T44" fmla="*/ 0 w 34"/>
                <a:gd name="T45" fmla="*/ 0 h 34"/>
                <a:gd name="T46" fmla="*/ 0 w 34"/>
                <a:gd name="T47" fmla="*/ 0 h 34"/>
                <a:gd name="T48" fmla="*/ 0 w 34"/>
                <a:gd name="T49" fmla="*/ 0 h 34"/>
                <a:gd name="T50" fmla="*/ 0 w 34"/>
                <a:gd name="T51" fmla="*/ 0 h 34"/>
                <a:gd name="T52" fmla="*/ 0 w 34"/>
                <a:gd name="T53" fmla="*/ 0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34">
                  <a:moveTo>
                    <a:pt x="30" y="34"/>
                  </a:moveTo>
                  <a:lnTo>
                    <a:pt x="28" y="32"/>
                  </a:lnTo>
                  <a:lnTo>
                    <a:pt x="25" y="30"/>
                  </a:lnTo>
                  <a:lnTo>
                    <a:pt x="20" y="26"/>
                  </a:lnTo>
                  <a:lnTo>
                    <a:pt x="17" y="22"/>
                  </a:lnTo>
                  <a:lnTo>
                    <a:pt x="11" y="17"/>
                  </a:lnTo>
                  <a:lnTo>
                    <a:pt x="7" y="12"/>
                  </a:lnTo>
                  <a:lnTo>
                    <a:pt x="4" y="8"/>
                  </a:lnTo>
                  <a:lnTo>
                    <a:pt x="1" y="6"/>
                  </a:lnTo>
                  <a:lnTo>
                    <a:pt x="0" y="2"/>
                  </a:lnTo>
                  <a:lnTo>
                    <a:pt x="1" y="0"/>
                  </a:lnTo>
                  <a:lnTo>
                    <a:pt x="4" y="0"/>
                  </a:lnTo>
                  <a:lnTo>
                    <a:pt x="5" y="1"/>
                  </a:lnTo>
                  <a:lnTo>
                    <a:pt x="6" y="2"/>
                  </a:lnTo>
                  <a:lnTo>
                    <a:pt x="8" y="5"/>
                  </a:lnTo>
                  <a:lnTo>
                    <a:pt x="12" y="7"/>
                  </a:lnTo>
                  <a:lnTo>
                    <a:pt x="14" y="11"/>
                  </a:lnTo>
                  <a:lnTo>
                    <a:pt x="18" y="13"/>
                  </a:lnTo>
                  <a:lnTo>
                    <a:pt x="20" y="17"/>
                  </a:lnTo>
                  <a:lnTo>
                    <a:pt x="23" y="19"/>
                  </a:lnTo>
                  <a:lnTo>
                    <a:pt x="25" y="20"/>
                  </a:lnTo>
                  <a:lnTo>
                    <a:pt x="26" y="22"/>
                  </a:lnTo>
                  <a:lnTo>
                    <a:pt x="30" y="24"/>
                  </a:lnTo>
                  <a:lnTo>
                    <a:pt x="32" y="26"/>
                  </a:lnTo>
                  <a:lnTo>
                    <a:pt x="34" y="26"/>
                  </a:lnTo>
                  <a:lnTo>
                    <a:pt x="3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36" name="Freeform 1545"/>
            <p:cNvSpPr>
              <a:spLocks/>
            </p:cNvSpPr>
            <p:nvPr/>
          </p:nvSpPr>
          <p:spPr bwMode="auto">
            <a:xfrm>
              <a:off x="3647" y="2085"/>
              <a:ext cx="11" cy="8"/>
            </a:xfrm>
            <a:custGeom>
              <a:avLst/>
              <a:gdLst>
                <a:gd name="T0" fmla="*/ 0 w 42"/>
                <a:gd name="T1" fmla="*/ 0 h 30"/>
                <a:gd name="T2" fmla="*/ 0 w 42"/>
                <a:gd name="T3" fmla="*/ 0 h 30"/>
                <a:gd name="T4" fmla="*/ 0 w 42"/>
                <a:gd name="T5" fmla="*/ 0 h 30"/>
                <a:gd name="T6" fmla="*/ 0 w 42"/>
                <a:gd name="T7" fmla="*/ 0 h 30"/>
                <a:gd name="T8" fmla="*/ 0 w 42"/>
                <a:gd name="T9" fmla="*/ 0 h 30"/>
                <a:gd name="T10" fmla="*/ 0 w 42"/>
                <a:gd name="T11" fmla="*/ 0 h 30"/>
                <a:gd name="T12" fmla="*/ 0 w 42"/>
                <a:gd name="T13" fmla="*/ 0 h 30"/>
                <a:gd name="T14" fmla="*/ 0 w 42"/>
                <a:gd name="T15" fmla="*/ 0 h 30"/>
                <a:gd name="T16" fmla="*/ 0 w 42"/>
                <a:gd name="T17" fmla="*/ 0 h 30"/>
                <a:gd name="T18" fmla="*/ 0 w 42"/>
                <a:gd name="T19" fmla="*/ 0 h 30"/>
                <a:gd name="T20" fmla="*/ 0 w 42"/>
                <a:gd name="T21" fmla="*/ 0 h 30"/>
                <a:gd name="T22" fmla="*/ 0 w 42"/>
                <a:gd name="T23" fmla="*/ 0 h 30"/>
                <a:gd name="T24" fmla="*/ 0 w 42"/>
                <a:gd name="T25" fmla="*/ 0 h 30"/>
                <a:gd name="T26" fmla="*/ 0 w 42"/>
                <a:gd name="T27" fmla="*/ 0 h 30"/>
                <a:gd name="T28" fmla="*/ 0 w 42"/>
                <a:gd name="T29" fmla="*/ 0 h 30"/>
                <a:gd name="T30" fmla="*/ 0 w 42"/>
                <a:gd name="T31" fmla="*/ 0 h 30"/>
                <a:gd name="T32" fmla="*/ 0 w 42"/>
                <a:gd name="T33" fmla="*/ 0 h 30"/>
                <a:gd name="T34" fmla="*/ 0 w 42"/>
                <a:gd name="T35" fmla="*/ 0 h 30"/>
                <a:gd name="T36" fmla="*/ 0 w 42"/>
                <a:gd name="T37" fmla="*/ 0 h 30"/>
                <a:gd name="T38" fmla="*/ 0 w 42"/>
                <a:gd name="T39" fmla="*/ 0 h 30"/>
                <a:gd name="T40" fmla="*/ 0 w 42"/>
                <a:gd name="T41" fmla="*/ 0 h 30"/>
                <a:gd name="T42" fmla="*/ 0 w 42"/>
                <a:gd name="T43" fmla="*/ 0 h 30"/>
                <a:gd name="T44" fmla="*/ 0 w 42"/>
                <a:gd name="T45" fmla="*/ 0 h 30"/>
                <a:gd name="T46" fmla="*/ 0 w 42"/>
                <a:gd name="T47" fmla="*/ 0 h 30"/>
                <a:gd name="T48" fmla="*/ 0 w 42"/>
                <a:gd name="T49" fmla="*/ 0 h 30"/>
                <a:gd name="T50" fmla="*/ 0 w 42"/>
                <a:gd name="T51" fmla="*/ 0 h 30"/>
                <a:gd name="T52" fmla="*/ 0 w 42"/>
                <a:gd name="T53" fmla="*/ 0 h 30"/>
                <a:gd name="T54" fmla="*/ 0 w 42"/>
                <a:gd name="T55" fmla="*/ 0 h 30"/>
                <a:gd name="T56" fmla="*/ 0 w 42"/>
                <a:gd name="T57" fmla="*/ 0 h 30"/>
                <a:gd name="T58" fmla="*/ 0 w 42"/>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30">
                  <a:moveTo>
                    <a:pt x="40" y="2"/>
                  </a:moveTo>
                  <a:lnTo>
                    <a:pt x="37" y="2"/>
                  </a:lnTo>
                  <a:lnTo>
                    <a:pt x="35" y="4"/>
                  </a:lnTo>
                  <a:lnTo>
                    <a:pt x="30" y="8"/>
                  </a:lnTo>
                  <a:lnTo>
                    <a:pt x="25" y="11"/>
                  </a:lnTo>
                  <a:lnTo>
                    <a:pt x="19" y="15"/>
                  </a:lnTo>
                  <a:lnTo>
                    <a:pt x="15" y="18"/>
                  </a:lnTo>
                  <a:lnTo>
                    <a:pt x="10" y="22"/>
                  </a:lnTo>
                  <a:lnTo>
                    <a:pt x="6" y="24"/>
                  </a:lnTo>
                  <a:lnTo>
                    <a:pt x="3" y="24"/>
                  </a:lnTo>
                  <a:lnTo>
                    <a:pt x="2" y="26"/>
                  </a:lnTo>
                  <a:lnTo>
                    <a:pt x="0" y="27"/>
                  </a:lnTo>
                  <a:lnTo>
                    <a:pt x="0" y="28"/>
                  </a:lnTo>
                  <a:lnTo>
                    <a:pt x="3" y="29"/>
                  </a:lnTo>
                  <a:lnTo>
                    <a:pt x="6" y="30"/>
                  </a:lnTo>
                  <a:lnTo>
                    <a:pt x="8" y="29"/>
                  </a:lnTo>
                  <a:lnTo>
                    <a:pt x="11" y="28"/>
                  </a:lnTo>
                  <a:lnTo>
                    <a:pt x="16" y="26"/>
                  </a:lnTo>
                  <a:lnTo>
                    <a:pt x="21" y="23"/>
                  </a:lnTo>
                  <a:lnTo>
                    <a:pt x="25" y="20"/>
                  </a:lnTo>
                  <a:lnTo>
                    <a:pt x="29" y="18"/>
                  </a:lnTo>
                  <a:lnTo>
                    <a:pt x="33" y="15"/>
                  </a:lnTo>
                  <a:lnTo>
                    <a:pt x="35" y="14"/>
                  </a:lnTo>
                  <a:lnTo>
                    <a:pt x="37" y="11"/>
                  </a:lnTo>
                  <a:lnTo>
                    <a:pt x="40" y="9"/>
                  </a:lnTo>
                  <a:lnTo>
                    <a:pt x="41" y="5"/>
                  </a:lnTo>
                  <a:lnTo>
                    <a:pt x="42" y="3"/>
                  </a:lnTo>
                  <a:lnTo>
                    <a:pt x="42"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37" name="Freeform 1546"/>
            <p:cNvSpPr>
              <a:spLocks/>
            </p:cNvSpPr>
            <p:nvPr/>
          </p:nvSpPr>
          <p:spPr bwMode="auto">
            <a:xfrm>
              <a:off x="3649" y="2086"/>
              <a:ext cx="9" cy="7"/>
            </a:xfrm>
            <a:custGeom>
              <a:avLst/>
              <a:gdLst>
                <a:gd name="T0" fmla="*/ 0 w 32"/>
                <a:gd name="T1" fmla="*/ 0 h 28"/>
                <a:gd name="T2" fmla="*/ 0 w 32"/>
                <a:gd name="T3" fmla="*/ 0 h 28"/>
                <a:gd name="T4" fmla="*/ 0 w 32"/>
                <a:gd name="T5" fmla="*/ 0 h 28"/>
                <a:gd name="T6" fmla="*/ 0 w 32"/>
                <a:gd name="T7" fmla="*/ 0 h 28"/>
                <a:gd name="T8" fmla="*/ 0 w 32"/>
                <a:gd name="T9" fmla="*/ 0 h 28"/>
                <a:gd name="T10" fmla="*/ 0 w 32"/>
                <a:gd name="T11" fmla="*/ 0 h 28"/>
                <a:gd name="T12" fmla="*/ 0 w 32"/>
                <a:gd name="T13" fmla="*/ 0 h 28"/>
                <a:gd name="T14" fmla="*/ 0 w 32"/>
                <a:gd name="T15" fmla="*/ 0 h 28"/>
                <a:gd name="T16" fmla="*/ 0 w 32"/>
                <a:gd name="T17" fmla="*/ 0 h 28"/>
                <a:gd name="T18" fmla="*/ 0 w 32"/>
                <a:gd name="T19" fmla="*/ 0 h 28"/>
                <a:gd name="T20" fmla="*/ 0 w 32"/>
                <a:gd name="T21" fmla="*/ 0 h 28"/>
                <a:gd name="T22" fmla="*/ 0 w 32"/>
                <a:gd name="T23" fmla="*/ 0 h 28"/>
                <a:gd name="T24" fmla="*/ 0 w 32"/>
                <a:gd name="T25" fmla="*/ 0 h 28"/>
                <a:gd name="T26" fmla="*/ 0 w 32"/>
                <a:gd name="T27" fmla="*/ 0 h 28"/>
                <a:gd name="T28" fmla="*/ 0 w 32"/>
                <a:gd name="T29" fmla="*/ 0 h 28"/>
                <a:gd name="T30" fmla="*/ 0 w 32"/>
                <a:gd name="T31" fmla="*/ 0 h 28"/>
                <a:gd name="T32" fmla="*/ 0 w 32"/>
                <a:gd name="T33" fmla="*/ 0 h 28"/>
                <a:gd name="T34" fmla="*/ 0 w 32"/>
                <a:gd name="T35" fmla="*/ 0 h 28"/>
                <a:gd name="T36" fmla="*/ 0 w 32"/>
                <a:gd name="T37" fmla="*/ 0 h 28"/>
                <a:gd name="T38" fmla="*/ 0 w 32"/>
                <a:gd name="T39" fmla="*/ 0 h 28"/>
                <a:gd name="T40" fmla="*/ 0 w 32"/>
                <a:gd name="T41" fmla="*/ 0 h 28"/>
                <a:gd name="T42" fmla="*/ 0 w 32"/>
                <a:gd name="T43" fmla="*/ 0 h 28"/>
                <a:gd name="T44" fmla="*/ 0 w 32"/>
                <a:gd name="T45" fmla="*/ 0 h 28"/>
                <a:gd name="T46" fmla="*/ 0 w 32"/>
                <a:gd name="T47" fmla="*/ 0 h 28"/>
                <a:gd name="T48" fmla="*/ 0 w 32"/>
                <a:gd name="T49" fmla="*/ 0 h 28"/>
                <a:gd name="T50" fmla="*/ 0 w 32"/>
                <a:gd name="T51" fmla="*/ 0 h 28"/>
                <a:gd name="T52" fmla="*/ 0 w 32"/>
                <a:gd name="T53" fmla="*/ 0 h 28"/>
                <a:gd name="T54" fmla="*/ 0 w 32"/>
                <a:gd name="T55" fmla="*/ 0 h 28"/>
                <a:gd name="T56" fmla="*/ 0 w 32"/>
                <a:gd name="T57" fmla="*/ 0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 h="28">
                  <a:moveTo>
                    <a:pt x="6" y="0"/>
                  </a:moveTo>
                  <a:lnTo>
                    <a:pt x="6" y="0"/>
                  </a:lnTo>
                  <a:lnTo>
                    <a:pt x="8" y="3"/>
                  </a:lnTo>
                  <a:lnTo>
                    <a:pt x="11" y="5"/>
                  </a:lnTo>
                  <a:lnTo>
                    <a:pt x="15" y="9"/>
                  </a:lnTo>
                  <a:lnTo>
                    <a:pt x="18" y="12"/>
                  </a:lnTo>
                  <a:lnTo>
                    <a:pt x="21" y="15"/>
                  </a:lnTo>
                  <a:lnTo>
                    <a:pt x="25" y="18"/>
                  </a:lnTo>
                  <a:lnTo>
                    <a:pt x="27" y="19"/>
                  </a:lnTo>
                  <a:lnTo>
                    <a:pt x="30" y="22"/>
                  </a:lnTo>
                  <a:lnTo>
                    <a:pt x="31" y="24"/>
                  </a:lnTo>
                  <a:lnTo>
                    <a:pt x="32" y="24"/>
                  </a:lnTo>
                  <a:lnTo>
                    <a:pt x="32" y="25"/>
                  </a:lnTo>
                  <a:lnTo>
                    <a:pt x="26" y="28"/>
                  </a:lnTo>
                  <a:lnTo>
                    <a:pt x="25" y="27"/>
                  </a:lnTo>
                  <a:lnTo>
                    <a:pt x="23" y="25"/>
                  </a:lnTo>
                  <a:lnTo>
                    <a:pt x="20" y="23"/>
                  </a:lnTo>
                  <a:lnTo>
                    <a:pt x="17" y="19"/>
                  </a:lnTo>
                  <a:lnTo>
                    <a:pt x="13" y="17"/>
                  </a:lnTo>
                  <a:lnTo>
                    <a:pt x="9" y="13"/>
                  </a:lnTo>
                  <a:lnTo>
                    <a:pt x="7" y="11"/>
                  </a:lnTo>
                  <a:lnTo>
                    <a:pt x="6" y="10"/>
                  </a:lnTo>
                  <a:lnTo>
                    <a:pt x="2" y="6"/>
                  </a:lnTo>
                  <a:lnTo>
                    <a:pt x="0" y="3"/>
                  </a:lnTo>
                  <a:lnTo>
                    <a:pt x="0" y="0"/>
                  </a:lnTo>
                  <a:lnTo>
                    <a:pt x="2" y="0"/>
                  </a:lnTo>
                  <a:lnTo>
                    <a:pt x="5"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38" name="Freeform 1547"/>
            <p:cNvSpPr>
              <a:spLocks/>
            </p:cNvSpPr>
            <p:nvPr/>
          </p:nvSpPr>
          <p:spPr bwMode="auto">
            <a:xfrm>
              <a:off x="3660" y="2085"/>
              <a:ext cx="5" cy="4"/>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w 21"/>
                <a:gd name="T29" fmla="*/ 0 h 17"/>
                <a:gd name="T30" fmla="*/ 0 w 21"/>
                <a:gd name="T31" fmla="*/ 0 h 17"/>
                <a:gd name="T32" fmla="*/ 0 w 21"/>
                <a:gd name="T33" fmla="*/ 0 h 17"/>
                <a:gd name="T34" fmla="*/ 0 w 2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17">
                  <a:moveTo>
                    <a:pt x="18" y="2"/>
                  </a:moveTo>
                  <a:lnTo>
                    <a:pt x="15" y="3"/>
                  </a:lnTo>
                  <a:lnTo>
                    <a:pt x="10" y="6"/>
                  </a:lnTo>
                  <a:lnTo>
                    <a:pt x="6" y="10"/>
                  </a:lnTo>
                  <a:lnTo>
                    <a:pt x="2" y="14"/>
                  </a:lnTo>
                  <a:lnTo>
                    <a:pt x="1" y="14"/>
                  </a:lnTo>
                  <a:lnTo>
                    <a:pt x="0" y="16"/>
                  </a:lnTo>
                  <a:lnTo>
                    <a:pt x="1" y="17"/>
                  </a:lnTo>
                  <a:lnTo>
                    <a:pt x="4" y="17"/>
                  </a:lnTo>
                  <a:lnTo>
                    <a:pt x="8" y="15"/>
                  </a:lnTo>
                  <a:lnTo>
                    <a:pt x="13" y="12"/>
                  </a:lnTo>
                  <a:lnTo>
                    <a:pt x="16" y="9"/>
                  </a:lnTo>
                  <a:lnTo>
                    <a:pt x="21" y="5"/>
                  </a:lnTo>
                  <a:lnTo>
                    <a:pt x="21" y="3"/>
                  </a:lnTo>
                  <a:lnTo>
                    <a:pt x="21" y="0"/>
                  </a:lnTo>
                  <a:lnTo>
                    <a:pt x="20"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39" name="Freeform 1548"/>
            <p:cNvSpPr>
              <a:spLocks/>
            </p:cNvSpPr>
            <p:nvPr/>
          </p:nvSpPr>
          <p:spPr bwMode="auto">
            <a:xfrm>
              <a:off x="3620" y="2106"/>
              <a:ext cx="7" cy="10"/>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w 28"/>
                <a:gd name="T11" fmla="*/ 0 h 42"/>
                <a:gd name="T12" fmla="*/ 0 w 28"/>
                <a:gd name="T13" fmla="*/ 0 h 42"/>
                <a:gd name="T14" fmla="*/ 0 w 28"/>
                <a:gd name="T15" fmla="*/ 0 h 42"/>
                <a:gd name="T16" fmla="*/ 0 w 28"/>
                <a:gd name="T17" fmla="*/ 0 h 42"/>
                <a:gd name="T18" fmla="*/ 0 w 28"/>
                <a:gd name="T19" fmla="*/ 0 h 42"/>
                <a:gd name="T20" fmla="*/ 0 w 28"/>
                <a:gd name="T21" fmla="*/ 0 h 42"/>
                <a:gd name="T22" fmla="*/ 0 w 28"/>
                <a:gd name="T23" fmla="*/ 0 h 42"/>
                <a:gd name="T24" fmla="*/ 0 w 28"/>
                <a:gd name="T25" fmla="*/ 0 h 42"/>
                <a:gd name="T26" fmla="*/ 0 w 28"/>
                <a:gd name="T27" fmla="*/ 0 h 42"/>
                <a:gd name="T28" fmla="*/ 0 w 28"/>
                <a:gd name="T29" fmla="*/ 0 h 42"/>
                <a:gd name="T30" fmla="*/ 0 w 28"/>
                <a:gd name="T31" fmla="*/ 0 h 42"/>
                <a:gd name="T32" fmla="*/ 0 w 28"/>
                <a:gd name="T33" fmla="*/ 0 h 42"/>
                <a:gd name="T34" fmla="*/ 0 w 28"/>
                <a:gd name="T35" fmla="*/ 0 h 42"/>
                <a:gd name="T36" fmla="*/ 0 w 28"/>
                <a:gd name="T37" fmla="*/ 0 h 42"/>
                <a:gd name="T38" fmla="*/ 0 w 28"/>
                <a:gd name="T39" fmla="*/ 0 h 42"/>
                <a:gd name="T40" fmla="*/ 0 w 28"/>
                <a:gd name="T41" fmla="*/ 0 h 42"/>
                <a:gd name="T42" fmla="*/ 0 w 28"/>
                <a:gd name="T43" fmla="*/ 0 h 42"/>
                <a:gd name="T44" fmla="*/ 0 w 28"/>
                <a:gd name="T45" fmla="*/ 0 h 42"/>
                <a:gd name="T46" fmla="*/ 0 w 28"/>
                <a:gd name="T47" fmla="*/ 0 h 42"/>
                <a:gd name="T48" fmla="*/ 0 w 28"/>
                <a:gd name="T49" fmla="*/ 0 h 42"/>
                <a:gd name="T50" fmla="*/ 0 w 28"/>
                <a:gd name="T51" fmla="*/ 0 h 42"/>
                <a:gd name="T52" fmla="*/ 0 w 28"/>
                <a:gd name="T53" fmla="*/ 0 h 42"/>
                <a:gd name="T54" fmla="*/ 0 w 28"/>
                <a:gd name="T55" fmla="*/ 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 h="42">
                  <a:moveTo>
                    <a:pt x="27" y="37"/>
                  </a:moveTo>
                  <a:lnTo>
                    <a:pt x="26" y="36"/>
                  </a:lnTo>
                  <a:lnTo>
                    <a:pt x="24" y="32"/>
                  </a:lnTo>
                  <a:lnTo>
                    <a:pt x="20" y="29"/>
                  </a:lnTo>
                  <a:lnTo>
                    <a:pt x="16" y="24"/>
                  </a:lnTo>
                  <a:lnTo>
                    <a:pt x="12" y="19"/>
                  </a:lnTo>
                  <a:lnTo>
                    <a:pt x="9" y="14"/>
                  </a:lnTo>
                  <a:lnTo>
                    <a:pt x="6" y="10"/>
                  </a:lnTo>
                  <a:lnTo>
                    <a:pt x="6" y="6"/>
                  </a:lnTo>
                  <a:lnTo>
                    <a:pt x="3" y="2"/>
                  </a:lnTo>
                  <a:lnTo>
                    <a:pt x="2" y="1"/>
                  </a:lnTo>
                  <a:lnTo>
                    <a:pt x="1" y="0"/>
                  </a:lnTo>
                  <a:lnTo>
                    <a:pt x="1" y="1"/>
                  </a:lnTo>
                  <a:lnTo>
                    <a:pt x="0" y="5"/>
                  </a:lnTo>
                  <a:lnTo>
                    <a:pt x="0" y="10"/>
                  </a:lnTo>
                  <a:lnTo>
                    <a:pt x="1" y="11"/>
                  </a:lnTo>
                  <a:lnTo>
                    <a:pt x="3" y="16"/>
                  </a:lnTo>
                  <a:lnTo>
                    <a:pt x="6" y="19"/>
                  </a:lnTo>
                  <a:lnTo>
                    <a:pt x="9" y="25"/>
                  </a:lnTo>
                  <a:lnTo>
                    <a:pt x="13" y="29"/>
                  </a:lnTo>
                  <a:lnTo>
                    <a:pt x="15" y="34"/>
                  </a:lnTo>
                  <a:lnTo>
                    <a:pt x="19" y="37"/>
                  </a:lnTo>
                  <a:lnTo>
                    <a:pt x="22" y="41"/>
                  </a:lnTo>
                  <a:lnTo>
                    <a:pt x="26" y="42"/>
                  </a:lnTo>
                  <a:lnTo>
                    <a:pt x="28" y="42"/>
                  </a:lnTo>
                  <a:lnTo>
                    <a:pt x="28" y="40"/>
                  </a:lnTo>
                  <a:lnTo>
                    <a:pt x="2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40" name="Freeform 1549"/>
            <p:cNvSpPr>
              <a:spLocks/>
            </p:cNvSpPr>
            <p:nvPr/>
          </p:nvSpPr>
          <p:spPr bwMode="auto">
            <a:xfrm>
              <a:off x="3620" y="2111"/>
              <a:ext cx="8" cy="3"/>
            </a:xfrm>
            <a:custGeom>
              <a:avLst/>
              <a:gdLst>
                <a:gd name="T0" fmla="*/ 0 w 31"/>
                <a:gd name="T1" fmla="*/ 0 h 16"/>
                <a:gd name="T2" fmla="*/ 0 w 31"/>
                <a:gd name="T3" fmla="*/ 0 h 16"/>
                <a:gd name="T4" fmla="*/ 0 w 31"/>
                <a:gd name="T5" fmla="*/ 0 h 16"/>
                <a:gd name="T6" fmla="*/ 0 w 31"/>
                <a:gd name="T7" fmla="*/ 0 h 16"/>
                <a:gd name="T8" fmla="*/ 0 w 31"/>
                <a:gd name="T9" fmla="*/ 0 h 16"/>
                <a:gd name="T10" fmla="*/ 0 w 31"/>
                <a:gd name="T11" fmla="*/ 0 h 16"/>
                <a:gd name="T12" fmla="*/ 0 w 31"/>
                <a:gd name="T13" fmla="*/ 0 h 16"/>
                <a:gd name="T14" fmla="*/ 0 w 31"/>
                <a:gd name="T15" fmla="*/ 0 h 16"/>
                <a:gd name="T16" fmla="*/ 0 w 31"/>
                <a:gd name="T17" fmla="*/ 0 h 16"/>
                <a:gd name="T18" fmla="*/ 0 w 31"/>
                <a:gd name="T19" fmla="*/ 0 h 16"/>
                <a:gd name="T20" fmla="*/ 0 w 31"/>
                <a:gd name="T21" fmla="*/ 0 h 16"/>
                <a:gd name="T22" fmla="*/ 0 w 31"/>
                <a:gd name="T23" fmla="*/ 0 h 16"/>
                <a:gd name="T24" fmla="*/ 0 w 31"/>
                <a:gd name="T25" fmla="*/ 0 h 16"/>
                <a:gd name="T26" fmla="*/ 0 w 31"/>
                <a:gd name="T27" fmla="*/ 0 h 16"/>
                <a:gd name="T28" fmla="*/ 0 w 31"/>
                <a:gd name="T29" fmla="*/ 0 h 16"/>
                <a:gd name="T30" fmla="*/ 0 w 31"/>
                <a:gd name="T31" fmla="*/ 0 h 16"/>
                <a:gd name="T32" fmla="*/ 0 w 31"/>
                <a:gd name="T33" fmla="*/ 0 h 16"/>
                <a:gd name="T34" fmla="*/ 0 w 31"/>
                <a:gd name="T35" fmla="*/ 0 h 16"/>
                <a:gd name="T36" fmla="*/ 0 w 31"/>
                <a:gd name="T37" fmla="*/ 0 h 16"/>
                <a:gd name="T38" fmla="*/ 0 w 31"/>
                <a:gd name="T39" fmla="*/ 0 h 16"/>
                <a:gd name="T40" fmla="*/ 0 w 31"/>
                <a:gd name="T41" fmla="*/ 0 h 16"/>
                <a:gd name="T42" fmla="*/ 0 w 31"/>
                <a:gd name="T43" fmla="*/ 0 h 16"/>
                <a:gd name="T44" fmla="*/ 0 w 31"/>
                <a:gd name="T45" fmla="*/ 0 h 16"/>
                <a:gd name="T46" fmla="*/ 0 w 31"/>
                <a:gd name="T47" fmla="*/ 0 h 16"/>
                <a:gd name="T48" fmla="*/ 0 w 31"/>
                <a:gd name="T49" fmla="*/ 0 h 16"/>
                <a:gd name="T50" fmla="*/ 0 w 31"/>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16">
                  <a:moveTo>
                    <a:pt x="2" y="12"/>
                  </a:moveTo>
                  <a:lnTo>
                    <a:pt x="2" y="11"/>
                  </a:lnTo>
                  <a:lnTo>
                    <a:pt x="4" y="11"/>
                  </a:lnTo>
                  <a:lnTo>
                    <a:pt x="8" y="9"/>
                  </a:lnTo>
                  <a:lnTo>
                    <a:pt x="12" y="7"/>
                  </a:lnTo>
                  <a:lnTo>
                    <a:pt x="15" y="6"/>
                  </a:lnTo>
                  <a:lnTo>
                    <a:pt x="20" y="5"/>
                  </a:lnTo>
                  <a:lnTo>
                    <a:pt x="24" y="3"/>
                  </a:lnTo>
                  <a:lnTo>
                    <a:pt x="26" y="3"/>
                  </a:lnTo>
                  <a:lnTo>
                    <a:pt x="28" y="0"/>
                  </a:lnTo>
                  <a:lnTo>
                    <a:pt x="31" y="1"/>
                  </a:lnTo>
                  <a:lnTo>
                    <a:pt x="31" y="3"/>
                  </a:lnTo>
                  <a:lnTo>
                    <a:pt x="28" y="5"/>
                  </a:lnTo>
                  <a:lnTo>
                    <a:pt x="26" y="6"/>
                  </a:lnTo>
                  <a:lnTo>
                    <a:pt x="25" y="7"/>
                  </a:lnTo>
                  <a:lnTo>
                    <a:pt x="21" y="9"/>
                  </a:lnTo>
                  <a:lnTo>
                    <a:pt x="18" y="11"/>
                  </a:lnTo>
                  <a:lnTo>
                    <a:pt x="14" y="13"/>
                  </a:lnTo>
                  <a:lnTo>
                    <a:pt x="10" y="15"/>
                  </a:lnTo>
                  <a:lnTo>
                    <a:pt x="8" y="16"/>
                  </a:lnTo>
                  <a:lnTo>
                    <a:pt x="6" y="16"/>
                  </a:lnTo>
                  <a:lnTo>
                    <a:pt x="2" y="16"/>
                  </a:lnTo>
                  <a:lnTo>
                    <a:pt x="1" y="15"/>
                  </a:lnTo>
                  <a:lnTo>
                    <a:pt x="0" y="13"/>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41" name="Freeform 1550"/>
            <p:cNvSpPr>
              <a:spLocks/>
            </p:cNvSpPr>
            <p:nvPr/>
          </p:nvSpPr>
          <p:spPr bwMode="auto">
            <a:xfrm>
              <a:off x="3683" y="2095"/>
              <a:ext cx="3" cy="15"/>
            </a:xfrm>
            <a:custGeom>
              <a:avLst/>
              <a:gdLst>
                <a:gd name="T0" fmla="*/ 0 w 12"/>
                <a:gd name="T1" fmla="*/ 0 h 60"/>
                <a:gd name="T2" fmla="*/ 0 w 12"/>
                <a:gd name="T3" fmla="*/ 0 h 60"/>
                <a:gd name="T4" fmla="*/ 0 w 12"/>
                <a:gd name="T5" fmla="*/ 0 h 60"/>
                <a:gd name="T6" fmla="*/ 0 w 12"/>
                <a:gd name="T7" fmla="*/ 0 h 60"/>
                <a:gd name="T8" fmla="*/ 0 w 12"/>
                <a:gd name="T9" fmla="*/ 0 h 60"/>
                <a:gd name="T10" fmla="*/ 0 w 12"/>
                <a:gd name="T11" fmla="*/ 0 h 60"/>
                <a:gd name="T12" fmla="*/ 0 w 12"/>
                <a:gd name="T13" fmla="*/ 0 h 60"/>
                <a:gd name="T14" fmla="*/ 0 w 12"/>
                <a:gd name="T15" fmla="*/ 0 h 60"/>
                <a:gd name="T16" fmla="*/ 0 w 12"/>
                <a:gd name="T17" fmla="*/ 0 h 60"/>
                <a:gd name="T18" fmla="*/ 0 w 12"/>
                <a:gd name="T19" fmla="*/ 0 h 60"/>
                <a:gd name="T20" fmla="*/ 0 w 12"/>
                <a:gd name="T21" fmla="*/ 0 h 60"/>
                <a:gd name="T22" fmla="*/ 0 w 12"/>
                <a:gd name="T23" fmla="*/ 0 h 60"/>
                <a:gd name="T24" fmla="*/ 0 w 12"/>
                <a:gd name="T25" fmla="*/ 0 h 60"/>
                <a:gd name="T26" fmla="*/ 0 w 12"/>
                <a:gd name="T27" fmla="*/ 0 h 60"/>
                <a:gd name="T28" fmla="*/ 0 w 12"/>
                <a:gd name="T29" fmla="*/ 0 h 60"/>
                <a:gd name="T30" fmla="*/ 0 w 12"/>
                <a:gd name="T31" fmla="*/ 0 h 60"/>
                <a:gd name="T32" fmla="*/ 0 w 12"/>
                <a:gd name="T33" fmla="*/ 0 h 60"/>
                <a:gd name="T34" fmla="*/ 0 w 12"/>
                <a:gd name="T35" fmla="*/ 0 h 60"/>
                <a:gd name="T36" fmla="*/ 0 w 12"/>
                <a:gd name="T37" fmla="*/ 0 h 60"/>
                <a:gd name="T38" fmla="*/ 0 w 12"/>
                <a:gd name="T39" fmla="*/ 0 h 60"/>
                <a:gd name="T40" fmla="*/ 0 w 12"/>
                <a:gd name="T41" fmla="*/ 0 h 60"/>
                <a:gd name="T42" fmla="*/ 0 w 12"/>
                <a:gd name="T43" fmla="*/ 0 h 60"/>
                <a:gd name="T44" fmla="*/ 0 w 12"/>
                <a:gd name="T45" fmla="*/ 0 h 60"/>
                <a:gd name="T46" fmla="*/ 0 w 12"/>
                <a:gd name="T47" fmla="*/ 0 h 60"/>
                <a:gd name="T48" fmla="*/ 0 w 12"/>
                <a:gd name="T49" fmla="*/ 0 h 60"/>
                <a:gd name="T50" fmla="*/ 0 w 12"/>
                <a:gd name="T51" fmla="*/ 0 h 60"/>
                <a:gd name="T52" fmla="*/ 0 w 12"/>
                <a:gd name="T53" fmla="*/ 0 h 60"/>
                <a:gd name="T54" fmla="*/ 0 w 12"/>
                <a:gd name="T55" fmla="*/ 0 h 60"/>
                <a:gd name="T56" fmla="*/ 0 w 12"/>
                <a:gd name="T57" fmla="*/ 0 h 60"/>
                <a:gd name="T58" fmla="*/ 0 w 12"/>
                <a:gd name="T59" fmla="*/ 0 h 60"/>
                <a:gd name="T60" fmla="*/ 0 w 12"/>
                <a:gd name="T61" fmla="*/ 0 h 60"/>
                <a:gd name="T62" fmla="*/ 0 w 12"/>
                <a:gd name="T63" fmla="*/ 0 h 60"/>
                <a:gd name="T64" fmla="*/ 0 w 12"/>
                <a:gd name="T65" fmla="*/ 0 h 60"/>
                <a:gd name="T66" fmla="*/ 0 w 12"/>
                <a:gd name="T67" fmla="*/ 0 h 60"/>
                <a:gd name="T68" fmla="*/ 0 w 12"/>
                <a:gd name="T69" fmla="*/ 0 h 60"/>
                <a:gd name="T70" fmla="*/ 0 w 12"/>
                <a:gd name="T71" fmla="*/ 0 h 60"/>
                <a:gd name="T72" fmla="*/ 0 w 12"/>
                <a:gd name="T73" fmla="*/ 0 h 60"/>
                <a:gd name="T74" fmla="*/ 0 w 12"/>
                <a:gd name="T75" fmla="*/ 0 h 60"/>
                <a:gd name="T76" fmla="*/ 0 w 12"/>
                <a:gd name="T77" fmla="*/ 0 h 60"/>
                <a:gd name="T78" fmla="*/ 0 w 12"/>
                <a:gd name="T79" fmla="*/ 0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 h="60">
                  <a:moveTo>
                    <a:pt x="10" y="55"/>
                  </a:moveTo>
                  <a:lnTo>
                    <a:pt x="10" y="58"/>
                  </a:lnTo>
                  <a:lnTo>
                    <a:pt x="8" y="59"/>
                  </a:lnTo>
                  <a:lnTo>
                    <a:pt x="7" y="60"/>
                  </a:lnTo>
                  <a:lnTo>
                    <a:pt x="6" y="60"/>
                  </a:lnTo>
                  <a:lnTo>
                    <a:pt x="5" y="56"/>
                  </a:lnTo>
                  <a:lnTo>
                    <a:pt x="4" y="53"/>
                  </a:lnTo>
                  <a:lnTo>
                    <a:pt x="2" y="48"/>
                  </a:lnTo>
                  <a:lnTo>
                    <a:pt x="1" y="44"/>
                  </a:lnTo>
                  <a:lnTo>
                    <a:pt x="0" y="41"/>
                  </a:lnTo>
                  <a:lnTo>
                    <a:pt x="0" y="37"/>
                  </a:lnTo>
                  <a:lnTo>
                    <a:pt x="0" y="34"/>
                  </a:lnTo>
                  <a:lnTo>
                    <a:pt x="0" y="31"/>
                  </a:lnTo>
                  <a:lnTo>
                    <a:pt x="0" y="29"/>
                  </a:lnTo>
                  <a:lnTo>
                    <a:pt x="0" y="28"/>
                  </a:lnTo>
                  <a:lnTo>
                    <a:pt x="0" y="24"/>
                  </a:lnTo>
                  <a:lnTo>
                    <a:pt x="0" y="22"/>
                  </a:lnTo>
                  <a:lnTo>
                    <a:pt x="0" y="18"/>
                  </a:lnTo>
                  <a:lnTo>
                    <a:pt x="1" y="14"/>
                  </a:lnTo>
                  <a:lnTo>
                    <a:pt x="2" y="10"/>
                  </a:lnTo>
                  <a:lnTo>
                    <a:pt x="4" y="6"/>
                  </a:lnTo>
                  <a:lnTo>
                    <a:pt x="6" y="4"/>
                  </a:lnTo>
                  <a:lnTo>
                    <a:pt x="8" y="0"/>
                  </a:lnTo>
                  <a:lnTo>
                    <a:pt x="11" y="0"/>
                  </a:lnTo>
                  <a:lnTo>
                    <a:pt x="12" y="1"/>
                  </a:lnTo>
                  <a:lnTo>
                    <a:pt x="12" y="4"/>
                  </a:lnTo>
                  <a:lnTo>
                    <a:pt x="12" y="6"/>
                  </a:lnTo>
                  <a:lnTo>
                    <a:pt x="11" y="10"/>
                  </a:lnTo>
                  <a:lnTo>
                    <a:pt x="8" y="14"/>
                  </a:lnTo>
                  <a:lnTo>
                    <a:pt x="7" y="19"/>
                  </a:lnTo>
                  <a:lnTo>
                    <a:pt x="6" y="24"/>
                  </a:lnTo>
                  <a:lnTo>
                    <a:pt x="6" y="29"/>
                  </a:lnTo>
                  <a:lnTo>
                    <a:pt x="6" y="35"/>
                  </a:lnTo>
                  <a:lnTo>
                    <a:pt x="6" y="40"/>
                  </a:lnTo>
                  <a:lnTo>
                    <a:pt x="6" y="44"/>
                  </a:lnTo>
                  <a:lnTo>
                    <a:pt x="7" y="47"/>
                  </a:lnTo>
                  <a:lnTo>
                    <a:pt x="8" y="50"/>
                  </a:lnTo>
                  <a:lnTo>
                    <a:pt x="10" y="53"/>
                  </a:lnTo>
                  <a:lnTo>
                    <a:pt x="1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42" name="Freeform 1551"/>
            <p:cNvSpPr>
              <a:spLocks/>
            </p:cNvSpPr>
            <p:nvPr/>
          </p:nvSpPr>
          <p:spPr bwMode="auto">
            <a:xfrm>
              <a:off x="3678" y="2099"/>
              <a:ext cx="12" cy="4"/>
            </a:xfrm>
            <a:custGeom>
              <a:avLst/>
              <a:gdLst>
                <a:gd name="T0" fmla="*/ 0 w 49"/>
                <a:gd name="T1" fmla="*/ 0 h 13"/>
                <a:gd name="T2" fmla="*/ 0 w 49"/>
                <a:gd name="T3" fmla="*/ 0 h 13"/>
                <a:gd name="T4" fmla="*/ 0 w 49"/>
                <a:gd name="T5" fmla="*/ 0 h 13"/>
                <a:gd name="T6" fmla="*/ 0 w 49"/>
                <a:gd name="T7" fmla="*/ 0 h 13"/>
                <a:gd name="T8" fmla="*/ 0 w 49"/>
                <a:gd name="T9" fmla="*/ 0 h 13"/>
                <a:gd name="T10" fmla="*/ 0 w 49"/>
                <a:gd name="T11" fmla="*/ 0 h 13"/>
                <a:gd name="T12" fmla="*/ 0 w 49"/>
                <a:gd name="T13" fmla="*/ 0 h 13"/>
                <a:gd name="T14" fmla="*/ 0 w 49"/>
                <a:gd name="T15" fmla="*/ 0 h 13"/>
                <a:gd name="T16" fmla="*/ 0 w 49"/>
                <a:gd name="T17" fmla="*/ 0 h 13"/>
                <a:gd name="T18" fmla="*/ 0 w 49"/>
                <a:gd name="T19" fmla="*/ 0 h 13"/>
                <a:gd name="T20" fmla="*/ 0 w 49"/>
                <a:gd name="T21" fmla="*/ 0 h 13"/>
                <a:gd name="T22" fmla="*/ 0 w 49"/>
                <a:gd name="T23" fmla="*/ 0 h 13"/>
                <a:gd name="T24" fmla="*/ 0 w 49"/>
                <a:gd name="T25" fmla="*/ 0 h 13"/>
                <a:gd name="T26" fmla="*/ 0 w 49"/>
                <a:gd name="T27" fmla="*/ 0 h 13"/>
                <a:gd name="T28" fmla="*/ 0 w 49"/>
                <a:gd name="T29" fmla="*/ 0 h 13"/>
                <a:gd name="T30" fmla="*/ 0 w 49"/>
                <a:gd name="T31" fmla="*/ 0 h 13"/>
                <a:gd name="T32" fmla="*/ 0 w 49"/>
                <a:gd name="T33" fmla="*/ 0 h 13"/>
                <a:gd name="T34" fmla="*/ 0 w 49"/>
                <a:gd name="T35" fmla="*/ 0 h 13"/>
                <a:gd name="T36" fmla="*/ 0 w 49"/>
                <a:gd name="T37" fmla="*/ 0 h 13"/>
                <a:gd name="T38" fmla="*/ 0 w 49"/>
                <a:gd name="T39" fmla="*/ 0 h 13"/>
                <a:gd name="T40" fmla="*/ 0 w 49"/>
                <a:gd name="T41" fmla="*/ 0 h 13"/>
                <a:gd name="T42" fmla="*/ 0 w 49"/>
                <a:gd name="T43" fmla="*/ 0 h 13"/>
                <a:gd name="T44" fmla="*/ 0 w 49"/>
                <a:gd name="T45" fmla="*/ 0 h 13"/>
                <a:gd name="T46" fmla="*/ 0 w 49"/>
                <a:gd name="T47" fmla="*/ 0 h 13"/>
                <a:gd name="T48" fmla="*/ 0 w 49"/>
                <a:gd name="T49" fmla="*/ 0 h 13"/>
                <a:gd name="T50" fmla="*/ 0 w 49"/>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13">
                  <a:moveTo>
                    <a:pt x="3" y="0"/>
                  </a:moveTo>
                  <a:lnTo>
                    <a:pt x="8" y="1"/>
                  </a:lnTo>
                  <a:lnTo>
                    <a:pt x="12" y="3"/>
                  </a:lnTo>
                  <a:lnTo>
                    <a:pt x="17" y="5"/>
                  </a:lnTo>
                  <a:lnTo>
                    <a:pt x="22" y="7"/>
                  </a:lnTo>
                  <a:lnTo>
                    <a:pt x="28" y="8"/>
                  </a:lnTo>
                  <a:lnTo>
                    <a:pt x="34" y="8"/>
                  </a:lnTo>
                  <a:lnTo>
                    <a:pt x="39" y="7"/>
                  </a:lnTo>
                  <a:lnTo>
                    <a:pt x="45" y="5"/>
                  </a:lnTo>
                  <a:lnTo>
                    <a:pt x="47" y="3"/>
                  </a:lnTo>
                  <a:lnTo>
                    <a:pt x="49" y="5"/>
                  </a:lnTo>
                  <a:lnTo>
                    <a:pt x="49" y="6"/>
                  </a:lnTo>
                  <a:lnTo>
                    <a:pt x="48" y="8"/>
                  </a:lnTo>
                  <a:lnTo>
                    <a:pt x="42" y="11"/>
                  </a:lnTo>
                  <a:lnTo>
                    <a:pt x="36" y="13"/>
                  </a:lnTo>
                  <a:lnTo>
                    <a:pt x="30" y="13"/>
                  </a:lnTo>
                  <a:lnTo>
                    <a:pt x="25" y="13"/>
                  </a:lnTo>
                  <a:lnTo>
                    <a:pt x="22" y="12"/>
                  </a:lnTo>
                  <a:lnTo>
                    <a:pt x="20" y="11"/>
                  </a:lnTo>
                  <a:lnTo>
                    <a:pt x="16" y="11"/>
                  </a:lnTo>
                  <a:lnTo>
                    <a:pt x="14" y="9"/>
                  </a:lnTo>
                  <a:lnTo>
                    <a:pt x="8" y="8"/>
                  </a:lnTo>
                  <a:lnTo>
                    <a:pt x="3" y="6"/>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43" name="Freeform 1552"/>
            <p:cNvSpPr>
              <a:spLocks/>
            </p:cNvSpPr>
            <p:nvPr/>
          </p:nvSpPr>
          <p:spPr bwMode="auto">
            <a:xfrm>
              <a:off x="3639" y="2080"/>
              <a:ext cx="5"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w 21"/>
                <a:gd name="T33" fmla="*/ 0 h 13"/>
                <a:gd name="T34" fmla="*/ 0 w 21"/>
                <a:gd name="T35" fmla="*/ 0 h 13"/>
                <a:gd name="T36" fmla="*/ 0 w 21"/>
                <a:gd name="T37" fmla="*/ 0 h 13"/>
                <a:gd name="T38" fmla="*/ 0 w 21"/>
                <a:gd name="T39" fmla="*/ 0 h 13"/>
                <a:gd name="T40" fmla="*/ 0 w 21"/>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3">
                  <a:moveTo>
                    <a:pt x="0" y="9"/>
                  </a:moveTo>
                  <a:lnTo>
                    <a:pt x="1" y="7"/>
                  </a:lnTo>
                  <a:lnTo>
                    <a:pt x="3" y="6"/>
                  </a:lnTo>
                  <a:lnTo>
                    <a:pt x="4" y="6"/>
                  </a:lnTo>
                  <a:lnTo>
                    <a:pt x="6" y="5"/>
                  </a:lnTo>
                  <a:lnTo>
                    <a:pt x="9" y="3"/>
                  </a:lnTo>
                  <a:lnTo>
                    <a:pt x="12" y="1"/>
                  </a:lnTo>
                  <a:lnTo>
                    <a:pt x="17" y="0"/>
                  </a:lnTo>
                  <a:lnTo>
                    <a:pt x="19" y="0"/>
                  </a:lnTo>
                  <a:lnTo>
                    <a:pt x="21" y="1"/>
                  </a:lnTo>
                  <a:lnTo>
                    <a:pt x="21" y="3"/>
                  </a:lnTo>
                  <a:lnTo>
                    <a:pt x="19" y="4"/>
                  </a:lnTo>
                  <a:lnTo>
                    <a:pt x="17" y="6"/>
                  </a:lnTo>
                  <a:lnTo>
                    <a:pt x="13" y="6"/>
                  </a:lnTo>
                  <a:lnTo>
                    <a:pt x="11" y="9"/>
                  </a:lnTo>
                  <a:lnTo>
                    <a:pt x="9" y="10"/>
                  </a:lnTo>
                  <a:lnTo>
                    <a:pt x="4" y="11"/>
                  </a:lnTo>
                  <a:lnTo>
                    <a:pt x="1" y="12"/>
                  </a:lnTo>
                  <a:lnTo>
                    <a:pt x="0" y="1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44" name="Freeform 1553"/>
            <p:cNvSpPr>
              <a:spLocks/>
            </p:cNvSpPr>
            <p:nvPr/>
          </p:nvSpPr>
          <p:spPr bwMode="auto">
            <a:xfrm>
              <a:off x="3614" y="2097"/>
              <a:ext cx="3" cy="12"/>
            </a:xfrm>
            <a:custGeom>
              <a:avLst/>
              <a:gdLst>
                <a:gd name="T0" fmla="*/ 0 w 15"/>
                <a:gd name="T1" fmla="*/ 0 h 46"/>
                <a:gd name="T2" fmla="*/ 0 w 15"/>
                <a:gd name="T3" fmla="*/ 0 h 46"/>
                <a:gd name="T4" fmla="*/ 0 w 15"/>
                <a:gd name="T5" fmla="*/ 0 h 46"/>
                <a:gd name="T6" fmla="*/ 0 w 15"/>
                <a:gd name="T7" fmla="*/ 0 h 46"/>
                <a:gd name="T8" fmla="*/ 0 w 15"/>
                <a:gd name="T9" fmla="*/ 0 h 46"/>
                <a:gd name="T10" fmla="*/ 0 w 15"/>
                <a:gd name="T11" fmla="*/ 0 h 46"/>
                <a:gd name="T12" fmla="*/ 0 w 15"/>
                <a:gd name="T13" fmla="*/ 0 h 46"/>
                <a:gd name="T14" fmla="*/ 0 w 15"/>
                <a:gd name="T15" fmla="*/ 0 h 46"/>
                <a:gd name="T16" fmla="*/ 0 w 15"/>
                <a:gd name="T17" fmla="*/ 0 h 46"/>
                <a:gd name="T18" fmla="*/ 0 w 15"/>
                <a:gd name="T19" fmla="*/ 0 h 46"/>
                <a:gd name="T20" fmla="*/ 0 w 15"/>
                <a:gd name="T21" fmla="*/ 0 h 46"/>
                <a:gd name="T22" fmla="*/ 0 w 15"/>
                <a:gd name="T23" fmla="*/ 0 h 46"/>
                <a:gd name="T24" fmla="*/ 0 w 15"/>
                <a:gd name="T25" fmla="*/ 0 h 46"/>
                <a:gd name="T26" fmla="*/ 0 w 15"/>
                <a:gd name="T27" fmla="*/ 0 h 46"/>
                <a:gd name="T28" fmla="*/ 0 w 15"/>
                <a:gd name="T29" fmla="*/ 0 h 46"/>
                <a:gd name="T30" fmla="*/ 0 w 15"/>
                <a:gd name="T31" fmla="*/ 0 h 46"/>
                <a:gd name="T32" fmla="*/ 0 w 15"/>
                <a:gd name="T33" fmla="*/ 0 h 46"/>
                <a:gd name="T34" fmla="*/ 0 w 15"/>
                <a:gd name="T35" fmla="*/ 0 h 46"/>
                <a:gd name="T36" fmla="*/ 0 w 15"/>
                <a:gd name="T37" fmla="*/ 0 h 46"/>
                <a:gd name="T38" fmla="*/ 0 w 15"/>
                <a:gd name="T39" fmla="*/ 0 h 46"/>
                <a:gd name="T40" fmla="*/ 0 w 15"/>
                <a:gd name="T41" fmla="*/ 0 h 46"/>
                <a:gd name="T42" fmla="*/ 0 w 15"/>
                <a:gd name="T43" fmla="*/ 0 h 46"/>
                <a:gd name="T44" fmla="*/ 0 w 15"/>
                <a:gd name="T45" fmla="*/ 0 h 46"/>
                <a:gd name="T46" fmla="*/ 0 w 15"/>
                <a:gd name="T47" fmla="*/ 0 h 46"/>
                <a:gd name="T48" fmla="*/ 0 w 15"/>
                <a:gd name="T49" fmla="*/ 0 h 46"/>
                <a:gd name="T50" fmla="*/ 0 w 15"/>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46">
                  <a:moveTo>
                    <a:pt x="2" y="1"/>
                  </a:moveTo>
                  <a:lnTo>
                    <a:pt x="4" y="0"/>
                  </a:lnTo>
                  <a:lnTo>
                    <a:pt x="6" y="1"/>
                  </a:lnTo>
                  <a:lnTo>
                    <a:pt x="6" y="4"/>
                  </a:lnTo>
                  <a:lnTo>
                    <a:pt x="8" y="9"/>
                  </a:lnTo>
                  <a:lnTo>
                    <a:pt x="9" y="14"/>
                  </a:lnTo>
                  <a:lnTo>
                    <a:pt x="9" y="20"/>
                  </a:lnTo>
                  <a:lnTo>
                    <a:pt x="9" y="25"/>
                  </a:lnTo>
                  <a:lnTo>
                    <a:pt x="10" y="29"/>
                  </a:lnTo>
                  <a:lnTo>
                    <a:pt x="11" y="33"/>
                  </a:lnTo>
                  <a:lnTo>
                    <a:pt x="12" y="38"/>
                  </a:lnTo>
                  <a:lnTo>
                    <a:pt x="12" y="39"/>
                  </a:lnTo>
                  <a:lnTo>
                    <a:pt x="14" y="41"/>
                  </a:lnTo>
                  <a:lnTo>
                    <a:pt x="14" y="43"/>
                  </a:lnTo>
                  <a:lnTo>
                    <a:pt x="15" y="44"/>
                  </a:lnTo>
                  <a:lnTo>
                    <a:pt x="11" y="46"/>
                  </a:lnTo>
                  <a:lnTo>
                    <a:pt x="10" y="44"/>
                  </a:lnTo>
                  <a:lnTo>
                    <a:pt x="6" y="38"/>
                  </a:lnTo>
                  <a:lnTo>
                    <a:pt x="5" y="33"/>
                  </a:lnTo>
                  <a:lnTo>
                    <a:pt x="3" y="27"/>
                  </a:lnTo>
                  <a:lnTo>
                    <a:pt x="3" y="22"/>
                  </a:lnTo>
                  <a:lnTo>
                    <a:pt x="0" y="16"/>
                  </a:lnTo>
                  <a:lnTo>
                    <a:pt x="0" y="11"/>
                  </a:lnTo>
                  <a:lnTo>
                    <a:pt x="0" y="5"/>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45" name="Freeform 1554"/>
            <p:cNvSpPr>
              <a:spLocks/>
            </p:cNvSpPr>
            <p:nvPr/>
          </p:nvSpPr>
          <p:spPr bwMode="auto">
            <a:xfrm>
              <a:off x="3620" y="2098"/>
              <a:ext cx="11" cy="8"/>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w 45"/>
                <a:gd name="T11" fmla="*/ 0 h 32"/>
                <a:gd name="T12" fmla="*/ 0 w 45"/>
                <a:gd name="T13" fmla="*/ 0 h 32"/>
                <a:gd name="T14" fmla="*/ 0 w 45"/>
                <a:gd name="T15" fmla="*/ 0 h 32"/>
                <a:gd name="T16" fmla="*/ 0 w 45"/>
                <a:gd name="T17" fmla="*/ 0 h 32"/>
                <a:gd name="T18" fmla="*/ 0 w 45"/>
                <a:gd name="T19" fmla="*/ 0 h 32"/>
                <a:gd name="T20" fmla="*/ 0 w 45"/>
                <a:gd name="T21" fmla="*/ 0 h 32"/>
                <a:gd name="T22" fmla="*/ 0 w 45"/>
                <a:gd name="T23" fmla="*/ 0 h 32"/>
                <a:gd name="T24" fmla="*/ 0 w 45"/>
                <a:gd name="T25" fmla="*/ 0 h 32"/>
                <a:gd name="T26" fmla="*/ 0 w 45"/>
                <a:gd name="T27" fmla="*/ 0 h 32"/>
                <a:gd name="T28" fmla="*/ 0 w 45"/>
                <a:gd name="T29" fmla="*/ 0 h 32"/>
                <a:gd name="T30" fmla="*/ 0 w 45"/>
                <a:gd name="T31" fmla="*/ 0 h 32"/>
                <a:gd name="T32" fmla="*/ 0 w 45"/>
                <a:gd name="T33" fmla="*/ 0 h 32"/>
                <a:gd name="T34" fmla="*/ 0 w 45"/>
                <a:gd name="T35" fmla="*/ 0 h 32"/>
                <a:gd name="T36" fmla="*/ 0 w 45"/>
                <a:gd name="T37" fmla="*/ 0 h 32"/>
                <a:gd name="T38" fmla="*/ 0 w 45"/>
                <a:gd name="T39" fmla="*/ 0 h 32"/>
                <a:gd name="T40" fmla="*/ 0 w 45"/>
                <a:gd name="T41" fmla="*/ 0 h 32"/>
                <a:gd name="T42" fmla="*/ 0 w 45"/>
                <a:gd name="T43" fmla="*/ 0 h 32"/>
                <a:gd name="T44" fmla="*/ 0 w 45"/>
                <a:gd name="T45" fmla="*/ 0 h 32"/>
                <a:gd name="T46" fmla="*/ 0 w 45"/>
                <a:gd name="T47" fmla="*/ 0 h 32"/>
                <a:gd name="T48" fmla="*/ 0 w 45"/>
                <a:gd name="T49" fmla="*/ 0 h 32"/>
                <a:gd name="T50" fmla="*/ 0 w 45"/>
                <a:gd name="T51" fmla="*/ 0 h 32"/>
                <a:gd name="T52" fmla="*/ 0 w 45"/>
                <a:gd name="T53" fmla="*/ 0 h 32"/>
                <a:gd name="T54" fmla="*/ 0 w 4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 h="32">
                  <a:moveTo>
                    <a:pt x="4" y="1"/>
                  </a:moveTo>
                  <a:lnTo>
                    <a:pt x="8" y="5"/>
                  </a:lnTo>
                  <a:lnTo>
                    <a:pt x="13" y="8"/>
                  </a:lnTo>
                  <a:lnTo>
                    <a:pt x="19" y="11"/>
                  </a:lnTo>
                  <a:lnTo>
                    <a:pt x="25" y="14"/>
                  </a:lnTo>
                  <a:lnTo>
                    <a:pt x="29" y="18"/>
                  </a:lnTo>
                  <a:lnTo>
                    <a:pt x="34" y="21"/>
                  </a:lnTo>
                  <a:lnTo>
                    <a:pt x="40" y="25"/>
                  </a:lnTo>
                  <a:lnTo>
                    <a:pt x="45" y="30"/>
                  </a:lnTo>
                  <a:lnTo>
                    <a:pt x="45" y="32"/>
                  </a:lnTo>
                  <a:lnTo>
                    <a:pt x="40" y="32"/>
                  </a:lnTo>
                  <a:lnTo>
                    <a:pt x="37" y="31"/>
                  </a:lnTo>
                  <a:lnTo>
                    <a:pt x="33" y="29"/>
                  </a:lnTo>
                  <a:lnTo>
                    <a:pt x="29" y="26"/>
                  </a:lnTo>
                  <a:lnTo>
                    <a:pt x="26" y="24"/>
                  </a:lnTo>
                  <a:lnTo>
                    <a:pt x="22" y="21"/>
                  </a:lnTo>
                  <a:lnTo>
                    <a:pt x="19" y="19"/>
                  </a:lnTo>
                  <a:lnTo>
                    <a:pt x="15" y="17"/>
                  </a:lnTo>
                  <a:lnTo>
                    <a:pt x="13" y="15"/>
                  </a:lnTo>
                  <a:lnTo>
                    <a:pt x="10" y="14"/>
                  </a:lnTo>
                  <a:lnTo>
                    <a:pt x="7" y="12"/>
                  </a:lnTo>
                  <a:lnTo>
                    <a:pt x="3" y="9"/>
                  </a:lnTo>
                  <a:lnTo>
                    <a:pt x="1" y="7"/>
                  </a:lnTo>
                  <a:lnTo>
                    <a:pt x="0" y="3"/>
                  </a:lnTo>
                  <a:lnTo>
                    <a:pt x="0" y="1"/>
                  </a:lnTo>
                  <a:lnTo>
                    <a:pt x="1"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46" name="Freeform 1555"/>
            <p:cNvSpPr>
              <a:spLocks/>
            </p:cNvSpPr>
            <p:nvPr/>
          </p:nvSpPr>
          <p:spPr bwMode="auto">
            <a:xfrm>
              <a:off x="3599" y="2110"/>
              <a:ext cx="17" cy="3"/>
            </a:xfrm>
            <a:custGeom>
              <a:avLst/>
              <a:gdLst>
                <a:gd name="T0" fmla="*/ 0 w 66"/>
                <a:gd name="T1" fmla="*/ 0 h 13"/>
                <a:gd name="T2" fmla="*/ 0 w 66"/>
                <a:gd name="T3" fmla="*/ 0 h 13"/>
                <a:gd name="T4" fmla="*/ 0 w 66"/>
                <a:gd name="T5" fmla="*/ 0 h 13"/>
                <a:gd name="T6" fmla="*/ 0 w 66"/>
                <a:gd name="T7" fmla="*/ 0 h 13"/>
                <a:gd name="T8" fmla="*/ 0 w 66"/>
                <a:gd name="T9" fmla="*/ 0 h 13"/>
                <a:gd name="T10" fmla="*/ 0 w 66"/>
                <a:gd name="T11" fmla="*/ 0 h 13"/>
                <a:gd name="T12" fmla="*/ 0 w 66"/>
                <a:gd name="T13" fmla="*/ 0 h 13"/>
                <a:gd name="T14" fmla="*/ 0 w 66"/>
                <a:gd name="T15" fmla="*/ 0 h 13"/>
                <a:gd name="T16" fmla="*/ 0 w 66"/>
                <a:gd name="T17" fmla="*/ 0 h 13"/>
                <a:gd name="T18" fmla="*/ 0 w 66"/>
                <a:gd name="T19" fmla="*/ 0 h 13"/>
                <a:gd name="T20" fmla="*/ 0 w 66"/>
                <a:gd name="T21" fmla="*/ 0 h 13"/>
                <a:gd name="T22" fmla="*/ 0 w 66"/>
                <a:gd name="T23" fmla="*/ 0 h 13"/>
                <a:gd name="T24" fmla="*/ 0 w 66"/>
                <a:gd name="T25" fmla="*/ 0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0 h 13"/>
                <a:gd name="T42" fmla="*/ 0 w 66"/>
                <a:gd name="T43" fmla="*/ 0 h 13"/>
                <a:gd name="T44" fmla="*/ 0 w 66"/>
                <a:gd name="T45" fmla="*/ 0 h 13"/>
                <a:gd name="T46" fmla="*/ 0 w 66"/>
                <a:gd name="T47" fmla="*/ 0 h 13"/>
                <a:gd name="T48" fmla="*/ 0 w 66"/>
                <a:gd name="T49" fmla="*/ 0 h 13"/>
                <a:gd name="T50" fmla="*/ 0 w 66"/>
                <a:gd name="T51" fmla="*/ 0 h 13"/>
                <a:gd name="T52" fmla="*/ 0 w 66"/>
                <a:gd name="T53" fmla="*/ 0 h 13"/>
                <a:gd name="T54" fmla="*/ 0 w 66"/>
                <a:gd name="T55" fmla="*/ 0 h 13"/>
                <a:gd name="T56" fmla="*/ 0 w 66"/>
                <a:gd name="T57" fmla="*/ 0 h 13"/>
                <a:gd name="T58" fmla="*/ 0 w 66"/>
                <a:gd name="T59" fmla="*/ 0 h 13"/>
                <a:gd name="T60" fmla="*/ 0 w 66"/>
                <a:gd name="T61" fmla="*/ 0 h 13"/>
                <a:gd name="T62" fmla="*/ 0 w 66"/>
                <a:gd name="T63" fmla="*/ 0 h 13"/>
                <a:gd name="T64" fmla="*/ 0 w 66"/>
                <a:gd name="T65" fmla="*/ 0 h 13"/>
                <a:gd name="T66" fmla="*/ 0 w 66"/>
                <a:gd name="T67" fmla="*/ 0 h 13"/>
                <a:gd name="T68" fmla="*/ 0 w 66"/>
                <a:gd name="T69" fmla="*/ 0 h 13"/>
                <a:gd name="T70" fmla="*/ 0 w 66"/>
                <a:gd name="T71" fmla="*/ 0 h 13"/>
                <a:gd name="T72" fmla="*/ 0 w 66"/>
                <a:gd name="T73" fmla="*/ 0 h 13"/>
                <a:gd name="T74" fmla="*/ 0 w 66"/>
                <a:gd name="T75" fmla="*/ 0 h 13"/>
                <a:gd name="T76" fmla="*/ 0 w 66"/>
                <a:gd name="T77" fmla="*/ 0 h 13"/>
                <a:gd name="T78" fmla="*/ 0 w 66"/>
                <a:gd name="T79" fmla="*/ 0 h 13"/>
                <a:gd name="T80" fmla="*/ 0 w 66"/>
                <a:gd name="T81" fmla="*/ 0 h 13"/>
                <a:gd name="T82" fmla="*/ 0 w 66"/>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 h="13">
                  <a:moveTo>
                    <a:pt x="6" y="1"/>
                  </a:moveTo>
                  <a:lnTo>
                    <a:pt x="11" y="2"/>
                  </a:lnTo>
                  <a:lnTo>
                    <a:pt x="16" y="3"/>
                  </a:lnTo>
                  <a:lnTo>
                    <a:pt x="18" y="3"/>
                  </a:lnTo>
                  <a:lnTo>
                    <a:pt x="22" y="4"/>
                  </a:lnTo>
                  <a:lnTo>
                    <a:pt x="25" y="4"/>
                  </a:lnTo>
                  <a:lnTo>
                    <a:pt x="30" y="6"/>
                  </a:lnTo>
                  <a:lnTo>
                    <a:pt x="32" y="6"/>
                  </a:lnTo>
                  <a:lnTo>
                    <a:pt x="37" y="6"/>
                  </a:lnTo>
                  <a:lnTo>
                    <a:pt x="41" y="6"/>
                  </a:lnTo>
                  <a:lnTo>
                    <a:pt x="45" y="7"/>
                  </a:lnTo>
                  <a:lnTo>
                    <a:pt x="49" y="7"/>
                  </a:lnTo>
                  <a:lnTo>
                    <a:pt x="53" y="7"/>
                  </a:lnTo>
                  <a:lnTo>
                    <a:pt x="57" y="6"/>
                  </a:lnTo>
                  <a:lnTo>
                    <a:pt x="61" y="6"/>
                  </a:lnTo>
                  <a:lnTo>
                    <a:pt x="65" y="6"/>
                  </a:lnTo>
                  <a:lnTo>
                    <a:pt x="66" y="6"/>
                  </a:lnTo>
                  <a:lnTo>
                    <a:pt x="66" y="8"/>
                  </a:lnTo>
                  <a:lnTo>
                    <a:pt x="65" y="9"/>
                  </a:lnTo>
                  <a:lnTo>
                    <a:pt x="61" y="10"/>
                  </a:lnTo>
                  <a:lnTo>
                    <a:pt x="57" y="10"/>
                  </a:lnTo>
                  <a:lnTo>
                    <a:pt x="53" y="12"/>
                  </a:lnTo>
                  <a:lnTo>
                    <a:pt x="50" y="13"/>
                  </a:lnTo>
                  <a:lnTo>
                    <a:pt x="47" y="13"/>
                  </a:lnTo>
                  <a:lnTo>
                    <a:pt x="42" y="13"/>
                  </a:lnTo>
                  <a:lnTo>
                    <a:pt x="38" y="13"/>
                  </a:lnTo>
                  <a:lnTo>
                    <a:pt x="36" y="13"/>
                  </a:lnTo>
                  <a:lnTo>
                    <a:pt x="32" y="12"/>
                  </a:lnTo>
                  <a:lnTo>
                    <a:pt x="27" y="12"/>
                  </a:lnTo>
                  <a:lnTo>
                    <a:pt x="24" y="10"/>
                  </a:lnTo>
                  <a:lnTo>
                    <a:pt x="22" y="10"/>
                  </a:lnTo>
                  <a:lnTo>
                    <a:pt x="17" y="9"/>
                  </a:lnTo>
                  <a:lnTo>
                    <a:pt x="13" y="8"/>
                  </a:lnTo>
                  <a:lnTo>
                    <a:pt x="10" y="7"/>
                  </a:lnTo>
                  <a:lnTo>
                    <a:pt x="6" y="6"/>
                  </a:lnTo>
                  <a:lnTo>
                    <a:pt x="2" y="4"/>
                  </a:lnTo>
                  <a:lnTo>
                    <a:pt x="0" y="2"/>
                  </a:lnTo>
                  <a:lnTo>
                    <a:pt x="0" y="0"/>
                  </a:lnTo>
                  <a:lnTo>
                    <a:pt x="1" y="0"/>
                  </a:lnTo>
                  <a:lnTo>
                    <a:pt x="2"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47" name="Freeform 1556"/>
            <p:cNvSpPr>
              <a:spLocks/>
            </p:cNvSpPr>
            <p:nvPr/>
          </p:nvSpPr>
          <p:spPr bwMode="auto">
            <a:xfrm>
              <a:off x="3625" y="2091"/>
              <a:ext cx="16" cy="6"/>
            </a:xfrm>
            <a:custGeom>
              <a:avLst/>
              <a:gdLst>
                <a:gd name="T0" fmla="*/ 0 w 64"/>
                <a:gd name="T1" fmla="*/ 0 h 21"/>
                <a:gd name="T2" fmla="*/ 0 w 64"/>
                <a:gd name="T3" fmla="*/ 0 h 21"/>
                <a:gd name="T4" fmla="*/ 0 w 64"/>
                <a:gd name="T5" fmla="*/ 0 h 21"/>
                <a:gd name="T6" fmla="*/ 0 w 64"/>
                <a:gd name="T7" fmla="*/ 0 h 21"/>
                <a:gd name="T8" fmla="*/ 0 w 64"/>
                <a:gd name="T9" fmla="*/ 0 h 21"/>
                <a:gd name="T10" fmla="*/ 0 w 64"/>
                <a:gd name="T11" fmla="*/ 0 h 21"/>
                <a:gd name="T12" fmla="*/ 0 w 64"/>
                <a:gd name="T13" fmla="*/ 0 h 21"/>
                <a:gd name="T14" fmla="*/ 0 w 64"/>
                <a:gd name="T15" fmla="*/ 0 h 21"/>
                <a:gd name="T16" fmla="*/ 0 w 64"/>
                <a:gd name="T17" fmla="*/ 0 h 21"/>
                <a:gd name="T18" fmla="*/ 0 w 64"/>
                <a:gd name="T19" fmla="*/ 0 h 21"/>
                <a:gd name="T20" fmla="*/ 0 w 64"/>
                <a:gd name="T21" fmla="*/ 0 h 21"/>
                <a:gd name="T22" fmla="*/ 0 w 64"/>
                <a:gd name="T23" fmla="*/ 0 h 21"/>
                <a:gd name="T24" fmla="*/ 0 w 64"/>
                <a:gd name="T25" fmla="*/ 0 h 21"/>
                <a:gd name="T26" fmla="*/ 0 w 64"/>
                <a:gd name="T27" fmla="*/ 0 h 21"/>
                <a:gd name="T28" fmla="*/ 0 w 64"/>
                <a:gd name="T29" fmla="*/ 0 h 21"/>
                <a:gd name="T30" fmla="*/ 0 w 64"/>
                <a:gd name="T31" fmla="*/ 0 h 21"/>
                <a:gd name="T32" fmla="*/ 0 w 64"/>
                <a:gd name="T33" fmla="*/ 0 h 21"/>
                <a:gd name="T34" fmla="*/ 0 w 64"/>
                <a:gd name="T35" fmla="*/ 0 h 21"/>
                <a:gd name="T36" fmla="*/ 0 w 64"/>
                <a:gd name="T37" fmla="*/ 0 h 21"/>
                <a:gd name="T38" fmla="*/ 0 w 64"/>
                <a:gd name="T39" fmla="*/ 0 h 21"/>
                <a:gd name="T40" fmla="*/ 0 w 64"/>
                <a:gd name="T41" fmla="*/ 0 h 21"/>
                <a:gd name="T42" fmla="*/ 0 w 64"/>
                <a:gd name="T43" fmla="*/ 0 h 21"/>
                <a:gd name="T44" fmla="*/ 0 w 64"/>
                <a:gd name="T45" fmla="*/ 0 h 21"/>
                <a:gd name="T46" fmla="*/ 0 w 64"/>
                <a:gd name="T47" fmla="*/ 0 h 21"/>
                <a:gd name="T48" fmla="*/ 0 w 64"/>
                <a:gd name="T49" fmla="*/ 0 h 21"/>
                <a:gd name="T50" fmla="*/ 0 w 64"/>
                <a:gd name="T51" fmla="*/ 0 h 21"/>
                <a:gd name="T52" fmla="*/ 0 w 64"/>
                <a:gd name="T53" fmla="*/ 0 h 21"/>
                <a:gd name="T54" fmla="*/ 0 w 64"/>
                <a:gd name="T55" fmla="*/ 0 h 21"/>
                <a:gd name="T56" fmla="*/ 0 w 64"/>
                <a:gd name="T57" fmla="*/ 0 h 21"/>
                <a:gd name="T58" fmla="*/ 0 w 64"/>
                <a:gd name="T59" fmla="*/ 0 h 21"/>
                <a:gd name="T60" fmla="*/ 0 w 64"/>
                <a:gd name="T61" fmla="*/ 0 h 21"/>
                <a:gd name="T62" fmla="*/ 0 w 64"/>
                <a:gd name="T63" fmla="*/ 0 h 21"/>
                <a:gd name="T64" fmla="*/ 0 w 64"/>
                <a:gd name="T65" fmla="*/ 0 h 21"/>
                <a:gd name="T66" fmla="*/ 0 w 64"/>
                <a:gd name="T67" fmla="*/ 0 h 21"/>
                <a:gd name="T68" fmla="*/ 0 w 64"/>
                <a:gd name="T69" fmla="*/ 0 h 21"/>
                <a:gd name="T70" fmla="*/ 0 w 64"/>
                <a:gd name="T71" fmla="*/ 0 h 21"/>
                <a:gd name="T72" fmla="*/ 0 w 64"/>
                <a:gd name="T73" fmla="*/ 0 h 21"/>
                <a:gd name="T74" fmla="*/ 0 w 64"/>
                <a:gd name="T75" fmla="*/ 0 h 21"/>
                <a:gd name="T76" fmla="*/ 0 w 64"/>
                <a:gd name="T77" fmla="*/ 0 h 21"/>
                <a:gd name="T78" fmla="*/ 0 w 64"/>
                <a:gd name="T79" fmla="*/ 0 h 21"/>
                <a:gd name="T80" fmla="*/ 0 w 64"/>
                <a:gd name="T81" fmla="*/ 0 h 21"/>
                <a:gd name="T82" fmla="*/ 0 w 64"/>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21">
                  <a:moveTo>
                    <a:pt x="3" y="0"/>
                  </a:moveTo>
                  <a:lnTo>
                    <a:pt x="7" y="1"/>
                  </a:lnTo>
                  <a:lnTo>
                    <a:pt x="11" y="3"/>
                  </a:lnTo>
                  <a:lnTo>
                    <a:pt x="14" y="3"/>
                  </a:lnTo>
                  <a:lnTo>
                    <a:pt x="18" y="6"/>
                  </a:lnTo>
                  <a:lnTo>
                    <a:pt x="21" y="7"/>
                  </a:lnTo>
                  <a:lnTo>
                    <a:pt x="25" y="8"/>
                  </a:lnTo>
                  <a:lnTo>
                    <a:pt x="29" y="9"/>
                  </a:lnTo>
                  <a:lnTo>
                    <a:pt x="32" y="10"/>
                  </a:lnTo>
                  <a:lnTo>
                    <a:pt x="36" y="12"/>
                  </a:lnTo>
                  <a:lnTo>
                    <a:pt x="39" y="13"/>
                  </a:lnTo>
                  <a:lnTo>
                    <a:pt x="43" y="13"/>
                  </a:lnTo>
                  <a:lnTo>
                    <a:pt x="46" y="14"/>
                  </a:lnTo>
                  <a:lnTo>
                    <a:pt x="50" y="14"/>
                  </a:lnTo>
                  <a:lnTo>
                    <a:pt x="54" y="15"/>
                  </a:lnTo>
                  <a:lnTo>
                    <a:pt x="57" y="15"/>
                  </a:lnTo>
                  <a:lnTo>
                    <a:pt x="62" y="15"/>
                  </a:lnTo>
                  <a:lnTo>
                    <a:pt x="63" y="15"/>
                  </a:lnTo>
                  <a:lnTo>
                    <a:pt x="64" y="18"/>
                  </a:lnTo>
                  <a:lnTo>
                    <a:pt x="63" y="19"/>
                  </a:lnTo>
                  <a:lnTo>
                    <a:pt x="61" y="21"/>
                  </a:lnTo>
                  <a:lnTo>
                    <a:pt x="56" y="20"/>
                  </a:lnTo>
                  <a:lnTo>
                    <a:pt x="54" y="20"/>
                  </a:lnTo>
                  <a:lnTo>
                    <a:pt x="49" y="20"/>
                  </a:lnTo>
                  <a:lnTo>
                    <a:pt x="45" y="20"/>
                  </a:lnTo>
                  <a:lnTo>
                    <a:pt x="42" y="19"/>
                  </a:lnTo>
                  <a:lnTo>
                    <a:pt x="38" y="19"/>
                  </a:lnTo>
                  <a:lnTo>
                    <a:pt x="35" y="18"/>
                  </a:lnTo>
                  <a:lnTo>
                    <a:pt x="31" y="18"/>
                  </a:lnTo>
                  <a:lnTo>
                    <a:pt x="27" y="16"/>
                  </a:lnTo>
                  <a:lnTo>
                    <a:pt x="24" y="15"/>
                  </a:lnTo>
                  <a:lnTo>
                    <a:pt x="20" y="14"/>
                  </a:lnTo>
                  <a:lnTo>
                    <a:pt x="17" y="13"/>
                  </a:lnTo>
                  <a:lnTo>
                    <a:pt x="13" y="10"/>
                  </a:lnTo>
                  <a:lnTo>
                    <a:pt x="9" y="9"/>
                  </a:lnTo>
                  <a:lnTo>
                    <a:pt x="6" y="8"/>
                  </a:lnTo>
                  <a:lnTo>
                    <a:pt x="2" y="6"/>
                  </a:lnTo>
                  <a:lnTo>
                    <a:pt x="0" y="3"/>
                  </a:lnTo>
                  <a:lnTo>
                    <a:pt x="1" y="2"/>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48" name="Freeform 1557"/>
            <p:cNvSpPr>
              <a:spLocks/>
            </p:cNvSpPr>
            <p:nvPr/>
          </p:nvSpPr>
          <p:spPr bwMode="auto">
            <a:xfrm>
              <a:off x="3625" y="2095"/>
              <a:ext cx="2" cy="13"/>
            </a:xfrm>
            <a:custGeom>
              <a:avLst/>
              <a:gdLst>
                <a:gd name="T0" fmla="*/ 0 w 10"/>
                <a:gd name="T1" fmla="*/ 0 h 55"/>
                <a:gd name="T2" fmla="*/ 0 w 10"/>
                <a:gd name="T3" fmla="*/ 0 h 55"/>
                <a:gd name="T4" fmla="*/ 0 w 10"/>
                <a:gd name="T5" fmla="*/ 0 h 55"/>
                <a:gd name="T6" fmla="*/ 0 w 10"/>
                <a:gd name="T7" fmla="*/ 0 h 55"/>
                <a:gd name="T8" fmla="*/ 0 w 10"/>
                <a:gd name="T9" fmla="*/ 0 h 55"/>
                <a:gd name="T10" fmla="*/ 0 w 10"/>
                <a:gd name="T11" fmla="*/ 0 h 55"/>
                <a:gd name="T12" fmla="*/ 0 w 10"/>
                <a:gd name="T13" fmla="*/ 0 h 55"/>
                <a:gd name="T14" fmla="*/ 0 w 10"/>
                <a:gd name="T15" fmla="*/ 0 h 55"/>
                <a:gd name="T16" fmla="*/ 0 w 10"/>
                <a:gd name="T17" fmla="*/ 0 h 55"/>
                <a:gd name="T18" fmla="*/ 0 w 10"/>
                <a:gd name="T19" fmla="*/ 0 h 55"/>
                <a:gd name="T20" fmla="*/ 0 w 10"/>
                <a:gd name="T21" fmla="*/ 0 h 55"/>
                <a:gd name="T22" fmla="*/ 0 w 10"/>
                <a:gd name="T23" fmla="*/ 0 h 55"/>
                <a:gd name="T24" fmla="*/ 0 w 10"/>
                <a:gd name="T25" fmla="*/ 0 h 55"/>
                <a:gd name="T26" fmla="*/ 0 w 10"/>
                <a:gd name="T27" fmla="*/ 0 h 55"/>
                <a:gd name="T28" fmla="*/ 0 w 10"/>
                <a:gd name="T29" fmla="*/ 0 h 55"/>
                <a:gd name="T30" fmla="*/ 0 w 10"/>
                <a:gd name="T31" fmla="*/ 0 h 55"/>
                <a:gd name="T32" fmla="*/ 0 w 10"/>
                <a:gd name="T33" fmla="*/ 0 h 55"/>
                <a:gd name="T34" fmla="*/ 0 w 10"/>
                <a:gd name="T35" fmla="*/ 0 h 55"/>
                <a:gd name="T36" fmla="*/ 0 w 10"/>
                <a:gd name="T37" fmla="*/ 0 h 55"/>
                <a:gd name="T38" fmla="*/ 0 w 10"/>
                <a:gd name="T39" fmla="*/ 0 h 55"/>
                <a:gd name="T40" fmla="*/ 0 w 10"/>
                <a:gd name="T41" fmla="*/ 0 h 55"/>
                <a:gd name="T42" fmla="*/ 0 w 10"/>
                <a:gd name="T43" fmla="*/ 0 h 55"/>
                <a:gd name="T44" fmla="*/ 0 w 10"/>
                <a:gd name="T45" fmla="*/ 0 h 55"/>
                <a:gd name="T46" fmla="*/ 0 w 10"/>
                <a:gd name="T47" fmla="*/ 0 h 55"/>
                <a:gd name="T48" fmla="*/ 0 w 10"/>
                <a:gd name="T49" fmla="*/ 0 h 55"/>
                <a:gd name="T50" fmla="*/ 0 w 10"/>
                <a:gd name="T51" fmla="*/ 0 h 55"/>
                <a:gd name="T52" fmla="*/ 0 w 10"/>
                <a:gd name="T53" fmla="*/ 0 h 55"/>
                <a:gd name="T54" fmla="*/ 0 w 10"/>
                <a:gd name="T55" fmla="*/ 0 h 55"/>
                <a:gd name="T56" fmla="*/ 0 w 10"/>
                <a:gd name="T57" fmla="*/ 0 h 55"/>
                <a:gd name="T58" fmla="*/ 0 w 10"/>
                <a:gd name="T59" fmla="*/ 0 h 55"/>
                <a:gd name="T60" fmla="*/ 0 w 10"/>
                <a:gd name="T61" fmla="*/ 0 h 55"/>
                <a:gd name="T62" fmla="*/ 0 w 10"/>
                <a:gd name="T63" fmla="*/ 0 h 55"/>
                <a:gd name="T64" fmla="*/ 0 w 10"/>
                <a:gd name="T65" fmla="*/ 0 h 55"/>
                <a:gd name="T66" fmla="*/ 0 w 10"/>
                <a:gd name="T67" fmla="*/ 0 h 55"/>
                <a:gd name="T68" fmla="*/ 0 w 10"/>
                <a:gd name="T69" fmla="*/ 0 h 55"/>
                <a:gd name="T70" fmla="*/ 0 w 10"/>
                <a:gd name="T71" fmla="*/ 0 h 55"/>
                <a:gd name="T72" fmla="*/ 0 w 10"/>
                <a:gd name="T73" fmla="*/ 0 h 55"/>
                <a:gd name="T74" fmla="*/ 0 w 10"/>
                <a:gd name="T75" fmla="*/ 0 h 55"/>
                <a:gd name="T76" fmla="*/ 0 w 10"/>
                <a:gd name="T77" fmla="*/ 0 h 55"/>
                <a:gd name="T78" fmla="*/ 0 w 10"/>
                <a:gd name="T79" fmla="*/ 0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 h="55">
                  <a:moveTo>
                    <a:pt x="0" y="1"/>
                  </a:moveTo>
                  <a:lnTo>
                    <a:pt x="3" y="0"/>
                  </a:lnTo>
                  <a:lnTo>
                    <a:pt x="6" y="2"/>
                  </a:lnTo>
                  <a:lnTo>
                    <a:pt x="7" y="7"/>
                  </a:lnTo>
                  <a:lnTo>
                    <a:pt x="8" y="13"/>
                  </a:lnTo>
                  <a:lnTo>
                    <a:pt x="9" y="16"/>
                  </a:lnTo>
                  <a:lnTo>
                    <a:pt x="9" y="19"/>
                  </a:lnTo>
                  <a:lnTo>
                    <a:pt x="10" y="22"/>
                  </a:lnTo>
                  <a:lnTo>
                    <a:pt x="10" y="26"/>
                  </a:lnTo>
                  <a:lnTo>
                    <a:pt x="10" y="28"/>
                  </a:lnTo>
                  <a:lnTo>
                    <a:pt x="10" y="32"/>
                  </a:lnTo>
                  <a:lnTo>
                    <a:pt x="10" y="36"/>
                  </a:lnTo>
                  <a:lnTo>
                    <a:pt x="10" y="38"/>
                  </a:lnTo>
                  <a:lnTo>
                    <a:pt x="10" y="42"/>
                  </a:lnTo>
                  <a:lnTo>
                    <a:pt x="10" y="44"/>
                  </a:lnTo>
                  <a:lnTo>
                    <a:pt x="9" y="48"/>
                  </a:lnTo>
                  <a:lnTo>
                    <a:pt x="9" y="50"/>
                  </a:lnTo>
                  <a:lnTo>
                    <a:pt x="8" y="54"/>
                  </a:lnTo>
                  <a:lnTo>
                    <a:pt x="6" y="55"/>
                  </a:lnTo>
                  <a:lnTo>
                    <a:pt x="3" y="55"/>
                  </a:lnTo>
                  <a:lnTo>
                    <a:pt x="3" y="54"/>
                  </a:lnTo>
                  <a:lnTo>
                    <a:pt x="3" y="51"/>
                  </a:lnTo>
                  <a:lnTo>
                    <a:pt x="3" y="49"/>
                  </a:lnTo>
                  <a:lnTo>
                    <a:pt x="3" y="45"/>
                  </a:lnTo>
                  <a:lnTo>
                    <a:pt x="3" y="43"/>
                  </a:lnTo>
                  <a:lnTo>
                    <a:pt x="3" y="39"/>
                  </a:lnTo>
                  <a:lnTo>
                    <a:pt x="4" y="37"/>
                  </a:lnTo>
                  <a:lnTo>
                    <a:pt x="3" y="33"/>
                  </a:lnTo>
                  <a:lnTo>
                    <a:pt x="3" y="31"/>
                  </a:lnTo>
                  <a:lnTo>
                    <a:pt x="3" y="27"/>
                  </a:lnTo>
                  <a:lnTo>
                    <a:pt x="3" y="25"/>
                  </a:lnTo>
                  <a:lnTo>
                    <a:pt x="3" y="22"/>
                  </a:lnTo>
                  <a:lnTo>
                    <a:pt x="3" y="19"/>
                  </a:lnTo>
                  <a:lnTo>
                    <a:pt x="2" y="16"/>
                  </a:lnTo>
                  <a:lnTo>
                    <a:pt x="2" y="13"/>
                  </a:lnTo>
                  <a:lnTo>
                    <a:pt x="1" y="11"/>
                  </a:lnTo>
                  <a:lnTo>
                    <a:pt x="1" y="7"/>
                  </a:lnTo>
                  <a:lnTo>
                    <a:pt x="0" y="5"/>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49" name="Freeform 1558"/>
            <p:cNvSpPr>
              <a:spLocks/>
            </p:cNvSpPr>
            <p:nvPr/>
          </p:nvSpPr>
          <p:spPr bwMode="auto">
            <a:xfrm>
              <a:off x="3608" y="2106"/>
              <a:ext cx="2" cy="10"/>
            </a:xfrm>
            <a:custGeom>
              <a:avLst/>
              <a:gdLst>
                <a:gd name="T0" fmla="*/ 0 w 7"/>
                <a:gd name="T1" fmla="*/ 0 h 40"/>
                <a:gd name="T2" fmla="*/ 0 w 7"/>
                <a:gd name="T3" fmla="*/ 0 h 40"/>
                <a:gd name="T4" fmla="*/ 0 w 7"/>
                <a:gd name="T5" fmla="*/ 0 h 40"/>
                <a:gd name="T6" fmla="*/ 0 w 7"/>
                <a:gd name="T7" fmla="*/ 0 h 40"/>
                <a:gd name="T8" fmla="*/ 0 w 7"/>
                <a:gd name="T9" fmla="*/ 0 h 40"/>
                <a:gd name="T10" fmla="*/ 0 w 7"/>
                <a:gd name="T11" fmla="*/ 0 h 40"/>
                <a:gd name="T12" fmla="*/ 0 w 7"/>
                <a:gd name="T13" fmla="*/ 0 h 40"/>
                <a:gd name="T14" fmla="*/ 0 w 7"/>
                <a:gd name="T15" fmla="*/ 0 h 40"/>
                <a:gd name="T16" fmla="*/ 0 w 7"/>
                <a:gd name="T17" fmla="*/ 0 h 40"/>
                <a:gd name="T18" fmla="*/ 0 w 7"/>
                <a:gd name="T19" fmla="*/ 0 h 40"/>
                <a:gd name="T20" fmla="*/ 0 w 7"/>
                <a:gd name="T21" fmla="*/ 0 h 40"/>
                <a:gd name="T22" fmla="*/ 0 w 7"/>
                <a:gd name="T23" fmla="*/ 0 h 40"/>
                <a:gd name="T24" fmla="*/ 0 w 7"/>
                <a:gd name="T25" fmla="*/ 0 h 40"/>
                <a:gd name="T26" fmla="*/ 0 w 7"/>
                <a:gd name="T27" fmla="*/ 0 h 40"/>
                <a:gd name="T28" fmla="*/ 0 w 7"/>
                <a:gd name="T29" fmla="*/ 0 h 40"/>
                <a:gd name="T30" fmla="*/ 0 w 7"/>
                <a:gd name="T31" fmla="*/ 0 h 40"/>
                <a:gd name="T32" fmla="*/ 0 w 7"/>
                <a:gd name="T33" fmla="*/ 0 h 40"/>
                <a:gd name="T34" fmla="*/ 0 w 7"/>
                <a:gd name="T35" fmla="*/ 0 h 40"/>
                <a:gd name="T36" fmla="*/ 0 w 7"/>
                <a:gd name="T37" fmla="*/ 0 h 40"/>
                <a:gd name="T38" fmla="*/ 0 w 7"/>
                <a:gd name="T39" fmla="*/ 0 h 40"/>
                <a:gd name="T40" fmla="*/ 0 w 7"/>
                <a:gd name="T41" fmla="*/ 0 h 40"/>
                <a:gd name="T42" fmla="*/ 0 w 7"/>
                <a:gd name="T43" fmla="*/ 0 h 40"/>
                <a:gd name="T44" fmla="*/ 0 w 7"/>
                <a:gd name="T45" fmla="*/ 0 h 40"/>
                <a:gd name="T46" fmla="*/ 0 w 7"/>
                <a:gd name="T47" fmla="*/ 0 h 40"/>
                <a:gd name="T48" fmla="*/ 0 w 7"/>
                <a:gd name="T49" fmla="*/ 0 h 40"/>
                <a:gd name="T50" fmla="*/ 0 w 7"/>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40">
                  <a:moveTo>
                    <a:pt x="1" y="3"/>
                  </a:moveTo>
                  <a:lnTo>
                    <a:pt x="2" y="0"/>
                  </a:lnTo>
                  <a:lnTo>
                    <a:pt x="3" y="0"/>
                  </a:lnTo>
                  <a:lnTo>
                    <a:pt x="6" y="0"/>
                  </a:lnTo>
                  <a:lnTo>
                    <a:pt x="7" y="4"/>
                  </a:lnTo>
                  <a:lnTo>
                    <a:pt x="7" y="7"/>
                  </a:lnTo>
                  <a:lnTo>
                    <a:pt x="7" y="11"/>
                  </a:lnTo>
                  <a:lnTo>
                    <a:pt x="7" y="16"/>
                  </a:lnTo>
                  <a:lnTo>
                    <a:pt x="7" y="21"/>
                  </a:lnTo>
                  <a:lnTo>
                    <a:pt x="7" y="25"/>
                  </a:lnTo>
                  <a:lnTo>
                    <a:pt x="6" y="30"/>
                  </a:lnTo>
                  <a:lnTo>
                    <a:pt x="6" y="34"/>
                  </a:lnTo>
                  <a:lnTo>
                    <a:pt x="6" y="37"/>
                  </a:lnTo>
                  <a:lnTo>
                    <a:pt x="3" y="40"/>
                  </a:lnTo>
                  <a:lnTo>
                    <a:pt x="2" y="40"/>
                  </a:lnTo>
                  <a:lnTo>
                    <a:pt x="0" y="37"/>
                  </a:lnTo>
                  <a:lnTo>
                    <a:pt x="0" y="35"/>
                  </a:lnTo>
                  <a:lnTo>
                    <a:pt x="0" y="30"/>
                  </a:lnTo>
                  <a:lnTo>
                    <a:pt x="0" y="25"/>
                  </a:lnTo>
                  <a:lnTo>
                    <a:pt x="0" y="22"/>
                  </a:lnTo>
                  <a:lnTo>
                    <a:pt x="1" y="19"/>
                  </a:lnTo>
                  <a:lnTo>
                    <a:pt x="1" y="15"/>
                  </a:lnTo>
                  <a:lnTo>
                    <a:pt x="1" y="11"/>
                  </a:lnTo>
                  <a:lnTo>
                    <a:pt x="1" y="7"/>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50" name="Freeform 1559"/>
            <p:cNvSpPr>
              <a:spLocks/>
            </p:cNvSpPr>
            <p:nvPr/>
          </p:nvSpPr>
          <p:spPr bwMode="auto">
            <a:xfrm>
              <a:off x="3630" y="2087"/>
              <a:ext cx="3" cy="15"/>
            </a:xfrm>
            <a:custGeom>
              <a:avLst/>
              <a:gdLst>
                <a:gd name="T0" fmla="*/ 0 w 13"/>
                <a:gd name="T1" fmla="*/ 0 h 61"/>
                <a:gd name="T2" fmla="*/ 0 w 13"/>
                <a:gd name="T3" fmla="*/ 0 h 61"/>
                <a:gd name="T4" fmla="*/ 0 w 13"/>
                <a:gd name="T5" fmla="*/ 0 h 61"/>
                <a:gd name="T6" fmla="*/ 0 w 13"/>
                <a:gd name="T7" fmla="*/ 0 h 61"/>
                <a:gd name="T8" fmla="*/ 0 w 13"/>
                <a:gd name="T9" fmla="*/ 0 h 61"/>
                <a:gd name="T10" fmla="*/ 0 w 13"/>
                <a:gd name="T11" fmla="*/ 0 h 61"/>
                <a:gd name="T12" fmla="*/ 0 w 13"/>
                <a:gd name="T13" fmla="*/ 0 h 61"/>
                <a:gd name="T14" fmla="*/ 0 w 13"/>
                <a:gd name="T15" fmla="*/ 0 h 61"/>
                <a:gd name="T16" fmla="*/ 0 w 13"/>
                <a:gd name="T17" fmla="*/ 0 h 61"/>
                <a:gd name="T18" fmla="*/ 0 w 13"/>
                <a:gd name="T19" fmla="*/ 0 h 61"/>
                <a:gd name="T20" fmla="*/ 0 w 13"/>
                <a:gd name="T21" fmla="*/ 0 h 61"/>
                <a:gd name="T22" fmla="*/ 0 w 13"/>
                <a:gd name="T23" fmla="*/ 0 h 61"/>
                <a:gd name="T24" fmla="*/ 0 w 13"/>
                <a:gd name="T25" fmla="*/ 0 h 61"/>
                <a:gd name="T26" fmla="*/ 0 w 13"/>
                <a:gd name="T27" fmla="*/ 0 h 61"/>
                <a:gd name="T28" fmla="*/ 0 w 13"/>
                <a:gd name="T29" fmla="*/ 0 h 61"/>
                <a:gd name="T30" fmla="*/ 0 w 13"/>
                <a:gd name="T31" fmla="*/ 0 h 61"/>
                <a:gd name="T32" fmla="*/ 0 w 13"/>
                <a:gd name="T33" fmla="*/ 0 h 61"/>
                <a:gd name="T34" fmla="*/ 0 w 13"/>
                <a:gd name="T35" fmla="*/ 0 h 61"/>
                <a:gd name="T36" fmla="*/ 0 w 13"/>
                <a:gd name="T37" fmla="*/ 0 h 61"/>
                <a:gd name="T38" fmla="*/ 0 w 13"/>
                <a:gd name="T39" fmla="*/ 0 h 61"/>
                <a:gd name="T40" fmla="*/ 0 w 13"/>
                <a:gd name="T41" fmla="*/ 0 h 61"/>
                <a:gd name="T42" fmla="*/ 0 w 13"/>
                <a:gd name="T43" fmla="*/ 0 h 61"/>
                <a:gd name="T44" fmla="*/ 0 w 13"/>
                <a:gd name="T45" fmla="*/ 0 h 61"/>
                <a:gd name="T46" fmla="*/ 0 w 13"/>
                <a:gd name="T47" fmla="*/ 0 h 61"/>
                <a:gd name="T48" fmla="*/ 0 w 13"/>
                <a:gd name="T49" fmla="*/ 0 h 61"/>
                <a:gd name="T50" fmla="*/ 0 w 13"/>
                <a:gd name="T51" fmla="*/ 0 h 61"/>
                <a:gd name="T52" fmla="*/ 0 w 13"/>
                <a:gd name="T53" fmla="*/ 0 h 61"/>
                <a:gd name="T54" fmla="*/ 0 w 13"/>
                <a:gd name="T55" fmla="*/ 0 h 61"/>
                <a:gd name="T56" fmla="*/ 0 w 13"/>
                <a:gd name="T57" fmla="*/ 0 h 61"/>
                <a:gd name="T58" fmla="*/ 0 w 13"/>
                <a:gd name="T59" fmla="*/ 0 h 61"/>
                <a:gd name="T60" fmla="*/ 0 w 13"/>
                <a:gd name="T61" fmla="*/ 0 h 61"/>
                <a:gd name="T62" fmla="*/ 0 w 13"/>
                <a:gd name="T63" fmla="*/ 0 h 61"/>
                <a:gd name="T64" fmla="*/ 0 w 13"/>
                <a:gd name="T65" fmla="*/ 0 h 61"/>
                <a:gd name="T66" fmla="*/ 0 w 13"/>
                <a:gd name="T67" fmla="*/ 0 h 61"/>
                <a:gd name="T68" fmla="*/ 0 w 13"/>
                <a:gd name="T69" fmla="*/ 0 h 61"/>
                <a:gd name="T70" fmla="*/ 0 w 13"/>
                <a:gd name="T71" fmla="*/ 0 h 61"/>
                <a:gd name="T72" fmla="*/ 0 w 13"/>
                <a:gd name="T73" fmla="*/ 0 h 61"/>
                <a:gd name="T74" fmla="*/ 0 w 13"/>
                <a:gd name="T75" fmla="*/ 0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 h="61">
                  <a:moveTo>
                    <a:pt x="9" y="2"/>
                  </a:moveTo>
                  <a:lnTo>
                    <a:pt x="11" y="0"/>
                  </a:lnTo>
                  <a:lnTo>
                    <a:pt x="13" y="1"/>
                  </a:lnTo>
                  <a:lnTo>
                    <a:pt x="13" y="2"/>
                  </a:lnTo>
                  <a:lnTo>
                    <a:pt x="13" y="6"/>
                  </a:lnTo>
                  <a:lnTo>
                    <a:pt x="13" y="9"/>
                  </a:lnTo>
                  <a:lnTo>
                    <a:pt x="12" y="15"/>
                  </a:lnTo>
                  <a:lnTo>
                    <a:pt x="12" y="19"/>
                  </a:lnTo>
                  <a:lnTo>
                    <a:pt x="11" y="21"/>
                  </a:lnTo>
                  <a:lnTo>
                    <a:pt x="11" y="25"/>
                  </a:lnTo>
                  <a:lnTo>
                    <a:pt x="11" y="28"/>
                  </a:lnTo>
                  <a:lnTo>
                    <a:pt x="10" y="32"/>
                  </a:lnTo>
                  <a:lnTo>
                    <a:pt x="10" y="34"/>
                  </a:lnTo>
                  <a:lnTo>
                    <a:pt x="9" y="38"/>
                  </a:lnTo>
                  <a:lnTo>
                    <a:pt x="9" y="43"/>
                  </a:lnTo>
                  <a:lnTo>
                    <a:pt x="9" y="46"/>
                  </a:lnTo>
                  <a:lnTo>
                    <a:pt x="7" y="50"/>
                  </a:lnTo>
                  <a:lnTo>
                    <a:pt x="7" y="53"/>
                  </a:lnTo>
                  <a:lnTo>
                    <a:pt x="7" y="58"/>
                  </a:lnTo>
                  <a:lnTo>
                    <a:pt x="5" y="61"/>
                  </a:lnTo>
                  <a:lnTo>
                    <a:pt x="1" y="59"/>
                  </a:lnTo>
                  <a:lnTo>
                    <a:pt x="0" y="56"/>
                  </a:lnTo>
                  <a:lnTo>
                    <a:pt x="0" y="52"/>
                  </a:lnTo>
                  <a:lnTo>
                    <a:pt x="0" y="47"/>
                  </a:lnTo>
                  <a:lnTo>
                    <a:pt x="0" y="45"/>
                  </a:lnTo>
                  <a:lnTo>
                    <a:pt x="0" y="42"/>
                  </a:lnTo>
                  <a:lnTo>
                    <a:pt x="1" y="37"/>
                  </a:lnTo>
                  <a:lnTo>
                    <a:pt x="1" y="33"/>
                  </a:lnTo>
                  <a:lnTo>
                    <a:pt x="3" y="31"/>
                  </a:lnTo>
                  <a:lnTo>
                    <a:pt x="3" y="26"/>
                  </a:lnTo>
                  <a:lnTo>
                    <a:pt x="4" y="22"/>
                  </a:lnTo>
                  <a:lnTo>
                    <a:pt x="4" y="19"/>
                  </a:lnTo>
                  <a:lnTo>
                    <a:pt x="5" y="16"/>
                  </a:lnTo>
                  <a:lnTo>
                    <a:pt x="6" y="12"/>
                  </a:lnTo>
                  <a:lnTo>
                    <a:pt x="7" y="9"/>
                  </a:lnTo>
                  <a:lnTo>
                    <a:pt x="7"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51" name="Freeform 1560"/>
            <p:cNvSpPr>
              <a:spLocks/>
            </p:cNvSpPr>
            <p:nvPr/>
          </p:nvSpPr>
          <p:spPr bwMode="auto">
            <a:xfrm>
              <a:off x="3670" y="2050"/>
              <a:ext cx="4" cy="13"/>
            </a:xfrm>
            <a:custGeom>
              <a:avLst/>
              <a:gdLst>
                <a:gd name="T0" fmla="*/ 0 w 17"/>
                <a:gd name="T1" fmla="*/ 0 h 51"/>
                <a:gd name="T2" fmla="*/ 0 w 17"/>
                <a:gd name="T3" fmla="*/ 0 h 51"/>
                <a:gd name="T4" fmla="*/ 0 w 17"/>
                <a:gd name="T5" fmla="*/ 0 h 51"/>
                <a:gd name="T6" fmla="*/ 0 w 17"/>
                <a:gd name="T7" fmla="*/ 0 h 51"/>
                <a:gd name="T8" fmla="*/ 0 w 17"/>
                <a:gd name="T9" fmla="*/ 0 h 51"/>
                <a:gd name="T10" fmla="*/ 0 w 17"/>
                <a:gd name="T11" fmla="*/ 0 h 51"/>
                <a:gd name="T12" fmla="*/ 0 w 17"/>
                <a:gd name="T13" fmla="*/ 0 h 51"/>
                <a:gd name="T14" fmla="*/ 0 w 17"/>
                <a:gd name="T15" fmla="*/ 0 h 51"/>
                <a:gd name="T16" fmla="*/ 0 w 17"/>
                <a:gd name="T17" fmla="*/ 0 h 51"/>
                <a:gd name="T18" fmla="*/ 0 w 17"/>
                <a:gd name="T19" fmla="*/ 0 h 51"/>
                <a:gd name="T20" fmla="*/ 0 w 17"/>
                <a:gd name="T21" fmla="*/ 0 h 51"/>
                <a:gd name="T22" fmla="*/ 0 w 17"/>
                <a:gd name="T23" fmla="*/ 0 h 51"/>
                <a:gd name="T24" fmla="*/ 0 w 17"/>
                <a:gd name="T25" fmla="*/ 0 h 51"/>
                <a:gd name="T26" fmla="*/ 0 w 17"/>
                <a:gd name="T27" fmla="*/ 0 h 51"/>
                <a:gd name="T28" fmla="*/ 0 w 17"/>
                <a:gd name="T29" fmla="*/ 0 h 51"/>
                <a:gd name="T30" fmla="*/ 0 w 17"/>
                <a:gd name="T31" fmla="*/ 0 h 51"/>
                <a:gd name="T32" fmla="*/ 0 w 17"/>
                <a:gd name="T33" fmla="*/ 0 h 51"/>
                <a:gd name="T34" fmla="*/ 0 w 17"/>
                <a:gd name="T35" fmla="*/ 0 h 51"/>
                <a:gd name="T36" fmla="*/ 0 w 17"/>
                <a:gd name="T37" fmla="*/ 0 h 51"/>
                <a:gd name="T38" fmla="*/ 0 w 17"/>
                <a:gd name="T39" fmla="*/ 0 h 51"/>
                <a:gd name="T40" fmla="*/ 0 w 17"/>
                <a:gd name="T41" fmla="*/ 0 h 51"/>
                <a:gd name="T42" fmla="*/ 0 w 17"/>
                <a:gd name="T43" fmla="*/ 0 h 51"/>
                <a:gd name="T44" fmla="*/ 0 w 17"/>
                <a:gd name="T45" fmla="*/ 0 h 51"/>
                <a:gd name="T46" fmla="*/ 0 w 17"/>
                <a:gd name="T47" fmla="*/ 0 h 51"/>
                <a:gd name="T48" fmla="*/ 0 w 17"/>
                <a:gd name="T49" fmla="*/ 0 h 51"/>
                <a:gd name="T50" fmla="*/ 0 w 17"/>
                <a:gd name="T51" fmla="*/ 0 h 51"/>
                <a:gd name="T52" fmla="*/ 0 w 17"/>
                <a:gd name="T53" fmla="*/ 0 h 51"/>
                <a:gd name="T54" fmla="*/ 0 w 17"/>
                <a:gd name="T55" fmla="*/ 0 h 51"/>
                <a:gd name="T56" fmla="*/ 0 w 17"/>
                <a:gd name="T57" fmla="*/ 0 h 51"/>
                <a:gd name="T58" fmla="*/ 0 w 17"/>
                <a:gd name="T59" fmla="*/ 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 h="51">
                  <a:moveTo>
                    <a:pt x="5" y="51"/>
                  </a:moveTo>
                  <a:lnTo>
                    <a:pt x="3" y="47"/>
                  </a:lnTo>
                  <a:lnTo>
                    <a:pt x="1" y="45"/>
                  </a:lnTo>
                  <a:lnTo>
                    <a:pt x="0" y="41"/>
                  </a:lnTo>
                  <a:lnTo>
                    <a:pt x="0" y="38"/>
                  </a:lnTo>
                  <a:lnTo>
                    <a:pt x="0" y="35"/>
                  </a:lnTo>
                  <a:lnTo>
                    <a:pt x="0" y="32"/>
                  </a:lnTo>
                  <a:lnTo>
                    <a:pt x="1" y="28"/>
                  </a:lnTo>
                  <a:lnTo>
                    <a:pt x="1" y="26"/>
                  </a:lnTo>
                  <a:lnTo>
                    <a:pt x="3" y="22"/>
                  </a:lnTo>
                  <a:lnTo>
                    <a:pt x="4" y="18"/>
                  </a:lnTo>
                  <a:lnTo>
                    <a:pt x="5" y="16"/>
                  </a:lnTo>
                  <a:lnTo>
                    <a:pt x="6" y="14"/>
                  </a:lnTo>
                  <a:lnTo>
                    <a:pt x="9" y="8"/>
                  </a:lnTo>
                  <a:lnTo>
                    <a:pt x="11" y="2"/>
                  </a:lnTo>
                  <a:lnTo>
                    <a:pt x="15" y="0"/>
                  </a:lnTo>
                  <a:lnTo>
                    <a:pt x="17" y="3"/>
                  </a:lnTo>
                  <a:lnTo>
                    <a:pt x="15" y="8"/>
                  </a:lnTo>
                  <a:lnTo>
                    <a:pt x="13" y="14"/>
                  </a:lnTo>
                  <a:lnTo>
                    <a:pt x="11" y="18"/>
                  </a:lnTo>
                  <a:lnTo>
                    <a:pt x="10" y="24"/>
                  </a:lnTo>
                  <a:lnTo>
                    <a:pt x="9" y="29"/>
                  </a:lnTo>
                  <a:lnTo>
                    <a:pt x="7" y="35"/>
                  </a:lnTo>
                  <a:lnTo>
                    <a:pt x="7" y="39"/>
                  </a:lnTo>
                  <a:lnTo>
                    <a:pt x="7" y="41"/>
                  </a:lnTo>
                  <a:lnTo>
                    <a:pt x="7" y="45"/>
                  </a:lnTo>
                  <a:lnTo>
                    <a:pt x="9" y="47"/>
                  </a:lnTo>
                  <a:lnTo>
                    <a:pt x="9" y="51"/>
                  </a:lnTo>
                  <a:lnTo>
                    <a:pt x="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52" name="Freeform 1561"/>
            <p:cNvSpPr>
              <a:spLocks/>
            </p:cNvSpPr>
            <p:nvPr/>
          </p:nvSpPr>
          <p:spPr bwMode="auto">
            <a:xfrm>
              <a:off x="3682" y="2111"/>
              <a:ext cx="14" cy="9"/>
            </a:xfrm>
            <a:custGeom>
              <a:avLst/>
              <a:gdLst>
                <a:gd name="T0" fmla="*/ 0 w 55"/>
                <a:gd name="T1" fmla="*/ 0 h 34"/>
                <a:gd name="T2" fmla="*/ 0 w 55"/>
                <a:gd name="T3" fmla="*/ 0 h 34"/>
                <a:gd name="T4" fmla="*/ 0 w 55"/>
                <a:gd name="T5" fmla="*/ 0 h 34"/>
                <a:gd name="T6" fmla="*/ 0 w 55"/>
                <a:gd name="T7" fmla="*/ 0 h 34"/>
                <a:gd name="T8" fmla="*/ 0 w 55"/>
                <a:gd name="T9" fmla="*/ 0 h 34"/>
                <a:gd name="T10" fmla="*/ 0 w 55"/>
                <a:gd name="T11" fmla="*/ 0 h 34"/>
                <a:gd name="T12" fmla="*/ 0 w 55"/>
                <a:gd name="T13" fmla="*/ 0 h 34"/>
                <a:gd name="T14" fmla="*/ 0 w 55"/>
                <a:gd name="T15" fmla="*/ 0 h 34"/>
                <a:gd name="T16" fmla="*/ 0 w 55"/>
                <a:gd name="T17" fmla="*/ 0 h 34"/>
                <a:gd name="T18" fmla="*/ 0 w 55"/>
                <a:gd name="T19" fmla="*/ 0 h 34"/>
                <a:gd name="T20" fmla="*/ 0 w 55"/>
                <a:gd name="T21" fmla="*/ 0 h 34"/>
                <a:gd name="T22" fmla="*/ 0 w 55"/>
                <a:gd name="T23" fmla="*/ 0 h 34"/>
                <a:gd name="T24" fmla="*/ 0 w 55"/>
                <a:gd name="T25" fmla="*/ 0 h 34"/>
                <a:gd name="T26" fmla="*/ 0 w 55"/>
                <a:gd name="T27" fmla="*/ 0 h 34"/>
                <a:gd name="T28" fmla="*/ 0 w 55"/>
                <a:gd name="T29" fmla="*/ 0 h 34"/>
                <a:gd name="T30" fmla="*/ 0 w 55"/>
                <a:gd name="T31" fmla="*/ 0 h 34"/>
                <a:gd name="T32" fmla="*/ 0 w 55"/>
                <a:gd name="T33" fmla="*/ 0 h 34"/>
                <a:gd name="T34" fmla="*/ 0 w 55"/>
                <a:gd name="T35" fmla="*/ 0 h 34"/>
                <a:gd name="T36" fmla="*/ 0 w 55"/>
                <a:gd name="T37" fmla="*/ 0 h 34"/>
                <a:gd name="T38" fmla="*/ 0 w 55"/>
                <a:gd name="T39" fmla="*/ 0 h 34"/>
                <a:gd name="T40" fmla="*/ 0 w 55"/>
                <a:gd name="T41" fmla="*/ 0 h 34"/>
                <a:gd name="T42" fmla="*/ 0 w 55"/>
                <a:gd name="T43" fmla="*/ 0 h 34"/>
                <a:gd name="T44" fmla="*/ 0 w 55"/>
                <a:gd name="T45" fmla="*/ 0 h 34"/>
                <a:gd name="T46" fmla="*/ 0 w 55"/>
                <a:gd name="T47" fmla="*/ 0 h 34"/>
                <a:gd name="T48" fmla="*/ 0 w 55"/>
                <a:gd name="T49" fmla="*/ 0 h 34"/>
                <a:gd name="T50" fmla="*/ 0 w 55"/>
                <a:gd name="T51" fmla="*/ 0 h 34"/>
                <a:gd name="T52" fmla="*/ 0 w 55"/>
                <a:gd name="T53" fmla="*/ 0 h 34"/>
                <a:gd name="T54" fmla="*/ 0 w 55"/>
                <a:gd name="T55" fmla="*/ 0 h 34"/>
                <a:gd name="T56" fmla="*/ 0 w 55"/>
                <a:gd name="T57" fmla="*/ 0 h 34"/>
                <a:gd name="T58" fmla="*/ 0 w 55"/>
                <a:gd name="T59" fmla="*/ 0 h 34"/>
                <a:gd name="T60" fmla="*/ 0 w 55"/>
                <a:gd name="T61" fmla="*/ 0 h 34"/>
                <a:gd name="T62" fmla="*/ 0 w 55"/>
                <a:gd name="T63" fmla="*/ 0 h 34"/>
                <a:gd name="T64" fmla="*/ 0 w 55"/>
                <a:gd name="T65" fmla="*/ 0 h 34"/>
                <a:gd name="T66" fmla="*/ 0 w 55"/>
                <a:gd name="T67" fmla="*/ 0 h 34"/>
                <a:gd name="T68" fmla="*/ 0 w 55"/>
                <a:gd name="T69" fmla="*/ 0 h 34"/>
                <a:gd name="T70" fmla="*/ 0 w 55"/>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 h="34">
                  <a:moveTo>
                    <a:pt x="3" y="6"/>
                  </a:moveTo>
                  <a:lnTo>
                    <a:pt x="0" y="1"/>
                  </a:lnTo>
                  <a:lnTo>
                    <a:pt x="1" y="0"/>
                  </a:lnTo>
                  <a:lnTo>
                    <a:pt x="4" y="0"/>
                  </a:lnTo>
                  <a:lnTo>
                    <a:pt x="6" y="1"/>
                  </a:lnTo>
                  <a:lnTo>
                    <a:pt x="10" y="4"/>
                  </a:lnTo>
                  <a:lnTo>
                    <a:pt x="14" y="8"/>
                  </a:lnTo>
                  <a:lnTo>
                    <a:pt x="19" y="12"/>
                  </a:lnTo>
                  <a:lnTo>
                    <a:pt x="23" y="14"/>
                  </a:lnTo>
                  <a:lnTo>
                    <a:pt x="24" y="15"/>
                  </a:lnTo>
                  <a:lnTo>
                    <a:pt x="28" y="18"/>
                  </a:lnTo>
                  <a:lnTo>
                    <a:pt x="31" y="20"/>
                  </a:lnTo>
                  <a:lnTo>
                    <a:pt x="36" y="21"/>
                  </a:lnTo>
                  <a:lnTo>
                    <a:pt x="40" y="24"/>
                  </a:lnTo>
                  <a:lnTo>
                    <a:pt x="44" y="25"/>
                  </a:lnTo>
                  <a:lnTo>
                    <a:pt x="48" y="27"/>
                  </a:lnTo>
                  <a:lnTo>
                    <a:pt x="53" y="30"/>
                  </a:lnTo>
                  <a:lnTo>
                    <a:pt x="54" y="31"/>
                  </a:lnTo>
                  <a:lnTo>
                    <a:pt x="55" y="32"/>
                  </a:lnTo>
                  <a:lnTo>
                    <a:pt x="54" y="33"/>
                  </a:lnTo>
                  <a:lnTo>
                    <a:pt x="52" y="34"/>
                  </a:lnTo>
                  <a:lnTo>
                    <a:pt x="48" y="33"/>
                  </a:lnTo>
                  <a:lnTo>
                    <a:pt x="44" y="32"/>
                  </a:lnTo>
                  <a:lnTo>
                    <a:pt x="40" y="31"/>
                  </a:lnTo>
                  <a:lnTo>
                    <a:pt x="37" y="30"/>
                  </a:lnTo>
                  <a:lnTo>
                    <a:pt x="34" y="28"/>
                  </a:lnTo>
                  <a:lnTo>
                    <a:pt x="30" y="26"/>
                  </a:lnTo>
                  <a:lnTo>
                    <a:pt x="26" y="25"/>
                  </a:lnTo>
                  <a:lnTo>
                    <a:pt x="23" y="24"/>
                  </a:lnTo>
                  <a:lnTo>
                    <a:pt x="20" y="21"/>
                  </a:lnTo>
                  <a:lnTo>
                    <a:pt x="17" y="19"/>
                  </a:lnTo>
                  <a:lnTo>
                    <a:pt x="14" y="16"/>
                  </a:lnTo>
                  <a:lnTo>
                    <a:pt x="12" y="15"/>
                  </a:lnTo>
                  <a:lnTo>
                    <a:pt x="6" y="10"/>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53" name="Freeform 1562"/>
            <p:cNvSpPr>
              <a:spLocks/>
            </p:cNvSpPr>
            <p:nvPr/>
          </p:nvSpPr>
          <p:spPr bwMode="auto">
            <a:xfrm>
              <a:off x="3684" y="2111"/>
              <a:ext cx="9" cy="11"/>
            </a:xfrm>
            <a:custGeom>
              <a:avLst/>
              <a:gdLst>
                <a:gd name="T0" fmla="*/ 0 w 33"/>
                <a:gd name="T1" fmla="*/ 0 h 45"/>
                <a:gd name="T2" fmla="*/ 0 w 33"/>
                <a:gd name="T3" fmla="*/ 0 h 45"/>
                <a:gd name="T4" fmla="*/ 0 w 33"/>
                <a:gd name="T5" fmla="*/ 0 h 45"/>
                <a:gd name="T6" fmla="*/ 0 w 33"/>
                <a:gd name="T7" fmla="*/ 0 h 45"/>
                <a:gd name="T8" fmla="*/ 0 w 33"/>
                <a:gd name="T9" fmla="*/ 0 h 45"/>
                <a:gd name="T10" fmla="*/ 0 w 33"/>
                <a:gd name="T11" fmla="*/ 0 h 45"/>
                <a:gd name="T12" fmla="*/ 0 w 33"/>
                <a:gd name="T13" fmla="*/ 0 h 45"/>
                <a:gd name="T14" fmla="*/ 0 w 33"/>
                <a:gd name="T15" fmla="*/ 0 h 45"/>
                <a:gd name="T16" fmla="*/ 0 w 33"/>
                <a:gd name="T17" fmla="*/ 0 h 45"/>
                <a:gd name="T18" fmla="*/ 0 w 33"/>
                <a:gd name="T19" fmla="*/ 0 h 45"/>
                <a:gd name="T20" fmla="*/ 0 w 33"/>
                <a:gd name="T21" fmla="*/ 0 h 45"/>
                <a:gd name="T22" fmla="*/ 0 w 33"/>
                <a:gd name="T23" fmla="*/ 0 h 45"/>
                <a:gd name="T24" fmla="*/ 0 w 33"/>
                <a:gd name="T25" fmla="*/ 0 h 45"/>
                <a:gd name="T26" fmla="*/ 0 w 33"/>
                <a:gd name="T27" fmla="*/ 0 h 45"/>
                <a:gd name="T28" fmla="*/ 0 w 33"/>
                <a:gd name="T29" fmla="*/ 0 h 45"/>
                <a:gd name="T30" fmla="*/ 0 w 33"/>
                <a:gd name="T31" fmla="*/ 0 h 45"/>
                <a:gd name="T32" fmla="*/ 0 w 33"/>
                <a:gd name="T33" fmla="*/ 0 h 45"/>
                <a:gd name="T34" fmla="*/ 0 w 33"/>
                <a:gd name="T35" fmla="*/ 0 h 45"/>
                <a:gd name="T36" fmla="*/ 0 w 33"/>
                <a:gd name="T37" fmla="*/ 0 h 45"/>
                <a:gd name="T38" fmla="*/ 0 w 33"/>
                <a:gd name="T39" fmla="*/ 0 h 45"/>
                <a:gd name="T40" fmla="*/ 0 w 33"/>
                <a:gd name="T41" fmla="*/ 0 h 45"/>
                <a:gd name="T42" fmla="*/ 0 w 33"/>
                <a:gd name="T43" fmla="*/ 0 h 45"/>
                <a:gd name="T44" fmla="*/ 0 w 33"/>
                <a:gd name="T45" fmla="*/ 0 h 45"/>
                <a:gd name="T46" fmla="*/ 0 w 33"/>
                <a:gd name="T47" fmla="*/ 0 h 45"/>
                <a:gd name="T48" fmla="*/ 0 w 33"/>
                <a:gd name="T49" fmla="*/ 0 h 45"/>
                <a:gd name="T50" fmla="*/ 0 w 33"/>
                <a:gd name="T51" fmla="*/ 0 h 45"/>
                <a:gd name="T52" fmla="*/ 0 w 33"/>
                <a:gd name="T53" fmla="*/ 0 h 45"/>
                <a:gd name="T54" fmla="*/ 0 w 33"/>
                <a:gd name="T55" fmla="*/ 0 h 45"/>
                <a:gd name="T56" fmla="*/ 0 w 33"/>
                <a:gd name="T57" fmla="*/ 0 h 45"/>
                <a:gd name="T58" fmla="*/ 0 w 33"/>
                <a:gd name="T59" fmla="*/ 0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 h="45">
                  <a:moveTo>
                    <a:pt x="33" y="3"/>
                  </a:moveTo>
                  <a:lnTo>
                    <a:pt x="33" y="6"/>
                  </a:lnTo>
                  <a:lnTo>
                    <a:pt x="33" y="10"/>
                  </a:lnTo>
                  <a:lnTo>
                    <a:pt x="32" y="13"/>
                  </a:lnTo>
                  <a:lnTo>
                    <a:pt x="31" y="16"/>
                  </a:lnTo>
                  <a:lnTo>
                    <a:pt x="29" y="18"/>
                  </a:lnTo>
                  <a:lnTo>
                    <a:pt x="27" y="22"/>
                  </a:lnTo>
                  <a:lnTo>
                    <a:pt x="26" y="24"/>
                  </a:lnTo>
                  <a:lnTo>
                    <a:pt x="24" y="28"/>
                  </a:lnTo>
                  <a:lnTo>
                    <a:pt x="19" y="31"/>
                  </a:lnTo>
                  <a:lnTo>
                    <a:pt x="14" y="36"/>
                  </a:lnTo>
                  <a:lnTo>
                    <a:pt x="9" y="40"/>
                  </a:lnTo>
                  <a:lnTo>
                    <a:pt x="5" y="45"/>
                  </a:lnTo>
                  <a:lnTo>
                    <a:pt x="2" y="45"/>
                  </a:lnTo>
                  <a:lnTo>
                    <a:pt x="1" y="43"/>
                  </a:lnTo>
                  <a:lnTo>
                    <a:pt x="0" y="41"/>
                  </a:lnTo>
                  <a:lnTo>
                    <a:pt x="1" y="40"/>
                  </a:lnTo>
                  <a:lnTo>
                    <a:pt x="6" y="36"/>
                  </a:lnTo>
                  <a:lnTo>
                    <a:pt x="11" y="33"/>
                  </a:lnTo>
                  <a:lnTo>
                    <a:pt x="14" y="28"/>
                  </a:lnTo>
                  <a:lnTo>
                    <a:pt x="18" y="24"/>
                  </a:lnTo>
                  <a:lnTo>
                    <a:pt x="21" y="19"/>
                  </a:lnTo>
                  <a:lnTo>
                    <a:pt x="25" y="15"/>
                  </a:lnTo>
                  <a:lnTo>
                    <a:pt x="27" y="9"/>
                  </a:lnTo>
                  <a:lnTo>
                    <a:pt x="29" y="3"/>
                  </a:lnTo>
                  <a:lnTo>
                    <a:pt x="30" y="0"/>
                  </a:lnTo>
                  <a:lnTo>
                    <a:pt x="31" y="0"/>
                  </a:lnTo>
                  <a:lnTo>
                    <a:pt x="32" y="1"/>
                  </a:lnTo>
                  <a:lnTo>
                    <a:pt x="3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54" name="Freeform 1563"/>
            <p:cNvSpPr>
              <a:spLocks/>
            </p:cNvSpPr>
            <p:nvPr/>
          </p:nvSpPr>
          <p:spPr bwMode="auto">
            <a:xfrm>
              <a:off x="3663" y="2046"/>
              <a:ext cx="12" cy="10"/>
            </a:xfrm>
            <a:custGeom>
              <a:avLst/>
              <a:gdLst>
                <a:gd name="T0" fmla="*/ 0 w 50"/>
                <a:gd name="T1" fmla="*/ 0 h 41"/>
                <a:gd name="T2" fmla="*/ 0 w 50"/>
                <a:gd name="T3" fmla="*/ 0 h 41"/>
                <a:gd name="T4" fmla="*/ 0 w 50"/>
                <a:gd name="T5" fmla="*/ 0 h 41"/>
                <a:gd name="T6" fmla="*/ 0 w 50"/>
                <a:gd name="T7" fmla="*/ 0 h 41"/>
                <a:gd name="T8" fmla="*/ 0 w 50"/>
                <a:gd name="T9" fmla="*/ 0 h 41"/>
                <a:gd name="T10" fmla="*/ 0 w 50"/>
                <a:gd name="T11" fmla="*/ 0 h 41"/>
                <a:gd name="T12" fmla="*/ 0 w 50"/>
                <a:gd name="T13" fmla="*/ 0 h 41"/>
                <a:gd name="T14" fmla="*/ 0 w 50"/>
                <a:gd name="T15" fmla="*/ 0 h 41"/>
                <a:gd name="T16" fmla="*/ 0 w 50"/>
                <a:gd name="T17" fmla="*/ 0 h 41"/>
                <a:gd name="T18" fmla="*/ 0 w 50"/>
                <a:gd name="T19" fmla="*/ 0 h 41"/>
                <a:gd name="T20" fmla="*/ 0 w 50"/>
                <a:gd name="T21" fmla="*/ 0 h 41"/>
                <a:gd name="T22" fmla="*/ 0 w 50"/>
                <a:gd name="T23" fmla="*/ 0 h 41"/>
                <a:gd name="T24" fmla="*/ 0 w 50"/>
                <a:gd name="T25" fmla="*/ 0 h 41"/>
                <a:gd name="T26" fmla="*/ 0 w 50"/>
                <a:gd name="T27" fmla="*/ 0 h 41"/>
                <a:gd name="T28" fmla="*/ 0 w 50"/>
                <a:gd name="T29" fmla="*/ 0 h 41"/>
                <a:gd name="T30" fmla="*/ 0 w 50"/>
                <a:gd name="T31" fmla="*/ 0 h 41"/>
                <a:gd name="T32" fmla="*/ 0 w 50"/>
                <a:gd name="T33" fmla="*/ 0 h 41"/>
                <a:gd name="T34" fmla="*/ 0 w 50"/>
                <a:gd name="T35" fmla="*/ 0 h 41"/>
                <a:gd name="T36" fmla="*/ 0 w 50"/>
                <a:gd name="T37" fmla="*/ 0 h 41"/>
                <a:gd name="T38" fmla="*/ 0 w 50"/>
                <a:gd name="T39" fmla="*/ 0 h 41"/>
                <a:gd name="T40" fmla="*/ 0 w 50"/>
                <a:gd name="T41" fmla="*/ 0 h 41"/>
                <a:gd name="T42" fmla="*/ 0 w 50"/>
                <a:gd name="T43" fmla="*/ 0 h 41"/>
                <a:gd name="T44" fmla="*/ 0 w 50"/>
                <a:gd name="T45" fmla="*/ 0 h 41"/>
                <a:gd name="T46" fmla="*/ 0 w 50"/>
                <a:gd name="T47" fmla="*/ 0 h 41"/>
                <a:gd name="T48" fmla="*/ 0 w 50"/>
                <a:gd name="T49" fmla="*/ 0 h 41"/>
                <a:gd name="T50" fmla="*/ 0 w 50"/>
                <a:gd name="T51" fmla="*/ 0 h 41"/>
                <a:gd name="T52" fmla="*/ 0 w 50"/>
                <a:gd name="T53" fmla="*/ 0 h 41"/>
                <a:gd name="T54" fmla="*/ 0 w 50"/>
                <a:gd name="T55" fmla="*/ 0 h 41"/>
                <a:gd name="T56" fmla="*/ 0 w 50"/>
                <a:gd name="T57" fmla="*/ 0 h 41"/>
                <a:gd name="T58" fmla="*/ 0 w 50"/>
                <a:gd name="T59" fmla="*/ 0 h 41"/>
                <a:gd name="T60" fmla="*/ 0 w 50"/>
                <a:gd name="T61" fmla="*/ 0 h 41"/>
                <a:gd name="T62" fmla="*/ 0 w 50"/>
                <a:gd name="T63" fmla="*/ 0 h 41"/>
                <a:gd name="T64" fmla="*/ 0 w 50"/>
                <a:gd name="T65" fmla="*/ 0 h 41"/>
                <a:gd name="T66" fmla="*/ 0 w 50"/>
                <a:gd name="T67" fmla="*/ 0 h 41"/>
                <a:gd name="T68" fmla="*/ 0 w 50"/>
                <a:gd name="T69" fmla="*/ 0 h 41"/>
                <a:gd name="T70" fmla="*/ 0 w 50"/>
                <a:gd name="T71" fmla="*/ 0 h 41"/>
                <a:gd name="T72" fmla="*/ 0 w 50"/>
                <a:gd name="T73" fmla="*/ 0 h 41"/>
                <a:gd name="T74" fmla="*/ 0 w 50"/>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41">
                  <a:moveTo>
                    <a:pt x="45" y="41"/>
                  </a:moveTo>
                  <a:lnTo>
                    <a:pt x="42" y="40"/>
                  </a:lnTo>
                  <a:lnTo>
                    <a:pt x="38" y="37"/>
                  </a:lnTo>
                  <a:lnTo>
                    <a:pt x="34" y="36"/>
                  </a:lnTo>
                  <a:lnTo>
                    <a:pt x="31" y="35"/>
                  </a:lnTo>
                  <a:lnTo>
                    <a:pt x="27" y="33"/>
                  </a:lnTo>
                  <a:lnTo>
                    <a:pt x="25" y="31"/>
                  </a:lnTo>
                  <a:lnTo>
                    <a:pt x="21" y="29"/>
                  </a:lnTo>
                  <a:lnTo>
                    <a:pt x="19" y="28"/>
                  </a:lnTo>
                  <a:lnTo>
                    <a:pt x="15" y="25"/>
                  </a:lnTo>
                  <a:lnTo>
                    <a:pt x="13" y="22"/>
                  </a:lnTo>
                  <a:lnTo>
                    <a:pt x="9" y="19"/>
                  </a:lnTo>
                  <a:lnTo>
                    <a:pt x="8" y="17"/>
                  </a:lnTo>
                  <a:lnTo>
                    <a:pt x="5" y="15"/>
                  </a:lnTo>
                  <a:lnTo>
                    <a:pt x="3" y="11"/>
                  </a:lnTo>
                  <a:lnTo>
                    <a:pt x="2" y="7"/>
                  </a:lnTo>
                  <a:lnTo>
                    <a:pt x="0" y="5"/>
                  </a:lnTo>
                  <a:lnTo>
                    <a:pt x="0" y="1"/>
                  </a:lnTo>
                  <a:lnTo>
                    <a:pt x="2" y="0"/>
                  </a:lnTo>
                  <a:lnTo>
                    <a:pt x="6" y="4"/>
                  </a:lnTo>
                  <a:lnTo>
                    <a:pt x="9" y="7"/>
                  </a:lnTo>
                  <a:lnTo>
                    <a:pt x="13" y="11"/>
                  </a:lnTo>
                  <a:lnTo>
                    <a:pt x="15" y="16"/>
                  </a:lnTo>
                  <a:lnTo>
                    <a:pt x="19" y="19"/>
                  </a:lnTo>
                  <a:lnTo>
                    <a:pt x="22" y="23"/>
                  </a:lnTo>
                  <a:lnTo>
                    <a:pt x="25" y="24"/>
                  </a:lnTo>
                  <a:lnTo>
                    <a:pt x="27" y="27"/>
                  </a:lnTo>
                  <a:lnTo>
                    <a:pt x="30" y="28"/>
                  </a:lnTo>
                  <a:lnTo>
                    <a:pt x="34" y="30"/>
                  </a:lnTo>
                  <a:lnTo>
                    <a:pt x="37" y="33"/>
                  </a:lnTo>
                  <a:lnTo>
                    <a:pt x="42" y="34"/>
                  </a:lnTo>
                  <a:lnTo>
                    <a:pt x="45" y="35"/>
                  </a:lnTo>
                  <a:lnTo>
                    <a:pt x="46" y="37"/>
                  </a:lnTo>
                  <a:lnTo>
                    <a:pt x="49" y="39"/>
                  </a:lnTo>
                  <a:lnTo>
                    <a:pt x="50" y="40"/>
                  </a:lnTo>
                  <a:lnTo>
                    <a:pt x="48" y="41"/>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55" name="Freeform 1564"/>
            <p:cNvSpPr>
              <a:spLocks/>
            </p:cNvSpPr>
            <p:nvPr/>
          </p:nvSpPr>
          <p:spPr bwMode="auto">
            <a:xfrm>
              <a:off x="3693" y="2104"/>
              <a:ext cx="23" cy="16"/>
            </a:xfrm>
            <a:custGeom>
              <a:avLst/>
              <a:gdLst>
                <a:gd name="T0" fmla="*/ 0 w 92"/>
                <a:gd name="T1" fmla="*/ 0 h 63"/>
                <a:gd name="T2" fmla="*/ 0 w 92"/>
                <a:gd name="T3" fmla="*/ 0 h 63"/>
                <a:gd name="T4" fmla="*/ 0 w 92"/>
                <a:gd name="T5" fmla="*/ 0 h 63"/>
                <a:gd name="T6" fmla="*/ 0 w 92"/>
                <a:gd name="T7" fmla="*/ 0 h 63"/>
                <a:gd name="T8" fmla="*/ 0 w 92"/>
                <a:gd name="T9" fmla="*/ 0 h 63"/>
                <a:gd name="T10" fmla="*/ 0 w 92"/>
                <a:gd name="T11" fmla="*/ 0 h 63"/>
                <a:gd name="T12" fmla="*/ 0 w 92"/>
                <a:gd name="T13" fmla="*/ 0 h 63"/>
                <a:gd name="T14" fmla="*/ 0 w 92"/>
                <a:gd name="T15" fmla="*/ 0 h 63"/>
                <a:gd name="T16" fmla="*/ 0 w 92"/>
                <a:gd name="T17" fmla="*/ 0 h 63"/>
                <a:gd name="T18" fmla="*/ 0 w 92"/>
                <a:gd name="T19" fmla="*/ 0 h 63"/>
                <a:gd name="T20" fmla="*/ 0 w 92"/>
                <a:gd name="T21" fmla="*/ 0 h 63"/>
                <a:gd name="T22" fmla="*/ 0 w 92"/>
                <a:gd name="T23" fmla="*/ 0 h 63"/>
                <a:gd name="T24" fmla="*/ 0 w 92"/>
                <a:gd name="T25" fmla="*/ 0 h 63"/>
                <a:gd name="T26" fmla="*/ 0 w 92"/>
                <a:gd name="T27" fmla="*/ 0 h 63"/>
                <a:gd name="T28" fmla="*/ 0 w 92"/>
                <a:gd name="T29" fmla="*/ 0 h 63"/>
                <a:gd name="T30" fmla="*/ 0 w 92"/>
                <a:gd name="T31" fmla="*/ 0 h 63"/>
                <a:gd name="T32" fmla="*/ 0 w 92"/>
                <a:gd name="T33" fmla="*/ 0 h 63"/>
                <a:gd name="T34" fmla="*/ 0 w 92"/>
                <a:gd name="T35" fmla="*/ 0 h 63"/>
                <a:gd name="T36" fmla="*/ 0 w 92"/>
                <a:gd name="T37" fmla="*/ 0 h 63"/>
                <a:gd name="T38" fmla="*/ 0 w 92"/>
                <a:gd name="T39" fmla="*/ 0 h 63"/>
                <a:gd name="T40" fmla="*/ 0 w 92"/>
                <a:gd name="T41" fmla="*/ 0 h 63"/>
                <a:gd name="T42" fmla="*/ 0 w 92"/>
                <a:gd name="T43" fmla="*/ 0 h 63"/>
                <a:gd name="T44" fmla="*/ 0 w 92"/>
                <a:gd name="T45" fmla="*/ 0 h 63"/>
                <a:gd name="T46" fmla="*/ 0 w 92"/>
                <a:gd name="T47" fmla="*/ 0 h 63"/>
                <a:gd name="T48" fmla="*/ 0 w 92"/>
                <a:gd name="T49" fmla="*/ 0 h 63"/>
                <a:gd name="T50" fmla="*/ 0 w 92"/>
                <a:gd name="T51" fmla="*/ 0 h 63"/>
                <a:gd name="T52" fmla="*/ 0 w 92"/>
                <a:gd name="T53" fmla="*/ 0 h 63"/>
                <a:gd name="T54" fmla="*/ 0 w 92"/>
                <a:gd name="T55" fmla="*/ 0 h 63"/>
                <a:gd name="T56" fmla="*/ 0 w 92"/>
                <a:gd name="T57" fmla="*/ 0 h 63"/>
                <a:gd name="T58" fmla="*/ 0 w 92"/>
                <a:gd name="T59" fmla="*/ 0 h 63"/>
                <a:gd name="T60" fmla="*/ 0 w 92"/>
                <a:gd name="T61" fmla="*/ 0 h 63"/>
                <a:gd name="T62" fmla="*/ 0 w 92"/>
                <a:gd name="T63" fmla="*/ 0 h 63"/>
                <a:gd name="T64" fmla="*/ 0 w 92"/>
                <a:gd name="T65" fmla="*/ 0 h 63"/>
                <a:gd name="T66" fmla="*/ 0 w 92"/>
                <a:gd name="T67" fmla="*/ 0 h 63"/>
                <a:gd name="T68" fmla="*/ 0 w 92"/>
                <a:gd name="T69" fmla="*/ 0 h 63"/>
                <a:gd name="T70" fmla="*/ 0 w 92"/>
                <a:gd name="T71" fmla="*/ 0 h 63"/>
                <a:gd name="T72" fmla="*/ 0 w 92"/>
                <a:gd name="T73" fmla="*/ 0 h 63"/>
                <a:gd name="T74" fmla="*/ 0 w 92"/>
                <a:gd name="T75" fmla="*/ 0 h 63"/>
                <a:gd name="T76" fmla="*/ 0 w 92"/>
                <a:gd name="T77" fmla="*/ 0 h 63"/>
                <a:gd name="T78" fmla="*/ 0 w 92"/>
                <a:gd name="T79" fmla="*/ 0 h 63"/>
                <a:gd name="T80" fmla="*/ 0 w 92"/>
                <a:gd name="T81" fmla="*/ 0 h 63"/>
                <a:gd name="T82" fmla="*/ 0 w 92"/>
                <a:gd name="T83" fmla="*/ 0 h 63"/>
                <a:gd name="T84" fmla="*/ 0 w 92"/>
                <a:gd name="T85" fmla="*/ 0 h 63"/>
                <a:gd name="T86" fmla="*/ 0 w 92"/>
                <a:gd name="T87" fmla="*/ 0 h 63"/>
                <a:gd name="T88" fmla="*/ 0 w 92"/>
                <a:gd name="T89" fmla="*/ 0 h 63"/>
                <a:gd name="T90" fmla="*/ 0 w 92"/>
                <a:gd name="T91" fmla="*/ 0 h 63"/>
                <a:gd name="T92" fmla="*/ 0 w 92"/>
                <a:gd name="T93" fmla="*/ 0 h 63"/>
                <a:gd name="T94" fmla="*/ 0 w 92"/>
                <a:gd name="T95" fmla="*/ 0 h 63"/>
                <a:gd name="T96" fmla="*/ 0 w 92"/>
                <a:gd name="T97" fmla="*/ 0 h 63"/>
                <a:gd name="T98" fmla="*/ 0 w 92"/>
                <a:gd name="T99" fmla="*/ 0 h 63"/>
                <a:gd name="T100" fmla="*/ 0 w 92"/>
                <a:gd name="T101" fmla="*/ 0 h 63"/>
                <a:gd name="T102" fmla="*/ 0 w 92"/>
                <a:gd name="T103" fmla="*/ 0 h 63"/>
                <a:gd name="T104" fmla="*/ 0 w 92"/>
                <a:gd name="T105" fmla="*/ 0 h 63"/>
                <a:gd name="T106" fmla="*/ 0 w 92"/>
                <a:gd name="T107" fmla="*/ 0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 h="63">
                  <a:moveTo>
                    <a:pt x="90" y="60"/>
                  </a:moveTo>
                  <a:lnTo>
                    <a:pt x="92" y="62"/>
                  </a:lnTo>
                  <a:lnTo>
                    <a:pt x="91" y="63"/>
                  </a:lnTo>
                  <a:lnTo>
                    <a:pt x="89" y="63"/>
                  </a:lnTo>
                  <a:lnTo>
                    <a:pt x="86" y="63"/>
                  </a:lnTo>
                  <a:lnTo>
                    <a:pt x="83" y="62"/>
                  </a:lnTo>
                  <a:lnTo>
                    <a:pt x="79" y="61"/>
                  </a:lnTo>
                  <a:lnTo>
                    <a:pt x="76" y="58"/>
                  </a:lnTo>
                  <a:lnTo>
                    <a:pt x="72" y="57"/>
                  </a:lnTo>
                  <a:lnTo>
                    <a:pt x="69" y="55"/>
                  </a:lnTo>
                  <a:lnTo>
                    <a:pt x="65" y="54"/>
                  </a:lnTo>
                  <a:lnTo>
                    <a:pt x="63" y="51"/>
                  </a:lnTo>
                  <a:lnTo>
                    <a:pt x="60" y="51"/>
                  </a:lnTo>
                  <a:lnTo>
                    <a:pt x="57" y="48"/>
                  </a:lnTo>
                  <a:lnTo>
                    <a:pt x="53" y="45"/>
                  </a:lnTo>
                  <a:lnTo>
                    <a:pt x="48" y="43"/>
                  </a:lnTo>
                  <a:lnTo>
                    <a:pt x="45" y="40"/>
                  </a:lnTo>
                  <a:lnTo>
                    <a:pt x="40" y="38"/>
                  </a:lnTo>
                  <a:lnTo>
                    <a:pt x="36" y="36"/>
                  </a:lnTo>
                  <a:lnTo>
                    <a:pt x="31" y="32"/>
                  </a:lnTo>
                  <a:lnTo>
                    <a:pt x="29" y="30"/>
                  </a:lnTo>
                  <a:lnTo>
                    <a:pt x="25" y="27"/>
                  </a:lnTo>
                  <a:lnTo>
                    <a:pt x="21" y="24"/>
                  </a:lnTo>
                  <a:lnTo>
                    <a:pt x="17" y="21"/>
                  </a:lnTo>
                  <a:lnTo>
                    <a:pt x="15" y="19"/>
                  </a:lnTo>
                  <a:lnTo>
                    <a:pt x="11" y="15"/>
                  </a:lnTo>
                  <a:lnTo>
                    <a:pt x="8" y="12"/>
                  </a:lnTo>
                  <a:lnTo>
                    <a:pt x="5" y="8"/>
                  </a:lnTo>
                  <a:lnTo>
                    <a:pt x="2" y="6"/>
                  </a:lnTo>
                  <a:lnTo>
                    <a:pt x="0" y="1"/>
                  </a:lnTo>
                  <a:lnTo>
                    <a:pt x="2" y="0"/>
                  </a:lnTo>
                  <a:lnTo>
                    <a:pt x="5" y="1"/>
                  </a:lnTo>
                  <a:lnTo>
                    <a:pt x="10" y="4"/>
                  </a:lnTo>
                  <a:lnTo>
                    <a:pt x="12" y="6"/>
                  </a:lnTo>
                  <a:lnTo>
                    <a:pt x="15" y="8"/>
                  </a:lnTo>
                  <a:lnTo>
                    <a:pt x="18" y="12"/>
                  </a:lnTo>
                  <a:lnTo>
                    <a:pt x="21" y="14"/>
                  </a:lnTo>
                  <a:lnTo>
                    <a:pt x="24" y="18"/>
                  </a:lnTo>
                  <a:lnTo>
                    <a:pt x="27" y="20"/>
                  </a:lnTo>
                  <a:lnTo>
                    <a:pt x="30" y="22"/>
                  </a:lnTo>
                  <a:lnTo>
                    <a:pt x="34" y="26"/>
                  </a:lnTo>
                  <a:lnTo>
                    <a:pt x="37" y="28"/>
                  </a:lnTo>
                  <a:lnTo>
                    <a:pt x="41" y="31"/>
                  </a:lnTo>
                  <a:lnTo>
                    <a:pt x="43" y="33"/>
                  </a:lnTo>
                  <a:lnTo>
                    <a:pt x="47" y="36"/>
                  </a:lnTo>
                  <a:lnTo>
                    <a:pt x="53" y="38"/>
                  </a:lnTo>
                  <a:lnTo>
                    <a:pt x="58" y="42"/>
                  </a:lnTo>
                  <a:lnTo>
                    <a:pt x="64" y="44"/>
                  </a:lnTo>
                  <a:lnTo>
                    <a:pt x="69" y="48"/>
                  </a:lnTo>
                  <a:lnTo>
                    <a:pt x="73" y="50"/>
                  </a:lnTo>
                  <a:lnTo>
                    <a:pt x="79" y="54"/>
                  </a:lnTo>
                  <a:lnTo>
                    <a:pt x="84" y="56"/>
                  </a:lnTo>
                  <a:lnTo>
                    <a:pt x="9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56" name="Freeform 1565"/>
            <p:cNvSpPr>
              <a:spLocks/>
            </p:cNvSpPr>
            <p:nvPr/>
          </p:nvSpPr>
          <p:spPr bwMode="auto">
            <a:xfrm>
              <a:off x="3705" y="2101"/>
              <a:ext cx="9" cy="19"/>
            </a:xfrm>
            <a:custGeom>
              <a:avLst/>
              <a:gdLst>
                <a:gd name="T0" fmla="*/ 0 w 38"/>
                <a:gd name="T1" fmla="*/ 0 h 78"/>
                <a:gd name="T2" fmla="*/ 0 w 38"/>
                <a:gd name="T3" fmla="*/ 0 h 78"/>
                <a:gd name="T4" fmla="*/ 0 w 38"/>
                <a:gd name="T5" fmla="*/ 0 h 78"/>
                <a:gd name="T6" fmla="*/ 0 w 38"/>
                <a:gd name="T7" fmla="*/ 0 h 78"/>
                <a:gd name="T8" fmla="*/ 0 w 38"/>
                <a:gd name="T9" fmla="*/ 0 h 78"/>
                <a:gd name="T10" fmla="*/ 0 w 38"/>
                <a:gd name="T11" fmla="*/ 0 h 78"/>
                <a:gd name="T12" fmla="*/ 0 w 38"/>
                <a:gd name="T13" fmla="*/ 0 h 78"/>
                <a:gd name="T14" fmla="*/ 0 w 38"/>
                <a:gd name="T15" fmla="*/ 0 h 78"/>
                <a:gd name="T16" fmla="*/ 0 w 38"/>
                <a:gd name="T17" fmla="*/ 0 h 78"/>
                <a:gd name="T18" fmla="*/ 0 w 38"/>
                <a:gd name="T19" fmla="*/ 0 h 78"/>
                <a:gd name="T20" fmla="*/ 0 w 38"/>
                <a:gd name="T21" fmla="*/ 0 h 78"/>
                <a:gd name="T22" fmla="*/ 0 w 38"/>
                <a:gd name="T23" fmla="*/ 0 h 78"/>
                <a:gd name="T24" fmla="*/ 0 w 38"/>
                <a:gd name="T25" fmla="*/ 0 h 78"/>
                <a:gd name="T26" fmla="*/ 0 w 38"/>
                <a:gd name="T27" fmla="*/ 0 h 78"/>
                <a:gd name="T28" fmla="*/ 0 w 38"/>
                <a:gd name="T29" fmla="*/ 0 h 78"/>
                <a:gd name="T30" fmla="*/ 0 w 38"/>
                <a:gd name="T31" fmla="*/ 0 h 78"/>
                <a:gd name="T32" fmla="*/ 0 w 38"/>
                <a:gd name="T33" fmla="*/ 0 h 78"/>
                <a:gd name="T34" fmla="*/ 0 w 38"/>
                <a:gd name="T35" fmla="*/ 0 h 78"/>
                <a:gd name="T36" fmla="*/ 0 w 38"/>
                <a:gd name="T37" fmla="*/ 0 h 78"/>
                <a:gd name="T38" fmla="*/ 0 w 38"/>
                <a:gd name="T39" fmla="*/ 0 h 78"/>
                <a:gd name="T40" fmla="*/ 0 w 38"/>
                <a:gd name="T41" fmla="*/ 0 h 78"/>
                <a:gd name="T42" fmla="*/ 0 w 38"/>
                <a:gd name="T43" fmla="*/ 0 h 78"/>
                <a:gd name="T44" fmla="*/ 0 w 38"/>
                <a:gd name="T45" fmla="*/ 0 h 78"/>
                <a:gd name="T46" fmla="*/ 0 w 38"/>
                <a:gd name="T47" fmla="*/ 0 h 78"/>
                <a:gd name="T48" fmla="*/ 0 w 38"/>
                <a:gd name="T49" fmla="*/ 0 h 78"/>
                <a:gd name="T50" fmla="*/ 0 w 38"/>
                <a:gd name="T51" fmla="*/ 0 h 78"/>
                <a:gd name="T52" fmla="*/ 0 w 38"/>
                <a:gd name="T53" fmla="*/ 0 h 78"/>
                <a:gd name="T54" fmla="*/ 0 w 38"/>
                <a:gd name="T55" fmla="*/ 0 h 78"/>
                <a:gd name="T56" fmla="*/ 0 w 38"/>
                <a:gd name="T57" fmla="*/ 0 h 78"/>
                <a:gd name="T58" fmla="*/ 0 w 38"/>
                <a:gd name="T59" fmla="*/ 0 h 78"/>
                <a:gd name="T60" fmla="*/ 0 w 38"/>
                <a:gd name="T61" fmla="*/ 0 h 78"/>
                <a:gd name="T62" fmla="*/ 0 w 38"/>
                <a:gd name="T63" fmla="*/ 0 h 78"/>
                <a:gd name="T64" fmla="*/ 0 w 38"/>
                <a:gd name="T65" fmla="*/ 0 h 78"/>
                <a:gd name="T66" fmla="*/ 0 w 38"/>
                <a:gd name="T67" fmla="*/ 0 h 78"/>
                <a:gd name="T68" fmla="*/ 0 w 38"/>
                <a:gd name="T69" fmla="*/ 0 h 78"/>
                <a:gd name="T70" fmla="*/ 0 w 38"/>
                <a:gd name="T71" fmla="*/ 0 h 78"/>
                <a:gd name="T72" fmla="*/ 0 w 38"/>
                <a:gd name="T73" fmla="*/ 0 h 78"/>
                <a:gd name="T74" fmla="*/ 0 w 38"/>
                <a:gd name="T75" fmla="*/ 0 h 78"/>
                <a:gd name="T76" fmla="*/ 0 w 38"/>
                <a:gd name="T77" fmla="*/ 0 h 78"/>
                <a:gd name="T78" fmla="*/ 0 w 38"/>
                <a:gd name="T79" fmla="*/ 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78">
                  <a:moveTo>
                    <a:pt x="38" y="2"/>
                  </a:moveTo>
                  <a:lnTo>
                    <a:pt x="37" y="7"/>
                  </a:lnTo>
                  <a:lnTo>
                    <a:pt x="37" y="12"/>
                  </a:lnTo>
                  <a:lnTo>
                    <a:pt x="36" y="17"/>
                  </a:lnTo>
                  <a:lnTo>
                    <a:pt x="35" y="23"/>
                  </a:lnTo>
                  <a:lnTo>
                    <a:pt x="32" y="27"/>
                  </a:lnTo>
                  <a:lnTo>
                    <a:pt x="31" y="32"/>
                  </a:lnTo>
                  <a:lnTo>
                    <a:pt x="29" y="38"/>
                  </a:lnTo>
                  <a:lnTo>
                    <a:pt x="28" y="43"/>
                  </a:lnTo>
                  <a:lnTo>
                    <a:pt x="25" y="48"/>
                  </a:lnTo>
                  <a:lnTo>
                    <a:pt x="22" y="53"/>
                  </a:lnTo>
                  <a:lnTo>
                    <a:pt x="19" y="57"/>
                  </a:lnTo>
                  <a:lnTo>
                    <a:pt x="17" y="62"/>
                  </a:lnTo>
                  <a:lnTo>
                    <a:pt x="13" y="66"/>
                  </a:lnTo>
                  <a:lnTo>
                    <a:pt x="11" y="71"/>
                  </a:lnTo>
                  <a:lnTo>
                    <a:pt x="7" y="74"/>
                  </a:lnTo>
                  <a:lnTo>
                    <a:pt x="4" y="78"/>
                  </a:lnTo>
                  <a:lnTo>
                    <a:pt x="0" y="78"/>
                  </a:lnTo>
                  <a:lnTo>
                    <a:pt x="0" y="75"/>
                  </a:lnTo>
                  <a:lnTo>
                    <a:pt x="2" y="71"/>
                  </a:lnTo>
                  <a:lnTo>
                    <a:pt x="6" y="66"/>
                  </a:lnTo>
                  <a:lnTo>
                    <a:pt x="8" y="61"/>
                  </a:lnTo>
                  <a:lnTo>
                    <a:pt x="12" y="56"/>
                  </a:lnTo>
                  <a:lnTo>
                    <a:pt x="14" y="51"/>
                  </a:lnTo>
                  <a:lnTo>
                    <a:pt x="18" y="47"/>
                  </a:lnTo>
                  <a:lnTo>
                    <a:pt x="19" y="43"/>
                  </a:lnTo>
                  <a:lnTo>
                    <a:pt x="20" y="41"/>
                  </a:lnTo>
                  <a:lnTo>
                    <a:pt x="23" y="37"/>
                  </a:lnTo>
                  <a:lnTo>
                    <a:pt x="24" y="35"/>
                  </a:lnTo>
                  <a:lnTo>
                    <a:pt x="25" y="30"/>
                  </a:lnTo>
                  <a:lnTo>
                    <a:pt x="26" y="25"/>
                  </a:lnTo>
                  <a:lnTo>
                    <a:pt x="28" y="21"/>
                  </a:lnTo>
                  <a:lnTo>
                    <a:pt x="29" y="18"/>
                  </a:lnTo>
                  <a:lnTo>
                    <a:pt x="30" y="13"/>
                  </a:lnTo>
                  <a:lnTo>
                    <a:pt x="31" y="9"/>
                  </a:lnTo>
                  <a:lnTo>
                    <a:pt x="32" y="6"/>
                  </a:lnTo>
                  <a:lnTo>
                    <a:pt x="34" y="2"/>
                  </a:lnTo>
                  <a:lnTo>
                    <a:pt x="36" y="0"/>
                  </a:lnTo>
                  <a:lnTo>
                    <a:pt x="3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57" name="Freeform 1566"/>
            <p:cNvSpPr>
              <a:spLocks/>
            </p:cNvSpPr>
            <p:nvPr/>
          </p:nvSpPr>
          <p:spPr bwMode="auto">
            <a:xfrm>
              <a:off x="3706" y="2103"/>
              <a:ext cx="19" cy="13"/>
            </a:xfrm>
            <a:custGeom>
              <a:avLst/>
              <a:gdLst>
                <a:gd name="T0" fmla="*/ 0 w 74"/>
                <a:gd name="T1" fmla="*/ 0 h 51"/>
                <a:gd name="T2" fmla="*/ 0 w 74"/>
                <a:gd name="T3" fmla="*/ 0 h 51"/>
                <a:gd name="T4" fmla="*/ 0 w 74"/>
                <a:gd name="T5" fmla="*/ 0 h 51"/>
                <a:gd name="T6" fmla="*/ 0 w 74"/>
                <a:gd name="T7" fmla="*/ 0 h 51"/>
                <a:gd name="T8" fmla="*/ 0 w 74"/>
                <a:gd name="T9" fmla="*/ 0 h 51"/>
                <a:gd name="T10" fmla="*/ 0 w 74"/>
                <a:gd name="T11" fmla="*/ 0 h 51"/>
                <a:gd name="T12" fmla="*/ 0 w 74"/>
                <a:gd name="T13" fmla="*/ 0 h 51"/>
                <a:gd name="T14" fmla="*/ 0 w 74"/>
                <a:gd name="T15" fmla="*/ 0 h 51"/>
                <a:gd name="T16" fmla="*/ 0 w 74"/>
                <a:gd name="T17" fmla="*/ 0 h 51"/>
                <a:gd name="T18" fmla="*/ 0 w 74"/>
                <a:gd name="T19" fmla="*/ 0 h 51"/>
                <a:gd name="T20" fmla="*/ 0 w 74"/>
                <a:gd name="T21" fmla="*/ 0 h 51"/>
                <a:gd name="T22" fmla="*/ 0 w 74"/>
                <a:gd name="T23" fmla="*/ 0 h 51"/>
                <a:gd name="T24" fmla="*/ 0 w 74"/>
                <a:gd name="T25" fmla="*/ 0 h 51"/>
                <a:gd name="T26" fmla="*/ 0 w 74"/>
                <a:gd name="T27" fmla="*/ 0 h 51"/>
                <a:gd name="T28" fmla="*/ 0 w 74"/>
                <a:gd name="T29" fmla="*/ 0 h 51"/>
                <a:gd name="T30" fmla="*/ 0 w 74"/>
                <a:gd name="T31" fmla="*/ 0 h 51"/>
                <a:gd name="T32" fmla="*/ 0 w 74"/>
                <a:gd name="T33" fmla="*/ 0 h 51"/>
                <a:gd name="T34" fmla="*/ 0 w 74"/>
                <a:gd name="T35" fmla="*/ 0 h 51"/>
                <a:gd name="T36" fmla="*/ 0 w 74"/>
                <a:gd name="T37" fmla="*/ 0 h 51"/>
                <a:gd name="T38" fmla="*/ 0 w 74"/>
                <a:gd name="T39" fmla="*/ 0 h 51"/>
                <a:gd name="T40" fmla="*/ 0 w 74"/>
                <a:gd name="T41" fmla="*/ 0 h 51"/>
                <a:gd name="T42" fmla="*/ 0 w 74"/>
                <a:gd name="T43" fmla="*/ 0 h 51"/>
                <a:gd name="T44" fmla="*/ 0 w 74"/>
                <a:gd name="T45" fmla="*/ 0 h 51"/>
                <a:gd name="T46" fmla="*/ 0 w 74"/>
                <a:gd name="T47" fmla="*/ 0 h 51"/>
                <a:gd name="T48" fmla="*/ 0 w 74"/>
                <a:gd name="T49" fmla="*/ 0 h 51"/>
                <a:gd name="T50" fmla="*/ 0 w 74"/>
                <a:gd name="T51" fmla="*/ 0 h 51"/>
                <a:gd name="T52" fmla="*/ 0 w 74"/>
                <a:gd name="T53" fmla="*/ 0 h 51"/>
                <a:gd name="T54" fmla="*/ 0 w 74"/>
                <a:gd name="T55" fmla="*/ 0 h 51"/>
                <a:gd name="T56" fmla="*/ 0 w 74"/>
                <a:gd name="T57" fmla="*/ 0 h 51"/>
                <a:gd name="T58" fmla="*/ 0 w 74"/>
                <a:gd name="T59" fmla="*/ 0 h 51"/>
                <a:gd name="T60" fmla="*/ 0 w 74"/>
                <a:gd name="T61" fmla="*/ 0 h 51"/>
                <a:gd name="T62" fmla="*/ 0 w 74"/>
                <a:gd name="T63" fmla="*/ 0 h 51"/>
                <a:gd name="T64" fmla="*/ 0 w 74"/>
                <a:gd name="T65" fmla="*/ 0 h 51"/>
                <a:gd name="T66" fmla="*/ 0 w 74"/>
                <a:gd name="T67" fmla="*/ 0 h 51"/>
                <a:gd name="T68" fmla="*/ 0 w 74"/>
                <a:gd name="T69" fmla="*/ 0 h 51"/>
                <a:gd name="T70" fmla="*/ 0 w 74"/>
                <a:gd name="T71" fmla="*/ 0 h 51"/>
                <a:gd name="T72" fmla="*/ 0 w 74"/>
                <a:gd name="T73" fmla="*/ 0 h 51"/>
                <a:gd name="T74" fmla="*/ 0 w 74"/>
                <a:gd name="T75" fmla="*/ 0 h 51"/>
                <a:gd name="T76" fmla="*/ 0 w 74"/>
                <a:gd name="T77" fmla="*/ 0 h 51"/>
                <a:gd name="T78" fmla="*/ 0 w 74"/>
                <a:gd name="T79" fmla="*/ 0 h 51"/>
                <a:gd name="T80" fmla="*/ 0 w 74"/>
                <a:gd name="T81" fmla="*/ 0 h 51"/>
                <a:gd name="T82" fmla="*/ 0 w 74"/>
                <a:gd name="T83" fmla="*/ 0 h 51"/>
                <a:gd name="T84" fmla="*/ 0 w 74"/>
                <a:gd name="T85" fmla="*/ 0 h 51"/>
                <a:gd name="T86" fmla="*/ 0 w 74"/>
                <a:gd name="T87" fmla="*/ 0 h 51"/>
                <a:gd name="T88" fmla="*/ 0 w 74"/>
                <a:gd name="T89" fmla="*/ 0 h 51"/>
                <a:gd name="T90" fmla="*/ 0 w 74"/>
                <a:gd name="T91" fmla="*/ 0 h 51"/>
                <a:gd name="T92" fmla="*/ 0 w 74"/>
                <a:gd name="T93" fmla="*/ 0 h 51"/>
                <a:gd name="T94" fmla="*/ 0 w 74"/>
                <a:gd name="T95" fmla="*/ 0 h 51"/>
                <a:gd name="T96" fmla="*/ 0 w 74"/>
                <a:gd name="T97" fmla="*/ 0 h 51"/>
                <a:gd name="T98" fmla="*/ 0 w 74"/>
                <a:gd name="T99" fmla="*/ 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 h="51">
                  <a:moveTo>
                    <a:pt x="73" y="47"/>
                  </a:moveTo>
                  <a:lnTo>
                    <a:pt x="74" y="48"/>
                  </a:lnTo>
                  <a:lnTo>
                    <a:pt x="74" y="51"/>
                  </a:lnTo>
                  <a:lnTo>
                    <a:pt x="72" y="51"/>
                  </a:lnTo>
                  <a:lnTo>
                    <a:pt x="68" y="51"/>
                  </a:lnTo>
                  <a:lnTo>
                    <a:pt x="65" y="48"/>
                  </a:lnTo>
                  <a:lnTo>
                    <a:pt x="62" y="48"/>
                  </a:lnTo>
                  <a:lnTo>
                    <a:pt x="58" y="46"/>
                  </a:lnTo>
                  <a:lnTo>
                    <a:pt x="55" y="45"/>
                  </a:lnTo>
                  <a:lnTo>
                    <a:pt x="52" y="43"/>
                  </a:lnTo>
                  <a:lnTo>
                    <a:pt x="48" y="42"/>
                  </a:lnTo>
                  <a:lnTo>
                    <a:pt x="46" y="40"/>
                  </a:lnTo>
                  <a:lnTo>
                    <a:pt x="44" y="40"/>
                  </a:lnTo>
                  <a:lnTo>
                    <a:pt x="41" y="37"/>
                  </a:lnTo>
                  <a:lnTo>
                    <a:pt x="37" y="36"/>
                  </a:lnTo>
                  <a:lnTo>
                    <a:pt x="34" y="34"/>
                  </a:lnTo>
                  <a:lnTo>
                    <a:pt x="30" y="33"/>
                  </a:lnTo>
                  <a:lnTo>
                    <a:pt x="28" y="30"/>
                  </a:lnTo>
                  <a:lnTo>
                    <a:pt x="24" y="28"/>
                  </a:lnTo>
                  <a:lnTo>
                    <a:pt x="21" y="27"/>
                  </a:lnTo>
                  <a:lnTo>
                    <a:pt x="18" y="25"/>
                  </a:lnTo>
                  <a:lnTo>
                    <a:pt x="15" y="23"/>
                  </a:lnTo>
                  <a:lnTo>
                    <a:pt x="12" y="21"/>
                  </a:lnTo>
                  <a:lnTo>
                    <a:pt x="10" y="18"/>
                  </a:lnTo>
                  <a:lnTo>
                    <a:pt x="7" y="16"/>
                  </a:lnTo>
                  <a:lnTo>
                    <a:pt x="5" y="13"/>
                  </a:lnTo>
                  <a:lnTo>
                    <a:pt x="3" y="11"/>
                  </a:lnTo>
                  <a:lnTo>
                    <a:pt x="1" y="7"/>
                  </a:lnTo>
                  <a:lnTo>
                    <a:pt x="0" y="4"/>
                  </a:lnTo>
                  <a:lnTo>
                    <a:pt x="0" y="1"/>
                  </a:lnTo>
                  <a:lnTo>
                    <a:pt x="3" y="0"/>
                  </a:lnTo>
                  <a:lnTo>
                    <a:pt x="5" y="3"/>
                  </a:lnTo>
                  <a:lnTo>
                    <a:pt x="9" y="6"/>
                  </a:lnTo>
                  <a:lnTo>
                    <a:pt x="10" y="9"/>
                  </a:lnTo>
                  <a:lnTo>
                    <a:pt x="13" y="11"/>
                  </a:lnTo>
                  <a:lnTo>
                    <a:pt x="17" y="15"/>
                  </a:lnTo>
                  <a:lnTo>
                    <a:pt x="21" y="18"/>
                  </a:lnTo>
                  <a:lnTo>
                    <a:pt x="24" y="21"/>
                  </a:lnTo>
                  <a:lnTo>
                    <a:pt x="28" y="23"/>
                  </a:lnTo>
                  <a:lnTo>
                    <a:pt x="30" y="25"/>
                  </a:lnTo>
                  <a:lnTo>
                    <a:pt x="34" y="28"/>
                  </a:lnTo>
                  <a:lnTo>
                    <a:pt x="38" y="29"/>
                  </a:lnTo>
                  <a:lnTo>
                    <a:pt x="43" y="33"/>
                  </a:lnTo>
                  <a:lnTo>
                    <a:pt x="48" y="34"/>
                  </a:lnTo>
                  <a:lnTo>
                    <a:pt x="53" y="37"/>
                  </a:lnTo>
                  <a:lnTo>
                    <a:pt x="58" y="40"/>
                  </a:lnTo>
                  <a:lnTo>
                    <a:pt x="62" y="42"/>
                  </a:lnTo>
                  <a:lnTo>
                    <a:pt x="67" y="45"/>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58" name="Freeform 1567"/>
            <p:cNvSpPr>
              <a:spLocks/>
            </p:cNvSpPr>
            <p:nvPr/>
          </p:nvSpPr>
          <p:spPr bwMode="auto">
            <a:xfrm>
              <a:off x="3721" y="2098"/>
              <a:ext cx="3" cy="11"/>
            </a:xfrm>
            <a:custGeom>
              <a:avLst/>
              <a:gdLst>
                <a:gd name="T0" fmla="*/ 0 w 12"/>
                <a:gd name="T1" fmla="*/ 0 h 45"/>
                <a:gd name="T2" fmla="*/ 0 w 12"/>
                <a:gd name="T3" fmla="*/ 0 h 45"/>
                <a:gd name="T4" fmla="*/ 0 w 12"/>
                <a:gd name="T5" fmla="*/ 0 h 45"/>
                <a:gd name="T6" fmla="*/ 0 w 12"/>
                <a:gd name="T7" fmla="*/ 0 h 45"/>
                <a:gd name="T8" fmla="*/ 0 w 12"/>
                <a:gd name="T9" fmla="*/ 0 h 45"/>
                <a:gd name="T10" fmla="*/ 0 w 12"/>
                <a:gd name="T11" fmla="*/ 0 h 45"/>
                <a:gd name="T12" fmla="*/ 0 w 12"/>
                <a:gd name="T13" fmla="*/ 0 h 45"/>
                <a:gd name="T14" fmla="*/ 0 w 12"/>
                <a:gd name="T15" fmla="*/ 0 h 45"/>
                <a:gd name="T16" fmla="*/ 0 w 12"/>
                <a:gd name="T17" fmla="*/ 0 h 45"/>
                <a:gd name="T18" fmla="*/ 0 w 12"/>
                <a:gd name="T19" fmla="*/ 0 h 45"/>
                <a:gd name="T20" fmla="*/ 0 w 12"/>
                <a:gd name="T21" fmla="*/ 0 h 45"/>
                <a:gd name="T22" fmla="*/ 0 w 12"/>
                <a:gd name="T23" fmla="*/ 0 h 45"/>
                <a:gd name="T24" fmla="*/ 0 w 12"/>
                <a:gd name="T25" fmla="*/ 0 h 45"/>
                <a:gd name="T26" fmla="*/ 0 w 12"/>
                <a:gd name="T27" fmla="*/ 0 h 45"/>
                <a:gd name="T28" fmla="*/ 0 w 12"/>
                <a:gd name="T29" fmla="*/ 0 h 45"/>
                <a:gd name="T30" fmla="*/ 0 w 12"/>
                <a:gd name="T31" fmla="*/ 0 h 45"/>
                <a:gd name="T32" fmla="*/ 0 w 12"/>
                <a:gd name="T33" fmla="*/ 0 h 45"/>
                <a:gd name="T34" fmla="*/ 0 w 12"/>
                <a:gd name="T35" fmla="*/ 0 h 45"/>
                <a:gd name="T36" fmla="*/ 0 w 12"/>
                <a:gd name="T37" fmla="*/ 0 h 45"/>
                <a:gd name="T38" fmla="*/ 0 w 12"/>
                <a:gd name="T39" fmla="*/ 0 h 45"/>
                <a:gd name="T40" fmla="*/ 0 w 12"/>
                <a:gd name="T41" fmla="*/ 0 h 45"/>
                <a:gd name="T42" fmla="*/ 0 w 12"/>
                <a:gd name="T43" fmla="*/ 0 h 45"/>
                <a:gd name="T44" fmla="*/ 0 w 12"/>
                <a:gd name="T45" fmla="*/ 0 h 45"/>
                <a:gd name="T46" fmla="*/ 0 w 12"/>
                <a:gd name="T47" fmla="*/ 0 h 45"/>
                <a:gd name="T48" fmla="*/ 0 w 12"/>
                <a:gd name="T49" fmla="*/ 0 h 45"/>
                <a:gd name="T50" fmla="*/ 0 w 12"/>
                <a:gd name="T51" fmla="*/ 0 h 45"/>
                <a:gd name="T52" fmla="*/ 0 w 12"/>
                <a:gd name="T53" fmla="*/ 0 h 45"/>
                <a:gd name="T54" fmla="*/ 0 w 12"/>
                <a:gd name="T55" fmla="*/ 0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 h="45">
                  <a:moveTo>
                    <a:pt x="10" y="1"/>
                  </a:moveTo>
                  <a:lnTo>
                    <a:pt x="12" y="7"/>
                  </a:lnTo>
                  <a:lnTo>
                    <a:pt x="12" y="13"/>
                  </a:lnTo>
                  <a:lnTo>
                    <a:pt x="12" y="18"/>
                  </a:lnTo>
                  <a:lnTo>
                    <a:pt x="12" y="24"/>
                  </a:lnTo>
                  <a:lnTo>
                    <a:pt x="10" y="30"/>
                  </a:lnTo>
                  <a:lnTo>
                    <a:pt x="9" y="35"/>
                  </a:lnTo>
                  <a:lnTo>
                    <a:pt x="7" y="41"/>
                  </a:lnTo>
                  <a:lnTo>
                    <a:pt x="4" y="45"/>
                  </a:lnTo>
                  <a:lnTo>
                    <a:pt x="1" y="44"/>
                  </a:lnTo>
                  <a:lnTo>
                    <a:pt x="0" y="42"/>
                  </a:lnTo>
                  <a:lnTo>
                    <a:pt x="1" y="37"/>
                  </a:lnTo>
                  <a:lnTo>
                    <a:pt x="3" y="33"/>
                  </a:lnTo>
                  <a:lnTo>
                    <a:pt x="4" y="30"/>
                  </a:lnTo>
                  <a:lnTo>
                    <a:pt x="6" y="26"/>
                  </a:lnTo>
                  <a:lnTo>
                    <a:pt x="6" y="23"/>
                  </a:lnTo>
                  <a:lnTo>
                    <a:pt x="7" y="20"/>
                  </a:lnTo>
                  <a:lnTo>
                    <a:pt x="6" y="15"/>
                  </a:lnTo>
                  <a:lnTo>
                    <a:pt x="6" y="12"/>
                  </a:lnTo>
                  <a:lnTo>
                    <a:pt x="6" y="9"/>
                  </a:lnTo>
                  <a:lnTo>
                    <a:pt x="6" y="7"/>
                  </a:lnTo>
                  <a:lnTo>
                    <a:pt x="6" y="3"/>
                  </a:lnTo>
                  <a:lnTo>
                    <a:pt x="6" y="1"/>
                  </a:lnTo>
                  <a:lnTo>
                    <a:pt x="7" y="0"/>
                  </a:lnTo>
                  <a:lnTo>
                    <a:pt x="8" y="0"/>
                  </a:lnTo>
                  <a:lnTo>
                    <a:pt x="9"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59" name="Freeform 1568"/>
            <p:cNvSpPr>
              <a:spLocks/>
            </p:cNvSpPr>
            <p:nvPr/>
          </p:nvSpPr>
          <p:spPr bwMode="auto">
            <a:xfrm>
              <a:off x="3662" y="2042"/>
              <a:ext cx="8" cy="12"/>
            </a:xfrm>
            <a:custGeom>
              <a:avLst/>
              <a:gdLst>
                <a:gd name="T0" fmla="*/ 0 w 33"/>
                <a:gd name="T1" fmla="*/ 0 h 46"/>
                <a:gd name="T2" fmla="*/ 0 w 33"/>
                <a:gd name="T3" fmla="*/ 0 h 46"/>
                <a:gd name="T4" fmla="*/ 0 w 33"/>
                <a:gd name="T5" fmla="*/ 0 h 46"/>
                <a:gd name="T6" fmla="*/ 0 w 33"/>
                <a:gd name="T7" fmla="*/ 0 h 46"/>
                <a:gd name="T8" fmla="*/ 0 w 33"/>
                <a:gd name="T9" fmla="*/ 0 h 46"/>
                <a:gd name="T10" fmla="*/ 0 w 33"/>
                <a:gd name="T11" fmla="*/ 0 h 46"/>
                <a:gd name="T12" fmla="*/ 0 w 33"/>
                <a:gd name="T13" fmla="*/ 0 h 46"/>
                <a:gd name="T14" fmla="*/ 0 w 33"/>
                <a:gd name="T15" fmla="*/ 0 h 46"/>
                <a:gd name="T16" fmla="*/ 0 w 33"/>
                <a:gd name="T17" fmla="*/ 0 h 46"/>
                <a:gd name="T18" fmla="*/ 0 w 33"/>
                <a:gd name="T19" fmla="*/ 0 h 46"/>
                <a:gd name="T20" fmla="*/ 0 w 33"/>
                <a:gd name="T21" fmla="*/ 0 h 46"/>
                <a:gd name="T22" fmla="*/ 0 w 33"/>
                <a:gd name="T23" fmla="*/ 0 h 46"/>
                <a:gd name="T24" fmla="*/ 0 w 33"/>
                <a:gd name="T25" fmla="*/ 0 h 46"/>
                <a:gd name="T26" fmla="*/ 0 w 33"/>
                <a:gd name="T27" fmla="*/ 0 h 46"/>
                <a:gd name="T28" fmla="*/ 0 w 33"/>
                <a:gd name="T29" fmla="*/ 0 h 46"/>
                <a:gd name="T30" fmla="*/ 0 w 33"/>
                <a:gd name="T31" fmla="*/ 0 h 46"/>
                <a:gd name="T32" fmla="*/ 0 w 33"/>
                <a:gd name="T33" fmla="*/ 0 h 46"/>
                <a:gd name="T34" fmla="*/ 0 w 33"/>
                <a:gd name="T35" fmla="*/ 0 h 46"/>
                <a:gd name="T36" fmla="*/ 0 w 33"/>
                <a:gd name="T37" fmla="*/ 0 h 46"/>
                <a:gd name="T38" fmla="*/ 0 w 33"/>
                <a:gd name="T39" fmla="*/ 0 h 46"/>
                <a:gd name="T40" fmla="*/ 0 w 33"/>
                <a:gd name="T41" fmla="*/ 0 h 46"/>
                <a:gd name="T42" fmla="*/ 0 w 33"/>
                <a:gd name="T43" fmla="*/ 0 h 46"/>
                <a:gd name="T44" fmla="*/ 0 w 33"/>
                <a:gd name="T45" fmla="*/ 0 h 46"/>
                <a:gd name="T46" fmla="*/ 0 w 33"/>
                <a:gd name="T47" fmla="*/ 0 h 46"/>
                <a:gd name="T48" fmla="*/ 0 w 33"/>
                <a:gd name="T49" fmla="*/ 0 h 46"/>
                <a:gd name="T50" fmla="*/ 0 w 33"/>
                <a:gd name="T51" fmla="*/ 0 h 46"/>
                <a:gd name="T52" fmla="*/ 0 w 33"/>
                <a:gd name="T53" fmla="*/ 0 h 46"/>
                <a:gd name="T54" fmla="*/ 0 w 33"/>
                <a:gd name="T55" fmla="*/ 0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46">
                  <a:moveTo>
                    <a:pt x="0" y="44"/>
                  </a:moveTo>
                  <a:lnTo>
                    <a:pt x="0" y="40"/>
                  </a:lnTo>
                  <a:lnTo>
                    <a:pt x="2" y="35"/>
                  </a:lnTo>
                  <a:lnTo>
                    <a:pt x="3" y="31"/>
                  </a:lnTo>
                  <a:lnTo>
                    <a:pt x="5" y="26"/>
                  </a:lnTo>
                  <a:lnTo>
                    <a:pt x="8" y="23"/>
                  </a:lnTo>
                  <a:lnTo>
                    <a:pt x="11" y="18"/>
                  </a:lnTo>
                  <a:lnTo>
                    <a:pt x="14" y="14"/>
                  </a:lnTo>
                  <a:lnTo>
                    <a:pt x="18" y="11"/>
                  </a:lnTo>
                  <a:lnTo>
                    <a:pt x="21" y="8"/>
                  </a:lnTo>
                  <a:lnTo>
                    <a:pt x="23" y="5"/>
                  </a:lnTo>
                  <a:lnTo>
                    <a:pt x="27" y="2"/>
                  </a:lnTo>
                  <a:lnTo>
                    <a:pt x="29" y="0"/>
                  </a:lnTo>
                  <a:lnTo>
                    <a:pt x="31" y="0"/>
                  </a:lnTo>
                  <a:lnTo>
                    <a:pt x="33" y="2"/>
                  </a:lnTo>
                  <a:lnTo>
                    <a:pt x="28" y="7"/>
                  </a:lnTo>
                  <a:lnTo>
                    <a:pt x="24" y="12"/>
                  </a:lnTo>
                  <a:lnTo>
                    <a:pt x="21" y="18"/>
                  </a:lnTo>
                  <a:lnTo>
                    <a:pt x="17" y="23"/>
                  </a:lnTo>
                  <a:lnTo>
                    <a:pt x="12" y="28"/>
                  </a:lnTo>
                  <a:lnTo>
                    <a:pt x="10" y="34"/>
                  </a:lnTo>
                  <a:lnTo>
                    <a:pt x="6" y="38"/>
                  </a:lnTo>
                  <a:lnTo>
                    <a:pt x="5" y="43"/>
                  </a:lnTo>
                  <a:lnTo>
                    <a:pt x="4" y="46"/>
                  </a:lnTo>
                  <a:lnTo>
                    <a:pt x="2" y="46"/>
                  </a:lnTo>
                  <a:lnTo>
                    <a:pt x="0" y="4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60" name="Freeform 1569"/>
            <p:cNvSpPr>
              <a:spLocks/>
            </p:cNvSpPr>
            <p:nvPr/>
          </p:nvSpPr>
          <p:spPr bwMode="auto">
            <a:xfrm>
              <a:off x="3661" y="2032"/>
              <a:ext cx="8" cy="9"/>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 h="38">
                  <a:moveTo>
                    <a:pt x="35" y="5"/>
                  </a:moveTo>
                  <a:lnTo>
                    <a:pt x="32" y="6"/>
                  </a:lnTo>
                  <a:lnTo>
                    <a:pt x="29" y="7"/>
                  </a:lnTo>
                  <a:lnTo>
                    <a:pt x="25" y="11"/>
                  </a:lnTo>
                  <a:lnTo>
                    <a:pt x="23" y="15"/>
                  </a:lnTo>
                  <a:lnTo>
                    <a:pt x="18" y="18"/>
                  </a:lnTo>
                  <a:lnTo>
                    <a:pt x="15" y="23"/>
                  </a:lnTo>
                  <a:lnTo>
                    <a:pt x="11" y="27"/>
                  </a:lnTo>
                  <a:lnTo>
                    <a:pt x="9" y="30"/>
                  </a:lnTo>
                  <a:lnTo>
                    <a:pt x="7" y="34"/>
                  </a:lnTo>
                  <a:lnTo>
                    <a:pt x="6" y="36"/>
                  </a:lnTo>
                  <a:lnTo>
                    <a:pt x="4" y="37"/>
                  </a:lnTo>
                  <a:lnTo>
                    <a:pt x="3" y="38"/>
                  </a:lnTo>
                  <a:lnTo>
                    <a:pt x="1" y="38"/>
                  </a:lnTo>
                  <a:lnTo>
                    <a:pt x="0" y="37"/>
                  </a:lnTo>
                  <a:lnTo>
                    <a:pt x="1" y="33"/>
                  </a:lnTo>
                  <a:lnTo>
                    <a:pt x="4" y="28"/>
                  </a:lnTo>
                  <a:lnTo>
                    <a:pt x="7" y="22"/>
                  </a:lnTo>
                  <a:lnTo>
                    <a:pt x="10" y="18"/>
                  </a:lnTo>
                  <a:lnTo>
                    <a:pt x="13" y="13"/>
                  </a:lnTo>
                  <a:lnTo>
                    <a:pt x="18" y="9"/>
                  </a:lnTo>
                  <a:lnTo>
                    <a:pt x="21" y="6"/>
                  </a:lnTo>
                  <a:lnTo>
                    <a:pt x="24" y="4"/>
                  </a:lnTo>
                  <a:lnTo>
                    <a:pt x="27" y="3"/>
                  </a:lnTo>
                  <a:lnTo>
                    <a:pt x="29" y="1"/>
                  </a:lnTo>
                  <a:lnTo>
                    <a:pt x="31" y="0"/>
                  </a:lnTo>
                  <a:lnTo>
                    <a:pt x="34" y="1"/>
                  </a:lnTo>
                  <a:lnTo>
                    <a:pt x="35" y="3"/>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61" name="Freeform 1570"/>
            <p:cNvSpPr>
              <a:spLocks/>
            </p:cNvSpPr>
            <p:nvPr/>
          </p:nvSpPr>
          <p:spPr bwMode="auto">
            <a:xfrm>
              <a:off x="3661" y="2033"/>
              <a:ext cx="7" cy="7"/>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w 25"/>
                <a:gd name="T17" fmla="*/ 0 h 29"/>
                <a:gd name="T18" fmla="*/ 0 w 25"/>
                <a:gd name="T19" fmla="*/ 0 h 29"/>
                <a:gd name="T20" fmla="*/ 0 w 25"/>
                <a:gd name="T21" fmla="*/ 0 h 29"/>
                <a:gd name="T22" fmla="*/ 0 w 25"/>
                <a:gd name="T23" fmla="*/ 0 h 29"/>
                <a:gd name="T24" fmla="*/ 0 w 25"/>
                <a:gd name="T25" fmla="*/ 0 h 29"/>
                <a:gd name="T26" fmla="*/ 0 w 25"/>
                <a:gd name="T27" fmla="*/ 0 h 29"/>
                <a:gd name="T28" fmla="*/ 0 w 25"/>
                <a:gd name="T29" fmla="*/ 0 h 29"/>
                <a:gd name="T30" fmla="*/ 0 w 25"/>
                <a:gd name="T31" fmla="*/ 0 h 29"/>
                <a:gd name="T32" fmla="*/ 0 w 25"/>
                <a:gd name="T33" fmla="*/ 0 h 29"/>
                <a:gd name="T34" fmla="*/ 0 w 25"/>
                <a:gd name="T35" fmla="*/ 0 h 29"/>
                <a:gd name="T36" fmla="*/ 0 w 25"/>
                <a:gd name="T37" fmla="*/ 0 h 29"/>
                <a:gd name="T38" fmla="*/ 0 w 25"/>
                <a:gd name="T39" fmla="*/ 0 h 29"/>
                <a:gd name="T40" fmla="*/ 0 w 25"/>
                <a:gd name="T41" fmla="*/ 0 h 29"/>
                <a:gd name="T42" fmla="*/ 0 w 25"/>
                <a:gd name="T43" fmla="*/ 0 h 29"/>
                <a:gd name="T44" fmla="*/ 0 w 25"/>
                <a:gd name="T45" fmla="*/ 0 h 29"/>
                <a:gd name="T46" fmla="*/ 0 w 25"/>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 h="29">
                  <a:moveTo>
                    <a:pt x="6" y="2"/>
                  </a:moveTo>
                  <a:lnTo>
                    <a:pt x="8" y="3"/>
                  </a:lnTo>
                  <a:lnTo>
                    <a:pt x="13" y="8"/>
                  </a:lnTo>
                  <a:lnTo>
                    <a:pt x="14" y="11"/>
                  </a:lnTo>
                  <a:lnTo>
                    <a:pt x="18" y="14"/>
                  </a:lnTo>
                  <a:lnTo>
                    <a:pt x="20" y="17"/>
                  </a:lnTo>
                  <a:lnTo>
                    <a:pt x="21" y="20"/>
                  </a:lnTo>
                  <a:lnTo>
                    <a:pt x="24" y="25"/>
                  </a:lnTo>
                  <a:lnTo>
                    <a:pt x="25" y="27"/>
                  </a:lnTo>
                  <a:lnTo>
                    <a:pt x="24" y="29"/>
                  </a:lnTo>
                  <a:lnTo>
                    <a:pt x="23" y="29"/>
                  </a:lnTo>
                  <a:lnTo>
                    <a:pt x="20" y="27"/>
                  </a:lnTo>
                  <a:lnTo>
                    <a:pt x="18" y="25"/>
                  </a:lnTo>
                  <a:lnTo>
                    <a:pt x="15" y="21"/>
                  </a:lnTo>
                  <a:lnTo>
                    <a:pt x="14" y="19"/>
                  </a:lnTo>
                  <a:lnTo>
                    <a:pt x="12" y="15"/>
                  </a:lnTo>
                  <a:lnTo>
                    <a:pt x="8" y="13"/>
                  </a:lnTo>
                  <a:lnTo>
                    <a:pt x="5" y="9"/>
                  </a:lnTo>
                  <a:lnTo>
                    <a:pt x="2" y="6"/>
                  </a:lnTo>
                  <a:lnTo>
                    <a:pt x="0" y="3"/>
                  </a:lnTo>
                  <a:lnTo>
                    <a:pt x="1" y="1"/>
                  </a:lnTo>
                  <a:lnTo>
                    <a:pt x="3"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62" name="Freeform 1571"/>
            <p:cNvSpPr>
              <a:spLocks/>
            </p:cNvSpPr>
            <p:nvPr/>
          </p:nvSpPr>
          <p:spPr bwMode="auto">
            <a:xfrm>
              <a:off x="3695" y="2099"/>
              <a:ext cx="7" cy="24"/>
            </a:xfrm>
            <a:custGeom>
              <a:avLst/>
              <a:gdLst>
                <a:gd name="T0" fmla="*/ 0 w 31"/>
                <a:gd name="T1" fmla="*/ 0 h 97"/>
                <a:gd name="T2" fmla="*/ 0 w 31"/>
                <a:gd name="T3" fmla="*/ 0 h 97"/>
                <a:gd name="T4" fmla="*/ 0 w 31"/>
                <a:gd name="T5" fmla="*/ 0 h 97"/>
                <a:gd name="T6" fmla="*/ 0 w 31"/>
                <a:gd name="T7" fmla="*/ 0 h 97"/>
                <a:gd name="T8" fmla="*/ 0 w 31"/>
                <a:gd name="T9" fmla="*/ 0 h 97"/>
                <a:gd name="T10" fmla="*/ 0 w 31"/>
                <a:gd name="T11" fmla="*/ 0 h 97"/>
                <a:gd name="T12" fmla="*/ 0 w 31"/>
                <a:gd name="T13" fmla="*/ 0 h 97"/>
                <a:gd name="T14" fmla="*/ 0 w 31"/>
                <a:gd name="T15" fmla="*/ 0 h 97"/>
                <a:gd name="T16" fmla="*/ 0 w 31"/>
                <a:gd name="T17" fmla="*/ 0 h 97"/>
                <a:gd name="T18" fmla="*/ 0 w 31"/>
                <a:gd name="T19" fmla="*/ 0 h 97"/>
                <a:gd name="T20" fmla="*/ 0 w 31"/>
                <a:gd name="T21" fmla="*/ 0 h 97"/>
                <a:gd name="T22" fmla="*/ 0 w 31"/>
                <a:gd name="T23" fmla="*/ 0 h 97"/>
                <a:gd name="T24" fmla="*/ 0 w 31"/>
                <a:gd name="T25" fmla="*/ 0 h 97"/>
                <a:gd name="T26" fmla="*/ 0 w 31"/>
                <a:gd name="T27" fmla="*/ 0 h 97"/>
                <a:gd name="T28" fmla="*/ 0 w 31"/>
                <a:gd name="T29" fmla="*/ 0 h 97"/>
                <a:gd name="T30" fmla="*/ 0 w 31"/>
                <a:gd name="T31" fmla="*/ 0 h 97"/>
                <a:gd name="T32" fmla="*/ 0 w 31"/>
                <a:gd name="T33" fmla="*/ 0 h 97"/>
                <a:gd name="T34" fmla="*/ 0 w 31"/>
                <a:gd name="T35" fmla="*/ 0 h 97"/>
                <a:gd name="T36" fmla="*/ 0 w 31"/>
                <a:gd name="T37" fmla="*/ 0 h 97"/>
                <a:gd name="T38" fmla="*/ 0 w 31"/>
                <a:gd name="T39" fmla="*/ 0 h 97"/>
                <a:gd name="T40" fmla="*/ 0 w 31"/>
                <a:gd name="T41" fmla="*/ 0 h 97"/>
                <a:gd name="T42" fmla="*/ 0 w 31"/>
                <a:gd name="T43" fmla="*/ 0 h 97"/>
                <a:gd name="T44" fmla="*/ 0 w 31"/>
                <a:gd name="T45" fmla="*/ 0 h 97"/>
                <a:gd name="T46" fmla="*/ 0 w 31"/>
                <a:gd name="T47" fmla="*/ 0 h 97"/>
                <a:gd name="T48" fmla="*/ 0 w 31"/>
                <a:gd name="T49" fmla="*/ 0 h 97"/>
                <a:gd name="T50" fmla="*/ 0 w 31"/>
                <a:gd name="T51" fmla="*/ 0 h 97"/>
                <a:gd name="T52" fmla="*/ 0 w 31"/>
                <a:gd name="T53" fmla="*/ 0 h 97"/>
                <a:gd name="T54" fmla="*/ 0 w 31"/>
                <a:gd name="T55" fmla="*/ 0 h 97"/>
                <a:gd name="T56" fmla="*/ 0 w 31"/>
                <a:gd name="T57" fmla="*/ 0 h 97"/>
                <a:gd name="T58" fmla="*/ 0 w 31"/>
                <a:gd name="T59" fmla="*/ 0 h 97"/>
                <a:gd name="T60" fmla="*/ 0 w 31"/>
                <a:gd name="T61" fmla="*/ 0 h 97"/>
                <a:gd name="T62" fmla="*/ 0 w 31"/>
                <a:gd name="T63" fmla="*/ 0 h 97"/>
                <a:gd name="T64" fmla="*/ 0 w 31"/>
                <a:gd name="T65" fmla="*/ 0 h 97"/>
                <a:gd name="T66" fmla="*/ 0 w 31"/>
                <a:gd name="T67" fmla="*/ 0 h 97"/>
                <a:gd name="T68" fmla="*/ 0 w 31"/>
                <a:gd name="T69" fmla="*/ 0 h 97"/>
                <a:gd name="T70" fmla="*/ 0 w 31"/>
                <a:gd name="T71" fmla="*/ 0 h 97"/>
                <a:gd name="T72" fmla="*/ 0 w 31"/>
                <a:gd name="T73" fmla="*/ 0 h 97"/>
                <a:gd name="T74" fmla="*/ 0 w 31"/>
                <a:gd name="T75" fmla="*/ 0 h 97"/>
                <a:gd name="T76" fmla="*/ 0 w 31"/>
                <a:gd name="T77" fmla="*/ 0 h 97"/>
                <a:gd name="T78" fmla="*/ 0 w 31"/>
                <a:gd name="T79" fmla="*/ 0 h 97"/>
                <a:gd name="T80" fmla="*/ 0 w 31"/>
                <a:gd name="T81" fmla="*/ 0 h 97"/>
                <a:gd name="T82" fmla="*/ 0 w 31"/>
                <a:gd name="T83" fmla="*/ 0 h 97"/>
                <a:gd name="T84" fmla="*/ 0 w 31"/>
                <a:gd name="T85" fmla="*/ 0 h 97"/>
                <a:gd name="T86" fmla="*/ 0 w 31"/>
                <a:gd name="T87" fmla="*/ 0 h 97"/>
                <a:gd name="T88" fmla="*/ 0 w 31"/>
                <a:gd name="T89" fmla="*/ 0 h 97"/>
                <a:gd name="T90" fmla="*/ 0 w 31"/>
                <a:gd name="T91" fmla="*/ 0 h 97"/>
                <a:gd name="T92" fmla="*/ 0 w 31"/>
                <a:gd name="T93" fmla="*/ 0 h 97"/>
                <a:gd name="T94" fmla="*/ 0 w 31"/>
                <a:gd name="T95" fmla="*/ 0 h 97"/>
                <a:gd name="T96" fmla="*/ 0 w 31"/>
                <a:gd name="T97" fmla="*/ 0 h 97"/>
                <a:gd name="T98" fmla="*/ 0 w 31"/>
                <a:gd name="T99" fmla="*/ 0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 h="97">
                  <a:moveTo>
                    <a:pt x="31" y="3"/>
                  </a:moveTo>
                  <a:lnTo>
                    <a:pt x="31" y="7"/>
                  </a:lnTo>
                  <a:lnTo>
                    <a:pt x="31" y="13"/>
                  </a:lnTo>
                  <a:lnTo>
                    <a:pt x="29" y="19"/>
                  </a:lnTo>
                  <a:lnTo>
                    <a:pt x="29" y="25"/>
                  </a:lnTo>
                  <a:lnTo>
                    <a:pt x="28" y="31"/>
                  </a:lnTo>
                  <a:lnTo>
                    <a:pt x="27" y="39"/>
                  </a:lnTo>
                  <a:lnTo>
                    <a:pt x="26" y="45"/>
                  </a:lnTo>
                  <a:lnTo>
                    <a:pt x="25" y="51"/>
                  </a:lnTo>
                  <a:lnTo>
                    <a:pt x="22" y="57"/>
                  </a:lnTo>
                  <a:lnTo>
                    <a:pt x="20" y="63"/>
                  </a:lnTo>
                  <a:lnTo>
                    <a:pt x="17" y="69"/>
                  </a:lnTo>
                  <a:lnTo>
                    <a:pt x="16" y="75"/>
                  </a:lnTo>
                  <a:lnTo>
                    <a:pt x="13" y="79"/>
                  </a:lnTo>
                  <a:lnTo>
                    <a:pt x="10" y="85"/>
                  </a:lnTo>
                  <a:lnTo>
                    <a:pt x="7" y="90"/>
                  </a:lnTo>
                  <a:lnTo>
                    <a:pt x="4" y="95"/>
                  </a:lnTo>
                  <a:lnTo>
                    <a:pt x="3" y="97"/>
                  </a:lnTo>
                  <a:lnTo>
                    <a:pt x="1" y="97"/>
                  </a:lnTo>
                  <a:lnTo>
                    <a:pt x="0" y="96"/>
                  </a:lnTo>
                  <a:lnTo>
                    <a:pt x="1" y="94"/>
                  </a:lnTo>
                  <a:lnTo>
                    <a:pt x="2" y="91"/>
                  </a:lnTo>
                  <a:lnTo>
                    <a:pt x="3" y="88"/>
                  </a:lnTo>
                  <a:lnTo>
                    <a:pt x="3" y="84"/>
                  </a:lnTo>
                  <a:lnTo>
                    <a:pt x="6" y="82"/>
                  </a:lnTo>
                  <a:lnTo>
                    <a:pt x="7" y="78"/>
                  </a:lnTo>
                  <a:lnTo>
                    <a:pt x="8" y="76"/>
                  </a:lnTo>
                  <a:lnTo>
                    <a:pt x="9" y="72"/>
                  </a:lnTo>
                  <a:lnTo>
                    <a:pt x="10" y="70"/>
                  </a:lnTo>
                  <a:lnTo>
                    <a:pt x="12" y="66"/>
                  </a:lnTo>
                  <a:lnTo>
                    <a:pt x="13" y="64"/>
                  </a:lnTo>
                  <a:lnTo>
                    <a:pt x="14" y="60"/>
                  </a:lnTo>
                  <a:lnTo>
                    <a:pt x="15" y="57"/>
                  </a:lnTo>
                  <a:lnTo>
                    <a:pt x="16" y="53"/>
                  </a:lnTo>
                  <a:lnTo>
                    <a:pt x="17" y="51"/>
                  </a:lnTo>
                  <a:lnTo>
                    <a:pt x="19" y="46"/>
                  </a:lnTo>
                  <a:lnTo>
                    <a:pt x="20" y="42"/>
                  </a:lnTo>
                  <a:lnTo>
                    <a:pt x="20" y="37"/>
                  </a:lnTo>
                  <a:lnTo>
                    <a:pt x="21" y="33"/>
                  </a:lnTo>
                  <a:lnTo>
                    <a:pt x="22" y="28"/>
                  </a:lnTo>
                  <a:lnTo>
                    <a:pt x="22" y="23"/>
                  </a:lnTo>
                  <a:lnTo>
                    <a:pt x="23" y="18"/>
                  </a:lnTo>
                  <a:lnTo>
                    <a:pt x="23" y="12"/>
                  </a:lnTo>
                  <a:lnTo>
                    <a:pt x="23" y="7"/>
                  </a:lnTo>
                  <a:lnTo>
                    <a:pt x="26" y="4"/>
                  </a:lnTo>
                  <a:lnTo>
                    <a:pt x="27" y="1"/>
                  </a:lnTo>
                  <a:lnTo>
                    <a:pt x="28" y="0"/>
                  </a:lnTo>
                  <a:lnTo>
                    <a:pt x="29" y="0"/>
                  </a:lnTo>
                  <a:lnTo>
                    <a:pt x="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63" name="Freeform 1572"/>
            <p:cNvSpPr>
              <a:spLocks/>
            </p:cNvSpPr>
            <p:nvPr/>
          </p:nvSpPr>
          <p:spPr bwMode="auto">
            <a:xfrm>
              <a:off x="3642" y="2086"/>
              <a:ext cx="2" cy="10"/>
            </a:xfrm>
            <a:custGeom>
              <a:avLst/>
              <a:gdLst>
                <a:gd name="T0" fmla="*/ 0 w 7"/>
                <a:gd name="T1" fmla="*/ 0 h 39"/>
                <a:gd name="T2" fmla="*/ 0 w 7"/>
                <a:gd name="T3" fmla="*/ 0 h 39"/>
                <a:gd name="T4" fmla="*/ 0 w 7"/>
                <a:gd name="T5" fmla="*/ 0 h 39"/>
                <a:gd name="T6" fmla="*/ 0 w 7"/>
                <a:gd name="T7" fmla="*/ 0 h 39"/>
                <a:gd name="T8" fmla="*/ 0 w 7"/>
                <a:gd name="T9" fmla="*/ 0 h 39"/>
                <a:gd name="T10" fmla="*/ 0 w 7"/>
                <a:gd name="T11" fmla="*/ 0 h 39"/>
                <a:gd name="T12" fmla="*/ 0 w 7"/>
                <a:gd name="T13" fmla="*/ 0 h 39"/>
                <a:gd name="T14" fmla="*/ 0 w 7"/>
                <a:gd name="T15" fmla="*/ 0 h 39"/>
                <a:gd name="T16" fmla="*/ 0 w 7"/>
                <a:gd name="T17" fmla="*/ 0 h 39"/>
                <a:gd name="T18" fmla="*/ 0 w 7"/>
                <a:gd name="T19" fmla="*/ 0 h 39"/>
                <a:gd name="T20" fmla="*/ 0 w 7"/>
                <a:gd name="T21" fmla="*/ 0 h 39"/>
                <a:gd name="T22" fmla="*/ 0 w 7"/>
                <a:gd name="T23" fmla="*/ 0 h 39"/>
                <a:gd name="T24" fmla="*/ 0 w 7"/>
                <a:gd name="T25" fmla="*/ 0 h 39"/>
                <a:gd name="T26" fmla="*/ 0 w 7"/>
                <a:gd name="T27" fmla="*/ 0 h 39"/>
                <a:gd name="T28" fmla="*/ 0 w 7"/>
                <a:gd name="T29" fmla="*/ 0 h 39"/>
                <a:gd name="T30" fmla="*/ 0 w 7"/>
                <a:gd name="T31" fmla="*/ 0 h 39"/>
                <a:gd name="T32" fmla="*/ 0 w 7"/>
                <a:gd name="T33" fmla="*/ 0 h 39"/>
                <a:gd name="T34" fmla="*/ 0 w 7"/>
                <a:gd name="T35" fmla="*/ 0 h 39"/>
                <a:gd name="T36" fmla="*/ 0 w 7"/>
                <a:gd name="T37" fmla="*/ 0 h 39"/>
                <a:gd name="T38" fmla="*/ 0 w 7"/>
                <a:gd name="T39" fmla="*/ 0 h 39"/>
                <a:gd name="T40" fmla="*/ 0 w 7"/>
                <a:gd name="T41" fmla="*/ 0 h 39"/>
                <a:gd name="T42" fmla="*/ 0 w 7"/>
                <a:gd name="T43" fmla="*/ 0 h 39"/>
                <a:gd name="T44" fmla="*/ 0 w 7"/>
                <a:gd name="T45" fmla="*/ 0 h 39"/>
                <a:gd name="T46" fmla="*/ 0 w 7"/>
                <a:gd name="T47" fmla="*/ 0 h 39"/>
                <a:gd name="T48" fmla="*/ 0 w 7"/>
                <a:gd name="T49" fmla="*/ 0 h 39"/>
                <a:gd name="T50" fmla="*/ 0 w 7"/>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39">
                  <a:moveTo>
                    <a:pt x="1" y="2"/>
                  </a:moveTo>
                  <a:lnTo>
                    <a:pt x="1" y="0"/>
                  </a:lnTo>
                  <a:lnTo>
                    <a:pt x="4" y="0"/>
                  </a:lnTo>
                  <a:lnTo>
                    <a:pt x="5" y="1"/>
                  </a:lnTo>
                  <a:lnTo>
                    <a:pt x="7" y="3"/>
                  </a:lnTo>
                  <a:lnTo>
                    <a:pt x="7" y="7"/>
                  </a:lnTo>
                  <a:lnTo>
                    <a:pt x="7" y="11"/>
                  </a:lnTo>
                  <a:lnTo>
                    <a:pt x="7" y="15"/>
                  </a:lnTo>
                  <a:lnTo>
                    <a:pt x="7" y="21"/>
                  </a:lnTo>
                  <a:lnTo>
                    <a:pt x="7" y="26"/>
                  </a:lnTo>
                  <a:lnTo>
                    <a:pt x="6" y="31"/>
                  </a:lnTo>
                  <a:lnTo>
                    <a:pt x="6" y="35"/>
                  </a:lnTo>
                  <a:lnTo>
                    <a:pt x="6" y="37"/>
                  </a:lnTo>
                  <a:lnTo>
                    <a:pt x="4" y="39"/>
                  </a:lnTo>
                  <a:lnTo>
                    <a:pt x="1" y="39"/>
                  </a:lnTo>
                  <a:lnTo>
                    <a:pt x="0" y="37"/>
                  </a:lnTo>
                  <a:lnTo>
                    <a:pt x="0" y="36"/>
                  </a:lnTo>
                  <a:lnTo>
                    <a:pt x="0" y="30"/>
                  </a:lnTo>
                  <a:lnTo>
                    <a:pt x="0" y="26"/>
                  </a:lnTo>
                  <a:lnTo>
                    <a:pt x="0" y="21"/>
                  </a:lnTo>
                  <a:lnTo>
                    <a:pt x="1" y="19"/>
                  </a:lnTo>
                  <a:lnTo>
                    <a:pt x="1" y="15"/>
                  </a:lnTo>
                  <a:lnTo>
                    <a:pt x="1" y="11"/>
                  </a:lnTo>
                  <a:lnTo>
                    <a:pt x="1" y="7"/>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64" name="Freeform 1573"/>
            <p:cNvSpPr>
              <a:spLocks/>
            </p:cNvSpPr>
            <p:nvPr/>
          </p:nvSpPr>
          <p:spPr bwMode="auto">
            <a:xfrm>
              <a:off x="3750" y="2089"/>
              <a:ext cx="40" cy="41"/>
            </a:xfrm>
            <a:custGeom>
              <a:avLst/>
              <a:gdLst>
                <a:gd name="T0" fmla="*/ 0 w 162"/>
                <a:gd name="T1" fmla="*/ 0 h 164"/>
                <a:gd name="T2" fmla="*/ 0 w 162"/>
                <a:gd name="T3" fmla="*/ 0 h 164"/>
                <a:gd name="T4" fmla="*/ 0 w 162"/>
                <a:gd name="T5" fmla="*/ 0 h 164"/>
                <a:gd name="T6" fmla="*/ 0 w 162"/>
                <a:gd name="T7" fmla="*/ 0 h 164"/>
                <a:gd name="T8" fmla="*/ 0 w 162"/>
                <a:gd name="T9" fmla="*/ 0 h 164"/>
                <a:gd name="T10" fmla="*/ 0 w 162"/>
                <a:gd name="T11" fmla="*/ 0 h 164"/>
                <a:gd name="T12" fmla="*/ 0 w 162"/>
                <a:gd name="T13" fmla="*/ 0 h 164"/>
                <a:gd name="T14" fmla="*/ 0 w 162"/>
                <a:gd name="T15" fmla="*/ 0 h 164"/>
                <a:gd name="T16" fmla="*/ 0 w 162"/>
                <a:gd name="T17" fmla="*/ 0 h 164"/>
                <a:gd name="T18" fmla="*/ 0 w 162"/>
                <a:gd name="T19" fmla="*/ 0 h 164"/>
                <a:gd name="T20" fmla="*/ 0 w 162"/>
                <a:gd name="T21" fmla="*/ 0 h 164"/>
                <a:gd name="T22" fmla="*/ 0 w 162"/>
                <a:gd name="T23" fmla="*/ 0 h 164"/>
                <a:gd name="T24" fmla="*/ 0 w 162"/>
                <a:gd name="T25" fmla="*/ 0 h 164"/>
                <a:gd name="T26" fmla="*/ 0 w 162"/>
                <a:gd name="T27" fmla="*/ 0 h 164"/>
                <a:gd name="T28" fmla="*/ 0 w 162"/>
                <a:gd name="T29" fmla="*/ 0 h 164"/>
                <a:gd name="T30" fmla="*/ 0 w 162"/>
                <a:gd name="T31" fmla="*/ 0 h 164"/>
                <a:gd name="T32" fmla="*/ 0 w 162"/>
                <a:gd name="T33" fmla="*/ 0 h 164"/>
                <a:gd name="T34" fmla="*/ 0 w 162"/>
                <a:gd name="T35" fmla="*/ 0 h 164"/>
                <a:gd name="T36" fmla="*/ 0 w 162"/>
                <a:gd name="T37" fmla="*/ 0 h 164"/>
                <a:gd name="T38" fmla="*/ 0 w 162"/>
                <a:gd name="T39" fmla="*/ 0 h 164"/>
                <a:gd name="T40" fmla="*/ 0 w 162"/>
                <a:gd name="T41" fmla="*/ 0 h 164"/>
                <a:gd name="T42" fmla="*/ 0 w 162"/>
                <a:gd name="T43" fmla="*/ 0 h 164"/>
                <a:gd name="T44" fmla="*/ 0 w 162"/>
                <a:gd name="T45" fmla="*/ 0 h 164"/>
                <a:gd name="T46" fmla="*/ 0 w 162"/>
                <a:gd name="T47" fmla="*/ 0 h 164"/>
                <a:gd name="T48" fmla="*/ 0 w 162"/>
                <a:gd name="T49" fmla="*/ 0 h 164"/>
                <a:gd name="T50" fmla="*/ 0 w 162"/>
                <a:gd name="T51" fmla="*/ 0 h 164"/>
                <a:gd name="T52" fmla="*/ 0 w 162"/>
                <a:gd name="T53" fmla="*/ 0 h 164"/>
                <a:gd name="T54" fmla="*/ 0 w 162"/>
                <a:gd name="T55" fmla="*/ 0 h 164"/>
                <a:gd name="T56" fmla="*/ 0 w 162"/>
                <a:gd name="T57" fmla="*/ 0 h 164"/>
                <a:gd name="T58" fmla="*/ 0 w 162"/>
                <a:gd name="T59" fmla="*/ 0 h 164"/>
                <a:gd name="T60" fmla="*/ 0 w 162"/>
                <a:gd name="T61" fmla="*/ 0 h 164"/>
                <a:gd name="T62" fmla="*/ 0 w 162"/>
                <a:gd name="T63" fmla="*/ 0 h 164"/>
                <a:gd name="T64" fmla="*/ 0 w 162"/>
                <a:gd name="T65" fmla="*/ 0 h 164"/>
                <a:gd name="T66" fmla="*/ 0 w 162"/>
                <a:gd name="T67" fmla="*/ 0 h 164"/>
                <a:gd name="T68" fmla="*/ 0 w 162"/>
                <a:gd name="T69" fmla="*/ 0 h 164"/>
                <a:gd name="T70" fmla="*/ 0 w 162"/>
                <a:gd name="T71" fmla="*/ 0 h 164"/>
                <a:gd name="T72" fmla="*/ 0 w 162"/>
                <a:gd name="T73" fmla="*/ 0 h 164"/>
                <a:gd name="T74" fmla="*/ 0 w 162"/>
                <a:gd name="T75" fmla="*/ 0 h 164"/>
                <a:gd name="T76" fmla="*/ 0 w 162"/>
                <a:gd name="T77" fmla="*/ 0 h 164"/>
                <a:gd name="T78" fmla="*/ 0 w 162"/>
                <a:gd name="T79" fmla="*/ 0 h 164"/>
                <a:gd name="T80" fmla="*/ 0 w 162"/>
                <a:gd name="T81" fmla="*/ 0 h 164"/>
                <a:gd name="T82" fmla="*/ 0 w 162"/>
                <a:gd name="T83" fmla="*/ 0 h 164"/>
                <a:gd name="T84" fmla="*/ 0 w 162"/>
                <a:gd name="T85" fmla="*/ 0 h 164"/>
                <a:gd name="T86" fmla="*/ 0 w 162"/>
                <a:gd name="T87" fmla="*/ 0 h 164"/>
                <a:gd name="T88" fmla="*/ 0 w 162"/>
                <a:gd name="T89" fmla="*/ 0 h 164"/>
                <a:gd name="T90" fmla="*/ 0 w 162"/>
                <a:gd name="T91" fmla="*/ 0 h 164"/>
                <a:gd name="T92" fmla="*/ 0 w 162"/>
                <a:gd name="T93" fmla="*/ 0 h 164"/>
                <a:gd name="T94" fmla="*/ 0 w 162"/>
                <a:gd name="T95" fmla="*/ 0 h 164"/>
                <a:gd name="T96" fmla="*/ 0 w 162"/>
                <a:gd name="T97" fmla="*/ 0 h 164"/>
                <a:gd name="T98" fmla="*/ 0 w 162"/>
                <a:gd name="T99" fmla="*/ 0 h 164"/>
                <a:gd name="T100" fmla="*/ 0 w 162"/>
                <a:gd name="T101" fmla="*/ 0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164">
                  <a:moveTo>
                    <a:pt x="162" y="87"/>
                  </a:moveTo>
                  <a:lnTo>
                    <a:pt x="162" y="93"/>
                  </a:lnTo>
                  <a:lnTo>
                    <a:pt x="162" y="99"/>
                  </a:lnTo>
                  <a:lnTo>
                    <a:pt x="161" y="105"/>
                  </a:lnTo>
                  <a:lnTo>
                    <a:pt x="160" y="112"/>
                  </a:lnTo>
                  <a:lnTo>
                    <a:pt x="158" y="118"/>
                  </a:lnTo>
                  <a:lnTo>
                    <a:pt x="155" y="126"/>
                  </a:lnTo>
                  <a:lnTo>
                    <a:pt x="152" y="132"/>
                  </a:lnTo>
                  <a:lnTo>
                    <a:pt x="149" y="138"/>
                  </a:lnTo>
                  <a:lnTo>
                    <a:pt x="144" y="142"/>
                  </a:lnTo>
                  <a:lnTo>
                    <a:pt x="140" y="147"/>
                  </a:lnTo>
                  <a:lnTo>
                    <a:pt x="135" y="152"/>
                  </a:lnTo>
                  <a:lnTo>
                    <a:pt x="129" y="155"/>
                  </a:lnTo>
                  <a:lnTo>
                    <a:pt x="123" y="158"/>
                  </a:lnTo>
                  <a:lnTo>
                    <a:pt x="117" y="160"/>
                  </a:lnTo>
                  <a:lnTo>
                    <a:pt x="110" y="161"/>
                  </a:lnTo>
                  <a:lnTo>
                    <a:pt x="104" y="163"/>
                  </a:lnTo>
                  <a:lnTo>
                    <a:pt x="93" y="164"/>
                  </a:lnTo>
                  <a:lnTo>
                    <a:pt x="83" y="164"/>
                  </a:lnTo>
                  <a:lnTo>
                    <a:pt x="73" y="163"/>
                  </a:lnTo>
                  <a:lnTo>
                    <a:pt x="63" y="160"/>
                  </a:lnTo>
                  <a:lnTo>
                    <a:pt x="53" y="158"/>
                  </a:lnTo>
                  <a:lnTo>
                    <a:pt x="45" y="153"/>
                  </a:lnTo>
                  <a:lnTo>
                    <a:pt x="37" y="148"/>
                  </a:lnTo>
                  <a:lnTo>
                    <a:pt x="30" y="144"/>
                  </a:lnTo>
                  <a:lnTo>
                    <a:pt x="21" y="136"/>
                  </a:lnTo>
                  <a:lnTo>
                    <a:pt x="15" y="128"/>
                  </a:lnTo>
                  <a:lnTo>
                    <a:pt x="9" y="120"/>
                  </a:lnTo>
                  <a:lnTo>
                    <a:pt x="6" y="111"/>
                  </a:lnTo>
                  <a:lnTo>
                    <a:pt x="2" y="100"/>
                  </a:lnTo>
                  <a:lnTo>
                    <a:pt x="0" y="91"/>
                  </a:lnTo>
                  <a:lnTo>
                    <a:pt x="0" y="80"/>
                  </a:lnTo>
                  <a:lnTo>
                    <a:pt x="1" y="69"/>
                  </a:lnTo>
                  <a:lnTo>
                    <a:pt x="1" y="67"/>
                  </a:lnTo>
                  <a:lnTo>
                    <a:pt x="1" y="63"/>
                  </a:lnTo>
                  <a:lnTo>
                    <a:pt x="1" y="57"/>
                  </a:lnTo>
                  <a:lnTo>
                    <a:pt x="2" y="51"/>
                  </a:lnTo>
                  <a:lnTo>
                    <a:pt x="3" y="45"/>
                  </a:lnTo>
                  <a:lnTo>
                    <a:pt x="7" y="39"/>
                  </a:lnTo>
                  <a:lnTo>
                    <a:pt x="9" y="35"/>
                  </a:lnTo>
                  <a:lnTo>
                    <a:pt x="13" y="29"/>
                  </a:lnTo>
                  <a:lnTo>
                    <a:pt x="16" y="24"/>
                  </a:lnTo>
                  <a:lnTo>
                    <a:pt x="21" y="19"/>
                  </a:lnTo>
                  <a:lnTo>
                    <a:pt x="25" y="14"/>
                  </a:lnTo>
                  <a:lnTo>
                    <a:pt x="30" y="12"/>
                  </a:lnTo>
                  <a:lnTo>
                    <a:pt x="36" y="8"/>
                  </a:lnTo>
                  <a:lnTo>
                    <a:pt x="40" y="5"/>
                  </a:lnTo>
                  <a:lnTo>
                    <a:pt x="45" y="2"/>
                  </a:lnTo>
                  <a:lnTo>
                    <a:pt x="51" y="1"/>
                  </a:lnTo>
                  <a:lnTo>
                    <a:pt x="57" y="0"/>
                  </a:lnTo>
                  <a:lnTo>
                    <a:pt x="64" y="0"/>
                  </a:lnTo>
                  <a:lnTo>
                    <a:pt x="69" y="0"/>
                  </a:lnTo>
                  <a:lnTo>
                    <a:pt x="74" y="0"/>
                  </a:lnTo>
                  <a:lnTo>
                    <a:pt x="80" y="0"/>
                  </a:lnTo>
                  <a:lnTo>
                    <a:pt x="85" y="1"/>
                  </a:lnTo>
                  <a:lnTo>
                    <a:pt x="89" y="1"/>
                  </a:lnTo>
                  <a:lnTo>
                    <a:pt x="95" y="3"/>
                  </a:lnTo>
                  <a:lnTo>
                    <a:pt x="100" y="5"/>
                  </a:lnTo>
                  <a:lnTo>
                    <a:pt x="105" y="7"/>
                  </a:lnTo>
                  <a:lnTo>
                    <a:pt x="110" y="8"/>
                  </a:lnTo>
                  <a:lnTo>
                    <a:pt x="114" y="11"/>
                  </a:lnTo>
                  <a:lnTo>
                    <a:pt x="119" y="14"/>
                  </a:lnTo>
                  <a:lnTo>
                    <a:pt x="123" y="18"/>
                  </a:lnTo>
                  <a:lnTo>
                    <a:pt x="126" y="20"/>
                  </a:lnTo>
                  <a:lnTo>
                    <a:pt x="130" y="25"/>
                  </a:lnTo>
                  <a:lnTo>
                    <a:pt x="134" y="30"/>
                  </a:lnTo>
                  <a:lnTo>
                    <a:pt x="136" y="36"/>
                  </a:lnTo>
                  <a:lnTo>
                    <a:pt x="134" y="35"/>
                  </a:lnTo>
                  <a:lnTo>
                    <a:pt x="130" y="33"/>
                  </a:lnTo>
                  <a:lnTo>
                    <a:pt x="124" y="26"/>
                  </a:lnTo>
                  <a:lnTo>
                    <a:pt x="118" y="21"/>
                  </a:lnTo>
                  <a:lnTo>
                    <a:pt x="112" y="17"/>
                  </a:lnTo>
                  <a:lnTo>
                    <a:pt x="105" y="14"/>
                  </a:lnTo>
                  <a:lnTo>
                    <a:pt x="98" y="9"/>
                  </a:lnTo>
                  <a:lnTo>
                    <a:pt x="91" y="8"/>
                  </a:lnTo>
                  <a:lnTo>
                    <a:pt x="83" y="6"/>
                  </a:lnTo>
                  <a:lnTo>
                    <a:pt x="77" y="6"/>
                  </a:lnTo>
                  <a:lnTo>
                    <a:pt x="69" y="5"/>
                  </a:lnTo>
                  <a:lnTo>
                    <a:pt x="62" y="6"/>
                  </a:lnTo>
                  <a:lnTo>
                    <a:pt x="55" y="7"/>
                  </a:lnTo>
                  <a:lnTo>
                    <a:pt x="47" y="9"/>
                  </a:lnTo>
                  <a:lnTo>
                    <a:pt x="40" y="12"/>
                  </a:lnTo>
                  <a:lnTo>
                    <a:pt x="34" y="15"/>
                  </a:lnTo>
                  <a:lnTo>
                    <a:pt x="27" y="20"/>
                  </a:lnTo>
                  <a:lnTo>
                    <a:pt x="22" y="26"/>
                  </a:lnTo>
                  <a:lnTo>
                    <a:pt x="18" y="33"/>
                  </a:lnTo>
                  <a:lnTo>
                    <a:pt x="14" y="40"/>
                  </a:lnTo>
                  <a:lnTo>
                    <a:pt x="10" y="46"/>
                  </a:lnTo>
                  <a:lnTo>
                    <a:pt x="9" y="55"/>
                  </a:lnTo>
                  <a:lnTo>
                    <a:pt x="7" y="63"/>
                  </a:lnTo>
                  <a:lnTo>
                    <a:pt x="6" y="72"/>
                  </a:lnTo>
                  <a:lnTo>
                    <a:pt x="6" y="79"/>
                  </a:lnTo>
                  <a:lnTo>
                    <a:pt x="7" y="87"/>
                  </a:lnTo>
                  <a:lnTo>
                    <a:pt x="7" y="94"/>
                  </a:lnTo>
                  <a:lnTo>
                    <a:pt x="9" y="103"/>
                  </a:lnTo>
                  <a:lnTo>
                    <a:pt x="12" y="110"/>
                  </a:lnTo>
                  <a:lnTo>
                    <a:pt x="15" y="117"/>
                  </a:lnTo>
                  <a:lnTo>
                    <a:pt x="20" y="124"/>
                  </a:lnTo>
                  <a:lnTo>
                    <a:pt x="25" y="130"/>
                  </a:lnTo>
                  <a:lnTo>
                    <a:pt x="32" y="136"/>
                  </a:lnTo>
                  <a:lnTo>
                    <a:pt x="39" y="142"/>
                  </a:lnTo>
                  <a:lnTo>
                    <a:pt x="45" y="145"/>
                  </a:lnTo>
                  <a:lnTo>
                    <a:pt x="52" y="148"/>
                  </a:lnTo>
                  <a:lnTo>
                    <a:pt x="58" y="152"/>
                  </a:lnTo>
                  <a:lnTo>
                    <a:pt x="67" y="154"/>
                  </a:lnTo>
                  <a:lnTo>
                    <a:pt x="74" y="155"/>
                  </a:lnTo>
                  <a:lnTo>
                    <a:pt x="82" y="157"/>
                  </a:lnTo>
                  <a:lnTo>
                    <a:pt x="89" y="158"/>
                  </a:lnTo>
                  <a:lnTo>
                    <a:pt x="98" y="158"/>
                  </a:lnTo>
                  <a:lnTo>
                    <a:pt x="105" y="157"/>
                  </a:lnTo>
                  <a:lnTo>
                    <a:pt x="112" y="154"/>
                  </a:lnTo>
                  <a:lnTo>
                    <a:pt x="119" y="152"/>
                  </a:lnTo>
                  <a:lnTo>
                    <a:pt x="126" y="150"/>
                  </a:lnTo>
                  <a:lnTo>
                    <a:pt x="132" y="145"/>
                  </a:lnTo>
                  <a:lnTo>
                    <a:pt x="138" y="140"/>
                  </a:lnTo>
                  <a:lnTo>
                    <a:pt x="142" y="133"/>
                  </a:lnTo>
                  <a:lnTo>
                    <a:pt x="147" y="127"/>
                  </a:lnTo>
                  <a:lnTo>
                    <a:pt x="149" y="122"/>
                  </a:lnTo>
                  <a:lnTo>
                    <a:pt x="152" y="116"/>
                  </a:lnTo>
                  <a:lnTo>
                    <a:pt x="153" y="111"/>
                  </a:lnTo>
                  <a:lnTo>
                    <a:pt x="154" y="106"/>
                  </a:lnTo>
                  <a:lnTo>
                    <a:pt x="155" y="100"/>
                  </a:lnTo>
                  <a:lnTo>
                    <a:pt x="155" y="96"/>
                  </a:lnTo>
                  <a:lnTo>
                    <a:pt x="155" y="90"/>
                  </a:lnTo>
                  <a:lnTo>
                    <a:pt x="155" y="85"/>
                  </a:lnTo>
                  <a:lnTo>
                    <a:pt x="154" y="79"/>
                  </a:lnTo>
                  <a:lnTo>
                    <a:pt x="153" y="74"/>
                  </a:lnTo>
                  <a:lnTo>
                    <a:pt x="152" y="68"/>
                  </a:lnTo>
                  <a:lnTo>
                    <a:pt x="150" y="63"/>
                  </a:lnTo>
                  <a:lnTo>
                    <a:pt x="147" y="58"/>
                  </a:lnTo>
                  <a:lnTo>
                    <a:pt x="146" y="54"/>
                  </a:lnTo>
                  <a:lnTo>
                    <a:pt x="142" y="49"/>
                  </a:lnTo>
                  <a:lnTo>
                    <a:pt x="140" y="44"/>
                  </a:lnTo>
                  <a:lnTo>
                    <a:pt x="140" y="42"/>
                  </a:lnTo>
                  <a:lnTo>
                    <a:pt x="138" y="39"/>
                  </a:lnTo>
                  <a:lnTo>
                    <a:pt x="138" y="37"/>
                  </a:lnTo>
                  <a:lnTo>
                    <a:pt x="138" y="36"/>
                  </a:lnTo>
                  <a:lnTo>
                    <a:pt x="142" y="38"/>
                  </a:lnTo>
                  <a:lnTo>
                    <a:pt x="146" y="42"/>
                  </a:lnTo>
                  <a:lnTo>
                    <a:pt x="147" y="45"/>
                  </a:lnTo>
                  <a:lnTo>
                    <a:pt x="150" y="49"/>
                  </a:lnTo>
                  <a:lnTo>
                    <a:pt x="152" y="51"/>
                  </a:lnTo>
                  <a:lnTo>
                    <a:pt x="154" y="55"/>
                  </a:lnTo>
                  <a:lnTo>
                    <a:pt x="155" y="57"/>
                  </a:lnTo>
                  <a:lnTo>
                    <a:pt x="156" y="61"/>
                  </a:lnTo>
                  <a:lnTo>
                    <a:pt x="158" y="63"/>
                  </a:lnTo>
                  <a:lnTo>
                    <a:pt x="159" y="67"/>
                  </a:lnTo>
                  <a:lnTo>
                    <a:pt x="159" y="70"/>
                  </a:lnTo>
                  <a:lnTo>
                    <a:pt x="160" y="73"/>
                  </a:lnTo>
                  <a:lnTo>
                    <a:pt x="161" y="76"/>
                  </a:lnTo>
                  <a:lnTo>
                    <a:pt x="161" y="80"/>
                  </a:lnTo>
                  <a:lnTo>
                    <a:pt x="161" y="84"/>
                  </a:lnTo>
                  <a:lnTo>
                    <a:pt x="16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65" name="Freeform 1574"/>
            <p:cNvSpPr>
              <a:spLocks/>
            </p:cNvSpPr>
            <p:nvPr/>
          </p:nvSpPr>
          <p:spPr bwMode="auto">
            <a:xfrm>
              <a:off x="3761" y="2102"/>
              <a:ext cx="16" cy="15"/>
            </a:xfrm>
            <a:custGeom>
              <a:avLst/>
              <a:gdLst>
                <a:gd name="T0" fmla="*/ 0 w 64"/>
                <a:gd name="T1" fmla="*/ 0 h 62"/>
                <a:gd name="T2" fmla="*/ 0 w 64"/>
                <a:gd name="T3" fmla="*/ 0 h 62"/>
                <a:gd name="T4" fmla="*/ 0 w 64"/>
                <a:gd name="T5" fmla="*/ 0 h 62"/>
                <a:gd name="T6" fmla="*/ 0 w 64"/>
                <a:gd name="T7" fmla="*/ 0 h 62"/>
                <a:gd name="T8" fmla="*/ 0 w 64"/>
                <a:gd name="T9" fmla="*/ 0 h 62"/>
                <a:gd name="T10" fmla="*/ 0 w 64"/>
                <a:gd name="T11" fmla="*/ 0 h 62"/>
                <a:gd name="T12" fmla="*/ 0 w 64"/>
                <a:gd name="T13" fmla="*/ 0 h 62"/>
                <a:gd name="T14" fmla="*/ 0 w 64"/>
                <a:gd name="T15" fmla="*/ 0 h 62"/>
                <a:gd name="T16" fmla="*/ 0 w 64"/>
                <a:gd name="T17" fmla="*/ 0 h 62"/>
                <a:gd name="T18" fmla="*/ 0 w 64"/>
                <a:gd name="T19" fmla="*/ 0 h 62"/>
                <a:gd name="T20" fmla="*/ 0 w 64"/>
                <a:gd name="T21" fmla="*/ 0 h 62"/>
                <a:gd name="T22" fmla="*/ 0 w 64"/>
                <a:gd name="T23" fmla="*/ 0 h 62"/>
                <a:gd name="T24" fmla="*/ 0 w 64"/>
                <a:gd name="T25" fmla="*/ 0 h 62"/>
                <a:gd name="T26" fmla="*/ 0 w 64"/>
                <a:gd name="T27" fmla="*/ 0 h 62"/>
                <a:gd name="T28" fmla="*/ 0 w 64"/>
                <a:gd name="T29" fmla="*/ 0 h 62"/>
                <a:gd name="T30" fmla="*/ 0 w 64"/>
                <a:gd name="T31" fmla="*/ 0 h 62"/>
                <a:gd name="T32" fmla="*/ 0 w 64"/>
                <a:gd name="T33" fmla="*/ 0 h 62"/>
                <a:gd name="T34" fmla="*/ 0 w 64"/>
                <a:gd name="T35" fmla="*/ 0 h 62"/>
                <a:gd name="T36" fmla="*/ 0 w 64"/>
                <a:gd name="T37" fmla="*/ 0 h 62"/>
                <a:gd name="T38" fmla="*/ 0 w 64"/>
                <a:gd name="T39" fmla="*/ 0 h 62"/>
                <a:gd name="T40" fmla="*/ 0 w 64"/>
                <a:gd name="T41" fmla="*/ 0 h 62"/>
                <a:gd name="T42" fmla="*/ 0 w 64"/>
                <a:gd name="T43" fmla="*/ 0 h 62"/>
                <a:gd name="T44" fmla="*/ 0 w 64"/>
                <a:gd name="T45" fmla="*/ 0 h 62"/>
                <a:gd name="T46" fmla="*/ 0 w 64"/>
                <a:gd name="T47" fmla="*/ 0 h 62"/>
                <a:gd name="T48" fmla="*/ 0 w 64"/>
                <a:gd name="T49" fmla="*/ 0 h 62"/>
                <a:gd name="T50" fmla="*/ 0 w 64"/>
                <a:gd name="T51" fmla="*/ 0 h 62"/>
                <a:gd name="T52" fmla="*/ 0 w 64"/>
                <a:gd name="T53" fmla="*/ 0 h 62"/>
                <a:gd name="T54" fmla="*/ 0 w 64"/>
                <a:gd name="T55" fmla="*/ 0 h 62"/>
                <a:gd name="T56" fmla="*/ 0 w 64"/>
                <a:gd name="T57" fmla="*/ 0 h 62"/>
                <a:gd name="T58" fmla="*/ 0 w 64"/>
                <a:gd name="T59" fmla="*/ 0 h 62"/>
                <a:gd name="T60" fmla="*/ 0 w 64"/>
                <a:gd name="T61" fmla="*/ 0 h 62"/>
                <a:gd name="T62" fmla="*/ 0 w 64"/>
                <a:gd name="T63" fmla="*/ 0 h 62"/>
                <a:gd name="T64" fmla="*/ 0 w 64"/>
                <a:gd name="T65" fmla="*/ 0 h 62"/>
                <a:gd name="T66" fmla="*/ 0 w 64"/>
                <a:gd name="T67" fmla="*/ 0 h 62"/>
                <a:gd name="T68" fmla="*/ 0 w 64"/>
                <a:gd name="T69" fmla="*/ 0 h 62"/>
                <a:gd name="T70" fmla="*/ 0 w 64"/>
                <a:gd name="T71" fmla="*/ 0 h 62"/>
                <a:gd name="T72" fmla="*/ 0 w 64"/>
                <a:gd name="T73" fmla="*/ 0 h 62"/>
                <a:gd name="T74" fmla="*/ 0 w 64"/>
                <a:gd name="T75" fmla="*/ 0 h 62"/>
                <a:gd name="T76" fmla="*/ 0 w 64"/>
                <a:gd name="T77" fmla="*/ 0 h 62"/>
                <a:gd name="T78" fmla="*/ 0 w 64"/>
                <a:gd name="T79" fmla="*/ 0 h 62"/>
                <a:gd name="T80" fmla="*/ 0 w 64"/>
                <a:gd name="T81" fmla="*/ 0 h 62"/>
                <a:gd name="T82" fmla="*/ 0 w 64"/>
                <a:gd name="T83" fmla="*/ 0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62">
                  <a:moveTo>
                    <a:pt x="64" y="27"/>
                  </a:moveTo>
                  <a:lnTo>
                    <a:pt x="64" y="30"/>
                  </a:lnTo>
                  <a:lnTo>
                    <a:pt x="64" y="34"/>
                  </a:lnTo>
                  <a:lnTo>
                    <a:pt x="63" y="38"/>
                  </a:lnTo>
                  <a:lnTo>
                    <a:pt x="61" y="41"/>
                  </a:lnTo>
                  <a:lnTo>
                    <a:pt x="59" y="44"/>
                  </a:lnTo>
                  <a:lnTo>
                    <a:pt x="57" y="42"/>
                  </a:lnTo>
                  <a:lnTo>
                    <a:pt x="57" y="38"/>
                  </a:lnTo>
                  <a:lnTo>
                    <a:pt x="58" y="32"/>
                  </a:lnTo>
                  <a:lnTo>
                    <a:pt x="57" y="26"/>
                  </a:lnTo>
                  <a:lnTo>
                    <a:pt x="55" y="21"/>
                  </a:lnTo>
                  <a:lnTo>
                    <a:pt x="53" y="16"/>
                  </a:lnTo>
                  <a:lnTo>
                    <a:pt x="49" y="12"/>
                  </a:lnTo>
                  <a:lnTo>
                    <a:pt x="47" y="10"/>
                  </a:lnTo>
                  <a:lnTo>
                    <a:pt x="45" y="9"/>
                  </a:lnTo>
                  <a:lnTo>
                    <a:pt x="42" y="8"/>
                  </a:lnTo>
                  <a:lnTo>
                    <a:pt x="39" y="8"/>
                  </a:lnTo>
                  <a:lnTo>
                    <a:pt x="33" y="6"/>
                  </a:lnTo>
                  <a:lnTo>
                    <a:pt x="28" y="8"/>
                  </a:lnTo>
                  <a:lnTo>
                    <a:pt x="23" y="9"/>
                  </a:lnTo>
                  <a:lnTo>
                    <a:pt x="19" y="10"/>
                  </a:lnTo>
                  <a:lnTo>
                    <a:pt x="16" y="12"/>
                  </a:lnTo>
                  <a:lnTo>
                    <a:pt x="12" y="16"/>
                  </a:lnTo>
                  <a:lnTo>
                    <a:pt x="10" y="20"/>
                  </a:lnTo>
                  <a:lnTo>
                    <a:pt x="7" y="24"/>
                  </a:lnTo>
                  <a:lnTo>
                    <a:pt x="6" y="28"/>
                  </a:lnTo>
                  <a:lnTo>
                    <a:pt x="5" y="32"/>
                  </a:lnTo>
                  <a:lnTo>
                    <a:pt x="5" y="36"/>
                  </a:lnTo>
                  <a:lnTo>
                    <a:pt x="6" y="41"/>
                  </a:lnTo>
                  <a:lnTo>
                    <a:pt x="7" y="45"/>
                  </a:lnTo>
                  <a:lnTo>
                    <a:pt x="10" y="48"/>
                  </a:lnTo>
                  <a:lnTo>
                    <a:pt x="13" y="51"/>
                  </a:lnTo>
                  <a:lnTo>
                    <a:pt x="19" y="54"/>
                  </a:lnTo>
                  <a:lnTo>
                    <a:pt x="23" y="54"/>
                  </a:lnTo>
                  <a:lnTo>
                    <a:pt x="28" y="56"/>
                  </a:lnTo>
                  <a:lnTo>
                    <a:pt x="33" y="54"/>
                  </a:lnTo>
                  <a:lnTo>
                    <a:pt x="37" y="54"/>
                  </a:lnTo>
                  <a:lnTo>
                    <a:pt x="42" y="53"/>
                  </a:lnTo>
                  <a:lnTo>
                    <a:pt x="46" y="51"/>
                  </a:lnTo>
                  <a:lnTo>
                    <a:pt x="49" y="48"/>
                  </a:lnTo>
                  <a:lnTo>
                    <a:pt x="54" y="46"/>
                  </a:lnTo>
                  <a:lnTo>
                    <a:pt x="54" y="48"/>
                  </a:lnTo>
                  <a:lnTo>
                    <a:pt x="55" y="51"/>
                  </a:lnTo>
                  <a:lnTo>
                    <a:pt x="51" y="54"/>
                  </a:lnTo>
                  <a:lnTo>
                    <a:pt x="47" y="58"/>
                  </a:lnTo>
                  <a:lnTo>
                    <a:pt x="42" y="59"/>
                  </a:lnTo>
                  <a:lnTo>
                    <a:pt x="37" y="62"/>
                  </a:lnTo>
                  <a:lnTo>
                    <a:pt x="31" y="62"/>
                  </a:lnTo>
                  <a:lnTo>
                    <a:pt x="27" y="62"/>
                  </a:lnTo>
                  <a:lnTo>
                    <a:pt x="21" y="60"/>
                  </a:lnTo>
                  <a:lnTo>
                    <a:pt x="17" y="59"/>
                  </a:lnTo>
                  <a:lnTo>
                    <a:pt x="12" y="57"/>
                  </a:lnTo>
                  <a:lnTo>
                    <a:pt x="10" y="54"/>
                  </a:lnTo>
                  <a:lnTo>
                    <a:pt x="6" y="51"/>
                  </a:lnTo>
                  <a:lnTo>
                    <a:pt x="4" y="48"/>
                  </a:lnTo>
                  <a:lnTo>
                    <a:pt x="1" y="44"/>
                  </a:lnTo>
                  <a:lnTo>
                    <a:pt x="0" y="40"/>
                  </a:lnTo>
                  <a:lnTo>
                    <a:pt x="0" y="35"/>
                  </a:lnTo>
                  <a:lnTo>
                    <a:pt x="0" y="32"/>
                  </a:lnTo>
                  <a:lnTo>
                    <a:pt x="0" y="27"/>
                  </a:lnTo>
                  <a:lnTo>
                    <a:pt x="1" y="22"/>
                  </a:lnTo>
                  <a:lnTo>
                    <a:pt x="4" y="17"/>
                  </a:lnTo>
                  <a:lnTo>
                    <a:pt x="6" y="14"/>
                  </a:lnTo>
                  <a:lnTo>
                    <a:pt x="9" y="10"/>
                  </a:lnTo>
                  <a:lnTo>
                    <a:pt x="12" y="8"/>
                  </a:lnTo>
                  <a:lnTo>
                    <a:pt x="16" y="5"/>
                  </a:lnTo>
                  <a:lnTo>
                    <a:pt x="19" y="4"/>
                  </a:lnTo>
                  <a:lnTo>
                    <a:pt x="24" y="2"/>
                  </a:lnTo>
                  <a:lnTo>
                    <a:pt x="29" y="2"/>
                  </a:lnTo>
                  <a:lnTo>
                    <a:pt x="31" y="0"/>
                  </a:lnTo>
                  <a:lnTo>
                    <a:pt x="35" y="0"/>
                  </a:lnTo>
                  <a:lnTo>
                    <a:pt x="37" y="0"/>
                  </a:lnTo>
                  <a:lnTo>
                    <a:pt x="41" y="2"/>
                  </a:lnTo>
                  <a:lnTo>
                    <a:pt x="43" y="2"/>
                  </a:lnTo>
                  <a:lnTo>
                    <a:pt x="47" y="3"/>
                  </a:lnTo>
                  <a:lnTo>
                    <a:pt x="49" y="5"/>
                  </a:lnTo>
                  <a:lnTo>
                    <a:pt x="52" y="6"/>
                  </a:lnTo>
                  <a:lnTo>
                    <a:pt x="57" y="10"/>
                  </a:lnTo>
                  <a:lnTo>
                    <a:pt x="60" y="15"/>
                  </a:lnTo>
                  <a:lnTo>
                    <a:pt x="61" y="16"/>
                  </a:lnTo>
                  <a:lnTo>
                    <a:pt x="63" y="20"/>
                  </a:lnTo>
                  <a:lnTo>
                    <a:pt x="63" y="23"/>
                  </a:lnTo>
                  <a:lnTo>
                    <a:pt x="6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66" name="Freeform 1575"/>
            <p:cNvSpPr>
              <a:spLocks/>
            </p:cNvSpPr>
            <p:nvPr/>
          </p:nvSpPr>
          <p:spPr bwMode="auto">
            <a:xfrm>
              <a:off x="3651" y="2108"/>
              <a:ext cx="15" cy="15"/>
            </a:xfrm>
            <a:custGeom>
              <a:avLst/>
              <a:gdLst>
                <a:gd name="T0" fmla="*/ 0 w 62"/>
                <a:gd name="T1" fmla="*/ 0 h 59"/>
                <a:gd name="T2" fmla="*/ 0 w 62"/>
                <a:gd name="T3" fmla="*/ 0 h 59"/>
                <a:gd name="T4" fmla="*/ 0 w 62"/>
                <a:gd name="T5" fmla="*/ 0 h 59"/>
                <a:gd name="T6" fmla="*/ 0 w 62"/>
                <a:gd name="T7" fmla="*/ 0 h 59"/>
                <a:gd name="T8" fmla="*/ 0 w 62"/>
                <a:gd name="T9" fmla="*/ 0 h 59"/>
                <a:gd name="T10" fmla="*/ 0 w 62"/>
                <a:gd name="T11" fmla="*/ 0 h 59"/>
                <a:gd name="T12" fmla="*/ 0 w 62"/>
                <a:gd name="T13" fmla="*/ 0 h 59"/>
                <a:gd name="T14" fmla="*/ 0 w 62"/>
                <a:gd name="T15" fmla="*/ 0 h 59"/>
                <a:gd name="T16" fmla="*/ 0 w 62"/>
                <a:gd name="T17" fmla="*/ 0 h 59"/>
                <a:gd name="T18" fmla="*/ 0 w 62"/>
                <a:gd name="T19" fmla="*/ 0 h 59"/>
                <a:gd name="T20" fmla="*/ 0 w 62"/>
                <a:gd name="T21" fmla="*/ 0 h 59"/>
                <a:gd name="T22" fmla="*/ 0 w 62"/>
                <a:gd name="T23" fmla="*/ 0 h 59"/>
                <a:gd name="T24" fmla="*/ 0 w 62"/>
                <a:gd name="T25" fmla="*/ 0 h 59"/>
                <a:gd name="T26" fmla="*/ 0 w 62"/>
                <a:gd name="T27" fmla="*/ 0 h 59"/>
                <a:gd name="T28" fmla="*/ 0 w 62"/>
                <a:gd name="T29" fmla="*/ 0 h 59"/>
                <a:gd name="T30" fmla="*/ 0 w 62"/>
                <a:gd name="T31" fmla="*/ 0 h 59"/>
                <a:gd name="T32" fmla="*/ 0 w 62"/>
                <a:gd name="T33" fmla="*/ 0 h 59"/>
                <a:gd name="T34" fmla="*/ 0 w 62"/>
                <a:gd name="T35" fmla="*/ 0 h 59"/>
                <a:gd name="T36" fmla="*/ 0 w 62"/>
                <a:gd name="T37" fmla="*/ 0 h 59"/>
                <a:gd name="T38" fmla="*/ 0 w 62"/>
                <a:gd name="T39" fmla="*/ 0 h 59"/>
                <a:gd name="T40" fmla="*/ 0 w 62"/>
                <a:gd name="T41" fmla="*/ 0 h 59"/>
                <a:gd name="T42" fmla="*/ 0 w 62"/>
                <a:gd name="T43" fmla="*/ 0 h 59"/>
                <a:gd name="T44" fmla="*/ 0 w 62"/>
                <a:gd name="T45" fmla="*/ 0 h 59"/>
                <a:gd name="T46" fmla="*/ 0 w 62"/>
                <a:gd name="T47" fmla="*/ 0 h 59"/>
                <a:gd name="T48" fmla="*/ 0 w 62"/>
                <a:gd name="T49" fmla="*/ 0 h 59"/>
                <a:gd name="T50" fmla="*/ 0 w 62"/>
                <a:gd name="T51" fmla="*/ 0 h 59"/>
                <a:gd name="T52" fmla="*/ 0 w 62"/>
                <a:gd name="T53" fmla="*/ 0 h 59"/>
                <a:gd name="T54" fmla="*/ 0 w 62"/>
                <a:gd name="T55" fmla="*/ 0 h 59"/>
                <a:gd name="T56" fmla="*/ 0 w 62"/>
                <a:gd name="T57" fmla="*/ 0 h 59"/>
                <a:gd name="T58" fmla="*/ 0 w 62"/>
                <a:gd name="T59" fmla="*/ 0 h 59"/>
                <a:gd name="T60" fmla="*/ 0 w 62"/>
                <a:gd name="T61" fmla="*/ 0 h 59"/>
                <a:gd name="T62" fmla="*/ 0 w 62"/>
                <a:gd name="T63" fmla="*/ 0 h 59"/>
                <a:gd name="T64" fmla="*/ 0 w 62"/>
                <a:gd name="T65" fmla="*/ 0 h 59"/>
                <a:gd name="T66" fmla="*/ 0 w 62"/>
                <a:gd name="T67" fmla="*/ 0 h 59"/>
                <a:gd name="T68" fmla="*/ 0 w 62"/>
                <a:gd name="T69" fmla="*/ 0 h 59"/>
                <a:gd name="T70" fmla="*/ 0 w 62"/>
                <a:gd name="T71" fmla="*/ 0 h 59"/>
                <a:gd name="T72" fmla="*/ 0 w 62"/>
                <a:gd name="T73" fmla="*/ 0 h 59"/>
                <a:gd name="T74" fmla="*/ 0 w 62"/>
                <a:gd name="T75" fmla="*/ 0 h 59"/>
                <a:gd name="T76" fmla="*/ 0 w 62"/>
                <a:gd name="T77" fmla="*/ 0 h 59"/>
                <a:gd name="T78" fmla="*/ 0 w 62"/>
                <a:gd name="T79" fmla="*/ 0 h 59"/>
                <a:gd name="T80" fmla="*/ 0 w 62"/>
                <a:gd name="T81" fmla="*/ 0 h 59"/>
                <a:gd name="T82" fmla="*/ 0 w 62"/>
                <a:gd name="T83" fmla="*/ 0 h 59"/>
                <a:gd name="T84" fmla="*/ 0 w 62"/>
                <a:gd name="T85" fmla="*/ 0 h 59"/>
                <a:gd name="T86" fmla="*/ 0 w 62"/>
                <a:gd name="T87" fmla="*/ 0 h 59"/>
                <a:gd name="T88" fmla="*/ 0 w 62"/>
                <a:gd name="T89" fmla="*/ 0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 h="59">
                  <a:moveTo>
                    <a:pt x="62" y="23"/>
                  </a:moveTo>
                  <a:lnTo>
                    <a:pt x="62" y="24"/>
                  </a:lnTo>
                  <a:lnTo>
                    <a:pt x="62" y="26"/>
                  </a:lnTo>
                  <a:lnTo>
                    <a:pt x="62" y="30"/>
                  </a:lnTo>
                  <a:lnTo>
                    <a:pt x="62" y="32"/>
                  </a:lnTo>
                  <a:lnTo>
                    <a:pt x="61" y="36"/>
                  </a:lnTo>
                  <a:lnTo>
                    <a:pt x="60" y="38"/>
                  </a:lnTo>
                  <a:lnTo>
                    <a:pt x="58" y="41"/>
                  </a:lnTo>
                  <a:lnTo>
                    <a:pt x="57" y="43"/>
                  </a:lnTo>
                  <a:lnTo>
                    <a:pt x="54" y="43"/>
                  </a:lnTo>
                  <a:lnTo>
                    <a:pt x="54" y="39"/>
                  </a:lnTo>
                  <a:lnTo>
                    <a:pt x="55" y="35"/>
                  </a:lnTo>
                  <a:lnTo>
                    <a:pt x="56" y="30"/>
                  </a:lnTo>
                  <a:lnTo>
                    <a:pt x="56" y="26"/>
                  </a:lnTo>
                  <a:lnTo>
                    <a:pt x="55" y="23"/>
                  </a:lnTo>
                  <a:lnTo>
                    <a:pt x="52" y="18"/>
                  </a:lnTo>
                  <a:lnTo>
                    <a:pt x="50" y="15"/>
                  </a:lnTo>
                  <a:lnTo>
                    <a:pt x="46" y="12"/>
                  </a:lnTo>
                  <a:lnTo>
                    <a:pt x="43" y="11"/>
                  </a:lnTo>
                  <a:lnTo>
                    <a:pt x="38" y="8"/>
                  </a:lnTo>
                  <a:lnTo>
                    <a:pt x="33" y="7"/>
                  </a:lnTo>
                  <a:lnTo>
                    <a:pt x="30" y="7"/>
                  </a:lnTo>
                  <a:lnTo>
                    <a:pt x="25" y="7"/>
                  </a:lnTo>
                  <a:lnTo>
                    <a:pt x="21" y="8"/>
                  </a:lnTo>
                  <a:lnTo>
                    <a:pt x="16" y="11"/>
                  </a:lnTo>
                  <a:lnTo>
                    <a:pt x="13" y="13"/>
                  </a:lnTo>
                  <a:lnTo>
                    <a:pt x="10" y="18"/>
                  </a:lnTo>
                  <a:lnTo>
                    <a:pt x="7" y="23"/>
                  </a:lnTo>
                  <a:lnTo>
                    <a:pt x="6" y="29"/>
                  </a:lnTo>
                  <a:lnTo>
                    <a:pt x="4" y="33"/>
                  </a:lnTo>
                  <a:lnTo>
                    <a:pt x="6" y="39"/>
                  </a:lnTo>
                  <a:lnTo>
                    <a:pt x="7" y="44"/>
                  </a:lnTo>
                  <a:lnTo>
                    <a:pt x="10" y="49"/>
                  </a:lnTo>
                  <a:lnTo>
                    <a:pt x="13" y="50"/>
                  </a:lnTo>
                  <a:lnTo>
                    <a:pt x="15" y="51"/>
                  </a:lnTo>
                  <a:lnTo>
                    <a:pt x="19" y="53"/>
                  </a:lnTo>
                  <a:lnTo>
                    <a:pt x="22" y="54"/>
                  </a:lnTo>
                  <a:lnTo>
                    <a:pt x="26" y="53"/>
                  </a:lnTo>
                  <a:lnTo>
                    <a:pt x="30" y="53"/>
                  </a:lnTo>
                  <a:lnTo>
                    <a:pt x="33" y="51"/>
                  </a:lnTo>
                  <a:lnTo>
                    <a:pt x="37" y="51"/>
                  </a:lnTo>
                  <a:lnTo>
                    <a:pt x="39" y="49"/>
                  </a:lnTo>
                  <a:lnTo>
                    <a:pt x="43" y="48"/>
                  </a:lnTo>
                  <a:lnTo>
                    <a:pt x="46" y="45"/>
                  </a:lnTo>
                  <a:lnTo>
                    <a:pt x="49" y="43"/>
                  </a:lnTo>
                  <a:lnTo>
                    <a:pt x="51" y="43"/>
                  </a:lnTo>
                  <a:lnTo>
                    <a:pt x="52" y="44"/>
                  </a:lnTo>
                  <a:lnTo>
                    <a:pt x="52" y="45"/>
                  </a:lnTo>
                  <a:lnTo>
                    <a:pt x="51" y="48"/>
                  </a:lnTo>
                  <a:lnTo>
                    <a:pt x="49" y="50"/>
                  </a:lnTo>
                  <a:lnTo>
                    <a:pt x="46" y="53"/>
                  </a:lnTo>
                  <a:lnTo>
                    <a:pt x="44" y="54"/>
                  </a:lnTo>
                  <a:lnTo>
                    <a:pt x="40" y="55"/>
                  </a:lnTo>
                  <a:lnTo>
                    <a:pt x="36" y="56"/>
                  </a:lnTo>
                  <a:lnTo>
                    <a:pt x="33" y="57"/>
                  </a:lnTo>
                  <a:lnTo>
                    <a:pt x="30" y="59"/>
                  </a:lnTo>
                  <a:lnTo>
                    <a:pt x="26" y="59"/>
                  </a:lnTo>
                  <a:lnTo>
                    <a:pt x="21" y="59"/>
                  </a:lnTo>
                  <a:lnTo>
                    <a:pt x="15" y="57"/>
                  </a:lnTo>
                  <a:lnTo>
                    <a:pt x="12" y="55"/>
                  </a:lnTo>
                  <a:lnTo>
                    <a:pt x="8" y="54"/>
                  </a:lnTo>
                  <a:lnTo>
                    <a:pt x="4" y="49"/>
                  </a:lnTo>
                  <a:lnTo>
                    <a:pt x="3" y="47"/>
                  </a:lnTo>
                  <a:lnTo>
                    <a:pt x="1" y="43"/>
                  </a:lnTo>
                  <a:lnTo>
                    <a:pt x="0" y="38"/>
                  </a:lnTo>
                  <a:lnTo>
                    <a:pt x="0" y="33"/>
                  </a:lnTo>
                  <a:lnTo>
                    <a:pt x="0" y="30"/>
                  </a:lnTo>
                  <a:lnTo>
                    <a:pt x="0" y="25"/>
                  </a:lnTo>
                  <a:lnTo>
                    <a:pt x="2" y="20"/>
                  </a:lnTo>
                  <a:lnTo>
                    <a:pt x="3" y="15"/>
                  </a:lnTo>
                  <a:lnTo>
                    <a:pt x="6" y="12"/>
                  </a:lnTo>
                  <a:lnTo>
                    <a:pt x="9" y="8"/>
                  </a:lnTo>
                  <a:lnTo>
                    <a:pt x="14" y="6"/>
                  </a:lnTo>
                  <a:lnTo>
                    <a:pt x="16" y="3"/>
                  </a:lnTo>
                  <a:lnTo>
                    <a:pt x="20" y="2"/>
                  </a:lnTo>
                  <a:lnTo>
                    <a:pt x="24" y="1"/>
                  </a:lnTo>
                  <a:lnTo>
                    <a:pt x="27" y="1"/>
                  </a:lnTo>
                  <a:lnTo>
                    <a:pt x="31" y="0"/>
                  </a:lnTo>
                  <a:lnTo>
                    <a:pt x="34" y="1"/>
                  </a:lnTo>
                  <a:lnTo>
                    <a:pt x="37" y="1"/>
                  </a:lnTo>
                  <a:lnTo>
                    <a:pt x="42" y="3"/>
                  </a:lnTo>
                  <a:lnTo>
                    <a:pt x="44" y="5"/>
                  </a:lnTo>
                  <a:lnTo>
                    <a:pt x="46" y="6"/>
                  </a:lnTo>
                  <a:lnTo>
                    <a:pt x="50" y="7"/>
                  </a:lnTo>
                  <a:lnTo>
                    <a:pt x="52" y="11"/>
                  </a:lnTo>
                  <a:lnTo>
                    <a:pt x="55" y="13"/>
                  </a:lnTo>
                  <a:lnTo>
                    <a:pt x="57" y="15"/>
                  </a:lnTo>
                  <a:lnTo>
                    <a:pt x="60" y="19"/>
                  </a:lnTo>
                  <a:lnTo>
                    <a:pt x="6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67" name="Freeform 1576"/>
            <p:cNvSpPr>
              <a:spLocks/>
            </p:cNvSpPr>
            <p:nvPr/>
          </p:nvSpPr>
          <p:spPr bwMode="auto">
            <a:xfrm>
              <a:off x="3704" y="2120"/>
              <a:ext cx="39" cy="3"/>
            </a:xfrm>
            <a:custGeom>
              <a:avLst/>
              <a:gdLst>
                <a:gd name="T0" fmla="*/ 0 w 157"/>
                <a:gd name="T1" fmla="*/ 0 h 12"/>
                <a:gd name="T2" fmla="*/ 0 w 157"/>
                <a:gd name="T3" fmla="*/ 0 h 12"/>
                <a:gd name="T4" fmla="*/ 0 w 157"/>
                <a:gd name="T5" fmla="*/ 0 h 12"/>
                <a:gd name="T6" fmla="*/ 0 w 157"/>
                <a:gd name="T7" fmla="*/ 0 h 12"/>
                <a:gd name="T8" fmla="*/ 0 w 157"/>
                <a:gd name="T9" fmla="*/ 0 h 12"/>
                <a:gd name="T10" fmla="*/ 0 w 157"/>
                <a:gd name="T11" fmla="*/ 0 h 12"/>
                <a:gd name="T12" fmla="*/ 0 w 157"/>
                <a:gd name="T13" fmla="*/ 0 h 12"/>
                <a:gd name="T14" fmla="*/ 0 w 157"/>
                <a:gd name="T15" fmla="*/ 0 h 12"/>
                <a:gd name="T16" fmla="*/ 0 w 157"/>
                <a:gd name="T17" fmla="*/ 0 h 12"/>
                <a:gd name="T18" fmla="*/ 0 w 157"/>
                <a:gd name="T19" fmla="*/ 0 h 12"/>
                <a:gd name="T20" fmla="*/ 0 w 157"/>
                <a:gd name="T21" fmla="*/ 0 h 12"/>
                <a:gd name="T22" fmla="*/ 0 w 157"/>
                <a:gd name="T23" fmla="*/ 0 h 12"/>
                <a:gd name="T24" fmla="*/ 0 w 157"/>
                <a:gd name="T25" fmla="*/ 0 h 12"/>
                <a:gd name="T26" fmla="*/ 0 w 157"/>
                <a:gd name="T27" fmla="*/ 0 h 12"/>
                <a:gd name="T28" fmla="*/ 0 w 157"/>
                <a:gd name="T29" fmla="*/ 0 h 12"/>
                <a:gd name="T30" fmla="*/ 0 w 157"/>
                <a:gd name="T31" fmla="*/ 0 h 12"/>
                <a:gd name="T32" fmla="*/ 0 w 157"/>
                <a:gd name="T33" fmla="*/ 0 h 12"/>
                <a:gd name="T34" fmla="*/ 0 w 157"/>
                <a:gd name="T35" fmla="*/ 0 h 12"/>
                <a:gd name="T36" fmla="*/ 0 w 157"/>
                <a:gd name="T37" fmla="*/ 0 h 12"/>
                <a:gd name="T38" fmla="*/ 0 w 157"/>
                <a:gd name="T39" fmla="*/ 0 h 12"/>
                <a:gd name="T40" fmla="*/ 0 w 157"/>
                <a:gd name="T41" fmla="*/ 0 h 12"/>
                <a:gd name="T42" fmla="*/ 0 w 157"/>
                <a:gd name="T43" fmla="*/ 0 h 12"/>
                <a:gd name="T44" fmla="*/ 0 w 157"/>
                <a:gd name="T45" fmla="*/ 0 h 12"/>
                <a:gd name="T46" fmla="*/ 0 w 157"/>
                <a:gd name="T47" fmla="*/ 0 h 12"/>
                <a:gd name="T48" fmla="*/ 0 w 157"/>
                <a:gd name="T49" fmla="*/ 0 h 12"/>
                <a:gd name="T50" fmla="*/ 0 w 157"/>
                <a:gd name="T51" fmla="*/ 0 h 12"/>
                <a:gd name="T52" fmla="*/ 0 w 157"/>
                <a:gd name="T53" fmla="*/ 0 h 12"/>
                <a:gd name="T54" fmla="*/ 0 w 157"/>
                <a:gd name="T55" fmla="*/ 0 h 12"/>
                <a:gd name="T56" fmla="*/ 0 w 157"/>
                <a:gd name="T57" fmla="*/ 0 h 12"/>
                <a:gd name="T58" fmla="*/ 0 w 157"/>
                <a:gd name="T59" fmla="*/ 0 h 12"/>
                <a:gd name="T60" fmla="*/ 0 w 157"/>
                <a:gd name="T61" fmla="*/ 0 h 12"/>
                <a:gd name="T62" fmla="*/ 0 w 157"/>
                <a:gd name="T63" fmla="*/ 0 h 12"/>
                <a:gd name="T64" fmla="*/ 0 w 157"/>
                <a:gd name="T65" fmla="*/ 0 h 12"/>
                <a:gd name="T66" fmla="*/ 0 w 157"/>
                <a:gd name="T67" fmla="*/ 0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7" h="12">
                  <a:moveTo>
                    <a:pt x="157" y="4"/>
                  </a:moveTo>
                  <a:lnTo>
                    <a:pt x="152" y="6"/>
                  </a:lnTo>
                  <a:lnTo>
                    <a:pt x="146" y="7"/>
                  </a:lnTo>
                  <a:lnTo>
                    <a:pt x="141" y="8"/>
                  </a:lnTo>
                  <a:lnTo>
                    <a:pt x="135" y="9"/>
                  </a:lnTo>
                  <a:lnTo>
                    <a:pt x="129" y="8"/>
                  </a:lnTo>
                  <a:lnTo>
                    <a:pt x="124" y="8"/>
                  </a:lnTo>
                  <a:lnTo>
                    <a:pt x="118" y="8"/>
                  </a:lnTo>
                  <a:lnTo>
                    <a:pt x="112" y="8"/>
                  </a:lnTo>
                  <a:lnTo>
                    <a:pt x="106" y="7"/>
                  </a:lnTo>
                  <a:lnTo>
                    <a:pt x="100" y="7"/>
                  </a:lnTo>
                  <a:lnTo>
                    <a:pt x="94" y="6"/>
                  </a:lnTo>
                  <a:lnTo>
                    <a:pt x="90" y="6"/>
                  </a:lnTo>
                  <a:lnTo>
                    <a:pt x="82" y="4"/>
                  </a:lnTo>
                  <a:lnTo>
                    <a:pt x="78" y="4"/>
                  </a:lnTo>
                  <a:lnTo>
                    <a:pt x="72" y="4"/>
                  </a:lnTo>
                  <a:lnTo>
                    <a:pt x="66" y="7"/>
                  </a:lnTo>
                  <a:lnTo>
                    <a:pt x="62" y="7"/>
                  </a:lnTo>
                  <a:lnTo>
                    <a:pt x="58" y="7"/>
                  </a:lnTo>
                  <a:lnTo>
                    <a:pt x="54" y="7"/>
                  </a:lnTo>
                  <a:lnTo>
                    <a:pt x="50" y="7"/>
                  </a:lnTo>
                  <a:lnTo>
                    <a:pt x="46" y="7"/>
                  </a:lnTo>
                  <a:lnTo>
                    <a:pt x="43" y="8"/>
                  </a:lnTo>
                  <a:lnTo>
                    <a:pt x="38" y="8"/>
                  </a:lnTo>
                  <a:lnTo>
                    <a:pt x="35" y="9"/>
                  </a:lnTo>
                  <a:lnTo>
                    <a:pt x="31" y="9"/>
                  </a:lnTo>
                  <a:lnTo>
                    <a:pt x="27" y="9"/>
                  </a:lnTo>
                  <a:lnTo>
                    <a:pt x="23" y="9"/>
                  </a:lnTo>
                  <a:lnTo>
                    <a:pt x="19" y="10"/>
                  </a:lnTo>
                  <a:lnTo>
                    <a:pt x="15" y="10"/>
                  </a:lnTo>
                  <a:lnTo>
                    <a:pt x="12" y="10"/>
                  </a:lnTo>
                  <a:lnTo>
                    <a:pt x="7" y="12"/>
                  </a:lnTo>
                  <a:lnTo>
                    <a:pt x="3" y="12"/>
                  </a:lnTo>
                  <a:lnTo>
                    <a:pt x="0" y="6"/>
                  </a:lnTo>
                  <a:lnTo>
                    <a:pt x="3" y="6"/>
                  </a:lnTo>
                  <a:lnTo>
                    <a:pt x="7" y="6"/>
                  </a:lnTo>
                  <a:lnTo>
                    <a:pt x="12" y="4"/>
                  </a:lnTo>
                  <a:lnTo>
                    <a:pt x="17" y="4"/>
                  </a:lnTo>
                  <a:lnTo>
                    <a:pt x="20" y="4"/>
                  </a:lnTo>
                  <a:lnTo>
                    <a:pt x="24" y="3"/>
                  </a:lnTo>
                  <a:lnTo>
                    <a:pt x="29" y="3"/>
                  </a:lnTo>
                  <a:lnTo>
                    <a:pt x="32" y="3"/>
                  </a:lnTo>
                  <a:lnTo>
                    <a:pt x="38" y="2"/>
                  </a:lnTo>
                  <a:lnTo>
                    <a:pt x="43" y="1"/>
                  </a:lnTo>
                  <a:lnTo>
                    <a:pt x="49" y="1"/>
                  </a:lnTo>
                  <a:lnTo>
                    <a:pt x="54" y="1"/>
                  </a:lnTo>
                  <a:lnTo>
                    <a:pt x="60" y="1"/>
                  </a:lnTo>
                  <a:lnTo>
                    <a:pt x="66" y="0"/>
                  </a:lnTo>
                  <a:lnTo>
                    <a:pt x="70" y="0"/>
                  </a:lnTo>
                  <a:lnTo>
                    <a:pt x="76" y="0"/>
                  </a:lnTo>
                  <a:lnTo>
                    <a:pt x="82" y="0"/>
                  </a:lnTo>
                  <a:lnTo>
                    <a:pt x="88" y="0"/>
                  </a:lnTo>
                  <a:lnTo>
                    <a:pt x="93" y="0"/>
                  </a:lnTo>
                  <a:lnTo>
                    <a:pt x="99" y="0"/>
                  </a:lnTo>
                  <a:lnTo>
                    <a:pt x="105" y="0"/>
                  </a:lnTo>
                  <a:lnTo>
                    <a:pt x="111" y="1"/>
                  </a:lnTo>
                  <a:lnTo>
                    <a:pt x="116" y="1"/>
                  </a:lnTo>
                  <a:lnTo>
                    <a:pt x="122" y="2"/>
                  </a:lnTo>
                  <a:lnTo>
                    <a:pt x="125" y="2"/>
                  </a:lnTo>
                  <a:lnTo>
                    <a:pt x="130" y="2"/>
                  </a:lnTo>
                  <a:lnTo>
                    <a:pt x="134" y="2"/>
                  </a:lnTo>
                  <a:lnTo>
                    <a:pt x="139" y="2"/>
                  </a:lnTo>
                  <a:lnTo>
                    <a:pt x="142" y="1"/>
                  </a:lnTo>
                  <a:lnTo>
                    <a:pt x="147" y="1"/>
                  </a:lnTo>
                  <a:lnTo>
                    <a:pt x="149" y="1"/>
                  </a:lnTo>
                  <a:lnTo>
                    <a:pt x="154" y="0"/>
                  </a:lnTo>
                  <a:lnTo>
                    <a:pt x="155" y="1"/>
                  </a:lnTo>
                  <a:lnTo>
                    <a:pt x="15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68" name="Freeform 1577"/>
            <p:cNvSpPr>
              <a:spLocks/>
            </p:cNvSpPr>
            <p:nvPr/>
          </p:nvSpPr>
          <p:spPr bwMode="auto">
            <a:xfrm>
              <a:off x="3648" y="2092"/>
              <a:ext cx="58" cy="32"/>
            </a:xfrm>
            <a:custGeom>
              <a:avLst/>
              <a:gdLst>
                <a:gd name="T0" fmla="*/ 0 w 233"/>
                <a:gd name="T1" fmla="*/ 0 h 127"/>
                <a:gd name="T2" fmla="*/ 0 w 233"/>
                <a:gd name="T3" fmla="*/ 0 h 127"/>
                <a:gd name="T4" fmla="*/ 0 w 233"/>
                <a:gd name="T5" fmla="*/ 0 h 127"/>
                <a:gd name="T6" fmla="*/ 0 w 233"/>
                <a:gd name="T7" fmla="*/ 0 h 127"/>
                <a:gd name="T8" fmla="*/ 0 w 233"/>
                <a:gd name="T9" fmla="*/ 0 h 127"/>
                <a:gd name="T10" fmla="*/ 0 w 233"/>
                <a:gd name="T11" fmla="*/ 0 h 127"/>
                <a:gd name="T12" fmla="*/ 0 w 233"/>
                <a:gd name="T13" fmla="*/ 0 h 127"/>
                <a:gd name="T14" fmla="*/ 0 w 233"/>
                <a:gd name="T15" fmla="*/ 0 h 127"/>
                <a:gd name="T16" fmla="*/ 0 w 233"/>
                <a:gd name="T17" fmla="*/ 0 h 127"/>
                <a:gd name="T18" fmla="*/ 0 w 233"/>
                <a:gd name="T19" fmla="*/ 0 h 127"/>
                <a:gd name="T20" fmla="*/ 0 w 233"/>
                <a:gd name="T21" fmla="*/ 0 h 127"/>
                <a:gd name="T22" fmla="*/ 0 w 233"/>
                <a:gd name="T23" fmla="*/ 0 h 127"/>
                <a:gd name="T24" fmla="*/ 0 w 233"/>
                <a:gd name="T25" fmla="*/ 0 h 127"/>
                <a:gd name="T26" fmla="*/ 0 w 233"/>
                <a:gd name="T27" fmla="*/ 0 h 127"/>
                <a:gd name="T28" fmla="*/ 0 w 233"/>
                <a:gd name="T29" fmla="*/ 0 h 127"/>
                <a:gd name="T30" fmla="*/ 0 w 233"/>
                <a:gd name="T31" fmla="*/ 0 h 127"/>
                <a:gd name="T32" fmla="*/ 0 w 233"/>
                <a:gd name="T33" fmla="*/ 0 h 127"/>
                <a:gd name="T34" fmla="*/ 0 w 233"/>
                <a:gd name="T35" fmla="*/ 0 h 127"/>
                <a:gd name="T36" fmla="*/ 0 w 233"/>
                <a:gd name="T37" fmla="*/ 0 h 127"/>
                <a:gd name="T38" fmla="*/ 0 w 233"/>
                <a:gd name="T39" fmla="*/ 0 h 127"/>
                <a:gd name="T40" fmla="*/ 0 w 233"/>
                <a:gd name="T41" fmla="*/ 0 h 127"/>
                <a:gd name="T42" fmla="*/ 0 w 233"/>
                <a:gd name="T43" fmla="*/ 0 h 127"/>
                <a:gd name="T44" fmla="*/ 0 w 233"/>
                <a:gd name="T45" fmla="*/ 0 h 127"/>
                <a:gd name="T46" fmla="*/ 0 w 233"/>
                <a:gd name="T47" fmla="*/ 0 h 127"/>
                <a:gd name="T48" fmla="*/ 0 w 233"/>
                <a:gd name="T49" fmla="*/ 0 h 127"/>
                <a:gd name="T50" fmla="*/ 0 w 233"/>
                <a:gd name="T51" fmla="*/ 0 h 127"/>
                <a:gd name="T52" fmla="*/ 0 w 233"/>
                <a:gd name="T53" fmla="*/ 0 h 127"/>
                <a:gd name="T54" fmla="*/ 0 w 233"/>
                <a:gd name="T55" fmla="*/ 0 h 127"/>
                <a:gd name="T56" fmla="*/ 0 w 233"/>
                <a:gd name="T57" fmla="*/ 0 h 127"/>
                <a:gd name="T58" fmla="*/ 0 w 233"/>
                <a:gd name="T59" fmla="*/ 0 h 127"/>
                <a:gd name="T60" fmla="*/ 0 w 233"/>
                <a:gd name="T61" fmla="*/ 0 h 127"/>
                <a:gd name="T62" fmla="*/ 0 w 233"/>
                <a:gd name="T63" fmla="*/ 0 h 127"/>
                <a:gd name="T64" fmla="*/ 0 w 233"/>
                <a:gd name="T65" fmla="*/ 0 h 127"/>
                <a:gd name="T66" fmla="*/ 0 w 233"/>
                <a:gd name="T67" fmla="*/ 0 h 127"/>
                <a:gd name="T68" fmla="*/ 0 w 233"/>
                <a:gd name="T69" fmla="*/ 0 h 127"/>
                <a:gd name="T70" fmla="*/ 0 w 233"/>
                <a:gd name="T71" fmla="*/ 0 h 127"/>
                <a:gd name="T72" fmla="*/ 0 w 233"/>
                <a:gd name="T73" fmla="*/ 0 h 127"/>
                <a:gd name="T74" fmla="*/ 0 w 233"/>
                <a:gd name="T75" fmla="*/ 0 h 127"/>
                <a:gd name="T76" fmla="*/ 0 w 233"/>
                <a:gd name="T77" fmla="*/ 0 h 127"/>
                <a:gd name="T78" fmla="*/ 0 w 233"/>
                <a:gd name="T79" fmla="*/ 0 h 127"/>
                <a:gd name="T80" fmla="*/ 0 w 233"/>
                <a:gd name="T81" fmla="*/ 0 h 127"/>
                <a:gd name="T82" fmla="*/ 0 w 233"/>
                <a:gd name="T83" fmla="*/ 0 h 127"/>
                <a:gd name="T84" fmla="*/ 0 w 233"/>
                <a:gd name="T85" fmla="*/ 0 h 127"/>
                <a:gd name="T86" fmla="*/ 0 w 233"/>
                <a:gd name="T87" fmla="*/ 0 h 127"/>
                <a:gd name="T88" fmla="*/ 0 w 233"/>
                <a:gd name="T89" fmla="*/ 0 h 127"/>
                <a:gd name="T90" fmla="*/ 0 w 233"/>
                <a:gd name="T91" fmla="*/ 0 h 127"/>
                <a:gd name="T92" fmla="*/ 0 w 233"/>
                <a:gd name="T93" fmla="*/ 0 h 127"/>
                <a:gd name="T94" fmla="*/ 0 w 233"/>
                <a:gd name="T95" fmla="*/ 0 h 127"/>
                <a:gd name="T96" fmla="*/ 0 w 233"/>
                <a:gd name="T97" fmla="*/ 0 h 127"/>
                <a:gd name="T98" fmla="*/ 0 w 233"/>
                <a:gd name="T99" fmla="*/ 0 h 127"/>
                <a:gd name="T100" fmla="*/ 0 w 233"/>
                <a:gd name="T101" fmla="*/ 0 h 127"/>
                <a:gd name="T102" fmla="*/ 0 w 233"/>
                <a:gd name="T103" fmla="*/ 0 h 127"/>
                <a:gd name="T104" fmla="*/ 0 w 233"/>
                <a:gd name="T105" fmla="*/ 0 h 127"/>
                <a:gd name="T106" fmla="*/ 0 w 233"/>
                <a:gd name="T107" fmla="*/ 0 h 127"/>
                <a:gd name="T108" fmla="*/ 0 w 233"/>
                <a:gd name="T109" fmla="*/ 0 h 127"/>
                <a:gd name="T110" fmla="*/ 0 w 233"/>
                <a:gd name="T111" fmla="*/ 0 h 127"/>
                <a:gd name="T112" fmla="*/ 0 w 233"/>
                <a:gd name="T113" fmla="*/ 0 h 127"/>
                <a:gd name="T114" fmla="*/ 0 w 233"/>
                <a:gd name="T115" fmla="*/ 0 h 127"/>
                <a:gd name="T116" fmla="*/ 0 w 233"/>
                <a:gd name="T117" fmla="*/ 0 h 127"/>
                <a:gd name="T118" fmla="*/ 0 w 233"/>
                <a:gd name="T119" fmla="*/ 0 h 127"/>
                <a:gd name="T120" fmla="*/ 0 w 233"/>
                <a:gd name="T121" fmla="*/ 0 h 127"/>
                <a:gd name="T122" fmla="*/ 0 w 233"/>
                <a:gd name="T123" fmla="*/ 0 h 1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3" h="127">
                  <a:moveTo>
                    <a:pt x="232" y="118"/>
                  </a:moveTo>
                  <a:lnTo>
                    <a:pt x="233" y="124"/>
                  </a:lnTo>
                  <a:lnTo>
                    <a:pt x="230" y="124"/>
                  </a:lnTo>
                  <a:lnTo>
                    <a:pt x="226" y="124"/>
                  </a:lnTo>
                  <a:lnTo>
                    <a:pt x="222" y="124"/>
                  </a:lnTo>
                  <a:lnTo>
                    <a:pt x="220" y="124"/>
                  </a:lnTo>
                  <a:lnTo>
                    <a:pt x="215" y="124"/>
                  </a:lnTo>
                  <a:lnTo>
                    <a:pt x="212" y="124"/>
                  </a:lnTo>
                  <a:lnTo>
                    <a:pt x="208" y="124"/>
                  </a:lnTo>
                  <a:lnTo>
                    <a:pt x="204" y="124"/>
                  </a:lnTo>
                  <a:lnTo>
                    <a:pt x="200" y="124"/>
                  </a:lnTo>
                  <a:lnTo>
                    <a:pt x="196" y="124"/>
                  </a:lnTo>
                  <a:lnTo>
                    <a:pt x="193" y="124"/>
                  </a:lnTo>
                  <a:lnTo>
                    <a:pt x="190" y="124"/>
                  </a:lnTo>
                  <a:lnTo>
                    <a:pt x="185" y="124"/>
                  </a:lnTo>
                  <a:lnTo>
                    <a:pt x="183" y="124"/>
                  </a:lnTo>
                  <a:lnTo>
                    <a:pt x="179" y="124"/>
                  </a:lnTo>
                  <a:lnTo>
                    <a:pt x="177" y="125"/>
                  </a:lnTo>
                  <a:lnTo>
                    <a:pt x="173" y="125"/>
                  </a:lnTo>
                  <a:lnTo>
                    <a:pt x="170" y="125"/>
                  </a:lnTo>
                  <a:lnTo>
                    <a:pt x="167" y="125"/>
                  </a:lnTo>
                  <a:lnTo>
                    <a:pt x="164" y="126"/>
                  </a:lnTo>
                  <a:lnTo>
                    <a:pt x="160" y="126"/>
                  </a:lnTo>
                  <a:lnTo>
                    <a:pt x="157" y="126"/>
                  </a:lnTo>
                  <a:lnTo>
                    <a:pt x="153" y="126"/>
                  </a:lnTo>
                  <a:lnTo>
                    <a:pt x="151" y="127"/>
                  </a:lnTo>
                  <a:lnTo>
                    <a:pt x="147" y="126"/>
                  </a:lnTo>
                  <a:lnTo>
                    <a:pt x="143" y="125"/>
                  </a:lnTo>
                  <a:lnTo>
                    <a:pt x="141" y="124"/>
                  </a:lnTo>
                  <a:lnTo>
                    <a:pt x="139" y="124"/>
                  </a:lnTo>
                  <a:lnTo>
                    <a:pt x="136" y="121"/>
                  </a:lnTo>
                  <a:lnTo>
                    <a:pt x="135" y="119"/>
                  </a:lnTo>
                  <a:lnTo>
                    <a:pt x="134" y="115"/>
                  </a:lnTo>
                  <a:lnTo>
                    <a:pt x="134" y="113"/>
                  </a:lnTo>
                  <a:lnTo>
                    <a:pt x="132" y="104"/>
                  </a:lnTo>
                  <a:lnTo>
                    <a:pt x="130" y="97"/>
                  </a:lnTo>
                  <a:lnTo>
                    <a:pt x="128" y="89"/>
                  </a:lnTo>
                  <a:lnTo>
                    <a:pt x="127" y="82"/>
                  </a:lnTo>
                  <a:lnTo>
                    <a:pt x="123" y="73"/>
                  </a:lnTo>
                  <a:lnTo>
                    <a:pt x="121" y="66"/>
                  </a:lnTo>
                  <a:lnTo>
                    <a:pt x="116" y="59"/>
                  </a:lnTo>
                  <a:lnTo>
                    <a:pt x="114" y="53"/>
                  </a:lnTo>
                  <a:lnTo>
                    <a:pt x="109" y="47"/>
                  </a:lnTo>
                  <a:lnTo>
                    <a:pt x="104" y="41"/>
                  </a:lnTo>
                  <a:lnTo>
                    <a:pt x="99" y="35"/>
                  </a:lnTo>
                  <a:lnTo>
                    <a:pt x="93" y="30"/>
                  </a:lnTo>
                  <a:lnTo>
                    <a:pt x="87" y="25"/>
                  </a:lnTo>
                  <a:lnTo>
                    <a:pt x="81" y="21"/>
                  </a:lnTo>
                  <a:lnTo>
                    <a:pt x="74" y="17"/>
                  </a:lnTo>
                  <a:lnTo>
                    <a:pt x="68" y="15"/>
                  </a:lnTo>
                  <a:lnTo>
                    <a:pt x="63" y="13"/>
                  </a:lnTo>
                  <a:lnTo>
                    <a:pt x="60" y="11"/>
                  </a:lnTo>
                  <a:lnTo>
                    <a:pt x="55" y="11"/>
                  </a:lnTo>
                  <a:lnTo>
                    <a:pt x="51" y="10"/>
                  </a:lnTo>
                  <a:lnTo>
                    <a:pt x="47" y="9"/>
                  </a:lnTo>
                  <a:lnTo>
                    <a:pt x="43" y="7"/>
                  </a:lnTo>
                  <a:lnTo>
                    <a:pt x="39" y="7"/>
                  </a:lnTo>
                  <a:lnTo>
                    <a:pt x="36" y="7"/>
                  </a:lnTo>
                  <a:lnTo>
                    <a:pt x="32" y="7"/>
                  </a:lnTo>
                  <a:lnTo>
                    <a:pt x="27" y="7"/>
                  </a:lnTo>
                  <a:lnTo>
                    <a:pt x="24" y="7"/>
                  </a:lnTo>
                  <a:lnTo>
                    <a:pt x="20" y="9"/>
                  </a:lnTo>
                  <a:lnTo>
                    <a:pt x="15" y="9"/>
                  </a:lnTo>
                  <a:lnTo>
                    <a:pt x="12" y="9"/>
                  </a:lnTo>
                  <a:lnTo>
                    <a:pt x="7" y="10"/>
                  </a:lnTo>
                  <a:lnTo>
                    <a:pt x="5" y="11"/>
                  </a:lnTo>
                  <a:lnTo>
                    <a:pt x="2" y="9"/>
                  </a:lnTo>
                  <a:lnTo>
                    <a:pt x="0" y="7"/>
                  </a:lnTo>
                  <a:lnTo>
                    <a:pt x="7" y="4"/>
                  </a:lnTo>
                  <a:lnTo>
                    <a:pt x="15" y="3"/>
                  </a:lnTo>
                  <a:lnTo>
                    <a:pt x="24" y="1"/>
                  </a:lnTo>
                  <a:lnTo>
                    <a:pt x="32" y="1"/>
                  </a:lnTo>
                  <a:lnTo>
                    <a:pt x="39" y="0"/>
                  </a:lnTo>
                  <a:lnTo>
                    <a:pt x="47" y="1"/>
                  </a:lnTo>
                  <a:lnTo>
                    <a:pt x="55" y="3"/>
                  </a:lnTo>
                  <a:lnTo>
                    <a:pt x="63" y="5"/>
                  </a:lnTo>
                  <a:lnTo>
                    <a:pt x="71" y="7"/>
                  </a:lnTo>
                  <a:lnTo>
                    <a:pt x="78" y="11"/>
                  </a:lnTo>
                  <a:lnTo>
                    <a:pt x="85" y="16"/>
                  </a:lnTo>
                  <a:lnTo>
                    <a:pt x="92" y="21"/>
                  </a:lnTo>
                  <a:lnTo>
                    <a:pt x="98" y="25"/>
                  </a:lnTo>
                  <a:lnTo>
                    <a:pt x="105" y="31"/>
                  </a:lnTo>
                  <a:lnTo>
                    <a:pt x="110" y="37"/>
                  </a:lnTo>
                  <a:lnTo>
                    <a:pt x="116" y="44"/>
                  </a:lnTo>
                  <a:lnTo>
                    <a:pt x="118" y="48"/>
                  </a:lnTo>
                  <a:lnTo>
                    <a:pt x="121" y="53"/>
                  </a:lnTo>
                  <a:lnTo>
                    <a:pt x="123" y="56"/>
                  </a:lnTo>
                  <a:lnTo>
                    <a:pt x="126" y="61"/>
                  </a:lnTo>
                  <a:lnTo>
                    <a:pt x="127" y="65"/>
                  </a:lnTo>
                  <a:lnTo>
                    <a:pt x="128" y="70"/>
                  </a:lnTo>
                  <a:lnTo>
                    <a:pt x="130" y="73"/>
                  </a:lnTo>
                  <a:lnTo>
                    <a:pt x="132" y="78"/>
                  </a:lnTo>
                  <a:lnTo>
                    <a:pt x="132" y="83"/>
                  </a:lnTo>
                  <a:lnTo>
                    <a:pt x="134" y="86"/>
                  </a:lnTo>
                  <a:lnTo>
                    <a:pt x="134" y="91"/>
                  </a:lnTo>
                  <a:lnTo>
                    <a:pt x="136" y="96"/>
                  </a:lnTo>
                  <a:lnTo>
                    <a:pt x="136" y="101"/>
                  </a:lnTo>
                  <a:lnTo>
                    <a:pt x="138" y="104"/>
                  </a:lnTo>
                  <a:lnTo>
                    <a:pt x="139" y="109"/>
                  </a:lnTo>
                  <a:lnTo>
                    <a:pt x="140" y="114"/>
                  </a:lnTo>
                  <a:lnTo>
                    <a:pt x="143" y="118"/>
                  </a:lnTo>
                  <a:lnTo>
                    <a:pt x="148" y="119"/>
                  </a:lnTo>
                  <a:lnTo>
                    <a:pt x="153" y="119"/>
                  </a:lnTo>
                  <a:lnTo>
                    <a:pt x="158" y="120"/>
                  </a:lnTo>
                  <a:lnTo>
                    <a:pt x="163" y="119"/>
                  </a:lnTo>
                  <a:lnTo>
                    <a:pt x="169" y="119"/>
                  </a:lnTo>
                  <a:lnTo>
                    <a:pt x="173" y="118"/>
                  </a:lnTo>
                  <a:lnTo>
                    <a:pt x="179" y="119"/>
                  </a:lnTo>
                  <a:lnTo>
                    <a:pt x="182" y="119"/>
                  </a:lnTo>
                  <a:lnTo>
                    <a:pt x="185" y="119"/>
                  </a:lnTo>
                  <a:lnTo>
                    <a:pt x="189" y="119"/>
                  </a:lnTo>
                  <a:lnTo>
                    <a:pt x="193" y="119"/>
                  </a:lnTo>
                  <a:lnTo>
                    <a:pt x="195" y="118"/>
                  </a:lnTo>
                  <a:lnTo>
                    <a:pt x="200" y="118"/>
                  </a:lnTo>
                  <a:lnTo>
                    <a:pt x="203" y="118"/>
                  </a:lnTo>
                  <a:lnTo>
                    <a:pt x="207" y="118"/>
                  </a:lnTo>
                  <a:lnTo>
                    <a:pt x="210" y="118"/>
                  </a:lnTo>
                  <a:lnTo>
                    <a:pt x="213" y="118"/>
                  </a:lnTo>
                  <a:lnTo>
                    <a:pt x="216" y="118"/>
                  </a:lnTo>
                  <a:lnTo>
                    <a:pt x="220" y="118"/>
                  </a:lnTo>
                  <a:lnTo>
                    <a:pt x="222" y="118"/>
                  </a:lnTo>
                  <a:lnTo>
                    <a:pt x="226" y="118"/>
                  </a:lnTo>
                  <a:lnTo>
                    <a:pt x="228" y="118"/>
                  </a:lnTo>
                  <a:lnTo>
                    <a:pt x="232"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69" name="Freeform 1578"/>
            <p:cNvSpPr>
              <a:spLocks/>
            </p:cNvSpPr>
            <p:nvPr/>
          </p:nvSpPr>
          <p:spPr bwMode="auto">
            <a:xfrm>
              <a:off x="3623" y="2093"/>
              <a:ext cx="27" cy="24"/>
            </a:xfrm>
            <a:custGeom>
              <a:avLst/>
              <a:gdLst>
                <a:gd name="T0" fmla="*/ 0 w 110"/>
                <a:gd name="T1" fmla="*/ 0 h 96"/>
                <a:gd name="T2" fmla="*/ 0 w 110"/>
                <a:gd name="T3" fmla="*/ 0 h 96"/>
                <a:gd name="T4" fmla="*/ 0 w 110"/>
                <a:gd name="T5" fmla="*/ 0 h 96"/>
                <a:gd name="T6" fmla="*/ 0 w 110"/>
                <a:gd name="T7" fmla="*/ 0 h 96"/>
                <a:gd name="T8" fmla="*/ 0 w 110"/>
                <a:gd name="T9" fmla="*/ 0 h 96"/>
                <a:gd name="T10" fmla="*/ 0 w 110"/>
                <a:gd name="T11" fmla="*/ 0 h 96"/>
                <a:gd name="T12" fmla="*/ 0 w 110"/>
                <a:gd name="T13" fmla="*/ 0 h 96"/>
                <a:gd name="T14" fmla="*/ 0 w 110"/>
                <a:gd name="T15" fmla="*/ 0 h 96"/>
                <a:gd name="T16" fmla="*/ 0 w 110"/>
                <a:gd name="T17" fmla="*/ 0 h 96"/>
                <a:gd name="T18" fmla="*/ 0 w 110"/>
                <a:gd name="T19" fmla="*/ 0 h 96"/>
                <a:gd name="T20" fmla="*/ 0 w 110"/>
                <a:gd name="T21" fmla="*/ 0 h 96"/>
                <a:gd name="T22" fmla="*/ 0 w 110"/>
                <a:gd name="T23" fmla="*/ 0 h 96"/>
                <a:gd name="T24" fmla="*/ 0 w 110"/>
                <a:gd name="T25" fmla="*/ 0 h 96"/>
                <a:gd name="T26" fmla="*/ 0 w 110"/>
                <a:gd name="T27" fmla="*/ 0 h 96"/>
                <a:gd name="T28" fmla="*/ 0 w 110"/>
                <a:gd name="T29" fmla="*/ 0 h 96"/>
                <a:gd name="T30" fmla="*/ 0 w 110"/>
                <a:gd name="T31" fmla="*/ 0 h 96"/>
                <a:gd name="T32" fmla="*/ 0 w 110"/>
                <a:gd name="T33" fmla="*/ 0 h 96"/>
                <a:gd name="T34" fmla="*/ 0 w 110"/>
                <a:gd name="T35" fmla="*/ 0 h 96"/>
                <a:gd name="T36" fmla="*/ 0 w 110"/>
                <a:gd name="T37" fmla="*/ 0 h 96"/>
                <a:gd name="T38" fmla="*/ 0 w 110"/>
                <a:gd name="T39" fmla="*/ 0 h 96"/>
                <a:gd name="T40" fmla="*/ 0 w 110"/>
                <a:gd name="T41" fmla="*/ 0 h 96"/>
                <a:gd name="T42" fmla="*/ 0 w 110"/>
                <a:gd name="T43" fmla="*/ 0 h 96"/>
                <a:gd name="T44" fmla="*/ 0 w 110"/>
                <a:gd name="T45" fmla="*/ 0 h 96"/>
                <a:gd name="T46" fmla="*/ 0 w 110"/>
                <a:gd name="T47" fmla="*/ 0 h 96"/>
                <a:gd name="T48" fmla="*/ 0 w 110"/>
                <a:gd name="T49" fmla="*/ 0 h 96"/>
                <a:gd name="T50" fmla="*/ 0 w 110"/>
                <a:gd name="T51" fmla="*/ 0 h 96"/>
                <a:gd name="T52" fmla="*/ 0 w 110"/>
                <a:gd name="T53" fmla="*/ 0 h 96"/>
                <a:gd name="T54" fmla="*/ 0 w 110"/>
                <a:gd name="T55" fmla="*/ 0 h 96"/>
                <a:gd name="T56" fmla="*/ 0 w 110"/>
                <a:gd name="T57" fmla="*/ 0 h 96"/>
                <a:gd name="T58" fmla="*/ 0 w 110"/>
                <a:gd name="T59" fmla="*/ 0 h 96"/>
                <a:gd name="T60" fmla="*/ 0 w 110"/>
                <a:gd name="T61" fmla="*/ 0 h 96"/>
                <a:gd name="T62" fmla="*/ 0 w 110"/>
                <a:gd name="T63" fmla="*/ 0 h 96"/>
                <a:gd name="T64" fmla="*/ 0 w 110"/>
                <a:gd name="T65" fmla="*/ 0 h 96"/>
                <a:gd name="T66" fmla="*/ 0 w 110"/>
                <a:gd name="T67" fmla="*/ 0 h 96"/>
                <a:gd name="T68" fmla="*/ 0 w 110"/>
                <a:gd name="T69" fmla="*/ 0 h 96"/>
                <a:gd name="T70" fmla="*/ 0 w 110"/>
                <a:gd name="T71" fmla="*/ 0 h 96"/>
                <a:gd name="T72" fmla="*/ 0 w 110"/>
                <a:gd name="T73" fmla="*/ 0 h 96"/>
                <a:gd name="T74" fmla="*/ 0 w 110"/>
                <a:gd name="T75" fmla="*/ 0 h 96"/>
                <a:gd name="T76" fmla="*/ 0 w 110"/>
                <a:gd name="T77" fmla="*/ 0 h 96"/>
                <a:gd name="T78" fmla="*/ 0 w 110"/>
                <a:gd name="T79" fmla="*/ 0 h 96"/>
                <a:gd name="T80" fmla="*/ 0 w 110"/>
                <a:gd name="T81" fmla="*/ 0 h 96"/>
                <a:gd name="T82" fmla="*/ 0 w 110"/>
                <a:gd name="T83" fmla="*/ 0 h 96"/>
                <a:gd name="T84" fmla="*/ 0 w 110"/>
                <a:gd name="T85" fmla="*/ 0 h 96"/>
                <a:gd name="T86" fmla="*/ 0 w 110"/>
                <a:gd name="T87" fmla="*/ 0 h 96"/>
                <a:gd name="T88" fmla="*/ 0 w 110"/>
                <a:gd name="T89" fmla="*/ 0 h 96"/>
                <a:gd name="T90" fmla="*/ 0 w 110"/>
                <a:gd name="T91" fmla="*/ 0 h 96"/>
                <a:gd name="T92" fmla="*/ 0 w 110"/>
                <a:gd name="T93" fmla="*/ 0 h 96"/>
                <a:gd name="T94" fmla="*/ 0 w 110"/>
                <a:gd name="T95" fmla="*/ 0 h 96"/>
                <a:gd name="T96" fmla="*/ 0 w 110"/>
                <a:gd name="T97" fmla="*/ 0 h 96"/>
                <a:gd name="T98" fmla="*/ 0 w 110"/>
                <a:gd name="T99" fmla="*/ 0 h 96"/>
                <a:gd name="T100" fmla="*/ 0 w 110"/>
                <a:gd name="T101" fmla="*/ 0 h 96"/>
                <a:gd name="T102" fmla="*/ 0 w 110"/>
                <a:gd name="T103" fmla="*/ 0 h 96"/>
                <a:gd name="T104" fmla="*/ 0 w 110"/>
                <a:gd name="T105" fmla="*/ 0 h 96"/>
                <a:gd name="T106" fmla="*/ 0 w 110"/>
                <a:gd name="T107" fmla="*/ 0 h 96"/>
                <a:gd name="T108" fmla="*/ 0 w 110"/>
                <a:gd name="T109" fmla="*/ 0 h 96"/>
                <a:gd name="T110" fmla="*/ 0 w 110"/>
                <a:gd name="T111" fmla="*/ 0 h 96"/>
                <a:gd name="T112" fmla="*/ 0 w 110"/>
                <a:gd name="T113" fmla="*/ 0 h 96"/>
                <a:gd name="T114" fmla="*/ 0 w 110"/>
                <a:gd name="T115" fmla="*/ 0 h 96"/>
                <a:gd name="T116" fmla="*/ 0 w 110"/>
                <a:gd name="T117" fmla="*/ 0 h 96"/>
                <a:gd name="T118" fmla="*/ 0 w 110"/>
                <a:gd name="T119" fmla="*/ 0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 h="96">
                  <a:moveTo>
                    <a:pt x="110" y="6"/>
                  </a:moveTo>
                  <a:lnTo>
                    <a:pt x="107" y="6"/>
                  </a:lnTo>
                  <a:lnTo>
                    <a:pt x="102" y="7"/>
                  </a:lnTo>
                  <a:lnTo>
                    <a:pt x="98" y="8"/>
                  </a:lnTo>
                  <a:lnTo>
                    <a:pt x="96" y="10"/>
                  </a:lnTo>
                  <a:lnTo>
                    <a:pt x="92" y="11"/>
                  </a:lnTo>
                  <a:lnTo>
                    <a:pt x="90" y="13"/>
                  </a:lnTo>
                  <a:lnTo>
                    <a:pt x="86" y="16"/>
                  </a:lnTo>
                  <a:lnTo>
                    <a:pt x="83" y="17"/>
                  </a:lnTo>
                  <a:lnTo>
                    <a:pt x="79" y="19"/>
                  </a:lnTo>
                  <a:lnTo>
                    <a:pt x="76" y="21"/>
                  </a:lnTo>
                  <a:lnTo>
                    <a:pt x="73" y="24"/>
                  </a:lnTo>
                  <a:lnTo>
                    <a:pt x="70" y="26"/>
                  </a:lnTo>
                  <a:lnTo>
                    <a:pt x="66" y="29"/>
                  </a:lnTo>
                  <a:lnTo>
                    <a:pt x="65" y="32"/>
                  </a:lnTo>
                  <a:lnTo>
                    <a:pt x="60" y="36"/>
                  </a:lnTo>
                  <a:lnTo>
                    <a:pt x="56" y="41"/>
                  </a:lnTo>
                  <a:lnTo>
                    <a:pt x="54" y="45"/>
                  </a:lnTo>
                  <a:lnTo>
                    <a:pt x="52" y="51"/>
                  </a:lnTo>
                  <a:lnTo>
                    <a:pt x="48" y="56"/>
                  </a:lnTo>
                  <a:lnTo>
                    <a:pt x="46" y="61"/>
                  </a:lnTo>
                  <a:lnTo>
                    <a:pt x="43" y="67"/>
                  </a:lnTo>
                  <a:lnTo>
                    <a:pt x="40" y="72"/>
                  </a:lnTo>
                  <a:lnTo>
                    <a:pt x="36" y="77"/>
                  </a:lnTo>
                  <a:lnTo>
                    <a:pt x="34" y="81"/>
                  </a:lnTo>
                  <a:lnTo>
                    <a:pt x="29" y="85"/>
                  </a:lnTo>
                  <a:lnTo>
                    <a:pt x="24" y="89"/>
                  </a:lnTo>
                  <a:lnTo>
                    <a:pt x="19" y="92"/>
                  </a:lnTo>
                  <a:lnTo>
                    <a:pt x="13" y="93"/>
                  </a:lnTo>
                  <a:lnTo>
                    <a:pt x="6" y="95"/>
                  </a:lnTo>
                  <a:lnTo>
                    <a:pt x="0" y="96"/>
                  </a:lnTo>
                  <a:lnTo>
                    <a:pt x="1" y="93"/>
                  </a:lnTo>
                  <a:lnTo>
                    <a:pt x="1" y="91"/>
                  </a:lnTo>
                  <a:lnTo>
                    <a:pt x="7" y="89"/>
                  </a:lnTo>
                  <a:lnTo>
                    <a:pt x="15" y="86"/>
                  </a:lnTo>
                  <a:lnTo>
                    <a:pt x="19" y="83"/>
                  </a:lnTo>
                  <a:lnTo>
                    <a:pt x="25" y="79"/>
                  </a:lnTo>
                  <a:lnTo>
                    <a:pt x="29" y="74"/>
                  </a:lnTo>
                  <a:lnTo>
                    <a:pt x="34" y="69"/>
                  </a:lnTo>
                  <a:lnTo>
                    <a:pt x="37" y="65"/>
                  </a:lnTo>
                  <a:lnTo>
                    <a:pt x="41" y="59"/>
                  </a:lnTo>
                  <a:lnTo>
                    <a:pt x="43" y="53"/>
                  </a:lnTo>
                  <a:lnTo>
                    <a:pt x="47" y="47"/>
                  </a:lnTo>
                  <a:lnTo>
                    <a:pt x="51" y="41"/>
                  </a:lnTo>
                  <a:lnTo>
                    <a:pt x="55" y="35"/>
                  </a:lnTo>
                  <a:lnTo>
                    <a:pt x="59" y="29"/>
                  </a:lnTo>
                  <a:lnTo>
                    <a:pt x="64" y="24"/>
                  </a:lnTo>
                  <a:lnTo>
                    <a:pt x="70" y="19"/>
                  </a:lnTo>
                  <a:lnTo>
                    <a:pt x="76" y="16"/>
                  </a:lnTo>
                  <a:lnTo>
                    <a:pt x="80" y="12"/>
                  </a:lnTo>
                  <a:lnTo>
                    <a:pt x="84" y="11"/>
                  </a:lnTo>
                  <a:lnTo>
                    <a:pt x="89" y="7"/>
                  </a:lnTo>
                  <a:lnTo>
                    <a:pt x="92" y="6"/>
                  </a:lnTo>
                  <a:lnTo>
                    <a:pt x="96" y="4"/>
                  </a:lnTo>
                  <a:lnTo>
                    <a:pt x="101" y="2"/>
                  </a:lnTo>
                  <a:lnTo>
                    <a:pt x="103" y="0"/>
                  </a:lnTo>
                  <a:lnTo>
                    <a:pt x="107" y="0"/>
                  </a:lnTo>
                  <a:lnTo>
                    <a:pt x="108" y="2"/>
                  </a:lnTo>
                  <a:lnTo>
                    <a:pt x="1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70" name="Freeform 1579"/>
            <p:cNvSpPr>
              <a:spLocks/>
            </p:cNvSpPr>
            <p:nvPr/>
          </p:nvSpPr>
          <p:spPr bwMode="auto">
            <a:xfrm>
              <a:off x="3587" y="2116"/>
              <a:ext cx="38" cy="3"/>
            </a:xfrm>
            <a:custGeom>
              <a:avLst/>
              <a:gdLst>
                <a:gd name="T0" fmla="*/ 0 w 152"/>
                <a:gd name="T1" fmla="*/ 0 h 11"/>
                <a:gd name="T2" fmla="*/ 0 w 152"/>
                <a:gd name="T3" fmla="*/ 0 h 11"/>
                <a:gd name="T4" fmla="*/ 0 w 152"/>
                <a:gd name="T5" fmla="*/ 0 h 11"/>
                <a:gd name="T6" fmla="*/ 0 w 152"/>
                <a:gd name="T7" fmla="*/ 0 h 11"/>
                <a:gd name="T8" fmla="*/ 0 w 152"/>
                <a:gd name="T9" fmla="*/ 0 h 11"/>
                <a:gd name="T10" fmla="*/ 0 w 152"/>
                <a:gd name="T11" fmla="*/ 0 h 11"/>
                <a:gd name="T12" fmla="*/ 0 w 152"/>
                <a:gd name="T13" fmla="*/ 0 h 11"/>
                <a:gd name="T14" fmla="*/ 0 w 152"/>
                <a:gd name="T15" fmla="*/ 0 h 11"/>
                <a:gd name="T16" fmla="*/ 0 w 152"/>
                <a:gd name="T17" fmla="*/ 0 h 11"/>
                <a:gd name="T18" fmla="*/ 0 w 152"/>
                <a:gd name="T19" fmla="*/ 0 h 11"/>
                <a:gd name="T20" fmla="*/ 0 w 152"/>
                <a:gd name="T21" fmla="*/ 0 h 11"/>
                <a:gd name="T22" fmla="*/ 0 w 152"/>
                <a:gd name="T23" fmla="*/ 0 h 11"/>
                <a:gd name="T24" fmla="*/ 0 w 152"/>
                <a:gd name="T25" fmla="*/ 0 h 11"/>
                <a:gd name="T26" fmla="*/ 0 w 152"/>
                <a:gd name="T27" fmla="*/ 0 h 11"/>
                <a:gd name="T28" fmla="*/ 0 w 152"/>
                <a:gd name="T29" fmla="*/ 0 h 11"/>
                <a:gd name="T30" fmla="*/ 0 w 152"/>
                <a:gd name="T31" fmla="*/ 0 h 11"/>
                <a:gd name="T32" fmla="*/ 0 w 152"/>
                <a:gd name="T33" fmla="*/ 0 h 11"/>
                <a:gd name="T34" fmla="*/ 0 w 152"/>
                <a:gd name="T35" fmla="*/ 0 h 11"/>
                <a:gd name="T36" fmla="*/ 0 w 152"/>
                <a:gd name="T37" fmla="*/ 0 h 11"/>
                <a:gd name="T38" fmla="*/ 0 w 152"/>
                <a:gd name="T39" fmla="*/ 0 h 11"/>
                <a:gd name="T40" fmla="*/ 0 w 152"/>
                <a:gd name="T41" fmla="*/ 0 h 11"/>
                <a:gd name="T42" fmla="*/ 0 w 152"/>
                <a:gd name="T43" fmla="*/ 0 h 11"/>
                <a:gd name="T44" fmla="*/ 0 w 152"/>
                <a:gd name="T45" fmla="*/ 0 h 11"/>
                <a:gd name="T46" fmla="*/ 0 w 152"/>
                <a:gd name="T47" fmla="*/ 0 h 11"/>
                <a:gd name="T48" fmla="*/ 0 w 152"/>
                <a:gd name="T49" fmla="*/ 0 h 11"/>
                <a:gd name="T50" fmla="*/ 0 w 152"/>
                <a:gd name="T51" fmla="*/ 0 h 11"/>
                <a:gd name="T52" fmla="*/ 0 w 152"/>
                <a:gd name="T53" fmla="*/ 0 h 11"/>
                <a:gd name="T54" fmla="*/ 0 w 152"/>
                <a:gd name="T55" fmla="*/ 0 h 11"/>
                <a:gd name="T56" fmla="*/ 0 w 152"/>
                <a:gd name="T57" fmla="*/ 0 h 11"/>
                <a:gd name="T58" fmla="*/ 0 w 152"/>
                <a:gd name="T59" fmla="*/ 0 h 11"/>
                <a:gd name="T60" fmla="*/ 0 w 152"/>
                <a:gd name="T61" fmla="*/ 0 h 11"/>
                <a:gd name="T62" fmla="*/ 0 w 152"/>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11">
                  <a:moveTo>
                    <a:pt x="152" y="5"/>
                  </a:moveTo>
                  <a:lnTo>
                    <a:pt x="147" y="6"/>
                  </a:lnTo>
                  <a:lnTo>
                    <a:pt x="142" y="7"/>
                  </a:lnTo>
                  <a:lnTo>
                    <a:pt x="137" y="7"/>
                  </a:lnTo>
                  <a:lnTo>
                    <a:pt x="134" y="8"/>
                  </a:lnTo>
                  <a:lnTo>
                    <a:pt x="128" y="8"/>
                  </a:lnTo>
                  <a:lnTo>
                    <a:pt x="123" y="9"/>
                  </a:lnTo>
                  <a:lnTo>
                    <a:pt x="117" y="9"/>
                  </a:lnTo>
                  <a:lnTo>
                    <a:pt x="112" y="9"/>
                  </a:lnTo>
                  <a:lnTo>
                    <a:pt x="106" y="9"/>
                  </a:lnTo>
                  <a:lnTo>
                    <a:pt x="101" y="9"/>
                  </a:lnTo>
                  <a:lnTo>
                    <a:pt x="95" y="9"/>
                  </a:lnTo>
                  <a:lnTo>
                    <a:pt x="91" y="9"/>
                  </a:lnTo>
                  <a:lnTo>
                    <a:pt x="85" y="9"/>
                  </a:lnTo>
                  <a:lnTo>
                    <a:pt x="80" y="9"/>
                  </a:lnTo>
                  <a:lnTo>
                    <a:pt x="74" y="9"/>
                  </a:lnTo>
                  <a:lnTo>
                    <a:pt x="69" y="11"/>
                  </a:lnTo>
                  <a:lnTo>
                    <a:pt x="66" y="11"/>
                  </a:lnTo>
                  <a:lnTo>
                    <a:pt x="61" y="11"/>
                  </a:lnTo>
                  <a:lnTo>
                    <a:pt x="56" y="11"/>
                  </a:lnTo>
                  <a:lnTo>
                    <a:pt x="52" y="11"/>
                  </a:lnTo>
                  <a:lnTo>
                    <a:pt x="49" y="9"/>
                  </a:lnTo>
                  <a:lnTo>
                    <a:pt x="44" y="9"/>
                  </a:lnTo>
                  <a:lnTo>
                    <a:pt x="39" y="9"/>
                  </a:lnTo>
                  <a:lnTo>
                    <a:pt x="36" y="9"/>
                  </a:lnTo>
                  <a:lnTo>
                    <a:pt x="31" y="9"/>
                  </a:lnTo>
                  <a:lnTo>
                    <a:pt x="27" y="9"/>
                  </a:lnTo>
                  <a:lnTo>
                    <a:pt x="22" y="9"/>
                  </a:lnTo>
                  <a:lnTo>
                    <a:pt x="19" y="9"/>
                  </a:lnTo>
                  <a:lnTo>
                    <a:pt x="13" y="9"/>
                  </a:lnTo>
                  <a:lnTo>
                    <a:pt x="9" y="9"/>
                  </a:lnTo>
                  <a:lnTo>
                    <a:pt x="5" y="9"/>
                  </a:lnTo>
                  <a:lnTo>
                    <a:pt x="1" y="9"/>
                  </a:lnTo>
                  <a:lnTo>
                    <a:pt x="1" y="7"/>
                  </a:lnTo>
                  <a:lnTo>
                    <a:pt x="0" y="5"/>
                  </a:lnTo>
                  <a:lnTo>
                    <a:pt x="7" y="5"/>
                  </a:lnTo>
                  <a:lnTo>
                    <a:pt x="13" y="5"/>
                  </a:lnTo>
                  <a:lnTo>
                    <a:pt x="20" y="3"/>
                  </a:lnTo>
                  <a:lnTo>
                    <a:pt x="27" y="3"/>
                  </a:lnTo>
                  <a:lnTo>
                    <a:pt x="33" y="3"/>
                  </a:lnTo>
                  <a:lnTo>
                    <a:pt x="40" y="3"/>
                  </a:lnTo>
                  <a:lnTo>
                    <a:pt x="48" y="3"/>
                  </a:lnTo>
                  <a:lnTo>
                    <a:pt x="55" y="3"/>
                  </a:lnTo>
                  <a:lnTo>
                    <a:pt x="61" y="3"/>
                  </a:lnTo>
                  <a:lnTo>
                    <a:pt x="67" y="3"/>
                  </a:lnTo>
                  <a:lnTo>
                    <a:pt x="74" y="3"/>
                  </a:lnTo>
                  <a:lnTo>
                    <a:pt x="81" y="3"/>
                  </a:lnTo>
                  <a:lnTo>
                    <a:pt x="87" y="2"/>
                  </a:lnTo>
                  <a:lnTo>
                    <a:pt x="94" y="2"/>
                  </a:lnTo>
                  <a:lnTo>
                    <a:pt x="101" y="2"/>
                  </a:lnTo>
                  <a:lnTo>
                    <a:pt x="107" y="2"/>
                  </a:lnTo>
                  <a:lnTo>
                    <a:pt x="113" y="2"/>
                  </a:lnTo>
                  <a:lnTo>
                    <a:pt x="118" y="2"/>
                  </a:lnTo>
                  <a:lnTo>
                    <a:pt x="124" y="2"/>
                  </a:lnTo>
                  <a:lnTo>
                    <a:pt x="129" y="2"/>
                  </a:lnTo>
                  <a:lnTo>
                    <a:pt x="134" y="2"/>
                  </a:lnTo>
                  <a:lnTo>
                    <a:pt x="138" y="1"/>
                  </a:lnTo>
                  <a:lnTo>
                    <a:pt x="143" y="0"/>
                  </a:lnTo>
                  <a:lnTo>
                    <a:pt x="149" y="0"/>
                  </a:lnTo>
                  <a:lnTo>
                    <a:pt x="149" y="1"/>
                  </a:lnTo>
                  <a:lnTo>
                    <a:pt x="150" y="2"/>
                  </a:lnTo>
                  <a:lnTo>
                    <a:pt x="152" y="3"/>
                  </a:lnTo>
                  <a:lnTo>
                    <a:pt x="15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71" name="Freeform 1580"/>
            <p:cNvSpPr>
              <a:spLocks/>
            </p:cNvSpPr>
            <p:nvPr/>
          </p:nvSpPr>
          <p:spPr bwMode="auto">
            <a:xfrm>
              <a:off x="3551" y="2026"/>
              <a:ext cx="37" cy="92"/>
            </a:xfrm>
            <a:custGeom>
              <a:avLst/>
              <a:gdLst>
                <a:gd name="T0" fmla="*/ 0 w 150"/>
                <a:gd name="T1" fmla="*/ 0 h 370"/>
                <a:gd name="T2" fmla="*/ 0 w 150"/>
                <a:gd name="T3" fmla="*/ 0 h 370"/>
                <a:gd name="T4" fmla="*/ 0 w 150"/>
                <a:gd name="T5" fmla="*/ 0 h 370"/>
                <a:gd name="T6" fmla="*/ 0 w 150"/>
                <a:gd name="T7" fmla="*/ 0 h 370"/>
                <a:gd name="T8" fmla="*/ 0 w 150"/>
                <a:gd name="T9" fmla="*/ 0 h 370"/>
                <a:gd name="T10" fmla="*/ 0 w 150"/>
                <a:gd name="T11" fmla="*/ 0 h 370"/>
                <a:gd name="T12" fmla="*/ 0 w 150"/>
                <a:gd name="T13" fmla="*/ 0 h 370"/>
                <a:gd name="T14" fmla="*/ 0 w 150"/>
                <a:gd name="T15" fmla="*/ 0 h 370"/>
                <a:gd name="T16" fmla="*/ 0 w 150"/>
                <a:gd name="T17" fmla="*/ 0 h 370"/>
                <a:gd name="T18" fmla="*/ 0 w 150"/>
                <a:gd name="T19" fmla="*/ 0 h 370"/>
                <a:gd name="T20" fmla="*/ 0 w 150"/>
                <a:gd name="T21" fmla="*/ 0 h 370"/>
                <a:gd name="T22" fmla="*/ 0 w 150"/>
                <a:gd name="T23" fmla="*/ 0 h 370"/>
                <a:gd name="T24" fmla="*/ 0 w 150"/>
                <a:gd name="T25" fmla="*/ 0 h 370"/>
                <a:gd name="T26" fmla="*/ 0 w 150"/>
                <a:gd name="T27" fmla="*/ 0 h 370"/>
                <a:gd name="T28" fmla="*/ 0 w 150"/>
                <a:gd name="T29" fmla="*/ 0 h 370"/>
                <a:gd name="T30" fmla="*/ 0 w 150"/>
                <a:gd name="T31" fmla="*/ 0 h 370"/>
                <a:gd name="T32" fmla="*/ 0 w 150"/>
                <a:gd name="T33" fmla="*/ 0 h 370"/>
                <a:gd name="T34" fmla="*/ 0 w 150"/>
                <a:gd name="T35" fmla="*/ 0 h 370"/>
                <a:gd name="T36" fmla="*/ 0 w 150"/>
                <a:gd name="T37" fmla="*/ 0 h 370"/>
                <a:gd name="T38" fmla="*/ 0 w 150"/>
                <a:gd name="T39" fmla="*/ 0 h 370"/>
                <a:gd name="T40" fmla="*/ 0 w 150"/>
                <a:gd name="T41" fmla="*/ 0 h 370"/>
                <a:gd name="T42" fmla="*/ 0 w 150"/>
                <a:gd name="T43" fmla="*/ 0 h 370"/>
                <a:gd name="T44" fmla="*/ 0 w 150"/>
                <a:gd name="T45" fmla="*/ 0 h 370"/>
                <a:gd name="T46" fmla="*/ 0 w 150"/>
                <a:gd name="T47" fmla="*/ 0 h 370"/>
                <a:gd name="T48" fmla="*/ 0 w 150"/>
                <a:gd name="T49" fmla="*/ 0 h 370"/>
                <a:gd name="T50" fmla="*/ 0 w 150"/>
                <a:gd name="T51" fmla="*/ 0 h 370"/>
                <a:gd name="T52" fmla="*/ 0 w 150"/>
                <a:gd name="T53" fmla="*/ 0 h 370"/>
                <a:gd name="T54" fmla="*/ 0 w 150"/>
                <a:gd name="T55" fmla="*/ 0 h 370"/>
                <a:gd name="T56" fmla="*/ 0 w 150"/>
                <a:gd name="T57" fmla="*/ 0 h 370"/>
                <a:gd name="T58" fmla="*/ 0 w 150"/>
                <a:gd name="T59" fmla="*/ 0 h 370"/>
                <a:gd name="T60" fmla="*/ 0 w 150"/>
                <a:gd name="T61" fmla="*/ 0 h 370"/>
                <a:gd name="T62" fmla="*/ 0 w 150"/>
                <a:gd name="T63" fmla="*/ 0 h 370"/>
                <a:gd name="T64" fmla="*/ 0 w 150"/>
                <a:gd name="T65" fmla="*/ 0 h 370"/>
                <a:gd name="T66" fmla="*/ 0 w 150"/>
                <a:gd name="T67" fmla="*/ 0 h 370"/>
                <a:gd name="T68" fmla="*/ 0 w 150"/>
                <a:gd name="T69" fmla="*/ 0 h 370"/>
                <a:gd name="T70" fmla="*/ 0 w 150"/>
                <a:gd name="T71" fmla="*/ 0 h 370"/>
                <a:gd name="T72" fmla="*/ 0 w 150"/>
                <a:gd name="T73" fmla="*/ 0 h 370"/>
                <a:gd name="T74" fmla="*/ 0 w 150"/>
                <a:gd name="T75" fmla="*/ 0 h 370"/>
                <a:gd name="T76" fmla="*/ 0 w 150"/>
                <a:gd name="T77" fmla="*/ 0 h 370"/>
                <a:gd name="T78" fmla="*/ 0 w 150"/>
                <a:gd name="T79" fmla="*/ 0 h 370"/>
                <a:gd name="T80" fmla="*/ 0 w 150"/>
                <a:gd name="T81" fmla="*/ 0 h 370"/>
                <a:gd name="T82" fmla="*/ 0 w 150"/>
                <a:gd name="T83" fmla="*/ 0 h 370"/>
                <a:gd name="T84" fmla="*/ 0 w 150"/>
                <a:gd name="T85" fmla="*/ 0 h 370"/>
                <a:gd name="T86" fmla="*/ 0 w 150"/>
                <a:gd name="T87" fmla="*/ 0 h 370"/>
                <a:gd name="T88" fmla="*/ 0 w 150"/>
                <a:gd name="T89" fmla="*/ 0 h 370"/>
                <a:gd name="T90" fmla="*/ 0 w 150"/>
                <a:gd name="T91" fmla="*/ 0 h 370"/>
                <a:gd name="T92" fmla="*/ 0 w 150"/>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370">
                  <a:moveTo>
                    <a:pt x="150" y="370"/>
                  </a:moveTo>
                  <a:lnTo>
                    <a:pt x="143" y="370"/>
                  </a:lnTo>
                  <a:lnTo>
                    <a:pt x="137" y="370"/>
                  </a:lnTo>
                  <a:lnTo>
                    <a:pt x="131" y="370"/>
                  </a:lnTo>
                  <a:lnTo>
                    <a:pt x="126" y="369"/>
                  </a:lnTo>
                  <a:lnTo>
                    <a:pt x="120" y="368"/>
                  </a:lnTo>
                  <a:lnTo>
                    <a:pt x="115" y="367"/>
                  </a:lnTo>
                  <a:lnTo>
                    <a:pt x="110" y="364"/>
                  </a:lnTo>
                  <a:lnTo>
                    <a:pt x="106" y="363"/>
                  </a:lnTo>
                  <a:lnTo>
                    <a:pt x="101" y="361"/>
                  </a:lnTo>
                  <a:lnTo>
                    <a:pt x="96" y="358"/>
                  </a:lnTo>
                  <a:lnTo>
                    <a:pt x="91" y="356"/>
                  </a:lnTo>
                  <a:lnTo>
                    <a:pt x="88" y="352"/>
                  </a:lnTo>
                  <a:lnTo>
                    <a:pt x="83" y="350"/>
                  </a:lnTo>
                  <a:lnTo>
                    <a:pt x="79" y="346"/>
                  </a:lnTo>
                  <a:lnTo>
                    <a:pt x="75" y="343"/>
                  </a:lnTo>
                  <a:lnTo>
                    <a:pt x="71" y="340"/>
                  </a:lnTo>
                  <a:lnTo>
                    <a:pt x="66" y="334"/>
                  </a:lnTo>
                  <a:lnTo>
                    <a:pt x="61" y="330"/>
                  </a:lnTo>
                  <a:lnTo>
                    <a:pt x="57" y="325"/>
                  </a:lnTo>
                  <a:lnTo>
                    <a:pt x="51" y="320"/>
                  </a:lnTo>
                  <a:lnTo>
                    <a:pt x="46" y="314"/>
                  </a:lnTo>
                  <a:lnTo>
                    <a:pt x="41" y="309"/>
                  </a:lnTo>
                  <a:lnTo>
                    <a:pt x="36" y="304"/>
                  </a:lnTo>
                  <a:lnTo>
                    <a:pt x="33" y="300"/>
                  </a:lnTo>
                  <a:lnTo>
                    <a:pt x="28" y="294"/>
                  </a:lnTo>
                  <a:lnTo>
                    <a:pt x="23" y="288"/>
                  </a:lnTo>
                  <a:lnTo>
                    <a:pt x="20" y="282"/>
                  </a:lnTo>
                  <a:lnTo>
                    <a:pt x="16" y="277"/>
                  </a:lnTo>
                  <a:lnTo>
                    <a:pt x="12" y="270"/>
                  </a:lnTo>
                  <a:lnTo>
                    <a:pt x="9" y="263"/>
                  </a:lnTo>
                  <a:lnTo>
                    <a:pt x="6" y="257"/>
                  </a:lnTo>
                  <a:lnTo>
                    <a:pt x="5" y="251"/>
                  </a:lnTo>
                  <a:lnTo>
                    <a:pt x="4" y="246"/>
                  </a:lnTo>
                  <a:lnTo>
                    <a:pt x="3" y="241"/>
                  </a:lnTo>
                  <a:lnTo>
                    <a:pt x="2" y="236"/>
                  </a:lnTo>
                  <a:lnTo>
                    <a:pt x="2" y="233"/>
                  </a:lnTo>
                  <a:lnTo>
                    <a:pt x="0" y="228"/>
                  </a:lnTo>
                  <a:lnTo>
                    <a:pt x="0" y="224"/>
                  </a:lnTo>
                  <a:lnTo>
                    <a:pt x="0" y="219"/>
                  </a:lnTo>
                  <a:lnTo>
                    <a:pt x="0" y="216"/>
                  </a:lnTo>
                  <a:lnTo>
                    <a:pt x="0" y="211"/>
                  </a:lnTo>
                  <a:lnTo>
                    <a:pt x="0" y="207"/>
                  </a:lnTo>
                  <a:lnTo>
                    <a:pt x="0" y="203"/>
                  </a:lnTo>
                  <a:lnTo>
                    <a:pt x="2" y="198"/>
                  </a:lnTo>
                  <a:lnTo>
                    <a:pt x="2" y="193"/>
                  </a:lnTo>
                  <a:lnTo>
                    <a:pt x="2" y="189"/>
                  </a:lnTo>
                  <a:lnTo>
                    <a:pt x="2" y="185"/>
                  </a:lnTo>
                  <a:lnTo>
                    <a:pt x="2" y="181"/>
                  </a:lnTo>
                  <a:lnTo>
                    <a:pt x="4" y="169"/>
                  </a:lnTo>
                  <a:lnTo>
                    <a:pt x="5" y="158"/>
                  </a:lnTo>
                  <a:lnTo>
                    <a:pt x="6" y="146"/>
                  </a:lnTo>
                  <a:lnTo>
                    <a:pt x="9" y="136"/>
                  </a:lnTo>
                  <a:lnTo>
                    <a:pt x="11" y="124"/>
                  </a:lnTo>
                  <a:lnTo>
                    <a:pt x="15" y="113"/>
                  </a:lnTo>
                  <a:lnTo>
                    <a:pt x="17" y="101"/>
                  </a:lnTo>
                  <a:lnTo>
                    <a:pt x="22" y="91"/>
                  </a:lnTo>
                  <a:lnTo>
                    <a:pt x="26" y="80"/>
                  </a:lnTo>
                  <a:lnTo>
                    <a:pt x="30" y="71"/>
                  </a:lnTo>
                  <a:lnTo>
                    <a:pt x="36" y="60"/>
                  </a:lnTo>
                  <a:lnTo>
                    <a:pt x="43" y="52"/>
                  </a:lnTo>
                  <a:lnTo>
                    <a:pt x="51" y="42"/>
                  </a:lnTo>
                  <a:lnTo>
                    <a:pt x="60" y="35"/>
                  </a:lnTo>
                  <a:lnTo>
                    <a:pt x="70" y="28"/>
                  </a:lnTo>
                  <a:lnTo>
                    <a:pt x="81" y="21"/>
                  </a:lnTo>
                  <a:lnTo>
                    <a:pt x="84" y="18"/>
                  </a:lnTo>
                  <a:lnTo>
                    <a:pt x="89" y="16"/>
                  </a:lnTo>
                  <a:lnTo>
                    <a:pt x="92" y="12"/>
                  </a:lnTo>
                  <a:lnTo>
                    <a:pt x="97" y="10"/>
                  </a:lnTo>
                  <a:lnTo>
                    <a:pt x="102" y="7"/>
                  </a:lnTo>
                  <a:lnTo>
                    <a:pt x="106" y="5"/>
                  </a:lnTo>
                  <a:lnTo>
                    <a:pt x="110" y="3"/>
                  </a:lnTo>
                  <a:lnTo>
                    <a:pt x="115" y="0"/>
                  </a:lnTo>
                  <a:lnTo>
                    <a:pt x="118" y="1"/>
                  </a:lnTo>
                  <a:lnTo>
                    <a:pt x="120" y="4"/>
                  </a:lnTo>
                  <a:lnTo>
                    <a:pt x="113" y="7"/>
                  </a:lnTo>
                  <a:lnTo>
                    <a:pt x="106" y="11"/>
                  </a:lnTo>
                  <a:lnTo>
                    <a:pt x="98" y="16"/>
                  </a:lnTo>
                  <a:lnTo>
                    <a:pt x="92" y="19"/>
                  </a:lnTo>
                  <a:lnTo>
                    <a:pt x="85" y="24"/>
                  </a:lnTo>
                  <a:lnTo>
                    <a:pt x="78" y="28"/>
                  </a:lnTo>
                  <a:lnTo>
                    <a:pt x="72" y="33"/>
                  </a:lnTo>
                  <a:lnTo>
                    <a:pt x="66" y="39"/>
                  </a:lnTo>
                  <a:lnTo>
                    <a:pt x="60" y="43"/>
                  </a:lnTo>
                  <a:lnTo>
                    <a:pt x="54" y="48"/>
                  </a:lnTo>
                  <a:lnTo>
                    <a:pt x="48" y="54"/>
                  </a:lnTo>
                  <a:lnTo>
                    <a:pt x="45" y="60"/>
                  </a:lnTo>
                  <a:lnTo>
                    <a:pt x="40" y="66"/>
                  </a:lnTo>
                  <a:lnTo>
                    <a:pt x="36" y="73"/>
                  </a:lnTo>
                  <a:lnTo>
                    <a:pt x="33" y="80"/>
                  </a:lnTo>
                  <a:lnTo>
                    <a:pt x="30" y="88"/>
                  </a:lnTo>
                  <a:lnTo>
                    <a:pt x="28" y="96"/>
                  </a:lnTo>
                  <a:lnTo>
                    <a:pt x="24" y="104"/>
                  </a:lnTo>
                  <a:lnTo>
                    <a:pt x="22" y="113"/>
                  </a:lnTo>
                  <a:lnTo>
                    <a:pt x="20" y="122"/>
                  </a:lnTo>
                  <a:lnTo>
                    <a:pt x="17" y="131"/>
                  </a:lnTo>
                  <a:lnTo>
                    <a:pt x="15" y="139"/>
                  </a:lnTo>
                  <a:lnTo>
                    <a:pt x="14" y="149"/>
                  </a:lnTo>
                  <a:lnTo>
                    <a:pt x="11" y="158"/>
                  </a:lnTo>
                  <a:lnTo>
                    <a:pt x="10" y="168"/>
                  </a:lnTo>
                  <a:lnTo>
                    <a:pt x="9" y="176"/>
                  </a:lnTo>
                  <a:lnTo>
                    <a:pt x="8" y="186"/>
                  </a:lnTo>
                  <a:lnTo>
                    <a:pt x="8" y="195"/>
                  </a:lnTo>
                  <a:lnTo>
                    <a:pt x="6" y="205"/>
                  </a:lnTo>
                  <a:lnTo>
                    <a:pt x="6" y="215"/>
                  </a:lnTo>
                  <a:lnTo>
                    <a:pt x="6" y="224"/>
                  </a:lnTo>
                  <a:lnTo>
                    <a:pt x="8" y="234"/>
                  </a:lnTo>
                  <a:lnTo>
                    <a:pt x="9" y="240"/>
                  </a:lnTo>
                  <a:lnTo>
                    <a:pt x="10" y="246"/>
                  </a:lnTo>
                  <a:lnTo>
                    <a:pt x="11" y="253"/>
                  </a:lnTo>
                  <a:lnTo>
                    <a:pt x="15" y="259"/>
                  </a:lnTo>
                  <a:lnTo>
                    <a:pt x="17" y="265"/>
                  </a:lnTo>
                  <a:lnTo>
                    <a:pt x="20" y="271"/>
                  </a:lnTo>
                  <a:lnTo>
                    <a:pt x="23" y="277"/>
                  </a:lnTo>
                  <a:lnTo>
                    <a:pt x="28" y="283"/>
                  </a:lnTo>
                  <a:lnTo>
                    <a:pt x="30" y="289"/>
                  </a:lnTo>
                  <a:lnTo>
                    <a:pt x="35" y="294"/>
                  </a:lnTo>
                  <a:lnTo>
                    <a:pt x="40" y="300"/>
                  </a:lnTo>
                  <a:lnTo>
                    <a:pt x="45" y="306"/>
                  </a:lnTo>
                  <a:lnTo>
                    <a:pt x="49" y="310"/>
                  </a:lnTo>
                  <a:lnTo>
                    <a:pt x="55" y="315"/>
                  </a:lnTo>
                  <a:lnTo>
                    <a:pt x="60" y="320"/>
                  </a:lnTo>
                  <a:lnTo>
                    <a:pt x="67" y="326"/>
                  </a:lnTo>
                  <a:lnTo>
                    <a:pt x="71" y="330"/>
                  </a:lnTo>
                  <a:lnTo>
                    <a:pt x="75" y="333"/>
                  </a:lnTo>
                  <a:lnTo>
                    <a:pt x="78" y="337"/>
                  </a:lnTo>
                  <a:lnTo>
                    <a:pt x="83" y="342"/>
                  </a:lnTo>
                  <a:lnTo>
                    <a:pt x="88" y="344"/>
                  </a:lnTo>
                  <a:lnTo>
                    <a:pt x="92" y="348"/>
                  </a:lnTo>
                  <a:lnTo>
                    <a:pt x="97" y="351"/>
                  </a:lnTo>
                  <a:lnTo>
                    <a:pt x="102" y="355"/>
                  </a:lnTo>
                  <a:lnTo>
                    <a:pt x="107" y="357"/>
                  </a:lnTo>
                  <a:lnTo>
                    <a:pt x="112" y="360"/>
                  </a:lnTo>
                  <a:lnTo>
                    <a:pt x="118" y="361"/>
                  </a:lnTo>
                  <a:lnTo>
                    <a:pt x="124" y="363"/>
                  </a:lnTo>
                  <a:lnTo>
                    <a:pt x="128" y="364"/>
                  </a:lnTo>
                  <a:lnTo>
                    <a:pt x="134" y="366"/>
                  </a:lnTo>
                  <a:lnTo>
                    <a:pt x="140" y="366"/>
                  </a:lnTo>
                  <a:lnTo>
                    <a:pt x="146" y="366"/>
                  </a:lnTo>
                  <a:lnTo>
                    <a:pt x="148" y="368"/>
                  </a:lnTo>
                  <a:lnTo>
                    <a:pt x="15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72" name="Freeform 1581"/>
            <p:cNvSpPr>
              <a:spLocks/>
            </p:cNvSpPr>
            <p:nvPr/>
          </p:nvSpPr>
          <p:spPr bwMode="auto">
            <a:xfrm>
              <a:off x="3578" y="1976"/>
              <a:ext cx="91" cy="52"/>
            </a:xfrm>
            <a:custGeom>
              <a:avLst/>
              <a:gdLst>
                <a:gd name="T0" fmla="*/ 0 w 361"/>
                <a:gd name="T1" fmla="*/ 0 h 208"/>
                <a:gd name="T2" fmla="*/ 0 w 361"/>
                <a:gd name="T3" fmla="*/ 0 h 208"/>
                <a:gd name="T4" fmla="*/ 0 w 361"/>
                <a:gd name="T5" fmla="*/ 0 h 208"/>
                <a:gd name="T6" fmla="*/ 0 w 361"/>
                <a:gd name="T7" fmla="*/ 0 h 208"/>
                <a:gd name="T8" fmla="*/ 0 w 361"/>
                <a:gd name="T9" fmla="*/ 0 h 208"/>
                <a:gd name="T10" fmla="*/ 0 w 361"/>
                <a:gd name="T11" fmla="*/ 0 h 208"/>
                <a:gd name="T12" fmla="*/ 0 w 361"/>
                <a:gd name="T13" fmla="*/ 0 h 208"/>
                <a:gd name="T14" fmla="*/ 0 w 361"/>
                <a:gd name="T15" fmla="*/ 0 h 208"/>
                <a:gd name="T16" fmla="*/ 0 w 361"/>
                <a:gd name="T17" fmla="*/ 0 h 208"/>
                <a:gd name="T18" fmla="*/ 0 w 361"/>
                <a:gd name="T19" fmla="*/ 0 h 208"/>
                <a:gd name="T20" fmla="*/ 0 w 361"/>
                <a:gd name="T21" fmla="*/ 0 h 208"/>
                <a:gd name="T22" fmla="*/ 0 w 361"/>
                <a:gd name="T23" fmla="*/ 0 h 208"/>
                <a:gd name="T24" fmla="*/ 0 w 361"/>
                <a:gd name="T25" fmla="*/ 0 h 208"/>
                <a:gd name="T26" fmla="*/ 0 w 361"/>
                <a:gd name="T27" fmla="*/ 0 h 208"/>
                <a:gd name="T28" fmla="*/ 0 w 361"/>
                <a:gd name="T29" fmla="*/ 0 h 208"/>
                <a:gd name="T30" fmla="*/ 0 w 361"/>
                <a:gd name="T31" fmla="*/ 0 h 208"/>
                <a:gd name="T32" fmla="*/ 0 w 361"/>
                <a:gd name="T33" fmla="*/ 0 h 208"/>
                <a:gd name="T34" fmla="*/ 0 w 361"/>
                <a:gd name="T35" fmla="*/ 0 h 208"/>
                <a:gd name="T36" fmla="*/ 0 w 361"/>
                <a:gd name="T37" fmla="*/ 0 h 208"/>
                <a:gd name="T38" fmla="*/ 0 w 361"/>
                <a:gd name="T39" fmla="*/ 0 h 208"/>
                <a:gd name="T40" fmla="*/ 0 w 361"/>
                <a:gd name="T41" fmla="*/ 0 h 208"/>
                <a:gd name="T42" fmla="*/ 0 w 361"/>
                <a:gd name="T43" fmla="*/ 0 h 208"/>
                <a:gd name="T44" fmla="*/ 0 w 361"/>
                <a:gd name="T45" fmla="*/ 0 h 208"/>
                <a:gd name="T46" fmla="*/ 0 w 361"/>
                <a:gd name="T47" fmla="*/ 0 h 208"/>
                <a:gd name="T48" fmla="*/ 0 w 361"/>
                <a:gd name="T49" fmla="*/ 0 h 208"/>
                <a:gd name="T50" fmla="*/ 0 w 361"/>
                <a:gd name="T51" fmla="*/ 0 h 208"/>
                <a:gd name="T52" fmla="*/ 0 w 361"/>
                <a:gd name="T53" fmla="*/ 0 h 208"/>
                <a:gd name="T54" fmla="*/ 0 w 361"/>
                <a:gd name="T55" fmla="*/ 0 h 208"/>
                <a:gd name="T56" fmla="*/ 0 w 361"/>
                <a:gd name="T57" fmla="*/ 0 h 208"/>
                <a:gd name="T58" fmla="*/ 0 w 361"/>
                <a:gd name="T59" fmla="*/ 0 h 208"/>
                <a:gd name="T60" fmla="*/ 0 w 361"/>
                <a:gd name="T61" fmla="*/ 0 h 208"/>
                <a:gd name="T62" fmla="*/ 0 w 361"/>
                <a:gd name="T63" fmla="*/ 0 h 208"/>
                <a:gd name="T64" fmla="*/ 0 w 361"/>
                <a:gd name="T65" fmla="*/ 0 h 208"/>
                <a:gd name="T66" fmla="*/ 0 w 361"/>
                <a:gd name="T67" fmla="*/ 0 h 208"/>
                <a:gd name="T68" fmla="*/ 0 w 361"/>
                <a:gd name="T69" fmla="*/ 0 h 208"/>
                <a:gd name="T70" fmla="*/ 0 w 361"/>
                <a:gd name="T71" fmla="*/ 0 h 208"/>
                <a:gd name="T72" fmla="*/ 0 w 361"/>
                <a:gd name="T73" fmla="*/ 0 h 208"/>
                <a:gd name="T74" fmla="*/ 0 w 361"/>
                <a:gd name="T75" fmla="*/ 0 h 208"/>
                <a:gd name="T76" fmla="*/ 0 w 361"/>
                <a:gd name="T77" fmla="*/ 0 h 208"/>
                <a:gd name="T78" fmla="*/ 0 w 361"/>
                <a:gd name="T79" fmla="*/ 0 h 208"/>
                <a:gd name="T80" fmla="*/ 0 w 361"/>
                <a:gd name="T81" fmla="*/ 0 h 208"/>
                <a:gd name="T82" fmla="*/ 0 w 361"/>
                <a:gd name="T83" fmla="*/ 0 h 208"/>
                <a:gd name="T84" fmla="*/ 0 w 361"/>
                <a:gd name="T85" fmla="*/ 0 h 208"/>
                <a:gd name="T86" fmla="*/ 0 w 361"/>
                <a:gd name="T87" fmla="*/ 0 h 208"/>
                <a:gd name="T88" fmla="*/ 0 w 361"/>
                <a:gd name="T89" fmla="*/ 0 h 208"/>
                <a:gd name="T90" fmla="*/ 0 w 361"/>
                <a:gd name="T91" fmla="*/ 0 h 208"/>
                <a:gd name="T92" fmla="*/ 0 w 361"/>
                <a:gd name="T93" fmla="*/ 0 h 208"/>
                <a:gd name="T94" fmla="*/ 0 w 361"/>
                <a:gd name="T95" fmla="*/ 0 h 208"/>
                <a:gd name="T96" fmla="*/ 0 w 361"/>
                <a:gd name="T97" fmla="*/ 0 h 208"/>
                <a:gd name="T98" fmla="*/ 0 w 361"/>
                <a:gd name="T99" fmla="*/ 0 h 208"/>
                <a:gd name="T100" fmla="*/ 0 w 361"/>
                <a:gd name="T101" fmla="*/ 0 h 208"/>
                <a:gd name="T102" fmla="*/ 0 w 361"/>
                <a:gd name="T103" fmla="*/ 0 h 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1" h="208">
                  <a:moveTo>
                    <a:pt x="361" y="4"/>
                  </a:moveTo>
                  <a:lnTo>
                    <a:pt x="358" y="4"/>
                  </a:lnTo>
                  <a:lnTo>
                    <a:pt x="354" y="5"/>
                  </a:lnTo>
                  <a:lnTo>
                    <a:pt x="350" y="5"/>
                  </a:lnTo>
                  <a:lnTo>
                    <a:pt x="346" y="6"/>
                  </a:lnTo>
                  <a:lnTo>
                    <a:pt x="342" y="6"/>
                  </a:lnTo>
                  <a:lnTo>
                    <a:pt x="338" y="9"/>
                  </a:lnTo>
                  <a:lnTo>
                    <a:pt x="333" y="10"/>
                  </a:lnTo>
                  <a:lnTo>
                    <a:pt x="328" y="11"/>
                  </a:lnTo>
                  <a:lnTo>
                    <a:pt x="323" y="12"/>
                  </a:lnTo>
                  <a:lnTo>
                    <a:pt x="318" y="14"/>
                  </a:lnTo>
                  <a:lnTo>
                    <a:pt x="314" y="16"/>
                  </a:lnTo>
                  <a:lnTo>
                    <a:pt x="309" y="18"/>
                  </a:lnTo>
                  <a:lnTo>
                    <a:pt x="304" y="21"/>
                  </a:lnTo>
                  <a:lnTo>
                    <a:pt x="300" y="24"/>
                  </a:lnTo>
                  <a:lnTo>
                    <a:pt x="296" y="28"/>
                  </a:lnTo>
                  <a:lnTo>
                    <a:pt x="292" y="31"/>
                  </a:lnTo>
                  <a:lnTo>
                    <a:pt x="285" y="37"/>
                  </a:lnTo>
                  <a:lnTo>
                    <a:pt x="280" y="43"/>
                  </a:lnTo>
                  <a:lnTo>
                    <a:pt x="275" y="49"/>
                  </a:lnTo>
                  <a:lnTo>
                    <a:pt x="271" y="57"/>
                  </a:lnTo>
                  <a:lnTo>
                    <a:pt x="266" y="63"/>
                  </a:lnTo>
                  <a:lnTo>
                    <a:pt x="261" y="70"/>
                  </a:lnTo>
                  <a:lnTo>
                    <a:pt x="256" y="76"/>
                  </a:lnTo>
                  <a:lnTo>
                    <a:pt x="251" y="83"/>
                  </a:lnTo>
                  <a:lnTo>
                    <a:pt x="247" y="89"/>
                  </a:lnTo>
                  <a:lnTo>
                    <a:pt x="242" y="95"/>
                  </a:lnTo>
                  <a:lnTo>
                    <a:pt x="236" y="100"/>
                  </a:lnTo>
                  <a:lnTo>
                    <a:pt x="230" y="106"/>
                  </a:lnTo>
                  <a:lnTo>
                    <a:pt x="223" y="109"/>
                  </a:lnTo>
                  <a:lnTo>
                    <a:pt x="217" y="114"/>
                  </a:lnTo>
                  <a:lnTo>
                    <a:pt x="210" y="118"/>
                  </a:lnTo>
                  <a:lnTo>
                    <a:pt x="202" y="121"/>
                  </a:lnTo>
                  <a:lnTo>
                    <a:pt x="198" y="124"/>
                  </a:lnTo>
                  <a:lnTo>
                    <a:pt x="194" y="125"/>
                  </a:lnTo>
                  <a:lnTo>
                    <a:pt x="189" y="127"/>
                  </a:lnTo>
                  <a:lnTo>
                    <a:pt x="186" y="129"/>
                  </a:lnTo>
                  <a:lnTo>
                    <a:pt x="182" y="130"/>
                  </a:lnTo>
                  <a:lnTo>
                    <a:pt x="178" y="132"/>
                  </a:lnTo>
                  <a:lnTo>
                    <a:pt x="174" y="133"/>
                  </a:lnTo>
                  <a:lnTo>
                    <a:pt x="170" y="135"/>
                  </a:lnTo>
                  <a:lnTo>
                    <a:pt x="165" y="136"/>
                  </a:lnTo>
                  <a:lnTo>
                    <a:pt x="162" y="137"/>
                  </a:lnTo>
                  <a:lnTo>
                    <a:pt x="157" y="138"/>
                  </a:lnTo>
                  <a:lnTo>
                    <a:pt x="153" y="139"/>
                  </a:lnTo>
                  <a:lnTo>
                    <a:pt x="149" y="141"/>
                  </a:lnTo>
                  <a:lnTo>
                    <a:pt x="144" y="142"/>
                  </a:lnTo>
                  <a:lnTo>
                    <a:pt x="140" y="144"/>
                  </a:lnTo>
                  <a:lnTo>
                    <a:pt x="135" y="145"/>
                  </a:lnTo>
                  <a:lnTo>
                    <a:pt x="131" y="146"/>
                  </a:lnTo>
                  <a:lnTo>
                    <a:pt x="126" y="148"/>
                  </a:lnTo>
                  <a:lnTo>
                    <a:pt x="120" y="150"/>
                  </a:lnTo>
                  <a:lnTo>
                    <a:pt x="115" y="151"/>
                  </a:lnTo>
                  <a:lnTo>
                    <a:pt x="110" y="152"/>
                  </a:lnTo>
                  <a:lnTo>
                    <a:pt x="106" y="155"/>
                  </a:lnTo>
                  <a:lnTo>
                    <a:pt x="100" y="157"/>
                  </a:lnTo>
                  <a:lnTo>
                    <a:pt x="95" y="160"/>
                  </a:lnTo>
                  <a:lnTo>
                    <a:pt x="89" y="161"/>
                  </a:lnTo>
                  <a:lnTo>
                    <a:pt x="84" y="163"/>
                  </a:lnTo>
                  <a:lnTo>
                    <a:pt x="78" y="166"/>
                  </a:lnTo>
                  <a:lnTo>
                    <a:pt x="73" y="168"/>
                  </a:lnTo>
                  <a:lnTo>
                    <a:pt x="67" y="170"/>
                  </a:lnTo>
                  <a:lnTo>
                    <a:pt x="62" y="173"/>
                  </a:lnTo>
                  <a:lnTo>
                    <a:pt x="58" y="175"/>
                  </a:lnTo>
                  <a:lnTo>
                    <a:pt x="53" y="178"/>
                  </a:lnTo>
                  <a:lnTo>
                    <a:pt x="49" y="179"/>
                  </a:lnTo>
                  <a:lnTo>
                    <a:pt x="46" y="181"/>
                  </a:lnTo>
                  <a:lnTo>
                    <a:pt x="42" y="182"/>
                  </a:lnTo>
                  <a:lnTo>
                    <a:pt x="40" y="184"/>
                  </a:lnTo>
                  <a:lnTo>
                    <a:pt x="36" y="186"/>
                  </a:lnTo>
                  <a:lnTo>
                    <a:pt x="33" y="187"/>
                  </a:lnTo>
                  <a:lnTo>
                    <a:pt x="30" y="190"/>
                  </a:lnTo>
                  <a:lnTo>
                    <a:pt x="27" y="192"/>
                  </a:lnTo>
                  <a:lnTo>
                    <a:pt x="24" y="193"/>
                  </a:lnTo>
                  <a:lnTo>
                    <a:pt x="21" y="196"/>
                  </a:lnTo>
                  <a:lnTo>
                    <a:pt x="17" y="197"/>
                  </a:lnTo>
                  <a:lnTo>
                    <a:pt x="15" y="199"/>
                  </a:lnTo>
                  <a:lnTo>
                    <a:pt x="11" y="200"/>
                  </a:lnTo>
                  <a:lnTo>
                    <a:pt x="7" y="203"/>
                  </a:lnTo>
                  <a:lnTo>
                    <a:pt x="5" y="205"/>
                  </a:lnTo>
                  <a:lnTo>
                    <a:pt x="1" y="208"/>
                  </a:lnTo>
                  <a:lnTo>
                    <a:pt x="0" y="202"/>
                  </a:lnTo>
                  <a:lnTo>
                    <a:pt x="3" y="199"/>
                  </a:lnTo>
                  <a:lnTo>
                    <a:pt x="7" y="197"/>
                  </a:lnTo>
                  <a:lnTo>
                    <a:pt x="12" y="193"/>
                  </a:lnTo>
                  <a:lnTo>
                    <a:pt x="17" y="191"/>
                  </a:lnTo>
                  <a:lnTo>
                    <a:pt x="21" y="187"/>
                  </a:lnTo>
                  <a:lnTo>
                    <a:pt x="25" y="185"/>
                  </a:lnTo>
                  <a:lnTo>
                    <a:pt x="29" y="182"/>
                  </a:lnTo>
                  <a:lnTo>
                    <a:pt x="31" y="182"/>
                  </a:lnTo>
                  <a:lnTo>
                    <a:pt x="37" y="179"/>
                  </a:lnTo>
                  <a:lnTo>
                    <a:pt x="42" y="176"/>
                  </a:lnTo>
                  <a:lnTo>
                    <a:pt x="48" y="174"/>
                  </a:lnTo>
                  <a:lnTo>
                    <a:pt x="54" y="172"/>
                  </a:lnTo>
                  <a:lnTo>
                    <a:pt x="59" y="169"/>
                  </a:lnTo>
                  <a:lnTo>
                    <a:pt x="65" y="167"/>
                  </a:lnTo>
                  <a:lnTo>
                    <a:pt x="70" y="164"/>
                  </a:lnTo>
                  <a:lnTo>
                    <a:pt x="76" y="162"/>
                  </a:lnTo>
                  <a:lnTo>
                    <a:pt x="82" y="158"/>
                  </a:lnTo>
                  <a:lnTo>
                    <a:pt x="88" y="156"/>
                  </a:lnTo>
                  <a:lnTo>
                    <a:pt x="92" y="154"/>
                  </a:lnTo>
                  <a:lnTo>
                    <a:pt x="98" y="151"/>
                  </a:lnTo>
                  <a:lnTo>
                    <a:pt x="104" y="149"/>
                  </a:lnTo>
                  <a:lnTo>
                    <a:pt x="110" y="146"/>
                  </a:lnTo>
                  <a:lnTo>
                    <a:pt x="115" y="145"/>
                  </a:lnTo>
                  <a:lnTo>
                    <a:pt x="121" y="143"/>
                  </a:lnTo>
                  <a:lnTo>
                    <a:pt x="127" y="141"/>
                  </a:lnTo>
                  <a:lnTo>
                    <a:pt x="134" y="139"/>
                  </a:lnTo>
                  <a:lnTo>
                    <a:pt x="140" y="137"/>
                  </a:lnTo>
                  <a:lnTo>
                    <a:pt x="147" y="135"/>
                  </a:lnTo>
                  <a:lnTo>
                    <a:pt x="152" y="133"/>
                  </a:lnTo>
                  <a:lnTo>
                    <a:pt x="159" y="131"/>
                  </a:lnTo>
                  <a:lnTo>
                    <a:pt x="165" y="129"/>
                  </a:lnTo>
                  <a:lnTo>
                    <a:pt x="172" y="127"/>
                  </a:lnTo>
                  <a:lnTo>
                    <a:pt x="178" y="125"/>
                  </a:lnTo>
                  <a:lnTo>
                    <a:pt x="183" y="123"/>
                  </a:lnTo>
                  <a:lnTo>
                    <a:pt x="189" y="120"/>
                  </a:lnTo>
                  <a:lnTo>
                    <a:pt x="196" y="118"/>
                  </a:lnTo>
                  <a:lnTo>
                    <a:pt x="202" y="114"/>
                  </a:lnTo>
                  <a:lnTo>
                    <a:pt x="208" y="112"/>
                  </a:lnTo>
                  <a:lnTo>
                    <a:pt x="214" y="108"/>
                  </a:lnTo>
                  <a:lnTo>
                    <a:pt x="220" y="106"/>
                  </a:lnTo>
                  <a:lnTo>
                    <a:pt x="226" y="100"/>
                  </a:lnTo>
                  <a:lnTo>
                    <a:pt x="232" y="94"/>
                  </a:lnTo>
                  <a:lnTo>
                    <a:pt x="238" y="88"/>
                  </a:lnTo>
                  <a:lnTo>
                    <a:pt x="243" y="82"/>
                  </a:lnTo>
                  <a:lnTo>
                    <a:pt x="248" y="76"/>
                  </a:lnTo>
                  <a:lnTo>
                    <a:pt x="253" y="70"/>
                  </a:lnTo>
                  <a:lnTo>
                    <a:pt x="256" y="64"/>
                  </a:lnTo>
                  <a:lnTo>
                    <a:pt x="261" y="58"/>
                  </a:lnTo>
                  <a:lnTo>
                    <a:pt x="266" y="51"/>
                  </a:lnTo>
                  <a:lnTo>
                    <a:pt x="269" y="45"/>
                  </a:lnTo>
                  <a:lnTo>
                    <a:pt x="274" y="39"/>
                  </a:lnTo>
                  <a:lnTo>
                    <a:pt x="279" y="33"/>
                  </a:lnTo>
                  <a:lnTo>
                    <a:pt x="284" y="28"/>
                  </a:lnTo>
                  <a:lnTo>
                    <a:pt x="290" y="23"/>
                  </a:lnTo>
                  <a:lnTo>
                    <a:pt x="297" y="18"/>
                  </a:lnTo>
                  <a:lnTo>
                    <a:pt x="304" y="15"/>
                  </a:lnTo>
                  <a:lnTo>
                    <a:pt x="306" y="12"/>
                  </a:lnTo>
                  <a:lnTo>
                    <a:pt x="310" y="11"/>
                  </a:lnTo>
                  <a:lnTo>
                    <a:pt x="312" y="10"/>
                  </a:lnTo>
                  <a:lnTo>
                    <a:pt x="316" y="9"/>
                  </a:lnTo>
                  <a:lnTo>
                    <a:pt x="320" y="6"/>
                  </a:lnTo>
                  <a:lnTo>
                    <a:pt x="322" y="6"/>
                  </a:lnTo>
                  <a:lnTo>
                    <a:pt x="326" y="5"/>
                  </a:lnTo>
                  <a:lnTo>
                    <a:pt x="329" y="5"/>
                  </a:lnTo>
                  <a:lnTo>
                    <a:pt x="333" y="4"/>
                  </a:lnTo>
                  <a:lnTo>
                    <a:pt x="336" y="3"/>
                  </a:lnTo>
                  <a:lnTo>
                    <a:pt x="340" y="2"/>
                  </a:lnTo>
                  <a:lnTo>
                    <a:pt x="344" y="2"/>
                  </a:lnTo>
                  <a:lnTo>
                    <a:pt x="347" y="2"/>
                  </a:lnTo>
                  <a:lnTo>
                    <a:pt x="351" y="0"/>
                  </a:lnTo>
                  <a:lnTo>
                    <a:pt x="354" y="0"/>
                  </a:lnTo>
                  <a:lnTo>
                    <a:pt x="358" y="0"/>
                  </a:lnTo>
                  <a:lnTo>
                    <a:pt x="359" y="2"/>
                  </a:lnTo>
                  <a:lnTo>
                    <a:pt x="36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73" name="Freeform 1582"/>
            <p:cNvSpPr>
              <a:spLocks/>
            </p:cNvSpPr>
            <p:nvPr/>
          </p:nvSpPr>
          <p:spPr bwMode="auto">
            <a:xfrm>
              <a:off x="3667" y="1974"/>
              <a:ext cx="41" cy="3"/>
            </a:xfrm>
            <a:custGeom>
              <a:avLst/>
              <a:gdLst>
                <a:gd name="T0" fmla="*/ 0 w 168"/>
                <a:gd name="T1" fmla="*/ 0 h 13"/>
                <a:gd name="T2" fmla="*/ 0 w 168"/>
                <a:gd name="T3" fmla="*/ 0 h 13"/>
                <a:gd name="T4" fmla="*/ 0 w 168"/>
                <a:gd name="T5" fmla="*/ 0 h 13"/>
                <a:gd name="T6" fmla="*/ 0 w 168"/>
                <a:gd name="T7" fmla="*/ 0 h 13"/>
                <a:gd name="T8" fmla="*/ 0 w 168"/>
                <a:gd name="T9" fmla="*/ 0 h 13"/>
                <a:gd name="T10" fmla="*/ 0 w 168"/>
                <a:gd name="T11" fmla="*/ 0 h 13"/>
                <a:gd name="T12" fmla="*/ 0 w 168"/>
                <a:gd name="T13" fmla="*/ 0 h 13"/>
                <a:gd name="T14" fmla="*/ 0 w 168"/>
                <a:gd name="T15" fmla="*/ 0 h 13"/>
                <a:gd name="T16" fmla="*/ 0 w 168"/>
                <a:gd name="T17" fmla="*/ 0 h 13"/>
                <a:gd name="T18" fmla="*/ 0 w 168"/>
                <a:gd name="T19" fmla="*/ 0 h 13"/>
                <a:gd name="T20" fmla="*/ 0 w 168"/>
                <a:gd name="T21" fmla="*/ 0 h 13"/>
                <a:gd name="T22" fmla="*/ 0 w 168"/>
                <a:gd name="T23" fmla="*/ 0 h 13"/>
                <a:gd name="T24" fmla="*/ 0 w 168"/>
                <a:gd name="T25" fmla="*/ 0 h 13"/>
                <a:gd name="T26" fmla="*/ 0 w 168"/>
                <a:gd name="T27" fmla="*/ 0 h 13"/>
                <a:gd name="T28" fmla="*/ 0 w 168"/>
                <a:gd name="T29" fmla="*/ 0 h 13"/>
                <a:gd name="T30" fmla="*/ 0 w 168"/>
                <a:gd name="T31" fmla="*/ 0 h 13"/>
                <a:gd name="T32" fmla="*/ 0 w 168"/>
                <a:gd name="T33" fmla="*/ 0 h 13"/>
                <a:gd name="T34" fmla="*/ 0 w 168"/>
                <a:gd name="T35" fmla="*/ 0 h 13"/>
                <a:gd name="T36" fmla="*/ 0 w 168"/>
                <a:gd name="T37" fmla="*/ 0 h 13"/>
                <a:gd name="T38" fmla="*/ 0 w 168"/>
                <a:gd name="T39" fmla="*/ 0 h 13"/>
                <a:gd name="T40" fmla="*/ 0 w 168"/>
                <a:gd name="T41" fmla="*/ 0 h 13"/>
                <a:gd name="T42" fmla="*/ 0 w 168"/>
                <a:gd name="T43" fmla="*/ 0 h 13"/>
                <a:gd name="T44" fmla="*/ 0 w 168"/>
                <a:gd name="T45" fmla="*/ 0 h 13"/>
                <a:gd name="T46" fmla="*/ 0 w 168"/>
                <a:gd name="T47" fmla="*/ 0 h 13"/>
                <a:gd name="T48" fmla="*/ 0 w 168"/>
                <a:gd name="T49" fmla="*/ 0 h 13"/>
                <a:gd name="T50" fmla="*/ 0 w 168"/>
                <a:gd name="T51" fmla="*/ 0 h 13"/>
                <a:gd name="T52" fmla="*/ 0 w 168"/>
                <a:gd name="T53" fmla="*/ 0 h 13"/>
                <a:gd name="T54" fmla="*/ 0 w 168"/>
                <a:gd name="T55" fmla="*/ 0 h 13"/>
                <a:gd name="T56" fmla="*/ 0 w 168"/>
                <a:gd name="T57" fmla="*/ 0 h 13"/>
                <a:gd name="T58" fmla="*/ 0 w 168"/>
                <a:gd name="T59" fmla="*/ 0 h 13"/>
                <a:gd name="T60" fmla="*/ 0 w 168"/>
                <a:gd name="T61" fmla="*/ 0 h 13"/>
                <a:gd name="T62" fmla="*/ 0 w 168"/>
                <a:gd name="T63" fmla="*/ 0 h 13"/>
                <a:gd name="T64" fmla="*/ 0 w 168"/>
                <a:gd name="T65" fmla="*/ 0 h 13"/>
                <a:gd name="T66" fmla="*/ 0 w 168"/>
                <a:gd name="T67" fmla="*/ 0 h 13"/>
                <a:gd name="T68" fmla="*/ 0 w 168"/>
                <a:gd name="T69" fmla="*/ 0 h 13"/>
                <a:gd name="T70" fmla="*/ 0 w 168"/>
                <a:gd name="T71" fmla="*/ 0 h 13"/>
                <a:gd name="T72" fmla="*/ 0 w 168"/>
                <a:gd name="T73" fmla="*/ 0 h 13"/>
                <a:gd name="T74" fmla="*/ 0 w 168"/>
                <a:gd name="T75" fmla="*/ 0 h 13"/>
                <a:gd name="T76" fmla="*/ 0 w 168"/>
                <a:gd name="T77" fmla="*/ 0 h 13"/>
                <a:gd name="T78" fmla="*/ 0 w 168"/>
                <a:gd name="T79" fmla="*/ 0 h 13"/>
                <a:gd name="T80" fmla="*/ 0 w 168"/>
                <a:gd name="T81" fmla="*/ 0 h 13"/>
                <a:gd name="T82" fmla="*/ 0 w 168"/>
                <a:gd name="T83" fmla="*/ 0 h 13"/>
                <a:gd name="T84" fmla="*/ 0 w 168"/>
                <a:gd name="T85" fmla="*/ 0 h 13"/>
                <a:gd name="T86" fmla="*/ 0 w 168"/>
                <a:gd name="T87" fmla="*/ 0 h 13"/>
                <a:gd name="T88" fmla="*/ 0 w 168"/>
                <a:gd name="T89" fmla="*/ 0 h 13"/>
                <a:gd name="T90" fmla="*/ 0 w 168"/>
                <a:gd name="T91" fmla="*/ 0 h 13"/>
                <a:gd name="T92" fmla="*/ 0 w 168"/>
                <a:gd name="T93" fmla="*/ 0 h 13"/>
                <a:gd name="T94" fmla="*/ 0 w 168"/>
                <a:gd name="T95" fmla="*/ 0 h 13"/>
                <a:gd name="T96" fmla="*/ 0 w 168"/>
                <a:gd name="T97" fmla="*/ 0 h 13"/>
                <a:gd name="T98" fmla="*/ 0 w 168"/>
                <a:gd name="T99" fmla="*/ 0 h 13"/>
                <a:gd name="T100" fmla="*/ 0 w 168"/>
                <a:gd name="T101" fmla="*/ 0 h 13"/>
                <a:gd name="T102" fmla="*/ 0 w 168"/>
                <a:gd name="T103" fmla="*/ 0 h 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 h="13">
                  <a:moveTo>
                    <a:pt x="168" y="10"/>
                  </a:moveTo>
                  <a:lnTo>
                    <a:pt x="163" y="11"/>
                  </a:lnTo>
                  <a:lnTo>
                    <a:pt x="158" y="12"/>
                  </a:lnTo>
                  <a:lnTo>
                    <a:pt x="152" y="11"/>
                  </a:lnTo>
                  <a:lnTo>
                    <a:pt x="147" y="10"/>
                  </a:lnTo>
                  <a:lnTo>
                    <a:pt x="144" y="8"/>
                  </a:lnTo>
                  <a:lnTo>
                    <a:pt x="141" y="8"/>
                  </a:lnTo>
                  <a:lnTo>
                    <a:pt x="138" y="7"/>
                  </a:lnTo>
                  <a:lnTo>
                    <a:pt x="135" y="7"/>
                  </a:lnTo>
                  <a:lnTo>
                    <a:pt x="129" y="7"/>
                  </a:lnTo>
                  <a:lnTo>
                    <a:pt x="125" y="8"/>
                  </a:lnTo>
                  <a:lnTo>
                    <a:pt x="116" y="7"/>
                  </a:lnTo>
                  <a:lnTo>
                    <a:pt x="109" y="7"/>
                  </a:lnTo>
                  <a:lnTo>
                    <a:pt x="101" y="6"/>
                  </a:lnTo>
                  <a:lnTo>
                    <a:pt x="93" y="6"/>
                  </a:lnTo>
                  <a:lnTo>
                    <a:pt x="85" y="5"/>
                  </a:lnTo>
                  <a:lnTo>
                    <a:pt x="78" y="5"/>
                  </a:lnTo>
                  <a:lnTo>
                    <a:pt x="71" y="5"/>
                  </a:lnTo>
                  <a:lnTo>
                    <a:pt x="64" y="6"/>
                  </a:lnTo>
                  <a:lnTo>
                    <a:pt x="55" y="6"/>
                  </a:lnTo>
                  <a:lnTo>
                    <a:pt x="48" y="6"/>
                  </a:lnTo>
                  <a:lnTo>
                    <a:pt x="41" y="7"/>
                  </a:lnTo>
                  <a:lnTo>
                    <a:pt x="34" y="8"/>
                  </a:lnTo>
                  <a:lnTo>
                    <a:pt x="25" y="8"/>
                  </a:lnTo>
                  <a:lnTo>
                    <a:pt x="18" y="10"/>
                  </a:lnTo>
                  <a:lnTo>
                    <a:pt x="11" y="11"/>
                  </a:lnTo>
                  <a:lnTo>
                    <a:pt x="4" y="13"/>
                  </a:lnTo>
                  <a:lnTo>
                    <a:pt x="3" y="11"/>
                  </a:lnTo>
                  <a:lnTo>
                    <a:pt x="0" y="10"/>
                  </a:lnTo>
                  <a:lnTo>
                    <a:pt x="8" y="6"/>
                  </a:lnTo>
                  <a:lnTo>
                    <a:pt x="17" y="5"/>
                  </a:lnTo>
                  <a:lnTo>
                    <a:pt x="25" y="2"/>
                  </a:lnTo>
                  <a:lnTo>
                    <a:pt x="36" y="1"/>
                  </a:lnTo>
                  <a:lnTo>
                    <a:pt x="44" y="0"/>
                  </a:lnTo>
                  <a:lnTo>
                    <a:pt x="53" y="0"/>
                  </a:lnTo>
                  <a:lnTo>
                    <a:pt x="62" y="0"/>
                  </a:lnTo>
                  <a:lnTo>
                    <a:pt x="72" y="0"/>
                  </a:lnTo>
                  <a:lnTo>
                    <a:pt x="81" y="0"/>
                  </a:lnTo>
                  <a:lnTo>
                    <a:pt x="90" y="0"/>
                  </a:lnTo>
                  <a:lnTo>
                    <a:pt x="99" y="0"/>
                  </a:lnTo>
                  <a:lnTo>
                    <a:pt x="109" y="1"/>
                  </a:lnTo>
                  <a:lnTo>
                    <a:pt x="119" y="1"/>
                  </a:lnTo>
                  <a:lnTo>
                    <a:pt x="128" y="2"/>
                  </a:lnTo>
                  <a:lnTo>
                    <a:pt x="138" y="4"/>
                  </a:lnTo>
                  <a:lnTo>
                    <a:pt x="147" y="4"/>
                  </a:lnTo>
                  <a:lnTo>
                    <a:pt x="152" y="6"/>
                  </a:lnTo>
                  <a:lnTo>
                    <a:pt x="158" y="6"/>
                  </a:lnTo>
                  <a:lnTo>
                    <a:pt x="160" y="6"/>
                  </a:lnTo>
                  <a:lnTo>
                    <a:pt x="163" y="6"/>
                  </a:lnTo>
                  <a:lnTo>
                    <a:pt x="165" y="7"/>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74" name="Freeform 1583"/>
            <p:cNvSpPr>
              <a:spLocks/>
            </p:cNvSpPr>
            <p:nvPr/>
          </p:nvSpPr>
          <p:spPr bwMode="auto">
            <a:xfrm>
              <a:off x="3707" y="1976"/>
              <a:ext cx="96" cy="38"/>
            </a:xfrm>
            <a:custGeom>
              <a:avLst/>
              <a:gdLst>
                <a:gd name="T0" fmla="*/ 0 w 380"/>
                <a:gd name="T1" fmla="*/ 0 h 151"/>
                <a:gd name="T2" fmla="*/ 0 w 380"/>
                <a:gd name="T3" fmla="*/ 0 h 151"/>
                <a:gd name="T4" fmla="*/ 0 w 380"/>
                <a:gd name="T5" fmla="*/ 0 h 151"/>
                <a:gd name="T6" fmla="*/ 0 w 380"/>
                <a:gd name="T7" fmla="*/ 0 h 151"/>
                <a:gd name="T8" fmla="*/ 0 w 380"/>
                <a:gd name="T9" fmla="*/ 0 h 151"/>
                <a:gd name="T10" fmla="*/ 0 w 380"/>
                <a:gd name="T11" fmla="*/ 0 h 151"/>
                <a:gd name="T12" fmla="*/ 0 w 380"/>
                <a:gd name="T13" fmla="*/ 0 h 151"/>
                <a:gd name="T14" fmla="*/ 0 w 380"/>
                <a:gd name="T15" fmla="*/ 0 h 151"/>
                <a:gd name="T16" fmla="*/ 0 w 380"/>
                <a:gd name="T17" fmla="*/ 0 h 151"/>
                <a:gd name="T18" fmla="*/ 0 w 380"/>
                <a:gd name="T19" fmla="*/ 0 h 151"/>
                <a:gd name="T20" fmla="*/ 0 w 380"/>
                <a:gd name="T21" fmla="*/ 0 h 151"/>
                <a:gd name="T22" fmla="*/ 0 w 380"/>
                <a:gd name="T23" fmla="*/ 0 h 151"/>
                <a:gd name="T24" fmla="*/ 0 w 380"/>
                <a:gd name="T25" fmla="*/ 0 h 151"/>
                <a:gd name="T26" fmla="*/ 0 w 380"/>
                <a:gd name="T27" fmla="*/ 0 h 151"/>
                <a:gd name="T28" fmla="*/ 0 w 380"/>
                <a:gd name="T29" fmla="*/ 0 h 151"/>
                <a:gd name="T30" fmla="*/ 0 w 380"/>
                <a:gd name="T31" fmla="*/ 0 h 151"/>
                <a:gd name="T32" fmla="*/ 0 w 380"/>
                <a:gd name="T33" fmla="*/ 0 h 151"/>
                <a:gd name="T34" fmla="*/ 0 w 380"/>
                <a:gd name="T35" fmla="*/ 0 h 151"/>
                <a:gd name="T36" fmla="*/ 0 w 380"/>
                <a:gd name="T37" fmla="*/ 0 h 151"/>
                <a:gd name="T38" fmla="*/ 0 w 380"/>
                <a:gd name="T39" fmla="*/ 0 h 151"/>
                <a:gd name="T40" fmla="*/ 0 w 380"/>
                <a:gd name="T41" fmla="*/ 0 h 151"/>
                <a:gd name="T42" fmla="*/ 0 w 380"/>
                <a:gd name="T43" fmla="*/ 0 h 151"/>
                <a:gd name="T44" fmla="*/ 0 w 380"/>
                <a:gd name="T45" fmla="*/ 0 h 151"/>
                <a:gd name="T46" fmla="*/ 0 w 380"/>
                <a:gd name="T47" fmla="*/ 0 h 151"/>
                <a:gd name="T48" fmla="*/ 0 w 380"/>
                <a:gd name="T49" fmla="*/ 0 h 151"/>
                <a:gd name="T50" fmla="*/ 0 w 380"/>
                <a:gd name="T51" fmla="*/ 0 h 151"/>
                <a:gd name="T52" fmla="*/ 0 w 380"/>
                <a:gd name="T53" fmla="*/ 0 h 151"/>
                <a:gd name="T54" fmla="*/ 0 w 380"/>
                <a:gd name="T55" fmla="*/ 0 h 151"/>
                <a:gd name="T56" fmla="*/ 0 w 380"/>
                <a:gd name="T57" fmla="*/ 0 h 151"/>
                <a:gd name="T58" fmla="*/ 0 w 380"/>
                <a:gd name="T59" fmla="*/ 0 h 151"/>
                <a:gd name="T60" fmla="*/ 0 w 380"/>
                <a:gd name="T61" fmla="*/ 0 h 151"/>
                <a:gd name="T62" fmla="*/ 0 w 380"/>
                <a:gd name="T63" fmla="*/ 0 h 151"/>
                <a:gd name="T64" fmla="*/ 0 w 380"/>
                <a:gd name="T65" fmla="*/ 0 h 151"/>
                <a:gd name="T66" fmla="*/ 0 w 380"/>
                <a:gd name="T67" fmla="*/ 0 h 151"/>
                <a:gd name="T68" fmla="*/ 0 w 380"/>
                <a:gd name="T69" fmla="*/ 0 h 151"/>
                <a:gd name="T70" fmla="*/ 0 w 380"/>
                <a:gd name="T71" fmla="*/ 0 h 151"/>
                <a:gd name="T72" fmla="*/ 0 w 380"/>
                <a:gd name="T73" fmla="*/ 0 h 151"/>
                <a:gd name="T74" fmla="*/ 0 w 380"/>
                <a:gd name="T75" fmla="*/ 0 h 151"/>
                <a:gd name="T76" fmla="*/ 0 w 380"/>
                <a:gd name="T77" fmla="*/ 0 h 151"/>
                <a:gd name="T78" fmla="*/ 0 w 380"/>
                <a:gd name="T79" fmla="*/ 0 h 151"/>
                <a:gd name="T80" fmla="*/ 0 w 380"/>
                <a:gd name="T81" fmla="*/ 0 h 151"/>
                <a:gd name="T82" fmla="*/ 0 w 380"/>
                <a:gd name="T83" fmla="*/ 0 h 151"/>
                <a:gd name="T84" fmla="*/ 0 w 380"/>
                <a:gd name="T85" fmla="*/ 0 h 151"/>
                <a:gd name="T86" fmla="*/ 0 w 380"/>
                <a:gd name="T87" fmla="*/ 0 h 151"/>
                <a:gd name="T88" fmla="*/ 0 w 380"/>
                <a:gd name="T89" fmla="*/ 0 h 151"/>
                <a:gd name="T90" fmla="*/ 0 w 380"/>
                <a:gd name="T91" fmla="*/ 0 h 151"/>
                <a:gd name="T92" fmla="*/ 0 w 380"/>
                <a:gd name="T93" fmla="*/ 0 h 151"/>
                <a:gd name="T94" fmla="*/ 0 w 380"/>
                <a:gd name="T95" fmla="*/ 0 h 151"/>
                <a:gd name="T96" fmla="*/ 0 w 380"/>
                <a:gd name="T97" fmla="*/ 0 h 151"/>
                <a:gd name="T98" fmla="*/ 0 w 380"/>
                <a:gd name="T99" fmla="*/ 0 h 151"/>
                <a:gd name="T100" fmla="*/ 0 w 380"/>
                <a:gd name="T101" fmla="*/ 0 h 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0" h="151">
                  <a:moveTo>
                    <a:pt x="380" y="146"/>
                  </a:moveTo>
                  <a:lnTo>
                    <a:pt x="378" y="148"/>
                  </a:lnTo>
                  <a:lnTo>
                    <a:pt x="376" y="150"/>
                  </a:lnTo>
                  <a:lnTo>
                    <a:pt x="373" y="151"/>
                  </a:lnTo>
                  <a:lnTo>
                    <a:pt x="370" y="150"/>
                  </a:lnTo>
                  <a:lnTo>
                    <a:pt x="367" y="150"/>
                  </a:lnTo>
                  <a:lnTo>
                    <a:pt x="364" y="149"/>
                  </a:lnTo>
                  <a:lnTo>
                    <a:pt x="359" y="148"/>
                  </a:lnTo>
                  <a:lnTo>
                    <a:pt x="355" y="146"/>
                  </a:lnTo>
                  <a:lnTo>
                    <a:pt x="352" y="145"/>
                  </a:lnTo>
                  <a:lnTo>
                    <a:pt x="347" y="145"/>
                  </a:lnTo>
                  <a:lnTo>
                    <a:pt x="343" y="144"/>
                  </a:lnTo>
                  <a:lnTo>
                    <a:pt x="340" y="144"/>
                  </a:lnTo>
                  <a:lnTo>
                    <a:pt x="335" y="143"/>
                  </a:lnTo>
                  <a:lnTo>
                    <a:pt x="330" y="143"/>
                  </a:lnTo>
                  <a:lnTo>
                    <a:pt x="325" y="143"/>
                  </a:lnTo>
                  <a:lnTo>
                    <a:pt x="322" y="143"/>
                  </a:lnTo>
                  <a:lnTo>
                    <a:pt x="317" y="142"/>
                  </a:lnTo>
                  <a:lnTo>
                    <a:pt x="313" y="142"/>
                  </a:lnTo>
                  <a:lnTo>
                    <a:pt x="309" y="142"/>
                  </a:lnTo>
                  <a:lnTo>
                    <a:pt x="305" y="142"/>
                  </a:lnTo>
                  <a:lnTo>
                    <a:pt x="300" y="142"/>
                  </a:lnTo>
                  <a:lnTo>
                    <a:pt x="297" y="141"/>
                  </a:lnTo>
                  <a:lnTo>
                    <a:pt x="292" y="139"/>
                  </a:lnTo>
                  <a:lnTo>
                    <a:pt x="288" y="139"/>
                  </a:lnTo>
                  <a:lnTo>
                    <a:pt x="283" y="138"/>
                  </a:lnTo>
                  <a:lnTo>
                    <a:pt x="279" y="136"/>
                  </a:lnTo>
                  <a:lnTo>
                    <a:pt x="274" y="135"/>
                  </a:lnTo>
                  <a:lnTo>
                    <a:pt x="269" y="132"/>
                  </a:lnTo>
                  <a:lnTo>
                    <a:pt x="261" y="129"/>
                  </a:lnTo>
                  <a:lnTo>
                    <a:pt x="254" y="125"/>
                  </a:lnTo>
                  <a:lnTo>
                    <a:pt x="244" y="120"/>
                  </a:lnTo>
                  <a:lnTo>
                    <a:pt x="236" y="115"/>
                  </a:lnTo>
                  <a:lnTo>
                    <a:pt x="226" y="111"/>
                  </a:lnTo>
                  <a:lnTo>
                    <a:pt x="216" y="106"/>
                  </a:lnTo>
                  <a:lnTo>
                    <a:pt x="207" y="101"/>
                  </a:lnTo>
                  <a:lnTo>
                    <a:pt x="197" y="96"/>
                  </a:lnTo>
                  <a:lnTo>
                    <a:pt x="188" y="90"/>
                  </a:lnTo>
                  <a:lnTo>
                    <a:pt x="178" y="85"/>
                  </a:lnTo>
                  <a:lnTo>
                    <a:pt x="171" y="81"/>
                  </a:lnTo>
                  <a:lnTo>
                    <a:pt x="163" y="76"/>
                  </a:lnTo>
                  <a:lnTo>
                    <a:pt x="157" y="71"/>
                  </a:lnTo>
                  <a:lnTo>
                    <a:pt x="151" y="69"/>
                  </a:lnTo>
                  <a:lnTo>
                    <a:pt x="146" y="65"/>
                  </a:lnTo>
                  <a:lnTo>
                    <a:pt x="142" y="63"/>
                  </a:lnTo>
                  <a:lnTo>
                    <a:pt x="139" y="58"/>
                  </a:lnTo>
                  <a:lnTo>
                    <a:pt x="135" y="54"/>
                  </a:lnTo>
                  <a:lnTo>
                    <a:pt x="132" y="49"/>
                  </a:lnTo>
                  <a:lnTo>
                    <a:pt x="129" y="47"/>
                  </a:lnTo>
                  <a:lnTo>
                    <a:pt x="126" y="43"/>
                  </a:lnTo>
                  <a:lnTo>
                    <a:pt x="124" y="41"/>
                  </a:lnTo>
                  <a:lnTo>
                    <a:pt x="121" y="39"/>
                  </a:lnTo>
                  <a:lnTo>
                    <a:pt x="118" y="37"/>
                  </a:lnTo>
                  <a:lnTo>
                    <a:pt x="115" y="35"/>
                  </a:lnTo>
                  <a:lnTo>
                    <a:pt x="112" y="34"/>
                  </a:lnTo>
                  <a:lnTo>
                    <a:pt x="109" y="33"/>
                  </a:lnTo>
                  <a:lnTo>
                    <a:pt x="106" y="31"/>
                  </a:lnTo>
                  <a:lnTo>
                    <a:pt x="102" y="29"/>
                  </a:lnTo>
                  <a:lnTo>
                    <a:pt x="98" y="28"/>
                  </a:lnTo>
                  <a:lnTo>
                    <a:pt x="92" y="27"/>
                  </a:lnTo>
                  <a:lnTo>
                    <a:pt x="87" y="26"/>
                  </a:lnTo>
                  <a:lnTo>
                    <a:pt x="83" y="23"/>
                  </a:lnTo>
                  <a:lnTo>
                    <a:pt x="77" y="22"/>
                  </a:lnTo>
                  <a:lnTo>
                    <a:pt x="72" y="21"/>
                  </a:lnTo>
                  <a:lnTo>
                    <a:pt x="66" y="20"/>
                  </a:lnTo>
                  <a:lnTo>
                    <a:pt x="61" y="17"/>
                  </a:lnTo>
                  <a:lnTo>
                    <a:pt x="55" y="17"/>
                  </a:lnTo>
                  <a:lnTo>
                    <a:pt x="50" y="15"/>
                  </a:lnTo>
                  <a:lnTo>
                    <a:pt x="45" y="14"/>
                  </a:lnTo>
                  <a:lnTo>
                    <a:pt x="39" y="12"/>
                  </a:lnTo>
                  <a:lnTo>
                    <a:pt x="35" y="11"/>
                  </a:lnTo>
                  <a:lnTo>
                    <a:pt x="29" y="10"/>
                  </a:lnTo>
                  <a:lnTo>
                    <a:pt x="24" y="9"/>
                  </a:lnTo>
                  <a:lnTo>
                    <a:pt x="18" y="8"/>
                  </a:lnTo>
                  <a:lnTo>
                    <a:pt x="12" y="6"/>
                  </a:lnTo>
                  <a:lnTo>
                    <a:pt x="7" y="5"/>
                  </a:lnTo>
                  <a:lnTo>
                    <a:pt x="1" y="5"/>
                  </a:lnTo>
                  <a:lnTo>
                    <a:pt x="1" y="2"/>
                  </a:lnTo>
                  <a:lnTo>
                    <a:pt x="0" y="0"/>
                  </a:lnTo>
                  <a:lnTo>
                    <a:pt x="4" y="0"/>
                  </a:lnTo>
                  <a:lnTo>
                    <a:pt x="6" y="0"/>
                  </a:lnTo>
                  <a:lnTo>
                    <a:pt x="8" y="0"/>
                  </a:lnTo>
                  <a:lnTo>
                    <a:pt x="12" y="0"/>
                  </a:lnTo>
                  <a:lnTo>
                    <a:pt x="16" y="0"/>
                  </a:lnTo>
                  <a:lnTo>
                    <a:pt x="19" y="0"/>
                  </a:lnTo>
                  <a:lnTo>
                    <a:pt x="22" y="0"/>
                  </a:lnTo>
                  <a:lnTo>
                    <a:pt x="25" y="2"/>
                  </a:lnTo>
                  <a:lnTo>
                    <a:pt x="27" y="2"/>
                  </a:lnTo>
                  <a:lnTo>
                    <a:pt x="31" y="3"/>
                  </a:lnTo>
                  <a:lnTo>
                    <a:pt x="35" y="3"/>
                  </a:lnTo>
                  <a:lnTo>
                    <a:pt x="37" y="4"/>
                  </a:lnTo>
                  <a:lnTo>
                    <a:pt x="41" y="5"/>
                  </a:lnTo>
                  <a:lnTo>
                    <a:pt x="43" y="5"/>
                  </a:lnTo>
                  <a:lnTo>
                    <a:pt x="47" y="5"/>
                  </a:lnTo>
                  <a:lnTo>
                    <a:pt x="50" y="6"/>
                  </a:lnTo>
                  <a:lnTo>
                    <a:pt x="56" y="8"/>
                  </a:lnTo>
                  <a:lnTo>
                    <a:pt x="62" y="10"/>
                  </a:lnTo>
                  <a:lnTo>
                    <a:pt x="68" y="11"/>
                  </a:lnTo>
                  <a:lnTo>
                    <a:pt x="75" y="14"/>
                  </a:lnTo>
                  <a:lnTo>
                    <a:pt x="81" y="15"/>
                  </a:lnTo>
                  <a:lnTo>
                    <a:pt x="87" y="17"/>
                  </a:lnTo>
                  <a:lnTo>
                    <a:pt x="93" y="20"/>
                  </a:lnTo>
                  <a:lnTo>
                    <a:pt x="100" y="22"/>
                  </a:lnTo>
                  <a:lnTo>
                    <a:pt x="105" y="24"/>
                  </a:lnTo>
                  <a:lnTo>
                    <a:pt x="111" y="28"/>
                  </a:lnTo>
                  <a:lnTo>
                    <a:pt x="117" y="30"/>
                  </a:lnTo>
                  <a:lnTo>
                    <a:pt x="123" y="35"/>
                  </a:lnTo>
                  <a:lnTo>
                    <a:pt x="129" y="39"/>
                  </a:lnTo>
                  <a:lnTo>
                    <a:pt x="134" y="43"/>
                  </a:lnTo>
                  <a:lnTo>
                    <a:pt x="140" y="48"/>
                  </a:lnTo>
                  <a:lnTo>
                    <a:pt x="145" y="54"/>
                  </a:lnTo>
                  <a:lnTo>
                    <a:pt x="148" y="58"/>
                  </a:lnTo>
                  <a:lnTo>
                    <a:pt x="152" y="61"/>
                  </a:lnTo>
                  <a:lnTo>
                    <a:pt x="155" y="65"/>
                  </a:lnTo>
                  <a:lnTo>
                    <a:pt x="160" y="67"/>
                  </a:lnTo>
                  <a:lnTo>
                    <a:pt x="164" y="70"/>
                  </a:lnTo>
                  <a:lnTo>
                    <a:pt x="169" y="72"/>
                  </a:lnTo>
                  <a:lnTo>
                    <a:pt x="171" y="73"/>
                  </a:lnTo>
                  <a:lnTo>
                    <a:pt x="173" y="75"/>
                  </a:lnTo>
                  <a:lnTo>
                    <a:pt x="176" y="76"/>
                  </a:lnTo>
                  <a:lnTo>
                    <a:pt x="179" y="77"/>
                  </a:lnTo>
                  <a:lnTo>
                    <a:pt x="185" y="81"/>
                  </a:lnTo>
                  <a:lnTo>
                    <a:pt x="193" y="84"/>
                  </a:lnTo>
                  <a:lnTo>
                    <a:pt x="200" y="88"/>
                  </a:lnTo>
                  <a:lnTo>
                    <a:pt x="207" y="93"/>
                  </a:lnTo>
                  <a:lnTo>
                    <a:pt x="214" y="96"/>
                  </a:lnTo>
                  <a:lnTo>
                    <a:pt x="221" y="101"/>
                  </a:lnTo>
                  <a:lnTo>
                    <a:pt x="228" y="105"/>
                  </a:lnTo>
                  <a:lnTo>
                    <a:pt x="236" y="108"/>
                  </a:lnTo>
                  <a:lnTo>
                    <a:pt x="243" y="113"/>
                  </a:lnTo>
                  <a:lnTo>
                    <a:pt x="250" y="117"/>
                  </a:lnTo>
                  <a:lnTo>
                    <a:pt x="257" y="119"/>
                  </a:lnTo>
                  <a:lnTo>
                    <a:pt x="264" y="124"/>
                  </a:lnTo>
                  <a:lnTo>
                    <a:pt x="272" y="126"/>
                  </a:lnTo>
                  <a:lnTo>
                    <a:pt x="279" y="129"/>
                  </a:lnTo>
                  <a:lnTo>
                    <a:pt x="286" y="131"/>
                  </a:lnTo>
                  <a:lnTo>
                    <a:pt x="294" y="133"/>
                  </a:lnTo>
                  <a:lnTo>
                    <a:pt x="299" y="135"/>
                  </a:lnTo>
                  <a:lnTo>
                    <a:pt x="304" y="135"/>
                  </a:lnTo>
                  <a:lnTo>
                    <a:pt x="309" y="135"/>
                  </a:lnTo>
                  <a:lnTo>
                    <a:pt x="316" y="136"/>
                  </a:lnTo>
                  <a:lnTo>
                    <a:pt x="319" y="137"/>
                  </a:lnTo>
                  <a:lnTo>
                    <a:pt x="325" y="137"/>
                  </a:lnTo>
                  <a:lnTo>
                    <a:pt x="331" y="138"/>
                  </a:lnTo>
                  <a:lnTo>
                    <a:pt x="337" y="138"/>
                  </a:lnTo>
                  <a:lnTo>
                    <a:pt x="342" y="138"/>
                  </a:lnTo>
                  <a:lnTo>
                    <a:pt x="348" y="139"/>
                  </a:lnTo>
                  <a:lnTo>
                    <a:pt x="353" y="139"/>
                  </a:lnTo>
                  <a:lnTo>
                    <a:pt x="359" y="141"/>
                  </a:lnTo>
                  <a:lnTo>
                    <a:pt x="365" y="142"/>
                  </a:lnTo>
                  <a:lnTo>
                    <a:pt x="370" y="143"/>
                  </a:lnTo>
                  <a:lnTo>
                    <a:pt x="376" y="145"/>
                  </a:lnTo>
                  <a:lnTo>
                    <a:pt x="38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75" name="Freeform 1584"/>
            <p:cNvSpPr>
              <a:spLocks/>
            </p:cNvSpPr>
            <p:nvPr/>
          </p:nvSpPr>
          <p:spPr bwMode="auto">
            <a:xfrm>
              <a:off x="3799" y="2012"/>
              <a:ext cx="53" cy="68"/>
            </a:xfrm>
            <a:custGeom>
              <a:avLst/>
              <a:gdLst>
                <a:gd name="T0" fmla="*/ 0 w 211"/>
                <a:gd name="T1" fmla="*/ 0 h 272"/>
                <a:gd name="T2" fmla="*/ 0 w 211"/>
                <a:gd name="T3" fmla="*/ 0 h 272"/>
                <a:gd name="T4" fmla="*/ 0 w 211"/>
                <a:gd name="T5" fmla="*/ 0 h 272"/>
                <a:gd name="T6" fmla="*/ 0 w 211"/>
                <a:gd name="T7" fmla="*/ 0 h 272"/>
                <a:gd name="T8" fmla="*/ 0 w 211"/>
                <a:gd name="T9" fmla="*/ 0 h 272"/>
                <a:gd name="T10" fmla="*/ 0 w 211"/>
                <a:gd name="T11" fmla="*/ 0 h 272"/>
                <a:gd name="T12" fmla="*/ 0 w 211"/>
                <a:gd name="T13" fmla="*/ 0 h 272"/>
                <a:gd name="T14" fmla="*/ 0 w 211"/>
                <a:gd name="T15" fmla="*/ 0 h 272"/>
                <a:gd name="T16" fmla="*/ 0 w 211"/>
                <a:gd name="T17" fmla="*/ 0 h 272"/>
                <a:gd name="T18" fmla="*/ 0 w 211"/>
                <a:gd name="T19" fmla="*/ 0 h 272"/>
                <a:gd name="T20" fmla="*/ 0 w 211"/>
                <a:gd name="T21" fmla="*/ 0 h 272"/>
                <a:gd name="T22" fmla="*/ 0 w 211"/>
                <a:gd name="T23" fmla="*/ 0 h 272"/>
                <a:gd name="T24" fmla="*/ 0 w 211"/>
                <a:gd name="T25" fmla="*/ 0 h 272"/>
                <a:gd name="T26" fmla="*/ 0 w 211"/>
                <a:gd name="T27" fmla="*/ 0 h 272"/>
                <a:gd name="T28" fmla="*/ 0 w 211"/>
                <a:gd name="T29" fmla="*/ 0 h 272"/>
                <a:gd name="T30" fmla="*/ 0 w 211"/>
                <a:gd name="T31" fmla="*/ 0 h 272"/>
                <a:gd name="T32" fmla="*/ 0 w 211"/>
                <a:gd name="T33" fmla="*/ 0 h 272"/>
                <a:gd name="T34" fmla="*/ 0 w 211"/>
                <a:gd name="T35" fmla="*/ 0 h 272"/>
                <a:gd name="T36" fmla="*/ 0 w 211"/>
                <a:gd name="T37" fmla="*/ 0 h 272"/>
                <a:gd name="T38" fmla="*/ 0 w 211"/>
                <a:gd name="T39" fmla="*/ 0 h 272"/>
                <a:gd name="T40" fmla="*/ 0 w 211"/>
                <a:gd name="T41" fmla="*/ 0 h 272"/>
                <a:gd name="T42" fmla="*/ 0 w 211"/>
                <a:gd name="T43" fmla="*/ 0 h 272"/>
                <a:gd name="T44" fmla="*/ 0 w 211"/>
                <a:gd name="T45" fmla="*/ 0 h 272"/>
                <a:gd name="T46" fmla="*/ 0 w 211"/>
                <a:gd name="T47" fmla="*/ 0 h 272"/>
                <a:gd name="T48" fmla="*/ 0 w 211"/>
                <a:gd name="T49" fmla="*/ 0 h 272"/>
                <a:gd name="T50" fmla="*/ 0 w 211"/>
                <a:gd name="T51" fmla="*/ 0 h 272"/>
                <a:gd name="T52" fmla="*/ 0 w 211"/>
                <a:gd name="T53" fmla="*/ 0 h 272"/>
                <a:gd name="T54" fmla="*/ 0 w 211"/>
                <a:gd name="T55" fmla="*/ 0 h 272"/>
                <a:gd name="T56" fmla="*/ 0 w 211"/>
                <a:gd name="T57" fmla="*/ 0 h 272"/>
                <a:gd name="T58" fmla="*/ 0 w 211"/>
                <a:gd name="T59" fmla="*/ 0 h 272"/>
                <a:gd name="T60" fmla="*/ 0 w 211"/>
                <a:gd name="T61" fmla="*/ 0 h 272"/>
                <a:gd name="T62" fmla="*/ 0 w 211"/>
                <a:gd name="T63" fmla="*/ 0 h 272"/>
                <a:gd name="T64" fmla="*/ 0 w 211"/>
                <a:gd name="T65" fmla="*/ 0 h 272"/>
                <a:gd name="T66" fmla="*/ 0 w 211"/>
                <a:gd name="T67" fmla="*/ 0 h 272"/>
                <a:gd name="T68" fmla="*/ 0 w 211"/>
                <a:gd name="T69" fmla="*/ 0 h 272"/>
                <a:gd name="T70" fmla="*/ 0 w 211"/>
                <a:gd name="T71" fmla="*/ 0 h 272"/>
                <a:gd name="T72" fmla="*/ 0 w 211"/>
                <a:gd name="T73" fmla="*/ 0 h 272"/>
                <a:gd name="T74" fmla="*/ 0 w 211"/>
                <a:gd name="T75" fmla="*/ 0 h 272"/>
                <a:gd name="T76" fmla="*/ 0 w 211"/>
                <a:gd name="T77" fmla="*/ 0 h 272"/>
                <a:gd name="T78" fmla="*/ 0 w 211"/>
                <a:gd name="T79" fmla="*/ 0 h 272"/>
                <a:gd name="T80" fmla="*/ 0 w 211"/>
                <a:gd name="T81" fmla="*/ 0 h 272"/>
                <a:gd name="T82" fmla="*/ 0 w 211"/>
                <a:gd name="T83" fmla="*/ 0 h 272"/>
                <a:gd name="T84" fmla="*/ 0 w 211"/>
                <a:gd name="T85" fmla="*/ 0 h 272"/>
                <a:gd name="T86" fmla="*/ 0 w 211"/>
                <a:gd name="T87" fmla="*/ 0 h 272"/>
                <a:gd name="T88" fmla="*/ 0 w 211"/>
                <a:gd name="T89" fmla="*/ 0 h 272"/>
                <a:gd name="T90" fmla="*/ 0 w 211"/>
                <a:gd name="T91" fmla="*/ 0 h 272"/>
                <a:gd name="T92" fmla="*/ 0 w 211"/>
                <a:gd name="T93" fmla="*/ 0 h 272"/>
                <a:gd name="T94" fmla="*/ 0 w 211"/>
                <a:gd name="T95" fmla="*/ 0 h 272"/>
                <a:gd name="T96" fmla="*/ 0 w 211"/>
                <a:gd name="T97" fmla="*/ 0 h 272"/>
                <a:gd name="T98" fmla="*/ 0 w 211"/>
                <a:gd name="T99" fmla="*/ 0 h 272"/>
                <a:gd name="T100" fmla="*/ 0 w 211"/>
                <a:gd name="T101" fmla="*/ 0 h 272"/>
                <a:gd name="T102" fmla="*/ 0 w 211"/>
                <a:gd name="T103" fmla="*/ 0 h 272"/>
                <a:gd name="T104" fmla="*/ 0 w 211"/>
                <a:gd name="T105" fmla="*/ 0 h 272"/>
                <a:gd name="T106" fmla="*/ 0 w 211"/>
                <a:gd name="T107" fmla="*/ 0 h 2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272">
                  <a:moveTo>
                    <a:pt x="211" y="192"/>
                  </a:moveTo>
                  <a:lnTo>
                    <a:pt x="211" y="195"/>
                  </a:lnTo>
                  <a:lnTo>
                    <a:pt x="211" y="200"/>
                  </a:lnTo>
                  <a:lnTo>
                    <a:pt x="211" y="205"/>
                  </a:lnTo>
                  <a:lnTo>
                    <a:pt x="211" y="210"/>
                  </a:lnTo>
                  <a:lnTo>
                    <a:pt x="211" y="216"/>
                  </a:lnTo>
                  <a:lnTo>
                    <a:pt x="210" y="222"/>
                  </a:lnTo>
                  <a:lnTo>
                    <a:pt x="210" y="227"/>
                  </a:lnTo>
                  <a:lnTo>
                    <a:pt x="210" y="234"/>
                  </a:lnTo>
                  <a:lnTo>
                    <a:pt x="208" y="238"/>
                  </a:lnTo>
                  <a:lnTo>
                    <a:pt x="208" y="244"/>
                  </a:lnTo>
                  <a:lnTo>
                    <a:pt x="207" y="249"/>
                  </a:lnTo>
                  <a:lnTo>
                    <a:pt x="207" y="255"/>
                  </a:lnTo>
                  <a:lnTo>
                    <a:pt x="206" y="259"/>
                  </a:lnTo>
                  <a:lnTo>
                    <a:pt x="206" y="264"/>
                  </a:lnTo>
                  <a:lnTo>
                    <a:pt x="206" y="268"/>
                  </a:lnTo>
                  <a:lnTo>
                    <a:pt x="206" y="272"/>
                  </a:lnTo>
                  <a:lnTo>
                    <a:pt x="200" y="270"/>
                  </a:lnTo>
                  <a:lnTo>
                    <a:pt x="200" y="264"/>
                  </a:lnTo>
                  <a:lnTo>
                    <a:pt x="200" y="259"/>
                  </a:lnTo>
                  <a:lnTo>
                    <a:pt x="200" y="254"/>
                  </a:lnTo>
                  <a:lnTo>
                    <a:pt x="201" y="248"/>
                  </a:lnTo>
                  <a:lnTo>
                    <a:pt x="201" y="242"/>
                  </a:lnTo>
                  <a:lnTo>
                    <a:pt x="202" y="237"/>
                  </a:lnTo>
                  <a:lnTo>
                    <a:pt x="202" y="231"/>
                  </a:lnTo>
                  <a:lnTo>
                    <a:pt x="204" y="227"/>
                  </a:lnTo>
                  <a:lnTo>
                    <a:pt x="204" y="217"/>
                  </a:lnTo>
                  <a:lnTo>
                    <a:pt x="205" y="207"/>
                  </a:lnTo>
                  <a:lnTo>
                    <a:pt x="205" y="198"/>
                  </a:lnTo>
                  <a:lnTo>
                    <a:pt x="206" y="188"/>
                  </a:lnTo>
                  <a:lnTo>
                    <a:pt x="205" y="179"/>
                  </a:lnTo>
                  <a:lnTo>
                    <a:pt x="205" y="170"/>
                  </a:lnTo>
                  <a:lnTo>
                    <a:pt x="204" y="161"/>
                  </a:lnTo>
                  <a:lnTo>
                    <a:pt x="204" y="153"/>
                  </a:lnTo>
                  <a:lnTo>
                    <a:pt x="201" y="145"/>
                  </a:lnTo>
                  <a:lnTo>
                    <a:pt x="199" y="137"/>
                  </a:lnTo>
                  <a:lnTo>
                    <a:pt x="195" y="128"/>
                  </a:lnTo>
                  <a:lnTo>
                    <a:pt x="192" y="121"/>
                  </a:lnTo>
                  <a:lnTo>
                    <a:pt x="187" y="114"/>
                  </a:lnTo>
                  <a:lnTo>
                    <a:pt x="181" y="107"/>
                  </a:lnTo>
                  <a:lnTo>
                    <a:pt x="174" y="101"/>
                  </a:lnTo>
                  <a:lnTo>
                    <a:pt x="168" y="95"/>
                  </a:lnTo>
                  <a:lnTo>
                    <a:pt x="158" y="86"/>
                  </a:lnTo>
                  <a:lnTo>
                    <a:pt x="151" y="79"/>
                  </a:lnTo>
                  <a:lnTo>
                    <a:pt x="143" y="72"/>
                  </a:lnTo>
                  <a:lnTo>
                    <a:pt x="133" y="66"/>
                  </a:lnTo>
                  <a:lnTo>
                    <a:pt x="125" y="60"/>
                  </a:lnTo>
                  <a:lnTo>
                    <a:pt x="116" y="55"/>
                  </a:lnTo>
                  <a:lnTo>
                    <a:pt x="107" y="50"/>
                  </a:lnTo>
                  <a:lnTo>
                    <a:pt x="98" y="47"/>
                  </a:lnTo>
                  <a:lnTo>
                    <a:pt x="89" y="42"/>
                  </a:lnTo>
                  <a:lnTo>
                    <a:pt x="79" y="38"/>
                  </a:lnTo>
                  <a:lnTo>
                    <a:pt x="70" y="32"/>
                  </a:lnTo>
                  <a:lnTo>
                    <a:pt x="61" y="29"/>
                  </a:lnTo>
                  <a:lnTo>
                    <a:pt x="52" y="25"/>
                  </a:lnTo>
                  <a:lnTo>
                    <a:pt x="42" y="20"/>
                  </a:lnTo>
                  <a:lnTo>
                    <a:pt x="33" y="17"/>
                  </a:lnTo>
                  <a:lnTo>
                    <a:pt x="24" y="12"/>
                  </a:lnTo>
                  <a:lnTo>
                    <a:pt x="22" y="11"/>
                  </a:lnTo>
                  <a:lnTo>
                    <a:pt x="19" y="11"/>
                  </a:lnTo>
                  <a:lnTo>
                    <a:pt x="16" y="10"/>
                  </a:lnTo>
                  <a:lnTo>
                    <a:pt x="11" y="8"/>
                  </a:lnTo>
                  <a:lnTo>
                    <a:pt x="7" y="6"/>
                  </a:lnTo>
                  <a:lnTo>
                    <a:pt x="4" y="6"/>
                  </a:lnTo>
                  <a:lnTo>
                    <a:pt x="0" y="6"/>
                  </a:lnTo>
                  <a:lnTo>
                    <a:pt x="0" y="1"/>
                  </a:lnTo>
                  <a:lnTo>
                    <a:pt x="3" y="0"/>
                  </a:lnTo>
                  <a:lnTo>
                    <a:pt x="5" y="0"/>
                  </a:lnTo>
                  <a:lnTo>
                    <a:pt x="11" y="1"/>
                  </a:lnTo>
                  <a:lnTo>
                    <a:pt x="16" y="2"/>
                  </a:lnTo>
                  <a:lnTo>
                    <a:pt x="22" y="5"/>
                  </a:lnTo>
                  <a:lnTo>
                    <a:pt x="27" y="6"/>
                  </a:lnTo>
                  <a:lnTo>
                    <a:pt x="31" y="10"/>
                  </a:lnTo>
                  <a:lnTo>
                    <a:pt x="35" y="11"/>
                  </a:lnTo>
                  <a:lnTo>
                    <a:pt x="37" y="13"/>
                  </a:lnTo>
                  <a:lnTo>
                    <a:pt x="48" y="17"/>
                  </a:lnTo>
                  <a:lnTo>
                    <a:pt x="59" y="22"/>
                  </a:lnTo>
                  <a:lnTo>
                    <a:pt x="70" y="26"/>
                  </a:lnTo>
                  <a:lnTo>
                    <a:pt x="80" y="31"/>
                  </a:lnTo>
                  <a:lnTo>
                    <a:pt x="91" y="36"/>
                  </a:lnTo>
                  <a:lnTo>
                    <a:pt x="102" y="41"/>
                  </a:lnTo>
                  <a:lnTo>
                    <a:pt x="111" y="47"/>
                  </a:lnTo>
                  <a:lnTo>
                    <a:pt x="122" y="54"/>
                  </a:lnTo>
                  <a:lnTo>
                    <a:pt x="132" y="60"/>
                  </a:lnTo>
                  <a:lnTo>
                    <a:pt x="143" y="66"/>
                  </a:lnTo>
                  <a:lnTo>
                    <a:pt x="152" y="73"/>
                  </a:lnTo>
                  <a:lnTo>
                    <a:pt x="162" y="82"/>
                  </a:lnTo>
                  <a:lnTo>
                    <a:pt x="170" y="90"/>
                  </a:lnTo>
                  <a:lnTo>
                    <a:pt x="180" y="98"/>
                  </a:lnTo>
                  <a:lnTo>
                    <a:pt x="188" y="108"/>
                  </a:lnTo>
                  <a:lnTo>
                    <a:pt x="198" y="119"/>
                  </a:lnTo>
                  <a:lnTo>
                    <a:pt x="200" y="122"/>
                  </a:lnTo>
                  <a:lnTo>
                    <a:pt x="202" y="126"/>
                  </a:lnTo>
                  <a:lnTo>
                    <a:pt x="204" y="131"/>
                  </a:lnTo>
                  <a:lnTo>
                    <a:pt x="206" y="135"/>
                  </a:lnTo>
                  <a:lnTo>
                    <a:pt x="206" y="139"/>
                  </a:lnTo>
                  <a:lnTo>
                    <a:pt x="207" y="144"/>
                  </a:lnTo>
                  <a:lnTo>
                    <a:pt x="208" y="149"/>
                  </a:lnTo>
                  <a:lnTo>
                    <a:pt x="210" y="153"/>
                  </a:lnTo>
                  <a:lnTo>
                    <a:pt x="210" y="157"/>
                  </a:lnTo>
                  <a:lnTo>
                    <a:pt x="211" y="162"/>
                  </a:lnTo>
                  <a:lnTo>
                    <a:pt x="211" y="167"/>
                  </a:lnTo>
                  <a:lnTo>
                    <a:pt x="211" y="171"/>
                  </a:lnTo>
                  <a:lnTo>
                    <a:pt x="211" y="177"/>
                  </a:lnTo>
                  <a:lnTo>
                    <a:pt x="211" y="182"/>
                  </a:lnTo>
                  <a:lnTo>
                    <a:pt x="211" y="187"/>
                  </a:lnTo>
                  <a:lnTo>
                    <a:pt x="211"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76" name="Freeform 1585"/>
            <p:cNvSpPr>
              <a:spLocks/>
            </p:cNvSpPr>
            <p:nvPr/>
          </p:nvSpPr>
          <p:spPr bwMode="auto">
            <a:xfrm>
              <a:off x="3838" y="2077"/>
              <a:ext cx="13" cy="35"/>
            </a:xfrm>
            <a:custGeom>
              <a:avLst/>
              <a:gdLst>
                <a:gd name="T0" fmla="*/ 0 w 49"/>
                <a:gd name="T1" fmla="*/ 0 h 140"/>
                <a:gd name="T2" fmla="*/ 0 w 49"/>
                <a:gd name="T3" fmla="*/ 0 h 140"/>
                <a:gd name="T4" fmla="*/ 0 w 49"/>
                <a:gd name="T5" fmla="*/ 0 h 140"/>
                <a:gd name="T6" fmla="*/ 0 w 49"/>
                <a:gd name="T7" fmla="*/ 0 h 140"/>
                <a:gd name="T8" fmla="*/ 0 w 49"/>
                <a:gd name="T9" fmla="*/ 0 h 140"/>
                <a:gd name="T10" fmla="*/ 0 w 49"/>
                <a:gd name="T11" fmla="*/ 0 h 140"/>
                <a:gd name="T12" fmla="*/ 0 w 49"/>
                <a:gd name="T13" fmla="*/ 0 h 140"/>
                <a:gd name="T14" fmla="*/ 0 w 49"/>
                <a:gd name="T15" fmla="*/ 0 h 140"/>
                <a:gd name="T16" fmla="*/ 0 w 49"/>
                <a:gd name="T17" fmla="*/ 0 h 140"/>
                <a:gd name="T18" fmla="*/ 0 w 49"/>
                <a:gd name="T19" fmla="*/ 0 h 140"/>
                <a:gd name="T20" fmla="*/ 0 w 49"/>
                <a:gd name="T21" fmla="*/ 0 h 140"/>
                <a:gd name="T22" fmla="*/ 0 w 49"/>
                <a:gd name="T23" fmla="*/ 0 h 140"/>
                <a:gd name="T24" fmla="*/ 0 w 49"/>
                <a:gd name="T25" fmla="*/ 0 h 140"/>
                <a:gd name="T26" fmla="*/ 0 w 49"/>
                <a:gd name="T27" fmla="*/ 0 h 140"/>
                <a:gd name="T28" fmla="*/ 0 w 49"/>
                <a:gd name="T29" fmla="*/ 0 h 140"/>
                <a:gd name="T30" fmla="*/ 0 w 49"/>
                <a:gd name="T31" fmla="*/ 0 h 140"/>
                <a:gd name="T32" fmla="*/ 0 w 49"/>
                <a:gd name="T33" fmla="*/ 0 h 140"/>
                <a:gd name="T34" fmla="*/ 0 w 49"/>
                <a:gd name="T35" fmla="*/ 0 h 140"/>
                <a:gd name="T36" fmla="*/ 0 w 49"/>
                <a:gd name="T37" fmla="*/ 0 h 140"/>
                <a:gd name="T38" fmla="*/ 0 w 49"/>
                <a:gd name="T39" fmla="*/ 0 h 140"/>
                <a:gd name="T40" fmla="*/ 0 w 49"/>
                <a:gd name="T41" fmla="*/ 0 h 140"/>
                <a:gd name="T42" fmla="*/ 0 w 49"/>
                <a:gd name="T43" fmla="*/ 0 h 140"/>
                <a:gd name="T44" fmla="*/ 0 w 49"/>
                <a:gd name="T45" fmla="*/ 0 h 140"/>
                <a:gd name="T46" fmla="*/ 0 w 49"/>
                <a:gd name="T47" fmla="*/ 0 h 140"/>
                <a:gd name="T48" fmla="*/ 0 w 49"/>
                <a:gd name="T49" fmla="*/ 0 h 140"/>
                <a:gd name="T50" fmla="*/ 0 w 49"/>
                <a:gd name="T51" fmla="*/ 0 h 140"/>
                <a:gd name="T52" fmla="*/ 0 w 49"/>
                <a:gd name="T53" fmla="*/ 0 h 140"/>
                <a:gd name="T54" fmla="*/ 0 w 49"/>
                <a:gd name="T55" fmla="*/ 0 h 140"/>
                <a:gd name="T56" fmla="*/ 0 w 49"/>
                <a:gd name="T57" fmla="*/ 0 h 140"/>
                <a:gd name="T58" fmla="*/ 0 w 49"/>
                <a:gd name="T59" fmla="*/ 0 h 140"/>
                <a:gd name="T60" fmla="*/ 0 w 49"/>
                <a:gd name="T61" fmla="*/ 0 h 140"/>
                <a:gd name="T62" fmla="*/ 0 w 49"/>
                <a:gd name="T63" fmla="*/ 0 h 140"/>
                <a:gd name="T64" fmla="*/ 0 w 49"/>
                <a:gd name="T65" fmla="*/ 0 h 140"/>
                <a:gd name="T66" fmla="*/ 0 w 49"/>
                <a:gd name="T67" fmla="*/ 0 h 140"/>
                <a:gd name="T68" fmla="*/ 0 w 49"/>
                <a:gd name="T69" fmla="*/ 0 h 140"/>
                <a:gd name="T70" fmla="*/ 0 w 49"/>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 h="140">
                  <a:moveTo>
                    <a:pt x="49" y="0"/>
                  </a:moveTo>
                  <a:lnTo>
                    <a:pt x="48" y="9"/>
                  </a:lnTo>
                  <a:lnTo>
                    <a:pt x="48" y="18"/>
                  </a:lnTo>
                  <a:lnTo>
                    <a:pt x="47" y="29"/>
                  </a:lnTo>
                  <a:lnTo>
                    <a:pt x="47" y="39"/>
                  </a:lnTo>
                  <a:lnTo>
                    <a:pt x="44" y="47"/>
                  </a:lnTo>
                  <a:lnTo>
                    <a:pt x="43" y="57"/>
                  </a:lnTo>
                  <a:lnTo>
                    <a:pt x="42" y="66"/>
                  </a:lnTo>
                  <a:lnTo>
                    <a:pt x="41" y="76"/>
                  </a:lnTo>
                  <a:lnTo>
                    <a:pt x="37" y="84"/>
                  </a:lnTo>
                  <a:lnTo>
                    <a:pt x="35" y="94"/>
                  </a:lnTo>
                  <a:lnTo>
                    <a:pt x="31" y="102"/>
                  </a:lnTo>
                  <a:lnTo>
                    <a:pt x="27" y="110"/>
                  </a:lnTo>
                  <a:lnTo>
                    <a:pt x="23" y="119"/>
                  </a:lnTo>
                  <a:lnTo>
                    <a:pt x="17" y="126"/>
                  </a:lnTo>
                  <a:lnTo>
                    <a:pt x="11" y="133"/>
                  </a:lnTo>
                  <a:lnTo>
                    <a:pt x="4" y="140"/>
                  </a:lnTo>
                  <a:lnTo>
                    <a:pt x="0" y="136"/>
                  </a:lnTo>
                  <a:lnTo>
                    <a:pt x="6" y="128"/>
                  </a:lnTo>
                  <a:lnTo>
                    <a:pt x="12" y="121"/>
                  </a:lnTo>
                  <a:lnTo>
                    <a:pt x="17" y="114"/>
                  </a:lnTo>
                  <a:lnTo>
                    <a:pt x="21" y="107"/>
                  </a:lnTo>
                  <a:lnTo>
                    <a:pt x="25" y="98"/>
                  </a:lnTo>
                  <a:lnTo>
                    <a:pt x="29" y="91"/>
                  </a:lnTo>
                  <a:lnTo>
                    <a:pt x="31" y="82"/>
                  </a:lnTo>
                  <a:lnTo>
                    <a:pt x="33" y="73"/>
                  </a:lnTo>
                  <a:lnTo>
                    <a:pt x="36" y="65"/>
                  </a:lnTo>
                  <a:lnTo>
                    <a:pt x="37" y="55"/>
                  </a:lnTo>
                  <a:lnTo>
                    <a:pt x="38" y="46"/>
                  </a:lnTo>
                  <a:lnTo>
                    <a:pt x="39" y="37"/>
                  </a:lnTo>
                  <a:lnTo>
                    <a:pt x="41" y="28"/>
                  </a:lnTo>
                  <a:lnTo>
                    <a:pt x="41" y="18"/>
                  </a:lnTo>
                  <a:lnTo>
                    <a:pt x="42" y="9"/>
                  </a:lnTo>
                  <a:lnTo>
                    <a:pt x="43"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77" name="Freeform 1586"/>
            <p:cNvSpPr>
              <a:spLocks/>
            </p:cNvSpPr>
            <p:nvPr/>
          </p:nvSpPr>
          <p:spPr bwMode="auto">
            <a:xfrm>
              <a:off x="3762" y="2083"/>
              <a:ext cx="78" cy="32"/>
            </a:xfrm>
            <a:custGeom>
              <a:avLst/>
              <a:gdLst>
                <a:gd name="T0" fmla="*/ 0 w 311"/>
                <a:gd name="T1" fmla="*/ 0 h 129"/>
                <a:gd name="T2" fmla="*/ 0 w 311"/>
                <a:gd name="T3" fmla="*/ 0 h 129"/>
                <a:gd name="T4" fmla="*/ 0 w 311"/>
                <a:gd name="T5" fmla="*/ 0 h 129"/>
                <a:gd name="T6" fmla="*/ 0 w 311"/>
                <a:gd name="T7" fmla="*/ 0 h 129"/>
                <a:gd name="T8" fmla="*/ 0 w 311"/>
                <a:gd name="T9" fmla="*/ 0 h 129"/>
                <a:gd name="T10" fmla="*/ 0 w 311"/>
                <a:gd name="T11" fmla="*/ 0 h 129"/>
                <a:gd name="T12" fmla="*/ 0 w 311"/>
                <a:gd name="T13" fmla="*/ 0 h 129"/>
                <a:gd name="T14" fmla="*/ 0 w 311"/>
                <a:gd name="T15" fmla="*/ 0 h 129"/>
                <a:gd name="T16" fmla="*/ 0 w 311"/>
                <a:gd name="T17" fmla="*/ 0 h 129"/>
                <a:gd name="T18" fmla="*/ 0 w 311"/>
                <a:gd name="T19" fmla="*/ 0 h 129"/>
                <a:gd name="T20" fmla="*/ 0 w 311"/>
                <a:gd name="T21" fmla="*/ 0 h 129"/>
                <a:gd name="T22" fmla="*/ 0 w 311"/>
                <a:gd name="T23" fmla="*/ 0 h 129"/>
                <a:gd name="T24" fmla="*/ 0 w 311"/>
                <a:gd name="T25" fmla="*/ 0 h 129"/>
                <a:gd name="T26" fmla="*/ 0 w 311"/>
                <a:gd name="T27" fmla="*/ 0 h 129"/>
                <a:gd name="T28" fmla="*/ 0 w 311"/>
                <a:gd name="T29" fmla="*/ 0 h 129"/>
                <a:gd name="T30" fmla="*/ 0 w 311"/>
                <a:gd name="T31" fmla="*/ 0 h 129"/>
                <a:gd name="T32" fmla="*/ 0 w 311"/>
                <a:gd name="T33" fmla="*/ 0 h 129"/>
                <a:gd name="T34" fmla="*/ 0 w 311"/>
                <a:gd name="T35" fmla="*/ 0 h 129"/>
                <a:gd name="T36" fmla="*/ 0 w 311"/>
                <a:gd name="T37" fmla="*/ 0 h 129"/>
                <a:gd name="T38" fmla="*/ 0 w 311"/>
                <a:gd name="T39" fmla="*/ 0 h 129"/>
                <a:gd name="T40" fmla="*/ 0 w 311"/>
                <a:gd name="T41" fmla="*/ 0 h 129"/>
                <a:gd name="T42" fmla="*/ 0 w 311"/>
                <a:gd name="T43" fmla="*/ 0 h 129"/>
                <a:gd name="T44" fmla="*/ 0 w 311"/>
                <a:gd name="T45" fmla="*/ 0 h 129"/>
                <a:gd name="T46" fmla="*/ 0 w 311"/>
                <a:gd name="T47" fmla="*/ 0 h 129"/>
                <a:gd name="T48" fmla="*/ 0 w 311"/>
                <a:gd name="T49" fmla="*/ 0 h 129"/>
                <a:gd name="T50" fmla="*/ 0 w 311"/>
                <a:gd name="T51" fmla="*/ 0 h 129"/>
                <a:gd name="T52" fmla="*/ 0 w 311"/>
                <a:gd name="T53" fmla="*/ 0 h 129"/>
                <a:gd name="T54" fmla="*/ 0 w 311"/>
                <a:gd name="T55" fmla="*/ 0 h 129"/>
                <a:gd name="T56" fmla="*/ 0 w 311"/>
                <a:gd name="T57" fmla="*/ 0 h 129"/>
                <a:gd name="T58" fmla="*/ 0 w 311"/>
                <a:gd name="T59" fmla="*/ 0 h 129"/>
                <a:gd name="T60" fmla="*/ 0 w 311"/>
                <a:gd name="T61" fmla="*/ 0 h 129"/>
                <a:gd name="T62" fmla="*/ 0 w 311"/>
                <a:gd name="T63" fmla="*/ 0 h 129"/>
                <a:gd name="T64" fmla="*/ 0 w 311"/>
                <a:gd name="T65" fmla="*/ 0 h 129"/>
                <a:gd name="T66" fmla="*/ 0 w 311"/>
                <a:gd name="T67" fmla="*/ 0 h 129"/>
                <a:gd name="T68" fmla="*/ 0 w 311"/>
                <a:gd name="T69" fmla="*/ 0 h 129"/>
                <a:gd name="T70" fmla="*/ 0 w 311"/>
                <a:gd name="T71" fmla="*/ 0 h 129"/>
                <a:gd name="T72" fmla="*/ 0 w 311"/>
                <a:gd name="T73" fmla="*/ 0 h 129"/>
                <a:gd name="T74" fmla="*/ 0 w 311"/>
                <a:gd name="T75" fmla="*/ 0 h 129"/>
                <a:gd name="T76" fmla="*/ 0 w 311"/>
                <a:gd name="T77" fmla="*/ 0 h 129"/>
                <a:gd name="T78" fmla="*/ 0 w 311"/>
                <a:gd name="T79" fmla="*/ 0 h 129"/>
                <a:gd name="T80" fmla="*/ 0 w 311"/>
                <a:gd name="T81" fmla="*/ 0 h 129"/>
                <a:gd name="T82" fmla="*/ 0 w 311"/>
                <a:gd name="T83" fmla="*/ 0 h 129"/>
                <a:gd name="T84" fmla="*/ 0 w 311"/>
                <a:gd name="T85" fmla="*/ 0 h 129"/>
                <a:gd name="T86" fmla="*/ 0 w 311"/>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1" h="129">
                  <a:moveTo>
                    <a:pt x="311" y="115"/>
                  </a:moveTo>
                  <a:lnTo>
                    <a:pt x="306" y="117"/>
                  </a:lnTo>
                  <a:lnTo>
                    <a:pt x="303" y="121"/>
                  </a:lnTo>
                  <a:lnTo>
                    <a:pt x="299" y="122"/>
                  </a:lnTo>
                  <a:lnTo>
                    <a:pt x="295" y="125"/>
                  </a:lnTo>
                  <a:lnTo>
                    <a:pt x="291" y="126"/>
                  </a:lnTo>
                  <a:lnTo>
                    <a:pt x="286" y="127"/>
                  </a:lnTo>
                  <a:lnTo>
                    <a:pt x="281" y="128"/>
                  </a:lnTo>
                  <a:lnTo>
                    <a:pt x="277" y="129"/>
                  </a:lnTo>
                  <a:lnTo>
                    <a:pt x="273" y="129"/>
                  </a:lnTo>
                  <a:lnTo>
                    <a:pt x="268" y="129"/>
                  </a:lnTo>
                  <a:lnTo>
                    <a:pt x="263" y="129"/>
                  </a:lnTo>
                  <a:lnTo>
                    <a:pt x="258" y="129"/>
                  </a:lnTo>
                  <a:lnTo>
                    <a:pt x="253" y="129"/>
                  </a:lnTo>
                  <a:lnTo>
                    <a:pt x="249" y="129"/>
                  </a:lnTo>
                  <a:lnTo>
                    <a:pt x="245" y="129"/>
                  </a:lnTo>
                  <a:lnTo>
                    <a:pt x="240" y="129"/>
                  </a:lnTo>
                  <a:lnTo>
                    <a:pt x="234" y="128"/>
                  </a:lnTo>
                  <a:lnTo>
                    <a:pt x="227" y="128"/>
                  </a:lnTo>
                  <a:lnTo>
                    <a:pt x="221" y="128"/>
                  </a:lnTo>
                  <a:lnTo>
                    <a:pt x="214" y="128"/>
                  </a:lnTo>
                  <a:lnTo>
                    <a:pt x="206" y="128"/>
                  </a:lnTo>
                  <a:lnTo>
                    <a:pt x="200" y="128"/>
                  </a:lnTo>
                  <a:lnTo>
                    <a:pt x="191" y="128"/>
                  </a:lnTo>
                  <a:lnTo>
                    <a:pt x="185" y="128"/>
                  </a:lnTo>
                  <a:lnTo>
                    <a:pt x="178" y="127"/>
                  </a:lnTo>
                  <a:lnTo>
                    <a:pt x="171" y="126"/>
                  </a:lnTo>
                  <a:lnTo>
                    <a:pt x="165" y="125"/>
                  </a:lnTo>
                  <a:lnTo>
                    <a:pt x="160" y="125"/>
                  </a:lnTo>
                  <a:lnTo>
                    <a:pt x="154" y="122"/>
                  </a:lnTo>
                  <a:lnTo>
                    <a:pt x="151" y="121"/>
                  </a:lnTo>
                  <a:lnTo>
                    <a:pt x="148" y="119"/>
                  </a:lnTo>
                  <a:lnTo>
                    <a:pt x="146" y="116"/>
                  </a:lnTo>
                  <a:lnTo>
                    <a:pt x="142" y="113"/>
                  </a:lnTo>
                  <a:lnTo>
                    <a:pt x="141" y="110"/>
                  </a:lnTo>
                  <a:lnTo>
                    <a:pt x="139" y="107"/>
                  </a:lnTo>
                  <a:lnTo>
                    <a:pt x="137" y="104"/>
                  </a:lnTo>
                  <a:lnTo>
                    <a:pt x="135" y="101"/>
                  </a:lnTo>
                  <a:lnTo>
                    <a:pt x="133" y="98"/>
                  </a:lnTo>
                  <a:lnTo>
                    <a:pt x="131" y="95"/>
                  </a:lnTo>
                  <a:lnTo>
                    <a:pt x="129" y="92"/>
                  </a:lnTo>
                  <a:lnTo>
                    <a:pt x="128" y="89"/>
                  </a:lnTo>
                  <a:lnTo>
                    <a:pt x="125" y="85"/>
                  </a:lnTo>
                  <a:lnTo>
                    <a:pt x="123" y="83"/>
                  </a:lnTo>
                  <a:lnTo>
                    <a:pt x="122" y="80"/>
                  </a:lnTo>
                  <a:lnTo>
                    <a:pt x="120" y="77"/>
                  </a:lnTo>
                  <a:lnTo>
                    <a:pt x="117" y="73"/>
                  </a:lnTo>
                  <a:lnTo>
                    <a:pt x="115" y="69"/>
                  </a:lnTo>
                  <a:lnTo>
                    <a:pt x="114" y="67"/>
                  </a:lnTo>
                  <a:lnTo>
                    <a:pt x="108" y="59"/>
                  </a:lnTo>
                  <a:lnTo>
                    <a:pt x="103" y="53"/>
                  </a:lnTo>
                  <a:lnTo>
                    <a:pt x="97" y="46"/>
                  </a:lnTo>
                  <a:lnTo>
                    <a:pt x="91" y="41"/>
                  </a:lnTo>
                  <a:lnTo>
                    <a:pt x="85" y="35"/>
                  </a:lnTo>
                  <a:lnTo>
                    <a:pt x="79" y="30"/>
                  </a:lnTo>
                  <a:lnTo>
                    <a:pt x="73" y="25"/>
                  </a:lnTo>
                  <a:lnTo>
                    <a:pt x="66" y="22"/>
                  </a:lnTo>
                  <a:lnTo>
                    <a:pt x="59" y="17"/>
                  </a:lnTo>
                  <a:lnTo>
                    <a:pt x="51" y="13"/>
                  </a:lnTo>
                  <a:lnTo>
                    <a:pt x="44" y="11"/>
                  </a:lnTo>
                  <a:lnTo>
                    <a:pt x="37" y="8"/>
                  </a:lnTo>
                  <a:lnTo>
                    <a:pt x="29" y="7"/>
                  </a:lnTo>
                  <a:lnTo>
                    <a:pt x="21" y="6"/>
                  </a:lnTo>
                  <a:lnTo>
                    <a:pt x="13" y="6"/>
                  </a:lnTo>
                  <a:lnTo>
                    <a:pt x="6" y="6"/>
                  </a:lnTo>
                  <a:lnTo>
                    <a:pt x="2" y="4"/>
                  </a:lnTo>
                  <a:lnTo>
                    <a:pt x="0" y="1"/>
                  </a:lnTo>
                  <a:lnTo>
                    <a:pt x="6" y="0"/>
                  </a:lnTo>
                  <a:lnTo>
                    <a:pt x="12" y="0"/>
                  </a:lnTo>
                  <a:lnTo>
                    <a:pt x="14" y="0"/>
                  </a:lnTo>
                  <a:lnTo>
                    <a:pt x="18" y="0"/>
                  </a:lnTo>
                  <a:lnTo>
                    <a:pt x="21" y="0"/>
                  </a:lnTo>
                  <a:lnTo>
                    <a:pt x="24" y="0"/>
                  </a:lnTo>
                  <a:lnTo>
                    <a:pt x="27" y="0"/>
                  </a:lnTo>
                  <a:lnTo>
                    <a:pt x="30" y="1"/>
                  </a:lnTo>
                  <a:lnTo>
                    <a:pt x="33" y="2"/>
                  </a:lnTo>
                  <a:lnTo>
                    <a:pt x="36" y="4"/>
                  </a:lnTo>
                  <a:lnTo>
                    <a:pt x="38" y="4"/>
                  </a:lnTo>
                  <a:lnTo>
                    <a:pt x="42" y="5"/>
                  </a:lnTo>
                  <a:lnTo>
                    <a:pt x="44" y="5"/>
                  </a:lnTo>
                  <a:lnTo>
                    <a:pt x="48" y="6"/>
                  </a:lnTo>
                  <a:lnTo>
                    <a:pt x="54" y="7"/>
                  </a:lnTo>
                  <a:lnTo>
                    <a:pt x="59" y="8"/>
                  </a:lnTo>
                  <a:lnTo>
                    <a:pt x="64" y="11"/>
                  </a:lnTo>
                  <a:lnTo>
                    <a:pt x="70" y="14"/>
                  </a:lnTo>
                  <a:lnTo>
                    <a:pt x="75" y="18"/>
                  </a:lnTo>
                  <a:lnTo>
                    <a:pt x="80" y="22"/>
                  </a:lnTo>
                  <a:lnTo>
                    <a:pt x="86" y="26"/>
                  </a:lnTo>
                  <a:lnTo>
                    <a:pt x="91" y="31"/>
                  </a:lnTo>
                  <a:lnTo>
                    <a:pt x="96" y="35"/>
                  </a:lnTo>
                  <a:lnTo>
                    <a:pt x="100" y="40"/>
                  </a:lnTo>
                  <a:lnTo>
                    <a:pt x="104" y="46"/>
                  </a:lnTo>
                  <a:lnTo>
                    <a:pt x="109" y="50"/>
                  </a:lnTo>
                  <a:lnTo>
                    <a:pt x="112" y="55"/>
                  </a:lnTo>
                  <a:lnTo>
                    <a:pt x="116" y="61"/>
                  </a:lnTo>
                  <a:lnTo>
                    <a:pt x="120" y="66"/>
                  </a:lnTo>
                  <a:lnTo>
                    <a:pt x="124" y="71"/>
                  </a:lnTo>
                  <a:lnTo>
                    <a:pt x="127" y="74"/>
                  </a:lnTo>
                  <a:lnTo>
                    <a:pt x="128" y="78"/>
                  </a:lnTo>
                  <a:lnTo>
                    <a:pt x="130" y="81"/>
                  </a:lnTo>
                  <a:lnTo>
                    <a:pt x="133" y="86"/>
                  </a:lnTo>
                  <a:lnTo>
                    <a:pt x="135" y="90"/>
                  </a:lnTo>
                  <a:lnTo>
                    <a:pt x="137" y="93"/>
                  </a:lnTo>
                  <a:lnTo>
                    <a:pt x="140" y="97"/>
                  </a:lnTo>
                  <a:lnTo>
                    <a:pt x="142" y="102"/>
                  </a:lnTo>
                  <a:lnTo>
                    <a:pt x="145" y="105"/>
                  </a:lnTo>
                  <a:lnTo>
                    <a:pt x="147" y="108"/>
                  </a:lnTo>
                  <a:lnTo>
                    <a:pt x="149" y="111"/>
                  </a:lnTo>
                  <a:lnTo>
                    <a:pt x="153" y="114"/>
                  </a:lnTo>
                  <a:lnTo>
                    <a:pt x="157" y="116"/>
                  </a:lnTo>
                  <a:lnTo>
                    <a:pt x="161" y="117"/>
                  </a:lnTo>
                  <a:lnTo>
                    <a:pt x="165" y="119"/>
                  </a:lnTo>
                  <a:lnTo>
                    <a:pt x="171" y="121"/>
                  </a:lnTo>
                  <a:lnTo>
                    <a:pt x="179" y="121"/>
                  </a:lnTo>
                  <a:lnTo>
                    <a:pt x="188" y="121"/>
                  </a:lnTo>
                  <a:lnTo>
                    <a:pt x="197" y="121"/>
                  </a:lnTo>
                  <a:lnTo>
                    <a:pt x="207" y="122"/>
                  </a:lnTo>
                  <a:lnTo>
                    <a:pt x="216" y="122"/>
                  </a:lnTo>
                  <a:lnTo>
                    <a:pt x="226" y="123"/>
                  </a:lnTo>
                  <a:lnTo>
                    <a:pt x="236" y="123"/>
                  </a:lnTo>
                  <a:lnTo>
                    <a:pt x="245" y="123"/>
                  </a:lnTo>
                  <a:lnTo>
                    <a:pt x="253" y="123"/>
                  </a:lnTo>
                  <a:lnTo>
                    <a:pt x="263" y="123"/>
                  </a:lnTo>
                  <a:lnTo>
                    <a:pt x="271" y="122"/>
                  </a:lnTo>
                  <a:lnTo>
                    <a:pt x="280" y="121"/>
                  </a:lnTo>
                  <a:lnTo>
                    <a:pt x="287" y="119"/>
                  </a:lnTo>
                  <a:lnTo>
                    <a:pt x="294" y="117"/>
                  </a:lnTo>
                  <a:lnTo>
                    <a:pt x="300" y="114"/>
                  </a:lnTo>
                  <a:lnTo>
                    <a:pt x="306" y="111"/>
                  </a:lnTo>
                  <a:lnTo>
                    <a:pt x="309" y="113"/>
                  </a:lnTo>
                  <a:lnTo>
                    <a:pt x="31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78" name="Freeform 1587"/>
            <p:cNvSpPr>
              <a:spLocks/>
            </p:cNvSpPr>
            <p:nvPr/>
          </p:nvSpPr>
          <p:spPr bwMode="auto">
            <a:xfrm>
              <a:off x="3741" y="2083"/>
              <a:ext cx="23" cy="39"/>
            </a:xfrm>
            <a:custGeom>
              <a:avLst/>
              <a:gdLst>
                <a:gd name="T0" fmla="*/ 0 w 92"/>
                <a:gd name="T1" fmla="*/ 0 h 155"/>
                <a:gd name="T2" fmla="*/ 0 w 92"/>
                <a:gd name="T3" fmla="*/ 0 h 155"/>
                <a:gd name="T4" fmla="*/ 0 w 92"/>
                <a:gd name="T5" fmla="*/ 0 h 155"/>
                <a:gd name="T6" fmla="*/ 0 w 92"/>
                <a:gd name="T7" fmla="*/ 0 h 155"/>
                <a:gd name="T8" fmla="*/ 0 w 92"/>
                <a:gd name="T9" fmla="*/ 0 h 155"/>
                <a:gd name="T10" fmla="*/ 0 w 92"/>
                <a:gd name="T11" fmla="*/ 0 h 155"/>
                <a:gd name="T12" fmla="*/ 0 w 92"/>
                <a:gd name="T13" fmla="*/ 0 h 155"/>
                <a:gd name="T14" fmla="*/ 0 w 92"/>
                <a:gd name="T15" fmla="*/ 0 h 155"/>
                <a:gd name="T16" fmla="*/ 0 w 92"/>
                <a:gd name="T17" fmla="*/ 0 h 155"/>
                <a:gd name="T18" fmla="*/ 0 w 92"/>
                <a:gd name="T19" fmla="*/ 0 h 155"/>
                <a:gd name="T20" fmla="*/ 0 w 92"/>
                <a:gd name="T21" fmla="*/ 0 h 155"/>
                <a:gd name="T22" fmla="*/ 0 w 92"/>
                <a:gd name="T23" fmla="*/ 0 h 155"/>
                <a:gd name="T24" fmla="*/ 0 w 92"/>
                <a:gd name="T25" fmla="*/ 0 h 155"/>
                <a:gd name="T26" fmla="*/ 0 w 92"/>
                <a:gd name="T27" fmla="*/ 0 h 155"/>
                <a:gd name="T28" fmla="*/ 0 w 92"/>
                <a:gd name="T29" fmla="*/ 0 h 155"/>
                <a:gd name="T30" fmla="*/ 0 w 92"/>
                <a:gd name="T31" fmla="*/ 0 h 155"/>
                <a:gd name="T32" fmla="*/ 0 w 92"/>
                <a:gd name="T33" fmla="*/ 0 h 155"/>
                <a:gd name="T34" fmla="*/ 0 w 92"/>
                <a:gd name="T35" fmla="*/ 0 h 155"/>
                <a:gd name="T36" fmla="*/ 0 w 92"/>
                <a:gd name="T37" fmla="*/ 0 h 155"/>
                <a:gd name="T38" fmla="*/ 0 w 92"/>
                <a:gd name="T39" fmla="*/ 0 h 155"/>
                <a:gd name="T40" fmla="*/ 0 w 92"/>
                <a:gd name="T41" fmla="*/ 0 h 155"/>
                <a:gd name="T42" fmla="*/ 0 w 92"/>
                <a:gd name="T43" fmla="*/ 0 h 155"/>
                <a:gd name="T44" fmla="*/ 0 w 92"/>
                <a:gd name="T45" fmla="*/ 0 h 155"/>
                <a:gd name="T46" fmla="*/ 0 w 92"/>
                <a:gd name="T47" fmla="*/ 0 h 155"/>
                <a:gd name="T48" fmla="*/ 0 w 92"/>
                <a:gd name="T49" fmla="*/ 0 h 155"/>
                <a:gd name="T50" fmla="*/ 0 w 92"/>
                <a:gd name="T51" fmla="*/ 0 h 155"/>
                <a:gd name="T52" fmla="*/ 0 w 92"/>
                <a:gd name="T53" fmla="*/ 0 h 155"/>
                <a:gd name="T54" fmla="*/ 0 w 92"/>
                <a:gd name="T55" fmla="*/ 0 h 155"/>
                <a:gd name="T56" fmla="*/ 0 w 92"/>
                <a:gd name="T57" fmla="*/ 0 h 155"/>
                <a:gd name="T58" fmla="*/ 0 w 92"/>
                <a:gd name="T59" fmla="*/ 0 h 155"/>
                <a:gd name="T60" fmla="*/ 0 w 92"/>
                <a:gd name="T61" fmla="*/ 0 h 155"/>
                <a:gd name="T62" fmla="*/ 0 w 92"/>
                <a:gd name="T63" fmla="*/ 0 h 155"/>
                <a:gd name="T64" fmla="*/ 0 w 92"/>
                <a:gd name="T65" fmla="*/ 0 h 155"/>
                <a:gd name="T66" fmla="*/ 0 w 92"/>
                <a:gd name="T67" fmla="*/ 0 h 155"/>
                <a:gd name="T68" fmla="*/ 0 w 92"/>
                <a:gd name="T69" fmla="*/ 0 h 155"/>
                <a:gd name="T70" fmla="*/ 0 w 92"/>
                <a:gd name="T71" fmla="*/ 0 h 155"/>
                <a:gd name="T72" fmla="*/ 0 w 92"/>
                <a:gd name="T73" fmla="*/ 0 h 155"/>
                <a:gd name="T74" fmla="*/ 0 w 92"/>
                <a:gd name="T75" fmla="*/ 0 h 155"/>
                <a:gd name="T76" fmla="*/ 0 w 92"/>
                <a:gd name="T77" fmla="*/ 0 h 155"/>
                <a:gd name="T78" fmla="*/ 0 w 92"/>
                <a:gd name="T79" fmla="*/ 0 h 155"/>
                <a:gd name="T80" fmla="*/ 0 w 92"/>
                <a:gd name="T81" fmla="*/ 0 h 155"/>
                <a:gd name="T82" fmla="*/ 0 w 92"/>
                <a:gd name="T83" fmla="*/ 0 h 155"/>
                <a:gd name="T84" fmla="*/ 0 w 92"/>
                <a:gd name="T85" fmla="*/ 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 h="155">
                  <a:moveTo>
                    <a:pt x="92" y="6"/>
                  </a:moveTo>
                  <a:lnTo>
                    <a:pt x="87" y="6"/>
                  </a:lnTo>
                  <a:lnTo>
                    <a:pt x="84" y="7"/>
                  </a:lnTo>
                  <a:lnTo>
                    <a:pt x="79" y="10"/>
                  </a:lnTo>
                  <a:lnTo>
                    <a:pt x="76" y="11"/>
                  </a:lnTo>
                  <a:lnTo>
                    <a:pt x="71" y="12"/>
                  </a:lnTo>
                  <a:lnTo>
                    <a:pt x="67" y="14"/>
                  </a:lnTo>
                  <a:lnTo>
                    <a:pt x="64" y="17"/>
                  </a:lnTo>
                  <a:lnTo>
                    <a:pt x="60" y="20"/>
                  </a:lnTo>
                  <a:lnTo>
                    <a:pt x="56" y="22"/>
                  </a:lnTo>
                  <a:lnTo>
                    <a:pt x="53" y="25"/>
                  </a:lnTo>
                  <a:lnTo>
                    <a:pt x="49" y="29"/>
                  </a:lnTo>
                  <a:lnTo>
                    <a:pt x="47" y="32"/>
                  </a:lnTo>
                  <a:lnTo>
                    <a:pt x="43" y="36"/>
                  </a:lnTo>
                  <a:lnTo>
                    <a:pt x="42" y="40"/>
                  </a:lnTo>
                  <a:lnTo>
                    <a:pt x="40" y="43"/>
                  </a:lnTo>
                  <a:lnTo>
                    <a:pt x="37" y="48"/>
                  </a:lnTo>
                  <a:lnTo>
                    <a:pt x="35" y="53"/>
                  </a:lnTo>
                  <a:lnTo>
                    <a:pt x="32" y="59"/>
                  </a:lnTo>
                  <a:lnTo>
                    <a:pt x="31" y="63"/>
                  </a:lnTo>
                  <a:lnTo>
                    <a:pt x="30" y="71"/>
                  </a:lnTo>
                  <a:lnTo>
                    <a:pt x="29" y="75"/>
                  </a:lnTo>
                  <a:lnTo>
                    <a:pt x="29" y="81"/>
                  </a:lnTo>
                  <a:lnTo>
                    <a:pt x="29" y="87"/>
                  </a:lnTo>
                  <a:lnTo>
                    <a:pt x="29" y="95"/>
                  </a:lnTo>
                  <a:lnTo>
                    <a:pt x="28" y="99"/>
                  </a:lnTo>
                  <a:lnTo>
                    <a:pt x="28" y="105"/>
                  </a:lnTo>
                  <a:lnTo>
                    <a:pt x="26" y="111"/>
                  </a:lnTo>
                  <a:lnTo>
                    <a:pt x="26" y="117"/>
                  </a:lnTo>
                  <a:lnTo>
                    <a:pt x="26" y="123"/>
                  </a:lnTo>
                  <a:lnTo>
                    <a:pt x="25" y="128"/>
                  </a:lnTo>
                  <a:lnTo>
                    <a:pt x="24" y="134"/>
                  </a:lnTo>
                  <a:lnTo>
                    <a:pt x="23" y="140"/>
                  </a:lnTo>
                  <a:lnTo>
                    <a:pt x="20" y="144"/>
                  </a:lnTo>
                  <a:lnTo>
                    <a:pt x="17" y="147"/>
                  </a:lnTo>
                  <a:lnTo>
                    <a:pt x="11" y="151"/>
                  </a:lnTo>
                  <a:lnTo>
                    <a:pt x="6" y="155"/>
                  </a:lnTo>
                  <a:lnTo>
                    <a:pt x="4" y="153"/>
                  </a:lnTo>
                  <a:lnTo>
                    <a:pt x="0" y="150"/>
                  </a:lnTo>
                  <a:lnTo>
                    <a:pt x="4" y="149"/>
                  </a:lnTo>
                  <a:lnTo>
                    <a:pt x="9" y="146"/>
                  </a:lnTo>
                  <a:lnTo>
                    <a:pt x="11" y="144"/>
                  </a:lnTo>
                  <a:lnTo>
                    <a:pt x="16" y="139"/>
                  </a:lnTo>
                  <a:lnTo>
                    <a:pt x="17" y="134"/>
                  </a:lnTo>
                  <a:lnTo>
                    <a:pt x="19" y="129"/>
                  </a:lnTo>
                  <a:lnTo>
                    <a:pt x="20" y="123"/>
                  </a:lnTo>
                  <a:lnTo>
                    <a:pt x="22" y="119"/>
                  </a:lnTo>
                  <a:lnTo>
                    <a:pt x="22" y="115"/>
                  </a:lnTo>
                  <a:lnTo>
                    <a:pt x="22" y="111"/>
                  </a:lnTo>
                  <a:lnTo>
                    <a:pt x="22" y="109"/>
                  </a:lnTo>
                  <a:lnTo>
                    <a:pt x="22" y="107"/>
                  </a:lnTo>
                  <a:lnTo>
                    <a:pt x="23" y="102"/>
                  </a:lnTo>
                  <a:lnTo>
                    <a:pt x="23" y="97"/>
                  </a:lnTo>
                  <a:lnTo>
                    <a:pt x="23" y="92"/>
                  </a:lnTo>
                  <a:lnTo>
                    <a:pt x="24" y="87"/>
                  </a:lnTo>
                  <a:lnTo>
                    <a:pt x="24" y="85"/>
                  </a:lnTo>
                  <a:lnTo>
                    <a:pt x="24" y="81"/>
                  </a:lnTo>
                  <a:lnTo>
                    <a:pt x="24" y="79"/>
                  </a:lnTo>
                  <a:lnTo>
                    <a:pt x="25" y="75"/>
                  </a:lnTo>
                  <a:lnTo>
                    <a:pt x="25" y="74"/>
                  </a:lnTo>
                  <a:lnTo>
                    <a:pt x="25" y="72"/>
                  </a:lnTo>
                  <a:lnTo>
                    <a:pt x="25" y="69"/>
                  </a:lnTo>
                  <a:lnTo>
                    <a:pt x="25" y="67"/>
                  </a:lnTo>
                  <a:lnTo>
                    <a:pt x="25" y="63"/>
                  </a:lnTo>
                  <a:lnTo>
                    <a:pt x="26" y="60"/>
                  </a:lnTo>
                  <a:lnTo>
                    <a:pt x="28" y="55"/>
                  </a:lnTo>
                  <a:lnTo>
                    <a:pt x="29" y="50"/>
                  </a:lnTo>
                  <a:lnTo>
                    <a:pt x="30" y="48"/>
                  </a:lnTo>
                  <a:lnTo>
                    <a:pt x="32" y="44"/>
                  </a:lnTo>
                  <a:lnTo>
                    <a:pt x="34" y="41"/>
                  </a:lnTo>
                  <a:lnTo>
                    <a:pt x="36" y="37"/>
                  </a:lnTo>
                  <a:lnTo>
                    <a:pt x="38" y="32"/>
                  </a:lnTo>
                  <a:lnTo>
                    <a:pt x="42" y="29"/>
                  </a:lnTo>
                  <a:lnTo>
                    <a:pt x="46" y="24"/>
                  </a:lnTo>
                  <a:lnTo>
                    <a:pt x="49" y="22"/>
                  </a:lnTo>
                  <a:lnTo>
                    <a:pt x="54" y="17"/>
                  </a:lnTo>
                  <a:lnTo>
                    <a:pt x="58" y="13"/>
                  </a:lnTo>
                  <a:lnTo>
                    <a:pt x="62" y="10"/>
                  </a:lnTo>
                  <a:lnTo>
                    <a:pt x="68" y="7"/>
                  </a:lnTo>
                  <a:lnTo>
                    <a:pt x="73" y="5"/>
                  </a:lnTo>
                  <a:lnTo>
                    <a:pt x="78" y="2"/>
                  </a:lnTo>
                  <a:lnTo>
                    <a:pt x="84" y="1"/>
                  </a:lnTo>
                  <a:lnTo>
                    <a:pt x="90" y="0"/>
                  </a:lnTo>
                  <a:lnTo>
                    <a:pt x="90" y="4"/>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79" name="Freeform 1588"/>
            <p:cNvSpPr>
              <a:spLocks/>
            </p:cNvSpPr>
            <p:nvPr/>
          </p:nvSpPr>
          <p:spPr bwMode="auto">
            <a:xfrm>
              <a:off x="3631" y="1993"/>
              <a:ext cx="30" cy="77"/>
            </a:xfrm>
            <a:custGeom>
              <a:avLst/>
              <a:gdLst>
                <a:gd name="T0" fmla="*/ 0 w 123"/>
                <a:gd name="T1" fmla="*/ 0 h 310"/>
                <a:gd name="T2" fmla="*/ 0 w 123"/>
                <a:gd name="T3" fmla="*/ 0 h 310"/>
                <a:gd name="T4" fmla="*/ 0 w 123"/>
                <a:gd name="T5" fmla="*/ 0 h 310"/>
                <a:gd name="T6" fmla="*/ 0 w 123"/>
                <a:gd name="T7" fmla="*/ 0 h 310"/>
                <a:gd name="T8" fmla="*/ 0 w 123"/>
                <a:gd name="T9" fmla="*/ 0 h 310"/>
                <a:gd name="T10" fmla="*/ 0 w 123"/>
                <a:gd name="T11" fmla="*/ 0 h 310"/>
                <a:gd name="T12" fmla="*/ 0 w 123"/>
                <a:gd name="T13" fmla="*/ 0 h 310"/>
                <a:gd name="T14" fmla="*/ 0 w 123"/>
                <a:gd name="T15" fmla="*/ 0 h 310"/>
                <a:gd name="T16" fmla="*/ 0 w 123"/>
                <a:gd name="T17" fmla="*/ 0 h 310"/>
                <a:gd name="T18" fmla="*/ 0 w 123"/>
                <a:gd name="T19" fmla="*/ 0 h 310"/>
                <a:gd name="T20" fmla="*/ 0 w 123"/>
                <a:gd name="T21" fmla="*/ 0 h 310"/>
                <a:gd name="T22" fmla="*/ 0 w 123"/>
                <a:gd name="T23" fmla="*/ 0 h 310"/>
                <a:gd name="T24" fmla="*/ 0 w 123"/>
                <a:gd name="T25" fmla="*/ 0 h 310"/>
                <a:gd name="T26" fmla="*/ 0 w 123"/>
                <a:gd name="T27" fmla="*/ 0 h 310"/>
                <a:gd name="T28" fmla="*/ 0 w 123"/>
                <a:gd name="T29" fmla="*/ 0 h 310"/>
                <a:gd name="T30" fmla="*/ 0 w 123"/>
                <a:gd name="T31" fmla="*/ 0 h 310"/>
                <a:gd name="T32" fmla="*/ 0 w 123"/>
                <a:gd name="T33" fmla="*/ 0 h 310"/>
                <a:gd name="T34" fmla="*/ 0 w 123"/>
                <a:gd name="T35" fmla="*/ 0 h 310"/>
                <a:gd name="T36" fmla="*/ 0 w 123"/>
                <a:gd name="T37" fmla="*/ 0 h 310"/>
                <a:gd name="T38" fmla="*/ 0 w 123"/>
                <a:gd name="T39" fmla="*/ 0 h 310"/>
                <a:gd name="T40" fmla="*/ 0 w 123"/>
                <a:gd name="T41" fmla="*/ 0 h 310"/>
                <a:gd name="T42" fmla="*/ 0 w 123"/>
                <a:gd name="T43" fmla="*/ 0 h 310"/>
                <a:gd name="T44" fmla="*/ 0 w 123"/>
                <a:gd name="T45" fmla="*/ 0 h 310"/>
                <a:gd name="T46" fmla="*/ 0 w 123"/>
                <a:gd name="T47" fmla="*/ 0 h 310"/>
                <a:gd name="T48" fmla="*/ 0 w 123"/>
                <a:gd name="T49" fmla="*/ 0 h 310"/>
                <a:gd name="T50" fmla="*/ 0 w 123"/>
                <a:gd name="T51" fmla="*/ 0 h 310"/>
                <a:gd name="T52" fmla="*/ 0 w 123"/>
                <a:gd name="T53" fmla="*/ 0 h 310"/>
                <a:gd name="T54" fmla="*/ 0 w 123"/>
                <a:gd name="T55" fmla="*/ 0 h 310"/>
                <a:gd name="T56" fmla="*/ 0 w 123"/>
                <a:gd name="T57" fmla="*/ 0 h 310"/>
                <a:gd name="T58" fmla="*/ 0 w 123"/>
                <a:gd name="T59" fmla="*/ 0 h 310"/>
                <a:gd name="T60" fmla="*/ 0 w 123"/>
                <a:gd name="T61" fmla="*/ 0 h 310"/>
                <a:gd name="T62" fmla="*/ 0 w 123"/>
                <a:gd name="T63" fmla="*/ 0 h 310"/>
                <a:gd name="T64" fmla="*/ 0 w 123"/>
                <a:gd name="T65" fmla="*/ 0 h 310"/>
                <a:gd name="T66" fmla="*/ 0 w 123"/>
                <a:gd name="T67" fmla="*/ 0 h 310"/>
                <a:gd name="T68" fmla="*/ 0 w 123"/>
                <a:gd name="T69" fmla="*/ 0 h 310"/>
                <a:gd name="T70" fmla="*/ 0 w 123"/>
                <a:gd name="T71" fmla="*/ 0 h 310"/>
                <a:gd name="T72" fmla="*/ 0 w 123"/>
                <a:gd name="T73" fmla="*/ 0 h 310"/>
                <a:gd name="T74" fmla="*/ 0 w 123"/>
                <a:gd name="T75" fmla="*/ 0 h 310"/>
                <a:gd name="T76" fmla="*/ 0 w 123"/>
                <a:gd name="T77" fmla="*/ 0 h 310"/>
                <a:gd name="T78" fmla="*/ 0 w 123"/>
                <a:gd name="T79" fmla="*/ 0 h 310"/>
                <a:gd name="T80" fmla="*/ 0 w 123"/>
                <a:gd name="T81" fmla="*/ 0 h 310"/>
                <a:gd name="T82" fmla="*/ 0 w 123"/>
                <a:gd name="T83" fmla="*/ 0 h 310"/>
                <a:gd name="T84" fmla="*/ 0 w 123"/>
                <a:gd name="T85" fmla="*/ 0 h 310"/>
                <a:gd name="T86" fmla="*/ 0 w 123"/>
                <a:gd name="T87" fmla="*/ 0 h 310"/>
                <a:gd name="T88" fmla="*/ 0 w 123"/>
                <a:gd name="T89" fmla="*/ 0 h 310"/>
                <a:gd name="T90" fmla="*/ 0 w 123"/>
                <a:gd name="T91" fmla="*/ 0 h 310"/>
                <a:gd name="T92" fmla="*/ 0 w 123"/>
                <a:gd name="T93" fmla="*/ 0 h 310"/>
                <a:gd name="T94" fmla="*/ 0 w 123"/>
                <a:gd name="T95" fmla="*/ 0 h 310"/>
                <a:gd name="T96" fmla="*/ 0 w 123"/>
                <a:gd name="T97" fmla="*/ 0 h 310"/>
                <a:gd name="T98" fmla="*/ 0 w 123"/>
                <a:gd name="T99" fmla="*/ 0 h 310"/>
                <a:gd name="T100" fmla="*/ 0 w 123"/>
                <a:gd name="T101" fmla="*/ 0 h 310"/>
                <a:gd name="T102" fmla="*/ 0 w 123"/>
                <a:gd name="T103" fmla="*/ 0 h 310"/>
                <a:gd name="T104" fmla="*/ 0 w 123"/>
                <a:gd name="T105" fmla="*/ 0 h 310"/>
                <a:gd name="T106" fmla="*/ 0 w 123"/>
                <a:gd name="T107" fmla="*/ 0 h 310"/>
                <a:gd name="T108" fmla="*/ 0 w 123"/>
                <a:gd name="T109" fmla="*/ 0 h 310"/>
                <a:gd name="T110" fmla="*/ 0 w 123"/>
                <a:gd name="T111" fmla="*/ 0 h 310"/>
                <a:gd name="T112" fmla="*/ 0 w 123"/>
                <a:gd name="T113" fmla="*/ 0 h 310"/>
                <a:gd name="T114" fmla="*/ 0 w 123"/>
                <a:gd name="T115" fmla="*/ 0 h 310"/>
                <a:gd name="T116" fmla="*/ 0 w 123"/>
                <a:gd name="T117" fmla="*/ 0 h 310"/>
                <a:gd name="T118" fmla="*/ 0 w 123"/>
                <a:gd name="T119" fmla="*/ 0 h 310"/>
                <a:gd name="T120" fmla="*/ 0 w 123"/>
                <a:gd name="T121" fmla="*/ 0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3" h="310">
                  <a:moveTo>
                    <a:pt x="123" y="243"/>
                  </a:moveTo>
                  <a:lnTo>
                    <a:pt x="122" y="249"/>
                  </a:lnTo>
                  <a:lnTo>
                    <a:pt x="122" y="255"/>
                  </a:lnTo>
                  <a:lnTo>
                    <a:pt x="120" y="260"/>
                  </a:lnTo>
                  <a:lnTo>
                    <a:pt x="119" y="266"/>
                  </a:lnTo>
                  <a:lnTo>
                    <a:pt x="116" y="271"/>
                  </a:lnTo>
                  <a:lnTo>
                    <a:pt x="113" y="277"/>
                  </a:lnTo>
                  <a:lnTo>
                    <a:pt x="110" y="282"/>
                  </a:lnTo>
                  <a:lnTo>
                    <a:pt x="106" y="287"/>
                  </a:lnTo>
                  <a:lnTo>
                    <a:pt x="102" y="290"/>
                  </a:lnTo>
                  <a:lnTo>
                    <a:pt x="98" y="295"/>
                  </a:lnTo>
                  <a:lnTo>
                    <a:pt x="93" y="299"/>
                  </a:lnTo>
                  <a:lnTo>
                    <a:pt x="88" y="302"/>
                  </a:lnTo>
                  <a:lnTo>
                    <a:pt x="83" y="305"/>
                  </a:lnTo>
                  <a:lnTo>
                    <a:pt x="77" y="307"/>
                  </a:lnTo>
                  <a:lnTo>
                    <a:pt x="73" y="309"/>
                  </a:lnTo>
                  <a:lnTo>
                    <a:pt x="67" y="310"/>
                  </a:lnTo>
                  <a:lnTo>
                    <a:pt x="61" y="310"/>
                  </a:lnTo>
                  <a:lnTo>
                    <a:pt x="56" y="310"/>
                  </a:lnTo>
                  <a:lnTo>
                    <a:pt x="51" y="309"/>
                  </a:lnTo>
                  <a:lnTo>
                    <a:pt x="47" y="307"/>
                  </a:lnTo>
                  <a:lnTo>
                    <a:pt x="43" y="303"/>
                  </a:lnTo>
                  <a:lnTo>
                    <a:pt x="40" y="301"/>
                  </a:lnTo>
                  <a:lnTo>
                    <a:pt x="37" y="296"/>
                  </a:lnTo>
                  <a:lnTo>
                    <a:pt x="34" y="293"/>
                  </a:lnTo>
                  <a:lnTo>
                    <a:pt x="32" y="288"/>
                  </a:lnTo>
                  <a:lnTo>
                    <a:pt x="29" y="282"/>
                  </a:lnTo>
                  <a:lnTo>
                    <a:pt x="28" y="277"/>
                  </a:lnTo>
                  <a:lnTo>
                    <a:pt x="27" y="271"/>
                  </a:lnTo>
                  <a:lnTo>
                    <a:pt x="25" y="266"/>
                  </a:lnTo>
                  <a:lnTo>
                    <a:pt x="23" y="260"/>
                  </a:lnTo>
                  <a:lnTo>
                    <a:pt x="22" y="255"/>
                  </a:lnTo>
                  <a:lnTo>
                    <a:pt x="21" y="252"/>
                  </a:lnTo>
                  <a:lnTo>
                    <a:pt x="20" y="245"/>
                  </a:lnTo>
                  <a:lnTo>
                    <a:pt x="18" y="239"/>
                  </a:lnTo>
                  <a:lnTo>
                    <a:pt x="16" y="231"/>
                  </a:lnTo>
                  <a:lnTo>
                    <a:pt x="15" y="225"/>
                  </a:lnTo>
                  <a:lnTo>
                    <a:pt x="13" y="218"/>
                  </a:lnTo>
                  <a:lnTo>
                    <a:pt x="12" y="211"/>
                  </a:lnTo>
                  <a:lnTo>
                    <a:pt x="10" y="205"/>
                  </a:lnTo>
                  <a:lnTo>
                    <a:pt x="9" y="198"/>
                  </a:lnTo>
                  <a:lnTo>
                    <a:pt x="8" y="192"/>
                  </a:lnTo>
                  <a:lnTo>
                    <a:pt x="6" y="185"/>
                  </a:lnTo>
                  <a:lnTo>
                    <a:pt x="6" y="178"/>
                  </a:lnTo>
                  <a:lnTo>
                    <a:pt x="4" y="172"/>
                  </a:lnTo>
                  <a:lnTo>
                    <a:pt x="3" y="164"/>
                  </a:lnTo>
                  <a:lnTo>
                    <a:pt x="2" y="158"/>
                  </a:lnTo>
                  <a:lnTo>
                    <a:pt x="1" y="152"/>
                  </a:lnTo>
                  <a:lnTo>
                    <a:pt x="1" y="145"/>
                  </a:lnTo>
                  <a:lnTo>
                    <a:pt x="0" y="139"/>
                  </a:lnTo>
                  <a:lnTo>
                    <a:pt x="0" y="132"/>
                  </a:lnTo>
                  <a:lnTo>
                    <a:pt x="0" y="127"/>
                  </a:lnTo>
                  <a:lnTo>
                    <a:pt x="0" y="121"/>
                  </a:lnTo>
                  <a:lnTo>
                    <a:pt x="0" y="114"/>
                  </a:lnTo>
                  <a:lnTo>
                    <a:pt x="0" y="108"/>
                  </a:lnTo>
                  <a:lnTo>
                    <a:pt x="1" y="102"/>
                  </a:lnTo>
                  <a:lnTo>
                    <a:pt x="2" y="97"/>
                  </a:lnTo>
                  <a:lnTo>
                    <a:pt x="3" y="91"/>
                  </a:lnTo>
                  <a:lnTo>
                    <a:pt x="6" y="85"/>
                  </a:lnTo>
                  <a:lnTo>
                    <a:pt x="8" y="79"/>
                  </a:lnTo>
                  <a:lnTo>
                    <a:pt x="10" y="75"/>
                  </a:lnTo>
                  <a:lnTo>
                    <a:pt x="14" y="70"/>
                  </a:lnTo>
                  <a:lnTo>
                    <a:pt x="19" y="65"/>
                  </a:lnTo>
                  <a:lnTo>
                    <a:pt x="22" y="60"/>
                  </a:lnTo>
                  <a:lnTo>
                    <a:pt x="28" y="55"/>
                  </a:lnTo>
                  <a:lnTo>
                    <a:pt x="32" y="52"/>
                  </a:lnTo>
                  <a:lnTo>
                    <a:pt x="34" y="48"/>
                  </a:lnTo>
                  <a:lnTo>
                    <a:pt x="38" y="46"/>
                  </a:lnTo>
                  <a:lnTo>
                    <a:pt x="41" y="42"/>
                  </a:lnTo>
                  <a:lnTo>
                    <a:pt x="44" y="39"/>
                  </a:lnTo>
                  <a:lnTo>
                    <a:pt x="47" y="35"/>
                  </a:lnTo>
                  <a:lnTo>
                    <a:pt x="50" y="31"/>
                  </a:lnTo>
                  <a:lnTo>
                    <a:pt x="53" y="29"/>
                  </a:lnTo>
                  <a:lnTo>
                    <a:pt x="56" y="25"/>
                  </a:lnTo>
                  <a:lnTo>
                    <a:pt x="58" y="22"/>
                  </a:lnTo>
                  <a:lnTo>
                    <a:pt x="62" y="18"/>
                  </a:lnTo>
                  <a:lnTo>
                    <a:pt x="64" y="16"/>
                  </a:lnTo>
                  <a:lnTo>
                    <a:pt x="68" y="12"/>
                  </a:lnTo>
                  <a:lnTo>
                    <a:pt x="71" y="9"/>
                  </a:lnTo>
                  <a:lnTo>
                    <a:pt x="74" y="6"/>
                  </a:lnTo>
                  <a:lnTo>
                    <a:pt x="77" y="4"/>
                  </a:lnTo>
                  <a:lnTo>
                    <a:pt x="80" y="7"/>
                  </a:lnTo>
                  <a:lnTo>
                    <a:pt x="76" y="12"/>
                  </a:lnTo>
                  <a:lnTo>
                    <a:pt x="73" y="16"/>
                  </a:lnTo>
                  <a:lnTo>
                    <a:pt x="69" y="19"/>
                  </a:lnTo>
                  <a:lnTo>
                    <a:pt x="65" y="23"/>
                  </a:lnTo>
                  <a:lnTo>
                    <a:pt x="63" y="27"/>
                  </a:lnTo>
                  <a:lnTo>
                    <a:pt x="58" y="30"/>
                  </a:lnTo>
                  <a:lnTo>
                    <a:pt x="55" y="34"/>
                  </a:lnTo>
                  <a:lnTo>
                    <a:pt x="51" y="37"/>
                  </a:lnTo>
                  <a:lnTo>
                    <a:pt x="49" y="42"/>
                  </a:lnTo>
                  <a:lnTo>
                    <a:pt x="45" y="45"/>
                  </a:lnTo>
                  <a:lnTo>
                    <a:pt x="43" y="48"/>
                  </a:lnTo>
                  <a:lnTo>
                    <a:pt x="39" y="53"/>
                  </a:lnTo>
                  <a:lnTo>
                    <a:pt x="35" y="57"/>
                  </a:lnTo>
                  <a:lnTo>
                    <a:pt x="32" y="59"/>
                  </a:lnTo>
                  <a:lnTo>
                    <a:pt x="29" y="64"/>
                  </a:lnTo>
                  <a:lnTo>
                    <a:pt x="26" y="67"/>
                  </a:lnTo>
                  <a:lnTo>
                    <a:pt x="23" y="72"/>
                  </a:lnTo>
                  <a:lnTo>
                    <a:pt x="20" y="75"/>
                  </a:lnTo>
                  <a:lnTo>
                    <a:pt x="16" y="79"/>
                  </a:lnTo>
                  <a:lnTo>
                    <a:pt x="14" y="84"/>
                  </a:lnTo>
                  <a:lnTo>
                    <a:pt x="13" y="89"/>
                  </a:lnTo>
                  <a:lnTo>
                    <a:pt x="10" y="92"/>
                  </a:lnTo>
                  <a:lnTo>
                    <a:pt x="9" y="97"/>
                  </a:lnTo>
                  <a:lnTo>
                    <a:pt x="8" y="102"/>
                  </a:lnTo>
                  <a:lnTo>
                    <a:pt x="8" y="108"/>
                  </a:lnTo>
                  <a:lnTo>
                    <a:pt x="7" y="115"/>
                  </a:lnTo>
                  <a:lnTo>
                    <a:pt x="7" y="124"/>
                  </a:lnTo>
                  <a:lnTo>
                    <a:pt x="7" y="131"/>
                  </a:lnTo>
                  <a:lnTo>
                    <a:pt x="7" y="138"/>
                  </a:lnTo>
                  <a:lnTo>
                    <a:pt x="7" y="145"/>
                  </a:lnTo>
                  <a:lnTo>
                    <a:pt x="8" y="154"/>
                  </a:lnTo>
                  <a:lnTo>
                    <a:pt x="9" y="161"/>
                  </a:lnTo>
                  <a:lnTo>
                    <a:pt x="10" y="169"/>
                  </a:lnTo>
                  <a:lnTo>
                    <a:pt x="12" y="175"/>
                  </a:lnTo>
                  <a:lnTo>
                    <a:pt x="13" y="184"/>
                  </a:lnTo>
                  <a:lnTo>
                    <a:pt x="14" y="191"/>
                  </a:lnTo>
                  <a:lnTo>
                    <a:pt x="16" y="198"/>
                  </a:lnTo>
                  <a:lnTo>
                    <a:pt x="18" y="205"/>
                  </a:lnTo>
                  <a:lnTo>
                    <a:pt x="19" y="212"/>
                  </a:lnTo>
                  <a:lnTo>
                    <a:pt x="21" y="219"/>
                  </a:lnTo>
                  <a:lnTo>
                    <a:pt x="22" y="228"/>
                  </a:lnTo>
                  <a:lnTo>
                    <a:pt x="23" y="233"/>
                  </a:lnTo>
                  <a:lnTo>
                    <a:pt x="25" y="237"/>
                  </a:lnTo>
                  <a:lnTo>
                    <a:pt x="25" y="242"/>
                  </a:lnTo>
                  <a:lnTo>
                    <a:pt x="27" y="248"/>
                  </a:lnTo>
                  <a:lnTo>
                    <a:pt x="27" y="253"/>
                  </a:lnTo>
                  <a:lnTo>
                    <a:pt x="28" y="258"/>
                  </a:lnTo>
                  <a:lnTo>
                    <a:pt x="31" y="264"/>
                  </a:lnTo>
                  <a:lnTo>
                    <a:pt x="32" y="269"/>
                  </a:lnTo>
                  <a:lnTo>
                    <a:pt x="33" y="273"/>
                  </a:lnTo>
                  <a:lnTo>
                    <a:pt x="35" y="278"/>
                  </a:lnTo>
                  <a:lnTo>
                    <a:pt x="37" y="282"/>
                  </a:lnTo>
                  <a:lnTo>
                    <a:pt x="40" y="288"/>
                  </a:lnTo>
                  <a:lnTo>
                    <a:pt x="43" y="291"/>
                  </a:lnTo>
                  <a:lnTo>
                    <a:pt x="45" y="295"/>
                  </a:lnTo>
                  <a:lnTo>
                    <a:pt x="47" y="299"/>
                  </a:lnTo>
                  <a:lnTo>
                    <a:pt x="52" y="301"/>
                  </a:lnTo>
                  <a:lnTo>
                    <a:pt x="55" y="302"/>
                  </a:lnTo>
                  <a:lnTo>
                    <a:pt x="58" y="303"/>
                  </a:lnTo>
                  <a:lnTo>
                    <a:pt x="62" y="303"/>
                  </a:lnTo>
                  <a:lnTo>
                    <a:pt x="65" y="303"/>
                  </a:lnTo>
                  <a:lnTo>
                    <a:pt x="69" y="303"/>
                  </a:lnTo>
                  <a:lnTo>
                    <a:pt x="74" y="302"/>
                  </a:lnTo>
                  <a:lnTo>
                    <a:pt x="79" y="300"/>
                  </a:lnTo>
                  <a:lnTo>
                    <a:pt x="82" y="299"/>
                  </a:lnTo>
                  <a:lnTo>
                    <a:pt x="86" y="295"/>
                  </a:lnTo>
                  <a:lnTo>
                    <a:pt x="90" y="293"/>
                  </a:lnTo>
                  <a:lnTo>
                    <a:pt x="94" y="289"/>
                  </a:lnTo>
                  <a:lnTo>
                    <a:pt x="98" y="285"/>
                  </a:lnTo>
                  <a:lnTo>
                    <a:pt x="101" y="282"/>
                  </a:lnTo>
                  <a:lnTo>
                    <a:pt x="104" y="278"/>
                  </a:lnTo>
                  <a:lnTo>
                    <a:pt x="106" y="276"/>
                  </a:lnTo>
                  <a:lnTo>
                    <a:pt x="108" y="272"/>
                  </a:lnTo>
                  <a:lnTo>
                    <a:pt x="111" y="267"/>
                  </a:lnTo>
                  <a:lnTo>
                    <a:pt x="113" y="261"/>
                  </a:lnTo>
                  <a:lnTo>
                    <a:pt x="114" y="255"/>
                  </a:lnTo>
                  <a:lnTo>
                    <a:pt x="116" y="249"/>
                  </a:lnTo>
                  <a:lnTo>
                    <a:pt x="116" y="241"/>
                  </a:lnTo>
                  <a:lnTo>
                    <a:pt x="116" y="234"/>
                  </a:lnTo>
                  <a:lnTo>
                    <a:pt x="114" y="225"/>
                  </a:lnTo>
                  <a:lnTo>
                    <a:pt x="114" y="217"/>
                  </a:lnTo>
                  <a:lnTo>
                    <a:pt x="112" y="209"/>
                  </a:lnTo>
                  <a:lnTo>
                    <a:pt x="111" y="200"/>
                  </a:lnTo>
                  <a:lnTo>
                    <a:pt x="111" y="191"/>
                  </a:lnTo>
                  <a:lnTo>
                    <a:pt x="110" y="182"/>
                  </a:lnTo>
                  <a:lnTo>
                    <a:pt x="107" y="174"/>
                  </a:lnTo>
                  <a:lnTo>
                    <a:pt x="106" y="166"/>
                  </a:lnTo>
                  <a:lnTo>
                    <a:pt x="106" y="157"/>
                  </a:lnTo>
                  <a:lnTo>
                    <a:pt x="106" y="150"/>
                  </a:lnTo>
                  <a:lnTo>
                    <a:pt x="105" y="142"/>
                  </a:lnTo>
                  <a:lnTo>
                    <a:pt x="104" y="134"/>
                  </a:lnTo>
                  <a:lnTo>
                    <a:pt x="102" y="127"/>
                  </a:lnTo>
                  <a:lnTo>
                    <a:pt x="102" y="120"/>
                  </a:lnTo>
                  <a:lnTo>
                    <a:pt x="101" y="112"/>
                  </a:lnTo>
                  <a:lnTo>
                    <a:pt x="100" y="106"/>
                  </a:lnTo>
                  <a:lnTo>
                    <a:pt x="99" y="97"/>
                  </a:lnTo>
                  <a:lnTo>
                    <a:pt x="99" y="90"/>
                  </a:lnTo>
                  <a:lnTo>
                    <a:pt x="96" y="83"/>
                  </a:lnTo>
                  <a:lnTo>
                    <a:pt x="95" y="76"/>
                  </a:lnTo>
                  <a:lnTo>
                    <a:pt x="95" y="69"/>
                  </a:lnTo>
                  <a:lnTo>
                    <a:pt x="94" y="61"/>
                  </a:lnTo>
                  <a:lnTo>
                    <a:pt x="93" y="54"/>
                  </a:lnTo>
                  <a:lnTo>
                    <a:pt x="92" y="47"/>
                  </a:lnTo>
                  <a:lnTo>
                    <a:pt x="90" y="40"/>
                  </a:lnTo>
                  <a:lnTo>
                    <a:pt x="89" y="33"/>
                  </a:lnTo>
                  <a:lnTo>
                    <a:pt x="88" y="28"/>
                  </a:lnTo>
                  <a:lnTo>
                    <a:pt x="88" y="24"/>
                  </a:lnTo>
                  <a:lnTo>
                    <a:pt x="87" y="21"/>
                  </a:lnTo>
                  <a:lnTo>
                    <a:pt x="86" y="18"/>
                  </a:lnTo>
                  <a:lnTo>
                    <a:pt x="84" y="15"/>
                  </a:lnTo>
                  <a:lnTo>
                    <a:pt x="84" y="11"/>
                  </a:lnTo>
                  <a:lnTo>
                    <a:pt x="84" y="9"/>
                  </a:lnTo>
                  <a:lnTo>
                    <a:pt x="84" y="5"/>
                  </a:lnTo>
                  <a:lnTo>
                    <a:pt x="86" y="0"/>
                  </a:lnTo>
                  <a:lnTo>
                    <a:pt x="88" y="1"/>
                  </a:lnTo>
                  <a:lnTo>
                    <a:pt x="90" y="6"/>
                  </a:lnTo>
                  <a:lnTo>
                    <a:pt x="93" y="12"/>
                  </a:lnTo>
                  <a:lnTo>
                    <a:pt x="93" y="16"/>
                  </a:lnTo>
                  <a:lnTo>
                    <a:pt x="94" y="18"/>
                  </a:lnTo>
                  <a:lnTo>
                    <a:pt x="94" y="22"/>
                  </a:lnTo>
                  <a:lnTo>
                    <a:pt x="95" y="25"/>
                  </a:lnTo>
                  <a:lnTo>
                    <a:pt x="95" y="29"/>
                  </a:lnTo>
                  <a:lnTo>
                    <a:pt x="95" y="31"/>
                  </a:lnTo>
                  <a:lnTo>
                    <a:pt x="96" y="35"/>
                  </a:lnTo>
                  <a:lnTo>
                    <a:pt x="96" y="39"/>
                  </a:lnTo>
                  <a:lnTo>
                    <a:pt x="96" y="41"/>
                  </a:lnTo>
                  <a:lnTo>
                    <a:pt x="98" y="45"/>
                  </a:lnTo>
                  <a:lnTo>
                    <a:pt x="98" y="47"/>
                  </a:lnTo>
                  <a:lnTo>
                    <a:pt x="99" y="51"/>
                  </a:lnTo>
                  <a:lnTo>
                    <a:pt x="100" y="58"/>
                  </a:lnTo>
                  <a:lnTo>
                    <a:pt x="101" y="67"/>
                  </a:lnTo>
                  <a:lnTo>
                    <a:pt x="102" y="76"/>
                  </a:lnTo>
                  <a:lnTo>
                    <a:pt x="105" y="84"/>
                  </a:lnTo>
                  <a:lnTo>
                    <a:pt x="105" y="92"/>
                  </a:lnTo>
                  <a:lnTo>
                    <a:pt x="106" y="102"/>
                  </a:lnTo>
                  <a:lnTo>
                    <a:pt x="107" y="110"/>
                  </a:lnTo>
                  <a:lnTo>
                    <a:pt x="108" y="120"/>
                  </a:lnTo>
                  <a:lnTo>
                    <a:pt x="108" y="128"/>
                  </a:lnTo>
                  <a:lnTo>
                    <a:pt x="110" y="138"/>
                  </a:lnTo>
                  <a:lnTo>
                    <a:pt x="111" y="146"/>
                  </a:lnTo>
                  <a:lnTo>
                    <a:pt x="112" y="156"/>
                  </a:lnTo>
                  <a:lnTo>
                    <a:pt x="113" y="164"/>
                  </a:lnTo>
                  <a:lnTo>
                    <a:pt x="114" y="174"/>
                  </a:lnTo>
                  <a:lnTo>
                    <a:pt x="116" y="184"/>
                  </a:lnTo>
                  <a:lnTo>
                    <a:pt x="117" y="193"/>
                  </a:lnTo>
                  <a:lnTo>
                    <a:pt x="117" y="195"/>
                  </a:lnTo>
                  <a:lnTo>
                    <a:pt x="118" y="199"/>
                  </a:lnTo>
                  <a:lnTo>
                    <a:pt x="118" y="201"/>
                  </a:lnTo>
                  <a:lnTo>
                    <a:pt x="118" y="205"/>
                  </a:lnTo>
                  <a:lnTo>
                    <a:pt x="118" y="207"/>
                  </a:lnTo>
                  <a:lnTo>
                    <a:pt x="119" y="211"/>
                  </a:lnTo>
                  <a:lnTo>
                    <a:pt x="119" y="215"/>
                  </a:lnTo>
                  <a:lnTo>
                    <a:pt x="120" y="217"/>
                  </a:lnTo>
                  <a:lnTo>
                    <a:pt x="120" y="221"/>
                  </a:lnTo>
                  <a:lnTo>
                    <a:pt x="120" y="224"/>
                  </a:lnTo>
                  <a:lnTo>
                    <a:pt x="120" y="228"/>
                  </a:lnTo>
                  <a:lnTo>
                    <a:pt x="122" y="230"/>
                  </a:lnTo>
                  <a:lnTo>
                    <a:pt x="122" y="234"/>
                  </a:lnTo>
                  <a:lnTo>
                    <a:pt x="122" y="237"/>
                  </a:lnTo>
                  <a:lnTo>
                    <a:pt x="122" y="240"/>
                  </a:lnTo>
                  <a:lnTo>
                    <a:pt x="123"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80" name="Freeform 1589"/>
            <p:cNvSpPr>
              <a:spLocks/>
            </p:cNvSpPr>
            <p:nvPr/>
          </p:nvSpPr>
          <p:spPr bwMode="auto">
            <a:xfrm>
              <a:off x="3683" y="2064"/>
              <a:ext cx="29" cy="23"/>
            </a:xfrm>
            <a:custGeom>
              <a:avLst/>
              <a:gdLst>
                <a:gd name="T0" fmla="*/ 0 w 118"/>
                <a:gd name="T1" fmla="*/ 0 h 93"/>
                <a:gd name="T2" fmla="*/ 0 w 118"/>
                <a:gd name="T3" fmla="*/ 0 h 93"/>
                <a:gd name="T4" fmla="*/ 0 w 118"/>
                <a:gd name="T5" fmla="*/ 0 h 93"/>
                <a:gd name="T6" fmla="*/ 0 w 118"/>
                <a:gd name="T7" fmla="*/ 0 h 93"/>
                <a:gd name="T8" fmla="*/ 0 w 118"/>
                <a:gd name="T9" fmla="*/ 0 h 93"/>
                <a:gd name="T10" fmla="*/ 0 w 118"/>
                <a:gd name="T11" fmla="*/ 0 h 93"/>
                <a:gd name="T12" fmla="*/ 0 w 118"/>
                <a:gd name="T13" fmla="*/ 0 h 93"/>
                <a:gd name="T14" fmla="*/ 0 w 118"/>
                <a:gd name="T15" fmla="*/ 0 h 93"/>
                <a:gd name="T16" fmla="*/ 0 w 118"/>
                <a:gd name="T17" fmla="*/ 0 h 93"/>
                <a:gd name="T18" fmla="*/ 0 w 118"/>
                <a:gd name="T19" fmla="*/ 0 h 93"/>
                <a:gd name="T20" fmla="*/ 0 w 118"/>
                <a:gd name="T21" fmla="*/ 0 h 93"/>
                <a:gd name="T22" fmla="*/ 0 w 118"/>
                <a:gd name="T23" fmla="*/ 0 h 93"/>
                <a:gd name="T24" fmla="*/ 0 w 118"/>
                <a:gd name="T25" fmla="*/ 0 h 93"/>
                <a:gd name="T26" fmla="*/ 0 w 118"/>
                <a:gd name="T27" fmla="*/ 0 h 93"/>
                <a:gd name="T28" fmla="*/ 0 w 118"/>
                <a:gd name="T29" fmla="*/ 0 h 93"/>
                <a:gd name="T30" fmla="*/ 0 w 118"/>
                <a:gd name="T31" fmla="*/ 0 h 93"/>
                <a:gd name="T32" fmla="*/ 0 w 118"/>
                <a:gd name="T33" fmla="*/ 0 h 93"/>
                <a:gd name="T34" fmla="*/ 0 w 118"/>
                <a:gd name="T35" fmla="*/ 0 h 93"/>
                <a:gd name="T36" fmla="*/ 0 w 118"/>
                <a:gd name="T37" fmla="*/ 0 h 93"/>
                <a:gd name="T38" fmla="*/ 0 w 118"/>
                <a:gd name="T39" fmla="*/ 0 h 93"/>
                <a:gd name="T40" fmla="*/ 0 w 118"/>
                <a:gd name="T41" fmla="*/ 0 h 93"/>
                <a:gd name="T42" fmla="*/ 0 w 118"/>
                <a:gd name="T43" fmla="*/ 0 h 93"/>
                <a:gd name="T44" fmla="*/ 0 w 118"/>
                <a:gd name="T45" fmla="*/ 0 h 93"/>
                <a:gd name="T46" fmla="*/ 0 w 118"/>
                <a:gd name="T47" fmla="*/ 0 h 93"/>
                <a:gd name="T48" fmla="*/ 0 w 118"/>
                <a:gd name="T49" fmla="*/ 0 h 93"/>
                <a:gd name="T50" fmla="*/ 0 w 118"/>
                <a:gd name="T51" fmla="*/ 0 h 93"/>
                <a:gd name="T52" fmla="*/ 0 w 118"/>
                <a:gd name="T53" fmla="*/ 0 h 93"/>
                <a:gd name="T54" fmla="*/ 0 w 118"/>
                <a:gd name="T55" fmla="*/ 0 h 93"/>
                <a:gd name="T56" fmla="*/ 0 w 118"/>
                <a:gd name="T57" fmla="*/ 0 h 93"/>
                <a:gd name="T58" fmla="*/ 0 w 118"/>
                <a:gd name="T59" fmla="*/ 0 h 93"/>
                <a:gd name="T60" fmla="*/ 0 w 118"/>
                <a:gd name="T61" fmla="*/ 0 h 93"/>
                <a:gd name="T62" fmla="*/ 0 w 118"/>
                <a:gd name="T63" fmla="*/ 0 h 93"/>
                <a:gd name="T64" fmla="*/ 0 w 118"/>
                <a:gd name="T65" fmla="*/ 0 h 93"/>
                <a:gd name="T66" fmla="*/ 0 w 118"/>
                <a:gd name="T67" fmla="*/ 0 h 93"/>
                <a:gd name="T68" fmla="*/ 0 w 118"/>
                <a:gd name="T69" fmla="*/ 0 h 93"/>
                <a:gd name="T70" fmla="*/ 0 w 118"/>
                <a:gd name="T71" fmla="*/ 0 h 93"/>
                <a:gd name="T72" fmla="*/ 0 w 118"/>
                <a:gd name="T73" fmla="*/ 0 h 93"/>
                <a:gd name="T74" fmla="*/ 0 w 118"/>
                <a:gd name="T75" fmla="*/ 0 h 93"/>
                <a:gd name="T76" fmla="*/ 0 w 118"/>
                <a:gd name="T77" fmla="*/ 0 h 93"/>
                <a:gd name="T78" fmla="*/ 0 w 118"/>
                <a:gd name="T79" fmla="*/ 0 h 93"/>
                <a:gd name="T80" fmla="*/ 0 w 118"/>
                <a:gd name="T81" fmla="*/ 0 h 93"/>
                <a:gd name="T82" fmla="*/ 0 w 118"/>
                <a:gd name="T83" fmla="*/ 0 h 93"/>
                <a:gd name="T84" fmla="*/ 0 w 118"/>
                <a:gd name="T85" fmla="*/ 0 h 93"/>
                <a:gd name="T86" fmla="*/ 0 w 118"/>
                <a:gd name="T87" fmla="*/ 0 h 93"/>
                <a:gd name="T88" fmla="*/ 0 w 118"/>
                <a:gd name="T89" fmla="*/ 0 h 93"/>
                <a:gd name="T90" fmla="*/ 0 w 118"/>
                <a:gd name="T91" fmla="*/ 0 h 93"/>
                <a:gd name="T92" fmla="*/ 0 w 118"/>
                <a:gd name="T93" fmla="*/ 0 h 93"/>
                <a:gd name="T94" fmla="*/ 0 w 118"/>
                <a:gd name="T95" fmla="*/ 0 h 93"/>
                <a:gd name="T96" fmla="*/ 0 w 118"/>
                <a:gd name="T97" fmla="*/ 0 h 93"/>
                <a:gd name="T98" fmla="*/ 0 w 118"/>
                <a:gd name="T99" fmla="*/ 0 h 93"/>
                <a:gd name="T100" fmla="*/ 0 w 118"/>
                <a:gd name="T101" fmla="*/ 0 h 93"/>
                <a:gd name="T102" fmla="*/ 0 w 118"/>
                <a:gd name="T103" fmla="*/ 0 h 93"/>
                <a:gd name="T104" fmla="*/ 0 w 118"/>
                <a:gd name="T105" fmla="*/ 0 h 93"/>
                <a:gd name="T106" fmla="*/ 0 w 118"/>
                <a:gd name="T107" fmla="*/ 0 h 93"/>
                <a:gd name="T108" fmla="*/ 0 w 118"/>
                <a:gd name="T109" fmla="*/ 0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93">
                  <a:moveTo>
                    <a:pt x="0" y="71"/>
                  </a:moveTo>
                  <a:lnTo>
                    <a:pt x="0" y="67"/>
                  </a:lnTo>
                  <a:lnTo>
                    <a:pt x="1" y="62"/>
                  </a:lnTo>
                  <a:lnTo>
                    <a:pt x="1" y="58"/>
                  </a:lnTo>
                  <a:lnTo>
                    <a:pt x="2" y="53"/>
                  </a:lnTo>
                  <a:lnTo>
                    <a:pt x="2" y="49"/>
                  </a:lnTo>
                  <a:lnTo>
                    <a:pt x="2" y="45"/>
                  </a:lnTo>
                  <a:lnTo>
                    <a:pt x="3" y="40"/>
                  </a:lnTo>
                  <a:lnTo>
                    <a:pt x="4" y="37"/>
                  </a:lnTo>
                  <a:lnTo>
                    <a:pt x="4" y="32"/>
                  </a:lnTo>
                  <a:lnTo>
                    <a:pt x="6" y="28"/>
                  </a:lnTo>
                  <a:lnTo>
                    <a:pt x="7" y="23"/>
                  </a:lnTo>
                  <a:lnTo>
                    <a:pt x="8" y="20"/>
                  </a:lnTo>
                  <a:lnTo>
                    <a:pt x="10" y="16"/>
                  </a:lnTo>
                  <a:lnTo>
                    <a:pt x="12" y="12"/>
                  </a:lnTo>
                  <a:lnTo>
                    <a:pt x="13" y="9"/>
                  </a:lnTo>
                  <a:lnTo>
                    <a:pt x="16" y="6"/>
                  </a:lnTo>
                  <a:lnTo>
                    <a:pt x="19" y="3"/>
                  </a:lnTo>
                  <a:lnTo>
                    <a:pt x="22" y="2"/>
                  </a:lnTo>
                  <a:lnTo>
                    <a:pt x="26" y="1"/>
                  </a:lnTo>
                  <a:lnTo>
                    <a:pt x="31" y="1"/>
                  </a:lnTo>
                  <a:lnTo>
                    <a:pt x="36" y="0"/>
                  </a:lnTo>
                  <a:lnTo>
                    <a:pt x="40" y="0"/>
                  </a:lnTo>
                  <a:lnTo>
                    <a:pt x="45" y="0"/>
                  </a:lnTo>
                  <a:lnTo>
                    <a:pt x="52" y="0"/>
                  </a:lnTo>
                  <a:lnTo>
                    <a:pt x="57" y="0"/>
                  </a:lnTo>
                  <a:lnTo>
                    <a:pt x="64" y="0"/>
                  </a:lnTo>
                  <a:lnTo>
                    <a:pt x="70" y="1"/>
                  </a:lnTo>
                  <a:lnTo>
                    <a:pt x="76" y="1"/>
                  </a:lnTo>
                  <a:lnTo>
                    <a:pt x="82" y="2"/>
                  </a:lnTo>
                  <a:lnTo>
                    <a:pt x="88" y="3"/>
                  </a:lnTo>
                  <a:lnTo>
                    <a:pt x="93" y="3"/>
                  </a:lnTo>
                  <a:lnTo>
                    <a:pt x="99" y="4"/>
                  </a:lnTo>
                  <a:lnTo>
                    <a:pt x="103" y="4"/>
                  </a:lnTo>
                  <a:lnTo>
                    <a:pt x="105" y="6"/>
                  </a:lnTo>
                  <a:lnTo>
                    <a:pt x="107" y="7"/>
                  </a:lnTo>
                  <a:lnTo>
                    <a:pt x="110" y="9"/>
                  </a:lnTo>
                  <a:lnTo>
                    <a:pt x="113" y="13"/>
                  </a:lnTo>
                  <a:lnTo>
                    <a:pt x="117" y="19"/>
                  </a:lnTo>
                  <a:lnTo>
                    <a:pt x="117" y="22"/>
                  </a:lnTo>
                  <a:lnTo>
                    <a:pt x="118" y="25"/>
                  </a:lnTo>
                  <a:lnTo>
                    <a:pt x="118" y="27"/>
                  </a:lnTo>
                  <a:lnTo>
                    <a:pt x="118" y="31"/>
                  </a:lnTo>
                  <a:lnTo>
                    <a:pt x="118" y="33"/>
                  </a:lnTo>
                  <a:lnTo>
                    <a:pt x="118" y="37"/>
                  </a:lnTo>
                  <a:lnTo>
                    <a:pt x="118" y="40"/>
                  </a:lnTo>
                  <a:lnTo>
                    <a:pt x="118" y="43"/>
                  </a:lnTo>
                  <a:lnTo>
                    <a:pt x="117" y="46"/>
                  </a:lnTo>
                  <a:lnTo>
                    <a:pt x="117" y="49"/>
                  </a:lnTo>
                  <a:lnTo>
                    <a:pt x="117" y="53"/>
                  </a:lnTo>
                  <a:lnTo>
                    <a:pt x="117" y="57"/>
                  </a:lnTo>
                  <a:lnTo>
                    <a:pt x="117" y="61"/>
                  </a:lnTo>
                  <a:lnTo>
                    <a:pt x="117" y="64"/>
                  </a:lnTo>
                  <a:lnTo>
                    <a:pt x="117" y="69"/>
                  </a:lnTo>
                  <a:lnTo>
                    <a:pt x="117" y="73"/>
                  </a:lnTo>
                  <a:lnTo>
                    <a:pt x="116" y="76"/>
                  </a:lnTo>
                  <a:lnTo>
                    <a:pt x="116" y="80"/>
                  </a:lnTo>
                  <a:lnTo>
                    <a:pt x="115" y="82"/>
                  </a:lnTo>
                  <a:lnTo>
                    <a:pt x="113" y="86"/>
                  </a:lnTo>
                  <a:lnTo>
                    <a:pt x="111" y="88"/>
                  </a:lnTo>
                  <a:lnTo>
                    <a:pt x="107" y="91"/>
                  </a:lnTo>
                  <a:lnTo>
                    <a:pt x="104" y="92"/>
                  </a:lnTo>
                  <a:lnTo>
                    <a:pt x="100" y="93"/>
                  </a:lnTo>
                  <a:lnTo>
                    <a:pt x="94" y="92"/>
                  </a:lnTo>
                  <a:lnTo>
                    <a:pt x="88" y="92"/>
                  </a:lnTo>
                  <a:lnTo>
                    <a:pt x="82" y="92"/>
                  </a:lnTo>
                  <a:lnTo>
                    <a:pt x="76" y="92"/>
                  </a:lnTo>
                  <a:lnTo>
                    <a:pt x="69" y="91"/>
                  </a:lnTo>
                  <a:lnTo>
                    <a:pt x="63" y="91"/>
                  </a:lnTo>
                  <a:lnTo>
                    <a:pt x="57" y="91"/>
                  </a:lnTo>
                  <a:lnTo>
                    <a:pt x="51" y="91"/>
                  </a:lnTo>
                  <a:lnTo>
                    <a:pt x="45" y="89"/>
                  </a:lnTo>
                  <a:lnTo>
                    <a:pt x="39" y="89"/>
                  </a:lnTo>
                  <a:lnTo>
                    <a:pt x="33" y="88"/>
                  </a:lnTo>
                  <a:lnTo>
                    <a:pt x="27" y="88"/>
                  </a:lnTo>
                  <a:lnTo>
                    <a:pt x="20" y="87"/>
                  </a:lnTo>
                  <a:lnTo>
                    <a:pt x="14" y="86"/>
                  </a:lnTo>
                  <a:lnTo>
                    <a:pt x="8" y="86"/>
                  </a:lnTo>
                  <a:lnTo>
                    <a:pt x="3" y="85"/>
                  </a:lnTo>
                  <a:lnTo>
                    <a:pt x="1" y="82"/>
                  </a:lnTo>
                  <a:lnTo>
                    <a:pt x="1" y="81"/>
                  </a:lnTo>
                  <a:lnTo>
                    <a:pt x="2" y="80"/>
                  </a:lnTo>
                  <a:lnTo>
                    <a:pt x="6" y="80"/>
                  </a:lnTo>
                  <a:lnTo>
                    <a:pt x="10" y="81"/>
                  </a:lnTo>
                  <a:lnTo>
                    <a:pt x="18" y="81"/>
                  </a:lnTo>
                  <a:lnTo>
                    <a:pt x="22" y="81"/>
                  </a:lnTo>
                  <a:lnTo>
                    <a:pt x="30" y="82"/>
                  </a:lnTo>
                  <a:lnTo>
                    <a:pt x="34" y="82"/>
                  </a:lnTo>
                  <a:lnTo>
                    <a:pt x="40" y="83"/>
                  </a:lnTo>
                  <a:lnTo>
                    <a:pt x="46" y="83"/>
                  </a:lnTo>
                  <a:lnTo>
                    <a:pt x="52" y="85"/>
                  </a:lnTo>
                  <a:lnTo>
                    <a:pt x="58" y="85"/>
                  </a:lnTo>
                  <a:lnTo>
                    <a:pt x="64" y="85"/>
                  </a:lnTo>
                  <a:lnTo>
                    <a:pt x="70" y="85"/>
                  </a:lnTo>
                  <a:lnTo>
                    <a:pt x="76" y="85"/>
                  </a:lnTo>
                  <a:lnTo>
                    <a:pt x="81" y="85"/>
                  </a:lnTo>
                  <a:lnTo>
                    <a:pt x="87" y="85"/>
                  </a:lnTo>
                  <a:lnTo>
                    <a:pt x="93" y="85"/>
                  </a:lnTo>
                  <a:lnTo>
                    <a:pt x="99" y="86"/>
                  </a:lnTo>
                  <a:lnTo>
                    <a:pt x="103" y="85"/>
                  </a:lnTo>
                  <a:lnTo>
                    <a:pt x="105" y="83"/>
                  </a:lnTo>
                  <a:lnTo>
                    <a:pt x="107" y="81"/>
                  </a:lnTo>
                  <a:lnTo>
                    <a:pt x="110" y="80"/>
                  </a:lnTo>
                  <a:lnTo>
                    <a:pt x="110" y="77"/>
                  </a:lnTo>
                  <a:lnTo>
                    <a:pt x="111" y="75"/>
                  </a:lnTo>
                  <a:lnTo>
                    <a:pt x="111" y="71"/>
                  </a:lnTo>
                  <a:lnTo>
                    <a:pt x="112" y="69"/>
                  </a:lnTo>
                  <a:lnTo>
                    <a:pt x="111" y="64"/>
                  </a:lnTo>
                  <a:lnTo>
                    <a:pt x="111" y="62"/>
                  </a:lnTo>
                  <a:lnTo>
                    <a:pt x="110" y="58"/>
                  </a:lnTo>
                  <a:lnTo>
                    <a:pt x="110" y="55"/>
                  </a:lnTo>
                  <a:lnTo>
                    <a:pt x="110" y="51"/>
                  </a:lnTo>
                  <a:lnTo>
                    <a:pt x="110" y="49"/>
                  </a:lnTo>
                  <a:lnTo>
                    <a:pt x="110" y="45"/>
                  </a:lnTo>
                  <a:lnTo>
                    <a:pt x="111" y="43"/>
                  </a:lnTo>
                  <a:lnTo>
                    <a:pt x="111" y="39"/>
                  </a:lnTo>
                  <a:lnTo>
                    <a:pt x="112" y="37"/>
                  </a:lnTo>
                  <a:lnTo>
                    <a:pt x="112" y="33"/>
                  </a:lnTo>
                  <a:lnTo>
                    <a:pt x="112" y="29"/>
                  </a:lnTo>
                  <a:lnTo>
                    <a:pt x="111" y="27"/>
                  </a:lnTo>
                  <a:lnTo>
                    <a:pt x="110" y="23"/>
                  </a:lnTo>
                  <a:lnTo>
                    <a:pt x="109" y="21"/>
                  </a:lnTo>
                  <a:lnTo>
                    <a:pt x="109" y="19"/>
                  </a:lnTo>
                  <a:lnTo>
                    <a:pt x="105" y="14"/>
                  </a:lnTo>
                  <a:lnTo>
                    <a:pt x="100" y="12"/>
                  </a:lnTo>
                  <a:lnTo>
                    <a:pt x="98" y="9"/>
                  </a:lnTo>
                  <a:lnTo>
                    <a:pt x="94" y="9"/>
                  </a:lnTo>
                  <a:lnTo>
                    <a:pt x="91" y="8"/>
                  </a:lnTo>
                  <a:lnTo>
                    <a:pt x="87" y="9"/>
                  </a:lnTo>
                  <a:lnTo>
                    <a:pt x="83" y="8"/>
                  </a:lnTo>
                  <a:lnTo>
                    <a:pt x="80" y="8"/>
                  </a:lnTo>
                  <a:lnTo>
                    <a:pt x="75" y="7"/>
                  </a:lnTo>
                  <a:lnTo>
                    <a:pt x="71" y="7"/>
                  </a:lnTo>
                  <a:lnTo>
                    <a:pt x="67" y="7"/>
                  </a:lnTo>
                  <a:lnTo>
                    <a:pt x="63" y="6"/>
                  </a:lnTo>
                  <a:lnTo>
                    <a:pt x="60" y="6"/>
                  </a:lnTo>
                  <a:lnTo>
                    <a:pt x="55" y="6"/>
                  </a:lnTo>
                  <a:lnTo>
                    <a:pt x="51" y="6"/>
                  </a:lnTo>
                  <a:lnTo>
                    <a:pt x="48" y="6"/>
                  </a:lnTo>
                  <a:lnTo>
                    <a:pt x="43" y="6"/>
                  </a:lnTo>
                  <a:lnTo>
                    <a:pt x="39" y="6"/>
                  </a:lnTo>
                  <a:lnTo>
                    <a:pt x="36" y="6"/>
                  </a:lnTo>
                  <a:lnTo>
                    <a:pt x="32" y="7"/>
                  </a:lnTo>
                  <a:lnTo>
                    <a:pt x="28" y="7"/>
                  </a:lnTo>
                  <a:lnTo>
                    <a:pt x="25" y="9"/>
                  </a:lnTo>
                  <a:lnTo>
                    <a:pt x="20" y="12"/>
                  </a:lnTo>
                  <a:lnTo>
                    <a:pt x="18" y="16"/>
                  </a:lnTo>
                  <a:lnTo>
                    <a:pt x="15" y="20"/>
                  </a:lnTo>
                  <a:lnTo>
                    <a:pt x="14" y="25"/>
                  </a:lnTo>
                  <a:lnTo>
                    <a:pt x="13" y="28"/>
                  </a:lnTo>
                  <a:lnTo>
                    <a:pt x="12" y="33"/>
                  </a:lnTo>
                  <a:lnTo>
                    <a:pt x="10" y="38"/>
                  </a:lnTo>
                  <a:lnTo>
                    <a:pt x="9" y="43"/>
                  </a:lnTo>
                  <a:lnTo>
                    <a:pt x="8" y="46"/>
                  </a:lnTo>
                  <a:lnTo>
                    <a:pt x="8" y="51"/>
                  </a:lnTo>
                  <a:lnTo>
                    <a:pt x="8" y="55"/>
                  </a:lnTo>
                  <a:lnTo>
                    <a:pt x="8" y="59"/>
                  </a:lnTo>
                  <a:lnTo>
                    <a:pt x="7" y="64"/>
                  </a:lnTo>
                  <a:lnTo>
                    <a:pt x="7" y="69"/>
                  </a:lnTo>
                  <a:lnTo>
                    <a:pt x="6" y="73"/>
                  </a:lnTo>
                  <a:lnTo>
                    <a:pt x="4" y="76"/>
                  </a:lnTo>
                  <a:lnTo>
                    <a:pt x="2" y="76"/>
                  </a:lnTo>
                  <a:lnTo>
                    <a:pt x="0" y="75"/>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81" name="Freeform 1590"/>
            <p:cNvSpPr>
              <a:spLocks/>
            </p:cNvSpPr>
            <p:nvPr/>
          </p:nvSpPr>
          <p:spPr bwMode="auto">
            <a:xfrm>
              <a:off x="3719" y="2066"/>
              <a:ext cx="43" cy="22"/>
            </a:xfrm>
            <a:custGeom>
              <a:avLst/>
              <a:gdLst>
                <a:gd name="T0" fmla="*/ 0 w 174"/>
                <a:gd name="T1" fmla="*/ 0 h 88"/>
                <a:gd name="T2" fmla="*/ 0 w 174"/>
                <a:gd name="T3" fmla="*/ 0 h 88"/>
                <a:gd name="T4" fmla="*/ 0 w 174"/>
                <a:gd name="T5" fmla="*/ 0 h 88"/>
                <a:gd name="T6" fmla="*/ 0 w 174"/>
                <a:gd name="T7" fmla="*/ 0 h 88"/>
                <a:gd name="T8" fmla="*/ 0 w 174"/>
                <a:gd name="T9" fmla="*/ 0 h 88"/>
                <a:gd name="T10" fmla="*/ 0 w 174"/>
                <a:gd name="T11" fmla="*/ 0 h 88"/>
                <a:gd name="T12" fmla="*/ 0 w 174"/>
                <a:gd name="T13" fmla="*/ 0 h 88"/>
                <a:gd name="T14" fmla="*/ 0 w 174"/>
                <a:gd name="T15" fmla="*/ 0 h 88"/>
                <a:gd name="T16" fmla="*/ 0 w 174"/>
                <a:gd name="T17" fmla="*/ 0 h 88"/>
                <a:gd name="T18" fmla="*/ 0 w 174"/>
                <a:gd name="T19" fmla="*/ 0 h 88"/>
                <a:gd name="T20" fmla="*/ 0 w 174"/>
                <a:gd name="T21" fmla="*/ 0 h 88"/>
                <a:gd name="T22" fmla="*/ 0 w 174"/>
                <a:gd name="T23" fmla="*/ 0 h 88"/>
                <a:gd name="T24" fmla="*/ 0 w 174"/>
                <a:gd name="T25" fmla="*/ 0 h 88"/>
                <a:gd name="T26" fmla="*/ 0 w 174"/>
                <a:gd name="T27" fmla="*/ 0 h 88"/>
                <a:gd name="T28" fmla="*/ 0 w 174"/>
                <a:gd name="T29" fmla="*/ 0 h 88"/>
                <a:gd name="T30" fmla="*/ 0 w 174"/>
                <a:gd name="T31" fmla="*/ 0 h 88"/>
                <a:gd name="T32" fmla="*/ 0 w 174"/>
                <a:gd name="T33" fmla="*/ 0 h 88"/>
                <a:gd name="T34" fmla="*/ 0 w 174"/>
                <a:gd name="T35" fmla="*/ 0 h 88"/>
                <a:gd name="T36" fmla="*/ 0 w 174"/>
                <a:gd name="T37" fmla="*/ 0 h 88"/>
                <a:gd name="T38" fmla="*/ 0 w 174"/>
                <a:gd name="T39" fmla="*/ 0 h 88"/>
                <a:gd name="T40" fmla="*/ 0 w 174"/>
                <a:gd name="T41" fmla="*/ 0 h 88"/>
                <a:gd name="T42" fmla="*/ 0 w 174"/>
                <a:gd name="T43" fmla="*/ 0 h 88"/>
                <a:gd name="T44" fmla="*/ 0 w 174"/>
                <a:gd name="T45" fmla="*/ 0 h 88"/>
                <a:gd name="T46" fmla="*/ 0 w 174"/>
                <a:gd name="T47" fmla="*/ 0 h 88"/>
                <a:gd name="T48" fmla="*/ 0 w 174"/>
                <a:gd name="T49" fmla="*/ 0 h 88"/>
                <a:gd name="T50" fmla="*/ 0 w 174"/>
                <a:gd name="T51" fmla="*/ 0 h 88"/>
                <a:gd name="T52" fmla="*/ 0 w 174"/>
                <a:gd name="T53" fmla="*/ 0 h 88"/>
                <a:gd name="T54" fmla="*/ 0 w 174"/>
                <a:gd name="T55" fmla="*/ 0 h 88"/>
                <a:gd name="T56" fmla="*/ 0 w 174"/>
                <a:gd name="T57" fmla="*/ 0 h 88"/>
                <a:gd name="T58" fmla="*/ 0 w 174"/>
                <a:gd name="T59" fmla="*/ 0 h 88"/>
                <a:gd name="T60" fmla="*/ 0 w 174"/>
                <a:gd name="T61" fmla="*/ 0 h 88"/>
                <a:gd name="T62" fmla="*/ 0 w 174"/>
                <a:gd name="T63" fmla="*/ 0 h 88"/>
                <a:gd name="T64" fmla="*/ 0 w 174"/>
                <a:gd name="T65" fmla="*/ 0 h 88"/>
                <a:gd name="T66" fmla="*/ 0 w 174"/>
                <a:gd name="T67" fmla="*/ 0 h 88"/>
                <a:gd name="T68" fmla="*/ 0 w 174"/>
                <a:gd name="T69" fmla="*/ 0 h 88"/>
                <a:gd name="T70" fmla="*/ 0 w 174"/>
                <a:gd name="T71" fmla="*/ 0 h 88"/>
                <a:gd name="T72" fmla="*/ 0 w 174"/>
                <a:gd name="T73" fmla="*/ 0 h 88"/>
                <a:gd name="T74" fmla="*/ 0 w 174"/>
                <a:gd name="T75" fmla="*/ 0 h 88"/>
                <a:gd name="T76" fmla="*/ 0 w 174"/>
                <a:gd name="T77" fmla="*/ 0 h 88"/>
                <a:gd name="T78" fmla="*/ 0 w 174"/>
                <a:gd name="T79" fmla="*/ 0 h 88"/>
                <a:gd name="T80" fmla="*/ 0 w 174"/>
                <a:gd name="T81" fmla="*/ 0 h 88"/>
                <a:gd name="T82" fmla="*/ 0 w 174"/>
                <a:gd name="T83" fmla="*/ 0 h 88"/>
                <a:gd name="T84" fmla="*/ 0 w 174"/>
                <a:gd name="T85" fmla="*/ 0 h 88"/>
                <a:gd name="T86" fmla="*/ 0 w 174"/>
                <a:gd name="T87" fmla="*/ 0 h 88"/>
                <a:gd name="T88" fmla="*/ 0 w 174"/>
                <a:gd name="T89" fmla="*/ 0 h 88"/>
                <a:gd name="T90" fmla="*/ 0 w 174"/>
                <a:gd name="T91" fmla="*/ 0 h 88"/>
                <a:gd name="T92" fmla="*/ 0 w 174"/>
                <a:gd name="T93" fmla="*/ 0 h 88"/>
                <a:gd name="T94" fmla="*/ 0 w 174"/>
                <a:gd name="T95" fmla="*/ 0 h 88"/>
                <a:gd name="T96" fmla="*/ 0 w 174"/>
                <a:gd name="T97" fmla="*/ 0 h 88"/>
                <a:gd name="T98" fmla="*/ 0 w 174"/>
                <a:gd name="T99" fmla="*/ 0 h 88"/>
                <a:gd name="T100" fmla="*/ 0 w 174"/>
                <a:gd name="T101" fmla="*/ 0 h 88"/>
                <a:gd name="T102" fmla="*/ 0 w 174"/>
                <a:gd name="T103" fmla="*/ 0 h 88"/>
                <a:gd name="T104" fmla="*/ 0 w 174"/>
                <a:gd name="T105" fmla="*/ 0 h 88"/>
                <a:gd name="T106" fmla="*/ 0 w 174"/>
                <a:gd name="T107" fmla="*/ 0 h 88"/>
                <a:gd name="T108" fmla="*/ 0 w 174"/>
                <a:gd name="T109" fmla="*/ 0 h 88"/>
                <a:gd name="T110" fmla="*/ 0 w 174"/>
                <a:gd name="T111" fmla="*/ 0 h 88"/>
                <a:gd name="T112" fmla="*/ 0 w 174"/>
                <a:gd name="T113" fmla="*/ 0 h 88"/>
                <a:gd name="T114" fmla="*/ 0 w 174"/>
                <a:gd name="T115" fmla="*/ 0 h 88"/>
                <a:gd name="T116" fmla="*/ 0 w 174"/>
                <a:gd name="T117" fmla="*/ 0 h 88"/>
                <a:gd name="T118" fmla="*/ 0 w 174"/>
                <a:gd name="T119" fmla="*/ 0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 h="88">
                  <a:moveTo>
                    <a:pt x="2" y="29"/>
                  </a:moveTo>
                  <a:lnTo>
                    <a:pt x="2" y="23"/>
                  </a:lnTo>
                  <a:lnTo>
                    <a:pt x="3" y="20"/>
                  </a:lnTo>
                  <a:lnTo>
                    <a:pt x="5" y="15"/>
                  </a:lnTo>
                  <a:lnTo>
                    <a:pt x="8" y="13"/>
                  </a:lnTo>
                  <a:lnTo>
                    <a:pt x="11" y="9"/>
                  </a:lnTo>
                  <a:lnTo>
                    <a:pt x="15" y="7"/>
                  </a:lnTo>
                  <a:lnTo>
                    <a:pt x="17" y="6"/>
                  </a:lnTo>
                  <a:lnTo>
                    <a:pt x="22" y="4"/>
                  </a:lnTo>
                  <a:lnTo>
                    <a:pt x="27" y="3"/>
                  </a:lnTo>
                  <a:lnTo>
                    <a:pt x="32" y="2"/>
                  </a:lnTo>
                  <a:lnTo>
                    <a:pt x="36" y="2"/>
                  </a:lnTo>
                  <a:lnTo>
                    <a:pt x="41" y="2"/>
                  </a:lnTo>
                  <a:lnTo>
                    <a:pt x="46" y="2"/>
                  </a:lnTo>
                  <a:lnTo>
                    <a:pt x="51" y="2"/>
                  </a:lnTo>
                  <a:lnTo>
                    <a:pt x="54" y="2"/>
                  </a:lnTo>
                  <a:lnTo>
                    <a:pt x="59" y="3"/>
                  </a:lnTo>
                  <a:lnTo>
                    <a:pt x="66" y="2"/>
                  </a:lnTo>
                  <a:lnTo>
                    <a:pt x="73" y="1"/>
                  </a:lnTo>
                  <a:lnTo>
                    <a:pt x="81" y="1"/>
                  </a:lnTo>
                  <a:lnTo>
                    <a:pt x="88" y="1"/>
                  </a:lnTo>
                  <a:lnTo>
                    <a:pt x="96" y="0"/>
                  </a:lnTo>
                  <a:lnTo>
                    <a:pt x="103" y="0"/>
                  </a:lnTo>
                  <a:lnTo>
                    <a:pt x="110" y="0"/>
                  </a:lnTo>
                  <a:lnTo>
                    <a:pt x="119" y="2"/>
                  </a:lnTo>
                  <a:lnTo>
                    <a:pt x="126" y="2"/>
                  </a:lnTo>
                  <a:lnTo>
                    <a:pt x="133" y="4"/>
                  </a:lnTo>
                  <a:lnTo>
                    <a:pt x="139" y="6"/>
                  </a:lnTo>
                  <a:lnTo>
                    <a:pt x="148" y="9"/>
                  </a:lnTo>
                  <a:lnTo>
                    <a:pt x="154" y="12"/>
                  </a:lnTo>
                  <a:lnTo>
                    <a:pt x="160" y="16"/>
                  </a:lnTo>
                  <a:lnTo>
                    <a:pt x="166" y="21"/>
                  </a:lnTo>
                  <a:lnTo>
                    <a:pt x="171" y="27"/>
                  </a:lnTo>
                  <a:lnTo>
                    <a:pt x="173" y="29"/>
                  </a:lnTo>
                  <a:lnTo>
                    <a:pt x="174" y="33"/>
                  </a:lnTo>
                  <a:lnTo>
                    <a:pt x="173" y="37"/>
                  </a:lnTo>
                  <a:lnTo>
                    <a:pt x="171" y="41"/>
                  </a:lnTo>
                  <a:lnTo>
                    <a:pt x="169" y="44"/>
                  </a:lnTo>
                  <a:lnTo>
                    <a:pt x="166" y="47"/>
                  </a:lnTo>
                  <a:lnTo>
                    <a:pt x="162" y="52"/>
                  </a:lnTo>
                  <a:lnTo>
                    <a:pt x="160" y="56"/>
                  </a:lnTo>
                  <a:lnTo>
                    <a:pt x="154" y="58"/>
                  </a:lnTo>
                  <a:lnTo>
                    <a:pt x="150" y="63"/>
                  </a:lnTo>
                  <a:lnTo>
                    <a:pt x="145" y="65"/>
                  </a:lnTo>
                  <a:lnTo>
                    <a:pt x="142" y="69"/>
                  </a:lnTo>
                  <a:lnTo>
                    <a:pt x="137" y="73"/>
                  </a:lnTo>
                  <a:lnTo>
                    <a:pt x="133" y="76"/>
                  </a:lnTo>
                  <a:lnTo>
                    <a:pt x="130" y="80"/>
                  </a:lnTo>
                  <a:lnTo>
                    <a:pt x="127" y="83"/>
                  </a:lnTo>
                  <a:lnTo>
                    <a:pt x="122" y="85"/>
                  </a:lnTo>
                  <a:lnTo>
                    <a:pt x="116" y="86"/>
                  </a:lnTo>
                  <a:lnTo>
                    <a:pt x="112" y="86"/>
                  </a:lnTo>
                  <a:lnTo>
                    <a:pt x="108" y="86"/>
                  </a:lnTo>
                  <a:lnTo>
                    <a:pt x="103" y="86"/>
                  </a:lnTo>
                  <a:lnTo>
                    <a:pt x="99" y="86"/>
                  </a:lnTo>
                  <a:lnTo>
                    <a:pt x="95" y="86"/>
                  </a:lnTo>
                  <a:lnTo>
                    <a:pt x="90" y="86"/>
                  </a:lnTo>
                  <a:lnTo>
                    <a:pt x="85" y="86"/>
                  </a:lnTo>
                  <a:lnTo>
                    <a:pt x="81" y="86"/>
                  </a:lnTo>
                  <a:lnTo>
                    <a:pt x="76" y="86"/>
                  </a:lnTo>
                  <a:lnTo>
                    <a:pt x="71" y="86"/>
                  </a:lnTo>
                  <a:lnTo>
                    <a:pt x="66" y="86"/>
                  </a:lnTo>
                  <a:lnTo>
                    <a:pt x="61" y="86"/>
                  </a:lnTo>
                  <a:lnTo>
                    <a:pt x="55" y="86"/>
                  </a:lnTo>
                  <a:lnTo>
                    <a:pt x="51" y="87"/>
                  </a:lnTo>
                  <a:lnTo>
                    <a:pt x="46" y="87"/>
                  </a:lnTo>
                  <a:lnTo>
                    <a:pt x="42" y="88"/>
                  </a:lnTo>
                  <a:lnTo>
                    <a:pt x="36" y="88"/>
                  </a:lnTo>
                  <a:lnTo>
                    <a:pt x="32" y="88"/>
                  </a:lnTo>
                  <a:lnTo>
                    <a:pt x="26" y="88"/>
                  </a:lnTo>
                  <a:lnTo>
                    <a:pt x="21" y="88"/>
                  </a:lnTo>
                  <a:lnTo>
                    <a:pt x="16" y="87"/>
                  </a:lnTo>
                  <a:lnTo>
                    <a:pt x="12" y="87"/>
                  </a:lnTo>
                  <a:lnTo>
                    <a:pt x="10" y="86"/>
                  </a:lnTo>
                  <a:lnTo>
                    <a:pt x="9" y="82"/>
                  </a:lnTo>
                  <a:lnTo>
                    <a:pt x="12" y="82"/>
                  </a:lnTo>
                  <a:lnTo>
                    <a:pt x="15" y="81"/>
                  </a:lnTo>
                  <a:lnTo>
                    <a:pt x="17" y="81"/>
                  </a:lnTo>
                  <a:lnTo>
                    <a:pt x="21" y="81"/>
                  </a:lnTo>
                  <a:lnTo>
                    <a:pt x="24" y="81"/>
                  </a:lnTo>
                  <a:lnTo>
                    <a:pt x="27" y="81"/>
                  </a:lnTo>
                  <a:lnTo>
                    <a:pt x="30" y="81"/>
                  </a:lnTo>
                  <a:lnTo>
                    <a:pt x="34" y="81"/>
                  </a:lnTo>
                  <a:lnTo>
                    <a:pt x="38" y="80"/>
                  </a:lnTo>
                  <a:lnTo>
                    <a:pt x="40" y="80"/>
                  </a:lnTo>
                  <a:lnTo>
                    <a:pt x="44" y="80"/>
                  </a:lnTo>
                  <a:lnTo>
                    <a:pt x="47" y="80"/>
                  </a:lnTo>
                  <a:lnTo>
                    <a:pt x="49" y="80"/>
                  </a:lnTo>
                  <a:lnTo>
                    <a:pt x="53" y="80"/>
                  </a:lnTo>
                  <a:lnTo>
                    <a:pt x="57" y="80"/>
                  </a:lnTo>
                  <a:lnTo>
                    <a:pt x="59" y="80"/>
                  </a:lnTo>
                  <a:lnTo>
                    <a:pt x="63" y="79"/>
                  </a:lnTo>
                  <a:lnTo>
                    <a:pt x="66" y="79"/>
                  </a:lnTo>
                  <a:lnTo>
                    <a:pt x="70" y="79"/>
                  </a:lnTo>
                  <a:lnTo>
                    <a:pt x="75" y="79"/>
                  </a:lnTo>
                  <a:lnTo>
                    <a:pt x="78" y="79"/>
                  </a:lnTo>
                  <a:lnTo>
                    <a:pt x="83" y="79"/>
                  </a:lnTo>
                  <a:lnTo>
                    <a:pt x="87" y="79"/>
                  </a:lnTo>
                  <a:lnTo>
                    <a:pt x="91" y="80"/>
                  </a:lnTo>
                  <a:lnTo>
                    <a:pt x="95" y="80"/>
                  </a:lnTo>
                  <a:lnTo>
                    <a:pt x="100" y="80"/>
                  </a:lnTo>
                  <a:lnTo>
                    <a:pt x="103" y="80"/>
                  </a:lnTo>
                  <a:lnTo>
                    <a:pt x="107" y="80"/>
                  </a:lnTo>
                  <a:lnTo>
                    <a:pt x="112" y="79"/>
                  </a:lnTo>
                  <a:lnTo>
                    <a:pt x="115" y="79"/>
                  </a:lnTo>
                  <a:lnTo>
                    <a:pt x="119" y="79"/>
                  </a:lnTo>
                  <a:lnTo>
                    <a:pt x="124" y="79"/>
                  </a:lnTo>
                  <a:lnTo>
                    <a:pt x="126" y="75"/>
                  </a:lnTo>
                  <a:lnTo>
                    <a:pt x="128" y="71"/>
                  </a:lnTo>
                  <a:lnTo>
                    <a:pt x="132" y="69"/>
                  </a:lnTo>
                  <a:lnTo>
                    <a:pt x="136" y="67"/>
                  </a:lnTo>
                  <a:lnTo>
                    <a:pt x="139" y="63"/>
                  </a:lnTo>
                  <a:lnTo>
                    <a:pt x="144" y="61"/>
                  </a:lnTo>
                  <a:lnTo>
                    <a:pt x="146" y="58"/>
                  </a:lnTo>
                  <a:lnTo>
                    <a:pt x="151" y="56"/>
                  </a:lnTo>
                  <a:lnTo>
                    <a:pt x="154" y="53"/>
                  </a:lnTo>
                  <a:lnTo>
                    <a:pt x="157" y="50"/>
                  </a:lnTo>
                  <a:lnTo>
                    <a:pt x="160" y="47"/>
                  </a:lnTo>
                  <a:lnTo>
                    <a:pt x="162" y="44"/>
                  </a:lnTo>
                  <a:lnTo>
                    <a:pt x="163" y="40"/>
                  </a:lnTo>
                  <a:lnTo>
                    <a:pt x="164" y="37"/>
                  </a:lnTo>
                  <a:lnTo>
                    <a:pt x="166" y="32"/>
                  </a:lnTo>
                  <a:lnTo>
                    <a:pt x="166" y="28"/>
                  </a:lnTo>
                  <a:lnTo>
                    <a:pt x="158" y="22"/>
                  </a:lnTo>
                  <a:lnTo>
                    <a:pt x="150" y="17"/>
                  </a:lnTo>
                  <a:lnTo>
                    <a:pt x="143" y="14"/>
                  </a:lnTo>
                  <a:lnTo>
                    <a:pt x="134" y="12"/>
                  </a:lnTo>
                  <a:lnTo>
                    <a:pt x="126" y="9"/>
                  </a:lnTo>
                  <a:lnTo>
                    <a:pt x="118" y="8"/>
                  </a:lnTo>
                  <a:lnTo>
                    <a:pt x="109" y="7"/>
                  </a:lnTo>
                  <a:lnTo>
                    <a:pt x="101" y="7"/>
                  </a:lnTo>
                  <a:lnTo>
                    <a:pt x="91" y="7"/>
                  </a:lnTo>
                  <a:lnTo>
                    <a:pt x="82" y="7"/>
                  </a:lnTo>
                  <a:lnTo>
                    <a:pt x="73" y="7"/>
                  </a:lnTo>
                  <a:lnTo>
                    <a:pt x="64" y="8"/>
                  </a:lnTo>
                  <a:lnTo>
                    <a:pt x="55" y="8"/>
                  </a:lnTo>
                  <a:lnTo>
                    <a:pt x="47" y="9"/>
                  </a:lnTo>
                  <a:lnTo>
                    <a:pt x="38" y="9"/>
                  </a:lnTo>
                  <a:lnTo>
                    <a:pt x="29" y="9"/>
                  </a:lnTo>
                  <a:lnTo>
                    <a:pt x="26" y="10"/>
                  </a:lnTo>
                  <a:lnTo>
                    <a:pt x="22" y="12"/>
                  </a:lnTo>
                  <a:lnTo>
                    <a:pt x="18" y="13"/>
                  </a:lnTo>
                  <a:lnTo>
                    <a:pt x="16" y="15"/>
                  </a:lnTo>
                  <a:lnTo>
                    <a:pt x="12" y="17"/>
                  </a:lnTo>
                  <a:lnTo>
                    <a:pt x="11" y="20"/>
                  </a:lnTo>
                  <a:lnTo>
                    <a:pt x="9" y="23"/>
                  </a:lnTo>
                  <a:lnTo>
                    <a:pt x="9" y="27"/>
                  </a:lnTo>
                  <a:lnTo>
                    <a:pt x="8" y="29"/>
                  </a:lnTo>
                  <a:lnTo>
                    <a:pt x="8" y="32"/>
                  </a:lnTo>
                  <a:lnTo>
                    <a:pt x="6" y="35"/>
                  </a:lnTo>
                  <a:lnTo>
                    <a:pt x="6" y="39"/>
                  </a:lnTo>
                  <a:lnTo>
                    <a:pt x="6" y="43"/>
                  </a:lnTo>
                  <a:lnTo>
                    <a:pt x="6" y="46"/>
                  </a:lnTo>
                  <a:lnTo>
                    <a:pt x="6" y="50"/>
                  </a:lnTo>
                  <a:lnTo>
                    <a:pt x="6" y="53"/>
                  </a:lnTo>
                  <a:lnTo>
                    <a:pt x="6" y="57"/>
                  </a:lnTo>
                  <a:lnTo>
                    <a:pt x="6" y="59"/>
                  </a:lnTo>
                  <a:lnTo>
                    <a:pt x="6" y="63"/>
                  </a:lnTo>
                  <a:lnTo>
                    <a:pt x="6" y="67"/>
                  </a:lnTo>
                  <a:lnTo>
                    <a:pt x="6" y="70"/>
                  </a:lnTo>
                  <a:lnTo>
                    <a:pt x="6" y="74"/>
                  </a:lnTo>
                  <a:lnTo>
                    <a:pt x="6" y="76"/>
                  </a:lnTo>
                  <a:lnTo>
                    <a:pt x="6" y="80"/>
                  </a:lnTo>
                  <a:lnTo>
                    <a:pt x="8" y="85"/>
                  </a:lnTo>
                  <a:lnTo>
                    <a:pt x="6" y="88"/>
                  </a:lnTo>
                  <a:lnTo>
                    <a:pt x="5" y="87"/>
                  </a:lnTo>
                  <a:lnTo>
                    <a:pt x="3" y="86"/>
                  </a:lnTo>
                  <a:lnTo>
                    <a:pt x="2" y="83"/>
                  </a:lnTo>
                  <a:lnTo>
                    <a:pt x="2" y="81"/>
                  </a:lnTo>
                  <a:lnTo>
                    <a:pt x="0" y="77"/>
                  </a:lnTo>
                  <a:lnTo>
                    <a:pt x="0" y="74"/>
                  </a:lnTo>
                  <a:lnTo>
                    <a:pt x="0" y="69"/>
                  </a:lnTo>
                  <a:lnTo>
                    <a:pt x="0" y="65"/>
                  </a:lnTo>
                  <a:lnTo>
                    <a:pt x="0" y="61"/>
                  </a:lnTo>
                  <a:lnTo>
                    <a:pt x="0" y="56"/>
                  </a:lnTo>
                  <a:lnTo>
                    <a:pt x="0" y="51"/>
                  </a:lnTo>
                  <a:lnTo>
                    <a:pt x="0" y="46"/>
                  </a:lnTo>
                  <a:lnTo>
                    <a:pt x="0" y="41"/>
                  </a:lnTo>
                  <a:lnTo>
                    <a:pt x="2" y="37"/>
                  </a:lnTo>
                  <a:lnTo>
                    <a:pt x="2" y="33"/>
                  </a:lnTo>
                  <a:lnTo>
                    <a:pt x="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82" name="Freeform 1591"/>
            <p:cNvSpPr>
              <a:spLocks/>
            </p:cNvSpPr>
            <p:nvPr/>
          </p:nvSpPr>
          <p:spPr bwMode="auto">
            <a:xfrm>
              <a:off x="3544" y="2095"/>
              <a:ext cx="21" cy="10"/>
            </a:xfrm>
            <a:custGeom>
              <a:avLst/>
              <a:gdLst>
                <a:gd name="T0" fmla="*/ 0 w 83"/>
                <a:gd name="T1" fmla="*/ 0 h 41"/>
                <a:gd name="T2" fmla="*/ 0 w 83"/>
                <a:gd name="T3" fmla="*/ 0 h 41"/>
                <a:gd name="T4" fmla="*/ 0 w 83"/>
                <a:gd name="T5" fmla="*/ 0 h 41"/>
                <a:gd name="T6" fmla="*/ 0 w 83"/>
                <a:gd name="T7" fmla="*/ 0 h 41"/>
                <a:gd name="T8" fmla="*/ 0 w 83"/>
                <a:gd name="T9" fmla="*/ 0 h 41"/>
                <a:gd name="T10" fmla="*/ 0 w 83"/>
                <a:gd name="T11" fmla="*/ 0 h 41"/>
                <a:gd name="T12" fmla="*/ 0 w 83"/>
                <a:gd name="T13" fmla="*/ 0 h 41"/>
                <a:gd name="T14" fmla="*/ 0 w 83"/>
                <a:gd name="T15" fmla="*/ 0 h 41"/>
                <a:gd name="T16" fmla="*/ 0 w 83"/>
                <a:gd name="T17" fmla="*/ 0 h 41"/>
                <a:gd name="T18" fmla="*/ 0 w 83"/>
                <a:gd name="T19" fmla="*/ 0 h 41"/>
                <a:gd name="T20" fmla="*/ 0 w 83"/>
                <a:gd name="T21" fmla="*/ 0 h 41"/>
                <a:gd name="T22" fmla="*/ 0 w 83"/>
                <a:gd name="T23" fmla="*/ 0 h 41"/>
                <a:gd name="T24" fmla="*/ 0 w 83"/>
                <a:gd name="T25" fmla="*/ 0 h 41"/>
                <a:gd name="T26" fmla="*/ 0 w 83"/>
                <a:gd name="T27" fmla="*/ 0 h 41"/>
                <a:gd name="T28" fmla="*/ 0 w 83"/>
                <a:gd name="T29" fmla="*/ 0 h 41"/>
                <a:gd name="T30" fmla="*/ 0 w 83"/>
                <a:gd name="T31" fmla="*/ 0 h 41"/>
                <a:gd name="T32" fmla="*/ 0 w 83"/>
                <a:gd name="T33" fmla="*/ 0 h 41"/>
                <a:gd name="T34" fmla="*/ 0 w 83"/>
                <a:gd name="T35" fmla="*/ 0 h 41"/>
                <a:gd name="T36" fmla="*/ 0 w 83"/>
                <a:gd name="T37" fmla="*/ 0 h 41"/>
                <a:gd name="T38" fmla="*/ 0 w 83"/>
                <a:gd name="T39" fmla="*/ 0 h 41"/>
                <a:gd name="T40" fmla="*/ 0 w 83"/>
                <a:gd name="T41" fmla="*/ 0 h 41"/>
                <a:gd name="T42" fmla="*/ 0 w 83"/>
                <a:gd name="T43" fmla="*/ 0 h 41"/>
                <a:gd name="T44" fmla="*/ 0 w 83"/>
                <a:gd name="T45" fmla="*/ 0 h 41"/>
                <a:gd name="T46" fmla="*/ 0 w 83"/>
                <a:gd name="T47" fmla="*/ 0 h 41"/>
                <a:gd name="T48" fmla="*/ 0 w 83"/>
                <a:gd name="T49" fmla="*/ 0 h 41"/>
                <a:gd name="T50" fmla="*/ 0 w 83"/>
                <a:gd name="T51" fmla="*/ 0 h 41"/>
                <a:gd name="T52" fmla="*/ 0 w 83"/>
                <a:gd name="T53" fmla="*/ 0 h 41"/>
                <a:gd name="T54" fmla="*/ 0 w 83"/>
                <a:gd name="T55" fmla="*/ 0 h 41"/>
                <a:gd name="T56" fmla="*/ 0 w 83"/>
                <a:gd name="T57" fmla="*/ 0 h 41"/>
                <a:gd name="T58" fmla="*/ 0 w 83"/>
                <a:gd name="T59" fmla="*/ 0 h 41"/>
                <a:gd name="T60" fmla="*/ 0 w 83"/>
                <a:gd name="T61" fmla="*/ 0 h 41"/>
                <a:gd name="T62" fmla="*/ 0 w 83"/>
                <a:gd name="T63" fmla="*/ 0 h 41"/>
                <a:gd name="T64" fmla="*/ 0 w 83"/>
                <a:gd name="T65" fmla="*/ 0 h 41"/>
                <a:gd name="T66" fmla="*/ 0 w 83"/>
                <a:gd name="T67" fmla="*/ 0 h 41"/>
                <a:gd name="T68" fmla="*/ 0 w 83"/>
                <a:gd name="T69" fmla="*/ 0 h 41"/>
                <a:gd name="T70" fmla="*/ 0 w 83"/>
                <a:gd name="T71" fmla="*/ 0 h 41"/>
                <a:gd name="T72" fmla="*/ 0 w 83"/>
                <a:gd name="T73" fmla="*/ 0 h 41"/>
                <a:gd name="T74" fmla="*/ 0 w 83"/>
                <a:gd name="T75" fmla="*/ 0 h 41"/>
                <a:gd name="T76" fmla="*/ 0 w 83"/>
                <a:gd name="T77" fmla="*/ 0 h 41"/>
                <a:gd name="T78" fmla="*/ 0 w 83"/>
                <a:gd name="T79" fmla="*/ 0 h 41"/>
                <a:gd name="T80" fmla="*/ 0 w 83"/>
                <a:gd name="T81" fmla="*/ 0 h 41"/>
                <a:gd name="T82" fmla="*/ 0 w 83"/>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 h="41">
                  <a:moveTo>
                    <a:pt x="71" y="32"/>
                  </a:moveTo>
                  <a:lnTo>
                    <a:pt x="74" y="32"/>
                  </a:lnTo>
                  <a:lnTo>
                    <a:pt x="76" y="34"/>
                  </a:lnTo>
                  <a:lnTo>
                    <a:pt x="79" y="35"/>
                  </a:lnTo>
                  <a:lnTo>
                    <a:pt x="81" y="36"/>
                  </a:lnTo>
                  <a:lnTo>
                    <a:pt x="82" y="37"/>
                  </a:lnTo>
                  <a:lnTo>
                    <a:pt x="83" y="38"/>
                  </a:lnTo>
                  <a:lnTo>
                    <a:pt x="82" y="40"/>
                  </a:lnTo>
                  <a:lnTo>
                    <a:pt x="80" y="41"/>
                  </a:lnTo>
                  <a:lnTo>
                    <a:pt x="76" y="40"/>
                  </a:lnTo>
                  <a:lnTo>
                    <a:pt x="73" y="40"/>
                  </a:lnTo>
                  <a:lnTo>
                    <a:pt x="68" y="38"/>
                  </a:lnTo>
                  <a:lnTo>
                    <a:pt x="64" y="38"/>
                  </a:lnTo>
                  <a:lnTo>
                    <a:pt x="59" y="38"/>
                  </a:lnTo>
                  <a:lnTo>
                    <a:pt x="55" y="38"/>
                  </a:lnTo>
                  <a:lnTo>
                    <a:pt x="50" y="37"/>
                  </a:lnTo>
                  <a:lnTo>
                    <a:pt x="46" y="37"/>
                  </a:lnTo>
                  <a:lnTo>
                    <a:pt x="42" y="37"/>
                  </a:lnTo>
                  <a:lnTo>
                    <a:pt x="37" y="36"/>
                  </a:lnTo>
                  <a:lnTo>
                    <a:pt x="32" y="36"/>
                  </a:lnTo>
                  <a:lnTo>
                    <a:pt x="27" y="36"/>
                  </a:lnTo>
                  <a:lnTo>
                    <a:pt x="22" y="35"/>
                  </a:lnTo>
                  <a:lnTo>
                    <a:pt x="19" y="35"/>
                  </a:lnTo>
                  <a:lnTo>
                    <a:pt x="15" y="34"/>
                  </a:lnTo>
                  <a:lnTo>
                    <a:pt x="13" y="34"/>
                  </a:lnTo>
                  <a:lnTo>
                    <a:pt x="9" y="32"/>
                  </a:lnTo>
                  <a:lnTo>
                    <a:pt x="6" y="31"/>
                  </a:lnTo>
                  <a:lnTo>
                    <a:pt x="3" y="29"/>
                  </a:lnTo>
                  <a:lnTo>
                    <a:pt x="2" y="26"/>
                  </a:lnTo>
                  <a:lnTo>
                    <a:pt x="0" y="23"/>
                  </a:lnTo>
                  <a:lnTo>
                    <a:pt x="0" y="20"/>
                  </a:lnTo>
                  <a:lnTo>
                    <a:pt x="0" y="17"/>
                  </a:lnTo>
                  <a:lnTo>
                    <a:pt x="0" y="14"/>
                  </a:lnTo>
                  <a:lnTo>
                    <a:pt x="0" y="11"/>
                  </a:lnTo>
                  <a:lnTo>
                    <a:pt x="1" y="7"/>
                  </a:lnTo>
                  <a:lnTo>
                    <a:pt x="2" y="5"/>
                  </a:lnTo>
                  <a:lnTo>
                    <a:pt x="4" y="4"/>
                  </a:lnTo>
                  <a:lnTo>
                    <a:pt x="6" y="1"/>
                  </a:lnTo>
                  <a:lnTo>
                    <a:pt x="9" y="0"/>
                  </a:lnTo>
                  <a:lnTo>
                    <a:pt x="12" y="0"/>
                  </a:lnTo>
                  <a:lnTo>
                    <a:pt x="15" y="0"/>
                  </a:lnTo>
                  <a:lnTo>
                    <a:pt x="20" y="0"/>
                  </a:lnTo>
                  <a:lnTo>
                    <a:pt x="26" y="1"/>
                  </a:lnTo>
                  <a:lnTo>
                    <a:pt x="31" y="1"/>
                  </a:lnTo>
                  <a:lnTo>
                    <a:pt x="36" y="3"/>
                  </a:lnTo>
                  <a:lnTo>
                    <a:pt x="40" y="3"/>
                  </a:lnTo>
                  <a:lnTo>
                    <a:pt x="45" y="4"/>
                  </a:lnTo>
                  <a:lnTo>
                    <a:pt x="49" y="4"/>
                  </a:lnTo>
                  <a:lnTo>
                    <a:pt x="52" y="5"/>
                  </a:lnTo>
                  <a:lnTo>
                    <a:pt x="56" y="12"/>
                  </a:lnTo>
                  <a:lnTo>
                    <a:pt x="52" y="11"/>
                  </a:lnTo>
                  <a:lnTo>
                    <a:pt x="50" y="11"/>
                  </a:lnTo>
                  <a:lnTo>
                    <a:pt x="46" y="10"/>
                  </a:lnTo>
                  <a:lnTo>
                    <a:pt x="43" y="10"/>
                  </a:lnTo>
                  <a:lnTo>
                    <a:pt x="39" y="9"/>
                  </a:lnTo>
                  <a:lnTo>
                    <a:pt x="36" y="9"/>
                  </a:lnTo>
                  <a:lnTo>
                    <a:pt x="32" y="7"/>
                  </a:lnTo>
                  <a:lnTo>
                    <a:pt x="27" y="7"/>
                  </a:lnTo>
                  <a:lnTo>
                    <a:pt x="24" y="7"/>
                  </a:lnTo>
                  <a:lnTo>
                    <a:pt x="20" y="7"/>
                  </a:lnTo>
                  <a:lnTo>
                    <a:pt x="15" y="7"/>
                  </a:lnTo>
                  <a:lnTo>
                    <a:pt x="13" y="9"/>
                  </a:lnTo>
                  <a:lnTo>
                    <a:pt x="9" y="10"/>
                  </a:lnTo>
                  <a:lnTo>
                    <a:pt x="7" y="12"/>
                  </a:lnTo>
                  <a:lnTo>
                    <a:pt x="7" y="14"/>
                  </a:lnTo>
                  <a:lnTo>
                    <a:pt x="7" y="19"/>
                  </a:lnTo>
                  <a:lnTo>
                    <a:pt x="7" y="23"/>
                  </a:lnTo>
                  <a:lnTo>
                    <a:pt x="9" y="25"/>
                  </a:lnTo>
                  <a:lnTo>
                    <a:pt x="12" y="25"/>
                  </a:lnTo>
                  <a:lnTo>
                    <a:pt x="15" y="26"/>
                  </a:lnTo>
                  <a:lnTo>
                    <a:pt x="19" y="28"/>
                  </a:lnTo>
                  <a:lnTo>
                    <a:pt x="24" y="29"/>
                  </a:lnTo>
                  <a:lnTo>
                    <a:pt x="27" y="30"/>
                  </a:lnTo>
                  <a:lnTo>
                    <a:pt x="32" y="30"/>
                  </a:lnTo>
                  <a:lnTo>
                    <a:pt x="36" y="31"/>
                  </a:lnTo>
                  <a:lnTo>
                    <a:pt x="40" y="31"/>
                  </a:lnTo>
                  <a:lnTo>
                    <a:pt x="44" y="31"/>
                  </a:lnTo>
                  <a:lnTo>
                    <a:pt x="48" y="32"/>
                  </a:lnTo>
                  <a:lnTo>
                    <a:pt x="52" y="32"/>
                  </a:lnTo>
                  <a:lnTo>
                    <a:pt x="57" y="32"/>
                  </a:lnTo>
                  <a:lnTo>
                    <a:pt x="61" y="32"/>
                  </a:lnTo>
                  <a:lnTo>
                    <a:pt x="64" y="32"/>
                  </a:lnTo>
                  <a:lnTo>
                    <a:pt x="68" y="32"/>
                  </a:lnTo>
                  <a:lnTo>
                    <a:pt x="7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83" name="Freeform 1592"/>
            <p:cNvSpPr>
              <a:spLocks/>
            </p:cNvSpPr>
            <p:nvPr/>
          </p:nvSpPr>
          <p:spPr bwMode="auto">
            <a:xfrm>
              <a:off x="3526" y="2093"/>
              <a:ext cx="15" cy="14"/>
            </a:xfrm>
            <a:custGeom>
              <a:avLst/>
              <a:gdLst>
                <a:gd name="T0" fmla="*/ 0 w 60"/>
                <a:gd name="T1" fmla="*/ 0 h 54"/>
                <a:gd name="T2" fmla="*/ 0 w 60"/>
                <a:gd name="T3" fmla="*/ 0 h 54"/>
                <a:gd name="T4" fmla="*/ 0 w 60"/>
                <a:gd name="T5" fmla="*/ 0 h 54"/>
                <a:gd name="T6" fmla="*/ 0 w 60"/>
                <a:gd name="T7" fmla="*/ 0 h 54"/>
                <a:gd name="T8" fmla="*/ 0 w 60"/>
                <a:gd name="T9" fmla="*/ 0 h 54"/>
                <a:gd name="T10" fmla="*/ 0 w 60"/>
                <a:gd name="T11" fmla="*/ 0 h 54"/>
                <a:gd name="T12" fmla="*/ 0 w 60"/>
                <a:gd name="T13" fmla="*/ 0 h 54"/>
                <a:gd name="T14" fmla="*/ 0 w 60"/>
                <a:gd name="T15" fmla="*/ 0 h 54"/>
                <a:gd name="T16" fmla="*/ 0 w 60"/>
                <a:gd name="T17" fmla="*/ 0 h 54"/>
                <a:gd name="T18" fmla="*/ 0 w 60"/>
                <a:gd name="T19" fmla="*/ 0 h 54"/>
                <a:gd name="T20" fmla="*/ 0 w 60"/>
                <a:gd name="T21" fmla="*/ 0 h 54"/>
                <a:gd name="T22" fmla="*/ 0 w 60"/>
                <a:gd name="T23" fmla="*/ 0 h 54"/>
                <a:gd name="T24" fmla="*/ 0 w 60"/>
                <a:gd name="T25" fmla="*/ 0 h 54"/>
                <a:gd name="T26" fmla="*/ 0 w 60"/>
                <a:gd name="T27" fmla="*/ 0 h 54"/>
                <a:gd name="T28" fmla="*/ 0 w 60"/>
                <a:gd name="T29" fmla="*/ 0 h 54"/>
                <a:gd name="T30" fmla="*/ 0 w 60"/>
                <a:gd name="T31" fmla="*/ 0 h 54"/>
                <a:gd name="T32" fmla="*/ 0 w 60"/>
                <a:gd name="T33" fmla="*/ 0 h 54"/>
                <a:gd name="T34" fmla="*/ 0 w 60"/>
                <a:gd name="T35" fmla="*/ 0 h 54"/>
                <a:gd name="T36" fmla="*/ 0 w 60"/>
                <a:gd name="T37" fmla="*/ 0 h 54"/>
                <a:gd name="T38" fmla="*/ 0 w 60"/>
                <a:gd name="T39" fmla="*/ 0 h 54"/>
                <a:gd name="T40" fmla="*/ 0 w 60"/>
                <a:gd name="T41" fmla="*/ 0 h 54"/>
                <a:gd name="T42" fmla="*/ 0 w 60"/>
                <a:gd name="T43" fmla="*/ 0 h 54"/>
                <a:gd name="T44" fmla="*/ 0 w 60"/>
                <a:gd name="T45" fmla="*/ 0 h 54"/>
                <a:gd name="T46" fmla="*/ 0 w 60"/>
                <a:gd name="T47" fmla="*/ 0 h 54"/>
                <a:gd name="T48" fmla="*/ 0 w 60"/>
                <a:gd name="T49" fmla="*/ 0 h 54"/>
                <a:gd name="T50" fmla="*/ 0 w 60"/>
                <a:gd name="T51" fmla="*/ 0 h 54"/>
                <a:gd name="T52" fmla="*/ 0 w 60"/>
                <a:gd name="T53" fmla="*/ 0 h 54"/>
                <a:gd name="T54" fmla="*/ 0 w 60"/>
                <a:gd name="T55" fmla="*/ 0 h 54"/>
                <a:gd name="T56" fmla="*/ 0 w 60"/>
                <a:gd name="T57" fmla="*/ 0 h 54"/>
                <a:gd name="T58" fmla="*/ 0 w 60"/>
                <a:gd name="T59" fmla="*/ 0 h 54"/>
                <a:gd name="T60" fmla="*/ 0 w 60"/>
                <a:gd name="T61" fmla="*/ 0 h 54"/>
                <a:gd name="T62" fmla="*/ 0 w 60"/>
                <a:gd name="T63" fmla="*/ 0 h 54"/>
                <a:gd name="T64" fmla="*/ 0 w 60"/>
                <a:gd name="T65" fmla="*/ 0 h 54"/>
                <a:gd name="T66" fmla="*/ 0 w 60"/>
                <a:gd name="T67" fmla="*/ 0 h 54"/>
                <a:gd name="T68" fmla="*/ 0 w 60"/>
                <a:gd name="T69" fmla="*/ 0 h 54"/>
                <a:gd name="T70" fmla="*/ 0 w 60"/>
                <a:gd name="T71" fmla="*/ 0 h 54"/>
                <a:gd name="T72" fmla="*/ 0 w 60"/>
                <a:gd name="T73" fmla="*/ 0 h 54"/>
                <a:gd name="T74" fmla="*/ 0 w 60"/>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 h="54">
                  <a:moveTo>
                    <a:pt x="60" y="16"/>
                  </a:moveTo>
                  <a:lnTo>
                    <a:pt x="58" y="18"/>
                  </a:lnTo>
                  <a:lnTo>
                    <a:pt x="57" y="21"/>
                  </a:lnTo>
                  <a:lnTo>
                    <a:pt x="56" y="25"/>
                  </a:lnTo>
                  <a:lnTo>
                    <a:pt x="55" y="27"/>
                  </a:lnTo>
                  <a:lnTo>
                    <a:pt x="52" y="30"/>
                  </a:lnTo>
                  <a:lnTo>
                    <a:pt x="52" y="33"/>
                  </a:lnTo>
                  <a:lnTo>
                    <a:pt x="51" y="36"/>
                  </a:lnTo>
                  <a:lnTo>
                    <a:pt x="50" y="38"/>
                  </a:lnTo>
                  <a:lnTo>
                    <a:pt x="48" y="42"/>
                  </a:lnTo>
                  <a:lnTo>
                    <a:pt x="45" y="43"/>
                  </a:lnTo>
                  <a:lnTo>
                    <a:pt x="42" y="44"/>
                  </a:lnTo>
                  <a:lnTo>
                    <a:pt x="38" y="47"/>
                  </a:lnTo>
                  <a:lnTo>
                    <a:pt x="36" y="49"/>
                  </a:lnTo>
                  <a:lnTo>
                    <a:pt x="32" y="51"/>
                  </a:lnTo>
                  <a:lnTo>
                    <a:pt x="28" y="53"/>
                  </a:lnTo>
                  <a:lnTo>
                    <a:pt x="25" y="54"/>
                  </a:lnTo>
                  <a:lnTo>
                    <a:pt x="22" y="54"/>
                  </a:lnTo>
                  <a:lnTo>
                    <a:pt x="20" y="54"/>
                  </a:lnTo>
                  <a:lnTo>
                    <a:pt x="16" y="53"/>
                  </a:lnTo>
                  <a:lnTo>
                    <a:pt x="13" y="51"/>
                  </a:lnTo>
                  <a:lnTo>
                    <a:pt x="10" y="50"/>
                  </a:lnTo>
                  <a:lnTo>
                    <a:pt x="8" y="50"/>
                  </a:lnTo>
                  <a:lnTo>
                    <a:pt x="3" y="47"/>
                  </a:lnTo>
                  <a:lnTo>
                    <a:pt x="1" y="42"/>
                  </a:lnTo>
                  <a:lnTo>
                    <a:pt x="0" y="38"/>
                  </a:lnTo>
                  <a:lnTo>
                    <a:pt x="0" y="36"/>
                  </a:lnTo>
                  <a:lnTo>
                    <a:pt x="1" y="32"/>
                  </a:lnTo>
                  <a:lnTo>
                    <a:pt x="2" y="30"/>
                  </a:lnTo>
                  <a:lnTo>
                    <a:pt x="3" y="27"/>
                  </a:lnTo>
                  <a:lnTo>
                    <a:pt x="6" y="26"/>
                  </a:lnTo>
                  <a:lnTo>
                    <a:pt x="8" y="23"/>
                  </a:lnTo>
                  <a:lnTo>
                    <a:pt x="10" y="23"/>
                  </a:lnTo>
                  <a:lnTo>
                    <a:pt x="12" y="25"/>
                  </a:lnTo>
                  <a:lnTo>
                    <a:pt x="12" y="26"/>
                  </a:lnTo>
                  <a:lnTo>
                    <a:pt x="13" y="27"/>
                  </a:lnTo>
                  <a:lnTo>
                    <a:pt x="9" y="30"/>
                  </a:lnTo>
                  <a:lnTo>
                    <a:pt x="7" y="33"/>
                  </a:lnTo>
                  <a:lnTo>
                    <a:pt x="6" y="36"/>
                  </a:lnTo>
                  <a:lnTo>
                    <a:pt x="6" y="39"/>
                  </a:lnTo>
                  <a:lnTo>
                    <a:pt x="8" y="42"/>
                  </a:lnTo>
                  <a:lnTo>
                    <a:pt x="12" y="45"/>
                  </a:lnTo>
                  <a:lnTo>
                    <a:pt x="15" y="47"/>
                  </a:lnTo>
                  <a:lnTo>
                    <a:pt x="20" y="48"/>
                  </a:lnTo>
                  <a:lnTo>
                    <a:pt x="24" y="48"/>
                  </a:lnTo>
                  <a:lnTo>
                    <a:pt x="28" y="48"/>
                  </a:lnTo>
                  <a:lnTo>
                    <a:pt x="32" y="44"/>
                  </a:lnTo>
                  <a:lnTo>
                    <a:pt x="36" y="42"/>
                  </a:lnTo>
                  <a:lnTo>
                    <a:pt x="40" y="39"/>
                  </a:lnTo>
                  <a:lnTo>
                    <a:pt x="45" y="38"/>
                  </a:lnTo>
                  <a:lnTo>
                    <a:pt x="46" y="35"/>
                  </a:lnTo>
                  <a:lnTo>
                    <a:pt x="46" y="31"/>
                  </a:lnTo>
                  <a:lnTo>
                    <a:pt x="48" y="27"/>
                  </a:lnTo>
                  <a:lnTo>
                    <a:pt x="49" y="25"/>
                  </a:lnTo>
                  <a:lnTo>
                    <a:pt x="50" y="21"/>
                  </a:lnTo>
                  <a:lnTo>
                    <a:pt x="52" y="19"/>
                  </a:lnTo>
                  <a:lnTo>
                    <a:pt x="52" y="17"/>
                  </a:lnTo>
                  <a:lnTo>
                    <a:pt x="51" y="13"/>
                  </a:lnTo>
                  <a:lnTo>
                    <a:pt x="49" y="10"/>
                  </a:lnTo>
                  <a:lnTo>
                    <a:pt x="46" y="7"/>
                  </a:lnTo>
                  <a:lnTo>
                    <a:pt x="45" y="7"/>
                  </a:lnTo>
                  <a:lnTo>
                    <a:pt x="43" y="7"/>
                  </a:lnTo>
                  <a:lnTo>
                    <a:pt x="38" y="10"/>
                  </a:lnTo>
                  <a:lnTo>
                    <a:pt x="33" y="12"/>
                  </a:lnTo>
                  <a:lnTo>
                    <a:pt x="32" y="8"/>
                  </a:lnTo>
                  <a:lnTo>
                    <a:pt x="33" y="5"/>
                  </a:lnTo>
                  <a:lnTo>
                    <a:pt x="34" y="2"/>
                  </a:lnTo>
                  <a:lnTo>
                    <a:pt x="37" y="1"/>
                  </a:lnTo>
                  <a:lnTo>
                    <a:pt x="42" y="0"/>
                  </a:lnTo>
                  <a:lnTo>
                    <a:pt x="46" y="1"/>
                  </a:lnTo>
                  <a:lnTo>
                    <a:pt x="51" y="2"/>
                  </a:lnTo>
                  <a:lnTo>
                    <a:pt x="56" y="6"/>
                  </a:lnTo>
                  <a:lnTo>
                    <a:pt x="58" y="11"/>
                  </a:lnTo>
                  <a:lnTo>
                    <a:pt x="6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84" name="Freeform 1593"/>
            <p:cNvSpPr>
              <a:spLocks/>
            </p:cNvSpPr>
            <p:nvPr/>
          </p:nvSpPr>
          <p:spPr bwMode="auto">
            <a:xfrm>
              <a:off x="3528" y="2094"/>
              <a:ext cx="9" cy="8"/>
            </a:xfrm>
            <a:custGeom>
              <a:avLst/>
              <a:gdLst>
                <a:gd name="T0" fmla="*/ 0 w 36"/>
                <a:gd name="T1" fmla="*/ 0 h 33"/>
                <a:gd name="T2" fmla="*/ 0 w 36"/>
                <a:gd name="T3" fmla="*/ 0 h 33"/>
                <a:gd name="T4" fmla="*/ 0 w 36"/>
                <a:gd name="T5" fmla="*/ 0 h 33"/>
                <a:gd name="T6" fmla="*/ 0 w 36"/>
                <a:gd name="T7" fmla="*/ 0 h 33"/>
                <a:gd name="T8" fmla="*/ 0 w 36"/>
                <a:gd name="T9" fmla="*/ 0 h 33"/>
                <a:gd name="T10" fmla="*/ 0 w 36"/>
                <a:gd name="T11" fmla="*/ 0 h 33"/>
                <a:gd name="T12" fmla="*/ 0 w 36"/>
                <a:gd name="T13" fmla="*/ 0 h 33"/>
                <a:gd name="T14" fmla="*/ 0 w 36"/>
                <a:gd name="T15" fmla="*/ 0 h 33"/>
                <a:gd name="T16" fmla="*/ 0 w 36"/>
                <a:gd name="T17" fmla="*/ 0 h 33"/>
                <a:gd name="T18" fmla="*/ 0 w 36"/>
                <a:gd name="T19" fmla="*/ 0 h 33"/>
                <a:gd name="T20" fmla="*/ 0 w 36"/>
                <a:gd name="T21" fmla="*/ 0 h 33"/>
                <a:gd name="T22" fmla="*/ 0 w 36"/>
                <a:gd name="T23" fmla="*/ 0 h 33"/>
                <a:gd name="T24" fmla="*/ 0 w 36"/>
                <a:gd name="T25" fmla="*/ 0 h 33"/>
                <a:gd name="T26" fmla="*/ 0 w 36"/>
                <a:gd name="T27" fmla="*/ 0 h 33"/>
                <a:gd name="T28" fmla="*/ 0 w 36"/>
                <a:gd name="T29" fmla="*/ 0 h 33"/>
                <a:gd name="T30" fmla="*/ 0 w 36"/>
                <a:gd name="T31" fmla="*/ 0 h 33"/>
                <a:gd name="T32" fmla="*/ 0 w 36"/>
                <a:gd name="T33" fmla="*/ 0 h 33"/>
                <a:gd name="T34" fmla="*/ 0 w 36"/>
                <a:gd name="T35" fmla="*/ 0 h 33"/>
                <a:gd name="T36" fmla="*/ 0 w 36"/>
                <a:gd name="T37" fmla="*/ 0 h 33"/>
                <a:gd name="T38" fmla="*/ 0 w 36"/>
                <a:gd name="T39" fmla="*/ 0 h 33"/>
                <a:gd name="T40" fmla="*/ 0 w 36"/>
                <a:gd name="T41" fmla="*/ 0 h 33"/>
                <a:gd name="T42" fmla="*/ 0 w 36"/>
                <a:gd name="T43" fmla="*/ 0 h 33"/>
                <a:gd name="T44" fmla="*/ 0 w 36"/>
                <a:gd name="T45" fmla="*/ 0 h 33"/>
                <a:gd name="T46" fmla="*/ 0 w 36"/>
                <a:gd name="T47" fmla="*/ 0 h 33"/>
                <a:gd name="T48" fmla="*/ 0 w 36"/>
                <a:gd name="T49" fmla="*/ 0 h 33"/>
                <a:gd name="T50" fmla="*/ 0 w 36"/>
                <a:gd name="T51" fmla="*/ 0 h 33"/>
                <a:gd name="T52" fmla="*/ 0 w 36"/>
                <a:gd name="T53" fmla="*/ 0 h 33"/>
                <a:gd name="T54" fmla="*/ 0 w 36"/>
                <a:gd name="T55" fmla="*/ 0 h 33"/>
                <a:gd name="T56" fmla="*/ 0 w 36"/>
                <a:gd name="T57" fmla="*/ 0 h 33"/>
                <a:gd name="T58" fmla="*/ 0 w 36"/>
                <a:gd name="T59" fmla="*/ 0 h 33"/>
                <a:gd name="T60" fmla="*/ 0 w 36"/>
                <a:gd name="T61" fmla="*/ 0 h 33"/>
                <a:gd name="T62" fmla="*/ 0 w 36"/>
                <a:gd name="T63" fmla="*/ 0 h 33"/>
                <a:gd name="T64" fmla="*/ 0 w 36"/>
                <a:gd name="T65" fmla="*/ 0 h 33"/>
                <a:gd name="T66" fmla="*/ 0 w 36"/>
                <a:gd name="T67" fmla="*/ 0 h 33"/>
                <a:gd name="T68" fmla="*/ 0 w 36"/>
                <a:gd name="T69" fmla="*/ 0 h 33"/>
                <a:gd name="T70" fmla="*/ 0 w 36"/>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 h="33">
                  <a:moveTo>
                    <a:pt x="36" y="12"/>
                  </a:moveTo>
                  <a:lnTo>
                    <a:pt x="34" y="15"/>
                  </a:lnTo>
                  <a:lnTo>
                    <a:pt x="31" y="15"/>
                  </a:lnTo>
                  <a:lnTo>
                    <a:pt x="26" y="10"/>
                  </a:lnTo>
                  <a:lnTo>
                    <a:pt x="22" y="8"/>
                  </a:lnTo>
                  <a:lnTo>
                    <a:pt x="17" y="8"/>
                  </a:lnTo>
                  <a:lnTo>
                    <a:pt x="12" y="10"/>
                  </a:lnTo>
                  <a:lnTo>
                    <a:pt x="8" y="15"/>
                  </a:lnTo>
                  <a:lnTo>
                    <a:pt x="7" y="21"/>
                  </a:lnTo>
                  <a:lnTo>
                    <a:pt x="8" y="25"/>
                  </a:lnTo>
                  <a:lnTo>
                    <a:pt x="10" y="29"/>
                  </a:lnTo>
                  <a:lnTo>
                    <a:pt x="11" y="31"/>
                  </a:lnTo>
                  <a:lnTo>
                    <a:pt x="10" y="33"/>
                  </a:lnTo>
                  <a:lnTo>
                    <a:pt x="8" y="33"/>
                  </a:lnTo>
                  <a:lnTo>
                    <a:pt x="7" y="31"/>
                  </a:lnTo>
                  <a:lnTo>
                    <a:pt x="2" y="28"/>
                  </a:lnTo>
                  <a:lnTo>
                    <a:pt x="1" y="25"/>
                  </a:lnTo>
                  <a:lnTo>
                    <a:pt x="0" y="22"/>
                  </a:lnTo>
                  <a:lnTo>
                    <a:pt x="1" y="19"/>
                  </a:lnTo>
                  <a:lnTo>
                    <a:pt x="1" y="15"/>
                  </a:lnTo>
                  <a:lnTo>
                    <a:pt x="1" y="12"/>
                  </a:lnTo>
                  <a:lnTo>
                    <a:pt x="4" y="9"/>
                  </a:lnTo>
                  <a:lnTo>
                    <a:pt x="6" y="6"/>
                  </a:lnTo>
                  <a:lnTo>
                    <a:pt x="8" y="4"/>
                  </a:lnTo>
                  <a:lnTo>
                    <a:pt x="12" y="3"/>
                  </a:lnTo>
                  <a:lnTo>
                    <a:pt x="14" y="0"/>
                  </a:lnTo>
                  <a:lnTo>
                    <a:pt x="18" y="0"/>
                  </a:lnTo>
                  <a:lnTo>
                    <a:pt x="20" y="0"/>
                  </a:lnTo>
                  <a:lnTo>
                    <a:pt x="24" y="2"/>
                  </a:lnTo>
                  <a:lnTo>
                    <a:pt x="28" y="3"/>
                  </a:lnTo>
                  <a:lnTo>
                    <a:pt x="30" y="6"/>
                  </a:lnTo>
                  <a:lnTo>
                    <a:pt x="31" y="8"/>
                  </a:lnTo>
                  <a:lnTo>
                    <a:pt x="34" y="9"/>
                  </a:lnTo>
                  <a:lnTo>
                    <a:pt x="35" y="11"/>
                  </a:lnTo>
                  <a:lnTo>
                    <a:pt x="3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85" name="Freeform 1594"/>
            <p:cNvSpPr>
              <a:spLocks/>
            </p:cNvSpPr>
            <p:nvPr/>
          </p:nvSpPr>
          <p:spPr bwMode="auto">
            <a:xfrm>
              <a:off x="3510" y="2085"/>
              <a:ext cx="9" cy="12"/>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w 40"/>
                <a:gd name="T85" fmla="*/ 0 h 47"/>
                <a:gd name="T86" fmla="*/ 0 w 40"/>
                <a:gd name="T87" fmla="*/ 0 h 47"/>
                <a:gd name="T88" fmla="*/ 0 w 40"/>
                <a:gd name="T89" fmla="*/ 0 h 47"/>
                <a:gd name="T90" fmla="*/ 0 w 40"/>
                <a:gd name="T91" fmla="*/ 0 h 47"/>
                <a:gd name="T92" fmla="*/ 0 w 40"/>
                <a:gd name="T93" fmla="*/ 0 h 47"/>
                <a:gd name="T94" fmla="*/ 0 w 40"/>
                <a:gd name="T95" fmla="*/ 0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 h="47">
                  <a:moveTo>
                    <a:pt x="36" y="44"/>
                  </a:moveTo>
                  <a:lnTo>
                    <a:pt x="32" y="46"/>
                  </a:lnTo>
                  <a:lnTo>
                    <a:pt x="31" y="47"/>
                  </a:lnTo>
                  <a:lnTo>
                    <a:pt x="29" y="47"/>
                  </a:lnTo>
                  <a:lnTo>
                    <a:pt x="29" y="44"/>
                  </a:lnTo>
                  <a:lnTo>
                    <a:pt x="31" y="40"/>
                  </a:lnTo>
                  <a:lnTo>
                    <a:pt x="34" y="35"/>
                  </a:lnTo>
                  <a:lnTo>
                    <a:pt x="35" y="30"/>
                  </a:lnTo>
                  <a:lnTo>
                    <a:pt x="35" y="26"/>
                  </a:lnTo>
                  <a:lnTo>
                    <a:pt x="34" y="21"/>
                  </a:lnTo>
                  <a:lnTo>
                    <a:pt x="31" y="16"/>
                  </a:lnTo>
                  <a:lnTo>
                    <a:pt x="28" y="12"/>
                  </a:lnTo>
                  <a:lnTo>
                    <a:pt x="25" y="10"/>
                  </a:lnTo>
                  <a:lnTo>
                    <a:pt x="22" y="9"/>
                  </a:lnTo>
                  <a:lnTo>
                    <a:pt x="19" y="8"/>
                  </a:lnTo>
                  <a:lnTo>
                    <a:pt x="17" y="8"/>
                  </a:lnTo>
                  <a:lnTo>
                    <a:pt x="12" y="9"/>
                  </a:lnTo>
                  <a:lnTo>
                    <a:pt x="8" y="11"/>
                  </a:lnTo>
                  <a:lnTo>
                    <a:pt x="6" y="14"/>
                  </a:lnTo>
                  <a:lnTo>
                    <a:pt x="5" y="16"/>
                  </a:lnTo>
                  <a:lnTo>
                    <a:pt x="3" y="18"/>
                  </a:lnTo>
                  <a:lnTo>
                    <a:pt x="1" y="18"/>
                  </a:lnTo>
                  <a:lnTo>
                    <a:pt x="0" y="16"/>
                  </a:lnTo>
                  <a:lnTo>
                    <a:pt x="0" y="14"/>
                  </a:lnTo>
                  <a:lnTo>
                    <a:pt x="1" y="10"/>
                  </a:lnTo>
                  <a:lnTo>
                    <a:pt x="4" y="8"/>
                  </a:lnTo>
                  <a:lnTo>
                    <a:pt x="6" y="4"/>
                  </a:lnTo>
                  <a:lnTo>
                    <a:pt x="8" y="3"/>
                  </a:lnTo>
                  <a:lnTo>
                    <a:pt x="11" y="2"/>
                  </a:lnTo>
                  <a:lnTo>
                    <a:pt x="13" y="2"/>
                  </a:lnTo>
                  <a:lnTo>
                    <a:pt x="17" y="0"/>
                  </a:lnTo>
                  <a:lnTo>
                    <a:pt x="20" y="2"/>
                  </a:lnTo>
                  <a:lnTo>
                    <a:pt x="25" y="3"/>
                  </a:lnTo>
                  <a:lnTo>
                    <a:pt x="31" y="8"/>
                  </a:lnTo>
                  <a:lnTo>
                    <a:pt x="32" y="9"/>
                  </a:lnTo>
                  <a:lnTo>
                    <a:pt x="36" y="12"/>
                  </a:lnTo>
                  <a:lnTo>
                    <a:pt x="37" y="15"/>
                  </a:lnTo>
                  <a:lnTo>
                    <a:pt x="40" y="18"/>
                  </a:lnTo>
                  <a:lnTo>
                    <a:pt x="40" y="20"/>
                  </a:lnTo>
                  <a:lnTo>
                    <a:pt x="40" y="23"/>
                  </a:lnTo>
                  <a:lnTo>
                    <a:pt x="40" y="27"/>
                  </a:lnTo>
                  <a:lnTo>
                    <a:pt x="40" y="30"/>
                  </a:lnTo>
                  <a:lnTo>
                    <a:pt x="38" y="34"/>
                  </a:lnTo>
                  <a:lnTo>
                    <a:pt x="38" y="38"/>
                  </a:lnTo>
                  <a:lnTo>
                    <a:pt x="37" y="40"/>
                  </a:lnTo>
                  <a:lnTo>
                    <a:pt x="3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86" name="Freeform 1595"/>
            <p:cNvSpPr>
              <a:spLocks/>
            </p:cNvSpPr>
            <p:nvPr/>
          </p:nvSpPr>
          <p:spPr bwMode="auto">
            <a:xfrm>
              <a:off x="3503" y="2091"/>
              <a:ext cx="19" cy="21"/>
            </a:xfrm>
            <a:custGeom>
              <a:avLst/>
              <a:gdLst>
                <a:gd name="T0" fmla="*/ 0 w 77"/>
                <a:gd name="T1" fmla="*/ 0 h 81"/>
                <a:gd name="T2" fmla="*/ 0 w 77"/>
                <a:gd name="T3" fmla="*/ 0 h 81"/>
                <a:gd name="T4" fmla="*/ 0 w 77"/>
                <a:gd name="T5" fmla="*/ 0 h 81"/>
                <a:gd name="T6" fmla="*/ 0 w 77"/>
                <a:gd name="T7" fmla="*/ 0 h 81"/>
                <a:gd name="T8" fmla="*/ 0 w 77"/>
                <a:gd name="T9" fmla="*/ 0 h 81"/>
                <a:gd name="T10" fmla="*/ 0 w 77"/>
                <a:gd name="T11" fmla="*/ 0 h 81"/>
                <a:gd name="T12" fmla="*/ 0 w 77"/>
                <a:gd name="T13" fmla="*/ 0 h 81"/>
                <a:gd name="T14" fmla="*/ 0 w 77"/>
                <a:gd name="T15" fmla="*/ 0 h 81"/>
                <a:gd name="T16" fmla="*/ 0 w 77"/>
                <a:gd name="T17" fmla="*/ 0 h 81"/>
                <a:gd name="T18" fmla="*/ 0 w 77"/>
                <a:gd name="T19" fmla="*/ 0 h 81"/>
                <a:gd name="T20" fmla="*/ 0 w 77"/>
                <a:gd name="T21" fmla="*/ 0 h 81"/>
                <a:gd name="T22" fmla="*/ 0 w 77"/>
                <a:gd name="T23" fmla="*/ 0 h 81"/>
                <a:gd name="T24" fmla="*/ 0 w 77"/>
                <a:gd name="T25" fmla="*/ 0 h 81"/>
                <a:gd name="T26" fmla="*/ 0 w 77"/>
                <a:gd name="T27" fmla="*/ 0 h 81"/>
                <a:gd name="T28" fmla="*/ 0 w 77"/>
                <a:gd name="T29" fmla="*/ 0 h 81"/>
                <a:gd name="T30" fmla="*/ 0 w 77"/>
                <a:gd name="T31" fmla="*/ 0 h 81"/>
                <a:gd name="T32" fmla="*/ 0 w 77"/>
                <a:gd name="T33" fmla="*/ 0 h 81"/>
                <a:gd name="T34" fmla="*/ 0 w 77"/>
                <a:gd name="T35" fmla="*/ 0 h 81"/>
                <a:gd name="T36" fmla="*/ 0 w 77"/>
                <a:gd name="T37" fmla="*/ 0 h 81"/>
                <a:gd name="T38" fmla="*/ 0 w 77"/>
                <a:gd name="T39" fmla="*/ 0 h 81"/>
                <a:gd name="T40" fmla="*/ 0 w 77"/>
                <a:gd name="T41" fmla="*/ 0 h 81"/>
                <a:gd name="T42" fmla="*/ 0 w 77"/>
                <a:gd name="T43" fmla="*/ 0 h 81"/>
                <a:gd name="T44" fmla="*/ 0 w 77"/>
                <a:gd name="T45" fmla="*/ 0 h 81"/>
                <a:gd name="T46" fmla="*/ 0 w 77"/>
                <a:gd name="T47" fmla="*/ 0 h 81"/>
                <a:gd name="T48" fmla="*/ 0 w 77"/>
                <a:gd name="T49" fmla="*/ 0 h 81"/>
                <a:gd name="T50" fmla="*/ 0 w 77"/>
                <a:gd name="T51" fmla="*/ 0 h 81"/>
                <a:gd name="T52" fmla="*/ 0 w 77"/>
                <a:gd name="T53" fmla="*/ 0 h 81"/>
                <a:gd name="T54" fmla="*/ 0 w 77"/>
                <a:gd name="T55" fmla="*/ 0 h 81"/>
                <a:gd name="T56" fmla="*/ 0 w 77"/>
                <a:gd name="T57" fmla="*/ 0 h 81"/>
                <a:gd name="T58" fmla="*/ 0 w 77"/>
                <a:gd name="T59" fmla="*/ 0 h 81"/>
                <a:gd name="T60" fmla="*/ 0 w 77"/>
                <a:gd name="T61" fmla="*/ 0 h 81"/>
                <a:gd name="T62" fmla="*/ 0 w 77"/>
                <a:gd name="T63" fmla="*/ 0 h 81"/>
                <a:gd name="T64" fmla="*/ 0 w 77"/>
                <a:gd name="T65" fmla="*/ 0 h 81"/>
                <a:gd name="T66" fmla="*/ 0 w 77"/>
                <a:gd name="T67" fmla="*/ 0 h 81"/>
                <a:gd name="T68" fmla="*/ 0 w 77"/>
                <a:gd name="T69" fmla="*/ 0 h 81"/>
                <a:gd name="T70" fmla="*/ 0 w 77"/>
                <a:gd name="T71" fmla="*/ 0 h 81"/>
                <a:gd name="T72" fmla="*/ 0 w 77"/>
                <a:gd name="T73" fmla="*/ 0 h 81"/>
                <a:gd name="T74" fmla="*/ 0 w 77"/>
                <a:gd name="T75" fmla="*/ 0 h 81"/>
                <a:gd name="T76" fmla="*/ 0 w 77"/>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7" h="81">
                  <a:moveTo>
                    <a:pt x="77" y="32"/>
                  </a:moveTo>
                  <a:lnTo>
                    <a:pt x="77" y="37"/>
                  </a:lnTo>
                  <a:lnTo>
                    <a:pt x="77" y="43"/>
                  </a:lnTo>
                  <a:lnTo>
                    <a:pt x="75" y="47"/>
                  </a:lnTo>
                  <a:lnTo>
                    <a:pt x="74" y="52"/>
                  </a:lnTo>
                  <a:lnTo>
                    <a:pt x="72" y="57"/>
                  </a:lnTo>
                  <a:lnTo>
                    <a:pt x="68" y="61"/>
                  </a:lnTo>
                  <a:lnTo>
                    <a:pt x="65" y="64"/>
                  </a:lnTo>
                  <a:lnTo>
                    <a:pt x="60" y="68"/>
                  </a:lnTo>
                  <a:lnTo>
                    <a:pt x="56" y="69"/>
                  </a:lnTo>
                  <a:lnTo>
                    <a:pt x="53" y="73"/>
                  </a:lnTo>
                  <a:lnTo>
                    <a:pt x="49" y="75"/>
                  </a:lnTo>
                  <a:lnTo>
                    <a:pt x="47" y="79"/>
                  </a:lnTo>
                  <a:lnTo>
                    <a:pt x="43" y="79"/>
                  </a:lnTo>
                  <a:lnTo>
                    <a:pt x="41" y="80"/>
                  </a:lnTo>
                  <a:lnTo>
                    <a:pt x="37" y="81"/>
                  </a:lnTo>
                  <a:lnTo>
                    <a:pt x="33" y="81"/>
                  </a:lnTo>
                  <a:lnTo>
                    <a:pt x="30" y="81"/>
                  </a:lnTo>
                  <a:lnTo>
                    <a:pt x="26" y="81"/>
                  </a:lnTo>
                  <a:lnTo>
                    <a:pt x="23" y="80"/>
                  </a:lnTo>
                  <a:lnTo>
                    <a:pt x="19" y="79"/>
                  </a:lnTo>
                  <a:lnTo>
                    <a:pt x="16" y="77"/>
                  </a:lnTo>
                  <a:lnTo>
                    <a:pt x="12" y="75"/>
                  </a:lnTo>
                  <a:lnTo>
                    <a:pt x="8" y="73"/>
                  </a:lnTo>
                  <a:lnTo>
                    <a:pt x="6" y="70"/>
                  </a:lnTo>
                  <a:lnTo>
                    <a:pt x="4" y="68"/>
                  </a:lnTo>
                  <a:lnTo>
                    <a:pt x="2" y="64"/>
                  </a:lnTo>
                  <a:lnTo>
                    <a:pt x="0" y="61"/>
                  </a:lnTo>
                  <a:lnTo>
                    <a:pt x="0" y="57"/>
                  </a:lnTo>
                  <a:lnTo>
                    <a:pt x="0" y="53"/>
                  </a:lnTo>
                  <a:lnTo>
                    <a:pt x="2" y="53"/>
                  </a:lnTo>
                  <a:lnTo>
                    <a:pt x="5" y="57"/>
                  </a:lnTo>
                  <a:lnTo>
                    <a:pt x="5" y="59"/>
                  </a:lnTo>
                  <a:lnTo>
                    <a:pt x="7" y="63"/>
                  </a:lnTo>
                  <a:lnTo>
                    <a:pt x="10" y="67"/>
                  </a:lnTo>
                  <a:lnTo>
                    <a:pt x="12" y="69"/>
                  </a:lnTo>
                  <a:lnTo>
                    <a:pt x="14" y="70"/>
                  </a:lnTo>
                  <a:lnTo>
                    <a:pt x="18" y="73"/>
                  </a:lnTo>
                  <a:lnTo>
                    <a:pt x="22" y="73"/>
                  </a:lnTo>
                  <a:lnTo>
                    <a:pt x="26" y="74"/>
                  </a:lnTo>
                  <a:lnTo>
                    <a:pt x="30" y="74"/>
                  </a:lnTo>
                  <a:lnTo>
                    <a:pt x="33" y="74"/>
                  </a:lnTo>
                  <a:lnTo>
                    <a:pt x="37" y="73"/>
                  </a:lnTo>
                  <a:lnTo>
                    <a:pt x="41" y="73"/>
                  </a:lnTo>
                  <a:lnTo>
                    <a:pt x="44" y="70"/>
                  </a:lnTo>
                  <a:lnTo>
                    <a:pt x="47" y="68"/>
                  </a:lnTo>
                  <a:lnTo>
                    <a:pt x="50" y="65"/>
                  </a:lnTo>
                  <a:lnTo>
                    <a:pt x="53" y="63"/>
                  </a:lnTo>
                  <a:lnTo>
                    <a:pt x="56" y="61"/>
                  </a:lnTo>
                  <a:lnTo>
                    <a:pt x="60" y="58"/>
                  </a:lnTo>
                  <a:lnTo>
                    <a:pt x="62" y="55"/>
                  </a:lnTo>
                  <a:lnTo>
                    <a:pt x="66" y="52"/>
                  </a:lnTo>
                  <a:lnTo>
                    <a:pt x="67" y="47"/>
                  </a:lnTo>
                  <a:lnTo>
                    <a:pt x="68" y="44"/>
                  </a:lnTo>
                  <a:lnTo>
                    <a:pt x="69" y="40"/>
                  </a:lnTo>
                  <a:lnTo>
                    <a:pt x="69" y="35"/>
                  </a:lnTo>
                  <a:lnTo>
                    <a:pt x="68" y="31"/>
                  </a:lnTo>
                  <a:lnTo>
                    <a:pt x="68" y="27"/>
                  </a:lnTo>
                  <a:lnTo>
                    <a:pt x="67" y="22"/>
                  </a:lnTo>
                  <a:lnTo>
                    <a:pt x="65" y="19"/>
                  </a:lnTo>
                  <a:lnTo>
                    <a:pt x="62" y="14"/>
                  </a:lnTo>
                  <a:lnTo>
                    <a:pt x="60" y="12"/>
                  </a:lnTo>
                  <a:lnTo>
                    <a:pt x="56" y="8"/>
                  </a:lnTo>
                  <a:lnTo>
                    <a:pt x="53" y="6"/>
                  </a:lnTo>
                  <a:lnTo>
                    <a:pt x="50" y="3"/>
                  </a:lnTo>
                  <a:lnTo>
                    <a:pt x="50" y="2"/>
                  </a:lnTo>
                  <a:lnTo>
                    <a:pt x="51" y="1"/>
                  </a:lnTo>
                  <a:lnTo>
                    <a:pt x="54" y="0"/>
                  </a:lnTo>
                  <a:lnTo>
                    <a:pt x="57" y="1"/>
                  </a:lnTo>
                  <a:lnTo>
                    <a:pt x="62" y="3"/>
                  </a:lnTo>
                  <a:lnTo>
                    <a:pt x="66" y="7"/>
                  </a:lnTo>
                  <a:lnTo>
                    <a:pt x="69" y="12"/>
                  </a:lnTo>
                  <a:lnTo>
                    <a:pt x="72" y="16"/>
                  </a:lnTo>
                  <a:lnTo>
                    <a:pt x="73" y="22"/>
                  </a:lnTo>
                  <a:lnTo>
                    <a:pt x="74" y="27"/>
                  </a:lnTo>
                  <a:lnTo>
                    <a:pt x="7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87" name="Freeform 1596"/>
            <p:cNvSpPr>
              <a:spLocks/>
            </p:cNvSpPr>
            <p:nvPr/>
          </p:nvSpPr>
          <p:spPr bwMode="auto">
            <a:xfrm>
              <a:off x="3499" y="2082"/>
              <a:ext cx="16" cy="1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w 63"/>
                <a:gd name="T71" fmla="*/ 0 h 41"/>
                <a:gd name="T72" fmla="*/ 0 w 63"/>
                <a:gd name="T73" fmla="*/ 0 h 41"/>
                <a:gd name="T74" fmla="*/ 0 w 63"/>
                <a:gd name="T75" fmla="*/ 0 h 41"/>
                <a:gd name="T76" fmla="*/ 0 w 63"/>
                <a:gd name="T77" fmla="*/ 0 h 41"/>
                <a:gd name="T78" fmla="*/ 0 w 63"/>
                <a:gd name="T79" fmla="*/ 0 h 41"/>
                <a:gd name="T80" fmla="*/ 0 w 63"/>
                <a:gd name="T81" fmla="*/ 0 h 41"/>
                <a:gd name="T82" fmla="*/ 0 w 63"/>
                <a:gd name="T83" fmla="*/ 0 h 41"/>
                <a:gd name="T84" fmla="*/ 0 w 63"/>
                <a:gd name="T85" fmla="*/ 0 h 41"/>
                <a:gd name="T86" fmla="*/ 0 w 63"/>
                <a:gd name="T87" fmla="*/ 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41">
                  <a:moveTo>
                    <a:pt x="63" y="24"/>
                  </a:moveTo>
                  <a:lnTo>
                    <a:pt x="63" y="27"/>
                  </a:lnTo>
                  <a:lnTo>
                    <a:pt x="59" y="26"/>
                  </a:lnTo>
                  <a:lnTo>
                    <a:pt x="54" y="22"/>
                  </a:lnTo>
                  <a:lnTo>
                    <a:pt x="48" y="17"/>
                  </a:lnTo>
                  <a:lnTo>
                    <a:pt x="42" y="11"/>
                  </a:lnTo>
                  <a:lnTo>
                    <a:pt x="39" y="9"/>
                  </a:lnTo>
                  <a:lnTo>
                    <a:pt x="35" y="8"/>
                  </a:lnTo>
                  <a:lnTo>
                    <a:pt x="32" y="8"/>
                  </a:lnTo>
                  <a:lnTo>
                    <a:pt x="29" y="8"/>
                  </a:lnTo>
                  <a:lnTo>
                    <a:pt x="27" y="8"/>
                  </a:lnTo>
                  <a:lnTo>
                    <a:pt x="21" y="10"/>
                  </a:lnTo>
                  <a:lnTo>
                    <a:pt x="16" y="12"/>
                  </a:lnTo>
                  <a:lnTo>
                    <a:pt x="10" y="16"/>
                  </a:lnTo>
                  <a:lnTo>
                    <a:pt x="8" y="21"/>
                  </a:lnTo>
                  <a:lnTo>
                    <a:pt x="6" y="23"/>
                  </a:lnTo>
                  <a:lnTo>
                    <a:pt x="6" y="26"/>
                  </a:lnTo>
                  <a:lnTo>
                    <a:pt x="6" y="29"/>
                  </a:lnTo>
                  <a:lnTo>
                    <a:pt x="9" y="33"/>
                  </a:lnTo>
                  <a:lnTo>
                    <a:pt x="9" y="36"/>
                  </a:lnTo>
                  <a:lnTo>
                    <a:pt x="9" y="40"/>
                  </a:lnTo>
                  <a:lnTo>
                    <a:pt x="8" y="41"/>
                  </a:lnTo>
                  <a:lnTo>
                    <a:pt x="6" y="40"/>
                  </a:lnTo>
                  <a:lnTo>
                    <a:pt x="3" y="35"/>
                  </a:lnTo>
                  <a:lnTo>
                    <a:pt x="0" y="30"/>
                  </a:lnTo>
                  <a:lnTo>
                    <a:pt x="0" y="27"/>
                  </a:lnTo>
                  <a:lnTo>
                    <a:pt x="0" y="23"/>
                  </a:lnTo>
                  <a:lnTo>
                    <a:pt x="2" y="18"/>
                  </a:lnTo>
                  <a:lnTo>
                    <a:pt x="3" y="15"/>
                  </a:lnTo>
                  <a:lnTo>
                    <a:pt x="5" y="11"/>
                  </a:lnTo>
                  <a:lnTo>
                    <a:pt x="9" y="9"/>
                  </a:lnTo>
                  <a:lnTo>
                    <a:pt x="12" y="5"/>
                  </a:lnTo>
                  <a:lnTo>
                    <a:pt x="16" y="4"/>
                  </a:lnTo>
                  <a:lnTo>
                    <a:pt x="21" y="2"/>
                  </a:lnTo>
                  <a:lnTo>
                    <a:pt x="26" y="0"/>
                  </a:lnTo>
                  <a:lnTo>
                    <a:pt x="29" y="0"/>
                  </a:lnTo>
                  <a:lnTo>
                    <a:pt x="34" y="0"/>
                  </a:lnTo>
                  <a:lnTo>
                    <a:pt x="39" y="2"/>
                  </a:lnTo>
                  <a:lnTo>
                    <a:pt x="44" y="4"/>
                  </a:lnTo>
                  <a:lnTo>
                    <a:pt x="48" y="8"/>
                  </a:lnTo>
                  <a:lnTo>
                    <a:pt x="54" y="12"/>
                  </a:lnTo>
                  <a:lnTo>
                    <a:pt x="59" y="18"/>
                  </a:lnTo>
                  <a:lnTo>
                    <a:pt x="6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88" name="Freeform 1597"/>
            <p:cNvSpPr>
              <a:spLocks/>
            </p:cNvSpPr>
            <p:nvPr/>
          </p:nvSpPr>
          <p:spPr bwMode="auto">
            <a:xfrm>
              <a:off x="3496" y="2087"/>
              <a:ext cx="12" cy="21"/>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w 47"/>
                <a:gd name="T11" fmla="*/ 0 h 83"/>
                <a:gd name="T12" fmla="*/ 0 w 47"/>
                <a:gd name="T13" fmla="*/ 0 h 83"/>
                <a:gd name="T14" fmla="*/ 0 w 47"/>
                <a:gd name="T15" fmla="*/ 0 h 83"/>
                <a:gd name="T16" fmla="*/ 0 w 47"/>
                <a:gd name="T17" fmla="*/ 0 h 83"/>
                <a:gd name="T18" fmla="*/ 0 w 47"/>
                <a:gd name="T19" fmla="*/ 0 h 83"/>
                <a:gd name="T20" fmla="*/ 0 w 47"/>
                <a:gd name="T21" fmla="*/ 0 h 83"/>
                <a:gd name="T22" fmla="*/ 0 w 47"/>
                <a:gd name="T23" fmla="*/ 0 h 83"/>
                <a:gd name="T24" fmla="*/ 0 w 47"/>
                <a:gd name="T25" fmla="*/ 0 h 83"/>
                <a:gd name="T26" fmla="*/ 0 w 47"/>
                <a:gd name="T27" fmla="*/ 0 h 83"/>
                <a:gd name="T28" fmla="*/ 0 w 47"/>
                <a:gd name="T29" fmla="*/ 0 h 83"/>
                <a:gd name="T30" fmla="*/ 0 w 47"/>
                <a:gd name="T31" fmla="*/ 0 h 83"/>
                <a:gd name="T32" fmla="*/ 0 w 47"/>
                <a:gd name="T33" fmla="*/ 0 h 83"/>
                <a:gd name="T34" fmla="*/ 0 w 47"/>
                <a:gd name="T35" fmla="*/ 0 h 83"/>
                <a:gd name="T36" fmla="*/ 0 w 47"/>
                <a:gd name="T37" fmla="*/ 0 h 83"/>
                <a:gd name="T38" fmla="*/ 0 w 47"/>
                <a:gd name="T39" fmla="*/ 0 h 83"/>
                <a:gd name="T40" fmla="*/ 0 w 47"/>
                <a:gd name="T41" fmla="*/ 0 h 83"/>
                <a:gd name="T42" fmla="*/ 0 w 47"/>
                <a:gd name="T43" fmla="*/ 0 h 83"/>
                <a:gd name="T44" fmla="*/ 0 w 47"/>
                <a:gd name="T45" fmla="*/ 0 h 83"/>
                <a:gd name="T46" fmla="*/ 0 w 47"/>
                <a:gd name="T47" fmla="*/ 0 h 83"/>
                <a:gd name="T48" fmla="*/ 0 w 47"/>
                <a:gd name="T49" fmla="*/ 0 h 83"/>
                <a:gd name="T50" fmla="*/ 0 w 47"/>
                <a:gd name="T51" fmla="*/ 0 h 83"/>
                <a:gd name="T52" fmla="*/ 0 w 47"/>
                <a:gd name="T53" fmla="*/ 0 h 83"/>
                <a:gd name="T54" fmla="*/ 0 w 47"/>
                <a:gd name="T55" fmla="*/ 0 h 83"/>
                <a:gd name="T56" fmla="*/ 0 w 47"/>
                <a:gd name="T57" fmla="*/ 0 h 83"/>
                <a:gd name="T58" fmla="*/ 0 w 47"/>
                <a:gd name="T59" fmla="*/ 0 h 83"/>
                <a:gd name="T60" fmla="*/ 0 w 47"/>
                <a:gd name="T61" fmla="*/ 0 h 83"/>
                <a:gd name="T62" fmla="*/ 0 w 47"/>
                <a:gd name="T63" fmla="*/ 0 h 83"/>
                <a:gd name="T64" fmla="*/ 0 w 47"/>
                <a:gd name="T65" fmla="*/ 0 h 83"/>
                <a:gd name="T66" fmla="*/ 0 w 47"/>
                <a:gd name="T67" fmla="*/ 0 h 83"/>
                <a:gd name="T68" fmla="*/ 0 w 47"/>
                <a:gd name="T69" fmla="*/ 0 h 83"/>
                <a:gd name="T70" fmla="*/ 0 w 47"/>
                <a:gd name="T71" fmla="*/ 0 h 83"/>
                <a:gd name="T72" fmla="*/ 0 w 47"/>
                <a:gd name="T73" fmla="*/ 0 h 83"/>
                <a:gd name="T74" fmla="*/ 0 w 47"/>
                <a:gd name="T75" fmla="*/ 0 h 83"/>
                <a:gd name="T76" fmla="*/ 0 w 47"/>
                <a:gd name="T77" fmla="*/ 0 h 83"/>
                <a:gd name="T78" fmla="*/ 0 w 47"/>
                <a:gd name="T79" fmla="*/ 0 h 83"/>
                <a:gd name="T80" fmla="*/ 0 w 47"/>
                <a:gd name="T81" fmla="*/ 0 h 83"/>
                <a:gd name="T82" fmla="*/ 0 w 47"/>
                <a:gd name="T83" fmla="*/ 0 h 83"/>
                <a:gd name="T84" fmla="*/ 0 w 47"/>
                <a:gd name="T85" fmla="*/ 0 h 83"/>
                <a:gd name="T86" fmla="*/ 0 w 47"/>
                <a:gd name="T87" fmla="*/ 0 h 83"/>
                <a:gd name="T88" fmla="*/ 0 w 47"/>
                <a:gd name="T89" fmla="*/ 0 h 83"/>
                <a:gd name="T90" fmla="*/ 0 w 47"/>
                <a:gd name="T91" fmla="*/ 0 h 83"/>
                <a:gd name="T92" fmla="*/ 0 w 47"/>
                <a:gd name="T93" fmla="*/ 0 h 83"/>
                <a:gd name="T94" fmla="*/ 0 w 47"/>
                <a:gd name="T95" fmla="*/ 0 h 83"/>
                <a:gd name="T96" fmla="*/ 0 w 47"/>
                <a:gd name="T97" fmla="*/ 0 h 83"/>
                <a:gd name="T98" fmla="*/ 0 w 47"/>
                <a:gd name="T99" fmla="*/ 0 h 83"/>
                <a:gd name="T100" fmla="*/ 0 w 47"/>
                <a:gd name="T101" fmla="*/ 0 h 83"/>
                <a:gd name="T102" fmla="*/ 0 w 47"/>
                <a:gd name="T103" fmla="*/ 0 h 83"/>
                <a:gd name="T104" fmla="*/ 0 w 47"/>
                <a:gd name="T105" fmla="*/ 0 h 83"/>
                <a:gd name="T106" fmla="*/ 0 w 47"/>
                <a:gd name="T107" fmla="*/ 0 h 83"/>
                <a:gd name="T108" fmla="*/ 0 w 47"/>
                <a:gd name="T109" fmla="*/ 0 h 83"/>
                <a:gd name="T110" fmla="*/ 0 w 47"/>
                <a:gd name="T111" fmla="*/ 0 h 83"/>
                <a:gd name="T112" fmla="*/ 0 w 47"/>
                <a:gd name="T113" fmla="*/ 0 h 83"/>
                <a:gd name="T114" fmla="*/ 0 w 47"/>
                <a:gd name="T115" fmla="*/ 0 h 83"/>
                <a:gd name="T116" fmla="*/ 0 w 47"/>
                <a:gd name="T117" fmla="*/ 0 h 83"/>
                <a:gd name="T118" fmla="*/ 0 w 47"/>
                <a:gd name="T119" fmla="*/ 0 h 83"/>
                <a:gd name="T120" fmla="*/ 0 w 47"/>
                <a:gd name="T121" fmla="*/ 0 h 83"/>
                <a:gd name="T122" fmla="*/ 0 w 47"/>
                <a:gd name="T123" fmla="*/ 0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 h="83">
                  <a:moveTo>
                    <a:pt x="47" y="80"/>
                  </a:moveTo>
                  <a:lnTo>
                    <a:pt x="46" y="81"/>
                  </a:lnTo>
                  <a:lnTo>
                    <a:pt x="44" y="83"/>
                  </a:lnTo>
                  <a:lnTo>
                    <a:pt x="41" y="83"/>
                  </a:lnTo>
                  <a:lnTo>
                    <a:pt x="39" y="83"/>
                  </a:lnTo>
                  <a:lnTo>
                    <a:pt x="35" y="80"/>
                  </a:lnTo>
                  <a:lnTo>
                    <a:pt x="32" y="79"/>
                  </a:lnTo>
                  <a:lnTo>
                    <a:pt x="28" y="77"/>
                  </a:lnTo>
                  <a:lnTo>
                    <a:pt x="24" y="74"/>
                  </a:lnTo>
                  <a:lnTo>
                    <a:pt x="21" y="72"/>
                  </a:lnTo>
                  <a:lnTo>
                    <a:pt x="17" y="68"/>
                  </a:lnTo>
                  <a:lnTo>
                    <a:pt x="14" y="65"/>
                  </a:lnTo>
                  <a:lnTo>
                    <a:pt x="11" y="61"/>
                  </a:lnTo>
                  <a:lnTo>
                    <a:pt x="9" y="57"/>
                  </a:lnTo>
                  <a:lnTo>
                    <a:pt x="8" y="54"/>
                  </a:lnTo>
                  <a:lnTo>
                    <a:pt x="6" y="51"/>
                  </a:lnTo>
                  <a:lnTo>
                    <a:pt x="4" y="48"/>
                  </a:lnTo>
                  <a:lnTo>
                    <a:pt x="3" y="44"/>
                  </a:lnTo>
                  <a:lnTo>
                    <a:pt x="2" y="41"/>
                  </a:lnTo>
                  <a:lnTo>
                    <a:pt x="0" y="36"/>
                  </a:lnTo>
                  <a:lnTo>
                    <a:pt x="0" y="34"/>
                  </a:lnTo>
                  <a:lnTo>
                    <a:pt x="0" y="29"/>
                  </a:lnTo>
                  <a:lnTo>
                    <a:pt x="0" y="25"/>
                  </a:lnTo>
                  <a:lnTo>
                    <a:pt x="2" y="22"/>
                  </a:lnTo>
                  <a:lnTo>
                    <a:pt x="3" y="18"/>
                  </a:lnTo>
                  <a:lnTo>
                    <a:pt x="4" y="14"/>
                  </a:lnTo>
                  <a:lnTo>
                    <a:pt x="6" y="11"/>
                  </a:lnTo>
                  <a:lnTo>
                    <a:pt x="8" y="8"/>
                  </a:lnTo>
                  <a:lnTo>
                    <a:pt x="10" y="6"/>
                  </a:lnTo>
                  <a:lnTo>
                    <a:pt x="12" y="4"/>
                  </a:lnTo>
                  <a:lnTo>
                    <a:pt x="16" y="1"/>
                  </a:lnTo>
                  <a:lnTo>
                    <a:pt x="18" y="0"/>
                  </a:lnTo>
                  <a:lnTo>
                    <a:pt x="22" y="0"/>
                  </a:lnTo>
                  <a:lnTo>
                    <a:pt x="26" y="0"/>
                  </a:lnTo>
                  <a:lnTo>
                    <a:pt x="27" y="2"/>
                  </a:lnTo>
                  <a:lnTo>
                    <a:pt x="27" y="4"/>
                  </a:lnTo>
                  <a:lnTo>
                    <a:pt x="26" y="5"/>
                  </a:lnTo>
                  <a:lnTo>
                    <a:pt x="21" y="6"/>
                  </a:lnTo>
                  <a:lnTo>
                    <a:pt x="17" y="7"/>
                  </a:lnTo>
                  <a:lnTo>
                    <a:pt x="15" y="8"/>
                  </a:lnTo>
                  <a:lnTo>
                    <a:pt x="12" y="12"/>
                  </a:lnTo>
                  <a:lnTo>
                    <a:pt x="10" y="14"/>
                  </a:lnTo>
                  <a:lnTo>
                    <a:pt x="9" y="18"/>
                  </a:lnTo>
                  <a:lnTo>
                    <a:pt x="6" y="22"/>
                  </a:lnTo>
                  <a:lnTo>
                    <a:pt x="6" y="25"/>
                  </a:lnTo>
                  <a:lnTo>
                    <a:pt x="6" y="29"/>
                  </a:lnTo>
                  <a:lnTo>
                    <a:pt x="6" y="32"/>
                  </a:lnTo>
                  <a:lnTo>
                    <a:pt x="6" y="36"/>
                  </a:lnTo>
                  <a:lnTo>
                    <a:pt x="8" y="41"/>
                  </a:lnTo>
                  <a:lnTo>
                    <a:pt x="9" y="44"/>
                  </a:lnTo>
                  <a:lnTo>
                    <a:pt x="10" y="48"/>
                  </a:lnTo>
                  <a:lnTo>
                    <a:pt x="11" y="51"/>
                  </a:lnTo>
                  <a:lnTo>
                    <a:pt x="14" y="55"/>
                  </a:lnTo>
                  <a:lnTo>
                    <a:pt x="17" y="60"/>
                  </a:lnTo>
                  <a:lnTo>
                    <a:pt x="21" y="63"/>
                  </a:lnTo>
                  <a:lnTo>
                    <a:pt x="24" y="67"/>
                  </a:lnTo>
                  <a:lnTo>
                    <a:pt x="29" y="71"/>
                  </a:lnTo>
                  <a:lnTo>
                    <a:pt x="33" y="73"/>
                  </a:lnTo>
                  <a:lnTo>
                    <a:pt x="38" y="77"/>
                  </a:lnTo>
                  <a:lnTo>
                    <a:pt x="42" y="78"/>
                  </a:lnTo>
                  <a:lnTo>
                    <a:pt x="4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89" name="Freeform 1598"/>
            <p:cNvSpPr>
              <a:spLocks/>
            </p:cNvSpPr>
            <p:nvPr/>
          </p:nvSpPr>
          <p:spPr bwMode="auto">
            <a:xfrm>
              <a:off x="3510" y="2099"/>
              <a:ext cx="5" cy="8"/>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0 h 33"/>
                <a:gd name="T16" fmla="*/ 0 w 19"/>
                <a:gd name="T17" fmla="*/ 0 h 33"/>
                <a:gd name="T18" fmla="*/ 0 w 19"/>
                <a:gd name="T19" fmla="*/ 0 h 33"/>
                <a:gd name="T20" fmla="*/ 0 w 19"/>
                <a:gd name="T21" fmla="*/ 0 h 33"/>
                <a:gd name="T22" fmla="*/ 0 w 19"/>
                <a:gd name="T23" fmla="*/ 0 h 33"/>
                <a:gd name="T24" fmla="*/ 0 w 19"/>
                <a:gd name="T25" fmla="*/ 0 h 33"/>
                <a:gd name="T26" fmla="*/ 0 w 19"/>
                <a:gd name="T27" fmla="*/ 0 h 33"/>
                <a:gd name="T28" fmla="*/ 0 w 19"/>
                <a:gd name="T29" fmla="*/ 0 h 33"/>
                <a:gd name="T30" fmla="*/ 0 w 19"/>
                <a:gd name="T31" fmla="*/ 0 h 33"/>
                <a:gd name="T32" fmla="*/ 0 w 19"/>
                <a:gd name="T33" fmla="*/ 0 h 33"/>
                <a:gd name="T34" fmla="*/ 0 w 19"/>
                <a:gd name="T35" fmla="*/ 0 h 33"/>
                <a:gd name="T36" fmla="*/ 0 w 19"/>
                <a:gd name="T37" fmla="*/ 0 h 33"/>
                <a:gd name="T38" fmla="*/ 0 w 19"/>
                <a:gd name="T39" fmla="*/ 0 h 33"/>
                <a:gd name="T40" fmla="*/ 0 w 19"/>
                <a:gd name="T41" fmla="*/ 0 h 33"/>
                <a:gd name="T42" fmla="*/ 0 w 19"/>
                <a:gd name="T43" fmla="*/ 0 h 33"/>
                <a:gd name="T44" fmla="*/ 0 w 19"/>
                <a:gd name="T45" fmla="*/ 0 h 33"/>
                <a:gd name="T46" fmla="*/ 0 w 19"/>
                <a:gd name="T47" fmla="*/ 0 h 33"/>
                <a:gd name="T48" fmla="*/ 0 w 19"/>
                <a:gd name="T49" fmla="*/ 0 h 33"/>
                <a:gd name="T50" fmla="*/ 0 w 19"/>
                <a:gd name="T51" fmla="*/ 0 h 33"/>
                <a:gd name="T52" fmla="*/ 0 w 19"/>
                <a:gd name="T53" fmla="*/ 0 h 33"/>
                <a:gd name="T54" fmla="*/ 0 w 19"/>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 h="33">
                  <a:moveTo>
                    <a:pt x="19" y="29"/>
                  </a:moveTo>
                  <a:lnTo>
                    <a:pt x="15" y="33"/>
                  </a:lnTo>
                  <a:lnTo>
                    <a:pt x="13" y="33"/>
                  </a:lnTo>
                  <a:lnTo>
                    <a:pt x="8" y="31"/>
                  </a:lnTo>
                  <a:lnTo>
                    <a:pt x="5" y="30"/>
                  </a:lnTo>
                  <a:lnTo>
                    <a:pt x="2" y="27"/>
                  </a:lnTo>
                  <a:lnTo>
                    <a:pt x="1" y="23"/>
                  </a:lnTo>
                  <a:lnTo>
                    <a:pt x="0" y="19"/>
                  </a:lnTo>
                  <a:lnTo>
                    <a:pt x="1" y="17"/>
                  </a:lnTo>
                  <a:lnTo>
                    <a:pt x="1" y="15"/>
                  </a:lnTo>
                  <a:lnTo>
                    <a:pt x="2" y="11"/>
                  </a:lnTo>
                  <a:lnTo>
                    <a:pt x="3" y="7"/>
                  </a:lnTo>
                  <a:lnTo>
                    <a:pt x="4" y="5"/>
                  </a:lnTo>
                  <a:lnTo>
                    <a:pt x="5" y="1"/>
                  </a:lnTo>
                  <a:lnTo>
                    <a:pt x="8" y="0"/>
                  </a:lnTo>
                  <a:lnTo>
                    <a:pt x="11" y="0"/>
                  </a:lnTo>
                  <a:lnTo>
                    <a:pt x="14" y="4"/>
                  </a:lnTo>
                  <a:lnTo>
                    <a:pt x="10" y="6"/>
                  </a:lnTo>
                  <a:lnTo>
                    <a:pt x="8" y="10"/>
                  </a:lnTo>
                  <a:lnTo>
                    <a:pt x="7" y="13"/>
                  </a:lnTo>
                  <a:lnTo>
                    <a:pt x="7" y="18"/>
                  </a:lnTo>
                  <a:lnTo>
                    <a:pt x="7" y="21"/>
                  </a:lnTo>
                  <a:lnTo>
                    <a:pt x="8" y="24"/>
                  </a:lnTo>
                  <a:lnTo>
                    <a:pt x="11" y="27"/>
                  </a:lnTo>
                  <a:lnTo>
                    <a:pt x="16" y="28"/>
                  </a:lnTo>
                  <a:lnTo>
                    <a:pt x="17" y="29"/>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90" name="Freeform 1599"/>
            <p:cNvSpPr>
              <a:spLocks/>
            </p:cNvSpPr>
            <p:nvPr/>
          </p:nvSpPr>
          <p:spPr bwMode="auto">
            <a:xfrm>
              <a:off x="3500" y="2091"/>
              <a:ext cx="7" cy="11"/>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w 29"/>
                <a:gd name="T21" fmla="*/ 0 h 40"/>
                <a:gd name="T22" fmla="*/ 0 w 29"/>
                <a:gd name="T23" fmla="*/ 0 h 40"/>
                <a:gd name="T24" fmla="*/ 0 w 29"/>
                <a:gd name="T25" fmla="*/ 0 h 40"/>
                <a:gd name="T26" fmla="*/ 0 w 29"/>
                <a:gd name="T27" fmla="*/ 0 h 40"/>
                <a:gd name="T28" fmla="*/ 0 w 29"/>
                <a:gd name="T29" fmla="*/ 0 h 40"/>
                <a:gd name="T30" fmla="*/ 0 w 29"/>
                <a:gd name="T31" fmla="*/ 0 h 40"/>
                <a:gd name="T32" fmla="*/ 0 w 29"/>
                <a:gd name="T33" fmla="*/ 0 h 40"/>
                <a:gd name="T34" fmla="*/ 0 w 29"/>
                <a:gd name="T35" fmla="*/ 0 h 40"/>
                <a:gd name="T36" fmla="*/ 0 w 29"/>
                <a:gd name="T37" fmla="*/ 0 h 40"/>
                <a:gd name="T38" fmla="*/ 0 w 29"/>
                <a:gd name="T39" fmla="*/ 0 h 40"/>
                <a:gd name="T40" fmla="*/ 0 w 29"/>
                <a:gd name="T41" fmla="*/ 0 h 40"/>
                <a:gd name="T42" fmla="*/ 0 w 29"/>
                <a:gd name="T43" fmla="*/ 0 h 40"/>
                <a:gd name="T44" fmla="*/ 0 w 29"/>
                <a:gd name="T45" fmla="*/ 0 h 40"/>
                <a:gd name="T46" fmla="*/ 0 w 29"/>
                <a:gd name="T47" fmla="*/ 0 h 40"/>
                <a:gd name="T48" fmla="*/ 0 w 29"/>
                <a:gd name="T49" fmla="*/ 0 h 40"/>
                <a:gd name="T50" fmla="*/ 0 w 29"/>
                <a:gd name="T51" fmla="*/ 0 h 40"/>
                <a:gd name="T52" fmla="*/ 0 w 29"/>
                <a:gd name="T53" fmla="*/ 0 h 40"/>
                <a:gd name="T54" fmla="*/ 0 w 29"/>
                <a:gd name="T55" fmla="*/ 0 h 40"/>
                <a:gd name="T56" fmla="*/ 0 w 29"/>
                <a:gd name="T57" fmla="*/ 0 h 40"/>
                <a:gd name="T58" fmla="*/ 0 w 29"/>
                <a:gd name="T59" fmla="*/ 0 h 40"/>
                <a:gd name="T60" fmla="*/ 0 w 29"/>
                <a:gd name="T61" fmla="*/ 0 h 40"/>
                <a:gd name="T62" fmla="*/ 0 w 29"/>
                <a:gd name="T63" fmla="*/ 0 h 40"/>
                <a:gd name="T64" fmla="*/ 0 w 29"/>
                <a:gd name="T65" fmla="*/ 0 h 40"/>
                <a:gd name="T66" fmla="*/ 0 w 29"/>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40">
                  <a:moveTo>
                    <a:pt x="29" y="4"/>
                  </a:moveTo>
                  <a:lnTo>
                    <a:pt x="26" y="6"/>
                  </a:lnTo>
                  <a:lnTo>
                    <a:pt x="23" y="7"/>
                  </a:lnTo>
                  <a:lnTo>
                    <a:pt x="19" y="7"/>
                  </a:lnTo>
                  <a:lnTo>
                    <a:pt x="15" y="8"/>
                  </a:lnTo>
                  <a:lnTo>
                    <a:pt x="12" y="8"/>
                  </a:lnTo>
                  <a:lnTo>
                    <a:pt x="9" y="10"/>
                  </a:lnTo>
                  <a:lnTo>
                    <a:pt x="7" y="13"/>
                  </a:lnTo>
                  <a:lnTo>
                    <a:pt x="7" y="18"/>
                  </a:lnTo>
                  <a:lnTo>
                    <a:pt x="6" y="21"/>
                  </a:lnTo>
                  <a:lnTo>
                    <a:pt x="7" y="25"/>
                  </a:lnTo>
                  <a:lnTo>
                    <a:pt x="8" y="27"/>
                  </a:lnTo>
                  <a:lnTo>
                    <a:pt x="12" y="29"/>
                  </a:lnTo>
                  <a:lnTo>
                    <a:pt x="14" y="31"/>
                  </a:lnTo>
                  <a:lnTo>
                    <a:pt x="17" y="33"/>
                  </a:lnTo>
                  <a:lnTo>
                    <a:pt x="19" y="35"/>
                  </a:lnTo>
                  <a:lnTo>
                    <a:pt x="21" y="38"/>
                  </a:lnTo>
                  <a:lnTo>
                    <a:pt x="17" y="40"/>
                  </a:lnTo>
                  <a:lnTo>
                    <a:pt x="13" y="39"/>
                  </a:lnTo>
                  <a:lnTo>
                    <a:pt x="8" y="35"/>
                  </a:lnTo>
                  <a:lnTo>
                    <a:pt x="5" y="32"/>
                  </a:lnTo>
                  <a:lnTo>
                    <a:pt x="2" y="27"/>
                  </a:lnTo>
                  <a:lnTo>
                    <a:pt x="1" y="22"/>
                  </a:lnTo>
                  <a:lnTo>
                    <a:pt x="0" y="16"/>
                  </a:lnTo>
                  <a:lnTo>
                    <a:pt x="1" y="13"/>
                  </a:lnTo>
                  <a:lnTo>
                    <a:pt x="3" y="8"/>
                  </a:lnTo>
                  <a:lnTo>
                    <a:pt x="7" y="4"/>
                  </a:lnTo>
                  <a:lnTo>
                    <a:pt x="9" y="2"/>
                  </a:lnTo>
                  <a:lnTo>
                    <a:pt x="13" y="1"/>
                  </a:lnTo>
                  <a:lnTo>
                    <a:pt x="18" y="0"/>
                  </a:lnTo>
                  <a:lnTo>
                    <a:pt x="21" y="0"/>
                  </a:lnTo>
                  <a:lnTo>
                    <a:pt x="25" y="1"/>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91" name="Freeform 1600"/>
            <p:cNvSpPr>
              <a:spLocks/>
            </p:cNvSpPr>
            <p:nvPr/>
          </p:nvSpPr>
          <p:spPr bwMode="auto">
            <a:xfrm>
              <a:off x="3479" y="2082"/>
              <a:ext cx="8" cy="13"/>
            </a:xfrm>
            <a:custGeom>
              <a:avLst/>
              <a:gdLst>
                <a:gd name="T0" fmla="*/ 0 w 34"/>
                <a:gd name="T1" fmla="*/ 0 h 50"/>
                <a:gd name="T2" fmla="*/ 0 w 34"/>
                <a:gd name="T3" fmla="*/ 0 h 50"/>
                <a:gd name="T4" fmla="*/ 0 w 34"/>
                <a:gd name="T5" fmla="*/ 0 h 50"/>
                <a:gd name="T6" fmla="*/ 0 w 34"/>
                <a:gd name="T7" fmla="*/ 0 h 50"/>
                <a:gd name="T8" fmla="*/ 0 w 34"/>
                <a:gd name="T9" fmla="*/ 0 h 50"/>
                <a:gd name="T10" fmla="*/ 0 w 34"/>
                <a:gd name="T11" fmla="*/ 0 h 50"/>
                <a:gd name="T12" fmla="*/ 0 w 34"/>
                <a:gd name="T13" fmla="*/ 0 h 50"/>
                <a:gd name="T14" fmla="*/ 0 w 34"/>
                <a:gd name="T15" fmla="*/ 0 h 50"/>
                <a:gd name="T16" fmla="*/ 0 w 34"/>
                <a:gd name="T17" fmla="*/ 0 h 50"/>
                <a:gd name="T18" fmla="*/ 0 w 34"/>
                <a:gd name="T19" fmla="*/ 0 h 50"/>
                <a:gd name="T20" fmla="*/ 0 w 34"/>
                <a:gd name="T21" fmla="*/ 0 h 50"/>
                <a:gd name="T22" fmla="*/ 0 w 34"/>
                <a:gd name="T23" fmla="*/ 0 h 50"/>
                <a:gd name="T24" fmla="*/ 0 w 34"/>
                <a:gd name="T25" fmla="*/ 0 h 50"/>
                <a:gd name="T26" fmla="*/ 0 w 34"/>
                <a:gd name="T27" fmla="*/ 0 h 50"/>
                <a:gd name="T28" fmla="*/ 0 w 34"/>
                <a:gd name="T29" fmla="*/ 0 h 50"/>
                <a:gd name="T30" fmla="*/ 0 w 34"/>
                <a:gd name="T31" fmla="*/ 0 h 50"/>
                <a:gd name="T32" fmla="*/ 0 w 34"/>
                <a:gd name="T33" fmla="*/ 0 h 50"/>
                <a:gd name="T34" fmla="*/ 0 w 34"/>
                <a:gd name="T35" fmla="*/ 0 h 50"/>
                <a:gd name="T36" fmla="*/ 0 w 34"/>
                <a:gd name="T37" fmla="*/ 0 h 50"/>
                <a:gd name="T38" fmla="*/ 0 w 34"/>
                <a:gd name="T39" fmla="*/ 0 h 50"/>
                <a:gd name="T40" fmla="*/ 0 w 34"/>
                <a:gd name="T41" fmla="*/ 0 h 50"/>
                <a:gd name="T42" fmla="*/ 0 w 34"/>
                <a:gd name="T43" fmla="*/ 0 h 50"/>
                <a:gd name="T44" fmla="*/ 0 w 34"/>
                <a:gd name="T45" fmla="*/ 0 h 50"/>
                <a:gd name="T46" fmla="*/ 0 w 34"/>
                <a:gd name="T47" fmla="*/ 0 h 50"/>
                <a:gd name="T48" fmla="*/ 0 w 34"/>
                <a:gd name="T49" fmla="*/ 0 h 50"/>
                <a:gd name="T50" fmla="*/ 0 w 34"/>
                <a:gd name="T51" fmla="*/ 0 h 50"/>
                <a:gd name="T52" fmla="*/ 0 w 34"/>
                <a:gd name="T53" fmla="*/ 0 h 50"/>
                <a:gd name="T54" fmla="*/ 0 w 34"/>
                <a:gd name="T55" fmla="*/ 0 h 50"/>
                <a:gd name="T56" fmla="*/ 0 w 34"/>
                <a:gd name="T57" fmla="*/ 0 h 50"/>
                <a:gd name="T58" fmla="*/ 0 w 34"/>
                <a:gd name="T59" fmla="*/ 0 h 50"/>
                <a:gd name="T60" fmla="*/ 0 w 34"/>
                <a:gd name="T61" fmla="*/ 0 h 50"/>
                <a:gd name="T62" fmla="*/ 0 w 34"/>
                <a:gd name="T63" fmla="*/ 0 h 50"/>
                <a:gd name="T64" fmla="*/ 0 w 34"/>
                <a:gd name="T65" fmla="*/ 0 h 50"/>
                <a:gd name="T66" fmla="*/ 0 w 34"/>
                <a:gd name="T67" fmla="*/ 0 h 50"/>
                <a:gd name="T68" fmla="*/ 0 w 34"/>
                <a:gd name="T69" fmla="*/ 0 h 50"/>
                <a:gd name="T70" fmla="*/ 0 w 34"/>
                <a:gd name="T71" fmla="*/ 0 h 50"/>
                <a:gd name="T72" fmla="*/ 0 w 34"/>
                <a:gd name="T73" fmla="*/ 0 h 50"/>
                <a:gd name="T74" fmla="*/ 0 w 34"/>
                <a:gd name="T75" fmla="*/ 0 h 50"/>
                <a:gd name="T76" fmla="*/ 0 w 34"/>
                <a:gd name="T77" fmla="*/ 0 h 50"/>
                <a:gd name="T78" fmla="*/ 0 w 34"/>
                <a:gd name="T79" fmla="*/ 0 h 50"/>
                <a:gd name="T80" fmla="*/ 0 w 34"/>
                <a:gd name="T81" fmla="*/ 0 h 50"/>
                <a:gd name="T82" fmla="*/ 0 w 34"/>
                <a:gd name="T83" fmla="*/ 0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50">
                  <a:moveTo>
                    <a:pt x="34" y="32"/>
                  </a:moveTo>
                  <a:lnTo>
                    <a:pt x="34" y="37"/>
                  </a:lnTo>
                  <a:lnTo>
                    <a:pt x="32" y="43"/>
                  </a:lnTo>
                  <a:lnTo>
                    <a:pt x="30" y="46"/>
                  </a:lnTo>
                  <a:lnTo>
                    <a:pt x="26" y="50"/>
                  </a:lnTo>
                  <a:lnTo>
                    <a:pt x="26" y="45"/>
                  </a:lnTo>
                  <a:lnTo>
                    <a:pt x="26" y="43"/>
                  </a:lnTo>
                  <a:lnTo>
                    <a:pt x="26" y="39"/>
                  </a:lnTo>
                  <a:lnTo>
                    <a:pt x="26" y="36"/>
                  </a:lnTo>
                  <a:lnTo>
                    <a:pt x="26" y="32"/>
                  </a:lnTo>
                  <a:lnTo>
                    <a:pt x="25" y="28"/>
                  </a:lnTo>
                  <a:lnTo>
                    <a:pt x="25" y="26"/>
                  </a:lnTo>
                  <a:lnTo>
                    <a:pt x="24" y="24"/>
                  </a:lnTo>
                  <a:lnTo>
                    <a:pt x="23" y="20"/>
                  </a:lnTo>
                  <a:lnTo>
                    <a:pt x="22" y="16"/>
                  </a:lnTo>
                  <a:lnTo>
                    <a:pt x="19" y="14"/>
                  </a:lnTo>
                  <a:lnTo>
                    <a:pt x="18" y="13"/>
                  </a:lnTo>
                  <a:lnTo>
                    <a:pt x="16" y="9"/>
                  </a:lnTo>
                  <a:lnTo>
                    <a:pt x="13" y="8"/>
                  </a:lnTo>
                  <a:lnTo>
                    <a:pt x="10" y="7"/>
                  </a:lnTo>
                  <a:lnTo>
                    <a:pt x="7" y="6"/>
                  </a:lnTo>
                  <a:lnTo>
                    <a:pt x="4" y="4"/>
                  </a:lnTo>
                  <a:lnTo>
                    <a:pt x="0" y="3"/>
                  </a:lnTo>
                  <a:lnTo>
                    <a:pt x="0" y="2"/>
                  </a:lnTo>
                  <a:lnTo>
                    <a:pt x="0" y="1"/>
                  </a:lnTo>
                  <a:lnTo>
                    <a:pt x="2" y="0"/>
                  </a:lnTo>
                  <a:lnTo>
                    <a:pt x="6" y="0"/>
                  </a:lnTo>
                  <a:lnTo>
                    <a:pt x="8" y="0"/>
                  </a:lnTo>
                  <a:lnTo>
                    <a:pt x="12" y="1"/>
                  </a:lnTo>
                  <a:lnTo>
                    <a:pt x="14" y="2"/>
                  </a:lnTo>
                  <a:lnTo>
                    <a:pt x="17" y="3"/>
                  </a:lnTo>
                  <a:lnTo>
                    <a:pt x="20" y="6"/>
                  </a:lnTo>
                  <a:lnTo>
                    <a:pt x="23" y="8"/>
                  </a:lnTo>
                  <a:lnTo>
                    <a:pt x="24" y="10"/>
                  </a:lnTo>
                  <a:lnTo>
                    <a:pt x="26" y="14"/>
                  </a:lnTo>
                  <a:lnTo>
                    <a:pt x="28" y="16"/>
                  </a:lnTo>
                  <a:lnTo>
                    <a:pt x="30" y="20"/>
                  </a:lnTo>
                  <a:lnTo>
                    <a:pt x="31" y="22"/>
                  </a:lnTo>
                  <a:lnTo>
                    <a:pt x="32" y="26"/>
                  </a:lnTo>
                  <a:lnTo>
                    <a:pt x="34" y="28"/>
                  </a:lnTo>
                  <a:lnTo>
                    <a:pt x="3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92" name="Freeform 1601"/>
            <p:cNvSpPr>
              <a:spLocks/>
            </p:cNvSpPr>
            <p:nvPr/>
          </p:nvSpPr>
          <p:spPr bwMode="auto">
            <a:xfrm>
              <a:off x="3460" y="2091"/>
              <a:ext cx="28" cy="23"/>
            </a:xfrm>
            <a:custGeom>
              <a:avLst/>
              <a:gdLst>
                <a:gd name="T0" fmla="*/ 0 w 115"/>
                <a:gd name="T1" fmla="*/ 0 h 93"/>
                <a:gd name="T2" fmla="*/ 0 w 115"/>
                <a:gd name="T3" fmla="*/ 0 h 93"/>
                <a:gd name="T4" fmla="*/ 0 w 115"/>
                <a:gd name="T5" fmla="*/ 0 h 93"/>
                <a:gd name="T6" fmla="*/ 0 w 115"/>
                <a:gd name="T7" fmla="*/ 0 h 93"/>
                <a:gd name="T8" fmla="*/ 0 w 115"/>
                <a:gd name="T9" fmla="*/ 0 h 93"/>
                <a:gd name="T10" fmla="*/ 0 w 115"/>
                <a:gd name="T11" fmla="*/ 0 h 93"/>
                <a:gd name="T12" fmla="*/ 0 w 115"/>
                <a:gd name="T13" fmla="*/ 0 h 93"/>
                <a:gd name="T14" fmla="*/ 0 w 115"/>
                <a:gd name="T15" fmla="*/ 0 h 93"/>
                <a:gd name="T16" fmla="*/ 0 w 115"/>
                <a:gd name="T17" fmla="*/ 0 h 93"/>
                <a:gd name="T18" fmla="*/ 0 w 115"/>
                <a:gd name="T19" fmla="*/ 0 h 93"/>
                <a:gd name="T20" fmla="*/ 0 w 115"/>
                <a:gd name="T21" fmla="*/ 0 h 93"/>
                <a:gd name="T22" fmla="*/ 0 w 115"/>
                <a:gd name="T23" fmla="*/ 0 h 93"/>
                <a:gd name="T24" fmla="*/ 0 w 115"/>
                <a:gd name="T25" fmla="*/ 0 h 93"/>
                <a:gd name="T26" fmla="*/ 0 w 115"/>
                <a:gd name="T27" fmla="*/ 0 h 93"/>
                <a:gd name="T28" fmla="*/ 0 w 115"/>
                <a:gd name="T29" fmla="*/ 0 h 93"/>
                <a:gd name="T30" fmla="*/ 0 w 115"/>
                <a:gd name="T31" fmla="*/ 0 h 93"/>
                <a:gd name="T32" fmla="*/ 0 w 115"/>
                <a:gd name="T33" fmla="*/ 0 h 93"/>
                <a:gd name="T34" fmla="*/ 0 w 115"/>
                <a:gd name="T35" fmla="*/ 0 h 93"/>
                <a:gd name="T36" fmla="*/ 0 w 115"/>
                <a:gd name="T37" fmla="*/ 0 h 93"/>
                <a:gd name="T38" fmla="*/ 0 w 115"/>
                <a:gd name="T39" fmla="*/ 0 h 93"/>
                <a:gd name="T40" fmla="*/ 0 w 115"/>
                <a:gd name="T41" fmla="*/ 0 h 93"/>
                <a:gd name="T42" fmla="*/ 0 w 115"/>
                <a:gd name="T43" fmla="*/ 0 h 93"/>
                <a:gd name="T44" fmla="*/ 0 w 115"/>
                <a:gd name="T45" fmla="*/ 0 h 93"/>
                <a:gd name="T46" fmla="*/ 0 w 115"/>
                <a:gd name="T47" fmla="*/ 0 h 93"/>
                <a:gd name="T48" fmla="*/ 0 w 115"/>
                <a:gd name="T49" fmla="*/ 0 h 93"/>
                <a:gd name="T50" fmla="*/ 0 w 115"/>
                <a:gd name="T51" fmla="*/ 0 h 93"/>
                <a:gd name="T52" fmla="*/ 0 w 115"/>
                <a:gd name="T53" fmla="*/ 0 h 93"/>
                <a:gd name="T54" fmla="*/ 0 w 115"/>
                <a:gd name="T55" fmla="*/ 0 h 93"/>
                <a:gd name="T56" fmla="*/ 0 w 115"/>
                <a:gd name="T57" fmla="*/ 0 h 93"/>
                <a:gd name="T58" fmla="*/ 0 w 115"/>
                <a:gd name="T59" fmla="*/ 0 h 93"/>
                <a:gd name="T60" fmla="*/ 0 w 115"/>
                <a:gd name="T61" fmla="*/ 0 h 93"/>
                <a:gd name="T62" fmla="*/ 0 w 115"/>
                <a:gd name="T63" fmla="*/ 0 h 93"/>
                <a:gd name="T64" fmla="*/ 0 w 115"/>
                <a:gd name="T65" fmla="*/ 0 h 93"/>
                <a:gd name="T66" fmla="*/ 0 w 115"/>
                <a:gd name="T67" fmla="*/ 0 h 93"/>
                <a:gd name="T68" fmla="*/ 0 w 115"/>
                <a:gd name="T69" fmla="*/ 0 h 93"/>
                <a:gd name="T70" fmla="*/ 0 w 115"/>
                <a:gd name="T71" fmla="*/ 0 h 93"/>
                <a:gd name="T72" fmla="*/ 0 w 115"/>
                <a:gd name="T73" fmla="*/ 0 h 93"/>
                <a:gd name="T74" fmla="*/ 0 w 115"/>
                <a:gd name="T75" fmla="*/ 0 h 93"/>
                <a:gd name="T76" fmla="*/ 0 w 115"/>
                <a:gd name="T77" fmla="*/ 0 h 93"/>
                <a:gd name="T78" fmla="*/ 0 w 115"/>
                <a:gd name="T79" fmla="*/ 0 h 93"/>
                <a:gd name="T80" fmla="*/ 0 w 115"/>
                <a:gd name="T81" fmla="*/ 0 h 93"/>
                <a:gd name="T82" fmla="*/ 0 w 115"/>
                <a:gd name="T83" fmla="*/ 0 h 93"/>
                <a:gd name="T84" fmla="*/ 0 w 115"/>
                <a:gd name="T85" fmla="*/ 0 h 93"/>
                <a:gd name="T86" fmla="*/ 0 w 115"/>
                <a:gd name="T87" fmla="*/ 0 h 93"/>
                <a:gd name="T88" fmla="*/ 0 w 115"/>
                <a:gd name="T89" fmla="*/ 0 h 93"/>
                <a:gd name="T90" fmla="*/ 0 w 115"/>
                <a:gd name="T91" fmla="*/ 0 h 93"/>
                <a:gd name="T92" fmla="*/ 0 w 115"/>
                <a:gd name="T93" fmla="*/ 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93">
                  <a:moveTo>
                    <a:pt x="115" y="35"/>
                  </a:moveTo>
                  <a:lnTo>
                    <a:pt x="115" y="39"/>
                  </a:lnTo>
                  <a:lnTo>
                    <a:pt x="113" y="43"/>
                  </a:lnTo>
                  <a:lnTo>
                    <a:pt x="110" y="48"/>
                  </a:lnTo>
                  <a:lnTo>
                    <a:pt x="107" y="52"/>
                  </a:lnTo>
                  <a:lnTo>
                    <a:pt x="103" y="55"/>
                  </a:lnTo>
                  <a:lnTo>
                    <a:pt x="101" y="59"/>
                  </a:lnTo>
                  <a:lnTo>
                    <a:pt x="98" y="64"/>
                  </a:lnTo>
                  <a:lnTo>
                    <a:pt x="98" y="70"/>
                  </a:lnTo>
                  <a:lnTo>
                    <a:pt x="95" y="73"/>
                  </a:lnTo>
                  <a:lnTo>
                    <a:pt x="90" y="78"/>
                  </a:lnTo>
                  <a:lnTo>
                    <a:pt x="86" y="82"/>
                  </a:lnTo>
                  <a:lnTo>
                    <a:pt x="82" y="85"/>
                  </a:lnTo>
                  <a:lnTo>
                    <a:pt x="76" y="88"/>
                  </a:lnTo>
                  <a:lnTo>
                    <a:pt x="71" y="89"/>
                  </a:lnTo>
                  <a:lnTo>
                    <a:pt x="65" y="89"/>
                  </a:lnTo>
                  <a:lnTo>
                    <a:pt x="59" y="89"/>
                  </a:lnTo>
                  <a:lnTo>
                    <a:pt x="54" y="90"/>
                  </a:lnTo>
                  <a:lnTo>
                    <a:pt x="48" y="91"/>
                  </a:lnTo>
                  <a:lnTo>
                    <a:pt x="43" y="93"/>
                  </a:lnTo>
                  <a:lnTo>
                    <a:pt x="37" y="93"/>
                  </a:lnTo>
                  <a:lnTo>
                    <a:pt x="33" y="91"/>
                  </a:lnTo>
                  <a:lnTo>
                    <a:pt x="28" y="90"/>
                  </a:lnTo>
                  <a:lnTo>
                    <a:pt x="22" y="88"/>
                  </a:lnTo>
                  <a:lnTo>
                    <a:pt x="18" y="85"/>
                  </a:lnTo>
                  <a:lnTo>
                    <a:pt x="14" y="82"/>
                  </a:lnTo>
                  <a:lnTo>
                    <a:pt x="10" y="78"/>
                  </a:lnTo>
                  <a:lnTo>
                    <a:pt x="6" y="73"/>
                  </a:lnTo>
                  <a:lnTo>
                    <a:pt x="4" y="70"/>
                  </a:lnTo>
                  <a:lnTo>
                    <a:pt x="2" y="64"/>
                  </a:lnTo>
                  <a:lnTo>
                    <a:pt x="0" y="59"/>
                  </a:lnTo>
                  <a:lnTo>
                    <a:pt x="0" y="53"/>
                  </a:lnTo>
                  <a:lnTo>
                    <a:pt x="3" y="48"/>
                  </a:lnTo>
                  <a:lnTo>
                    <a:pt x="4" y="46"/>
                  </a:lnTo>
                  <a:lnTo>
                    <a:pt x="6" y="45"/>
                  </a:lnTo>
                  <a:lnTo>
                    <a:pt x="6" y="49"/>
                  </a:lnTo>
                  <a:lnTo>
                    <a:pt x="8" y="54"/>
                  </a:lnTo>
                  <a:lnTo>
                    <a:pt x="9" y="59"/>
                  </a:lnTo>
                  <a:lnTo>
                    <a:pt x="10" y="65"/>
                  </a:lnTo>
                  <a:lnTo>
                    <a:pt x="11" y="70"/>
                  </a:lnTo>
                  <a:lnTo>
                    <a:pt x="14" y="75"/>
                  </a:lnTo>
                  <a:lnTo>
                    <a:pt x="15" y="76"/>
                  </a:lnTo>
                  <a:lnTo>
                    <a:pt x="17" y="78"/>
                  </a:lnTo>
                  <a:lnTo>
                    <a:pt x="19" y="79"/>
                  </a:lnTo>
                  <a:lnTo>
                    <a:pt x="23" y="81"/>
                  </a:lnTo>
                  <a:lnTo>
                    <a:pt x="28" y="84"/>
                  </a:lnTo>
                  <a:lnTo>
                    <a:pt x="34" y="85"/>
                  </a:lnTo>
                  <a:lnTo>
                    <a:pt x="40" y="85"/>
                  </a:lnTo>
                  <a:lnTo>
                    <a:pt x="46" y="85"/>
                  </a:lnTo>
                  <a:lnTo>
                    <a:pt x="48" y="84"/>
                  </a:lnTo>
                  <a:lnTo>
                    <a:pt x="52" y="83"/>
                  </a:lnTo>
                  <a:lnTo>
                    <a:pt x="54" y="82"/>
                  </a:lnTo>
                  <a:lnTo>
                    <a:pt x="58" y="82"/>
                  </a:lnTo>
                  <a:lnTo>
                    <a:pt x="60" y="82"/>
                  </a:lnTo>
                  <a:lnTo>
                    <a:pt x="64" y="82"/>
                  </a:lnTo>
                  <a:lnTo>
                    <a:pt x="67" y="82"/>
                  </a:lnTo>
                  <a:lnTo>
                    <a:pt x="70" y="83"/>
                  </a:lnTo>
                  <a:lnTo>
                    <a:pt x="75" y="82"/>
                  </a:lnTo>
                  <a:lnTo>
                    <a:pt x="80" y="79"/>
                  </a:lnTo>
                  <a:lnTo>
                    <a:pt x="84" y="75"/>
                  </a:lnTo>
                  <a:lnTo>
                    <a:pt x="88" y="71"/>
                  </a:lnTo>
                  <a:lnTo>
                    <a:pt x="90" y="66"/>
                  </a:lnTo>
                  <a:lnTo>
                    <a:pt x="94" y="63"/>
                  </a:lnTo>
                  <a:lnTo>
                    <a:pt x="95" y="58"/>
                  </a:lnTo>
                  <a:lnTo>
                    <a:pt x="98" y="53"/>
                  </a:lnTo>
                  <a:lnTo>
                    <a:pt x="101" y="51"/>
                  </a:lnTo>
                  <a:lnTo>
                    <a:pt x="103" y="48"/>
                  </a:lnTo>
                  <a:lnTo>
                    <a:pt x="104" y="46"/>
                  </a:lnTo>
                  <a:lnTo>
                    <a:pt x="107" y="42"/>
                  </a:lnTo>
                  <a:lnTo>
                    <a:pt x="108" y="40"/>
                  </a:lnTo>
                  <a:lnTo>
                    <a:pt x="108" y="36"/>
                  </a:lnTo>
                  <a:lnTo>
                    <a:pt x="108" y="33"/>
                  </a:lnTo>
                  <a:lnTo>
                    <a:pt x="109" y="30"/>
                  </a:lnTo>
                  <a:lnTo>
                    <a:pt x="108" y="27"/>
                  </a:lnTo>
                  <a:lnTo>
                    <a:pt x="107" y="23"/>
                  </a:lnTo>
                  <a:lnTo>
                    <a:pt x="106" y="20"/>
                  </a:lnTo>
                  <a:lnTo>
                    <a:pt x="106" y="16"/>
                  </a:lnTo>
                  <a:lnTo>
                    <a:pt x="103" y="14"/>
                  </a:lnTo>
                  <a:lnTo>
                    <a:pt x="101" y="10"/>
                  </a:lnTo>
                  <a:lnTo>
                    <a:pt x="100" y="8"/>
                  </a:lnTo>
                  <a:lnTo>
                    <a:pt x="97" y="6"/>
                  </a:lnTo>
                  <a:lnTo>
                    <a:pt x="96" y="3"/>
                  </a:lnTo>
                  <a:lnTo>
                    <a:pt x="96" y="0"/>
                  </a:lnTo>
                  <a:lnTo>
                    <a:pt x="100" y="0"/>
                  </a:lnTo>
                  <a:lnTo>
                    <a:pt x="103" y="2"/>
                  </a:lnTo>
                  <a:lnTo>
                    <a:pt x="107" y="5"/>
                  </a:lnTo>
                  <a:lnTo>
                    <a:pt x="109" y="10"/>
                  </a:lnTo>
                  <a:lnTo>
                    <a:pt x="112" y="14"/>
                  </a:lnTo>
                  <a:lnTo>
                    <a:pt x="113" y="18"/>
                  </a:lnTo>
                  <a:lnTo>
                    <a:pt x="113" y="22"/>
                  </a:lnTo>
                  <a:lnTo>
                    <a:pt x="114" y="27"/>
                  </a:lnTo>
                  <a:lnTo>
                    <a:pt x="114" y="30"/>
                  </a:lnTo>
                  <a:lnTo>
                    <a:pt x="11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93" name="Freeform 1602"/>
            <p:cNvSpPr>
              <a:spLocks/>
            </p:cNvSpPr>
            <p:nvPr/>
          </p:nvSpPr>
          <p:spPr bwMode="auto">
            <a:xfrm>
              <a:off x="3459" y="2094"/>
              <a:ext cx="8" cy="13"/>
            </a:xfrm>
            <a:custGeom>
              <a:avLst/>
              <a:gdLst>
                <a:gd name="T0" fmla="*/ 0 w 34"/>
                <a:gd name="T1" fmla="*/ 0 h 53"/>
                <a:gd name="T2" fmla="*/ 0 w 34"/>
                <a:gd name="T3" fmla="*/ 0 h 53"/>
                <a:gd name="T4" fmla="*/ 0 w 34"/>
                <a:gd name="T5" fmla="*/ 0 h 53"/>
                <a:gd name="T6" fmla="*/ 0 w 34"/>
                <a:gd name="T7" fmla="*/ 0 h 53"/>
                <a:gd name="T8" fmla="*/ 0 w 34"/>
                <a:gd name="T9" fmla="*/ 0 h 53"/>
                <a:gd name="T10" fmla="*/ 0 w 34"/>
                <a:gd name="T11" fmla="*/ 0 h 53"/>
                <a:gd name="T12" fmla="*/ 0 w 34"/>
                <a:gd name="T13" fmla="*/ 0 h 53"/>
                <a:gd name="T14" fmla="*/ 0 w 34"/>
                <a:gd name="T15" fmla="*/ 0 h 53"/>
                <a:gd name="T16" fmla="*/ 0 w 34"/>
                <a:gd name="T17" fmla="*/ 0 h 53"/>
                <a:gd name="T18" fmla="*/ 0 w 34"/>
                <a:gd name="T19" fmla="*/ 0 h 53"/>
                <a:gd name="T20" fmla="*/ 0 w 34"/>
                <a:gd name="T21" fmla="*/ 0 h 53"/>
                <a:gd name="T22" fmla="*/ 0 w 34"/>
                <a:gd name="T23" fmla="*/ 0 h 53"/>
                <a:gd name="T24" fmla="*/ 0 w 34"/>
                <a:gd name="T25" fmla="*/ 0 h 53"/>
                <a:gd name="T26" fmla="*/ 0 w 34"/>
                <a:gd name="T27" fmla="*/ 0 h 53"/>
                <a:gd name="T28" fmla="*/ 0 w 34"/>
                <a:gd name="T29" fmla="*/ 0 h 53"/>
                <a:gd name="T30" fmla="*/ 0 w 34"/>
                <a:gd name="T31" fmla="*/ 0 h 53"/>
                <a:gd name="T32" fmla="*/ 0 w 34"/>
                <a:gd name="T33" fmla="*/ 0 h 53"/>
                <a:gd name="T34" fmla="*/ 0 w 34"/>
                <a:gd name="T35" fmla="*/ 0 h 53"/>
                <a:gd name="T36" fmla="*/ 0 w 34"/>
                <a:gd name="T37" fmla="*/ 0 h 53"/>
                <a:gd name="T38" fmla="*/ 0 w 34"/>
                <a:gd name="T39" fmla="*/ 0 h 53"/>
                <a:gd name="T40" fmla="*/ 0 w 34"/>
                <a:gd name="T41" fmla="*/ 0 h 53"/>
                <a:gd name="T42" fmla="*/ 0 w 34"/>
                <a:gd name="T43" fmla="*/ 0 h 53"/>
                <a:gd name="T44" fmla="*/ 0 w 34"/>
                <a:gd name="T45" fmla="*/ 0 h 53"/>
                <a:gd name="T46" fmla="*/ 0 w 34"/>
                <a:gd name="T47" fmla="*/ 0 h 53"/>
                <a:gd name="T48" fmla="*/ 0 w 34"/>
                <a:gd name="T49" fmla="*/ 0 h 53"/>
                <a:gd name="T50" fmla="*/ 0 w 34"/>
                <a:gd name="T51" fmla="*/ 0 h 53"/>
                <a:gd name="T52" fmla="*/ 0 w 34"/>
                <a:gd name="T53" fmla="*/ 0 h 53"/>
                <a:gd name="T54" fmla="*/ 0 w 34"/>
                <a:gd name="T55" fmla="*/ 0 h 53"/>
                <a:gd name="T56" fmla="*/ 0 w 34"/>
                <a:gd name="T57" fmla="*/ 0 h 53"/>
                <a:gd name="T58" fmla="*/ 0 w 34"/>
                <a:gd name="T59" fmla="*/ 0 h 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 h="53">
                  <a:moveTo>
                    <a:pt x="34" y="52"/>
                  </a:moveTo>
                  <a:lnTo>
                    <a:pt x="30" y="53"/>
                  </a:lnTo>
                  <a:lnTo>
                    <a:pt x="25" y="53"/>
                  </a:lnTo>
                  <a:lnTo>
                    <a:pt x="20" y="51"/>
                  </a:lnTo>
                  <a:lnTo>
                    <a:pt x="15" y="47"/>
                  </a:lnTo>
                  <a:lnTo>
                    <a:pt x="11" y="42"/>
                  </a:lnTo>
                  <a:lnTo>
                    <a:pt x="7" y="39"/>
                  </a:lnTo>
                  <a:lnTo>
                    <a:pt x="3" y="34"/>
                  </a:lnTo>
                  <a:lnTo>
                    <a:pt x="2" y="29"/>
                  </a:lnTo>
                  <a:lnTo>
                    <a:pt x="1" y="25"/>
                  </a:lnTo>
                  <a:lnTo>
                    <a:pt x="1" y="21"/>
                  </a:lnTo>
                  <a:lnTo>
                    <a:pt x="0" y="16"/>
                  </a:lnTo>
                  <a:lnTo>
                    <a:pt x="0" y="12"/>
                  </a:lnTo>
                  <a:lnTo>
                    <a:pt x="0" y="8"/>
                  </a:lnTo>
                  <a:lnTo>
                    <a:pt x="1" y="4"/>
                  </a:lnTo>
                  <a:lnTo>
                    <a:pt x="3" y="2"/>
                  </a:lnTo>
                  <a:lnTo>
                    <a:pt x="8" y="0"/>
                  </a:lnTo>
                  <a:lnTo>
                    <a:pt x="7" y="5"/>
                  </a:lnTo>
                  <a:lnTo>
                    <a:pt x="7" y="10"/>
                  </a:lnTo>
                  <a:lnTo>
                    <a:pt x="7" y="16"/>
                  </a:lnTo>
                  <a:lnTo>
                    <a:pt x="7" y="21"/>
                  </a:lnTo>
                  <a:lnTo>
                    <a:pt x="7" y="25"/>
                  </a:lnTo>
                  <a:lnTo>
                    <a:pt x="9" y="31"/>
                  </a:lnTo>
                  <a:lnTo>
                    <a:pt x="12" y="36"/>
                  </a:lnTo>
                  <a:lnTo>
                    <a:pt x="17" y="41"/>
                  </a:lnTo>
                  <a:lnTo>
                    <a:pt x="20" y="45"/>
                  </a:lnTo>
                  <a:lnTo>
                    <a:pt x="25" y="47"/>
                  </a:lnTo>
                  <a:lnTo>
                    <a:pt x="30" y="48"/>
                  </a:lnTo>
                  <a:lnTo>
                    <a:pt x="3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94" name="Freeform 1603"/>
            <p:cNvSpPr>
              <a:spLocks/>
            </p:cNvSpPr>
            <p:nvPr/>
          </p:nvSpPr>
          <p:spPr bwMode="auto">
            <a:xfrm>
              <a:off x="3477" y="2095"/>
              <a:ext cx="4" cy="9"/>
            </a:xfrm>
            <a:custGeom>
              <a:avLst/>
              <a:gdLst>
                <a:gd name="T0" fmla="*/ 0 w 16"/>
                <a:gd name="T1" fmla="*/ 0 h 36"/>
                <a:gd name="T2" fmla="*/ 0 w 16"/>
                <a:gd name="T3" fmla="*/ 0 h 36"/>
                <a:gd name="T4" fmla="*/ 0 w 16"/>
                <a:gd name="T5" fmla="*/ 0 h 36"/>
                <a:gd name="T6" fmla="*/ 0 w 16"/>
                <a:gd name="T7" fmla="*/ 0 h 36"/>
                <a:gd name="T8" fmla="*/ 0 w 16"/>
                <a:gd name="T9" fmla="*/ 0 h 36"/>
                <a:gd name="T10" fmla="*/ 0 w 16"/>
                <a:gd name="T11" fmla="*/ 0 h 36"/>
                <a:gd name="T12" fmla="*/ 0 w 16"/>
                <a:gd name="T13" fmla="*/ 0 h 36"/>
                <a:gd name="T14" fmla="*/ 0 w 16"/>
                <a:gd name="T15" fmla="*/ 0 h 36"/>
                <a:gd name="T16" fmla="*/ 0 w 16"/>
                <a:gd name="T17" fmla="*/ 0 h 36"/>
                <a:gd name="T18" fmla="*/ 0 w 16"/>
                <a:gd name="T19" fmla="*/ 0 h 36"/>
                <a:gd name="T20" fmla="*/ 0 w 16"/>
                <a:gd name="T21" fmla="*/ 0 h 36"/>
                <a:gd name="T22" fmla="*/ 0 w 16"/>
                <a:gd name="T23" fmla="*/ 0 h 36"/>
                <a:gd name="T24" fmla="*/ 0 w 16"/>
                <a:gd name="T25" fmla="*/ 0 h 36"/>
                <a:gd name="T26" fmla="*/ 0 w 16"/>
                <a:gd name="T27" fmla="*/ 0 h 36"/>
                <a:gd name="T28" fmla="*/ 0 w 16"/>
                <a:gd name="T29" fmla="*/ 0 h 36"/>
                <a:gd name="T30" fmla="*/ 0 w 16"/>
                <a:gd name="T31" fmla="*/ 0 h 36"/>
                <a:gd name="T32" fmla="*/ 0 w 16"/>
                <a:gd name="T33" fmla="*/ 0 h 36"/>
                <a:gd name="T34" fmla="*/ 0 w 16"/>
                <a:gd name="T35" fmla="*/ 0 h 36"/>
                <a:gd name="T36" fmla="*/ 0 w 16"/>
                <a:gd name="T37" fmla="*/ 0 h 36"/>
                <a:gd name="T38" fmla="*/ 0 w 16"/>
                <a:gd name="T39" fmla="*/ 0 h 36"/>
                <a:gd name="T40" fmla="*/ 0 w 16"/>
                <a:gd name="T41" fmla="*/ 0 h 36"/>
                <a:gd name="T42" fmla="*/ 0 w 16"/>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36">
                  <a:moveTo>
                    <a:pt x="16" y="7"/>
                  </a:moveTo>
                  <a:lnTo>
                    <a:pt x="15" y="11"/>
                  </a:lnTo>
                  <a:lnTo>
                    <a:pt x="15" y="15"/>
                  </a:lnTo>
                  <a:lnTo>
                    <a:pt x="14" y="20"/>
                  </a:lnTo>
                  <a:lnTo>
                    <a:pt x="13" y="26"/>
                  </a:lnTo>
                  <a:lnTo>
                    <a:pt x="10" y="30"/>
                  </a:lnTo>
                  <a:lnTo>
                    <a:pt x="8" y="33"/>
                  </a:lnTo>
                  <a:lnTo>
                    <a:pt x="5" y="36"/>
                  </a:lnTo>
                  <a:lnTo>
                    <a:pt x="0" y="36"/>
                  </a:lnTo>
                  <a:lnTo>
                    <a:pt x="3" y="32"/>
                  </a:lnTo>
                  <a:lnTo>
                    <a:pt x="6" y="27"/>
                  </a:lnTo>
                  <a:lnTo>
                    <a:pt x="7" y="22"/>
                  </a:lnTo>
                  <a:lnTo>
                    <a:pt x="9" y="18"/>
                  </a:lnTo>
                  <a:lnTo>
                    <a:pt x="9" y="13"/>
                  </a:lnTo>
                  <a:lnTo>
                    <a:pt x="10" y="8"/>
                  </a:lnTo>
                  <a:lnTo>
                    <a:pt x="10" y="3"/>
                  </a:lnTo>
                  <a:lnTo>
                    <a:pt x="10" y="0"/>
                  </a:lnTo>
                  <a:lnTo>
                    <a:pt x="12" y="1"/>
                  </a:lnTo>
                  <a:lnTo>
                    <a:pt x="14" y="2"/>
                  </a:lnTo>
                  <a:lnTo>
                    <a:pt x="14" y="5"/>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95" name="Freeform 1604"/>
            <p:cNvSpPr>
              <a:spLocks/>
            </p:cNvSpPr>
            <p:nvPr/>
          </p:nvSpPr>
          <p:spPr bwMode="auto">
            <a:xfrm>
              <a:off x="3458" y="2079"/>
              <a:ext cx="22" cy="20"/>
            </a:xfrm>
            <a:custGeom>
              <a:avLst/>
              <a:gdLst>
                <a:gd name="T0" fmla="*/ 0 w 89"/>
                <a:gd name="T1" fmla="*/ 0 h 79"/>
                <a:gd name="T2" fmla="*/ 0 w 89"/>
                <a:gd name="T3" fmla="*/ 0 h 79"/>
                <a:gd name="T4" fmla="*/ 0 w 89"/>
                <a:gd name="T5" fmla="*/ 0 h 79"/>
                <a:gd name="T6" fmla="*/ 0 w 89"/>
                <a:gd name="T7" fmla="*/ 0 h 79"/>
                <a:gd name="T8" fmla="*/ 0 w 89"/>
                <a:gd name="T9" fmla="*/ 0 h 79"/>
                <a:gd name="T10" fmla="*/ 0 w 89"/>
                <a:gd name="T11" fmla="*/ 0 h 79"/>
                <a:gd name="T12" fmla="*/ 0 w 89"/>
                <a:gd name="T13" fmla="*/ 0 h 79"/>
                <a:gd name="T14" fmla="*/ 0 w 89"/>
                <a:gd name="T15" fmla="*/ 0 h 79"/>
                <a:gd name="T16" fmla="*/ 0 w 89"/>
                <a:gd name="T17" fmla="*/ 0 h 79"/>
                <a:gd name="T18" fmla="*/ 0 w 89"/>
                <a:gd name="T19" fmla="*/ 0 h 79"/>
                <a:gd name="T20" fmla="*/ 0 w 89"/>
                <a:gd name="T21" fmla="*/ 0 h 79"/>
                <a:gd name="T22" fmla="*/ 0 w 89"/>
                <a:gd name="T23" fmla="*/ 0 h 79"/>
                <a:gd name="T24" fmla="*/ 0 w 89"/>
                <a:gd name="T25" fmla="*/ 0 h 79"/>
                <a:gd name="T26" fmla="*/ 0 w 89"/>
                <a:gd name="T27" fmla="*/ 0 h 79"/>
                <a:gd name="T28" fmla="*/ 0 w 89"/>
                <a:gd name="T29" fmla="*/ 0 h 79"/>
                <a:gd name="T30" fmla="*/ 0 w 89"/>
                <a:gd name="T31" fmla="*/ 0 h 79"/>
                <a:gd name="T32" fmla="*/ 0 w 89"/>
                <a:gd name="T33" fmla="*/ 0 h 79"/>
                <a:gd name="T34" fmla="*/ 0 w 89"/>
                <a:gd name="T35" fmla="*/ 0 h 79"/>
                <a:gd name="T36" fmla="*/ 0 w 89"/>
                <a:gd name="T37" fmla="*/ 0 h 79"/>
                <a:gd name="T38" fmla="*/ 0 w 89"/>
                <a:gd name="T39" fmla="*/ 0 h 79"/>
                <a:gd name="T40" fmla="*/ 0 w 89"/>
                <a:gd name="T41" fmla="*/ 0 h 79"/>
                <a:gd name="T42" fmla="*/ 0 w 89"/>
                <a:gd name="T43" fmla="*/ 0 h 79"/>
                <a:gd name="T44" fmla="*/ 0 w 89"/>
                <a:gd name="T45" fmla="*/ 0 h 79"/>
                <a:gd name="T46" fmla="*/ 0 w 89"/>
                <a:gd name="T47" fmla="*/ 0 h 79"/>
                <a:gd name="T48" fmla="*/ 0 w 89"/>
                <a:gd name="T49" fmla="*/ 0 h 79"/>
                <a:gd name="T50" fmla="*/ 0 w 89"/>
                <a:gd name="T51" fmla="*/ 0 h 79"/>
                <a:gd name="T52" fmla="*/ 0 w 89"/>
                <a:gd name="T53" fmla="*/ 0 h 79"/>
                <a:gd name="T54" fmla="*/ 0 w 89"/>
                <a:gd name="T55" fmla="*/ 0 h 79"/>
                <a:gd name="T56" fmla="*/ 0 w 89"/>
                <a:gd name="T57" fmla="*/ 0 h 79"/>
                <a:gd name="T58" fmla="*/ 0 w 89"/>
                <a:gd name="T59" fmla="*/ 0 h 79"/>
                <a:gd name="T60" fmla="*/ 0 w 89"/>
                <a:gd name="T61" fmla="*/ 0 h 79"/>
                <a:gd name="T62" fmla="*/ 0 w 89"/>
                <a:gd name="T63" fmla="*/ 0 h 79"/>
                <a:gd name="T64" fmla="*/ 0 w 89"/>
                <a:gd name="T65" fmla="*/ 0 h 79"/>
                <a:gd name="T66" fmla="*/ 0 w 89"/>
                <a:gd name="T67" fmla="*/ 0 h 79"/>
                <a:gd name="T68" fmla="*/ 0 w 89"/>
                <a:gd name="T69" fmla="*/ 0 h 79"/>
                <a:gd name="T70" fmla="*/ 0 w 89"/>
                <a:gd name="T71" fmla="*/ 0 h 79"/>
                <a:gd name="T72" fmla="*/ 0 w 89"/>
                <a:gd name="T73" fmla="*/ 0 h 79"/>
                <a:gd name="T74" fmla="*/ 0 w 89"/>
                <a:gd name="T75" fmla="*/ 0 h 79"/>
                <a:gd name="T76" fmla="*/ 0 w 89"/>
                <a:gd name="T77" fmla="*/ 0 h 79"/>
                <a:gd name="T78" fmla="*/ 0 w 89"/>
                <a:gd name="T79" fmla="*/ 0 h 79"/>
                <a:gd name="T80" fmla="*/ 0 w 89"/>
                <a:gd name="T81" fmla="*/ 0 h 79"/>
                <a:gd name="T82" fmla="*/ 0 w 89"/>
                <a:gd name="T83" fmla="*/ 0 h 79"/>
                <a:gd name="T84" fmla="*/ 0 w 89"/>
                <a:gd name="T85" fmla="*/ 0 h 79"/>
                <a:gd name="T86" fmla="*/ 0 w 89"/>
                <a:gd name="T87" fmla="*/ 0 h 79"/>
                <a:gd name="T88" fmla="*/ 0 w 89"/>
                <a:gd name="T89" fmla="*/ 0 h 79"/>
                <a:gd name="T90" fmla="*/ 0 w 89"/>
                <a:gd name="T91" fmla="*/ 0 h 79"/>
                <a:gd name="T92" fmla="*/ 0 w 89"/>
                <a:gd name="T93" fmla="*/ 0 h 79"/>
                <a:gd name="T94" fmla="*/ 0 w 89"/>
                <a:gd name="T95" fmla="*/ 0 h 79"/>
                <a:gd name="T96" fmla="*/ 0 w 89"/>
                <a:gd name="T97" fmla="*/ 0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 h="79">
                  <a:moveTo>
                    <a:pt x="89" y="25"/>
                  </a:moveTo>
                  <a:lnTo>
                    <a:pt x="88" y="28"/>
                  </a:lnTo>
                  <a:lnTo>
                    <a:pt x="88" y="31"/>
                  </a:lnTo>
                  <a:lnTo>
                    <a:pt x="88" y="35"/>
                  </a:lnTo>
                  <a:lnTo>
                    <a:pt x="88" y="40"/>
                  </a:lnTo>
                  <a:lnTo>
                    <a:pt x="88" y="42"/>
                  </a:lnTo>
                  <a:lnTo>
                    <a:pt x="86" y="46"/>
                  </a:lnTo>
                  <a:lnTo>
                    <a:pt x="85" y="47"/>
                  </a:lnTo>
                  <a:lnTo>
                    <a:pt x="82" y="48"/>
                  </a:lnTo>
                  <a:lnTo>
                    <a:pt x="82" y="43"/>
                  </a:lnTo>
                  <a:lnTo>
                    <a:pt x="82" y="40"/>
                  </a:lnTo>
                  <a:lnTo>
                    <a:pt x="82" y="36"/>
                  </a:lnTo>
                  <a:lnTo>
                    <a:pt x="83" y="34"/>
                  </a:lnTo>
                  <a:lnTo>
                    <a:pt x="82" y="29"/>
                  </a:lnTo>
                  <a:lnTo>
                    <a:pt x="82" y="25"/>
                  </a:lnTo>
                  <a:lnTo>
                    <a:pt x="81" y="22"/>
                  </a:lnTo>
                  <a:lnTo>
                    <a:pt x="81" y="18"/>
                  </a:lnTo>
                  <a:lnTo>
                    <a:pt x="79" y="16"/>
                  </a:lnTo>
                  <a:lnTo>
                    <a:pt x="77" y="12"/>
                  </a:lnTo>
                  <a:lnTo>
                    <a:pt x="76" y="10"/>
                  </a:lnTo>
                  <a:lnTo>
                    <a:pt x="73" y="9"/>
                  </a:lnTo>
                  <a:lnTo>
                    <a:pt x="70" y="6"/>
                  </a:lnTo>
                  <a:lnTo>
                    <a:pt x="66" y="6"/>
                  </a:lnTo>
                  <a:lnTo>
                    <a:pt x="63" y="6"/>
                  </a:lnTo>
                  <a:lnTo>
                    <a:pt x="59" y="7"/>
                  </a:lnTo>
                  <a:lnTo>
                    <a:pt x="55" y="9"/>
                  </a:lnTo>
                  <a:lnTo>
                    <a:pt x="54" y="12"/>
                  </a:lnTo>
                  <a:lnTo>
                    <a:pt x="52" y="16"/>
                  </a:lnTo>
                  <a:lnTo>
                    <a:pt x="51" y="18"/>
                  </a:lnTo>
                  <a:lnTo>
                    <a:pt x="48" y="22"/>
                  </a:lnTo>
                  <a:lnTo>
                    <a:pt x="47" y="23"/>
                  </a:lnTo>
                  <a:lnTo>
                    <a:pt x="43" y="23"/>
                  </a:lnTo>
                  <a:lnTo>
                    <a:pt x="40" y="22"/>
                  </a:lnTo>
                  <a:lnTo>
                    <a:pt x="36" y="21"/>
                  </a:lnTo>
                  <a:lnTo>
                    <a:pt x="33" y="21"/>
                  </a:lnTo>
                  <a:lnTo>
                    <a:pt x="29" y="21"/>
                  </a:lnTo>
                  <a:lnTo>
                    <a:pt x="25" y="22"/>
                  </a:lnTo>
                  <a:lnTo>
                    <a:pt x="23" y="23"/>
                  </a:lnTo>
                  <a:lnTo>
                    <a:pt x="20" y="25"/>
                  </a:lnTo>
                  <a:lnTo>
                    <a:pt x="16" y="27"/>
                  </a:lnTo>
                  <a:lnTo>
                    <a:pt x="14" y="30"/>
                  </a:lnTo>
                  <a:lnTo>
                    <a:pt x="11" y="33"/>
                  </a:lnTo>
                  <a:lnTo>
                    <a:pt x="10" y="35"/>
                  </a:lnTo>
                  <a:lnTo>
                    <a:pt x="8" y="39"/>
                  </a:lnTo>
                  <a:lnTo>
                    <a:pt x="6" y="42"/>
                  </a:lnTo>
                  <a:lnTo>
                    <a:pt x="6" y="45"/>
                  </a:lnTo>
                  <a:lnTo>
                    <a:pt x="6" y="48"/>
                  </a:lnTo>
                  <a:lnTo>
                    <a:pt x="8" y="52"/>
                  </a:lnTo>
                  <a:lnTo>
                    <a:pt x="10" y="55"/>
                  </a:lnTo>
                  <a:lnTo>
                    <a:pt x="12" y="60"/>
                  </a:lnTo>
                  <a:lnTo>
                    <a:pt x="17" y="66"/>
                  </a:lnTo>
                  <a:lnTo>
                    <a:pt x="21" y="72"/>
                  </a:lnTo>
                  <a:lnTo>
                    <a:pt x="25" y="77"/>
                  </a:lnTo>
                  <a:lnTo>
                    <a:pt x="23" y="79"/>
                  </a:lnTo>
                  <a:lnTo>
                    <a:pt x="20" y="79"/>
                  </a:lnTo>
                  <a:lnTo>
                    <a:pt x="16" y="77"/>
                  </a:lnTo>
                  <a:lnTo>
                    <a:pt x="14" y="75"/>
                  </a:lnTo>
                  <a:lnTo>
                    <a:pt x="11" y="70"/>
                  </a:lnTo>
                  <a:lnTo>
                    <a:pt x="9" y="66"/>
                  </a:lnTo>
                  <a:lnTo>
                    <a:pt x="6" y="63"/>
                  </a:lnTo>
                  <a:lnTo>
                    <a:pt x="5" y="61"/>
                  </a:lnTo>
                  <a:lnTo>
                    <a:pt x="2" y="57"/>
                  </a:lnTo>
                  <a:lnTo>
                    <a:pt x="2" y="52"/>
                  </a:lnTo>
                  <a:lnTo>
                    <a:pt x="0" y="47"/>
                  </a:lnTo>
                  <a:lnTo>
                    <a:pt x="0" y="43"/>
                  </a:lnTo>
                  <a:lnTo>
                    <a:pt x="2" y="39"/>
                  </a:lnTo>
                  <a:lnTo>
                    <a:pt x="3" y="34"/>
                  </a:lnTo>
                  <a:lnTo>
                    <a:pt x="5" y="30"/>
                  </a:lnTo>
                  <a:lnTo>
                    <a:pt x="9" y="27"/>
                  </a:lnTo>
                  <a:lnTo>
                    <a:pt x="11" y="23"/>
                  </a:lnTo>
                  <a:lnTo>
                    <a:pt x="15" y="19"/>
                  </a:lnTo>
                  <a:lnTo>
                    <a:pt x="18" y="17"/>
                  </a:lnTo>
                  <a:lnTo>
                    <a:pt x="23" y="16"/>
                  </a:lnTo>
                  <a:lnTo>
                    <a:pt x="28" y="13"/>
                  </a:lnTo>
                  <a:lnTo>
                    <a:pt x="33" y="13"/>
                  </a:lnTo>
                  <a:lnTo>
                    <a:pt x="37" y="13"/>
                  </a:lnTo>
                  <a:lnTo>
                    <a:pt x="43" y="16"/>
                  </a:lnTo>
                  <a:lnTo>
                    <a:pt x="45" y="12"/>
                  </a:lnTo>
                  <a:lnTo>
                    <a:pt x="46" y="9"/>
                  </a:lnTo>
                  <a:lnTo>
                    <a:pt x="48" y="6"/>
                  </a:lnTo>
                  <a:lnTo>
                    <a:pt x="52" y="5"/>
                  </a:lnTo>
                  <a:lnTo>
                    <a:pt x="54" y="3"/>
                  </a:lnTo>
                  <a:lnTo>
                    <a:pt x="58" y="1"/>
                  </a:lnTo>
                  <a:lnTo>
                    <a:pt x="60" y="1"/>
                  </a:lnTo>
                  <a:lnTo>
                    <a:pt x="64" y="1"/>
                  </a:lnTo>
                  <a:lnTo>
                    <a:pt x="66" y="0"/>
                  </a:lnTo>
                  <a:lnTo>
                    <a:pt x="70" y="1"/>
                  </a:lnTo>
                  <a:lnTo>
                    <a:pt x="72" y="1"/>
                  </a:lnTo>
                  <a:lnTo>
                    <a:pt x="76" y="3"/>
                  </a:lnTo>
                  <a:lnTo>
                    <a:pt x="78" y="5"/>
                  </a:lnTo>
                  <a:lnTo>
                    <a:pt x="81" y="6"/>
                  </a:lnTo>
                  <a:lnTo>
                    <a:pt x="83" y="10"/>
                  </a:lnTo>
                  <a:lnTo>
                    <a:pt x="85" y="13"/>
                  </a:lnTo>
                  <a:lnTo>
                    <a:pt x="85" y="16"/>
                  </a:lnTo>
                  <a:lnTo>
                    <a:pt x="86" y="19"/>
                  </a:lnTo>
                  <a:lnTo>
                    <a:pt x="88" y="23"/>
                  </a:lnTo>
                  <a:lnTo>
                    <a:pt x="8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96" name="Freeform 1605"/>
            <p:cNvSpPr>
              <a:spLocks/>
            </p:cNvSpPr>
            <p:nvPr/>
          </p:nvSpPr>
          <p:spPr bwMode="auto">
            <a:xfrm>
              <a:off x="3471" y="2100"/>
              <a:ext cx="6" cy="9"/>
            </a:xfrm>
            <a:custGeom>
              <a:avLst/>
              <a:gdLst>
                <a:gd name="T0" fmla="*/ 0 w 24"/>
                <a:gd name="T1" fmla="*/ 0 h 36"/>
                <a:gd name="T2" fmla="*/ 0 w 24"/>
                <a:gd name="T3" fmla="*/ 0 h 36"/>
                <a:gd name="T4" fmla="*/ 0 w 24"/>
                <a:gd name="T5" fmla="*/ 0 h 36"/>
                <a:gd name="T6" fmla="*/ 0 w 24"/>
                <a:gd name="T7" fmla="*/ 0 h 36"/>
                <a:gd name="T8" fmla="*/ 0 w 24"/>
                <a:gd name="T9" fmla="*/ 0 h 36"/>
                <a:gd name="T10" fmla="*/ 0 w 24"/>
                <a:gd name="T11" fmla="*/ 0 h 36"/>
                <a:gd name="T12" fmla="*/ 0 w 24"/>
                <a:gd name="T13" fmla="*/ 0 h 36"/>
                <a:gd name="T14" fmla="*/ 0 w 24"/>
                <a:gd name="T15" fmla="*/ 0 h 36"/>
                <a:gd name="T16" fmla="*/ 0 w 24"/>
                <a:gd name="T17" fmla="*/ 0 h 36"/>
                <a:gd name="T18" fmla="*/ 0 w 24"/>
                <a:gd name="T19" fmla="*/ 0 h 36"/>
                <a:gd name="T20" fmla="*/ 0 w 24"/>
                <a:gd name="T21" fmla="*/ 0 h 36"/>
                <a:gd name="T22" fmla="*/ 0 w 24"/>
                <a:gd name="T23" fmla="*/ 0 h 36"/>
                <a:gd name="T24" fmla="*/ 0 w 24"/>
                <a:gd name="T25" fmla="*/ 0 h 36"/>
                <a:gd name="T26" fmla="*/ 0 w 24"/>
                <a:gd name="T27" fmla="*/ 0 h 36"/>
                <a:gd name="T28" fmla="*/ 0 w 24"/>
                <a:gd name="T29" fmla="*/ 0 h 36"/>
                <a:gd name="T30" fmla="*/ 0 w 24"/>
                <a:gd name="T31" fmla="*/ 0 h 36"/>
                <a:gd name="T32" fmla="*/ 0 w 24"/>
                <a:gd name="T33" fmla="*/ 0 h 36"/>
                <a:gd name="T34" fmla="*/ 0 w 24"/>
                <a:gd name="T35" fmla="*/ 0 h 36"/>
                <a:gd name="T36" fmla="*/ 0 w 24"/>
                <a:gd name="T37" fmla="*/ 0 h 36"/>
                <a:gd name="T38" fmla="*/ 0 w 24"/>
                <a:gd name="T39" fmla="*/ 0 h 36"/>
                <a:gd name="T40" fmla="*/ 0 w 24"/>
                <a:gd name="T41" fmla="*/ 0 h 36"/>
                <a:gd name="T42" fmla="*/ 0 w 24"/>
                <a:gd name="T43" fmla="*/ 0 h 36"/>
                <a:gd name="T44" fmla="*/ 0 w 24"/>
                <a:gd name="T45" fmla="*/ 0 h 36"/>
                <a:gd name="T46" fmla="*/ 0 w 24"/>
                <a:gd name="T47" fmla="*/ 0 h 36"/>
                <a:gd name="T48" fmla="*/ 0 w 24"/>
                <a:gd name="T49" fmla="*/ 0 h 36"/>
                <a:gd name="T50" fmla="*/ 0 w 24"/>
                <a:gd name="T51" fmla="*/ 0 h 36"/>
                <a:gd name="T52" fmla="*/ 0 w 24"/>
                <a:gd name="T53" fmla="*/ 0 h 36"/>
                <a:gd name="T54" fmla="*/ 0 w 24"/>
                <a:gd name="T55" fmla="*/ 0 h 36"/>
                <a:gd name="T56" fmla="*/ 0 w 24"/>
                <a:gd name="T57" fmla="*/ 0 h 36"/>
                <a:gd name="T58" fmla="*/ 0 w 24"/>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36">
                  <a:moveTo>
                    <a:pt x="24" y="34"/>
                  </a:moveTo>
                  <a:lnTo>
                    <a:pt x="21" y="35"/>
                  </a:lnTo>
                  <a:lnTo>
                    <a:pt x="19" y="36"/>
                  </a:lnTo>
                  <a:lnTo>
                    <a:pt x="15" y="36"/>
                  </a:lnTo>
                  <a:lnTo>
                    <a:pt x="13" y="35"/>
                  </a:lnTo>
                  <a:lnTo>
                    <a:pt x="9" y="33"/>
                  </a:lnTo>
                  <a:lnTo>
                    <a:pt x="7" y="30"/>
                  </a:lnTo>
                  <a:lnTo>
                    <a:pt x="5" y="28"/>
                  </a:lnTo>
                  <a:lnTo>
                    <a:pt x="3" y="24"/>
                  </a:lnTo>
                  <a:lnTo>
                    <a:pt x="1" y="19"/>
                  </a:lnTo>
                  <a:lnTo>
                    <a:pt x="0" y="13"/>
                  </a:lnTo>
                  <a:lnTo>
                    <a:pt x="0" y="9"/>
                  </a:lnTo>
                  <a:lnTo>
                    <a:pt x="1" y="3"/>
                  </a:lnTo>
                  <a:lnTo>
                    <a:pt x="2" y="1"/>
                  </a:lnTo>
                  <a:lnTo>
                    <a:pt x="3" y="1"/>
                  </a:lnTo>
                  <a:lnTo>
                    <a:pt x="6" y="0"/>
                  </a:lnTo>
                  <a:lnTo>
                    <a:pt x="8" y="0"/>
                  </a:lnTo>
                  <a:lnTo>
                    <a:pt x="7" y="4"/>
                  </a:lnTo>
                  <a:lnTo>
                    <a:pt x="6" y="10"/>
                  </a:lnTo>
                  <a:lnTo>
                    <a:pt x="6" y="15"/>
                  </a:lnTo>
                  <a:lnTo>
                    <a:pt x="7" y="19"/>
                  </a:lnTo>
                  <a:lnTo>
                    <a:pt x="8" y="23"/>
                  </a:lnTo>
                  <a:lnTo>
                    <a:pt x="12" y="28"/>
                  </a:lnTo>
                  <a:lnTo>
                    <a:pt x="13" y="28"/>
                  </a:lnTo>
                  <a:lnTo>
                    <a:pt x="17" y="29"/>
                  </a:lnTo>
                  <a:lnTo>
                    <a:pt x="19" y="30"/>
                  </a:lnTo>
                  <a:lnTo>
                    <a:pt x="23" y="31"/>
                  </a:lnTo>
                  <a:lnTo>
                    <a:pt x="2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97" name="Freeform 1606"/>
            <p:cNvSpPr>
              <a:spLocks/>
            </p:cNvSpPr>
            <p:nvPr/>
          </p:nvSpPr>
          <p:spPr bwMode="auto">
            <a:xfrm>
              <a:off x="3465" y="2088"/>
              <a:ext cx="6" cy="11"/>
            </a:xfrm>
            <a:custGeom>
              <a:avLst/>
              <a:gdLst>
                <a:gd name="T0" fmla="*/ 0 w 24"/>
                <a:gd name="T1" fmla="*/ 0 h 44"/>
                <a:gd name="T2" fmla="*/ 0 w 24"/>
                <a:gd name="T3" fmla="*/ 0 h 44"/>
                <a:gd name="T4" fmla="*/ 0 w 24"/>
                <a:gd name="T5" fmla="*/ 0 h 44"/>
                <a:gd name="T6" fmla="*/ 0 w 24"/>
                <a:gd name="T7" fmla="*/ 0 h 44"/>
                <a:gd name="T8" fmla="*/ 0 w 24"/>
                <a:gd name="T9" fmla="*/ 0 h 44"/>
                <a:gd name="T10" fmla="*/ 0 w 24"/>
                <a:gd name="T11" fmla="*/ 0 h 44"/>
                <a:gd name="T12" fmla="*/ 0 w 24"/>
                <a:gd name="T13" fmla="*/ 0 h 44"/>
                <a:gd name="T14" fmla="*/ 0 w 24"/>
                <a:gd name="T15" fmla="*/ 0 h 44"/>
                <a:gd name="T16" fmla="*/ 0 w 24"/>
                <a:gd name="T17" fmla="*/ 0 h 44"/>
                <a:gd name="T18" fmla="*/ 0 w 24"/>
                <a:gd name="T19" fmla="*/ 0 h 44"/>
                <a:gd name="T20" fmla="*/ 0 w 24"/>
                <a:gd name="T21" fmla="*/ 0 h 44"/>
                <a:gd name="T22" fmla="*/ 0 w 24"/>
                <a:gd name="T23" fmla="*/ 0 h 44"/>
                <a:gd name="T24" fmla="*/ 0 w 24"/>
                <a:gd name="T25" fmla="*/ 0 h 44"/>
                <a:gd name="T26" fmla="*/ 0 w 24"/>
                <a:gd name="T27" fmla="*/ 0 h 44"/>
                <a:gd name="T28" fmla="*/ 0 w 24"/>
                <a:gd name="T29" fmla="*/ 0 h 44"/>
                <a:gd name="T30" fmla="*/ 0 w 24"/>
                <a:gd name="T31" fmla="*/ 0 h 44"/>
                <a:gd name="T32" fmla="*/ 0 w 24"/>
                <a:gd name="T33" fmla="*/ 0 h 44"/>
                <a:gd name="T34" fmla="*/ 0 w 24"/>
                <a:gd name="T35" fmla="*/ 0 h 44"/>
                <a:gd name="T36" fmla="*/ 0 w 24"/>
                <a:gd name="T37" fmla="*/ 0 h 44"/>
                <a:gd name="T38" fmla="*/ 0 w 24"/>
                <a:gd name="T39" fmla="*/ 0 h 44"/>
                <a:gd name="T40" fmla="*/ 0 w 24"/>
                <a:gd name="T41" fmla="*/ 0 h 44"/>
                <a:gd name="T42" fmla="*/ 0 w 24"/>
                <a:gd name="T43" fmla="*/ 0 h 44"/>
                <a:gd name="T44" fmla="*/ 0 w 24"/>
                <a:gd name="T45" fmla="*/ 0 h 44"/>
                <a:gd name="T46" fmla="*/ 0 w 24"/>
                <a:gd name="T47" fmla="*/ 0 h 44"/>
                <a:gd name="T48" fmla="*/ 0 w 24"/>
                <a:gd name="T49" fmla="*/ 0 h 44"/>
                <a:gd name="T50" fmla="*/ 0 w 24"/>
                <a:gd name="T51" fmla="*/ 0 h 44"/>
                <a:gd name="T52" fmla="*/ 0 w 24"/>
                <a:gd name="T53" fmla="*/ 0 h 44"/>
                <a:gd name="T54" fmla="*/ 0 w 24"/>
                <a:gd name="T55" fmla="*/ 0 h 44"/>
                <a:gd name="T56" fmla="*/ 0 w 24"/>
                <a:gd name="T57" fmla="*/ 0 h 44"/>
                <a:gd name="T58" fmla="*/ 0 w 24"/>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44">
                  <a:moveTo>
                    <a:pt x="24" y="1"/>
                  </a:moveTo>
                  <a:lnTo>
                    <a:pt x="18" y="3"/>
                  </a:lnTo>
                  <a:lnTo>
                    <a:pt x="13" y="8"/>
                  </a:lnTo>
                  <a:lnTo>
                    <a:pt x="11" y="10"/>
                  </a:lnTo>
                  <a:lnTo>
                    <a:pt x="9" y="13"/>
                  </a:lnTo>
                  <a:lnTo>
                    <a:pt x="7" y="16"/>
                  </a:lnTo>
                  <a:lnTo>
                    <a:pt x="7" y="20"/>
                  </a:lnTo>
                  <a:lnTo>
                    <a:pt x="6" y="22"/>
                  </a:lnTo>
                  <a:lnTo>
                    <a:pt x="6" y="26"/>
                  </a:lnTo>
                  <a:lnTo>
                    <a:pt x="5" y="28"/>
                  </a:lnTo>
                  <a:lnTo>
                    <a:pt x="6" y="32"/>
                  </a:lnTo>
                  <a:lnTo>
                    <a:pt x="7" y="37"/>
                  </a:lnTo>
                  <a:lnTo>
                    <a:pt x="12" y="43"/>
                  </a:lnTo>
                  <a:lnTo>
                    <a:pt x="8" y="44"/>
                  </a:lnTo>
                  <a:lnTo>
                    <a:pt x="5" y="44"/>
                  </a:lnTo>
                  <a:lnTo>
                    <a:pt x="2" y="41"/>
                  </a:lnTo>
                  <a:lnTo>
                    <a:pt x="1" y="38"/>
                  </a:lnTo>
                  <a:lnTo>
                    <a:pt x="0" y="34"/>
                  </a:lnTo>
                  <a:lnTo>
                    <a:pt x="0" y="30"/>
                  </a:lnTo>
                  <a:lnTo>
                    <a:pt x="0" y="26"/>
                  </a:lnTo>
                  <a:lnTo>
                    <a:pt x="1" y="24"/>
                  </a:lnTo>
                  <a:lnTo>
                    <a:pt x="1" y="19"/>
                  </a:lnTo>
                  <a:lnTo>
                    <a:pt x="3" y="14"/>
                  </a:lnTo>
                  <a:lnTo>
                    <a:pt x="5" y="10"/>
                  </a:lnTo>
                  <a:lnTo>
                    <a:pt x="8" y="6"/>
                  </a:lnTo>
                  <a:lnTo>
                    <a:pt x="11" y="2"/>
                  </a:lnTo>
                  <a:lnTo>
                    <a:pt x="14" y="0"/>
                  </a:lnTo>
                  <a:lnTo>
                    <a:pt x="19"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98" name="Freeform 1607"/>
            <p:cNvSpPr>
              <a:spLocks/>
            </p:cNvSpPr>
            <p:nvPr/>
          </p:nvSpPr>
          <p:spPr bwMode="auto">
            <a:xfrm>
              <a:off x="3851" y="2051"/>
              <a:ext cx="6" cy="16"/>
            </a:xfrm>
            <a:custGeom>
              <a:avLst/>
              <a:gdLst>
                <a:gd name="T0" fmla="*/ 0 w 25"/>
                <a:gd name="T1" fmla="*/ 0 h 64"/>
                <a:gd name="T2" fmla="*/ 0 w 25"/>
                <a:gd name="T3" fmla="*/ 0 h 64"/>
                <a:gd name="T4" fmla="*/ 0 w 25"/>
                <a:gd name="T5" fmla="*/ 0 h 64"/>
                <a:gd name="T6" fmla="*/ 0 w 25"/>
                <a:gd name="T7" fmla="*/ 0 h 64"/>
                <a:gd name="T8" fmla="*/ 0 w 25"/>
                <a:gd name="T9" fmla="*/ 0 h 64"/>
                <a:gd name="T10" fmla="*/ 0 w 25"/>
                <a:gd name="T11" fmla="*/ 0 h 64"/>
                <a:gd name="T12" fmla="*/ 0 w 25"/>
                <a:gd name="T13" fmla="*/ 0 h 64"/>
                <a:gd name="T14" fmla="*/ 0 w 25"/>
                <a:gd name="T15" fmla="*/ 0 h 64"/>
                <a:gd name="T16" fmla="*/ 0 w 25"/>
                <a:gd name="T17" fmla="*/ 0 h 64"/>
                <a:gd name="T18" fmla="*/ 0 w 25"/>
                <a:gd name="T19" fmla="*/ 0 h 64"/>
                <a:gd name="T20" fmla="*/ 0 w 25"/>
                <a:gd name="T21" fmla="*/ 0 h 64"/>
                <a:gd name="T22" fmla="*/ 0 w 25"/>
                <a:gd name="T23" fmla="*/ 0 h 64"/>
                <a:gd name="T24" fmla="*/ 0 w 25"/>
                <a:gd name="T25" fmla="*/ 0 h 64"/>
                <a:gd name="T26" fmla="*/ 0 w 25"/>
                <a:gd name="T27" fmla="*/ 0 h 64"/>
                <a:gd name="T28" fmla="*/ 0 w 25"/>
                <a:gd name="T29" fmla="*/ 0 h 64"/>
                <a:gd name="T30" fmla="*/ 0 w 25"/>
                <a:gd name="T31" fmla="*/ 0 h 64"/>
                <a:gd name="T32" fmla="*/ 0 w 25"/>
                <a:gd name="T33" fmla="*/ 0 h 64"/>
                <a:gd name="T34" fmla="*/ 0 w 25"/>
                <a:gd name="T35" fmla="*/ 0 h 64"/>
                <a:gd name="T36" fmla="*/ 0 w 25"/>
                <a:gd name="T37" fmla="*/ 0 h 64"/>
                <a:gd name="T38" fmla="*/ 0 w 25"/>
                <a:gd name="T39" fmla="*/ 0 h 64"/>
                <a:gd name="T40" fmla="*/ 0 w 25"/>
                <a:gd name="T41" fmla="*/ 0 h 64"/>
                <a:gd name="T42" fmla="*/ 0 w 25"/>
                <a:gd name="T43" fmla="*/ 0 h 64"/>
                <a:gd name="T44" fmla="*/ 0 w 25"/>
                <a:gd name="T45" fmla="*/ 0 h 64"/>
                <a:gd name="T46" fmla="*/ 0 w 25"/>
                <a:gd name="T47" fmla="*/ 0 h 64"/>
                <a:gd name="T48" fmla="*/ 0 w 25"/>
                <a:gd name="T49" fmla="*/ 0 h 64"/>
                <a:gd name="T50" fmla="*/ 0 w 25"/>
                <a:gd name="T51" fmla="*/ 0 h 64"/>
                <a:gd name="T52" fmla="*/ 0 w 25"/>
                <a:gd name="T53" fmla="*/ 0 h 64"/>
                <a:gd name="T54" fmla="*/ 0 w 25"/>
                <a:gd name="T55" fmla="*/ 0 h 64"/>
                <a:gd name="T56" fmla="*/ 0 w 25"/>
                <a:gd name="T57" fmla="*/ 0 h 64"/>
                <a:gd name="T58" fmla="*/ 0 w 25"/>
                <a:gd name="T59" fmla="*/ 0 h 64"/>
                <a:gd name="T60" fmla="*/ 0 w 25"/>
                <a:gd name="T61" fmla="*/ 0 h 64"/>
                <a:gd name="T62" fmla="*/ 0 w 25"/>
                <a:gd name="T63" fmla="*/ 0 h 64"/>
                <a:gd name="T64" fmla="*/ 0 w 25"/>
                <a:gd name="T65" fmla="*/ 0 h 64"/>
                <a:gd name="T66" fmla="*/ 0 w 25"/>
                <a:gd name="T67" fmla="*/ 0 h 64"/>
                <a:gd name="T68" fmla="*/ 0 w 25"/>
                <a:gd name="T69" fmla="*/ 0 h 64"/>
                <a:gd name="T70" fmla="*/ 0 w 25"/>
                <a:gd name="T71" fmla="*/ 0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 h="64">
                  <a:moveTo>
                    <a:pt x="25" y="31"/>
                  </a:moveTo>
                  <a:lnTo>
                    <a:pt x="25" y="36"/>
                  </a:lnTo>
                  <a:lnTo>
                    <a:pt x="24" y="41"/>
                  </a:lnTo>
                  <a:lnTo>
                    <a:pt x="23" y="46"/>
                  </a:lnTo>
                  <a:lnTo>
                    <a:pt x="20" y="52"/>
                  </a:lnTo>
                  <a:lnTo>
                    <a:pt x="17" y="55"/>
                  </a:lnTo>
                  <a:lnTo>
                    <a:pt x="13" y="59"/>
                  </a:lnTo>
                  <a:lnTo>
                    <a:pt x="8" y="62"/>
                  </a:lnTo>
                  <a:lnTo>
                    <a:pt x="4" y="64"/>
                  </a:lnTo>
                  <a:lnTo>
                    <a:pt x="1" y="59"/>
                  </a:lnTo>
                  <a:lnTo>
                    <a:pt x="5" y="56"/>
                  </a:lnTo>
                  <a:lnTo>
                    <a:pt x="10" y="54"/>
                  </a:lnTo>
                  <a:lnTo>
                    <a:pt x="12" y="52"/>
                  </a:lnTo>
                  <a:lnTo>
                    <a:pt x="14" y="48"/>
                  </a:lnTo>
                  <a:lnTo>
                    <a:pt x="16" y="44"/>
                  </a:lnTo>
                  <a:lnTo>
                    <a:pt x="17" y="41"/>
                  </a:lnTo>
                  <a:lnTo>
                    <a:pt x="18" y="36"/>
                  </a:lnTo>
                  <a:lnTo>
                    <a:pt x="18" y="32"/>
                  </a:lnTo>
                  <a:lnTo>
                    <a:pt x="17" y="28"/>
                  </a:lnTo>
                  <a:lnTo>
                    <a:pt x="16" y="24"/>
                  </a:lnTo>
                  <a:lnTo>
                    <a:pt x="14" y="20"/>
                  </a:lnTo>
                  <a:lnTo>
                    <a:pt x="12" y="17"/>
                  </a:lnTo>
                  <a:lnTo>
                    <a:pt x="10" y="13"/>
                  </a:lnTo>
                  <a:lnTo>
                    <a:pt x="7" y="10"/>
                  </a:lnTo>
                  <a:lnTo>
                    <a:pt x="4" y="7"/>
                  </a:lnTo>
                  <a:lnTo>
                    <a:pt x="0" y="5"/>
                  </a:lnTo>
                  <a:lnTo>
                    <a:pt x="4" y="0"/>
                  </a:lnTo>
                  <a:lnTo>
                    <a:pt x="7" y="2"/>
                  </a:lnTo>
                  <a:lnTo>
                    <a:pt x="11" y="5"/>
                  </a:lnTo>
                  <a:lnTo>
                    <a:pt x="14" y="8"/>
                  </a:lnTo>
                  <a:lnTo>
                    <a:pt x="18" y="13"/>
                  </a:lnTo>
                  <a:lnTo>
                    <a:pt x="20" y="17"/>
                  </a:lnTo>
                  <a:lnTo>
                    <a:pt x="23" y="22"/>
                  </a:lnTo>
                  <a:lnTo>
                    <a:pt x="24" y="26"/>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99" name="Freeform 1608"/>
            <p:cNvSpPr>
              <a:spLocks/>
            </p:cNvSpPr>
            <p:nvPr/>
          </p:nvSpPr>
          <p:spPr bwMode="auto">
            <a:xfrm>
              <a:off x="3843" y="2097"/>
              <a:ext cx="8" cy="12"/>
            </a:xfrm>
            <a:custGeom>
              <a:avLst/>
              <a:gdLst>
                <a:gd name="T0" fmla="*/ 0 w 32"/>
                <a:gd name="T1" fmla="*/ 0 h 47"/>
                <a:gd name="T2" fmla="*/ 0 w 32"/>
                <a:gd name="T3" fmla="*/ 0 h 47"/>
                <a:gd name="T4" fmla="*/ 0 w 32"/>
                <a:gd name="T5" fmla="*/ 0 h 47"/>
                <a:gd name="T6" fmla="*/ 0 w 32"/>
                <a:gd name="T7" fmla="*/ 0 h 47"/>
                <a:gd name="T8" fmla="*/ 0 w 32"/>
                <a:gd name="T9" fmla="*/ 0 h 47"/>
                <a:gd name="T10" fmla="*/ 0 w 32"/>
                <a:gd name="T11" fmla="*/ 0 h 47"/>
                <a:gd name="T12" fmla="*/ 0 w 32"/>
                <a:gd name="T13" fmla="*/ 0 h 47"/>
                <a:gd name="T14" fmla="*/ 0 w 32"/>
                <a:gd name="T15" fmla="*/ 0 h 47"/>
                <a:gd name="T16" fmla="*/ 0 w 32"/>
                <a:gd name="T17" fmla="*/ 0 h 47"/>
                <a:gd name="T18" fmla="*/ 0 w 32"/>
                <a:gd name="T19" fmla="*/ 0 h 47"/>
                <a:gd name="T20" fmla="*/ 0 w 32"/>
                <a:gd name="T21" fmla="*/ 0 h 47"/>
                <a:gd name="T22" fmla="*/ 0 w 32"/>
                <a:gd name="T23" fmla="*/ 0 h 47"/>
                <a:gd name="T24" fmla="*/ 0 w 32"/>
                <a:gd name="T25" fmla="*/ 0 h 47"/>
                <a:gd name="T26" fmla="*/ 0 w 32"/>
                <a:gd name="T27" fmla="*/ 0 h 47"/>
                <a:gd name="T28" fmla="*/ 0 w 32"/>
                <a:gd name="T29" fmla="*/ 0 h 47"/>
                <a:gd name="T30" fmla="*/ 0 w 32"/>
                <a:gd name="T31" fmla="*/ 0 h 47"/>
                <a:gd name="T32" fmla="*/ 0 w 32"/>
                <a:gd name="T33" fmla="*/ 0 h 47"/>
                <a:gd name="T34" fmla="*/ 0 w 32"/>
                <a:gd name="T35" fmla="*/ 0 h 47"/>
                <a:gd name="T36" fmla="*/ 0 w 32"/>
                <a:gd name="T37" fmla="*/ 0 h 47"/>
                <a:gd name="T38" fmla="*/ 0 w 32"/>
                <a:gd name="T39" fmla="*/ 0 h 47"/>
                <a:gd name="T40" fmla="*/ 0 w 32"/>
                <a:gd name="T41" fmla="*/ 0 h 47"/>
                <a:gd name="T42" fmla="*/ 0 w 32"/>
                <a:gd name="T43" fmla="*/ 0 h 47"/>
                <a:gd name="T44" fmla="*/ 0 w 32"/>
                <a:gd name="T45" fmla="*/ 0 h 47"/>
                <a:gd name="T46" fmla="*/ 0 w 32"/>
                <a:gd name="T47" fmla="*/ 0 h 47"/>
                <a:gd name="T48" fmla="*/ 0 w 32"/>
                <a:gd name="T49" fmla="*/ 0 h 47"/>
                <a:gd name="T50" fmla="*/ 0 w 32"/>
                <a:gd name="T51" fmla="*/ 0 h 47"/>
                <a:gd name="T52" fmla="*/ 0 w 32"/>
                <a:gd name="T53" fmla="*/ 0 h 47"/>
                <a:gd name="T54" fmla="*/ 0 w 32"/>
                <a:gd name="T55" fmla="*/ 0 h 47"/>
                <a:gd name="T56" fmla="*/ 0 w 32"/>
                <a:gd name="T57" fmla="*/ 0 h 47"/>
                <a:gd name="T58" fmla="*/ 0 w 32"/>
                <a:gd name="T59" fmla="*/ 0 h 47"/>
                <a:gd name="T60" fmla="*/ 0 w 32"/>
                <a:gd name="T61" fmla="*/ 0 h 47"/>
                <a:gd name="T62" fmla="*/ 0 w 32"/>
                <a:gd name="T63" fmla="*/ 0 h 47"/>
                <a:gd name="T64" fmla="*/ 0 w 32"/>
                <a:gd name="T65" fmla="*/ 0 h 47"/>
                <a:gd name="T66" fmla="*/ 0 w 32"/>
                <a:gd name="T67" fmla="*/ 0 h 47"/>
                <a:gd name="T68" fmla="*/ 0 w 32"/>
                <a:gd name="T69" fmla="*/ 0 h 47"/>
                <a:gd name="T70" fmla="*/ 0 w 32"/>
                <a:gd name="T71" fmla="*/ 0 h 47"/>
                <a:gd name="T72" fmla="*/ 0 w 32"/>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 h="47">
                  <a:moveTo>
                    <a:pt x="31" y="17"/>
                  </a:moveTo>
                  <a:lnTo>
                    <a:pt x="31" y="19"/>
                  </a:lnTo>
                  <a:lnTo>
                    <a:pt x="32" y="23"/>
                  </a:lnTo>
                  <a:lnTo>
                    <a:pt x="31" y="27"/>
                  </a:lnTo>
                  <a:lnTo>
                    <a:pt x="31" y="29"/>
                  </a:lnTo>
                  <a:lnTo>
                    <a:pt x="27" y="35"/>
                  </a:lnTo>
                  <a:lnTo>
                    <a:pt x="25" y="40"/>
                  </a:lnTo>
                  <a:lnTo>
                    <a:pt x="21" y="42"/>
                  </a:lnTo>
                  <a:lnTo>
                    <a:pt x="19" y="43"/>
                  </a:lnTo>
                  <a:lnTo>
                    <a:pt x="16" y="45"/>
                  </a:lnTo>
                  <a:lnTo>
                    <a:pt x="13" y="46"/>
                  </a:lnTo>
                  <a:lnTo>
                    <a:pt x="9" y="46"/>
                  </a:lnTo>
                  <a:lnTo>
                    <a:pt x="6" y="47"/>
                  </a:lnTo>
                  <a:lnTo>
                    <a:pt x="3" y="46"/>
                  </a:lnTo>
                  <a:lnTo>
                    <a:pt x="0" y="46"/>
                  </a:lnTo>
                  <a:lnTo>
                    <a:pt x="3" y="41"/>
                  </a:lnTo>
                  <a:lnTo>
                    <a:pt x="7" y="40"/>
                  </a:lnTo>
                  <a:lnTo>
                    <a:pt x="10" y="40"/>
                  </a:lnTo>
                  <a:lnTo>
                    <a:pt x="14" y="39"/>
                  </a:lnTo>
                  <a:lnTo>
                    <a:pt x="18" y="37"/>
                  </a:lnTo>
                  <a:lnTo>
                    <a:pt x="20" y="35"/>
                  </a:lnTo>
                  <a:lnTo>
                    <a:pt x="22" y="33"/>
                  </a:lnTo>
                  <a:lnTo>
                    <a:pt x="24" y="29"/>
                  </a:lnTo>
                  <a:lnTo>
                    <a:pt x="26" y="25"/>
                  </a:lnTo>
                  <a:lnTo>
                    <a:pt x="26" y="22"/>
                  </a:lnTo>
                  <a:lnTo>
                    <a:pt x="25" y="18"/>
                  </a:lnTo>
                  <a:lnTo>
                    <a:pt x="24" y="15"/>
                  </a:lnTo>
                  <a:lnTo>
                    <a:pt x="22" y="12"/>
                  </a:lnTo>
                  <a:lnTo>
                    <a:pt x="20" y="7"/>
                  </a:lnTo>
                  <a:lnTo>
                    <a:pt x="18" y="4"/>
                  </a:lnTo>
                  <a:lnTo>
                    <a:pt x="20" y="0"/>
                  </a:lnTo>
                  <a:lnTo>
                    <a:pt x="21" y="0"/>
                  </a:lnTo>
                  <a:lnTo>
                    <a:pt x="24" y="3"/>
                  </a:lnTo>
                  <a:lnTo>
                    <a:pt x="27" y="9"/>
                  </a:lnTo>
                  <a:lnTo>
                    <a:pt x="30" y="13"/>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00" name="Freeform 1609"/>
            <p:cNvSpPr>
              <a:spLocks/>
            </p:cNvSpPr>
            <p:nvPr/>
          </p:nvSpPr>
          <p:spPr bwMode="auto">
            <a:xfrm>
              <a:off x="3809" y="2104"/>
              <a:ext cx="9" cy="6"/>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24">
                  <a:moveTo>
                    <a:pt x="34" y="3"/>
                  </a:moveTo>
                  <a:lnTo>
                    <a:pt x="32" y="7"/>
                  </a:lnTo>
                  <a:lnTo>
                    <a:pt x="28" y="12"/>
                  </a:lnTo>
                  <a:lnTo>
                    <a:pt x="25" y="14"/>
                  </a:lnTo>
                  <a:lnTo>
                    <a:pt x="22" y="18"/>
                  </a:lnTo>
                  <a:lnTo>
                    <a:pt x="18" y="20"/>
                  </a:lnTo>
                  <a:lnTo>
                    <a:pt x="13" y="23"/>
                  </a:lnTo>
                  <a:lnTo>
                    <a:pt x="7" y="23"/>
                  </a:lnTo>
                  <a:lnTo>
                    <a:pt x="3" y="24"/>
                  </a:lnTo>
                  <a:lnTo>
                    <a:pt x="1" y="23"/>
                  </a:lnTo>
                  <a:lnTo>
                    <a:pt x="0" y="21"/>
                  </a:lnTo>
                  <a:lnTo>
                    <a:pt x="0" y="20"/>
                  </a:lnTo>
                  <a:lnTo>
                    <a:pt x="2" y="19"/>
                  </a:lnTo>
                  <a:lnTo>
                    <a:pt x="6" y="18"/>
                  </a:lnTo>
                  <a:lnTo>
                    <a:pt x="8" y="18"/>
                  </a:lnTo>
                  <a:lnTo>
                    <a:pt x="13" y="15"/>
                  </a:lnTo>
                  <a:lnTo>
                    <a:pt x="16" y="14"/>
                  </a:lnTo>
                  <a:lnTo>
                    <a:pt x="19" y="12"/>
                  </a:lnTo>
                  <a:lnTo>
                    <a:pt x="24" y="8"/>
                  </a:lnTo>
                  <a:lnTo>
                    <a:pt x="26" y="6"/>
                  </a:lnTo>
                  <a:lnTo>
                    <a:pt x="28" y="2"/>
                  </a:lnTo>
                  <a:lnTo>
                    <a:pt x="31" y="0"/>
                  </a:lnTo>
                  <a:lnTo>
                    <a:pt x="32" y="0"/>
                  </a:lnTo>
                  <a:lnTo>
                    <a:pt x="33" y="1"/>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01" name="Freeform 1610"/>
            <p:cNvSpPr>
              <a:spLocks/>
            </p:cNvSpPr>
            <p:nvPr/>
          </p:nvSpPr>
          <p:spPr bwMode="auto">
            <a:xfrm>
              <a:off x="3803" y="2098"/>
              <a:ext cx="11" cy="9"/>
            </a:xfrm>
            <a:custGeom>
              <a:avLst/>
              <a:gdLst>
                <a:gd name="T0" fmla="*/ 0 w 45"/>
                <a:gd name="T1" fmla="*/ 0 h 37"/>
                <a:gd name="T2" fmla="*/ 0 w 45"/>
                <a:gd name="T3" fmla="*/ 0 h 37"/>
                <a:gd name="T4" fmla="*/ 0 w 45"/>
                <a:gd name="T5" fmla="*/ 0 h 37"/>
                <a:gd name="T6" fmla="*/ 0 w 45"/>
                <a:gd name="T7" fmla="*/ 0 h 37"/>
                <a:gd name="T8" fmla="*/ 0 w 45"/>
                <a:gd name="T9" fmla="*/ 0 h 37"/>
                <a:gd name="T10" fmla="*/ 0 w 45"/>
                <a:gd name="T11" fmla="*/ 0 h 37"/>
                <a:gd name="T12" fmla="*/ 0 w 45"/>
                <a:gd name="T13" fmla="*/ 0 h 37"/>
                <a:gd name="T14" fmla="*/ 0 w 45"/>
                <a:gd name="T15" fmla="*/ 0 h 37"/>
                <a:gd name="T16" fmla="*/ 0 w 45"/>
                <a:gd name="T17" fmla="*/ 0 h 37"/>
                <a:gd name="T18" fmla="*/ 0 w 45"/>
                <a:gd name="T19" fmla="*/ 0 h 37"/>
                <a:gd name="T20" fmla="*/ 0 w 45"/>
                <a:gd name="T21" fmla="*/ 0 h 37"/>
                <a:gd name="T22" fmla="*/ 0 w 45"/>
                <a:gd name="T23" fmla="*/ 0 h 37"/>
                <a:gd name="T24" fmla="*/ 0 w 45"/>
                <a:gd name="T25" fmla="*/ 0 h 37"/>
                <a:gd name="T26" fmla="*/ 0 w 45"/>
                <a:gd name="T27" fmla="*/ 0 h 37"/>
                <a:gd name="T28" fmla="*/ 0 w 45"/>
                <a:gd name="T29" fmla="*/ 0 h 37"/>
                <a:gd name="T30" fmla="*/ 0 w 45"/>
                <a:gd name="T31" fmla="*/ 0 h 37"/>
                <a:gd name="T32" fmla="*/ 0 w 45"/>
                <a:gd name="T33" fmla="*/ 0 h 37"/>
                <a:gd name="T34" fmla="*/ 0 w 45"/>
                <a:gd name="T35" fmla="*/ 0 h 37"/>
                <a:gd name="T36" fmla="*/ 0 w 45"/>
                <a:gd name="T37" fmla="*/ 0 h 37"/>
                <a:gd name="T38" fmla="*/ 0 w 45"/>
                <a:gd name="T39" fmla="*/ 0 h 37"/>
                <a:gd name="T40" fmla="*/ 0 w 45"/>
                <a:gd name="T41" fmla="*/ 0 h 37"/>
                <a:gd name="T42" fmla="*/ 0 w 45"/>
                <a:gd name="T43" fmla="*/ 0 h 37"/>
                <a:gd name="T44" fmla="*/ 0 w 45"/>
                <a:gd name="T45" fmla="*/ 0 h 37"/>
                <a:gd name="T46" fmla="*/ 0 w 45"/>
                <a:gd name="T47" fmla="*/ 0 h 37"/>
                <a:gd name="T48" fmla="*/ 0 w 45"/>
                <a:gd name="T49" fmla="*/ 0 h 37"/>
                <a:gd name="T50" fmla="*/ 0 w 45"/>
                <a:gd name="T51" fmla="*/ 0 h 37"/>
                <a:gd name="T52" fmla="*/ 0 w 45"/>
                <a:gd name="T53" fmla="*/ 0 h 37"/>
                <a:gd name="T54" fmla="*/ 0 w 45"/>
                <a:gd name="T55" fmla="*/ 0 h 37"/>
                <a:gd name="T56" fmla="*/ 0 w 45"/>
                <a:gd name="T57" fmla="*/ 0 h 37"/>
                <a:gd name="T58" fmla="*/ 0 w 45"/>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37">
                  <a:moveTo>
                    <a:pt x="45" y="4"/>
                  </a:moveTo>
                  <a:lnTo>
                    <a:pt x="41" y="9"/>
                  </a:lnTo>
                  <a:lnTo>
                    <a:pt x="37" y="14"/>
                  </a:lnTo>
                  <a:lnTo>
                    <a:pt x="33" y="19"/>
                  </a:lnTo>
                  <a:lnTo>
                    <a:pt x="29" y="24"/>
                  </a:lnTo>
                  <a:lnTo>
                    <a:pt x="25" y="26"/>
                  </a:lnTo>
                  <a:lnTo>
                    <a:pt x="22" y="28"/>
                  </a:lnTo>
                  <a:lnTo>
                    <a:pt x="20" y="31"/>
                  </a:lnTo>
                  <a:lnTo>
                    <a:pt x="16" y="32"/>
                  </a:lnTo>
                  <a:lnTo>
                    <a:pt x="14" y="33"/>
                  </a:lnTo>
                  <a:lnTo>
                    <a:pt x="10" y="36"/>
                  </a:lnTo>
                  <a:lnTo>
                    <a:pt x="6" y="36"/>
                  </a:lnTo>
                  <a:lnTo>
                    <a:pt x="4" y="37"/>
                  </a:lnTo>
                  <a:lnTo>
                    <a:pt x="2" y="37"/>
                  </a:lnTo>
                  <a:lnTo>
                    <a:pt x="0" y="36"/>
                  </a:lnTo>
                  <a:lnTo>
                    <a:pt x="2" y="34"/>
                  </a:lnTo>
                  <a:lnTo>
                    <a:pt x="4" y="32"/>
                  </a:lnTo>
                  <a:lnTo>
                    <a:pt x="9" y="30"/>
                  </a:lnTo>
                  <a:lnTo>
                    <a:pt x="14" y="27"/>
                  </a:lnTo>
                  <a:lnTo>
                    <a:pt x="18" y="24"/>
                  </a:lnTo>
                  <a:lnTo>
                    <a:pt x="23" y="20"/>
                  </a:lnTo>
                  <a:lnTo>
                    <a:pt x="27" y="15"/>
                  </a:lnTo>
                  <a:lnTo>
                    <a:pt x="30" y="12"/>
                  </a:lnTo>
                  <a:lnTo>
                    <a:pt x="34" y="7"/>
                  </a:lnTo>
                  <a:lnTo>
                    <a:pt x="39" y="3"/>
                  </a:lnTo>
                  <a:lnTo>
                    <a:pt x="40" y="0"/>
                  </a:lnTo>
                  <a:lnTo>
                    <a:pt x="42" y="0"/>
                  </a:lnTo>
                  <a:lnTo>
                    <a:pt x="43" y="1"/>
                  </a:lnTo>
                  <a:lnTo>
                    <a:pt x="4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02" name="Freeform 1611"/>
            <p:cNvSpPr>
              <a:spLocks/>
            </p:cNvSpPr>
            <p:nvPr/>
          </p:nvSpPr>
          <p:spPr bwMode="auto">
            <a:xfrm>
              <a:off x="3795" y="2095"/>
              <a:ext cx="12" cy="6"/>
            </a:xfrm>
            <a:custGeom>
              <a:avLst/>
              <a:gdLst>
                <a:gd name="T0" fmla="*/ 0 w 45"/>
                <a:gd name="T1" fmla="*/ 0 h 26"/>
                <a:gd name="T2" fmla="*/ 0 w 45"/>
                <a:gd name="T3" fmla="*/ 0 h 26"/>
                <a:gd name="T4" fmla="*/ 0 w 45"/>
                <a:gd name="T5" fmla="*/ 0 h 26"/>
                <a:gd name="T6" fmla="*/ 0 w 45"/>
                <a:gd name="T7" fmla="*/ 0 h 26"/>
                <a:gd name="T8" fmla="*/ 0 w 45"/>
                <a:gd name="T9" fmla="*/ 0 h 26"/>
                <a:gd name="T10" fmla="*/ 0 w 45"/>
                <a:gd name="T11" fmla="*/ 0 h 26"/>
                <a:gd name="T12" fmla="*/ 0 w 45"/>
                <a:gd name="T13" fmla="*/ 0 h 26"/>
                <a:gd name="T14" fmla="*/ 0 w 45"/>
                <a:gd name="T15" fmla="*/ 0 h 26"/>
                <a:gd name="T16" fmla="*/ 0 w 45"/>
                <a:gd name="T17" fmla="*/ 0 h 26"/>
                <a:gd name="T18" fmla="*/ 0 w 45"/>
                <a:gd name="T19" fmla="*/ 0 h 26"/>
                <a:gd name="T20" fmla="*/ 0 w 45"/>
                <a:gd name="T21" fmla="*/ 0 h 26"/>
                <a:gd name="T22" fmla="*/ 0 w 45"/>
                <a:gd name="T23" fmla="*/ 0 h 26"/>
                <a:gd name="T24" fmla="*/ 0 w 45"/>
                <a:gd name="T25" fmla="*/ 0 h 26"/>
                <a:gd name="T26" fmla="*/ 0 w 45"/>
                <a:gd name="T27" fmla="*/ 0 h 26"/>
                <a:gd name="T28" fmla="*/ 0 w 45"/>
                <a:gd name="T29" fmla="*/ 0 h 26"/>
                <a:gd name="T30" fmla="*/ 0 w 45"/>
                <a:gd name="T31" fmla="*/ 0 h 26"/>
                <a:gd name="T32" fmla="*/ 0 w 45"/>
                <a:gd name="T33" fmla="*/ 0 h 26"/>
                <a:gd name="T34" fmla="*/ 0 w 45"/>
                <a:gd name="T35" fmla="*/ 0 h 26"/>
                <a:gd name="T36" fmla="*/ 0 w 45"/>
                <a:gd name="T37" fmla="*/ 0 h 26"/>
                <a:gd name="T38" fmla="*/ 0 w 45"/>
                <a:gd name="T39" fmla="*/ 0 h 26"/>
                <a:gd name="T40" fmla="*/ 0 w 45"/>
                <a:gd name="T41" fmla="*/ 0 h 26"/>
                <a:gd name="T42" fmla="*/ 0 w 45"/>
                <a:gd name="T43" fmla="*/ 0 h 26"/>
                <a:gd name="T44" fmla="*/ 0 w 45"/>
                <a:gd name="T45" fmla="*/ 0 h 26"/>
                <a:gd name="T46" fmla="*/ 0 w 45"/>
                <a:gd name="T47" fmla="*/ 0 h 26"/>
                <a:gd name="T48" fmla="*/ 0 w 45"/>
                <a:gd name="T49" fmla="*/ 0 h 26"/>
                <a:gd name="T50" fmla="*/ 0 w 45"/>
                <a:gd name="T51" fmla="*/ 0 h 26"/>
                <a:gd name="T52" fmla="*/ 0 w 45"/>
                <a:gd name="T53" fmla="*/ 0 h 26"/>
                <a:gd name="T54" fmla="*/ 0 w 45"/>
                <a:gd name="T55" fmla="*/ 0 h 26"/>
                <a:gd name="T56" fmla="*/ 0 w 45"/>
                <a:gd name="T57" fmla="*/ 0 h 26"/>
                <a:gd name="T58" fmla="*/ 0 w 45"/>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26">
                  <a:moveTo>
                    <a:pt x="45" y="2"/>
                  </a:moveTo>
                  <a:lnTo>
                    <a:pt x="42" y="8"/>
                  </a:lnTo>
                  <a:lnTo>
                    <a:pt x="38" y="13"/>
                  </a:lnTo>
                  <a:lnTo>
                    <a:pt x="32" y="16"/>
                  </a:lnTo>
                  <a:lnTo>
                    <a:pt x="27" y="21"/>
                  </a:lnTo>
                  <a:lnTo>
                    <a:pt x="25" y="22"/>
                  </a:lnTo>
                  <a:lnTo>
                    <a:pt x="21" y="22"/>
                  </a:lnTo>
                  <a:lnTo>
                    <a:pt x="19" y="24"/>
                  </a:lnTo>
                  <a:lnTo>
                    <a:pt x="15" y="25"/>
                  </a:lnTo>
                  <a:lnTo>
                    <a:pt x="13" y="25"/>
                  </a:lnTo>
                  <a:lnTo>
                    <a:pt x="9" y="26"/>
                  </a:lnTo>
                  <a:lnTo>
                    <a:pt x="7" y="26"/>
                  </a:lnTo>
                  <a:lnTo>
                    <a:pt x="4" y="26"/>
                  </a:lnTo>
                  <a:lnTo>
                    <a:pt x="1" y="25"/>
                  </a:lnTo>
                  <a:lnTo>
                    <a:pt x="0" y="24"/>
                  </a:lnTo>
                  <a:lnTo>
                    <a:pt x="1" y="22"/>
                  </a:lnTo>
                  <a:lnTo>
                    <a:pt x="4" y="22"/>
                  </a:lnTo>
                  <a:lnTo>
                    <a:pt x="9" y="20"/>
                  </a:lnTo>
                  <a:lnTo>
                    <a:pt x="14" y="19"/>
                  </a:lnTo>
                  <a:lnTo>
                    <a:pt x="19" y="16"/>
                  </a:lnTo>
                  <a:lnTo>
                    <a:pt x="24" y="15"/>
                  </a:lnTo>
                  <a:lnTo>
                    <a:pt x="28" y="13"/>
                  </a:lnTo>
                  <a:lnTo>
                    <a:pt x="33" y="11"/>
                  </a:lnTo>
                  <a:lnTo>
                    <a:pt x="37" y="6"/>
                  </a:lnTo>
                  <a:lnTo>
                    <a:pt x="42" y="2"/>
                  </a:lnTo>
                  <a:lnTo>
                    <a:pt x="42" y="0"/>
                  </a:lnTo>
                  <a:lnTo>
                    <a:pt x="44" y="0"/>
                  </a:lnTo>
                  <a:lnTo>
                    <a:pt x="45" y="1"/>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03" name="Freeform 1612"/>
            <p:cNvSpPr>
              <a:spLocks/>
            </p:cNvSpPr>
            <p:nvPr/>
          </p:nvSpPr>
          <p:spPr bwMode="auto">
            <a:xfrm>
              <a:off x="3797" y="2085"/>
              <a:ext cx="12" cy="8"/>
            </a:xfrm>
            <a:custGeom>
              <a:avLst/>
              <a:gdLst>
                <a:gd name="T0" fmla="*/ 0 w 47"/>
                <a:gd name="T1" fmla="*/ 0 h 30"/>
                <a:gd name="T2" fmla="*/ 0 w 47"/>
                <a:gd name="T3" fmla="*/ 0 h 30"/>
                <a:gd name="T4" fmla="*/ 0 w 47"/>
                <a:gd name="T5" fmla="*/ 0 h 30"/>
                <a:gd name="T6" fmla="*/ 0 w 47"/>
                <a:gd name="T7" fmla="*/ 0 h 30"/>
                <a:gd name="T8" fmla="*/ 0 w 47"/>
                <a:gd name="T9" fmla="*/ 0 h 30"/>
                <a:gd name="T10" fmla="*/ 0 w 47"/>
                <a:gd name="T11" fmla="*/ 0 h 30"/>
                <a:gd name="T12" fmla="*/ 0 w 47"/>
                <a:gd name="T13" fmla="*/ 0 h 30"/>
                <a:gd name="T14" fmla="*/ 0 w 47"/>
                <a:gd name="T15" fmla="*/ 0 h 30"/>
                <a:gd name="T16" fmla="*/ 0 w 47"/>
                <a:gd name="T17" fmla="*/ 0 h 30"/>
                <a:gd name="T18" fmla="*/ 0 w 47"/>
                <a:gd name="T19" fmla="*/ 0 h 30"/>
                <a:gd name="T20" fmla="*/ 0 w 47"/>
                <a:gd name="T21" fmla="*/ 0 h 30"/>
                <a:gd name="T22" fmla="*/ 0 w 47"/>
                <a:gd name="T23" fmla="*/ 0 h 30"/>
                <a:gd name="T24" fmla="*/ 0 w 47"/>
                <a:gd name="T25" fmla="*/ 0 h 30"/>
                <a:gd name="T26" fmla="*/ 0 w 47"/>
                <a:gd name="T27" fmla="*/ 0 h 30"/>
                <a:gd name="T28" fmla="*/ 0 w 47"/>
                <a:gd name="T29" fmla="*/ 0 h 30"/>
                <a:gd name="T30" fmla="*/ 0 w 47"/>
                <a:gd name="T31" fmla="*/ 0 h 30"/>
                <a:gd name="T32" fmla="*/ 0 w 47"/>
                <a:gd name="T33" fmla="*/ 0 h 30"/>
                <a:gd name="T34" fmla="*/ 0 w 47"/>
                <a:gd name="T35" fmla="*/ 0 h 30"/>
                <a:gd name="T36" fmla="*/ 0 w 47"/>
                <a:gd name="T37" fmla="*/ 0 h 30"/>
                <a:gd name="T38" fmla="*/ 0 w 47"/>
                <a:gd name="T39" fmla="*/ 0 h 30"/>
                <a:gd name="T40" fmla="*/ 0 w 47"/>
                <a:gd name="T41" fmla="*/ 0 h 30"/>
                <a:gd name="T42" fmla="*/ 0 w 47"/>
                <a:gd name="T43" fmla="*/ 0 h 30"/>
                <a:gd name="T44" fmla="*/ 0 w 47"/>
                <a:gd name="T45" fmla="*/ 0 h 30"/>
                <a:gd name="T46" fmla="*/ 0 w 47"/>
                <a:gd name="T47" fmla="*/ 0 h 30"/>
                <a:gd name="T48" fmla="*/ 0 w 47"/>
                <a:gd name="T49" fmla="*/ 0 h 30"/>
                <a:gd name="T50" fmla="*/ 0 w 47"/>
                <a:gd name="T51" fmla="*/ 0 h 30"/>
                <a:gd name="T52" fmla="*/ 0 w 47"/>
                <a:gd name="T53" fmla="*/ 0 h 30"/>
                <a:gd name="T54" fmla="*/ 0 w 47"/>
                <a:gd name="T55" fmla="*/ 0 h 30"/>
                <a:gd name="T56" fmla="*/ 0 w 47"/>
                <a:gd name="T57" fmla="*/ 0 h 30"/>
                <a:gd name="T58" fmla="*/ 0 w 47"/>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30">
                  <a:moveTo>
                    <a:pt x="47" y="2"/>
                  </a:moveTo>
                  <a:lnTo>
                    <a:pt x="44" y="7"/>
                  </a:lnTo>
                  <a:lnTo>
                    <a:pt x="39" y="12"/>
                  </a:lnTo>
                  <a:lnTo>
                    <a:pt x="36" y="14"/>
                  </a:lnTo>
                  <a:lnTo>
                    <a:pt x="33" y="16"/>
                  </a:lnTo>
                  <a:lnTo>
                    <a:pt x="31" y="19"/>
                  </a:lnTo>
                  <a:lnTo>
                    <a:pt x="27" y="21"/>
                  </a:lnTo>
                  <a:lnTo>
                    <a:pt x="25" y="22"/>
                  </a:lnTo>
                  <a:lnTo>
                    <a:pt x="21" y="24"/>
                  </a:lnTo>
                  <a:lnTo>
                    <a:pt x="18" y="25"/>
                  </a:lnTo>
                  <a:lnTo>
                    <a:pt x="14" y="26"/>
                  </a:lnTo>
                  <a:lnTo>
                    <a:pt x="12" y="27"/>
                  </a:lnTo>
                  <a:lnTo>
                    <a:pt x="8" y="27"/>
                  </a:lnTo>
                  <a:lnTo>
                    <a:pt x="4" y="28"/>
                  </a:lnTo>
                  <a:lnTo>
                    <a:pt x="2" y="30"/>
                  </a:lnTo>
                  <a:lnTo>
                    <a:pt x="0" y="27"/>
                  </a:lnTo>
                  <a:lnTo>
                    <a:pt x="0" y="25"/>
                  </a:lnTo>
                  <a:lnTo>
                    <a:pt x="6" y="22"/>
                  </a:lnTo>
                  <a:lnTo>
                    <a:pt x="12" y="21"/>
                  </a:lnTo>
                  <a:lnTo>
                    <a:pt x="16" y="18"/>
                  </a:lnTo>
                  <a:lnTo>
                    <a:pt x="22" y="15"/>
                  </a:lnTo>
                  <a:lnTo>
                    <a:pt x="27" y="12"/>
                  </a:lnTo>
                  <a:lnTo>
                    <a:pt x="33" y="8"/>
                  </a:lnTo>
                  <a:lnTo>
                    <a:pt x="38" y="4"/>
                  </a:lnTo>
                  <a:lnTo>
                    <a:pt x="44" y="1"/>
                  </a:lnTo>
                  <a:lnTo>
                    <a:pt x="46" y="0"/>
                  </a:lnTo>
                  <a:lnTo>
                    <a:pt x="46" y="1"/>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04" name="Freeform 1613"/>
            <p:cNvSpPr>
              <a:spLocks/>
            </p:cNvSpPr>
            <p:nvPr/>
          </p:nvSpPr>
          <p:spPr bwMode="auto">
            <a:xfrm>
              <a:off x="3811" y="2102"/>
              <a:ext cx="8" cy="10"/>
            </a:xfrm>
            <a:custGeom>
              <a:avLst/>
              <a:gdLst>
                <a:gd name="T0" fmla="*/ 0 w 32"/>
                <a:gd name="T1" fmla="*/ 0 h 38"/>
                <a:gd name="T2" fmla="*/ 0 w 32"/>
                <a:gd name="T3" fmla="*/ 0 h 38"/>
                <a:gd name="T4" fmla="*/ 0 w 32"/>
                <a:gd name="T5" fmla="*/ 0 h 38"/>
                <a:gd name="T6" fmla="*/ 0 w 32"/>
                <a:gd name="T7" fmla="*/ 0 h 38"/>
                <a:gd name="T8" fmla="*/ 0 w 32"/>
                <a:gd name="T9" fmla="*/ 0 h 38"/>
                <a:gd name="T10" fmla="*/ 0 w 32"/>
                <a:gd name="T11" fmla="*/ 0 h 38"/>
                <a:gd name="T12" fmla="*/ 0 w 32"/>
                <a:gd name="T13" fmla="*/ 0 h 38"/>
                <a:gd name="T14" fmla="*/ 0 w 32"/>
                <a:gd name="T15" fmla="*/ 0 h 38"/>
                <a:gd name="T16" fmla="*/ 0 w 32"/>
                <a:gd name="T17" fmla="*/ 0 h 38"/>
                <a:gd name="T18" fmla="*/ 0 w 32"/>
                <a:gd name="T19" fmla="*/ 0 h 38"/>
                <a:gd name="T20" fmla="*/ 0 w 32"/>
                <a:gd name="T21" fmla="*/ 0 h 38"/>
                <a:gd name="T22" fmla="*/ 0 w 32"/>
                <a:gd name="T23" fmla="*/ 0 h 38"/>
                <a:gd name="T24" fmla="*/ 0 w 32"/>
                <a:gd name="T25" fmla="*/ 0 h 38"/>
                <a:gd name="T26" fmla="*/ 0 w 32"/>
                <a:gd name="T27" fmla="*/ 0 h 38"/>
                <a:gd name="T28" fmla="*/ 0 w 32"/>
                <a:gd name="T29" fmla="*/ 0 h 38"/>
                <a:gd name="T30" fmla="*/ 0 w 32"/>
                <a:gd name="T31" fmla="*/ 0 h 38"/>
                <a:gd name="T32" fmla="*/ 0 w 32"/>
                <a:gd name="T33" fmla="*/ 0 h 38"/>
                <a:gd name="T34" fmla="*/ 0 w 32"/>
                <a:gd name="T35" fmla="*/ 0 h 38"/>
                <a:gd name="T36" fmla="*/ 0 w 32"/>
                <a:gd name="T37" fmla="*/ 0 h 38"/>
                <a:gd name="T38" fmla="*/ 0 w 32"/>
                <a:gd name="T39" fmla="*/ 0 h 38"/>
                <a:gd name="T40" fmla="*/ 0 w 32"/>
                <a:gd name="T41" fmla="*/ 0 h 38"/>
                <a:gd name="T42" fmla="*/ 0 w 32"/>
                <a:gd name="T43" fmla="*/ 0 h 38"/>
                <a:gd name="T44" fmla="*/ 0 w 32"/>
                <a:gd name="T45" fmla="*/ 0 h 38"/>
                <a:gd name="T46" fmla="*/ 0 w 32"/>
                <a:gd name="T47" fmla="*/ 0 h 38"/>
                <a:gd name="T48" fmla="*/ 0 w 32"/>
                <a:gd name="T49" fmla="*/ 0 h 38"/>
                <a:gd name="T50" fmla="*/ 0 w 32"/>
                <a:gd name="T51" fmla="*/ 0 h 38"/>
                <a:gd name="T52" fmla="*/ 0 w 32"/>
                <a:gd name="T53" fmla="*/ 0 h 38"/>
                <a:gd name="T54" fmla="*/ 0 w 32"/>
                <a:gd name="T55" fmla="*/ 0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 h="38">
                  <a:moveTo>
                    <a:pt x="31" y="35"/>
                  </a:moveTo>
                  <a:lnTo>
                    <a:pt x="32" y="36"/>
                  </a:lnTo>
                  <a:lnTo>
                    <a:pt x="32" y="38"/>
                  </a:lnTo>
                  <a:lnTo>
                    <a:pt x="31" y="38"/>
                  </a:lnTo>
                  <a:lnTo>
                    <a:pt x="29" y="38"/>
                  </a:lnTo>
                  <a:lnTo>
                    <a:pt x="25" y="37"/>
                  </a:lnTo>
                  <a:lnTo>
                    <a:pt x="23" y="35"/>
                  </a:lnTo>
                  <a:lnTo>
                    <a:pt x="19" y="33"/>
                  </a:lnTo>
                  <a:lnTo>
                    <a:pt x="16" y="31"/>
                  </a:lnTo>
                  <a:lnTo>
                    <a:pt x="11" y="25"/>
                  </a:lnTo>
                  <a:lnTo>
                    <a:pt x="7" y="21"/>
                  </a:lnTo>
                  <a:lnTo>
                    <a:pt x="5" y="18"/>
                  </a:lnTo>
                  <a:lnTo>
                    <a:pt x="4" y="13"/>
                  </a:lnTo>
                  <a:lnTo>
                    <a:pt x="1" y="7"/>
                  </a:lnTo>
                  <a:lnTo>
                    <a:pt x="0" y="3"/>
                  </a:lnTo>
                  <a:lnTo>
                    <a:pt x="0" y="2"/>
                  </a:lnTo>
                  <a:lnTo>
                    <a:pt x="1" y="0"/>
                  </a:lnTo>
                  <a:lnTo>
                    <a:pt x="4" y="0"/>
                  </a:lnTo>
                  <a:lnTo>
                    <a:pt x="5" y="2"/>
                  </a:lnTo>
                  <a:lnTo>
                    <a:pt x="6" y="7"/>
                  </a:lnTo>
                  <a:lnTo>
                    <a:pt x="8" y="12"/>
                  </a:lnTo>
                  <a:lnTo>
                    <a:pt x="11" y="15"/>
                  </a:lnTo>
                  <a:lnTo>
                    <a:pt x="14" y="20"/>
                  </a:lnTo>
                  <a:lnTo>
                    <a:pt x="18" y="24"/>
                  </a:lnTo>
                  <a:lnTo>
                    <a:pt x="22" y="29"/>
                  </a:lnTo>
                  <a:lnTo>
                    <a:pt x="26" y="31"/>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05" name="Freeform 1614"/>
            <p:cNvSpPr>
              <a:spLocks/>
            </p:cNvSpPr>
            <p:nvPr/>
          </p:nvSpPr>
          <p:spPr bwMode="auto">
            <a:xfrm>
              <a:off x="3798" y="2096"/>
              <a:ext cx="10" cy="10"/>
            </a:xfrm>
            <a:custGeom>
              <a:avLst/>
              <a:gdLst>
                <a:gd name="T0" fmla="*/ 0 w 42"/>
                <a:gd name="T1" fmla="*/ 0 h 38"/>
                <a:gd name="T2" fmla="*/ 0 w 42"/>
                <a:gd name="T3" fmla="*/ 0 h 38"/>
                <a:gd name="T4" fmla="*/ 0 w 42"/>
                <a:gd name="T5" fmla="*/ 0 h 38"/>
                <a:gd name="T6" fmla="*/ 0 w 42"/>
                <a:gd name="T7" fmla="*/ 0 h 38"/>
                <a:gd name="T8" fmla="*/ 0 w 42"/>
                <a:gd name="T9" fmla="*/ 0 h 38"/>
                <a:gd name="T10" fmla="*/ 0 w 42"/>
                <a:gd name="T11" fmla="*/ 0 h 38"/>
                <a:gd name="T12" fmla="*/ 0 w 42"/>
                <a:gd name="T13" fmla="*/ 0 h 38"/>
                <a:gd name="T14" fmla="*/ 0 w 42"/>
                <a:gd name="T15" fmla="*/ 0 h 38"/>
                <a:gd name="T16" fmla="*/ 0 w 42"/>
                <a:gd name="T17" fmla="*/ 0 h 38"/>
                <a:gd name="T18" fmla="*/ 0 w 42"/>
                <a:gd name="T19" fmla="*/ 0 h 38"/>
                <a:gd name="T20" fmla="*/ 0 w 42"/>
                <a:gd name="T21" fmla="*/ 0 h 38"/>
                <a:gd name="T22" fmla="*/ 0 w 42"/>
                <a:gd name="T23" fmla="*/ 0 h 38"/>
                <a:gd name="T24" fmla="*/ 0 w 42"/>
                <a:gd name="T25" fmla="*/ 0 h 38"/>
                <a:gd name="T26" fmla="*/ 0 w 42"/>
                <a:gd name="T27" fmla="*/ 0 h 38"/>
                <a:gd name="T28" fmla="*/ 0 w 42"/>
                <a:gd name="T29" fmla="*/ 0 h 38"/>
                <a:gd name="T30" fmla="*/ 0 w 42"/>
                <a:gd name="T31" fmla="*/ 0 h 38"/>
                <a:gd name="T32" fmla="*/ 0 w 42"/>
                <a:gd name="T33" fmla="*/ 0 h 38"/>
                <a:gd name="T34" fmla="*/ 0 w 42"/>
                <a:gd name="T35" fmla="*/ 0 h 38"/>
                <a:gd name="T36" fmla="*/ 0 w 42"/>
                <a:gd name="T37" fmla="*/ 0 h 38"/>
                <a:gd name="T38" fmla="*/ 0 w 42"/>
                <a:gd name="T39" fmla="*/ 0 h 38"/>
                <a:gd name="T40" fmla="*/ 0 w 42"/>
                <a:gd name="T41" fmla="*/ 0 h 38"/>
                <a:gd name="T42" fmla="*/ 0 w 42"/>
                <a:gd name="T43" fmla="*/ 0 h 38"/>
                <a:gd name="T44" fmla="*/ 0 w 42"/>
                <a:gd name="T45" fmla="*/ 0 h 38"/>
                <a:gd name="T46" fmla="*/ 0 w 42"/>
                <a:gd name="T47" fmla="*/ 0 h 38"/>
                <a:gd name="T48" fmla="*/ 0 w 42"/>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8">
                  <a:moveTo>
                    <a:pt x="42" y="36"/>
                  </a:moveTo>
                  <a:lnTo>
                    <a:pt x="37" y="38"/>
                  </a:lnTo>
                  <a:lnTo>
                    <a:pt x="34" y="36"/>
                  </a:lnTo>
                  <a:lnTo>
                    <a:pt x="31" y="34"/>
                  </a:lnTo>
                  <a:lnTo>
                    <a:pt x="29" y="32"/>
                  </a:lnTo>
                  <a:lnTo>
                    <a:pt x="25" y="30"/>
                  </a:lnTo>
                  <a:lnTo>
                    <a:pt x="23" y="27"/>
                  </a:lnTo>
                  <a:lnTo>
                    <a:pt x="19" y="24"/>
                  </a:lnTo>
                  <a:lnTo>
                    <a:pt x="17" y="21"/>
                  </a:lnTo>
                  <a:lnTo>
                    <a:pt x="16" y="20"/>
                  </a:lnTo>
                  <a:lnTo>
                    <a:pt x="11" y="16"/>
                  </a:lnTo>
                  <a:lnTo>
                    <a:pt x="6" y="12"/>
                  </a:lnTo>
                  <a:lnTo>
                    <a:pt x="1" y="7"/>
                  </a:lnTo>
                  <a:lnTo>
                    <a:pt x="0" y="2"/>
                  </a:lnTo>
                  <a:lnTo>
                    <a:pt x="1" y="0"/>
                  </a:lnTo>
                  <a:lnTo>
                    <a:pt x="5" y="0"/>
                  </a:lnTo>
                  <a:lnTo>
                    <a:pt x="8" y="5"/>
                  </a:lnTo>
                  <a:lnTo>
                    <a:pt x="12" y="9"/>
                  </a:lnTo>
                  <a:lnTo>
                    <a:pt x="17" y="13"/>
                  </a:lnTo>
                  <a:lnTo>
                    <a:pt x="22" y="18"/>
                  </a:lnTo>
                  <a:lnTo>
                    <a:pt x="26" y="21"/>
                  </a:lnTo>
                  <a:lnTo>
                    <a:pt x="31" y="26"/>
                  </a:lnTo>
                  <a:lnTo>
                    <a:pt x="36" y="31"/>
                  </a:lnTo>
                  <a:lnTo>
                    <a:pt x="4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06" name="Freeform 1615"/>
            <p:cNvSpPr>
              <a:spLocks/>
            </p:cNvSpPr>
            <p:nvPr/>
          </p:nvSpPr>
          <p:spPr bwMode="auto">
            <a:xfrm>
              <a:off x="3802" y="2082"/>
              <a:ext cx="6" cy="11"/>
            </a:xfrm>
            <a:custGeom>
              <a:avLst/>
              <a:gdLst>
                <a:gd name="T0" fmla="*/ 0 w 23"/>
                <a:gd name="T1" fmla="*/ 0 h 47"/>
                <a:gd name="T2" fmla="*/ 0 w 23"/>
                <a:gd name="T3" fmla="*/ 0 h 47"/>
                <a:gd name="T4" fmla="*/ 0 w 23"/>
                <a:gd name="T5" fmla="*/ 0 h 47"/>
                <a:gd name="T6" fmla="*/ 0 w 23"/>
                <a:gd name="T7" fmla="*/ 0 h 47"/>
                <a:gd name="T8" fmla="*/ 0 w 23"/>
                <a:gd name="T9" fmla="*/ 0 h 47"/>
                <a:gd name="T10" fmla="*/ 0 w 23"/>
                <a:gd name="T11" fmla="*/ 0 h 47"/>
                <a:gd name="T12" fmla="*/ 0 w 23"/>
                <a:gd name="T13" fmla="*/ 0 h 47"/>
                <a:gd name="T14" fmla="*/ 0 w 23"/>
                <a:gd name="T15" fmla="*/ 0 h 47"/>
                <a:gd name="T16" fmla="*/ 0 w 23"/>
                <a:gd name="T17" fmla="*/ 0 h 47"/>
                <a:gd name="T18" fmla="*/ 0 w 23"/>
                <a:gd name="T19" fmla="*/ 0 h 47"/>
                <a:gd name="T20" fmla="*/ 0 w 23"/>
                <a:gd name="T21" fmla="*/ 0 h 47"/>
                <a:gd name="T22" fmla="*/ 0 w 23"/>
                <a:gd name="T23" fmla="*/ 0 h 47"/>
                <a:gd name="T24" fmla="*/ 0 w 23"/>
                <a:gd name="T25" fmla="*/ 0 h 47"/>
                <a:gd name="T26" fmla="*/ 0 w 23"/>
                <a:gd name="T27" fmla="*/ 0 h 47"/>
                <a:gd name="T28" fmla="*/ 0 w 23"/>
                <a:gd name="T29" fmla="*/ 0 h 47"/>
                <a:gd name="T30" fmla="*/ 0 w 23"/>
                <a:gd name="T31" fmla="*/ 0 h 47"/>
                <a:gd name="T32" fmla="*/ 0 w 23"/>
                <a:gd name="T33" fmla="*/ 0 h 47"/>
                <a:gd name="T34" fmla="*/ 0 w 23"/>
                <a:gd name="T35" fmla="*/ 0 h 47"/>
                <a:gd name="T36" fmla="*/ 0 w 23"/>
                <a:gd name="T37" fmla="*/ 0 h 47"/>
                <a:gd name="T38" fmla="*/ 0 w 23"/>
                <a:gd name="T39" fmla="*/ 0 h 47"/>
                <a:gd name="T40" fmla="*/ 0 w 23"/>
                <a:gd name="T41" fmla="*/ 0 h 47"/>
                <a:gd name="T42" fmla="*/ 0 w 23"/>
                <a:gd name="T43" fmla="*/ 0 h 47"/>
                <a:gd name="T44" fmla="*/ 0 w 23"/>
                <a:gd name="T45" fmla="*/ 0 h 47"/>
                <a:gd name="T46" fmla="*/ 0 w 23"/>
                <a:gd name="T47" fmla="*/ 0 h 47"/>
                <a:gd name="T48" fmla="*/ 0 w 23"/>
                <a:gd name="T49" fmla="*/ 0 h 47"/>
                <a:gd name="T50" fmla="*/ 0 w 23"/>
                <a:gd name="T51" fmla="*/ 0 h 47"/>
                <a:gd name="T52" fmla="*/ 0 w 23"/>
                <a:gd name="T53" fmla="*/ 0 h 47"/>
                <a:gd name="T54" fmla="*/ 0 w 23"/>
                <a:gd name="T55" fmla="*/ 0 h 47"/>
                <a:gd name="T56" fmla="*/ 0 w 23"/>
                <a:gd name="T57" fmla="*/ 0 h 47"/>
                <a:gd name="T58" fmla="*/ 0 w 23"/>
                <a:gd name="T59" fmla="*/ 0 h 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47">
                  <a:moveTo>
                    <a:pt x="22" y="40"/>
                  </a:moveTo>
                  <a:lnTo>
                    <a:pt x="23" y="43"/>
                  </a:lnTo>
                  <a:lnTo>
                    <a:pt x="23" y="46"/>
                  </a:lnTo>
                  <a:lnTo>
                    <a:pt x="20" y="47"/>
                  </a:lnTo>
                  <a:lnTo>
                    <a:pt x="18" y="46"/>
                  </a:lnTo>
                  <a:lnTo>
                    <a:pt x="16" y="42"/>
                  </a:lnTo>
                  <a:lnTo>
                    <a:pt x="14" y="40"/>
                  </a:lnTo>
                  <a:lnTo>
                    <a:pt x="11" y="36"/>
                  </a:lnTo>
                  <a:lnTo>
                    <a:pt x="10" y="33"/>
                  </a:lnTo>
                  <a:lnTo>
                    <a:pt x="7" y="28"/>
                  </a:lnTo>
                  <a:lnTo>
                    <a:pt x="6" y="25"/>
                  </a:lnTo>
                  <a:lnTo>
                    <a:pt x="5" y="22"/>
                  </a:lnTo>
                  <a:lnTo>
                    <a:pt x="4" y="19"/>
                  </a:lnTo>
                  <a:lnTo>
                    <a:pt x="2" y="15"/>
                  </a:lnTo>
                  <a:lnTo>
                    <a:pt x="0" y="11"/>
                  </a:lnTo>
                  <a:lnTo>
                    <a:pt x="0" y="5"/>
                  </a:lnTo>
                  <a:lnTo>
                    <a:pt x="0" y="3"/>
                  </a:lnTo>
                  <a:lnTo>
                    <a:pt x="1" y="0"/>
                  </a:lnTo>
                  <a:lnTo>
                    <a:pt x="2" y="0"/>
                  </a:lnTo>
                  <a:lnTo>
                    <a:pt x="5" y="1"/>
                  </a:lnTo>
                  <a:lnTo>
                    <a:pt x="7" y="6"/>
                  </a:lnTo>
                  <a:lnTo>
                    <a:pt x="8" y="11"/>
                  </a:lnTo>
                  <a:lnTo>
                    <a:pt x="8" y="15"/>
                  </a:lnTo>
                  <a:lnTo>
                    <a:pt x="10" y="18"/>
                  </a:lnTo>
                  <a:lnTo>
                    <a:pt x="11" y="23"/>
                  </a:lnTo>
                  <a:lnTo>
                    <a:pt x="12" y="27"/>
                  </a:lnTo>
                  <a:lnTo>
                    <a:pt x="14" y="31"/>
                  </a:lnTo>
                  <a:lnTo>
                    <a:pt x="18" y="36"/>
                  </a:lnTo>
                  <a:lnTo>
                    <a:pt x="2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07" name="Freeform 1616"/>
            <p:cNvSpPr>
              <a:spLocks/>
            </p:cNvSpPr>
            <p:nvPr/>
          </p:nvSpPr>
          <p:spPr bwMode="auto">
            <a:xfrm>
              <a:off x="3797" y="2085"/>
              <a:ext cx="3" cy="6"/>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w 14"/>
                <a:gd name="T31" fmla="*/ 0 h 21"/>
                <a:gd name="T32" fmla="*/ 0 w 14"/>
                <a:gd name="T33" fmla="*/ 0 h 21"/>
                <a:gd name="T34" fmla="*/ 0 w 14"/>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21">
                  <a:moveTo>
                    <a:pt x="12" y="18"/>
                  </a:moveTo>
                  <a:lnTo>
                    <a:pt x="14" y="19"/>
                  </a:lnTo>
                  <a:lnTo>
                    <a:pt x="14" y="21"/>
                  </a:lnTo>
                  <a:lnTo>
                    <a:pt x="11" y="21"/>
                  </a:lnTo>
                  <a:lnTo>
                    <a:pt x="6" y="18"/>
                  </a:lnTo>
                  <a:lnTo>
                    <a:pt x="4" y="14"/>
                  </a:lnTo>
                  <a:lnTo>
                    <a:pt x="2" y="8"/>
                  </a:lnTo>
                  <a:lnTo>
                    <a:pt x="2" y="3"/>
                  </a:lnTo>
                  <a:lnTo>
                    <a:pt x="0" y="1"/>
                  </a:lnTo>
                  <a:lnTo>
                    <a:pt x="2" y="0"/>
                  </a:lnTo>
                  <a:lnTo>
                    <a:pt x="4" y="0"/>
                  </a:lnTo>
                  <a:lnTo>
                    <a:pt x="6" y="2"/>
                  </a:lnTo>
                  <a:lnTo>
                    <a:pt x="8" y="7"/>
                  </a:lnTo>
                  <a:lnTo>
                    <a:pt x="9" y="10"/>
                  </a:lnTo>
                  <a:lnTo>
                    <a:pt x="10" y="13"/>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08" name="Freeform 1617"/>
            <p:cNvSpPr>
              <a:spLocks/>
            </p:cNvSpPr>
            <p:nvPr/>
          </p:nvSpPr>
          <p:spPr bwMode="auto">
            <a:xfrm>
              <a:off x="3789" y="2082"/>
              <a:ext cx="6" cy="11"/>
            </a:xfrm>
            <a:custGeom>
              <a:avLst/>
              <a:gdLst>
                <a:gd name="T0" fmla="*/ 0 w 25"/>
                <a:gd name="T1" fmla="*/ 0 h 46"/>
                <a:gd name="T2" fmla="*/ 0 w 25"/>
                <a:gd name="T3" fmla="*/ 0 h 46"/>
                <a:gd name="T4" fmla="*/ 0 w 25"/>
                <a:gd name="T5" fmla="*/ 0 h 46"/>
                <a:gd name="T6" fmla="*/ 0 w 25"/>
                <a:gd name="T7" fmla="*/ 0 h 46"/>
                <a:gd name="T8" fmla="*/ 0 w 25"/>
                <a:gd name="T9" fmla="*/ 0 h 46"/>
                <a:gd name="T10" fmla="*/ 0 w 25"/>
                <a:gd name="T11" fmla="*/ 0 h 46"/>
                <a:gd name="T12" fmla="*/ 0 w 25"/>
                <a:gd name="T13" fmla="*/ 0 h 46"/>
                <a:gd name="T14" fmla="*/ 0 w 25"/>
                <a:gd name="T15" fmla="*/ 0 h 46"/>
                <a:gd name="T16" fmla="*/ 0 w 25"/>
                <a:gd name="T17" fmla="*/ 0 h 46"/>
                <a:gd name="T18" fmla="*/ 0 w 25"/>
                <a:gd name="T19" fmla="*/ 0 h 46"/>
                <a:gd name="T20" fmla="*/ 0 w 25"/>
                <a:gd name="T21" fmla="*/ 0 h 46"/>
                <a:gd name="T22" fmla="*/ 0 w 25"/>
                <a:gd name="T23" fmla="*/ 0 h 46"/>
                <a:gd name="T24" fmla="*/ 0 w 25"/>
                <a:gd name="T25" fmla="*/ 0 h 46"/>
                <a:gd name="T26" fmla="*/ 0 w 25"/>
                <a:gd name="T27" fmla="*/ 0 h 46"/>
                <a:gd name="T28" fmla="*/ 0 w 25"/>
                <a:gd name="T29" fmla="*/ 0 h 46"/>
                <a:gd name="T30" fmla="*/ 0 w 25"/>
                <a:gd name="T31" fmla="*/ 0 h 46"/>
                <a:gd name="T32" fmla="*/ 0 w 25"/>
                <a:gd name="T33" fmla="*/ 0 h 46"/>
                <a:gd name="T34" fmla="*/ 0 w 25"/>
                <a:gd name="T35" fmla="*/ 0 h 46"/>
                <a:gd name="T36" fmla="*/ 0 w 25"/>
                <a:gd name="T37" fmla="*/ 0 h 46"/>
                <a:gd name="T38" fmla="*/ 0 w 25"/>
                <a:gd name="T39" fmla="*/ 0 h 46"/>
                <a:gd name="T40" fmla="*/ 0 w 25"/>
                <a:gd name="T41" fmla="*/ 0 h 46"/>
                <a:gd name="T42" fmla="*/ 0 w 25"/>
                <a:gd name="T43" fmla="*/ 0 h 46"/>
                <a:gd name="T44" fmla="*/ 0 w 25"/>
                <a:gd name="T45" fmla="*/ 0 h 46"/>
                <a:gd name="T46" fmla="*/ 0 w 25"/>
                <a:gd name="T47" fmla="*/ 0 h 46"/>
                <a:gd name="T48" fmla="*/ 0 w 25"/>
                <a:gd name="T49" fmla="*/ 0 h 46"/>
                <a:gd name="T50" fmla="*/ 0 w 25"/>
                <a:gd name="T51" fmla="*/ 0 h 46"/>
                <a:gd name="T52" fmla="*/ 0 w 25"/>
                <a:gd name="T53" fmla="*/ 0 h 46"/>
                <a:gd name="T54" fmla="*/ 0 w 25"/>
                <a:gd name="T55" fmla="*/ 0 h 46"/>
                <a:gd name="T56" fmla="*/ 0 w 25"/>
                <a:gd name="T57" fmla="*/ 0 h 46"/>
                <a:gd name="T58" fmla="*/ 0 w 25"/>
                <a:gd name="T59" fmla="*/ 0 h 46"/>
                <a:gd name="T60" fmla="*/ 0 w 25"/>
                <a:gd name="T61" fmla="*/ 0 h 46"/>
                <a:gd name="T62" fmla="*/ 0 w 2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46">
                  <a:moveTo>
                    <a:pt x="23" y="42"/>
                  </a:moveTo>
                  <a:lnTo>
                    <a:pt x="25" y="45"/>
                  </a:lnTo>
                  <a:lnTo>
                    <a:pt x="23" y="46"/>
                  </a:lnTo>
                  <a:lnTo>
                    <a:pt x="22" y="46"/>
                  </a:lnTo>
                  <a:lnTo>
                    <a:pt x="21" y="46"/>
                  </a:lnTo>
                  <a:lnTo>
                    <a:pt x="15" y="42"/>
                  </a:lnTo>
                  <a:lnTo>
                    <a:pt x="12" y="37"/>
                  </a:lnTo>
                  <a:lnTo>
                    <a:pt x="9" y="34"/>
                  </a:lnTo>
                  <a:lnTo>
                    <a:pt x="8" y="30"/>
                  </a:lnTo>
                  <a:lnTo>
                    <a:pt x="6" y="27"/>
                  </a:lnTo>
                  <a:lnTo>
                    <a:pt x="6" y="25"/>
                  </a:lnTo>
                  <a:lnTo>
                    <a:pt x="4" y="22"/>
                  </a:lnTo>
                  <a:lnTo>
                    <a:pt x="3" y="19"/>
                  </a:lnTo>
                  <a:lnTo>
                    <a:pt x="3" y="16"/>
                  </a:lnTo>
                  <a:lnTo>
                    <a:pt x="2" y="13"/>
                  </a:lnTo>
                  <a:lnTo>
                    <a:pt x="1" y="10"/>
                  </a:lnTo>
                  <a:lnTo>
                    <a:pt x="0" y="6"/>
                  </a:lnTo>
                  <a:lnTo>
                    <a:pt x="0" y="4"/>
                  </a:lnTo>
                  <a:lnTo>
                    <a:pt x="0" y="3"/>
                  </a:lnTo>
                  <a:lnTo>
                    <a:pt x="1" y="0"/>
                  </a:lnTo>
                  <a:lnTo>
                    <a:pt x="2" y="0"/>
                  </a:lnTo>
                  <a:lnTo>
                    <a:pt x="3" y="0"/>
                  </a:lnTo>
                  <a:lnTo>
                    <a:pt x="4" y="3"/>
                  </a:lnTo>
                  <a:lnTo>
                    <a:pt x="6" y="7"/>
                  </a:lnTo>
                  <a:lnTo>
                    <a:pt x="7" y="12"/>
                  </a:lnTo>
                  <a:lnTo>
                    <a:pt x="8" y="18"/>
                  </a:lnTo>
                  <a:lnTo>
                    <a:pt x="10" y="23"/>
                  </a:lnTo>
                  <a:lnTo>
                    <a:pt x="13" y="28"/>
                  </a:lnTo>
                  <a:lnTo>
                    <a:pt x="15" y="33"/>
                  </a:lnTo>
                  <a:lnTo>
                    <a:pt x="19" y="37"/>
                  </a:lnTo>
                  <a:lnTo>
                    <a:pt x="2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09" name="Freeform 1618"/>
            <p:cNvSpPr>
              <a:spLocks/>
            </p:cNvSpPr>
            <p:nvPr/>
          </p:nvSpPr>
          <p:spPr bwMode="auto">
            <a:xfrm>
              <a:off x="3784" y="2085"/>
              <a:ext cx="11" cy="5"/>
            </a:xfrm>
            <a:custGeom>
              <a:avLst/>
              <a:gdLst>
                <a:gd name="T0" fmla="*/ 0 w 44"/>
                <a:gd name="T1" fmla="*/ 0 h 18"/>
                <a:gd name="T2" fmla="*/ 0 w 44"/>
                <a:gd name="T3" fmla="*/ 0 h 18"/>
                <a:gd name="T4" fmla="*/ 0 w 44"/>
                <a:gd name="T5" fmla="*/ 0 h 18"/>
                <a:gd name="T6" fmla="*/ 0 w 44"/>
                <a:gd name="T7" fmla="*/ 0 h 18"/>
                <a:gd name="T8" fmla="*/ 0 w 44"/>
                <a:gd name="T9" fmla="*/ 0 h 18"/>
                <a:gd name="T10" fmla="*/ 0 w 44"/>
                <a:gd name="T11" fmla="*/ 0 h 18"/>
                <a:gd name="T12" fmla="*/ 0 w 44"/>
                <a:gd name="T13" fmla="*/ 0 h 18"/>
                <a:gd name="T14" fmla="*/ 0 w 44"/>
                <a:gd name="T15" fmla="*/ 0 h 18"/>
                <a:gd name="T16" fmla="*/ 0 w 44"/>
                <a:gd name="T17" fmla="*/ 0 h 18"/>
                <a:gd name="T18" fmla="*/ 0 w 44"/>
                <a:gd name="T19" fmla="*/ 0 h 18"/>
                <a:gd name="T20" fmla="*/ 0 w 44"/>
                <a:gd name="T21" fmla="*/ 0 h 18"/>
                <a:gd name="T22" fmla="*/ 0 w 44"/>
                <a:gd name="T23" fmla="*/ 0 h 18"/>
                <a:gd name="T24" fmla="*/ 0 w 44"/>
                <a:gd name="T25" fmla="*/ 0 h 18"/>
                <a:gd name="T26" fmla="*/ 0 w 44"/>
                <a:gd name="T27" fmla="*/ 0 h 18"/>
                <a:gd name="T28" fmla="*/ 0 w 44"/>
                <a:gd name="T29" fmla="*/ 0 h 18"/>
                <a:gd name="T30" fmla="*/ 0 w 44"/>
                <a:gd name="T31" fmla="*/ 0 h 18"/>
                <a:gd name="T32" fmla="*/ 0 w 44"/>
                <a:gd name="T33" fmla="*/ 0 h 18"/>
                <a:gd name="T34" fmla="*/ 0 w 44"/>
                <a:gd name="T35" fmla="*/ 0 h 18"/>
                <a:gd name="T36" fmla="*/ 0 w 44"/>
                <a:gd name="T37" fmla="*/ 0 h 18"/>
                <a:gd name="T38" fmla="*/ 0 w 44"/>
                <a:gd name="T39" fmla="*/ 0 h 18"/>
                <a:gd name="T40" fmla="*/ 0 w 44"/>
                <a:gd name="T41" fmla="*/ 0 h 18"/>
                <a:gd name="T42" fmla="*/ 0 w 44"/>
                <a:gd name="T43" fmla="*/ 0 h 18"/>
                <a:gd name="T44" fmla="*/ 0 w 44"/>
                <a:gd name="T45" fmla="*/ 0 h 18"/>
                <a:gd name="T46" fmla="*/ 0 w 44"/>
                <a:gd name="T47" fmla="*/ 0 h 18"/>
                <a:gd name="T48" fmla="*/ 0 w 44"/>
                <a:gd name="T49" fmla="*/ 0 h 18"/>
                <a:gd name="T50" fmla="*/ 0 w 44"/>
                <a:gd name="T51" fmla="*/ 0 h 18"/>
                <a:gd name="T52" fmla="*/ 0 w 44"/>
                <a:gd name="T53" fmla="*/ 0 h 18"/>
                <a:gd name="T54" fmla="*/ 0 w 44"/>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4" h="18">
                  <a:moveTo>
                    <a:pt x="44" y="3"/>
                  </a:moveTo>
                  <a:lnTo>
                    <a:pt x="41" y="9"/>
                  </a:lnTo>
                  <a:lnTo>
                    <a:pt x="37" y="12"/>
                  </a:lnTo>
                  <a:lnTo>
                    <a:pt x="33" y="15"/>
                  </a:lnTo>
                  <a:lnTo>
                    <a:pt x="28" y="17"/>
                  </a:lnTo>
                  <a:lnTo>
                    <a:pt x="22" y="17"/>
                  </a:lnTo>
                  <a:lnTo>
                    <a:pt x="17" y="18"/>
                  </a:lnTo>
                  <a:lnTo>
                    <a:pt x="13" y="17"/>
                  </a:lnTo>
                  <a:lnTo>
                    <a:pt x="11" y="17"/>
                  </a:lnTo>
                  <a:lnTo>
                    <a:pt x="7" y="17"/>
                  </a:lnTo>
                  <a:lnTo>
                    <a:pt x="5" y="17"/>
                  </a:lnTo>
                  <a:lnTo>
                    <a:pt x="1" y="16"/>
                  </a:lnTo>
                  <a:lnTo>
                    <a:pt x="0" y="14"/>
                  </a:lnTo>
                  <a:lnTo>
                    <a:pt x="0" y="12"/>
                  </a:lnTo>
                  <a:lnTo>
                    <a:pt x="4" y="12"/>
                  </a:lnTo>
                  <a:lnTo>
                    <a:pt x="9" y="12"/>
                  </a:lnTo>
                  <a:lnTo>
                    <a:pt x="13" y="12"/>
                  </a:lnTo>
                  <a:lnTo>
                    <a:pt x="18" y="12"/>
                  </a:lnTo>
                  <a:lnTo>
                    <a:pt x="23" y="12"/>
                  </a:lnTo>
                  <a:lnTo>
                    <a:pt x="28" y="10"/>
                  </a:lnTo>
                  <a:lnTo>
                    <a:pt x="31" y="9"/>
                  </a:lnTo>
                  <a:lnTo>
                    <a:pt x="35" y="6"/>
                  </a:lnTo>
                  <a:lnTo>
                    <a:pt x="40" y="3"/>
                  </a:lnTo>
                  <a:lnTo>
                    <a:pt x="41" y="0"/>
                  </a:lnTo>
                  <a:lnTo>
                    <a:pt x="43" y="0"/>
                  </a:lnTo>
                  <a:lnTo>
                    <a:pt x="44" y="0"/>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10" name="Freeform 1619"/>
            <p:cNvSpPr>
              <a:spLocks/>
            </p:cNvSpPr>
            <p:nvPr/>
          </p:nvSpPr>
          <p:spPr bwMode="auto">
            <a:xfrm>
              <a:off x="3656" y="2125"/>
              <a:ext cx="8" cy="10"/>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w 30"/>
                <a:gd name="T15" fmla="*/ 0 h 42"/>
                <a:gd name="T16" fmla="*/ 0 w 30"/>
                <a:gd name="T17" fmla="*/ 0 h 42"/>
                <a:gd name="T18" fmla="*/ 0 w 30"/>
                <a:gd name="T19" fmla="*/ 0 h 42"/>
                <a:gd name="T20" fmla="*/ 0 w 30"/>
                <a:gd name="T21" fmla="*/ 0 h 42"/>
                <a:gd name="T22" fmla="*/ 0 w 30"/>
                <a:gd name="T23" fmla="*/ 0 h 42"/>
                <a:gd name="T24" fmla="*/ 0 w 30"/>
                <a:gd name="T25" fmla="*/ 0 h 42"/>
                <a:gd name="T26" fmla="*/ 0 w 30"/>
                <a:gd name="T27" fmla="*/ 0 h 42"/>
                <a:gd name="T28" fmla="*/ 0 w 30"/>
                <a:gd name="T29" fmla="*/ 0 h 42"/>
                <a:gd name="T30" fmla="*/ 0 w 30"/>
                <a:gd name="T31" fmla="*/ 0 h 42"/>
                <a:gd name="T32" fmla="*/ 0 w 30"/>
                <a:gd name="T33" fmla="*/ 0 h 42"/>
                <a:gd name="T34" fmla="*/ 0 w 30"/>
                <a:gd name="T35" fmla="*/ 0 h 42"/>
                <a:gd name="T36" fmla="*/ 0 w 30"/>
                <a:gd name="T37" fmla="*/ 0 h 42"/>
                <a:gd name="T38" fmla="*/ 0 w 30"/>
                <a:gd name="T39" fmla="*/ 0 h 42"/>
                <a:gd name="T40" fmla="*/ 0 w 30"/>
                <a:gd name="T41" fmla="*/ 0 h 42"/>
                <a:gd name="T42" fmla="*/ 0 w 30"/>
                <a:gd name="T43" fmla="*/ 0 h 42"/>
                <a:gd name="T44" fmla="*/ 0 w 30"/>
                <a:gd name="T45" fmla="*/ 0 h 42"/>
                <a:gd name="T46" fmla="*/ 0 w 30"/>
                <a:gd name="T47" fmla="*/ 0 h 42"/>
                <a:gd name="T48" fmla="*/ 0 w 30"/>
                <a:gd name="T49" fmla="*/ 0 h 42"/>
                <a:gd name="T50" fmla="*/ 0 w 30"/>
                <a:gd name="T51" fmla="*/ 0 h 42"/>
                <a:gd name="T52" fmla="*/ 0 w 30"/>
                <a:gd name="T53" fmla="*/ 0 h 42"/>
                <a:gd name="T54" fmla="*/ 0 w 30"/>
                <a:gd name="T55" fmla="*/ 0 h 42"/>
                <a:gd name="T56" fmla="*/ 0 w 30"/>
                <a:gd name="T57" fmla="*/ 0 h 42"/>
                <a:gd name="T58" fmla="*/ 0 w 30"/>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0" h="42">
                  <a:moveTo>
                    <a:pt x="30" y="5"/>
                  </a:moveTo>
                  <a:lnTo>
                    <a:pt x="28" y="9"/>
                  </a:lnTo>
                  <a:lnTo>
                    <a:pt x="25" y="15"/>
                  </a:lnTo>
                  <a:lnTo>
                    <a:pt x="23" y="21"/>
                  </a:lnTo>
                  <a:lnTo>
                    <a:pt x="21" y="26"/>
                  </a:lnTo>
                  <a:lnTo>
                    <a:pt x="16" y="31"/>
                  </a:lnTo>
                  <a:lnTo>
                    <a:pt x="12" y="36"/>
                  </a:lnTo>
                  <a:lnTo>
                    <a:pt x="9" y="38"/>
                  </a:lnTo>
                  <a:lnTo>
                    <a:pt x="5" y="42"/>
                  </a:lnTo>
                  <a:lnTo>
                    <a:pt x="4" y="40"/>
                  </a:lnTo>
                  <a:lnTo>
                    <a:pt x="1" y="40"/>
                  </a:lnTo>
                  <a:lnTo>
                    <a:pt x="0" y="40"/>
                  </a:lnTo>
                  <a:lnTo>
                    <a:pt x="0" y="39"/>
                  </a:lnTo>
                  <a:lnTo>
                    <a:pt x="1" y="37"/>
                  </a:lnTo>
                  <a:lnTo>
                    <a:pt x="5" y="34"/>
                  </a:lnTo>
                  <a:lnTo>
                    <a:pt x="7" y="31"/>
                  </a:lnTo>
                  <a:lnTo>
                    <a:pt x="10" y="28"/>
                  </a:lnTo>
                  <a:lnTo>
                    <a:pt x="13" y="25"/>
                  </a:lnTo>
                  <a:lnTo>
                    <a:pt x="16" y="22"/>
                  </a:lnTo>
                  <a:lnTo>
                    <a:pt x="17" y="19"/>
                  </a:lnTo>
                  <a:lnTo>
                    <a:pt x="19" y="16"/>
                  </a:lnTo>
                  <a:lnTo>
                    <a:pt x="21" y="12"/>
                  </a:lnTo>
                  <a:lnTo>
                    <a:pt x="22" y="8"/>
                  </a:lnTo>
                  <a:lnTo>
                    <a:pt x="24" y="3"/>
                  </a:lnTo>
                  <a:lnTo>
                    <a:pt x="25" y="1"/>
                  </a:lnTo>
                  <a:lnTo>
                    <a:pt x="27" y="0"/>
                  </a:lnTo>
                  <a:lnTo>
                    <a:pt x="29" y="0"/>
                  </a:lnTo>
                  <a:lnTo>
                    <a:pt x="30" y="1"/>
                  </a:lnTo>
                  <a:lnTo>
                    <a:pt x="3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11" name="Freeform 1620"/>
            <p:cNvSpPr>
              <a:spLocks/>
            </p:cNvSpPr>
            <p:nvPr/>
          </p:nvSpPr>
          <p:spPr bwMode="auto">
            <a:xfrm>
              <a:off x="3652" y="2126"/>
              <a:ext cx="5" cy="7"/>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26">
                  <a:moveTo>
                    <a:pt x="20" y="3"/>
                  </a:moveTo>
                  <a:lnTo>
                    <a:pt x="18" y="5"/>
                  </a:lnTo>
                  <a:lnTo>
                    <a:pt x="16" y="9"/>
                  </a:lnTo>
                  <a:lnTo>
                    <a:pt x="15" y="14"/>
                  </a:lnTo>
                  <a:lnTo>
                    <a:pt x="13" y="17"/>
                  </a:lnTo>
                  <a:lnTo>
                    <a:pt x="10" y="20"/>
                  </a:lnTo>
                  <a:lnTo>
                    <a:pt x="8" y="23"/>
                  </a:lnTo>
                  <a:lnTo>
                    <a:pt x="4" y="25"/>
                  </a:lnTo>
                  <a:lnTo>
                    <a:pt x="1" y="26"/>
                  </a:lnTo>
                  <a:lnTo>
                    <a:pt x="0" y="23"/>
                  </a:lnTo>
                  <a:lnTo>
                    <a:pt x="1" y="21"/>
                  </a:lnTo>
                  <a:lnTo>
                    <a:pt x="4" y="17"/>
                  </a:lnTo>
                  <a:lnTo>
                    <a:pt x="9" y="11"/>
                  </a:lnTo>
                  <a:lnTo>
                    <a:pt x="12" y="7"/>
                  </a:lnTo>
                  <a:lnTo>
                    <a:pt x="14" y="3"/>
                  </a:lnTo>
                  <a:lnTo>
                    <a:pt x="15" y="0"/>
                  </a:lnTo>
                  <a:lnTo>
                    <a:pt x="18" y="0"/>
                  </a:lnTo>
                  <a:lnTo>
                    <a:pt x="19" y="1"/>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12" name="Freeform 1621"/>
            <p:cNvSpPr>
              <a:spLocks/>
            </p:cNvSpPr>
            <p:nvPr/>
          </p:nvSpPr>
          <p:spPr bwMode="auto">
            <a:xfrm>
              <a:off x="3645" y="2124"/>
              <a:ext cx="7" cy="6"/>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2">
                  <a:moveTo>
                    <a:pt x="26" y="2"/>
                  </a:moveTo>
                  <a:lnTo>
                    <a:pt x="24" y="5"/>
                  </a:lnTo>
                  <a:lnTo>
                    <a:pt x="23" y="9"/>
                  </a:lnTo>
                  <a:lnTo>
                    <a:pt x="21" y="12"/>
                  </a:lnTo>
                  <a:lnTo>
                    <a:pt x="18" y="16"/>
                  </a:lnTo>
                  <a:lnTo>
                    <a:pt x="15" y="18"/>
                  </a:lnTo>
                  <a:lnTo>
                    <a:pt x="11" y="21"/>
                  </a:lnTo>
                  <a:lnTo>
                    <a:pt x="7" y="22"/>
                  </a:lnTo>
                  <a:lnTo>
                    <a:pt x="5" y="22"/>
                  </a:lnTo>
                  <a:lnTo>
                    <a:pt x="1" y="21"/>
                  </a:lnTo>
                  <a:lnTo>
                    <a:pt x="0" y="19"/>
                  </a:lnTo>
                  <a:lnTo>
                    <a:pt x="0" y="17"/>
                  </a:lnTo>
                  <a:lnTo>
                    <a:pt x="4" y="17"/>
                  </a:lnTo>
                  <a:lnTo>
                    <a:pt x="9" y="16"/>
                  </a:lnTo>
                  <a:lnTo>
                    <a:pt x="12" y="13"/>
                  </a:lnTo>
                  <a:lnTo>
                    <a:pt x="16" y="9"/>
                  </a:lnTo>
                  <a:lnTo>
                    <a:pt x="18" y="4"/>
                  </a:lnTo>
                  <a:lnTo>
                    <a:pt x="21" y="2"/>
                  </a:lnTo>
                  <a:lnTo>
                    <a:pt x="23" y="0"/>
                  </a:lnTo>
                  <a:lnTo>
                    <a:pt x="25"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13" name="Freeform 1622"/>
            <p:cNvSpPr>
              <a:spLocks/>
            </p:cNvSpPr>
            <p:nvPr/>
          </p:nvSpPr>
          <p:spPr bwMode="auto">
            <a:xfrm>
              <a:off x="3652" y="2128"/>
              <a:ext cx="12" cy="4"/>
            </a:xfrm>
            <a:custGeom>
              <a:avLst/>
              <a:gdLst>
                <a:gd name="T0" fmla="*/ 0 w 52"/>
                <a:gd name="T1" fmla="*/ 0 h 17"/>
                <a:gd name="T2" fmla="*/ 0 w 52"/>
                <a:gd name="T3" fmla="*/ 0 h 17"/>
                <a:gd name="T4" fmla="*/ 0 w 52"/>
                <a:gd name="T5" fmla="*/ 0 h 17"/>
                <a:gd name="T6" fmla="*/ 0 w 52"/>
                <a:gd name="T7" fmla="*/ 0 h 17"/>
                <a:gd name="T8" fmla="*/ 0 w 52"/>
                <a:gd name="T9" fmla="*/ 0 h 17"/>
                <a:gd name="T10" fmla="*/ 0 w 52"/>
                <a:gd name="T11" fmla="*/ 0 h 17"/>
                <a:gd name="T12" fmla="*/ 0 w 52"/>
                <a:gd name="T13" fmla="*/ 0 h 17"/>
                <a:gd name="T14" fmla="*/ 0 w 52"/>
                <a:gd name="T15" fmla="*/ 0 h 17"/>
                <a:gd name="T16" fmla="*/ 0 w 52"/>
                <a:gd name="T17" fmla="*/ 0 h 17"/>
                <a:gd name="T18" fmla="*/ 0 w 52"/>
                <a:gd name="T19" fmla="*/ 0 h 17"/>
                <a:gd name="T20" fmla="*/ 0 w 52"/>
                <a:gd name="T21" fmla="*/ 0 h 17"/>
                <a:gd name="T22" fmla="*/ 0 w 52"/>
                <a:gd name="T23" fmla="*/ 0 h 17"/>
                <a:gd name="T24" fmla="*/ 0 w 52"/>
                <a:gd name="T25" fmla="*/ 0 h 17"/>
                <a:gd name="T26" fmla="*/ 0 w 52"/>
                <a:gd name="T27" fmla="*/ 0 h 17"/>
                <a:gd name="T28" fmla="*/ 0 w 52"/>
                <a:gd name="T29" fmla="*/ 0 h 17"/>
                <a:gd name="T30" fmla="*/ 0 w 52"/>
                <a:gd name="T31" fmla="*/ 0 h 17"/>
                <a:gd name="T32" fmla="*/ 0 w 52"/>
                <a:gd name="T33" fmla="*/ 0 h 17"/>
                <a:gd name="T34" fmla="*/ 0 w 52"/>
                <a:gd name="T35" fmla="*/ 0 h 17"/>
                <a:gd name="T36" fmla="*/ 0 w 52"/>
                <a:gd name="T37" fmla="*/ 0 h 17"/>
                <a:gd name="T38" fmla="*/ 0 w 52"/>
                <a:gd name="T39" fmla="*/ 0 h 17"/>
                <a:gd name="T40" fmla="*/ 0 w 52"/>
                <a:gd name="T41" fmla="*/ 0 h 17"/>
                <a:gd name="T42" fmla="*/ 0 w 52"/>
                <a:gd name="T43" fmla="*/ 0 h 17"/>
                <a:gd name="T44" fmla="*/ 0 w 52"/>
                <a:gd name="T45" fmla="*/ 0 h 17"/>
                <a:gd name="T46" fmla="*/ 0 w 52"/>
                <a:gd name="T47" fmla="*/ 0 h 17"/>
                <a:gd name="T48" fmla="*/ 0 w 52"/>
                <a:gd name="T49" fmla="*/ 0 h 17"/>
                <a:gd name="T50" fmla="*/ 0 w 52"/>
                <a:gd name="T51" fmla="*/ 0 h 17"/>
                <a:gd name="T52" fmla="*/ 0 w 52"/>
                <a:gd name="T53" fmla="*/ 0 h 17"/>
                <a:gd name="T54" fmla="*/ 0 w 52"/>
                <a:gd name="T55" fmla="*/ 0 h 17"/>
                <a:gd name="T56" fmla="*/ 0 w 52"/>
                <a:gd name="T57" fmla="*/ 0 h 17"/>
                <a:gd name="T58" fmla="*/ 0 w 52"/>
                <a:gd name="T59" fmla="*/ 0 h 17"/>
                <a:gd name="T60" fmla="*/ 0 w 52"/>
                <a:gd name="T61" fmla="*/ 0 h 17"/>
                <a:gd name="T62" fmla="*/ 0 w 5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17">
                  <a:moveTo>
                    <a:pt x="47" y="15"/>
                  </a:moveTo>
                  <a:lnTo>
                    <a:pt x="43" y="15"/>
                  </a:lnTo>
                  <a:lnTo>
                    <a:pt x="41" y="17"/>
                  </a:lnTo>
                  <a:lnTo>
                    <a:pt x="39" y="17"/>
                  </a:lnTo>
                  <a:lnTo>
                    <a:pt x="35" y="17"/>
                  </a:lnTo>
                  <a:lnTo>
                    <a:pt x="33" y="17"/>
                  </a:lnTo>
                  <a:lnTo>
                    <a:pt x="29" y="15"/>
                  </a:lnTo>
                  <a:lnTo>
                    <a:pt x="27" y="15"/>
                  </a:lnTo>
                  <a:lnTo>
                    <a:pt x="23" y="14"/>
                  </a:lnTo>
                  <a:lnTo>
                    <a:pt x="21" y="13"/>
                  </a:lnTo>
                  <a:lnTo>
                    <a:pt x="17" y="12"/>
                  </a:lnTo>
                  <a:lnTo>
                    <a:pt x="15" y="11"/>
                  </a:lnTo>
                  <a:lnTo>
                    <a:pt x="12" y="11"/>
                  </a:lnTo>
                  <a:lnTo>
                    <a:pt x="6" y="8"/>
                  </a:lnTo>
                  <a:lnTo>
                    <a:pt x="1" y="6"/>
                  </a:lnTo>
                  <a:lnTo>
                    <a:pt x="0" y="3"/>
                  </a:lnTo>
                  <a:lnTo>
                    <a:pt x="0" y="1"/>
                  </a:lnTo>
                  <a:lnTo>
                    <a:pt x="1" y="0"/>
                  </a:lnTo>
                  <a:lnTo>
                    <a:pt x="4" y="0"/>
                  </a:lnTo>
                  <a:lnTo>
                    <a:pt x="10" y="2"/>
                  </a:lnTo>
                  <a:lnTo>
                    <a:pt x="16" y="5"/>
                  </a:lnTo>
                  <a:lnTo>
                    <a:pt x="21" y="6"/>
                  </a:lnTo>
                  <a:lnTo>
                    <a:pt x="27" y="8"/>
                  </a:lnTo>
                  <a:lnTo>
                    <a:pt x="33" y="9"/>
                  </a:lnTo>
                  <a:lnTo>
                    <a:pt x="39" y="11"/>
                  </a:lnTo>
                  <a:lnTo>
                    <a:pt x="43" y="11"/>
                  </a:lnTo>
                  <a:lnTo>
                    <a:pt x="49" y="11"/>
                  </a:lnTo>
                  <a:lnTo>
                    <a:pt x="51" y="11"/>
                  </a:lnTo>
                  <a:lnTo>
                    <a:pt x="52" y="13"/>
                  </a:lnTo>
                  <a:lnTo>
                    <a:pt x="49" y="14"/>
                  </a:lnTo>
                  <a:lnTo>
                    <a:pt x="4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14" name="Freeform 1623"/>
            <p:cNvSpPr>
              <a:spLocks/>
            </p:cNvSpPr>
            <p:nvPr/>
          </p:nvSpPr>
          <p:spPr bwMode="auto">
            <a:xfrm>
              <a:off x="3644" y="2124"/>
              <a:ext cx="7" cy="7"/>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27">
                  <a:moveTo>
                    <a:pt x="26" y="24"/>
                  </a:moveTo>
                  <a:lnTo>
                    <a:pt x="26" y="26"/>
                  </a:lnTo>
                  <a:lnTo>
                    <a:pt x="25" y="27"/>
                  </a:lnTo>
                  <a:lnTo>
                    <a:pt x="22" y="27"/>
                  </a:lnTo>
                  <a:lnTo>
                    <a:pt x="20" y="27"/>
                  </a:lnTo>
                  <a:lnTo>
                    <a:pt x="18" y="25"/>
                  </a:lnTo>
                  <a:lnTo>
                    <a:pt x="14" y="23"/>
                  </a:lnTo>
                  <a:lnTo>
                    <a:pt x="12" y="19"/>
                  </a:lnTo>
                  <a:lnTo>
                    <a:pt x="8" y="17"/>
                  </a:lnTo>
                  <a:lnTo>
                    <a:pt x="6" y="13"/>
                  </a:lnTo>
                  <a:lnTo>
                    <a:pt x="3" y="8"/>
                  </a:lnTo>
                  <a:lnTo>
                    <a:pt x="1" y="6"/>
                  </a:lnTo>
                  <a:lnTo>
                    <a:pt x="0" y="4"/>
                  </a:lnTo>
                  <a:lnTo>
                    <a:pt x="0" y="0"/>
                  </a:lnTo>
                  <a:lnTo>
                    <a:pt x="3" y="0"/>
                  </a:lnTo>
                  <a:lnTo>
                    <a:pt x="6" y="4"/>
                  </a:lnTo>
                  <a:lnTo>
                    <a:pt x="8" y="6"/>
                  </a:lnTo>
                  <a:lnTo>
                    <a:pt x="10" y="10"/>
                  </a:lnTo>
                  <a:lnTo>
                    <a:pt x="13" y="13"/>
                  </a:lnTo>
                  <a:lnTo>
                    <a:pt x="15" y="15"/>
                  </a:lnTo>
                  <a:lnTo>
                    <a:pt x="19" y="19"/>
                  </a:lnTo>
                  <a:lnTo>
                    <a:pt x="21" y="21"/>
                  </a:lnTo>
                  <a:lnTo>
                    <a:pt x="2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15" name="Freeform 1624"/>
            <p:cNvSpPr>
              <a:spLocks/>
            </p:cNvSpPr>
            <p:nvPr/>
          </p:nvSpPr>
          <p:spPr bwMode="auto">
            <a:xfrm>
              <a:off x="3667" y="2125"/>
              <a:ext cx="3" cy="6"/>
            </a:xfrm>
            <a:custGeom>
              <a:avLst/>
              <a:gdLst>
                <a:gd name="T0" fmla="*/ 0 w 13"/>
                <a:gd name="T1" fmla="*/ 0 h 26"/>
                <a:gd name="T2" fmla="*/ 0 w 13"/>
                <a:gd name="T3" fmla="*/ 0 h 26"/>
                <a:gd name="T4" fmla="*/ 0 w 13"/>
                <a:gd name="T5" fmla="*/ 0 h 26"/>
                <a:gd name="T6" fmla="*/ 0 w 13"/>
                <a:gd name="T7" fmla="*/ 0 h 26"/>
                <a:gd name="T8" fmla="*/ 0 w 13"/>
                <a:gd name="T9" fmla="*/ 0 h 26"/>
                <a:gd name="T10" fmla="*/ 0 w 13"/>
                <a:gd name="T11" fmla="*/ 0 h 26"/>
                <a:gd name="T12" fmla="*/ 0 w 13"/>
                <a:gd name="T13" fmla="*/ 0 h 26"/>
                <a:gd name="T14" fmla="*/ 0 w 13"/>
                <a:gd name="T15" fmla="*/ 0 h 26"/>
                <a:gd name="T16" fmla="*/ 0 w 13"/>
                <a:gd name="T17" fmla="*/ 0 h 26"/>
                <a:gd name="T18" fmla="*/ 0 w 13"/>
                <a:gd name="T19" fmla="*/ 0 h 26"/>
                <a:gd name="T20" fmla="*/ 0 w 13"/>
                <a:gd name="T21" fmla="*/ 0 h 26"/>
                <a:gd name="T22" fmla="*/ 0 w 13"/>
                <a:gd name="T23" fmla="*/ 0 h 26"/>
                <a:gd name="T24" fmla="*/ 0 w 13"/>
                <a:gd name="T25" fmla="*/ 0 h 26"/>
                <a:gd name="T26" fmla="*/ 0 w 13"/>
                <a:gd name="T27" fmla="*/ 0 h 26"/>
                <a:gd name="T28" fmla="*/ 0 w 13"/>
                <a:gd name="T29" fmla="*/ 0 h 26"/>
                <a:gd name="T30" fmla="*/ 0 w 13"/>
                <a:gd name="T31" fmla="*/ 0 h 26"/>
                <a:gd name="T32" fmla="*/ 0 w 13"/>
                <a:gd name="T33" fmla="*/ 0 h 26"/>
                <a:gd name="T34" fmla="*/ 0 w 13"/>
                <a:gd name="T35" fmla="*/ 0 h 26"/>
                <a:gd name="T36" fmla="*/ 0 w 13"/>
                <a:gd name="T37" fmla="*/ 0 h 26"/>
                <a:gd name="T38" fmla="*/ 0 w 13"/>
                <a:gd name="T39" fmla="*/ 0 h 26"/>
                <a:gd name="T40" fmla="*/ 0 w 13"/>
                <a:gd name="T41" fmla="*/ 0 h 26"/>
                <a:gd name="T42" fmla="*/ 0 w 13"/>
                <a:gd name="T43" fmla="*/ 0 h 26"/>
                <a:gd name="T44" fmla="*/ 0 w 13"/>
                <a:gd name="T45" fmla="*/ 0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26">
                  <a:moveTo>
                    <a:pt x="13" y="21"/>
                  </a:moveTo>
                  <a:lnTo>
                    <a:pt x="11" y="26"/>
                  </a:lnTo>
                  <a:lnTo>
                    <a:pt x="8" y="25"/>
                  </a:lnTo>
                  <a:lnTo>
                    <a:pt x="8" y="21"/>
                  </a:lnTo>
                  <a:lnTo>
                    <a:pt x="7" y="19"/>
                  </a:lnTo>
                  <a:lnTo>
                    <a:pt x="7" y="15"/>
                  </a:lnTo>
                  <a:lnTo>
                    <a:pt x="6" y="11"/>
                  </a:lnTo>
                  <a:lnTo>
                    <a:pt x="5" y="9"/>
                  </a:lnTo>
                  <a:lnTo>
                    <a:pt x="3" y="6"/>
                  </a:lnTo>
                  <a:lnTo>
                    <a:pt x="0" y="2"/>
                  </a:lnTo>
                  <a:lnTo>
                    <a:pt x="0" y="0"/>
                  </a:lnTo>
                  <a:lnTo>
                    <a:pt x="3" y="0"/>
                  </a:lnTo>
                  <a:lnTo>
                    <a:pt x="5" y="0"/>
                  </a:lnTo>
                  <a:lnTo>
                    <a:pt x="6" y="1"/>
                  </a:lnTo>
                  <a:lnTo>
                    <a:pt x="8" y="3"/>
                  </a:lnTo>
                  <a:lnTo>
                    <a:pt x="10" y="6"/>
                  </a:lnTo>
                  <a:lnTo>
                    <a:pt x="11" y="9"/>
                  </a:lnTo>
                  <a:lnTo>
                    <a:pt x="11" y="13"/>
                  </a:lnTo>
                  <a:lnTo>
                    <a:pt x="12" y="15"/>
                  </a:lnTo>
                  <a:lnTo>
                    <a:pt x="13" y="19"/>
                  </a:lnTo>
                  <a:lnTo>
                    <a:pt x="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16" name="Freeform 1625"/>
            <p:cNvSpPr>
              <a:spLocks/>
            </p:cNvSpPr>
            <p:nvPr/>
          </p:nvSpPr>
          <p:spPr bwMode="auto">
            <a:xfrm>
              <a:off x="3667" y="2125"/>
              <a:ext cx="5" cy="4"/>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7">
                  <a:moveTo>
                    <a:pt x="20" y="0"/>
                  </a:moveTo>
                  <a:lnTo>
                    <a:pt x="19" y="3"/>
                  </a:lnTo>
                  <a:lnTo>
                    <a:pt x="18" y="6"/>
                  </a:lnTo>
                  <a:lnTo>
                    <a:pt x="16" y="9"/>
                  </a:lnTo>
                  <a:lnTo>
                    <a:pt x="14" y="11"/>
                  </a:lnTo>
                  <a:lnTo>
                    <a:pt x="10" y="15"/>
                  </a:lnTo>
                  <a:lnTo>
                    <a:pt x="4" y="17"/>
                  </a:lnTo>
                  <a:lnTo>
                    <a:pt x="1" y="16"/>
                  </a:lnTo>
                  <a:lnTo>
                    <a:pt x="0" y="15"/>
                  </a:lnTo>
                  <a:lnTo>
                    <a:pt x="0" y="14"/>
                  </a:lnTo>
                  <a:lnTo>
                    <a:pt x="1" y="14"/>
                  </a:lnTo>
                  <a:lnTo>
                    <a:pt x="5" y="11"/>
                  </a:lnTo>
                  <a:lnTo>
                    <a:pt x="10" y="9"/>
                  </a:lnTo>
                  <a:lnTo>
                    <a:pt x="13" y="6"/>
                  </a:lnTo>
                  <a:lnTo>
                    <a:pt x="16" y="2"/>
                  </a:lnTo>
                  <a:lnTo>
                    <a:pt x="18"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17" name="Freeform 1626"/>
            <p:cNvSpPr>
              <a:spLocks/>
            </p:cNvSpPr>
            <p:nvPr/>
          </p:nvSpPr>
          <p:spPr bwMode="auto">
            <a:xfrm>
              <a:off x="3638" y="2116"/>
              <a:ext cx="5" cy="4"/>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4">
                  <a:moveTo>
                    <a:pt x="18" y="1"/>
                  </a:moveTo>
                  <a:lnTo>
                    <a:pt x="14" y="6"/>
                  </a:lnTo>
                  <a:lnTo>
                    <a:pt x="10" y="10"/>
                  </a:lnTo>
                  <a:lnTo>
                    <a:pt x="6" y="13"/>
                  </a:lnTo>
                  <a:lnTo>
                    <a:pt x="2" y="14"/>
                  </a:lnTo>
                  <a:lnTo>
                    <a:pt x="0" y="12"/>
                  </a:lnTo>
                  <a:lnTo>
                    <a:pt x="3" y="8"/>
                  </a:lnTo>
                  <a:lnTo>
                    <a:pt x="4" y="6"/>
                  </a:lnTo>
                  <a:lnTo>
                    <a:pt x="8" y="4"/>
                  </a:lnTo>
                  <a:lnTo>
                    <a:pt x="10" y="1"/>
                  </a:lnTo>
                  <a:lnTo>
                    <a:pt x="14" y="1"/>
                  </a:lnTo>
                  <a:lnTo>
                    <a:pt x="16"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18" name="Freeform 1627"/>
            <p:cNvSpPr>
              <a:spLocks/>
            </p:cNvSpPr>
            <p:nvPr/>
          </p:nvSpPr>
          <p:spPr bwMode="auto">
            <a:xfrm>
              <a:off x="3772" y="2121"/>
              <a:ext cx="4" cy="6"/>
            </a:xfrm>
            <a:custGeom>
              <a:avLst/>
              <a:gdLst>
                <a:gd name="T0" fmla="*/ 0 w 16"/>
                <a:gd name="T1" fmla="*/ 0 h 25"/>
                <a:gd name="T2" fmla="*/ 0 w 16"/>
                <a:gd name="T3" fmla="*/ 0 h 25"/>
                <a:gd name="T4" fmla="*/ 0 w 16"/>
                <a:gd name="T5" fmla="*/ 0 h 25"/>
                <a:gd name="T6" fmla="*/ 0 w 16"/>
                <a:gd name="T7" fmla="*/ 0 h 25"/>
                <a:gd name="T8" fmla="*/ 0 w 16"/>
                <a:gd name="T9" fmla="*/ 0 h 25"/>
                <a:gd name="T10" fmla="*/ 0 w 16"/>
                <a:gd name="T11" fmla="*/ 0 h 25"/>
                <a:gd name="T12" fmla="*/ 0 w 16"/>
                <a:gd name="T13" fmla="*/ 0 h 25"/>
                <a:gd name="T14" fmla="*/ 0 w 16"/>
                <a:gd name="T15" fmla="*/ 0 h 25"/>
                <a:gd name="T16" fmla="*/ 0 w 16"/>
                <a:gd name="T17" fmla="*/ 0 h 25"/>
                <a:gd name="T18" fmla="*/ 0 w 16"/>
                <a:gd name="T19" fmla="*/ 0 h 25"/>
                <a:gd name="T20" fmla="*/ 0 w 16"/>
                <a:gd name="T21" fmla="*/ 0 h 25"/>
                <a:gd name="T22" fmla="*/ 0 w 16"/>
                <a:gd name="T23" fmla="*/ 0 h 25"/>
                <a:gd name="T24" fmla="*/ 0 w 16"/>
                <a:gd name="T25" fmla="*/ 0 h 25"/>
                <a:gd name="T26" fmla="*/ 0 w 16"/>
                <a:gd name="T27" fmla="*/ 0 h 25"/>
                <a:gd name="T28" fmla="*/ 0 w 16"/>
                <a:gd name="T29" fmla="*/ 0 h 25"/>
                <a:gd name="T30" fmla="*/ 0 w 16"/>
                <a:gd name="T31" fmla="*/ 0 h 25"/>
                <a:gd name="T32" fmla="*/ 0 w 16"/>
                <a:gd name="T33" fmla="*/ 0 h 25"/>
                <a:gd name="T34" fmla="*/ 0 w 16"/>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5">
                  <a:moveTo>
                    <a:pt x="16" y="3"/>
                  </a:moveTo>
                  <a:lnTo>
                    <a:pt x="15" y="5"/>
                  </a:lnTo>
                  <a:lnTo>
                    <a:pt x="15" y="9"/>
                  </a:lnTo>
                  <a:lnTo>
                    <a:pt x="13" y="12"/>
                  </a:lnTo>
                  <a:lnTo>
                    <a:pt x="12" y="16"/>
                  </a:lnTo>
                  <a:lnTo>
                    <a:pt x="10" y="18"/>
                  </a:lnTo>
                  <a:lnTo>
                    <a:pt x="7" y="22"/>
                  </a:lnTo>
                  <a:lnTo>
                    <a:pt x="5" y="24"/>
                  </a:lnTo>
                  <a:lnTo>
                    <a:pt x="3" y="25"/>
                  </a:lnTo>
                  <a:lnTo>
                    <a:pt x="0" y="22"/>
                  </a:lnTo>
                  <a:lnTo>
                    <a:pt x="3" y="19"/>
                  </a:lnTo>
                  <a:lnTo>
                    <a:pt x="6" y="15"/>
                  </a:lnTo>
                  <a:lnTo>
                    <a:pt x="7" y="10"/>
                  </a:lnTo>
                  <a:lnTo>
                    <a:pt x="10" y="5"/>
                  </a:lnTo>
                  <a:lnTo>
                    <a:pt x="12" y="1"/>
                  </a:lnTo>
                  <a:lnTo>
                    <a:pt x="15"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19" name="Freeform 1628"/>
            <p:cNvSpPr>
              <a:spLocks/>
            </p:cNvSpPr>
            <p:nvPr/>
          </p:nvSpPr>
          <p:spPr bwMode="auto">
            <a:xfrm>
              <a:off x="3765" y="2119"/>
              <a:ext cx="4" cy="9"/>
            </a:xfrm>
            <a:custGeom>
              <a:avLst/>
              <a:gdLst>
                <a:gd name="T0" fmla="*/ 0 w 18"/>
                <a:gd name="T1" fmla="*/ 0 h 36"/>
                <a:gd name="T2" fmla="*/ 0 w 18"/>
                <a:gd name="T3" fmla="*/ 0 h 36"/>
                <a:gd name="T4" fmla="*/ 0 w 18"/>
                <a:gd name="T5" fmla="*/ 0 h 36"/>
                <a:gd name="T6" fmla="*/ 0 w 18"/>
                <a:gd name="T7" fmla="*/ 0 h 36"/>
                <a:gd name="T8" fmla="*/ 0 w 18"/>
                <a:gd name="T9" fmla="*/ 0 h 36"/>
                <a:gd name="T10" fmla="*/ 0 w 18"/>
                <a:gd name="T11" fmla="*/ 0 h 36"/>
                <a:gd name="T12" fmla="*/ 0 w 18"/>
                <a:gd name="T13" fmla="*/ 0 h 36"/>
                <a:gd name="T14" fmla="*/ 0 w 18"/>
                <a:gd name="T15" fmla="*/ 0 h 36"/>
                <a:gd name="T16" fmla="*/ 0 w 18"/>
                <a:gd name="T17" fmla="*/ 0 h 36"/>
                <a:gd name="T18" fmla="*/ 0 w 18"/>
                <a:gd name="T19" fmla="*/ 0 h 36"/>
                <a:gd name="T20" fmla="*/ 0 w 18"/>
                <a:gd name="T21" fmla="*/ 0 h 36"/>
                <a:gd name="T22" fmla="*/ 0 w 18"/>
                <a:gd name="T23" fmla="*/ 0 h 36"/>
                <a:gd name="T24" fmla="*/ 0 w 18"/>
                <a:gd name="T25" fmla="*/ 0 h 36"/>
                <a:gd name="T26" fmla="*/ 0 w 18"/>
                <a:gd name="T27" fmla="*/ 0 h 36"/>
                <a:gd name="T28" fmla="*/ 0 w 18"/>
                <a:gd name="T29" fmla="*/ 0 h 36"/>
                <a:gd name="T30" fmla="*/ 0 w 18"/>
                <a:gd name="T31" fmla="*/ 0 h 36"/>
                <a:gd name="T32" fmla="*/ 0 w 18"/>
                <a:gd name="T33" fmla="*/ 0 h 36"/>
                <a:gd name="T34" fmla="*/ 0 w 18"/>
                <a:gd name="T35" fmla="*/ 0 h 36"/>
                <a:gd name="T36" fmla="*/ 0 w 18"/>
                <a:gd name="T37" fmla="*/ 0 h 36"/>
                <a:gd name="T38" fmla="*/ 0 w 18"/>
                <a:gd name="T39" fmla="*/ 0 h 36"/>
                <a:gd name="T40" fmla="*/ 0 w 18"/>
                <a:gd name="T41" fmla="*/ 0 h 36"/>
                <a:gd name="T42" fmla="*/ 0 w 18"/>
                <a:gd name="T43" fmla="*/ 0 h 36"/>
                <a:gd name="T44" fmla="*/ 0 w 18"/>
                <a:gd name="T45" fmla="*/ 0 h 36"/>
                <a:gd name="T46" fmla="*/ 0 w 18"/>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36">
                  <a:moveTo>
                    <a:pt x="18" y="6"/>
                  </a:moveTo>
                  <a:lnTo>
                    <a:pt x="16" y="11"/>
                  </a:lnTo>
                  <a:lnTo>
                    <a:pt x="16" y="15"/>
                  </a:lnTo>
                  <a:lnTo>
                    <a:pt x="16" y="20"/>
                  </a:lnTo>
                  <a:lnTo>
                    <a:pt x="15" y="25"/>
                  </a:lnTo>
                  <a:lnTo>
                    <a:pt x="12" y="27"/>
                  </a:lnTo>
                  <a:lnTo>
                    <a:pt x="9" y="32"/>
                  </a:lnTo>
                  <a:lnTo>
                    <a:pt x="6" y="33"/>
                  </a:lnTo>
                  <a:lnTo>
                    <a:pt x="2" y="36"/>
                  </a:lnTo>
                  <a:lnTo>
                    <a:pt x="1" y="33"/>
                  </a:lnTo>
                  <a:lnTo>
                    <a:pt x="0" y="33"/>
                  </a:lnTo>
                  <a:lnTo>
                    <a:pt x="3" y="30"/>
                  </a:lnTo>
                  <a:lnTo>
                    <a:pt x="6" y="26"/>
                  </a:lnTo>
                  <a:lnTo>
                    <a:pt x="8" y="23"/>
                  </a:lnTo>
                  <a:lnTo>
                    <a:pt x="10" y="19"/>
                  </a:lnTo>
                  <a:lnTo>
                    <a:pt x="10" y="15"/>
                  </a:lnTo>
                  <a:lnTo>
                    <a:pt x="12" y="11"/>
                  </a:lnTo>
                  <a:lnTo>
                    <a:pt x="10" y="6"/>
                  </a:lnTo>
                  <a:lnTo>
                    <a:pt x="10" y="2"/>
                  </a:lnTo>
                  <a:lnTo>
                    <a:pt x="12" y="0"/>
                  </a:lnTo>
                  <a:lnTo>
                    <a:pt x="14" y="0"/>
                  </a:lnTo>
                  <a:lnTo>
                    <a:pt x="16" y="1"/>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20" name="Freeform 1629"/>
            <p:cNvSpPr>
              <a:spLocks/>
            </p:cNvSpPr>
            <p:nvPr/>
          </p:nvSpPr>
          <p:spPr bwMode="auto">
            <a:xfrm>
              <a:off x="3757" y="2118"/>
              <a:ext cx="6" cy="6"/>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23" y="6"/>
                  </a:moveTo>
                  <a:lnTo>
                    <a:pt x="21" y="10"/>
                  </a:lnTo>
                  <a:lnTo>
                    <a:pt x="16" y="14"/>
                  </a:lnTo>
                  <a:lnTo>
                    <a:pt x="14" y="17"/>
                  </a:lnTo>
                  <a:lnTo>
                    <a:pt x="11" y="19"/>
                  </a:lnTo>
                  <a:lnTo>
                    <a:pt x="8" y="22"/>
                  </a:lnTo>
                  <a:lnTo>
                    <a:pt x="5" y="24"/>
                  </a:lnTo>
                  <a:lnTo>
                    <a:pt x="0" y="19"/>
                  </a:lnTo>
                  <a:lnTo>
                    <a:pt x="5" y="16"/>
                  </a:lnTo>
                  <a:lnTo>
                    <a:pt x="11" y="11"/>
                  </a:lnTo>
                  <a:lnTo>
                    <a:pt x="15" y="7"/>
                  </a:lnTo>
                  <a:lnTo>
                    <a:pt x="18" y="2"/>
                  </a:lnTo>
                  <a:lnTo>
                    <a:pt x="19" y="0"/>
                  </a:lnTo>
                  <a:lnTo>
                    <a:pt x="22" y="1"/>
                  </a:lnTo>
                  <a:lnTo>
                    <a:pt x="23" y="4"/>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21" name="Freeform 1630"/>
            <p:cNvSpPr>
              <a:spLocks/>
            </p:cNvSpPr>
            <p:nvPr/>
          </p:nvSpPr>
          <p:spPr bwMode="auto">
            <a:xfrm>
              <a:off x="3772" y="2123"/>
              <a:ext cx="5"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w 22"/>
                <a:gd name="T33" fmla="*/ 0 h 9"/>
                <a:gd name="T34" fmla="*/ 0 w 22"/>
                <a:gd name="T35" fmla="*/ 0 h 9"/>
                <a:gd name="T36" fmla="*/ 0 w 22"/>
                <a:gd name="T37" fmla="*/ 0 h 9"/>
                <a:gd name="T38" fmla="*/ 0 w 22"/>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 h="9">
                  <a:moveTo>
                    <a:pt x="22" y="7"/>
                  </a:moveTo>
                  <a:lnTo>
                    <a:pt x="21" y="9"/>
                  </a:lnTo>
                  <a:lnTo>
                    <a:pt x="19" y="9"/>
                  </a:lnTo>
                  <a:lnTo>
                    <a:pt x="17" y="9"/>
                  </a:lnTo>
                  <a:lnTo>
                    <a:pt x="15" y="9"/>
                  </a:lnTo>
                  <a:lnTo>
                    <a:pt x="11" y="8"/>
                  </a:lnTo>
                  <a:lnTo>
                    <a:pt x="9" y="7"/>
                  </a:lnTo>
                  <a:lnTo>
                    <a:pt x="5" y="6"/>
                  </a:lnTo>
                  <a:lnTo>
                    <a:pt x="4" y="4"/>
                  </a:lnTo>
                  <a:lnTo>
                    <a:pt x="0" y="2"/>
                  </a:lnTo>
                  <a:lnTo>
                    <a:pt x="3" y="0"/>
                  </a:lnTo>
                  <a:lnTo>
                    <a:pt x="4" y="0"/>
                  </a:lnTo>
                  <a:lnTo>
                    <a:pt x="6" y="0"/>
                  </a:lnTo>
                  <a:lnTo>
                    <a:pt x="10" y="1"/>
                  </a:lnTo>
                  <a:lnTo>
                    <a:pt x="15" y="4"/>
                  </a:lnTo>
                  <a:lnTo>
                    <a:pt x="17" y="4"/>
                  </a:lnTo>
                  <a:lnTo>
                    <a:pt x="19" y="6"/>
                  </a:lnTo>
                  <a:lnTo>
                    <a:pt x="21" y="6"/>
                  </a:ln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22" name="Freeform 1631"/>
            <p:cNvSpPr>
              <a:spLocks/>
            </p:cNvSpPr>
            <p:nvPr/>
          </p:nvSpPr>
          <p:spPr bwMode="auto">
            <a:xfrm>
              <a:off x="3763" y="2122"/>
              <a:ext cx="8" cy="4"/>
            </a:xfrm>
            <a:custGeom>
              <a:avLst/>
              <a:gdLst>
                <a:gd name="T0" fmla="*/ 0 w 31"/>
                <a:gd name="T1" fmla="*/ 0 h 14"/>
                <a:gd name="T2" fmla="*/ 0 w 31"/>
                <a:gd name="T3" fmla="*/ 0 h 14"/>
                <a:gd name="T4" fmla="*/ 0 w 31"/>
                <a:gd name="T5" fmla="*/ 0 h 14"/>
                <a:gd name="T6" fmla="*/ 0 w 31"/>
                <a:gd name="T7" fmla="*/ 0 h 14"/>
                <a:gd name="T8" fmla="*/ 0 w 31"/>
                <a:gd name="T9" fmla="*/ 0 h 14"/>
                <a:gd name="T10" fmla="*/ 0 w 31"/>
                <a:gd name="T11" fmla="*/ 0 h 14"/>
                <a:gd name="T12" fmla="*/ 0 w 31"/>
                <a:gd name="T13" fmla="*/ 0 h 14"/>
                <a:gd name="T14" fmla="*/ 0 w 31"/>
                <a:gd name="T15" fmla="*/ 0 h 14"/>
                <a:gd name="T16" fmla="*/ 0 w 31"/>
                <a:gd name="T17" fmla="*/ 0 h 14"/>
                <a:gd name="T18" fmla="*/ 0 w 31"/>
                <a:gd name="T19" fmla="*/ 0 h 14"/>
                <a:gd name="T20" fmla="*/ 0 w 31"/>
                <a:gd name="T21" fmla="*/ 0 h 14"/>
                <a:gd name="T22" fmla="*/ 0 w 31"/>
                <a:gd name="T23" fmla="*/ 0 h 14"/>
                <a:gd name="T24" fmla="*/ 0 w 31"/>
                <a:gd name="T25" fmla="*/ 0 h 14"/>
                <a:gd name="T26" fmla="*/ 0 w 31"/>
                <a:gd name="T27" fmla="*/ 0 h 14"/>
                <a:gd name="T28" fmla="*/ 0 w 31"/>
                <a:gd name="T29" fmla="*/ 0 h 14"/>
                <a:gd name="T30" fmla="*/ 0 w 31"/>
                <a:gd name="T31" fmla="*/ 0 h 14"/>
                <a:gd name="T32" fmla="*/ 0 w 31"/>
                <a:gd name="T33" fmla="*/ 0 h 14"/>
                <a:gd name="T34" fmla="*/ 0 w 31"/>
                <a:gd name="T35" fmla="*/ 0 h 14"/>
                <a:gd name="T36" fmla="*/ 0 w 31"/>
                <a:gd name="T37" fmla="*/ 0 h 14"/>
                <a:gd name="T38" fmla="*/ 0 w 31"/>
                <a:gd name="T39" fmla="*/ 0 h 14"/>
                <a:gd name="T40" fmla="*/ 0 w 31"/>
                <a:gd name="T41" fmla="*/ 0 h 14"/>
                <a:gd name="T42" fmla="*/ 0 w 31"/>
                <a:gd name="T43" fmla="*/ 0 h 14"/>
                <a:gd name="T44" fmla="*/ 0 w 31"/>
                <a:gd name="T45" fmla="*/ 0 h 14"/>
                <a:gd name="T46" fmla="*/ 0 w 31"/>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14">
                  <a:moveTo>
                    <a:pt x="28" y="11"/>
                  </a:moveTo>
                  <a:lnTo>
                    <a:pt x="31" y="13"/>
                  </a:lnTo>
                  <a:lnTo>
                    <a:pt x="28" y="14"/>
                  </a:lnTo>
                  <a:lnTo>
                    <a:pt x="25" y="14"/>
                  </a:lnTo>
                  <a:lnTo>
                    <a:pt x="20" y="14"/>
                  </a:lnTo>
                  <a:lnTo>
                    <a:pt x="15" y="14"/>
                  </a:lnTo>
                  <a:lnTo>
                    <a:pt x="12" y="13"/>
                  </a:lnTo>
                  <a:lnTo>
                    <a:pt x="7" y="11"/>
                  </a:lnTo>
                  <a:lnTo>
                    <a:pt x="4" y="8"/>
                  </a:lnTo>
                  <a:lnTo>
                    <a:pt x="1" y="6"/>
                  </a:lnTo>
                  <a:lnTo>
                    <a:pt x="0" y="3"/>
                  </a:lnTo>
                  <a:lnTo>
                    <a:pt x="0" y="1"/>
                  </a:lnTo>
                  <a:lnTo>
                    <a:pt x="1" y="0"/>
                  </a:lnTo>
                  <a:lnTo>
                    <a:pt x="3" y="0"/>
                  </a:lnTo>
                  <a:lnTo>
                    <a:pt x="4" y="1"/>
                  </a:lnTo>
                  <a:lnTo>
                    <a:pt x="7" y="3"/>
                  </a:lnTo>
                  <a:lnTo>
                    <a:pt x="10" y="6"/>
                  </a:lnTo>
                  <a:lnTo>
                    <a:pt x="13" y="7"/>
                  </a:lnTo>
                  <a:lnTo>
                    <a:pt x="16" y="8"/>
                  </a:lnTo>
                  <a:lnTo>
                    <a:pt x="19" y="8"/>
                  </a:lnTo>
                  <a:lnTo>
                    <a:pt x="22" y="9"/>
                  </a:lnTo>
                  <a:lnTo>
                    <a:pt x="26" y="9"/>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23" name="Freeform 1632"/>
            <p:cNvSpPr>
              <a:spLocks/>
            </p:cNvSpPr>
            <p:nvPr/>
          </p:nvSpPr>
          <p:spPr bwMode="auto">
            <a:xfrm>
              <a:off x="3757" y="2117"/>
              <a:ext cx="6" cy="7"/>
            </a:xfrm>
            <a:custGeom>
              <a:avLst/>
              <a:gdLst>
                <a:gd name="T0" fmla="*/ 0 w 24"/>
                <a:gd name="T1" fmla="*/ 0 h 30"/>
                <a:gd name="T2" fmla="*/ 0 w 24"/>
                <a:gd name="T3" fmla="*/ 0 h 30"/>
                <a:gd name="T4" fmla="*/ 0 w 24"/>
                <a:gd name="T5" fmla="*/ 0 h 30"/>
                <a:gd name="T6" fmla="*/ 0 w 24"/>
                <a:gd name="T7" fmla="*/ 0 h 30"/>
                <a:gd name="T8" fmla="*/ 0 w 24"/>
                <a:gd name="T9" fmla="*/ 0 h 30"/>
                <a:gd name="T10" fmla="*/ 0 w 24"/>
                <a:gd name="T11" fmla="*/ 0 h 30"/>
                <a:gd name="T12" fmla="*/ 0 w 24"/>
                <a:gd name="T13" fmla="*/ 0 h 30"/>
                <a:gd name="T14" fmla="*/ 0 w 24"/>
                <a:gd name="T15" fmla="*/ 0 h 30"/>
                <a:gd name="T16" fmla="*/ 0 w 24"/>
                <a:gd name="T17" fmla="*/ 0 h 30"/>
                <a:gd name="T18" fmla="*/ 0 w 24"/>
                <a:gd name="T19" fmla="*/ 0 h 30"/>
                <a:gd name="T20" fmla="*/ 0 w 24"/>
                <a:gd name="T21" fmla="*/ 0 h 30"/>
                <a:gd name="T22" fmla="*/ 0 w 24"/>
                <a:gd name="T23" fmla="*/ 0 h 30"/>
                <a:gd name="T24" fmla="*/ 0 w 24"/>
                <a:gd name="T25" fmla="*/ 0 h 30"/>
                <a:gd name="T26" fmla="*/ 0 w 24"/>
                <a:gd name="T27" fmla="*/ 0 h 30"/>
                <a:gd name="T28" fmla="*/ 0 w 24"/>
                <a:gd name="T29" fmla="*/ 0 h 30"/>
                <a:gd name="T30" fmla="*/ 0 w 24"/>
                <a:gd name="T31" fmla="*/ 0 h 30"/>
                <a:gd name="T32" fmla="*/ 0 w 24"/>
                <a:gd name="T33" fmla="*/ 0 h 30"/>
                <a:gd name="T34" fmla="*/ 0 w 24"/>
                <a:gd name="T35" fmla="*/ 0 h 30"/>
                <a:gd name="T36" fmla="*/ 0 w 24"/>
                <a:gd name="T37" fmla="*/ 0 h 30"/>
                <a:gd name="T38" fmla="*/ 0 w 24"/>
                <a:gd name="T39" fmla="*/ 0 h 30"/>
                <a:gd name="T40" fmla="*/ 0 w 24"/>
                <a:gd name="T41" fmla="*/ 0 h 30"/>
                <a:gd name="T42" fmla="*/ 0 w 24"/>
                <a:gd name="T43" fmla="*/ 0 h 30"/>
                <a:gd name="T44" fmla="*/ 0 w 24"/>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0">
                  <a:moveTo>
                    <a:pt x="23" y="28"/>
                  </a:moveTo>
                  <a:lnTo>
                    <a:pt x="24" y="29"/>
                  </a:lnTo>
                  <a:lnTo>
                    <a:pt x="23" y="30"/>
                  </a:lnTo>
                  <a:lnTo>
                    <a:pt x="19" y="30"/>
                  </a:lnTo>
                  <a:lnTo>
                    <a:pt x="17" y="29"/>
                  </a:lnTo>
                  <a:lnTo>
                    <a:pt x="14" y="27"/>
                  </a:lnTo>
                  <a:lnTo>
                    <a:pt x="11" y="24"/>
                  </a:lnTo>
                  <a:lnTo>
                    <a:pt x="9" y="21"/>
                  </a:lnTo>
                  <a:lnTo>
                    <a:pt x="8" y="16"/>
                  </a:lnTo>
                  <a:lnTo>
                    <a:pt x="4" y="12"/>
                  </a:lnTo>
                  <a:lnTo>
                    <a:pt x="3" y="9"/>
                  </a:lnTo>
                  <a:lnTo>
                    <a:pt x="2" y="5"/>
                  </a:lnTo>
                  <a:lnTo>
                    <a:pt x="0" y="4"/>
                  </a:lnTo>
                  <a:lnTo>
                    <a:pt x="4" y="0"/>
                  </a:lnTo>
                  <a:lnTo>
                    <a:pt x="6" y="4"/>
                  </a:lnTo>
                  <a:lnTo>
                    <a:pt x="8" y="6"/>
                  </a:lnTo>
                  <a:lnTo>
                    <a:pt x="10" y="10"/>
                  </a:lnTo>
                  <a:lnTo>
                    <a:pt x="11" y="13"/>
                  </a:lnTo>
                  <a:lnTo>
                    <a:pt x="12" y="16"/>
                  </a:lnTo>
                  <a:lnTo>
                    <a:pt x="16" y="21"/>
                  </a:lnTo>
                  <a:lnTo>
                    <a:pt x="18" y="24"/>
                  </a:lnTo>
                  <a:lnTo>
                    <a:pt x="2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24" name="Freeform 1633"/>
            <p:cNvSpPr>
              <a:spLocks/>
            </p:cNvSpPr>
            <p:nvPr/>
          </p:nvSpPr>
          <p:spPr bwMode="auto">
            <a:xfrm>
              <a:off x="3751" y="2110"/>
              <a:ext cx="8" cy="5"/>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9">
                  <a:moveTo>
                    <a:pt x="29" y="3"/>
                  </a:moveTo>
                  <a:lnTo>
                    <a:pt x="24" y="5"/>
                  </a:lnTo>
                  <a:lnTo>
                    <a:pt x="21" y="6"/>
                  </a:lnTo>
                  <a:lnTo>
                    <a:pt x="18" y="8"/>
                  </a:lnTo>
                  <a:lnTo>
                    <a:pt x="14" y="9"/>
                  </a:lnTo>
                  <a:lnTo>
                    <a:pt x="11" y="11"/>
                  </a:lnTo>
                  <a:lnTo>
                    <a:pt x="7" y="13"/>
                  </a:lnTo>
                  <a:lnTo>
                    <a:pt x="3" y="15"/>
                  </a:lnTo>
                  <a:lnTo>
                    <a:pt x="1" y="19"/>
                  </a:lnTo>
                  <a:lnTo>
                    <a:pt x="0" y="14"/>
                  </a:lnTo>
                  <a:lnTo>
                    <a:pt x="1" y="11"/>
                  </a:lnTo>
                  <a:lnTo>
                    <a:pt x="3" y="8"/>
                  </a:lnTo>
                  <a:lnTo>
                    <a:pt x="7" y="6"/>
                  </a:lnTo>
                  <a:lnTo>
                    <a:pt x="11" y="5"/>
                  </a:lnTo>
                  <a:lnTo>
                    <a:pt x="13" y="3"/>
                  </a:lnTo>
                  <a:lnTo>
                    <a:pt x="18" y="1"/>
                  </a:lnTo>
                  <a:lnTo>
                    <a:pt x="20" y="0"/>
                  </a:lnTo>
                  <a:lnTo>
                    <a:pt x="24" y="0"/>
                  </a:lnTo>
                  <a:lnTo>
                    <a:pt x="27"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25" name="Freeform 1634"/>
            <p:cNvSpPr>
              <a:spLocks/>
            </p:cNvSpPr>
            <p:nvPr/>
          </p:nvSpPr>
          <p:spPr bwMode="auto">
            <a:xfrm>
              <a:off x="3754" y="2107"/>
              <a:ext cx="3" cy="8"/>
            </a:xfrm>
            <a:custGeom>
              <a:avLst/>
              <a:gdLst>
                <a:gd name="T0" fmla="*/ 0 w 13"/>
                <a:gd name="T1" fmla="*/ 0 h 33"/>
                <a:gd name="T2" fmla="*/ 0 w 13"/>
                <a:gd name="T3" fmla="*/ 0 h 33"/>
                <a:gd name="T4" fmla="*/ 0 w 13"/>
                <a:gd name="T5" fmla="*/ 0 h 33"/>
                <a:gd name="T6" fmla="*/ 0 w 13"/>
                <a:gd name="T7" fmla="*/ 0 h 33"/>
                <a:gd name="T8" fmla="*/ 0 w 13"/>
                <a:gd name="T9" fmla="*/ 0 h 33"/>
                <a:gd name="T10" fmla="*/ 0 w 13"/>
                <a:gd name="T11" fmla="*/ 0 h 33"/>
                <a:gd name="T12" fmla="*/ 0 w 13"/>
                <a:gd name="T13" fmla="*/ 0 h 33"/>
                <a:gd name="T14" fmla="*/ 0 w 13"/>
                <a:gd name="T15" fmla="*/ 0 h 33"/>
                <a:gd name="T16" fmla="*/ 0 w 13"/>
                <a:gd name="T17" fmla="*/ 0 h 33"/>
                <a:gd name="T18" fmla="*/ 0 w 13"/>
                <a:gd name="T19" fmla="*/ 0 h 33"/>
                <a:gd name="T20" fmla="*/ 0 w 13"/>
                <a:gd name="T21" fmla="*/ 0 h 33"/>
                <a:gd name="T22" fmla="*/ 0 w 13"/>
                <a:gd name="T23" fmla="*/ 0 h 33"/>
                <a:gd name="T24" fmla="*/ 0 w 13"/>
                <a:gd name="T25" fmla="*/ 0 h 33"/>
                <a:gd name="T26" fmla="*/ 0 w 13"/>
                <a:gd name="T27" fmla="*/ 0 h 33"/>
                <a:gd name="T28" fmla="*/ 0 w 13"/>
                <a:gd name="T29" fmla="*/ 0 h 33"/>
                <a:gd name="T30" fmla="*/ 0 w 13"/>
                <a:gd name="T31" fmla="*/ 0 h 33"/>
                <a:gd name="T32" fmla="*/ 0 w 13"/>
                <a:gd name="T33" fmla="*/ 0 h 33"/>
                <a:gd name="T34" fmla="*/ 0 w 13"/>
                <a:gd name="T35" fmla="*/ 0 h 33"/>
                <a:gd name="T36" fmla="*/ 0 w 13"/>
                <a:gd name="T37" fmla="*/ 0 h 33"/>
                <a:gd name="T38" fmla="*/ 0 w 13"/>
                <a:gd name="T39" fmla="*/ 0 h 33"/>
                <a:gd name="T40" fmla="*/ 0 w 13"/>
                <a:gd name="T41" fmla="*/ 0 h 33"/>
                <a:gd name="T42" fmla="*/ 0 w 13"/>
                <a:gd name="T43" fmla="*/ 0 h 33"/>
                <a:gd name="T44" fmla="*/ 0 w 13"/>
                <a:gd name="T45" fmla="*/ 0 h 33"/>
                <a:gd name="T46" fmla="*/ 0 w 13"/>
                <a:gd name="T47" fmla="*/ 0 h 33"/>
                <a:gd name="T48" fmla="*/ 0 w 13"/>
                <a:gd name="T49" fmla="*/ 0 h 33"/>
                <a:gd name="T50" fmla="*/ 0 w 1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33">
                  <a:moveTo>
                    <a:pt x="13" y="31"/>
                  </a:moveTo>
                  <a:lnTo>
                    <a:pt x="13" y="33"/>
                  </a:lnTo>
                  <a:lnTo>
                    <a:pt x="12" y="33"/>
                  </a:lnTo>
                  <a:lnTo>
                    <a:pt x="11" y="33"/>
                  </a:lnTo>
                  <a:lnTo>
                    <a:pt x="10" y="33"/>
                  </a:lnTo>
                  <a:lnTo>
                    <a:pt x="6" y="30"/>
                  </a:lnTo>
                  <a:lnTo>
                    <a:pt x="4" y="25"/>
                  </a:lnTo>
                  <a:lnTo>
                    <a:pt x="1" y="19"/>
                  </a:lnTo>
                  <a:lnTo>
                    <a:pt x="0" y="15"/>
                  </a:lnTo>
                  <a:lnTo>
                    <a:pt x="0" y="10"/>
                  </a:lnTo>
                  <a:lnTo>
                    <a:pt x="1" y="7"/>
                  </a:lnTo>
                  <a:lnTo>
                    <a:pt x="1" y="3"/>
                  </a:lnTo>
                  <a:lnTo>
                    <a:pt x="3" y="2"/>
                  </a:lnTo>
                  <a:lnTo>
                    <a:pt x="5" y="0"/>
                  </a:lnTo>
                  <a:lnTo>
                    <a:pt x="6" y="1"/>
                  </a:lnTo>
                  <a:lnTo>
                    <a:pt x="6" y="2"/>
                  </a:lnTo>
                  <a:lnTo>
                    <a:pt x="7" y="4"/>
                  </a:lnTo>
                  <a:lnTo>
                    <a:pt x="6" y="7"/>
                  </a:lnTo>
                  <a:lnTo>
                    <a:pt x="6" y="12"/>
                  </a:lnTo>
                  <a:lnTo>
                    <a:pt x="6" y="14"/>
                  </a:lnTo>
                  <a:lnTo>
                    <a:pt x="7" y="18"/>
                  </a:lnTo>
                  <a:lnTo>
                    <a:pt x="9" y="21"/>
                  </a:lnTo>
                  <a:lnTo>
                    <a:pt x="10" y="25"/>
                  </a:lnTo>
                  <a:lnTo>
                    <a:pt x="11" y="28"/>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26" name="Freeform 1635"/>
            <p:cNvSpPr>
              <a:spLocks/>
            </p:cNvSpPr>
            <p:nvPr/>
          </p:nvSpPr>
          <p:spPr bwMode="auto">
            <a:xfrm>
              <a:off x="3755" y="2115"/>
              <a:ext cx="6" cy="2"/>
            </a:xfrm>
            <a:custGeom>
              <a:avLst/>
              <a:gdLst>
                <a:gd name="T0" fmla="*/ 0 w 23"/>
                <a:gd name="T1" fmla="*/ 0 h 11"/>
                <a:gd name="T2" fmla="*/ 0 w 23"/>
                <a:gd name="T3" fmla="*/ 0 h 11"/>
                <a:gd name="T4" fmla="*/ 0 w 23"/>
                <a:gd name="T5" fmla="*/ 0 h 11"/>
                <a:gd name="T6" fmla="*/ 0 w 23"/>
                <a:gd name="T7" fmla="*/ 0 h 11"/>
                <a:gd name="T8" fmla="*/ 0 w 23"/>
                <a:gd name="T9" fmla="*/ 0 h 11"/>
                <a:gd name="T10" fmla="*/ 0 w 23"/>
                <a:gd name="T11" fmla="*/ 0 h 11"/>
                <a:gd name="T12" fmla="*/ 0 w 23"/>
                <a:gd name="T13" fmla="*/ 0 h 11"/>
                <a:gd name="T14" fmla="*/ 0 w 23"/>
                <a:gd name="T15" fmla="*/ 0 h 11"/>
                <a:gd name="T16" fmla="*/ 0 w 23"/>
                <a:gd name="T17" fmla="*/ 0 h 11"/>
                <a:gd name="T18" fmla="*/ 0 w 23"/>
                <a:gd name="T19" fmla="*/ 0 h 11"/>
                <a:gd name="T20" fmla="*/ 0 w 23"/>
                <a:gd name="T21" fmla="*/ 0 h 11"/>
                <a:gd name="T22" fmla="*/ 0 w 23"/>
                <a:gd name="T23" fmla="*/ 0 h 11"/>
                <a:gd name="T24" fmla="*/ 0 w 23"/>
                <a:gd name="T25" fmla="*/ 0 h 11"/>
                <a:gd name="T26" fmla="*/ 0 w 23"/>
                <a:gd name="T27" fmla="*/ 0 h 11"/>
                <a:gd name="T28" fmla="*/ 0 w 23"/>
                <a:gd name="T29" fmla="*/ 0 h 11"/>
                <a:gd name="T30" fmla="*/ 0 w 23"/>
                <a:gd name="T31" fmla="*/ 0 h 11"/>
                <a:gd name="T32" fmla="*/ 0 w 23"/>
                <a:gd name="T33" fmla="*/ 0 h 11"/>
                <a:gd name="T34" fmla="*/ 0 w 23"/>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11">
                  <a:moveTo>
                    <a:pt x="23" y="4"/>
                  </a:moveTo>
                  <a:lnTo>
                    <a:pt x="21" y="5"/>
                  </a:lnTo>
                  <a:lnTo>
                    <a:pt x="18" y="7"/>
                  </a:lnTo>
                  <a:lnTo>
                    <a:pt x="14" y="7"/>
                  </a:lnTo>
                  <a:lnTo>
                    <a:pt x="10" y="8"/>
                  </a:lnTo>
                  <a:lnTo>
                    <a:pt x="6" y="10"/>
                  </a:lnTo>
                  <a:lnTo>
                    <a:pt x="3" y="11"/>
                  </a:lnTo>
                  <a:lnTo>
                    <a:pt x="0" y="10"/>
                  </a:lnTo>
                  <a:lnTo>
                    <a:pt x="2" y="7"/>
                  </a:lnTo>
                  <a:lnTo>
                    <a:pt x="4" y="6"/>
                  </a:lnTo>
                  <a:lnTo>
                    <a:pt x="8" y="4"/>
                  </a:lnTo>
                  <a:lnTo>
                    <a:pt x="10" y="1"/>
                  </a:lnTo>
                  <a:lnTo>
                    <a:pt x="15" y="1"/>
                  </a:lnTo>
                  <a:lnTo>
                    <a:pt x="17" y="0"/>
                  </a:lnTo>
                  <a:lnTo>
                    <a:pt x="21" y="1"/>
                  </a:lnTo>
                  <a:lnTo>
                    <a:pt x="22" y="1"/>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27" name="Freeform 1636"/>
            <p:cNvSpPr>
              <a:spLocks/>
            </p:cNvSpPr>
            <p:nvPr/>
          </p:nvSpPr>
          <p:spPr bwMode="auto">
            <a:xfrm>
              <a:off x="3783" y="2115"/>
              <a:ext cx="5" cy="7"/>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w 17"/>
                <a:gd name="T35" fmla="*/ 0 h 28"/>
                <a:gd name="T36" fmla="*/ 0 w 17"/>
                <a:gd name="T37" fmla="*/ 0 h 28"/>
                <a:gd name="T38" fmla="*/ 0 w 17"/>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28">
                  <a:moveTo>
                    <a:pt x="17" y="23"/>
                  </a:moveTo>
                  <a:lnTo>
                    <a:pt x="15" y="24"/>
                  </a:lnTo>
                  <a:lnTo>
                    <a:pt x="15" y="25"/>
                  </a:lnTo>
                  <a:lnTo>
                    <a:pt x="14" y="26"/>
                  </a:lnTo>
                  <a:lnTo>
                    <a:pt x="13" y="28"/>
                  </a:lnTo>
                  <a:lnTo>
                    <a:pt x="11" y="23"/>
                  </a:lnTo>
                  <a:lnTo>
                    <a:pt x="7" y="17"/>
                  </a:lnTo>
                  <a:lnTo>
                    <a:pt x="5" y="13"/>
                  </a:lnTo>
                  <a:lnTo>
                    <a:pt x="3" y="10"/>
                  </a:lnTo>
                  <a:lnTo>
                    <a:pt x="2" y="7"/>
                  </a:lnTo>
                  <a:lnTo>
                    <a:pt x="1" y="4"/>
                  </a:lnTo>
                  <a:lnTo>
                    <a:pt x="0" y="1"/>
                  </a:lnTo>
                  <a:lnTo>
                    <a:pt x="1" y="0"/>
                  </a:lnTo>
                  <a:lnTo>
                    <a:pt x="3" y="1"/>
                  </a:lnTo>
                  <a:lnTo>
                    <a:pt x="7" y="4"/>
                  </a:lnTo>
                  <a:lnTo>
                    <a:pt x="9" y="7"/>
                  </a:lnTo>
                  <a:lnTo>
                    <a:pt x="13" y="13"/>
                  </a:lnTo>
                  <a:lnTo>
                    <a:pt x="15" y="19"/>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28" name="Freeform 1637"/>
            <p:cNvSpPr>
              <a:spLocks/>
            </p:cNvSpPr>
            <p:nvPr/>
          </p:nvSpPr>
          <p:spPr bwMode="auto">
            <a:xfrm>
              <a:off x="3779" y="2118"/>
              <a:ext cx="5" cy="9"/>
            </a:xfrm>
            <a:custGeom>
              <a:avLst/>
              <a:gdLst>
                <a:gd name="T0" fmla="*/ 0 w 19"/>
                <a:gd name="T1" fmla="*/ 0 h 36"/>
                <a:gd name="T2" fmla="*/ 0 w 19"/>
                <a:gd name="T3" fmla="*/ 0 h 36"/>
                <a:gd name="T4" fmla="*/ 0 w 19"/>
                <a:gd name="T5" fmla="*/ 0 h 36"/>
                <a:gd name="T6" fmla="*/ 0 w 19"/>
                <a:gd name="T7" fmla="*/ 0 h 36"/>
                <a:gd name="T8" fmla="*/ 0 w 19"/>
                <a:gd name="T9" fmla="*/ 0 h 36"/>
                <a:gd name="T10" fmla="*/ 0 w 19"/>
                <a:gd name="T11" fmla="*/ 0 h 36"/>
                <a:gd name="T12" fmla="*/ 0 w 19"/>
                <a:gd name="T13" fmla="*/ 0 h 36"/>
                <a:gd name="T14" fmla="*/ 0 w 19"/>
                <a:gd name="T15" fmla="*/ 0 h 36"/>
                <a:gd name="T16" fmla="*/ 0 w 19"/>
                <a:gd name="T17" fmla="*/ 0 h 36"/>
                <a:gd name="T18" fmla="*/ 0 w 19"/>
                <a:gd name="T19" fmla="*/ 0 h 36"/>
                <a:gd name="T20" fmla="*/ 0 w 19"/>
                <a:gd name="T21" fmla="*/ 0 h 36"/>
                <a:gd name="T22" fmla="*/ 0 w 19"/>
                <a:gd name="T23" fmla="*/ 0 h 36"/>
                <a:gd name="T24" fmla="*/ 0 w 19"/>
                <a:gd name="T25" fmla="*/ 0 h 36"/>
                <a:gd name="T26" fmla="*/ 0 w 19"/>
                <a:gd name="T27" fmla="*/ 0 h 36"/>
                <a:gd name="T28" fmla="*/ 0 w 19"/>
                <a:gd name="T29" fmla="*/ 0 h 36"/>
                <a:gd name="T30" fmla="*/ 0 w 19"/>
                <a:gd name="T31" fmla="*/ 0 h 36"/>
                <a:gd name="T32" fmla="*/ 0 w 19"/>
                <a:gd name="T33" fmla="*/ 0 h 36"/>
                <a:gd name="T34" fmla="*/ 0 w 19"/>
                <a:gd name="T35" fmla="*/ 0 h 36"/>
                <a:gd name="T36" fmla="*/ 0 w 19"/>
                <a:gd name="T37" fmla="*/ 0 h 36"/>
                <a:gd name="T38" fmla="*/ 0 w 19"/>
                <a:gd name="T39" fmla="*/ 0 h 36"/>
                <a:gd name="T40" fmla="*/ 0 w 19"/>
                <a:gd name="T41" fmla="*/ 0 h 36"/>
                <a:gd name="T42" fmla="*/ 0 w 19"/>
                <a:gd name="T43" fmla="*/ 0 h 36"/>
                <a:gd name="T44" fmla="*/ 0 w 19"/>
                <a:gd name="T45" fmla="*/ 0 h 36"/>
                <a:gd name="T46" fmla="*/ 0 w 19"/>
                <a:gd name="T47" fmla="*/ 0 h 36"/>
                <a:gd name="T48" fmla="*/ 0 w 19"/>
                <a:gd name="T49" fmla="*/ 0 h 36"/>
                <a:gd name="T50" fmla="*/ 0 w 19"/>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36">
                  <a:moveTo>
                    <a:pt x="19" y="29"/>
                  </a:moveTo>
                  <a:lnTo>
                    <a:pt x="18" y="30"/>
                  </a:lnTo>
                  <a:lnTo>
                    <a:pt x="17" y="31"/>
                  </a:lnTo>
                  <a:lnTo>
                    <a:pt x="16" y="34"/>
                  </a:lnTo>
                  <a:lnTo>
                    <a:pt x="14" y="36"/>
                  </a:lnTo>
                  <a:lnTo>
                    <a:pt x="13" y="34"/>
                  </a:lnTo>
                  <a:lnTo>
                    <a:pt x="12" y="31"/>
                  </a:lnTo>
                  <a:lnTo>
                    <a:pt x="12" y="28"/>
                  </a:lnTo>
                  <a:lnTo>
                    <a:pt x="11" y="24"/>
                  </a:lnTo>
                  <a:lnTo>
                    <a:pt x="8" y="20"/>
                  </a:lnTo>
                  <a:lnTo>
                    <a:pt x="7" y="16"/>
                  </a:lnTo>
                  <a:lnTo>
                    <a:pt x="4" y="11"/>
                  </a:lnTo>
                  <a:lnTo>
                    <a:pt x="1" y="7"/>
                  </a:lnTo>
                  <a:lnTo>
                    <a:pt x="0" y="4"/>
                  </a:lnTo>
                  <a:lnTo>
                    <a:pt x="0" y="0"/>
                  </a:lnTo>
                  <a:lnTo>
                    <a:pt x="2" y="0"/>
                  </a:lnTo>
                  <a:lnTo>
                    <a:pt x="7" y="4"/>
                  </a:lnTo>
                  <a:lnTo>
                    <a:pt x="8" y="6"/>
                  </a:lnTo>
                  <a:lnTo>
                    <a:pt x="11" y="10"/>
                  </a:lnTo>
                  <a:lnTo>
                    <a:pt x="12" y="12"/>
                  </a:lnTo>
                  <a:lnTo>
                    <a:pt x="14" y="16"/>
                  </a:lnTo>
                  <a:lnTo>
                    <a:pt x="16" y="19"/>
                  </a:lnTo>
                  <a:lnTo>
                    <a:pt x="17" y="22"/>
                  </a:lnTo>
                  <a:lnTo>
                    <a:pt x="18" y="25"/>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29" name="Freeform 1638"/>
            <p:cNvSpPr>
              <a:spLocks/>
            </p:cNvSpPr>
            <p:nvPr/>
          </p:nvSpPr>
          <p:spPr bwMode="auto">
            <a:xfrm>
              <a:off x="3737" y="1998"/>
              <a:ext cx="40" cy="66"/>
            </a:xfrm>
            <a:custGeom>
              <a:avLst/>
              <a:gdLst>
                <a:gd name="T0" fmla="*/ 0 w 162"/>
                <a:gd name="T1" fmla="*/ 0 h 266"/>
                <a:gd name="T2" fmla="*/ 0 w 162"/>
                <a:gd name="T3" fmla="*/ 0 h 266"/>
                <a:gd name="T4" fmla="*/ 0 w 162"/>
                <a:gd name="T5" fmla="*/ 0 h 266"/>
                <a:gd name="T6" fmla="*/ 0 w 162"/>
                <a:gd name="T7" fmla="*/ 0 h 266"/>
                <a:gd name="T8" fmla="*/ 0 w 162"/>
                <a:gd name="T9" fmla="*/ 0 h 266"/>
                <a:gd name="T10" fmla="*/ 0 w 162"/>
                <a:gd name="T11" fmla="*/ 0 h 266"/>
                <a:gd name="T12" fmla="*/ 0 w 162"/>
                <a:gd name="T13" fmla="*/ 0 h 266"/>
                <a:gd name="T14" fmla="*/ 0 w 162"/>
                <a:gd name="T15" fmla="*/ 0 h 266"/>
                <a:gd name="T16" fmla="*/ 0 w 162"/>
                <a:gd name="T17" fmla="*/ 0 h 266"/>
                <a:gd name="T18" fmla="*/ 0 w 162"/>
                <a:gd name="T19" fmla="*/ 0 h 266"/>
                <a:gd name="T20" fmla="*/ 0 w 162"/>
                <a:gd name="T21" fmla="*/ 0 h 266"/>
                <a:gd name="T22" fmla="*/ 0 w 162"/>
                <a:gd name="T23" fmla="*/ 0 h 266"/>
                <a:gd name="T24" fmla="*/ 0 w 162"/>
                <a:gd name="T25" fmla="*/ 0 h 266"/>
                <a:gd name="T26" fmla="*/ 0 w 162"/>
                <a:gd name="T27" fmla="*/ 0 h 266"/>
                <a:gd name="T28" fmla="*/ 0 w 162"/>
                <a:gd name="T29" fmla="*/ 0 h 266"/>
                <a:gd name="T30" fmla="*/ 0 w 162"/>
                <a:gd name="T31" fmla="*/ 0 h 266"/>
                <a:gd name="T32" fmla="*/ 0 w 162"/>
                <a:gd name="T33" fmla="*/ 0 h 266"/>
                <a:gd name="T34" fmla="*/ 0 w 162"/>
                <a:gd name="T35" fmla="*/ 0 h 266"/>
                <a:gd name="T36" fmla="*/ 0 w 162"/>
                <a:gd name="T37" fmla="*/ 0 h 266"/>
                <a:gd name="T38" fmla="*/ 0 w 162"/>
                <a:gd name="T39" fmla="*/ 0 h 266"/>
                <a:gd name="T40" fmla="*/ 0 w 162"/>
                <a:gd name="T41" fmla="*/ 0 h 266"/>
                <a:gd name="T42" fmla="*/ 0 w 162"/>
                <a:gd name="T43" fmla="*/ 0 h 266"/>
                <a:gd name="T44" fmla="*/ 0 w 162"/>
                <a:gd name="T45" fmla="*/ 0 h 266"/>
                <a:gd name="T46" fmla="*/ 0 w 162"/>
                <a:gd name="T47" fmla="*/ 0 h 266"/>
                <a:gd name="T48" fmla="*/ 0 w 162"/>
                <a:gd name="T49" fmla="*/ 0 h 266"/>
                <a:gd name="T50" fmla="*/ 0 w 162"/>
                <a:gd name="T51" fmla="*/ 0 h 266"/>
                <a:gd name="T52" fmla="*/ 0 w 162"/>
                <a:gd name="T53" fmla="*/ 0 h 266"/>
                <a:gd name="T54" fmla="*/ 0 w 162"/>
                <a:gd name="T55" fmla="*/ 0 h 266"/>
                <a:gd name="T56" fmla="*/ 0 w 162"/>
                <a:gd name="T57" fmla="*/ 0 h 266"/>
                <a:gd name="T58" fmla="*/ 0 w 162"/>
                <a:gd name="T59" fmla="*/ 0 h 266"/>
                <a:gd name="T60" fmla="*/ 0 w 162"/>
                <a:gd name="T61" fmla="*/ 0 h 266"/>
                <a:gd name="T62" fmla="*/ 0 w 162"/>
                <a:gd name="T63" fmla="*/ 0 h 266"/>
                <a:gd name="T64" fmla="*/ 0 w 162"/>
                <a:gd name="T65" fmla="*/ 0 h 266"/>
                <a:gd name="T66" fmla="*/ 0 w 162"/>
                <a:gd name="T67" fmla="*/ 0 h 266"/>
                <a:gd name="T68" fmla="*/ 0 w 162"/>
                <a:gd name="T69" fmla="*/ 0 h 266"/>
                <a:gd name="T70" fmla="*/ 0 w 162"/>
                <a:gd name="T71" fmla="*/ 0 h 266"/>
                <a:gd name="T72" fmla="*/ 0 w 162"/>
                <a:gd name="T73" fmla="*/ 0 h 266"/>
                <a:gd name="T74" fmla="*/ 0 w 162"/>
                <a:gd name="T75" fmla="*/ 0 h 266"/>
                <a:gd name="T76" fmla="*/ 0 w 162"/>
                <a:gd name="T77" fmla="*/ 0 h 266"/>
                <a:gd name="T78" fmla="*/ 0 w 162"/>
                <a:gd name="T79" fmla="*/ 0 h 266"/>
                <a:gd name="T80" fmla="*/ 0 w 162"/>
                <a:gd name="T81" fmla="*/ 0 h 266"/>
                <a:gd name="T82" fmla="*/ 0 w 162"/>
                <a:gd name="T83" fmla="*/ 0 h 266"/>
                <a:gd name="T84" fmla="*/ 0 w 162"/>
                <a:gd name="T85" fmla="*/ 0 h 266"/>
                <a:gd name="T86" fmla="*/ 0 w 162"/>
                <a:gd name="T87" fmla="*/ 0 h 266"/>
                <a:gd name="T88" fmla="*/ 0 w 162"/>
                <a:gd name="T89" fmla="*/ 0 h 266"/>
                <a:gd name="T90" fmla="*/ 0 w 162"/>
                <a:gd name="T91" fmla="*/ 0 h 266"/>
                <a:gd name="T92" fmla="*/ 0 w 162"/>
                <a:gd name="T93" fmla="*/ 0 h 266"/>
                <a:gd name="T94" fmla="*/ 0 w 162"/>
                <a:gd name="T95" fmla="*/ 0 h 266"/>
                <a:gd name="T96" fmla="*/ 0 w 162"/>
                <a:gd name="T97" fmla="*/ 0 h 266"/>
                <a:gd name="T98" fmla="*/ 0 w 162"/>
                <a:gd name="T99" fmla="*/ 0 h 266"/>
                <a:gd name="T100" fmla="*/ 0 w 162"/>
                <a:gd name="T101" fmla="*/ 0 h 266"/>
                <a:gd name="T102" fmla="*/ 0 w 162"/>
                <a:gd name="T103" fmla="*/ 0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2" h="266">
                  <a:moveTo>
                    <a:pt x="158" y="120"/>
                  </a:moveTo>
                  <a:lnTo>
                    <a:pt x="158" y="127"/>
                  </a:lnTo>
                  <a:lnTo>
                    <a:pt x="160" y="133"/>
                  </a:lnTo>
                  <a:lnTo>
                    <a:pt x="160" y="140"/>
                  </a:lnTo>
                  <a:lnTo>
                    <a:pt x="160" y="147"/>
                  </a:lnTo>
                  <a:lnTo>
                    <a:pt x="160" y="153"/>
                  </a:lnTo>
                  <a:lnTo>
                    <a:pt x="161" y="159"/>
                  </a:lnTo>
                  <a:lnTo>
                    <a:pt x="161" y="164"/>
                  </a:lnTo>
                  <a:lnTo>
                    <a:pt x="162" y="170"/>
                  </a:lnTo>
                  <a:lnTo>
                    <a:pt x="162" y="176"/>
                  </a:lnTo>
                  <a:lnTo>
                    <a:pt x="162" y="182"/>
                  </a:lnTo>
                  <a:lnTo>
                    <a:pt x="162" y="188"/>
                  </a:lnTo>
                  <a:lnTo>
                    <a:pt x="162" y="194"/>
                  </a:lnTo>
                  <a:lnTo>
                    <a:pt x="162" y="201"/>
                  </a:lnTo>
                  <a:lnTo>
                    <a:pt x="162" y="207"/>
                  </a:lnTo>
                  <a:lnTo>
                    <a:pt x="161" y="213"/>
                  </a:lnTo>
                  <a:lnTo>
                    <a:pt x="161" y="221"/>
                  </a:lnTo>
                  <a:lnTo>
                    <a:pt x="160" y="224"/>
                  </a:lnTo>
                  <a:lnTo>
                    <a:pt x="160" y="227"/>
                  </a:lnTo>
                  <a:lnTo>
                    <a:pt x="158" y="231"/>
                  </a:lnTo>
                  <a:lnTo>
                    <a:pt x="158" y="233"/>
                  </a:lnTo>
                  <a:lnTo>
                    <a:pt x="156" y="237"/>
                  </a:lnTo>
                  <a:lnTo>
                    <a:pt x="155" y="239"/>
                  </a:lnTo>
                  <a:lnTo>
                    <a:pt x="154" y="243"/>
                  </a:lnTo>
                  <a:lnTo>
                    <a:pt x="152" y="247"/>
                  </a:lnTo>
                  <a:lnTo>
                    <a:pt x="148" y="251"/>
                  </a:lnTo>
                  <a:lnTo>
                    <a:pt x="144" y="257"/>
                  </a:lnTo>
                  <a:lnTo>
                    <a:pt x="139" y="261"/>
                  </a:lnTo>
                  <a:lnTo>
                    <a:pt x="134" y="266"/>
                  </a:lnTo>
                  <a:lnTo>
                    <a:pt x="125" y="266"/>
                  </a:lnTo>
                  <a:lnTo>
                    <a:pt x="118" y="266"/>
                  </a:lnTo>
                  <a:lnTo>
                    <a:pt x="109" y="266"/>
                  </a:lnTo>
                  <a:lnTo>
                    <a:pt x="102" y="265"/>
                  </a:lnTo>
                  <a:lnTo>
                    <a:pt x="95" y="262"/>
                  </a:lnTo>
                  <a:lnTo>
                    <a:pt x="88" y="260"/>
                  </a:lnTo>
                  <a:lnTo>
                    <a:pt x="81" y="257"/>
                  </a:lnTo>
                  <a:lnTo>
                    <a:pt x="75" y="255"/>
                  </a:lnTo>
                  <a:lnTo>
                    <a:pt x="69" y="251"/>
                  </a:lnTo>
                  <a:lnTo>
                    <a:pt x="61" y="249"/>
                  </a:lnTo>
                  <a:lnTo>
                    <a:pt x="55" y="244"/>
                  </a:lnTo>
                  <a:lnTo>
                    <a:pt x="49" y="241"/>
                  </a:lnTo>
                  <a:lnTo>
                    <a:pt x="42" y="237"/>
                  </a:lnTo>
                  <a:lnTo>
                    <a:pt x="35" y="233"/>
                  </a:lnTo>
                  <a:lnTo>
                    <a:pt x="28" y="229"/>
                  </a:lnTo>
                  <a:lnTo>
                    <a:pt x="22" y="225"/>
                  </a:lnTo>
                  <a:lnTo>
                    <a:pt x="20" y="223"/>
                  </a:lnTo>
                  <a:lnTo>
                    <a:pt x="17" y="219"/>
                  </a:lnTo>
                  <a:lnTo>
                    <a:pt x="15" y="215"/>
                  </a:lnTo>
                  <a:lnTo>
                    <a:pt x="14" y="211"/>
                  </a:lnTo>
                  <a:lnTo>
                    <a:pt x="12" y="205"/>
                  </a:lnTo>
                  <a:lnTo>
                    <a:pt x="10" y="197"/>
                  </a:lnTo>
                  <a:lnTo>
                    <a:pt x="9" y="191"/>
                  </a:lnTo>
                  <a:lnTo>
                    <a:pt x="8" y="184"/>
                  </a:lnTo>
                  <a:lnTo>
                    <a:pt x="6" y="176"/>
                  </a:lnTo>
                  <a:lnTo>
                    <a:pt x="4" y="168"/>
                  </a:lnTo>
                  <a:lnTo>
                    <a:pt x="3" y="159"/>
                  </a:lnTo>
                  <a:lnTo>
                    <a:pt x="3" y="151"/>
                  </a:lnTo>
                  <a:lnTo>
                    <a:pt x="2" y="142"/>
                  </a:lnTo>
                  <a:lnTo>
                    <a:pt x="0" y="134"/>
                  </a:lnTo>
                  <a:lnTo>
                    <a:pt x="0" y="127"/>
                  </a:lnTo>
                  <a:lnTo>
                    <a:pt x="0" y="120"/>
                  </a:lnTo>
                  <a:lnTo>
                    <a:pt x="0" y="114"/>
                  </a:lnTo>
                  <a:lnTo>
                    <a:pt x="0" y="108"/>
                  </a:lnTo>
                  <a:lnTo>
                    <a:pt x="0" y="103"/>
                  </a:lnTo>
                  <a:lnTo>
                    <a:pt x="0" y="98"/>
                  </a:lnTo>
                  <a:lnTo>
                    <a:pt x="0" y="92"/>
                  </a:lnTo>
                  <a:lnTo>
                    <a:pt x="0" y="87"/>
                  </a:lnTo>
                  <a:lnTo>
                    <a:pt x="0" y="82"/>
                  </a:lnTo>
                  <a:lnTo>
                    <a:pt x="0" y="78"/>
                  </a:lnTo>
                  <a:lnTo>
                    <a:pt x="0" y="73"/>
                  </a:lnTo>
                  <a:lnTo>
                    <a:pt x="0" y="68"/>
                  </a:lnTo>
                  <a:lnTo>
                    <a:pt x="0" y="63"/>
                  </a:lnTo>
                  <a:lnTo>
                    <a:pt x="0" y="60"/>
                  </a:lnTo>
                  <a:lnTo>
                    <a:pt x="0" y="55"/>
                  </a:lnTo>
                  <a:lnTo>
                    <a:pt x="2" y="50"/>
                  </a:lnTo>
                  <a:lnTo>
                    <a:pt x="2" y="45"/>
                  </a:lnTo>
                  <a:lnTo>
                    <a:pt x="3" y="41"/>
                  </a:lnTo>
                  <a:lnTo>
                    <a:pt x="3" y="36"/>
                  </a:lnTo>
                  <a:lnTo>
                    <a:pt x="4" y="31"/>
                  </a:lnTo>
                  <a:lnTo>
                    <a:pt x="5" y="26"/>
                  </a:lnTo>
                  <a:lnTo>
                    <a:pt x="8" y="23"/>
                  </a:lnTo>
                  <a:lnTo>
                    <a:pt x="8" y="18"/>
                  </a:lnTo>
                  <a:lnTo>
                    <a:pt x="10" y="14"/>
                  </a:lnTo>
                  <a:lnTo>
                    <a:pt x="12" y="9"/>
                  </a:lnTo>
                  <a:lnTo>
                    <a:pt x="14" y="7"/>
                  </a:lnTo>
                  <a:lnTo>
                    <a:pt x="15" y="6"/>
                  </a:lnTo>
                  <a:lnTo>
                    <a:pt x="16" y="6"/>
                  </a:lnTo>
                  <a:lnTo>
                    <a:pt x="17" y="7"/>
                  </a:lnTo>
                  <a:lnTo>
                    <a:pt x="17" y="9"/>
                  </a:lnTo>
                  <a:lnTo>
                    <a:pt x="17" y="15"/>
                  </a:lnTo>
                  <a:lnTo>
                    <a:pt x="16" y="20"/>
                  </a:lnTo>
                  <a:lnTo>
                    <a:pt x="15" y="25"/>
                  </a:lnTo>
                  <a:lnTo>
                    <a:pt x="12" y="30"/>
                  </a:lnTo>
                  <a:lnTo>
                    <a:pt x="11" y="35"/>
                  </a:lnTo>
                  <a:lnTo>
                    <a:pt x="10" y="41"/>
                  </a:lnTo>
                  <a:lnTo>
                    <a:pt x="9" y="43"/>
                  </a:lnTo>
                  <a:lnTo>
                    <a:pt x="9" y="47"/>
                  </a:lnTo>
                  <a:lnTo>
                    <a:pt x="9" y="49"/>
                  </a:lnTo>
                  <a:lnTo>
                    <a:pt x="9" y="53"/>
                  </a:lnTo>
                  <a:lnTo>
                    <a:pt x="8" y="63"/>
                  </a:lnTo>
                  <a:lnTo>
                    <a:pt x="8" y="73"/>
                  </a:lnTo>
                  <a:lnTo>
                    <a:pt x="8" y="84"/>
                  </a:lnTo>
                  <a:lnTo>
                    <a:pt x="8" y="94"/>
                  </a:lnTo>
                  <a:lnTo>
                    <a:pt x="8" y="105"/>
                  </a:lnTo>
                  <a:lnTo>
                    <a:pt x="8" y="116"/>
                  </a:lnTo>
                  <a:lnTo>
                    <a:pt x="8" y="126"/>
                  </a:lnTo>
                  <a:lnTo>
                    <a:pt x="8" y="136"/>
                  </a:lnTo>
                  <a:lnTo>
                    <a:pt x="8" y="146"/>
                  </a:lnTo>
                  <a:lnTo>
                    <a:pt x="10" y="157"/>
                  </a:lnTo>
                  <a:lnTo>
                    <a:pt x="11" y="166"/>
                  </a:lnTo>
                  <a:lnTo>
                    <a:pt x="12" y="177"/>
                  </a:lnTo>
                  <a:lnTo>
                    <a:pt x="15" y="187"/>
                  </a:lnTo>
                  <a:lnTo>
                    <a:pt x="18" y="197"/>
                  </a:lnTo>
                  <a:lnTo>
                    <a:pt x="22" y="207"/>
                  </a:lnTo>
                  <a:lnTo>
                    <a:pt x="26" y="218"/>
                  </a:lnTo>
                  <a:lnTo>
                    <a:pt x="30" y="221"/>
                  </a:lnTo>
                  <a:lnTo>
                    <a:pt x="36" y="225"/>
                  </a:lnTo>
                  <a:lnTo>
                    <a:pt x="41" y="229"/>
                  </a:lnTo>
                  <a:lnTo>
                    <a:pt x="46" y="232"/>
                  </a:lnTo>
                  <a:lnTo>
                    <a:pt x="51" y="235"/>
                  </a:lnTo>
                  <a:lnTo>
                    <a:pt x="55" y="238"/>
                  </a:lnTo>
                  <a:lnTo>
                    <a:pt x="60" y="241"/>
                  </a:lnTo>
                  <a:lnTo>
                    <a:pt x="66" y="244"/>
                  </a:lnTo>
                  <a:lnTo>
                    <a:pt x="71" y="245"/>
                  </a:lnTo>
                  <a:lnTo>
                    <a:pt x="76" y="248"/>
                  </a:lnTo>
                  <a:lnTo>
                    <a:pt x="81" y="249"/>
                  </a:lnTo>
                  <a:lnTo>
                    <a:pt x="87" y="251"/>
                  </a:lnTo>
                  <a:lnTo>
                    <a:pt x="91" y="254"/>
                  </a:lnTo>
                  <a:lnTo>
                    <a:pt x="97" y="255"/>
                  </a:lnTo>
                  <a:lnTo>
                    <a:pt x="104" y="256"/>
                  </a:lnTo>
                  <a:lnTo>
                    <a:pt x="110" y="259"/>
                  </a:lnTo>
                  <a:lnTo>
                    <a:pt x="114" y="260"/>
                  </a:lnTo>
                  <a:lnTo>
                    <a:pt x="118" y="260"/>
                  </a:lnTo>
                  <a:lnTo>
                    <a:pt x="121" y="260"/>
                  </a:lnTo>
                  <a:lnTo>
                    <a:pt x="125" y="260"/>
                  </a:lnTo>
                  <a:lnTo>
                    <a:pt x="128" y="260"/>
                  </a:lnTo>
                  <a:lnTo>
                    <a:pt x="132" y="259"/>
                  </a:lnTo>
                  <a:lnTo>
                    <a:pt x="134" y="256"/>
                  </a:lnTo>
                  <a:lnTo>
                    <a:pt x="137" y="255"/>
                  </a:lnTo>
                  <a:lnTo>
                    <a:pt x="139" y="251"/>
                  </a:lnTo>
                  <a:lnTo>
                    <a:pt x="140" y="248"/>
                  </a:lnTo>
                  <a:lnTo>
                    <a:pt x="143" y="245"/>
                  </a:lnTo>
                  <a:lnTo>
                    <a:pt x="145" y="243"/>
                  </a:lnTo>
                  <a:lnTo>
                    <a:pt x="145" y="239"/>
                  </a:lnTo>
                  <a:lnTo>
                    <a:pt x="148" y="236"/>
                  </a:lnTo>
                  <a:lnTo>
                    <a:pt x="149" y="233"/>
                  </a:lnTo>
                  <a:lnTo>
                    <a:pt x="150" y="231"/>
                  </a:lnTo>
                  <a:lnTo>
                    <a:pt x="151" y="227"/>
                  </a:lnTo>
                  <a:lnTo>
                    <a:pt x="152" y="224"/>
                  </a:lnTo>
                  <a:lnTo>
                    <a:pt x="152" y="221"/>
                  </a:lnTo>
                  <a:lnTo>
                    <a:pt x="154" y="218"/>
                  </a:lnTo>
                  <a:lnTo>
                    <a:pt x="155" y="214"/>
                  </a:lnTo>
                  <a:lnTo>
                    <a:pt x="155" y="211"/>
                  </a:lnTo>
                  <a:lnTo>
                    <a:pt x="155" y="207"/>
                  </a:lnTo>
                  <a:lnTo>
                    <a:pt x="155" y="203"/>
                  </a:lnTo>
                  <a:lnTo>
                    <a:pt x="155" y="200"/>
                  </a:lnTo>
                  <a:lnTo>
                    <a:pt x="155" y="197"/>
                  </a:lnTo>
                  <a:lnTo>
                    <a:pt x="155" y="194"/>
                  </a:lnTo>
                  <a:lnTo>
                    <a:pt x="155" y="191"/>
                  </a:lnTo>
                  <a:lnTo>
                    <a:pt x="155" y="187"/>
                  </a:lnTo>
                  <a:lnTo>
                    <a:pt x="155" y="183"/>
                  </a:lnTo>
                  <a:lnTo>
                    <a:pt x="154" y="179"/>
                  </a:lnTo>
                  <a:lnTo>
                    <a:pt x="154" y="175"/>
                  </a:lnTo>
                  <a:lnTo>
                    <a:pt x="154" y="171"/>
                  </a:lnTo>
                  <a:lnTo>
                    <a:pt x="154" y="168"/>
                  </a:lnTo>
                  <a:lnTo>
                    <a:pt x="152" y="163"/>
                  </a:lnTo>
                  <a:lnTo>
                    <a:pt x="152" y="159"/>
                  </a:lnTo>
                  <a:lnTo>
                    <a:pt x="152" y="156"/>
                  </a:lnTo>
                  <a:lnTo>
                    <a:pt x="152" y="153"/>
                  </a:lnTo>
                  <a:lnTo>
                    <a:pt x="152" y="150"/>
                  </a:lnTo>
                  <a:lnTo>
                    <a:pt x="152" y="147"/>
                  </a:lnTo>
                  <a:lnTo>
                    <a:pt x="151" y="141"/>
                  </a:lnTo>
                  <a:lnTo>
                    <a:pt x="151" y="136"/>
                  </a:lnTo>
                  <a:lnTo>
                    <a:pt x="151" y="130"/>
                  </a:lnTo>
                  <a:lnTo>
                    <a:pt x="151" y="124"/>
                  </a:lnTo>
                  <a:lnTo>
                    <a:pt x="150" y="118"/>
                  </a:lnTo>
                  <a:lnTo>
                    <a:pt x="150" y="114"/>
                  </a:lnTo>
                  <a:lnTo>
                    <a:pt x="150" y="108"/>
                  </a:lnTo>
                  <a:lnTo>
                    <a:pt x="149" y="103"/>
                  </a:lnTo>
                  <a:lnTo>
                    <a:pt x="149" y="98"/>
                  </a:lnTo>
                  <a:lnTo>
                    <a:pt x="148" y="93"/>
                  </a:lnTo>
                  <a:lnTo>
                    <a:pt x="146" y="88"/>
                  </a:lnTo>
                  <a:lnTo>
                    <a:pt x="145" y="84"/>
                  </a:lnTo>
                  <a:lnTo>
                    <a:pt x="144" y="79"/>
                  </a:lnTo>
                  <a:lnTo>
                    <a:pt x="142" y="74"/>
                  </a:lnTo>
                  <a:lnTo>
                    <a:pt x="139" y="70"/>
                  </a:lnTo>
                  <a:lnTo>
                    <a:pt x="137" y="67"/>
                  </a:lnTo>
                  <a:lnTo>
                    <a:pt x="132" y="62"/>
                  </a:lnTo>
                  <a:lnTo>
                    <a:pt x="127" y="60"/>
                  </a:lnTo>
                  <a:lnTo>
                    <a:pt x="124" y="57"/>
                  </a:lnTo>
                  <a:lnTo>
                    <a:pt x="121" y="56"/>
                  </a:lnTo>
                  <a:lnTo>
                    <a:pt x="118" y="54"/>
                  </a:lnTo>
                  <a:lnTo>
                    <a:pt x="114" y="53"/>
                  </a:lnTo>
                  <a:lnTo>
                    <a:pt x="110" y="50"/>
                  </a:lnTo>
                  <a:lnTo>
                    <a:pt x="107" y="49"/>
                  </a:lnTo>
                  <a:lnTo>
                    <a:pt x="103" y="47"/>
                  </a:lnTo>
                  <a:lnTo>
                    <a:pt x="100" y="45"/>
                  </a:lnTo>
                  <a:lnTo>
                    <a:pt x="95" y="42"/>
                  </a:lnTo>
                  <a:lnTo>
                    <a:pt x="91" y="39"/>
                  </a:lnTo>
                  <a:lnTo>
                    <a:pt x="87" y="37"/>
                  </a:lnTo>
                  <a:lnTo>
                    <a:pt x="83" y="35"/>
                  </a:lnTo>
                  <a:lnTo>
                    <a:pt x="79" y="32"/>
                  </a:lnTo>
                  <a:lnTo>
                    <a:pt x="76" y="30"/>
                  </a:lnTo>
                  <a:lnTo>
                    <a:pt x="71" y="27"/>
                  </a:lnTo>
                  <a:lnTo>
                    <a:pt x="69" y="26"/>
                  </a:lnTo>
                  <a:lnTo>
                    <a:pt x="64" y="25"/>
                  </a:lnTo>
                  <a:lnTo>
                    <a:pt x="60" y="23"/>
                  </a:lnTo>
                  <a:lnTo>
                    <a:pt x="57" y="21"/>
                  </a:lnTo>
                  <a:lnTo>
                    <a:pt x="53" y="20"/>
                  </a:lnTo>
                  <a:lnTo>
                    <a:pt x="48" y="18"/>
                  </a:lnTo>
                  <a:lnTo>
                    <a:pt x="45" y="17"/>
                  </a:lnTo>
                  <a:lnTo>
                    <a:pt x="40" y="15"/>
                  </a:lnTo>
                  <a:lnTo>
                    <a:pt x="37" y="13"/>
                  </a:lnTo>
                  <a:lnTo>
                    <a:pt x="33" y="11"/>
                  </a:lnTo>
                  <a:lnTo>
                    <a:pt x="29" y="9"/>
                  </a:lnTo>
                  <a:lnTo>
                    <a:pt x="24" y="7"/>
                  </a:lnTo>
                  <a:lnTo>
                    <a:pt x="22" y="6"/>
                  </a:lnTo>
                  <a:lnTo>
                    <a:pt x="20" y="2"/>
                  </a:lnTo>
                  <a:lnTo>
                    <a:pt x="23" y="0"/>
                  </a:lnTo>
                  <a:lnTo>
                    <a:pt x="26" y="0"/>
                  </a:lnTo>
                  <a:lnTo>
                    <a:pt x="28" y="1"/>
                  </a:lnTo>
                  <a:lnTo>
                    <a:pt x="32" y="3"/>
                  </a:lnTo>
                  <a:lnTo>
                    <a:pt x="35" y="5"/>
                  </a:lnTo>
                  <a:lnTo>
                    <a:pt x="39" y="7"/>
                  </a:lnTo>
                  <a:lnTo>
                    <a:pt x="42" y="9"/>
                  </a:lnTo>
                  <a:lnTo>
                    <a:pt x="45" y="11"/>
                  </a:lnTo>
                  <a:lnTo>
                    <a:pt x="48" y="12"/>
                  </a:lnTo>
                  <a:lnTo>
                    <a:pt x="54" y="14"/>
                  </a:lnTo>
                  <a:lnTo>
                    <a:pt x="60" y="15"/>
                  </a:lnTo>
                  <a:lnTo>
                    <a:pt x="65" y="18"/>
                  </a:lnTo>
                  <a:lnTo>
                    <a:pt x="71" y="20"/>
                  </a:lnTo>
                  <a:lnTo>
                    <a:pt x="76" y="23"/>
                  </a:lnTo>
                  <a:lnTo>
                    <a:pt x="81" y="25"/>
                  </a:lnTo>
                  <a:lnTo>
                    <a:pt x="87" y="29"/>
                  </a:lnTo>
                  <a:lnTo>
                    <a:pt x="91" y="32"/>
                  </a:lnTo>
                  <a:lnTo>
                    <a:pt x="96" y="35"/>
                  </a:lnTo>
                  <a:lnTo>
                    <a:pt x="102" y="37"/>
                  </a:lnTo>
                  <a:lnTo>
                    <a:pt x="107" y="41"/>
                  </a:lnTo>
                  <a:lnTo>
                    <a:pt x="113" y="43"/>
                  </a:lnTo>
                  <a:lnTo>
                    <a:pt x="118" y="47"/>
                  </a:lnTo>
                  <a:lnTo>
                    <a:pt x="124" y="49"/>
                  </a:lnTo>
                  <a:lnTo>
                    <a:pt x="128" y="51"/>
                  </a:lnTo>
                  <a:lnTo>
                    <a:pt x="134" y="55"/>
                  </a:lnTo>
                  <a:lnTo>
                    <a:pt x="138" y="57"/>
                  </a:lnTo>
                  <a:lnTo>
                    <a:pt x="140" y="60"/>
                  </a:lnTo>
                  <a:lnTo>
                    <a:pt x="143" y="62"/>
                  </a:lnTo>
                  <a:lnTo>
                    <a:pt x="145" y="67"/>
                  </a:lnTo>
                  <a:lnTo>
                    <a:pt x="146" y="69"/>
                  </a:lnTo>
                  <a:lnTo>
                    <a:pt x="149" y="74"/>
                  </a:lnTo>
                  <a:lnTo>
                    <a:pt x="150" y="79"/>
                  </a:lnTo>
                  <a:lnTo>
                    <a:pt x="152" y="84"/>
                  </a:lnTo>
                  <a:lnTo>
                    <a:pt x="154" y="88"/>
                  </a:lnTo>
                  <a:lnTo>
                    <a:pt x="155" y="93"/>
                  </a:lnTo>
                  <a:lnTo>
                    <a:pt x="155" y="98"/>
                  </a:lnTo>
                  <a:lnTo>
                    <a:pt x="156" y="103"/>
                  </a:lnTo>
                  <a:lnTo>
                    <a:pt x="157" y="108"/>
                  </a:lnTo>
                  <a:lnTo>
                    <a:pt x="157" y="111"/>
                  </a:lnTo>
                  <a:lnTo>
                    <a:pt x="158" y="116"/>
                  </a:lnTo>
                  <a:lnTo>
                    <a:pt x="158"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30" name="Freeform 1639"/>
            <p:cNvSpPr>
              <a:spLocks/>
            </p:cNvSpPr>
            <p:nvPr/>
          </p:nvSpPr>
          <p:spPr bwMode="auto">
            <a:xfrm>
              <a:off x="3652" y="2075"/>
              <a:ext cx="27" cy="8"/>
            </a:xfrm>
            <a:custGeom>
              <a:avLst/>
              <a:gdLst>
                <a:gd name="T0" fmla="*/ 0 w 105"/>
                <a:gd name="T1" fmla="*/ 0 h 35"/>
                <a:gd name="T2" fmla="*/ 0 w 105"/>
                <a:gd name="T3" fmla="*/ 0 h 35"/>
                <a:gd name="T4" fmla="*/ 0 w 105"/>
                <a:gd name="T5" fmla="*/ 0 h 35"/>
                <a:gd name="T6" fmla="*/ 0 w 105"/>
                <a:gd name="T7" fmla="*/ 0 h 35"/>
                <a:gd name="T8" fmla="*/ 0 w 105"/>
                <a:gd name="T9" fmla="*/ 0 h 35"/>
                <a:gd name="T10" fmla="*/ 0 w 105"/>
                <a:gd name="T11" fmla="*/ 0 h 35"/>
                <a:gd name="T12" fmla="*/ 0 w 105"/>
                <a:gd name="T13" fmla="*/ 0 h 35"/>
                <a:gd name="T14" fmla="*/ 0 w 105"/>
                <a:gd name="T15" fmla="*/ 0 h 35"/>
                <a:gd name="T16" fmla="*/ 0 w 105"/>
                <a:gd name="T17" fmla="*/ 0 h 35"/>
                <a:gd name="T18" fmla="*/ 0 w 105"/>
                <a:gd name="T19" fmla="*/ 0 h 35"/>
                <a:gd name="T20" fmla="*/ 0 w 105"/>
                <a:gd name="T21" fmla="*/ 0 h 35"/>
                <a:gd name="T22" fmla="*/ 0 w 105"/>
                <a:gd name="T23" fmla="*/ 0 h 35"/>
                <a:gd name="T24" fmla="*/ 0 w 105"/>
                <a:gd name="T25" fmla="*/ 0 h 35"/>
                <a:gd name="T26" fmla="*/ 0 w 105"/>
                <a:gd name="T27" fmla="*/ 0 h 35"/>
                <a:gd name="T28" fmla="*/ 0 w 105"/>
                <a:gd name="T29" fmla="*/ 0 h 35"/>
                <a:gd name="T30" fmla="*/ 0 w 105"/>
                <a:gd name="T31" fmla="*/ 0 h 35"/>
                <a:gd name="T32" fmla="*/ 0 w 105"/>
                <a:gd name="T33" fmla="*/ 0 h 35"/>
                <a:gd name="T34" fmla="*/ 0 w 105"/>
                <a:gd name="T35" fmla="*/ 0 h 35"/>
                <a:gd name="T36" fmla="*/ 0 w 105"/>
                <a:gd name="T37" fmla="*/ 0 h 35"/>
                <a:gd name="T38" fmla="*/ 0 w 105"/>
                <a:gd name="T39" fmla="*/ 0 h 35"/>
                <a:gd name="T40" fmla="*/ 0 w 105"/>
                <a:gd name="T41" fmla="*/ 0 h 35"/>
                <a:gd name="T42" fmla="*/ 0 w 105"/>
                <a:gd name="T43" fmla="*/ 0 h 35"/>
                <a:gd name="T44" fmla="*/ 0 w 105"/>
                <a:gd name="T45" fmla="*/ 0 h 35"/>
                <a:gd name="T46" fmla="*/ 0 w 105"/>
                <a:gd name="T47" fmla="*/ 0 h 35"/>
                <a:gd name="T48" fmla="*/ 0 w 105"/>
                <a:gd name="T49" fmla="*/ 0 h 35"/>
                <a:gd name="T50" fmla="*/ 0 w 105"/>
                <a:gd name="T51" fmla="*/ 0 h 35"/>
                <a:gd name="T52" fmla="*/ 0 w 105"/>
                <a:gd name="T53" fmla="*/ 0 h 35"/>
                <a:gd name="T54" fmla="*/ 0 w 105"/>
                <a:gd name="T55" fmla="*/ 0 h 35"/>
                <a:gd name="T56" fmla="*/ 0 w 105"/>
                <a:gd name="T57" fmla="*/ 0 h 35"/>
                <a:gd name="T58" fmla="*/ 0 w 105"/>
                <a:gd name="T59" fmla="*/ 0 h 35"/>
                <a:gd name="T60" fmla="*/ 0 w 105"/>
                <a:gd name="T61" fmla="*/ 0 h 35"/>
                <a:gd name="T62" fmla="*/ 0 w 105"/>
                <a:gd name="T63" fmla="*/ 0 h 35"/>
                <a:gd name="T64" fmla="*/ 0 w 105"/>
                <a:gd name="T65" fmla="*/ 0 h 35"/>
                <a:gd name="T66" fmla="*/ 0 w 105"/>
                <a:gd name="T67" fmla="*/ 0 h 35"/>
                <a:gd name="T68" fmla="*/ 0 w 105"/>
                <a:gd name="T69" fmla="*/ 0 h 35"/>
                <a:gd name="T70" fmla="*/ 0 w 105"/>
                <a:gd name="T71" fmla="*/ 0 h 35"/>
                <a:gd name="T72" fmla="*/ 0 w 105"/>
                <a:gd name="T73" fmla="*/ 0 h 35"/>
                <a:gd name="T74" fmla="*/ 0 w 105"/>
                <a:gd name="T75" fmla="*/ 0 h 35"/>
                <a:gd name="T76" fmla="*/ 0 w 105"/>
                <a:gd name="T77" fmla="*/ 0 h 35"/>
                <a:gd name="T78" fmla="*/ 0 w 105"/>
                <a:gd name="T79" fmla="*/ 0 h 35"/>
                <a:gd name="T80" fmla="*/ 0 w 105"/>
                <a:gd name="T81" fmla="*/ 0 h 35"/>
                <a:gd name="T82" fmla="*/ 0 w 105"/>
                <a:gd name="T83" fmla="*/ 0 h 35"/>
                <a:gd name="T84" fmla="*/ 0 w 105"/>
                <a:gd name="T85" fmla="*/ 0 h 35"/>
                <a:gd name="T86" fmla="*/ 0 w 105"/>
                <a:gd name="T87" fmla="*/ 0 h 35"/>
                <a:gd name="T88" fmla="*/ 0 w 105"/>
                <a:gd name="T89" fmla="*/ 0 h 35"/>
                <a:gd name="T90" fmla="*/ 0 w 105"/>
                <a:gd name="T91" fmla="*/ 0 h 35"/>
                <a:gd name="T92" fmla="*/ 0 w 105"/>
                <a:gd name="T93" fmla="*/ 0 h 35"/>
                <a:gd name="T94" fmla="*/ 0 w 105"/>
                <a:gd name="T95" fmla="*/ 0 h 35"/>
                <a:gd name="T96" fmla="*/ 0 w 105"/>
                <a:gd name="T97" fmla="*/ 0 h 35"/>
                <a:gd name="T98" fmla="*/ 0 w 105"/>
                <a:gd name="T99" fmla="*/ 0 h 35"/>
                <a:gd name="T100" fmla="*/ 0 w 105"/>
                <a:gd name="T101" fmla="*/ 0 h 35"/>
                <a:gd name="T102" fmla="*/ 0 w 105"/>
                <a:gd name="T103" fmla="*/ 0 h 35"/>
                <a:gd name="T104" fmla="*/ 0 w 105"/>
                <a:gd name="T105" fmla="*/ 0 h 35"/>
                <a:gd name="T106" fmla="*/ 0 w 105"/>
                <a:gd name="T107" fmla="*/ 0 h 35"/>
                <a:gd name="T108" fmla="*/ 0 w 105"/>
                <a:gd name="T109" fmla="*/ 0 h 35"/>
                <a:gd name="T110" fmla="*/ 0 w 105"/>
                <a:gd name="T111" fmla="*/ 0 h 35"/>
                <a:gd name="T112" fmla="*/ 0 w 105"/>
                <a:gd name="T113" fmla="*/ 0 h 35"/>
                <a:gd name="T114" fmla="*/ 0 w 105"/>
                <a:gd name="T115" fmla="*/ 0 h 35"/>
                <a:gd name="T116" fmla="*/ 0 w 105"/>
                <a:gd name="T117" fmla="*/ 0 h 35"/>
                <a:gd name="T118" fmla="*/ 0 w 105"/>
                <a:gd name="T119" fmla="*/ 0 h 35"/>
                <a:gd name="T120" fmla="*/ 0 w 105"/>
                <a:gd name="T121" fmla="*/ 0 h 35"/>
                <a:gd name="T122" fmla="*/ 0 w 105"/>
                <a:gd name="T123" fmla="*/ 0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 h="35">
                  <a:moveTo>
                    <a:pt x="0" y="2"/>
                  </a:moveTo>
                  <a:lnTo>
                    <a:pt x="6" y="0"/>
                  </a:lnTo>
                  <a:lnTo>
                    <a:pt x="8" y="2"/>
                  </a:lnTo>
                  <a:lnTo>
                    <a:pt x="13" y="4"/>
                  </a:lnTo>
                  <a:lnTo>
                    <a:pt x="18" y="6"/>
                  </a:lnTo>
                  <a:lnTo>
                    <a:pt x="23" y="9"/>
                  </a:lnTo>
                  <a:lnTo>
                    <a:pt x="27" y="11"/>
                  </a:lnTo>
                  <a:lnTo>
                    <a:pt x="33" y="14"/>
                  </a:lnTo>
                  <a:lnTo>
                    <a:pt x="38" y="16"/>
                  </a:lnTo>
                  <a:lnTo>
                    <a:pt x="43" y="17"/>
                  </a:lnTo>
                  <a:lnTo>
                    <a:pt x="45" y="17"/>
                  </a:lnTo>
                  <a:lnTo>
                    <a:pt x="49" y="18"/>
                  </a:lnTo>
                  <a:lnTo>
                    <a:pt x="51" y="18"/>
                  </a:lnTo>
                  <a:lnTo>
                    <a:pt x="55" y="20"/>
                  </a:lnTo>
                  <a:lnTo>
                    <a:pt x="61" y="22"/>
                  </a:lnTo>
                  <a:lnTo>
                    <a:pt x="67" y="23"/>
                  </a:lnTo>
                  <a:lnTo>
                    <a:pt x="72" y="24"/>
                  </a:lnTo>
                  <a:lnTo>
                    <a:pt x="78" y="27"/>
                  </a:lnTo>
                  <a:lnTo>
                    <a:pt x="80" y="27"/>
                  </a:lnTo>
                  <a:lnTo>
                    <a:pt x="84" y="28"/>
                  </a:lnTo>
                  <a:lnTo>
                    <a:pt x="87" y="29"/>
                  </a:lnTo>
                  <a:lnTo>
                    <a:pt x="90" y="30"/>
                  </a:lnTo>
                  <a:lnTo>
                    <a:pt x="93" y="29"/>
                  </a:lnTo>
                  <a:lnTo>
                    <a:pt x="96" y="28"/>
                  </a:lnTo>
                  <a:lnTo>
                    <a:pt x="97" y="26"/>
                  </a:lnTo>
                  <a:lnTo>
                    <a:pt x="98" y="23"/>
                  </a:lnTo>
                  <a:lnTo>
                    <a:pt x="98" y="20"/>
                  </a:lnTo>
                  <a:lnTo>
                    <a:pt x="98" y="17"/>
                  </a:lnTo>
                  <a:lnTo>
                    <a:pt x="99" y="14"/>
                  </a:lnTo>
                  <a:lnTo>
                    <a:pt x="99" y="12"/>
                  </a:lnTo>
                  <a:lnTo>
                    <a:pt x="105" y="11"/>
                  </a:lnTo>
                  <a:lnTo>
                    <a:pt x="104" y="15"/>
                  </a:lnTo>
                  <a:lnTo>
                    <a:pt x="104" y="18"/>
                  </a:lnTo>
                  <a:lnTo>
                    <a:pt x="104" y="23"/>
                  </a:lnTo>
                  <a:lnTo>
                    <a:pt x="104" y="26"/>
                  </a:lnTo>
                  <a:lnTo>
                    <a:pt x="102" y="29"/>
                  </a:lnTo>
                  <a:lnTo>
                    <a:pt x="99" y="33"/>
                  </a:lnTo>
                  <a:lnTo>
                    <a:pt x="96" y="34"/>
                  </a:lnTo>
                  <a:lnTo>
                    <a:pt x="93" y="35"/>
                  </a:lnTo>
                  <a:lnTo>
                    <a:pt x="88" y="35"/>
                  </a:lnTo>
                  <a:lnTo>
                    <a:pt x="85" y="34"/>
                  </a:lnTo>
                  <a:lnTo>
                    <a:pt x="80" y="33"/>
                  </a:lnTo>
                  <a:lnTo>
                    <a:pt x="75" y="32"/>
                  </a:lnTo>
                  <a:lnTo>
                    <a:pt x="70" y="29"/>
                  </a:lnTo>
                  <a:lnTo>
                    <a:pt x="66" y="28"/>
                  </a:lnTo>
                  <a:lnTo>
                    <a:pt x="61" y="27"/>
                  </a:lnTo>
                  <a:lnTo>
                    <a:pt x="56" y="26"/>
                  </a:lnTo>
                  <a:lnTo>
                    <a:pt x="51" y="24"/>
                  </a:lnTo>
                  <a:lnTo>
                    <a:pt x="48" y="23"/>
                  </a:lnTo>
                  <a:lnTo>
                    <a:pt x="43" y="22"/>
                  </a:lnTo>
                  <a:lnTo>
                    <a:pt x="38" y="21"/>
                  </a:lnTo>
                  <a:lnTo>
                    <a:pt x="33" y="18"/>
                  </a:lnTo>
                  <a:lnTo>
                    <a:pt x="29" y="17"/>
                  </a:lnTo>
                  <a:lnTo>
                    <a:pt x="24" y="16"/>
                  </a:lnTo>
                  <a:lnTo>
                    <a:pt x="20" y="14"/>
                  </a:lnTo>
                  <a:lnTo>
                    <a:pt x="15" y="12"/>
                  </a:lnTo>
                  <a:lnTo>
                    <a:pt x="12" y="10"/>
                  </a:lnTo>
                  <a:lnTo>
                    <a:pt x="8" y="9"/>
                  </a:lnTo>
                  <a:lnTo>
                    <a:pt x="5" y="8"/>
                  </a:lnTo>
                  <a:lnTo>
                    <a:pt x="1"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31" name="Freeform 1640"/>
            <p:cNvSpPr>
              <a:spLocks/>
            </p:cNvSpPr>
            <p:nvPr/>
          </p:nvSpPr>
          <p:spPr bwMode="auto">
            <a:xfrm>
              <a:off x="3652" y="2065"/>
              <a:ext cx="29" cy="13"/>
            </a:xfrm>
            <a:custGeom>
              <a:avLst/>
              <a:gdLst>
                <a:gd name="T0" fmla="*/ 0 w 116"/>
                <a:gd name="T1" fmla="*/ 0 h 54"/>
                <a:gd name="T2" fmla="*/ 0 w 116"/>
                <a:gd name="T3" fmla="*/ 0 h 54"/>
                <a:gd name="T4" fmla="*/ 0 w 116"/>
                <a:gd name="T5" fmla="*/ 0 h 54"/>
                <a:gd name="T6" fmla="*/ 0 w 116"/>
                <a:gd name="T7" fmla="*/ 0 h 54"/>
                <a:gd name="T8" fmla="*/ 0 w 116"/>
                <a:gd name="T9" fmla="*/ 0 h 54"/>
                <a:gd name="T10" fmla="*/ 0 w 116"/>
                <a:gd name="T11" fmla="*/ 0 h 54"/>
                <a:gd name="T12" fmla="*/ 0 w 116"/>
                <a:gd name="T13" fmla="*/ 0 h 54"/>
                <a:gd name="T14" fmla="*/ 0 w 116"/>
                <a:gd name="T15" fmla="*/ 0 h 54"/>
                <a:gd name="T16" fmla="*/ 0 w 116"/>
                <a:gd name="T17" fmla="*/ 0 h 54"/>
                <a:gd name="T18" fmla="*/ 0 w 116"/>
                <a:gd name="T19" fmla="*/ 0 h 54"/>
                <a:gd name="T20" fmla="*/ 0 w 116"/>
                <a:gd name="T21" fmla="*/ 0 h 54"/>
                <a:gd name="T22" fmla="*/ 0 w 116"/>
                <a:gd name="T23" fmla="*/ 0 h 54"/>
                <a:gd name="T24" fmla="*/ 0 w 116"/>
                <a:gd name="T25" fmla="*/ 0 h 54"/>
                <a:gd name="T26" fmla="*/ 0 w 116"/>
                <a:gd name="T27" fmla="*/ 0 h 54"/>
                <a:gd name="T28" fmla="*/ 0 w 116"/>
                <a:gd name="T29" fmla="*/ 0 h 54"/>
                <a:gd name="T30" fmla="*/ 0 w 116"/>
                <a:gd name="T31" fmla="*/ 0 h 54"/>
                <a:gd name="T32" fmla="*/ 0 w 116"/>
                <a:gd name="T33" fmla="*/ 0 h 54"/>
                <a:gd name="T34" fmla="*/ 0 w 116"/>
                <a:gd name="T35" fmla="*/ 0 h 54"/>
                <a:gd name="T36" fmla="*/ 0 w 116"/>
                <a:gd name="T37" fmla="*/ 0 h 54"/>
                <a:gd name="T38" fmla="*/ 0 w 116"/>
                <a:gd name="T39" fmla="*/ 0 h 54"/>
                <a:gd name="T40" fmla="*/ 0 w 116"/>
                <a:gd name="T41" fmla="*/ 0 h 54"/>
                <a:gd name="T42" fmla="*/ 0 w 116"/>
                <a:gd name="T43" fmla="*/ 0 h 54"/>
                <a:gd name="T44" fmla="*/ 0 w 116"/>
                <a:gd name="T45" fmla="*/ 0 h 54"/>
                <a:gd name="T46" fmla="*/ 0 w 116"/>
                <a:gd name="T47" fmla="*/ 0 h 54"/>
                <a:gd name="T48" fmla="*/ 0 w 116"/>
                <a:gd name="T49" fmla="*/ 0 h 54"/>
                <a:gd name="T50" fmla="*/ 0 w 116"/>
                <a:gd name="T51" fmla="*/ 0 h 54"/>
                <a:gd name="T52" fmla="*/ 0 w 116"/>
                <a:gd name="T53" fmla="*/ 0 h 54"/>
                <a:gd name="T54" fmla="*/ 0 w 116"/>
                <a:gd name="T55" fmla="*/ 0 h 54"/>
                <a:gd name="T56" fmla="*/ 0 w 116"/>
                <a:gd name="T57" fmla="*/ 0 h 54"/>
                <a:gd name="T58" fmla="*/ 0 w 116"/>
                <a:gd name="T59" fmla="*/ 0 h 54"/>
                <a:gd name="T60" fmla="*/ 0 w 116"/>
                <a:gd name="T61" fmla="*/ 0 h 54"/>
                <a:gd name="T62" fmla="*/ 0 w 116"/>
                <a:gd name="T63" fmla="*/ 0 h 54"/>
                <a:gd name="T64" fmla="*/ 0 w 116"/>
                <a:gd name="T65" fmla="*/ 0 h 54"/>
                <a:gd name="T66" fmla="*/ 0 w 116"/>
                <a:gd name="T67" fmla="*/ 0 h 54"/>
                <a:gd name="T68" fmla="*/ 0 w 116"/>
                <a:gd name="T69" fmla="*/ 0 h 54"/>
                <a:gd name="T70" fmla="*/ 0 w 116"/>
                <a:gd name="T71" fmla="*/ 0 h 54"/>
                <a:gd name="T72" fmla="*/ 0 w 116"/>
                <a:gd name="T73" fmla="*/ 0 h 54"/>
                <a:gd name="T74" fmla="*/ 0 w 116"/>
                <a:gd name="T75" fmla="*/ 0 h 54"/>
                <a:gd name="T76" fmla="*/ 0 w 116"/>
                <a:gd name="T77" fmla="*/ 0 h 54"/>
                <a:gd name="T78" fmla="*/ 0 w 116"/>
                <a:gd name="T79" fmla="*/ 0 h 54"/>
                <a:gd name="T80" fmla="*/ 0 w 116"/>
                <a:gd name="T81" fmla="*/ 0 h 54"/>
                <a:gd name="T82" fmla="*/ 0 w 116"/>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 h="54">
                  <a:moveTo>
                    <a:pt x="0" y="41"/>
                  </a:moveTo>
                  <a:lnTo>
                    <a:pt x="1" y="36"/>
                  </a:lnTo>
                  <a:lnTo>
                    <a:pt x="3" y="31"/>
                  </a:lnTo>
                  <a:lnTo>
                    <a:pt x="6" y="26"/>
                  </a:lnTo>
                  <a:lnTo>
                    <a:pt x="8" y="24"/>
                  </a:lnTo>
                  <a:lnTo>
                    <a:pt x="12" y="20"/>
                  </a:lnTo>
                  <a:lnTo>
                    <a:pt x="15" y="17"/>
                  </a:lnTo>
                  <a:lnTo>
                    <a:pt x="19" y="14"/>
                  </a:lnTo>
                  <a:lnTo>
                    <a:pt x="24" y="12"/>
                  </a:lnTo>
                  <a:lnTo>
                    <a:pt x="29" y="10"/>
                  </a:lnTo>
                  <a:lnTo>
                    <a:pt x="32" y="8"/>
                  </a:lnTo>
                  <a:lnTo>
                    <a:pt x="37" y="6"/>
                  </a:lnTo>
                  <a:lnTo>
                    <a:pt x="42" y="5"/>
                  </a:lnTo>
                  <a:lnTo>
                    <a:pt x="47" y="4"/>
                  </a:lnTo>
                  <a:lnTo>
                    <a:pt x="51" y="4"/>
                  </a:lnTo>
                  <a:lnTo>
                    <a:pt x="56" y="4"/>
                  </a:lnTo>
                  <a:lnTo>
                    <a:pt x="61" y="4"/>
                  </a:lnTo>
                  <a:lnTo>
                    <a:pt x="64" y="2"/>
                  </a:lnTo>
                  <a:lnTo>
                    <a:pt x="68" y="2"/>
                  </a:lnTo>
                  <a:lnTo>
                    <a:pt x="73" y="1"/>
                  </a:lnTo>
                  <a:lnTo>
                    <a:pt x="79" y="1"/>
                  </a:lnTo>
                  <a:lnTo>
                    <a:pt x="84" y="1"/>
                  </a:lnTo>
                  <a:lnTo>
                    <a:pt x="88" y="0"/>
                  </a:lnTo>
                  <a:lnTo>
                    <a:pt x="93" y="0"/>
                  </a:lnTo>
                  <a:lnTo>
                    <a:pt x="99" y="1"/>
                  </a:lnTo>
                  <a:lnTo>
                    <a:pt x="103" y="1"/>
                  </a:lnTo>
                  <a:lnTo>
                    <a:pt x="108" y="4"/>
                  </a:lnTo>
                  <a:lnTo>
                    <a:pt x="111" y="5"/>
                  </a:lnTo>
                  <a:lnTo>
                    <a:pt x="114" y="7"/>
                  </a:lnTo>
                  <a:lnTo>
                    <a:pt x="115" y="10"/>
                  </a:lnTo>
                  <a:lnTo>
                    <a:pt x="116" y="14"/>
                  </a:lnTo>
                  <a:lnTo>
                    <a:pt x="116" y="19"/>
                  </a:lnTo>
                  <a:lnTo>
                    <a:pt x="115" y="24"/>
                  </a:lnTo>
                  <a:lnTo>
                    <a:pt x="114" y="26"/>
                  </a:lnTo>
                  <a:lnTo>
                    <a:pt x="111" y="31"/>
                  </a:lnTo>
                  <a:lnTo>
                    <a:pt x="110" y="35"/>
                  </a:lnTo>
                  <a:lnTo>
                    <a:pt x="109" y="39"/>
                  </a:lnTo>
                  <a:lnTo>
                    <a:pt x="108" y="43"/>
                  </a:lnTo>
                  <a:lnTo>
                    <a:pt x="106" y="48"/>
                  </a:lnTo>
                  <a:lnTo>
                    <a:pt x="105" y="51"/>
                  </a:lnTo>
                  <a:lnTo>
                    <a:pt x="105" y="54"/>
                  </a:lnTo>
                  <a:lnTo>
                    <a:pt x="99" y="54"/>
                  </a:lnTo>
                  <a:lnTo>
                    <a:pt x="99" y="51"/>
                  </a:lnTo>
                  <a:lnTo>
                    <a:pt x="100" y="48"/>
                  </a:lnTo>
                  <a:lnTo>
                    <a:pt x="100" y="44"/>
                  </a:lnTo>
                  <a:lnTo>
                    <a:pt x="103" y="42"/>
                  </a:lnTo>
                  <a:lnTo>
                    <a:pt x="103" y="38"/>
                  </a:lnTo>
                  <a:lnTo>
                    <a:pt x="104" y="35"/>
                  </a:lnTo>
                  <a:lnTo>
                    <a:pt x="105" y="31"/>
                  </a:lnTo>
                  <a:lnTo>
                    <a:pt x="106" y="29"/>
                  </a:lnTo>
                  <a:lnTo>
                    <a:pt x="108" y="25"/>
                  </a:lnTo>
                  <a:lnTo>
                    <a:pt x="109" y="21"/>
                  </a:lnTo>
                  <a:lnTo>
                    <a:pt x="109" y="19"/>
                  </a:lnTo>
                  <a:lnTo>
                    <a:pt x="110" y="17"/>
                  </a:lnTo>
                  <a:lnTo>
                    <a:pt x="110" y="13"/>
                  </a:lnTo>
                  <a:lnTo>
                    <a:pt x="109" y="11"/>
                  </a:lnTo>
                  <a:lnTo>
                    <a:pt x="105" y="10"/>
                  </a:lnTo>
                  <a:lnTo>
                    <a:pt x="102" y="8"/>
                  </a:lnTo>
                  <a:lnTo>
                    <a:pt x="97" y="7"/>
                  </a:lnTo>
                  <a:lnTo>
                    <a:pt x="92" y="7"/>
                  </a:lnTo>
                  <a:lnTo>
                    <a:pt x="87" y="6"/>
                  </a:lnTo>
                  <a:lnTo>
                    <a:pt x="82" y="6"/>
                  </a:lnTo>
                  <a:lnTo>
                    <a:pt x="78" y="6"/>
                  </a:lnTo>
                  <a:lnTo>
                    <a:pt x="72" y="7"/>
                  </a:lnTo>
                  <a:lnTo>
                    <a:pt x="67" y="7"/>
                  </a:lnTo>
                  <a:lnTo>
                    <a:pt x="61" y="8"/>
                  </a:lnTo>
                  <a:lnTo>
                    <a:pt x="55" y="8"/>
                  </a:lnTo>
                  <a:lnTo>
                    <a:pt x="50" y="10"/>
                  </a:lnTo>
                  <a:lnTo>
                    <a:pt x="45" y="11"/>
                  </a:lnTo>
                  <a:lnTo>
                    <a:pt x="39" y="13"/>
                  </a:lnTo>
                  <a:lnTo>
                    <a:pt x="35" y="14"/>
                  </a:lnTo>
                  <a:lnTo>
                    <a:pt x="31" y="17"/>
                  </a:lnTo>
                  <a:lnTo>
                    <a:pt x="27" y="18"/>
                  </a:lnTo>
                  <a:lnTo>
                    <a:pt x="23" y="20"/>
                  </a:lnTo>
                  <a:lnTo>
                    <a:pt x="19" y="23"/>
                  </a:lnTo>
                  <a:lnTo>
                    <a:pt x="14" y="25"/>
                  </a:lnTo>
                  <a:lnTo>
                    <a:pt x="11" y="29"/>
                  </a:lnTo>
                  <a:lnTo>
                    <a:pt x="8" y="32"/>
                  </a:lnTo>
                  <a:lnTo>
                    <a:pt x="7" y="37"/>
                  </a:lnTo>
                  <a:lnTo>
                    <a:pt x="7" y="42"/>
                  </a:lnTo>
                  <a:lnTo>
                    <a:pt x="5" y="43"/>
                  </a:lnTo>
                  <a:lnTo>
                    <a:pt x="2" y="44"/>
                  </a:lnTo>
                  <a:lnTo>
                    <a:pt x="0" y="42"/>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32" name="Freeform 1641"/>
            <p:cNvSpPr>
              <a:spLocks/>
            </p:cNvSpPr>
            <p:nvPr/>
          </p:nvSpPr>
          <p:spPr bwMode="auto">
            <a:xfrm>
              <a:off x="3629" y="2133"/>
              <a:ext cx="24" cy="2"/>
            </a:xfrm>
            <a:custGeom>
              <a:avLst/>
              <a:gdLst>
                <a:gd name="T0" fmla="*/ 0 w 96"/>
                <a:gd name="T1" fmla="*/ 0 h 11"/>
                <a:gd name="T2" fmla="*/ 0 w 96"/>
                <a:gd name="T3" fmla="*/ 0 h 11"/>
                <a:gd name="T4" fmla="*/ 0 w 96"/>
                <a:gd name="T5" fmla="*/ 0 h 11"/>
                <a:gd name="T6" fmla="*/ 0 w 96"/>
                <a:gd name="T7" fmla="*/ 0 h 11"/>
                <a:gd name="T8" fmla="*/ 0 w 96"/>
                <a:gd name="T9" fmla="*/ 0 h 11"/>
                <a:gd name="T10" fmla="*/ 0 w 96"/>
                <a:gd name="T11" fmla="*/ 0 h 11"/>
                <a:gd name="T12" fmla="*/ 0 w 96"/>
                <a:gd name="T13" fmla="*/ 0 h 11"/>
                <a:gd name="T14" fmla="*/ 0 w 96"/>
                <a:gd name="T15" fmla="*/ 0 h 11"/>
                <a:gd name="T16" fmla="*/ 0 w 96"/>
                <a:gd name="T17" fmla="*/ 0 h 11"/>
                <a:gd name="T18" fmla="*/ 0 w 96"/>
                <a:gd name="T19" fmla="*/ 0 h 11"/>
                <a:gd name="T20" fmla="*/ 0 w 96"/>
                <a:gd name="T21" fmla="*/ 0 h 11"/>
                <a:gd name="T22" fmla="*/ 0 w 96"/>
                <a:gd name="T23" fmla="*/ 0 h 11"/>
                <a:gd name="T24" fmla="*/ 0 w 96"/>
                <a:gd name="T25" fmla="*/ 0 h 11"/>
                <a:gd name="T26" fmla="*/ 0 w 96"/>
                <a:gd name="T27" fmla="*/ 0 h 11"/>
                <a:gd name="T28" fmla="*/ 0 w 96"/>
                <a:gd name="T29" fmla="*/ 0 h 11"/>
                <a:gd name="T30" fmla="*/ 0 w 96"/>
                <a:gd name="T31" fmla="*/ 0 h 11"/>
                <a:gd name="T32" fmla="*/ 0 w 96"/>
                <a:gd name="T33" fmla="*/ 0 h 11"/>
                <a:gd name="T34" fmla="*/ 0 w 96"/>
                <a:gd name="T35" fmla="*/ 0 h 11"/>
                <a:gd name="T36" fmla="*/ 0 w 96"/>
                <a:gd name="T37" fmla="*/ 0 h 11"/>
                <a:gd name="T38" fmla="*/ 0 w 96"/>
                <a:gd name="T39" fmla="*/ 0 h 11"/>
                <a:gd name="T40" fmla="*/ 0 w 96"/>
                <a:gd name="T41" fmla="*/ 0 h 11"/>
                <a:gd name="T42" fmla="*/ 0 w 96"/>
                <a:gd name="T43" fmla="*/ 0 h 11"/>
                <a:gd name="T44" fmla="*/ 0 w 96"/>
                <a:gd name="T45" fmla="*/ 0 h 11"/>
                <a:gd name="T46" fmla="*/ 0 w 96"/>
                <a:gd name="T47" fmla="*/ 0 h 11"/>
                <a:gd name="T48" fmla="*/ 0 w 96"/>
                <a:gd name="T49" fmla="*/ 0 h 11"/>
                <a:gd name="T50" fmla="*/ 0 w 96"/>
                <a:gd name="T51" fmla="*/ 0 h 11"/>
                <a:gd name="T52" fmla="*/ 0 w 96"/>
                <a:gd name="T53" fmla="*/ 0 h 11"/>
                <a:gd name="T54" fmla="*/ 0 w 96"/>
                <a:gd name="T55" fmla="*/ 0 h 11"/>
                <a:gd name="T56" fmla="*/ 0 w 96"/>
                <a:gd name="T57" fmla="*/ 0 h 11"/>
                <a:gd name="T58" fmla="*/ 0 w 96"/>
                <a:gd name="T59" fmla="*/ 0 h 11"/>
                <a:gd name="T60" fmla="*/ 0 w 96"/>
                <a:gd name="T61" fmla="*/ 0 h 11"/>
                <a:gd name="T62" fmla="*/ 0 w 96"/>
                <a:gd name="T63" fmla="*/ 0 h 11"/>
                <a:gd name="T64" fmla="*/ 0 w 96"/>
                <a:gd name="T65" fmla="*/ 0 h 11"/>
                <a:gd name="T66" fmla="*/ 0 w 96"/>
                <a:gd name="T67" fmla="*/ 0 h 11"/>
                <a:gd name="T68" fmla="*/ 0 w 96"/>
                <a:gd name="T69" fmla="*/ 0 h 11"/>
                <a:gd name="T70" fmla="*/ 0 w 96"/>
                <a:gd name="T71" fmla="*/ 0 h 11"/>
                <a:gd name="T72" fmla="*/ 0 w 96"/>
                <a:gd name="T73" fmla="*/ 0 h 11"/>
                <a:gd name="T74" fmla="*/ 0 w 96"/>
                <a:gd name="T75" fmla="*/ 0 h 11"/>
                <a:gd name="T76" fmla="*/ 0 w 96"/>
                <a:gd name="T77" fmla="*/ 0 h 11"/>
                <a:gd name="T78" fmla="*/ 0 w 96"/>
                <a:gd name="T79" fmla="*/ 0 h 11"/>
                <a:gd name="T80" fmla="*/ 0 w 96"/>
                <a:gd name="T81" fmla="*/ 0 h 11"/>
                <a:gd name="T82" fmla="*/ 0 w 96"/>
                <a:gd name="T83" fmla="*/ 0 h 11"/>
                <a:gd name="T84" fmla="*/ 0 w 96"/>
                <a:gd name="T85" fmla="*/ 0 h 11"/>
                <a:gd name="T86" fmla="*/ 0 w 96"/>
                <a:gd name="T87" fmla="*/ 0 h 11"/>
                <a:gd name="T88" fmla="*/ 0 w 96"/>
                <a:gd name="T89" fmla="*/ 0 h 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11">
                  <a:moveTo>
                    <a:pt x="96" y="11"/>
                  </a:moveTo>
                  <a:lnTo>
                    <a:pt x="88" y="9"/>
                  </a:lnTo>
                  <a:lnTo>
                    <a:pt x="83" y="9"/>
                  </a:lnTo>
                  <a:lnTo>
                    <a:pt x="77" y="9"/>
                  </a:lnTo>
                  <a:lnTo>
                    <a:pt x="70" y="9"/>
                  </a:lnTo>
                  <a:lnTo>
                    <a:pt x="63" y="8"/>
                  </a:lnTo>
                  <a:lnTo>
                    <a:pt x="55" y="8"/>
                  </a:lnTo>
                  <a:lnTo>
                    <a:pt x="47" y="8"/>
                  </a:lnTo>
                  <a:lnTo>
                    <a:pt x="40" y="7"/>
                  </a:lnTo>
                  <a:lnTo>
                    <a:pt x="31" y="7"/>
                  </a:lnTo>
                  <a:lnTo>
                    <a:pt x="24" y="7"/>
                  </a:lnTo>
                  <a:lnTo>
                    <a:pt x="18" y="7"/>
                  </a:lnTo>
                  <a:lnTo>
                    <a:pt x="14" y="6"/>
                  </a:lnTo>
                  <a:lnTo>
                    <a:pt x="9" y="6"/>
                  </a:lnTo>
                  <a:lnTo>
                    <a:pt x="6" y="6"/>
                  </a:lnTo>
                  <a:lnTo>
                    <a:pt x="3" y="6"/>
                  </a:lnTo>
                  <a:lnTo>
                    <a:pt x="2" y="5"/>
                  </a:lnTo>
                  <a:lnTo>
                    <a:pt x="0" y="3"/>
                  </a:lnTo>
                  <a:lnTo>
                    <a:pt x="2" y="3"/>
                  </a:lnTo>
                  <a:lnTo>
                    <a:pt x="3" y="1"/>
                  </a:lnTo>
                  <a:lnTo>
                    <a:pt x="8" y="1"/>
                  </a:lnTo>
                  <a:lnTo>
                    <a:pt x="10" y="0"/>
                  </a:lnTo>
                  <a:lnTo>
                    <a:pt x="14" y="0"/>
                  </a:lnTo>
                  <a:lnTo>
                    <a:pt x="18" y="0"/>
                  </a:lnTo>
                  <a:lnTo>
                    <a:pt x="23" y="0"/>
                  </a:lnTo>
                  <a:lnTo>
                    <a:pt x="28" y="0"/>
                  </a:lnTo>
                  <a:lnTo>
                    <a:pt x="33" y="1"/>
                  </a:lnTo>
                  <a:lnTo>
                    <a:pt x="36" y="1"/>
                  </a:lnTo>
                  <a:lnTo>
                    <a:pt x="40" y="2"/>
                  </a:lnTo>
                  <a:lnTo>
                    <a:pt x="43" y="2"/>
                  </a:lnTo>
                  <a:lnTo>
                    <a:pt x="48" y="2"/>
                  </a:lnTo>
                  <a:lnTo>
                    <a:pt x="51" y="2"/>
                  </a:lnTo>
                  <a:lnTo>
                    <a:pt x="54" y="2"/>
                  </a:lnTo>
                  <a:lnTo>
                    <a:pt x="58" y="2"/>
                  </a:lnTo>
                  <a:lnTo>
                    <a:pt x="61" y="2"/>
                  </a:lnTo>
                  <a:lnTo>
                    <a:pt x="64" y="2"/>
                  </a:lnTo>
                  <a:lnTo>
                    <a:pt x="67" y="2"/>
                  </a:lnTo>
                  <a:lnTo>
                    <a:pt x="71" y="2"/>
                  </a:lnTo>
                  <a:lnTo>
                    <a:pt x="73" y="2"/>
                  </a:lnTo>
                  <a:lnTo>
                    <a:pt x="78" y="2"/>
                  </a:lnTo>
                  <a:lnTo>
                    <a:pt x="82" y="3"/>
                  </a:lnTo>
                  <a:lnTo>
                    <a:pt x="85" y="3"/>
                  </a:lnTo>
                  <a:lnTo>
                    <a:pt x="90" y="7"/>
                  </a:lnTo>
                  <a:lnTo>
                    <a:pt x="9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33" name="Freeform 1642"/>
            <p:cNvSpPr>
              <a:spLocks/>
            </p:cNvSpPr>
            <p:nvPr/>
          </p:nvSpPr>
          <p:spPr bwMode="auto">
            <a:xfrm>
              <a:off x="3626" y="2130"/>
              <a:ext cx="9" cy="1"/>
            </a:xfrm>
            <a:custGeom>
              <a:avLst/>
              <a:gdLst>
                <a:gd name="T0" fmla="*/ 0 w 40"/>
                <a:gd name="T1" fmla="*/ 0 h 6"/>
                <a:gd name="T2" fmla="*/ 0 w 40"/>
                <a:gd name="T3" fmla="*/ 0 h 6"/>
                <a:gd name="T4" fmla="*/ 0 w 40"/>
                <a:gd name="T5" fmla="*/ 0 h 6"/>
                <a:gd name="T6" fmla="*/ 0 w 40"/>
                <a:gd name="T7" fmla="*/ 0 h 6"/>
                <a:gd name="T8" fmla="*/ 0 w 40"/>
                <a:gd name="T9" fmla="*/ 0 h 6"/>
                <a:gd name="T10" fmla="*/ 0 w 40"/>
                <a:gd name="T11" fmla="*/ 0 h 6"/>
                <a:gd name="T12" fmla="*/ 0 w 40"/>
                <a:gd name="T13" fmla="*/ 0 h 6"/>
                <a:gd name="T14" fmla="*/ 0 w 40"/>
                <a:gd name="T15" fmla="*/ 0 h 6"/>
                <a:gd name="T16" fmla="*/ 0 w 40"/>
                <a:gd name="T17" fmla="*/ 0 h 6"/>
                <a:gd name="T18" fmla="*/ 0 w 40"/>
                <a:gd name="T19" fmla="*/ 0 h 6"/>
                <a:gd name="T20" fmla="*/ 0 w 40"/>
                <a:gd name="T21" fmla="*/ 0 h 6"/>
                <a:gd name="T22" fmla="*/ 0 w 40"/>
                <a:gd name="T23" fmla="*/ 0 h 6"/>
                <a:gd name="T24" fmla="*/ 0 w 40"/>
                <a:gd name="T25" fmla="*/ 0 h 6"/>
                <a:gd name="T26" fmla="*/ 0 w 40"/>
                <a:gd name="T27" fmla="*/ 0 h 6"/>
                <a:gd name="T28" fmla="*/ 0 w 40"/>
                <a:gd name="T29" fmla="*/ 0 h 6"/>
                <a:gd name="T30" fmla="*/ 0 w 40"/>
                <a:gd name="T31" fmla="*/ 0 h 6"/>
                <a:gd name="T32" fmla="*/ 0 w 40"/>
                <a:gd name="T33" fmla="*/ 0 h 6"/>
                <a:gd name="T34" fmla="*/ 0 w 40"/>
                <a:gd name="T35" fmla="*/ 0 h 6"/>
                <a:gd name="T36" fmla="*/ 0 w 40"/>
                <a:gd name="T37" fmla="*/ 0 h 6"/>
                <a:gd name="T38" fmla="*/ 0 w 40"/>
                <a:gd name="T39" fmla="*/ 0 h 6"/>
                <a:gd name="T40" fmla="*/ 0 w 40"/>
                <a:gd name="T41" fmla="*/ 0 h 6"/>
                <a:gd name="T42" fmla="*/ 0 w 40"/>
                <a:gd name="T43" fmla="*/ 0 h 6"/>
                <a:gd name="T44" fmla="*/ 0 w 40"/>
                <a:gd name="T45" fmla="*/ 0 h 6"/>
                <a:gd name="T46" fmla="*/ 0 w 40"/>
                <a:gd name="T47" fmla="*/ 0 h 6"/>
                <a:gd name="T48" fmla="*/ 0 w 40"/>
                <a:gd name="T49" fmla="*/ 0 h 6"/>
                <a:gd name="T50" fmla="*/ 0 w 40"/>
                <a:gd name="T51" fmla="*/ 0 h 6"/>
                <a:gd name="T52" fmla="*/ 0 w 40"/>
                <a:gd name="T53" fmla="*/ 0 h 6"/>
                <a:gd name="T54" fmla="*/ 0 w 40"/>
                <a:gd name="T55" fmla="*/ 0 h 6"/>
                <a:gd name="T56" fmla="*/ 0 w 40"/>
                <a:gd name="T57" fmla="*/ 0 h 6"/>
                <a:gd name="T58" fmla="*/ 0 w 40"/>
                <a:gd name="T59" fmla="*/ 0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6">
                  <a:moveTo>
                    <a:pt x="34" y="1"/>
                  </a:moveTo>
                  <a:lnTo>
                    <a:pt x="33" y="0"/>
                  </a:lnTo>
                  <a:lnTo>
                    <a:pt x="30" y="0"/>
                  </a:lnTo>
                  <a:lnTo>
                    <a:pt x="27" y="0"/>
                  </a:lnTo>
                  <a:lnTo>
                    <a:pt x="22" y="0"/>
                  </a:lnTo>
                  <a:lnTo>
                    <a:pt x="17" y="0"/>
                  </a:lnTo>
                  <a:lnTo>
                    <a:pt x="13" y="0"/>
                  </a:lnTo>
                  <a:lnTo>
                    <a:pt x="9" y="0"/>
                  </a:lnTo>
                  <a:lnTo>
                    <a:pt x="5" y="0"/>
                  </a:lnTo>
                  <a:lnTo>
                    <a:pt x="1" y="0"/>
                  </a:lnTo>
                  <a:lnTo>
                    <a:pt x="0" y="1"/>
                  </a:lnTo>
                  <a:lnTo>
                    <a:pt x="0" y="3"/>
                  </a:lnTo>
                  <a:lnTo>
                    <a:pt x="1" y="5"/>
                  </a:lnTo>
                  <a:lnTo>
                    <a:pt x="4" y="5"/>
                  </a:lnTo>
                  <a:lnTo>
                    <a:pt x="7" y="5"/>
                  </a:lnTo>
                  <a:lnTo>
                    <a:pt x="11" y="6"/>
                  </a:lnTo>
                  <a:lnTo>
                    <a:pt x="16" y="6"/>
                  </a:lnTo>
                  <a:lnTo>
                    <a:pt x="19" y="6"/>
                  </a:lnTo>
                  <a:lnTo>
                    <a:pt x="23" y="6"/>
                  </a:lnTo>
                  <a:lnTo>
                    <a:pt x="24" y="6"/>
                  </a:lnTo>
                  <a:lnTo>
                    <a:pt x="28" y="6"/>
                  </a:lnTo>
                  <a:lnTo>
                    <a:pt x="30" y="6"/>
                  </a:lnTo>
                  <a:lnTo>
                    <a:pt x="34" y="6"/>
                  </a:lnTo>
                  <a:lnTo>
                    <a:pt x="37" y="5"/>
                  </a:lnTo>
                  <a:lnTo>
                    <a:pt x="39" y="5"/>
                  </a:lnTo>
                  <a:lnTo>
                    <a:pt x="40" y="3"/>
                  </a:lnTo>
                  <a:lnTo>
                    <a:pt x="37"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34" name="Freeform 1643"/>
            <p:cNvSpPr>
              <a:spLocks/>
            </p:cNvSpPr>
            <p:nvPr/>
          </p:nvSpPr>
          <p:spPr bwMode="auto">
            <a:xfrm>
              <a:off x="3617" y="2126"/>
              <a:ext cx="21" cy="2"/>
            </a:xfrm>
            <a:custGeom>
              <a:avLst/>
              <a:gdLst>
                <a:gd name="T0" fmla="*/ 0 w 82"/>
                <a:gd name="T1" fmla="*/ 0 h 11"/>
                <a:gd name="T2" fmla="*/ 0 w 82"/>
                <a:gd name="T3" fmla="*/ 0 h 11"/>
                <a:gd name="T4" fmla="*/ 0 w 82"/>
                <a:gd name="T5" fmla="*/ 0 h 11"/>
                <a:gd name="T6" fmla="*/ 0 w 82"/>
                <a:gd name="T7" fmla="*/ 0 h 11"/>
                <a:gd name="T8" fmla="*/ 0 w 82"/>
                <a:gd name="T9" fmla="*/ 0 h 11"/>
                <a:gd name="T10" fmla="*/ 0 w 82"/>
                <a:gd name="T11" fmla="*/ 0 h 11"/>
                <a:gd name="T12" fmla="*/ 0 w 82"/>
                <a:gd name="T13" fmla="*/ 0 h 11"/>
                <a:gd name="T14" fmla="*/ 0 w 82"/>
                <a:gd name="T15" fmla="*/ 0 h 11"/>
                <a:gd name="T16" fmla="*/ 0 w 82"/>
                <a:gd name="T17" fmla="*/ 0 h 11"/>
                <a:gd name="T18" fmla="*/ 0 w 82"/>
                <a:gd name="T19" fmla="*/ 0 h 11"/>
                <a:gd name="T20" fmla="*/ 0 w 82"/>
                <a:gd name="T21" fmla="*/ 0 h 11"/>
                <a:gd name="T22" fmla="*/ 0 w 82"/>
                <a:gd name="T23" fmla="*/ 0 h 11"/>
                <a:gd name="T24" fmla="*/ 0 w 82"/>
                <a:gd name="T25" fmla="*/ 0 h 11"/>
                <a:gd name="T26" fmla="*/ 0 w 82"/>
                <a:gd name="T27" fmla="*/ 0 h 11"/>
                <a:gd name="T28" fmla="*/ 0 w 82"/>
                <a:gd name="T29" fmla="*/ 0 h 11"/>
                <a:gd name="T30" fmla="*/ 0 w 82"/>
                <a:gd name="T31" fmla="*/ 0 h 11"/>
                <a:gd name="T32" fmla="*/ 0 w 82"/>
                <a:gd name="T33" fmla="*/ 0 h 11"/>
                <a:gd name="T34" fmla="*/ 0 w 82"/>
                <a:gd name="T35" fmla="*/ 0 h 11"/>
                <a:gd name="T36" fmla="*/ 0 w 82"/>
                <a:gd name="T37" fmla="*/ 0 h 11"/>
                <a:gd name="T38" fmla="*/ 0 w 82"/>
                <a:gd name="T39" fmla="*/ 0 h 11"/>
                <a:gd name="T40" fmla="*/ 0 w 82"/>
                <a:gd name="T41" fmla="*/ 0 h 11"/>
                <a:gd name="T42" fmla="*/ 0 w 82"/>
                <a:gd name="T43" fmla="*/ 0 h 11"/>
                <a:gd name="T44" fmla="*/ 0 w 82"/>
                <a:gd name="T45" fmla="*/ 0 h 11"/>
                <a:gd name="T46" fmla="*/ 0 w 82"/>
                <a:gd name="T47" fmla="*/ 0 h 11"/>
                <a:gd name="T48" fmla="*/ 0 w 82"/>
                <a:gd name="T49" fmla="*/ 0 h 11"/>
                <a:gd name="T50" fmla="*/ 0 w 82"/>
                <a:gd name="T51" fmla="*/ 0 h 11"/>
                <a:gd name="T52" fmla="*/ 0 w 82"/>
                <a:gd name="T53" fmla="*/ 0 h 11"/>
                <a:gd name="T54" fmla="*/ 0 w 82"/>
                <a:gd name="T55" fmla="*/ 0 h 11"/>
                <a:gd name="T56" fmla="*/ 0 w 82"/>
                <a:gd name="T57" fmla="*/ 0 h 11"/>
                <a:gd name="T58" fmla="*/ 0 w 82"/>
                <a:gd name="T59" fmla="*/ 0 h 11"/>
                <a:gd name="T60" fmla="*/ 0 w 82"/>
                <a:gd name="T61" fmla="*/ 0 h 11"/>
                <a:gd name="T62" fmla="*/ 0 w 82"/>
                <a:gd name="T63" fmla="*/ 0 h 11"/>
                <a:gd name="T64" fmla="*/ 0 w 82"/>
                <a:gd name="T65" fmla="*/ 0 h 11"/>
                <a:gd name="T66" fmla="*/ 0 w 82"/>
                <a:gd name="T67" fmla="*/ 0 h 11"/>
                <a:gd name="T68" fmla="*/ 0 w 82"/>
                <a:gd name="T69" fmla="*/ 0 h 11"/>
                <a:gd name="T70" fmla="*/ 0 w 82"/>
                <a:gd name="T71" fmla="*/ 0 h 11"/>
                <a:gd name="T72" fmla="*/ 0 w 82"/>
                <a:gd name="T73" fmla="*/ 0 h 11"/>
                <a:gd name="T74" fmla="*/ 0 w 82"/>
                <a:gd name="T75" fmla="*/ 0 h 11"/>
                <a:gd name="T76" fmla="*/ 0 w 82"/>
                <a:gd name="T77" fmla="*/ 0 h 11"/>
                <a:gd name="T78" fmla="*/ 0 w 82"/>
                <a:gd name="T79" fmla="*/ 0 h 11"/>
                <a:gd name="T80" fmla="*/ 0 w 82"/>
                <a:gd name="T81" fmla="*/ 0 h 11"/>
                <a:gd name="T82" fmla="*/ 0 w 82"/>
                <a:gd name="T83" fmla="*/ 0 h 11"/>
                <a:gd name="T84" fmla="*/ 0 w 82"/>
                <a:gd name="T85" fmla="*/ 0 h 11"/>
                <a:gd name="T86" fmla="*/ 0 w 82"/>
                <a:gd name="T87" fmla="*/ 0 h 11"/>
                <a:gd name="T88" fmla="*/ 0 w 82"/>
                <a:gd name="T89" fmla="*/ 0 h 11"/>
                <a:gd name="T90" fmla="*/ 0 w 82"/>
                <a:gd name="T91" fmla="*/ 0 h 11"/>
                <a:gd name="T92" fmla="*/ 0 w 82"/>
                <a:gd name="T93" fmla="*/ 0 h 11"/>
                <a:gd name="T94" fmla="*/ 0 w 82"/>
                <a:gd name="T95" fmla="*/ 0 h 11"/>
                <a:gd name="T96" fmla="*/ 0 w 82"/>
                <a:gd name="T97" fmla="*/ 0 h 11"/>
                <a:gd name="T98" fmla="*/ 0 w 82"/>
                <a:gd name="T99" fmla="*/ 0 h 11"/>
                <a:gd name="T100" fmla="*/ 0 w 82"/>
                <a:gd name="T101" fmla="*/ 0 h 11"/>
                <a:gd name="T102" fmla="*/ 0 w 82"/>
                <a:gd name="T103" fmla="*/ 0 h 11"/>
                <a:gd name="T104" fmla="*/ 0 w 82"/>
                <a:gd name="T105" fmla="*/ 0 h 11"/>
                <a:gd name="T106" fmla="*/ 0 w 82"/>
                <a:gd name="T107" fmla="*/ 0 h 11"/>
                <a:gd name="T108" fmla="*/ 0 w 82"/>
                <a:gd name="T109" fmla="*/ 0 h 11"/>
                <a:gd name="T110" fmla="*/ 0 w 82"/>
                <a:gd name="T111" fmla="*/ 0 h 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 h="11">
                  <a:moveTo>
                    <a:pt x="36" y="8"/>
                  </a:moveTo>
                  <a:lnTo>
                    <a:pt x="37" y="8"/>
                  </a:lnTo>
                  <a:lnTo>
                    <a:pt x="41" y="8"/>
                  </a:lnTo>
                  <a:lnTo>
                    <a:pt x="43" y="8"/>
                  </a:lnTo>
                  <a:lnTo>
                    <a:pt x="45" y="8"/>
                  </a:lnTo>
                  <a:lnTo>
                    <a:pt x="49" y="8"/>
                  </a:lnTo>
                  <a:lnTo>
                    <a:pt x="54" y="10"/>
                  </a:lnTo>
                  <a:lnTo>
                    <a:pt x="56" y="10"/>
                  </a:lnTo>
                  <a:lnTo>
                    <a:pt x="60" y="10"/>
                  </a:lnTo>
                  <a:lnTo>
                    <a:pt x="63" y="10"/>
                  </a:lnTo>
                  <a:lnTo>
                    <a:pt x="68" y="10"/>
                  </a:lnTo>
                  <a:lnTo>
                    <a:pt x="71" y="10"/>
                  </a:lnTo>
                  <a:lnTo>
                    <a:pt x="74" y="10"/>
                  </a:lnTo>
                  <a:lnTo>
                    <a:pt x="76" y="10"/>
                  </a:lnTo>
                  <a:lnTo>
                    <a:pt x="79" y="11"/>
                  </a:lnTo>
                  <a:lnTo>
                    <a:pt x="81" y="10"/>
                  </a:lnTo>
                  <a:lnTo>
                    <a:pt x="82" y="8"/>
                  </a:lnTo>
                  <a:lnTo>
                    <a:pt x="82" y="7"/>
                  </a:lnTo>
                  <a:lnTo>
                    <a:pt x="79" y="4"/>
                  </a:lnTo>
                  <a:lnTo>
                    <a:pt x="75" y="4"/>
                  </a:lnTo>
                  <a:lnTo>
                    <a:pt x="73" y="3"/>
                  </a:lnTo>
                  <a:lnTo>
                    <a:pt x="68" y="3"/>
                  </a:lnTo>
                  <a:lnTo>
                    <a:pt x="65" y="1"/>
                  </a:lnTo>
                  <a:lnTo>
                    <a:pt x="62" y="1"/>
                  </a:lnTo>
                  <a:lnTo>
                    <a:pt x="59" y="1"/>
                  </a:lnTo>
                  <a:lnTo>
                    <a:pt x="55" y="1"/>
                  </a:lnTo>
                  <a:lnTo>
                    <a:pt x="51" y="1"/>
                  </a:lnTo>
                  <a:lnTo>
                    <a:pt x="48" y="1"/>
                  </a:lnTo>
                  <a:lnTo>
                    <a:pt x="43" y="0"/>
                  </a:lnTo>
                  <a:lnTo>
                    <a:pt x="41" y="0"/>
                  </a:lnTo>
                  <a:lnTo>
                    <a:pt x="37" y="0"/>
                  </a:lnTo>
                  <a:lnTo>
                    <a:pt x="33" y="0"/>
                  </a:lnTo>
                  <a:lnTo>
                    <a:pt x="30" y="0"/>
                  </a:lnTo>
                  <a:lnTo>
                    <a:pt x="27" y="1"/>
                  </a:lnTo>
                  <a:lnTo>
                    <a:pt x="23" y="1"/>
                  </a:lnTo>
                  <a:lnTo>
                    <a:pt x="18" y="1"/>
                  </a:lnTo>
                  <a:lnTo>
                    <a:pt x="14" y="1"/>
                  </a:lnTo>
                  <a:lnTo>
                    <a:pt x="11" y="3"/>
                  </a:lnTo>
                  <a:lnTo>
                    <a:pt x="8" y="3"/>
                  </a:lnTo>
                  <a:lnTo>
                    <a:pt x="6" y="3"/>
                  </a:lnTo>
                  <a:lnTo>
                    <a:pt x="4" y="3"/>
                  </a:lnTo>
                  <a:lnTo>
                    <a:pt x="2" y="4"/>
                  </a:lnTo>
                  <a:lnTo>
                    <a:pt x="0" y="5"/>
                  </a:lnTo>
                  <a:lnTo>
                    <a:pt x="1" y="7"/>
                  </a:lnTo>
                  <a:lnTo>
                    <a:pt x="2" y="7"/>
                  </a:lnTo>
                  <a:lnTo>
                    <a:pt x="6" y="10"/>
                  </a:lnTo>
                  <a:lnTo>
                    <a:pt x="7" y="8"/>
                  </a:lnTo>
                  <a:lnTo>
                    <a:pt x="12" y="8"/>
                  </a:lnTo>
                  <a:lnTo>
                    <a:pt x="17" y="8"/>
                  </a:lnTo>
                  <a:lnTo>
                    <a:pt x="21" y="8"/>
                  </a:lnTo>
                  <a:lnTo>
                    <a:pt x="26" y="8"/>
                  </a:lnTo>
                  <a:lnTo>
                    <a:pt x="31" y="8"/>
                  </a:lnTo>
                  <a:lnTo>
                    <a:pt x="33" y="8"/>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35" name="Freeform 1644"/>
            <p:cNvSpPr>
              <a:spLocks/>
            </p:cNvSpPr>
            <p:nvPr/>
          </p:nvSpPr>
          <p:spPr bwMode="auto">
            <a:xfrm>
              <a:off x="3748" y="2127"/>
              <a:ext cx="24" cy="3"/>
            </a:xfrm>
            <a:custGeom>
              <a:avLst/>
              <a:gdLst>
                <a:gd name="T0" fmla="*/ 0 w 96"/>
                <a:gd name="T1" fmla="*/ 0 h 10"/>
                <a:gd name="T2" fmla="*/ 0 w 96"/>
                <a:gd name="T3" fmla="*/ 0 h 10"/>
                <a:gd name="T4" fmla="*/ 0 w 96"/>
                <a:gd name="T5" fmla="*/ 0 h 10"/>
                <a:gd name="T6" fmla="*/ 0 w 96"/>
                <a:gd name="T7" fmla="*/ 0 h 10"/>
                <a:gd name="T8" fmla="*/ 0 w 96"/>
                <a:gd name="T9" fmla="*/ 0 h 10"/>
                <a:gd name="T10" fmla="*/ 0 w 96"/>
                <a:gd name="T11" fmla="*/ 0 h 10"/>
                <a:gd name="T12" fmla="*/ 0 w 96"/>
                <a:gd name="T13" fmla="*/ 0 h 10"/>
                <a:gd name="T14" fmla="*/ 0 w 96"/>
                <a:gd name="T15" fmla="*/ 0 h 10"/>
                <a:gd name="T16" fmla="*/ 0 w 96"/>
                <a:gd name="T17" fmla="*/ 0 h 10"/>
                <a:gd name="T18" fmla="*/ 0 w 96"/>
                <a:gd name="T19" fmla="*/ 0 h 10"/>
                <a:gd name="T20" fmla="*/ 0 w 96"/>
                <a:gd name="T21" fmla="*/ 0 h 10"/>
                <a:gd name="T22" fmla="*/ 0 w 96"/>
                <a:gd name="T23" fmla="*/ 0 h 10"/>
                <a:gd name="T24" fmla="*/ 0 w 96"/>
                <a:gd name="T25" fmla="*/ 0 h 10"/>
                <a:gd name="T26" fmla="*/ 0 w 96"/>
                <a:gd name="T27" fmla="*/ 0 h 10"/>
                <a:gd name="T28" fmla="*/ 0 w 96"/>
                <a:gd name="T29" fmla="*/ 0 h 10"/>
                <a:gd name="T30" fmla="*/ 0 w 96"/>
                <a:gd name="T31" fmla="*/ 0 h 10"/>
                <a:gd name="T32" fmla="*/ 0 w 96"/>
                <a:gd name="T33" fmla="*/ 0 h 10"/>
                <a:gd name="T34" fmla="*/ 0 w 96"/>
                <a:gd name="T35" fmla="*/ 0 h 10"/>
                <a:gd name="T36" fmla="*/ 0 w 96"/>
                <a:gd name="T37" fmla="*/ 0 h 10"/>
                <a:gd name="T38" fmla="*/ 0 w 96"/>
                <a:gd name="T39" fmla="*/ 0 h 10"/>
                <a:gd name="T40" fmla="*/ 0 w 96"/>
                <a:gd name="T41" fmla="*/ 0 h 10"/>
                <a:gd name="T42" fmla="*/ 0 w 96"/>
                <a:gd name="T43" fmla="*/ 0 h 10"/>
                <a:gd name="T44" fmla="*/ 0 w 96"/>
                <a:gd name="T45" fmla="*/ 0 h 10"/>
                <a:gd name="T46" fmla="*/ 0 w 96"/>
                <a:gd name="T47" fmla="*/ 0 h 10"/>
                <a:gd name="T48" fmla="*/ 0 w 96"/>
                <a:gd name="T49" fmla="*/ 0 h 10"/>
                <a:gd name="T50" fmla="*/ 0 w 96"/>
                <a:gd name="T51" fmla="*/ 0 h 10"/>
                <a:gd name="T52" fmla="*/ 0 w 96"/>
                <a:gd name="T53" fmla="*/ 0 h 10"/>
                <a:gd name="T54" fmla="*/ 0 w 96"/>
                <a:gd name="T55" fmla="*/ 0 h 10"/>
                <a:gd name="T56" fmla="*/ 0 w 96"/>
                <a:gd name="T57" fmla="*/ 0 h 10"/>
                <a:gd name="T58" fmla="*/ 0 w 96"/>
                <a:gd name="T59" fmla="*/ 0 h 10"/>
                <a:gd name="T60" fmla="*/ 0 w 96"/>
                <a:gd name="T61" fmla="*/ 0 h 10"/>
                <a:gd name="T62" fmla="*/ 0 w 96"/>
                <a:gd name="T63" fmla="*/ 0 h 10"/>
                <a:gd name="T64" fmla="*/ 0 w 96"/>
                <a:gd name="T65" fmla="*/ 0 h 10"/>
                <a:gd name="T66" fmla="*/ 0 w 96"/>
                <a:gd name="T67" fmla="*/ 0 h 10"/>
                <a:gd name="T68" fmla="*/ 0 w 96"/>
                <a:gd name="T69" fmla="*/ 0 h 10"/>
                <a:gd name="T70" fmla="*/ 0 w 96"/>
                <a:gd name="T71" fmla="*/ 0 h 10"/>
                <a:gd name="T72" fmla="*/ 0 w 96"/>
                <a:gd name="T73" fmla="*/ 0 h 10"/>
                <a:gd name="T74" fmla="*/ 0 w 96"/>
                <a:gd name="T75" fmla="*/ 0 h 10"/>
                <a:gd name="T76" fmla="*/ 0 w 96"/>
                <a:gd name="T77" fmla="*/ 0 h 10"/>
                <a:gd name="T78" fmla="*/ 0 w 96"/>
                <a:gd name="T79" fmla="*/ 0 h 10"/>
                <a:gd name="T80" fmla="*/ 0 w 96"/>
                <a:gd name="T81" fmla="*/ 0 h 10"/>
                <a:gd name="T82" fmla="*/ 0 w 96"/>
                <a:gd name="T83" fmla="*/ 0 h 10"/>
                <a:gd name="T84" fmla="*/ 0 w 96"/>
                <a:gd name="T85" fmla="*/ 0 h 10"/>
                <a:gd name="T86" fmla="*/ 0 w 96"/>
                <a:gd name="T87" fmla="*/ 0 h 10"/>
                <a:gd name="T88" fmla="*/ 0 w 96"/>
                <a:gd name="T89" fmla="*/ 0 h 10"/>
                <a:gd name="T90" fmla="*/ 0 w 96"/>
                <a:gd name="T91" fmla="*/ 0 h 10"/>
                <a:gd name="T92" fmla="*/ 0 w 96"/>
                <a:gd name="T93" fmla="*/ 0 h 10"/>
                <a:gd name="T94" fmla="*/ 0 w 96"/>
                <a:gd name="T95" fmla="*/ 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6" h="10">
                  <a:moveTo>
                    <a:pt x="96" y="10"/>
                  </a:moveTo>
                  <a:lnTo>
                    <a:pt x="94" y="10"/>
                  </a:lnTo>
                  <a:lnTo>
                    <a:pt x="92" y="10"/>
                  </a:lnTo>
                  <a:lnTo>
                    <a:pt x="87" y="9"/>
                  </a:lnTo>
                  <a:lnTo>
                    <a:pt x="82" y="9"/>
                  </a:lnTo>
                  <a:lnTo>
                    <a:pt x="76" y="9"/>
                  </a:lnTo>
                  <a:lnTo>
                    <a:pt x="69" y="9"/>
                  </a:lnTo>
                  <a:lnTo>
                    <a:pt x="62" y="9"/>
                  </a:lnTo>
                  <a:lnTo>
                    <a:pt x="55" y="9"/>
                  </a:lnTo>
                  <a:lnTo>
                    <a:pt x="47" y="7"/>
                  </a:lnTo>
                  <a:lnTo>
                    <a:pt x="39" y="7"/>
                  </a:lnTo>
                  <a:lnTo>
                    <a:pt x="31" y="6"/>
                  </a:lnTo>
                  <a:lnTo>
                    <a:pt x="25" y="6"/>
                  </a:lnTo>
                  <a:lnTo>
                    <a:pt x="18" y="6"/>
                  </a:lnTo>
                  <a:lnTo>
                    <a:pt x="13" y="6"/>
                  </a:lnTo>
                  <a:lnTo>
                    <a:pt x="8" y="6"/>
                  </a:lnTo>
                  <a:lnTo>
                    <a:pt x="7" y="6"/>
                  </a:lnTo>
                  <a:lnTo>
                    <a:pt x="3" y="6"/>
                  </a:lnTo>
                  <a:lnTo>
                    <a:pt x="1" y="5"/>
                  </a:lnTo>
                  <a:lnTo>
                    <a:pt x="0" y="4"/>
                  </a:lnTo>
                  <a:lnTo>
                    <a:pt x="1" y="3"/>
                  </a:lnTo>
                  <a:lnTo>
                    <a:pt x="3" y="0"/>
                  </a:lnTo>
                  <a:lnTo>
                    <a:pt x="7" y="0"/>
                  </a:lnTo>
                  <a:lnTo>
                    <a:pt x="8" y="0"/>
                  </a:lnTo>
                  <a:lnTo>
                    <a:pt x="13" y="0"/>
                  </a:lnTo>
                  <a:lnTo>
                    <a:pt x="18" y="0"/>
                  </a:lnTo>
                  <a:lnTo>
                    <a:pt x="23" y="0"/>
                  </a:lnTo>
                  <a:lnTo>
                    <a:pt x="26" y="0"/>
                  </a:lnTo>
                  <a:lnTo>
                    <a:pt x="31" y="1"/>
                  </a:lnTo>
                  <a:lnTo>
                    <a:pt x="36" y="1"/>
                  </a:lnTo>
                  <a:lnTo>
                    <a:pt x="39" y="3"/>
                  </a:lnTo>
                  <a:lnTo>
                    <a:pt x="42" y="3"/>
                  </a:lnTo>
                  <a:lnTo>
                    <a:pt x="47" y="3"/>
                  </a:lnTo>
                  <a:lnTo>
                    <a:pt x="50" y="3"/>
                  </a:lnTo>
                  <a:lnTo>
                    <a:pt x="52" y="3"/>
                  </a:lnTo>
                  <a:lnTo>
                    <a:pt x="56" y="3"/>
                  </a:lnTo>
                  <a:lnTo>
                    <a:pt x="60" y="3"/>
                  </a:lnTo>
                  <a:lnTo>
                    <a:pt x="63" y="3"/>
                  </a:lnTo>
                  <a:lnTo>
                    <a:pt x="67" y="3"/>
                  </a:lnTo>
                  <a:lnTo>
                    <a:pt x="69" y="3"/>
                  </a:lnTo>
                  <a:lnTo>
                    <a:pt x="73" y="3"/>
                  </a:lnTo>
                  <a:lnTo>
                    <a:pt x="78" y="3"/>
                  </a:lnTo>
                  <a:lnTo>
                    <a:pt x="81" y="4"/>
                  </a:lnTo>
                  <a:lnTo>
                    <a:pt x="85" y="4"/>
                  </a:lnTo>
                  <a:lnTo>
                    <a:pt x="90" y="6"/>
                  </a:lnTo>
                  <a:lnTo>
                    <a:pt x="93" y="9"/>
                  </a:lnTo>
                  <a:lnTo>
                    <a:pt x="9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36" name="Freeform 1645"/>
            <p:cNvSpPr>
              <a:spLocks/>
            </p:cNvSpPr>
            <p:nvPr/>
          </p:nvSpPr>
          <p:spPr bwMode="auto">
            <a:xfrm>
              <a:off x="3748" y="2125"/>
              <a:ext cx="10" cy="1"/>
            </a:xfrm>
            <a:custGeom>
              <a:avLst/>
              <a:gdLst>
                <a:gd name="T0" fmla="*/ 0 w 40"/>
                <a:gd name="T1" fmla="*/ 0 h 7"/>
                <a:gd name="T2" fmla="*/ 0 w 40"/>
                <a:gd name="T3" fmla="*/ 0 h 7"/>
                <a:gd name="T4" fmla="*/ 0 w 40"/>
                <a:gd name="T5" fmla="*/ 0 h 7"/>
                <a:gd name="T6" fmla="*/ 0 w 40"/>
                <a:gd name="T7" fmla="*/ 0 h 7"/>
                <a:gd name="T8" fmla="*/ 0 w 40"/>
                <a:gd name="T9" fmla="*/ 0 h 7"/>
                <a:gd name="T10" fmla="*/ 0 w 40"/>
                <a:gd name="T11" fmla="*/ 0 h 7"/>
                <a:gd name="T12" fmla="*/ 0 w 40"/>
                <a:gd name="T13" fmla="*/ 0 h 7"/>
                <a:gd name="T14" fmla="*/ 0 w 40"/>
                <a:gd name="T15" fmla="*/ 0 h 7"/>
                <a:gd name="T16" fmla="*/ 0 w 40"/>
                <a:gd name="T17" fmla="*/ 0 h 7"/>
                <a:gd name="T18" fmla="*/ 0 w 40"/>
                <a:gd name="T19" fmla="*/ 0 h 7"/>
                <a:gd name="T20" fmla="*/ 0 w 40"/>
                <a:gd name="T21" fmla="*/ 0 h 7"/>
                <a:gd name="T22" fmla="*/ 0 w 40"/>
                <a:gd name="T23" fmla="*/ 0 h 7"/>
                <a:gd name="T24" fmla="*/ 0 w 40"/>
                <a:gd name="T25" fmla="*/ 0 h 7"/>
                <a:gd name="T26" fmla="*/ 0 w 40"/>
                <a:gd name="T27" fmla="*/ 0 h 7"/>
                <a:gd name="T28" fmla="*/ 0 w 40"/>
                <a:gd name="T29" fmla="*/ 0 h 7"/>
                <a:gd name="T30" fmla="*/ 0 w 40"/>
                <a:gd name="T31" fmla="*/ 0 h 7"/>
                <a:gd name="T32" fmla="*/ 0 w 40"/>
                <a:gd name="T33" fmla="*/ 0 h 7"/>
                <a:gd name="T34" fmla="*/ 0 w 40"/>
                <a:gd name="T35" fmla="*/ 0 h 7"/>
                <a:gd name="T36" fmla="*/ 0 w 40"/>
                <a:gd name="T37" fmla="*/ 0 h 7"/>
                <a:gd name="T38" fmla="*/ 0 w 40"/>
                <a:gd name="T39" fmla="*/ 0 h 7"/>
                <a:gd name="T40" fmla="*/ 0 w 40"/>
                <a:gd name="T41" fmla="*/ 0 h 7"/>
                <a:gd name="T42" fmla="*/ 0 w 40"/>
                <a:gd name="T43" fmla="*/ 0 h 7"/>
                <a:gd name="T44" fmla="*/ 0 w 40"/>
                <a:gd name="T45" fmla="*/ 0 h 7"/>
                <a:gd name="T46" fmla="*/ 0 w 40"/>
                <a:gd name="T47" fmla="*/ 0 h 7"/>
                <a:gd name="T48" fmla="*/ 0 w 40"/>
                <a:gd name="T49" fmla="*/ 0 h 7"/>
                <a:gd name="T50" fmla="*/ 0 w 40"/>
                <a:gd name="T51" fmla="*/ 0 h 7"/>
                <a:gd name="T52" fmla="*/ 0 w 40"/>
                <a:gd name="T53" fmla="*/ 0 h 7"/>
                <a:gd name="T54" fmla="*/ 0 w 40"/>
                <a:gd name="T55" fmla="*/ 0 h 7"/>
                <a:gd name="T56" fmla="*/ 0 w 40"/>
                <a:gd name="T57" fmla="*/ 0 h 7"/>
                <a:gd name="T58" fmla="*/ 0 w 40"/>
                <a:gd name="T59" fmla="*/ 0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7">
                  <a:moveTo>
                    <a:pt x="34" y="0"/>
                  </a:moveTo>
                  <a:lnTo>
                    <a:pt x="33" y="0"/>
                  </a:lnTo>
                  <a:lnTo>
                    <a:pt x="30" y="0"/>
                  </a:lnTo>
                  <a:lnTo>
                    <a:pt x="27" y="0"/>
                  </a:lnTo>
                  <a:lnTo>
                    <a:pt x="22" y="0"/>
                  </a:lnTo>
                  <a:lnTo>
                    <a:pt x="17" y="0"/>
                  </a:lnTo>
                  <a:lnTo>
                    <a:pt x="12" y="0"/>
                  </a:lnTo>
                  <a:lnTo>
                    <a:pt x="8" y="0"/>
                  </a:lnTo>
                  <a:lnTo>
                    <a:pt x="5" y="0"/>
                  </a:lnTo>
                  <a:lnTo>
                    <a:pt x="0" y="0"/>
                  </a:lnTo>
                  <a:lnTo>
                    <a:pt x="0" y="1"/>
                  </a:lnTo>
                  <a:lnTo>
                    <a:pt x="0" y="3"/>
                  </a:lnTo>
                  <a:lnTo>
                    <a:pt x="2" y="4"/>
                  </a:lnTo>
                  <a:lnTo>
                    <a:pt x="4" y="4"/>
                  </a:lnTo>
                  <a:lnTo>
                    <a:pt x="8" y="6"/>
                  </a:lnTo>
                  <a:lnTo>
                    <a:pt x="11" y="6"/>
                  </a:lnTo>
                  <a:lnTo>
                    <a:pt x="16" y="7"/>
                  </a:lnTo>
                  <a:lnTo>
                    <a:pt x="18" y="6"/>
                  </a:lnTo>
                  <a:lnTo>
                    <a:pt x="22" y="6"/>
                  </a:lnTo>
                  <a:lnTo>
                    <a:pt x="24" y="6"/>
                  </a:lnTo>
                  <a:lnTo>
                    <a:pt x="28" y="6"/>
                  </a:lnTo>
                  <a:lnTo>
                    <a:pt x="30" y="6"/>
                  </a:lnTo>
                  <a:lnTo>
                    <a:pt x="34" y="6"/>
                  </a:lnTo>
                  <a:lnTo>
                    <a:pt x="38" y="4"/>
                  </a:lnTo>
                  <a:lnTo>
                    <a:pt x="39" y="3"/>
                  </a:lnTo>
                  <a:lnTo>
                    <a:pt x="40" y="2"/>
                  </a:lnTo>
                  <a:lnTo>
                    <a:pt x="38" y="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3902" name="Group 1646"/>
          <p:cNvGrpSpPr>
            <a:grpSpLocks/>
          </p:cNvGrpSpPr>
          <p:nvPr/>
        </p:nvGrpSpPr>
        <p:grpSpPr bwMode="auto">
          <a:xfrm rot="10144869">
            <a:off x="4114800" y="2133600"/>
            <a:ext cx="633413" cy="257175"/>
            <a:chOff x="3458" y="1974"/>
            <a:chExt cx="399" cy="162"/>
          </a:xfrm>
        </p:grpSpPr>
        <p:sp>
          <p:nvSpPr>
            <p:cNvPr id="117193" name="Freeform 1647"/>
            <p:cNvSpPr>
              <a:spLocks/>
            </p:cNvSpPr>
            <p:nvPr/>
          </p:nvSpPr>
          <p:spPr bwMode="auto">
            <a:xfrm>
              <a:off x="3459" y="2080"/>
              <a:ext cx="29" cy="33"/>
            </a:xfrm>
            <a:custGeom>
              <a:avLst/>
              <a:gdLst>
                <a:gd name="T0" fmla="*/ 0 w 117"/>
                <a:gd name="T1" fmla="*/ 0 h 133"/>
                <a:gd name="T2" fmla="*/ 0 w 117"/>
                <a:gd name="T3" fmla="*/ 0 h 133"/>
                <a:gd name="T4" fmla="*/ 0 w 117"/>
                <a:gd name="T5" fmla="*/ 0 h 133"/>
                <a:gd name="T6" fmla="*/ 0 w 117"/>
                <a:gd name="T7" fmla="*/ 0 h 133"/>
                <a:gd name="T8" fmla="*/ 0 w 117"/>
                <a:gd name="T9" fmla="*/ 0 h 133"/>
                <a:gd name="T10" fmla="*/ 0 w 117"/>
                <a:gd name="T11" fmla="*/ 0 h 133"/>
                <a:gd name="T12" fmla="*/ 0 w 117"/>
                <a:gd name="T13" fmla="*/ 0 h 133"/>
                <a:gd name="T14" fmla="*/ 0 w 117"/>
                <a:gd name="T15" fmla="*/ 0 h 133"/>
                <a:gd name="T16" fmla="*/ 0 w 117"/>
                <a:gd name="T17" fmla="*/ 0 h 133"/>
                <a:gd name="T18" fmla="*/ 0 w 117"/>
                <a:gd name="T19" fmla="*/ 0 h 133"/>
                <a:gd name="T20" fmla="*/ 0 w 117"/>
                <a:gd name="T21" fmla="*/ 0 h 133"/>
                <a:gd name="T22" fmla="*/ 0 w 117"/>
                <a:gd name="T23" fmla="*/ 0 h 133"/>
                <a:gd name="T24" fmla="*/ 0 w 117"/>
                <a:gd name="T25" fmla="*/ 0 h 133"/>
                <a:gd name="T26" fmla="*/ 0 w 117"/>
                <a:gd name="T27" fmla="*/ 0 h 133"/>
                <a:gd name="T28" fmla="*/ 0 w 117"/>
                <a:gd name="T29" fmla="*/ 0 h 133"/>
                <a:gd name="T30" fmla="*/ 0 w 117"/>
                <a:gd name="T31" fmla="*/ 0 h 133"/>
                <a:gd name="T32" fmla="*/ 0 w 117"/>
                <a:gd name="T33" fmla="*/ 0 h 133"/>
                <a:gd name="T34" fmla="*/ 0 w 117"/>
                <a:gd name="T35" fmla="*/ 0 h 133"/>
                <a:gd name="T36" fmla="*/ 0 w 117"/>
                <a:gd name="T37" fmla="*/ 0 h 133"/>
                <a:gd name="T38" fmla="*/ 0 w 117"/>
                <a:gd name="T39" fmla="*/ 0 h 133"/>
                <a:gd name="T40" fmla="*/ 0 w 117"/>
                <a:gd name="T41" fmla="*/ 0 h 133"/>
                <a:gd name="T42" fmla="*/ 0 w 117"/>
                <a:gd name="T43" fmla="*/ 0 h 133"/>
                <a:gd name="T44" fmla="*/ 0 w 117"/>
                <a:gd name="T45" fmla="*/ 0 h 133"/>
                <a:gd name="T46" fmla="*/ 0 w 117"/>
                <a:gd name="T47" fmla="*/ 0 h 133"/>
                <a:gd name="T48" fmla="*/ 0 w 117"/>
                <a:gd name="T49" fmla="*/ 0 h 133"/>
                <a:gd name="T50" fmla="*/ 0 w 117"/>
                <a:gd name="T51" fmla="*/ 0 h 133"/>
                <a:gd name="T52" fmla="*/ 0 w 117"/>
                <a:gd name="T53" fmla="*/ 0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3">
                  <a:moveTo>
                    <a:pt x="81" y="13"/>
                  </a:moveTo>
                  <a:lnTo>
                    <a:pt x="91" y="13"/>
                  </a:lnTo>
                  <a:lnTo>
                    <a:pt x="106" y="24"/>
                  </a:lnTo>
                  <a:lnTo>
                    <a:pt x="111" y="43"/>
                  </a:lnTo>
                  <a:lnTo>
                    <a:pt x="111" y="54"/>
                  </a:lnTo>
                  <a:lnTo>
                    <a:pt x="117" y="76"/>
                  </a:lnTo>
                  <a:lnTo>
                    <a:pt x="115" y="91"/>
                  </a:lnTo>
                  <a:lnTo>
                    <a:pt x="104" y="100"/>
                  </a:lnTo>
                  <a:lnTo>
                    <a:pt x="93" y="122"/>
                  </a:lnTo>
                  <a:lnTo>
                    <a:pt x="78" y="129"/>
                  </a:lnTo>
                  <a:lnTo>
                    <a:pt x="62" y="132"/>
                  </a:lnTo>
                  <a:lnTo>
                    <a:pt x="40" y="133"/>
                  </a:lnTo>
                  <a:lnTo>
                    <a:pt x="18" y="126"/>
                  </a:lnTo>
                  <a:lnTo>
                    <a:pt x="9" y="116"/>
                  </a:lnTo>
                  <a:lnTo>
                    <a:pt x="8" y="93"/>
                  </a:lnTo>
                  <a:lnTo>
                    <a:pt x="5" y="79"/>
                  </a:lnTo>
                  <a:lnTo>
                    <a:pt x="7" y="57"/>
                  </a:lnTo>
                  <a:lnTo>
                    <a:pt x="0" y="45"/>
                  </a:lnTo>
                  <a:lnTo>
                    <a:pt x="3" y="31"/>
                  </a:lnTo>
                  <a:lnTo>
                    <a:pt x="18" y="15"/>
                  </a:lnTo>
                  <a:lnTo>
                    <a:pt x="31" y="12"/>
                  </a:lnTo>
                  <a:lnTo>
                    <a:pt x="44" y="14"/>
                  </a:lnTo>
                  <a:lnTo>
                    <a:pt x="49" y="2"/>
                  </a:lnTo>
                  <a:lnTo>
                    <a:pt x="62" y="0"/>
                  </a:lnTo>
                  <a:lnTo>
                    <a:pt x="76" y="3"/>
                  </a:lnTo>
                  <a:lnTo>
                    <a:pt x="81" y="13"/>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94" name="Freeform 1648"/>
            <p:cNvSpPr>
              <a:spLocks/>
            </p:cNvSpPr>
            <p:nvPr/>
          </p:nvSpPr>
          <p:spPr bwMode="auto">
            <a:xfrm>
              <a:off x="3497" y="2083"/>
              <a:ext cx="24" cy="28"/>
            </a:xfrm>
            <a:custGeom>
              <a:avLst/>
              <a:gdLst>
                <a:gd name="T0" fmla="*/ 0 w 96"/>
                <a:gd name="T1" fmla="*/ 0 h 111"/>
                <a:gd name="T2" fmla="*/ 0 w 96"/>
                <a:gd name="T3" fmla="*/ 0 h 111"/>
                <a:gd name="T4" fmla="*/ 0 w 96"/>
                <a:gd name="T5" fmla="*/ 0 h 111"/>
                <a:gd name="T6" fmla="*/ 0 w 96"/>
                <a:gd name="T7" fmla="*/ 0 h 111"/>
                <a:gd name="T8" fmla="*/ 0 w 96"/>
                <a:gd name="T9" fmla="*/ 0 h 111"/>
                <a:gd name="T10" fmla="*/ 0 w 96"/>
                <a:gd name="T11" fmla="*/ 0 h 111"/>
                <a:gd name="T12" fmla="*/ 0 w 96"/>
                <a:gd name="T13" fmla="*/ 0 h 111"/>
                <a:gd name="T14" fmla="*/ 0 w 96"/>
                <a:gd name="T15" fmla="*/ 0 h 111"/>
                <a:gd name="T16" fmla="*/ 0 w 96"/>
                <a:gd name="T17" fmla="*/ 0 h 111"/>
                <a:gd name="T18" fmla="*/ 0 w 96"/>
                <a:gd name="T19" fmla="*/ 0 h 111"/>
                <a:gd name="T20" fmla="*/ 0 w 96"/>
                <a:gd name="T21" fmla="*/ 0 h 111"/>
                <a:gd name="T22" fmla="*/ 0 w 96"/>
                <a:gd name="T23" fmla="*/ 0 h 111"/>
                <a:gd name="T24" fmla="*/ 0 w 96"/>
                <a:gd name="T25" fmla="*/ 0 h 111"/>
                <a:gd name="T26" fmla="*/ 0 w 96"/>
                <a:gd name="T27" fmla="*/ 0 h 111"/>
                <a:gd name="T28" fmla="*/ 0 w 96"/>
                <a:gd name="T29" fmla="*/ 0 h 111"/>
                <a:gd name="T30" fmla="*/ 0 w 96"/>
                <a:gd name="T31" fmla="*/ 0 h 111"/>
                <a:gd name="T32" fmla="*/ 0 w 96"/>
                <a:gd name="T33" fmla="*/ 0 h 111"/>
                <a:gd name="T34" fmla="*/ 0 w 96"/>
                <a:gd name="T35" fmla="*/ 0 h 111"/>
                <a:gd name="T36" fmla="*/ 0 w 96"/>
                <a:gd name="T37" fmla="*/ 0 h 111"/>
                <a:gd name="T38" fmla="*/ 0 w 96"/>
                <a:gd name="T39" fmla="*/ 0 h 111"/>
                <a:gd name="T40" fmla="*/ 0 w 96"/>
                <a:gd name="T41" fmla="*/ 0 h 111"/>
                <a:gd name="T42" fmla="*/ 0 w 96"/>
                <a:gd name="T43" fmla="*/ 0 h 111"/>
                <a:gd name="T44" fmla="*/ 0 w 96"/>
                <a:gd name="T45" fmla="*/ 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1">
                  <a:moveTo>
                    <a:pt x="87" y="42"/>
                  </a:moveTo>
                  <a:lnTo>
                    <a:pt x="87" y="31"/>
                  </a:lnTo>
                  <a:lnTo>
                    <a:pt x="83" y="22"/>
                  </a:lnTo>
                  <a:lnTo>
                    <a:pt x="71" y="12"/>
                  </a:lnTo>
                  <a:lnTo>
                    <a:pt x="60" y="12"/>
                  </a:lnTo>
                  <a:lnTo>
                    <a:pt x="54" y="5"/>
                  </a:lnTo>
                  <a:lnTo>
                    <a:pt x="34" y="0"/>
                  </a:lnTo>
                  <a:lnTo>
                    <a:pt x="18" y="8"/>
                  </a:lnTo>
                  <a:lnTo>
                    <a:pt x="13" y="25"/>
                  </a:lnTo>
                  <a:lnTo>
                    <a:pt x="7" y="26"/>
                  </a:lnTo>
                  <a:lnTo>
                    <a:pt x="0" y="47"/>
                  </a:lnTo>
                  <a:lnTo>
                    <a:pt x="5" y="69"/>
                  </a:lnTo>
                  <a:lnTo>
                    <a:pt x="24" y="92"/>
                  </a:lnTo>
                  <a:lnTo>
                    <a:pt x="32" y="102"/>
                  </a:lnTo>
                  <a:lnTo>
                    <a:pt x="43" y="110"/>
                  </a:lnTo>
                  <a:lnTo>
                    <a:pt x="59" y="111"/>
                  </a:lnTo>
                  <a:lnTo>
                    <a:pt x="67" y="108"/>
                  </a:lnTo>
                  <a:lnTo>
                    <a:pt x="81" y="99"/>
                  </a:lnTo>
                  <a:lnTo>
                    <a:pt x="92" y="87"/>
                  </a:lnTo>
                  <a:lnTo>
                    <a:pt x="96" y="73"/>
                  </a:lnTo>
                  <a:lnTo>
                    <a:pt x="92" y="55"/>
                  </a:lnTo>
                  <a:lnTo>
                    <a:pt x="87" y="4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95" name="Freeform 1649"/>
            <p:cNvSpPr>
              <a:spLocks/>
            </p:cNvSpPr>
            <p:nvPr/>
          </p:nvSpPr>
          <p:spPr bwMode="auto">
            <a:xfrm>
              <a:off x="3527" y="2095"/>
              <a:ext cx="13" cy="11"/>
            </a:xfrm>
            <a:custGeom>
              <a:avLst/>
              <a:gdLst>
                <a:gd name="T0" fmla="*/ 0 w 53"/>
                <a:gd name="T1" fmla="*/ 0 h 45"/>
                <a:gd name="T2" fmla="*/ 0 w 53"/>
                <a:gd name="T3" fmla="*/ 0 h 45"/>
                <a:gd name="T4" fmla="*/ 0 w 53"/>
                <a:gd name="T5" fmla="*/ 0 h 45"/>
                <a:gd name="T6" fmla="*/ 0 w 53"/>
                <a:gd name="T7" fmla="*/ 0 h 45"/>
                <a:gd name="T8" fmla="*/ 0 w 53"/>
                <a:gd name="T9" fmla="*/ 0 h 45"/>
                <a:gd name="T10" fmla="*/ 0 w 53"/>
                <a:gd name="T11" fmla="*/ 0 h 45"/>
                <a:gd name="T12" fmla="*/ 0 w 53"/>
                <a:gd name="T13" fmla="*/ 0 h 45"/>
                <a:gd name="T14" fmla="*/ 0 w 53"/>
                <a:gd name="T15" fmla="*/ 0 h 45"/>
                <a:gd name="T16" fmla="*/ 0 w 53"/>
                <a:gd name="T17" fmla="*/ 0 h 45"/>
                <a:gd name="T18" fmla="*/ 0 w 53"/>
                <a:gd name="T19" fmla="*/ 0 h 45"/>
                <a:gd name="T20" fmla="*/ 0 w 53"/>
                <a:gd name="T21" fmla="*/ 0 h 45"/>
                <a:gd name="T22" fmla="*/ 0 w 53"/>
                <a:gd name="T23" fmla="*/ 0 h 45"/>
                <a:gd name="T24" fmla="*/ 0 w 53"/>
                <a:gd name="T25" fmla="*/ 0 h 45"/>
                <a:gd name="T26" fmla="*/ 0 w 53"/>
                <a:gd name="T27" fmla="*/ 0 h 45"/>
                <a:gd name="T28" fmla="*/ 0 w 53"/>
                <a:gd name="T29" fmla="*/ 0 h 45"/>
                <a:gd name="T30" fmla="*/ 0 w 53"/>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45">
                  <a:moveTo>
                    <a:pt x="33" y="2"/>
                  </a:moveTo>
                  <a:lnTo>
                    <a:pt x="41" y="0"/>
                  </a:lnTo>
                  <a:lnTo>
                    <a:pt x="53" y="6"/>
                  </a:lnTo>
                  <a:lnTo>
                    <a:pt x="52" y="16"/>
                  </a:lnTo>
                  <a:lnTo>
                    <a:pt x="47" y="25"/>
                  </a:lnTo>
                  <a:lnTo>
                    <a:pt x="42" y="36"/>
                  </a:lnTo>
                  <a:lnTo>
                    <a:pt x="34" y="39"/>
                  </a:lnTo>
                  <a:lnTo>
                    <a:pt x="25" y="45"/>
                  </a:lnTo>
                  <a:lnTo>
                    <a:pt x="9" y="45"/>
                  </a:lnTo>
                  <a:lnTo>
                    <a:pt x="0" y="36"/>
                  </a:lnTo>
                  <a:lnTo>
                    <a:pt x="1" y="25"/>
                  </a:lnTo>
                  <a:lnTo>
                    <a:pt x="9" y="21"/>
                  </a:lnTo>
                  <a:lnTo>
                    <a:pt x="12" y="7"/>
                  </a:lnTo>
                  <a:lnTo>
                    <a:pt x="25" y="1"/>
                  </a:lnTo>
                  <a:lnTo>
                    <a:pt x="33" y="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96" name="Freeform 1650"/>
            <p:cNvSpPr>
              <a:spLocks/>
            </p:cNvSpPr>
            <p:nvPr/>
          </p:nvSpPr>
          <p:spPr bwMode="auto">
            <a:xfrm>
              <a:off x="3844" y="2098"/>
              <a:ext cx="6" cy="10"/>
            </a:xfrm>
            <a:custGeom>
              <a:avLst/>
              <a:gdLst>
                <a:gd name="T0" fmla="*/ 0 w 25"/>
                <a:gd name="T1" fmla="*/ 0 h 37"/>
                <a:gd name="T2" fmla="*/ 0 w 25"/>
                <a:gd name="T3" fmla="*/ 0 h 37"/>
                <a:gd name="T4" fmla="*/ 0 w 25"/>
                <a:gd name="T5" fmla="*/ 0 h 37"/>
                <a:gd name="T6" fmla="*/ 0 w 25"/>
                <a:gd name="T7" fmla="*/ 0 h 37"/>
                <a:gd name="T8" fmla="*/ 0 w 25"/>
                <a:gd name="T9" fmla="*/ 0 h 37"/>
                <a:gd name="T10" fmla="*/ 0 w 25"/>
                <a:gd name="T11" fmla="*/ 0 h 37"/>
                <a:gd name="T12" fmla="*/ 0 w 2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
                  <a:moveTo>
                    <a:pt x="18" y="0"/>
                  </a:moveTo>
                  <a:lnTo>
                    <a:pt x="25" y="12"/>
                  </a:lnTo>
                  <a:lnTo>
                    <a:pt x="24" y="28"/>
                  </a:lnTo>
                  <a:lnTo>
                    <a:pt x="15" y="35"/>
                  </a:lnTo>
                  <a:lnTo>
                    <a:pt x="0" y="37"/>
                  </a:lnTo>
                  <a:lnTo>
                    <a:pt x="18"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97" name="Freeform 1651"/>
            <p:cNvSpPr>
              <a:spLocks/>
            </p:cNvSpPr>
            <p:nvPr/>
          </p:nvSpPr>
          <p:spPr bwMode="auto">
            <a:xfrm>
              <a:off x="3851" y="2052"/>
              <a:ext cx="5" cy="1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56">
                  <a:moveTo>
                    <a:pt x="4" y="0"/>
                  </a:moveTo>
                  <a:lnTo>
                    <a:pt x="18" y="15"/>
                  </a:lnTo>
                  <a:lnTo>
                    <a:pt x="20" y="32"/>
                  </a:lnTo>
                  <a:lnTo>
                    <a:pt x="13" y="51"/>
                  </a:lnTo>
                  <a:lnTo>
                    <a:pt x="0" y="56"/>
                  </a:lnTo>
                  <a:lnTo>
                    <a:pt x="4"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98" name="Freeform 1652"/>
            <p:cNvSpPr>
              <a:spLocks/>
            </p:cNvSpPr>
            <p:nvPr/>
          </p:nvSpPr>
          <p:spPr bwMode="auto">
            <a:xfrm>
              <a:off x="3545" y="2096"/>
              <a:ext cx="18" cy="8"/>
            </a:xfrm>
            <a:custGeom>
              <a:avLst/>
              <a:gdLst>
                <a:gd name="T0" fmla="*/ 0 w 74"/>
                <a:gd name="T1" fmla="*/ 0 h 33"/>
                <a:gd name="T2" fmla="*/ 0 w 74"/>
                <a:gd name="T3" fmla="*/ 0 h 33"/>
                <a:gd name="T4" fmla="*/ 0 w 74"/>
                <a:gd name="T5" fmla="*/ 0 h 33"/>
                <a:gd name="T6" fmla="*/ 0 w 74"/>
                <a:gd name="T7" fmla="*/ 0 h 33"/>
                <a:gd name="T8" fmla="*/ 0 w 74"/>
                <a:gd name="T9" fmla="*/ 0 h 33"/>
                <a:gd name="T10" fmla="*/ 0 w 74"/>
                <a:gd name="T11" fmla="*/ 0 h 33"/>
                <a:gd name="T12" fmla="*/ 0 w 7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33">
                  <a:moveTo>
                    <a:pt x="46" y="2"/>
                  </a:moveTo>
                  <a:lnTo>
                    <a:pt x="6" y="0"/>
                  </a:lnTo>
                  <a:lnTo>
                    <a:pt x="0" y="9"/>
                  </a:lnTo>
                  <a:lnTo>
                    <a:pt x="5" y="27"/>
                  </a:lnTo>
                  <a:lnTo>
                    <a:pt x="74" y="33"/>
                  </a:lnTo>
                  <a:lnTo>
                    <a:pt x="46" y="2"/>
                  </a:lnTo>
                  <a:close/>
                </a:path>
              </a:pathLst>
            </a:custGeom>
            <a:solidFill>
              <a:srgbClr val="CCC9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99" name="Freeform 1653"/>
            <p:cNvSpPr>
              <a:spLocks/>
            </p:cNvSpPr>
            <p:nvPr/>
          </p:nvSpPr>
          <p:spPr bwMode="auto">
            <a:xfrm>
              <a:off x="3637" y="2100"/>
              <a:ext cx="39" cy="35"/>
            </a:xfrm>
            <a:custGeom>
              <a:avLst/>
              <a:gdLst>
                <a:gd name="T0" fmla="*/ 0 w 157"/>
                <a:gd name="T1" fmla="*/ 0 h 141"/>
                <a:gd name="T2" fmla="*/ 0 w 157"/>
                <a:gd name="T3" fmla="*/ 0 h 141"/>
                <a:gd name="T4" fmla="*/ 0 w 157"/>
                <a:gd name="T5" fmla="*/ 0 h 141"/>
                <a:gd name="T6" fmla="*/ 0 w 157"/>
                <a:gd name="T7" fmla="*/ 0 h 141"/>
                <a:gd name="T8" fmla="*/ 0 w 157"/>
                <a:gd name="T9" fmla="*/ 0 h 141"/>
                <a:gd name="T10" fmla="*/ 0 w 157"/>
                <a:gd name="T11" fmla="*/ 0 h 141"/>
                <a:gd name="T12" fmla="*/ 0 w 157"/>
                <a:gd name="T13" fmla="*/ 0 h 141"/>
                <a:gd name="T14" fmla="*/ 0 w 157"/>
                <a:gd name="T15" fmla="*/ 0 h 141"/>
                <a:gd name="T16" fmla="*/ 0 w 157"/>
                <a:gd name="T17" fmla="*/ 0 h 141"/>
                <a:gd name="T18" fmla="*/ 0 w 157"/>
                <a:gd name="T19" fmla="*/ 0 h 141"/>
                <a:gd name="T20" fmla="*/ 0 w 157"/>
                <a:gd name="T21" fmla="*/ 0 h 141"/>
                <a:gd name="T22" fmla="*/ 0 w 157"/>
                <a:gd name="T23" fmla="*/ 0 h 141"/>
                <a:gd name="T24" fmla="*/ 0 w 157"/>
                <a:gd name="T25" fmla="*/ 0 h 141"/>
                <a:gd name="T26" fmla="*/ 0 w 157"/>
                <a:gd name="T27" fmla="*/ 0 h 141"/>
                <a:gd name="T28" fmla="*/ 0 w 157"/>
                <a:gd name="T29" fmla="*/ 0 h 141"/>
                <a:gd name="T30" fmla="*/ 0 w 157"/>
                <a:gd name="T31" fmla="*/ 0 h 141"/>
                <a:gd name="T32" fmla="*/ 0 w 157"/>
                <a:gd name="T33" fmla="*/ 0 h 141"/>
                <a:gd name="T34" fmla="*/ 0 w 157"/>
                <a:gd name="T35" fmla="*/ 0 h 141"/>
                <a:gd name="T36" fmla="*/ 0 w 157"/>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7" h="141">
                  <a:moveTo>
                    <a:pt x="86" y="0"/>
                  </a:moveTo>
                  <a:lnTo>
                    <a:pt x="72" y="0"/>
                  </a:lnTo>
                  <a:lnTo>
                    <a:pt x="50" y="2"/>
                  </a:lnTo>
                  <a:lnTo>
                    <a:pt x="26" y="16"/>
                  </a:lnTo>
                  <a:lnTo>
                    <a:pt x="6" y="40"/>
                  </a:lnTo>
                  <a:lnTo>
                    <a:pt x="0" y="72"/>
                  </a:lnTo>
                  <a:lnTo>
                    <a:pt x="6" y="95"/>
                  </a:lnTo>
                  <a:lnTo>
                    <a:pt x="27" y="122"/>
                  </a:lnTo>
                  <a:lnTo>
                    <a:pt x="68" y="141"/>
                  </a:lnTo>
                  <a:lnTo>
                    <a:pt x="96" y="140"/>
                  </a:lnTo>
                  <a:lnTo>
                    <a:pt x="122" y="132"/>
                  </a:lnTo>
                  <a:lnTo>
                    <a:pt x="140" y="114"/>
                  </a:lnTo>
                  <a:lnTo>
                    <a:pt x="154" y="90"/>
                  </a:lnTo>
                  <a:lnTo>
                    <a:pt x="157" y="62"/>
                  </a:lnTo>
                  <a:lnTo>
                    <a:pt x="148" y="32"/>
                  </a:lnTo>
                  <a:lnTo>
                    <a:pt x="136" y="17"/>
                  </a:lnTo>
                  <a:lnTo>
                    <a:pt x="121" y="8"/>
                  </a:lnTo>
                  <a:lnTo>
                    <a:pt x="86" y="0"/>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00" name="Freeform 1654"/>
            <p:cNvSpPr>
              <a:spLocks/>
            </p:cNvSpPr>
            <p:nvPr/>
          </p:nvSpPr>
          <p:spPr bwMode="auto">
            <a:xfrm>
              <a:off x="3651" y="2110"/>
              <a:ext cx="15" cy="13"/>
            </a:xfrm>
            <a:custGeom>
              <a:avLst/>
              <a:gdLst>
                <a:gd name="T0" fmla="*/ 0 w 59"/>
                <a:gd name="T1" fmla="*/ 0 h 51"/>
                <a:gd name="T2" fmla="*/ 0 w 59"/>
                <a:gd name="T3" fmla="*/ 0 h 51"/>
                <a:gd name="T4" fmla="*/ 0 w 59"/>
                <a:gd name="T5" fmla="*/ 0 h 51"/>
                <a:gd name="T6" fmla="*/ 0 w 59"/>
                <a:gd name="T7" fmla="*/ 0 h 51"/>
                <a:gd name="T8" fmla="*/ 0 w 59"/>
                <a:gd name="T9" fmla="*/ 0 h 51"/>
                <a:gd name="T10" fmla="*/ 0 w 59"/>
                <a:gd name="T11" fmla="*/ 0 h 51"/>
                <a:gd name="T12" fmla="*/ 0 w 59"/>
                <a:gd name="T13" fmla="*/ 0 h 51"/>
                <a:gd name="T14" fmla="*/ 0 w 59"/>
                <a:gd name="T15" fmla="*/ 0 h 51"/>
                <a:gd name="T16" fmla="*/ 0 w 59"/>
                <a:gd name="T17" fmla="*/ 0 h 51"/>
                <a:gd name="T18" fmla="*/ 0 w 59"/>
                <a:gd name="T19" fmla="*/ 0 h 51"/>
                <a:gd name="T20" fmla="*/ 0 w 59"/>
                <a:gd name="T21" fmla="*/ 0 h 51"/>
                <a:gd name="T22" fmla="*/ 0 w 59"/>
                <a:gd name="T23" fmla="*/ 0 h 51"/>
                <a:gd name="T24" fmla="*/ 0 w 59"/>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1">
                  <a:moveTo>
                    <a:pt x="53" y="10"/>
                  </a:moveTo>
                  <a:lnTo>
                    <a:pt x="59" y="21"/>
                  </a:lnTo>
                  <a:lnTo>
                    <a:pt x="55" y="33"/>
                  </a:lnTo>
                  <a:lnTo>
                    <a:pt x="46" y="44"/>
                  </a:lnTo>
                  <a:lnTo>
                    <a:pt x="29" y="51"/>
                  </a:lnTo>
                  <a:lnTo>
                    <a:pt x="12" y="49"/>
                  </a:lnTo>
                  <a:lnTo>
                    <a:pt x="2" y="40"/>
                  </a:lnTo>
                  <a:lnTo>
                    <a:pt x="0" y="28"/>
                  </a:lnTo>
                  <a:lnTo>
                    <a:pt x="5" y="12"/>
                  </a:lnTo>
                  <a:lnTo>
                    <a:pt x="19" y="0"/>
                  </a:lnTo>
                  <a:lnTo>
                    <a:pt x="38" y="0"/>
                  </a:lnTo>
                  <a:lnTo>
                    <a:pt x="53" y="1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01" name="Freeform 1655"/>
            <p:cNvSpPr>
              <a:spLocks/>
            </p:cNvSpPr>
            <p:nvPr/>
          </p:nvSpPr>
          <p:spPr bwMode="auto">
            <a:xfrm>
              <a:off x="3751" y="2089"/>
              <a:ext cx="38" cy="40"/>
            </a:xfrm>
            <a:custGeom>
              <a:avLst/>
              <a:gdLst>
                <a:gd name="T0" fmla="*/ 0 w 156"/>
                <a:gd name="T1" fmla="*/ 0 h 158"/>
                <a:gd name="T2" fmla="*/ 0 w 156"/>
                <a:gd name="T3" fmla="*/ 0 h 158"/>
                <a:gd name="T4" fmla="*/ 0 w 156"/>
                <a:gd name="T5" fmla="*/ 0 h 158"/>
                <a:gd name="T6" fmla="*/ 0 w 156"/>
                <a:gd name="T7" fmla="*/ 0 h 158"/>
                <a:gd name="T8" fmla="*/ 0 w 156"/>
                <a:gd name="T9" fmla="*/ 0 h 158"/>
                <a:gd name="T10" fmla="*/ 0 w 156"/>
                <a:gd name="T11" fmla="*/ 0 h 158"/>
                <a:gd name="T12" fmla="*/ 0 w 156"/>
                <a:gd name="T13" fmla="*/ 0 h 158"/>
                <a:gd name="T14" fmla="*/ 0 w 156"/>
                <a:gd name="T15" fmla="*/ 0 h 158"/>
                <a:gd name="T16" fmla="*/ 0 w 156"/>
                <a:gd name="T17" fmla="*/ 0 h 158"/>
                <a:gd name="T18" fmla="*/ 0 w 156"/>
                <a:gd name="T19" fmla="*/ 0 h 158"/>
                <a:gd name="T20" fmla="*/ 0 w 156"/>
                <a:gd name="T21" fmla="*/ 0 h 158"/>
                <a:gd name="T22" fmla="*/ 0 w 156"/>
                <a:gd name="T23" fmla="*/ 0 h 158"/>
                <a:gd name="T24" fmla="*/ 0 w 156"/>
                <a:gd name="T25" fmla="*/ 0 h 158"/>
                <a:gd name="T26" fmla="*/ 0 w 156"/>
                <a:gd name="T27" fmla="*/ 0 h 158"/>
                <a:gd name="T28" fmla="*/ 0 w 156"/>
                <a:gd name="T29" fmla="*/ 0 h 158"/>
                <a:gd name="T30" fmla="*/ 0 w 156"/>
                <a:gd name="T31" fmla="*/ 0 h 158"/>
                <a:gd name="T32" fmla="*/ 0 w 156"/>
                <a:gd name="T33" fmla="*/ 0 h 158"/>
                <a:gd name="T34" fmla="*/ 0 w 156"/>
                <a:gd name="T35" fmla="*/ 0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58">
                  <a:moveTo>
                    <a:pt x="126" y="26"/>
                  </a:moveTo>
                  <a:lnTo>
                    <a:pt x="141" y="43"/>
                  </a:lnTo>
                  <a:lnTo>
                    <a:pt x="156" y="79"/>
                  </a:lnTo>
                  <a:lnTo>
                    <a:pt x="155" y="114"/>
                  </a:lnTo>
                  <a:lnTo>
                    <a:pt x="134" y="145"/>
                  </a:lnTo>
                  <a:lnTo>
                    <a:pt x="108" y="158"/>
                  </a:lnTo>
                  <a:lnTo>
                    <a:pt x="88" y="158"/>
                  </a:lnTo>
                  <a:lnTo>
                    <a:pt x="67" y="158"/>
                  </a:lnTo>
                  <a:lnTo>
                    <a:pt x="36" y="146"/>
                  </a:lnTo>
                  <a:lnTo>
                    <a:pt x="9" y="121"/>
                  </a:lnTo>
                  <a:lnTo>
                    <a:pt x="0" y="80"/>
                  </a:lnTo>
                  <a:lnTo>
                    <a:pt x="5" y="45"/>
                  </a:lnTo>
                  <a:lnTo>
                    <a:pt x="17" y="24"/>
                  </a:lnTo>
                  <a:lnTo>
                    <a:pt x="42" y="4"/>
                  </a:lnTo>
                  <a:lnTo>
                    <a:pt x="67" y="0"/>
                  </a:lnTo>
                  <a:lnTo>
                    <a:pt x="98" y="6"/>
                  </a:lnTo>
                  <a:lnTo>
                    <a:pt x="126" y="26"/>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02" name="Freeform 1656"/>
            <p:cNvSpPr>
              <a:spLocks/>
            </p:cNvSpPr>
            <p:nvPr/>
          </p:nvSpPr>
          <p:spPr bwMode="auto">
            <a:xfrm>
              <a:off x="3762" y="2103"/>
              <a:ext cx="15" cy="14"/>
            </a:xfrm>
            <a:custGeom>
              <a:avLst/>
              <a:gdLst>
                <a:gd name="T0" fmla="*/ 0 w 58"/>
                <a:gd name="T1" fmla="*/ 0 h 54"/>
                <a:gd name="T2" fmla="*/ 0 w 58"/>
                <a:gd name="T3" fmla="*/ 0 h 54"/>
                <a:gd name="T4" fmla="*/ 0 w 58"/>
                <a:gd name="T5" fmla="*/ 0 h 54"/>
                <a:gd name="T6" fmla="*/ 0 w 58"/>
                <a:gd name="T7" fmla="*/ 0 h 54"/>
                <a:gd name="T8" fmla="*/ 0 w 58"/>
                <a:gd name="T9" fmla="*/ 0 h 54"/>
                <a:gd name="T10" fmla="*/ 0 w 58"/>
                <a:gd name="T11" fmla="*/ 0 h 54"/>
                <a:gd name="T12" fmla="*/ 0 w 58"/>
                <a:gd name="T13" fmla="*/ 0 h 54"/>
                <a:gd name="T14" fmla="*/ 0 w 58"/>
                <a:gd name="T15" fmla="*/ 0 h 54"/>
                <a:gd name="T16" fmla="*/ 0 w 58"/>
                <a:gd name="T17" fmla="*/ 0 h 54"/>
                <a:gd name="T18" fmla="*/ 0 w 58"/>
                <a:gd name="T19" fmla="*/ 0 h 54"/>
                <a:gd name="T20" fmla="*/ 0 w 58"/>
                <a:gd name="T21" fmla="*/ 0 h 54"/>
                <a:gd name="T22" fmla="*/ 0 w 58"/>
                <a:gd name="T23" fmla="*/ 0 h 54"/>
                <a:gd name="T24" fmla="*/ 0 w 58"/>
                <a:gd name="T25" fmla="*/ 0 h 54"/>
                <a:gd name="T26" fmla="*/ 0 w 58"/>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54">
                  <a:moveTo>
                    <a:pt x="22" y="0"/>
                  </a:moveTo>
                  <a:lnTo>
                    <a:pt x="18" y="0"/>
                  </a:lnTo>
                  <a:lnTo>
                    <a:pt x="1" y="18"/>
                  </a:lnTo>
                  <a:lnTo>
                    <a:pt x="0" y="37"/>
                  </a:lnTo>
                  <a:lnTo>
                    <a:pt x="8" y="47"/>
                  </a:lnTo>
                  <a:lnTo>
                    <a:pt x="20" y="54"/>
                  </a:lnTo>
                  <a:lnTo>
                    <a:pt x="38" y="53"/>
                  </a:lnTo>
                  <a:lnTo>
                    <a:pt x="51" y="43"/>
                  </a:lnTo>
                  <a:lnTo>
                    <a:pt x="56" y="37"/>
                  </a:lnTo>
                  <a:lnTo>
                    <a:pt x="58" y="21"/>
                  </a:lnTo>
                  <a:lnTo>
                    <a:pt x="55" y="9"/>
                  </a:lnTo>
                  <a:lnTo>
                    <a:pt x="40" y="0"/>
                  </a:lnTo>
                  <a:lnTo>
                    <a:pt x="22" y="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03" name="Freeform 1657"/>
            <p:cNvSpPr>
              <a:spLocks/>
            </p:cNvSpPr>
            <p:nvPr/>
          </p:nvSpPr>
          <p:spPr bwMode="auto">
            <a:xfrm>
              <a:off x="3552" y="1975"/>
              <a:ext cx="300" cy="148"/>
            </a:xfrm>
            <a:custGeom>
              <a:avLst/>
              <a:gdLst>
                <a:gd name="T0" fmla="*/ 0 w 1199"/>
                <a:gd name="T1" fmla="*/ 0 h 590"/>
                <a:gd name="T2" fmla="*/ 0 w 1199"/>
                <a:gd name="T3" fmla="*/ 0 h 590"/>
                <a:gd name="T4" fmla="*/ 0 w 1199"/>
                <a:gd name="T5" fmla="*/ 0 h 590"/>
                <a:gd name="T6" fmla="*/ 0 w 1199"/>
                <a:gd name="T7" fmla="*/ 0 h 590"/>
                <a:gd name="T8" fmla="*/ 0 w 1199"/>
                <a:gd name="T9" fmla="*/ 0 h 590"/>
                <a:gd name="T10" fmla="*/ 0 w 1199"/>
                <a:gd name="T11" fmla="*/ 0 h 590"/>
                <a:gd name="T12" fmla="*/ 0 w 1199"/>
                <a:gd name="T13" fmla="*/ 0 h 590"/>
                <a:gd name="T14" fmla="*/ 0 w 1199"/>
                <a:gd name="T15" fmla="*/ 0 h 590"/>
                <a:gd name="T16" fmla="*/ 0 w 1199"/>
                <a:gd name="T17" fmla="*/ 0 h 590"/>
                <a:gd name="T18" fmla="*/ 0 w 1199"/>
                <a:gd name="T19" fmla="*/ 0 h 590"/>
                <a:gd name="T20" fmla="*/ 0 w 1199"/>
                <a:gd name="T21" fmla="*/ 0 h 590"/>
                <a:gd name="T22" fmla="*/ 0 w 1199"/>
                <a:gd name="T23" fmla="*/ 0 h 590"/>
                <a:gd name="T24" fmla="*/ 0 w 1199"/>
                <a:gd name="T25" fmla="*/ 0 h 590"/>
                <a:gd name="T26" fmla="*/ 0 w 1199"/>
                <a:gd name="T27" fmla="*/ 0 h 590"/>
                <a:gd name="T28" fmla="*/ 0 w 1199"/>
                <a:gd name="T29" fmla="*/ 0 h 590"/>
                <a:gd name="T30" fmla="*/ 0 w 1199"/>
                <a:gd name="T31" fmla="*/ 0 h 590"/>
                <a:gd name="T32" fmla="*/ 0 w 1199"/>
                <a:gd name="T33" fmla="*/ 0 h 590"/>
                <a:gd name="T34" fmla="*/ 0 w 1199"/>
                <a:gd name="T35" fmla="*/ 0 h 590"/>
                <a:gd name="T36" fmla="*/ 0 w 1199"/>
                <a:gd name="T37" fmla="*/ 0 h 590"/>
                <a:gd name="T38" fmla="*/ 0 w 1199"/>
                <a:gd name="T39" fmla="*/ 0 h 590"/>
                <a:gd name="T40" fmla="*/ 0 w 1199"/>
                <a:gd name="T41" fmla="*/ 0 h 590"/>
                <a:gd name="T42" fmla="*/ 0 w 1199"/>
                <a:gd name="T43" fmla="*/ 0 h 590"/>
                <a:gd name="T44" fmla="*/ 0 w 1199"/>
                <a:gd name="T45" fmla="*/ 0 h 590"/>
                <a:gd name="T46" fmla="*/ 0 w 1199"/>
                <a:gd name="T47" fmla="*/ 0 h 590"/>
                <a:gd name="T48" fmla="*/ 0 w 1199"/>
                <a:gd name="T49" fmla="*/ 0 h 590"/>
                <a:gd name="T50" fmla="*/ 0 w 1199"/>
                <a:gd name="T51" fmla="*/ 0 h 590"/>
                <a:gd name="T52" fmla="*/ 0 w 1199"/>
                <a:gd name="T53" fmla="*/ 0 h 590"/>
                <a:gd name="T54" fmla="*/ 0 w 1199"/>
                <a:gd name="T55" fmla="*/ 0 h 590"/>
                <a:gd name="T56" fmla="*/ 0 w 1199"/>
                <a:gd name="T57" fmla="*/ 0 h 590"/>
                <a:gd name="T58" fmla="*/ 0 w 1199"/>
                <a:gd name="T59" fmla="*/ 0 h 590"/>
                <a:gd name="T60" fmla="*/ 0 w 1199"/>
                <a:gd name="T61" fmla="*/ 0 h 590"/>
                <a:gd name="T62" fmla="*/ 0 w 1199"/>
                <a:gd name="T63" fmla="*/ 0 h 590"/>
                <a:gd name="T64" fmla="*/ 0 w 1199"/>
                <a:gd name="T65" fmla="*/ 0 h 590"/>
                <a:gd name="T66" fmla="*/ 0 w 1199"/>
                <a:gd name="T67" fmla="*/ 0 h 590"/>
                <a:gd name="T68" fmla="*/ 0 w 1199"/>
                <a:gd name="T69" fmla="*/ 0 h 590"/>
                <a:gd name="T70" fmla="*/ 0 w 1199"/>
                <a:gd name="T71" fmla="*/ 0 h 590"/>
                <a:gd name="T72" fmla="*/ 0 w 1199"/>
                <a:gd name="T73" fmla="*/ 0 h 5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99" h="590">
                  <a:moveTo>
                    <a:pt x="1188" y="273"/>
                  </a:moveTo>
                  <a:lnTo>
                    <a:pt x="1197" y="304"/>
                  </a:lnTo>
                  <a:lnTo>
                    <a:pt x="1199" y="360"/>
                  </a:lnTo>
                  <a:lnTo>
                    <a:pt x="1189" y="464"/>
                  </a:lnTo>
                  <a:lnTo>
                    <a:pt x="1175" y="515"/>
                  </a:lnTo>
                  <a:lnTo>
                    <a:pt x="1146" y="552"/>
                  </a:lnTo>
                  <a:lnTo>
                    <a:pt x="1122" y="558"/>
                  </a:lnTo>
                  <a:lnTo>
                    <a:pt x="1087" y="559"/>
                  </a:lnTo>
                  <a:lnTo>
                    <a:pt x="1025" y="557"/>
                  </a:lnTo>
                  <a:lnTo>
                    <a:pt x="993" y="552"/>
                  </a:lnTo>
                  <a:lnTo>
                    <a:pt x="978" y="534"/>
                  </a:lnTo>
                  <a:lnTo>
                    <a:pt x="945" y="480"/>
                  </a:lnTo>
                  <a:lnTo>
                    <a:pt x="904" y="444"/>
                  </a:lnTo>
                  <a:lnTo>
                    <a:pt x="876" y="438"/>
                  </a:lnTo>
                  <a:lnTo>
                    <a:pt x="842" y="437"/>
                  </a:lnTo>
                  <a:lnTo>
                    <a:pt x="817" y="445"/>
                  </a:lnTo>
                  <a:lnTo>
                    <a:pt x="794" y="475"/>
                  </a:lnTo>
                  <a:lnTo>
                    <a:pt x="783" y="506"/>
                  </a:lnTo>
                  <a:lnTo>
                    <a:pt x="781" y="560"/>
                  </a:lnTo>
                  <a:lnTo>
                    <a:pt x="768" y="583"/>
                  </a:lnTo>
                  <a:lnTo>
                    <a:pt x="746" y="588"/>
                  </a:lnTo>
                  <a:lnTo>
                    <a:pt x="714" y="585"/>
                  </a:lnTo>
                  <a:lnTo>
                    <a:pt x="669" y="585"/>
                  </a:lnTo>
                  <a:lnTo>
                    <a:pt x="581" y="589"/>
                  </a:lnTo>
                  <a:lnTo>
                    <a:pt x="529" y="590"/>
                  </a:lnTo>
                  <a:lnTo>
                    <a:pt x="520" y="583"/>
                  </a:lnTo>
                  <a:lnTo>
                    <a:pt x="510" y="535"/>
                  </a:lnTo>
                  <a:lnTo>
                    <a:pt x="488" y="504"/>
                  </a:lnTo>
                  <a:lnTo>
                    <a:pt x="469" y="488"/>
                  </a:lnTo>
                  <a:lnTo>
                    <a:pt x="443" y="478"/>
                  </a:lnTo>
                  <a:lnTo>
                    <a:pt x="420" y="475"/>
                  </a:lnTo>
                  <a:lnTo>
                    <a:pt x="396" y="476"/>
                  </a:lnTo>
                  <a:lnTo>
                    <a:pt x="368" y="484"/>
                  </a:lnTo>
                  <a:lnTo>
                    <a:pt x="354" y="494"/>
                  </a:lnTo>
                  <a:lnTo>
                    <a:pt x="340" y="509"/>
                  </a:lnTo>
                  <a:lnTo>
                    <a:pt x="310" y="555"/>
                  </a:lnTo>
                  <a:lnTo>
                    <a:pt x="288" y="569"/>
                  </a:lnTo>
                  <a:lnTo>
                    <a:pt x="242" y="571"/>
                  </a:lnTo>
                  <a:lnTo>
                    <a:pt x="126" y="570"/>
                  </a:lnTo>
                  <a:lnTo>
                    <a:pt x="87" y="557"/>
                  </a:lnTo>
                  <a:lnTo>
                    <a:pt x="59" y="533"/>
                  </a:lnTo>
                  <a:lnTo>
                    <a:pt x="36" y="504"/>
                  </a:lnTo>
                  <a:lnTo>
                    <a:pt x="23" y="491"/>
                  </a:lnTo>
                  <a:lnTo>
                    <a:pt x="12" y="472"/>
                  </a:lnTo>
                  <a:lnTo>
                    <a:pt x="4" y="446"/>
                  </a:lnTo>
                  <a:lnTo>
                    <a:pt x="0" y="410"/>
                  </a:lnTo>
                  <a:lnTo>
                    <a:pt x="5" y="365"/>
                  </a:lnTo>
                  <a:lnTo>
                    <a:pt x="13" y="324"/>
                  </a:lnTo>
                  <a:lnTo>
                    <a:pt x="27" y="279"/>
                  </a:lnTo>
                  <a:lnTo>
                    <a:pt x="38" y="258"/>
                  </a:lnTo>
                  <a:lnTo>
                    <a:pt x="69" y="232"/>
                  </a:lnTo>
                  <a:lnTo>
                    <a:pt x="127" y="196"/>
                  </a:lnTo>
                  <a:lnTo>
                    <a:pt x="203" y="159"/>
                  </a:lnTo>
                  <a:lnTo>
                    <a:pt x="315" y="119"/>
                  </a:lnTo>
                  <a:lnTo>
                    <a:pt x="329" y="110"/>
                  </a:lnTo>
                  <a:lnTo>
                    <a:pt x="342" y="99"/>
                  </a:lnTo>
                  <a:lnTo>
                    <a:pt x="352" y="91"/>
                  </a:lnTo>
                  <a:lnTo>
                    <a:pt x="377" y="47"/>
                  </a:lnTo>
                  <a:lnTo>
                    <a:pt x="404" y="26"/>
                  </a:lnTo>
                  <a:lnTo>
                    <a:pt x="437" y="10"/>
                  </a:lnTo>
                  <a:lnTo>
                    <a:pt x="505" y="0"/>
                  </a:lnTo>
                  <a:lnTo>
                    <a:pt x="612" y="3"/>
                  </a:lnTo>
                  <a:lnTo>
                    <a:pt x="687" y="19"/>
                  </a:lnTo>
                  <a:lnTo>
                    <a:pt x="751" y="43"/>
                  </a:lnTo>
                  <a:lnTo>
                    <a:pt x="769" y="68"/>
                  </a:lnTo>
                  <a:lnTo>
                    <a:pt x="819" y="95"/>
                  </a:lnTo>
                  <a:lnTo>
                    <a:pt x="898" y="136"/>
                  </a:lnTo>
                  <a:lnTo>
                    <a:pt x="932" y="143"/>
                  </a:lnTo>
                  <a:lnTo>
                    <a:pt x="989" y="149"/>
                  </a:lnTo>
                  <a:lnTo>
                    <a:pt x="1030" y="165"/>
                  </a:lnTo>
                  <a:lnTo>
                    <a:pt x="1108" y="201"/>
                  </a:lnTo>
                  <a:lnTo>
                    <a:pt x="1144" y="227"/>
                  </a:lnTo>
                  <a:lnTo>
                    <a:pt x="1188" y="273"/>
                  </a:lnTo>
                  <a:close/>
                </a:path>
              </a:pathLst>
            </a:custGeom>
            <a:solidFill>
              <a:srgbClr val="FF99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04" name="Freeform 1658"/>
            <p:cNvSpPr>
              <a:spLocks/>
            </p:cNvSpPr>
            <p:nvPr/>
          </p:nvSpPr>
          <p:spPr bwMode="auto">
            <a:xfrm>
              <a:off x="3637" y="2099"/>
              <a:ext cx="40" cy="37"/>
            </a:xfrm>
            <a:custGeom>
              <a:avLst/>
              <a:gdLst>
                <a:gd name="T0" fmla="*/ 0 w 162"/>
                <a:gd name="T1" fmla="*/ 0 h 150"/>
                <a:gd name="T2" fmla="*/ 0 w 162"/>
                <a:gd name="T3" fmla="*/ 0 h 150"/>
                <a:gd name="T4" fmla="*/ 0 w 162"/>
                <a:gd name="T5" fmla="*/ 0 h 150"/>
                <a:gd name="T6" fmla="*/ 0 w 162"/>
                <a:gd name="T7" fmla="*/ 0 h 150"/>
                <a:gd name="T8" fmla="*/ 0 w 162"/>
                <a:gd name="T9" fmla="*/ 0 h 150"/>
                <a:gd name="T10" fmla="*/ 0 w 162"/>
                <a:gd name="T11" fmla="*/ 0 h 150"/>
                <a:gd name="T12" fmla="*/ 0 w 162"/>
                <a:gd name="T13" fmla="*/ 0 h 150"/>
                <a:gd name="T14" fmla="*/ 0 w 162"/>
                <a:gd name="T15" fmla="*/ 0 h 150"/>
                <a:gd name="T16" fmla="*/ 0 w 162"/>
                <a:gd name="T17" fmla="*/ 0 h 150"/>
                <a:gd name="T18" fmla="*/ 0 w 162"/>
                <a:gd name="T19" fmla="*/ 0 h 150"/>
                <a:gd name="T20" fmla="*/ 0 w 162"/>
                <a:gd name="T21" fmla="*/ 0 h 150"/>
                <a:gd name="T22" fmla="*/ 0 w 162"/>
                <a:gd name="T23" fmla="*/ 0 h 150"/>
                <a:gd name="T24" fmla="*/ 0 w 162"/>
                <a:gd name="T25" fmla="*/ 0 h 150"/>
                <a:gd name="T26" fmla="*/ 0 w 162"/>
                <a:gd name="T27" fmla="*/ 0 h 150"/>
                <a:gd name="T28" fmla="*/ 0 w 162"/>
                <a:gd name="T29" fmla="*/ 0 h 150"/>
                <a:gd name="T30" fmla="*/ 0 w 162"/>
                <a:gd name="T31" fmla="*/ 0 h 150"/>
                <a:gd name="T32" fmla="*/ 0 w 162"/>
                <a:gd name="T33" fmla="*/ 0 h 150"/>
                <a:gd name="T34" fmla="*/ 0 w 162"/>
                <a:gd name="T35" fmla="*/ 0 h 150"/>
                <a:gd name="T36" fmla="*/ 0 w 162"/>
                <a:gd name="T37" fmla="*/ 0 h 150"/>
                <a:gd name="T38" fmla="*/ 0 w 162"/>
                <a:gd name="T39" fmla="*/ 0 h 150"/>
                <a:gd name="T40" fmla="*/ 0 w 162"/>
                <a:gd name="T41" fmla="*/ 0 h 150"/>
                <a:gd name="T42" fmla="*/ 0 w 162"/>
                <a:gd name="T43" fmla="*/ 0 h 150"/>
                <a:gd name="T44" fmla="*/ 0 w 162"/>
                <a:gd name="T45" fmla="*/ 0 h 150"/>
                <a:gd name="T46" fmla="*/ 0 w 162"/>
                <a:gd name="T47" fmla="*/ 0 h 150"/>
                <a:gd name="T48" fmla="*/ 0 w 162"/>
                <a:gd name="T49" fmla="*/ 0 h 150"/>
                <a:gd name="T50" fmla="*/ 0 w 162"/>
                <a:gd name="T51" fmla="*/ 0 h 150"/>
                <a:gd name="T52" fmla="*/ 0 w 162"/>
                <a:gd name="T53" fmla="*/ 0 h 150"/>
                <a:gd name="T54" fmla="*/ 0 w 162"/>
                <a:gd name="T55" fmla="*/ 0 h 150"/>
                <a:gd name="T56" fmla="*/ 0 w 162"/>
                <a:gd name="T57" fmla="*/ 0 h 150"/>
                <a:gd name="T58" fmla="*/ 0 w 162"/>
                <a:gd name="T59" fmla="*/ 0 h 150"/>
                <a:gd name="T60" fmla="*/ 0 w 162"/>
                <a:gd name="T61" fmla="*/ 0 h 150"/>
                <a:gd name="T62" fmla="*/ 0 w 162"/>
                <a:gd name="T63" fmla="*/ 0 h 150"/>
                <a:gd name="T64" fmla="*/ 0 w 162"/>
                <a:gd name="T65" fmla="*/ 0 h 150"/>
                <a:gd name="T66" fmla="*/ 0 w 162"/>
                <a:gd name="T67" fmla="*/ 0 h 150"/>
                <a:gd name="T68" fmla="*/ 0 w 162"/>
                <a:gd name="T69" fmla="*/ 0 h 150"/>
                <a:gd name="T70" fmla="*/ 0 w 162"/>
                <a:gd name="T71" fmla="*/ 0 h 150"/>
                <a:gd name="T72" fmla="*/ 0 w 162"/>
                <a:gd name="T73" fmla="*/ 0 h 150"/>
                <a:gd name="T74" fmla="*/ 0 w 162"/>
                <a:gd name="T75" fmla="*/ 0 h 150"/>
                <a:gd name="T76" fmla="*/ 0 w 162"/>
                <a:gd name="T77" fmla="*/ 0 h 150"/>
                <a:gd name="T78" fmla="*/ 0 w 162"/>
                <a:gd name="T79" fmla="*/ 0 h 150"/>
                <a:gd name="T80" fmla="*/ 0 w 162"/>
                <a:gd name="T81" fmla="*/ 0 h 150"/>
                <a:gd name="T82" fmla="*/ 0 w 162"/>
                <a:gd name="T83" fmla="*/ 0 h 150"/>
                <a:gd name="T84" fmla="*/ 0 w 162"/>
                <a:gd name="T85" fmla="*/ 0 h 150"/>
                <a:gd name="T86" fmla="*/ 0 w 162"/>
                <a:gd name="T87" fmla="*/ 0 h 150"/>
                <a:gd name="T88" fmla="*/ 0 w 162"/>
                <a:gd name="T89" fmla="*/ 0 h 150"/>
                <a:gd name="T90" fmla="*/ 0 w 162"/>
                <a:gd name="T91" fmla="*/ 0 h 150"/>
                <a:gd name="T92" fmla="*/ 0 w 162"/>
                <a:gd name="T93" fmla="*/ 0 h 150"/>
                <a:gd name="T94" fmla="*/ 0 w 162"/>
                <a:gd name="T95" fmla="*/ 0 h 150"/>
                <a:gd name="T96" fmla="*/ 0 w 162"/>
                <a:gd name="T97" fmla="*/ 0 h 150"/>
                <a:gd name="T98" fmla="*/ 0 w 162"/>
                <a:gd name="T99" fmla="*/ 0 h 150"/>
                <a:gd name="T100" fmla="*/ 0 w 162"/>
                <a:gd name="T101" fmla="*/ 0 h 150"/>
                <a:gd name="T102" fmla="*/ 0 w 162"/>
                <a:gd name="T103" fmla="*/ 0 h 150"/>
                <a:gd name="T104" fmla="*/ 0 w 162"/>
                <a:gd name="T105" fmla="*/ 0 h 150"/>
                <a:gd name="T106" fmla="*/ 0 w 162"/>
                <a:gd name="T107" fmla="*/ 0 h 150"/>
                <a:gd name="T108" fmla="*/ 0 w 162"/>
                <a:gd name="T109" fmla="*/ 0 h 150"/>
                <a:gd name="T110" fmla="*/ 0 w 162"/>
                <a:gd name="T111" fmla="*/ 0 h 150"/>
                <a:gd name="T112" fmla="*/ 0 w 162"/>
                <a:gd name="T113" fmla="*/ 0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2" h="150">
                  <a:moveTo>
                    <a:pt x="162" y="83"/>
                  </a:moveTo>
                  <a:lnTo>
                    <a:pt x="162" y="87"/>
                  </a:lnTo>
                  <a:lnTo>
                    <a:pt x="162" y="90"/>
                  </a:lnTo>
                  <a:lnTo>
                    <a:pt x="161" y="94"/>
                  </a:lnTo>
                  <a:lnTo>
                    <a:pt x="160" y="96"/>
                  </a:lnTo>
                  <a:lnTo>
                    <a:pt x="158" y="100"/>
                  </a:lnTo>
                  <a:lnTo>
                    <a:pt x="157" y="103"/>
                  </a:lnTo>
                  <a:lnTo>
                    <a:pt x="156" y="106"/>
                  </a:lnTo>
                  <a:lnTo>
                    <a:pt x="154" y="109"/>
                  </a:lnTo>
                  <a:lnTo>
                    <a:pt x="151" y="112"/>
                  </a:lnTo>
                  <a:lnTo>
                    <a:pt x="149" y="115"/>
                  </a:lnTo>
                  <a:lnTo>
                    <a:pt x="146" y="119"/>
                  </a:lnTo>
                  <a:lnTo>
                    <a:pt x="144" y="121"/>
                  </a:lnTo>
                  <a:lnTo>
                    <a:pt x="142" y="125"/>
                  </a:lnTo>
                  <a:lnTo>
                    <a:pt x="138" y="128"/>
                  </a:lnTo>
                  <a:lnTo>
                    <a:pt x="134" y="131"/>
                  </a:lnTo>
                  <a:lnTo>
                    <a:pt x="131" y="134"/>
                  </a:lnTo>
                  <a:lnTo>
                    <a:pt x="124" y="139"/>
                  </a:lnTo>
                  <a:lnTo>
                    <a:pt x="117" y="143"/>
                  </a:lnTo>
                  <a:lnTo>
                    <a:pt x="109" y="145"/>
                  </a:lnTo>
                  <a:lnTo>
                    <a:pt x="102" y="148"/>
                  </a:lnTo>
                  <a:lnTo>
                    <a:pt x="94" y="149"/>
                  </a:lnTo>
                  <a:lnTo>
                    <a:pt x="87" y="150"/>
                  </a:lnTo>
                  <a:lnTo>
                    <a:pt x="78" y="150"/>
                  </a:lnTo>
                  <a:lnTo>
                    <a:pt x="71" y="149"/>
                  </a:lnTo>
                  <a:lnTo>
                    <a:pt x="63" y="146"/>
                  </a:lnTo>
                  <a:lnTo>
                    <a:pt x="56" y="145"/>
                  </a:lnTo>
                  <a:lnTo>
                    <a:pt x="47" y="142"/>
                  </a:lnTo>
                  <a:lnTo>
                    <a:pt x="41" y="138"/>
                  </a:lnTo>
                  <a:lnTo>
                    <a:pt x="34" y="133"/>
                  </a:lnTo>
                  <a:lnTo>
                    <a:pt x="28" y="128"/>
                  </a:lnTo>
                  <a:lnTo>
                    <a:pt x="22" y="124"/>
                  </a:lnTo>
                  <a:lnTo>
                    <a:pt x="17" y="118"/>
                  </a:lnTo>
                  <a:lnTo>
                    <a:pt x="14" y="113"/>
                  </a:lnTo>
                  <a:lnTo>
                    <a:pt x="11" y="109"/>
                  </a:lnTo>
                  <a:lnTo>
                    <a:pt x="9" y="106"/>
                  </a:lnTo>
                  <a:lnTo>
                    <a:pt x="8" y="102"/>
                  </a:lnTo>
                  <a:lnTo>
                    <a:pt x="5" y="99"/>
                  </a:lnTo>
                  <a:lnTo>
                    <a:pt x="4" y="94"/>
                  </a:lnTo>
                  <a:lnTo>
                    <a:pt x="3" y="90"/>
                  </a:lnTo>
                  <a:lnTo>
                    <a:pt x="2" y="87"/>
                  </a:lnTo>
                  <a:lnTo>
                    <a:pt x="0" y="83"/>
                  </a:lnTo>
                  <a:lnTo>
                    <a:pt x="0" y="78"/>
                  </a:lnTo>
                  <a:lnTo>
                    <a:pt x="0" y="75"/>
                  </a:lnTo>
                  <a:lnTo>
                    <a:pt x="0" y="71"/>
                  </a:lnTo>
                  <a:lnTo>
                    <a:pt x="0" y="66"/>
                  </a:lnTo>
                  <a:lnTo>
                    <a:pt x="0" y="63"/>
                  </a:lnTo>
                  <a:lnTo>
                    <a:pt x="2" y="58"/>
                  </a:lnTo>
                  <a:lnTo>
                    <a:pt x="3" y="54"/>
                  </a:lnTo>
                  <a:lnTo>
                    <a:pt x="4" y="48"/>
                  </a:lnTo>
                  <a:lnTo>
                    <a:pt x="6" y="42"/>
                  </a:lnTo>
                  <a:lnTo>
                    <a:pt x="9" y="36"/>
                  </a:lnTo>
                  <a:lnTo>
                    <a:pt x="14" y="31"/>
                  </a:lnTo>
                  <a:lnTo>
                    <a:pt x="17" y="27"/>
                  </a:lnTo>
                  <a:lnTo>
                    <a:pt x="22" y="22"/>
                  </a:lnTo>
                  <a:lnTo>
                    <a:pt x="27" y="17"/>
                  </a:lnTo>
                  <a:lnTo>
                    <a:pt x="33" y="13"/>
                  </a:lnTo>
                  <a:lnTo>
                    <a:pt x="39" y="10"/>
                  </a:lnTo>
                  <a:lnTo>
                    <a:pt x="45" y="7"/>
                  </a:lnTo>
                  <a:lnTo>
                    <a:pt x="51" y="5"/>
                  </a:lnTo>
                  <a:lnTo>
                    <a:pt x="58" y="3"/>
                  </a:lnTo>
                  <a:lnTo>
                    <a:pt x="65" y="1"/>
                  </a:lnTo>
                  <a:lnTo>
                    <a:pt x="72" y="1"/>
                  </a:lnTo>
                  <a:lnTo>
                    <a:pt x="78" y="0"/>
                  </a:lnTo>
                  <a:lnTo>
                    <a:pt x="85" y="1"/>
                  </a:lnTo>
                  <a:lnTo>
                    <a:pt x="88" y="1"/>
                  </a:lnTo>
                  <a:lnTo>
                    <a:pt x="91" y="1"/>
                  </a:lnTo>
                  <a:lnTo>
                    <a:pt x="95" y="1"/>
                  </a:lnTo>
                  <a:lnTo>
                    <a:pt x="99" y="3"/>
                  </a:lnTo>
                  <a:lnTo>
                    <a:pt x="101" y="3"/>
                  </a:lnTo>
                  <a:lnTo>
                    <a:pt x="105" y="4"/>
                  </a:lnTo>
                  <a:lnTo>
                    <a:pt x="108" y="5"/>
                  </a:lnTo>
                  <a:lnTo>
                    <a:pt x="112" y="6"/>
                  </a:lnTo>
                  <a:lnTo>
                    <a:pt x="115" y="7"/>
                  </a:lnTo>
                  <a:lnTo>
                    <a:pt x="119" y="7"/>
                  </a:lnTo>
                  <a:lnTo>
                    <a:pt x="121" y="10"/>
                  </a:lnTo>
                  <a:lnTo>
                    <a:pt x="125" y="11"/>
                  </a:lnTo>
                  <a:lnTo>
                    <a:pt x="128" y="12"/>
                  </a:lnTo>
                  <a:lnTo>
                    <a:pt x="131" y="15"/>
                  </a:lnTo>
                  <a:lnTo>
                    <a:pt x="134" y="17"/>
                  </a:lnTo>
                  <a:lnTo>
                    <a:pt x="138" y="18"/>
                  </a:lnTo>
                  <a:lnTo>
                    <a:pt x="142" y="22"/>
                  </a:lnTo>
                  <a:lnTo>
                    <a:pt x="146" y="27"/>
                  </a:lnTo>
                  <a:lnTo>
                    <a:pt x="151" y="31"/>
                  </a:lnTo>
                  <a:lnTo>
                    <a:pt x="155" y="37"/>
                  </a:lnTo>
                  <a:lnTo>
                    <a:pt x="156" y="40"/>
                  </a:lnTo>
                  <a:lnTo>
                    <a:pt x="156" y="42"/>
                  </a:lnTo>
                  <a:lnTo>
                    <a:pt x="157" y="45"/>
                  </a:lnTo>
                  <a:lnTo>
                    <a:pt x="158" y="48"/>
                  </a:lnTo>
                  <a:lnTo>
                    <a:pt x="160" y="52"/>
                  </a:lnTo>
                  <a:lnTo>
                    <a:pt x="161" y="55"/>
                  </a:lnTo>
                  <a:lnTo>
                    <a:pt x="161" y="58"/>
                  </a:lnTo>
                  <a:lnTo>
                    <a:pt x="162" y="61"/>
                  </a:lnTo>
                  <a:lnTo>
                    <a:pt x="162" y="66"/>
                  </a:lnTo>
                  <a:lnTo>
                    <a:pt x="161" y="69"/>
                  </a:lnTo>
                  <a:lnTo>
                    <a:pt x="158" y="70"/>
                  </a:lnTo>
                  <a:lnTo>
                    <a:pt x="157" y="70"/>
                  </a:lnTo>
                  <a:lnTo>
                    <a:pt x="156" y="66"/>
                  </a:lnTo>
                  <a:lnTo>
                    <a:pt x="156" y="61"/>
                  </a:lnTo>
                  <a:lnTo>
                    <a:pt x="155" y="55"/>
                  </a:lnTo>
                  <a:lnTo>
                    <a:pt x="154" y="51"/>
                  </a:lnTo>
                  <a:lnTo>
                    <a:pt x="152" y="47"/>
                  </a:lnTo>
                  <a:lnTo>
                    <a:pt x="151" y="45"/>
                  </a:lnTo>
                  <a:lnTo>
                    <a:pt x="150" y="41"/>
                  </a:lnTo>
                  <a:lnTo>
                    <a:pt x="149" y="39"/>
                  </a:lnTo>
                  <a:lnTo>
                    <a:pt x="145" y="33"/>
                  </a:lnTo>
                  <a:lnTo>
                    <a:pt x="142" y="29"/>
                  </a:lnTo>
                  <a:lnTo>
                    <a:pt x="138" y="25"/>
                  </a:lnTo>
                  <a:lnTo>
                    <a:pt x="134" y="23"/>
                  </a:lnTo>
                  <a:lnTo>
                    <a:pt x="131" y="21"/>
                  </a:lnTo>
                  <a:lnTo>
                    <a:pt x="126" y="18"/>
                  </a:lnTo>
                  <a:lnTo>
                    <a:pt x="120" y="16"/>
                  </a:lnTo>
                  <a:lnTo>
                    <a:pt x="115" y="13"/>
                  </a:lnTo>
                  <a:lnTo>
                    <a:pt x="111" y="12"/>
                  </a:lnTo>
                  <a:lnTo>
                    <a:pt x="105" y="11"/>
                  </a:lnTo>
                  <a:lnTo>
                    <a:pt x="99" y="9"/>
                  </a:lnTo>
                  <a:lnTo>
                    <a:pt x="93" y="7"/>
                  </a:lnTo>
                  <a:lnTo>
                    <a:pt x="88" y="7"/>
                  </a:lnTo>
                  <a:lnTo>
                    <a:pt x="82" y="7"/>
                  </a:lnTo>
                  <a:lnTo>
                    <a:pt x="76" y="7"/>
                  </a:lnTo>
                  <a:lnTo>
                    <a:pt x="70" y="7"/>
                  </a:lnTo>
                  <a:lnTo>
                    <a:pt x="64" y="7"/>
                  </a:lnTo>
                  <a:lnTo>
                    <a:pt x="59" y="9"/>
                  </a:lnTo>
                  <a:lnTo>
                    <a:pt x="50" y="11"/>
                  </a:lnTo>
                  <a:lnTo>
                    <a:pt x="41" y="15"/>
                  </a:lnTo>
                  <a:lnTo>
                    <a:pt x="34" y="19"/>
                  </a:lnTo>
                  <a:lnTo>
                    <a:pt x="28" y="25"/>
                  </a:lnTo>
                  <a:lnTo>
                    <a:pt x="21" y="31"/>
                  </a:lnTo>
                  <a:lnTo>
                    <a:pt x="17" y="39"/>
                  </a:lnTo>
                  <a:lnTo>
                    <a:pt x="12" y="46"/>
                  </a:lnTo>
                  <a:lnTo>
                    <a:pt x="10" y="54"/>
                  </a:lnTo>
                  <a:lnTo>
                    <a:pt x="8" y="61"/>
                  </a:lnTo>
                  <a:lnTo>
                    <a:pt x="6" y="70"/>
                  </a:lnTo>
                  <a:lnTo>
                    <a:pt x="6" y="78"/>
                  </a:lnTo>
                  <a:lnTo>
                    <a:pt x="8" y="87"/>
                  </a:lnTo>
                  <a:lnTo>
                    <a:pt x="10" y="95"/>
                  </a:lnTo>
                  <a:lnTo>
                    <a:pt x="14" y="103"/>
                  </a:lnTo>
                  <a:lnTo>
                    <a:pt x="20" y="112"/>
                  </a:lnTo>
                  <a:lnTo>
                    <a:pt x="27" y="119"/>
                  </a:lnTo>
                  <a:lnTo>
                    <a:pt x="33" y="125"/>
                  </a:lnTo>
                  <a:lnTo>
                    <a:pt x="40" y="130"/>
                  </a:lnTo>
                  <a:lnTo>
                    <a:pt x="46" y="133"/>
                  </a:lnTo>
                  <a:lnTo>
                    <a:pt x="54" y="137"/>
                  </a:lnTo>
                  <a:lnTo>
                    <a:pt x="61" y="139"/>
                  </a:lnTo>
                  <a:lnTo>
                    <a:pt x="70" y="140"/>
                  </a:lnTo>
                  <a:lnTo>
                    <a:pt x="77" y="142"/>
                  </a:lnTo>
                  <a:lnTo>
                    <a:pt x="85" y="142"/>
                  </a:lnTo>
                  <a:lnTo>
                    <a:pt x="93" y="140"/>
                  </a:lnTo>
                  <a:lnTo>
                    <a:pt x="100" y="140"/>
                  </a:lnTo>
                  <a:lnTo>
                    <a:pt x="108" y="138"/>
                  </a:lnTo>
                  <a:lnTo>
                    <a:pt x="115" y="136"/>
                  </a:lnTo>
                  <a:lnTo>
                    <a:pt x="123" y="131"/>
                  </a:lnTo>
                  <a:lnTo>
                    <a:pt x="130" y="127"/>
                  </a:lnTo>
                  <a:lnTo>
                    <a:pt x="136" y="121"/>
                  </a:lnTo>
                  <a:lnTo>
                    <a:pt x="143" y="116"/>
                  </a:lnTo>
                  <a:lnTo>
                    <a:pt x="146" y="111"/>
                  </a:lnTo>
                  <a:lnTo>
                    <a:pt x="150" y="105"/>
                  </a:lnTo>
                  <a:lnTo>
                    <a:pt x="151" y="99"/>
                  </a:lnTo>
                  <a:lnTo>
                    <a:pt x="154" y="94"/>
                  </a:lnTo>
                  <a:lnTo>
                    <a:pt x="155" y="88"/>
                  </a:lnTo>
                  <a:lnTo>
                    <a:pt x="156" y="83"/>
                  </a:lnTo>
                  <a:lnTo>
                    <a:pt x="156" y="78"/>
                  </a:lnTo>
                  <a:lnTo>
                    <a:pt x="157" y="75"/>
                  </a:lnTo>
                  <a:lnTo>
                    <a:pt x="158" y="72"/>
                  </a:lnTo>
                  <a:lnTo>
                    <a:pt x="161" y="71"/>
                  </a:lnTo>
                  <a:lnTo>
                    <a:pt x="161" y="72"/>
                  </a:lnTo>
                  <a:lnTo>
                    <a:pt x="162" y="73"/>
                  </a:lnTo>
                  <a:lnTo>
                    <a:pt x="162" y="75"/>
                  </a:lnTo>
                  <a:lnTo>
                    <a:pt x="162" y="77"/>
                  </a:lnTo>
                  <a:lnTo>
                    <a:pt x="162" y="79"/>
                  </a:lnTo>
                  <a:lnTo>
                    <a:pt x="162"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05" name="Freeform 1659"/>
            <p:cNvSpPr>
              <a:spLocks/>
            </p:cNvSpPr>
            <p:nvPr/>
          </p:nvSpPr>
          <p:spPr bwMode="auto">
            <a:xfrm>
              <a:off x="3653" y="2066"/>
              <a:ext cx="28" cy="17"/>
            </a:xfrm>
            <a:custGeom>
              <a:avLst/>
              <a:gdLst>
                <a:gd name="T0" fmla="*/ 0 w 113"/>
                <a:gd name="T1" fmla="*/ 0 h 67"/>
                <a:gd name="T2" fmla="*/ 0 w 113"/>
                <a:gd name="T3" fmla="*/ 0 h 67"/>
                <a:gd name="T4" fmla="*/ 0 w 113"/>
                <a:gd name="T5" fmla="*/ 0 h 67"/>
                <a:gd name="T6" fmla="*/ 0 w 113"/>
                <a:gd name="T7" fmla="*/ 0 h 67"/>
                <a:gd name="T8" fmla="*/ 0 w 113"/>
                <a:gd name="T9" fmla="*/ 0 h 67"/>
                <a:gd name="T10" fmla="*/ 0 w 113"/>
                <a:gd name="T11" fmla="*/ 0 h 67"/>
                <a:gd name="T12" fmla="*/ 0 w 113"/>
                <a:gd name="T13" fmla="*/ 0 h 67"/>
                <a:gd name="T14" fmla="*/ 0 w 113"/>
                <a:gd name="T15" fmla="*/ 0 h 67"/>
                <a:gd name="T16" fmla="*/ 0 w 113"/>
                <a:gd name="T17" fmla="*/ 0 h 67"/>
                <a:gd name="T18" fmla="*/ 0 w 113"/>
                <a:gd name="T19" fmla="*/ 0 h 67"/>
                <a:gd name="T20" fmla="*/ 0 w 113"/>
                <a:gd name="T21" fmla="*/ 0 h 67"/>
                <a:gd name="T22" fmla="*/ 0 w 113"/>
                <a:gd name="T23" fmla="*/ 0 h 67"/>
                <a:gd name="T24" fmla="*/ 0 w 113"/>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67">
                  <a:moveTo>
                    <a:pt x="113" y="11"/>
                  </a:moveTo>
                  <a:lnTo>
                    <a:pt x="102" y="46"/>
                  </a:lnTo>
                  <a:lnTo>
                    <a:pt x="98" y="63"/>
                  </a:lnTo>
                  <a:lnTo>
                    <a:pt x="91" y="67"/>
                  </a:lnTo>
                  <a:lnTo>
                    <a:pt x="35" y="52"/>
                  </a:lnTo>
                  <a:lnTo>
                    <a:pt x="0" y="36"/>
                  </a:lnTo>
                  <a:lnTo>
                    <a:pt x="7" y="22"/>
                  </a:lnTo>
                  <a:lnTo>
                    <a:pt x="25" y="9"/>
                  </a:lnTo>
                  <a:lnTo>
                    <a:pt x="69" y="0"/>
                  </a:lnTo>
                  <a:lnTo>
                    <a:pt x="95" y="0"/>
                  </a:lnTo>
                  <a:lnTo>
                    <a:pt x="110" y="3"/>
                  </a:lnTo>
                  <a:lnTo>
                    <a:pt x="113"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06" name="Freeform 1660"/>
            <p:cNvSpPr>
              <a:spLocks/>
            </p:cNvSpPr>
            <p:nvPr/>
          </p:nvSpPr>
          <p:spPr bwMode="auto">
            <a:xfrm>
              <a:off x="3631" y="1993"/>
              <a:ext cx="30" cy="77"/>
            </a:xfrm>
            <a:custGeom>
              <a:avLst/>
              <a:gdLst>
                <a:gd name="T0" fmla="*/ 0 w 117"/>
                <a:gd name="T1" fmla="*/ 0 h 305"/>
                <a:gd name="T2" fmla="*/ 0 w 117"/>
                <a:gd name="T3" fmla="*/ 0 h 305"/>
                <a:gd name="T4" fmla="*/ 0 w 117"/>
                <a:gd name="T5" fmla="*/ 0 h 305"/>
                <a:gd name="T6" fmla="*/ 0 w 117"/>
                <a:gd name="T7" fmla="*/ 0 h 305"/>
                <a:gd name="T8" fmla="*/ 0 w 117"/>
                <a:gd name="T9" fmla="*/ 0 h 305"/>
                <a:gd name="T10" fmla="*/ 0 w 117"/>
                <a:gd name="T11" fmla="*/ 0 h 305"/>
                <a:gd name="T12" fmla="*/ 0 w 117"/>
                <a:gd name="T13" fmla="*/ 0 h 305"/>
                <a:gd name="T14" fmla="*/ 0 w 117"/>
                <a:gd name="T15" fmla="*/ 0 h 305"/>
                <a:gd name="T16" fmla="*/ 0 w 117"/>
                <a:gd name="T17" fmla="*/ 0 h 305"/>
                <a:gd name="T18" fmla="*/ 0 w 117"/>
                <a:gd name="T19" fmla="*/ 0 h 305"/>
                <a:gd name="T20" fmla="*/ 0 w 117"/>
                <a:gd name="T21" fmla="*/ 0 h 305"/>
                <a:gd name="T22" fmla="*/ 0 w 117"/>
                <a:gd name="T23" fmla="*/ 0 h 305"/>
                <a:gd name="T24" fmla="*/ 0 w 117"/>
                <a:gd name="T25" fmla="*/ 0 h 305"/>
                <a:gd name="T26" fmla="*/ 0 w 117"/>
                <a:gd name="T27" fmla="*/ 0 h 305"/>
                <a:gd name="T28" fmla="*/ 0 w 117"/>
                <a:gd name="T29" fmla="*/ 0 h 305"/>
                <a:gd name="T30" fmla="*/ 0 w 117"/>
                <a:gd name="T31" fmla="*/ 0 h 305"/>
                <a:gd name="T32" fmla="*/ 0 w 117"/>
                <a:gd name="T33" fmla="*/ 0 h 305"/>
                <a:gd name="T34" fmla="*/ 0 w 117"/>
                <a:gd name="T35" fmla="*/ 0 h 305"/>
                <a:gd name="T36" fmla="*/ 0 w 117"/>
                <a:gd name="T37" fmla="*/ 0 h 305"/>
                <a:gd name="T38" fmla="*/ 0 w 117"/>
                <a:gd name="T39" fmla="*/ 0 h 305"/>
                <a:gd name="T40" fmla="*/ 0 w 117"/>
                <a:gd name="T41" fmla="*/ 0 h 305"/>
                <a:gd name="T42" fmla="*/ 0 w 117"/>
                <a:gd name="T43" fmla="*/ 0 h 305"/>
                <a:gd name="T44" fmla="*/ 0 w 117"/>
                <a:gd name="T45" fmla="*/ 0 h 3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305">
                  <a:moveTo>
                    <a:pt x="86" y="0"/>
                  </a:moveTo>
                  <a:lnTo>
                    <a:pt x="93" y="41"/>
                  </a:lnTo>
                  <a:lnTo>
                    <a:pt x="104" y="118"/>
                  </a:lnTo>
                  <a:lnTo>
                    <a:pt x="115" y="209"/>
                  </a:lnTo>
                  <a:lnTo>
                    <a:pt x="117" y="241"/>
                  </a:lnTo>
                  <a:lnTo>
                    <a:pt x="114" y="266"/>
                  </a:lnTo>
                  <a:lnTo>
                    <a:pt x="99" y="283"/>
                  </a:lnTo>
                  <a:lnTo>
                    <a:pt x="75" y="301"/>
                  </a:lnTo>
                  <a:lnTo>
                    <a:pt x="60" y="305"/>
                  </a:lnTo>
                  <a:lnTo>
                    <a:pt x="44" y="296"/>
                  </a:lnTo>
                  <a:lnTo>
                    <a:pt x="30" y="278"/>
                  </a:lnTo>
                  <a:lnTo>
                    <a:pt x="19" y="233"/>
                  </a:lnTo>
                  <a:lnTo>
                    <a:pt x="6" y="170"/>
                  </a:lnTo>
                  <a:lnTo>
                    <a:pt x="0" y="123"/>
                  </a:lnTo>
                  <a:lnTo>
                    <a:pt x="6" y="87"/>
                  </a:lnTo>
                  <a:lnTo>
                    <a:pt x="14" y="68"/>
                  </a:lnTo>
                  <a:lnTo>
                    <a:pt x="41" y="41"/>
                  </a:lnTo>
                  <a:lnTo>
                    <a:pt x="74" y="2"/>
                  </a:lnTo>
                  <a:lnTo>
                    <a:pt x="77" y="1"/>
                  </a:lnTo>
                  <a:lnTo>
                    <a:pt x="80" y="1"/>
                  </a:lnTo>
                  <a:lnTo>
                    <a:pt x="84" y="0"/>
                  </a:lnTo>
                  <a:lnTo>
                    <a:pt x="8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07" name="Freeform 1661"/>
            <p:cNvSpPr>
              <a:spLocks/>
            </p:cNvSpPr>
            <p:nvPr/>
          </p:nvSpPr>
          <p:spPr bwMode="auto">
            <a:xfrm>
              <a:off x="3683" y="2065"/>
              <a:ext cx="29" cy="21"/>
            </a:xfrm>
            <a:custGeom>
              <a:avLst/>
              <a:gdLst>
                <a:gd name="T0" fmla="*/ 0 w 115"/>
                <a:gd name="T1" fmla="*/ 0 h 85"/>
                <a:gd name="T2" fmla="*/ 0 w 115"/>
                <a:gd name="T3" fmla="*/ 0 h 85"/>
                <a:gd name="T4" fmla="*/ 0 w 115"/>
                <a:gd name="T5" fmla="*/ 0 h 85"/>
                <a:gd name="T6" fmla="*/ 0 w 115"/>
                <a:gd name="T7" fmla="*/ 0 h 85"/>
                <a:gd name="T8" fmla="*/ 0 w 115"/>
                <a:gd name="T9" fmla="*/ 0 h 85"/>
                <a:gd name="T10" fmla="*/ 0 w 115"/>
                <a:gd name="T11" fmla="*/ 0 h 85"/>
                <a:gd name="T12" fmla="*/ 0 w 115"/>
                <a:gd name="T13" fmla="*/ 0 h 85"/>
                <a:gd name="T14" fmla="*/ 0 w 115"/>
                <a:gd name="T15" fmla="*/ 0 h 85"/>
                <a:gd name="T16" fmla="*/ 0 w 115"/>
                <a:gd name="T17" fmla="*/ 0 h 85"/>
                <a:gd name="T18" fmla="*/ 0 w 115"/>
                <a:gd name="T19" fmla="*/ 0 h 85"/>
                <a:gd name="T20" fmla="*/ 0 w 115"/>
                <a:gd name="T21" fmla="*/ 0 h 85"/>
                <a:gd name="T22" fmla="*/ 0 w 115"/>
                <a:gd name="T23" fmla="*/ 0 h 85"/>
                <a:gd name="T24" fmla="*/ 0 w 115"/>
                <a:gd name="T25" fmla="*/ 0 h 85"/>
                <a:gd name="T26" fmla="*/ 0 w 115"/>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 h="85">
                  <a:moveTo>
                    <a:pt x="0" y="77"/>
                  </a:moveTo>
                  <a:lnTo>
                    <a:pt x="0" y="59"/>
                  </a:lnTo>
                  <a:lnTo>
                    <a:pt x="6" y="24"/>
                  </a:lnTo>
                  <a:lnTo>
                    <a:pt x="17" y="3"/>
                  </a:lnTo>
                  <a:lnTo>
                    <a:pt x="49" y="0"/>
                  </a:lnTo>
                  <a:lnTo>
                    <a:pt x="96" y="4"/>
                  </a:lnTo>
                  <a:lnTo>
                    <a:pt x="108" y="11"/>
                  </a:lnTo>
                  <a:lnTo>
                    <a:pt x="115" y="31"/>
                  </a:lnTo>
                  <a:lnTo>
                    <a:pt x="113" y="60"/>
                  </a:lnTo>
                  <a:lnTo>
                    <a:pt x="110" y="80"/>
                  </a:lnTo>
                  <a:lnTo>
                    <a:pt x="102" y="85"/>
                  </a:lnTo>
                  <a:lnTo>
                    <a:pt x="20" y="83"/>
                  </a:lnTo>
                  <a:lnTo>
                    <a:pt x="0" y="7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08" name="Freeform 1662"/>
            <p:cNvSpPr>
              <a:spLocks/>
            </p:cNvSpPr>
            <p:nvPr/>
          </p:nvSpPr>
          <p:spPr bwMode="auto">
            <a:xfrm>
              <a:off x="3719" y="2067"/>
              <a:ext cx="42" cy="20"/>
            </a:xfrm>
            <a:custGeom>
              <a:avLst/>
              <a:gdLst>
                <a:gd name="T0" fmla="*/ 0 w 166"/>
                <a:gd name="T1" fmla="*/ 0 h 80"/>
                <a:gd name="T2" fmla="*/ 0 w 166"/>
                <a:gd name="T3" fmla="*/ 0 h 80"/>
                <a:gd name="T4" fmla="*/ 0 w 166"/>
                <a:gd name="T5" fmla="*/ 0 h 80"/>
                <a:gd name="T6" fmla="*/ 0 w 166"/>
                <a:gd name="T7" fmla="*/ 0 h 80"/>
                <a:gd name="T8" fmla="*/ 0 w 166"/>
                <a:gd name="T9" fmla="*/ 0 h 80"/>
                <a:gd name="T10" fmla="*/ 0 w 166"/>
                <a:gd name="T11" fmla="*/ 0 h 80"/>
                <a:gd name="T12" fmla="*/ 0 w 166"/>
                <a:gd name="T13" fmla="*/ 0 h 80"/>
                <a:gd name="T14" fmla="*/ 0 w 166"/>
                <a:gd name="T15" fmla="*/ 0 h 80"/>
                <a:gd name="T16" fmla="*/ 0 w 166"/>
                <a:gd name="T17" fmla="*/ 0 h 80"/>
                <a:gd name="T18" fmla="*/ 0 w 166"/>
                <a:gd name="T19" fmla="*/ 0 h 80"/>
                <a:gd name="T20" fmla="*/ 0 w 166"/>
                <a:gd name="T21" fmla="*/ 0 h 80"/>
                <a:gd name="T22" fmla="*/ 0 w 166"/>
                <a:gd name="T23" fmla="*/ 0 h 80"/>
                <a:gd name="T24" fmla="*/ 0 w 166"/>
                <a:gd name="T25" fmla="*/ 0 h 80"/>
                <a:gd name="T26" fmla="*/ 0 w 16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6" h="80">
                  <a:moveTo>
                    <a:pt x="166" y="30"/>
                  </a:moveTo>
                  <a:lnTo>
                    <a:pt x="163" y="42"/>
                  </a:lnTo>
                  <a:lnTo>
                    <a:pt x="143" y="61"/>
                  </a:lnTo>
                  <a:lnTo>
                    <a:pt x="122" y="78"/>
                  </a:lnTo>
                  <a:lnTo>
                    <a:pt x="8" y="80"/>
                  </a:lnTo>
                  <a:lnTo>
                    <a:pt x="2" y="77"/>
                  </a:lnTo>
                  <a:lnTo>
                    <a:pt x="0" y="56"/>
                  </a:lnTo>
                  <a:lnTo>
                    <a:pt x="3" y="17"/>
                  </a:lnTo>
                  <a:lnTo>
                    <a:pt x="27" y="3"/>
                  </a:lnTo>
                  <a:lnTo>
                    <a:pt x="100" y="0"/>
                  </a:lnTo>
                  <a:lnTo>
                    <a:pt x="131" y="5"/>
                  </a:lnTo>
                  <a:lnTo>
                    <a:pt x="159" y="18"/>
                  </a:lnTo>
                  <a:lnTo>
                    <a:pt x="166" y="3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09" name="Freeform 1663"/>
            <p:cNvSpPr>
              <a:spLocks/>
            </p:cNvSpPr>
            <p:nvPr/>
          </p:nvSpPr>
          <p:spPr bwMode="auto">
            <a:xfrm>
              <a:off x="3738" y="1999"/>
              <a:ext cx="39" cy="65"/>
            </a:xfrm>
            <a:custGeom>
              <a:avLst/>
              <a:gdLst>
                <a:gd name="T0" fmla="*/ 0 w 155"/>
                <a:gd name="T1" fmla="*/ 0 h 261"/>
                <a:gd name="T2" fmla="*/ 0 w 155"/>
                <a:gd name="T3" fmla="*/ 0 h 261"/>
                <a:gd name="T4" fmla="*/ 0 w 155"/>
                <a:gd name="T5" fmla="*/ 0 h 261"/>
                <a:gd name="T6" fmla="*/ 0 w 155"/>
                <a:gd name="T7" fmla="*/ 0 h 261"/>
                <a:gd name="T8" fmla="*/ 0 w 155"/>
                <a:gd name="T9" fmla="*/ 0 h 261"/>
                <a:gd name="T10" fmla="*/ 0 w 155"/>
                <a:gd name="T11" fmla="*/ 0 h 261"/>
                <a:gd name="T12" fmla="*/ 0 w 155"/>
                <a:gd name="T13" fmla="*/ 0 h 261"/>
                <a:gd name="T14" fmla="*/ 0 w 155"/>
                <a:gd name="T15" fmla="*/ 0 h 261"/>
                <a:gd name="T16" fmla="*/ 0 w 155"/>
                <a:gd name="T17" fmla="*/ 0 h 261"/>
                <a:gd name="T18" fmla="*/ 0 w 155"/>
                <a:gd name="T19" fmla="*/ 0 h 261"/>
                <a:gd name="T20" fmla="*/ 0 w 155"/>
                <a:gd name="T21" fmla="*/ 0 h 261"/>
                <a:gd name="T22" fmla="*/ 0 w 155"/>
                <a:gd name="T23" fmla="*/ 0 h 261"/>
                <a:gd name="T24" fmla="*/ 0 w 155"/>
                <a:gd name="T25" fmla="*/ 0 h 261"/>
                <a:gd name="T26" fmla="*/ 0 w 155"/>
                <a:gd name="T27" fmla="*/ 0 h 261"/>
                <a:gd name="T28" fmla="*/ 0 w 155"/>
                <a:gd name="T29" fmla="*/ 0 h 261"/>
                <a:gd name="T30" fmla="*/ 0 w 155"/>
                <a:gd name="T31" fmla="*/ 0 h 261"/>
                <a:gd name="T32" fmla="*/ 0 w 155"/>
                <a:gd name="T33" fmla="*/ 0 h 261"/>
                <a:gd name="T34" fmla="*/ 0 w 155"/>
                <a:gd name="T35" fmla="*/ 0 h 261"/>
                <a:gd name="T36" fmla="*/ 0 w 155"/>
                <a:gd name="T37" fmla="*/ 0 h 261"/>
                <a:gd name="T38" fmla="*/ 0 w 155"/>
                <a:gd name="T39" fmla="*/ 0 h 261"/>
                <a:gd name="T40" fmla="*/ 0 w 155"/>
                <a:gd name="T41" fmla="*/ 0 h 261"/>
                <a:gd name="T42" fmla="*/ 0 w 155"/>
                <a:gd name="T43" fmla="*/ 0 h 261"/>
                <a:gd name="T44" fmla="*/ 0 w 155"/>
                <a:gd name="T45" fmla="*/ 0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61">
                  <a:moveTo>
                    <a:pt x="20" y="0"/>
                  </a:moveTo>
                  <a:lnTo>
                    <a:pt x="63" y="19"/>
                  </a:lnTo>
                  <a:lnTo>
                    <a:pt x="110" y="47"/>
                  </a:lnTo>
                  <a:lnTo>
                    <a:pt x="135" y="59"/>
                  </a:lnTo>
                  <a:lnTo>
                    <a:pt x="145" y="76"/>
                  </a:lnTo>
                  <a:lnTo>
                    <a:pt x="152" y="108"/>
                  </a:lnTo>
                  <a:lnTo>
                    <a:pt x="153" y="169"/>
                  </a:lnTo>
                  <a:lnTo>
                    <a:pt x="155" y="215"/>
                  </a:lnTo>
                  <a:lnTo>
                    <a:pt x="149" y="234"/>
                  </a:lnTo>
                  <a:lnTo>
                    <a:pt x="139" y="253"/>
                  </a:lnTo>
                  <a:lnTo>
                    <a:pt x="125" y="261"/>
                  </a:lnTo>
                  <a:lnTo>
                    <a:pt x="109" y="260"/>
                  </a:lnTo>
                  <a:lnTo>
                    <a:pt x="73" y="252"/>
                  </a:lnTo>
                  <a:lnTo>
                    <a:pt x="19" y="217"/>
                  </a:lnTo>
                  <a:lnTo>
                    <a:pt x="3" y="158"/>
                  </a:lnTo>
                  <a:lnTo>
                    <a:pt x="2" y="102"/>
                  </a:lnTo>
                  <a:lnTo>
                    <a:pt x="0" y="52"/>
                  </a:lnTo>
                  <a:lnTo>
                    <a:pt x="13" y="7"/>
                  </a:lnTo>
                  <a:lnTo>
                    <a:pt x="13" y="5"/>
                  </a:lnTo>
                  <a:lnTo>
                    <a:pt x="14" y="3"/>
                  </a:lnTo>
                  <a:lnTo>
                    <a:pt x="17" y="1"/>
                  </a:lnTo>
                  <a:lnTo>
                    <a:pt x="2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10" name="Freeform 1664"/>
            <p:cNvSpPr>
              <a:spLocks/>
            </p:cNvSpPr>
            <p:nvPr/>
          </p:nvSpPr>
          <p:spPr bwMode="auto">
            <a:xfrm>
              <a:off x="3639" y="2089"/>
              <a:ext cx="7" cy="2"/>
            </a:xfrm>
            <a:custGeom>
              <a:avLst/>
              <a:gdLst>
                <a:gd name="T0" fmla="*/ 0 w 30"/>
                <a:gd name="T1" fmla="*/ 0 h 7"/>
                <a:gd name="T2" fmla="*/ 0 w 30"/>
                <a:gd name="T3" fmla="*/ 0 h 7"/>
                <a:gd name="T4" fmla="*/ 0 w 30"/>
                <a:gd name="T5" fmla="*/ 0 h 7"/>
                <a:gd name="T6" fmla="*/ 0 w 30"/>
                <a:gd name="T7" fmla="*/ 0 h 7"/>
                <a:gd name="T8" fmla="*/ 0 w 30"/>
                <a:gd name="T9" fmla="*/ 0 h 7"/>
                <a:gd name="T10" fmla="*/ 0 w 30"/>
                <a:gd name="T11" fmla="*/ 0 h 7"/>
                <a:gd name="T12" fmla="*/ 0 w 30"/>
                <a:gd name="T13" fmla="*/ 0 h 7"/>
                <a:gd name="T14" fmla="*/ 0 w 30"/>
                <a:gd name="T15" fmla="*/ 0 h 7"/>
                <a:gd name="T16" fmla="*/ 0 w 30"/>
                <a:gd name="T17" fmla="*/ 0 h 7"/>
                <a:gd name="T18" fmla="*/ 0 w 30"/>
                <a:gd name="T19" fmla="*/ 0 h 7"/>
                <a:gd name="T20" fmla="*/ 0 w 30"/>
                <a:gd name="T21" fmla="*/ 0 h 7"/>
                <a:gd name="T22" fmla="*/ 0 w 30"/>
                <a:gd name="T23" fmla="*/ 0 h 7"/>
                <a:gd name="T24" fmla="*/ 0 w 30"/>
                <a:gd name="T25" fmla="*/ 0 h 7"/>
                <a:gd name="T26" fmla="*/ 0 w 30"/>
                <a:gd name="T27" fmla="*/ 0 h 7"/>
                <a:gd name="T28" fmla="*/ 0 w 30"/>
                <a:gd name="T29" fmla="*/ 0 h 7"/>
                <a:gd name="T30" fmla="*/ 0 w 30"/>
                <a:gd name="T31" fmla="*/ 0 h 7"/>
                <a:gd name="T32" fmla="*/ 0 w 30"/>
                <a:gd name="T33" fmla="*/ 0 h 7"/>
                <a:gd name="T34" fmla="*/ 0 w 30"/>
                <a:gd name="T35" fmla="*/ 0 h 7"/>
                <a:gd name="T36" fmla="*/ 0 w 30"/>
                <a:gd name="T37" fmla="*/ 0 h 7"/>
                <a:gd name="T38" fmla="*/ 0 w 30"/>
                <a:gd name="T39" fmla="*/ 0 h 7"/>
                <a:gd name="T40" fmla="*/ 0 w 30"/>
                <a:gd name="T41" fmla="*/ 0 h 7"/>
                <a:gd name="T42" fmla="*/ 0 w 30"/>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7">
                  <a:moveTo>
                    <a:pt x="30" y="4"/>
                  </a:moveTo>
                  <a:lnTo>
                    <a:pt x="25" y="6"/>
                  </a:lnTo>
                  <a:lnTo>
                    <a:pt x="22" y="7"/>
                  </a:lnTo>
                  <a:lnTo>
                    <a:pt x="18" y="7"/>
                  </a:lnTo>
                  <a:lnTo>
                    <a:pt x="14" y="7"/>
                  </a:lnTo>
                  <a:lnTo>
                    <a:pt x="11" y="7"/>
                  </a:lnTo>
                  <a:lnTo>
                    <a:pt x="7" y="7"/>
                  </a:lnTo>
                  <a:lnTo>
                    <a:pt x="4" y="7"/>
                  </a:lnTo>
                  <a:lnTo>
                    <a:pt x="1" y="7"/>
                  </a:lnTo>
                  <a:lnTo>
                    <a:pt x="0" y="5"/>
                  </a:lnTo>
                  <a:lnTo>
                    <a:pt x="2" y="3"/>
                  </a:lnTo>
                  <a:lnTo>
                    <a:pt x="5" y="1"/>
                  </a:lnTo>
                  <a:lnTo>
                    <a:pt x="8" y="0"/>
                  </a:lnTo>
                  <a:lnTo>
                    <a:pt x="12" y="0"/>
                  </a:lnTo>
                  <a:lnTo>
                    <a:pt x="17" y="0"/>
                  </a:lnTo>
                  <a:lnTo>
                    <a:pt x="20" y="0"/>
                  </a:lnTo>
                  <a:lnTo>
                    <a:pt x="24" y="0"/>
                  </a:lnTo>
                  <a:lnTo>
                    <a:pt x="25" y="0"/>
                  </a:lnTo>
                  <a:lnTo>
                    <a:pt x="28" y="0"/>
                  </a:lnTo>
                  <a:lnTo>
                    <a:pt x="30" y="1"/>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11" name="Freeform 1665"/>
            <p:cNvSpPr>
              <a:spLocks/>
            </p:cNvSpPr>
            <p:nvPr/>
          </p:nvSpPr>
          <p:spPr bwMode="auto">
            <a:xfrm>
              <a:off x="3675" y="2055"/>
              <a:ext cx="9" cy="9"/>
            </a:xfrm>
            <a:custGeom>
              <a:avLst/>
              <a:gdLst>
                <a:gd name="T0" fmla="*/ 0 w 35"/>
                <a:gd name="T1" fmla="*/ 0 h 39"/>
                <a:gd name="T2" fmla="*/ 0 w 35"/>
                <a:gd name="T3" fmla="*/ 0 h 39"/>
                <a:gd name="T4" fmla="*/ 0 w 35"/>
                <a:gd name="T5" fmla="*/ 0 h 39"/>
                <a:gd name="T6" fmla="*/ 0 w 35"/>
                <a:gd name="T7" fmla="*/ 0 h 39"/>
                <a:gd name="T8" fmla="*/ 0 w 35"/>
                <a:gd name="T9" fmla="*/ 0 h 39"/>
                <a:gd name="T10" fmla="*/ 0 w 35"/>
                <a:gd name="T11" fmla="*/ 0 h 39"/>
                <a:gd name="T12" fmla="*/ 0 w 35"/>
                <a:gd name="T13" fmla="*/ 0 h 39"/>
                <a:gd name="T14" fmla="*/ 0 w 35"/>
                <a:gd name="T15" fmla="*/ 0 h 39"/>
                <a:gd name="T16" fmla="*/ 0 w 35"/>
                <a:gd name="T17" fmla="*/ 0 h 39"/>
                <a:gd name="T18" fmla="*/ 0 w 35"/>
                <a:gd name="T19" fmla="*/ 0 h 39"/>
                <a:gd name="T20" fmla="*/ 0 w 35"/>
                <a:gd name="T21" fmla="*/ 0 h 39"/>
                <a:gd name="T22" fmla="*/ 0 w 35"/>
                <a:gd name="T23" fmla="*/ 0 h 39"/>
                <a:gd name="T24" fmla="*/ 0 w 35"/>
                <a:gd name="T25" fmla="*/ 0 h 39"/>
                <a:gd name="T26" fmla="*/ 0 w 35"/>
                <a:gd name="T27" fmla="*/ 0 h 39"/>
                <a:gd name="T28" fmla="*/ 0 w 35"/>
                <a:gd name="T29" fmla="*/ 0 h 39"/>
                <a:gd name="T30" fmla="*/ 0 w 35"/>
                <a:gd name="T31" fmla="*/ 0 h 39"/>
                <a:gd name="T32" fmla="*/ 0 w 35"/>
                <a:gd name="T33" fmla="*/ 0 h 39"/>
                <a:gd name="T34" fmla="*/ 0 w 35"/>
                <a:gd name="T35" fmla="*/ 0 h 39"/>
                <a:gd name="T36" fmla="*/ 0 w 35"/>
                <a:gd name="T37" fmla="*/ 0 h 39"/>
                <a:gd name="T38" fmla="*/ 0 w 35"/>
                <a:gd name="T39" fmla="*/ 0 h 39"/>
                <a:gd name="T40" fmla="*/ 0 w 35"/>
                <a:gd name="T41" fmla="*/ 0 h 39"/>
                <a:gd name="T42" fmla="*/ 0 w 35"/>
                <a:gd name="T43" fmla="*/ 0 h 39"/>
                <a:gd name="T44" fmla="*/ 0 w 35"/>
                <a:gd name="T45" fmla="*/ 0 h 39"/>
                <a:gd name="T46" fmla="*/ 0 w 35"/>
                <a:gd name="T47" fmla="*/ 0 h 39"/>
                <a:gd name="T48" fmla="*/ 0 w 35"/>
                <a:gd name="T49" fmla="*/ 0 h 39"/>
                <a:gd name="T50" fmla="*/ 0 w 35"/>
                <a:gd name="T51" fmla="*/ 0 h 39"/>
                <a:gd name="T52" fmla="*/ 0 w 35"/>
                <a:gd name="T53" fmla="*/ 0 h 39"/>
                <a:gd name="T54" fmla="*/ 0 w 35"/>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 h="39">
                  <a:moveTo>
                    <a:pt x="30" y="3"/>
                  </a:moveTo>
                  <a:lnTo>
                    <a:pt x="29" y="4"/>
                  </a:lnTo>
                  <a:lnTo>
                    <a:pt x="26" y="7"/>
                  </a:lnTo>
                  <a:lnTo>
                    <a:pt x="23" y="12"/>
                  </a:lnTo>
                  <a:lnTo>
                    <a:pt x="20" y="17"/>
                  </a:lnTo>
                  <a:lnTo>
                    <a:pt x="16" y="22"/>
                  </a:lnTo>
                  <a:lnTo>
                    <a:pt x="12" y="27"/>
                  </a:lnTo>
                  <a:lnTo>
                    <a:pt x="8" y="30"/>
                  </a:lnTo>
                  <a:lnTo>
                    <a:pt x="6" y="33"/>
                  </a:lnTo>
                  <a:lnTo>
                    <a:pt x="2" y="34"/>
                  </a:lnTo>
                  <a:lnTo>
                    <a:pt x="1" y="36"/>
                  </a:lnTo>
                  <a:lnTo>
                    <a:pt x="0" y="37"/>
                  </a:lnTo>
                  <a:lnTo>
                    <a:pt x="2" y="39"/>
                  </a:lnTo>
                  <a:lnTo>
                    <a:pt x="6" y="39"/>
                  </a:lnTo>
                  <a:lnTo>
                    <a:pt x="8" y="37"/>
                  </a:lnTo>
                  <a:lnTo>
                    <a:pt x="11" y="35"/>
                  </a:lnTo>
                  <a:lnTo>
                    <a:pt x="14" y="33"/>
                  </a:lnTo>
                  <a:lnTo>
                    <a:pt x="18" y="29"/>
                  </a:lnTo>
                  <a:lnTo>
                    <a:pt x="22" y="24"/>
                  </a:lnTo>
                  <a:lnTo>
                    <a:pt x="26" y="19"/>
                  </a:lnTo>
                  <a:lnTo>
                    <a:pt x="30" y="15"/>
                  </a:lnTo>
                  <a:lnTo>
                    <a:pt x="32" y="10"/>
                  </a:lnTo>
                  <a:lnTo>
                    <a:pt x="35" y="7"/>
                  </a:lnTo>
                  <a:lnTo>
                    <a:pt x="35" y="3"/>
                  </a:lnTo>
                  <a:lnTo>
                    <a:pt x="33" y="0"/>
                  </a:lnTo>
                  <a:lnTo>
                    <a:pt x="31" y="0"/>
                  </a:lnTo>
                  <a:lnTo>
                    <a:pt x="3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12" name="Freeform 1666"/>
            <p:cNvSpPr>
              <a:spLocks/>
            </p:cNvSpPr>
            <p:nvPr/>
          </p:nvSpPr>
          <p:spPr bwMode="auto">
            <a:xfrm>
              <a:off x="3677" y="2055"/>
              <a:ext cx="7" cy="6"/>
            </a:xfrm>
            <a:custGeom>
              <a:avLst/>
              <a:gdLst>
                <a:gd name="T0" fmla="*/ 0 w 25"/>
                <a:gd name="T1" fmla="*/ 0 h 22"/>
                <a:gd name="T2" fmla="*/ 0 w 25"/>
                <a:gd name="T3" fmla="*/ 0 h 22"/>
                <a:gd name="T4" fmla="*/ 0 w 25"/>
                <a:gd name="T5" fmla="*/ 0 h 22"/>
                <a:gd name="T6" fmla="*/ 0 w 25"/>
                <a:gd name="T7" fmla="*/ 0 h 22"/>
                <a:gd name="T8" fmla="*/ 0 w 25"/>
                <a:gd name="T9" fmla="*/ 0 h 22"/>
                <a:gd name="T10" fmla="*/ 0 w 25"/>
                <a:gd name="T11" fmla="*/ 0 h 22"/>
                <a:gd name="T12" fmla="*/ 0 w 25"/>
                <a:gd name="T13" fmla="*/ 0 h 22"/>
                <a:gd name="T14" fmla="*/ 0 w 25"/>
                <a:gd name="T15" fmla="*/ 0 h 22"/>
                <a:gd name="T16" fmla="*/ 0 w 25"/>
                <a:gd name="T17" fmla="*/ 0 h 22"/>
                <a:gd name="T18" fmla="*/ 0 w 25"/>
                <a:gd name="T19" fmla="*/ 0 h 22"/>
                <a:gd name="T20" fmla="*/ 0 w 25"/>
                <a:gd name="T21" fmla="*/ 0 h 22"/>
                <a:gd name="T22" fmla="*/ 0 w 25"/>
                <a:gd name="T23" fmla="*/ 0 h 22"/>
                <a:gd name="T24" fmla="*/ 0 w 25"/>
                <a:gd name="T25" fmla="*/ 0 h 22"/>
                <a:gd name="T26" fmla="*/ 0 w 25"/>
                <a:gd name="T27" fmla="*/ 0 h 22"/>
                <a:gd name="T28" fmla="*/ 0 w 25"/>
                <a:gd name="T29" fmla="*/ 0 h 22"/>
                <a:gd name="T30" fmla="*/ 0 w 25"/>
                <a:gd name="T31" fmla="*/ 0 h 22"/>
                <a:gd name="T32" fmla="*/ 0 w 25"/>
                <a:gd name="T33" fmla="*/ 0 h 22"/>
                <a:gd name="T34" fmla="*/ 0 w 25"/>
                <a:gd name="T35" fmla="*/ 0 h 22"/>
                <a:gd name="T36" fmla="*/ 0 w 25"/>
                <a:gd name="T37" fmla="*/ 0 h 22"/>
                <a:gd name="T38" fmla="*/ 0 w 25"/>
                <a:gd name="T39" fmla="*/ 0 h 22"/>
                <a:gd name="T40" fmla="*/ 0 w 25"/>
                <a:gd name="T41" fmla="*/ 0 h 22"/>
                <a:gd name="T42" fmla="*/ 0 w 25"/>
                <a:gd name="T43" fmla="*/ 0 h 22"/>
                <a:gd name="T44" fmla="*/ 0 w 25"/>
                <a:gd name="T45" fmla="*/ 0 h 22"/>
                <a:gd name="T46" fmla="*/ 0 w 25"/>
                <a:gd name="T47" fmla="*/ 0 h 22"/>
                <a:gd name="T48" fmla="*/ 0 w 25"/>
                <a:gd name="T49" fmla="*/ 0 h 22"/>
                <a:gd name="T50" fmla="*/ 0 w 25"/>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 h="22">
                  <a:moveTo>
                    <a:pt x="23" y="22"/>
                  </a:moveTo>
                  <a:lnTo>
                    <a:pt x="22" y="21"/>
                  </a:lnTo>
                  <a:lnTo>
                    <a:pt x="21" y="20"/>
                  </a:lnTo>
                  <a:lnTo>
                    <a:pt x="17" y="16"/>
                  </a:lnTo>
                  <a:lnTo>
                    <a:pt x="15" y="14"/>
                  </a:lnTo>
                  <a:lnTo>
                    <a:pt x="11" y="10"/>
                  </a:lnTo>
                  <a:lnTo>
                    <a:pt x="7" y="8"/>
                  </a:lnTo>
                  <a:lnTo>
                    <a:pt x="5" y="6"/>
                  </a:lnTo>
                  <a:lnTo>
                    <a:pt x="3" y="4"/>
                  </a:lnTo>
                  <a:lnTo>
                    <a:pt x="0" y="2"/>
                  </a:lnTo>
                  <a:lnTo>
                    <a:pt x="0" y="1"/>
                  </a:lnTo>
                  <a:lnTo>
                    <a:pt x="1" y="0"/>
                  </a:lnTo>
                  <a:lnTo>
                    <a:pt x="5" y="0"/>
                  </a:lnTo>
                  <a:lnTo>
                    <a:pt x="6" y="1"/>
                  </a:lnTo>
                  <a:lnTo>
                    <a:pt x="10" y="3"/>
                  </a:lnTo>
                  <a:lnTo>
                    <a:pt x="12" y="4"/>
                  </a:lnTo>
                  <a:lnTo>
                    <a:pt x="15" y="8"/>
                  </a:lnTo>
                  <a:lnTo>
                    <a:pt x="18" y="9"/>
                  </a:lnTo>
                  <a:lnTo>
                    <a:pt x="21" y="13"/>
                  </a:lnTo>
                  <a:lnTo>
                    <a:pt x="23" y="15"/>
                  </a:lnTo>
                  <a:lnTo>
                    <a:pt x="24" y="16"/>
                  </a:lnTo>
                  <a:lnTo>
                    <a:pt x="25" y="20"/>
                  </a:lnTo>
                  <a:lnTo>
                    <a:pt x="25" y="21"/>
                  </a:lnTo>
                  <a:lnTo>
                    <a:pt x="24" y="22"/>
                  </a:lnTo>
                  <a:lnTo>
                    <a:pt x="2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13" name="Freeform 1667"/>
            <p:cNvSpPr>
              <a:spLocks/>
            </p:cNvSpPr>
            <p:nvPr/>
          </p:nvSpPr>
          <p:spPr bwMode="auto">
            <a:xfrm>
              <a:off x="3659" y="2084"/>
              <a:ext cx="8" cy="9"/>
            </a:xfrm>
            <a:custGeom>
              <a:avLst/>
              <a:gdLst>
                <a:gd name="T0" fmla="*/ 0 w 34"/>
                <a:gd name="T1" fmla="*/ 0 h 34"/>
                <a:gd name="T2" fmla="*/ 0 w 34"/>
                <a:gd name="T3" fmla="*/ 0 h 34"/>
                <a:gd name="T4" fmla="*/ 0 w 34"/>
                <a:gd name="T5" fmla="*/ 0 h 34"/>
                <a:gd name="T6" fmla="*/ 0 w 34"/>
                <a:gd name="T7" fmla="*/ 0 h 34"/>
                <a:gd name="T8" fmla="*/ 0 w 34"/>
                <a:gd name="T9" fmla="*/ 0 h 34"/>
                <a:gd name="T10" fmla="*/ 0 w 34"/>
                <a:gd name="T11" fmla="*/ 0 h 34"/>
                <a:gd name="T12" fmla="*/ 0 w 34"/>
                <a:gd name="T13" fmla="*/ 0 h 34"/>
                <a:gd name="T14" fmla="*/ 0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0 h 34"/>
                <a:gd name="T28" fmla="*/ 0 w 34"/>
                <a:gd name="T29" fmla="*/ 0 h 34"/>
                <a:gd name="T30" fmla="*/ 0 w 34"/>
                <a:gd name="T31" fmla="*/ 0 h 34"/>
                <a:gd name="T32" fmla="*/ 0 w 34"/>
                <a:gd name="T33" fmla="*/ 0 h 34"/>
                <a:gd name="T34" fmla="*/ 0 w 34"/>
                <a:gd name="T35" fmla="*/ 0 h 34"/>
                <a:gd name="T36" fmla="*/ 0 w 34"/>
                <a:gd name="T37" fmla="*/ 0 h 34"/>
                <a:gd name="T38" fmla="*/ 0 w 34"/>
                <a:gd name="T39" fmla="*/ 0 h 34"/>
                <a:gd name="T40" fmla="*/ 0 w 34"/>
                <a:gd name="T41" fmla="*/ 0 h 34"/>
                <a:gd name="T42" fmla="*/ 0 w 34"/>
                <a:gd name="T43" fmla="*/ 0 h 34"/>
                <a:gd name="T44" fmla="*/ 0 w 34"/>
                <a:gd name="T45" fmla="*/ 0 h 34"/>
                <a:gd name="T46" fmla="*/ 0 w 34"/>
                <a:gd name="T47" fmla="*/ 0 h 34"/>
                <a:gd name="T48" fmla="*/ 0 w 34"/>
                <a:gd name="T49" fmla="*/ 0 h 34"/>
                <a:gd name="T50" fmla="*/ 0 w 34"/>
                <a:gd name="T51" fmla="*/ 0 h 34"/>
                <a:gd name="T52" fmla="*/ 0 w 34"/>
                <a:gd name="T53" fmla="*/ 0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34">
                  <a:moveTo>
                    <a:pt x="30" y="34"/>
                  </a:moveTo>
                  <a:lnTo>
                    <a:pt x="28" y="32"/>
                  </a:lnTo>
                  <a:lnTo>
                    <a:pt x="25" y="30"/>
                  </a:lnTo>
                  <a:lnTo>
                    <a:pt x="20" y="26"/>
                  </a:lnTo>
                  <a:lnTo>
                    <a:pt x="17" y="22"/>
                  </a:lnTo>
                  <a:lnTo>
                    <a:pt x="11" y="17"/>
                  </a:lnTo>
                  <a:lnTo>
                    <a:pt x="7" y="12"/>
                  </a:lnTo>
                  <a:lnTo>
                    <a:pt x="4" y="8"/>
                  </a:lnTo>
                  <a:lnTo>
                    <a:pt x="1" y="6"/>
                  </a:lnTo>
                  <a:lnTo>
                    <a:pt x="0" y="2"/>
                  </a:lnTo>
                  <a:lnTo>
                    <a:pt x="1" y="0"/>
                  </a:lnTo>
                  <a:lnTo>
                    <a:pt x="4" y="0"/>
                  </a:lnTo>
                  <a:lnTo>
                    <a:pt x="5" y="1"/>
                  </a:lnTo>
                  <a:lnTo>
                    <a:pt x="6" y="2"/>
                  </a:lnTo>
                  <a:lnTo>
                    <a:pt x="8" y="5"/>
                  </a:lnTo>
                  <a:lnTo>
                    <a:pt x="12" y="7"/>
                  </a:lnTo>
                  <a:lnTo>
                    <a:pt x="14" y="11"/>
                  </a:lnTo>
                  <a:lnTo>
                    <a:pt x="18" y="13"/>
                  </a:lnTo>
                  <a:lnTo>
                    <a:pt x="20" y="17"/>
                  </a:lnTo>
                  <a:lnTo>
                    <a:pt x="23" y="19"/>
                  </a:lnTo>
                  <a:lnTo>
                    <a:pt x="25" y="20"/>
                  </a:lnTo>
                  <a:lnTo>
                    <a:pt x="26" y="22"/>
                  </a:lnTo>
                  <a:lnTo>
                    <a:pt x="30" y="24"/>
                  </a:lnTo>
                  <a:lnTo>
                    <a:pt x="32" y="26"/>
                  </a:lnTo>
                  <a:lnTo>
                    <a:pt x="34" y="26"/>
                  </a:lnTo>
                  <a:lnTo>
                    <a:pt x="3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14" name="Freeform 1668"/>
            <p:cNvSpPr>
              <a:spLocks/>
            </p:cNvSpPr>
            <p:nvPr/>
          </p:nvSpPr>
          <p:spPr bwMode="auto">
            <a:xfrm>
              <a:off x="3647" y="2085"/>
              <a:ext cx="11" cy="8"/>
            </a:xfrm>
            <a:custGeom>
              <a:avLst/>
              <a:gdLst>
                <a:gd name="T0" fmla="*/ 0 w 42"/>
                <a:gd name="T1" fmla="*/ 0 h 30"/>
                <a:gd name="T2" fmla="*/ 0 w 42"/>
                <a:gd name="T3" fmla="*/ 0 h 30"/>
                <a:gd name="T4" fmla="*/ 0 w 42"/>
                <a:gd name="T5" fmla="*/ 0 h 30"/>
                <a:gd name="T6" fmla="*/ 0 w 42"/>
                <a:gd name="T7" fmla="*/ 0 h 30"/>
                <a:gd name="T8" fmla="*/ 0 w 42"/>
                <a:gd name="T9" fmla="*/ 0 h 30"/>
                <a:gd name="T10" fmla="*/ 0 w 42"/>
                <a:gd name="T11" fmla="*/ 0 h 30"/>
                <a:gd name="T12" fmla="*/ 0 w 42"/>
                <a:gd name="T13" fmla="*/ 0 h 30"/>
                <a:gd name="T14" fmla="*/ 0 w 42"/>
                <a:gd name="T15" fmla="*/ 0 h 30"/>
                <a:gd name="T16" fmla="*/ 0 w 42"/>
                <a:gd name="T17" fmla="*/ 0 h 30"/>
                <a:gd name="T18" fmla="*/ 0 w 42"/>
                <a:gd name="T19" fmla="*/ 0 h 30"/>
                <a:gd name="T20" fmla="*/ 0 w 42"/>
                <a:gd name="T21" fmla="*/ 0 h 30"/>
                <a:gd name="T22" fmla="*/ 0 w 42"/>
                <a:gd name="T23" fmla="*/ 0 h 30"/>
                <a:gd name="T24" fmla="*/ 0 w 42"/>
                <a:gd name="T25" fmla="*/ 0 h 30"/>
                <a:gd name="T26" fmla="*/ 0 w 42"/>
                <a:gd name="T27" fmla="*/ 0 h 30"/>
                <a:gd name="T28" fmla="*/ 0 w 42"/>
                <a:gd name="T29" fmla="*/ 0 h 30"/>
                <a:gd name="T30" fmla="*/ 0 w 42"/>
                <a:gd name="T31" fmla="*/ 0 h 30"/>
                <a:gd name="T32" fmla="*/ 0 w 42"/>
                <a:gd name="T33" fmla="*/ 0 h 30"/>
                <a:gd name="T34" fmla="*/ 0 w 42"/>
                <a:gd name="T35" fmla="*/ 0 h 30"/>
                <a:gd name="T36" fmla="*/ 0 w 42"/>
                <a:gd name="T37" fmla="*/ 0 h 30"/>
                <a:gd name="T38" fmla="*/ 0 w 42"/>
                <a:gd name="T39" fmla="*/ 0 h 30"/>
                <a:gd name="T40" fmla="*/ 0 w 42"/>
                <a:gd name="T41" fmla="*/ 0 h 30"/>
                <a:gd name="T42" fmla="*/ 0 w 42"/>
                <a:gd name="T43" fmla="*/ 0 h 30"/>
                <a:gd name="T44" fmla="*/ 0 w 42"/>
                <a:gd name="T45" fmla="*/ 0 h 30"/>
                <a:gd name="T46" fmla="*/ 0 w 42"/>
                <a:gd name="T47" fmla="*/ 0 h 30"/>
                <a:gd name="T48" fmla="*/ 0 w 42"/>
                <a:gd name="T49" fmla="*/ 0 h 30"/>
                <a:gd name="T50" fmla="*/ 0 w 42"/>
                <a:gd name="T51" fmla="*/ 0 h 30"/>
                <a:gd name="T52" fmla="*/ 0 w 42"/>
                <a:gd name="T53" fmla="*/ 0 h 30"/>
                <a:gd name="T54" fmla="*/ 0 w 42"/>
                <a:gd name="T55" fmla="*/ 0 h 30"/>
                <a:gd name="T56" fmla="*/ 0 w 42"/>
                <a:gd name="T57" fmla="*/ 0 h 30"/>
                <a:gd name="T58" fmla="*/ 0 w 42"/>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30">
                  <a:moveTo>
                    <a:pt x="40" y="2"/>
                  </a:moveTo>
                  <a:lnTo>
                    <a:pt x="37" y="2"/>
                  </a:lnTo>
                  <a:lnTo>
                    <a:pt x="35" y="4"/>
                  </a:lnTo>
                  <a:lnTo>
                    <a:pt x="30" y="8"/>
                  </a:lnTo>
                  <a:lnTo>
                    <a:pt x="25" y="11"/>
                  </a:lnTo>
                  <a:lnTo>
                    <a:pt x="19" y="15"/>
                  </a:lnTo>
                  <a:lnTo>
                    <a:pt x="15" y="18"/>
                  </a:lnTo>
                  <a:lnTo>
                    <a:pt x="10" y="22"/>
                  </a:lnTo>
                  <a:lnTo>
                    <a:pt x="6" y="24"/>
                  </a:lnTo>
                  <a:lnTo>
                    <a:pt x="3" y="24"/>
                  </a:lnTo>
                  <a:lnTo>
                    <a:pt x="2" y="26"/>
                  </a:lnTo>
                  <a:lnTo>
                    <a:pt x="0" y="27"/>
                  </a:lnTo>
                  <a:lnTo>
                    <a:pt x="0" y="28"/>
                  </a:lnTo>
                  <a:lnTo>
                    <a:pt x="3" y="29"/>
                  </a:lnTo>
                  <a:lnTo>
                    <a:pt x="6" y="30"/>
                  </a:lnTo>
                  <a:lnTo>
                    <a:pt x="8" y="29"/>
                  </a:lnTo>
                  <a:lnTo>
                    <a:pt x="11" y="28"/>
                  </a:lnTo>
                  <a:lnTo>
                    <a:pt x="16" y="26"/>
                  </a:lnTo>
                  <a:lnTo>
                    <a:pt x="21" y="23"/>
                  </a:lnTo>
                  <a:lnTo>
                    <a:pt x="25" y="20"/>
                  </a:lnTo>
                  <a:lnTo>
                    <a:pt x="29" y="18"/>
                  </a:lnTo>
                  <a:lnTo>
                    <a:pt x="33" y="15"/>
                  </a:lnTo>
                  <a:lnTo>
                    <a:pt x="35" y="14"/>
                  </a:lnTo>
                  <a:lnTo>
                    <a:pt x="37" y="11"/>
                  </a:lnTo>
                  <a:lnTo>
                    <a:pt x="40" y="9"/>
                  </a:lnTo>
                  <a:lnTo>
                    <a:pt x="41" y="5"/>
                  </a:lnTo>
                  <a:lnTo>
                    <a:pt x="42" y="3"/>
                  </a:lnTo>
                  <a:lnTo>
                    <a:pt x="42"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15" name="Freeform 1669"/>
            <p:cNvSpPr>
              <a:spLocks/>
            </p:cNvSpPr>
            <p:nvPr/>
          </p:nvSpPr>
          <p:spPr bwMode="auto">
            <a:xfrm>
              <a:off x="3649" y="2086"/>
              <a:ext cx="9" cy="7"/>
            </a:xfrm>
            <a:custGeom>
              <a:avLst/>
              <a:gdLst>
                <a:gd name="T0" fmla="*/ 0 w 32"/>
                <a:gd name="T1" fmla="*/ 0 h 28"/>
                <a:gd name="T2" fmla="*/ 0 w 32"/>
                <a:gd name="T3" fmla="*/ 0 h 28"/>
                <a:gd name="T4" fmla="*/ 0 w 32"/>
                <a:gd name="T5" fmla="*/ 0 h 28"/>
                <a:gd name="T6" fmla="*/ 0 w 32"/>
                <a:gd name="T7" fmla="*/ 0 h 28"/>
                <a:gd name="T8" fmla="*/ 0 w 32"/>
                <a:gd name="T9" fmla="*/ 0 h 28"/>
                <a:gd name="T10" fmla="*/ 0 w 32"/>
                <a:gd name="T11" fmla="*/ 0 h 28"/>
                <a:gd name="T12" fmla="*/ 0 w 32"/>
                <a:gd name="T13" fmla="*/ 0 h 28"/>
                <a:gd name="T14" fmla="*/ 0 w 32"/>
                <a:gd name="T15" fmla="*/ 0 h 28"/>
                <a:gd name="T16" fmla="*/ 0 w 32"/>
                <a:gd name="T17" fmla="*/ 0 h 28"/>
                <a:gd name="T18" fmla="*/ 0 w 32"/>
                <a:gd name="T19" fmla="*/ 0 h 28"/>
                <a:gd name="T20" fmla="*/ 0 w 32"/>
                <a:gd name="T21" fmla="*/ 0 h 28"/>
                <a:gd name="T22" fmla="*/ 0 w 32"/>
                <a:gd name="T23" fmla="*/ 0 h 28"/>
                <a:gd name="T24" fmla="*/ 0 w 32"/>
                <a:gd name="T25" fmla="*/ 0 h 28"/>
                <a:gd name="T26" fmla="*/ 0 w 32"/>
                <a:gd name="T27" fmla="*/ 0 h 28"/>
                <a:gd name="T28" fmla="*/ 0 w 32"/>
                <a:gd name="T29" fmla="*/ 0 h 28"/>
                <a:gd name="T30" fmla="*/ 0 w 32"/>
                <a:gd name="T31" fmla="*/ 0 h 28"/>
                <a:gd name="T32" fmla="*/ 0 w 32"/>
                <a:gd name="T33" fmla="*/ 0 h 28"/>
                <a:gd name="T34" fmla="*/ 0 w 32"/>
                <a:gd name="T35" fmla="*/ 0 h 28"/>
                <a:gd name="T36" fmla="*/ 0 w 32"/>
                <a:gd name="T37" fmla="*/ 0 h 28"/>
                <a:gd name="T38" fmla="*/ 0 w 32"/>
                <a:gd name="T39" fmla="*/ 0 h 28"/>
                <a:gd name="T40" fmla="*/ 0 w 32"/>
                <a:gd name="T41" fmla="*/ 0 h 28"/>
                <a:gd name="T42" fmla="*/ 0 w 32"/>
                <a:gd name="T43" fmla="*/ 0 h 28"/>
                <a:gd name="T44" fmla="*/ 0 w 32"/>
                <a:gd name="T45" fmla="*/ 0 h 28"/>
                <a:gd name="T46" fmla="*/ 0 w 32"/>
                <a:gd name="T47" fmla="*/ 0 h 28"/>
                <a:gd name="T48" fmla="*/ 0 w 32"/>
                <a:gd name="T49" fmla="*/ 0 h 28"/>
                <a:gd name="T50" fmla="*/ 0 w 32"/>
                <a:gd name="T51" fmla="*/ 0 h 28"/>
                <a:gd name="T52" fmla="*/ 0 w 32"/>
                <a:gd name="T53" fmla="*/ 0 h 28"/>
                <a:gd name="T54" fmla="*/ 0 w 32"/>
                <a:gd name="T55" fmla="*/ 0 h 28"/>
                <a:gd name="T56" fmla="*/ 0 w 32"/>
                <a:gd name="T57" fmla="*/ 0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 h="28">
                  <a:moveTo>
                    <a:pt x="6" y="0"/>
                  </a:moveTo>
                  <a:lnTo>
                    <a:pt x="6" y="0"/>
                  </a:lnTo>
                  <a:lnTo>
                    <a:pt x="8" y="3"/>
                  </a:lnTo>
                  <a:lnTo>
                    <a:pt x="11" y="5"/>
                  </a:lnTo>
                  <a:lnTo>
                    <a:pt x="15" y="9"/>
                  </a:lnTo>
                  <a:lnTo>
                    <a:pt x="18" y="12"/>
                  </a:lnTo>
                  <a:lnTo>
                    <a:pt x="21" y="15"/>
                  </a:lnTo>
                  <a:lnTo>
                    <a:pt x="25" y="18"/>
                  </a:lnTo>
                  <a:lnTo>
                    <a:pt x="27" y="19"/>
                  </a:lnTo>
                  <a:lnTo>
                    <a:pt x="30" y="22"/>
                  </a:lnTo>
                  <a:lnTo>
                    <a:pt x="31" y="24"/>
                  </a:lnTo>
                  <a:lnTo>
                    <a:pt x="32" y="24"/>
                  </a:lnTo>
                  <a:lnTo>
                    <a:pt x="32" y="25"/>
                  </a:lnTo>
                  <a:lnTo>
                    <a:pt x="26" y="28"/>
                  </a:lnTo>
                  <a:lnTo>
                    <a:pt x="25" y="27"/>
                  </a:lnTo>
                  <a:lnTo>
                    <a:pt x="23" y="25"/>
                  </a:lnTo>
                  <a:lnTo>
                    <a:pt x="20" y="23"/>
                  </a:lnTo>
                  <a:lnTo>
                    <a:pt x="17" y="19"/>
                  </a:lnTo>
                  <a:lnTo>
                    <a:pt x="13" y="17"/>
                  </a:lnTo>
                  <a:lnTo>
                    <a:pt x="9" y="13"/>
                  </a:lnTo>
                  <a:lnTo>
                    <a:pt x="7" y="11"/>
                  </a:lnTo>
                  <a:lnTo>
                    <a:pt x="6" y="10"/>
                  </a:lnTo>
                  <a:lnTo>
                    <a:pt x="2" y="6"/>
                  </a:lnTo>
                  <a:lnTo>
                    <a:pt x="0" y="3"/>
                  </a:lnTo>
                  <a:lnTo>
                    <a:pt x="0" y="0"/>
                  </a:lnTo>
                  <a:lnTo>
                    <a:pt x="2" y="0"/>
                  </a:lnTo>
                  <a:lnTo>
                    <a:pt x="5"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16" name="Freeform 1670"/>
            <p:cNvSpPr>
              <a:spLocks/>
            </p:cNvSpPr>
            <p:nvPr/>
          </p:nvSpPr>
          <p:spPr bwMode="auto">
            <a:xfrm>
              <a:off x="3660" y="2085"/>
              <a:ext cx="5" cy="4"/>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w 21"/>
                <a:gd name="T29" fmla="*/ 0 h 17"/>
                <a:gd name="T30" fmla="*/ 0 w 21"/>
                <a:gd name="T31" fmla="*/ 0 h 17"/>
                <a:gd name="T32" fmla="*/ 0 w 21"/>
                <a:gd name="T33" fmla="*/ 0 h 17"/>
                <a:gd name="T34" fmla="*/ 0 w 2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17">
                  <a:moveTo>
                    <a:pt x="18" y="2"/>
                  </a:moveTo>
                  <a:lnTo>
                    <a:pt x="15" y="3"/>
                  </a:lnTo>
                  <a:lnTo>
                    <a:pt x="10" y="6"/>
                  </a:lnTo>
                  <a:lnTo>
                    <a:pt x="6" y="10"/>
                  </a:lnTo>
                  <a:lnTo>
                    <a:pt x="2" y="14"/>
                  </a:lnTo>
                  <a:lnTo>
                    <a:pt x="1" y="14"/>
                  </a:lnTo>
                  <a:lnTo>
                    <a:pt x="0" y="16"/>
                  </a:lnTo>
                  <a:lnTo>
                    <a:pt x="1" y="17"/>
                  </a:lnTo>
                  <a:lnTo>
                    <a:pt x="4" y="17"/>
                  </a:lnTo>
                  <a:lnTo>
                    <a:pt x="8" y="15"/>
                  </a:lnTo>
                  <a:lnTo>
                    <a:pt x="13" y="12"/>
                  </a:lnTo>
                  <a:lnTo>
                    <a:pt x="16" y="9"/>
                  </a:lnTo>
                  <a:lnTo>
                    <a:pt x="21" y="5"/>
                  </a:lnTo>
                  <a:lnTo>
                    <a:pt x="21" y="3"/>
                  </a:lnTo>
                  <a:lnTo>
                    <a:pt x="21" y="0"/>
                  </a:lnTo>
                  <a:lnTo>
                    <a:pt x="20"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17" name="Freeform 1671"/>
            <p:cNvSpPr>
              <a:spLocks/>
            </p:cNvSpPr>
            <p:nvPr/>
          </p:nvSpPr>
          <p:spPr bwMode="auto">
            <a:xfrm>
              <a:off x="3620" y="2106"/>
              <a:ext cx="7" cy="10"/>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w 28"/>
                <a:gd name="T11" fmla="*/ 0 h 42"/>
                <a:gd name="T12" fmla="*/ 0 w 28"/>
                <a:gd name="T13" fmla="*/ 0 h 42"/>
                <a:gd name="T14" fmla="*/ 0 w 28"/>
                <a:gd name="T15" fmla="*/ 0 h 42"/>
                <a:gd name="T16" fmla="*/ 0 w 28"/>
                <a:gd name="T17" fmla="*/ 0 h 42"/>
                <a:gd name="T18" fmla="*/ 0 w 28"/>
                <a:gd name="T19" fmla="*/ 0 h 42"/>
                <a:gd name="T20" fmla="*/ 0 w 28"/>
                <a:gd name="T21" fmla="*/ 0 h 42"/>
                <a:gd name="T22" fmla="*/ 0 w 28"/>
                <a:gd name="T23" fmla="*/ 0 h 42"/>
                <a:gd name="T24" fmla="*/ 0 w 28"/>
                <a:gd name="T25" fmla="*/ 0 h 42"/>
                <a:gd name="T26" fmla="*/ 0 w 28"/>
                <a:gd name="T27" fmla="*/ 0 h 42"/>
                <a:gd name="T28" fmla="*/ 0 w 28"/>
                <a:gd name="T29" fmla="*/ 0 h 42"/>
                <a:gd name="T30" fmla="*/ 0 w 28"/>
                <a:gd name="T31" fmla="*/ 0 h 42"/>
                <a:gd name="T32" fmla="*/ 0 w 28"/>
                <a:gd name="T33" fmla="*/ 0 h 42"/>
                <a:gd name="T34" fmla="*/ 0 w 28"/>
                <a:gd name="T35" fmla="*/ 0 h 42"/>
                <a:gd name="T36" fmla="*/ 0 w 28"/>
                <a:gd name="T37" fmla="*/ 0 h 42"/>
                <a:gd name="T38" fmla="*/ 0 w 28"/>
                <a:gd name="T39" fmla="*/ 0 h 42"/>
                <a:gd name="T40" fmla="*/ 0 w 28"/>
                <a:gd name="T41" fmla="*/ 0 h 42"/>
                <a:gd name="T42" fmla="*/ 0 w 28"/>
                <a:gd name="T43" fmla="*/ 0 h 42"/>
                <a:gd name="T44" fmla="*/ 0 w 28"/>
                <a:gd name="T45" fmla="*/ 0 h 42"/>
                <a:gd name="T46" fmla="*/ 0 w 28"/>
                <a:gd name="T47" fmla="*/ 0 h 42"/>
                <a:gd name="T48" fmla="*/ 0 w 28"/>
                <a:gd name="T49" fmla="*/ 0 h 42"/>
                <a:gd name="T50" fmla="*/ 0 w 28"/>
                <a:gd name="T51" fmla="*/ 0 h 42"/>
                <a:gd name="T52" fmla="*/ 0 w 28"/>
                <a:gd name="T53" fmla="*/ 0 h 42"/>
                <a:gd name="T54" fmla="*/ 0 w 28"/>
                <a:gd name="T55" fmla="*/ 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 h="42">
                  <a:moveTo>
                    <a:pt x="27" y="37"/>
                  </a:moveTo>
                  <a:lnTo>
                    <a:pt x="26" y="36"/>
                  </a:lnTo>
                  <a:lnTo>
                    <a:pt x="24" y="32"/>
                  </a:lnTo>
                  <a:lnTo>
                    <a:pt x="20" y="29"/>
                  </a:lnTo>
                  <a:lnTo>
                    <a:pt x="16" y="24"/>
                  </a:lnTo>
                  <a:lnTo>
                    <a:pt x="12" y="19"/>
                  </a:lnTo>
                  <a:lnTo>
                    <a:pt x="9" y="14"/>
                  </a:lnTo>
                  <a:lnTo>
                    <a:pt x="6" y="10"/>
                  </a:lnTo>
                  <a:lnTo>
                    <a:pt x="6" y="6"/>
                  </a:lnTo>
                  <a:lnTo>
                    <a:pt x="3" y="2"/>
                  </a:lnTo>
                  <a:lnTo>
                    <a:pt x="2" y="1"/>
                  </a:lnTo>
                  <a:lnTo>
                    <a:pt x="1" y="0"/>
                  </a:lnTo>
                  <a:lnTo>
                    <a:pt x="1" y="1"/>
                  </a:lnTo>
                  <a:lnTo>
                    <a:pt x="0" y="5"/>
                  </a:lnTo>
                  <a:lnTo>
                    <a:pt x="0" y="10"/>
                  </a:lnTo>
                  <a:lnTo>
                    <a:pt x="1" y="11"/>
                  </a:lnTo>
                  <a:lnTo>
                    <a:pt x="3" y="16"/>
                  </a:lnTo>
                  <a:lnTo>
                    <a:pt x="6" y="19"/>
                  </a:lnTo>
                  <a:lnTo>
                    <a:pt x="9" y="25"/>
                  </a:lnTo>
                  <a:lnTo>
                    <a:pt x="13" y="29"/>
                  </a:lnTo>
                  <a:lnTo>
                    <a:pt x="15" y="34"/>
                  </a:lnTo>
                  <a:lnTo>
                    <a:pt x="19" y="37"/>
                  </a:lnTo>
                  <a:lnTo>
                    <a:pt x="22" y="41"/>
                  </a:lnTo>
                  <a:lnTo>
                    <a:pt x="26" y="42"/>
                  </a:lnTo>
                  <a:lnTo>
                    <a:pt x="28" y="42"/>
                  </a:lnTo>
                  <a:lnTo>
                    <a:pt x="28" y="40"/>
                  </a:lnTo>
                  <a:lnTo>
                    <a:pt x="2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18" name="Freeform 1672"/>
            <p:cNvSpPr>
              <a:spLocks/>
            </p:cNvSpPr>
            <p:nvPr/>
          </p:nvSpPr>
          <p:spPr bwMode="auto">
            <a:xfrm>
              <a:off x="3620" y="2111"/>
              <a:ext cx="8" cy="3"/>
            </a:xfrm>
            <a:custGeom>
              <a:avLst/>
              <a:gdLst>
                <a:gd name="T0" fmla="*/ 0 w 31"/>
                <a:gd name="T1" fmla="*/ 0 h 16"/>
                <a:gd name="T2" fmla="*/ 0 w 31"/>
                <a:gd name="T3" fmla="*/ 0 h 16"/>
                <a:gd name="T4" fmla="*/ 0 w 31"/>
                <a:gd name="T5" fmla="*/ 0 h 16"/>
                <a:gd name="T6" fmla="*/ 0 w 31"/>
                <a:gd name="T7" fmla="*/ 0 h 16"/>
                <a:gd name="T8" fmla="*/ 0 w 31"/>
                <a:gd name="T9" fmla="*/ 0 h 16"/>
                <a:gd name="T10" fmla="*/ 0 w 31"/>
                <a:gd name="T11" fmla="*/ 0 h 16"/>
                <a:gd name="T12" fmla="*/ 0 w 31"/>
                <a:gd name="T13" fmla="*/ 0 h 16"/>
                <a:gd name="T14" fmla="*/ 0 w 31"/>
                <a:gd name="T15" fmla="*/ 0 h 16"/>
                <a:gd name="T16" fmla="*/ 0 w 31"/>
                <a:gd name="T17" fmla="*/ 0 h 16"/>
                <a:gd name="T18" fmla="*/ 0 w 31"/>
                <a:gd name="T19" fmla="*/ 0 h 16"/>
                <a:gd name="T20" fmla="*/ 0 w 31"/>
                <a:gd name="T21" fmla="*/ 0 h 16"/>
                <a:gd name="T22" fmla="*/ 0 w 31"/>
                <a:gd name="T23" fmla="*/ 0 h 16"/>
                <a:gd name="T24" fmla="*/ 0 w 31"/>
                <a:gd name="T25" fmla="*/ 0 h 16"/>
                <a:gd name="T26" fmla="*/ 0 w 31"/>
                <a:gd name="T27" fmla="*/ 0 h 16"/>
                <a:gd name="T28" fmla="*/ 0 w 31"/>
                <a:gd name="T29" fmla="*/ 0 h 16"/>
                <a:gd name="T30" fmla="*/ 0 w 31"/>
                <a:gd name="T31" fmla="*/ 0 h 16"/>
                <a:gd name="T32" fmla="*/ 0 w 31"/>
                <a:gd name="T33" fmla="*/ 0 h 16"/>
                <a:gd name="T34" fmla="*/ 0 w 31"/>
                <a:gd name="T35" fmla="*/ 0 h 16"/>
                <a:gd name="T36" fmla="*/ 0 w 31"/>
                <a:gd name="T37" fmla="*/ 0 h 16"/>
                <a:gd name="T38" fmla="*/ 0 w 31"/>
                <a:gd name="T39" fmla="*/ 0 h 16"/>
                <a:gd name="T40" fmla="*/ 0 w 31"/>
                <a:gd name="T41" fmla="*/ 0 h 16"/>
                <a:gd name="T42" fmla="*/ 0 w 31"/>
                <a:gd name="T43" fmla="*/ 0 h 16"/>
                <a:gd name="T44" fmla="*/ 0 w 31"/>
                <a:gd name="T45" fmla="*/ 0 h 16"/>
                <a:gd name="T46" fmla="*/ 0 w 31"/>
                <a:gd name="T47" fmla="*/ 0 h 16"/>
                <a:gd name="T48" fmla="*/ 0 w 31"/>
                <a:gd name="T49" fmla="*/ 0 h 16"/>
                <a:gd name="T50" fmla="*/ 0 w 31"/>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16">
                  <a:moveTo>
                    <a:pt x="2" y="12"/>
                  </a:moveTo>
                  <a:lnTo>
                    <a:pt x="2" y="11"/>
                  </a:lnTo>
                  <a:lnTo>
                    <a:pt x="4" y="11"/>
                  </a:lnTo>
                  <a:lnTo>
                    <a:pt x="8" y="9"/>
                  </a:lnTo>
                  <a:lnTo>
                    <a:pt x="12" y="7"/>
                  </a:lnTo>
                  <a:lnTo>
                    <a:pt x="15" y="6"/>
                  </a:lnTo>
                  <a:lnTo>
                    <a:pt x="20" y="5"/>
                  </a:lnTo>
                  <a:lnTo>
                    <a:pt x="24" y="3"/>
                  </a:lnTo>
                  <a:lnTo>
                    <a:pt x="26" y="3"/>
                  </a:lnTo>
                  <a:lnTo>
                    <a:pt x="28" y="0"/>
                  </a:lnTo>
                  <a:lnTo>
                    <a:pt x="31" y="1"/>
                  </a:lnTo>
                  <a:lnTo>
                    <a:pt x="31" y="3"/>
                  </a:lnTo>
                  <a:lnTo>
                    <a:pt x="28" y="5"/>
                  </a:lnTo>
                  <a:lnTo>
                    <a:pt x="26" y="6"/>
                  </a:lnTo>
                  <a:lnTo>
                    <a:pt x="25" y="7"/>
                  </a:lnTo>
                  <a:lnTo>
                    <a:pt x="21" y="9"/>
                  </a:lnTo>
                  <a:lnTo>
                    <a:pt x="18" y="11"/>
                  </a:lnTo>
                  <a:lnTo>
                    <a:pt x="14" y="13"/>
                  </a:lnTo>
                  <a:lnTo>
                    <a:pt x="10" y="15"/>
                  </a:lnTo>
                  <a:lnTo>
                    <a:pt x="8" y="16"/>
                  </a:lnTo>
                  <a:lnTo>
                    <a:pt x="6" y="16"/>
                  </a:lnTo>
                  <a:lnTo>
                    <a:pt x="2" y="16"/>
                  </a:lnTo>
                  <a:lnTo>
                    <a:pt x="1" y="15"/>
                  </a:lnTo>
                  <a:lnTo>
                    <a:pt x="0" y="13"/>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19" name="Freeform 1673"/>
            <p:cNvSpPr>
              <a:spLocks/>
            </p:cNvSpPr>
            <p:nvPr/>
          </p:nvSpPr>
          <p:spPr bwMode="auto">
            <a:xfrm>
              <a:off x="3683" y="2095"/>
              <a:ext cx="3" cy="15"/>
            </a:xfrm>
            <a:custGeom>
              <a:avLst/>
              <a:gdLst>
                <a:gd name="T0" fmla="*/ 0 w 12"/>
                <a:gd name="T1" fmla="*/ 0 h 60"/>
                <a:gd name="T2" fmla="*/ 0 w 12"/>
                <a:gd name="T3" fmla="*/ 0 h 60"/>
                <a:gd name="T4" fmla="*/ 0 w 12"/>
                <a:gd name="T5" fmla="*/ 0 h 60"/>
                <a:gd name="T6" fmla="*/ 0 w 12"/>
                <a:gd name="T7" fmla="*/ 0 h 60"/>
                <a:gd name="T8" fmla="*/ 0 w 12"/>
                <a:gd name="T9" fmla="*/ 0 h 60"/>
                <a:gd name="T10" fmla="*/ 0 w 12"/>
                <a:gd name="T11" fmla="*/ 0 h 60"/>
                <a:gd name="T12" fmla="*/ 0 w 12"/>
                <a:gd name="T13" fmla="*/ 0 h 60"/>
                <a:gd name="T14" fmla="*/ 0 w 12"/>
                <a:gd name="T15" fmla="*/ 0 h 60"/>
                <a:gd name="T16" fmla="*/ 0 w 12"/>
                <a:gd name="T17" fmla="*/ 0 h 60"/>
                <a:gd name="T18" fmla="*/ 0 w 12"/>
                <a:gd name="T19" fmla="*/ 0 h 60"/>
                <a:gd name="T20" fmla="*/ 0 w 12"/>
                <a:gd name="T21" fmla="*/ 0 h 60"/>
                <a:gd name="T22" fmla="*/ 0 w 12"/>
                <a:gd name="T23" fmla="*/ 0 h 60"/>
                <a:gd name="T24" fmla="*/ 0 w 12"/>
                <a:gd name="T25" fmla="*/ 0 h 60"/>
                <a:gd name="T26" fmla="*/ 0 w 12"/>
                <a:gd name="T27" fmla="*/ 0 h 60"/>
                <a:gd name="T28" fmla="*/ 0 w 12"/>
                <a:gd name="T29" fmla="*/ 0 h 60"/>
                <a:gd name="T30" fmla="*/ 0 w 12"/>
                <a:gd name="T31" fmla="*/ 0 h 60"/>
                <a:gd name="T32" fmla="*/ 0 w 12"/>
                <a:gd name="T33" fmla="*/ 0 h 60"/>
                <a:gd name="T34" fmla="*/ 0 w 12"/>
                <a:gd name="T35" fmla="*/ 0 h 60"/>
                <a:gd name="T36" fmla="*/ 0 w 12"/>
                <a:gd name="T37" fmla="*/ 0 h 60"/>
                <a:gd name="T38" fmla="*/ 0 w 12"/>
                <a:gd name="T39" fmla="*/ 0 h 60"/>
                <a:gd name="T40" fmla="*/ 0 w 12"/>
                <a:gd name="T41" fmla="*/ 0 h 60"/>
                <a:gd name="T42" fmla="*/ 0 w 12"/>
                <a:gd name="T43" fmla="*/ 0 h 60"/>
                <a:gd name="T44" fmla="*/ 0 w 12"/>
                <a:gd name="T45" fmla="*/ 0 h 60"/>
                <a:gd name="T46" fmla="*/ 0 w 12"/>
                <a:gd name="T47" fmla="*/ 0 h 60"/>
                <a:gd name="T48" fmla="*/ 0 w 12"/>
                <a:gd name="T49" fmla="*/ 0 h 60"/>
                <a:gd name="T50" fmla="*/ 0 w 12"/>
                <a:gd name="T51" fmla="*/ 0 h 60"/>
                <a:gd name="T52" fmla="*/ 0 w 12"/>
                <a:gd name="T53" fmla="*/ 0 h 60"/>
                <a:gd name="T54" fmla="*/ 0 w 12"/>
                <a:gd name="T55" fmla="*/ 0 h 60"/>
                <a:gd name="T56" fmla="*/ 0 w 12"/>
                <a:gd name="T57" fmla="*/ 0 h 60"/>
                <a:gd name="T58" fmla="*/ 0 w 12"/>
                <a:gd name="T59" fmla="*/ 0 h 60"/>
                <a:gd name="T60" fmla="*/ 0 w 12"/>
                <a:gd name="T61" fmla="*/ 0 h 60"/>
                <a:gd name="T62" fmla="*/ 0 w 12"/>
                <a:gd name="T63" fmla="*/ 0 h 60"/>
                <a:gd name="T64" fmla="*/ 0 w 12"/>
                <a:gd name="T65" fmla="*/ 0 h 60"/>
                <a:gd name="T66" fmla="*/ 0 w 12"/>
                <a:gd name="T67" fmla="*/ 0 h 60"/>
                <a:gd name="T68" fmla="*/ 0 w 12"/>
                <a:gd name="T69" fmla="*/ 0 h 60"/>
                <a:gd name="T70" fmla="*/ 0 w 12"/>
                <a:gd name="T71" fmla="*/ 0 h 60"/>
                <a:gd name="T72" fmla="*/ 0 w 12"/>
                <a:gd name="T73" fmla="*/ 0 h 60"/>
                <a:gd name="T74" fmla="*/ 0 w 12"/>
                <a:gd name="T75" fmla="*/ 0 h 60"/>
                <a:gd name="T76" fmla="*/ 0 w 12"/>
                <a:gd name="T77" fmla="*/ 0 h 60"/>
                <a:gd name="T78" fmla="*/ 0 w 12"/>
                <a:gd name="T79" fmla="*/ 0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 h="60">
                  <a:moveTo>
                    <a:pt x="10" y="55"/>
                  </a:moveTo>
                  <a:lnTo>
                    <a:pt x="10" y="58"/>
                  </a:lnTo>
                  <a:lnTo>
                    <a:pt x="8" y="59"/>
                  </a:lnTo>
                  <a:lnTo>
                    <a:pt x="7" y="60"/>
                  </a:lnTo>
                  <a:lnTo>
                    <a:pt x="6" y="60"/>
                  </a:lnTo>
                  <a:lnTo>
                    <a:pt x="5" y="56"/>
                  </a:lnTo>
                  <a:lnTo>
                    <a:pt x="4" y="53"/>
                  </a:lnTo>
                  <a:lnTo>
                    <a:pt x="2" y="48"/>
                  </a:lnTo>
                  <a:lnTo>
                    <a:pt x="1" y="44"/>
                  </a:lnTo>
                  <a:lnTo>
                    <a:pt x="0" y="41"/>
                  </a:lnTo>
                  <a:lnTo>
                    <a:pt x="0" y="37"/>
                  </a:lnTo>
                  <a:lnTo>
                    <a:pt x="0" y="34"/>
                  </a:lnTo>
                  <a:lnTo>
                    <a:pt x="0" y="31"/>
                  </a:lnTo>
                  <a:lnTo>
                    <a:pt x="0" y="29"/>
                  </a:lnTo>
                  <a:lnTo>
                    <a:pt x="0" y="28"/>
                  </a:lnTo>
                  <a:lnTo>
                    <a:pt x="0" y="24"/>
                  </a:lnTo>
                  <a:lnTo>
                    <a:pt x="0" y="22"/>
                  </a:lnTo>
                  <a:lnTo>
                    <a:pt x="0" y="18"/>
                  </a:lnTo>
                  <a:lnTo>
                    <a:pt x="1" y="14"/>
                  </a:lnTo>
                  <a:lnTo>
                    <a:pt x="2" y="10"/>
                  </a:lnTo>
                  <a:lnTo>
                    <a:pt x="4" y="6"/>
                  </a:lnTo>
                  <a:lnTo>
                    <a:pt x="6" y="4"/>
                  </a:lnTo>
                  <a:lnTo>
                    <a:pt x="8" y="0"/>
                  </a:lnTo>
                  <a:lnTo>
                    <a:pt x="11" y="0"/>
                  </a:lnTo>
                  <a:lnTo>
                    <a:pt x="12" y="1"/>
                  </a:lnTo>
                  <a:lnTo>
                    <a:pt x="12" y="4"/>
                  </a:lnTo>
                  <a:lnTo>
                    <a:pt x="12" y="6"/>
                  </a:lnTo>
                  <a:lnTo>
                    <a:pt x="11" y="10"/>
                  </a:lnTo>
                  <a:lnTo>
                    <a:pt x="8" y="14"/>
                  </a:lnTo>
                  <a:lnTo>
                    <a:pt x="7" y="19"/>
                  </a:lnTo>
                  <a:lnTo>
                    <a:pt x="6" y="24"/>
                  </a:lnTo>
                  <a:lnTo>
                    <a:pt x="6" y="29"/>
                  </a:lnTo>
                  <a:lnTo>
                    <a:pt x="6" y="35"/>
                  </a:lnTo>
                  <a:lnTo>
                    <a:pt x="6" y="40"/>
                  </a:lnTo>
                  <a:lnTo>
                    <a:pt x="6" y="44"/>
                  </a:lnTo>
                  <a:lnTo>
                    <a:pt x="7" y="47"/>
                  </a:lnTo>
                  <a:lnTo>
                    <a:pt x="8" y="50"/>
                  </a:lnTo>
                  <a:lnTo>
                    <a:pt x="10" y="53"/>
                  </a:lnTo>
                  <a:lnTo>
                    <a:pt x="1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20" name="Freeform 1674"/>
            <p:cNvSpPr>
              <a:spLocks/>
            </p:cNvSpPr>
            <p:nvPr/>
          </p:nvSpPr>
          <p:spPr bwMode="auto">
            <a:xfrm>
              <a:off x="3678" y="2099"/>
              <a:ext cx="12" cy="4"/>
            </a:xfrm>
            <a:custGeom>
              <a:avLst/>
              <a:gdLst>
                <a:gd name="T0" fmla="*/ 0 w 49"/>
                <a:gd name="T1" fmla="*/ 0 h 13"/>
                <a:gd name="T2" fmla="*/ 0 w 49"/>
                <a:gd name="T3" fmla="*/ 0 h 13"/>
                <a:gd name="T4" fmla="*/ 0 w 49"/>
                <a:gd name="T5" fmla="*/ 0 h 13"/>
                <a:gd name="T6" fmla="*/ 0 w 49"/>
                <a:gd name="T7" fmla="*/ 0 h 13"/>
                <a:gd name="T8" fmla="*/ 0 w 49"/>
                <a:gd name="T9" fmla="*/ 0 h 13"/>
                <a:gd name="T10" fmla="*/ 0 w 49"/>
                <a:gd name="T11" fmla="*/ 0 h 13"/>
                <a:gd name="T12" fmla="*/ 0 w 49"/>
                <a:gd name="T13" fmla="*/ 0 h 13"/>
                <a:gd name="T14" fmla="*/ 0 w 49"/>
                <a:gd name="T15" fmla="*/ 0 h 13"/>
                <a:gd name="T16" fmla="*/ 0 w 49"/>
                <a:gd name="T17" fmla="*/ 0 h 13"/>
                <a:gd name="T18" fmla="*/ 0 w 49"/>
                <a:gd name="T19" fmla="*/ 0 h 13"/>
                <a:gd name="T20" fmla="*/ 0 w 49"/>
                <a:gd name="T21" fmla="*/ 0 h 13"/>
                <a:gd name="T22" fmla="*/ 0 w 49"/>
                <a:gd name="T23" fmla="*/ 0 h 13"/>
                <a:gd name="T24" fmla="*/ 0 w 49"/>
                <a:gd name="T25" fmla="*/ 0 h 13"/>
                <a:gd name="T26" fmla="*/ 0 w 49"/>
                <a:gd name="T27" fmla="*/ 0 h 13"/>
                <a:gd name="T28" fmla="*/ 0 w 49"/>
                <a:gd name="T29" fmla="*/ 0 h 13"/>
                <a:gd name="T30" fmla="*/ 0 w 49"/>
                <a:gd name="T31" fmla="*/ 0 h 13"/>
                <a:gd name="T32" fmla="*/ 0 w 49"/>
                <a:gd name="T33" fmla="*/ 0 h 13"/>
                <a:gd name="T34" fmla="*/ 0 w 49"/>
                <a:gd name="T35" fmla="*/ 0 h 13"/>
                <a:gd name="T36" fmla="*/ 0 w 49"/>
                <a:gd name="T37" fmla="*/ 0 h 13"/>
                <a:gd name="T38" fmla="*/ 0 w 49"/>
                <a:gd name="T39" fmla="*/ 0 h 13"/>
                <a:gd name="T40" fmla="*/ 0 w 49"/>
                <a:gd name="T41" fmla="*/ 0 h 13"/>
                <a:gd name="T42" fmla="*/ 0 w 49"/>
                <a:gd name="T43" fmla="*/ 0 h 13"/>
                <a:gd name="T44" fmla="*/ 0 w 49"/>
                <a:gd name="T45" fmla="*/ 0 h 13"/>
                <a:gd name="T46" fmla="*/ 0 w 49"/>
                <a:gd name="T47" fmla="*/ 0 h 13"/>
                <a:gd name="T48" fmla="*/ 0 w 49"/>
                <a:gd name="T49" fmla="*/ 0 h 13"/>
                <a:gd name="T50" fmla="*/ 0 w 49"/>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13">
                  <a:moveTo>
                    <a:pt x="3" y="0"/>
                  </a:moveTo>
                  <a:lnTo>
                    <a:pt x="8" y="1"/>
                  </a:lnTo>
                  <a:lnTo>
                    <a:pt x="12" y="3"/>
                  </a:lnTo>
                  <a:lnTo>
                    <a:pt x="17" y="5"/>
                  </a:lnTo>
                  <a:lnTo>
                    <a:pt x="22" y="7"/>
                  </a:lnTo>
                  <a:lnTo>
                    <a:pt x="28" y="8"/>
                  </a:lnTo>
                  <a:lnTo>
                    <a:pt x="34" y="8"/>
                  </a:lnTo>
                  <a:lnTo>
                    <a:pt x="39" y="7"/>
                  </a:lnTo>
                  <a:lnTo>
                    <a:pt x="45" y="5"/>
                  </a:lnTo>
                  <a:lnTo>
                    <a:pt x="47" y="3"/>
                  </a:lnTo>
                  <a:lnTo>
                    <a:pt x="49" y="5"/>
                  </a:lnTo>
                  <a:lnTo>
                    <a:pt x="49" y="6"/>
                  </a:lnTo>
                  <a:lnTo>
                    <a:pt x="48" y="8"/>
                  </a:lnTo>
                  <a:lnTo>
                    <a:pt x="42" y="11"/>
                  </a:lnTo>
                  <a:lnTo>
                    <a:pt x="36" y="13"/>
                  </a:lnTo>
                  <a:lnTo>
                    <a:pt x="30" y="13"/>
                  </a:lnTo>
                  <a:lnTo>
                    <a:pt x="25" y="13"/>
                  </a:lnTo>
                  <a:lnTo>
                    <a:pt x="22" y="12"/>
                  </a:lnTo>
                  <a:lnTo>
                    <a:pt x="20" y="11"/>
                  </a:lnTo>
                  <a:lnTo>
                    <a:pt x="16" y="11"/>
                  </a:lnTo>
                  <a:lnTo>
                    <a:pt x="14" y="9"/>
                  </a:lnTo>
                  <a:lnTo>
                    <a:pt x="8" y="8"/>
                  </a:lnTo>
                  <a:lnTo>
                    <a:pt x="3" y="6"/>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21" name="Freeform 1675"/>
            <p:cNvSpPr>
              <a:spLocks/>
            </p:cNvSpPr>
            <p:nvPr/>
          </p:nvSpPr>
          <p:spPr bwMode="auto">
            <a:xfrm>
              <a:off x="3639" y="2080"/>
              <a:ext cx="5"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w 21"/>
                <a:gd name="T33" fmla="*/ 0 h 13"/>
                <a:gd name="T34" fmla="*/ 0 w 21"/>
                <a:gd name="T35" fmla="*/ 0 h 13"/>
                <a:gd name="T36" fmla="*/ 0 w 21"/>
                <a:gd name="T37" fmla="*/ 0 h 13"/>
                <a:gd name="T38" fmla="*/ 0 w 21"/>
                <a:gd name="T39" fmla="*/ 0 h 13"/>
                <a:gd name="T40" fmla="*/ 0 w 21"/>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3">
                  <a:moveTo>
                    <a:pt x="0" y="9"/>
                  </a:moveTo>
                  <a:lnTo>
                    <a:pt x="1" y="7"/>
                  </a:lnTo>
                  <a:lnTo>
                    <a:pt x="3" y="6"/>
                  </a:lnTo>
                  <a:lnTo>
                    <a:pt x="4" y="6"/>
                  </a:lnTo>
                  <a:lnTo>
                    <a:pt x="6" y="5"/>
                  </a:lnTo>
                  <a:lnTo>
                    <a:pt x="9" y="3"/>
                  </a:lnTo>
                  <a:lnTo>
                    <a:pt x="12" y="1"/>
                  </a:lnTo>
                  <a:lnTo>
                    <a:pt x="17" y="0"/>
                  </a:lnTo>
                  <a:lnTo>
                    <a:pt x="19" y="0"/>
                  </a:lnTo>
                  <a:lnTo>
                    <a:pt x="21" y="1"/>
                  </a:lnTo>
                  <a:lnTo>
                    <a:pt x="21" y="3"/>
                  </a:lnTo>
                  <a:lnTo>
                    <a:pt x="19" y="4"/>
                  </a:lnTo>
                  <a:lnTo>
                    <a:pt x="17" y="6"/>
                  </a:lnTo>
                  <a:lnTo>
                    <a:pt x="13" y="6"/>
                  </a:lnTo>
                  <a:lnTo>
                    <a:pt x="11" y="9"/>
                  </a:lnTo>
                  <a:lnTo>
                    <a:pt x="9" y="10"/>
                  </a:lnTo>
                  <a:lnTo>
                    <a:pt x="4" y="11"/>
                  </a:lnTo>
                  <a:lnTo>
                    <a:pt x="1" y="12"/>
                  </a:lnTo>
                  <a:lnTo>
                    <a:pt x="0" y="1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22" name="Freeform 1676"/>
            <p:cNvSpPr>
              <a:spLocks/>
            </p:cNvSpPr>
            <p:nvPr/>
          </p:nvSpPr>
          <p:spPr bwMode="auto">
            <a:xfrm>
              <a:off x="3614" y="2097"/>
              <a:ext cx="3" cy="12"/>
            </a:xfrm>
            <a:custGeom>
              <a:avLst/>
              <a:gdLst>
                <a:gd name="T0" fmla="*/ 0 w 15"/>
                <a:gd name="T1" fmla="*/ 0 h 46"/>
                <a:gd name="T2" fmla="*/ 0 w 15"/>
                <a:gd name="T3" fmla="*/ 0 h 46"/>
                <a:gd name="T4" fmla="*/ 0 w 15"/>
                <a:gd name="T5" fmla="*/ 0 h 46"/>
                <a:gd name="T6" fmla="*/ 0 w 15"/>
                <a:gd name="T7" fmla="*/ 0 h 46"/>
                <a:gd name="T8" fmla="*/ 0 w 15"/>
                <a:gd name="T9" fmla="*/ 0 h 46"/>
                <a:gd name="T10" fmla="*/ 0 w 15"/>
                <a:gd name="T11" fmla="*/ 0 h 46"/>
                <a:gd name="T12" fmla="*/ 0 w 15"/>
                <a:gd name="T13" fmla="*/ 0 h 46"/>
                <a:gd name="T14" fmla="*/ 0 w 15"/>
                <a:gd name="T15" fmla="*/ 0 h 46"/>
                <a:gd name="T16" fmla="*/ 0 w 15"/>
                <a:gd name="T17" fmla="*/ 0 h 46"/>
                <a:gd name="T18" fmla="*/ 0 w 15"/>
                <a:gd name="T19" fmla="*/ 0 h 46"/>
                <a:gd name="T20" fmla="*/ 0 w 15"/>
                <a:gd name="T21" fmla="*/ 0 h 46"/>
                <a:gd name="T22" fmla="*/ 0 w 15"/>
                <a:gd name="T23" fmla="*/ 0 h 46"/>
                <a:gd name="T24" fmla="*/ 0 w 15"/>
                <a:gd name="T25" fmla="*/ 0 h 46"/>
                <a:gd name="T26" fmla="*/ 0 w 15"/>
                <a:gd name="T27" fmla="*/ 0 h 46"/>
                <a:gd name="T28" fmla="*/ 0 w 15"/>
                <a:gd name="T29" fmla="*/ 0 h 46"/>
                <a:gd name="T30" fmla="*/ 0 w 15"/>
                <a:gd name="T31" fmla="*/ 0 h 46"/>
                <a:gd name="T32" fmla="*/ 0 w 15"/>
                <a:gd name="T33" fmla="*/ 0 h 46"/>
                <a:gd name="T34" fmla="*/ 0 w 15"/>
                <a:gd name="T35" fmla="*/ 0 h 46"/>
                <a:gd name="T36" fmla="*/ 0 w 15"/>
                <a:gd name="T37" fmla="*/ 0 h 46"/>
                <a:gd name="T38" fmla="*/ 0 w 15"/>
                <a:gd name="T39" fmla="*/ 0 h 46"/>
                <a:gd name="T40" fmla="*/ 0 w 15"/>
                <a:gd name="T41" fmla="*/ 0 h 46"/>
                <a:gd name="T42" fmla="*/ 0 w 15"/>
                <a:gd name="T43" fmla="*/ 0 h 46"/>
                <a:gd name="T44" fmla="*/ 0 w 15"/>
                <a:gd name="T45" fmla="*/ 0 h 46"/>
                <a:gd name="T46" fmla="*/ 0 w 15"/>
                <a:gd name="T47" fmla="*/ 0 h 46"/>
                <a:gd name="T48" fmla="*/ 0 w 15"/>
                <a:gd name="T49" fmla="*/ 0 h 46"/>
                <a:gd name="T50" fmla="*/ 0 w 15"/>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46">
                  <a:moveTo>
                    <a:pt x="2" y="1"/>
                  </a:moveTo>
                  <a:lnTo>
                    <a:pt x="4" y="0"/>
                  </a:lnTo>
                  <a:lnTo>
                    <a:pt x="6" y="1"/>
                  </a:lnTo>
                  <a:lnTo>
                    <a:pt x="6" y="4"/>
                  </a:lnTo>
                  <a:lnTo>
                    <a:pt x="8" y="9"/>
                  </a:lnTo>
                  <a:lnTo>
                    <a:pt x="9" y="14"/>
                  </a:lnTo>
                  <a:lnTo>
                    <a:pt x="9" y="20"/>
                  </a:lnTo>
                  <a:lnTo>
                    <a:pt x="9" y="25"/>
                  </a:lnTo>
                  <a:lnTo>
                    <a:pt x="10" y="29"/>
                  </a:lnTo>
                  <a:lnTo>
                    <a:pt x="11" y="33"/>
                  </a:lnTo>
                  <a:lnTo>
                    <a:pt x="12" y="38"/>
                  </a:lnTo>
                  <a:lnTo>
                    <a:pt x="12" y="39"/>
                  </a:lnTo>
                  <a:lnTo>
                    <a:pt x="14" y="41"/>
                  </a:lnTo>
                  <a:lnTo>
                    <a:pt x="14" y="43"/>
                  </a:lnTo>
                  <a:lnTo>
                    <a:pt x="15" y="44"/>
                  </a:lnTo>
                  <a:lnTo>
                    <a:pt x="11" y="46"/>
                  </a:lnTo>
                  <a:lnTo>
                    <a:pt x="10" y="44"/>
                  </a:lnTo>
                  <a:lnTo>
                    <a:pt x="6" y="38"/>
                  </a:lnTo>
                  <a:lnTo>
                    <a:pt x="5" y="33"/>
                  </a:lnTo>
                  <a:lnTo>
                    <a:pt x="3" y="27"/>
                  </a:lnTo>
                  <a:lnTo>
                    <a:pt x="3" y="22"/>
                  </a:lnTo>
                  <a:lnTo>
                    <a:pt x="0" y="16"/>
                  </a:lnTo>
                  <a:lnTo>
                    <a:pt x="0" y="11"/>
                  </a:lnTo>
                  <a:lnTo>
                    <a:pt x="0" y="5"/>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23" name="Freeform 1677"/>
            <p:cNvSpPr>
              <a:spLocks/>
            </p:cNvSpPr>
            <p:nvPr/>
          </p:nvSpPr>
          <p:spPr bwMode="auto">
            <a:xfrm>
              <a:off x="3620" y="2098"/>
              <a:ext cx="11" cy="8"/>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w 45"/>
                <a:gd name="T11" fmla="*/ 0 h 32"/>
                <a:gd name="T12" fmla="*/ 0 w 45"/>
                <a:gd name="T13" fmla="*/ 0 h 32"/>
                <a:gd name="T14" fmla="*/ 0 w 45"/>
                <a:gd name="T15" fmla="*/ 0 h 32"/>
                <a:gd name="T16" fmla="*/ 0 w 45"/>
                <a:gd name="T17" fmla="*/ 0 h 32"/>
                <a:gd name="T18" fmla="*/ 0 w 45"/>
                <a:gd name="T19" fmla="*/ 0 h 32"/>
                <a:gd name="T20" fmla="*/ 0 w 45"/>
                <a:gd name="T21" fmla="*/ 0 h 32"/>
                <a:gd name="T22" fmla="*/ 0 w 45"/>
                <a:gd name="T23" fmla="*/ 0 h 32"/>
                <a:gd name="T24" fmla="*/ 0 w 45"/>
                <a:gd name="T25" fmla="*/ 0 h 32"/>
                <a:gd name="T26" fmla="*/ 0 w 45"/>
                <a:gd name="T27" fmla="*/ 0 h 32"/>
                <a:gd name="T28" fmla="*/ 0 w 45"/>
                <a:gd name="T29" fmla="*/ 0 h 32"/>
                <a:gd name="T30" fmla="*/ 0 w 45"/>
                <a:gd name="T31" fmla="*/ 0 h 32"/>
                <a:gd name="T32" fmla="*/ 0 w 45"/>
                <a:gd name="T33" fmla="*/ 0 h 32"/>
                <a:gd name="T34" fmla="*/ 0 w 45"/>
                <a:gd name="T35" fmla="*/ 0 h 32"/>
                <a:gd name="T36" fmla="*/ 0 w 45"/>
                <a:gd name="T37" fmla="*/ 0 h 32"/>
                <a:gd name="T38" fmla="*/ 0 w 45"/>
                <a:gd name="T39" fmla="*/ 0 h 32"/>
                <a:gd name="T40" fmla="*/ 0 w 45"/>
                <a:gd name="T41" fmla="*/ 0 h 32"/>
                <a:gd name="T42" fmla="*/ 0 w 45"/>
                <a:gd name="T43" fmla="*/ 0 h 32"/>
                <a:gd name="T44" fmla="*/ 0 w 45"/>
                <a:gd name="T45" fmla="*/ 0 h 32"/>
                <a:gd name="T46" fmla="*/ 0 w 45"/>
                <a:gd name="T47" fmla="*/ 0 h 32"/>
                <a:gd name="T48" fmla="*/ 0 w 45"/>
                <a:gd name="T49" fmla="*/ 0 h 32"/>
                <a:gd name="T50" fmla="*/ 0 w 45"/>
                <a:gd name="T51" fmla="*/ 0 h 32"/>
                <a:gd name="T52" fmla="*/ 0 w 45"/>
                <a:gd name="T53" fmla="*/ 0 h 32"/>
                <a:gd name="T54" fmla="*/ 0 w 4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 h="32">
                  <a:moveTo>
                    <a:pt x="4" y="1"/>
                  </a:moveTo>
                  <a:lnTo>
                    <a:pt x="8" y="5"/>
                  </a:lnTo>
                  <a:lnTo>
                    <a:pt x="13" y="8"/>
                  </a:lnTo>
                  <a:lnTo>
                    <a:pt x="19" y="11"/>
                  </a:lnTo>
                  <a:lnTo>
                    <a:pt x="25" y="14"/>
                  </a:lnTo>
                  <a:lnTo>
                    <a:pt x="29" y="18"/>
                  </a:lnTo>
                  <a:lnTo>
                    <a:pt x="34" y="21"/>
                  </a:lnTo>
                  <a:lnTo>
                    <a:pt x="40" y="25"/>
                  </a:lnTo>
                  <a:lnTo>
                    <a:pt x="45" y="30"/>
                  </a:lnTo>
                  <a:lnTo>
                    <a:pt x="45" y="32"/>
                  </a:lnTo>
                  <a:lnTo>
                    <a:pt x="40" y="32"/>
                  </a:lnTo>
                  <a:lnTo>
                    <a:pt x="37" y="31"/>
                  </a:lnTo>
                  <a:lnTo>
                    <a:pt x="33" y="29"/>
                  </a:lnTo>
                  <a:lnTo>
                    <a:pt x="29" y="26"/>
                  </a:lnTo>
                  <a:lnTo>
                    <a:pt x="26" y="24"/>
                  </a:lnTo>
                  <a:lnTo>
                    <a:pt x="22" y="21"/>
                  </a:lnTo>
                  <a:lnTo>
                    <a:pt x="19" y="19"/>
                  </a:lnTo>
                  <a:lnTo>
                    <a:pt x="15" y="17"/>
                  </a:lnTo>
                  <a:lnTo>
                    <a:pt x="13" y="15"/>
                  </a:lnTo>
                  <a:lnTo>
                    <a:pt x="10" y="14"/>
                  </a:lnTo>
                  <a:lnTo>
                    <a:pt x="7" y="12"/>
                  </a:lnTo>
                  <a:lnTo>
                    <a:pt x="3" y="9"/>
                  </a:lnTo>
                  <a:lnTo>
                    <a:pt x="1" y="7"/>
                  </a:lnTo>
                  <a:lnTo>
                    <a:pt x="0" y="3"/>
                  </a:lnTo>
                  <a:lnTo>
                    <a:pt x="0" y="1"/>
                  </a:lnTo>
                  <a:lnTo>
                    <a:pt x="1"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24" name="Freeform 1678"/>
            <p:cNvSpPr>
              <a:spLocks/>
            </p:cNvSpPr>
            <p:nvPr/>
          </p:nvSpPr>
          <p:spPr bwMode="auto">
            <a:xfrm>
              <a:off x="3599" y="2110"/>
              <a:ext cx="17" cy="3"/>
            </a:xfrm>
            <a:custGeom>
              <a:avLst/>
              <a:gdLst>
                <a:gd name="T0" fmla="*/ 0 w 66"/>
                <a:gd name="T1" fmla="*/ 0 h 13"/>
                <a:gd name="T2" fmla="*/ 0 w 66"/>
                <a:gd name="T3" fmla="*/ 0 h 13"/>
                <a:gd name="T4" fmla="*/ 0 w 66"/>
                <a:gd name="T5" fmla="*/ 0 h 13"/>
                <a:gd name="T6" fmla="*/ 0 w 66"/>
                <a:gd name="T7" fmla="*/ 0 h 13"/>
                <a:gd name="T8" fmla="*/ 0 w 66"/>
                <a:gd name="T9" fmla="*/ 0 h 13"/>
                <a:gd name="T10" fmla="*/ 0 w 66"/>
                <a:gd name="T11" fmla="*/ 0 h 13"/>
                <a:gd name="T12" fmla="*/ 0 w 66"/>
                <a:gd name="T13" fmla="*/ 0 h 13"/>
                <a:gd name="T14" fmla="*/ 0 w 66"/>
                <a:gd name="T15" fmla="*/ 0 h 13"/>
                <a:gd name="T16" fmla="*/ 0 w 66"/>
                <a:gd name="T17" fmla="*/ 0 h 13"/>
                <a:gd name="T18" fmla="*/ 0 w 66"/>
                <a:gd name="T19" fmla="*/ 0 h 13"/>
                <a:gd name="T20" fmla="*/ 0 w 66"/>
                <a:gd name="T21" fmla="*/ 0 h 13"/>
                <a:gd name="T22" fmla="*/ 0 w 66"/>
                <a:gd name="T23" fmla="*/ 0 h 13"/>
                <a:gd name="T24" fmla="*/ 0 w 66"/>
                <a:gd name="T25" fmla="*/ 0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0 h 13"/>
                <a:gd name="T42" fmla="*/ 0 w 66"/>
                <a:gd name="T43" fmla="*/ 0 h 13"/>
                <a:gd name="T44" fmla="*/ 0 w 66"/>
                <a:gd name="T45" fmla="*/ 0 h 13"/>
                <a:gd name="T46" fmla="*/ 0 w 66"/>
                <a:gd name="T47" fmla="*/ 0 h 13"/>
                <a:gd name="T48" fmla="*/ 0 w 66"/>
                <a:gd name="T49" fmla="*/ 0 h 13"/>
                <a:gd name="T50" fmla="*/ 0 w 66"/>
                <a:gd name="T51" fmla="*/ 0 h 13"/>
                <a:gd name="T52" fmla="*/ 0 w 66"/>
                <a:gd name="T53" fmla="*/ 0 h 13"/>
                <a:gd name="T54" fmla="*/ 0 w 66"/>
                <a:gd name="T55" fmla="*/ 0 h 13"/>
                <a:gd name="T56" fmla="*/ 0 w 66"/>
                <a:gd name="T57" fmla="*/ 0 h 13"/>
                <a:gd name="T58" fmla="*/ 0 w 66"/>
                <a:gd name="T59" fmla="*/ 0 h 13"/>
                <a:gd name="T60" fmla="*/ 0 w 66"/>
                <a:gd name="T61" fmla="*/ 0 h 13"/>
                <a:gd name="T62" fmla="*/ 0 w 66"/>
                <a:gd name="T63" fmla="*/ 0 h 13"/>
                <a:gd name="T64" fmla="*/ 0 w 66"/>
                <a:gd name="T65" fmla="*/ 0 h 13"/>
                <a:gd name="T66" fmla="*/ 0 w 66"/>
                <a:gd name="T67" fmla="*/ 0 h 13"/>
                <a:gd name="T68" fmla="*/ 0 w 66"/>
                <a:gd name="T69" fmla="*/ 0 h 13"/>
                <a:gd name="T70" fmla="*/ 0 w 66"/>
                <a:gd name="T71" fmla="*/ 0 h 13"/>
                <a:gd name="T72" fmla="*/ 0 w 66"/>
                <a:gd name="T73" fmla="*/ 0 h 13"/>
                <a:gd name="T74" fmla="*/ 0 w 66"/>
                <a:gd name="T75" fmla="*/ 0 h 13"/>
                <a:gd name="T76" fmla="*/ 0 w 66"/>
                <a:gd name="T77" fmla="*/ 0 h 13"/>
                <a:gd name="T78" fmla="*/ 0 w 66"/>
                <a:gd name="T79" fmla="*/ 0 h 13"/>
                <a:gd name="T80" fmla="*/ 0 w 66"/>
                <a:gd name="T81" fmla="*/ 0 h 13"/>
                <a:gd name="T82" fmla="*/ 0 w 66"/>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 h="13">
                  <a:moveTo>
                    <a:pt x="6" y="1"/>
                  </a:moveTo>
                  <a:lnTo>
                    <a:pt x="11" y="2"/>
                  </a:lnTo>
                  <a:lnTo>
                    <a:pt x="16" y="3"/>
                  </a:lnTo>
                  <a:lnTo>
                    <a:pt x="18" y="3"/>
                  </a:lnTo>
                  <a:lnTo>
                    <a:pt x="22" y="4"/>
                  </a:lnTo>
                  <a:lnTo>
                    <a:pt x="25" y="4"/>
                  </a:lnTo>
                  <a:lnTo>
                    <a:pt x="30" y="6"/>
                  </a:lnTo>
                  <a:lnTo>
                    <a:pt x="32" y="6"/>
                  </a:lnTo>
                  <a:lnTo>
                    <a:pt x="37" y="6"/>
                  </a:lnTo>
                  <a:lnTo>
                    <a:pt x="41" y="6"/>
                  </a:lnTo>
                  <a:lnTo>
                    <a:pt x="45" y="7"/>
                  </a:lnTo>
                  <a:lnTo>
                    <a:pt x="49" y="7"/>
                  </a:lnTo>
                  <a:lnTo>
                    <a:pt x="53" y="7"/>
                  </a:lnTo>
                  <a:lnTo>
                    <a:pt x="57" y="6"/>
                  </a:lnTo>
                  <a:lnTo>
                    <a:pt x="61" y="6"/>
                  </a:lnTo>
                  <a:lnTo>
                    <a:pt x="65" y="6"/>
                  </a:lnTo>
                  <a:lnTo>
                    <a:pt x="66" y="6"/>
                  </a:lnTo>
                  <a:lnTo>
                    <a:pt x="66" y="8"/>
                  </a:lnTo>
                  <a:lnTo>
                    <a:pt x="65" y="9"/>
                  </a:lnTo>
                  <a:lnTo>
                    <a:pt x="61" y="10"/>
                  </a:lnTo>
                  <a:lnTo>
                    <a:pt x="57" y="10"/>
                  </a:lnTo>
                  <a:lnTo>
                    <a:pt x="53" y="12"/>
                  </a:lnTo>
                  <a:lnTo>
                    <a:pt x="50" y="13"/>
                  </a:lnTo>
                  <a:lnTo>
                    <a:pt x="47" y="13"/>
                  </a:lnTo>
                  <a:lnTo>
                    <a:pt x="42" y="13"/>
                  </a:lnTo>
                  <a:lnTo>
                    <a:pt x="38" y="13"/>
                  </a:lnTo>
                  <a:lnTo>
                    <a:pt x="36" y="13"/>
                  </a:lnTo>
                  <a:lnTo>
                    <a:pt x="32" y="12"/>
                  </a:lnTo>
                  <a:lnTo>
                    <a:pt x="27" y="12"/>
                  </a:lnTo>
                  <a:lnTo>
                    <a:pt x="24" y="10"/>
                  </a:lnTo>
                  <a:lnTo>
                    <a:pt x="22" y="10"/>
                  </a:lnTo>
                  <a:lnTo>
                    <a:pt x="17" y="9"/>
                  </a:lnTo>
                  <a:lnTo>
                    <a:pt x="13" y="8"/>
                  </a:lnTo>
                  <a:lnTo>
                    <a:pt x="10" y="7"/>
                  </a:lnTo>
                  <a:lnTo>
                    <a:pt x="6" y="6"/>
                  </a:lnTo>
                  <a:lnTo>
                    <a:pt x="2" y="4"/>
                  </a:lnTo>
                  <a:lnTo>
                    <a:pt x="0" y="2"/>
                  </a:lnTo>
                  <a:lnTo>
                    <a:pt x="0" y="0"/>
                  </a:lnTo>
                  <a:lnTo>
                    <a:pt x="1" y="0"/>
                  </a:lnTo>
                  <a:lnTo>
                    <a:pt x="2"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25" name="Freeform 1679"/>
            <p:cNvSpPr>
              <a:spLocks/>
            </p:cNvSpPr>
            <p:nvPr/>
          </p:nvSpPr>
          <p:spPr bwMode="auto">
            <a:xfrm>
              <a:off x="3625" y="2091"/>
              <a:ext cx="16" cy="6"/>
            </a:xfrm>
            <a:custGeom>
              <a:avLst/>
              <a:gdLst>
                <a:gd name="T0" fmla="*/ 0 w 64"/>
                <a:gd name="T1" fmla="*/ 0 h 21"/>
                <a:gd name="T2" fmla="*/ 0 w 64"/>
                <a:gd name="T3" fmla="*/ 0 h 21"/>
                <a:gd name="T4" fmla="*/ 0 w 64"/>
                <a:gd name="T5" fmla="*/ 0 h 21"/>
                <a:gd name="T6" fmla="*/ 0 w 64"/>
                <a:gd name="T7" fmla="*/ 0 h 21"/>
                <a:gd name="T8" fmla="*/ 0 w 64"/>
                <a:gd name="T9" fmla="*/ 0 h 21"/>
                <a:gd name="T10" fmla="*/ 0 w 64"/>
                <a:gd name="T11" fmla="*/ 0 h 21"/>
                <a:gd name="T12" fmla="*/ 0 w 64"/>
                <a:gd name="T13" fmla="*/ 0 h 21"/>
                <a:gd name="T14" fmla="*/ 0 w 64"/>
                <a:gd name="T15" fmla="*/ 0 h 21"/>
                <a:gd name="T16" fmla="*/ 0 w 64"/>
                <a:gd name="T17" fmla="*/ 0 h 21"/>
                <a:gd name="T18" fmla="*/ 0 w 64"/>
                <a:gd name="T19" fmla="*/ 0 h 21"/>
                <a:gd name="T20" fmla="*/ 0 w 64"/>
                <a:gd name="T21" fmla="*/ 0 h 21"/>
                <a:gd name="T22" fmla="*/ 0 w 64"/>
                <a:gd name="T23" fmla="*/ 0 h 21"/>
                <a:gd name="T24" fmla="*/ 0 w 64"/>
                <a:gd name="T25" fmla="*/ 0 h 21"/>
                <a:gd name="T26" fmla="*/ 0 w 64"/>
                <a:gd name="T27" fmla="*/ 0 h 21"/>
                <a:gd name="T28" fmla="*/ 0 w 64"/>
                <a:gd name="T29" fmla="*/ 0 h 21"/>
                <a:gd name="T30" fmla="*/ 0 w 64"/>
                <a:gd name="T31" fmla="*/ 0 h 21"/>
                <a:gd name="T32" fmla="*/ 0 w 64"/>
                <a:gd name="T33" fmla="*/ 0 h 21"/>
                <a:gd name="T34" fmla="*/ 0 w 64"/>
                <a:gd name="T35" fmla="*/ 0 h 21"/>
                <a:gd name="T36" fmla="*/ 0 w 64"/>
                <a:gd name="T37" fmla="*/ 0 h 21"/>
                <a:gd name="T38" fmla="*/ 0 w 64"/>
                <a:gd name="T39" fmla="*/ 0 h 21"/>
                <a:gd name="T40" fmla="*/ 0 w 64"/>
                <a:gd name="T41" fmla="*/ 0 h 21"/>
                <a:gd name="T42" fmla="*/ 0 w 64"/>
                <a:gd name="T43" fmla="*/ 0 h 21"/>
                <a:gd name="T44" fmla="*/ 0 w 64"/>
                <a:gd name="T45" fmla="*/ 0 h 21"/>
                <a:gd name="T46" fmla="*/ 0 w 64"/>
                <a:gd name="T47" fmla="*/ 0 h 21"/>
                <a:gd name="T48" fmla="*/ 0 w 64"/>
                <a:gd name="T49" fmla="*/ 0 h 21"/>
                <a:gd name="T50" fmla="*/ 0 w 64"/>
                <a:gd name="T51" fmla="*/ 0 h 21"/>
                <a:gd name="T52" fmla="*/ 0 w 64"/>
                <a:gd name="T53" fmla="*/ 0 h 21"/>
                <a:gd name="T54" fmla="*/ 0 w 64"/>
                <a:gd name="T55" fmla="*/ 0 h 21"/>
                <a:gd name="T56" fmla="*/ 0 w 64"/>
                <a:gd name="T57" fmla="*/ 0 h 21"/>
                <a:gd name="T58" fmla="*/ 0 w 64"/>
                <a:gd name="T59" fmla="*/ 0 h 21"/>
                <a:gd name="T60" fmla="*/ 0 w 64"/>
                <a:gd name="T61" fmla="*/ 0 h 21"/>
                <a:gd name="T62" fmla="*/ 0 w 64"/>
                <a:gd name="T63" fmla="*/ 0 h 21"/>
                <a:gd name="T64" fmla="*/ 0 w 64"/>
                <a:gd name="T65" fmla="*/ 0 h 21"/>
                <a:gd name="T66" fmla="*/ 0 w 64"/>
                <a:gd name="T67" fmla="*/ 0 h 21"/>
                <a:gd name="T68" fmla="*/ 0 w 64"/>
                <a:gd name="T69" fmla="*/ 0 h 21"/>
                <a:gd name="T70" fmla="*/ 0 w 64"/>
                <a:gd name="T71" fmla="*/ 0 h 21"/>
                <a:gd name="T72" fmla="*/ 0 w 64"/>
                <a:gd name="T73" fmla="*/ 0 h 21"/>
                <a:gd name="T74" fmla="*/ 0 w 64"/>
                <a:gd name="T75" fmla="*/ 0 h 21"/>
                <a:gd name="T76" fmla="*/ 0 w 64"/>
                <a:gd name="T77" fmla="*/ 0 h 21"/>
                <a:gd name="T78" fmla="*/ 0 w 64"/>
                <a:gd name="T79" fmla="*/ 0 h 21"/>
                <a:gd name="T80" fmla="*/ 0 w 64"/>
                <a:gd name="T81" fmla="*/ 0 h 21"/>
                <a:gd name="T82" fmla="*/ 0 w 64"/>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21">
                  <a:moveTo>
                    <a:pt x="3" y="0"/>
                  </a:moveTo>
                  <a:lnTo>
                    <a:pt x="7" y="1"/>
                  </a:lnTo>
                  <a:lnTo>
                    <a:pt x="11" y="3"/>
                  </a:lnTo>
                  <a:lnTo>
                    <a:pt x="14" y="3"/>
                  </a:lnTo>
                  <a:lnTo>
                    <a:pt x="18" y="6"/>
                  </a:lnTo>
                  <a:lnTo>
                    <a:pt x="21" y="7"/>
                  </a:lnTo>
                  <a:lnTo>
                    <a:pt x="25" y="8"/>
                  </a:lnTo>
                  <a:lnTo>
                    <a:pt x="29" y="9"/>
                  </a:lnTo>
                  <a:lnTo>
                    <a:pt x="32" y="10"/>
                  </a:lnTo>
                  <a:lnTo>
                    <a:pt x="36" y="12"/>
                  </a:lnTo>
                  <a:lnTo>
                    <a:pt x="39" y="13"/>
                  </a:lnTo>
                  <a:lnTo>
                    <a:pt x="43" y="13"/>
                  </a:lnTo>
                  <a:lnTo>
                    <a:pt x="46" y="14"/>
                  </a:lnTo>
                  <a:lnTo>
                    <a:pt x="50" y="14"/>
                  </a:lnTo>
                  <a:lnTo>
                    <a:pt x="54" y="15"/>
                  </a:lnTo>
                  <a:lnTo>
                    <a:pt x="57" y="15"/>
                  </a:lnTo>
                  <a:lnTo>
                    <a:pt x="62" y="15"/>
                  </a:lnTo>
                  <a:lnTo>
                    <a:pt x="63" y="15"/>
                  </a:lnTo>
                  <a:lnTo>
                    <a:pt x="64" y="18"/>
                  </a:lnTo>
                  <a:lnTo>
                    <a:pt x="63" y="19"/>
                  </a:lnTo>
                  <a:lnTo>
                    <a:pt x="61" y="21"/>
                  </a:lnTo>
                  <a:lnTo>
                    <a:pt x="56" y="20"/>
                  </a:lnTo>
                  <a:lnTo>
                    <a:pt x="54" y="20"/>
                  </a:lnTo>
                  <a:lnTo>
                    <a:pt x="49" y="20"/>
                  </a:lnTo>
                  <a:lnTo>
                    <a:pt x="45" y="20"/>
                  </a:lnTo>
                  <a:lnTo>
                    <a:pt x="42" y="19"/>
                  </a:lnTo>
                  <a:lnTo>
                    <a:pt x="38" y="19"/>
                  </a:lnTo>
                  <a:lnTo>
                    <a:pt x="35" y="18"/>
                  </a:lnTo>
                  <a:lnTo>
                    <a:pt x="31" y="18"/>
                  </a:lnTo>
                  <a:lnTo>
                    <a:pt x="27" y="16"/>
                  </a:lnTo>
                  <a:lnTo>
                    <a:pt x="24" y="15"/>
                  </a:lnTo>
                  <a:lnTo>
                    <a:pt x="20" y="14"/>
                  </a:lnTo>
                  <a:lnTo>
                    <a:pt x="17" y="13"/>
                  </a:lnTo>
                  <a:lnTo>
                    <a:pt x="13" y="10"/>
                  </a:lnTo>
                  <a:lnTo>
                    <a:pt x="9" y="9"/>
                  </a:lnTo>
                  <a:lnTo>
                    <a:pt x="6" y="8"/>
                  </a:lnTo>
                  <a:lnTo>
                    <a:pt x="2" y="6"/>
                  </a:lnTo>
                  <a:lnTo>
                    <a:pt x="0" y="3"/>
                  </a:lnTo>
                  <a:lnTo>
                    <a:pt x="1" y="2"/>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26" name="Freeform 1680"/>
            <p:cNvSpPr>
              <a:spLocks/>
            </p:cNvSpPr>
            <p:nvPr/>
          </p:nvSpPr>
          <p:spPr bwMode="auto">
            <a:xfrm>
              <a:off x="3625" y="2095"/>
              <a:ext cx="2" cy="13"/>
            </a:xfrm>
            <a:custGeom>
              <a:avLst/>
              <a:gdLst>
                <a:gd name="T0" fmla="*/ 0 w 10"/>
                <a:gd name="T1" fmla="*/ 0 h 55"/>
                <a:gd name="T2" fmla="*/ 0 w 10"/>
                <a:gd name="T3" fmla="*/ 0 h 55"/>
                <a:gd name="T4" fmla="*/ 0 w 10"/>
                <a:gd name="T5" fmla="*/ 0 h 55"/>
                <a:gd name="T6" fmla="*/ 0 w 10"/>
                <a:gd name="T7" fmla="*/ 0 h 55"/>
                <a:gd name="T8" fmla="*/ 0 w 10"/>
                <a:gd name="T9" fmla="*/ 0 h 55"/>
                <a:gd name="T10" fmla="*/ 0 w 10"/>
                <a:gd name="T11" fmla="*/ 0 h 55"/>
                <a:gd name="T12" fmla="*/ 0 w 10"/>
                <a:gd name="T13" fmla="*/ 0 h 55"/>
                <a:gd name="T14" fmla="*/ 0 w 10"/>
                <a:gd name="T15" fmla="*/ 0 h 55"/>
                <a:gd name="T16" fmla="*/ 0 w 10"/>
                <a:gd name="T17" fmla="*/ 0 h 55"/>
                <a:gd name="T18" fmla="*/ 0 w 10"/>
                <a:gd name="T19" fmla="*/ 0 h 55"/>
                <a:gd name="T20" fmla="*/ 0 w 10"/>
                <a:gd name="T21" fmla="*/ 0 h 55"/>
                <a:gd name="T22" fmla="*/ 0 w 10"/>
                <a:gd name="T23" fmla="*/ 0 h 55"/>
                <a:gd name="T24" fmla="*/ 0 w 10"/>
                <a:gd name="T25" fmla="*/ 0 h 55"/>
                <a:gd name="T26" fmla="*/ 0 w 10"/>
                <a:gd name="T27" fmla="*/ 0 h 55"/>
                <a:gd name="T28" fmla="*/ 0 w 10"/>
                <a:gd name="T29" fmla="*/ 0 h 55"/>
                <a:gd name="T30" fmla="*/ 0 w 10"/>
                <a:gd name="T31" fmla="*/ 0 h 55"/>
                <a:gd name="T32" fmla="*/ 0 w 10"/>
                <a:gd name="T33" fmla="*/ 0 h 55"/>
                <a:gd name="T34" fmla="*/ 0 w 10"/>
                <a:gd name="T35" fmla="*/ 0 h 55"/>
                <a:gd name="T36" fmla="*/ 0 w 10"/>
                <a:gd name="T37" fmla="*/ 0 h 55"/>
                <a:gd name="T38" fmla="*/ 0 w 10"/>
                <a:gd name="T39" fmla="*/ 0 h 55"/>
                <a:gd name="T40" fmla="*/ 0 w 10"/>
                <a:gd name="T41" fmla="*/ 0 h 55"/>
                <a:gd name="T42" fmla="*/ 0 w 10"/>
                <a:gd name="T43" fmla="*/ 0 h 55"/>
                <a:gd name="T44" fmla="*/ 0 w 10"/>
                <a:gd name="T45" fmla="*/ 0 h 55"/>
                <a:gd name="T46" fmla="*/ 0 w 10"/>
                <a:gd name="T47" fmla="*/ 0 h 55"/>
                <a:gd name="T48" fmla="*/ 0 w 10"/>
                <a:gd name="T49" fmla="*/ 0 h 55"/>
                <a:gd name="T50" fmla="*/ 0 w 10"/>
                <a:gd name="T51" fmla="*/ 0 h 55"/>
                <a:gd name="T52" fmla="*/ 0 w 10"/>
                <a:gd name="T53" fmla="*/ 0 h 55"/>
                <a:gd name="T54" fmla="*/ 0 w 10"/>
                <a:gd name="T55" fmla="*/ 0 h 55"/>
                <a:gd name="T56" fmla="*/ 0 w 10"/>
                <a:gd name="T57" fmla="*/ 0 h 55"/>
                <a:gd name="T58" fmla="*/ 0 w 10"/>
                <a:gd name="T59" fmla="*/ 0 h 55"/>
                <a:gd name="T60" fmla="*/ 0 w 10"/>
                <a:gd name="T61" fmla="*/ 0 h 55"/>
                <a:gd name="T62" fmla="*/ 0 w 10"/>
                <a:gd name="T63" fmla="*/ 0 h 55"/>
                <a:gd name="T64" fmla="*/ 0 w 10"/>
                <a:gd name="T65" fmla="*/ 0 h 55"/>
                <a:gd name="T66" fmla="*/ 0 w 10"/>
                <a:gd name="T67" fmla="*/ 0 h 55"/>
                <a:gd name="T68" fmla="*/ 0 w 10"/>
                <a:gd name="T69" fmla="*/ 0 h 55"/>
                <a:gd name="T70" fmla="*/ 0 w 10"/>
                <a:gd name="T71" fmla="*/ 0 h 55"/>
                <a:gd name="T72" fmla="*/ 0 w 10"/>
                <a:gd name="T73" fmla="*/ 0 h 55"/>
                <a:gd name="T74" fmla="*/ 0 w 10"/>
                <a:gd name="T75" fmla="*/ 0 h 55"/>
                <a:gd name="T76" fmla="*/ 0 w 10"/>
                <a:gd name="T77" fmla="*/ 0 h 55"/>
                <a:gd name="T78" fmla="*/ 0 w 10"/>
                <a:gd name="T79" fmla="*/ 0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 h="55">
                  <a:moveTo>
                    <a:pt x="0" y="1"/>
                  </a:moveTo>
                  <a:lnTo>
                    <a:pt x="3" y="0"/>
                  </a:lnTo>
                  <a:lnTo>
                    <a:pt x="6" y="2"/>
                  </a:lnTo>
                  <a:lnTo>
                    <a:pt x="7" y="7"/>
                  </a:lnTo>
                  <a:lnTo>
                    <a:pt x="8" y="13"/>
                  </a:lnTo>
                  <a:lnTo>
                    <a:pt x="9" y="16"/>
                  </a:lnTo>
                  <a:lnTo>
                    <a:pt x="9" y="19"/>
                  </a:lnTo>
                  <a:lnTo>
                    <a:pt x="10" y="22"/>
                  </a:lnTo>
                  <a:lnTo>
                    <a:pt x="10" y="26"/>
                  </a:lnTo>
                  <a:lnTo>
                    <a:pt x="10" y="28"/>
                  </a:lnTo>
                  <a:lnTo>
                    <a:pt x="10" y="32"/>
                  </a:lnTo>
                  <a:lnTo>
                    <a:pt x="10" y="36"/>
                  </a:lnTo>
                  <a:lnTo>
                    <a:pt x="10" y="38"/>
                  </a:lnTo>
                  <a:lnTo>
                    <a:pt x="10" y="42"/>
                  </a:lnTo>
                  <a:lnTo>
                    <a:pt x="10" y="44"/>
                  </a:lnTo>
                  <a:lnTo>
                    <a:pt x="9" y="48"/>
                  </a:lnTo>
                  <a:lnTo>
                    <a:pt x="9" y="50"/>
                  </a:lnTo>
                  <a:lnTo>
                    <a:pt x="8" y="54"/>
                  </a:lnTo>
                  <a:lnTo>
                    <a:pt x="6" y="55"/>
                  </a:lnTo>
                  <a:lnTo>
                    <a:pt x="3" y="55"/>
                  </a:lnTo>
                  <a:lnTo>
                    <a:pt x="3" y="54"/>
                  </a:lnTo>
                  <a:lnTo>
                    <a:pt x="3" y="51"/>
                  </a:lnTo>
                  <a:lnTo>
                    <a:pt x="3" y="49"/>
                  </a:lnTo>
                  <a:lnTo>
                    <a:pt x="3" y="45"/>
                  </a:lnTo>
                  <a:lnTo>
                    <a:pt x="3" y="43"/>
                  </a:lnTo>
                  <a:lnTo>
                    <a:pt x="3" y="39"/>
                  </a:lnTo>
                  <a:lnTo>
                    <a:pt x="4" y="37"/>
                  </a:lnTo>
                  <a:lnTo>
                    <a:pt x="3" y="33"/>
                  </a:lnTo>
                  <a:lnTo>
                    <a:pt x="3" y="31"/>
                  </a:lnTo>
                  <a:lnTo>
                    <a:pt x="3" y="27"/>
                  </a:lnTo>
                  <a:lnTo>
                    <a:pt x="3" y="25"/>
                  </a:lnTo>
                  <a:lnTo>
                    <a:pt x="3" y="22"/>
                  </a:lnTo>
                  <a:lnTo>
                    <a:pt x="3" y="19"/>
                  </a:lnTo>
                  <a:lnTo>
                    <a:pt x="2" y="16"/>
                  </a:lnTo>
                  <a:lnTo>
                    <a:pt x="2" y="13"/>
                  </a:lnTo>
                  <a:lnTo>
                    <a:pt x="1" y="11"/>
                  </a:lnTo>
                  <a:lnTo>
                    <a:pt x="1" y="7"/>
                  </a:lnTo>
                  <a:lnTo>
                    <a:pt x="0" y="5"/>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27" name="Freeform 1681"/>
            <p:cNvSpPr>
              <a:spLocks/>
            </p:cNvSpPr>
            <p:nvPr/>
          </p:nvSpPr>
          <p:spPr bwMode="auto">
            <a:xfrm>
              <a:off x="3608" y="2106"/>
              <a:ext cx="2" cy="10"/>
            </a:xfrm>
            <a:custGeom>
              <a:avLst/>
              <a:gdLst>
                <a:gd name="T0" fmla="*/ 0 w 7"/>
                <a:gd name="T1" fmla="*/ 0 h 40"/>
                <a:gd name="T2" fmla="*/ 0 w 7"/>
                <a:gd name="T3" fmla="*/ 0 h 40"/>
                <a:gd name="T4" fmla="*/ 0 w 7"/>
                <a:gd name="T5" fmla="*/ 0 h 40"/>
                <a:gd name="T6" fmla="*/ 0 w 7"/>
                <a:gd name="T7" fmla="*/ 0 h 40"/>
                <a:gd name="T8" fmla="*/ 0 w 7"/>
                <a:gd name="T9" fmla="*/ 0 h 40"/>
                <a:gd name="T10" fmla="*/ 0 w 7"/>
                <a:gd name="T11" fmla="*/ 0 h 40"/>
                <a:gd name="T12" fmla="*/ 0 w 7"/>
                <a:gd name="T13" fmla="*/ 0 h 40"/>
                <a:gd name="T14" fmla="*/ 0 w 7"/>
                <a:gd name="T15" fmla="*/ 0 h 40"/>
                <a:gd name="T16" fmla="*/ 0 w 7"/>
                <a:gd name="T17" fmla="*/ 0 h 40"/>
                <a:gd name="T18" fmla="*/ 0 w 7"/>
                <a:gd name="T19" fmla="*/ 0 h 40"/>
                <a:gd name="T20" fmla="*/ 0 w 7"/>
                <a:gd name="T21" fmla="*/ 0 h 40"/>
                <a:gd name="T22" fmla="*/ 0 w 7"/>
                <a:gd name="T23" fmla="*/ 0 h 40"/>
                <a:gd name="T24" fmla="*/ 0 w 7"/>
                <a:gd name="T25" fmla="*/ 0 h 40"/>
                <a:gd name="T26" fmla="*/ 0 w 7"/>
                <a:gd name="T27" fmla="*/ 0 h 40"/>
                <a:gd name="T28" fmla="*/ 0 w 7"/>
                <a:gd name="T29" fmla="*/ 0 h 40"/>
                <a:gd name="T30" fmla="*/ 0 w 7"/>
                <a:gd name="T31" fmla="*/ 0 h 40"/>
                <a:gd name="T32" fmla="*/ 0 w 7"/>
                <a:gd name="T33" fmla="*/ 0 h 40"/>
                <a:gd name="T34" fmla="*/ 0 w 7"/>
                <a:gd name="T35" fmla="*/ 0 h 40"/>
                <a:gd name="T36" fmla="*/ 0 w 7"/>
                <a:gd name="T37" fmla="*/ 0 h 40"/>
                <a:gd name="T38" fmla="*/ 0 w 7"/>
                <a:gd name="T39" fmla="*/ 0 h 40"/>
                <a:gd name="T40" fmla="*/ 0 w 7"/>
                <a:gd name="T41" fmla="*/ 0 h 40"/>
                <a:gd name="T42" fmla="*/ 0 w 7"/>
                <a:gd name="T43" fmla="*/ 0 h 40"/>
                <a:gd name="T44" fmla="*/ 0 w 7"/>
                <a:gd name="T45" fmla="*/ 0 h 40"/>
                <a:gd name="T46" fmla="*/ 0 w 7"/>
                <a:gd name="T47" fmla="*/ 0 h 40"/>
                <a:gd name="T48" fmla="*/ 0 w 7"/>
                <a:gd name="T49" fmla="*/ 0 h 40"/>
                <a:gd name="T50" fmla="*/ 0 w 7"/>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40">
                  <a:moveTo>
                    <a:pt x="1" y="3"/>
                  </a:moveTo>
                  <a:lnTo>
                    <a:pt x="2" y="0"/>
                  </a:lnTo>
                  <a:lnTo>
                    <a:pt x="3" y="0"/>
                  </a:lnTo>
                  <a:lnTo>
                    <a:pt x="6" y="0"/>
                  </a:lnTo>
                  <a:lnTo>
                    <a:pt x="7" y="4"/>
                  </a:lnTo>
                  <a:lnTo>
                    <a:pt x="7" y="7"/>
                  </a:lnTo>
                  <a:lnTo>
                    <a:pt x="7" y="11"/>
                  </a:lnTo>
                  <a:lnTo>
                    <a:pt x="7" y="16"/>
                  </a:lnTo>
                  <a:lnTo>
                    <a:pt x="7" y="21"/>
                  </a:lnTo>
                  <a:lnTo>
                    <a:pt x="7" y="25"/>
                  </a:lnTo>
                  <a:lnTo>
                    <a:pt x="6" y="30"/>
                  </a:lnTo>
                  <a:lnTo>
                    <a:pt x="6" y="34"/>
                  </a:lnTo>
                  <a:lnTo>
                    <a:pt x="6" y="37"/>
                  </a:lnTo>
                  <a:lnTo>
                    <a:pt x="3" y="40"/>
                  </a:lnTo>
                  <a:lnTo>
                    <a:pt x="2" y="40"/>
                  </a:lnTo>
                  <a:lnTo>
                    <a:pt x="0" y="37"/>
                  </a:lnTo>
                  <a:lnTo>
                    <a:pt x="0" y="35"/>
                  </a:lnTo>
                  <a:lnTo>
                    <a:pt x="0" y="30"/>
                  </a:lnTo>
                  <a:lnTo>
                    <a:pt x="0" y="25"/>
                  </a:lnTo>
                  <a:lnTo>
                    <a:pt x="0" y="22"/>
                  </a:lnTo>
                  <a:lnTo>
                    <a:pt x="1" y="19"/>
                  </a:lnTo>
                  <a:lnTo>
                    <a:pt x="1" y="15"/>
                  </a:lnTo>
                  <a:lnTo>
                    <a:pt x="1" y="11"/>
                  </a:lnTo>
                  <a:lnTo>
                    <a:pt x="1" y="7"/>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28" name="Freeform 1682"/>
            <p:cNvSpPr>
              <a:spLocks/>
            </p:cNvSpPr>
            <p:nvPr/>
          </p:nvSpPr>
          <p:spPr bwMode="auto">
            <a:xfrm>
              <a:off x="3630" y="2087"/>
              <a:ext cx="3" cy="15"/>
            </a:xfrm>
            <a:custGeom>
              <a:avLst/>
              <a:gdLst>
                <a:gd name="T0" fmla="*/ 0 w 13"/>
                <a:gd name="T1" fmla="*/ 0 h 61"/>
                <a:gd name="T2" fmla="*/ 0 w 13"/>
                <a:gd name="T3" fmla="*/ 0 h 61"/>
                <a:gd name="T4" fmla="*/ 0 w 13"/>
                <a:gd name="T5" fmla="*/ 0 h 61"/>
                <a:gd name="T6" fmla="*/ 0 w 13"/>
                <a:gd name="T7" fmla="*/ 0 h 61"/>
                <a:gd name="T8" fmla="*/ 0 w 13"/>
                <a:gd name="T9" fmla="*/ 0 h 61"/>
                <a:gd name="T10" fmla="*/ 0 w 13"/>
                <a:gd name="T11" fmla="*/ 0 h 61"/>
                <a:gd name="T12" fmla="*/ 0 w 13"/>
                <a:gd name="T13" fmla="*/ 0 h 61"/>
                <a:gd name="T14" fmla="*/ 0 w 13"/>
                <a:gd name="T15" fmla="*/ 0 h 61"/>
                <a:gd name="T16" fmla="*/ 0 w 13"/>
                <a:gd name="T17" fmla="*/ 0 h 61"/>
                <a:gd name="T18" fmla="*/ 0 w 13"/>
                <a:gd name="T19" fmla="*/ 0 h 61"/>
                <a:gd name="T20" fmla="*/ 0 w 13"/>
                <a:gd name="T21" fmla="*/ 0 h 61"/>
                <a:gd name="T22" fmla="*/ 0 w 13"/>
                <a:gd name="T23" fmla="*/ 0 h 61"/>
                <a:gd name="T24" fmla="*/ 0 w 13"/>
                <a:gd name="T25" fmla="*/ 0 h 61"/>
                <a:gd name="T26" fmla="*/ 0 w 13"/>
                <a:gd name="T27" fmla="*/ 0 h 61"/>
                <a:gd name="T28" fmla="*/ 0 w 13"/>
                <a:gd name="T29" fmla="*/ 0 h 61"/>
                <a:gd name="T30" fmla="*/ 0 w 13"/>
                <a:gd name="T31" fmla="*/ 0 h 61"/>
                <a:gd name="T32" fmla="*/ 0 w 13"/>
                <a:gd name="T33" fmla="*/ 0 h 61"/>
                <a:gd name="T34" fmla="*/ 0 w 13"/>
                <a:gd name="T35" fmla="*/ 0 h 61"/>
                <a:gd name="T36" fmla="*/ 0 w 13"/>
                <a:gd name="T37" fmla="*/ 0 h 61"/>
                <a:gd name="T38" fmla="*/ 0 w 13"/>
                <a:gd name="T39" fmla="*/ 0 h 61"/>
                <a:gd name="T40" fmla="*/ 0 w 13"/>
                <a:gd name="T41" fmla="*/ 0 h 61"/>
                <a:gd name="T42" fmla="*/ 0 w 13"/>
                <a:gd name="T43" fmla="*/ 0 h 61"/>
                <a:gd name="T44" fmla="*/ 0 w 13"/>
                <a:gd name="T45" fmla="*/ 0 h 61"/>
                <a:gd name="T46" fmla="*/ 0 w 13"/>
                <a:gd name="T47" fmla="*/ 0 h 61"/>
                <a:gd name="T48" fmla="*/ 0 w 13"/>
                <a:gd name="T49" fmla="*/ 0 h 61"/>
                <a:gd name="T50" fmla="*/ 0 w 13"/>
                <a:gd name="T51" fmla="*/ 0 h 61"/>
                <a:gd name="T52" fmla="*/ 0 w 13"/>
                <a:gd name="T53" fmla="*/ 0 h 61"/>
                <a:gd name="T54" fmla="*/ 0 w 13"/>
                <a:gd name="T55" fmla="*/ 0 h 61"/>
                <a:gd name="T56" fmla="*/ 0 w 13"/>
                <a:gd name="T57" fmla="*/ 0 h 61"/>
                <a:gd name="T58" fmla="*/ 0 w 13"/>
                <a:gd name="T59" fmla="*/ 0 h 61"/>
                <a:gd name="T60" fmla="*/ 0 w 13"/>
                <a:gd name="T61" fmla="*/ 0 h 61"/>
                <a:gd name="T62" fmla="*/ 0 w 13"/>
                <a:gd name="T63" fmla="*/ 0 h 61"/>
                <a:gd name="T64" fmla="*/ 0 w 13"/>
                <a:gd name="T65" fmla="*/ 0 h 61"/>
                <a:gd name="T66" fmla="*/ 0 w 13"/>
                <a:gd name="T67" fmla="*/ 0 h 61"/>
                <a:gd name="T68" fmla="*/ 0 w 13"/>
                <a:gd name="T69" fmla="*/ 0 h 61"/>
                <a:gd name="T70" fmla="*/ 0 w 13"/>
                <a:gd name="T71" fmla="*/ 0 h 61"/>
                <a:gd name="T72" fmla="*/ 0 w 13"/>
                <a:gd name="T73" fmla="*/ 0 h 61"/>
                <a:gd name="T74" fmla="*/ 0 w 13"/>
                <a:gd name="T75" fmla="*/ 0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 h="61">
                  <a:moveTo>
                    <a:pt x="9" y="2"/>
                  </a:moveTo>
                  <a:lnTo>
                    <a:pt x="11" y="0"/>
                  </a:lnTo>
                  <a:lnTo>
                    <a:pt x="13" y="1"/>
                  </a:lnTo>
                  <a:lnTo>
                    <a:pt x="13" y="2"/>
                  </a:lnTo>
                  <a:lnTo>
                    <a:pt x="13" y="6"/>
                  </a:lnTo>
                  <a:lnTo>
                    <a:pt x="13" y="9"/>
                  </a:lnTo>
                  <a:lnTo>
                    <a:pt x="12" y="15"/>
                  </a:lnTo>
                  <a:lnTo>
                    <a:pt x="12" y="19"/>
                  </a:lnTo>
                  <a:lnTo>
                    <a:pt x="11" y="21"/>
                  </a:lnTo>
                  <a:lnTo>
                    <a:pt x="11" y="25"/>
                  </a:lnTo>
                  <a:lnTo>
                    <a:pt x="11" y="28"/>
                  </a:lnTo>
                  <a:lnTo>
                    <a:pt x="10" y="32"/>
                  </a:lnTo>
                  <a:lnTo>
                    <a:pt x="10" y="34"/>
                  </a:lnTo>
                  <a:lnTo>
                    <a:pt x="9" y="38"/>
                  </a:lnTo>
                  <a:lnTo>
                    <a:pt x="9" y="43"/>
                  </a:lnTo>
                  <a:lnTo>
                    <a:pt x="9" y="46"/>
                  </a:lnTo>
                  <a:lnTo>
                    <a:pt x="7" y="50"/>
                  </a:lnTo>
                  <a:lnTo>
                    <a:pt x="7" y="53"/>
                  </a:lnTo>
                  <a:lnTo>
                    <a:pt x="7" y="58"/>
                  </a:lnTo>
                  <a:lnTo>
                    <a:pt x="5" y="61"/>
                  </a:lnTo>
                  <a:lnTo>
                    <a:pt x="1" y="59"/>
                  </a:lnTo>
                  <a:lnTo>
                    <a:pt x="0" y="56"/>
                  </a:lnTo>
                  <a:lnTo>
                    <a:pt x="0" y="52"/>
                  </a:lnTo>
                  <a:lnTo>
                    <a:pt x="0" y="47"/>
                  </a:lnTo>
                  <a:lnTo>
                    <a:pt x="0" y="45"/>
                  </a:lnTo>
                  <a:lnTo>
                    <a:pt x="0" y="42"/>
                  </a:lnTo>
                  <a:lnTo>
                    <a:pt x="1" y="37"/>
                  </a:lnTo>
                  <a:lnTo>
                    <a:pt x="1" y="33"/>
                  </a:lnTo>
                  <a:lnTo>
                    <a:pt x="3" y="31"/>
                  </a:lnTo>
                  <a:lnTo>
                    <a:pt x="3" y="26"/>
                  </a:lnTo>
                  <a:lnTo>
                    <a:pt x="4" y="22"/>
                  </a:lnTo>
                  <a:lnTo>
                    <a:pt x="4" y="19"/>
                  </a:lnTo>
                  <a:lnTo>
                    <a:pt x="5" y="16"/>
                  </a:lnTo>
                  <a:lnTo>
                    <a:pt x="6" y="12"/>
                  </a:lnTo>
                  <a:lnTo>
                    <a:pt x="7" y="9"/>
                  </a:lnTo>
                  <a:lnTo>
                    <a:pt x="7"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29" name="Freeform 1683"/>
            <p:cNvSpPr>
              <a:spLocks/>
            </p:cNvSpPr>
            <p:nvPr/>
          </p:nvSpPr>
          <p:spPr bwMode="auto">
            <a:xfrm>
              <a:off x="3670" y="2050"/>
              <a:ext cx="4" cy="13"/>
            </a:xfrm>
            <a:custGeom>
              <a:avLst/>
              <a:gdLst>
                <a:gd name="T0" fmla="*/ 0 w 17"/>
                <a:gd name="T1" fmla="*/ 0 h 51"/>
                <a:gd name="T2" fmla="*/ 0 w 17"/>
                <a:gd name="T3" fmla="*/ 0 h 51"/>
                <a:gd name="T4" fmla="*/ 0 w 17"/>
                <a:gd name="T5" fmla="*/ 0 h 51"/>
                <a:gd name="T6" fmla="*/ 0 w 17"/>
                <a:gd name="T7" fmla="*/ 0 h 51"/>
                <a:gd name="T8" fmla="*/ 0 w 17"/>
                <a:gd name="T9" fmla="*/ 0 h 51"/>
                <a:gd name="T10" fmla="*/ 0 w 17"/>
                <a:gd name="T11" fmla="*/ 0 h 51"/>
                <a:gd name="T12" fmla="*/ 0 w 17"/>
                <a:gd name="T13" fmla="*/ 0 h 51"/>
                <a:gd name="T14" fmla="*/ 0 w 17"/>
                <a:gd name="T15" fmla="*/ 0 h 51"/>
                <a:gd name="T16" fmla="*/ 0 w 17"/>
                <a:gd name="T17" fmla="*/ 0 h 51"/>
                <a:gd name="T18" fmla="*/ 0 w 17"/>
                <a:gd name="T19" fmla="*/ 0 h 51"/>
                <a:gd name="T20" fmla="*/ 0 w 17"/>
                <a:gd name="T21" fmla="*/ 0 h 51"/>
                <a:gd name="T22" fmla="*/ 0 w 17"/>
                <a:gd name="T23" fmla="*/ 0 h 51"/>
                <a:gd name="T24" fmla="*/ 0 w 17"/>
                <a:gd name="T25" fmla="*/ 0 h 51"/>
                <a:gd name="T26" fmla="*/ 0 w 17"/>
                <a:gd name="T27" fmla="*/ 0 h 51"/>
                <a:gd name="T28" fmla="*/ 0 w 17"/>
                <a:gd name="T29" fmla="*/ 0 h 51"/>
                <a:gd name="T30" fmla="*/ 0 w 17"/>
                <a:gd name="T31" fmla="*/ 0 h 51"/>
                <a:gd name="T32" fmla="*/ 0 w 17"/>
                <a:gd name="T33" fmla="*/ 0 h 51"/>
                <a:gd name="T34" fmla="*/ 0 w 17"/>
                <a:gd name="T35" fmla="*/ 0 h 51"/>
                <a:gd name="T36" fmla="*/ 0 w 17"/>
                <a:gd name="T37" fmla="*/ 0 h 51"/>
                <a:gd name="T38" fmla="*/ 0 w 17"/>
                <a:gd name="T39" fmla="*/ 0 h 51"/>
                <a:gd name="T40" fmla="*/ 0 w 17"/>
                <a:gd name="T41" fmla="*/ 0 h 51"/>
                <a:gd name="T42" fmla="*/ 0 w 17"/>
                <a:gd name="T43" fmla="*/ 0 h 51"/>
                <a:gd name="T44" fmla="*/ 0 w 17"/>
                <a:gd name="T45" fmla="*/ 0 h 51"/>
                <a:gd name="T46" fmla="*/ 0 w 17"/>
                <a:gd name="T47" fmla="*/ 0 h 51"/>
                <a:gd name="T48" fmla="*/ 0 w 17"/>
                <a:gd name="T49" fmla="*/ 0 h 51"/>
                <a:gd name="T50" fmla="*/ 0 w 17"/>
                <a:gd name="T51" fmla="*/ 0 h 51"/>
                <a:gd name="T52" fmla="*/ 0 w 17"/>
                <a:gd name="T53" fmla="*/ 0 h 51"/>
                <a:gd name="T54" fmla="*/ 0 w 17"/>
                <a:gd name="T55" fmla="*/ 0 h 51"/>
                <a:gd name="T56" fmla="*/ 0 w 17"/>
                <a:gd name="T57" fmla="*/ 0 h 51"/>
                <a:gd name="T58" fmla="*/ 0 w 17"/>
                <a:gd name="T59" fmla="*/ 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 h="51">
                  <a:moveTo>
                    <a:pt x="5" y="51"/>
                  </a:moveTo>
                  <a:lnTo>
                    <a:pt x="3" y="47"/>
                  </a:lnTo>
                  <a:lnTo>
                    <a:pt x="1" y="45"/>
                  </a:lnTo>
                  <a:lnTo>
                    <a:pt x="0" y="41"/>
                  </a:lnTo>
                  <a:lnTo>
                    <a:pt x="0" y="38"/>
                  </a:lnTo>
                  <a:lnTo>
                    <a:pt x="0" y="35"/>
                  </a:lnTo>
                  <a:lnTo>
                    <a:pt x="0" y="32"/>
                  </a:lnTo>
                  <a:lnTo>
                    <a:pt x="1" y="28"/>
                  </a:lnTo>
                  <a:lnTo>
                    <a:pt x="1" y="26"/>
                  </a:lnTo>
                  <a:lnTo>
                    <a:pt x="3" y="22"/>
                  </a:lnTo>
                  <a:lnTo>
                    <a:pt x="4" y="18"/>
                  </a:lnTo>
                  <a:lnTo>
                    <a:pt x="5" y="16"/>
                  </a:lnTo>
                  <a:lnTo>
                    <a:pt x="6" y="14"/>
                  </a:lnTo>
                  <a:lnTo>
                    <a:pt x="9" y="8"/>
                  </a:lnTo>
                  <a:lnTo>
                    <a:pt x="11" y="2"/>
                  </a:lnTo>
                  <a:lnTo>
                    <a:pt x="15" y="0"/>
                  </a:lnTo>
                  <a:lnTo>
                    <a:pt x="17" y="3"/>
                  </a:lnTo>
                  <a:lnTo>
                    <a:pt x="15" y="8"/>
                  </a:lnTo>
                  <a:lnTo>
                    <a:pt x="13" y="14"/>
                  </a:lnTo>
                  <a:lnTo>
                    <a:pt x="11" y="18"/>
                  </a:lnTo>
                  <a:lnTo>
                    <a:pt x="10" y="24"/>
                  </a:lnTo>
                  <a:lnTo>
                    <a:pt x="9" y="29"/>
                  </a:lnTo>
                  <a:lnTo>
                    <a:pt x="7" y="35"/>
                  </a:lnTo>
                  <a:lnTo>
                    <a:pt x="7" y="39"/>
                  </a:lnTo>
                  <a:lnTo>
                    <a:pt x="7" y="41"/>
                  </a:lnTo>
                  <a:lnTo>
                    <a:pt x="7" y="45"/>
                  </a:lnTo>
                  <a:lnTo>
                    <a:pt x="9" y="47"/>
                  </a:lnTo>
                  <a:lnTo>
                    <a:pt x="9" y="51"/>
                  </a:lnTo>
                  <a:lnTo>
                    <a:pt x="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30" name="Freeform 1684"/>
            <p:cNvSpPr>
              <a:spLocks/>
            </p:cNvSpPr>
            <p:nvPr/>
          </p:nvSpPr>
          <p:spPr bwMode="auto">
            <a:xfrm>
              <a:off x="3682" y="2111"/>
              <a:ext cx="14" cy="9"/>
            </a:xfrm>
            <a:custGeom>
              <a:avLst/>
              <a:gdLst>
                <a:gd name="T0" fmla="*/ 0 w 55"/>
                <a:gd name="T1" fmla="*/ 0 h 34"/>
                <a:gd name="T2" fmla="*/ 0 w 55"/>
                <a:gd name="T3" fmla="*/ 0 h 34"/>
                <a:gd name="T4" fmla="*/ 0 w 55"/>
                <a:gd name="T5" fmla="*/ 0 h 34"/>
                <a:gd name="T6" fmla="*/ 0 w 55"/>
                <a:gd name="T7" fmla="*/ 0 h 34"/>
                <a:gd name="T8" fmla="*/ 0 w 55"/>
                <a:gd name="T9" fmla="*/ 0 h 34"/>
                <a:gd name="T10" fmla="*/ 0 w 55"/>
                <a:gd name="T11" fmla="*/ 0 h 34"/>
                <a:gd name="T12" fmla="*/ 0 w 55"/>
                <a:gd name="T13" fmla="*/ 0 h 34"/>
                <a:gd name="T14" fmla="*/ 0 w 55"/>
                <a:gd name="T15" fmla="*/ 0 h 34"/>
                <a:gd name="T16" fmla="*/ 0 w 55"/>
                <a:gd name="T17" fmla="*/ 0 h 34"/>
                <a:gd name="T18" fmla="*/ 0 w 55"/>
                <a:gd name="T19" fmla="*/ 0 h 34"/>
                <a:gd name="T20" fmla="*/ 0 w 55"/>
                <a:gd name="T21" fmla="*/ 0 h 34"/>
                <a:gd name="T22" fmla="*/ 0 w 55"/>
                <a:gd name="T23" fmla="*/ 0 h 34"/>
                <a:gd name="T24" fmla="*/ 0 w 55"/>
                <a:gd name="T25" fmla="*/ 0 h 34"/>
                <a:gd name="T26" fmla="*/ 0 w 55"/>
                <a:gd name="T27" fmla="*/ 0 h 34"/>
                <a:gd name="T28" fmla="*/ 0 w 55"/>
                <a:gd name="T29" fmla="*/ 0 h 34"/>
                <a:gd name="T30" fmla="*/ 0 w 55"/>
                <a:gd name="T31" fmla="*/ 0 h 34"/>
                <a:gd name="T32" fmla="*/ 0 w 55"/>
                <a:gd name="T33" fmla="*/ 0 h 34"/>
                <a:gd name="T34" fmla="*/ 0 w 55"/>
                <a:gd name="T35" fmla="*/ 0 h 34"/>
                <a:gd name="T36" fmla="*/ 0 w 55"/>
                <a:gd name="T37" fmla="*/ 0 h 34"/>
                <a:gd name="T38" fmla="*/ 0 w 55"/>
                <a:gd name="T39" fmla="*/ 0 h 34"/>
                <a:gd name="T40" fmla="*/ 0 w 55"/>
                <a:gd name="T41" fmla="*/ 0 h 34"/>
                <a:gd name="T42" fmla="*/ 0 w 55"/>
                <a:gd name="T43" fmla="*/ 0 h 34"/>
                <a:gd name="T44" fmla="*/ 0 w 55"/>
                <a:gd name="T45" fmla="*/ 0 h 34"/>
                <a:gd name="T46" fmla="*/ 0 w 55"/>
                <a:gd name="T47" fmla="*/ 0 h 34"/>
                <a:gd name="T48" fmla="*/ 0 w 55"/>
                <a:gd name="T49" fmla="*/ 0 h 34"/>
                <a:gd name="T50" fmla="*/ 0 w 55"/>
                <a:gd name="T51" fmla="*/ 0 h 34"/>
                <a:gd name="T52" fmla="*/ 0 w 55"/>
                <a:gd name="T53" fmla="*/ 0 h 34"/>
                <a:gd name="T54" fmla="*/ 0 w 55"/>
                <a:gd name="T55" fmla="*/ 0 h 34"/>
                <a:gd name="T56" fmla="*/ 0 w 55"/>
                <a:gd name="T57" fmla="*/ 0 h 34"/>
                <a:gd name="T58" fmla="*/ 0 w 55"/>
                <a:gd name="T59" fmla="*/ 0 h 34"/>
                <a:gd name="T60" fmla="*/ 0 w 55"/>
                <a:gd name="T61" fmla="*/ 0 h 34"/>
                <a:gd name="T62" fmla="*/ 0 w 55"/>
                <a:gd name="T63" fmla="*/ 0 h 34"/>
                <a:gd name="T64" fmla="*/ 0 w 55"/>
                <a:gd name="T65" fmla="*/ 0 h 34"/>
                <a:gd name="T66" fmla="*/ 0 w 55"/>
                <a:gd name="T67" fmla="*/ 0 h 34"/>
                <a:gd name="T68" fmla="*/ 0 w 55"/>
                <a:gd name="T69" fmla="*/ 0 h 34"/>
                <a:gd name="T70" fmla="*/ 0 w 55"/>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 h="34">
                  <a:moveTo>
                    <a:pt x="3" y="6"/>
                  </a:moveTo>
                  <a:lnTo>
                    <a:pt x="0" y="1"/>
                  </a:lnTo>
                  <a:lnTo>
                    <a:pt x="1" y="0"/>
                  </a:lnTo>
                  <a:lnTo>
                    <a:pt x="4" y="0"/>
                  </a:lnTo>
                  <a:lnTo>
                    <a:pt x="6" y="1"/>
                  </a:lnTo>
                  <a:lnTo>
                    <a:pt x="10" y="4"/>
                  </a:lnTo>
                  <a:lnTo>
                    <a:pt x="14" y="8"/>
                  </a:lnTo>
                  <a:lnTo>
                    <a:pt x="19" y="12"/>
                  </a:lnTo>
                  <a:lnTo>
                    <a:pt x="23" y="14"/>
                  </a:lnTo>
                  <a:lnTo>
                    <a:pt x="24" y="15"/>
                  </a:lnTo>
                  <a:lnTo>
                    <a:pt x="28" y="18"/>
                  </a:lnTo>
                  <a:lnTo>
                    <a:pt x="31" y="20"/>
                  </a:lnTo>
                  <a:lnTo>
                    <a:pt x="36" y="21"/>
                  </a:lnTo>
                  <a:lnTo>
                    <a:pt x="40" y="24"/>
                  </a:lnTo>
                  <a:lnTo>
                    <a:pt x="44" y="25"/>
                  </a:lnTo>
                  <a:lnTo>
                    <a:pt x="48" y="27"/>
                  </a:lnTo>
                  <a:lnTo>
                    <a:pt x="53" y="30"/>
                  </a:lnTo>
                  <a:lnTo>
                    <a:pt x="54" y="31"/>
                  </a:lnTo>
                  <a:lnTo>
                    <a:pt x="55" y="32"/>
                  </a:lnTo>
                  <a:lnTo>
                    <a:pt x="54" y="33"/>
                  </a:lnTo>
                  <a:lnTo>
                    <a:pt x="52" y="34"/>
                  </a:lnTo>
                  <a:lnTo>
                    <a:pt x="48" y="33"/>
                  </a:lnTo>
                  <a:lnTo>
                    <a:pt x="44" y="32"/>
                  </a:lnTo>
                  <a:lnTo>
                    <a:pt x="40" y="31"/>
                  </a:lnTo>
                  <a:lnTo>
                    <a:pt x="37" y="30"/>
                  </a:lnTo>
                  <a:lnTo>
                    <a:pt x="34" y="28"/>
                  </a:lnTo>
                  <a:lnTo>
                    <a:pt x="30" y="26"/>
                  </a:lnTo>
                  <a:lnTo>
                    <a:pt x="26" y="25"/>
                  </a:lnTo>
                  <a:lnTo>
                    <a:pt x="23" y="24"/>
                  </a:lnTo>
                  <a:lnTo>
                    <a:pt x="20" y="21"/>
                  </a:lnTo>
                  <a:lnTo>
                    <a:pt x="17" y="19"/>
                  </a:lnTo>
                  <a:lnTo>
                    <a:pt x="14" y="16"/>
                  </a:lnTo>
                  <a:lnTo>
                    <a:pt x="12" y="15"/>
                  </a:lnTo>
                  <a:lnTo>
                    <a:pt x="6" y="10"/>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31" name="Freeform 1685"/>
            <p:cNvSpPr>
              <a:spLocks/>
            </p:cNvSpPr>
            <p:nvPr/>
          </p:nvSpPr>
          <p:spPr bwMode="auto">
            <a:xfrm>
              <a:off x="3684" y="2111"/>
              <a:ext cx="9" cy="11"/>
            </a:xfrm>
            <a:custGeom>
              <a:avLst/>
              <a:gdLst>
                <a:gd name="T0" fmla="*/ 0 w 33"/>
                <a:gd name="T1" fmla="*/ 0 h 45"/>
                <a:gd name="T2" fmla="*/ 0 w 33"/>
                <a:gd name="T3" fmla="*/ 0 h 45"/>
                <a:gd name="T4" fmla="*/ 0 w 33"/>
                <a:gd name="T5" fmla="*/ 0 h 45"/>
                <a:gd name="T6" fmla="*/ 0 w 33"/>
                <a:gd name="T7" fmla="*/ 0 h 45"/>
                <a:gd name="T8" fmla="*/ 0 w 33"/>
                <a:gd name="T9" fmla="*/ 0 h 45"/>
                <a:gd name="T10" fmla="*/ 0 w 33"/>
                <a:gd name="T11" fmla="*/ 0 h 45"/>
                <a:gd name="T12" fmla="*/ 0 w 33"/>
                <a:gd name="T13" fmla="*/ 0 h 45"/>
                <a:gd name="T14" fmla="*/ 0 w 33"/>
                <a:gd name="T15" fmla="*/ 0 h 45"/>
                <a:gd name="T16" fmla="*/ 0 w 33"/>
                <a:gd name="T17" fmla="*/ 0 h 45"/>
                <a:gd name="T18" fmla="*/ 0 w 33"/>
                <a:gd name="T19" fmla="*/ 0 h 45"/>
                <a:gd name="T20" fmla="*/ 0 w 33"/>
                <a:gd name="T21" fmla="*/ 0 h 45"/>
                <a:gd name="T22" fmla="*/ 0 w 33"/>
                <a:gd name="T23" fmla="*/ 0 h 45"/>
                <a:gd name="T24" fmla="*/ 0 w 33"/>
                <a:gd name="T25" fmla="*/ 0 h 45"/>
                <a:gd name="T26" fmla="*/ 0 w 33"/>
                <a:gd name="T27" fmla="*/ 0 h 45"/>
                <a:gd name="T28" fmla="*/ 0 w 33"/>
                <a:gd name="T29" fmla="*/ 0 h 45"/>
                <a:gd name="T30" fmla="*/ 0 w 33"/>
                <a:gd name="T31" fmla="*/ 0 h 45"/>
                <a:gd name="T32" fmla="*/ 0 w 33"/>
                <a:gd name="T33" fmla="*/ 0 h 45"/>
                <a:gd name="T34" fmla="*/ 0 w 33"/>
                <a:gd name="T35" fmla="*/ 0 h 45"/>
                <a:gd name="T36" fmla="*/ 0 w 33"/>
                <a:gd name="T37" fmla="*/ 0 h 45"/>
                <a:gd name="T38" fmla="*/ 0 w 33"/>
                <a:gd name="T39" fmla="*/ 0 h 45"/>
                <a:gd name="T40" fmla="*/ 0 w 33"/>
                <a:gd name="T41" fmla="*/ 0 h 45"/>
                <a:gd name="T42" fmla="*/ 0 w 33"/>
                <a:gd name="T43" fmla="*/ 0 h 45"/>
                <a:gd name="T44" fmla="*/ 0 w 33"/>
                <a:gd name="T45" fmla="*/ 0 h 45"/>
                <a:gd name="T46" fmla="*/ 0 w 33"/>
                <a:gd name="T47" fmla="*/ 0 h 45"/>
                <a:gd name="T48" fmla="*/ 0 w 33"/>
                <a:gd name="T49" fmla="*/ 0 h 45"/>
                <a:gd name="T50" fmla="*/ 0 w 33"/>
                <a:gd name="T51" fmla="*/ 0 h 45"/>
                <a:gd name="T52" fmla="*/ 0 w 33"/>
                <a:gd name="T53" fmla="*/ 0 h 45"/>
                <a:gd name="T54" fmla="*/ 0 w 33"/>
                <a:gd name="T55" fmla="*/ 0 h 45"/>
                <a:gd name="T56" fmla="*/ 0 w 33"/>
                <a:gd name="T57" fmla="*/ 0 h 45"/>
                <a:gd name="T58" fmla="*/ 0 w 33"/>
                <a:gd name="T59" fmla="*/ 0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 h="45">
                  <a:moveTo>
                    <a:pt x="33" y="3"/>
                  </a:moveTo>
                  <a:lnTo>
                    <a:pt x="33" y="6"/>
                  </a:lnTo>
                  <a:lnTo>
                    <a:pt x="33" y="10"/>
                  </a:lnTo>
                  <a:lnTo>
                    <a:pt x="32" y="13"/>
                  </a:lnTo>
                  <a:lnTo>
                    <a:pt x="31" y="16"/>
                  </a:lnTo>
                  <a:lnTo>
                    <a:pt x="29" y="18"/>
                  </a:lnTo>
                  <a:lnTo>
                    <a:pt x="27" y="22"/>
                  </a:lnTo>
                  <a:lnTo>
                    <a:pt x="26" y="24"/>
                  </a:lnTo>
                  <a:lnTo>
                    <a:pt x="24" y="28"/>
                  </a:lnTo>
                  <a:lnTo>
                    <a:pt x="19" y="31"/>
                  </a:lnTo>
                  <a:lnTo>
                    <a:pt x="14" y="36"/>
                  </a:lnTo>
                  <a:lnTo>
                    <a:pt x="9" y="40"/>
                  </a:lnTo>
                  <a:lnTo>
                    <a:pt x="5" y="45"/>
                  </a:lnTo>
                  <a:lnTo>
                    <a:pt x="2" y="45"/>
                  </a:lnTo>
                  <a:lnTo>
                    <a:pt x="1" y="43"/>
                  </a:lnTo>
                  <a:lnTo>
                    <a:pt x="0" y="41"/>
                  </a:lnTo>
                  <a:lnTo>
                    <a:pt x="1" y="40"/>
                  </a:lnTo>
                  <a:lnTo>
                    <a:pt x="6" y="36"/>
                  </a:lnTo>
                  <a:lnTo>
                    <a:pt x="11" y="33"/>
                  </a:lnTo>
                  <a:lnTo>
                    <a:pt x="14" y="28"/>
                  </a:lnTo>
                  <a:lnTo>
                    <a:pt x="18" y="24"/>
                  </a:lnTo>
                  <a:lnTo>
                    <a:pt x="21" y="19"/>
                  </a:lnTo>
                  <a:lnTo>
                    <a:pt x="25" y="15"/>
                  </a:lnTo>
                  <a:lnTo>
                    <a:pt x="27" y="9"/>
                  </a:lnTo>
                  <a:lnTo>
                    <a:pt x="29" y="3"/>
                  </a:lnTo>
                  <a:lnTo>
                    <a:pt x="30" y="0"/>
                  </a:lnTo>
                  <a:lnTo>
                    <a:pt x="31" y="0"/>
                  </a:lnTo>
                  <a:lnTo>
                    <a:pt x="32" y="1"/>
                  </a:lnTo>
                  <a:lnTo>
                    <a:pt x="3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32" name="Freeform 1686"/>
            <p:cNvSpPr>
              <a:spLocks/>
            </p:cNvSpPr>
            <p:nvPr/>
          </p:nvSpPr>
          <p:spPr bwMode="auto">
            <a:xfrm>
              <a:off x="3663" y="2046"/>
              <a:ext cx="12" cy="10"/>
            </a:xfrm>
            <a:custGeom>
              <a:avLst/>
              <a:gdLst>
                <a:gd name="T0" fmla="*/ 0 w 50"/>
                <a:gd name="T1" fmla="*/ 0 h 41"/>
                <a:gd name="T2" fmla="*/ 0 w 50"/>
                <a:gd name="T3" fmla="*/ 0 h 41"/>
                <a:gd name="T4" fmla="*/ 0 w 50"/>
                <a:gd name="T5" fmla="*/ 0 h 41"/>
                <a:gd name="T6" fmla="*/ 0 w 50"/>
                <a:gd name="T7" fmla="*/ 0 h 41"/>
                <a:gd name="T8" fmla="*/ 0 w 50"/>
                <a:gd name="T9" fmla="*/ 0 h 41"/>
                <a:gd name="T10" fmla="*/ 0 w 50"/>
                <a:gd name="T11" fmla="*/ 0 h 41"/>
                <a:gd name="T12" fmla="*/ 0 w 50"/>
                <a:gd name="T13" fmla="*/ 0 h 41"/>
                <a:gd name="T14" fmla="*/ 0 w 50"/>
                <a:gd name="T15" fmla="*/ 0 h 41"/>
                <a:gd name="T16" fmla="*/ 0 w 50"/>
                <a:gd name="T17" fmla="*/ 0 h 41"/>
                <a:gd name="T18" fmla="*/ 0 w 50"/>
                <a:gd name="T19" fmla="*/ 0 h 41"/>
                <a:gd name="T20" fmla="*/ 0 w 50"/>
                <a:gd name="T21" fmla="*/ 0 h 41"/>
                <a:gd name="T22" fmla="*/ 0 w 50"/>
                <a:gd name="T23" fmla="*/ 0 h 41"/>
                <a:gd name="T24" fmla="*/ 0 w 50"/>
                <a:gd name="T25" fmla="*/ 0 h 41"/>
                <a:gd name="T26" fmla="*/ 0 w 50"/>
                <a:gd name="T27" fmla="*/ 0 h 41"/>
                <a:gd name="T28" fmla="*/ 0 w 50"/>
                <a:gd name="T29" fmla="*/ 0 h 41"/>
                <a:gd name="T30" fmla="*/ 0 w 50"/>
                <a:gd name="T31" fmla="*/ 0 h 41"/>
                <a:gd name="T32" fmla="*/ 0 w 50"/>
                <a:gd name="T33" fmla="*/ 0 h 41"/>
                <a:gd name="T34" fmla="*/ 0 w 50"/>
                <a:gd name="T35" fmla="*/ 0 h 41"/>
                <a:gd name="T36" fmla="*/ 0 w 50"/>
                <a:gd name="T37" fmla="*/ 0 h 41"/>
                <a:gd name="T38" fmla="*/ 0 w 50"/>
                <a:gd name="T39" fmla="*/ 0 h 41"/>
                <a:gd name="T40" fmla="*/ 0 w 50"/>
                <a:gd name="T41" fmla="*/ 0 h 41"/>
                <a:gd name="T42" fmla="*/ 0 w 50"/>
                <a:gd name="T43" fmla="*/ 0 h 41"/>
                <a:gd name="T44" fmla="*/ 0 w 50"/>
                <a:gd name="T45" fmla="*/ 0 h 41"/>
                <a:gd name="T46" fmla="*/ 0 w 50"/>
                <a:gd name="T47" fmla="*/ 0 h 41"/>
                <a:gd name="T48" fmla="*/ 0 w 50"/>
                <a:gd name="T49" fmla="*/ 0 h 41"/>
                <a:gd name="T50" fmla="*/ 0 w 50"/>
                <a:gd name="T51" fmla="*/ 0 h 41"/>
                <a:gd name="T52" fmla="*/ 0 w 50"/>
                <a:gd name="T53" fmla="*/ 0 h 41"/>
                <a:gd name="T54" fmla="*/ 0 w 50"/>
                <a:gd name="T55" fmla="*/ 0 h 41"/>
                <a:gd name="T56" fmla="*/ 0 w 50"/>
                <a:gd name="T57" fmla="*/ 0 h 41"/>
                <a:gd name="T58" fmla="*/ 0 w 50"/>
                <a:gd name="T59" fmla="*/ 0 h 41"/>
                <a:gd name="T60" fmla="*/ 0 w 50"/>
                <a:gd name="T61" fmla="*/ 0 h 41"/>
                <a:gd name="T62" fmla="*/ 0 w 50"/>
                <a:gd name="T63" fmla="*/ 0 h 41"/>
                <a:gd name="T64" fmla="*/ 0 w 50"/>
                <a:gd name="T65" fmla="*/ 0 h 41"/>
                <a:gd name="T66" fmla="*/ 0 w 50"/>
                <a:gd name="T67" fmla="*/ 0 h 41"/>
                <a:gd name="T68" fmla="*/ 0 w 50"/>
                <a:gd name="T69" fmla="*/ 0 h 41"/>
                <a:gd name="T70" fmla="*/ 0 w 50"/>
                <a:gd name="T71" fmla="*/ 0 h 41"/>
                <a:gd name="T72" fmla="*/ 0 w 50"/>
                <a:gd name="T73" fmla="*/ 0 h 41"/>
                <a:gd name="T74" fmla="*/ 0 w 50"/>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41">
                  <a:moveTo>
                    <a:pt x="45" y="41"/>
                  </a:moveTo>
                  <a:lnTo>
                    <a:pt x="42" y="40"/>
                  </a:lnTo>
                  <a:lnTo>
                    <a:pt x="38" y="37"/>
                  </a:lnTo>
                  <a:lnTo>
                    <a:pt x="34" y="36"/>
                  </a:lnTo>
                  <a:lnTo>
                    <a:pt x="31" y="35"/>
                  </a:lnTo>
                  <a:lnTo>
                    <a:pt x="27" y="33"/>
                  </a:lnTo>
                  <a:lnTo>
                    <a:pt x="25" y="31"/>
                  </a:lnTo>
                  <a:lnTo>
                    <a:pt x="21" y="29"/>
                  </a:lnTo>
                  <a:lnTo>
                    <a:pt x="19" y="28"/>
                  </a:lnTo>
                  <a:lnTo>
                    <a:pt x="15" y="25"/>
                  </a:lnTo>
                  <a:lnTo>
                    <a:pt x="13" y="22"/>
                  </a:lnTo>
                  <a:lnTo>
                    <a:pt x="9" y="19"/>
                  </a:lnTo>
                  <a:lnTo>
                    <a:pt x="8" y="17"/>
                  </a:lnTo>
                  <a:lnTo>
                    <a:pt x="5" y="15"/>
                  </a:lnTo>
                  <a:lnTo>
                    <a:pt x="3" y="11"/>
                  </a:lnTo>
                  <a:lnTo>
                    <a:pt x="2" y="7"/>
                  </a:lnTo>
                  <a:lnTo>
                    <a:pt x="0" y="5"/>
                  </a:lnTo>
                  <a:lnTo>
                    <a:pt x="0" y="1"/>
                  </a:lnTo>
                  <a:lnTo>
                    <a:pt x="2" y="0"/>
                  </a:lnTo>
                  <a:lnTo>
                    <a:pt x="6" y="4"/>
                  </a:lnTo>
                  <a:lnTo>
                    <a:pt x="9" y="7"/>
                  </a:lnTo>
                  <a:lnTo>
                    <a:pt x="13" y="11"/>
                  </a:lnTo>
                  <a:lnTo>
                    <a:pt x="15" y="16"/>
                  </a:lnTo>
                  <a:lnTo>
                    <a:pt x="19" y="19"/>
                  </a:lnTo>
                  <a:lnTo>
                    <a:pt x="22" y="23"/>
                  </a:lnTo>
                  <a:lnTo>
                    <a:pt x="25" y="24"/>
                  </a:lnTo>
                  <a:lnTo>
                    <a:pt x="27" y="27"/>
                  </a:lnTo>
                  <a:lnTo>
                    <a:pt x="30" y="28"/>
                  </a:lnTo>
                  <a:lnTo>
                    <a:pt x="34" y="30"/>
                  </a:lnTo>
                  <a:lnTo>
                    <a:pt x="37" y="33"/>
                  </a:lnTo>
                  <a:lnTo>
                    <a:pt x="42" y="34"/>
                  </a:lnTo>
                  <a:lnTo>
                    <a:pt x="45" y="35"/>
                  </a:lnTo>
                  <a:lnTo>
                    <a:pt x="46" y="37"/>
                  </a:lnTo>
                  <a:lnTo>
                    <a:pt x="49" y="39"/>
                  </a:lnTo>
                  <a:lnTo>
                    <a:pt x="50" y="40"/>
                  </a:lnTo>
                  <a:lnTo>
                    <a:pt x="48" y="41"/>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33" name="Freeform 1687"/>
            <p:cNvSpPr>
              <a:spLocks/>
            </p:cNvSpPr>
            <p:nvPr/>
          </p:nvSpPr>
          <p:spPr bwMode="auto">
            <a:xfrm>
              <a:off x="3693" y="2104"/>
              <a:ext cx="23" cy="16"/>
            </a:xfrm>
            <a:custGeom>
              <a:avLst/>
              <a:gdLst>
                <a:gd name="T0" fmla="*/ 0 w 92"/>
                <a:gd name="T1" fmla="*/ 0 h 63"/>
                <a:gd name="T2" fmla="*/ 0 w 92"/>
                <a:gd name="T3" fmla="*/ 0 h 63"/>
                <a:gd name="T4" fmla="*/ 0 w 92"/>
                <a:gd name="T5" fmla="*/ 0 h 63"/>
                <a:gd name="T6" fmla="*/ 0 w 92"/>
                <a:gd name="T7" fmla="*/ 0 h 63"/>
                <a:gd name="T8" fmla="*/ 0 w 92"/>
                <a:gd name="T9" fmla="*/ 0 h 63"/>
                <a:gd name="T10" fmla="*/ 0 w 92"/>
                <a:gd name="T11" fmla="*/ 0 h 63"/>
                <a:gd name="T12" fmla="*/ 0 w 92"/>
                <a:gd name="T13" fmla="*/ 0 h 63"/>
                <a:gd name="T14" fmla="*/ 0 w 92"/>
                <a:gd name="T15" fmla="*/ 0 h 63"/>
                <a:gd name="T16" fmla="*/ 0 w 92"/>
                <a:gd name="T17" fmla="*/ 0 h 63"/>
                <a:gd name="T18" fmla="*/ 0 w 92"/>
                <a:gd name="T19" fmla="*/ 0 h 63"/>
                <a:gd name="T20" fmla="*/ 0 w 92"/>
                <a:gd name="T21" fmla="*/ 0 h 63"/>
                <a:gd name="T22" fmla="*/ 0 w 92"/>
                <a:gd name="T23" fmla="*/ 0 h 63"/>
                <a:gd name="T24" fmla="*/ 0 w 92"/>
                <a:gd name="T25" fmla="*/ 0 h 63"/>
                <a:gd name="T26" fmla="*/ 0 w 92"/>
                <a:gd name="T27" fmla="*/ 0 h 63"/>
                <a:gd name="T28" fmla="*/ 0 w 92"/>
                <a:gd name="T29" fmla="*/ 0 h 63"/>
                <a:gd name="T30" fmla="*/ 0 w 92"/>
                <a:gd name="T31" fmla="*/ 0 h 63"/>
                <a:gd name="T32" fmla="*/ 0 w 92"/>
                <a:gd name="T33" fmla="*/ 0 h 63"/>
                <a:gd name="T34" fmla="*/ 0 w 92"/>
                <a:gd name="T35" fmla="*/ 0 h 63"/>
                <a:gd name="T36" fmla="*/ 0 w 92"/>
                <a:gd name="T37" fmla="*/ 0 h 63"/>
                <a:gd name="T38" fmla="*/ 0 w 92"/>
                <a:gd name="T39" fmla="*/ 0 h 63"/>
                <a:gd name="T40" fmla="*/ 0 w 92"/>
                <a:gd name="T41" fmla="*/ 0 h 63"/>
                <a:gd name="T42" fmla="*/ 0 w 92"/>
                <a:gd name="T43" fmla="*/ 0 h 63"/>
                <a:gd name="T44" fmla="*/ 0 w 92"/>
                <a:gd name="T45" fmla="*/ 0 h 63"/>
                <a:gd name="T46" fmla="*/ 0 w 92"/>
                <a:gd name="T47" fmla="*/ 0 h 63"/>
                <a:gd name="T48" fmla="*/ 0 w 92"/>
                <a:gd name="T49" fmla="*/ 0 h 63"/>
                <a:gd name="T50" fmla="*/ 0 w 92"/>
                <a:gd name="T51" fmla="*/ 0 h 63"/>
                <a:gd name="T52" fmla="*/ 0 w 92"/>
                <a:gd name="T53" fmla="*/ 0 h 63"/>
                <a:gd name="T54" fmla="*/ 0 w 92"/>
                <a:gd name="T55" fmla="*/ 0 h 63"/>
                <a:gd name="T56" fmla="*/ 0 w 92"/>
                <a:gd name="T57" fmla="*/ 0 h 63"/>
                <a:gd name="T58" fmla="*/ 0 w 92"/>
                <a:gd name="T59" fmla="*/ 0 h 63"/>
                <a:gd name="T60" fmla="*/ 0 w 92"/>
                <a:gd name="T61" fmla="*/ 0 h 63"/>
                <a:gd name="T62" fmla="*/ 0 w 92"/>
                <a:gd name="T63" fmla="*/ 0 h 63"/>
                <a:gd name="T64" fmla="*/ 0 w 92"/>
                <a:gd name="T65" fmla="*/ 0 h 63"/>
                <a:gd name="T66" fmla="*/ 0 w 92"/>
                <a:gd name="T67" fmla="*/ 0 h 63"/>
                <a:gd name="T68" fmla="*/ 0 w 92"/>
                <a:gd name="T69" fmla="*/ 0 h 63"/>
                <a:gd name="T70" fmla="*/ 0 w 92"/>
                <a:gd name="T71" fmla="*/ 0 h 63"/>
                <a:gd name="T72" fmla="*/ 0 w 92"/>
                <a:gd name="T73" fmla="*/ 0 h 63"/>
                <a:gd name="T74" fmla="*/ 0 w 92"/>
                <a:gd name="T75" fmla="*/ 0 h 63"/>
                <a:gd name="T76" fmla="*/ 0 w 92"/>
                <a:gd name="T77" fmla="*/ 0 h 63"/>
                <a:gd name="T78" fmla="*/ 0 w 92"/>
                <a:gd name="T79" fmla="*/ 0 h 63"/>
                <a:gd name="T80" fmla="*/ 0 w 92"/>
                <a:gd name="T81" fmla="*/ 0 h 63"/>
                <a:gd name="T82" fmla="*/ 0 w 92"/>
                <a:gd name="T83" fmla="*/ 0 h 63"/>
                <a:gd name="T84" fmla="*/ 0 w 92"/>
                <a:gd name="T85" fmla="*/ 0 h 63"/>
                <a:gd name="T86" fmla="*/ 0 w 92"/>
                <a:gd name="T87" fmla="*/ 0 h 63"/>
                <a:gd name="T88" fmla="*/ 0 w 92"/>
                <a:gd name="T89" fmla="*/ 0 h 63"/>
                <a:gd name="T90" fmla="*/ 0 w 92"/>
                <a:gd name="T91" fmla="*/ 0 h 63"/>
                <a:gd name="T92" fmla="*/ 0 w 92"/>
                <a:gd name="T93" fmla="*/ 0 h 63"/>
                <a:gd name="T94" fmla="*/ 0 w 92"/>
                <a:gd name="T95" fmla="*/ 0 h 63"/>
                <a:gd name="T96" fmla="*/ 0 w 92"/>
                <a:gd name="T97" fmla="*/ 0 h 63"/>
                <a:gd name="T98" fmla="*/ 0 w 92"/>
                <a:gd name="T99" fmla="*/ 0 h 63"/>
                <a:gd name="T100" fmla="*/ 0 w 92"/>
                <a:gd name="T101" fmla="*/ 0 h 63"/>
                <a:gd name="T102" fmla="*/ 0 w 92"/>
                <a:gd name="T103" fmla="*/ 0 h 63"/>
                <a:gd name="T104" fmla="*/ 0 w 92"/>
                <a:gd name="T105" fmla="*/ 0 h 63"/>
                <a:gd name="T106" fmla="*/ 0 w 92"/>
                <a:gd name="T107" fmla="*/ 0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 h="63">
                  <a:moveTo>
                    <a:pt x="90" y="60"/>
                  </a:moveTo>
                  <a:lnTo>
                    <a:pt x="92" y="62"/>
                  </a:lnTo>
                  <a:lnTo>
                    <a:pt x="91" y="63"/>
                  </a:lnTo>
                  <a:lnTo>
                    <a:pt x="89" y="63"/>
                  </a:lnTo>
                  <a:lnTo>
                    <a:pt x="86" y="63"/>
                  </a:lnTo>
                  <a:lnTo>
                    <a:pt x="83" y="62"/>
                  </a:lnTo>
                  <a:lnTo>
                    <a:pt x="79" y="61"/>
                  </a:lnTo>
                  <a:lnTo>
                    <a:pt x="76" y="58"/>
                  </a:lnTo>
                  <a:lnTo>
                    <a:pt x="72" y="57"/>
                  </a:lnTo>
                  <a:lnTo>
                    <a:pt x="69" y="55"/>
                  </a:lnTo>
                  <a:lnTo>
                    <a:pt x="65" y="54"/>
                  </a:lnTo>
                  <a:lnTo>
                    <a:pt x="63" y="51"/>
                  </a:lnTo>
                  <a:lnTo>
                    <a:pt x="60" y="51"/>
                  </a:lnTo>
                  <a:lnTo>
                    <a:pt x="57" y="48"/>
                  </a:lnTo>
                  <a:lnTo>
                    <a:pt x="53" y="45"/>
                  </a:lnTo>
                  <a:lnTo>
                    <a:pt x="48" y="43"/>
                  </a:lnTo>
                  <a:lnTo>
                    <a:pt x="45" y="40"/>
                  </a:lnTo>
                  <a:lnTo>
                    <a:pt x="40" y="38"/>
                  </a:lnTo>
                  <a:lnTo>
                    <a:pt x="36" y="36"/>
                  </a:lnTo>
                  <a:lnTo>
                    <a:pt x="31" y="32"/>
                  </a:lnTo>
                  <a:lnTo>
                    <a:pt x="29" y="30"/>
                  </a:lnTo>
                  <a:lnTo>
                    <a:pt x="25" y="27"/>
                  </a:lnTo>
                  <a:lnTo>
                    <a:pt x="21" y="24"/>
                  </a:lnTo>
                  <a:lnTo>
                    <a:pt x="17" y="21"/>
                  </a:lnTo>
                  <a:lnTo>
                    <a:pt x="15" y="19"/>
                  </a:lnTo>
                  <a:lnTo>
                    <a:pt x="11" y="15"/>
                  </a:lnTo>
                  <a:lnTo>
                    <a:pt x="8" y="12"/>
                  </a:lnTo>
                  <a:lnTo>
                    <a:pt x="5" y="8"/>
                  </a:lnTo>
                  <a:lnTo>
                    <a:pt x="2" y="6"/>
                  </a:lnTo>
                  <a:lnTo>
                    <a:pt x="0" y="1"/>
                  </a:lnTo>
                  <a:lnTo>
                    <a:pt x="2" y="0"/>
                  </a:lnTo>
                  <a:lnTo>
                    <a:pt x="5" y="1"/>
                  </a:lnTo>
                  <a:lnTo>
                    <a:pt x="10" y="4"/>
                  </a:lnTo>
                  <a:lnTo>
                    <a:pt x="12" y="6"/>
                  </a:lnTo>
                  <a:lnTo>
                    <a:pt x="15" y="8"/>
                  </a:lnTo>
                  <a:lnTo>
                    <a:pt x="18" y="12"/>
                  </a:lnTo>
                  <a:lnTo>
                    <a:pt x="21" y="14"/>
                  </a:lnTo>
                  <a:lnTo>
                    <a:pt x="24" y="18"/>
                  </a:lnTo>
                  <a:lnTo>
                    <a:pt x="27" y="20"/>
                  </a:lnTo>
                  <a:lnTo>
                    <a:pt x="30" y="22"/>
                  </a:lnTo>
                  <a:lnTo>
                    <a:pt x="34" y="26"/>
                  </a:lnTo>
                  <a:lnTo>
                    <a:pt x="37" y="28"/>
                  </a:lnTo>
                  <a:lnTo>
                    <a:pt x="41" y="31"/>
                  </a:lnTo>
                  <a:lnTo>
                    <a:pt x="43" y="33"/>
                  </a:lnTo>
                  <a:lnTo>
                    <a:pt x="47" y="36"/>
                  </a:lnTo>
                  <a:lnTo>
                    <a:pt x="53" y="38"/>
                  </a:lnTo>
                  <a:lnTo>
                    <a:pt x="58" y="42"/>
                  </a:lnTo>
                  <a:lnTo>
                    <a:pt x="64" y="44"/>
                  </a:lnTo>
                  <a:lnTo>
                    <a:pt x="69" y="48"/>
                  </a:lnTo>
                  <a:lnTo>
                    <a:pt x="73" y="50"/>
                  </a:lnTo>
                  <a:lnTo>
                    <a:pt x="79" y="54"/>
                  </a:lnTo>
                  <a:lnTo>
                    <a:pt x="84" y="56"/>
                  </a:lnTo>
                  <a:lnTo>
                    <a:pt x="9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34" name="Freeform 1688"/>
            <p:cNvSpPr>
              <a:spLocks/>
            </p:cNvSpPr>
            <p:nvPr/>
          </p:nvSpPr>
          <p:spPr bwMode="auto">
            <a:xfrm>
              <a:off x="3705" y="2101"/>
              <a:ext cx="9" cy="19"/>
            </a:xfrm>
            <a:custGeom>
              <a:avLst/>
              <a:gdLst>
                <a:gd name="T0" fmla="*/ 0 w 38"/>
                <a:gd name="T1" fmla="*/ 0 h 78"/>
                <a:gd name="T2" fmla="*/ 0 w 38"/>
                <a:gd name="T3" fmla="*/ 0 h 78"/>
                <a:gd name="T4" fmla="*/ 0 w 38"/>
                <a:gd name="T5" fmla="*/ 0 h 78"/>
                <a:gd name="T6" fmla="*/ 0 w 38"/>
                <a:gd name="T7" fmla="*/ 0 h 78"/>
                <a:gd name="T8" fmla="*/ 0 w 38"/>
                <a:gd name="T9" fmla="*/ 0 h 78"/>
                <a:gd name="T10" fmla="*/ 0 w 38"/>
                <a:gd name="T11" fmla="*/ 0 h 78"/>
                <a:gd name="T12" fmla="*/ 0 w 38"/>
                <a:gd name="T13" fmla="*/ 0 h 78"/>
                <a:gd name="T14" fmla="*/ 0 w 38"/>
                <a:gd name="T15" fmla="*/ 0 h 78"/>
                <a:gd name="T16" fmla="*/ 0 w 38"/>
                <a:gd name="T17" fmla="*/ 0 h 78"/>
                <a:gd name="T18" fmla="*/ 0 w 38"/>
                <a:gd name="T19" fmla="*/ 0 h 78"/>
                <a:gd name="T20" fmla="*/ 0 w 38"/>
                <a:gd name="T21" fmla="*/ 0 h 78"/>
                <a:gd name="T22" fmla="*/ 0 w 38"/>
                <a:gd name="T23" fmla="*/ 0 h 78"/>
                <a:gd name="T24" fmla="*/ 0 w 38"/>
                <a:gd name="T25" fmla="*/ 0 h 78"/>
                <a:gd name="T26" fmla="*/ 0 w 38"/>
                <a:gd name="T27" fmla="*/ 0 h 78"/>
                <a:gd name="T28" fmla="*/ 0 w 38"/>
                <a:gd name="T29" fmla="*/ 0 h 78"/>
                <a:gd name="T30" fmla="*/ 0 w 38"/>
                <a:gd name="T31" fmla="*/ 0 h 78"/>
                <a:gd name="T32" fmla="*/ 0 w 38"/>
                <a:gd name="T33" fmla="*/ 0 h 78"/>
                <a:gd name="T34" fmla="*/ 0 w 38"/>
                <a:gd name="T35" fmla="*/ 0 h 78"/>
                <a:gd name="T36" fmla="*/ 0 w 38"/>
                <a:gd name="T37" fmla="*/ 0 h 78"/>
                <a:gd name="T38" fmla="*/ 0 w 38"/>
                <a:gd name="T39" fmla="*/ 0 h 78"/>
                <a:gd name="T40" fmla="*/ 0 w 38"/>
                <a:gd name="T41" fmla="*/ 0 h 78"/>
                <a:gd name="T42" fmla="*/ 0 w 38"/>
                <a:gd name="T43" fmla="*/ 0 h 78"/>
                <a:gd name="T44" fmla="*/ 0 w 38"/>
                <a:gd name="T45" fmla="*/ 0 h 78"/>
                <a:gd name="T46" fmla="*/ 0 w 38"/>
                <a:gd name="T47" fmla="*/ 0 h 78"/>
                <a:gd name="T48" fmla="*/ 0 w 38"/>
                <a:gd name="T49" fmla="*/ 0 h 78"/>
                <a:gd name="T50" fmla="*/ 0 w 38"/>
                <a:gd name="T51" fmla="*/ 0 h 78"/>
                <a:gd name="T52" fmla="*/ 0 w 38"/>
                <a:gd name="T53" fmla="*/ 0 h 78"/>
                <a:gd name="T54" fmla="*/ 0 w 38"/>
                <a:gd name="T55" fmla="*/ 0 h 78"/>
                <a:gd name="T56" fmla="*/ 0 w 38"/>
                <a:gd name="T57" fmla="*/ 0 h 78"/>
                <a:gd name="T58" fmla="*/ 0 w 38"/>
                <a:gd name="T59" fmla="*/ 0 h 78"/>
                <a:gd name="T60" fmla="*/ 0 w 38"/>
                <a:gd name="T61" fmla="*/ 0 h 78"/>
                <a:gd name="T62" fmla="*/ 0 w 38"/>
                <a:gd name="T63" fmla="*/ 0 h 78"/>
                <a:gd name="T64" fmla="*/ 0 w 38"/>
                <a:gd name="T65" fmla="*/ 0 h 78"/>
                <a:gd name="T66" fmla="*/ 0 w 38"/>
                <a:gd name="T67" fmla="*/ 0 h 78"/>
                <a:gd name="T68" fmla="*/ 0 w 38"/>
                <a:gd name="T69" fmla="*/ 0 h 78"/>
                <a:gd name="T70" fmla="*/ 0 w 38"/>
                <a:gd name="T71" fmla="*/ 0 h 78"/>
                <a:gd name="T72" fmla="*/ 0 w 38"/>
                <a:gd name="T73" fmla="*/ 0 h 78"/>
                <a:gd name="T74" fmla="*/ 0 w 38"/>
                <a:gd name="T75" fmla="*/ 0 h 78"/>
                <a:gd name="T76" fmla="*/ 0 w 38"/>
                <a:gd name="T77" fmla="*/ 0 h 78"/>
                <a:gd name="T78" fmla="*/ 0 w 38"/>
                <a:gd name="T79" fmla="*/ 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78">
                  <a:moveTo>
                    <a:pt x="38" y="2"/>
                  </a:moveTo>
                  <a:lnTo>
                    <a:pt x="37" y="7"/>
                  </a:lnTo>
                  <a:lnTo>
                    <a:pt x="37" y="12"/>
                  </a:lnTo>
                  <a:lnTo>
                    <a:pt x="36" y="17"/>
                  </a:lnTo>
                  <a:lnTo>
                    <a:pt x="35" y="23"/>
                  </a:lnTo>
                  <a:lnTo>
                    <a:pt x="32" y="27"/>
                  </a:lnTo>
                  <a:lnTo>
                    <a:pt x="31" y="32"/>
                  </a:lnTo>
                  <a:lnTo>
                    <a:pt x="29" y="38"/>
                  </a:lnTo>
                  <a:lnTo>
                    <a:pt x="28" y="43"/>
                  </a:lnTo>
                  <a:lnTo>
                    <a:pt x="25" y="48"/>
                  </a:lnTo>
                  <a:lnTo>
                    <a:pt x="22" y="53"/>
                  </a:lnTo>
                  <a:lnTo>
                    <a:pt x="19" y="57"/>
                  </a:lnTo>
                  <a:lnTo>
                    <a:pt x="17" y="62"/>
                  </a:lnTo>
                  <a:lnTo>
                    <a:pt x="13" y="66"/>
                  </a:lnTo>
                  <a:lnTo>
                    <a:pt x="11" y="71"/>
                  </a:lnTo>
                  <a:lnTo>
                    <a:pt x="7" y="74"/>
                  </a:lnTo>
                  <a:lnTo>
                    <a:pt x="4" y="78"/>
                  </a:lnTo>
                  <a:lnTo>
                    <a:pt x="0" y="78"/>
                  </a:lnTo>
                  <a:lnTo>
                    <a:pt x="0" y="75"/>
                  </a:lnTo>
                  <a:lnTo>
                    <a:pt x="2" y="71"/>
                  </a:lnTo>
                  <a:lnTo>
                    <a:pt x="6" y="66"/>
                  </a:lnTo>
                  <a:lnTo>
                    <a:pt x="8" y="61"/>
                  </a:lnTo>
                  <a:lnTo>
                    <a:pt x="12" y="56"/>
                  </a:lnTo>
                  <a:lnTo>
                    <a:pt x="14" y="51"/>
                  </a:lnTo>
                  <a:lnTo>
                    <a:pt x="18" y="47"/>
                  </a:lnTo>
                  <a:lnTo>
                    <a:pt x="19" y="43"/>
                  </a:lnTo>
                  <a:lnTo>
                    <a:pt x="20" y="41"/>
                  </a:lnTo>
                  <a:lnTo>
                    <a:pt x="23" y="37"/>
                  </a:lnTo>
                  <a:lnTo>
                    <a:pt x="24" y="35"/>
                  </a:lnTo>
                  <a:lnTo>
                    <a:pt x="25" y="30"/>
                  </a:lnTo>
                  <a:lnTo>
                    <a:pt x="26" y="25"/>
                  </a:lnTo>
                  <a:lnTo>
                    <a:pt x="28" y="21"/>
                  </a:lnTo>
                  <a:lnTo>
                    <a:pt x="29" y="18"/>
                  </a:lnTo>
                  <a:lnTo>
                    <a:pt x="30" y="13"/>
                  </a:lnTo>
                  <a:lnTo>
                    <a:pt x="31" y="9"/>
                  </a:lnTo>
                  <a:lnTo>
                    <a:pt x="32" y="6"/>
                  </a:lnTo>
                  <a:lnTo>
                    <a:pt x="34" y="2"/>
                  </a:lnTo>
                  <a:lnTo>
                    <a:pt x="36" y="0"/>
                  </a:lnTo>
                  <a:lnTo>
                    <a:pt x="3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35" name="Freeform 1689"/>
            <p:cNvSpPr>
              <a:spLocks/>
            </p:cNvSpPr>
            <p:nvPr/>
          </p:nvSpPr>
          <p:spPr bwMode="auto">
            <a:xfrm>
              <a:off x="3706" y="2103"/>
              <a:ext cx="19" cy="13"/>
            </a:xfrm>
            <a:custGeom>
              <a:avLst/>
              <a:gdLst>
                <a:gd name="T0" fmla="*/ 0 w 74"/>
                <a:gd name="T1" fmla="*/ 0 h 51"/>
                <a:gd name="T2" fmla="*/ 0 w 74"/>
                <a:gd name="T3" fmla="*/ 0 h 51"/>
                <a:gd name="T4" fmla="*/ 0 w 74"/>
                <a:gd name="T5" fmla="*/ 0 h 51"/>
                <a:gd name="T6" fmla="*/ 0 w 74"/>
                <a:gd name="T7" fmla="*/ 0 h 51"/>
                <a:gd name="T8" fmla="*/ 0 w 74"/>
                <a:gd name="T9" fmla="*/ 0 h 51"/>
                <a:gd name="T10" fmla="*/ 0 w 74"/>
                <a:gd name="T11" fmla="*/ 0 h 51"/>
                <a:gd name="T12" fmla="*/ 0 w 74"/>
                <a:gd name="T13" fmla="*/ 0 h 51"/>
                <a:gd name="T14" fmla="*/ 0 w 74"/>
                <a:gd name="T15" fmla="*/ 0 h 51"/>
                <a:gd name="T16" fmla="*/ 0 w 74"/>
                <a:gd name="T17" fmla="*/ 0 h 51"/>
                <a:gd name="T18" fmla="*/ 0 w 74"/>
                <a:gd name="T19" fmla="*/ 0 h 51"/>
                <a:gd name="T20" fmla="*/ 0 w 74"/>
                <a:gd name="T21" fmla="*/ 0 h 51"/>
                <a:gd name="T22" fmla="*/ 0 w 74"/>
                <a:gd name="T23" fmla="*/ 0 h 51"/>
                <a:gd name="T24" fmla="*/ 0 w 74"/>
                <a:gd name="T25" fmla="*/ 0 h 51"/>
                <a:gd name="T26" fmla="*/ 0 w 74"/>
                <a:gd name="T27" fmla="*/ 0 h 51"/>
                <a:gd name="T28" fmla="*/ 0 w 74"/>
                <a:gd name="T29" fmla="*/ 0 h 51"/>
                <a:gd name="T30" fmla="*/ 0 w 74"/>
                <a:gd name="T31" fmla="*/ 0 h 51"/>
                <a:gd name="T32" fmla="*/ 0 w 74"/>
                <a:gd name="T33" fmla="*/ 0 h 51"/>
                <a:gd name="T34" fmla="*/ 0 w 74"/>
                <a:gd name="T35" fmla="*/ 0 h 51"/>
                <a:gd name="T36" fmla="*/ 0 w 74"/>
                <a:gd name="T37" fmla="*/ 0 h 51"/>
                <a:gd name="T38" fmla="*/ 0 w 74"/>
                <a:gd name="T39" fmla="*/ 0 h 51"/>
                <a:gd name="T40" fmla="*/ 0 w 74"/>
                <a:gd name="T41" fmla="*/ 0 h 51"/>
                <a:gd name="T42" fmla="*/ 0 w 74"/>
                <a:gd name="T43" fmla="*/ 0 h 51"/>
                <a:gd name="T44" fmla="*/ 0 w 74"/>
                <a:gd name="T45" fmla="*/ 0 h 51"/>
                <a:gd name="T46" fmla="*/ 0 w 74"/>
                <a:gd name="T47" fmla="*/ 0 h 51"/>
                <a:gd name="T48" fmla="*/ 0 w 74"/>
                <a:gd name="T49" fmla="*/ 0 h 51"/>
                <a:gd name="T50" fmla="*/ 0 w 74"/>
                <a:gd name="T51" fmla="*/ 0 h 51"/>
                <a:gd name="T52" fmla="*/ 0 w 74"/>
                <a:gd name="T53" fmla="*/ 0 h 51"/>
                <a:gd name="T54" fmla="*/ 0 w 74"/>
                <a:gd name="T55" fmla="*/ 0 h 51"/>
                <a:gd name="T56" fmla="*/ 0 w 74"/>
                <a:gd name="T57" fmla="*/ 0 h 51"/>
                <a:gd name="T58" fmla="*/ 0 w 74"/>
                <a:gd name="T59" fmla="*/ 0 h 51"/>
                <a:gd name="T60" fmla="*/ 0 w 74"/>
                <a:gd name="T61" fmla="*/ 0 h 51"/>
                <a:gd name="T62" fmla="*/ 0 w 74"/>
                <a:gd name="T63" fmla="*/ 0 h 51"/>
                <a:gd name="T64" fmla="*/ 0 w 74"/>
                <a:gd name="T65" fmla="*/ 0 h 51"/>
                <a:gd name="T66" fmla="*/ 0 w 74"/>
                <a:gd name="T67" fmla="*/ 0 h 51"/>
                <a:gd name="T68" fmla="*/ 0 w 74"/>
                <a:gd name="T69" fmla="*/ 0 h 51"/>
                <a:gd name="T70" fmla="*/ 0 w 74"/>
                <a:gd name="T71" fmla="*/ 0 h 51"/>
                <a:gd name="T72" fmla="*/ 0 w 74"/>
                <a:gd name="T73" fmla="*/ 0 h 51"/>
                <a:gd name="T74" fmla="*/ 0 w 74"/>
                <a:gd name="T75" fmla="*/ 0 h 51"/>
                <a:gd name="T76" fmla="*/ 0 w 74"/>
                <a:gd name="T77" fmla="*/ 0 h 51"/>
                <a:gd name="T78" fmla="*/ 0 w 74"/>
                <a:gd name="T79" fmla="*/ 0 h 51"/>
                <a:gd name="T80" fmla="*/ 0 w 74"/>
                <a:gd name="T81" fmla="*/ 0 h 51"/>
                <a:gd name="T82" fmla="*/ 0 w 74"/>
                <a:gd name="T83" fmla="*/ 0 h 51"/>
                <a:gd name="T84" fmla="*/ 0 w 74"/>
                <a:gd name="T85" fmla="*/ 0 h 51"/>
                <a:gd name="T86" fmla="*/ 0 w 74"/>
                <a:gd name="T87" fmla="*/ 0 h 51"/>
                <a:gd name="T88" fmla="*/ 0 w 74"/>
                <a:gd name="T89" fmla="*/ 0 h 51"/>
                <a:gd name="T90" fmla="*/ 0 w 74"/>
                <a:gd name="T91" fmla="*/ 0 h 51"/>
                <a:gd name="T92" fmla="*/ 0 w 74"/>
                <a:gd name="T93" fmla="*/ 0 h 51"/>
                <a:gd name="T94" fmla="*/ 0 w 74"/>
                <a:gd name="T95" fmla="*/ 0 h 51"/>
                <a:gd name="T96" fmla="*/ 0 w 74"/>
                <a:gd name="T97" fmla="*/ 0 h 51"/>
                <a:gd name="T98" fmla="*/ 0 w 74"/>
                <a:gd name="T99" fmla="*/ 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 h="51">
                  <a:moveTo>
                    <a:pt x="73" y="47"/>
                  </a:moveTo>
                  <a:lnTo>
                    <a:pt x="74" y="48"/>
                  </a:lnTo>
                  <a:lnTo>
                    <a:pt x="74" y="51"/>
                  </a:lnTo>
                  <a:lnTo>
                    <a:pt x="72" y="51"/>
                  </a:lnTo>
                  <a:lnTo>
                    <a:pt x="68" y="51"/>
                  </a:lnTo>
                  <a:lnTo>
                    <a:pt x="65" y="48"/>
                  </a:lnTo>
                  <a:lnTo>
                    <a:pt x="62" y="48"/>
                  </a:lnTo>
                  <a:lnTo>
                    <a:pt x="58" y="46"/>
                  </a:lnTo>
                  <a:lnTo>
                    <a:pt x="55" y="45"/>
                  </a:lnTo>
                  <a:lnTo>
                    <a:pt x="52" y="43"/>
                  </a:lnTo>
                  <a:lnTo>
                    <a:pt x="48" y="42"/>
                  </a:lnTo>
                  <a:lnTo>
                    <a:pt x="46" y="40"/>
                  </a:lnTo>
                  <a:lnTo>
                    <a:pt x="44" y="40"/>
                  </a:lnTo>
                  <a:lnTo>
                    <a:pt x="41" y="37"/>
                  </a:lnTo>
                  <a:lnTo>
                    <a:pt x="37" y="36"/>
                  </a:lnTo>
                  <a:lnTo>
                    <a:pt x="34" y="34"/>
                  </a:lnTo>
                  <a:lnTo>
                    <a:pt x="30" y="33"/>
                  </a:lnTo>
                  <a:lnTo>
                    <a:pt x="28" y="30"/>
                  </a:lnTo>
                  <a:lnTo>
                    <a:pt x="24" y="28"/>
                  </a:lnTo>
                  <a:lnTo>
                    <a:pt x="21" y="27"/>
                  </a:lnTo>
                  <a:lnTo>
                    <a:pt x="18" y="25"/>
                  </a:lnTo>
                  <a:lnTo>
                    <a:pt x="15" y="23"/>
                  </a:lnTo>
                  <a:lnTo>
                    <a:pt x="12" y="21"/>
                  </a:lnTo>
                  <a:lnTo>
                    <a:pt x="10" y="18"/>
                  </a:lnTo>
                  <a:lnTo>
                    <a:pt x="7" y="16"/>
                  </a:lnTo>
                  <a:lnTo>
                    <a:pt x="5" y="13"/>
                  </a:lnTo>
                  <a:lnTo>
                    <a:pt x="3" y="11"/>
                  </a:lnTo>
                  <a:lnTo>
                    <a:pt x="1" y="7"/>
                  </a:lnTo>
                  <a:lnTo>
                    <a:pt x="0" y="4"/>
                  </a:lnTo>
                  <a:lnTo>
                    <a:pt x="0" y="1"/>
                  </a:lnTo>
                  <a:lnTo>
                    <a:pt x="3" y="0"/>
                  </a:lnTo>
                  <a:lnTo>
                    <a:pt x="5" y="3"/>
                  </a:lnTo>
                  <a:lnTo>
                    <a:pt x="9" y="6"/>
                  </a:lnTo>
                  <a:lnTo>
                    <a:pt x="10" y="9"/>
                  </a:lnTo>
                  <a:lnTo>
                    <a:pt x="13" y="11"/>
                  </a:lnTo>
                  <a:lnTo>
                    <a:pt x="17" y="15"/>
                  </a:lnTo>
                  <a:lnTo>
                    <a:pt x="21" y="18"/>
                  </a:lnTo>
                  <a:lnTo>
                    <a:pt x="24" y="21"/>
                  </a:lnTo>
                  <a:lnTo>
                    <a:pt x="28" y="23"/>
                  </a:lnTo>
                  <a:lnTo>
                    <a:pt x="30" y="25"/>
                  </a:lnTo>
                  <a:lnTo>
                    <a:pt x="34" y="28"/>
                  </a:lnTo>
                  <a:lnTo>
                    <a:pt x="38" y="29"/>
                  </a:lnTo>
                  <a:lnTo>
                    <a:pt x="43" y="33"/>
                  </a:lnTo>
                  <a:lnTo>
                    <a:pt x="48" y="34"/>
                  </a:lnTo>
                  <a:lnTo>
                    <a:pt x="53" y="37"/>
                  </a:lnTo>
                  <a:lnTo>
                    <a:pt x="58" y="40"/>
                  </a:lnTo>
                  <a:lnTo>
                    <a:pt x="62" y="42"/>
                  </a:lnTo>
                  <a:lnTo>
                    <a:pt x="67" y="45"/>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36" name="Freeform 1690"/>
            <p:cNvSpPr>
              <a:spLocks/>
            </p:cNvSpPr>
            <p:nvPr/>
          </p:nvSpPr>
          <p:spPr bwMode="auto">
            <a:xfrm>
              <a:off x="3721" y="2098"/>
              <a:ext cx="3" cy="11"/>
            </a:xfrm>
            <a:custGeom>
              <a:avLst/>
              <a:gdLst>
                <a:gd name="T0" fmla="*/ 0 w 12"/>
                <a:gd name="T1" fmla="*/ 0 h 45"/>
                <a:gd name="T2" fmla="*/ 0 w 12"/>
                <a:gd name="T3" fmla="*/ 0 h 45"/>
                <a:gd name="T4" fmla="*/ 0 w 12"/>
                <a:gd name="T5" fmla="*/ 0 h 45"/>
                <a:gd name="T6" fmla="*/ 0 w 12"/>
                <a:gd name="T7" fmla="*/ 0 h 45"/>
                <a:gd name="T8" fmla="*/ 0 w 12"/>
                <a:gd name="T9" fmla="*/ 0 h 45"/>
                <a:gd name="T10" fmla="*/ 0 w 12"/>
                <a:gd name="T11" fmla="*/ 0 h 45"/>
                <a:gd name="T12" fmla="*/ 0 w 12"/>
                <a:gd name="T13" fmla="*/ 0 h 45"/>
                <a:gd name="T14" fmla="*/ 0 w 12"/>
                <a:gd name="T15" fmla="*/ 0 h 45"/>
                <a:gd name="T16" fmla="*/ 0 w 12"/>
                <a:gd name="T17" fmla="*/ 0 h 45"/>
                <a:gd name="T18" fmla="*/ 0 w 12"/>
                <a:gd name="T19" fmla="*/ 0 h 45"/>
                <a:gd name="T20" fmla="*/ 0 w 12"/>
                <a:gd name="T21" fmla="*/ 0 h 45"/>
                <a:gd name="T22" fmla="*/ 0 w 12"/>
                <a:gd name="T23" fmla="*/ 0 h 45"/>
                <a:gd name="T24" fmla="*/ 0 w 12"/>
                <a:gd name="T25" fmla="*/ 0 h 45"/>
                <a:gd name="T26" fmla="*/ 0 w 12"/>
                <a:gd name="T27" fmla="*/ 0 h 45"/>
                <a:gd name="T28" fmla="*/ 0 w 12"/>
                <a:gd name="T29" fmla="*/ 0 h 45"/>
                <a:gd name="T30" fmla="*/ 0 w 12"/>
                <a:gd name="T31" fmla="*/ 0 h 45"/>
                <a:gd name="T32" fmla="*/ 0 w 12"/>
                <a:gd name="T33" fmla="*/ 0 h 45"/>
                <a:gd name="T34" fmla="*/ 0 w 12"/>
                <a:gd name="T35" fmla="*/ 0 h 45"/>
                <a:gd name="T36" fmla="*/ 0 w 12"/>
                <a:gd name="T37" fmla="*/ 0 h 45"/>
                <a:gd name="T38" fmla="*/ 0 w 12"/>
                <a:gd name="T39" fmla="*/ 0 h 45"/>
                <a:gd name="T40" fmla="*/ 0 w 12"/>
                <a:gd name="T41" fmla="*/ 0 h 45"/>
                <a:gd name="T42" fmla="*/ 0 w 12"/>
                <a:gd name="T43" fmla="*/ 0 h 45"/>
                <a:gd name="T44" fmla="*/ 0 w 12"/>
                <a:gd name="T45" fmla="*/ 0 h 45"/>
                <a:gd name="T46" fmla="*/ 0 w 12"/>
                <a:gd name="T47" fmla="*/ 0 h 45"/>
                <a:gd name="T48" fmla="*/ 0 w 12"/>
                <a:gd name="T49" fmla="*/ 0 h 45"/>
                <a:gd name="T50" fmla="*/ 0 w 12"/>
                <a:gd name="T51" fmla="*/ 0 h 45"/>
                <a:gd name="T52" fmla="*/ 0 w 12"/>
                <a:gd name="T53" fmla="*/ 0 h 45"/>
                <a:gd name="T54" fmla="*/ 0 w 12"/>
                <a:gd name="T55" fmla="*/ 0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 h="45">
                  <a:moveTo>
                    <a:pt x="10" y="1"/>
                  </a:moveTo>
                  <a:lnTo>
                    <a:pt x="12" y="7"/>
                  </a:lnTo>
                  <a:lnTo>
                    <a:pt x="12" y="13"/>
                  </a:lnTo>
                  <a:lnTo>
                    <a:pt x="12" y="18"/>
                  </a:lnTo>
                  <a:lnTo>
                    <a:pt x="12" y="24"/>
                  </a:lnTo>
                  <a:lnTo>
                    <a:pt x="10" y="30"/>
                  </a:lnTo>
                  <a:lnTo>
                    <a:pt x="9" y="35"/>
                  </a:lnTo>
                  <a:lnTo>
                    <a:pt x="7" y="41"/>
                  </a:lnTo>
                  <a:lnTo>
                    <a:pt x="4" y="45"/>
                  </a:lnTo>
                  <a:lnTo>
                    <a:pt x="1" y="44"/>
                  </a:lnTo>
                  <a:lnTo>
                    <a:pt x="0" y="42"/>
                  </a:lnTo>
                  <a:lnTo>
                    <a:pt x="1" y="37"/>
                  </a:lnTo>
                  <a:lnTo>
                    <a:pt x="3" y="33"/>
                  </a:lnTo>
                  <a:lnTo>
                    <a:pt x="4" y="30"/>
                  </a:lnTo>
                  <a:lnTo>
                    <a:pt x="6" y="26"/>
                  </a:lnTo>
                  <a:lnTo>
                    <a:pt x="6" y="23"/>
                  </a:lnTo>
                  <a:lnTo>
                    <a:pt x="7" y="20"/>
                  </a:lnTo>
                  <a:lnTo>
                    <a:pt x="6" y="15"/>
                  </a:lnTo>
                  <a:lnTo>
                    <a:pt x="6" y="12"/>
                  </a:lnTo>
                  <a:lnTo>
                    <a:pt x="6" y="9"/>
                  </a:lnTo>
                  <a:lnTo>
                    <a:pt x="6" y="7"/>
                  </a:lnTo>
                  <a:lnTo>
                    <a:pt x="6" y="3"/>
                  </a:lnTo>
                  <a:lnTo>
                    <a:pt x="6" y="1"/>
                  </a:lnTo>
                  <a:lnTo>
                    <a:pt x="7" y="0"/>
                  </a:lnTo>
                  <a:lnTo>
                    <a:pt x="8" y="0"/>
                  </a:lnTo>
                  <a:lnTo>
                    <a:pt x="9"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37" name="Freeform 1691"/>
            <p:cNvSpPr>
              <a:spLocks/>
            </p:cNvSpPr>
            <p:nvPr/>
          </p:nvSpPr>
          <p:spPr bwMode="auto">
            <a:xfrm>
              <a:off x="3662" y="2042"/>
              <a:ext cx="8" cy="12"/>
            </a:xfrm>
            <a:custGeom>
              <a:avLst/>
              <a:gdLst>
                <a:gd name="T0" fmla="*/ 0 w 33"/>
                <a:gd name="T1" fmla="*/ 0 h 46"/>
                <a:gd name="T2" fmla="*/ 0 w 33"/>
                <a:gd name="T3" fmla="*/ 0 h 46"/>
                <a:gd name="T4" fmla="*/ 0 w 33"/>
                <a:gd name="T5" fmla="*/ 0 h 46"/>
                <a:gd name="T6" fmla="*/ 0 w 33"/>
                <a:gd name="T7" fmla="*/ 0 h 46"/>
                <a:gd name="T8" fmla="*/ 0 w 33"/>
                <a:gd name="T9" fmla="*/ 0 h 46"/>
                <a:gd name="T10" fmla="*/ 0 w 33"/>
                <a:gd name="T11" fmla="*/ 0 h 46"/>
                <a:gd name="T12" fmla="*/ 0 w 33"/>
                <a:gd name="T13" fmla="*/ 0 h 46"/>
                <a:gd name="T14" fmla="*/ 0 w 33"/>
                <a:gd name="T15" fmla="*/ 0 h 46"/>
                <a:gd name="T16" fmla="*/ 0 w 33"/>
                <a:gd name="T17" fmla="*/ 0 h 46"/>
                <a:gd name="T18" fmla="*/ 0 w 33"/>
                <a:gd name="T19" fmla="*/ 0 h 46"/>
                <a:gd name="T20" fmla="*/ 0 w 33"/>
                <a:gd name="T21" fmla="*/ 0 h 46"/>
                <a:gd name="T22" fmla="*/ 0 w 33"/>
                <a:gd name="T23" fmla="*/ 0 h 46"/>
                <a:gd name="T24" fmla="*/ 0 w 33"/>
                <a:gd name="T25" fmla="*/ 0 h 46"/>
                <a:gd name="T26" fmla="*/ 0 w 33"/>
                <a:gd name="T27" fmla="*/ 0 h 46"/>
                <a:gd name="T28" fmla="*/ 0 w 33"/>
                <a:gd name="T29" fmla="*/ 0 h 46"/>
                <a:gd name="T30" fmla="*/ 0 w 33"/>
                <a:gd name="T31" fmla="*/ 0 h 46"/>
                <a:gd name="T32" fmla="*/ 0 w 33"/>
                <a:gd name="T33" fmla="*/ 0 h 46"/>
                <a:gd name="T34" fmla="*/ 0 w 33"/>
                <a:gd name="T35" fmla="*/ 0 h 46"/>
                <a:gd name="T36" fmla="*/ 0 w 33"/>
                <a:gd name="T37" fmla="*/ 0 h 46"/>
                <a:gd name="T38" fmla="*/ 0 w 33"/>
                <a:gd name="T39" fmla="*/ 0 h 46"/>
                <a:gd name="T40" fmla="*/ 0 w 33"/>
                <a:gd name="T41" fmla="*/ 0 h 46"/>
                <a:gd name="T42" fmla="*/ 0 w 33"/>
                <a:gd name="T43" fmla="*/ 0 h 46"/>
                <a:gd name="T44" fmla="*/ 0 w 33"/>
                <a:gd name="T45" fmla="*/ 0 h 46"/>
                <a:gd name="T46" fmla="*/ 0 w 33"/>
                <a:gd name="T47" fmla="*/ 0 h 46"/>
                <a:gd name="T48" fmla="*/ 0 w 33"/>
                <a:gd name="T49" fmla="*/ 0 h 46"/>
                <a:gd name="T50" fmla="*/ 0 w 33"/>
                <a:gd name="T51" fmla="*/ 0 h 46"/>
                <a:gd name="T52" fmla="*/ 0 w 33"/>
                <a:gd name="T53" fmla="*/ 0 h 46"/>
                <a:gd name="T54" fmla="*/ 0 w 33"/>
                <a:gd name="T55" fmla="*/ 0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46">
                  <a:moveTo>
                    <a:pt x="0" y="44"/>
                  </a:moveTo>
                  <a:lnTo>
                    <a:pt x="0" y="40"/>
                  </a:lnTo>
                  <a:lnTo>
                    <a:pt x="2" y="35"/>
                  </a:lnTo>
                  <a:lnTo>
                    <a:pt x="3" y="31"/>
                  </a:lnTo>
                  <a:lnTo>
                    <a:pt x="5" y="26"/>
                  </a:lnTo>
                  <a:lnTo>
                    <a:pt x="8" y="23"/>
                  </a:lnTo>
                  <a:lnTo>
                    <a:pt x="11" y="18"/>
                  </a:lnTo>
                  <a:lnTo>
                    <a:pt x="14" y="14"/>
                  </a:lnTo>
                  <a:lnTo>
                    <a:pt x="18" y="11"/>
                  </a:lnTo>
                  <a:lnTo>
                    <a:pt x="21" y="8"/>
                  </a:lnTo>
                  <a:lnTo>
                    <a:pt x="23" y="5"/>
                  </a:lnTo>
                  <a:lnTo>
                    <a:pt x="27" y="2"/>
                  </a:lnTo>
                  <a:lnTo>
                    <a:pt x="29" y="0"/>
                  </a:lnTo>
                  <a:lnTo>
                    <a:pt x="31" y="0"/>
                  </a:lnTo>
                  <a:lnTo>
                    <a:pt x="33" y="2"/>
                  </a:lnTo>
                  <a:lnTo>
                    <a:pt x="28" y="7"/>
                  </a:lnTo>
                  <a:lnTo>
                    <a:pt x="24" y="12"/>
                  </a:lnTo>
                  <a:lnTo>
                    <a:pt x="21" y="18"/>
                  </a:lnTo>
                  <a:lnTo>
                    <a:pt x="17" y="23"/>
                  </a:lnTo>
                  <a:lnTo>
                    <a:pt x="12" y="28"/>
                  </a:lnTo>
                  <a:lnTo>
                    <a:pt x="10" y="34"/>
                  </a:lnTo>
                  <a:lnTo>
                    <a:pt x="6" y="38"/>
                  </a:lnTo>
                  <a:lnTo>
                    <a:pt x="5" y="43"/>
                  </a:lnTo>
                  <a:lnTo>
                    <a:pt x="4" y="46"/>
                  </a:lnTo>
                  <a:lnTo>
                    <a:pt x="2" y="46"/>
                  </a:lnTo>
                  <a:lnTo>
                    <a:pt x="0" y="4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38" name="Freeform 1692"/>
            <p:cNvSpPr>
              <a:spLocks/>
            </p:cNvSpPr>
            <p:nvPr/>
          </p:nvSpPr>
          <p:spPr bwMode="auto">
            <a:xfrm>
              <a:off x="3661" y="2032"/>
              <a:ext cx="8" cy="9"/>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 h="38">
                  <a:moveTo>
                    <a:pt x="35" y="5"/>
                  </a:moveTo>
                  <a:lnTo>
                    <a:pt x="32" y="6"/>
                  </a:lnTo>
                  <a:lnTo>
                    <a:pt x="29" y="7"/>
                  </a:lnTo>
                  <a:lnTo>
                    <a:pt x="25" y="11"/>
                  </a:lnTo>
                  <a:lnTo>
                    <a:pt x="23" y="15"/>
                  </a:lnTo>
                  <a:lnTo>
                    <a:pt x="18" y="18"/>
                  </a:lnTo>
                  <a:lnTo>
                    <a:pt x="15" y="23"/>
                  </a:lnTo>
                  <a:lnTo>
                    <a:pt x="11" y="27"/>
                  </a:lnTo>
                  <a:lnTo>
                    <a:pt x="9" y="30"/>
                  </a:lnTo>
                  <a:lnTo>
                    <a:pt x="7" y="34"/>
                  </a:lnTo>
                  <a:lnTo>
                    <a:pt x="6" y="36"/>
                  </a:lnTo>
                  <a:lnTo>
                    <a:pt x="4" y="37"/>
                  </a:lnTo>
                  <a:lnTo>
                    <a:pt x="3" y="38"/>
                  </a:lnTo>
                  <a:lnTo>
                    <a:pt x="1" y="38"/>
                  </a:lnTo>
                  <a:lnTo>
                    <a:pt x="0" y="37"/>
                  </a:lnTo>
                  <a:lnTo>
                    <a:pt x="1" y="33"/>
                  </a:lnTo>
                  <a:lnTo>
                    <a:pt x="4" y="28"/>
                  </a:lnTo>
                  <a:lnTo>
                    <a:pt x="7" y="22"/>
                  </a:lnTo>
                  <a:lnTo>
                    <a:pt x="10" y="18"/>
                  </a:lnTo>
                  <a:lnTo>
                    <a:pt x="13" y="13"/>
                  </a:lnTo>
                  <a:lnTo>
                    <a:pt x="18" y="9"/>
                  </a:lnTo>
                  <a:lnTo>
                    <a:pt x="21" y="6"/>
                  </a:lnTo>
                  <a:lnTo>
                    <a:pt x="24" y="4"/>
                  </a:lnTo>
                  <a:lnTo>
                    <a:pt x="27" y="3"/>
                  </a:lnTo>
                  <a:lnTo>
                    <a:pt x="29" y="1"/>
                  </a:lnTo>
                  <a:lnTo>
                    <a:pt x="31" y="0"/>
                  </a:lnTo>
                  <a:lnTo>
                    <a:pt x="34" y="1"/>
                  </a:lnTo>
                  <a:lnTo>
                    <a:pt x="35" y="3"/>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39" name="Freeform 1693"/>
            <p:cNvSpPr>
              <a:spLocks/>
            </p:cNvSpPr>
            <p:nvPr/>
          </p:nvSpPr>
          <p:spPr bwMode="auto">
            <a:xfrm>
              <a:off x="3661" y="2033"/>
              <a:ext cx="7" cy="7"/>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w 25"/>
                <a:gd name="T17" fmla="*/ 0 h 29"/>
                <a:gd name="T18" fmla="*/ 0 w 25"/>
                <a:gd name="T19" fmla="*/ 0 h 29"/>
                <a:gd name="T20" fmla="*/ 0 w 25"/>
                <a:gd name="T21" fmla="*/ 0 h 29"/>
                <a:gd name="T22" fmla="*/ 0 w 25"/>
                <a:gd name="T23" fmla="*/ 0 h 29"/>
                <a:gd name="T24" fmla="*/ 0 w 25"/>
                <a:gd name="T25" fmla="*/ 0 h 29"/>
                <a:gd name="T26" fmla="*/ 0 w 25"/>
                <a:gd name="T27" fmla="*/ 0 h 29"/>
                <a:gd name="T28" fmla="*/ 0 w 25"/>
                <a:gd name="T29" fmla="*/ 0 h 29"/>
                <a:gd name="T30" fmla="*/ 0 w 25"/>
                <a:gd name="T31" fmla="*/ 0 h 29"/>
                <a:gd name="T32" fmla="*/ 0 w 25"/>
                <a:gd name="T33" fmla="*/ 0 h 29"/>
                <a:gd name="T34" fmla="*/ 0 w 25"/>
                <a:gd name="T35" fmla="*/ 0 h 29"/>
                <a:gd name="T36" fmla="*/ 0 w 25"/>
                <a:gd name="T37" fmla="*/ 0 h 29"/>
                <a:gd name="T38" fmla="*/ 0 w 25"/>
                <a:gd name="T39" fmla="*/ 0 h 29"/>
                <a:gd name="T40" fmla="*/ 0 w 25"/>
                <a:gd name="T41" fmla="*/ 0 h 29"/>
                <a:gd name="T42" fmla="*/ 0 w 25"/>
                <a:gd name="T43" fmla="*/ 0 h 29"/>
                <a:gd name="T44" fmla="*/ 0 w 25"/>
                <a:gd name="T45" fmla="*/ 0 h 29"/>
                <a:gd name="T46" fmla="*/ 0 w 25"/>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 h="29">
                  <a:moveTo>
                    <a:pt x="6" y="2"/>
                  </a:moveTo>
                  <a:lnTo>
                    <a:pt x="8" y="3"/>
                  </a:lnTo>
                  <a:lnTo>
                    <a:pt x="13" y="8"/>
                  </a:lnTo>
                  <a:lnTo>
                    <a:pt x="14" y="11"/>
                  </a:lnTo>
                  <a:lnTo>
                    <a:pt x="18" y="14"/>
                  </a:lnTo>
                  <a:lnTo>
                    <a:pt x="20" y="17"/>
                  </a:lnTo>
                  <a:lnTo>
                    <a:pt x="21" y="20"/>
                  </a:lnTo>
                  <a:lnTo>
                    <a:pt x="24" y="25"/>
                  </a:lnTo>
                  <a:lnTo>
                    <a:pt x="25" y="27"/>
                  </a:lnTo>
                  <a:lnTo>
                    <a:pt x="24" y="29"/>
                  </a:lnTo>
                  <a:lnTo>
                    <a:pt x="23" y="29"/>
                  </a:lnTo>
                  <a:lnTo>
                    <a:pt x="20" y="27"/>
                  </a:lnTo>
                  <a:lnTo>
                    <a:pt x="18" y="25"/>
                  </a:lnTo>
                  <a:lnTo>
                    <a:pt x="15" y="21"/>
                  </a:lnTo>
                  <a:lnTo>
                    <a:pt x="14" y="19"/>
                  </a:lnTo>
                  <a:lnTo>
                    <a:pt x="12" y="15"/>
                  </a:lnTo>
                  <a:lnTo>
                    <a:pt x="8" y="13"/>
                  </a:lnTo>
                  <a:lnTo>
                    <a:pt x="5" y="9"/>
                  </a:lnTo>
                  <a:lnTo>
                    <a:pt x="2" y="6"/>
                  </a:lnTo>
                  <a:lnTo>
                    <a:pt x="0" y="3"/>
                  </a:lnTo>
                  <a:lnTo>
                    <a:pt x="1" y="1"/>
                  </a:lnTo>
                  <a:lnTo>
                    <a:pt x="3"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40" name="Freeform 1694"/>
            <p:cNvSpPr>
              <a:spLocks/>
            </p:cNvSpPr>
            <p:nvPr/>
          </p:nvSpPr>
          <p:spPr bwMode="auto">
            <a:xfrm>
              <a:off x="3695" y="2099"/>
              <a:ext cx="7" cy="24"/>
            </a:xfrm>
            <a:custGeom>
              <a:avLst/>
              <a:gdLst>
                <a:gd name="T0" fmla="*/ 0 w 31"/>
                <a:gd name="T1" fmla="*/ 0 h 97"/>
                <a:gd name="T2" fmla="*/ 0 w 31"/>
                <a:gd name="T3" fmla="*/ 0 h 97"/>
                <a:gd name="T4" fmla="*/ 0 w 31"/>
                <a:gd name="T5" fmla="*/ 0 h 97"/>
                <a:gd name="T6" fmla="*/ 0 w 31"/>
                <a:gd name="T7" fmla="*/ 0 h 97"/>
                <a:gd name="T8" fmla="*/ 0 w 31"/>
                <a:gd name="T9" fmla="*/ 0 h 97"/>
                <a:gd name="T10" fmla="*/ 0 w 31"/>
                <a:gd name="T11" fmla="*/ 0 h 97"/>
                <a:gd name="T12" fmla="*/ 0 w 31"/>
                <a:gd name="T13" fmla="*/ 0 h 97"/>
                <a:gd name="T14" fmla="*/ 0 w 31"/>
                <a:gd name="T15" fmla="*/ 0 h 97"/>
                <a:gd name="T16" fmla="*/ 0 w 31"/>
                <a:gd name="T17" fmla="*/ 0 h 97"/>
                <a:gd name="T18" fmla="*/ 0 w 31"/>
                <a:gd name="T19" fmla="*/ 0 h 97"/>
                <a:gd name="T20" fmla="*/ 0 w 31"/>
                <a:gd name="T21" fmla="*/ 0 h 97"/>
                <a:gd name="T22" fmla="*/ 0 w 31"/>
                <a:gd name="T23" fmla="*/ 0 h 97"/>
                <a:gd name="T24" fmla="*/ 0 w 31"/>
                <a:gd name="T25" fmla="*/ 0 h 97"/>
                <a:gd name="T26" fmla="*/ 0 w 31"/>
                <a:gd name="T27" fmla="*/ 0 h 97"/>
                <a:gd name="T28" fmla="*/ 0 w 31"/>
                <a:gd name="T29" fmla="*/ 0 h 97"/>
                <a:gd name="T30" fmla="*/ 0 w 31"/>
                <a:gd name="T31" fmla="*/ 0 h 97"/>
                <a:gd name="T32" fmla="*/ 0 w 31"/>
                <a:gd name="T33" fmla="*/ 0 h 97"/>
                <a:gd name="T34" fmla="*/ 0 w 31"/>
                <a:gd name="T35" fmla="*/ 0 h 97"/>
                <a:gd name="T36" fmla="*/ 0 w 31"/>
                <a:gd name="T37" fmla="*/ 0 h 97"/>
                <a:gd name="T38" fmla="*/ 0 w 31"/>
                <a:gd name="T39" fmla="*/ 0 h 97"/>
                <a:gd name="T40" fmla="*/ 0 w 31"/>
                <a:gd name="T41" fmla="*/ 0 h 97"/>
                <a:gd name="T42" fmla="*/ 0 w 31"/>
                <a:gd name="T43" fmla="*/ 0 h 97"/>
                <a:gd name="T44" fmla="*/ 0 w 31"/>
                <a:gd name="T45" fmla="*/ 0 h 97"/>
                <a:gd name="T46" fmla="*/ 0 w 31"/>
                <a:gd name="T47" fmla="*/ 0 h 97"/>
                <a:gd name="T48" fmla="*/ 0 w 31"/>
                <a:gd name="T49" fmla="*/ 0 h 97"/>
                <a:gd name="T50" fmla="*/ 0 w 31"/>
                <a:gd name="T51" fmla="*/ 0 h 97"/>
                <a:gd name="T52" fmla="*/ 0 w 31"/>
                <a:gd name="T53" fmla="*/ 0 h 97"/>
                <a:gd name="T54" fmla="*/ 0 w 31"/>
                <a:gd name="T55" fmla="*/ 0 h 97"/>
                <a:gd name="T56" fmla="*/ 0 w 31"/>
                <a:gd name="T57" fmla="*/ 0 h 97"/>
                <a:gd name="T58" fmla="*/ 0 w 31"/>
                <a:gd name="T59" fmla="*/ 0 h 97"/>
                <a:gd name="T60" fmla="*/ 0 w 31"/>
                <a:gd name="T61" fmla="*/ 0 h 97"/>
                <a:gd name="T62" fmla="*/ 0 w 31"/>
                <a:gd name="T63" fmla="*/ 0 h 97"/>
                <a:gd name="T64" fmla="*/ 0 w 31"/>
                <a:gd name="T65" fmla="*/ 0 h 97"/>
                <a:gd name="T66" fmla="*/ 0 w 31"/>
                <a:gd name="T67" fmla="*/ 0 h 97"/>
                <a:gd name="T68" fmla="*/ 0 w 31"/>
                <a:gd name="T69" fmla="*/ 0 h 97"/>
                <a:gd name="T70" fmla="*/ 0 w 31"/>
                <a:gd name="T71" fmla="*/ 0 h 97"/>
                <a:gd name="T72" fmla="*/ 0 w 31"/>
                <a:gd name="T73" fmla="*/ 0 h 97"/>
                <a:gd name="T74" fmla="*/ 0 w 31"/>
                <a:gd name="T75" fmla="*/ 0 h 97"/>
                <a:gd name="T76" fmla="*/ 0 w 31"/>
                <a:gd name="T77" fmla="*/ 0 h 97"/>
                <a:gd name="T78" fmla="*/ 0 w 31"/>
                <a:gd name="T79" fmla="*/ 0 h 97"/>
                <a:gd name="T80" fmla="*/ 0 w 31"/>
                <a:gd name="T81" fmla="*/ 0 h 97"/>
                <a:gd name="T82" fmla="*/ 0 w 31"/>
                <a:gd name="T83" fmla="*/ 0 h 97"/>
                <a:gd name="T84" fmla="*/ 0 w 31"/>
                <a:gd name="T85" fmla="*/ 0 h 97"/>
                <a:gd name="T86" fmla="*/ 0 w 31"/>
                <a:gd name="T87" fmla="*/ 0 h 97"/>
                <a:gd name="T88" fmla="*/ 0 w 31"/>
                <a:gd name="T89" fmla="*/ 0 h 97"/>
                <a:gd name="T90" fmla="*/ 0 w 31"/>
                <a:gd name="T91" fmla="*/ 0 h 97"/>
                <a:gd name="T92" fmla="*/ 0 w 31"/>
                <a:gd name="T93" fmla="*/ 0 h 97"/>
                <a:gd name="T94" fmla="*/ 0 w 31"/>
                <a:gd name="T95" fmla="*/ 0 h 97"/>
                <a:gd name="T96" fmla="*/ 0 w 31"/>
                <a:gd name="T97" fmla="*/ 0 h 97"/>
                <a:gd name="T98" fmla="*/ 0 w 31"/>
                <a:gd name="T99" fmla="*/ 0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 h="97">
                  <a:moveTo>
                    <a:pt x="31" y="3"/>
                  </a:moveTo>
                  <a:lnTo>
                    <a:pt x="31" y="7"/>
                  </a:lnTo>
                  <a:lnTo>
                    <a:pt x="31" y="13"/>
                  </a:lnTo>
                  <a:lnTo>
                    <a:pt x="29" y="19"/>
                  </a:lnTo>
                  <a:lnTo>
                    <a:pt x="29" y="25"/>
                  </a:lnTo>
                  <a:lnTo>
                    <a:pt x="28" y="31"/>
                  </a:lnTo>
                  <a:lnTo>
                    <a:pt x="27" y="39"/>
                  </a:lnTo>
                  <a:lnTo>
                    <a:pt x="26" y="45"/>
                  </a:lnTo>
                  <a:lnTo>
                    <a:pt x="25" y="51"/>
                  </a:lnTo>
                  <a:lnTo>
                    <a:pt x="22" y="57"/>
                  </a:lnTo>
                  <a:lnTo>
                    <a:pt x="20" y="63"/>
                  </a:lnTo>
                  <a:lnTo>
                    <a:pt x="17" y="69"/>
                  </a:lnTo>
                  <a:lnTo>
                    <a:pt x="16" y="75"/>
                  </a:lnTo>
                  <a:lnTo>
                    <a:pt x="13" y="79"/>
                  </a:lnTo>
                  <a:lnTo>
                    <a:pt x="10" y="85"/>
                  </a:lnTo>
                  <a:lnTo>
                    <a:pt x="7" y="90"/>
                  </a:lnTo>
                  <a:lnTo>
                    <a:pt x="4" y="95"/>
                  </a:lnTo>
                  <a:lnTo>
                    <a:pt x="3" y="97"/>
                  </a:lnTo>
                  <a:lnTo>
                    <a:pt x="1" y="97"/>
                  </a:lnTo>
                  <a:lnTo>
                    <a:pt x="0" y="96"/>
                  </a:lnTo>
                  <a:lnTo>
                    <a:pt x="1" y="94"/>
                  </a:lnTo>
                  <a:lnTo>
                    <a:pt x="2" y="91"/>
                  </a:lnTo>
                  <a:lnTo>
                    <a:pt x="3" y="88"/>
                  </a:lnTo>
                  <a:lnTo>
                    <a:pt x="3" y="84"/>
                  </a:lnTo>
                  <a:lnTo>
                    <a:pt x="6" y="82"/>
                  </a:lnTo>
                  <a:lnTo>
                    <a:pt x="7" y="78"/>
                  </a:lnTo>
                  <a:lnTo>
                    <a:pt x="8" y="76"/>
                  </a:lnTo>
                  <a:lnTo>
                    <a:pt x="9" y="72"/>
                  </a:lnTo>
                  <a:lnTo>
                    <a:pt x="10" y="70"/>
                  </a:lnTo>
                  <a:lnTo>
                    <a:pt x="12" y="66"/>
                  </a:lnTo>
                  <a:lnTo>
                    <a:pt x="13" y="64"/>
                  </a:lnTo>
                  <a:lnTo>
                    <a:pt x="14" y="60"/>
                  </a:lnTo>
                  <a:lnTo>
                    <a:pt x="15" y="57"/>
                  </a:lnTo>
                  <a:lnTo>
                    <a:pt x="16" y="53"/>
                  </a:lnTo>
                  <a:lnTo>
                    <a:pt x="17" y="51"/>
                  </a:lnTo>
                  <a:lnTo>
                    <a:pt x="19" y="46"/>
                  </a:lnTo>
                  <a:lnTo>
                    <a:pt x="20" y="42"/>
                  </a:lnTo>
                  <a:lnTo>
                    <a:pt x="20" y="37"/>
                  </a:lnTo>
                  <a:lnTo>
                    <a:pt x="21" y="33"/>
                  </a:lnTo>
                  <a:lnTo>
                    <a:pt x="22" y="28"/>
                  </a:lnTo>
                  <a:lnTo>
                    <a:pt x="22" y="23"/>
                  </a:lnTo>
                  <a:lnTo>
                    <a:pt x="23" y="18"/>
                  </a:lnTo>
                  <a:lnTo>
                    <a:pt x="23" y="12"/>
                  </a:lnTo>
                  <a:lnTo>
                    <a:pt x="23" y="7"/>
                  </a:lnTo>
                  <a:lnTo>
                    <a:pt x="26" y="4"/>
                  </a:lnTo>
                  <a:lnTo>
                    <a:pt x="27" y="1"/>
                  </a:lnTo>
                  <a:lnTo>
                    <a:pt x="28" y="0"/>
                  </a:lnTo>
                  <a:lnTo>
                    <a:pt x="29" y="0"/>
                  </a:lnTo>
                  <a:lnTo>
                    <a:pt x="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41" name="Freeform 1695"/>
            <p:cNvSpPr>
              <a:spLocks/>
            </p:cNvSpPr>
            <p:nvPr/>
          </p:nvSpPr>
          <p:spPr bwMode="auto">
            <a:xfrm>
              <a:off x="3642" y="2086"/>
              <a:ext cx="2" cy="10"/>
            </a:xfrm>
            <a:custGeom>
              <a:avLst/>
              <a:gdLst>
                <a:gd name="T0" fmla="*/ 0 w 7"/>
                <a:gd name="T1" fmla="*/ 0 h 39"/>
                <a:gd name="T2" fmla="*/ 0 w 7"/>
                <a:gd name="T3" fmla="*/ 0 h 39"/>
                <a:gd name="T4" fmla="*/ 0 w 7"/>
                <a:gd name="T5" fmla="*/ 0 h 39"/>
                <a:gd name="T6" fmla="*/ 0 w 7"/>
                <a:gd name="T7" fmla="*/ 0 h 39"/>
                <a:gd name="T8" fmla="*/ 0 w 7"/>
                <a:gd name="T9" fmla="*/ 0 h 39"/>
                <a:gd name="T10" fmla="*/ 0 w 7"/>
                <a:gd name="T11" fmla="*/ 0 h 39"/>
                <a:gd name="T12" fmla="*/ 0 w 7"/>
                <a:gd name="T13" fmla="*/ 0 h 39"/>
                <a:gd name="T14" fmla="*/ 0 w 7"/>
                <a:gd name="T15" fmla="*/ 0 h 39"/>
                <a:gd name="T16" fmla="*/ 0 w 7"/>
                <a:gd name="T17" fmla="*/ 0 h 39"/>
                <a:gd name="T18" fmla="*/ 0 w 7"/>
                <a:gd name="T19" fmla="*/ 0 h 39"/>
                <a:gd name="T20" fmla="*/ 0 w 7"/>
                <a:gd name="T21" fmla="*/ 0 h 39"/>
                <a:gd name="T22" fmla="*/ 0 w 7"/>
                <a:gd name="T23" fmla="*/ 0 h 39"/>
                <a:gd name="T24" fmla="*/ 0 w 7"/>
                <a:gd name="T25" fmla="*/ 0 h 39"/>
                <a:gd name="T26" fmla="*/ 0 w 7"/>
                <a:gd name="T27" fmla="*/ 0 h 39"/>
                <a:gd name="T28" fmla="*/ 0 w 7"/>
                <a:gd name="T29" fmla="*/ 0 h 39"/>
                <a:gd name="T30" fmla="*/ 0 w 7"/>
                <a:gd name="T31" fmla="*/ 0 h 39"/>
                <a:gd name="T32" fmla="*/ 0 w 7"/>
                <a:gd name="T33" fmla="*/ 0 h 39"/>
                <a:gd name="T34" fmla="*/ 0 w 7"/>
                <a:gd name="T35" fmla="*/ 0 h 39"/>
                <a:gd name="T36" fmla="*/ 0 w 7"/>
                <a:gd name="T37" fmla="*/ 0 h 39"/>
                <a:gd name="T38" fmla="*/ 0 w 7"/>
                <a:gd name="T39" fmla="*/ 0 h 39"/>
                <a:gd name="T40" fmla="*/ 0 w 7"/>
                <a:gd name="T41" fmla="*/ 0 h 39"/>
                <a:gd name="T42" fmla="*/ 0 w 7"/>
                <a:gd name="T43" fmla="*/ 0 h 39"/>
                <a:gd name="T44" fmla="*/ 0 w 7"/>
                <a:gd name="T45" fmla="*/ 0 h 39"/>
                <a:gd name="T46" fmla="*/ 0 w 7"/>
                <a:gd name="T47" fmla="*/ 0 h 39"/>
                <a:gd name="T48" fmla="*/ 0 w 7"/>
                <a:gd name="T49" fmla="*/ 0 h 39"/>
                <a:gd name="T50" fmla="*/ 0 w 7"/>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39">
                  <a:moveTo>
                    <a:pt x="1" y="2"/>
                  </a:moveTo>
                  <a:lnTo>
                    <a:pt x="1" y="0"/>
                  </a:lnTo>
                  <a:lnTo>
                    <a:pt x="4" y="0"/>
                  </a:lnTo>
                  <a:lnTo>
                    <a:pt x="5" y="1"/>
                  </a:lnTo>
                  <a:lnTo>
                    <a:pt x="7" y="3"/>
                  </a:lnTo>
                  <a:lnTo>
                    <a:pt x="7" y="7"/>
                  </a:lnTo>
                  <a:lnTo>
                    <a:pt x="7" y="11"/>
                  </a:lnTo>
                  <a:lnTo>
                    <a:pt x="7" y="15"/>
                  </a:lnTo>
                  <a:lnTo>
                    <a:pt x="7" y="21"/>
                  </a:lnTo>
                  <a:lnTo>
                    <a:pt x="7" y="26"/>
                  </a:lnTo>
                  <a:lnTo>
                    <a:pt x="6" y="31"/>
                  </a:lnTo>
                  <a:lnTo>
                    <a:pt x="6" y="35"/>
                  </a:lnTo>
                  <a:lnTo>
                    <a:pt x="6" y="37"/>
                  </a:lnTo>
                  <a:lnTo>
                    <a:pt x="4" y="39"/>
                  </a:lnTo>
                  <a:lnTo>
                    <a:pt x="1" y="39"/>
                  </a:lnTo>
                  <a:lnTo>
                    <a:pt x="0" y="37"/>
                  </a:lnTo>
                  <a:lnTo>
                    <a:pt x="0" y="36"/>
                  </a:lnTo>
                  <a:lnTo>
                    <a:pt x="0" y="30"/>
                  </a:lnTo>
                  <a:lnTo>
                    <a:pt x="0" y="26"/>
                  </a:lnTo>
                  <a:lnTo>
                    <a:pt x="0" y="21"/>
                  </a:lnTo>
                  <a:lnTo>
                    <a:pt x="1" y="19"/>
                  </a:lnTo>
                  <a:lnTo>
                    <a:pt x="1" y="15"/>
                  </a:lnTo>
                  <a:lnTo>
                    <a:pt x="1" y="11"/>
                  </a:lnTo>
                  <a:lnTo>
                    <a:pt x="1" y="7"/>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42" name="Freeform 1696"/>
            <p:cNvSpPr>
              <a:spLocks/>
            </p:cNvSpPr>
            <p:nvPr/>
          </p:nvSpPr>
          <p:spPr bwMode="auto">
            <a:xfrm>
              <a:off x="3750" y="2089"/>
              <a:ext cx="40" cy="41"/>
            </a:xfrm>
            <a:custGeom>
              <a:avLst/>
              <a:gdLst>
                <a:gd name="T0" fmla="*/ 0 w 162"/>
                <a:gd name="T1" fmla="*/ 0 h 164"/>
                <a:gd name="T2" fmla="*/ 0 w 162"/>
                <a:gd name="T3" fmla="*/ 0 h 164"/>
                <a:gd name="T4" fmla="*/ 0 w 162"/>
                <a:gd name="T5" fmla="*/ 0 h 164"/>
                <a:gd name="T6" fmla="*/ 0 w 162"/>
                <a:gd name="T7" fmla="*/ 0 h 164"/>
                <a:gd name="T8" fmla="*/ 0 w 162"/>
                <a:gd name="T9" fmla="*/ 0 h 164"/>
                <a:gd name="T10" fmla="*/ 0 w 162"/>
                <a:gd name="T11" fmla="*/ 0 h 164"/>
                <a:gd name="T12" fmla="*/ 0 w 162"/>
                <a:gd name="T13" fmla="*/ 0 h 164"/>
                <a:gd name="T14" fmla="*/ 0 w 162"/>
                <a:gd name="T15" fmla="*/ 0 h 164"/>
                <a:gd name="T16" fmla="*/ 0 w 162"/>
                <a:gd name="T17" fmla="*/ 0 h 164"/>
                <a:gd name="T18" fmla="*/ 0 w 162"/>
                <a:gd name="T19" fmla="*/ 0 h 164"/>
                <a:gd name="T20" fmla="*/ 0 w 162"/>
                <a:gd name="T21" fmla="*/ 0 h 164"/>
                <a:gd name="T22" fmla="*/ 0 w 162"/>
                <a:gd name="T23" fmla="*/ 0 h 164"/>
                <a:gd name="T24" fmla="*/ 0 w 162"/>
                <a:gd name="T25" fmla="*/ 0 h 164"/>
                <a:gd name="T26" fmla="*/ 0 w 162"/>
                <a:gd name="T27" fmla="*/ 0 h 164"/>
                <a:gd name="T28" fmla="*/ 0 w 162"/>
                <a:gd name="T29" fmla="*/ 0 h 164"/>
                <a:gd name="T30" fmla="*/ 0 w 162"/>
                <a:gd name="T31" fmla="*/ 0 h 164"/>
                <a:gd name="T32" fmla="*/ 0 w 162"/>
                <a:gd name="T33" fmla="*/ 0 h 164"/>
                <a:gd name="T34" fmla="*/ 0 w 162"/>
                <a:gd name="T35" fmla="*/ 0 h 164"/>
                <a:gd name="T36" fmla="*/ 0 w 162"/>
                <a:gd name="T37" fmla="*/ 0 h 164"/>
                <a:gd name="T38" fmla="*/ 0 w 162"/>
                <a:gd name="T39" fmla="*/ 0 h 164"/>
                <a:gd name="T40" fmla="*/ 0 w 162"/>
                <a:gd name="T41" fmla="*/ 0 h 164"/>
                <a:gd name="T42" fmla="*/ 0 w 162"/>
                <a:gd name="T43" fmla="*/ 0 h 164"/>
                <a:gd name="T44" fmla="*/ 0 w 162"/>
                <a:gd name="T45" fmla="*/ 0 h 164"/>
                <a:gd name="T46" fmla="*/ 0 w 162"/>
                <a:gd name="T47" fmla="*/ 0 h 164"/>
                <a:gd name="T48" fmla="*/ 0 w 162"/>
                <a:gd name="T49" fmla="*/ 0 h 164"/>
                <a:gd name="T50" fmla="*/ 0 w 162"/>
                <a:gd name="T51" fmla="*/ 0 h 164"/>
                <a:gd name="T52" fmla="*/ 0 w 162"/>
                <a:gd name="T53" fmla="*/ 0 h 164"/>
                <a:gd name="T54" fmla="*/ 0 w 162"/>
                <a:gd name="T55" fmla="*/ 0 h 164"/>
                <a:gd name="T56" fmla="*/ 0 w 162"/>
                <a:gd name="T57" fmla="*/ 0 h 164"/>
                <a:gd name="T58" fmla="*/ 0 w 162"/>
                <a:gd name="T59" fmla="*/ 0 h 164"/>
                <a:gd name="T60" fmla="*/ 0 w 162"/>
                <a:gd name="T61" fmla="*/ 0 h 164"/>
                <a:gd name="T62" fmla="*/ 0 w 162"/>
                <a:gd name="T63" fmla="*/ 0 h 164"/>
                <a:gd name="T64" fmla="*/ 0 w 162"/>
                <a:gd name="T65" fmla="*/ 0 h 164"/>
                <a:gd name="T66" fmla="*/ 0 w 162"/>
                <a:gd name="T67" fmla="*/ 0 h 164"/>
                <a:gd name="T68" fmla="*/ 0 w 162"/>
                <a:gd name="T69" fmla="*/ 0 h 164"/>
                <a:gd name="T70" fmla="*/ 0 w 162"/>
                <a:gd name="T71" fmla="*/ 0 h 164"/>
                <a:gd name="T72" fmla="*/ 0 w 162"/>
                <a:gd name="T73" fmla="*/ 0 h 164"/>
                <a:gd name="T74" fmla="*/ 0 w 162"/>
                <a:gd name="T75" fmla="*/ 0 h 164"/>
                <a:gd name="T76" fmla="*/ 0 w 162"/>
                <a:gd name="T77" fmla="*/ 0 h 164"/>
                <a:gd name="T78" fmla="*/ 0 w 162"/>
                <a:gd name="T79" fmla="*/ 0 h 164"/>
                <a:gd name="T80" fmla="*/ 0 w 162"/>
                <a:gd name="T81" fmla="*/ 0 h 164"/>
                <a:gd name="T82" fmla="*/ 0 w 162"/>
                <a:gd name="T83" fmla="*/ 0 h 164"/>
                <a:gd name="T84" fmla="*/ 0 w 162"/>
                <a:gd name="T85" fmla="*/ 0 h 164"/>
                <a:gd name="T86" fmla="*/ 0 w 162"/>
                <a:gd name="T87" fmla="*/ 0 h 164"/>
                <a:gd name="T88" fmla="*/ 0 w 162"/>
                <a:gd name="T89" fmla="*/ 0 h 164"/>
                <a:gd name="T90" fmla="*/ 0 w 162"/>
                <a:gd name="T91" fmla="*/ 0 h 164"/>
                <a:gd name="T92" fmla="*/ 0 w 162"/>
                <a:gd name="T93" fmla="*/ 0 h 164"/>
                <a:gd name="T94" fmla="*/ 0 w 162"/>
                <a:gd name="T95" fmla="*/ 0 h 164"/>
                <a:gd name="T96" fmla="*/ 0 w 162"/>
                <a:gd name="T97" fmla="*/ 0 h 164"/>
                <a:gd name="T98" fmla="*/ 0 w 162"/>
                <a:gd name="T99" fmla="*/ 0 h 164"/>
                <a:gd name="T100" fmla="*/ 0 w 162"/>
                <a:gd name="T101" fmla="*/ 0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164">
                  <a:moveTo>
                    <a:pt x="162" y="87"/>
                  </a:moveTo>
                  <a:lnTo>
                    <a:pt x="162" y="93"/>
                  </a:lnTo>
                  <a:lnTo>
                    <a:pt x="162" y="99"/>
                  </a:lnTo>
                  <a:lnTo>
                    <a:pt x="161" y="105"/>
                  </a:lnTo>
                  <a:lnTo>
                    <a:pt x="160" y="112"/>
                  </a:lnTo>
                  <a:lnTo>
                    <a:pt x="158" y="118"/>
                  </a:lnTo>
                  <a:lnTo>
                    <a:pt x="155" y="126"/>
                  </a:lnTo>
                  <a:lnTo>
                    <a:pt x="152" y="132"/>
                  </a:lnTo>
                  <a:lnTo>
                    <a:pt x="149" y="138"/>
                  </a:lnTo>
                  <a:lnTo>
                    <a:pt x="144" y="142"/>
                  </a:lnTo>
                  <a:lnTo>
                    <a:pt x="140" y="147"/>
                  </a:lnTo>
                  <a:lnTo>
                    <a:pt x="135" y="152"/>
                  </a:lnTo>
                  <a:lnTo>
                    <a:pt x="129" y="155"/>
                  </a:lnTo>
                  <a:lnTo>
                    <a:pt x="123" y="158"/>
                  </a:lnTo>
                  <a:lnTo>
                    <a:pt x="117" y="160"/>
                  </a:lnTo>
                  <a:lnTo>
                    <a:pt x="110" y="161"/>
                  </a:lnTo>
                  <a:lnTo>
                    <a:pt x="104" y="163"/>
                  </a:lnTo>
                  <a:lnTo>
                    <a:pt x="93" y="164"/>
                  </a:lnTo>
                  <a:lnTo>
                    <a:pt x="83" y="164"/>
                  </a:lnTo>
                  <a:lnTo>
                    <a:pt x="73" y="163"/>
                  </a:lnTo>
                  <a:lnTo>
                    <a:pt x="63" y="160"/>
                  </a:lnTo>
                  <a:lnTo>
                    <a:pt x="53" y="158"/>
                  </a:lnTo>
                  <a:lnTo>
                    <a:pt x="45" y="153"/>
                  </a:lnTo>
                  <a:lnTo>
                    <a:pt x="37" y="148"/>
                  </a:lnTo>
                  <a:lnTo>
                    <a:pt x="30" y="144"/>
                  </a:lnTo>
                  <a:lnTo>
                    <a:pt x="21" y="136"/>
                  </a:lnTo>
                  <a:lnTo>
                    <a:pt x="15" y="128"/>
                  </a:lnTo>
                  <a:lnTo>
                    <a:pt x="9" y="120"/>
                  </a:lnTo>
                  <a:lnTo>
                    <a:pt x="6" y="111"/>
                  </a:lnTo>
                  <a:lnTo>
                    <a:pt x="2" y="100"/>
                  </a:lnTo>
                  <a:lnTo>
                    <a:pt x="0" y="91"/>
                  </a:lnTo>
                  <a:lnTo>
                    <a:pt x="0" y="80"/>
                  </a:lnTo>
                  <a:lnTo>
                    <a:pt x="1" y="69"/>
                  </a:lnTo>
                  <a:lnTo>
                    <a:pt x="1" y="67"/>
                  </a:lnTo>
                  <a:lnTo>
                    <a:pt x="1" y="63"/>
                  </a:lnTo>
                  <a:lnTo>
                    <a:pt x="1" y="57"/>
                  </a:lnTo>
                  <a:lnTo>
                    <a:pt x="2" y="51"/>
                  </a:lnTo>
                  <a:lnTo>
                    <a:pt x="3" y="45"/>
                  </a:lnTo>
                  <a:lnTo>
                    <a:pt x="7" y="39"/>
                  </a:lnTo>
                  <a:lnTo>
                    <a:pt x="9" y="35"/>
                  </a:lnTo>
                  <a:lnTo>
                    <a:pt x="13" y="29"/>
                  </a:lnTo>
                  <a:lnTo>
                    <a:pt x="16" y="24"/>
                  </a:lnTo>
                  <a:lnTo>
                    <a:pt x="21" y="19"/>
                  </a:lnTo>
                  <a:lnTo>
                    <a:pt x="25" y="14"/>
                  </a:lnTo>
                  <a:lnTo>
                    <a:pt x="30" y="12"/>
                  </a:lnTo>
                  <a:lnTo>
                    <a:pt x="36" y="8"/>
                  </a:lnTo>
                  <a:lnTo>
                    <a:pt x="40" y="5"/>
                  </a:lnTo>
                  <a:lnTo>
                    <a:pt x="45" y="2"/>
                  </a:lnTo>
                  <a:lnTo>
                    <a:pt x="51" y="1"/>
                  </a:lnTo>
                  <a:lnTo>
                    <a:pt x="57" y="0"/>
                  </a:lnTo>
                  <a:lnTo>
                    <a:pt x="64" y="0"/>
                  </a:lnTo>
                  <a:lnTo>
                    <a:pt x="69" y="0"/>
                  </a:lnTo>
                  <a:lnTo>
                    <a:pt x="74" y="0"/>
                  </a:lnTo>
                  <a:lnTo>
                    <a:pt x="80" y="0"/>
                  </a:lnTo>
                  <a:lnTo>
                    <a:pt x="85" y="1"/>
                  </a:lnTo>
                  <a:lnTo>
                    <a:pt x="89" y="1"/>
                  </a:lnTo>
                  <a:lnTo>
                    <a:pt x="95" y="3"/>
                  </a:lnTo>
                  <a:lnTo>
                    <a:pt x="100" y="5"/>
                  </a:lnTo>
                  <a:lnTo>
                    <a:pt x="105" y="7"/>
                  </a:lnTo>
                  <a:lnTo>
                    <a:pt x="110" y="8"/>
                  </a:lnTo>
                  <a:lnTo>
                    <a:pt x="114" y="11"/>
                  </a:lnTo>
                  <a:lnTo>
                    <a:pt x="119" y="14"/>
                  </a:lnTo>
                  <a:lnTo>
                    <a:pt x="123" y="18"/>
                  </a:lnTo>
                  <a:lnTo>
                    <a:pt x="126" y="20"/>
                  </a:lnTo>
                  <a:lnTo>
                    <a:pt x="130" y="25"/>
                  </a:lnTo>
                  <a:lnTo>
                    <a:pt x="134" y="30"/>
                  </a:lnTo>
                  <a:lnTo>
                    <a:pt x="136" y="36"/>
                  </a:lnTo>
                  <a:lnTo>
                    <a:pt x="134" y="35"/>
                  </a:lnTo>
                  <a:lnTo>
                    <a:pt x="130" y="33"/>
                  </a:lnTo>
                  <a:lnTo>
                    <a:pt x="124" y="26"/>
                  </a:lnTo>
                  <a:lnTo>
                    <a:pt x="118" y="21"/>
                  </a:lnTo>
                  <a:lnTo>
                    <a:pt x="112" y="17"/>
                  </a:lnTo>
                  <a:lnTo>
                    <a:pt x="105" y="14"/>
                  </a:lnTo>
                  <a:lnTo>
                    <a:pt x="98" y="9"/>
                  </a:lnTo>
                  <a:lnTo>
                    <a:pt x="91" y="8"/>
                  </a:lnTo>
                  <a:lnTo>
                    <a:pt x="83" y="6"/>
                  </a:lnTo>
                  <a:lnTo>
                    <a:pt x="77" y="6"/>
                  </a:lnTo>
                  <a:lnTo>
                    <a:pt x="69" y="5"/>
                  </a:lnTo>
                  <a:lnTo>
                    <a:pt x="62" y="6"/>
                  </a:lnTo>
                  <a:lnTo>
                    <a:pt x="55" y="7"/>
                  </a:lnTo>
                  <a:lnTo>
                    <a:pt x="47" y="9"/>
                  </a:lnTo>
                  <a:lnTo>
                    <a:pt x="40" y="12"/>
                  </a:lnTo>
                  <a:lnTo>
                    <a:pt x="34" y="15"/>
                  </a:lnTo>
                  <a:lnTo>
                    <a:pt x="27" y="20"/>
                  </a:lnTo>
                  <a:lnTo>
                    <a:pt x="22" y="26"/>
                  </a:lnTo>
                  <a:lnTo>
                    <a:pt x="18" y="33"/>
                  </a:lnTo>
                  <a:lnTo>
                    <a:pt x="14" y="40"/>
                  </a:lnTo>
                  <a:lnTo>
                    <a:pt x="10" y="46"/>
                  </a:lnTo>
                  <a:lnTo>
                    <a:pt x="9" y="55"/>
                  </a:lnTo>
                  <a:lnTo>
                    <a:pt x="7" y="63"/>
                  </a:lnTo>
                  <a:lnTo>
                    <a:pt x="6" y="72"/>
                  </a:lnTo>
                  <a:lnTo>
                    <a:pt x="6" y="79"/>
                  </a:lnTo>
                  <a:lnTo>
                    <a:pt x="7" y="87"/>
                  </a:lnTo>
                  <a:lnTo>
                    <a:pt x="7" y="94"/>
                  </a:lnTo>
                  <a:lnTo>
                    <a:pt x="9" y="103"/>
                  </a:lnTo>
                  <a:lnTo>
                    <a:pt x="12" y="110"/>
                  </a:lnTo>
                  <a:lnTo>
                    <a:pt x="15" y="117"/>
                  </a:lnTo>
                  <a:lnTo>
                    <a:pt x="20" y="124"/>
                  </a:lnTo>
                  <a:lnTo>
                    <a:pt x="25" y="130"/>
                  </a:lnTo>
                  <a:lnTo>
                    <a:pt x="32" y="136"/>
                  </a:lnTo>
                  <a:lnTo>
                    <a:pt x="39" y="142"/>
                  </a:lnTo>
                  <a:lnTo>
                    <a:pt x="45" y="145"/>
                  </a:lnTo>
                  <a:lnTo>
                    <a:pt x="52" y="148"/>
                  </a:lnTo>
                  <a:lnTo>
                    <a:pt x="58" y="152"/>
                  </a:lnTo>
                  <a:lnTo>
                    <a:pt x="67" y="154"/>
                  </a:lnTo>
                  <a:lnTo>
                    <a:pt x="74" y="155"/>
                  </a:lnTo>
                  <a:lnTo>
                    <a:pt x="82" y="157"/>
                  </a:lnTo>
                  <a:lnTo>
                    <a:pt x="89" y="158"/>
                  </a:lnTo>
                  <a:lnTo>
                    <a:pt x="98" y="158"/>
                  </a:lnTo>
                  <a:lnTo>
                    <a:pt x="105" y="157"/>
                  </a:lnTo>
                  <a:lnTo>
                    <a:pt x="112" y="154"/>
                  </a:lnTo>
                  <a:lnTo>
                    <a:pt x="119" y="152"/>
                  </a:lnTo>
                  <a:lnTo>
                    <a:pt x="126" y="150"/>
                  </a:lnTo>
                  <a:lnTo>
                    <a:pt x="132" y="145"/>
                  </a:lnTo>
                  <a:lnTo>
                    <a:pt x="138" y="140"/>
                  </a:lnTo>
                  <a:lnTo>
                    <a:pt x="142" y="133"/>
                  </a:lnTo>
                  <a:lnTo>
                    <a:pt x="147" y="127"/>
                  </a:lnTo>
                  <a:lnTo>
                    <a:pt x="149" y="122"/>
                  </a:lnTo>
                  <a:lnTo>
                    <a:pt x="152" y="116"/>
                  </a:lnTo>
                  <a:lnTo>
                    <a:pt x="153" y="111"/>
                  </a:lnTo>
                  <a:lnTo>
                    <a:pt x="154" y="106"/>
                  </a:lnTo>
                  <a:lnTo>
                    <a:pt x="155" y="100"/>
                  </a:lnTo>
                  <a:lnTo>
                    <a:pt x="155" y="96"/>
                  </a:lnTo>
                  <a:lnTo>
                    <a:pt x="155" y="90"/>
                  </a:lnTo>
                  <a:lnTo>
                    <a:pt x="155" y="85"/>
                  </a:lnTo>
                  <a:lnTo>
                    <a:pt x="154" y="79"/>
                  </a:lnTo>
                  <a:lnTo>
                    <a:pt x="153" y="74"/>
                  </a:lnTo>
                  <a:lnTo>
                    <a:pt x="152" y="68"/>
                  </a:lnTo>
                  <a:lnTo>
                    <a:pt x="150" y="63"/>
                  </a:lnTo>
                  <a:lnTo>
                    <a:pt x="147" y="58"/>
                  </a:lnTo>
                  <a:lnTo>
                    <a:pt x="146" y="54"/>
                  </a:lnTo>
                  <a:lnTo>
                    <a:pt x="142" y="49"/>
                  </a:lnTo>
                  <a:lnTo>
                    <a:pt x="140" y="44"/>
                  </a:lnTo>
                  <a:lnTo>
                    <a:pt x="140" y="42"/>
                  </a:lnTo>
                  <a:lnTo>
                    <a:pt x="138" y="39"/>
                  </a:lnTo>
                  <a:lnTo>
                    <a:pt x="138" y="37"/>
                  </a:lnTo>
                  <a:lnTo>
                    <a:pt x="138" y="36"/>
                  </a:lnTo>
                  <a:lnTo>
                    <a:pt x="142" y="38"/>
                  </a:lnTo>
                  <a:lnTo>
                    <a:pt x="146" y="42"/>
                  </a:lnTo>
                  <a:lnTo>
                    <a:pt x="147" y="45"/>
                  </a:lnTo>
                  <a:lnTo>
                    <a:pt x="150" y="49"/>
                  </a:lnTo>
                  <a:lnTo>
                    <a:pt x="152" y="51"/>
                  </a:lnTo>
                  <a:lnTo>
                    <a:pt x="154" y="55"/>
                  </a:lnTo>
                  <a:lnTo>
                    <a:pt x="155" y="57"/>
                  </a:lnTo>
                  <a:lnTo>
                    <a:pt x="156" y="61"/>
                  </a:lnTo>
                  <a:lnTo>
                    <a:pt x="158" y="63"/>
                  </a:lnTo>
                  <a:lnTo>
                    <a:pt x="159" y="67"/>
                  </a:lnTo>
                  <a:lnTo>
                    <a:pt x="159" y="70"/>
                  </a:lnTo>
                  <a:lnTo>
                    <a:pt x="160" y="73"/>
                  </a:lnTo>
                  <a:lnTo>
                    <a:pt x="161" y="76"/>
                  </a:lnTo>
                  <a:lnTo>
                    <a:pt x="161" y="80"/>
                  </a:lnTo>
                  <a:lnTo>
                    <a:pt x="161" y="84"/>
                  </a:lnTo>
                  <a:lnTo>
                    <a:pt x="16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43" name="Freeform 1697"/>
            <p:cNvSpPr>
              <a:spLocks/>
            </p:cNvSpPr>
            <p:nvPr/>
          </p:nvSpPr>
          <p:spPr bwMode="auto">
            <a:xfrm>
              <a:off x="3761" y="2102"/>
              <a:ext cx="16" cy="15"/>
            </a:xfrm>
            <a:custGeom>
              <a:avLst/>
              <a:gdLst>
                <a:gd name="T0" fmla="*/ 0 w 64"/>
                <a:gd name="T1" fmla="*/ 0 h 62"/>
                <a:gd name="T2" fmla="*/ 0 w 64"/>
                <a:gd name="T3" fmla="*/ 0 h 62"/>
                <a:gd name="T4" fmla="*/ 0 w 64"/>
                <a:gd name="T5" fmla="*/ 0 h 62"/>
                <a:gd name="T6" fmla="*/ 0 w 64"/>
                <a:gd name="T7" fmla="*/ 0 h 62"/>
                <a:gd name="T8" fmla="*/ 0 w 64"/>
                <a:gd name="T9" fmla="*/ 0 h 62"/>
                <a:gd name="T10" fmla="*/ 0 w 64"/>
                <a:gd name="T11" fmla="*/ 0 h 62"/>
                <a:gd name="T12" fmla="*/ 0 w 64"/>
                <a:gd name="T13" fmla="*/ 0 h 62"/>
                <a:gd name="T14" fmla="*/ 0 w 64"/>
                <a:gd name="T15" fmla="*/ 0 h 62"/>
                <a:gd name="T16" fmla="*/ 0 w 64"/>
                <a:gd name="T17" fmla="*/ 0 h 62"/>
                <a:gd name="T18" fmla="*/ 0 w 64"/>
                <a:gd name="T19" fmla="*/ 0 h 62"/>
                <a:gd name="T20" fmla="*/ 0 w 64"/>
                <a:gd name="T21" fmla="*/ 0 h 62"/>
                <a:gd name="T22" fmla="*/ 0 w 64"/>
                <a:gd name="T23" fmla="*/ 0 h 62"/>
                <a:gd name="T24" fmla="*/ 0 w 64"/>
                <a:gd name="T25" fmla="*/ 0 h 62"/>
                <a:gd name="T26" fmla="*/ 0 w 64"/>
                <a:gd name="T27" fmla="*/ 0 h 62"/>
                <a:gd name="T28" fmla="*/ 0 w 64"/>
                <a:gd name="T29" fmla="*/ 0 h 62"/>
                <a:gd name="T30" fmla="*/ 0 w 64"/>
                <a:gd name="T31" fmla="*/ 0 h 62"/>
                <a:gd name="T32" fmla="*/ 0 w 64"/>
                <a:gd name="T33" fmla="*/ 0 h 62"/>
                <a:gd name="T34" fmla="*/ 0 w 64"/>
                <a:gd name="T35" fmla="*/ 0 h 62"/>
                <a:gd name="T36" fmla="*/ 0 w 64"/>
                <a:gd name="T37" fmla="*/ 0 h 62"/>
                <a:gd name="T38" fmla="*/ 0 w 64"/>
                <a:gd name="T39" fmla="*/ 0 h 62"/>
                <a:gd name="T40" fmla="*/ 0 w 64"/>
                <a:gd name="T41" fmla="*/ 0 h 62"/>
                <a:gd name="T42" fmla="*/ 0 w 64"/>
                <a:gd name="T43" fmla="*/ 0 h 62"/>
                <a:gd name="T44" fmla="*/ 0 w 64"/>
                <a:gd name="T45" fmla="*/ 0 h 62"/>
                <a:gd name="T46" fmla="*/ 0 w 64"/>
                <a:gd name="T47" fmla="*/ 0 h 62"/>
                <a:gd name="T48" fmla="*/ 0 w 64"/>
                <a:gd name="T49" fmla="*/ 0 h 62"/>
                <a:gd name="T50" fmla="*/ 0 w 64"/>
                <a:gd name="T51" fmla="*/ 0 h 62"/>
                <a:gd name="T52" fmla="*/ 0 w 64"/>
                <a:gd name="T53" fmla="*/ 0 h 62"/>
                <a:gd name="T54" fmla="*/ 0 w 64"/>
                <a:gd name="T55" fmla="*/ 0 h 62"/>
                <a:gd name="T56" fmla="*/ 0 w 64"/>
                <a:gd name="T57" fmla="*/ 0 h 62"/>
                <a:gd name="T58" fmla="*/ 0 w 64"/>
                <a:gd name="T59" fmla="*/ 0 h 62"/>
                <a:gd name="T60" fmla="*/ 0 w 64"/>
                <a:gd name="T61" fmla="*/ 0 h 62"/>
                <a:gd name="T62" fmla="*/ 0 w 64"/>
                <a:gd name="T63" fmla="*/ 0 h 62"/>
                <a:gd name="T64" fmla="*/ 0 w 64"/>
                <a:gd name="T65" fmla="*/ 0 h 62"/>
                <a:gd name="T66" fmla="*/ 0 w 64"/>
                <a:gd name="T67" fmla="*/ 0 h 62"/>
                <a:gd name="T68" fmla="*/ 0 w 64"/>
                <a:gd name="T69" fmla="*/ 0 h 62"/>
                <a:gd name="T70" fmla="*/ 0 w 64"/>
                <a:gd name="T71" fmla="*/ 0 h 62"/>
                <a:gd name="T72" fmla="*/ 0 w 64"/>
                <a:gd name="T73" fmla="*/ 0 h 62"/>
                <a:gd name="T74" fmla="*/ 0 w 64"/>
                <a:gd name="T75" fmla="*/ 0 h 62"/>
                <a:gd name="T76" fmla="*/ 0 w 64"/>
                <a:gd name="T77" fmla="*/ 0 h 62"/>
                <a:gd name="T78" fmla="*/ 0 w 64"/>
                <a:gd name="T79" fmla="*/ 0 h 62"/>
                <a:gd name="T80" fmla="*/ 0 w 64"/>
                <a:gd name="T81" fmla="*/ 0 h 62"/>
                <a:gd name="T82" fmla="*/ 0 w 64"/>
                <a:gd name="T83" fmla="*/ 0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62">
                  <a:moveTo>
                    <a:pt x="64" y="27"/>
                  </a:moveTo>
                  <a:lnTo>
                    <a:pt x="64" y="30"/>
                  </a:lnTo>
                  <a:lnTo>
                    <a:pt x="64" y="34"/>
                  </a:lnTo>
                  <a:lnTo>
                    <a:pt x="63" y="38"/>
                  </a:lnTo>
                  <a:lnTo>
                    <a:pt x="61" y="41"/>
                  </a:lnTo>
                  <a:lnTo>
                    <a:pt x="59" y="44"/>
                  </a:lnTo>
                  <a:lnTo>
                    <a:pt x="57" y="42"/>
                  </a:lnTo>
                  <a:lnTo>
                    <a:pt x="57" y="38"/>
                  </a:lnTo>
                  <a:lnTo>
                    <a:pt x="58" y="32"/>
                  </a:lnTo>
                  <a:lnTo>
                    <a:pt x="57" y="26"/>
                  </a:lnTo>
                  <a:lnTo>
                    <a:pt x="55" y="21"/>
                  </a:lnTo>
                  <a:lnTo>
                    <a:pt x="53" y="16"/>
                  </a:lnTo>
                  <a:lnTo>
                    <a:pt x="49" y="12"/>
                  </a:lnTo>
                  <a:lnTo>
                    <a:pt x="47" y="10"/>
                  </a:lnTo>
                  <a:lnTo>
                    <a:pt x="45" y="9"/>
                  </a:lnTo>
                  <a:lnTo>
                    <a:pt x="42" y="8"/>
                  </a:lnTo>
                  <a:lnTo>
                    <a:pt x="39" y="8"/>
                  </a:lnTo>
                  <a:lnTo>
                    <a:pt x="33" y="6"/>
                  </a:lnTo>
                  <a:lnTo>
                    <a:pt x="28" y="8"/>
                  </a:lnTo>
                  <a:lnTo>
                    <a:pt x="23" y="9"/>
                  </a:lnTo>
                  <a:lnTo>
                    <a:pt x="19" y="10"/>
                  </a:lnTo>
                  <a:lnTo>
                    <a:pt x="16" y="12"/>
                  </a:lnTo>
                  <a:lnTo>
                    <a:pt x="12" y="16"/>
                  </a:lnTo>
                  <a:lnTo>
                    <a:pt x="10" y="20"/>
                  </a:lnTo>
                  <a:lnTo>
                    <a:pt x="7" y="24"/>
                  </a:lnTo>
                  <a:lnTo>
                    <a:pt x="6" y="28"/>
                  </a:lnTo>
                  <a:lnTo>
                    <a:pt x="5" y="32"/>
                  </a:lnTo>
                  <a:lnTo>
                    <a:pt x="5" y="36"/>
                  </a:lnTo>
                  <a:lnTo>
                    <a:pt x="6" y="41"/>
                  </a:lnTo>
                  <a:lnTo>
                    <a:pt x="7" y="45"/>
                  </a:lnTo>
                  <a:lnTo>
                    <a:pt x="10" y="48"/>
                  </a:lnTo>
                  <a:lnTo>
                    <a:pt x="13" y="51"/>
                  </a:lnTo>
                  <a:lnTo>
                    <a:pt x="19" y="54"/>
                  </a:lnTo>
                  <a:lnTo>
                    <a:pt x="23" y="54"/>
                  </a:lnTo>
                  <a:lnTo>
                    <a:pt x="28" y="56"/>
                  </a:lnTo>
                  <a:lnTo>
                    <a:pt x="33" y="54"/>
                  </a:lnTo>
                  <a:lnTo>
                    <a:pt x="37" y="54"/>
                  </a:lnTo>
                  <a:lnTo>
                    <a:pt x="42" y="53"/>
                  </a:lnTo>
                  <a:lnTo>
                    <a:pt x="46" y="51"/>
                  </a:lnTo>
                  <a:lnTo>
                    <a:pt x="49" y="48"/>
                  </a:lnTo>
                  <a:lnTo>
                    <a:pt x="54" y="46"/>
                  </a:lnTo>
                  <a:lnTo>
                    <a:pt x="54" y="48"/>
                  </a:lnTo>
                  <a:lnTo>
                    <a:pt x="55" y="51"/>
                  </a:lnTo>
                  <a:lnTo>
                    <a:pt x="51" y="54"/>
                  </a:lnTo>
                  <a:lnTo>
                    <a:pt x="47" y="58"/>
                  </a:lnTo>
                  <a:lnTo>
                    <a:pt x="42" y="59"/>
                  </a:lnTo>
                  <a:lnTo>
                    <a:pt x="37" y="62"/>
                  </a:lnTo>
                  <a:lnTo>
                    <a:pt x="31" y="62"/>
                  </a:lnTo>
                  <a:lnTo>
                    <a:pt x="27" y="62"/>
                  </a:lnTo>
                  <a:lnTo>
                    <a:pt x="21" y="60"/>
                  </a:lnTo>
                  <a:lnTo>
                    <a:pt x="17" y="59"/>
                  </a:lnTo>
                  <a:lnTo>
                    <a:pt x="12" y="57"/>
                  </a:lnTo>
                  <a:lnTo>
                    <a:pt x="10" y="54"/>
                  </a:lnTo>
                  <a:lnTo>
                    <a:pt x="6" y="51"/>
                  </a:lnTo>
                  <a:lnTo>
                    <a:pt x="4" y="48"/>
                  </a:lnTo>
                  <a:lnTo>
                    <a:pt x="1" y="44"/>
                  </a:lnTo>
                  <a:lnTo>
                    <a:pt x="0" y="40"/>
                  </a:lnTo>
                  <a:lnTo>
                    <a:pt x="0" y="35"/>
                  </a:lnTo>
                  <a:lnTo>
                    <a:pt x="0" y="32"/>
                  </a:lnTo>
                  <a:lnTo>
                    <a:pt x="0" y="27"/>
                  </a:lnTo>
                  <a:lnTo>
                    <a:pt x="1" y="22"/>
                  </a:lnTo>
                  <a:lnTo>
                    <a:pt x="4" y="17"/>
                  </a:lnTo>
                  <a:lnTo>
                    <a:pt x="6" y="14"/>
                  </a:lnTo>
                  <a:lnTo>
                    <a:pt x="9" y="10"/>
                  </a:lnTo>
                  <a:lnTo>
                    <a:pt x="12" y="8"/>
                  </a:lnTo>
                  <a:lnTo>
                    <a:pt x="16" y="5"/>
                  </a:lnTo>
                  <a:lnTo>
                    <a:pt x="19" y="4"/>
                  </a:lnTo>
                  <a:lnTo>
                    <a:pt x="24" y="2"/>
                  </a:lnTo>
                  <a:lnTo>
                    <a:pt x="29" y="2"/>
                  </a:lnTo>
                  <a:lnTo>
                    <a:pt x="31" y="0"/>
                  </a:lnTo>
                  <a:lnTo>
                    <a:pt x="35" y="0"/>
                  </a:lnTo>
                  <a:lnTo>
                    <a:pt x="37" y="0"/>
                  </a:lnTo>
                  <a:lnTo>
                    <a:pt x="41" y="2"/>
                  </a:lnTo>
                  <a:lnTo>
                    <a:pt x="43" y="2"/>
                  </a:lnTo>
                  <a:lnTo>
                    <a:pt x="47" y="3"/>
                  </a:lnTo>
                  <a:lnTo>
                    <a:pt x="49" y="5"/>
                  </a:lnTo>
                  <a:lnTo>
                    <a:pt x="52" y="6"/>
                  </a:lnTo>
                  <a:lnTo>
                    <a:pt x="57" y="10"/>
                  </a:lnTo>
                  <a:lnTo>
                    <a:pt x="60" y="15"/>
                  </a:lnTo>
                  <a:lnTo>
                    <a:pt x="61" y="16"/>
                  </a:lnTo>
                  <a:lnTo>
                    <a:pt x="63" y="20"/>
                  </a:lnTo>
                  <a:lnTo>
                    <a:pt x="63" y="23"/>
                  </a:lnTo>
                  <a:lnTo>
                    <a:pt x="6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44" name="Freeform 1698"/>
            <p:cNvSpPr>
              <a:spLocks/>
            </p:cNvSpPr>
            <p:nvPr/>
          </p:nvSpPr>
          <p:spPr bwMode="auto">
            <a:xfrm>
              <a:off x="3651" y="2108"/>
              <a:ext cx="15" cy="15"/>
            </a:xfrm>
            <a:custGeom>
              <a:avLst/>
              <a:gdLst>
                <a:gd name="T0" fmla="*/ 0 w 62"/>
                <a:gd name="T1" fmla="*/ 0 h 59"/>
                <a:gd name="T2" fmla="*/ 0 w 62"/>
                <a:gd name="T3" fmla="*/ 0 h 59"/>
                <a:gd name="T4" fmla="*/ 0 w 62"/>
                <a:gd name="T5" fmla="*/ 0 h 59"/>
                <a:gd name="T6" fmla="*/ 0 w 62"/>
                <a:gd name="T7" fmla="*/ 0 h 59"/>
                <a:gd name="T8" fmla="*/ 0 w 62"/>
                <a:gd name="T9" fmla="*/ 0 h 59"/>
                <a:gd name="T10" fmla="*/ 0 w 62"/>
                <a:gd name="T11" fmla="*/ 0 h 59"/>
                <a:gd name="T12" fmla="*/ 0 w 62"/>
                <a:gd name="T13" fmla="*/ 0 h 59"/>
                <a:gd name="T14" fmla="*/ 0 w 62"/>
                <a:gd name="T15" fmla="*/ 0 h 59"/>
                <a:gd name="T16" fmla="*/ 0 w 62"/>
                <a:gd name="T17" fmla="*/ 0 h 59"/>
                <a:gd name="T18" fmla="*/ 0 w 62"/>
                <a:gd name="T19" fmla="*/ 0 h 59"/>
                <a:gd name="T20" fmla="*/ 0 w 62"/>
                <a:gd name="T21" fmla="*/ 0 h 59"/>
                <a:gd name="T22" fmla="*/ 0 w 62"/>
                <a:gd name="T23" fmla="*/ 0 h 59"/>
                <a:gd name="T24" fmla="*/ 0 w 62"/>
                <a:gd name="T25" fmla="*/ 0 h 59"/>
                <a:gd name="T26" fmla="*/ 0 w 62"/>
                <a:gd name="T27" fmla="*/ 0 h 59"/>
                <a:gd name="T28" fmla="*/ 0 w 62"/>
                <a:gd name="T29" fmla="*/ 0 h 59"/>
                <a:gd name="T30" fmla="*/ 0 w 62"/>
                <a:gd name="T31" fmla="*/ 0 h 59"/>
                <a:gd name="T32" fmla="*/ 0 w 62"/>
                <a:gd name="T33" fmla="*/ 0 h 59"/>
                <a:gd name="T34" fmla="*/ 0 w 62"/>
                <a:gd name="T35" fmla="*/ 0 h 59"/>
                <a:gd name="T36" fmla="*/ 0 w 62"/>
                <a:gd name="T37" fmla="*/ 0 h 59"/>
                <a:gd name="T38" fmla="*/ 0 w 62"/>
                <a:gd name="T39" fmla="*/ 0 h 59"/>
                <a:gd name="T40" fmla="*/ 0 w 62"/>
                <a:gd name="T41" fmla="*/ 0 h 59"/>
                <a:gd name="T42" fmla="*/ 0 w 62"/>
                <a:gd name="T43" fmla="*/ 0 h 59"/>
                <a:gd name="T44" fmla="*/ 0 w 62"/>
                <a:gd name="T45" fmla="*/ 0 h 59"/>
                <a:gd name="T46" fmla="*/ 0 w 62"/>
                <a:gd name="T47" fmla="*/ 0 h 59"/>
                <a:gd name="T48" fmla="*/ 0 w 62"/>
                <a:gd name="T49" fmla="*/ 0 h 59"/>
                <a:gd name="T50" fmla="*/ 0 w 62"/>
                <a:gd name="T51" fmla="*/ 0 h 59"/>
                <a:gd name="T52" fmla="*/ 0 w 62"/>
                <a:gd name="T53" fmla="*/ 0 h 59"/>
                <a:gd name="T54" fmla="*/ 0 w 62"/>
                <a:gd name="T55" fmla="*/ 0 h 59"/>
                <a:gd name="T56" fmla="*/ 0 w 62"/>
                <a:gd name="T57" fmla="*/ 0 h 59"/>
                <a:gd name="T58" fmla="*/ 0 w 62"/>
                <a:gd name="T59" fmla="*/ 0 h 59"/>
                <a:gd name="T60" fmla="*/ 0 w 62"/>
                <a:gd name="T61" fmla="*/ 0 h 59"/>
                <a:gd name="T62" fmla="*/ 0 w 62"/>
                <a:gd name="T63" fmla="*/ 0 h 59"/>
                <a:gd name="T64" fmla="*/ 0 w 62"/>
                <a:gd name="T65" fmla="*/ 0 h 59"/>
                <a:gd name="T66" fmla="*/ 0 w 62"/>
                <a:gd name="T67" fmla="*/ 0 h 59"/>
                <a:gd name="T68" fmla="*/ 0 w 62"/>
                <a:gd name="T69" fmla="*/ 0 h 59"/>
                <a:gd name="T70" fmla="*/ 0 w 62"/>
                <a:gd name="T71" fmla="*/ 0 h 59"/>
                <a:gd name="T72" fmla="*/ 0 w 62"/>
                <a:gd name="T73" fmla="*/ 0 h 59"/>
                <a:gd name="T74" fmla="*/ 0 w 62"/>
                <a:gd name="T75" fmla="*/ 0 h 59"/>
                <a:gd name="T76" fmla="*/ 0 w 62"/>
                <a:gd name="T77" fmla="*/ 0 h 59"/>
                <a:gd name="T78" fmla="*/ 0 w 62"/>
                <a:gd name="T79" fmla="*/ 0 h 59"/>
                <a:gd name="T80" fmla="*/ 0 w 62"/>
                <a:gd name="T81" fmla="*/ 0 h 59"/>
                <a:gd name="T82" fmla="*/ 0 w 62"/>
                <a:gd name="T83" fmla="*/ 0 h 59"/>
                <a:gd name="T84" fmla="*/ 0 w 62"/>
                <a:gd name="T85" fmla="*/ 0 h 59"/>
                <a:gd name="T86" fmla="*/ 0 w 62"/>
                <a:gd name="T87" fmla="*/ 0 h 59"/>
                <a:gd name="T88" fmla="*/ 0 w 62"/>
                <a:gd name="T89" fmla="*/ 0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 h="59">
                  <a:moveTo>
                    <a:pt x="62" y="23"/>
                  </a:moveTo>
                  <a:lnTo>
                    <a:pt x="62" y="24"/>
                  </a:lnTo>
                  <a:lnTo>
                    <a:pt x="62" y="26"/>
                  </a:lnTo>
                  <a:lnTo>
                    <a:pt x="62" y="30"/>
                  </a:lnTo>
                  <a:lnTo>
                    <a:pt x="62" y="32"/>
                  </a:lnTo>
                  <a:lnTo>
                    <a:pt x="61" y="36"/>
                  </a:lnTo>
                  <a:lnTo>
                    <a:pt x="60" y="38"/>
                  </a:lnTo>
                  <a:lnTo>
                    <a:pt x="58" y="41"/>
                  </a:lnTo>
                  <a:lnTo>
                    <a:pt x="57" y="43"/>
                  </a:lnTo>
                  <a:lnTo>
                    <a:pt x="54" y="43"/>
                  </a:lnTo>
                  <a:lnTo>
                    <a:pt x="54" y="39"/>
                  </a:lnTo>
                  <a:lnTo>
                    <a:pt x="55" y="35"/>
                  </a:lnTo>
                  <a:lnTo>
                    <a:pt x="56" y="30"/>
                  </a:lnTo>
                  <a:lnTo>
                    <a:pt x="56" y="26"/>
                  </a:lnTo>
                  <a:lnTo>
                    <a:pt x="55" y="23"/>
                  </a:lnTo>
                  <a:lnTo>
                    <a:pt x="52" y="18"/>
                  </a:lnTo>
                  <a:lnTo>
                    <a:pt x="50" y="15"/>
                  </a:lnTo>
                  <a:lnTo>
                    <a:pt x="46" y="12"/>
                  </a:lnTo>
                  <a:lnTo>
                    <a:pt x="43" y="11"/>
                  </a:lnTo>
                  <a:lnTo>
                    <a:pt x="38" y="8"/>
                  </a:lnTo>
                  <a:lnTo>
                    <a:pt x="33" y="7"/>
                  </a:lnTo>
                  <a:lnTo>
                    <a:pt x="30" y="7"/>
                  </a:lnTo>
                  <a:lnTo>
                    <a:pt x="25" y="7"/>
                  </a:lnTo>
                  <a:lnTo>
                    <a:pt x="21" y="8"/>
                  </a:lnTo>
                  <a:lnTo>
                    <a:pt x="16" y="11"/>
                  </a:lnTo>
                  <a:lnTo>
                    <a:pt x="13" y="13"/>
                  </a:lnTo>
                  <a:lnTo>
                    <a:pt x="10" y="18"/>
                  </a:lnTo>
                  <a:lnTo>
                    <a:pt x="7" y="23"/>
                  </a:lnTo>
                  <a:lnTo>
                    <a:pt x="6" y="29"/>
                  </a:lnTo>
                  <a:lnTo>
                    <a:pt x="4" y="33"/>
                  </a:lnTo>
                  <a:lnTo>
                    <a:pt x="6" y="39"/>
                  </a:lnTo>
                  <a:lnTo>
                    <a:pt x="7" y="44"/>
                  </a:lnTo>
                  <a:lnTo>
                    <a:pt x="10" y="49"/>
                  </a:lnTo>
                  <a:lnTo>
                    <a:pt x="13" y="50"/>
                  </a:lnTo>
                  <a:lnTo>
                    <a:pt x="15" y="51"/>
                  </a:lnTo>
                  <a:lnTo>
                    <a:pt x="19" y="53"/>
                  </a:lnTo>
                  <a:lnTo>
                    <a:pt x="22" y="54"/>
                  </a:lnTo>
                  <a:lnTo>
                    <a:pt x="26" y="53"/>
                  </a:lnTo>
                  <a:lnTo>
                    <a:pt x="30" y="53"/>
                  </a:lnTo>
                  <a:lnTo>
                    <a:pt x="33" y="51"/>
                  </a:lnTo>
                  <a:lnTo>
                    <a:pt x="37" y="51"/>
                  </a:lnTo>
                  <a:lnTo>
                    <a:pt x="39" y="49"/>
                  </a:lnTo>
                  <a:lnTo>
                    <a:pt x="43" y="48"/>
                  </a:lnTo>
                  <a:lnTo>
                    <a:pt x="46" y="45"/>
                  </a:lnTo>
                  <a:lnTo>
                    <a:pt x="49" y="43"/>
                  </a:lnTo>
                  <a:lnTo>
                    <a:pt x="51" y="43"/>
                  </a:lnTo>
                  <a:lnTo>
                    <a:pt x="52" y="44"/>
                  </a:lnTo>
                  <a:lnTo>
                    <a:pt x="52" y="45"/>
                  </a:lnTo>
                  <a:lnTo>
                    <a:pt x="51" y="48"/>
                  </a:lnTo>
                  <a:lnTo>
                    <a:pt x="49" y="50"/>
                  </a:lnTo>
                  <a:lnTo>
                    <a:pt x="46" y="53"/>
                  </a:lnTo>
                  <a:lnTo>
                    <a:pt x="44" y="54"/>
                  </a:lnTo>
                  <a:lnTo>
                    <a:pt x="40" y="55"/>
                  </a:lnTo>
                  <a:lnTo>
                    <a:pt x="36" y="56"/>
                  </a:lnTo>
                  <a:lnTo>
                    <a:pt x="33" y="57"/>
                  </a:lnTo>
                  <a:lnTo>
                    <a:pt x="30" y="59"/>
                  </a:lnTo>
                  <a:lnTo>
                    <a:pt x="26" y="59"/>
                  </a:lnTo>
                  <a:lnTo>
                    <a:pt x="21" y="59"/>
                  </a:lnTo>
                  <a:lnTo>
                    <a:pt x="15" y="57"/>
                  </a:lnTo>
                  <a:lnTo>
                    <a:pt x="12" y="55"/>
                  </a:lnTo>
                  <a:lnTo>
                    <a:pt x="8" y="54"/>
                  </a:lnTo>
                  <a:lnTo>
                    <a:pt x="4" y="49"/>
                  </a:lnTo>
                  <a:lnTo>
                    <a:pt x="3" y="47"/>
                  </a:lnTo>
                  <a:lnTo>
                    <a:pt x="1" y="43"/>
                  </a:lnTo>
                  <a:lnTo>
                    <a:pt x="0" y="38"/>
                  </a:lnTo>
                  <a:lnTo>
                    <a:pt x="0" y="33"/>
                  </a:lnTo>
                  <a:lnTo>
                    <a:pt x="0" y="30"/>
                  </a:lnTo>
                  <a:lnTo>
                    <a:pt x="0" y="25"/>
                  </a:lnTo>
                  <a:lnTo>
                    <a:pt x="2" y="20"/>
                  </a:lnTo>
                  <a:lnTo>
                    <a:pt x="3" y="15"/>
                  </a:lnTo>
                  <a:lnTo>
                    <a:pt x="6" y="12"/>
                  </a:lnTo>
                  <a:lnTo>
                    <a:pt x="9" y="8"/>
                  </a:lnTo>
                  <a:lnTo>
                    <a:pt x="14" y="6"/>
                  </a:lnTo>
                  <a:lnTo>
                    <a:pt x="16" y="3"/>
                  </a:lnTo>
                  <a:lnTo>
                    <a:pt x="20" y="2"/>
                  </a:lnTo>
                  <a:lnTo>
                    <a:pt x="24" y="1"/>
                  </a:lnTo>
                  <a:lnTo>
                    <a:pt x="27" y="1"/>
                  </a:lnTo>
                  <a:lnTo>
                    <a:pt x="31" y="0"/>
                  </a:lnTo>
                  <a:lnTo>
                    <a:pt x="34" y="1"/>
                  </a:lnTo>
                  <a:lnTo>
                    <a:pt x="37" y="1"/>
                  </a:lnTo>
                  <a:lnTo>
                    <a:pt x="42" y="3"/>
                  </a:lnTo>
                  <a:lnTo>
                    <a:pt x="44" y="5"/>
                  </a:lnTo>
                  <a:lnTo>
                    <a:pt x="46" y="6"/>
                  </a:lnTo>
                  <a:lnTo>
                    <a:pt x="50" y="7"/>
                  </a:lnTo>
                  <a:lnTo>
                    <a:pt x="52" y="11"/>
                  </a:lnTo>
                  <a:lnTo>
                    <a:pt x="55" y="13"/>
                  </a:lnTo>
                  <a:lnTo>
                    <a:pt x="57" y="15"/>
                  </a:lnTo>
                  <a:lnTo>
                    <a:pt x="60" y="19"/>
                  </a:lnTo>
                  <a:lnTo>
                    <a:pt x="6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45" name="Freeform 1699"/>
            <p:cNvSpPr>
              <a:spLocks/>
            </p:cNvSpPr>
            <p:nvPr/>
          </p:nvSpPr>
          <p:spPr bwMode="auto">
            <a:xfrm>
              <a:off x="3704" y="2120"/>
              <a:ext cx="39" cy="3"/>
            </a:xfrm>
            <a:custGeom>
              <a:avLst/>
              <a:gdLst>
                <a:gd name="T0" fmla="*/ 0 w 157"/>
                <a:gd name="T1" fmla="*/ 0 h 12"/>
                <a:gd name="T2" fmla="*/ 0 w 157"/>
                <a:gd name="T3" fmla="*/ 0 h 12"/>
                <a:gd name="T4" fmla="*/ 0 w 157"/>
                <a:gd name="T5" fmla="*/ 0 h 12"/>
                <a:gd name="T6" fmla="*/ 0 w 157"/>
                <a:gd name="T7" fmla="*/ 0 h 12"/>
                <a:gd name="T8" fmla="*/ 0 w 157"/>
                <a:gd name="T9" fmla="*/ 0 h 12"/>
                <a:gd name="T10" fmla="*/ 0 w 157"/>
                <a:gd name="T11" fmla="*/ 0 h 12"/>
                <a:gd name="T12" fmla="*/ 0 w 157"/>
                <a:gd name="T13" fmla="*/ 0 h 12"/>
                <a:gd name="T14" fmla="*/ 0 w 157"/>
                <a:gd name="T15" fmla="*/ 0 h 12"/>
                <a:gd name="T16" fmla="*/ 0 w 157"/>
                <a:gd name="T17" fmla="*/ 0 h 12"/>
                <a:gd name="T18" fmla="*/ 0 w 157"/>
                <a:gd name="T19" fmla="*/ 0 h 12"/>
                <a:gd name="T20" fmla="*/ 0 w 157"/>
                <a:gd name="T21" fmla="*/ 0 h 12"/>
                <a:gd name="T22" fmla="*/ 0 w 157"/>
                <a:gd name="T23" fmla="*/ 0 h 12"/>
                <a:gd name="T24" fmla="*/ 0 w 157"/>
                <a:gd name="T25" fmla="*/ 0 h 12"/>
                <a:gd name="T26" fmla="*/ 0 w 157"/>
                <a:gd name="T27" fmla="*/ 0 h 12"/>
                <a:gd name="T28" fmla="*/ 0 w 157"/>
                <a:gd name="T29" fmla="*/ 0 h 12"/>
                <a:gd name="T30" fmla="*/ 0 w 157"/>
                <a:gd name="T31" fmla="*/ 0 h 12"/>
                <a:gd name="T32" fmla="*/ 0 w 157"/>
                <a:gd name="T33" fmla="*/ 0 h 12"/>
                <a:gd name="T34" fmla="*/ 0 w 157"/>
                <a:gd name="T35" fmla="*/ 0 h 12"/>
                <a:gd name="T36" fmla="*/ 0 w 157"/>
                <a:gd name="T37" fmla="*/ 0 h 12"/>
                <a:gd name="T38" fmla="*/ 0 w 157"/>
                <a:gd name="T39" fmla="*/ 0 h 12"/>
                <a:gd name="T40" fmla="*/ 0 w 157"/>
                <a:gd name="T41" fmla="*/ 0 h 12"/>
                <a:gd name="T42" fmla="*/ 0 w 157"/>
                <a:gd name="T43" fmla="*/ 0 h 12"/>
                <a:gd name="T44" fmla="*/ 0 w 157"/>
                <a:gd name="T45" fmla="*/ 0 h 12"/>
                <a:gd name="T46" fmla="*/ 0 w 157"/>
                <a:gd name="T47" fmla="*/ 0 h 12"/>
                <a:gd name="T48" fmla="*/ 0 w 157"/>
                <a:gd name="T49" fmla="*/ 0 h 12"/>
                <a:gd name="T50" fmla="*/ 0 w 157"/>
                <a:gd name="T51" fmla="*/ 0 h 12"/>
                <a:gd name="T52" fmla="*/ 0 w 157"/>
                <a:gd name="T53" fmla="*/ 0 h 12"/>
                <a:gd name="T54" fmla="*/ 0 w 157"/>
                <a:gd name="T55" fmla="*/ 0 h 12"/>
                <a:gd name="T56" fmla="*/ 0 w 157"/>
                <a:gd name="T57" fmla="*/ 0 h 12"/>
                <a:gd name="T58" fmla="*/ 0 w 157"/>
                <a:gd name="T59" fmla="*/ 0 h 12"/>
                <a:gd name="T60" fmla="*/ 0 w 157"/>
                <a:gd name="T61" fmla="*/ 0 h 12"/>
                <a:gd name="T62" fmla="*/ 0 w 157"/>
                <a:gd name="T63" fmla="*/ 0 h 12"/>
                <a:gd name="T64" fmla="*/ 0 w 157"/>
                <a:gd name="T65" fmla="*/ 0 h 12"/>
                <a:gd name="T66" fmla="*/ 0 w 157"/>
                <a:gd name="T67" fmla="*/ 0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7" h="12">
                  <a:moveTo>
                    <a:pt x="157" y="4"/>
                  </a:moveTo>
                  <a:lnTo>
                    <a:pt x="152" y="6"/>
                  </a:lnTo>
                  <a:lnTo>
                    <a:pt x="146" y="7"/>
                  </a:lnTo>
                  <a:lnTo>
                    <a:pt x="141" y="8"/>
                  </a:lnTo>
                  <a:lnTo>
                    <a:pt x="135" y="9"/>
                  </a:lnTo>
                  <a:lnTo>
                    <a:pt x="129" y="8"/>
                  </a:lnTo>
                  <a:lnTo>
                    <a:pt x="124" y="8"/>
                  </a:lnTo>
                  <a:lnTo>
                    <a:pt x="118" y="8"/>
                  </a:lnTo>
                  <a:lnTo>
                    <a:pt x="112" y="8"/>
                  </a:lnTo>
                  <a:lnTo>
                    <a:pt x="106" y="7"/>
                  </a:lnTo>
                  <a:lnTo>
                    <a:pt x="100" y="7"/>
                  </a:lnTo>
                  <a:lnTo>
                    <a:pt x="94" y="6"/>
                  </a:lnTo>
                  <a:lnTo>
                    <a:pt x="90" y="6"/>
                  </a:lnTo>
                  <a:lnTo>
                    <a:pt x="82" y="4"/>
                  </a:lnTo>
                  <a:lnTo>
                    <a:pt x="78" y="4"/>
                  </a:lnTo>
                  <a:lnTo>
                    <a:pt x="72" y="4"/>
                  </a:lnTo>
                  <a:lnTo>
                    <a:pt x="66" y="7"/>
                  </a:lnTo>
                  <a:lnTo>
                    <a:pt x="62" y="7"/>
                  </a:lnTo>
                  <a:lnTo>
                    <a:pt x="58" y="7"/>
                  </a:lnTo>
                  <a:lnTo>
                    <a:pt x="54" y="7"/>
                  </a:lnTo>
                  <a:lnTo>
                    <a:pt x="50" y="7"/>
                  </a:lnTo>
                  <a:lnTo>
                    <a:pt x="46" y="7"/>
                  </a:lnTo>
                  <a:lnTo>
                    <a:pt x="43" y="8"/>
                  </a:lnTo>
                  <a:lnTo>
                    <a:pt x="38" y="8"/>
                  </a:lnTo>
                  <a:lnTo>
                    <a:pt x="35" y="9"/>
                  </a:lnTo>
                  <a:lnTo>
                    <a:pt x="31" y="9"/>
                  </a:lnTo>
                  <a:lnTo>
                    <a:pt x="27" y="9"/>
                  </a:lnTo>
                  <a:lnTo>
                    <a:pt x="23" y="9"/>
                  </a:lnTo>
                  <a:lnTo>
                    <a:pt x="19" y="10"/>
                  </a:lnTo>
                  <a:lnTo>
                    <a:pt x="15" y="10"/>
                  </a:lnTo>
                  <a:lnTo>
                    <a:pt x="12" y="10"/>
                  </a:lnTo>
                  <a:lnTo>
                    <a:pt x="7" y="12"/>
                  </a:lnTo>
                  <a:lnTo>
                    <a:pt x="3" y="12"/>
                  </a:lnTo>
                  <a:lnTo>
                    <a:pt x="0" y="6"/>
                  </a:lnTo>
                  <a:lnTo>
                    <a:pt x="3" y="6"/>
                  </a:lnTo>
                  <a:lnTo>
                    <a:pt x="7" y="6"/>
                  </a:lnTo>
                  <a:lnTo>
                    <a:pt x="12" y="4"/>
                  </a:lnTo>
                  <a:lnTo>
                    <a:pt x="17" y="4"/>
                  </a:lnTo>
                  <a:lnTo>
                    <a:pt x="20" y="4"/>
                  </a:lnTo>
                  <a:lnTo>
                    <a:pt x="24" y="3"/>
                  </a:lnTo>
                  <a:lnTo>
                    <a:pt x="29" y="3"/>
                  </a:lnTo>
                  <a:lnTo>
                    <a:pt x="32" y="3"/>
                  </a:lnTo>
                  <a:lnTo>
                    <a:pt x="38" y="2"/>
                  </a:lnTo>
                  <a:lnTo>
                    <a:pt x="43" y="1"/>
                  </a:lnTo>
                  <a:lnTo>
                    <a:pt x="49" y="1"/>
                  </a:lnTo>
                  <a:lnTo>
                    <a:pt x="54" y="1"/>
                  </a:lnTo>
                  <a:lnTo>
                    <a:pt x="60" y="1"/>
                  </a:lnTo>
                  <a:lnTo>
                    <a:pt x="66" y="0"/>
                  </a:lnTo>
                  <a:lnTo>
                    <a:pt x="70" y="0"/>
                  </a:lnTo>
                  <a:lnTo>
                    <a:pt x="76" y="0"/>
                  </a:lnTo>
                  <a:lnTo>
                    <a:pt x="82" y="0"/>
                  </a:lnTo>
                  <a:lnTo>
                    <a:pt x="88" y="0"/>
                  </a:lnTo>
                  <a:lnTo>
                    <a:pt x="93" y="0"/>
                  </a:lnTo>
                  <a:lnTo>
                    <a:pt x="99" y="0"/>
                  </a:lnTo>
                  <a:lnTo>
                    <a:pt x="105" y="0"/>
                  </a:lnTo>
                  <a:lnTo>
                    <a:pt x="111" y="1"/>
                  </a:lnTo>
                  <a:lnTo>
                    <a:pt x="116" y="1"/>
                  </a:lnTo>
                  <a:lnTo>
                    <a:pt x="122" y="2"/>
                  </a:lnTo>
                  <a:lnTo>
                    <a:pt x="125" y="2"/>
                  </a:lnTo>
                  <a:lnTo>
                    <a:pt x="130" y="2"/>
                  </a:lnTo>
                  <a:lnTo>
                    <a:pt x="134" y="2"/>
                  </a:lnTo>
                  <a:lnTo>
                    <a:pt x="139" y="2"/>
                  </a:lnTo>
                  <a:lnTo>
                    <a:pt x="142" y="1"/>
                  </a:lnTo>
                  <a:lnTo>
                    <a:pt x="147" y="1"/>
                  </a:lnTo>
                  <a:lnTo>
                    <a:pt x="149" y="1"/>
                  </a:lnTo>
                  <a:lnTo>
                    <a:pt x="154" y="0"/>
                  </a:lnTo>
                  <a:lnTo>
                    <a:pt x="155" y="1"/>
                  </a:lnTo>
                  <a:lnTo>
                    <a:pt x="15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46" name="Freeform 1700"/>
            <p:cNvSpPr>
              <a:spLocks/>
            </p:cNvSpPr>
            <p:nvPr/>
          </p:nvSpPr>
          <p:spPr bwMode="auto">
            <a:xfrm>
              <a:off x="3648" y="2092"/>
              <a:ext cx="58" cy="32"/>
            </a:xfrm>
            <a:custGeom>
              <a:avLst/>
              <a:gdLst>
                <a:gd name="T0" fmla="*/ 0 w 233"/>
                <a:gd name="T1" fmla="*/ 0 h 127"/>
                <a:gd name="T2" fmla="*/ 0 w 233"/>
                <a:gd name="T3" fmla="*/ 0 h 127"/>
                <a:gd name="T4" fmla="*/ 0 w 233"/>
                <a:gd name="T5" fmla="*/ 0 h 127"/>
                <a:gd name="T6" fmla="*/ 0 w 233"/>
                <a:gd name="T7" fmla="*/ 0 h 127"/>
                <a:gd name="T8" fmla="*/ 0 w 233"/>
                <a:gd name="T9" fmla="*/ 0 h 127"/>
                <a:gd name="T10" fmla="*/ 0 w 233"/>
                <a:gd name="T11" fmla="*/ 0 h 127"/>
                <a:gd name="T12" fmla="*/ 0 w 233"/>
                <a:gd name="T13" fmla="*/ 0 h 127"/>
                <a:gd name="T14" fmla="*/ 0 w 233"/>
                <a:gd name="T15" fmla="*/ 0 h 127"/>
                <a:gd name="T16" fmla="*/ 0 w 233"/>
                <a:gd name="T17" fmla="*/ 0 h 127"/>
                <a:gd name="T18" fmla="*/ 0 w 233"/>
                <a:gd name="T19" fmla="*/ 0 h 127"/>
                <a:gd name="T20" fmla="*/ 0 w 233"/>
                <a:gd name="T21" fmla="*/ 0 h 127"/>
                <a:gd name="T22" fmla="*/ 0 w 233"/>
                <a:gd name="T23" fmla="*/ 0 h 127"/>
                <a:gd name="T24" fmla="*/ 0 w 233"/>
                <a:gd name="T25" fmla="*/ 0 h 127"/>
                <a:gd name="T26" fmla="*/ 0 w 233"/>
                <a:gd name="T27" fmla="*/ 0 h 127"/>
                <a:gd name="T28" fmla="*/ 0 w 233"/>
                <a:gd name="T29" fmla="*/ 0 h 127"/>
                <a:gd name="T30" fmla="*/ 0 w 233"/>
                <a:gd name="T31" fmla="*/ 0 h 127"/>
                <a:gd name="T32" fmla="*/ 0 w 233"/>
                <a:gd name="T33" fmla="*/ 0 h 127"/>
                <a:gd name="T34" fmla="*/ 0 w 233"/>
                <a:gd name="T35" fmla="*/ 0 h 127"/>
                <a:gd name="T36" fmla="*/ 0 w 233"/>
                <a:gd name="T37" fmla="*/ 0 h 127"/>
                <a:gd name="T38" fmla="*/ 0 w 233"/>
                <a:gd name="T39" fmla="*/ 0 h 127"/>
                <a:gd name="T40" fmla="*/ 0 w 233"/>
                <a:gd name="T41" fmla="*/ 0 h 127"/>
                <a:gd name="T42" fmla="*/ 0 w 233"/>
                <a:gd name="T43" fmla="*/ 0 h 127"/>
                <a:gd name="T44" fmla="*/ 0 w 233"/>
                <a:gd name="T45" fmla="*/ 0 h 127"/>
                <a:gd name="T46" fmla="*/ 0 w 233"/>
                <a:gd name="T47" fmla="*/ 0 h 127"/>
                <a:gd name="T48" fmla="*/ 0 w 233"/>
                <a:gd name="T49" fmla="*/ 0 h 127"/>
                <a:gd name="T50" fmla="*/ 0 w 233"/>
                <a:gd name="T51" fmla="*/ 0 h 127"/>
                <a:gd name="T52" fmla="*/ 0 w 233"/>
                <a:gd name="T53" fmla="*/ 0 h 127"/>
                <a:gd name="T54" fmla="*/ 0 w 233"/>
                <a:gd name="T55" fmla="*/ 0 h 127"/>
                <a:gd name="T56" fmla="*/ 0 w 233"/>
                <a:gd name="T57" fmla="*/ 0 h 127"/>
                <a:gd name="T58" fmla="*/ 0 w 233"/>
                <a:gd name="T59" fmla="*/ 0 h 127"/>
                <a:gd name="T60" fmla="*/ 0 w 233"/>
                <a:gd name="T61" fmla="*/ 0 h 127"/>
                <a:gd name="T62" fmla="*/ 0 w 233"/>
                <a:gd name="T63" fmla="*/ 0 h 127"/>
                <a:gd name="T64" fmla="*/ 0 w 233"/>
                <a:gd name="T65" fmla="*/ 0 h 127"/>
                <a:gd name="T66" fmla="*/ 0 w 233"/>
                <a:gd name="T67" fmla="*/ 0 h 127"/>
                <a:gd name="T68" fmla="*/ 0 w 233"/>
                <a:gd name="T69" fmla="*/ 0 h 127"/>
                <a:gd name="T70" fmla="*/ 0 w 233"/>
                <a:gd name="T71" fmla="*/ 0 h 127"/>
                <a:gd name="T72" fmla="*/ 0 w 233"/>
                <a:gd name="T73" fmla="*/ 0 h 127"/>
                <a:gd name="T74" fmla="*/ 0 w 233"/>
                <a:gd name="T75" fmla="*/ 0 h 127"/>
                <a:gd name="T76" fmla="*/ 0 w 233"/>
                <a:gd name="T77" fmla="*/ 0 h 127"/>
                <a:gd name="T78" fmla="*/ 0 w 233"/>
                <a:gd name="T79" fmla="*/ 0 h 127"/>
                <a:gd name="T80" fmla="*/ 0 w 233"/>
                <a:gd name="T81" fmla="*/ 0 h 127"/>
                <a:gd name="T82" fmla="*/ 0 w 233"/>
                <a:gd name="T83" fmla="*/ 0 h 127"/>
                <a:gd name="T84" fmla="*/ 0 w 233"/>
                <a:gd name="T85" fmla="*/ 0 h 127"/>
                <a:gd name="T86" fmla="*/ 0 w 233"/>
                <a:gd name="T87" fmla="*/ 0 h 127"/>
                <a:gd name="T88" fmla="*/ 0 w 233"/>
                <a:gd name="T89" fmla="*/ 0 h 127"/>
                <a:gd name="T90" fmla="*/ 0 w 233"/>
                <a:gd name="T91" fmla="*/ 0 h 127"/>
                <a:gd name="T92" fmla="*/ 0 w 233"/>
                <a:gd name="T93" fmla="*/ 0 h 127"/>
                <a:gd name="T94" fmla="*/ 0 w 233"/>
                <a:gd name="T95" fmla="*/ 0 h 127"/>
                <a:gd name="T96" fmla="*/ 0 w 233"/>
                <a:gd name="T97" fmla="*/ 0 h 127"/>
                <a:gd name="T98" fmla="*/ 0 w 233"/>
                <a:gd name="T99" fmla="*/ 0 h 127"/>
                <a:gd name="T100" fmla="*/ 0 w 233"/>
                <a:gd name="T101" fmla="*/ 0 h 127"/>
                <a:gd name="T102" fmla="*/ 0 w 233"/>
                <a:gd name="T103" fmla="*/ 0 h 127"/>
                <a:gd name="T104" fmla="*/ 0 w 233"/>
                <a:gd name="T105" fmla="*/ 0 h 127"/>
                <a:gd name="T106" fmla="*/ 0 w 233"/>
                <a:gd name="T107" fmla="*/ 0 h 127"/>
                <a:gd name="T108" fmla="*/ 0 w 233"/>
                <a:gd name="T109" fmla="*/ 0 h 127"/>
                <a:gd name="T110" fmla="*/ 0 w 233"/>
                <a:gd name="T111" fmla="*/ 0 h 127"/>
                <a:gd name="T112" fmla="*/ 0 w 233"/>
                <a:gd name="T113" fmla="*/ 0 h 127"/>
                <a:gd name="T114" fmla="*/ 0 w 233"/>
                <a:gd name="T115" fmla="*/ 0 h 127"/>
                <a:gd name="T116" fmla="*/ 0 w 233"/>
                <a:gd name="T117" fmla="*/ 0 h 127"/>
                <a:gd name="T118" fmla="*/ 0 w 233"/>
                <a:gd name="T119" fmla="*/ 0 h 127"/>
                <a:gd name="T120" fmla="*/ 0 w 233"/>
                <a:gd name="T121" fmla="*/ 0 h 127"/>
                <a:gd name="T122" fmla="*/ 0 w 233"/>
                <a:gd name="T123" fmla="*/ 0 h 1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3" h="127">
                  <a:moveTo>
                    <a:pt x="232" y="118"/>
                  </a:moveTo>
                  <a:lnTo>
                    <a:pt x="233" y="124"/>
                  </a:lnTo>
                  <a:lnTo>
                    <a:pt x="230" y="124"/>
                  </a:lnTo>
                  <a:lnTo>
                    <a:pt x="226" y="124"/>
                  </a:lnTo>
                  <a:lnTo>
                    <a:pt x="222" y="124"/>
                  </a:lnTo>
                  <a:lnTo>
                    <a:pt x="220" y="124"/>
                  </a:lnTo>
                  <a:lnTo>
                    <a:pt x="215" y="124"/>
                  </a:lnTo>
                  <a:lnTo>
                    <a:pt x="212" y="124"/>
                  </a:lnTo>
                  <a:lnTo>
                    <a:pt x="208" y="124"/>
                  </a:lnTo>
                  <a:lnTo>
                    <a:pt x="204" y="124"/>
                  </a:lnTo>
                  <a:lnTo>
                    <a:pt x="200" y="124"/>
                  </a:lnTo>
                  <a:lnTo>
                    <a:pt x="196" y="124"/>
                  </a:lnTo>
                  <a:lnTo>
                    <a:pt x="193" y="124"/>
                  </a:lnTo>
                  <a:lnTo>
                    <a:pt x="190" y="124"/>
                  </a:lnTo>
                  <a:lnTo>
                    <a:pt x="185" y="124"/>
                  </a:lnTo>
                  <a:lnTo>
                    <a:pt x="183" y="124"/>
                  </a:lnTo>
                  <a:lnTo>
                    <a:pt x="179" y="124"/>
                  </a:lnTo>
                  <a:lnTo>
                    <a:pt x="177" y="125"/>
                  </a:lnTo>
                  <a:lnTo>
                    <a:pt x="173" y="125"/>
                  </a:lnTo>
                  <a:lnTo>
                    <a:pt x="170" y="125"/>
                  </a:lnTo>
                  <a:lnTo>
                    <a:pt x="167" y="125"/>
                  </a:lnTo>
                  <a:lnTo>
                    <a:pt x="164" y="126"/>
                  </a:lnTo>
                  <a:lnTo>
                    <a:pt x="160" y="126"/>
                  </a:lnTo>
                  <a:lnTo>
                    <a:pt x="157" y="126"/>
                  </a:lnTo>
                  <a:lnTo>
                    <a:pt x="153" y="126"/>
                  </a:lnTo>
                  <a:lnTo>
                    <a:pt x="151" y="127"/>
                  </a:lnTo>
                  <a:lnTo>
                    <a:pt x="147" y="126"/>
                  </a:lnTo>
                  <a:lnTo>
                    <a:pt x="143" y="125"/>
                  </a:lnTo>
                  <a:lnTo>
                    <a:pt x="141" y="124"/>
                  </a:lnTo>
                  <a:lnTo>
                    <a:pt x="139" y="124"/>
                  </a:lnTo>
                  <a:lnTo>
                    <a:pt x="136" y="121"/>
                  </a:lnTo>
                  <a:lnTo>
                    <a:pt x="135" y="119"/>
                  </a:lnTo>
                  <a:lnTo>
                    <a:pt x="134" y="115"/>
                  </a:lnTo>
                  <a:lnTo>
                    <a:pt x="134" y="113"/>
                  </a:lnTo>
                  <a:lnTo>
                    <a:pt x="132" y="104"/>
                  </a:lnTo>
                  <a:lnTo>
                    <a:pt x="130" y="97"/>
                  </a:lnTo>
                  <a:lnTo>
                    <a:pt x="128" y="89"/>
                  </a:lnTo>
                  <a:lnTo>
                    <a:pt x="127" y="82"/>
                  </a:lnTo>
                  <a:lnTo>
                    <a:pt x="123" y="73"/>
                  </a:lnTo>
                  <a:lnTo>
                    <a:pt x="121" y="66"/>
                  </a:lnTo>
                  <a:lnTo>
                    <a:pt x="116" y="59"/>
                  </a:lnTo>
                  <a:lnTo>
                    <a:pt x="114" y="53"/>
                  </a:lnTo>
                  <a:lnTo>
                    <a:pt x="109" y="47"/>
                  </a:lnTo>
                  <a:lnTo>
                    <a:pt x="104" y="41"/>
                  </a:lnTo>
                  <a:lnTo>
                    <a:pt x="99" y="35"/>
                  </a:lnTo>
                  <a:lnTo>
                    <a:pt x="93" y="30"/>
                  </a:lnTo>
                  <a:lnTo>
                    <a:pt x="87" y="25"/>
                  </a:lnTo>
                  <a:lnTo>
                    <a:pt x="81" y="21"/>
                  </a:lnTo>
                  <a:lnTo>
                    <a:pt x="74" y="17"/>
                  </a:lnTo>
                  <a:lnTo>
                    <a:pt x="68" y="15"/>
                  </a:lnTo>
                  <a:lnTo>
                    <a:pt x="63" y="13"/>
                  </a:lnTo>
                  <a:lnTo>
                    <a:pt x="60" y="11"/>
                  </a:lnTo>
                  <a:lnTo>
                    <a:pt x="55" y="11"/>
                  </a:lnTo>
                  <a:lnTo>
                    <a:pt x="51" y="10"/>
                  </a:lnTo>
                  <a:lnTo>
                    <a:pt x="47" y="9"/>
                  </a:lnTo>
                  <a:lnTo>
                    <a:pt x="43" y="7"/>
                  </a:lnTo>
                  <a:lnTo>
                    <a:pt x="39" y="7"/>
                  </a:lnTo>
                  <a:lnTo>
                    <a:pt x="36" y="7"/>
                  </a:lnTo>
                  <a:lnTo>
                    <a:pt x="32" y="7"/>
                  </a:lnTo>
                  <a:lnTo>
                    <a:pt x="27" y="7"/>
                  </a:lnTo>
                  <a:lnTo>
                    <a:pt x="24" y="7"/>
                  </a:lnTo>
                  <a:lnTo>
                    <a:pt x="20" y="9"/>
                  </a:lnTo>
                  <a:lnTo>
                    <a:pt x="15" y="9"/>
                  </a:lnTo>
                  <a:lnTo>
                    <a:pt x="12" y="9"/>
                  </a:lnTo>
                  <a:lnTo>
                    <a:pt x="7" y="10"/>
                  </a:lnTo>
                  <a:lnTo>
                    <a:pt x="5" y="11"/>
                  </a:lnTo>
                  <a:lnTo>
                    <a:pt x="2" y="9"/>
                  </a:lnTo>
                  <a:lnTo>
                    <a:pt x="0" y="7"/>
                  </a:lnTo>
                  <a:lnTo>
                    <a:pt x="7" y="4"/>
                  </a:lnTo>
                  <a:lnTo>
                    <a:pt x="15" y="3"/>
                  </a:lnTo>
                  <a:lnTo>
                    <a:pt x="24" y="1"/>
                  </a:lnTo>
                  <a:lnTo>
                    <a:pt x="32" y="1"/>
                  </a:lnTo>
                  <a:lnTo>
                    <a:pt x="39" y="0"/>
                  </a:lnTo>
                  <a:lnTo>
                    <a:pt x="47" y="1"/>
                  </a:lnTo>
                  <a:lnTo>
                    <a:pt x="55" y="3"/>
                  </a:lnTo>
                  <a:lnTo>
                    <a:pt x="63" y="5"/>
                  </a:lnTo>
                  <a:lnTo>
                    <a:pt x="71" y="7"/>
                  </a:lnTo>
                  <a:lnTo>
                    <a:pt x="78" y="11"/>
                  </a:lnTo>
                  <a:lnTo>
                    <a:pt x="85" y="16"/>
                  </a:lnTo>
                  <a:lnTo>
                    <a:pt x="92" y="21"/>
                  </a:lnTo>
                  <a:lnTo>
                    <a:pt x="98" y="25"/>
                  </a:lnTo>
                  <a:lnTo>
                    <a:pt x="105" y="31"/>
                  </a:lnTo>
                  <a:lnTo>
                    <a:pt x="110" y="37"/>
                  </a:lnTo>
                  <a:lnTo>
                    <a:pt x="116" y="44"/>
                  </a:lnTo>
                  <a:lnTo>
                    <a:pt x="118" y="48"/>
                  </a:lnTo>
                  <a:lnTo>
                    <a:pt x="121" y="53"/>
                  </a:lnTo>
                  <a:lnTo>
                    <a:pt x="123" y="56"/>
                  </a:lnTo>
                  <a:lnTo>
                    <a:pt x="126" y="61"/>
                  </a:lnTo>
                  <a:lnTo>
                    <a:pt x="127" y="65"/>
                  </a:lnTo>
                  <a:lnTo>
                    <a:pt x="128" y="70"/>
                  </a:lnTo>
                  <a:lnTo>
                    <a:pt x="130" y="73"/>
                  </a:lnTo>
                  <a:lnTo>
                    <a:pt x="132" y="78"/>
                  </a:lnTo>
                  <a:lnTo>
                    <a:pt x="132" y="83"/>
                  </a:lnTo>
                  <a:lnTo>
                    <a:pt x="134" y="86"/>
                  </a:lnTo>
                  <a:lnTo>
                    <a:pt x="134" y="91"/>
                  </a:lnTo>
                  <a:lnTo>
                    <a:pt x="136" y="96"/>
                  </a:lnTo>
                  <a:lnTo>
                    <a:pt x="136" y="101"/>
                  </a:lnTo>
                  <a:lnTo>
                    <a:pt x="138" y="104"/>
                  </a:lnTo>
                  <a:lnTo>
                    <a:pt x="139" y="109"/>
                  </a:lnTo>
                  <a:lnTo>
                    <a:pt x="140" y="114"/>
                  </a:lnTo>
                  <a:lnTo>
                    <a:pt x="143" y="118"/>
                  </a:lnTo>
                  <a:lnTo>
                    <a:pt x="148" y="119"/>
                  </a:lnTo>
                  <a:lnTo>
                    <a:pt x="153" y="119"/>
                  </a:lnTo>
                  <a:lnTo>
                    <a:pt x="158" y="120"/>
                  </a:lnTo>
                  <a:lnTo>
                    <a:pt x="163" y="119"/>
                  </a:lnTo>
                  <a:lnTo>
                    <a:pt x="169" y="119"/>
                  </a:lnTo>
                  <a:lnTo>
                    <a:pt x="173" y="118"/>
                  </a:lnTo>
                  <a:lnTo>
                    <a:pt x="179" y="119"/>
                  </a:lnTo>
                  <a:lnTo>
                    <a:pt x="182" y="119"/>
                  </a:lnTo>
                  <a:lnTo>
                    <a:pt x="185" y="119"/>
                  </a:lnTo>
                  <a:lnTo>
                    <a:pt x="189" y="119"/>
                  </a:lnTo>
                  <a:lnTo>
                    <a:pt x="193" y="119"/>
                  </a:lnTo>
                  <a:lnTo>
                    <a:pt x="195" y="118"/>
                  </a:lnTo>
                  <a:lnTo>
                    <a:pt x="200" y="118"/>
                  </a:lnTo>
                  <a:lnTo>
                    <a:pt x="203" y="118"/>
                  </a:lnTo>
                  <a:lnTo>
                    <a:pt x="207" y="118"/>
                  </a:lnTo>
                  <a:lnTo>
                    <a:pt x="210" y="118"/>
                  </a:lnTo>
                  <a:lnTo>
                    <a:pt x="213" y="118"/>
                  </a:lnTo>
                  <a:lnTo>
                    <a:pt x="216" y="118"/>
                  </a:lnTo>
                  <a:lnTo>
                    <a:pt x="220" y="118"/>
                  </a:lnTo>
                  <a:lnTo>
                    <a:pt x="222" y="118"/>
                  </a:lnTo>
                  <a:lnTo>
                    <a:pt x="226" y="118"/>
                  </a:lnTo>
                  <a:lnTo>
                    <a:pt x="228" y="118"/>
                  </a:lnTo>
                  <a:lnTo>
                    <a:pt x="232"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47" name="Freeform 1701"/>
            <p:cNvSpPr>
              <a:spLocks/>
            </p:cNvSpPr>
            <p:nvPr/>
          </p:nvSpPr>
          <p:spPr bwMode="auto">
            <a:xfrm>
              <a:off x="3623" y="2093"/>
              <a:ext cx="27" cy="24"/>
            </a:xfrm>
            <a:custGeom>
              <a:avLst/>
              <a:gdLst>
                <a:gd name="T0" fmla="*/ 0 w 110"/>
                <a:gd name="T1" fmla="*/ 0 h 96"/>
                <a:gd name="T2" fmla="*/ 0 w 110"/>
                <a:gd name="T3" fmla="*/ 0 h 96"/>
                <a:gd name="T4" fmla="*/ 0 w 110"/>
                <a:gd name="T5" fmla="*/ 0 h 96"/>
                <a:gd name="T6" fmla="*/ 0 w 110"/>
                <a:gd name="T7" fmla="*/ 0 h 96"/>
                <a:gd name="T8" fmla="*/ 0 w 110"/>
                <a:gd name="T9" fmla="*/ 0 h 96"/>
                <a:gd name="T10" fmla="*/ 0 w 110"/>
                <a:gd name="T11" fmla="*/ 0 h 96"/>
                <a:gd name="T12" fmla="*/ 0 w 110"/>
                <a:gd name="T13" fmla="*/ 0 h 96"/>
                <a:gd name="T14" fmla="*/ 0 w 110"/>
                <a:gd name="T15" fmla="*/ 0 h 96"/>
                <a:gd name="T16" fmla="*/ 0 w 110"/>
                <a:gd name="T17" fmla="*/ 0 h 96"/>
                <a:gd name="T18" fmla="*/ 0 w 110"/>
                <a:gd name="T19" fmla="*/ 0 h 96"/>
                <a:gd name="T20" fmla="*/ 0 w 110"/>
                <a:gd name="T21" fmla="*/ 0 h 96"/>
                <a:gd name="T22" fmla="*/ 0 w 110"/>
                <a:gd name="T23" fmla="*/ 0 h 96"/>
                <a:gd name="T24" fmla="*/ 0 w 110"/>
                <a:gd name="T25" fmla="*/ 0 h 96"/>
                <a:gd name="T26" fmla="*/ 0 w 110"/>
                <a:gd name="T27" fmla="*/ 0 h 96"/>
                <a:gd name="T28" fmla="*/ 0 w 110"/>
                <a:gd name="T29" fmla="*/ 0 h 96"/>
                <a:gd name="T30" fmla="*/ 0 w 110"/>
                <a:gd name="T31" fmla="*/ 0 h 96"/>
                <a:gd name="T32" fmla="*/ 0 w 110"/>
                <a:gd name="T33" fmla="*/ 0 h 96"/>
                <a:gd name="T34" fmla="*/ 0 w 110"/>
                <a:gd name="T35" fmla="*/ 0 h 96"/>
                <a:gd name="T36" fmla="*/ 0 w 110"/>
                <a:gd name="T37" fmla="*/ 0 h 96"/>
                <a:gd name="T38" fmla="*/ 0 w 110"/>
                <a:gd name="T39" fmla="*/ 0 h 96"/>
                <a:gd name="T40" fmla="*/ 0 w 110"/>
                <a:gd name="T41" fmla="*/ 0 h 96"/>
                <a:gd name="T42" fmla="*/ 0 w 110"/>
                <a:gd name="T43" fmla="*/ 0 h 96"/>
                <a:gd name="T44" fmla="*/ 0 w 110"/>
                <a:gd name="T45" fmla="*/ 0 h 96"/>
                <a:gd name="T46" fmla="*/ 0 w 110"/>
                <a:gd name="T47" fmla="*/ 0 h 96"/>
                <a:gd name="T48" fmla="*/ 0 w 110"/>
                <a:gd name="T49" fmla="*/ 0 h 96"/>
                <a:gd name="T50" fmla="*/ 0 w 110"/>
                <a:gd name="T51" fmla="*/ 0 h 96"/>
                <a:gd name="T52" fmla="*/ 0 w 110"/>
                <a:gd name="T53" fmla="*/ 0 h 96"/>
                <a:gd name="T54" fmla="*/ 0 w 110"/>
                <a:gd name="T55" fmla="*/ 0 h 96"/>
                <a:gd name="T56" fmla="*/ 0 w 110"/>
                <a:gd name="T57" fmla="*/ 0 h 96"/>
                <a:gd name="T58" fmla="*/ 0 w 110"/>
                <a:gd name="T59" fmla="*/ 0 h 96"/>
                <a:gd name="T60" fmla="*/ 0 w 110"/>
                <a:gd name="T61" fmla="*/ 0 h 96"/>
                <a:gd name="T62" fmla="*/ 0 w 110"/>
                <a:gd name="T63" fmla="*/ 0 h 96"/>
                <a:gd name="T64" fmla="*/ 0 w 110"/>
                <a:gd name="T65" fmla="*/ 0 h 96"/>
                <a:gd name="T66" fmla="*/ 0 w 110"/>
                <a:gd name="T67" fmla="*/ 0 h 96"/>
                <a:gd name="T68" fmla="*/ 0 w 110"/>
                <a:gd name="T69" fmla="*/ 0 h 96"/>
                <a:gd name="T70" fmla="*/ 0 w 110"/>
                <a:gd name="T71" fmla="*/ 0 h 96"/>
                <a:gd name="T72" fmla="*/ 0 w 110"/>
                <a:gd name="T73" fmla="*/ 0 h 96"/>
                <a:gd name="T74" fmla="*/ 0 w 110"/>
                <a:gd name="T75" fmla="*/ 0 h 96"/>
                <a:gd name="T76" fmla="*/ 0 w 110"/>
                <a:gd name="T77" fmla="*/ 0 h 96"/>
                <a:gd name="T78" fmla="*/ 0 w 110"/>
                <a:gd name="T79" fmla="*/ 0 h 96"/>
                <a:gd name="T80" fmla="*/ 0 w 110"/>
                <a:gd name="T81" fmla="*/ 0 h 96"/>
                <a:gd name="T82" fmla="*/ 0 w 110"/>
                <a:gd name="T83" fmla="*/ 0 h 96"/>
                <a:gd name="T84" fmla="*/ 0 w 110"/>
                <a:gd name="T85" fmla="*/ 0 h 96"/>
                <a:gd name="T86" fmla="*/ 0 w 110"/>
                <a:gd name="T87" fmla="*/ 0 h 96"/>
                <a:gd name="T88" fmla="*/ 0 w 110"/>
                <a:gd name="T89" fmla="*/ 0 h 96"/>
                <a:gd name="T90" fmla="*/ 0 w 110"/>
                <a:gd name="T91" fmla="*/ 0 h 96"/>
                <a:gd name="T92" fmla="*/ 0 w 110"/>
                <a:gd name="T93" fmla="*/ 0 h 96"/>
                <a:gd name="T94" fmla="*/ 0 w 110"/>
                <a:gd name="T95" fmla="*/ 0 h 96"/>
                <a:gd name="T96" fmla="*/ 0 w 110"/>
                <a:gd name="T97" fmla="*/ 0 h 96"/>
                <a:gd name="T98" fmla="*/ 0 w 110"/>
                <a:gd name="T99" fmla="*/ 0 h 96"/>
                <a:gd name="T100" fmla="*/ 0 w 110"/>
                <a:gd name="T101" fmla="*/ 0 h 96"/>
                <a:gd name="T102" fmla="*/ 0 w 110"/>
                <a:gd name="T103" fmla="*/ 0 h 96"/>
                <a:gd name="T104" fmla="*/ 0 w 110"/>
                <a:gd name="T105" fmla="*/ 0 h 96"/>
                <a:gd name="T106" fmla="*/ 0 w 110"/>
                <a:gd name="T107" fmla="*/ 0 h 96"/>
                <a:gd name="T108" fmla="*/ 0 w 110"/>
                <a:gd name="T109" fmla="*/ 0 h 96"/>
                <a:gd name="T110" fmla="*/ 0 w 110"/>
                <a:gd name="T111" fmla="*/ 0 h 96"/>
                <a:gd name="T112" fmla="*/ 0 w 110"/>
                <a:gd name="T113" fmla="*/ 0 h 96"/>
                <a:gd name="T114" fmla="*/ 0 w 110"/>
                <a:gd name="T115" fmla="*/ 0 h 96"/>
                <a:gd name="T116" fmla="*/ 0 w 110"/>
                <a:gd name="T117" fmla="*/ 0 h 96"/>
                <a:gd name="T118" fmla="*/ 0 w 110"/>
                <a:gd name="T119" fmla="*/ 0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 h="96">
                  <a:moveTo>
                    <a:pt x="110" y="6"/>
                  </a:moveTo>
                  <a:lnTo>
                    <a:pt x="107" y="6"/>
                  </a:lnTo>
                  <a:lnTo>
                    <a:pt x="102" y="7"/>
                  </a:lnTo>
                  <a:lnTo>
                    <a:pt x="98" y="8"/>
                  </a:lnTo>
                  <a:lnTo>
                    <a:pt x="96" y="10"/>
                  </a:lnTo>
                  <a:lnTo>
                    <a:pt x="92" y="11"/>
                  </a:lnTo>
                  <a:lnTo>
                    <a:pt x="90" y="13"/>
                  </a:lnTo>
                  <a:lnTo>
                    <a:pt x="86" y="16"/>
                  </a:lnTo>
                  <a:lnTo>
                    <a:pt x="83" y="17"/>
                  </a:lnTo>
                  <a:lnTo>
                    <a:pt x="79" y="19"/>
                  </a:lnTo>
                  <a:lnTo>
                    <a:pt x="76" y="21"/>
                  </a:lnTo>
                  <a:lnTo>
                    <a:pt x="73" y="24"/>
                  </a:lnTo>
                  <a:lnTo>
                    <a:pt x="70" y="26"/>
                  </a:lnTo>
                  <a:lnTo>
                    <a:pt x="66" y="29"/>
                  </a:lnTo>
                  <a:lnTo>
                    <a:pt x="65" y="32"/>
                  </a:lnTo>
                  <a:lnTo>
                    <a:pt x="60" y="36"/>
                  </a:lnTo>
                  <a:lnTo>
                    <a:pt x="56" y="41"/>
                  </a:lnTo>
                  <a:lnTo>
                    <a:pt x="54" y="45"/>
                  </a:lnTo>
                  <a:lnTo>
                    <a:pt x="52" y="51"/>
                  </a:lnTo>
                  <a:lnTo>
                    <a:pt x="48" y="56"/>
                  </a:lnTo>
                  <a:lnTo>
                    <a:pt x="46" y="61"/>
                  </a:lnTo>
                  <a:lnTo>
                    <a:pt x="43" y="67"/>
                  </a:lnTo>
                  <a:lnTo>
                    <a:pt x="40" y="72"/>
                  </a:lnTo>
                  <a:lnTo>
                    <a:pt x="36" y="77"/>
                  </a:lnTo>
                  <a:lnTo>
                    <a:pt x="34" y="81"/>
                  </a:lnTo>
                  <a:lnTo>
                    <a:pt x="29" y="85"/>
                  </a:lnTo>
                  <a:lnTo>
                    <a:pt x="24" y="89"/>
                  </a:lnTo>
                  <a:lnTo>
                    <a:pt x="19" y="92"/>
                  </a:lnTo>
                  <a:lnTo>
                    <a:pt x="13" y="93"/>
                  </a:lnTo>
                  <a:lnTo>
                    <a:pt x="6" y="95"/>
                  </a:lnTo>
                  <a:lnTo>
                    <a:pt x="0" y="96"/>
                  </a:lnTo>
                  <a:lnTo>
                    <a:pt x="1" y="93"/>
                  </a:lnTo>
                  <a:lnTo>
                    <a:pt x="1" y="91"/>
                  </a:lnTo>
                  <a:lnTo>
                    <a:pt x="7" y="89"/>
                  </a:lnTo>
                  <a:lnTo>
                    <a:pt x="15" y="86"/>
                  </a:lnTo>
                  <a:lnTo>
                    <a:pt x="19" y="83"/>
                  </a:lnTo>
                  <a:lnTo>
                    <a:pt x="25" y="79"/>
                  </a:lnTo>
                  <a:lnTo>
                    <a:pt x="29" y="74"/>
                  </a:lnTo>
                  <a:lnTo>
                    <a:pt x="34" y="69"/>
                  </a:lnTo>
                  <a:lnTo>
                    <a:pt x="37" y="65"/>
                  </a:lnTo>
                  <a:lnTo>
                    <a:pt x="41" y="59"/>
                  </a:lnTo>
                  <a:lnTo>
                    <a:pt x="43" y="53"/>
                  </a:lnTo>
                  <a:lnTo>
                    <a:pt x="47" y="47"/>
                  </a:lnTo>
                  <a:lnTo>
                    <a:pt x="51" y="41"/>
                  </a:lnTo>
                  <a:lnTo>
                    <a:pt x="55" y="35"/>
                  </a:lnTo>
                  <a:lnTo>
                    <a:pt x="59" y="29"/>
                  </a:lnTo>
                  <a:lnTo>
                    <a:pt x="64" y="24"/>
                  </a:lnTo>
                  <a:lnTo>
                    <a:pt x="70" y="19"/>
                  </a:lnTo>
                  <a:lnTo>
                    <a:pt x="76" y="16"/>
                  </a:lnTo>
                  <a:lnTo>
                    <a:pt x="80" y="12"/>
                  </a:lnTo>
                  <a:lnTo>
                    <a:pt x="84" y="11"/>
                  </a:lnTo>
                  <a:lnTo>
                    <a:pt x="89" y="7"/>
                  </a:lnTo>
                  <a:lnTo>
                    <a:pt x="92" y="6"/>
                  </a:lnTo>
                  <a:lnTo>
                    <a:pt x="96" y="4"/>
                  </a:lnTo>
                  <a:lnTo>
                    <a:pt x="101" y="2"/>
                  </a:lnTo>
                  <a:lnTo>
                    <a:pt x="103" y="0"/>
                  </a:lnTo>
                  <a:lnTo>
                    <a:pt x="107" y="0"/>
                  </a:lnTo>
                  <a:lnTo>
                    <a:pt x="108" y="2"/>
                  </a:lnTo>
                  <a:lnTo>
                    <a:pt x="1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48" name="Freeform 1702"/>
            <p:cNvSpPr>
              <a:spLocks/>
            </p:cNvSpPr>
            <p:nvPr/>
          </p:nvSpPr>
          <p:spPr bwMode="auto">
            <a:xfrm>
              <a:off x="3587" y="2116"/>
              <a:ext cx="38" cy="3"/>
            </a:xfrm>
            <a:custGeom>
              <a:avLst/>
              <a:gdLst>
                <a:gd name="T0" fmla="*/ 0 w 152"/>
                <a:gd name="T1" fmla="*/ 0 h 11"/>
                <a:gd name="T2" fmla="*/ 0 w 152"/>
                <a:gd name="T3" fmla="*/ 0 h 11"/>
                <a:gd name="T4" fmla="*/ 0 w 152"/>
                <a:gd name="T5" fmla="*/ 0 h 11"/>
                <a:gd name="T6" fmla="*/ 0 w 152"/>
                <a:gd name="T7" fmla="*/ 0 h 11"/>
                <a:gd name="T8" fmla="*/ 0 w 152"/>
                <a:gd name="T9" fmla="*/ 0 h 11"/>
                <a:gd name="T10" fmla="*/ 0 w 152"/>
                <a:gd name="T11" fmla="*/ 0 h 11"/>
                <a:gd name="T12" fmla="*/ 0 w 152"/>
                <a:gd name="T13" fmla="*/ 0 h 11"/>
                <a:gd name="T14" fmla="*/ 0 w 152"/>
                <a:gd name="T15" fmla="*/ 0 h 11"/>
                <a:gd name="T16" fmla="*/ 0 w 152"/>
                <a:gd name="T17" fmla="*/ 0 h 11"/>
                <a:gd name="T18" fmla="*/ 0 w 152"/>
                <a:gd name="T19" fmla="*/ 0 h 11"/>
                <a:gd name="T20" fmla="*/ 0 w 152"/>
                <a:gd name="T21" fmla="*/ 0 h 11"/>
                <a:gd name="T22" fmla="*/ 0 w 152"/>
                <a:gd name="T23" fmla="*/ 0 h 11"/>
                <a:gd name="T24" fmla="*/ 0 w 152"/>
                <a:gd name="T25" fmla="*/ 0 h 11"/>
                <a:gd name="T26" fmla="*/ 0 w 152"/>
                <a:gd name="T27" fmla="*/ 0 h 11"/>
                <a:gd name="T28" fmla="*/ 0 w 152"/>
                <a:gd name="T29" fmla="*/ 0 h 11"/>
                <a:gd name="T30" fmla="*/ 0 w 152"/>
                <a:gd name="T31" fmla="*/ 0 h 11"/>
                <a:gd name="T32" fmla="*/ 0 w 152"/>
                <a:gd name="T33" fmla="*/ 0 h 11"/>
                <a:gd name="T34" fmla="*/ 0 w 152"/>
                <a:gd name="T35" fmla="*/ 0 h 11"/>
                <a:gd name="T36" fmla="*/ 0 w 152"/>
                <a:gd name="T37" fmla="*/ 0 h 11"/>
                <a:gd name="T38" fmla="*/ 0 w 152"/>
                <a:gd name="T39" fmla="*/ 0 h 11"/>
                <a:gd name="T40" fmla="*/ 0 w 152"/>
                <a:gd name="T41" fmla="*/ 0 h 11"/>
                <a:gd name="T42" fmla="*/ 0 w 152"/>
                <a:gd name="T43" fmla="*/ 0 h 11"/>
                <a:gd name="T44" fmla="*/ 0 w 152"/>
                <a:gd name="T45" fmla="*/ 0 h 11"/>
                <a:gd name="T46" fmla="*/ 0 w 152"/>
                <a:gd name="T47" fmla="*/ 0 h 11"/>
                <a:gd name="T48" fmla="*/ 0 w 152"/>
                <a:gd name="T49" fmla="*/ 0 h 11"/>
                <a:gd name="T50" fmla="*/ 0 w 152"/>
                <a:gd name="T51" fmla="*/ 0 h 11"/>
                <a:gd name="T52" fmla="*/ 0 w 152"/>
                <a:gd name="T53" fmla="*/ 0 h 11"/>
                <a:gd name="T54" fmla="*/ 0 w 152"/>
                <a:gd name="T55" fmla="*/ 0 h 11"/>
                <a:gd name="T56" fmla="*/ 0 w 152"/>
                <a:gd name="T57" fmla="*/ 0 h 11"/>
                <a:gd name="T58" fmla="*/ 0 w 152"/>
                <a:gd name="T59" fmla="*/ 0 h 11"/>
                <a:gd name="T60" fmla="*/ 0 w 152"/>
                <a:gd name="T61" fmla="*/ 0 h 11"/>
                <a:gd name="T62" fmla="*/ 0 w 152"/>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11">
                  <a:moveTo>
                    <a:pt x="152" y="5"/>
                  </a:moveTo>
                  <a:lnTo>
                    <a:pt x="147" y="6"/>
                  </a:lnTo>
                  <a:lnTo>
                    <a:pt x="142" y="7"/>
                  </a:lnTo>
                  <a:lnTo>
                    <a:pt x="137" y="7"/>
                  </a:lnTo>
                  <a:lnTo>
                    <a:pt x="134" y="8"/>
                  </a:lnTo>
                  <a:lnTo>
                    <a:pt x="128" y="8"/>
                  </a:lnTo>
                  <a:lnTo>
                    <a:pt x="123" y="9"/>
                  </a:lnTo>
                  <a:lnTo>
                    <a:pt x="117" y="9"/>
                  </a:lnTo>
                  <a:lnTo>
                    <a:pt x="112" y="9"/>
                  </a:lnTo>
                  <a:lnTo>
                    <a:pt x="106" y="9"/>
                  </a:lnTo>
                  <a:lnTo>
                    <a:pt x="101" y="9"/>
                  </a:lnTo>
                  <a:lnTo>
                    <a:pt x="95" y="9"/>
                  </a:lnTo>
                  <a:lnTo>
                    <a:pt x="91" y="9"/>
                  </a:lnTo>
                  <a:lnTo>
                    <a:pt x="85" y="9"/>
                  </a:lnTo>
                  <a:lnTo>
                    <a:pt x="80" y="9"/>
                  </a:lnTo>
                  <a:lnTo>
                    <a:pt x="74" y="9"/>
                  </a:lnTo>
                  <a:lnTo>
                    <a:pt x="69" y="11"/>
                  </a:lnTo>
                  <a:lnTo>
                    <a:pt x="66" y="11"/>
                  </a:lnTo>
                  <a:lnTo>
                    <a:pt x="61" y="11"/>
                  </a:lnTo>
                  <a:lnTo>
                    <a:pt x="56" y="11"/>
                  </a:lnTo>
                  <a:lnTo>
                    <a:pt x="52" y="11"/>
                  </a:lnTo>
                  <a:lnTo>
                    <a:pt x="49" y="9"/>
                  </a:lnTo>
                  <a:lnTo>
                    <a:pt x="44" y="9"/>
                  </a:lnTo>
                  <a:lnTo>
                    <a:pt x="39" y="9"/>
                  </a:lnTo>
                  <a:lnTo>
                    <a:pt x="36" y="9"/>
                  </a:lnTo>
                  <a:lnTo>
                    <a:pt x="31" y="9"/>
                  </a:lnTo>
                  <a:lnTo>
                    <a:pt x="27" y="9"/>
                  </a:lnTo>
                  <a:lnTo>
                    <a:pt x="22" y="9"/>
                  </a:lnTo>
                  <a:lnTo>
                    <a:pt x="19" y="9"/>
                  </a:lnTo>
                  <a:lnTo>
                    <a:pt x="13" y="9"/>
                  </a:lnTo>
                  <a:lnTo>
                    <a:pt x="9" y="9"/>
                  </a:lnTo>
                  <a:lnTo>
                    <a:pt x="5" y="9"/>
                  </a:lnTo>
                  <a:lnTo>
                    <a:pt x="1" y="9"/>
                  </a:lnTo>
                  <a:lnTo>
                    <a:pt x="1" y="7"/>
                  </a:lnTo>
                  <a:lnTo>
                    <a:pt x="0" y="5"/>
                  </a:lnTo>
                  <a:lnTo>
                    <a:pt x="7" y="5"/>
                  </a:lnTo>
                  <a:lnTo>
                    <a:pt x="13" y="5"/>
                  </a:lnTo>
                  <a:lnTo>
                    <a:pt x="20" y="3"/>
                  </a:lnTo>
                  <a:lnTo>
                    <a:pt x="27" y="3"/>
                  </a:lnTo>
                  <a:lnTo>
                    <a:pt x="33" y="3"/>
                  </a:lnTo>
                  <a:lnTo>
                    <a:pt x="40" y="3"/>
                  </a:lnTo>
                  <a:lnTo>
                    <a:pt x="48" y="3"/>
                  </a:lnTo>
                  <a:lnTo>
                    <a:pt x="55" y="3"/>
                  </a:lnTo>
                  <a:lnTo>
                    <a:pt x="61" y="3"/>
                  </a:lnTo>
                  <a:lnTo>
                    <a:pt x="67" y="3"/>
                  </a:lnTo>
                  <a:lnTo>
                    <a:pt x="74" y="3"/>
                  </a:lnTo>
                  <a:lnTo>
                    <a:pt x="81" y="3"/>
                  </a:lnTo>
                  <a:lnTo>
                    <a:pt x="87" y="2"/>
                  </a:lnTo>
                  <a:lnTo>
                    <a:pt x="94" y="2"/>
                  </a:lnTo>
                  <a:lnTo>
                    <a:pt x="101" y="2"/>
                  </a:lnTo>
                  <a:lnTo>
                    <a:pt x="107" y="2"/>
                  </a:lnTo>
                  <a:lnTo>
                    <a:pt x="113" y="2"/>
                  </a:lnTo>
                  <a:lnTo>
                    <a:pt x="118" y="2"/>
                  </a:lnTo>
                  <a:lnTo>
                    <a:pt x="124" y="2"/>
                  </a:lnTo>
                  <a:lnTo>
                    <a:pt x="129" y="2"/>
                  </a:lnTo>
                  <a:lnTo>
                    <a:pt x="134" y="2"/>
                  </a:lnTo>
                  <a:lnTo>
                    <a:pt x="138" y="1"/>
                  </a:lnTo>
                  <a:lnTo>
                    <a:pt x="143" y="0"/>
                  </a:lnTo>
                  <a:lnTo>
                    <a:pt x="149" y="0"/>
                  </a:lnTo>
                  <a:lnTo>
                    <a:pt x="149" y="1"/>
                  </a:lnTo>
                  <a:lnTo>
                    <a:pt x="150" y="2"/>
                  </a:lnTo>
                  <a:lnTo>
                    <a:pt x="152" y="3"/>
                  </a:lnTo>
                  <a:lnTo>
                    <a:pt x="15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49" name="Freeform 1703"/>
            <p:cNvSpPr>
              <a:spLocks/>
            </p:cNvSpPr>
            <p:nvPr/>
          </p:nvSpPr>
          <p:spPr bwMode="auto">
            <a:xfrm>
              <a:off x="3551" y="2026"/>
              <a:ext cx="37" cy="92"/>
            </a:xfrm>
            <a:custGeom>
              <a:avLst/>
              <a:gdLst>
                <a:gd name="T0" fmla="*/ 0 w 150"/>
                <a:gd name="T1" fmla="*/ 0 h 370"/>
                <a:gd name="T2" fmla="*/ 0 w 150"/>
                <a:gd name="T3" fmla="*/ 0 h 370"/>
                <a:gd name="T4" fmla="*/ 0 w 150"/>
                <a:gd name="T5" fmla="*/ 0 h 370"/>
                <a:gd name="T6" fmla="*/ 0 w 150"/>
                <a:gd name="T7" fmla="*/ 0 h 370"/>
                <a:gd name="T8" fmla="*/ 0 w 150"/>
                <a:gd name="T9" fmla="*/ 0 h 370"/>
                <a:gd name="T10" fmla="*/ 0 w 150"/>
                <a:gd name="T11" fmla="*/ 0 h 370"/>
                <a:gd name="T12" fmla="*/ 0 w 150"/>
                <a:gd name="T13" fmla="*/ 0 h 370"/>
                <a:gd name="T14" fmla="*/ 0 w 150"/>
                <a:gd name="T15" fmla="*/ 0 h 370"/>
                <a:gd name="T16" fmla="*/ 0 w 150"/>
                <a:gd name="T17" fmla="*/ 0 h 370"/>
                <a:gd name="T18" fmla="*/ 0 w 150"/>
                <a:gd name="T19" fmla="*/ 0 h 370"/>
                <a:gd name="T20" fmla="*/ 0 w 150"/>
                <a:gd name="T21" fmla="*/ 0 h 370"/>
                <a:gd name="T22" fmla="*/ 0 w 150"/>
                <a:gd name="T23" fmla="*/ 0 h 370"/>
                <a:gd name="T24" fmla="*/ 0 w 150"/>
                <a:gd name="T25" fmla="*/ 0 h 370"/>
                <a:gd name="T26" fmla="*/ 0 w 150"/>
                <a:gd name="T27" fmla="*/ 0 h 370"/>
                <a:gd name="T28" fmla="*/ 0 w 150"/>
                <a:gd name="T29" fmla="*/ 0 h 370"/>
                <a:gd name="T30" fmla="*/ 0 w 150"/>
                <a:gd name="T31" fmla="*/ 0 h 370"/>
                <a:gd name="T32" fmla="*/ 0 w 150"/>
                <a:gd name="T33" fmla="*/ 0 h 370"/>
                <a:gd name="T34" fmla="*/ 0 w 150"/>
                <a:gd name="T35" fmla="*/ 0 h 370"/>
                <a:gd name="T36" fmla="*/ 0 w 150"/>
                <a:gd name="T37" fmla="*/ 0 h 370"/>
                <a:gd name="T38" fmla="*/ 0 w 150"/>
                <a:gd name="T39" fmla="*/ 0 h 370"/>
                <a:gd name="T40" fmla="*/ 0 w 150"/>
                <a:gd name="T41" fmla="*/ 0 h 370"/>
                <a:gd name="T42" fmla="*/ 0 w 150"/>
                <a:gd name="T43" fmla="*/ 0 h 370"/>
                <a:gd name="T44" fmla="*/ 0 w 150"/>
                <a:gd name="T45" fmla="*/ 0 h 370"/>
                <a:gd name="T46" fmla="*/ 0 w 150"/>
                <a:gd name="T47" fmla="*/ 0 h 370"/>
                <a:gd name="T48" fmla="*/ 0 w 150"/>
                <a:gd name="T49" fmla="*/ 0 h 370"/>
                <a:gd name="T50" fmla="*/ 0 w 150"/>
                <a:gd name="T51" fmla="*/ 0 h 370"/>
                <a:gd name="T52" fmla="*/ 0 w 150"/>
                <a:gd name="T53" fmla="*/ 0 h 370"/>
                <a:gd name="T54" fmla="*/ 0 w 150"/>
                <a:gd name="T55" fmla="*/ 0 h 370"/>
                <a:gd name="T56" fmla="*/ 0 w 150"/>
                <a:gd name="T57" fmla="*/ 0 h 370"/>
                <a:gd name="T58" fmla="*/ 0 w 150"/>
                <a:gd name="T59" fmla="*/ 0 h 370"/>
                <a:gd name="T60" fmla="*/ 0 w 150"/>
                <a:gd name="T61" fmla="*/ 0 h 370"/>
                <a:gd name="T62" fmla="*/ 0 w 150"/>
                <a:gd name="T63" fmla="*/ 0 h 370"/>
                <a:gd name="T64" fmla="*/ 0 w 150"/>
                <a:gd name="T65" fmla="*/ 0 h 370"/>
                <a:gd name="T66" fmla="*/ 0 w 150"/>
                <a:gd name="T67" fmla="*/ 0 h 370"/>
                <a:gd name="T68" fmla="*/ 0 w 150"/>
                <a:gd name="T69" fmla="*/ 0 h 370"/>
                <a:gd name="T70" fmla="*/ 0 w 150"/>
                <a:gd name="T71" fmla="*/ 0 h 370"/>
                <a:gd name="T72" fmla="*/ 0 w 150"/>
                <a:gd name="T73" fmla="*/ 0 h 370"/>
                <a:gd name="T74" fmla="*/ 0 w 150"/>
                <a:gd name="T75" fmla="*/ 0 h 370"/>
                <a:gd name="T76" fmla="*/ 0 w 150"/>
                <a:gd name="T77" fmla="*/ 0 h 370"/>
                <a:gd name="T78" fmla="*/ 0 w 150"/>
                <a:gd name="T79" fmla="*/ 0 h 370"/>
                <a:gd name="T80" fmla="*/ 0 w 150"/>
                <a:gd name="T81" fmla="*/ 0 h 370"/>
                <a:gd name="T82" fmla="*/ 0 w 150"/>
                <a:gd name="T83" fmla="*/ 0 h 370"/>
                <a:gd name="T84" fmla="*/ 0 w 150"/>
                <a:gd name="T85" fmla="*/ 0 h 370"/>
                <a:gd name="T86" fmla="*/ 0 w 150"/>
                <a:gd name="T87" fmla="*/ 0 h 370"/>
                <a:gd name="T88" fmla="*/ 0 w 150"/>
                <a:gd name="T89" fmla="*/ 0 h 370"/>
                <a:gd name="T90" fmla="*/ 0 w 150"/>
                <a:gd name="T91" fmla="*/ 0 h 370"/>
                <a:gd name="T92" fmla="*/ 0 w 150"/>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370">
                  <a:moveTo>
                    <a:pt x="150" y="370"/>
                  </a:moveTo>
                  <a:lnTo>
                    <a:pt x="143" y="370"/>
                  </a:lnTo>
                  <a:lnTo>
                    <a:pt x="137" y="370"/>
                  </a:lnTo>
                  <a:lnTo>
                    <a:pt x="131" y="370"/>
                  </a:lnTo>
                  <a:lnTo>
                    <a:pt x="126" y="369"/>
                  </a:lnTo>
                  <a:lnTo>
                    <a:pt x="120" y="368"/>
                  </a:lnTo>
                  <a:lnTo>
                    <a:pt x="115" y="367"/>
                  </a:lnTo>
                  <a:lnTo>
                    <a:pt x="110" y="364"/>
                  </a:lnTo>
                  <a:lnTo>
                    <a:pt x="106" y="363"/>
                  </a:lnTo>
                  <a:lnTo>
                    <a:pt x="101" y="361"/>
                  </a:lnTo>
                  <a:lnTo>
                    <a:pt x="96" y="358"/>
                  </a:lnTo>
                  <a:lnTo>
                    <a:pt x="91" y="356"/>
                  </a:lnTo>
                  <a:lnTo>
                    <a:pt x="88" y="352"/>
                  </a:lnTo>
                  <a:lnTo>
                    <a:pt x="83" y="350"/>
                  </a:lnTo>
                  <a:lnTo>
                    <a:pt x="79" y="346"/>
                  </a:lnTo>
                  <a:lnTo>
                    <a:pt x="75" y="343"/>
                  </a:lnTo>
                  <a:lnTo>
                    <a:pt x="71" y="340"/>
                  </a:lnTo>
                  <a:lnTo>
                    <a:pt x="66" y="334"/>
                  </a:lnTo>
                  <a:lnTo>
                    <a:pt x="61" y="330"/>
                  </a:lnTo>
                  <a:lnTo>
                    <a:pt x="57" y="325"/>
                  </a:lnTo>
                  <a:lnTo>
                    <a:pt x="51" y="320"/>
                  </a:lnTo>
                  <a:lnTo>
                    <a:pt x="46" y="314"/>
                  </a:lnTo>
                  <a:lnTo>
                    <a:pt x="41" y="309"/>
                  </a:lnTo>
                  <a:lnTo>
                    <a:pt x="36" y="304"/>
                  </a:lnTo>
                  <a:lnTo>
                    <a:pt x="33" y="300"/>
                  </a:lnTo>
                  <a:lnTo>
                    <a:pt x="28" y="294"/>
                  </a:lnTo>
                  <a:lnTo>
                    <a:pt x="23" y="288"/>
                  </a:lnTo>
                  <a:lnTo>
                    <a:pt x="20" y="282"/>
                  </a:lnTo>
                  <a:lnTo>
                    <a:pt x="16" y="277"/>
                  </a:lnTo>
                  <a:lnTo>
                    <a:pt x="12" y="270"/>
                  </a:lnTo>
                  <a:lnTo>
                    <a:pt x="9" y="263"/>
                  </a:lnTo>
                  <a:lnTo>
                    <a:pt x="6" y="257"/>
                  </a:lnTo>
                  <a:lnTo>
                    <a:pt x="5" y="251"/>
                  </a:lnTo>
                  <a:lnTo>
                    <a:pt x="4" y="246"/>
                  </a:lnTo>
                  <a:lnTo>
                    <a:pt x="3" y="241"/>
                  </a:lnTo>
                  <a:lnTo>
                    <a:pt x="2" y="236"/>
                  </a:lnTo>
                  <a:lnTo>
                    <a:pt x="2" y="233"/>
                  </a:lnTo>
                  <a:lnTo>
                    <a:pt x="0" y="228"/>
                  </a:lnTo>
                  <a:lnTo>
                    <a:pt x="0" y="224"/>
                  </a:lnTo>
                  <a:lnTo>
                    <a:pt x="0" y="219"/>
                  </a:lnTo>
                  <a:lnTo>
                    <a:pt x="0" y="216"/>
                  </a:lnTo>
                  <a:lnTo>
                    <a:pt x="0" y="211"/>
                  </a:lnTo>
                  <a:lnTo>
                    <a:pt x="0" y="207"/>
                  </a:lnTo>
                  <a:lnTo>
                    <a:pt x="0" y="203"/>
                  </a:lnTo>
                  <a:lnTo>
                    <a:pt x="2" y="198"/>
                  </a:lnTo>
                  <a:lnTo>
                    <a:pt x="2" y="193"/>
                  </a:lnTo>
                  <a:lnTo>
                    <a:pt x="2" y="189"/>
                  </a:lnTo>
                  <a:lnTo>
                    <a:pt x="2" y="185"/>
                  </a:lnTo>
                  <a:lnTo>
                    <a:pt x="2" y="181"/>
                  </a:lnTo>
                  <a:lnTo>
                    <a:pt x="4" y="169"/>
                  </a:lnTo>
                  <a:lnTo>
                    <a:pt x="5" y="158"/>
                  </a:lnTo>
                  <a:lnTo>
                    <a:pt x="6" y="146"/>
                  </a:lnTo>
                  <a:lnTo>
                    <a:pt x="9" y="136"/>
                  </a:lnTo>
                  <a:lnTo>
                    <a:pt x="11" y="124"/>
                  </a:lnTo>
                  <a:lnTo>
                    <a:pt x="15" y="113"/>
                  </a:lnTo>
                  <a:lnTo>
                    <a:pt x="17" y="101"/>
                  </a:lnTo>
                  <a:lnTo>
                    <a:pt x="22" y="91"/>
                  </a:lnTo>
                  <a:lnTo>
                    <a:pt x="26" y="80"/>
                  </a:lnTo>
                  <a:lnTo>
                    <a:pt x="30" y="71"/>
                  </a:lnTo>
                  <a:lnTo>
                    <a:pt x="36" y="60"/>
                  </a:lnTo>
                  <a:lnTo>
                    <a:pt x="43" y="52"/>
                  </a:lnTo>
                  <a:lnTo>
                    <a:pt x="51" y="42"/>
                  </a:lnTo>
                  <a:lnTo>
                    <a:pt x="60" y="35"/>
                  </a:lnTo>
                  <a:lnTo>
                    <a:pt x="70" y="28"/>
                  </a:lnTo>
                  <a:lnTo>
                    <a:pt x="81" y="21"/>
                  </a:lnTo>
                  <a:lnTo>
                    <a:pt x="84" y="18"/>
                  </a:lnTo>
                  <a:lnTo>
                    <a:pt x="89" y="16"/>
                  </a:lnTo>
                  <a:lnTo>
                    <a:pt x="92" y="12"/>
                  </a:lnTo>
                  <a:lnTo>
                    <a:pt x="97" y="10"/>
                  </a:lnTo>
                  <a:lnTo>
                    <a:pt x="102" y="7"/>
                  </a:lnTo>
                  <a:lnTo>
                    <a:pt x="106" y="5"/>
                  </a:lnTo>
                  <a:lnTo>
                    <a:pt x="110" y="3"/>
                  </a:lnTo>
                  <a:lnTo>
                    <a:pt x="115" y="0"/>
                  </a:lnTo>
                  <a:lnTo>
                    <a:pt x="118" y="1"/>
                  </a:lnTo>
                  <a:lnTo>
                    <a:pt x="120" y="4"/>
                  </a:lnTo>
                  <a:lnTo>
                    <a:pt x="113" y="7"/>
                  </a:lnTo>
                  <a:lnTo>
                    <a:pt x="106" y="11"/>
                  </a:lnTo>
                  <a:lnTo>
                    <a:pt x="98" y="16"/>
                  </a:lnTo>
                  <a:lnTo>
                    <a:pt x="92" y="19"/>
                  </a:lnTo>
                  <a:lnTo>
                    <a:pt x="85" y="24"/>
                  </a:lnTo>
                  <a:lnTo>
                    <a:pt x="78" y="28"/>
                  </a:lnTo>
                  <a:lnTo>
                    <a:pt x="72" y="33"/>
                  </a:lnTo>
                  <a:lnTo>
                    <a:pt x="66" y="39"/>
                  </a:lnTo>
                  <a:lnTo>
                    <a:pt x="60" y="43"/>
                  </a:lnTo>
                  <a:lnTo>
                    <a:pt x="54" y="48"/>
                  </a:lnTo>
                  <a:lnTo>
                    <a:pt x="48" y="54"/>
                  </a:lnTo>
                  <a:lnTo>
                    <a:pt x="45" y="60"/>
                  </a:lnTo>
                  <a:lnTo>
                    <a:pt x="40" y="66"/>
                  </a:lnTo>
                  <a:lnTo>
                    <a:pt x="36" y="73"/>
                  </a:lnTo>
                  <a:lnTo>
                    <a:pt x="33" y="80"/>
                  </a:lnTo>
                  <a:lnTo>
                    <a:pt x="30" y="88"/>
                  </a:lnTo>
                  <a:lnTo>
                    <a:pt x="28" y="96"/>
                  </a:lnTo>
                  <a:lnTo>
                    <a:pt x="24" y="104"/>
                  </a:lnTo>
                  <a:lnTo>
                    <a:pt x="22" y="113"/>
                  </a:lnTo>
                  <a:lnTo>
                    <a:pt x="20" y="122"/>
                  </a:lnTo>
                  <a:lnTo>
                    <a:pt x="17" y="131"/>
                  </a:lnTo>
                  <a:lnTo>
                    <a:pt x="15" y="139"/>
                  </a:lnTo>
                  <a:lnTo>
                    <a:pt x="14" y="149"/>
                  </a:lnTo>
                  <a:lnTo>
                    <a:pt x="11" y="158"/>
                  </a:lnTo>
                  <a:lnTo>
                    <a:pt x="10" y="168"/>
                  </a:lnTo>
                  <a:lnTo>
                    <a:pt x="9" y="176"/>
                  </a:lnTo>
                  <a:lnTo>
                    <a:pt x="8" y="186"/>
                  </a:lnTo>
                  <a:lnTo>
                    <a:pt x="8" y="195"/>
                  </a:lnTo>
                  <a:lnTo>
                    <a:pt x="6" y="205"/>
                  </a:lnTo>
                  <a:lnTo>
                    <a:pt x="6" y="215"/>
                  </a:lnTo>
                  <a:lnTo>
                    <a:pt x="6" y="224"/>
                  </a:lnTo>
                  <a:lnTo>
                    <a:pt x="8" y="234"/>
                  </a:lnTo>
                  <a:lnTo>
                    <a:pt x="9" y="240"/>
                  </a:lnTo>
                  <a:lnTo>
                    <a:pt x="10" y="246"/>
                  </a:lnTo>
                  <a:lnTo>
                    <a:pt x="11" y="253"/>
                  </a:lnTo>
                  <a:lnTo>
                    <a:pt x="15" y="259"/>
                  </a:lnTo>
                  <a:lnTo>
                    <a:pt x="17" y="265"/>
                  </a:lnTo>
                  <a:lnTo>
                    <a:pt x="20" y="271"/>
                  </a:lnTo>
                  <a:lnTo>
                    <a:pt x="23" y="277"/>
                  </a:lnTo>
                  <a:lnTo>
                    <a:pt x="28" y="283"/>
                  </a:lnTo>
                  <a:lnTo>
                    <a:pt x="30" y="289"/>
                  </a:lnTo>
                  <a:lnTo>
                    <a:pt x="35" y="294"/>
                  </a:lnTo>
                  <a:lnTo>
                    <a:pt x="40" y="300"/>
                  </a:lnTo>
                  <a:lnTo>
                    <a:pt x="45" y="306"/>
                  </a:lnTo>
                  <a:lnTo>
                    <a:pt x="49" y="310"/>
                  </a:lnTo>
                  <a:lnTo>
                    <a:pt x="55" y="315"/>
                  </a:lnTo>
                  <a:lnTo>
                    <a:pt x="60" y="320"/>
                  </a:lnTo>
                  <a:lnTo>
                    <a:pt x="67" y="326"/>
                  </a:lnTo>
                  <a:lnTo>
                    <a:pt x="71" y="330"/>
                  </a:lnTo>
                  <a:lnTo>
                    <a:pt x="75" y="333"/>
                  </a:lnTo>
                  <a:lnTo>
                    <a:pt x="78" y="337"/>
                  </a:lnTo>
                  <a:lnTo>
                    <a:pt x="83" y="342"/>
                  </a:lnTo>
                  <a:lnTo>
                    <a:pt x="88" y="344"/>
                  </a:lnTo>
                  <a:lnTo>
                    <a:pt x="92" y="348"/>
                  </a:lnTo>
                  <a:lnTo>
                    <a:pt x="97" y="351"/>
                  </a:lnTo>
                  <a:lnTo>
                    <a:pt x="102" y="355"/>
                  </a:lnTo>
                  <a:lnTo>
                    <a:pt x="107" y="357"/>
                  </a:lnTo>
                  <a:lnTo>
                    <a:pt x="112" y="360"/>
                  </a:lnTo>
                  <a:lnTo>
                    <a:pt x="118" y="361"/>
                  </a:lnTo>
                  <a:lnTo>
                    <a:pt x="124" y="363"/>
                  </a:lnTo>
                  <a:lnTo>
                    <a:pt x="128" y="364"/>
                  </a:lnTo>
                  <a:lnTo>
                    <a:pt x="134" y="366"/>
                  </a:lnTo>
                  <a:lnTo>
                    <a:pt x="140" y="366"/>
                  </a:lnTo>
                  <a:lnTo>
                    <a:pt x="146" y="366"/>
                  </a:lnTo>
                  <a:lnTo>
                    <a:pt x="148" y="368"/>
                  </a:lnTo>
                  <a:lnTo>
                    <a:pt x="15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50" name="Freeform 1704"/>
            <p:cNvSpPr>
              <a:spLocks/>
            </p:cNvSpPr>
            <p:nvPr/>
          </p:nvSpPr>
          <p:spPr bwMode="auto">
            <a:xfrm>
              <a:off x="3578" y="1976"/>
              <a:ext cx="91" cy="52"/>
            </a:xfrm>
            <a:custGeom>
              <a:avLst/>
              <a:gdLst>
                <a:gd name="T0" fmla="*/ 0 w 361"/>
                <a:gd name="T1" fmla="*/ 0 h 208"/>
                <a:gd name="T2" fmla="*/ 0 w 361"/>
                <a:gd name="T3" fmla="*/ 0 h 208"/>
                <a:gd name="T4" fmla="*/ 0 w 361"/>
                <a:gd name="T5" fmla="*/ 0 h 208"/>
                <a:gd name="T6" fmla="*/ 0 w 361"/>
                <a:gd name="T7" fmla="*/ 0 h 208"/>
                <a:gd name="T8" fmla="*/ 0 w 361"/>
                <a:gd name="T9" fmla="*/ 0 h 208"/>
                <a:gd name="T10" fmla="*/ 0 w 361"/>
                <a:gd name="T11" fmla="*/ 0 h 208"/>
                <a:gd name="T12" fmla="*/ 0 w 361"/>
                <a:gd name="T13" fmla="*/ 0 h 208"/>
                <a:gd name="T14" fmla="*/ 0 w 361"/>
                <a:gd name="T15" fmla="*/ 0 h 208"/>
                <a:gd name="T16" fmla="*/ 0 w 361"/>
                <a:gd name="T17" fmla="*/ 0 h 208"/>
                <a:gd name="T18" fmla="*/ 0 w 361"/>
                <a:gd name="T19" fmla="*/ 0 h 208"/>
                <a:gd name="T20" fmla="*/ 0 w 361"/>
                <a:gd name="T21" fmla="*/ 0 h 208"/>
                <a:gd name="T22" fmla="*/ 0 w 361"/>
                <a:gd name="T23" fmla="*/ 0 h 208"/>
                <a:gd name="T24" fmla="*/ 0 w 361"/>
                <a:gd name="T25" fmla="*/ 0 h 208"/>
                <a:gd name="T26" fmla="*/ 0 w 361"/>
                <a:gd name="T27" fmla="*/ 0 h 208"/>
                <a:gd name="T28" fmla="*/ 0 w 361"/>
                <a:gd name="T29" fmla="*/ 0 h 208"/>
                <a:gd name="T30" fmla="*/ 0 w 361"/>
                <a:gd name="T31" fmla="*/ 0 h 208"/>
                <a:gd name="T32" fmla="*/ 0 w 361"/>
                <a:gd name="T33" fmla="*/ 0 h 208"/>
                <a:gd name="T34" fmla="*/ 0 w 361"/>
                <a:gd name="T35" fmla="*/ 0 h 208"/>
                <a:gd name="T36" fmla="*/ 0 w 361"/>
                <a:gd name="T37" fmla="*/ 0 h 208"/>
                <a:gd name="T38" fmla="*/ 0 w 361"/>
                <a:gd name="T39" fmla="*/ 0 h 208"/>
                <a:gd name="T40" fmla="*/ 0 w 361"/>
                <a:gd name="T41" fmla="*/ 0 h 208"/>
                <a:gd name="T42" fmla="*/ 0 w 361"/>
                <a:gd name="T43" fmla="*/ 0 h 208"/>
                <a:gd name="T44" fmla="*/ 0 w 361"/>
                <a:gd name="T45" fmla="*/ 0 h 208"/>
                <a:gd name="T46" fmla="*/ 0 w 361"/>
                <a:gd name="T47" fmla="*/ 0 h 208"/>
                <a:gd name="T48" fmla="*/ 0 w 361"/>
                <a:gd name="T49" fmla="*/ 0 h 208"/>
                <a:gd name="T50" fmla="*/ 0 w 361"/>
                <a:gd name="T51" fmla="*/ 0 h 208"/>
                <a:gd name="T52" fmla="*/ 0 w 361"/>
                <a:gd name="T53" fmla="*/ 0 h 208"/>
                <a:gd name="T54" fmla="*/ 0 w 361"/>
                <a:gd name="T55" fmla="*/ 0 h 208"/>
                <a:gd name="T56" fmla="*/ 0 w 361"/>
                <a:gd name="T57" fmla="*/ 0 h 208"/>
                <a:gd name="T58" fmla="*/ 0 w 361"/>
                <a:gd name="T59" fmla="*/ 0 h 208"/>
                <a:gd name="T60" fmla="*/ 0 w 361"/>
                <a:gd name="T61" fmla="*/ 0 h 208"/>
                <a:gd name="T62" fmla="*/ 0 w 361"/>
                <a:gd name="T63" fmla="*/ 0 h 208"/>
                <a:gd name="T64" fmla="*/ 0 w 361"/>
                <a:gd name="T65" fmla="*/ 0 h 208"/>
                <a:gd name="T66" fmla="*/ 0 w 361"/>
                <a:gd name="T67" fmla="*/ 0 h 208"/>
                <a:gd name="T68" fmla="*/ 0 w 361"/>
                <a:gd name="T69" fmla="*/ 0 h 208"/>
                <a:gd name="T70" fmla="*/ 0 w 361"/>
                <a:gd name="T71" fmla="*/ 0 h 208"/>
                <a:gd name="T72" fmla="*/ 0 w 361"/>
                <a:gd name="T73" fmla="*/ 0 h 208"/>
                <a:gd name="T74" fmla="*/ 0 w 361"/>
                <a:gd name="T75" fmla="*/ 0 h 208"/>
                <a:gd name="T76" fmla="*/ 0 w 361"/>
                <a:gd name="T77" fmla="*/ 0 h 208"/>
                <a:gd name="T78" fmla="*/ 0 w 361"/>
                <a:gd name="T79" fmla="*/ 0 h 208"/>
                <a:gd name="T80" fmla="*/ 0 w 361"/>
                <a:gd name="T81" fmla="*/ 0 h 208"/>
                <a:gd name="T82" fmla="*/ 0 w 361"/>
                <a:gd name="T83" fmla="*/ 0 h 208"/>
                <a:gd name="T84" fmla="*/ 0 w 361"/>
                <a:gd name="T85" fmla="*/ 0 h 208"/>
                <a:gd name="T86" fmla="*/ 0 w 361"/>
                <a:gd name="T87" fmla="*/ 0 h 208"/>
                <a:gd name="T88" fmla="*/ 0 w 361"/>
                <a:gd name="T89" fmla="*/ 0 h 208"/>
                <a:gd name="T90" fmla="*/ 0 w 361"/>
                <a:gd name="T91" fmla="*/ 0 h 208"/>
                <a:gd name="T92" fmla="*/ 0 w 361"/>
                <a:gd name="T93" fmla="*/ 0 h 208"/>
                <a:gd name="T94" fmla="*/ 0 w 361"/>
                <a:gd name="T95" fmla="*/ 0 h 208"/>
                <a:gd name="T96" fmla="*/ 0 w 361"/>
                <a:gd name="T97" fmla="*/ 0 h 208"/>
                <a:gd name="T98" fmla="*/ 0 w 361"/>
                <a:gd name="T99" fmla="*/ 0 h 208"/>
                <a:gd name="T100" fmla="*/ 0 w 361"/>
                <a:gd name="T101" fmla="*/ 0 h 208"/>
                <a:gd name="T102" fmla="*/ 0 w 361"/>
                <a:gd name="T103" fmla="*/ 0 h 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1" h="208">
                  <a:moveTo>
                    <a:pt x="361" y="4"/>
                  </a:moveTo>
                  <a:lnTo>
                    <a:pt x="358" y="4"/>
                  </a:lnTo>
                  <a:lnTo>
                    <a:pt x="354" y="5"/>
                  </a:lnTo>
                  <a:lnTo>
                    <a:pt x="350" y="5"/>
                  </a:lnTo>
                  <a:lnTo>
                    <a:pt x="346" y="6"/>
                  </a:lnTo>
                  <a:lnTo>
                    <a:pt x="342" y="6"/>
                  </a:lnTo>
                  <a:lnTo>
                    <a:pt x="338" y="9"/>
                  </a:lnTo>
                  <a:lnTo>
                    <a:pt x="333" y="10"/>
                  </a:lnTo>
                  <a:lnTo>
                    <a:pt x="328" y="11"/>
                  </a:lnTo>
                  <a:lnTo>
                    <a:pt x="323" y="12"/>
                  </a:lnTo>
                  <a:lnTo>
                    <a:pt x="318" y="14"/>
                  </a:lnTo>
                  <a:lnTo>
                    <a:pt x="314" y="16"/>
                  </a:lnTo>
                  <a:lnTo>
                    <a:pt x="309" y="18"/>
                  </a:lnTo>
                  <a:lnTo>
                    <a:pt x="304" y="21"/>
                  </a:lnTo>
                  <a:lnTo>
                    <a:pt x="300" y="24"/>
                  </a:lnTo>
                  <a:lnTo>
                    <a:pt x="296" y="28"/>
                  </a:lnTo>
                  <a:lnTo>
                    <a:pt x="292" y="31"/>
                  </a:lnTo>
                  <a:lnTo>
                    <a:pt x="285" y="37"/>
                  </a:lnTo>
                  <a:lnTo>
                    <a:pt x="280" y="43"/>
                  </a:lnTo>
                  <a:lnTo>
                    <a:pt x="275" y="49"/>
                  </a:lnTo>
                  <a:lnTo>
                    <a:pt x="271" y="57"/>
                  </a:lnTo>
                  <a:lnTo>
                    <a:pt x="266" y="63"/>
                  </a:lnTo>
                  <a:lnTo>
                    <a:pt x="261" y="70"/>
                  </a:lnTo>
                  <a:lnTo>
                    <a:pt x="256" y="76"/>
                  </a:lnTo>
                  <a:lnTo>
                    <a:pt x="251" y="83"/>
                  </a:lnTo>
                  <a:lnTo>
                    <a:pt x="247" y="89"/>
                  </a:lnTo>
                  <a:lnTo>
                    <a:pt x="242" y="95"/>
                  </a:lnTo>
                  <a:lnTo>
                    <a:pt x="236" y="100"/>
                  </a:lnTo>
                  <a:lnTo>
                    <a:pt x="230" y="106"/>
                  </a:lnTo>
                  <a:lnTo>
                    <a:pt x="223" y="109"/>
                  </a:lnTo>
                  <a:lnTo>
                    <a:pt x="217" y="114"/>
                  </a:lnTo>
                  <a:lnTo>
                    <a:pt x="210" y="118"/>
                  </a:lnTo>
                  <a:lnTo>
                    <a:pt x="202" y="121"/>
                  </a:lnTo>
                  <a:lnTo>
                    <a:pt x="198" y="124"/>
                  </a:lnTo>
                  <a:lnTo>
                    <a:pt x="194" y="125"/>
                  </a:lnTo>
                  <a:lnTo>
                    <a:pt x="189" y="127"/>
                  </a:lnTo>
                  <a:lnTo>
                    <a:pt x="186" y="129"/>
                  </a:lnTo>
                  <a:lnTo>
                    <a:pt x="182" y="130"/>
                  </a:lnTo>
                  <a:lnTo>
                    <a:pt x="178" y="132"/>
                  </a:lnTo>
                  <a:lnTo>
                    <a:pt x="174" y="133"/>
                  </a:lnTo>
                  <a:lnTo>
                    <a:pt x="170" y="135"/>
                  </a:lnTo>
                  <a:lnTo>
                    <a:pt x="165" y="136"/>
                  </a:lnTo>
                  <a:lnTo>
                    <a:pt x="162" y="137"/>
                  </a:lnTo>
                  <a:lnTo>
                    <a:pt x="157" y="138"/>
                  </a:lnTo>
                  <a:lnTo>
                    <a:pt x="153" y="139"/>
                  </a:lnTo>
                  <a:lnTo>
                    <a:pt x="149" y="141"/>
                  </a:lnTo>
                  <a:lnTo>
                    <a:pt x="144" y="142"/>
                  </a:lnTo>
                  <a:lnTo>
                    <a:pt x="140" y="144"/>
                  </a:lnTo>
                  <a:lnTo>
                    <a:pt x="135" y="145"/>
                  </a:lnTo>
                  <a:lnTo>
                    <a:pt x="131" y="146"/>
                  </a:lnTo>
                  <a:lnTo>
                    <a:pt x="126" y="148"/>
                  </a:lnTo>
                  <a:lnTo>
                    <a:pt x="120" y="150"/>
                  </a:lnTo>
                  <a:lnTo>
                    <a:pt x="115" y="151"/>
                  </a:lnTo>
                  <a:lnTo>
                    <a:pt x="110" y="152"/>
                  </a:lnTo>
                  <a:lnTo>
                    <a:pt x="106" y="155"/>
                  </a:lnTo>
                  <a:lnTo>
                    <a:pt x="100" y="157"/>
                  </a:lnTo>
                  <a:lnTo>
                    <a:pt x="95" y="160"/>
                  </a:lnTo>
                  <a:lnTo>
                    <a:pt x="89" y="161"/>
                  </a:lnTo>
                  <a:lnTo>
                    <a:pt x="84" y="163"/>
                  </a:lnTo>
                  <a:lnTo>
                    <a:pt x="78" y="166"/>
                  </a:lnTo>
                  <a:lnTo>
                    <a:pt x="73" y="168"/>
                  </a:lnTo>
                  <a:lnTo>
                    <a:pt x="67" y="170"/>
                  </a:lnTo>
                  <a:lnTo>
                    <a:pt x="62" y="173"/>
                  </a:lnTo>
                  <a:lnTo>
                    <a:pt x="58" y="175"/>
                  </a:lnTo>
                  <a:lnTo>
                    <a:pt x="53" y="178"/>
                  </a:lnTo>
                  <a:lnTo>
                    <a:pt x="49" y="179"/>
                  </a:lnTo>
                  <a:lnTo>
                    <a:pt x="46" y="181"/>
                  </a:lnTo>
                  <a:lnTo>
                    <a:pt x="42" y="182"/>
                  </a:lnTo>
                  <a:lnTo>
                    <a:pt x="40" y="184"/>
                  </a:lnTo>
                  <a:lnTo>
                    <a:pt x="36" y="186"/>
                  </a:lnTo>
                  <a:lnTo>
                    <a:pt x="33" y="187"/>
                  </a:lnTo>
                  <a:lnTo>
                    <a:pt x="30" y="190"/>
                  </a:lnTo>
                  <a:lnTo>
                    <a:pt x="27" y="192"/>
                  </a:lnTo>
                  <a:lnTo>
                    <a:pt x="24" y="193"/>
                  </a:lnTo>
                  <a:lnTo>
                    <a:pt x="21" y="196"/>
                  </a:lnTo>
                  <a:lnTo>
                    <a:pt x="17" y="197"/>
                  </a:lnTo>
                  <a:lnTo>
                    <a:pt x="15" y="199"/>
                  </a:lnTo>
                  <a:lnTo>
                    <a:pt x="11" y="200"/>
                  </a:lnTo>
                  <a:lnTo>
                    <a:pt x="7" y="203"/>
                  </a:lnTo>
                  <a:lnTo>
                    <a:pt x="5" y="205"/>
                  </a:lnTo>
                  <a:lnTo>
                    <a:pt x="1" y="208"/>
                  </a:lnTo>
                  <a:lnTo>
                    <a:pt x="0" y="202"/>
                  </a:lnTo>
                  <a:lnTo>
                    <a:pt x="3" y="199"/>
                  </a:lnTo>
                  <a:lnTo>
                    <a:pt x="7" y="197"/>
                  </a:lnTo>
                  <a:lnTo>
                    <a:pt x="12" y="193"/>
                  </a:lnTo>
                  <a:lnTo>
                    <a:pt x="17" y="191"/>
                  </a:lnTo>
                  <a:lnTo>
                    <a:pt x="21" y="187"/>
                  </a:lnTo>
                  <a:lnTo>
                    <a:pt x="25" y="185"/>
                  </a:lnTo>
                  <a:lnTo>
                    <a:pt x="29" y="182"/>
                  </a:lnTo>
                  <a:lnTo>
                    <a:pt x="31" y="182"/>
                  </a:lnTo>
                  <a:lnTo>
                    <a:pt x="37" y="179"/>
                  </a:lnTo>
                  <a:lnTo>
                    <a:pt x="42" y="176"/>
                  </a:lnTo>
                  <a:lnTo>
                    <a:pt x="48" y="174"/>
                  </a:lnTo>
                  <a:lnTo>
                    <a:pt x="54" y="172"/>
                  </a:lnTo>
                  <a:lnTo>
                    <a:pt x="59" y="169"/>
                  </a:lnTo>
                  <a:lnTo>
                    <a:pt x="65" y="167"/>
                  </a:lnTo>
                  <a:lnTo>
                    <a:pt x="70" y="164"/>
                  </a:lnTo>
                  <a:lnTo>
                    <a:pt x="76" y="162"/>
                  </a:lnTo>
                  <a:lnTo>
                    <a:pt x="82" y="158"/>
                  </a:lnTo>
                  <a:lnTo>
                    <a:pt x="88" y="156"/>
                  </a:lnTo>
                  <a:lnTo>
                    <a:pt x="92" y="154"/>
                  </a:lnTo>
                  <a:lnTo>
                    <a:pt x="98" y="151"/>
                  </a:lnTo>
                  <a:lnTo>
                    <a:pt x="104" y="149"/>
                  </a:lnTo>
                  <a:lnTo>
                    <a:pt x="110" y="146"/>
                  </a:lnTo>
                  <a:lnTo>
                    <a:pt x="115" y="145"/>
                  </a:lnTo>
                  <a:lnTo>
                    <a:pt x="121" y="143"/>
                  </a:lnTo>
                  <a:lnTo>
                    <a:pt x="127" y="141"/>
                  </a:lnTo>
                  <a:lnTo>
                    <a:pt x="134" y="139"/>
                  </a:lnTo>
                  <a:lnTo>
                    <a:pt x="140" y="137"/>
                  </a:lnTo>
                  <a:lnTo>
                    <a:pt x="147" y="135"/>
                  </a:lnTo>
                  <a:lnTo>
                    <a:pt x="152" y="133"/>
                  </a:lnTo>
                  <a:lnTo>
                    <a:pt x="159" y="131"/>
                  </a:lnTo>
                  <a:lnTo>
                    <a:pt x="165" y="129"/>
                  </a:lnTo>
                  <a:lnTo>
                    <a:pt x="172" y="127"/>
                  </a:lnTo>
                  <a:lnTo>
                    <a:pt x="178" y="125"/>
                  </a:lnTo>
                  <a:lnTo>
                    <a:pt x="183" y="123"/>
                  </a:lnTo>
                  <a:lnTo>
                    <a:pt x="189" y="120"/>
                  </a:lnTo>
                  <a:lnTo>
                    <a:pt x="196" y="118"/>
                  </a:lnTo>
                  <a:lnTo>
                    <a:pt x="202" y="114"/>
                  </a:lnTo>
                  <a:lnTo>
                    <a:pt x="208" y="112"/>
                  </a:lnTo>
                  <a:lnTo>
                    <a:pt x="214" y="108"/>
                  </a:lnTo>
                  <a:lnTo>
                    <a:pt x="220" y="106"/>
                  </a:lnTo>
                  <a:lnTo>
                    <a:pt x="226" y="100"/>
                  </a:lnTo>
                  <a:lnTo>
                    <a:pt x="232" y="94"/>
                  </a:lnTo>
                  <a:lnTo>
                    <a:pt x="238" y="88"/>
                  </a:lnTo>
                  <a:lnTo>
                    <a:pt x="243" y="82"/>
                  </a:lnTo>
                  <a:lnTo>
                    <a:pt x="248" y="76"/>
                  </a:lnTo>
                  <a:lnTo>
                    <a:pt x="253" y="70"/>
                  </a:lnTo>
                  <a:lnTo>
                    <a:pt x="256" y="64"/>
                  </a:lnTo>
                  <a:lnTo>
                    <a:pt x="261" y="58"/>
                  </a:lnTo>
                  <a:lnTo>
                    <a:pt x="266" y="51"/>
                  </a:lnTo>
                  <a:lnTo>
                    <a:pt x="269" y="45"/>
                  </a:lnTo>
                  <a:lnTo>
                    <a:pt x="274" y="39"/>
                  </a:lnTo>
                  <a:lnTo>
                    <a:pt x="279" y="33"/>
                  </a:lnTo>
                  <a:lnTo>
                    <a:pt x="284" y="28"/>
                  </a:lnTo>
                  <a:lnTo>
                    <a:pt x="290" y="23"/>
                  </a:lnTo>
                  <a:lnTo>
                    <a:pt x="297" y="18"/>
                  </a:lnTo>
                  <a:lnTo>
                    <a:pt x="304" y="15"/>
                  </a:lnTo>
                  <a:lnTo>
                    <a:pt x="306" y="12"/>
                  </a:lnTo>
                  <a:lnTo>
                    <a:pt x="310" y="11"/>
                  </a:lnTo>
                  <a:lnTo>
                    <a:pt x="312" y="10"/>
                  </a:lnTo>
                  <a:lnTo>
                    <a:pt x="316" y="9"/>
                  </a:lnTo>
                  <a:lnTo>
                    <a:pt x="320" y="6"/>
                  </a:lnTo>
                  <a:lnTo>
                    <a:pt x="322" y="6"/>
                  </a:lnTo>
                  <a:lnTo>
                    <a:pt x="326" y="5"/>
                  </a:lnTo>
                  <a:lnTo>
                    <a:pt x="329" y="5"/>
                  </a:lnTo>
                  <a:lnTo>
                    <a:pt x="333" y="4"/>
                  </a:lnTo>
                  <a:lnTo>
                    <a:pt x="336" y="3"/>
                  </a:lnTo>
                  <a:lnTo>
                    <a:pt x="340" y="2"/>
                  </a:lnTo>
                  <a:lnTo>
                    <a:pt x="344" y="2"/>
                  </a:lnTo>
                  <a:lnTo>
                    <a:pt x="347" y="2"/>
                  </a:lnTo>
                  <a:lnTo>
                    <a:pt x="351" y="0"/>
                  </a:lnTo>
                  <a:lnTo>
                    <a:pt x="354" y="0"/>
                  </a:lnTo>
                  <a:lnTo>
                    <a:pt x="358" y="0"/>
                  </a:lnTo>
                  <a:lnTo>
                    <a:pt x="359" y="2"/>
                  </a:lnTo>
                  <a:lnTo>
                    <a:pt x="36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51" name="Freeform 1705"/>
            <p:cNvSpPr>
              <a:spLocks/>
            </p:cNvSpPr>
            <p:nvPr/>
          </p:nvSpPr>
          <p:spPr bwMode="auto">
            <a:xfrm>
              <a:off x="3667" y="1974"/>
              <a:ext cx="41" cy="3"/>
            </a:xfrm>
            <a:custGeom>
              <a:avLst/>
              <a:gdLst>
                <a:gd name="T0" fmla="*/ 0 w 168"/>
                <a:gd name="T1" fmla="*/ 0 h 13"/>
                <a:gd name="T2" fmla="*/ 0 w 168"/>
                <a:gd name="T3" fmla="*/ 0 h 13"/>
                <a:gd name="T4" fmla="*/ 0 w 168"/>
                <a:gd name="T5" fmla="*/ 0 h 13"/>
                <a:gd name="T6" fmla="*/ 0 w 168"/>
                <a:gd name="T7" fmla="*/ 0 h 13"/>
                <a:gd name="T8" fmla="*/ 0 w 168"/>
                <a:gd name="T9" fmla="*/ 0 h 13"/>
                <a:gd name="T10" fmla="*/ 0 w 168"/>
                <a:gd name="T11" fmla="*/ 0 h 13"/>
                <a:gd name="T12" fmla="*/ 0 w 168"/>
                <a:gd name="T13" fmla="*/ 0 h 13"/>
                <a:gd name="T14" fmla="*/ 0 w 168"/>
                <a:gd name="T15" fmla="*/ 0 h 13"/>
                <a:gd name="T16" fmla="*/ 0 w 168"/>
                <a:gd name="T17" fmla="*/ 0 h 13"/>
                <a:gd name="T18" fmla="*/ 0 w 168"/>
                <a:gd name="T19" fmla="*/ 0 h 13"/>
                <a:gd name="T20" fmla="*/ 0 w 168"/>
                <a:gd name="T21" fmla="*/ 0 h 13"/>
                <a:gd name="T22" fmla="*/ 0 w 168"/>
                <a:gd name="T23" fmla="*/ 0 h 13"/>
                <a:gd name="T24" fmla="*/ 0 w 168"/>
                <a:gd name="T25" fmla="*/ 0 h 13"/>
                <a:gd name="T26" fmla="*/ 0 w 168"/>
                <a:gd name="T27" fmla="*/ 0 h 13"/>
                <a:gd name="T28" fmla="*/ 0 w 168"/>
                <a:gd name="T29" fmla="*/ 0 h 13"/>
                <a:gd name="T30" fmla="*/ 0 w 168"/>
                <a:gd name="T31" fmla="*/ 0 h 13"/>
                <a:gd name="T32" fmla="*/ 0 w 168"/>
                <a:gd name="T33" fmla="*/ 0 h 13"/>
                <a:gd name="T34" fmla="*/ 0 w 168"/>
                <a:gd name="T35" fmla="*/ 0 h 13"/>
                <a:gd name="T36" fmla="*/ 0 w 168"/>
                <a:gd name="T37" fmla="*/ 0 h 13"/>
                <a:gd name="T38" fmla="*/ 0 w 168"/>
                <a:gd name="T39" fmla="*/ 0 h 13"/>
                <a:gd name="T40" fmla="*/ 0 w 168"/>
                <a:gd name="T41" fmla="*/ 0 h 13"/>
                <a:gd name="T42" fmla="*/ 0 w 168"/>
                <a:gd name="T43" fmla="*/ 0 h 13"/>
                <a:gd name="T44" fmla="*/ 0 w 168"/>
                <a:gd name="T45" fmla="*/ 0 h 13"/>
                <a:gd name="T46" fmla="*/ 0 w 168"/>
                <a:gd name="T47" fmla="*/ 0 h 13"/>
                <a:gd name="T48" fmla="*/ 0 w 168"/>
                <a:gd name="T49" fmla="*/ 0 h 13"/>
                <a:gd name="T50" fmla="*/ 0 w 168"/>
                <a:gd name="T51" fmla="*/ 0 h 13"/>
                <a:gd name="T52" fmla="*/ 0 w 168"/>
                <a:gd name="T53" fmla="*/ 0 h 13"/>
                <a:gd name="T54" fmla="*/ 0 w 168"/>
                <a:gd name="T55" fmla="*/ 0 h 13"/>
                <a:gd name="T56" fmla="*/ 0 w 168"/>
                <a:gd name="T57" fmla="*/ 0 h 13"/>
                <a:gd name="T58" fmla="*/ 0 w 168"/>
                <a:gd name="T59" fmla="*/ 0 h 13"/>
                <a:gd name="T60" fmla="*/ 0 w 168"/>
                <a:gd name="T61" fmla="*/ 0 h 13"/>
                <a:gd name="T62" fmla="*/ 0 w 168"/>
                <a:gd name="T63" fmla="*/ 0 h 13"/>
                <a:gd name="T64" fmla="*/ 0 w 168"/>
                <a:gd name="T65" fmla="*/ 0 h 13"/>
                <a:gd name="T66" fmla="*/ 0 w 168"/>
                <a:gd name="T67" fmla="*/ 0 h 13"/>
                <a:gd name="T68" fmla="*/ 0 w 168"/>
                <a:gd name="T69" fmla="*/ 0 h 13"/>
                <a:gd name="T70" fmla="*/ 0 w 168"/>
                <a:gd name="T71" fmla="*/ 0 h 13"/>
                <a:gd name="T72" fmla="*/ 0 w 168"/>
                <a:gd name="T73" fmla="*/ 0 h 13"/>
                <a:gd name="T74" fmla="*/ 0 w 168"/>
                <a:gd name="T75" fmla="*/ 0 h 13"/>
                <a:gd name="T76" fmla="*/ 0 w 168"/>
                <a:gd name="T77" fmla="*/ 0 h 13"/>
                <a:gd name="T78" fmla="*/ 0 w 168"/>
                <a:gd name="T79" fmla="*/ 0 h 13"/>
                <a:gd name="T80" fmla="*/ 0 w 168"/>
                <a:gd name="T81" fmla="*/ 0 h 13"/>
                <a:gd name="T82" fmla="*/ 0 w 168"/>
                <a:gd name="T83" fmla="*/ 0 h 13"/>
                <a:gd name="T84" fmla="*/ 0 w 168"/>
                <a:gd name="T85" fmla="*/ 0 h 13"/>
                <a:gd name="T86" fmla="*/ 0 w 168"/>
                <a:gd name="T87" fmla="*/ 0 h 13"/>
                <a:gd name="T88" fmla="*/ 0 w 168"/>
                <a:gd name="T89" fmla="*/ 0 h 13"/>
                <a:gd name="T90" fmla="*/ 0 w 168"/>
                <a:gd name="T91" fmla="*/ 0 h 13"/>
                <a:gd name="T92" fmla="*/ 0 w 168"/>
                <a:gd name="T93" fmla="*/ 0 h 13"/>
                <a:gd name="T94" fmla="*/ 0 w 168"/>
                <a:gd name="T95" fmla="*/ 0 h 13"/>
                <a:gd name="T96" fmla="*/ 0 w 168"/>
                <a:gd name="T97" fmla="*/ 0 h 13"/>
                <a:gd name="T98" fmla="*/ 0 w 168"/>
                <a:gd name="T99" fmla="*/ 0 h 13"/>
                <a:gd name="T100" fmla="*/ 0 w 168"/>
                <a:gd name="T101" fmla="*/ 0 h 13"/>
                <a:gd name="T102" fmla="*/ 0 w 168"/>
                <a:gd name="T103" fmla="*/ 0 h 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 h="13">
                  <a:moveTo>
                    <a:pt x="168" y="10"/>
                  </a:moveTo>
                  <a:lnTo>
                    <a:pt x="163" y="11"/>
                  </a:lnTo>
                  <a:lnTo>
                    <a:pt x="158" y="12"/>
                  </a:lnTo>
                  <a:lnTo>
                    <a:pt x="152" y="11"/>
                  </a:lnTo>
                  <a:lnTo>
                    <a:pt x="147" y="10"/>
                  </a:lnTo>
                  <a:lnTo>
                    <a:pt x="144" y="8"/>
                  </a:lnTo>
                  <a:lnTo>
                    <a:pt x="141" y="8"/>
                  </a:lnTo>
                  <a:lnTo>
                    <a:pt x="138" y="7"/>
                  </a:lnTo>
                  <a:lnTo>
                    <a:pt x="135" y="7"/>
                  </a:lnTo>
                  <a:lnTo>
                    <a:pt x="129" y="7"/>
                  </a:lnTo>
                  <a:lnTo>
                    <a:pt x="125" y="8"/>
                  </a:lnTo>
                  <a:lnTo>
                    <a:pt x="116" y="7"/>
                  </a:lnTo>
                  <a:lnTo>
                    <a:pt x="109" y="7"/>
                  </a:lnTo>
                  <a:lnTo>
                    <a:pt x="101" y="6"/>
                  </a:lnTo>
                  <a:lnTo>
                    <a:pt x="93" y="6"/>
                  </a:lnTo>
                  <a:lnTo>
                    <a:pt x="85" y="5"/>
                  </a:lnTo>
                  <a:lnTo>
                    <a:pt x="78" y="5"/>
                  </a:lnTo>
                  <a:lnTo>
                    <a:pt x="71" y="5"/>
                  </a:lnTo>
                  <a:lnTo>
                    <a:pt x="64" y="6"/>
                  </a:lnTo>
                  <a:lnTo>
                    <a:pt x="55" y="6"/>
                  </a:lnTo>
                  <a:lnTo>
                    <a:pt x="48" y="6"/>
                  </a:lnTo>
                  <a:lnTo>
                    <a:pt x="41" y="7"/>
                  </a:lnTo>
                  <a:lnTo>
                    <a:pt x="34" y="8"/>
                  </a:lnTo>
                  <a:lnTo>
                    <a:pt x="25" y="8"/>
                  </a:lnTo>
                  <a:lnTo>
                    <a:pt x="18" y="10"/>
                  </a:lnTo>
                  <a:lnTo>
                    <a:pt x="11" y="11"/>
                  </a:lnTo>
                  <a:lnTo>
                    <a:pt x="4" y="13"/>
                  </a:lnTo>
                  <a:lnTo>
                    <a:pt x="3" y="11"/>
                  </a:lnTo>
                  <a:lnTo>
                    <a:pt x="0" y="10"/>
                  </a:lnTo>
                  <a:lnTo>
                    <a:pt x="8" y="6"/>
                  </a:lnTo>
                  <a:lnTo>
                    <a:pt x="17" y="5"/>
                  </a:lnTo>
                  <a:lnTo>
                    <a:pt x="25" y="2"/>
                  </a:lnTo>
                  <a:lnTo>
                    <a:pt x="36" y="1"/>
                  </a:lnTo>
                  <a:lnTo>
                    <a:pt x="44" y="0"/>
                  </a:lnTo>
                  <a:lnTo>
                    <a:pt x="53" y="0"/>
                  </a:lnTo>
                  <a:lnTo>
                    <a:pt x="62" y="0"/>
                  </a:lnTo>
                  <a:lnTo>
                    <a:pt x="72" y="0"/>
                  </a:lnTo>
                  <a:lnTo>
                    <a:pt x="81" y="0"/>
                  </a:lnTo>
                  <a:lnTo>
                    <a:pt x="90" y="0"/>
                  </a:lnTo>
                  <a:lnTo>
                    <a:pt x="99" y="0"/>
                  </a:lnTo>
                  <a:lnTo>
                    <a:pt x="109" y="1"/>
                  </a:lnTo>
                  <a:lnTo>
                    <a:pt x="119" y="1"/>
                  </a:lnTo>
                  <a:lnTo>
                    <a:pt x="128" y="2"/>
                  </a:lnTo>
                  <a:lnTo>
                    <a:pt x="138" y="4"/>
                  </a:lnTo>
                  <a:lnTo>
                    <a:pt x="147" y="4"/>
                  </a:lnTo>
                  <a:lnTo>
                    <a:pt x="152" y="6"/>
                  </a:lnTo>
                  <a:lnTo>
                    <a:pt x="158" y="6"/>
                  </a:lnTo>
                  <a:lnTo>
                    <a:pt x="160" y="6"/>
                  </a:lnTo>
                  <a:lnTo>
                    <a:pt x="163" y="6"/>
                  </a:lnTo>
                  <a:lnTo>
                    <a:pt x="165" y="7"/>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52" name="Freeform 1706"/>
            <p:cNvSpPr>
              <a:spLocks/>
            </p:cNvSpPr>
            <p:nvPr/>
          </p:nvSpPr>
          <p:spPr bwMode="auto">
            <a:xfrm>
              <a:off x="3707" y="1976"/>
              <a:ext cx="96" cy="38"/>
            </a:xfrm>
            <a:custGeom>
              <a:avLst/>
              <a:gdLst>
                <a:gd name="T0" fmla="*/ 0 w 380"/>
                <a:gd name="T1" fmla="*/ 0 h 151"/>
                <a:gd name="T2" fmla="*/ 0 w 380"/>
                <a:gd name="T3" fmla="*/ 0 h 151"/>
                <a:gd name="T4" fmla="*/ 0 w 380"/>
                <a:gd name="T5" fmla="*/ 0 h 151"/>
                <a:gd name="T6" fmla="*/ 0 w 380"/>
                <a:gd name="T7" fmla="*/ 0 h 151"/>
                <a:gd name="T8" fmla="*/ 0 w 380"/>
                <a:gd name="T9" fmla="*/ 0 h 151"/>
                <a:gd name="T10" fmla="*/ 0 w 380"/>
                <a:gd name="T11" fmla="*/ 0 h 151"/>
                <a:gd name="T12" fmla="*/ 0 w 380"/>
                <a:gd name="T13" fmla="*/ 0 h 151"/>
                <a:gd name="T14" fmla="*/ 0 w 380"/>
                <a:gd name="T15" fmla="*/ 0 h 151"/>
                <a:gd name="T16" fmla="*/ 0 w 380"/>
                <a:gd name="T17" fmla="*/ 0 h 151"/>
                <a:gd name="T18" fmla="*/ 0 w 380"/>
                <a:gd name="T19" fmla="*/ 0 h 151"/>
                <a:gd name="T20" fmla="*/ 0 w 380"/>
                <a:gd name="T21" fmla="*/ 0 h 151"/>
                <a:gd name="T22" fmla="*/ 0 w 380"/>
                <a:gd name="T23" fmla="*/ 0 h 151"/>
                <a:gd name="T24" fmla="*/ 0 w 380"/>
                <a:gd name="T25" fmla="*/ 0 h 151"/>
                <a:gd name="T26" fmla="*/ 0 w 380"/>
                <a:gd name="T27" fmla="*/ 0 h 151"/>
                <a:gd name="T28" fmla="*/ 0 w 380"/>
                <a:gd name="T29" fmla="*/ 0 h 151"/>
                <a:gd name="T30" fmla="*/ 0 w 380"/>
                <a:gd name="T31" fmla="*/ 0 h 151"/>
                <a:gd name="T32" fmla="*/ 0 w 380"/>
                <a:gd name="T33" fmla="*/ 0 h 151"/>
                <a:gd name="T34" fmla="*/ 0 w 380"/>
                <a:gd name="T35" fmla="*/ 0 h 151"/>
                <a:gd name="T36" fmla="*/ 0 w 380"/>
                <a:gd name="T37" fmla="*/ 0 h 151"/>
                <a:gd name="T38" fmla="*/ 0 w 380"/>
                <a:gd name="T39" fmla="*/ 0 h 151"/>
                <a:gd name="T40" fmla="*/ 0 w 380"/>
                <a:gd name="T41" fmla="*/ 0 h 151"/>
                <a:gd name="T42" fmla="*/ 0 w 380"/>
                <a:gd name="T43" fmla="*/ 0 h 151"/>
                <a:gd name="T44" fmla="*/ 0 w 380"/>
                <a:gd name="T45" fmla="*/ 0 h 151"/>
                <a:gd name="T46" fmla="*/ 0 w 380"/>
                <a:gd name="T47" fmla="*/ 0 h 151"/>
                <a:gd name="T48" fmla="*/ 0 w 380"/>
                <a:gd name="T49" fmla="*/ 0 h 151"/>
                <a:gd name="T50" fmla="*/ 0 w 380"/>
                <a:gd name="T51" fmla="*/ 0 h 151"/>
                <a:gd name="T52" fmla="*/ 0 w 380"/>
                <a:gd name="T53" fmla="*/ 0 h 151"/>
                <a:gd name="T54" fmla="*/ 0 w 380"/>
                <a:gd name="T55" fmla="*/ 0 h 151"/>
                <a:gd name="T56" fmla="*/ 0 w 380"/>
                <a:gd name="T57" fmla="*/ 0 h 151"/>
                <a:gd name="T58" fmla="*/ 0 w 380"/>
                <a:gd name="T59" fmla="*/ 0 h 151"/>
                <a:gd name="T60" fmla="*/ 0 w 380"/>
                <a:gd name="T61" fmla="*/ 0 h 151"/>
                <a:gd name="T62" fmla="*/ 0 w 380"/>
                <a:gd name="T63" fmla="*/ 0 h 151"/>
                <a:gd name="T64" fmla="*/ 0 w 380"/>
                <a:gd name="T65" fmla="*/ 0 h 151"/>
                <a:gd name="T66" fmla="*/ 0 w 380"/>
                <a:gd name="T67" fmla="*/ 0 h 151"/>
                <a:gd name="T68" fmla="*/ 0 w 380"/>
                <a:gd name="T69" fmla="*/ 0 h 151"/>
                <a:gd name="T70" fmla="*/ 0 w 380"/>
                <a:gd name="T71" fmla="*/ 0 h 151"/>
                <a:gd name="T72" fmla="*/ 0 w 380"/>
                <a:gd name="T73" fmla="*/ 0 h 151"/>
                <a:gd name="T74" fmla="*/ 0 w 380"/>
                <a:gd name="T75" fmla="*/ 0 h 151"/>
                <a:gd name="T76" fmla="*/ 0 w 380"/>
                <a:gd name="T77" fmla="*/ 0 h 151"/>
                <a:gd name="T78" fmla="*/ 0 w 380"/>
                <a:gd name="T79" fmla="*/ 0 h 151"/>
                <a:gd name="T80" fmla="*/ 0 w 380"/>
                <a:gd name="T81" fmla="*/ 0 h 151"/>
                <a:gd name="T82" fmla="*/ 0 w 380"/>
                <a:gd name="T83" fmla="*/ 0 h 151"/>
                <a:gd name="T84" fmla="*/ 0 w 380"/>
                <a:gd name="T85" fmla="*/ 0 h 151"/>
                <a:gd name="T86" fmla="*/ 0 w 380"/>
                <a:gd name="T87" fmla="*/ 0 h 151"/>
                <a:gd name="T88" fmla="*/ 0 w 380"/>
                <a:gd name="T89" fmla="*/ 0 h 151"/>
                <a:gd name="T90" fmla="*/ 0 w 380"/>
                <a:gd name="T91" fmla="*/ 0 h 151"/>
                <a:gd name="T92" fmla="*/ 0 w 380"/>
                <a:gd name="T93" fmla="*/ 0 h 151"/>
                <a:gd name="T94" fmla="*/ 0 w 380"/>
                <a:gd name="T95" fmla="*/ 0 h 151"/>
                <a:gd name="T96" fmla="*/ 0 w 380"/>
                <a:gd name="T97" fmla="*/ 0 h 151"/>
                <a:gd name="T98" fmla="*/ 0 w 380"/>
                <a:gd name="T99" fmla="*/ 0 h 151"/>
                <a:gd name="T100" fmla="*/ 0 w 380"/>
                <a:gd name="T101" fmla="*/ 0 h 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0" h="151">
                  <a:moveTo>
                    <a:pt x="380" y="146"/>
                  </a:moveTo>
                  <a:lnTo>
                    <a:pt x="378" y="148"/>
                  </a:lnTo>
                  <a:lnTo>
                    <a:pt x="376" y="150"/>
                  </a:lnTo>
                  <a:lnTo>
                    <a:pt x="373" y="151"/>
                  </a:lnTo>
                  <a:lnTo>
                    <a:pt x="370" y="150"/>
                  </a:lnTo>
                  <a:lnTo>
                    <a:pt x="367" y="150"/>
                  </a:lnTo>
                  <a:lnTo>
                    <a:pt x="364" y="149"/>
                  </a:lnTo>
                  <a:lnTo>
                    <a:pt x="359" y="148"/>
                  </a:lnTo>
                  <a:lnTo>
                    <a:pt x="355" y="146"/>
                  </a:lnTo>
                  <a:lnTo>
                    <a:pt x="352" y="145"/>
                  </a:lnTo>
                  <a:lnTo>
                    <a:pt x="347" y="145"/>
                  </a:lnTo>
                  <a:lnTo>
                    <a:pt x="343" y="144"/>
                  </a:lnTo>
                  <a:lnTo>
                    <a:pt x="340" y="144"/>
                  </a:lnTo>
                  <a:lnTo>
                    <a:pt x="335" y="143"/>
                  </a:lnTo>
                  <a:lnTo>
                    <a:pt x="330" y="143"/>
                  </a:lnTo>
                  <a:lnTo>
                    <a:pt x="325" y="143"/>
                  </a:lnTo>
                  <a:lnTo>
                    <a:pt x="322" y="143"/>
                  </a:lnTo>
                  <a:lnTo>
                    <a:pt x="317" y="142"/>
                  </a:lnTo>
                  <a:lnTo>
                    <a:pt x="313" y="142"/>
                  </a:lnTo>
                  <a:lnTo>
                    <a:pt x="309" y="142"/>
                  </a:lnTo>
                  <a:lnTo>
                    <a:pt x="305" y="142"/>
                  </a:lnTo>
                  <a:lnTo>
                    <a:pt x="300" y="142"/>
                  </a:lnTo>
                  <a:lnTo>
                    <a:pt x="297" y="141"/>
                  </a:lnTo>
                  <a:lnTo>
                    <a:pt x="292" y="139"/>
                  </a:lnTo>
                  <a:lnTo>
                    <a:pt x="288" y="139"/>
                  </a:lnTo>
                  <a:lnTo>
                    <a:pt x="283" y="138"/>
                  </a:lnTo>
                  <a:lnTo>
                    <a:pt x="279" y="136"/>
                  </a:lnTo>
                  <a:lnTo>
                    <a:pt x="274" y="135"/>
                  </a:lnTo>
                  <a:lnTo>
                    <a:pt x="269" y="132"/>
                  </a:lnTo>
                  <a:lnTo>
                    <a:pt x="261" y="129"/>
                  </a:lnTo>
                  <a:lnTo>
                    <a:pt x="254" y="125"/>
                  </a:lnTo>
                  <a:lnTo>
                    <a:pt x="244" y="120"/>
                  </a:lnTo>
                  <a:lnTo>
                    <a:pt x="236" y="115"/>
                  </a:lnTo>
                  <a:lnTo>
                    <a:pt x="226" y="111"/>
                  </a:lnTo>
                  <a:lnTo>
                    <a:pt x="216" y="106"/>
                  </a:lnTo>
                  <a:lnTo>
                    <a:pt x="207" y="101"/>
                  </a:lnTo>
                  <a:lnTo>
                    <a:pt x="197" y="96"/>
                  </a:lnTo>
                  <a:lnTo>
                    <a:pt x="188" y="90"/>
                  </a:lnTo>
                  <a:lnTo>
                    <a:pt x="178" y="85"/>
                  </a:lnTo>
                  <a:lnTo>
                    <a:pt x="171" y="81"/>
                  </a:lnTo>
                  <a:lnTo>
                    <a:pt x="163" y="76"/>
                  </a:lnTo>
                  <a:lnTo>
                    <a:pt x="157" y="71"/>
                  </a:lnTo>
                  <a:lnTo>
                    <a:pt x="151" y="69"/>
                  </a:lnTo>
                  <a:lnTo>
                    <a:pt x="146" y="65"/>
                  </a:lnTo>
                  <a:lnTo>
                    <a:pt x="142" y="63"/>
                  </a:lnTo>
                  <a:lnTo>
                    <a:pt x="139" y="58"/>
                  </a:lnTo>
                  <a:lnTo>
                    <a:pt x="135" y="54"/>
                  </a:lnTo>
                  <a:lnTo>
                    <a:pt x="132" y="49"/>
                  </a:lnTo>
                  <a:lnTo>
                    <a:pt x="129" y="47"/>
                  </a:lnTo>
                  <a:lnTo>
                    <a:pt x="126" y="43"/>
                  </a:lnTo>
                  <a:lnTo>
                    <a:pt x="124" y="41"/>
                  </a:lnTo>
                  <a:lnTo>
                    <a:pt x="121" y="39"/>
                  </a:lnTo>
                  <a:lnTo>
                    <a:pt x="118" y="37"/>
                  </a:lnTo>
                  <a:lnTo>
                    <a:pt x="115" y="35"/>
                  </a:lnTo>
                  <a:lnTo>
                    <a:pt x="112" y="34"/>
                  </a:lnTo>
                  <a:lnTo>
                    <a:pt x="109" y="33"/>
                  </a:lnTo>
                  <a:lnTo>
                    <a:pt x="106" y="31"/>
                  </a:lnTo>
                  <a:lnTo>
                    <a:pt x="102" y="29"/>
                  </a:lnTo>
                  <a:lnTo>
                    <a:pt x="98" y="28"/>
                  </a:lnTo>
                  <a:lnTo>
                    <a:pt x="92" y="27"/>
                  </a:lnTo>
                  <a:lnTo>
                    <a:pt x="87" y="26"/>
                  </a:lnTo>
                  <a:lnTo>
                    <a:pt x="83" y="23"/>
                  </a:lnTo>
                  <a:lnTo>
                    <a:pt x="77" y="22"/>
                  </a:lnTo>
                  <a:lnTo>
                    <a:pt x="72" y="21"/>
                  </a:lnTo>
                  <a:lnTo>
                    <a:pt x="66" y="20"/>
                  </a:lnTo>
                  <a:lnTo>
                    <a:pt x="61" y="17"/>
                  </a:lnTo>
                  <a:lnTo>
                    <a:pt x="55" y="17"/>
                  </a:lnTo>
                  <a:lnTo>
                    <a:pt x="50" y="15"/>
                  </a:lnTo>
                  <a:lnTo>
                    <a:pt x="45" y="14"/>
                  </a:lnTo>
                  <a:lnTo>
                    <a:pt x="39" y="12"/>
                  </a:lnTo>
                  <a:lnTo>
                    <a:pt x="35" y="11"/>
                  </a:lnTo>
                  <a:lnTo>
                    <a:pt x="29" y="10"/>
                  </a:lnTo>
                  <a:lnTo>
                    <a:pt x="24" y="9"/>
                  </a:lnTo>
                  <a:lnTo>
                    <a:pt x="18" y="8"/>
                  </a:lnTo>
                  <a:lnTo>
                    <a:pt x="12" y="6"/>
                  </a:lnTo>
                  <a:lnTo>
                    <a:pt x="7" y="5"/>
                  </a:lnTo>
                  <a:lnTo>
                    <a:pt x="1" y="5"/>
                  </a:lnTo>
                  <a:lnTo>
                    <a:pt x="1" y="2"/>
                  </a:lnTo>
                  <a:lnTo>
                    <a:pt x="0" y="0"/>
                  </a:lnTo>
                  <a:lnTo>
                    <a:pt x="4" y="0"/>
                  </a:lnTo>
                  <a:lnTo>
                    <a:pt x="6" y="0"/>
                  </a:lnTo>
                  <a:lnTo>
                    <a:pt x="8" y="0"/>
                  </a:lnTo>
                  <a:lnTo>
                    <a:pt x="12" y="0"/>
                  </a:lnTo>
                  <a:lnTo>
                    <a:pt x="16" y="0"/>
                  </a:lnTo>
                  <a:lnTo>
                    <a:pt x="19" y="0"/>
                  </a:lnTo>
                  <a:lnTo>
                    <a:pt x="22" y="0"/>
                  </a:lnTo>
                  <a:lnTo>
                    <a:pt x="25" y="2"/>
                  </a:lnTo>
                  <a:lnTo>
                    <a:pt x="27" y="2"/>
                  </a:lnTo>
                  <a:lnTo>
                    <a:pt x="31" y="3"/>
                  </a:lnTo>
                  <a:lnTo>
                    <a:pt x="35" y="3"/>
                  </a:lnTo>
                  <a:lnTo>
                    <a:pt x="37" y="4"/>
                  </a:lnTo>
                  <a:lnTo>
                    <a:pt x="41" y="5"/>
                  </a:lnTo>
                  <a:lnTo>
                    <a:pt x="43" y="5"/>
                  </a:lnTo>
                  <a:lnTo>
                    <a:pt x="47" y="5"/>
                  </a:lnTo>
                  <a:lnTo>
                    <a:pt x="50" y="6"/>
                  </a:lnTo>
                  <a:lnTo>
                    <a:pt x="56" y="8"/>
                  </a:lnTo>
                  <a:lnTo>
                    <a:pt x="62" y="10"/>
                  </a:lnTo>
                  <a:lnTo>
                    <a:pt x="68" y="11"/>
                  </a:lnTo>
                  <a:lnTo>
                    <a:pt x="75" y="14"/>
                  </a:lnTo>
                  <a:lnTo>
                    <a:pt x="81" y="15"/>
                  </a:lnTo>
                  <a:lnTo>
                    <a:pt x="87" y="17"/>
                  </a:lnTo>
                  <a:lnTo>
                    <a:pt x="93" y="20"/>
                  </a:lnTo>
                  <a:lnTo>
                    <a:pt x="100" y="22"/>
                  </a:lnTo>
                  <a:lnTo>
                    <a:pt x="105" y="24"/>
                  </a:lnTo>
                  <a:lnTo>
                    <a:pt x="111" y="28"/>
                  </a:lnTo>
                  <a:lnTo>
                    <a:pt x="117" y="30"/>
                  </a:lnTo>
                  <a:lnTo>
                    <a:pt x="123" y="35"/>
                  </a:lnTo>
                  <a:lnTo>
                    <a:pt x="129" y="39"/>
                  </a:lnTo>
                  <a:lnTo>
                    <a:pt x="134" y="43"/>
                  </a:lnTo>
                  <a:lnTo>
                    <a:pt x="140" y="48"/>
                  </a:lnTo>
                  <a:lnTo>
                    <a:pt x="145" y="54"/>
                  </a:lnTo>
                  <a:lnTo>
                    <a:pt x="148" y="58"/>
                  </a:lnTo>
                  <a:lnTo>
                    <a:pt x="152" y="61"/>
                  </a:lnTo>
                  <a:lnTo>
                    <a:pt x="155" y="65"/>
                  </a:lnTo>
                  <a:lnTo>
                    <a:pt x="160" y="67"/>
                  </a:lnTo>
                  <a:lnTo>
                    <a:pt x="164" y="70"/>
                  </a:lnTo>
                  <a:lnTo>
                    <a:pt x="169" y="72"/>
                  </a:lnTo>
                  <a:lnTo>
                    <a:pt x="171" y="73"/>
                  </a:lnTo>
                  <a:lnTo>
                    <a:pt x="173" y="75"/>
                  </a:lnTo>
                  <a:lnTo>
                    <a:pt x="176" y="76"/>
                  </a:lnTo>
                  <a:lnTo>
                    <a:pt x="179" y="77"/>
                  </a:lnTo>
                  <a:lnTo>
                    <a:pt x="185" y="81"/>
                  </a:lnTo>
                  <a:lnTo>
                    <a:pt x="193" y="84"/>
                  </a:lnTo>
                  <a:lnTo>
                    <a:pt x="200" y="88"/>
                  </a:lnTo>
                  <a:lnTo>
                    <a:pt x="207" y="93"/>
                  </a:lnTo>
                  <a:lnTo>
                    <a:pt x="214" y="96"/>
                  </a:lnTo>
                  <a:lnTo>
                    <a:pt x="221" y="101"/>
                  </a:lnTo>
                  <a:lnTo>
                    <a:pt x="228" y="105"/>
                  </a:lnTo>
                  <a:lnTo>
                    <a:pt x="236" y="108"/>
                  </a:lnTo>
                  <a:lnTo>
                    <a:pt x="243" y="113"/>
                  </a:lnTo>
                  <a:lnTo>
                    <a:pt x="250" y="117"/>
                  </a:lnTo>
                  <a:lnTo>
                    <a:pt x="257" y="119"/>
                  </a:lnTo>
                  <a:lnTo>
                    <a:pt x="264" y="124"/>
                  </a:lnTo>
                  <a:lnTo>
                    <a:pt x="272" y="126"/>
                  </a:lnTo>
                  <a:lnTo>
                    <a:pt x="279" y="129"/>
                  </a:lnTo>
                  <a:lnTo>
                    <a:pt x="286" y="131"/>
                  </a:lnTo>
                  <a:lnTo>
                    <a:pt x="294" y="133"/>
                  </a:lnTo>
                  <a:lnTo>
                    <a:pt x="299" y="135"/>
                  </a:lnTo>
                  <a:lnTo>
                    <a:pt x="304" y="135"/>
                  </a:lnTo>
                  <a:lnTo>
                    <a:pt x="309" y="135"/>
                  </a:lnTo>
                  <a:lnTo>
                    <a:pt x="316" y="136"/>
                  </a:lnTo>
                  <a:lnTo>
                    <a:pt x="319" y="137"/>
                  </a:lnTo>
                  <a:lnTo>
                    <a:pt x="325" y="137"/>
                  </a:lnTo>
                  <a:lnTo>
                    <a:pt x="331" y="138"/>
                  </a:lnTo>
                  <a:lnTo>
                    <a:pt x="337" y="138"/>
                  </a:lnTo>
                  <a:lnTo>
                    <a:pt x="342" y="138"/>
                  </a:lnTo>
                  <a:lnTo>
                    <a:pt x="348" y="139"/>
                  </a:lnTo>
                  <a:lnTo>
                    <a:pt x="353" y="139"/>
                  </a:lnTo>
                  <a:lnTo>
                    <a:pt x="359" y="141"/>
                  </a:lnTo>
                  <a:lnTo>
                    <a:pt x="365" y="142"/>
                  </a:lnTo>
                  <a:lnTo>
                    <a:pt x="370" y="143"/>
                  </a:lnTo>
                  <a:lnTo>
                    <a:pt x="376" y="145"/>
                  </a:lnTo>
                  <a:lnTo>
                    <a:pt x="38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53" name="Freeform 1707"/>
            <p:cNvSpPr>
              <a:spLocks/>
            </p:cNvSpPr>
            <p:nvPr/>
          </p:nvSpPr>
          <p:spPr bwMode="auto">
            <a:xfrm>
              <a:off x="3799" y="2012"/>
              <a:ext cx="53" cy="68"/>
            </a:xfrm>
            <a:custGeom>
              <a:avLst/>
              <a:gdLst>
                <a:gd name="T0" fmla="*/ 0 w 211"/>
                <a:gd name="T1" fmla="*/ 0 h 272"/>
                <a:gd name="T2" fmla="*/ 0 w 211"/>
                <a:gd name="T3" fmla="*/ 0 h 272"/>
                <a:gd name="T4" fmla="*/ 0 w 211"/>
                <a:gd name="T5" fmla="*/ 0 h 272"/>
                <a:gd name="T6" fmla="*/ 0 w 211"/>
                <a:gd name="T7" fmla="*/ 0 h 272"/>
                <a:gd name="T8" fmla="*/ 0 w 211"/>
                <a:gd name="T9" fmla="*/ 0 h 272"/>
                <a:gd name="T10" fmla="*/ 0 w 211"/>
                <a:gd name="T11" fmla="*/ 0 h 272"/>
                <a:gd name="T12" fmla="*/ 0 w 211"/>
                <a:gd name="T13" fmla="*/ 0 h 272"/>
                <a:gd name="T14" fmla="*/ 0 w 211"/>
                <a:gd name="T15" fmla="*/ 0 h 272"/>
                <a:gd name="T16" fmla="*/ 0 w 211"/>
                <a:gd name="T17" fmla="*/ 0 h 272"/>
                <a:gd name="T18" fmla="*/ 0 w 211"/>
                <a:gd name="T19" fmla="*/ 0 h 272"/>
                <a:gd name="T20" fmla="*/ 0 w 211"/>
                <a:gd name="T21" fmla="*/ 0 h 272"/>
                <a:gd name="T22" fmla="*/ 0 w 211"/>
                <a:gd name="T23" fmla="*/ 0 h 272"/>
                <a:gd name="T24" fmla="*/ 0 w 211"/>
                <a:gd name="T25" fmla="*/ 0 h 272"/>
                <a:gd name="T26" fmla="*/ 0 w 211"/>
                <a:gd name="T27" fmla="*/ 0 h 272"/>
                <a:gd name="T28" fmla="*/ 0 w 211"/>
                <a:gd name="T29" fmla="*/ 0 h 272"/>
                <a:gd name="T30" fmla="*/ 0 w 211"/>
                <a:gd name="T31" fmla="*/ 0 h 272"/>
                <a:gd name="T32" fmla="*/ 0 w 211"/>
                <a:gd name="T33" fmla="*/ 0 h 272"/>
                <a:gd name="T34" fmla="*/ 0 w 211"/>
                <a:gd name="T35" fmla="*/ 0 h 272"/>
                <a:gd name="T36" fmla="*/ 0 w 211"/>
                <a:gd name="T37" fmla="*/ 0 h 272"/>
                <a:gd name="T38" fmla="*/ 0 w 211"/>
                <a:gd name="T39" fmla="*/ 0 h 272"/>
                <a:gd name="T40" fmla="*/ 0 w 211"/>
                <a:gd name="T41" fmla="*/ 0 h 272"/>
                <a:gd name="T42" fmla="*/ 0 w 211"/>
                <a:gd name="T43" fmla="*/ 0 h 272"/>
                <a:gd name="T44" fmla="*/ 0 w 211"/>
                <a:gd name="T45" fmla="*/ 0 h 272"/>
                <a:gd name="T46" fmla="*/ 0 w 211"/>
                <a:gd name="T47" fmla="*/ 0 h 272"/>
                <a:gd name="T48" fmla="*/ 0 w 211"/>
                <a:gd name="T49" fmla="*/ 0 h 272"/>
                <a:gd name="T50" fmla="*/ 0 w 211"/>
                <a:gd name="T51" fmla="*/ 0 h 272"/>
                <a:gd name="T52" fmla="*/ 0 w 211"/>
                <a:gd name="T53" fmla="*/ 0 h 272"/>
                <a:gd name="T54" fmla="*/ 0 w 211"/>
                <a:gd name="T55" fmla="*/ 0 h 272"/>
                <a:gd name="T56" fmla="*/ 0 w 211"/>
                <a:gd name="T57" fmla="*/ 0 h 272"/>
                <a:gd name="T58" fmla="*/ 0 w 211"/>
                <a:gd name="T59" fmla="*/ 0 h 272"/>
                <a:gd name="T60" fmla="*/ 0 w 211"/>
                <a:gd name="T61" fmla="*/ 0 h 272"/>
                <a:gd name="T62" fmla="*/ 0 w 211"/>
                <a:gd name="T63" fmla="*/ 0 h 272"/>
                <a:gd name="T64" fmla="*/ 0 w 211"/>
                <a:gd name="T65" fmla="*/ 0 h 272"/>
                <a:gd name="T66" fmla="*/ 0 w 211"/>
                <a:gd name="T67" fmla="*/ 0 h 272"/>
                <a:gd name="T68" fmla="*/ 0 w 211"/>
                <a:gd name="T69" fmla="*/ 0 h 272"/>
                <a:gd name="T70" fmla="*/ 0 w 211"/>
                <a:gd name="T71" fmla="*/ 0 h 272"/>
                <a:gd name="T72" fmla="*/ 0 w 211"/>
                <a:gd name="T73" fmla="*/ 0 h 272"/>
                <a:gd name="T74" fmla="*/ 0 w 211"/>
                <a:gd name="T75" fmla="*/ 0 h 272"/>
                <a:gd name="T76" fmla="*/ 0 w 211"/>
                <a:gd name="T77" fmla="*/ 0 h 272"/>
                <a:gd name="T78" fmla="*/ 0 w 211"/>
                <a:gd name="T79" fmla="*/ 0 h 272"/>
                <a:gd name="T80" fmla="*/ 0 w 211"/>
                <a:gd name="T81" fmla="*/ 0 h 272"/>
                <a:gd name="T82" fmla="*/ 0 w 211"/>
                <a:gd name="T83" fmla="*/ 0 h 272"/>
                <a:gd name="T84" fmla="*/ 0 w 211"/>
                <a:gd name="T85" fmla="*/ 0 h 272"/>
                <a:gd name="T86" fmla="*/ 0 w 211"/>
                <a:gd name="T87" fmla="*/ 0 h 272"/>
                <a:gd name="T88" fmla="*/ 0 w 211"/>
                <a:gd name="T89" fmla="*/ 0 h 272"/>
                <a:gd name="T90" fmla="*/ 0 w 211"/>
                <a:gd name="T91" fmla="*/ 0 h 272"/>
                <a:gd name="T92" fmla="*/ 0 w 211"/>
                <a:gd name="T93" fmla="*/ 0 h 272"/>
                <a:gd name="T94" fmla="*/ 0 w 211"/>
                <a:gd name="T95" fmla="*/ 0 h 272"/>
                <a:gd name="T96" fmla="*/ 0 w 211"/>
                <a:gd name="T97" fmla="*/ 0 h 272"/>
                <a:gd name="T98" fmla="*/ 0 w 211"/>
                <a:gd name="T99" fmla="*/ 0 h 272"/>
                <a:gd name="T100" fmla="*/ 0 w 211"/>
                <a:gd name="T101" fmla="*/ 0 h 272"/>
                <a:gd name="T102" fmla="*/ 0 w 211"/>
                <a:gd name="T103" fmla="*/ 0 h 272"/>
                <a:gd name="T104" fmla="*/ 0 w 211"/>
                <a:gd name="T105" fmla="*/ 0 h 272"/>
                <a:gd name="T106" fmla="*/ 0 w 211"/>
                <a:gd name="T107" fmla="*/ 0 h 2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272">
                  <a:moveTo>
                    <a:pt x="211" y="192"/>
                  </a:moveTo>
                  <a:lnTo>
                    <a:pt x="211" y="195"/>
                  </a:lnTo>
                  <a:lnTo>
                    <a:pt x="211" y="200"/>
                  </a:lnTo>
                  <a:lnTo>
                    <a:pt x="211" y="205"/>
                  </a:lnTo>
                  <a:lnTo>
                    <a:pt x="211" y="210"/>
                  </a:lnTo>
                  <a:lnTo>
                    <a:pt x="211" y="216"/>
                  </a:lnTo>
                  <a:lnTo>
                    <a:pt x="210" y="222"/>
                  </a:lnTo>
                  <a:lnTo>
                    <a:pt x="210" y="227"/>
                  </a:lnTo>
                  <a:lnTo>
                    <a:pt x="210" y="234"/>
                  </a:lnTo>
                  <a:lnTo>
                    <a:pt x="208" y="238"/>
                  </a:lnTo>
                  <a:lnTo>
                    <a:pt x="208" y="244"/>
                  </a:lnTo>
                  <a:lnTo>
                    <a:pt x="207" y="249"/>
                  </a:lnTo>
                  <a:lnTo>
                    <a:pt x="207" y="255"/>
                  </a:lnTo>
                  <a:lnTo>
                    <a:pt x="206" y="259"/>
                  </a:lnTo>
                  <a:lnTo>
                    <a:pt x="206" y="264"/>
                  </a:lnTo>
                  <a:lnTo>
                    <a:pt x="206" y="268"/>
                  </a:lnTo>
                  <a:lnTo>
                    <a:pt x="206" y="272"/>
                  </a:lnTo>
                  <a:lnTo>
                    <a:pt x="200" y="270"/>
                  </a:lnTo>
                  <a:lnTo>
                    <a:pt x="200" y="264"/>
                  </a:lnTo>
                  <a:lnTo>
                    <a:pt x="200" y="259"/>
                  </a:lnTo>
                  <a:lnTo>
                    <a:pt x="200" y="254"/>
                  </a:lnTo>
                  <a:lnTo>
                    <a:pt x="201" y="248"/>
                  </a:lnTo>
                  <a:lnTo>
                    <a:pt x="201" y="242"/>
                  </a:lnTo>
                  <a:lnTo>
                    <a:pt x="202" y="237"/>
                  </a:lnTo>
                  <a:lnTo>
                    <a:pt x="202" y="231"/>
                  </a:lnTo>
                  <a:lnTo>
                    <a:pt x="204" y="227"/>
                  </a:lnTo>
                  <a:lnTo>
                    <a:pt x="204" y="217"/>
                  </a:lnTo>
                  <a:lnTo>
                    <a:pt x="205" y="207"/>
                  </a:lnTo>
                  <a:lnTo>
                    <a:pt x="205" y="198"/>
                  </a:lnTo>
                  <a:lnTo>
                    <a:pt x="206" y="188"/>
                  </a:lnTo>
                  <a:lnTo>
                    <a:pt x="205" y="179"/>
                  </a:lnTo>
                  <a:lnTo>
                    <a:pt x="205" y="170"/>
                  </a:lnTo>
                  <a:lnTo>
                    <a:pt x="204" y="161"/>
                  </a:lnTo>
                  <a:lnTo>
                    <a:pt x="204" y="153"/>
                  </a:lnTo>
                  <a:lnTo>
                    <a:pt x="201" y="145"/>
                  </a:lnTo>
                  <a:lnTo>
                    <a:pt x="199" y="137"/>
                  </a:lnTo>
                  <a:lnTo>
                    <a:pt x="195" y="128"/>
                  </a:lnTo>
                  <a:lnTo>
                    <a:pt x="192" y="121"/>
                  </a:lnTo>
                  <a:lnTo>
                    <a:pt x="187" y="114"/>
                  </a:lnTo>
                  <a:lnTo>
                    <a:pt x="181" y="107"/>
                  </a:lnTo>
                  <a:lnTo>
                    <a:pt x="174" y="101"/>
                  </a:lnTo>
                  <a:lnTo>
                    <a:pt x="168" y="95"/>
                  </a:lnTo>
                  <a:lnTo>
                    <a:pt x="158" y="86"/>
                  </a:lnTo>
                  <a:lnTo>
                    <a:pt x="151" y="79"/>
                  </a:lnTo>
                  <a:lnTo>
                    <a:pt x="143" y="72"/>
                  </a:lnTo>
                  <a:lnTo>
                    <a:pt x="133" y="66"/>
                  </a:lnTo>
                  <a:lnTo>
                    <a:pt x="125" y="60"/>
                  </a:lnTo>
                  <a:lnTo>
                    <a:pt x="116" y="55"/>
                  </a:lnTo>
                  <a:lnTo>
                    <a:pt x="107" y="50"/>
                  </a:lnTo>
                  <a:lnTo>
                    <a:pt x="98" y="47"/>
                  </a:lnTo>
                  <a:lnTo>
                    <a:pt x="89" y="42"/>
                  </a:lnTo>
                  <a:lnTo>
                    <a:pt x="79" y="38"/>
                  </a:lnTo>
                  <a:lnTo>
                    <a:pt x="70" y="32"/>
                  </a:lnTo>
                  <a:lnTo>
                    <a:pt x="61" y="29"/>
                  </a:lnTo>
                  <a:lnTo>
                    <a:pt x="52" y="25"/>
                  </a:lnTo>
                  <a:lnTo>
                    <a:pt x="42" y="20"/>
                  </a:lnTo>
                  <a:lnTo>
                    <a:pt x="33" y="17"/>
                  </a:lnTo>
                  <a:lnTo>
                    <a:pt x="24" y="12"/>
                  </a:lnTo>
                  <a:lnTo>
                    <a:pt x="22" y="11"/>
                  </a:lnTo>
                  <a:lnTo>
                    <a:pt x="19" y="11"/>
                  </a:lnTo>
                  <a:lnTo>
                    <a:pt x="16" y="10"/>
                  </a:lnTo>
                  <a:lnTo>
                    <a:pt x="11" y="8"/>
                  </a:lnTo>
                  <a:lnTo>
                    <a:pt x="7" y="6"/>
                  </a:lnTo>
                  <a:lnTo>
                    <a:pt x="4" y="6"/>
                  </a:lnTo>
                  <a:lnTo>
                    <a:pt x="0" y="6"/>
                  </a:lnTo>
                  <a:lnTo>
                    <a:pt x="0" y="1"/>
                  </a:lnTo>
                  <a:lnTo>
                    <a:pt x="3" y="0"/>
                  </a:lnTo>
                  <a:lnTo>
                    <a:pt x="5" y="0"/>
                  </a:lnTo>
                  <a:lnTo>
                    <a:pt x="11" y="1"/>
                  </a:lnTo>
                  <a:lnTo>
                    <a:pt x="16" y="2"/>
                  </a:lnTo>
                  <a:lnTo>
                    <a:pt x="22" y="5"/>
                  </a:lnTo>
                  <a:lnTo>
                    <a:pt x="27" y="6"/>
                  </a:lnTo>
                  <a:lnTo>
                    <a:pt x="31" y="10"/>
                  </a:lnTo>
                  <a:lnTo>
                    <a:pt x="35" y="11"/>
                  </a:lnTo>
                  <a:lnTo>
                    <a:pt x="37" y="13"/>
                  </a:lnTo>
                  <a:lnTo>
                    <a:pt x="48" y="17"/>
                  </a:lnTo>
                  <a:lnTo>
                    <a:pt x="59" y="22"/>
                  </a:lnTo>
                  <a:lnTo>
                    <a:pt x="70" y="26"/>
                  </a:lnTo>
                  <a:lnTo>
                    <a:pt x="80" y="31"/>
                  </a:lnTo>
                  <a:lnTo>
                    <a:pt x="91" y="36"/>
                  </a:lnTo>
                  <a:lnTo>
                    <a:pt x="102" y="41"/>
                  </a:lnTo>
                  <a:lnTo>
                    <a:pt x="111" y="47"/>
                  </a:lnTo>
                  <a:lnTo>
                    <a:pt x="122" y="54"/>
                  </a:lnTo>
                  <a:lnTo>
                    <a:pt x="132" y="60"/>
                  </a:lnTo>
                  <a:lnTo>
                    <a:pt x="143" y="66"/>
                  </a:lnTo>
                  <a:lnTo>
                    <a:pt x="152" y="73"/>
                  </a:lnTo>
                  <a:lnTo>
                    <a:pt x="162" y="82"/>
                  </a:lnTo>
                  <a:lnTo>
                    <a:pt x="170" y="90"/>
                  </a:lnTo>
                  <a:lnTo>
                    <a:pt x="180" y="98"/>
                  </a:lnTo>
                  <a:lnTo>
                    <a:pt x="188" y="108"/>
                  </a:lnTo>
                  <a:lnTo>
                    <a:pt x="198" y="119"/>
                  </a:lnTo>
                  <a:lnTo>
                    <a:pt x="200" y="122"/>
                  </a:lnTo>
                  <a:lnTo>
                    <a:pt x="202" y="126"/>
                  </a:lnTo>
                  <a:lnTo>
                    <a:pt x="204" y="131"/>
                  </a:lnTo>
                  <a:lnTo>
                    <a:pt x="206" y="135"/>
                  </a:lnTo>
                  <a:lnTo>
                    <a:pt x="206" y="139"/>
                  </a:lnTo>
                  <a:lnTo>
                    <a:pt x="207" y="144"/>
                  </a:lnTo>
                  <a:lnTo>
                    <a:pt x="208" y="149"/>
                  </a:lnTo>
                  <a:lnTo>
                    <a:pt x="210" y="153"/>
                  </a:lnTo>
                  <a:lnTo>
                    <a:pt x="210" y="157"/>
                  </a:lnTo>
                  <a:lnTo>
                    <a:pt x="211" y="162"/>
                  </a:lnTo>
                  <a:lnTo>
                    <a:pt x="211" y="167"/>
                  </a:lnTo>
                  <a:lnTo>
                    <a:pt x="211" y="171"/>
                  </a:lnTo>
                  <a:lnTo>
                    <a:pt x="211" y="177"/>
                  </a:lnTo>
                  <a:lnTo>
                    <a:pt x="211" y="182"/>
                  </a:lnTo>
                  <a:lnTo>
                    <a:pt x="211" y="187"/>
                  </a:lnTo>
                  <a:lnTo>
                    <a:pt x="211"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54" name="Freeform 1708"/>
            <p:cNvSpPr>
              <a:spLocks/>
            </p:cNvSpPr>
            <p:nvPr/>
          </p:nvSpPr>
          <p:spPr bwMode="auto">
            <a:xfrm>
              <a:off x="3838" y="2077"/>
              <a:ext cx="13" cy="35"/>
            </a:xfrm>
            <a:custGeom>
              <a:avLst/>
              <a:gdLst>
                <a:gd name="T0" fmla="*/ 0 w 49"/>
                <a:gd name="T1" fmla="*/ 0 h 140"/>
                <a:gd name="T2" fmla="*/ 0 w 49"/>
                <a:gd name="T3" fmla="*/ 0 h 140"/>
                <a:gd name="T4" fmla="*/ 0 w 49"/>
                <a:gd name="T5" fmla="*/ 0 h 140"/>
                <a:gd name="T6" fmla="*/ 0 w 49"/>
                <a:gd name="T7" fmla="*/ 0 h 140"/>
                <a:gd name="T8" fmla="*/ 0 w 49"/>
                <a:gd name="T9" fmla="*/ 0 h 140"/>
                <a:gd name="T10" fmla="*/ 0 w 49"/>
                <a:gd name="T11" fmla="*/ 0 h 140"/>
                <a:gd name="T12" fmla="*/ 0 w 49"/>
                <a:gd name="T13" fmla="*/ 0 h 140"/>
                <a:gd name="T14" fmla="*/ 0 w 49"/>
                <a:gd name="T15" fmla="*/ 0 h 140"/>
                <a:gd name="T16" fmla="*/ 0 w 49"/>
                <a:gd name="T17" fmla="*/ 0 h 140"/>
                <a:gd name="T18" fmla="*/ 0 w 49"/>
                <a:gd name="T19" fmla="*/ 0 h 140"/>
                <a:gd name="T20" fmla="*/ 0 w 49"/>
                <a:gd name="T21" fmla="*/ 0 h 140"/>
                <a:gd name="T22" fmla="*/ 0 w 49"/>
                <a:gd name="T23" fmla="*/ 0 h 140"/>
                <a:gd name="T24" fmla="*/ 0 w 49"/>
                <a:gd name="T25" fmla="*/ 0 h 140"/>
                <a:gd name="T26" fmla="*/ 0 w 49"/>
                <a:gd name="T27" fmla="*/ 0 h 140"/>
                <a:gd name="T28" fmla="*/ 0 w 49"/>
                <a:gd name="T29" fmla="*/ 0 h 140"/>
                <a:gd name="T30" fmla="*/ 0 w 49"/>
                <a:gd name="T31" fmla="*/ 0 h 140"/>
                <a:gd name="T32" fmla="*/ 0 w 49"/>
                <a:gd name="T33" fmla="*/ 0 h 140"/>
                <a:gd name="T34" fmla="*/ 0 w 49"/>
                <a:gd name="T35" fmla="*/ 0 h 140"/>
                <a:gd name="T36" fmla="*/ 0 w 49"/>
                <a:gd name="T37" fmla="*/ 0 h 140"/>
                <a:gd name="T38" fmla="*/ 0 w 49"/>
                <a:gd name="T39" fmla="*/ 0 h 140"/>
                <a:gd name="T40" fmla="*/ 0 w 49"/>
                <a:gd name="T41" fmla="*/ 0 h 140"/>
                <a:gd name="T42" fmla="*/ 0 w 49"/>
                <a:gd name="T43" fmla="*/ 0 h 140"/>
                <a:gd name="T44" fmla="*/ 0 w 49"/>
                <a:gd name="T45" fmla="*/ 0 h 140"/>
                <a:gd name="T46" fmla="*/ 0 w 49"/>
                <a:gd name="T47" fmla="*/ 0 h 140"/>
                <a:gd name="T48" fmla="*/ 0 w 49"/>
                <a:gd name="T49" fmla="*/ 0 h 140"/>
                <a:gd name="T50" fmla="*/ 0 w 49"/>
                <a:gd name="T51" fmla="*/ 0 h 140"/>
                <a:gd name="T52" fmla="*/ 0 w 49"/>
                <a:gd name="T53" fmla="*/ 0 h 140"/>
                <a:gd name="T54" fmla="*/ 0 w 49"/>
                <a:gd name="T55" fmla="*/ 0 h 140"/>
                <a:gd name="T56" fmla="*/ 0 w 49"/>
                <a:gd name="T57" fmla="*/ 0 h 140"/>
                <a:gd name="T58" fmla="*/ 0 w 49"/>
                <a:gd name="T59" fmla="*/ 0 h 140"/>
                <a:gd name="T60" fmla="*/ 0 w 49"/>
                <a:gd name="T61" fmla="*/ 0 h 140"/>
                <a:gd name="T62" fmla="*/ 0 w 49"/>
                <a:gd name="T63" fmla="*/ 0 h 140"/>
                <a:gd name="T64" fmla="*/ 0 w 49"/>
                <a:gd name="T65" fmla="*/ 0 h 140"/>
                <a:gd name="T66" fmla="*/ 0 w 49"/>
                <a:gd name="T67" fmla="*/ 0 h 140"/>
                <a:gd name="T68" fmla="*/ 0 w 49"/>
                <a:gd name="T69" fmla="*/ 0 h 140"/>
                <a:gd name="T70" fmla="*/ 0 w 49"/>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 h="140">
                  <a:moveTo>
                    <a:pt x="49" y="0"/>
                  </a:moveTo>
                  <a:lnTo>
                    <a:pt x="48" y="9"/>
                  </a:lnTo>
                  <a:lnTo>
                    <a:pt x="48" y="18"/>
                  </a:lnTo>
                  <a:lnTo>
                    <a:pt x="47" y="29"/>
                  </a:lnTo>
                  <a:lnTo>
                    <a:pt x="47" y="39"/>
                  </a:lnTo>
                  <a:lnTo>
                    <a:pt x="44" y="47"/>
                  </a:lnTo>
                  <a:lnTo>
                    <a:pt x="43" y="57"/>
                  </a:lnTo>
                  <a:lnTo>
                    <a:pt x="42" y="66"/>
                  </a:lnTo>
                  <a:lnTo>
                    <a:pt x="41" y="76"/>
                  </a:lnTo>
                  <a:lnTo>
                    <a:pt x="37" y="84"/>
                  </a:lnTo>
                  <a:lnTo>
                    <a:pt x="35" y="94"/>
                  </a:lnTo>
                  <a:lnTo>
                    <a:pt x="31" y="102"/>
                  </a:lnTo>
                  <a:lnTo>
                    <a:pt x="27" y="110"/>
                  </a:lnTo>
                  <a:lnTo>
                    <a:pt x="23" y="119"/>
                  </a:lnTo>
                  <a:lnTo>
                    <a:pt x="17" y="126"/>
                  </a:lnTo>
                  <a:lnTo>
                    <a:pt x="11" y="133"/>
                  </a:lnTo>
                  <a:lnTo>
                    <a:pt x="4" y="140"/>
                  </a:lnTo>
                  <a:lnTo>
                    <a:pt x="0" y="136"/>
                  </a:lnTo>
                  <a:lnTo>
                    <a:pt x="6" y="128"/>
                  </a:lnTo>
                  <a:lnTo>
                    <a:pt x="12" y="121"/>
                  </a:lnTo>
                  <a:lnTo>
                    <a:pt x="17" y="114"/>
                  </a:lnTo>
                  <a:lnTo>
                    <a:pt x="21" y="107"/>
                  </a:lnTo>
                  <a:lnTo>
                    <a:pt x="25" y="98"/>
                  </a:lnTo>
                  <a:lnTo>
                    <a:pt x="29" y="91"/>
                  </a:lnTo>
                  <a:lnTo>
                    <a:pt x="31" y="82"/>
                  </a:lnTo>
                  <a:lnTo>
                    <a:pt x="33" y="73"/>
                  </a:lnTo>
                  <a:lnTo>
                    <a:pt x="36" y="65"/>
                  </a:lnTo>
                  <a:lnTo>
                    <a:pt x="37" y="55"/>
                  </a:lnTo>
                  <a:lnTo>
                    <a:pt x="38" y="46"/>
                  </a:lnTo>
                  <a:lnTo>
                    <a:pt x="39" y="37"/>
                  </a:lnTo>
                  <a:lnTo>
                    <a:pt x="41" y="28"/>
                  </a:lnTo>
                  <a:lnTo>
                    <a:pt x="41" y="18"/>
                  </a:lnTo>
                  <a:lnTo>
                    <a:pt x="42" y="9"/>
                  </a:lnTo>
                  <a:lnTo>
                    <a:pt x="43"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55" name="Freeform 1709"/>
            <p:cNvSpPr>
              <a:spLocks/>
            </p:cNvSpPr>
            <p:nvPr/>
          </p:nvSpPr>
          <p:spPr bwMode="auto">
            <a:xfrm>
              <a:off x="3762" y="2083"/>
              <a:ext cx="78" cy="32"/>
            </a:xfrm>
            <a:custGeom>
              <a:avLst/>
              <a:gdLst>
                <a:gd name="T0" fmla="*/ 0 w 311"/>
                <a:gd name="T1" fmla="*/ 0 h 129"/>
                <a:gd name="T2" fmla="*/ 0 w 311"/>
                <a:gd name="T3" fmla="*/ 0 h 129"/>
                <a:gd name="T4" fmla="*/ 0 w 311"/>
                <a:gd name="T5" fmla="*/ 0 h 129"/>
                <a:gd name="T6" fmla="*/ 0 w 311"/>
                <a:gd name="T7" fmla="*/ 0 h 129"/>
                <a:gd name="T8" fmla="*/ 0 w 311"/>
                <a:gd name="T9" fmla="*/ 0 h 129"/>
                <a:gd name="T10" fmla="*/ 0 w 311"/>
                <a:gd name="T11" fmla="*/ 0 h 129"/>
                <a:gd name="T12" fmla="*/ 0 w 311"/>
                <a:gd name="T13" fmla="*/ 0 h 129"/>
                <a:gd name="T14" fmla="*/ 0 w 311"/>
                <a:gd name="T15" fmla="*/ 0 h 129"/>
                <a:gd name="T16" fmla="*/ 0 w 311"/>
                <a:gd name="T17" fmla="*/ 0 h 129"/>
                <a:gd name="T18" fmla="*/ 0 w 311"/>
                <a:gd name="T19" fmla="*/ 0 h 129"/>
                <a:gd name="T20" fmla="*/ 0 w 311"/>
                <a:gd name="T21" fmla="*/ 0 h 129"/>
                <a:gd name="T22" fmla="*/ 0 w 311"/>
                <a:gd name="T23" fmla="*/ 0 h 129"/>
                <a:gd name="T24" fmla="*/ 0 w 311"/>
                <a:gd name="T25" fmla="*/ 0 h 129"/>
                <a:gd name="T26" fmla="*/ 0 w 311"/>
                <a:gd name="T27" fmla="*/ 0 h 129"/>
                <a:gd name="T28" fmla="*/ 0 w 311"/>
                <a:gd name="T29" fmla="*/ 0 h 129"/>
                <a:gd name="T30" fmla="*/ 0 w 311"/>
                <a:gd name="T31" fmla="*/ 0 h 129"/>
                <a:gd name="T32" fmla="*/ 0 w 311"/>
                <a:gd name="T33" fmla="*/ 0 h 129"/>
                <a:gd name="T34" fmla="*/ 0 w 311"/>
                <a:gd name="T35" fmla="*/ 0 h 129"/>
                <a:gd name="T36" fmla="*/ 0 w 311"/>
                <a:gd name="T37" fmla="*/ 0 h 129"/>
                <a:gd name="T38" fmla="*/ 0 w 311"/>
                <a:gd name="T39" fmla="*/ 0 h 129"/>
                <a:gd name="T40" fmla="*/ 0 w 311"/>
                <a:gd name="T41" fmla="*/ 0 h 129"/>
                <a:gd name="T42" fmla="*/ 0 w 311"/>
                <a:gd name="T43" fmla="*/ 0 h 129"/>
                <a:gd name="T44" fmla="*/ 0 w 311"/>
                <a:gd name="T45" fmla="*/ 0 h 129"/>
                <a:gd name="T46" fmla="*/ 0 w 311"/>
                <a:gd name="T47" fmla="*/ 0 h 129"/>
                <a:gd name="T48" fmla="*/ 0 w 311"/>
                <a:gd name="T49" fmla="*/ 0 h 129"/>
                <a:gd name="T50" fmla="*/ 0 w 311"/>
                <a:gd name="T51" fmla="*/ 0 h 129"/>
                <a:gd name="T52" fmla="*/ 0 w 311"/>
                <a:gd name="T53" fmla="*/ 0 h 129"/>
                <a:gd name="T54" fmla="*/ 0 w 311"/>
                <a:gd name="T55" fmla="*/ 0 h 129"/>
                <a:gd name="T56" fmla="*/ 0 w 311"/>
                <a:gd name="T57" fmla="*/ 0 h 129"/>
                <a:gd name="T58" fmla="*/ 0 w 311"/>
                <a:gd name="T59" fmla="*/ 0 h 129"/>
                <a:gd name="T60" fmla="*/ 0 w 311"/>
                <a:gd name="T61" fmla="*/ 0 h 129"/>
                <a:gd name="T62" fmla="*/ 0 w 311"/>
                <a:gd name="T63" fmla="*/ 0 h 129"/>
                <a:gd name="T64" fmla="*/ 0 w 311"/>
                <a:gd name="T65" fmla="*/ 0 h 129"/>
                <a:gd name="T66" fmla="*/ 0 w 311"/>
                <a:gd name="T67" fmla="*/ 0 h 129"/>
                <a:gd name="T68" fmla="*/ 0 w 311"/>
                <a:gd name="T69" fmla="*/ 0 h 129"/>
                <a:gd name="T70" fmla="*/ 0 w 311"/>
                <a:gd name="T71" fmla="*/ 0 h 129"/>
                <a:gd name="T72" fmla="*/ 0 w 311"/>
                <a:gd name="T73" fmla="*/ 0 h 129"/>
                <a:gd name="T74" fmla="*/ 0 w 311"/>
                <a:gd name="T75" fmla="*/ 0 h 129"/>
                <a:gd name="T76" fmla="*/ 0 w 311"/>
                <a:gd name="T77" fmla="*/ 0 h 129"/>
                <a:gd name="T78" fmla="*/ 0 w 311"/>
                <a:gd name="T79" fmla="*/ 0 h 129"/>
                <a:gd name="T80" fmla="*/ 0 w 311"/>
                <a:gd name="T81" fmla="*/ 0 h 129"/>
                <a:gd name="T82" fmla="*/ 0 w 311"/>
                <a:gd name="T83" fmla="*/ 0 h 129"/>
                <a:gd name="T84" fmla="*/ 0 w 311"/>
                <a:gd name="T85" fmla="*/ 0 h 129"/>
                <a:gd name="T86" fmla="*/ 0 w 311"/>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1" h="129">
                  <a:moveTo>
                    <a:pt x="311" y="115"/>
                  </a:moveTo>
                  <a:lnTo>
                    <a:pt x="306" y="117"/>
                  </a:lnTo>
                  <a:lnTo>
                    <a:pt x="303" y="121"/>
                  </a:lnTo>
                  <a:lnTo>
                    <a:pt x="299" y="122"/>
                  </a:lnTo>
                  <a:lnTo>
                    <a:pt x="295" y="125"/>
                  </a:lnTo>
                  <a:lnTo>
                    <a:pt x="291" y="126"/>
                  </a:lnTo>
                  <a:lnTo>
                    <a:pt x="286" y="127"/>
                  </a:lnTo>
                  <a:lnTo>
                    <a:pt x="281" y="128"/>
                  </a:lnTo>
                  <a:lnTo>
                    <a:pt x="277" y="129"/>
                  </a:lnTo>
                  <a:lnTo>
                    <a:pt x="273" y="129"/>
                  </a:lnTo>
                  <a:lnTo>
                    <a:pt x="268" y="129"/>
                  </a:lnTo>
                  <a:lnTo>
                    <a:pt x="263" y="129"/>
                  </a:lnTo>
                  <a:lnTo>
                    <a:pt x="258" y="129"/>
                  </a:lnTo>
                  <a:lnTo>
                    <a:pt x="253" y="129"/>
                  </a:lnTo>
                  <a:lnTo>
                    <a:pt x="249" y="129"/>
                  </a:lnTo>
                  <a:lnTo>
                    <a:pt x="245" y="129"/>
                  </a:lnTo>
                  <a:lnTo>
                    <a:pt x="240" y="129"/>
                  </a:lnTo>
                  <a:lnTo>
                    <a:pt x="234" y="128"/>
                  </a:lnTo>
                  <a:lnTo>
                    <a:pt x="227" y="128"/>
                  </a:lnTo>
                  <a:lnTo>
                    <a:pt x="221" y="128"/>
                  </a:lnTo>
                  <a:lnTo>
                    <a:pt x="214" y="128"/>
                  </a:lnTo>
                  <a:lnTo>
                    <a:pt x="206" y="128"/>
                  </a:lnTo>
                  <a:lnTo>
                    <a:pt x="200" y="128"/>
                  </a:lnTo>
                  <a:lnTo>
                    <a:pt x="191" y="128"/>
                  </a:lnTo>
                  <a:lnTo>
                    <a:pt x="185" y="128"/>
                  </a:lnTo>
                  <a:lnTo>
                    <a:pt x="178" y="127"/>
                  </a:lnTo>
                  <a:lnTo>
                    <a:pt x="171" y="126"/>
                  </a:lnTo>
                  <a:lnTo>
                    <a:pt x="165" y="125"/>
                  </a:lnTo>
                  <a:lnTo>
                    <a:pt x="160" y="125"/>
                  </a:lnTo>
                  <a:lnTo>
                    <a:pt x="154" y="122"/>
                  </a:lnTo>
                  <a:lnTo>
                    <a:pt x="151" y="121"/>
                  </a:lnTo>
                  <a:lnTo>
                    <a:pt x="148" y="119"/>
                  </a:lnTo>
                  <a:lnTo>
                    <a:pt x="146" y="116"/>
                  </a:lnTo>
                  <a:lnTo>
                    <a:pt x="142" y="113"/>
                  </a:lnTo>
                  <a:lnTo>
                    <a:pt x="141" y="110"/>
                  </a:lnTo>
                  <a:lnTo>
                    <a:pt x="139" y="107"/>
                  </a:lnTo>
                  <a:lnTo>
                    <a:pt x="137" y="104"/>
                  </a:lnTo>
                  <a:lnTo>
                    <a:pt x="135" y="101"/>
                  </a:lnTo>
                  <a:lnTo>
                    <a:pt x="133" y="98"/>
                  </a:lnTo>
                  <a:lnTo>
                    <a:pt x="131" y="95"/>
                  </a:lnTo>
                  <a:lnTo>
                    <a:pt x="129" y="92"/>
                  </a:lnTo>
                  <a:lnTo>
                    <a:pt x="128" y="89"/>
                  </a:lnTo>
                  <a:lnTo>
                    <a:pt x="125" y="85"/>
                  </a:lnTo>
                  <a:lnTo>
                    <a:pt x="123" y="83"/>
                  </a:lnTo>
                  <a:lnTo>
                    <a:pt x="122" y="80"/>
                  </a:lnTo>
                  <a:lnTo>
                    <a:pt x="120" y="77"/>
                  </a:lnTo>
                  <a:lnTo>
                    <a:pt x="117" y="73"/>
                  </a:lnTo>
                  <a:lnTo>
                    <a:pt x="115" y="69"/>
                  </a:lnTo>
                  <a:lnTo>
                    <a:pt x="114" y="67"/>
                  </a:lnTo>
                  <a:lnTo>
                    <a:pt x="108" y="59"/>
                  </a:lnTo>
                  <a:lnTo>
                    <a:pt x="103" y="53"/>
                  </a:lnTo>
                  <a:lnTo>
                    <a:pt x="97" y="46"/>
                  </a:lnTo>
                  <a:lnTo>
                    <a:pt x="91" y="41"/>
                  </a:lnTo>
                  <a:lnTo>
                    <a:pt x="85" y="35"/>
                  </a:lnTo>
                  <a:lnTo>
                    <a:pt x="79" y="30"/>
                  </a:lnTo>
                  <a:lnTo>
                    <a:pt x="73" y="25"/>
                  </a:lnTo>
                  <a:lnTo>
                    <a:pt x="66" y="22"/>
                  </a:lnTo>
                  <a:lnTo>
                    <a:pt x="59" y="17"/>
                  </a:lnTo>
                  <a:lnTo>
                    <a:pt x="51" y="13"/>
                  </a:lnTo>
                  <a:lnTo>
                    <a:pt x="44" y="11"/>
                  </a:lnTo>
                  <a:lnTo>
                    <a:pt x="37" y="8"/>
                  </a:lnTo>
                  <a:lnTo>
                    <a:pt x="29" y="7"/>
                  </a:lnTo>
                  <a:lnTo>
                    <a:pt x="21" y="6"/>
                  </a:lnTo>
                  <a:lnTo>
                    <a:pt x="13" y="6"/>
                  </a:lnTo>
                  <a:lnTo>
                    <a:pt x="6" y="6"/>
                  </a:lnTo>
                  <a:lnTo>
                    <a:pt x="2" y="4"/>
                  </a:lnTo>
                  <a:lnTo>
                    <a:pt x="0" y="1"/>
                  </a:lnTo>
                  <a:lnTo>
                    <a:pt x="6" y="0"/>
                  </a:lnTo>
                  <a:lnTo>
                    <a:pt x="12" y="0"/>
                  </a:lnTo>
                  <a:lnTo>
                    <a:pt x="14" y="0"/>
                  </a:lnTo>
                  <a:lnTo>
                    <a:pt x="18" y="0"/>
                  </a:lnTo>
                  <a:lnTo>
                    <a:pt x="21" y="0"/>
                  </a:lnTo>
                  <a:lnTo>
                    <a:pt x="24" y="0"/>
                  </a:lnTo>
                  <a:lnTo>
                    <a:pt x="27" y="0"/>
                  </a:lnTo>
                  <a:lnTo>
                    <a:pt x="30" y="1"/>
                  </a:lnTo>
                  <a:lnTo>
                    <a:pt x="33" y="2"/>
                  </a:lnTo>
                  <a:lnTo>
                    <a:pt x="36" y="4"/>
                  </a:lnTo>
                  <a:lnTo>
                    <a:pt x="38" y="4"/>
                  </a:lnTo>
                  <a:lnTo>
                    <a:pt x="42" y="5"/>
                  </a:lnTo>
                  <a:lnTo>
                    <a:pt x="44" y="5"/>
                  </a:lnTo>
                  <a:lnTo>
                    <a:pt x="48" y="6"/>
                  </a:lnTo>
                  <a:lnTo>
                    <a:pt x="54" y="7"/>
                  </a:lnTo>
                  <a:lnTo>
                    <a:pt x="59" y="8"/>
                  </a:lnTo>
                  <a:lnTo>
                    <a:pt x="64" y="11"/>
                  </a:lnTo>
                  <a:lnTo>
                    <a:pt x="70" y="14"/>
                  </a:lnTo>
                  <a:lnTo>
                    <a:pt x="75" y="18"/>
                  </a:lnTo>
                  <a:lnTo>
                    <a:pt x="80" y="22"/>
                  </a:lnTo>
                  <a:lnTo>
                    <a:pt x="86" y="26"/>
                  </a:lnTo>
                  <a:lnTo>
                    <a:pt x="91" y="31"/>
                  </a:lnTo>
                  <a:lnTo>
                    <a:pt x="96" y="35"/>
                  </a:lnTo>
                  <a:lnTo>
                    <a:pt x="100" y="40"/>
                  </a:lnTo>
                  <a:lnTo>
                    <a:pt x="104" y="46"/>
                  </a:lnTo>
                  <a:lnTo>
                    <a:pt x="109" y="50"/>
                  </a:lnTo>
                  <a:lnTo>
                    <a:pt x="112" y="55"/>
                  </a:lnTo>
                  <a:lnTo>
                    <a:pt x="116" y="61"/>
                  </a:lnTo>
                  <a:lnTo>
                    <a:pt x="120" y="66"/>
                  </a:lnTo>
                  <a:lnTo>
                    <a:pt x="124" y="71"/>
                  </a:lnTo>
                  <a:lnTo>
                    <a:pt x="127" y="74"/>
                  </a:lnTo>
                  <a:lnTo>
                    <a:pt x="128" y="78"/>
                  </a:lnTo>
                  <a:lnTo>
                    <a:pt x="130" y="81"/>
                  </a:lnTo>
                  <a:lnTo>
                    <a:pt x="133" y="86"/>
                  </a:lnTo>
                  <a:lnTo>
                    <a:pt x="135" y="90"/>
                  </a:lnTo>
                  <a:lnTo>
                    <a:pt x="137" y="93"/>
                  </a:lnTo>
                  <a:lnTo>
                    <a:pt x="140" y="97"/>
                  </a:lnTo>
                  <a:lnTo>
                    <a:pt x="142" y="102"/>
                  </a:lnTo>
                  <a:lnTo>
                    <a:pt x="145" y="105"/>
                  </a:lnTo>
                  <a:lnTo>
                    <a:pt x="147" y="108"/>
                  </a:lnTo>
                  <a:lnTo>
                    <a:pt x="149" y="111"/>
                  </a:lnTo>
                  <a:lnTo>
                    <a:pt x="153" y="114"/>
                  </a:lnTo>
                  <a:lnTo>
                    <a:pt x="157" y="116"/>
                  </a:lnTo>
                  <a:lnTo>
                    <a:pt x="161" y="117"/>
                  </a:lnTo>
                  <a:lnTo>
                    <a:pt x="165" y="119"/>
                  </a:lnTo>
                  <a:lnTo>
                    <a:pt x="171" y="121"/>
                  </a:lnTo>
                  <a:lnTo>
                    <a:pt x="179" y="121"/>
                  </a:lnTo>
                  <a:lnTo>
                    <a:pt x="188" y="121"/>
                  </a:lnTo>
                  <a:lnTo>
                    <a:pt x="197" y="121"/>
                  </a:lnTo>
                  <a:lnTo>
                    <a:pt x="207" y="122"/>
                  </a:lnTo>
                  <a:lnTo>
                    <a:pt x="216" y="122"/>
                  </a:lnTo>
                  <a:lnTo>
                    <a:pt x="226" y="123"/>
                  </a:lnTo>
                  <a:lnTo>
                    <a:pt x="236" y="123"/>
                  </a:lnTo>
                  <a:lnTo>
                    <a:pt x="245" y="123"/>
                  </a:lnTo>
                  <a:lnTo>
                    <a:pt x="253" y="123"/>
                  </a:lnTo>
                  <a:lnTo>
                    <a:pt x="263" y="123"/>
                  </a:lnTo>
                  <a:lnTo>
                    <a:pt x="271" y="122"/>
                  </a:lnTo>
                  <a:lnTo>
                    <a:pt x="280" y="121"/>
                  </a:lnTo>
                  <a:lnTo>
                    <a:pt x="287" y="119"/>
                  </a:lnTo>
                  <a:lnTo>
                    <a:pt x="294" y="117"/>
                  </a:lnTo>
                  <a:lnTo>
                    <a:pt x="300" y="114"/>
                  </a:lnTo>
                  <a:lnTo>
                    <a:pt x="306" y="111"/>
                  </a:lnTo>
                  <a:lnTo>
                    <a:pt x="309" y="113"/>
                  </a:lnTo>
                  <a:lnTo>
                    <a:pt x="31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56" name="Freeform 1710"/>
            <p:cNvSpPr>
              <a:spLocks/>
            </p:cNvSpPr>
            <p:nvPr/>
          </p:nvSpPr>
          <p:spPr bwMode="auto">
            <a:xfrm>
              <a:off x="3741" y="2083"/>
              <a:ext cx="23" cy="39"/>
            </a:xfrm>
            <a:custGeom>
              <a:avLst/>
              <a:gdLst>
                <a:gd name="T0" fmla="*/ 0 w 92"/>
                <a:gd name="T1" fmla="*/ 0 h 155"/>
                <a:gd name="T2" fmla="*/ 0 w 92"/>
                <a:gd name="T3" fmla="*/ 0 h 155"/>
                <a:gd name="T4" fmla="*/ 0 w 92"/>
                <a:gd name="T5" fmla="*/ 0 h 155"/>
                <a:gd name="T6" fmla="*/ 0 w 92"/>
                <a:gd name="T7" fmla="*/ 0 h 155"/>
                <a:gd name="T8" fmla="*/ 0 w 92"/>
                <a:gd name="T9" fmla="*/ 0 h 155"/>
                <a:gd name="T10" fmla="*/ 0 w 92"/>
                <a:gd name="T11" fmla="*/ 0 h 155"/>
                <a:gd name="T12" fmla="*/ 0 w 92"/>
                <a:gd name="T13" fmla="*/ 0 h 155"/>
                <a:gd name="T14" fmla="*/ 0 w 92"/>
                <a:gd name="T15" fmla="*/ 0 h 155"/>
                <a:gd name="T16" fmla="*/ 0 w 92"/>
                <a:gd name="T17" fmla="*/ 0 h 155"/>
                <a:gd name="T18" fmla="*/ 0 w 92"/>
                <a:gd name="T19" fmla="*/ 0 h 155"/>
                <a:gd name="T20" fmla="*/ 0 w 92"/>
                <a:gd name="T21" fmla="*/ 0 h 155"/>
                <a:gd name="T22" fmla="*/ 0 w 92"/>
                <a:gd name="T23" fmla="*/ 0 h 155"/>
                <a:gd name="T24" fmla="*/ 0 w 92"/>
                <a:gd name="T25" fmla="*/ 0 h 155"/>
                <a:gd name="T26" fmla="*/ 0 w 92"/>
                <a:gd name="T27" fmla="*/ 0 h 155"/>
                <a:gd name="T28" fmla="*/ 0 w 92"/>
                <a:gd name="T29" fmla="*/ 0 h 155"/>
                <a:gd name="T30" fmla="*/ 0 w 92"/>
                <a:gd name="T31" fmla="*/ 0 h 155"/>
                <a:gd name="T32" fmla="*/ 0 w 92"/>
                <a:gd name="T33" fmla="*/ 0 h 155"/>
                <a:gd name="T34" fmla="*/ 0 w 92"/>
                <a:gd name="T35" fmla="*/ 0 h 155"/>
                <a:gd name="T36" fmla="*/ 0 w 92"/>
                <a:gd name="T37" fmla="*/ 0 h 155"/>
                <a:gd name="T38" fmla="*/ 0 w 92"/>
                <a:gd name="T39" fmla="*/ 0 h 155"/>
                <a:gd name="T40" fmla="*/ 0 w 92"/>
                <a:gd name="T41" fmla="*/ 0 h 155"/>
                <a:gd name="T42" fmla="*/ 0 w 92"/>
                <a:gd name="T43" fmla="*/ 0 h 155"/>
                <a:gd name="T44" fmla="*/ 0 w 92"/>
                <a:gd name="T45" fmla="*/ 0 h 155"/>
                <a:gd name="T46" fmla="*/ 0 w 92"/>
                <a:gd name="T47" fmla="*/ 0 h 155"/>
                <a:gd name="T48" fmla="*/ 0 w 92"/>
                <a:gd name="T49" fmla="*/ 0 h 155"/>
                <a:gd name="T50" fmla="*/ 0 w 92"/>
                <a:gd name="T51" fmla="*/ 0 h 155"/>
                <a:gd name="T52" fmla="*/ 0 w 92"/>
                <a:gd name="T53" fmla="*/ 0 h 155"/>
                <a:gd name="T54" fmla="*/ 0 w 92"/>
                <a:gd name="T55" fmla="*/ 0 h 155"/>
                <a:gd name="T56" fmla="*/ 0 w 92"/>
                <a:gd name="T57" fmla="*/ 0 h 155"/>
                <a:gd name="T58" fmla="*/ 0 w 92"/>
                <a:gd name="T59" fmla="*/ 0 h 155"/>
                <a:gd name="T60" fmla="*/ 0 w 92"/>
                <a:gd name="T61" fmla="*/ 0 h 155"/>
                <a:gd name="T62" fmla="*/ 0 w 92"/>
                <a:gd name="T63" fmla="*/ 0 h 155"/>
                <a:gd name="T64" fmla="*/ 0 w 92"/>
                <a:gd name="T65" fmla="*/ 0 h 155"/>
                <a:gd name="T66" fmla="*/ 0 w 92"/>
                <a:gd name="T67" fmla="*/ 0 h 155"/>
                <a:gd name="T68" fmla="*/ 0 w 92"/>
                <a:gd name="T69" fmla="*/ 0 h 155"/>
                <a:gd name="T70" fmla="*/ 0 w 92"/>
                <a:gd name="T71" fmla="*/ 0 h 155"/>
                <a:gd name="T72" fmla="*/ 0 w 92"/>
                <a:gd name="T73" fmla="*/ 0 h 155"/>
                <a:gd name="T74" fmla="*/ 0 w 92"/>
                <a:gd name="T75" fmla="*/ 0 h 155"/>
                <a:gd name="T76" fmla="*/ 0 w 92"/>
                <a:gd name="T77" fmla="*/ 0 h 155"/>
                <a:gd name="T78" fmla="*/ 0 w 92"/>
                <a:gd name="T79" fmla="*/ 0 h 155"/>
                <a:gd name="T80" fmla="*/ 0 w 92"/>
                <a:gd name="T81" fmla="*/ 0 h 155"/>
                <a:gd name="T82" fmla="*/ 0 w 92"/>
                <a:gd name="T83" fmla="*/ 0 h 155"/>
                <a:gd name="T84" fmla="*/ 0 w 92"/>
                <a:gd name="T85" fmla="*/ 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 h="155">
                  <a:moveTo>
                    <a:pt x="92" y="6"/>
                  </a:moveTo>
                  <a:lnTo>
                    <a:pt x="87" y="6"/>
                  </a:lnTo>
                  <a:lnTo>
                    <a:pt x="84" y="7"/>
                  </a:lnTo>
                  <a:lnTo>
                    <a:pt x="79" y="10"/>
                  </a:lnTo>
                  <a:lnTo>
                    <a:pt x="76" y="11"/>
                  </a:lnTo>
                  <a:lnTo>
                    <a:pt x="71" y="12"/>
                  </a:lnTo>
                  <a:lnTo>
                    <a:pt x="67" y="14"/>
                  </a:lnTo>
                  <a:lnTo>
                    <a:pt x="64" y="17"/>
                  </a:lnTo>
                  <a:lnTo>
                    <a:pt x="60" y="20"/>
                  </a:lnTo>
                  <a:lnTo>
                    <a:pt x="56" y="22"/>
                  </a:lnTo>
                  <a:lnTo>
                    <a:pt x="53" y="25"/>
                  </a:lnTo>
                  <a:lnTo>
                    <a:pt x="49" y="29"/>
                  </a:lnTo>
                  <a:lnTo>
                    <a:pt x="47" y="32"/>
                  </a:lnTo>
                  <a:lnTo>
                    <a:pt x="43" y="36"/>
                  </a:lnTo>
                  <a:lnTo>
                    <a:pt x="42" y="40"/>
                  </a:lnTo>
                  <a:lnTo>
                    <a:pt x="40" y="43"/>
                  </a:lnTo>
                  <a:lnTo>
                    <a:pt x="37" y="48"/>
                  </a:lnTo>
                  <a:lnTo>
                    <a:pt x="35" y="53"/>
                  </a:lnTo>
                  <a:lnTo>
                    <a:pt x="32" y="59"/>
                  </a:lnTo>
                  <a:lnTo>
                    <a:pt x="31" y="63"/>
                  </a:lnTo>
                  <a:lnTo>
                    <a:pt x="30" y="71"/>
                  </a:lnTo>
                  <a:lnTo>
                    <a:pt x="29" y="75"/>
                  </a:lnTo>
                  <a:lnTo>
                    <a:pt x="29" y="81"/>
                  </a:lnTo>
                  <a:lnTo>
                    <a:pt x="29" y="87"/>
                  </a:lnTo>
                  <a:lnTo>
                    <a:pt x="29" y="95"/>
                  </a:lnTo>
                  <a:lnTo>
                    <a:pt x="28" y="99"/>
                  </a:lnTo>
                  <a:lnTo>
                    <a:pt x="28" y="105"/>
                  </a:lnTo>
                  <a:lnTo>
                    <a:pt x="26" y="111"/>
                  </a:lnTo>
                  <a:lnTo>
                    <a:pt x="26" y="117"/>
                  </a:lnTo>
                  <a:lnTo>
                    <a:pt x="26" y="123"/>
                  </a:lnTo>
                  <a:lnTo>
                    <a:pt x="25" y="128"/>
                  </a:lnTo>
                  <a:lnTo>
                    <a:pt x="24" y="134"/>
                  </a:lnTo>
                  <a:lnTo>
                    <a:pt x="23" y="140"/>
                  </a:lnTo>
                  <a:lnTo>
                    <a:pt x="20" y="144"/>
                  </a:lnTo>
                  <a:lnTo>
                    <a:pt x="17" y="147"/>
                  </a:lnTo>
                  <a:lnTo>
                    <a:pt x="11" y="151"/>
                  </a:lnTo>
                  <a:lnTo>
                    <a:pt x="6" y="155"/>
                  </a:lnTo>
                  <a:lnTo>
                    <a:pt x="4" y="153"/>
                  </a:lnTo>
                  <a:lnTo>
                    <a:pt x="0" y="150"/>
                  </a:lnTo>
                  <a:lnTo>
                    <a:pt x="4" y="149"/>
                  </a:lnTo>
                  <a:lnTo>
                    <a:pt x="9" y="146"/>
                  </a:lnTo>
                  <a:lnTo>
                    <a:pt x="11" y="144"/>
                  </a:lnTo>
                  <a:lnTo>
                    <a:pt x="16" y="139"/>
                  </a:lnTo>
                  <a:lnTo>
                    <a:pt x="17" y="134"/>
                  </a:lnTo>
                  <a:lnTo>
                    <a:pt x="19" y="129"/>
                  </a:lnTo>
                  <a:lnTo>
                    <a:pt x="20" y="123"/>
                  </a:lnTo>
                  <a:lnTo>
                    <a:pt x="22" y="119"/>
                  </a:lnTo>
                  <a:lnTo>
                    <a:pt x="22" y="115"/>
                  </a:lnTo>
                  <a:lnTo>
                    <a:pt x="22" y="111"/>
                  </a:lnTo>
                  <a:lnTo>
                    <a:pt x="22" y="109"/>
                  </a:lnTo>
                  <a:lnTo>
                    <a:pt x="22" y="107"/>
                  </a:lnTo>
                  <a:lnTo>
                    <a:pt x="23" y="102"/>
                  </a:lnTo>
                  <a:lnTo>
                    <a:pt x="23" y="97"/>
                  </a:lnTo>
                  <a:lnTo>
                    <a:pt x="23" y="92"/>
                  </a:lnTo>
                  <a:lnTo>
                    <a:pt x="24" y="87"/>
                  </a:lnTo>
                  <a:lnTo>
                    <a:pt x="24" y="85"/>
                  </a:lnTo>
                  <a:lnTo>
                    <a:pt x="24" y="81"/>
                  </a:lnTo>
                  <a:lnTo>
                    <a:pt x="24" y="79"/>
                  </a:lnTo>
                  <a:lnTo>
                    <a:pt x="25" y="75"/>
                  </a:lnTo>
                  <a:lnTo>
                    <a:pt x="25" y="74"/>
                  </a:lnTo>
                  <a:lnTo>
                    <a:pt x="25" y="72"/>
                  </a:lnTo>
                  <a:lnTo>
                    <a:pt x="25" y="69"/>
                  </a:lnTo>
                  <a:lnTo>
                    <a:pt x="25" y="67"/>
                  </a:lnTo>
                  <a:lnTo>
                    <a:pt x="25" y="63"/>
                  </a:lnTo>
                  <a:lnTo>
                    <a:pt x="26" y="60"/>
                  </a:lnTo>
                  <a:lnTo>
                    <a:pt x="28" y="55"/>
                  </a:lnTo>
                  <a:lnTo>
                    <a:pt x="29" y="50"/>
                  </a:lnTo>
                  <a:lnTo>
                    <a:pt x="30" y="48"/>
                  </a:lnTo>
                  <a:lnTo>
                    <a:pt x="32" y="44"/>
                  </a:lnTo>
                  <a:lnTo>
                    <a:pt x="34" y="41"/>
                  </a:lnTo>
                  <a:lnTo>
                    <a:pt x="36" y="37"/>
                  </a:lnTo>
                  <a:lnTo>
                    <a:pt x="38" y="32"/>
                  </a:lnTo>
                  <a:lnTo>
                    <a:pt x="42" y="29"/>
                  </a:lnTo>
                  <a:lnTo>
                    <a:pt x="46" y="24"/>
                  </a:lnTo>
                  <a:lnTo>
                    <a:pt x="49" y="22"/>
                  </a:lnTo>
                  <a:lnTo>
                    <a:pt x="54" y="17"/>
                  </a:lnTo>
                  <a:lnTo>
                    <a:pt x="58" y="13"/>
                  </a:lnTo>
                  <a:lnTo>
                    <a:pt x="62" y="10"/>
                  </a:lnTo>
                  <a:lnTo>
                    <a:pt x="68" y="7"/>
                  </a:lnTo>
                  <a:lnTo>
                    <a:pt x="73" y="5"/>
                  </a:lnTo>
                  <a:lnTo>
                    <a:pt x="78" y="2"/>
                  </a:lnTo>
                  <a:lnTo>
                    <a:pt x="84" y="1"/>
                  </a:lnTo>
                  <a:lnTo>
                    <a:pt x="90" y="0"/>
                  </a:lnTo>
                  <a:lnTo>
                    <a:pt x="90" y="4"/>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57" name="Freeform 1711"/>
            <p:cNvSpPr>
              <a:spLocks/>
            </p:cNvSpPr>
            <p:nvPr/>
          </p:nvSpPr>
          <p:spPr bwMode="auto">
            <a:xfrm>
              <a:off x="3631" y="1993"/>
              <a:ext cx="30" cy="77"/>
            </a:xfrm>
            <a:custGeom>
              <a:avLst/>
              <a:gdLst>
                <a:gd name="T0" fmla="*/ 0 w 123"/>
                <a:gd name="T1" fmla="*/ 0 h 310"/>
                <a:gd name="T2" fmla="*/ 0 w 123"/>
                <a:gd name="T3" fmla="*/ 0 h 310"/>
                <a:gd name="T4" fmla="*/ 0 w 123"/>
                <a:gd name="T5" fmla="*/ 0 h 310"/>
                <a:gd name="T6" fmla="*/ 0 w 123"/>
                <a:gd name="T7" fmla="*/ 0 h 310"/>
                <a:gd name="T8" fmla="*/ 0 w 123"/>
                <a:gd name="T9" fmla="*/ 0 h 310"/>
                <a:gd name="T10" fmla="*/ 0 w 123"/>
                <a:gd name="T11" fmla="*/ 0 h 310"/>
                <a:gd name="T12" fmla="*/ 0 w 123"/>
                <a:gd name="T13" fmla="*/ 0 h 310"/>
                <a:gd name="T14" fmla="*/ 0 w 123"/>
                <a:gd name="T15" fmla="*/ 0 h 310"/>
                <a:gd name="T16" fmla="*/ 0 w 123"/>
                <a:gd name="T17" fmla="*/ 0 h 310"/>
                <a:gd name="T18" fmla="*/ 0 w 123"/>
                <a:gd name="T19" fmla="*/ 0 h 310"/>
                <a:gd name="T20" fmla="*/ 0 w 123"/>
                <a:gd name="T21" fmla="*/ 0 h 310"/>
                <a:gd name="T22" fmla="*/ 0 w 123"/>
                <a:gd name="T23" fmla="*/ 0 h 310"/>
                <a:gd name="T24" fmla="*/ 0 w 123"/>
                <a:gd name="T25" fmla="*/ 0 h 310"/>
                <a:gd name="T26" fmla="*/ 0 w 123"/>
                <a:gd name="T27" fmla="*/ 0 h 310"/>
                <a:gd name="T28" fmla="*/ 0 w 123"/>
                <a:gd name="T29" fmla="*/ 0 h 310"/>
                <a:gd name="T30" fmla="*/ 0 w 123"/>
                <a:gd name="T31" fmla="*/ 0 h 310"/>
                <a:gd name="T32" fmla="*/ 0 w 123"/>
                <a:gd name="T33" fmla="*/ 0 h 310"/>
                <a:gd name="T34" fmla="*/ 0 w 123"/>
                <a:gd name="T35" fmla="*/ 0 h 310"/>
                <a:gd name="T36" fmla="*/ 0 w 123"/>
                <a:gd name="T37" fmla="*/ 0 h 310"/>
                <a:gd name="T38" fmla="*/ 0 w 123"/>
                <a:gd name="T39" fmla="*/ 0 h 310"/>
                <a:gd name="T40" fmla="*/ 0 w 123"/>
                <a:gd name="T41" fmla="*/ 0 h 310"/>
                <a:gd name="T42" fmla="*/ 0 w 123"/>
                <a:gd name="T43" fmla="*/ 0 h 310"/>
                <a:gd name="T44" fmla="*/ 0 w 123"/>
                <a:gd name="T45" fmla="*/ 0 h 310"/>
                <a:gd name="T46" fmla="*/ 0 w 123"/>
                <a:gd name="T47" fmla="*/ 0 h 310"/>
                <a:gd name="T48" fmla="*/ 0 w 123"/>
                <a:gd name="T49" fmla="*/ 0 h 310"/>
                <a:gd name="T50" fmla="*/ 0 w 123"/>
                <a:gd name="T51" fmla="*/ 0 h 310"/>
                <a:gd name="T52" fmla="*/ 0 w 123"/>
                <a:gd name="T53" fmla="*/ 0 h 310"/>
                <a:gd name="T54" fmla="*/ 0 w 123"/>
                <a:gd name="T55" fmla="*/ 0 h 310"/>
                <a:gd name="T56" fmla="*/ 0 w 123"/>
                <a:gd name="T57" fmla="*/ 0 h 310"/>
                <a:gd name="T58" fmla="*/ 0 w 123"/>
                <a:gd name="T59" fmla="*/ 0 h 310"/>
                <a:gd name="T60" fmla="*/ 0 w 123"/>
                <a:gd name="T61" fmla="*/ 0 h 310"/>
                <a:gd name="T62" fmla="*/ 0 w 123"/>
                <a:gd name="T63" fmla="*/ 0 h 310"/>
                <a:gd name="T64" fmla="*/ 0 w 123"/>
                <a:gd name="T65" fmla="*/ 0 h 310"/>
                <a:gd name="T66" fmla="*/ 0 w 123"/>
                <a:gd name="T67" fmla="*/ 0 h 310"/>
                <a:gd name="T68" fmla="*/ 0 w 123"/>
                <a:gd name="T69" fmla="*/ 0 h 310"/>
                <a:gd name="T70" fmla="*/ 0 w 123"/>
                <a:gd name="T71" fmla="*/ 0 h 310"/>
                <a:gd name="T72" fmla="*/ 0 w 123"/>
                <a:gd name="T73" fmla="*/ 0 h 310"/>
                <a:gd name="T74" fmla="*/ 0 w 123"/>
                <a:gd name="T75" fmla="*/ 0 h 310"/>
                <a:gd name="T76" fmla="*/ 0 w 123"/>
                <a:gd name="T77" fmla="*/ 0 h 310"/>
                <a:gd name="T78" fmla="*/ 0 w 123"/>
                <a:gd name="T79" fmla="*/ 0 h 310"/>
                <a:gd name="T80" fmla="*/ 0 w 123"/>
                <a:gd name="T81" fmla="*/ 0 h 310"/>
                <a:gd name="T82" fmla="*/ 0 w 123"/>
                <a:gd name="T83" fmla="*/ 0 h 310"/>
                <a:gd name="T84" fmla="*/ 0 w 123"/>
                <a:gd name="T85" fmla="*/ 0 h 310"/>
                <a:gd name="T86" fmla="*/ 0 w 123"/>
                <a:gd name="T87" fmla="*/ 0 h 310"/>
                <a:gd name="T88" fmla="*/ 0 w 123"/>
                <a:gd name="T89" fmla="*/ 0 h 310"/>
                <a:gd name="T90" fmla="*/ 0 w 123"/>
                <a:gd name="T91" fmla="*/ 0 h 310"/>
                <a:gd name="T92" fmla="*/ 0 w 123"/>
                <a:gd name="T93" fmla="*/ 0 h 310"/>
                <a:gd name="T94" fmla="*/ 0 w 123"/>
                <a:gd name="T95" fmla="*/ 0 h 310"/>
                <a:gd name="T96" fmla="*/ 0 w 123"/>
                <a:gd name="T97" fmla="*/ 0 h 310"/>
                <a:gd name="T98" fmla="*/ 0 w 123"/>
                <a:gd name="T99" fmla="*/ 0 h 310"/>
                <a:gd name="T100" fmla="*/ 0 w 123"/>
                <a:gd name="T101" fmla="*/ 0 h 310"/>
                <a:gd name="T102" fmla="*/ 0 w 123"/>
                <a:gd name="T103" fmla="*/ 0 h 310"/>
                <a:gd name="T104" fmla="*/ 0 w 123"/>
                <a:gd name="T105" fmla="*/ 0 h 310"/>
                <a:gd name="T106" fmla="*/ 0 w 123"/>
                <a:gd name="T107" fmla="*/ 0 h 310"/>
                <a:gd name="T108" fmla="*/ 0 w 123"/>
                <a:gd name="T109" fmla="*/ 0 h 310"/>
                <a:gd name="T110" fmla="*/ 0 w 123"/>
                <a:gd name="T111" fmla="*/ 0 h 310"/>
                <a:gd name="T112" fmla="*/ 0 w 123"/>
                <a:gd name="T113" fmla="*/ 0 h 310"/>
                <a:gd name="T114" fmla="*/ 0 w 123"/>
                <a:gd name="T115" fmla="*/ 0 h 310"/>
                <a:gd name="T116" fmla="*/ 0 w 123"/>
                <a:gd name="T117" fmla="*/ 0 h 310"/>
                <a:gd name="T118" fmla="*/ 0 w 123"/>
                <a:gd name="T119" fmla="*/ 0 h 310"/>
                <a:gd name="T120" fmla="*/ 0 w 123"/>
                <a:gd name="T121" fmla="*/ 0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3" h="310">
                  <a:moveTo>
                    <a:pt x="123" y="243"/>
                  </a:moveTo>
                  <a:lnTo>
                    <a:pt x="122" y="249"/>
                  </a:lnTo>
                  <a:lnTo>
                    <a:pt x="122" y="255"/>
                  </a:lnTo>
                  <a:lnTo>
                    <a:pt x="120" y="260"/>
                  </a:lnTo>
                  <a:lnTo>
                    <a:pt x="119" y="266"/>
                  </a:lnTo>
                  <a:lnTo>
                    <a:pt x="116" y="271"/>
                  </a:lnTo>
                  <a:lnTo>
                    <a:pt x="113" y="277"/>
                  </a:lnTo>
                  <a:lnTo>
                    <a:pt x="110" y="282"/>
                  </a:lnTo>
                  <a:lnTo>
                    <a:pt x="106" y="287"/>
                  </a:lnTo>
                  <a:lnTo>
                    <a:pt x="102" y="290"/>
                  </a:lnTo>
                  <a:lnTo>
                    <a:pt x="98" y="295"/>
                  </a:lnTo>
                  <a:lnTo>
                    <a:pt x="93" y="299"/>
                  </a:lnTo>
                  <a:lnTo>
                    <a:pt x="88" y="302"/>
                  </a:lnTo>
                  <a:lnTo>
                    <a:pt x="83" y="305"/>
                  </a:lnTo>
                  <a:lnTo>
                    <a:pt x="77" y="307"/>
                  </a:lnTo>
                  <a:lnTo>
                    <a:pt x="73" y="309"/>
                  </a:lnTo>
                  <a:lnTo>
                    <a:pt x="67" y="310"/>
                  </a:lnTo>
                  <a:lnTo>
                    <a:pt x="61" y="310"/>
                  </a:lnTo>
                  <a:lnTo>
                    <a:pt x="56" y="310"/>
                  </a:lnTo>
                  <a:lnTo>
                    <a:pt x="51" y="309"/>
                  </a:lnTo>
                  <a:lnTo>
                    <a:pt x="47" y="307"/>
                  </a:lnTo>
                  <a:lnTo>
                    <a:pt x="43" y="303"/>
                  </a:lnTo>
                  <a:lnTo>
                    <a:pt x="40" y="301"/>
                  </a:lnTo>
                  <a:lnTo>
                    <a:pt x="37" y="296"/>
                  </a:lnTo>
                  <a:lnTo>
                    <a:pt x="34" y="293"/>
                  </a:lnTo>
                  <a:lnTo>
                    <a:pt x="32" y="288"/>
                  </a:lnTo>
                  <a:lnTo>
                    <a:pt x="29" y="282"/>
                  </a:lnTo>
                  <a:lnTo>
                    <a:pt x="28" y="277"/>
                  </a:lnTo>
                  <a:lnTo>
                    <a:pt x="27" y="271"/>
                  </a:lnTo>
                  <a:lnTo>
                    <a:pt x="25" y="266"/>
                  </a:lnTo>
                  <a:lnTo>
                    <a:pt x="23" y="260"/>
                  </a:lnTo>
                  <a:lnTo>
                    <a:pt x="22" y="255"/>
                  </a:lnTo>
                  <a:lnTo>
                    <a:pt x="21" y="252"/>
                  </a:lnTo>
                  <a:lnTo>
                    <a:pt x="20" y="245"/>
                  </a:lnTo>
                  <a:lnTo>
                    <a:pt x="18" y="239"/>
                  </a:lnTo>
                  <a:lnTo>
                    <a:pt x="16" y="231"/>
                  </a:lnTo>
                  <a:lnTo>
                    <a:pt x="15" y="225"/>
                  </a:lnTo>
                  <a:lnTo>
                    <a:pt x="13" y="218"/>
                  </a:lnTo>
                  <a:lnTo>
                    <a:pt x="12" y="211"/>
                  </a:lnTo>
                  <a:lnTo>
                    <a:pt x="10" y="205"/>
                  </a:lnTo>
                  <a:lnTo>
                    <a:pt x="9" y="198"/>
                  </a:lnTo>
                  <a:lnTo>
                    <a:pt x="8" y="192"/>
                  </a:lnTo>
                  <a:lnTo>
                    <a:pt x="6" y="185"/>
                  </a:lnTo>
                  <a:lnTo>
                    <a:pt x="6" y="178"/>
                  </a:lnTo>
                  <a:lnTo>
                    <a:pt x="4" y="172"/>
                  </a:lnTo>
                  <a:lnTo>
                    <a:pt x="3" y="164"/>
                  </a:lnTo>
                  <a:lnTo>
                    <a:pt x="2" y="158"/>
                  </a:lnTo>
                  <a:lnTo>
                    <a:pt x="1" y="152"/>
                  </a:lnTo>
                  <a:lnTo>
                    <a:pt x="1" y="145"/>
                  </a:lnTo>
                  <a:lnTo>
                    <a:pt x="0" y="139"/>
                  </a:lnTo>
                  <a:lnTo>
                    <a:pt x="0" y="132"/>
                  </a:lnTo>
                  <a:lnTo>
                    <a:pt x="0" y="127"/>
                  </a:lnTo>
                  <a:lnTo>
                    <a:pt x="0" y="121"/>
                  </a:lnTo>
                  <a:lnTo>
                    <a:pt x="0" y="114"/>
                  </a:lnTo>
                  <a:lnTo>
                    <a:pt x="0" y="108"/>
                  </a:lnTo>
                  <a:lnTo>
                    <a:pt x="1" y="102"/>
                  </a:lnTo>
                  <a:lnTo>
                    <a:pt x="2" y="97"/>
                  </a:lnTo>
                  <a:lnTo>
                    <a:pt x="3" y="91"/>
                  </a:lnTo>
                  <a:lnTo>
                    <a:pt x="6" y="85"/>
                  </a:lnTo>
                  <a:lnTo>
                    <a:pt x="8" y="79"/>
                  </a:lnTo>
                  <a:lnTo>
                    <a:pt x="10" y="75"/>
                  </a:lnTo>
                  <a:lnTo>
                    <a:pt x="14" y="70"/>
                  </a:lnTo>
                  <a:lnTo>
                    <a:pt x="19" y="65"/>
                  </a:lnTo>
                  <a:lnTo>
                    <a:pt x="22" y="60"/>
                  </a:lnTo>
                  <a:lnTo>
                    <a:pt x="28" y="55"/>
                  </a:lnTo>
                  <a:lnTo>
                    <a:pt x="32" y="52"/>
                  </a:lnTo>
                  <a:lnTo>
                    <a:pt x="34" y="48"/>
                  </a:lnTo>
                  <a:lnTo>
                    <a:pt x="38" y="46"/>
                  </a:lnTo>
                  <a:lnTo>
                    <a:pt x="41" y="42"/>
                  </a:lnTo>
                  <a:lnTo>
                    <a:pt x="44" y="39"/>
                  </a:lnTo>
                  <a:lnTo>
                    <a:pt x="47" y="35"/>
                  </a:lnTo>
                  <a:lnTo>
                    <a:pt x="50" y="31"/>
                  </a:lnTo>
                  <a:lnTo>
                    <a:pt x="53" y="29"/>
                  </a:lnTo>
                  <a:lnTo>
                    <a:pt x="56" y="25"/>
                  </a:lnTo>
                  <a:lnTo>
                    <a:pt x="58" y="22"/>
                  </a:lnTo>
                  <a:lnTo>
                    <a:pt x="62" y="18"/>
                  </a:lnTo>
                  <a:lnTo>
                    <a:pt x="64" y="16"/>
                  </a:lnTo>
                  <a:lnTo>
                    <a:pt x="68" y="12"/>
                  </a:lnTo>
                  <a:lnTo>
                    <a:pt x="71" y="9"/>
                  </a:lnTo>
                  <a:lnTo>
                    <a:pt x="74" y="6"/>
                  </a:lnTo>
                  <a:lnTo>
                    <a:pt x="77" y="4"/>
                  </a:lnTo>
                  <a:lnTo>
                    <a:pt x="80" y="7"/>
                  </a:lnTo>
                  <a:lnTo>
                    <a:pt x="76" y="12"/>
                  </a:lnTo>
                  <a:lnTo>
                    <a:pt x="73" y="16"/>
                  </a:lnTo>
                  <a:lnTo>
                    <a:pt x="69" y="19"/>
                  </a:lnTo>
                  <a:lnTo>
                    <a:pt x="65" y="23"/>
                  </a:lnTo>
                  <a:lnTo>
                    <a:pt x="63" y="27"/>
                  </a:lnTo>
                  <a:lnTo>
                    <a:pt x="58" y="30"/>
                  </a:lnTo>
                  <a:lnTo>
                    <a:pt x="55" y="34"/>
                  </a:lnTo>
                  <a:lnTo>
                    <a:pt x="51" y="37"/>
                  </a:lnTo>
                  <a:lnTo>
                    <a:pt x="49" y="42"/>
                  </a:lnTo>
                  <a:lnTo>
                    <a:pt x="45" y="45"/>
                  </a:lnTo>
                  <a:lnTo>
                    <a:pt x="43" y="48"/>
                  </a:lnTo>
                  <a:lnTo>
                    <a:pt x="39" y="53"/>
                  </a:lnTo>
                  <a:lnTo>
                    <a:pt x="35" y="57"/>
                  </a:lnTo>
                  <a:lnTo>
                    <a:pt x="32" y="59"/>
                  </a:lnTo>
                  <a:lnTo>
                    <a:pt x="29" y="64"/>
                  </a:lnTo>
                  <a:lnTo>
                    <a:pt x="26" y="67"/>
                  </a:lnTo>
                  <a:lnTo>
                    <a:pt x="23" y="72"/>
                  </a:lnTo>
                  <a:lnTo>
                    <a:pt x="20" y="75"/>
                  </a:lnTo>
                  <a:lnTo>
                    <a:pt x="16" y="79"/>
                  </a:lnTo>
                  <a:lnTo>
                    <a:pt x="14" y="84"/>
                  </a:lnTo>
                  <a:lnTo>
                    <a:pt x="13" y="89"/>
                  </a:lnTo>
                  <a:lnTo>
                    <a:pt x="10" y="92"/>
                  </a:lnTo>
                  <a:lnTo>
                    <a:pt x="9" y="97"/>
                  </a:lnTo>
                  <a:lnTo>
                    <a:pt x="8" y="102"/>
                  </a:lnTo>
                  <a:lnTo>
                    <a:pt x="8" y="108"/>
                  </a:lnTo>
                  <a:lnTo>
                    <a:pt x="7" y="115"/>
                  </a:lnTo>
                  <a:lnTo>
                    <a:pt x="7" y="124"/>
                  </a:lnTo>
                  <a:lnTo>
                    <a:pt x="7" y="131"/>
                  </a:lnTo>
                  <a:lnTo>
                    <a:pt x="7" y="138"/>
                  </a:lnTo>
                  <a:lnTo>
                    <a:pt x="7" y="145"/>
                  </a:lnTo>
                  <a:lnTo>
                    <a:pt x="8" y="154"/>
                  </a:lnTo>
                  <a:lnTo>
                    <a:pt x="9" y="161"/>
                  </a:lnTo>
                  <a:lnTo>
                    <a:pt x="10" y="169"/>
                  </a:lnTo>
                  <a:lnTo>
                    <a:pt x="12" y="175"/>
                  </a:lnTo>
                  <a:lnTo>
                    <a:pt x="13" y="184"/>
                  </a:lnTo>
                  <a:lnTo>
                    <a:pt x="14" y="191"/>
                  </a:lnTo>
                  <a:lnTo>
                    <a:pt x="16" y="198"/>
                  </a:lnTo>
                  <a:lnTo>
                    <a:pt x="18" y="205"/>
                  </a:lnTo>
                  <a:lnTo>
                    <a:pt x="19" y="212"/>
                  </a:lnTo>
                  <a:lnTo>
                    <a:pt x="21" y="219"/>
                  </a:lnTo>
                  <a:lnTo>
                    <a:pt x="22" y="228"/>
                  </a:lnTo>
                  <a:lnTo>
                    <a:pt x="23" y="233"/>
                  </a:lnTo>
                  <a:lnTo>
                    <a:pt x="25" y="237"/>
                  </a:lnTo>
                  <a:lnTo>
                    <a:pt x="25" y="242"/>
                  </a:lnTo>
                  <a:lnTo>
                    <a:pt x="27" y="248"/>
                  </a:lnTo>
                  <a:lnTo>
                    <a:pt x="27" y="253"/>
                  </a:lnTo>
                  <a:lnTo>
                    <a:pt x="28" y="258"/>
                  </a:lnTo>
                  <a:lnTo>
                    <a:pt x="31" y="264"/>
                  </a:lnTo>
                  <a:lnTo>
                    <a:pt x="32" y="269"/>
                  </a:lnTo>
                  <a:lnTo>
                    <a:pt x="33" y="273"/>
                  </a:lnTo>
                  <a:lnTo>
                    <a:pt x="35" y="278"/>
                  </a:lnTo>
                  <a:lnTo>
                    <a:pt x="37" y="282"/>
                  </a:lnTo>
                  <a:lnTo>
                    <a:pt x="40" y="288"/>
                  </a:lnTo>
                  <a:lnTo>
                    <a:pt x="43" y="291"/>
                  </a:lnTo>
                  <a:lnTo>
                    <a:pt x="45" y="295"/>
                  </a:lnTo>
                  <a:lnTo>
                    <a:pt x="47" y="299"/>
                  </a:lnTo>
                  <a:lnTo>
                    <a:pt x="52" y="301"/>
                  </a:lnTo>
                  <a:lnTo>
                    <a:pt x="55" y="302"/>
                  </a:lnTo>
                  <a:lnTo>
                    <a:pt x="58" y="303"/>
                  </a:lnTo>
                  <a:lnTo>
                    <a:pt x="62" y="303"/>
                  </a:lnTo>
                  <a:lnTo>
                    <a:pt x="65" y="303"/>
                  </a:lnTo>
                  <a:lnTo>
                    <a:pt x="69" y="303"/>
                  </a:lnTo>
                  <a:lnTo>
                    <a:pt x="74" y="302"/>
                  </a:lnTo>
                  <a:lnTo>
                    <a:pt x="79" y="300"/>
                  </a:lnTo>
                  <a:lnTo>
                    <a:pt x="82" y="299"/>
                  </a:lnTo>
                  <a:lnTo>
                    <a:pt x="86" y="295"/>
                  </a:lnTo>
                  <a:lnTo>
                    <a:pt x="90" y="293"/>
                  </a:lnTo>
                  <a:lnTo>
                    <a:pt x="94" y="289"/>
                  </a:lnTo>
                  <a:lnTo>
                    <a:pt x="98" y="285"/>
                  </a:lnTo>
                  <a:lnTo>
                    <a:pt x="101" y="282"/>
                  </a:lnTo>
                  <a:lnTo>
                    <a:pt x="104" y="278"/>
                  </a:lnTo>
                  <a:lnTo>
                    <a:pt x="106" y="276"/>
                  </a:lnTo>
                  <a:lnTo>
                    <a:pt x="108" y="272"/>
                  </a:lnTo>
                  <a:lnTo>
                    <a:pt x="111" y="267"/>
                  </a:lnTo>
                  <a:lnTo>
                    <a:pt x="113" y="261"/>
                  </a:lnTo>
                  <a:lnTo>
                    <a:pt x="114" y="255"/>
                  </a:lnTo>
                  <a:lnTo>
                    <a:pt x="116" y="249"/>
                  </a:lnTo>
                  <a:lnTo>
                    <a:pt x="116" y="241"/>
                  </a:lnTo>
                  <a:lnTo>
                    <a:pt x="116" y="234"/>
                  </a:lnTo>
                  <a:lnTo>
                    <a:pt x="114" y="225"/>
                  </a:lnTo>
                  <a:lnTo>
                    <a:pt x="114" y="217"/>
                  </a:lnTo>
                  <a:lnTo>
                    <a:pt x="112" y="209"/>
                  </a:lnTo>
                  <a:lnTo>
                    <a:pt x="111" y="200"/>
                  </a:lnTo>
                  <a:lnTo>
                    <a:pt x="111" y="191"/>
                  </a:lnTo>
                  <a:lnTo>
                    <a:pt x="110" y="182"/>
                  </a:lnTo>
                  <a:lnTo>
                    <a:pt x="107" y="174"/>
                  </a:lnTo>
                  <a:lnTo>
                    <a:pt x="106" y="166"/>
                  </a:lnTo>
                  <a:lnTo>
                    <a:pt x="106" y="157"/>
                  </a:lnTo>
                  <a:lnTo>
                    <a:pt x="106" y="150"/>
                  </a:lnTo>
                  <a:lnTo>
                    <a:pt x="105" y="142"/>
                  </a:lnTo>
                  <a:lnTo>
                    <a:pt x="104" y="134"/>
                  </a:lnTo>
                  <a:lnTo>
                    <a:pt x="102" y="127"/>
                  </a:lnTo>
                  <a:lnTo>
                    <a:pt x="102" y="120"/>
                  </a:lnTo>
                  <a:lnTo>
                    <a:pt x="101" y="112"/>
                  </a:lnTo>
                  <a:lnTo>
                    <a:pt x="100" y="106"/>
                  </a:lnTo>
                  <a:lnTo>
                    <a:pt x="99" y="97"/>
                  </a:lnTo>
                  <a:lnTo>
                    <a:pt x="99" y="90"/>
                  </a:lnTo>
                  <a:lnTo>
                    <a:pt x="96" y="83"/>
                  </a:lnTo>
                  <a:lnTo>
                    <a:pt x="95" y="76"/>
                  </a:lnTo>
                  <a:lnTo>
                    <a:pt x="95" y="69"/>
                  </a:lnTo>
                  <a:lnTo>
                    <a:pt x="94" y="61"/>
                  </a:lnTo>
                  <a:lnTo>
                    <a:pt x="93" y="54"/>
                  </a:lnTo>
                  <a:lnTo>
                    <a:pt x="92" y="47"/>
                  </a:lnTo>
                  <a:lnTo>
                    <a:pt x="90" y="40"/>
                  </a:lnTo>
                  <a:lnTo>
                    <a:pt x="89" y="33"/>
                  </a:lnTo>
                  <a:lnTo>
                    <a:pt x="88" y="28"/>
                  </a:lnTo>
                  <a:lnTo>
                    <a:pt x="88" y="24"/>
                  </a:lnTo>
                  <a:lnTo>
                    <a:pt x="87" y="21"/>
                  </a:lnTo>
                  <a:lnTo>
                    <a:pt x="86" y="18"/>
                  </a:lnTo>
                  <a:lnTo>
                    <a:pt x="84" y="15"/>
                  </a:lnTo>
                  <a:lnTo>
                    <a:pt x="84" y="11"/>
                  </a:lnTo>
                  <a:lnTo>
                    <a:pt x="84" y="9"/>
                  </a:lnTo>
                  <a:lnTo>
                    <a:pt x="84" y="5"/>
                  </a:lnTo>
                  <a:lnTo>
                    <a:pt x="86" y="0"/>
                  </a:lnTo>
                  <a:lnTo>
                    <a:pt x="88" y="1"/>
                  </a:lnTo>
                  <a:lnTo>
                    <a:pt x="90" y="6"/>
                  </a:lnTo>
                  <a:lnTo>
                    <a:pt x="93" y="12"/>
                  </a:lnTo>
                  <a:lnTo>
                    <a:pt x="93" y="16"/>
                  </a:lnTo>
                  <a:lnTo>
                    <a:pt x="94" y="18"/>
                  </a:lnTo>
                  <a:lnTo>
                    <a:pt x="94" y="22"/>
                  </a:lnTo>
                  <a:lnTo>
                    <a:pt x="95" y="25"/>
                  </a:lnTo>
                  <a:lnTo>
                    <a:pt x="95" y="29"/>
                  </a:lnTo>
                  <a:lnTo>
                    <a:pt x="95" y="31"/>
                  </a:lnTo>
                  <a:lnTo>
                    <a:pt x="96" y="35"/>
                  </a:lnTo>
                  <a:lnTo>
                    <a:pt x="96" y="39"/>
                  </a:lnTo>
                  <a:lnTo>
                    <a:pt x="96" y="41"/>
                  </a:lnTo>
                  <a:lnTo>
                    <a:pt x="98" y="45"/>
                  </a:lnTo>
                  <a:lnTo>
                    <a:pt x="98" y="47"/>
                  </a:lnTo>
                  <a:lnTo>
                    <a:pt x="99" y="51"/>
                  </a:lnTo>
                  <a:lnTo>
                    <a:pt x="100" y="58"/>
                  </a:lnTo>
                  <a:lnTo>
                    <a:pt x="101" y="67"/>
                  </a:lnTo>
                  <a:lnTo>
                    <a:pt x="102" y="76"/>
                  </a:lnTo>
                  <a:lnTo>
                    <a:pt x="105" y="84"/>
                  </a:lnTo>
                  <a:lnTo>
                    <a:pt x="105" y="92"/>
                  </a:lnTo>
                  <a:lnTo>
                    <a:pt x="106" y="102"/>
                  </a:lnTo>
                  <a:lnTo>
                    <a:pt x="107" y="110"/>
                  </a:lnTo>
                  <a:lnTo>
                    <a:pt x="108" y="120"/>
                  </a:lnTo>
                  <a:lnTo>
                    <a:pt x="108" y="128"/>
                  </a:lnTo>
                  <a:lnTo>
                    <a:pt x="110" y="138"/>
                  </a:lnTo>
                  <a:lnTo>
                    <a:pt x="111" y="146"/>
                  </a:lnTo>
                  <a:lnTo>
                    <a:pt x="112" y="156"/>
                  </a:lnTo>
                  <a:lnTo>
                    <a:pt x="113" y="164"/>
                  </a:lnTo>
                  <a:lnTo>
                    <a:pt x="114" y="174"/>
                  </a:lnTo>
                  <a:lnTo>
                    <a:pt x="116" y="184"/>
                  </a:lnTo>
                  <a:lnTo>
                    <a:pt x="117" y="193"/>
                  </a:lnTo>
                  <a:lnTo>
                    <a:pt x="117" y="195"/>
                  </a:lnTo>
                  <a:lnTo>
                    <a:pt x="118" y="199"/>
                  </a:lnTo>
                  <a:lnTo>
                    <a:pt x="118" y="201"/>
                  </a:lnTo>
                  <a:lnTo>
                    <a:pt x="118" y="205"/>
                  </a:lnTo>
                  <a:lnTo>
                    <a:pt x="118" y="207"/>
                  </a:lnTo>
                  <a:lnTo>
                    <a:pt x="119" y="211"/>
                  </a:lnTo>
                  <a:lnTo>
                    <a:pt x="119" y="215"/>
                  </a:lnTo>
                  <a:lnTo>
                    <a:pt x="120" y="217"/>
                  </a:lnTo>
                  <a:lnTo>
                    <a:pt x="120" y="221"/>
                  </a:lnTo>
                  <a:lnTo>
                    <a:pt x="120" y="224"/>
                  </a:lnTo>
                  <a:lnTo>
                    <a:pt x="120" y="228"/>
                  </a:lnTo>
                  <a:lnTo>
                    <a:pt x="122" y="230"/>
                  </a:lnTo>
                  <a:lnTo>
                    <a:pt x="122" y="234"/>
                  </a:lnTo>
                  <a:lnTo>
                    <a:pt x="122" y="237"/>
                  </a:lnTo>
                  <a:lnTo>
                    <a:pt x="122" y="240"/>
                  </a:lnTo>
                  <a:lnTo>
                    <a:pt x="123"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58" name="Freeform 1712"/>
            <p:cNvSpPr>
              <a:spLocks/>
            </p:cNvSpPr>
            <p:nvPr/>
          </p:nvSpPr>
          <p:spPr bwMode="auto">
            <a:xfrm>
              <a:off x="3683" y="2064"/>
              <a:ext cx="29" cy="23"/>
            </a:xfrm>
            <a:custGeom>
              <a:avLst/>
              <a:gdLst>
                <a:gd name="T0" fmla="*/ 0 w 118"/>
                <a:gd name="T1" fmla="*/ 0 h 93"/>
                <a:gd name="T2" fmla="*/ 0 w 118"/>
                <a:gd name="T3" fmla="*/ 0 h 93"/>
                <a:gd name="T4" fmla="*/ 0 w 118"/>
                <a:gd name="T5" fmla="*/ 0 h 93"/>
                <a:gd name="T6" fmla="*/ 0 w 118"/>
                <a:gd name="T7" fmla="*/ 0 h 93"/>
                <a:gd name="T8" fmla="*/ 0 w 118"/>
                <a:gd name="T9" fmla="*/ 0 h 93"/>
                <a:gd name="T10" fmla="*/ 0 w 118"/>
                <a:gd name="T11" fmla="*/ 0 h 93"/>
                <a:gd name="T12" fmla="*/ 0 w 118"/>
                <a:gd name="T13" fmla="*/ 0 h 93"/>
                <a:gd name="T14" fmla="*/ 0 w 118"/>
                <a:gd name="T15" fmla="*/ 0 h 93"/>
                <a:gd name="T16" fmla="*/ 0 w 118"/>
                <a:gd name="T17" fmla="*/ 0 h 93"/>
                <a:gd name="T18" fmla="*/ 0 w 118"/>
                <a:gd name="T19" fmla="*/ 0 h 93"/>
                <a:gd name="T20" fmla="*/ 0 w 118"/>
                <a:gd name="T21" fmla="*/ 0 h 93"/>
                <a:gd name="T22" fmla="*/ 0 w 118"/>
                <a:gd name="T23" fmla="*/ 0 h 93"/>
                <a:gd name="T24" fmla="*/ 0 w 118"/>
                <a:gd name="T25" fmla="*/ 0 h 93"/>
                <a:gd name="T26" fmla="*/ 0 w 118"/>
                <a:gd name="T27" fmla="*/ 0 h 93"/>
                <a:gd name="T28" fmla="*/ 0 w 118"/>
                <a:gd name="T29" fmla="*/ 0 h 93"/>
                <a:gd name="T30" fmla="*/ 0 w 118"/>
                <a:gd name="T31" fmla="*/ 0 h 93"/>
                <a:gd name="T32" fmla="*/ 0 w 118"/>
                <a:gd name="T33" fmla="*/ 0 h 93"/>
                <a:gd name="T34" fmla="*/ 0 w 118"/>
                <a:gd name="T35" fmla="*/ 0 h 93"/>
                <a:gd name="T36" fmla="*/ 0 w 118"/>
                <a:gd name="T37" fmla="*/ 0 h 93"/>
                <a:gd name="T38" fmla="*/ 0 w 118"/>
                <a:gd name="T39" fmla="*/ 0 h 93"/>
                <a:gd name="T40" fmla="*/ 0 w 118"/>
                <a:gd name="T41" fmla="*/ 0 h 93"/>
                <a:gd name="T42" fmla="*/ 0 w 118"/>
                <a:gd name="T43" fmla="*/ 0 h 93"/>
                <a:gd name="T44" fmla="*/ 0 w 118"/>
                <a:gd name="T45" fmla="*/ 0 h 93"/>
                <a:gd name="T46" fmla="*/ 0 w 118"/>
                <a:gd name="T47" fmla="*/ 0 h 93"/>
                <a:gd name="T48" fmla="*/ 0 w 118"/>
                <a:gd name="T49" fmla="*/ 0 h 93"/>
                <a:gd name="T50" fmla="*/ 0 w 118"/>
                <a:gd name="T51" fmla="*/ 0 h 93"/>
                <a:gd name="T52" fmla="*/ 0 w 118"/>
                <a:gd name="T53" fmla="*/ 0 h 93"/>
                <a:gd name="T54" fmla="*/ 0 w 118"/>
                <a:gd name="T55" fmla="*/ 0 h 93"/>
                <a:gd name="T56" fmla="*/ 0 w 118"/>
                <a:gd name="T57" fmla="*/ 0 h 93"/>
                <a:gd name="T58" fmla="*/ 0 w 118"/>
                <a:gd name="T59" fmla="*/ 0 h 93"/>
                <a:gd name="T60" fmla="*/ 0 w 118"/>
                <a:gd name="T61" fmla="*/ 0 h 93"/>
                <a:gd name="T62" fmla="*/ 0 w 118"/>
                <a:gd name="T63" fmla="*/ 0 h 93"/>
                <a:gd name="T64" fmla="*/ 0 w 118"/>
                <a:gd name="T65" fmla="*/ 0 h 93"/>
                <a:gd name="T66" fmla="*/ 0 w 118"/>
                <a:gd name="T67" fmla="*/ 0 h 93"/>
                <a:gd name="T68" fmla="*/ 0 w 118"/>
                <a:gd name="T69" fmla="*/ 0 h 93"/>
                <a:gd name="T70" fmla="*/ 0 w 118"/>
                <a:gd name="T71" fmla="*/ 0 h 93"/>
                <a:gd name="T72" fmla="*/ 0 w 118"/>
                <a:gd name="T73" fmla="*/ 0 h 93"/>
                <a:gd name="T74" fmla="*/ 0 w 118"/>
                <a:gd name="T75" fmla="*/ 0 h 93"/>
                <a:gd name="T76" fmla="*/ 0 w 118"/>
                <a:gd name="T77" fmla="*/ 0 h 93"/>
                <a:gd name="T78" fmla="*/ 0 w 118"/>
                <a:gd name="T79" fmla="*/ 0 h 93"/>
                <a:gd name="T80" fmla="*/ 0 w 118"/>
                <a:gd name="T81" fmla="*/ 0 h 93"/>
                <a:gd name="T82" fmla="*/ 0 w 118"/>
                <a:gd name="T83" fmla="*/ 0 h 93"/>
                <a:gd name="T84" fmla="*/ 0 w 118"/>
                <a:gd name="T85" fmla="*/ 0 h 93"/>
                <a:gd name="T86" fmla="*/ 0 w 118"/>
                <a:gd name="T87" fmla="*/ 0 h 93"/>
                <a:gd name="T88" fmla="*/ 0 w 118"/>
                <a:gd name="T89" fmla="*/ 0 h 93"/>
                <a:gd name="T90" fmla="*/ 0 w 118"/>
                <a:gd name="T91" fmla="*/ 0 h 93"/>
                <a:gd name="T92" fmla="*/ 0 w 118"/>
                <a:gd name="T93" fmla="*/ 0 h 93"/>
                <a:gd name="T94" fmla="*/ 0 w 118"/>
                <a:gd name="T95" fmla="*/ 0 h 93"/>
                <a:gd name="T96" fmla="*/ 0 w 118"/>
                <a:gd name="T97" fmla="*/ 0 h 93"/>
                <a:gd name="T98" fmla="*/ 0 w 118"/>
                <a:gd name="T99" fmla="*/ 0 h 93"/>
                <a:gd name="T100" fmla="*/ 0 w 118"/>
                <a:gd name="T101" fmla="*/ 0 h 93"/>
                <a:gd name="T102" fmla="*/ 0 w 118"/>
                <a:gd name="T103" fmla="*/ 0 h 93"/>
                <a:gd name="T104" fmla="*/ 0 w 118"/>
                <a:gd name="T105" fmla="*/ 0 h 93"/>
                <a:gd name="T106" fmla="*/ 0 w 118"/>
                <a:gd name="T107" fmla="*/ 0 h 93"/>
                <a:gd name="T108" fmla="*/ 0 w 118"/>
                <a:gd name="T109" fmla="*/ 0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93">
                  <a:moveTo>
                    <a:pt x="0" y="71"/>
                  </a:moveTo>
                  <a:lnTo>
                    <a:pt x="0" y="67"/>
                  </a:lnTo>
                  <a:lnTo>
                    <a:pt x="1" y="62"/>
                  </a:lnTo>
                  <a:lnTo>
                    <a:pt x="1" y="58"/>
                  </a:lnTo>
                  <a:lnTo>
                    <a:pt x="2" y="53"/>
                  </a:lnTo>
                  <a:lnTo>
                    <a:pt x="2" y="49"/>
                  </a:lnTo>
                  <a:lnTo>
                    <a:pt x="2" y="45"/>
                  </a:lnTo>
                  <a:lnTo>
                    <a:pt x="3" y="40"/>
                  </a:lnTo>
                  <a:lnTo>
                    <a:pt x="4" y="37"/>
                  </a:lnTo>
                  <a:lnTo>
                    <a:pt x="4" y="32"/>
                  </a:lnTo>
                  <a:lnTo>
                    <a:pt x="6" y="28"/>
                  </a:lnTo>
                  <a:lnTo>
                    <a:pt x="7" y="23"/>
                  </a:lnTo>
                  <a:lnTo>
                    <a:pt x="8" y="20"/>
                  </a:lnTo>
                  <a:lnTo>
                    <a:pt x="10" y="16"/>
                  </a:lnTo>
                  <a:lnTo>
                    <a:pt x="12" y="12"/>
                  </a:lnTo>
                  <a:lnTo>
                    <a:pt x="13" y="9"/>
                  </a:lnTo>
                  <a:lnTo>
                    <a:pt x="16" y="6"/>
                  </a:lnTo>
                  <a:lnTo>
                    <a:pt x="19" y="3"/>
                  </a:lnTo>
                  <a:lnTo>
                    <a:pt x="22" y="2"/>
                  </a:lnTo>
                  <a:lnTo>
                    <a:pt x="26" y="1"/>
                  </a:lnTo>
                  <a:lnTo>
                    <a:pt x="31" y="1"/>
                  </a:lnTo>
                  <a:lnTo>
                    <a:pt x="36" y="0"/>
                  </a:lnTo>
                  <a:lnTo>
                    <a:pt x="40" y="0"/>
                  </a:lnTo>
                  <a:lnTo>
                    <a:pt x="45" y="0"/>
                  </a:lnTo>
                  <a:lnTo>
                    <a:pt x="52" y="0"/>
                  </a:lnTo>
                  <a:lnTo>
                    <a:pt x="57" y="0"/>
                  </a:lnTo>
                  <a:lnTo>
                    <a:pt x="64" y="0"/>
                  </a:lnTo>
                  <a:lnTo>
                    <a:pt x="70" y="1"/>
                  </a:lnTo>
                  <a:lnTo>
                    <a:pt x="76" y="1"/>
                  </a:lnTo>
                  <a:lnTo>
                    <a:pt x="82" y="2"/>
                  </a:lnTo>
                  <a:lnTo>
                    <a:pt x="88" y="3"/>
                  </a:lnTo>
                  <a:lnTo>
                    <a:pt x="93" y="3"/>
                  </a:lnTo>
                  <a:lnTo>
                    <a:pt x="99" y="4"/>
                  </a:lnTo>
                  <a:lnTo>
                    <a:pt x="103" y="4"/>
                  </a:lnTo>
                  <a:lnTo>
                    <a:pt x="105" y="6"/>
                  </a:lnTo>
                  <a:lnTo>
                    <a:pt x="107" y="7"/>
                  </a:lnTo>
                  <a:lnTo>
                    <a:pt x="110" y="9"/>
                  </a:lnTo>
                  <a:lnTo>
                    <a:pt x="113" y="13"/>
                  </a:lnTo>
                  <a:lnTo>
                    <a:pt x="117" y="19"/>
                  </a:lnTo>
                  <a:lnTo>
                    <a:pt x="117" y="22"/>
                  </a:lnTo>
                  <a:lnTo>
                    <a:pt x="118" y="25"/>
                  </a:lnTo>
                  <a:lnTo>
                    <a:pt x="118" y="27"/>
                  </a:lnTo>
                  <a:lnTo>
                    <a:pt x="118" y="31"/>
                  </a:lnTo>
                  <a:lnTo>
                    <a:pt x="118" y="33"/>
                  </a:lnTo>
                  <a:lnTo>
                    <a:pt x="118" y="37"/>
                  </a:lnTo>
                  <a:lnTo>
                    <a:pt x="118" y="40"/>
                  </a:lnTo>
                  <a:lnTo>
                    <a:pt x="118" y="43"/>
                  </a:lnTo>
                  <a:lnTo>
                    <a:pt x="117" y="46"/>
                  </a:lnTo>
                  <a:lnTo>
                    <a:pt x="117" y="49"/>
                  </a:lnTo>
                  <a:lnTo>
                    <a:pt x="117" y="53"/>
                  </a:lnTo>
                  <a:lnTo>
                    <a:pt x="117" y="57"/>
                  </a:lnTo>
                  <a:lnTo>
                    <a:pt x="117" y="61"/>
                  </a:lnTo>
                  <a:lnTo>
                    <a:pt x="117" y="64"/>
                  </a:lnTo>
                  <a:lnTo>
                    <a:pt x="117" y="69"/>
                  </a:lnTo>
                  <a:lnTo>
                    <a:pt x="117" y="73"/>
                  </a:lnTo>
                  <a:lnTo>
                    <a:pt x="116" y="76"/>
                  </a:lnTo>
                  <a:lnTo>
                    <a:pt x="116" y="80"/>
                  </a:lnTo>
                  <a:lnTo>
                    <a:pt x="115" y="82"/>
                  </a:lnTo>
                  <a:lnTo>
                    <a:pt x="113" y="86"/>
                  </a:lnTo>
                  <a:lnTo>
                    <a:pt x="111" y="88"/>
                  </a:lnTo>
                  <a:lnTo>
                    <a:pt x="107" y="91"/>
                  </a:lnTo>
                  <a:lnTo>
                    <a:pt x="104" y="92"/>
                  </a:lnTo>
                  <a:lnTo>
                    <a:pt x="100" y="93"/>
                  </a:lnTo>
                  <a:lnTo>
                    <a:pt x="94" y="92"/>
                  </a:lnTo>
                  <a:lnTo>
                    <a:pt x="88" y="92"/>
                  </a:lnTo>
                  <a:lnTo>
                    <a:pt x="82" y="92"/>
                  </a:lnTo>
                  <a:lnTo>
                    <a:pt x="76" y="92"/>
                  </a:lnTo>
                  <a:lnTo>
                    <a:pt x="69" y="91"/>
                  </a:lnTo>
                  <a:lnTo>
                    <a:pt x="63" y="91"/>
                  </a:lnTo>
                  <a:lnTo>
                    <a:pt x="57" y="91"/>
                  </a:lnTo>
                  <a:lnTo>
                    <a:pt x="51" y="91"/>
                  </a:lnTo>
                  <a:lnTo>
                    <a:pt x="45" y="89"/>
                  </a:lnTo>
                  <a:lnTo>
                    <a:pt x="39" y="89"/>
                  </a:lnTo>
                  <a:lnTo>
                    <a:pt x="33" y="88"/>
                  </a:lnTo>
                  <a:lnTo>
                    <a:pt x="27" y="88"/>
                  </a:lnTo>
                  <a:lnTo>
                    <a:pt x="20" y="87"/>
                  </a:lnTo>
                  <a:lnTo>
                    <a:pt x="14" y="86"/>
                  </a:lnTo>
                  <a:lnTo>
                    <a:pt x="8" y="86"/>
                  </a:lnTo>
                  <a:lnTo>
                    <a:pt x="3" y="85"/>
                  </a:lnTo>
                  <a:lnTo>
                    <a:pt x="1" y="82"/>
                  </a:lnTo>
                  <a:lnTo>
                    <a:pt x="1" y="81"/>
                  </a:lnTo>
                  <a:lnTo>
                    <a:pt x="2" y="80"/>
                  </a:lnTo>
                  <a:lnTo>
                    <a:pt x="6" y="80"/>
                  </a:lnTo>
                  <a:lnTo>
                    <a:pt x="10" y="81"/>
                  </a:lnTo>
                  <a:lnTo>
                    <a:pt x="18" y="81"/>
                  </a:lnTo>
                  <a:lnTo>
                    <a:pt x="22" y="81"/>
                  </a:lnTo>
                  <a:lnTo>
                    <a:pt x="30" y="82"/>
                  </a:lnTo>
                  <a:lnTo>
                    <a:pt x="34" y="82"/>
                  </a:lnTo>
                  <a:lnTo>
                    <a:pt x="40" y="83"/>
                  </a:lnTo>
                  <a:lnTo>
                    <a:pt x="46" y="83"/>
                  </a:lnTo>
                  <a:lnTo>
                    <a:pt x="52" y="85"/>
                  </a:lnTo>
                  <a:lnTo>
                    <a:pt x="58" y="85"/>
                  </a:lnTo>
                  <a:lnTo>
                    <a:pt x="64" y="85"/>
                  </a:lnTo>
                  <a:lnTo>
                    <a:pt x="70" y="85"/>
                  </a:lnTo>
                  <a:lnTo>
                    <a:pt x="76" y="85"/>
                  </a:lnTo>
                  <a:lnTo>
                    <a:pt x="81" y="85"/>
                  </a:lnTo>
                  <a:lnTo>
                    <a:pt x="87" y="85"/>
                  </a:lnTo>
                  <a:lnTo>
                    <a:pt x="93" y="85"/>
                  </a:lnTo>
                  <a:lnTo>
                    <a:pt x="99" y="86"/>
                  </a:lnTo>
                  <a:lnTo>
                    <a:pt x="103" y="85"/>
                  </a:lnTo>
                  <a:lnTo>
                    <a:pt x="105" y="83"/>
                  </a:lnTo>
                  <a:lnTo>
                    <a:pt x="107" y="81"/>
                  </a:lnTo>
                  <a:lnTo>
                    <a:pt x="110" y="80"/>
                  </a:lnTo>
                  <a:lnTo>
                    <a:pt x="110" y="77"/>
                  </a:lnTo>
                  <a:lnTo>
                    <a:pt x="111" y="75"/>
                  </a:lnTo>
                  <a:lnTo>
                    <a:pt x="111" y="71"/>
                  </a:lnTo>
                  <a:lnTo>
                    <a:pt x="112" y="69"/>
                  </a:lnTo>
                  <a:lnTo>
                    <a:pt x="111" y="64"/>
                  </a:lnTo>
                  <a:lnTo>
                    <a:pt x="111" y="62"/>
                  </a:lnTo>
                  <a:lnTo>
                    <a:pt x="110" y="58"/>
                  </a:lnTo>
                  <a:lnTo>
                    <a:pt x="110" y="55"/>
                  </a:lnTo>
                  <a:lnTo>
                    <a:pt x="110" y="51"/>
                  </a:lnTo>
                  <a:lnTo>
                    <a:pt x="110" y="49"/>
                  </a:lnTo>
                  <a:lnTo>
                    <a:pt x="110" y="45"/>
                  </a:lnTo>
                  <a:lnTo>
                    <a:pt x="111" y="43"/>
                  </a:lnTo>
                  <a:lnTo>
                    <a:pt x="111" y="39"/>
                  </a:lnTo>
                  <a:lnTo>
                    <a:pt x="112" y="37"/>
                  </a:lnTo>
                  <a:lnTo>
                    <a:pt x="112" y="33"/>
                  </a:lnTo>
                  <a:lnTo>
                    <a:pt x="112" y="29"/>
                  </a:lnTo>
                  <a:lnTo>
                    <a:pt x="111" y="27"/>
                  </a:lnTo>
                  <a:lnTo>
                    <a:pt x="110" y="23"/>
                  </a:lnTo>
                  <a:lnTo>
                    <a:pt x="109" y="21"/>
                  </a:lnTo>
                  <a:lnTo>
                    <a:pt x="109" y="19"/>
                  </a:lnTo>
                  <a:lnTo>
                    <a:pt x="105" y="14"/>
                  </a:lnTo>
                  <a:lnTo>
                    <a:pt x="100" y="12"/>
                  </a:lnTo>
                  <a:lnTo>
                    <a:pt x="98" y="9"/>
                  </a:lnTo>
                  <a:lnTo>
                    <a:pt x="94" y="9"/>
                  </a:lnTo>
                  <a:lnTo>
                    <a:pt x="91" y="8"/>
                  </a:lnTo>
                  <a:lnTo>
                    <a:pt x="87" y="9"/>
                  </a:lnTo>
                  <a:lnTo>
                    <a:pt x="83" y="8"/>
                  </a:lnTo>
                  <a:lnTo>
                    <a:pt x="80" y="8"/>
                  </a:lnTo>
                  <a:lnTo>
                    <a:pt x="75" y="7"/>
                  </a:lnTo>
                  <a:lnTo>
                    <a:pt x="71" y="7"/>
                  </a:lnTo>
                  <a:lnTo>
                    <a:pt x="67" y="7"/>
                  </a:lnTo>
                  <a:lnTo>
                    <a:pt x="63" y="6"/>
                  </a:lnTo>
                  <a:lnTo>
                    <a:pt x="60" y="6"/>
                  </a:lnTo>
                  <a:lnTo>
                    <a:pt x="55" y="6"/>
                  </a:lnTo>
                  <a:lnTo>
                    <a:pt x="51" y="6"/>
                  </a:lnTo>
                  <a:lnTo>
                    <a:pt x="48" y="6"/>
                  </a:lnTo>
                  <a:lnTo>
                    <a:pt x="43" y="6"/>
                  </a:lnTo>
                  <a:lnTo>
                    <a:pt x="39" y="6"/>
                  </a:lnTo>
                  <a:lnTo>
                    <a:pt x="36" y="6"/>
                  </a:lnTo>
                  <a:lnTo>
                    <a:pt x="32" y="7"/>
                  </a:lnTo>
                  <a:lnTo>
                    <a:pt x="28" y="7"/>
                  </a:lnTo>
                  <a:lnTo>
                    <a:pt x="25" y="9"/>
                  </a:lnTo>
                  <a:lnTo>
                    <a:pt x="20" y="12"/>
                  </a:lnTo>
                  <a:lnTo>
                    <a:pt x="18" y="16"/>
                  </a:lnTo>
                  <a:lnTo>
                    <a:pt x="15" y="20"/>
                  </a:lnTo>
                  <a:lnTo>
                    <a:pt x="14" y="25"/>
                  </a:lnTo>
                  <a:lnTo>
                    <a:pt x="13" y="28"/>
                  </a:lnTo>
                  <a:lnTo>
                    <a:pt x="12" y="33"/>
                  </a:lnTo>
                  <a:lnTo>
                    <a:pt x="10" y="38"/>
                  </a:lnTo>
                  <a:lnTo>
                    <a:pt x="9" y="43"/>
                  </a:lnTo>
                  <a:lnTo>
                    <a:pt x="8" y="46"/>
                  </a:lnTo>
                  <a:lnTo>
                    <a:pt x="8" y="51"/>
                  </a:lnTo>
                  <a:lnTo>
                    <a:pt x="8" y="55"/>
                  </a:lnTo>
                  <a:lnTo>
                    <a:pt x="8" y="59"/>
                  </a:lnTo>
                  <a:lnTo>
                    <a:pt x="7" y="64"/>
                  </a:lnTo>
                  <a:lnTo>
                    <a:pt x="7" y="69"/>
                  </a:lnTo>
                  <a:lnTo>
                    <a:pt x="6" y="73"/>
                  </a:lnTo>
                  <a:lnTo>
                    <a:pt x="4" y="76"/>
                  </a:lnTo>
                  <a:lnTo>
                    <a:pt x="2" y="76"/>
                  </a:lnTo>
                  <a:lnTo>
                    <a:pt x="0" y="75"/>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59" name="Freeform 1713"/>
            <p:cNvSpPr>
              <a:spLocks/>
            </p:cNvSpPr>
            <p:nvPr/>
          </p:nvSpPr>
          <p:spPr bwMode="auto">
            <a:xfrm>
              <a:off x="3719" y="2066"/>
              <a:ext cx="43" cy="22"/>
            </a:xfrm>
            <a:custGeom>
              <a:avLst/>
              <a:gdLst>
                <a:gd name="T0" fmla="*/ 0 w 174"/>
                <a:gd name="T1" fmla="*/ 0 h 88"/>
                <a:gd name="T2" fmla="*/ 0 w 174"/>
                <a:gd name="T3" fmla="*/ 0 h 88"/>
                <a:gd name="T4" fmla="*/ 0 w 174"/>
                <a:gd name="T5" fmla="*/ 0 h 88"/>
                <a:gd name="T6" fmla="*/ 0 w 174"/>
                <a:gd name="T7" fmla="*/ 0 h 88"/>
                <a:gd name="T8" fmla="*/ 0 w 174"/>
                <a:gd name="T9" fmla="*/ 0 h 88"/>
                <a:gd name="T10" fmla="*/ 0 w 174"/>
                <a:gd name="T11" fmla="*/ 0 h 88"/>
                <a:gd name="T12" fmla="*/ 0 w 174"/>
                <a:gd name="T13" fmla="*/ 0 h 88"/>
                <a:gd name="T14" fmla="*/ 0 w 174"/>
                <a:gd name="T15" fmla="*/ 0 h 88"/>
                <a:gd name="T16" fmla="*/ 0 w 174"/>
                <a:gd name="T17" fmla="*/ 0 h 88"/>
                <a:gd name="T18" fmla="*/ 0 w 174"/>
                <a:gd name="T19" fmla="*/ 0 h 88"/>
                <a:gd name="T20" fmla="*/ 0 w 174"/>
                <a:gd name="T21" fmla="*/ 0 h 88"/>
                <a:gd name="T22" fmla="*/ 0 w 174"/>
                <a:gd name="T23" fmla="*/ 0 h 88"/>
                <a:gd name="T24" fmla="*/ 0 w 174"/>
                <a:gd name="T25" fmla="*/ 0 h 88"/>
                <a:gd name="T26" fmla="*/ 0 w 174"/>
                <a:gd name="T27" fmla="*/ 0 h 88"/>
                <a:gd name="T28" fmla="*/ 0 w 174"/>
                <a:gd name="T29" fmla="*/ 0 h 88"/>
                <a:gd name="T30" fmla="*/ 0 w 174"/>
                <a:gd name="T31" fmla="*/ 0 h 88"/>
                <a:gd name="T32" fmla="*/ 0 w 174"/>
                <a:gd name="T33" fmla="*/ 0 h 88"/>
                <a:gd name="T34" fmla="*/ 0 w 174"/>
                <a:gd name="T35" fmla="*/ 0 h 88"/>
                <a:gd name="T36" fmla="*/ 0 w 174"/>
                <a:gd name="T37" fmla="*/ 0 h 88"/>
                <a:gd name="T38" fmla="*/ 0 w 174"/>
                <a:gd name="T39" fmla="*/ 0 h 88"/>
                <a:gd name="T40" fmla="*/ 0 w 174"/>
                <a:gd name="T41" fmla="*/ 0 h 88"/>
                <a:gd name="T42" fmla="*/ 0 w 174"/>
                <a:gd name="T43" fmla="*/ 0 h 88"/>
                <a:gd name="T44" fmla="*/ 0 w 174"/>
                <a:gd name="T45" fmla="*/ 0 h 88"/>
                <a:gd name="T46" fmla="*/ 0 w 174"/>
                <a:gd name="T47" fmla="*/ 0 h 88"/>
                <a:gd name="T48" fmla="*/ 0 w 174"/>
                <a:gd name="T49" fmla="*/ 0 h 88"/>
                <a:gd name="T50" fmla="*/ 0 w 174"/>
                <a:gd name="T51" fmla="*/ 0 h 88"/>
                <a:gd name="T52" fmla="*/ 0 w 174"/>
                <a:gd name="T53" fmla="*/ 0 h 88"/>
                <a:gd name="T54" fmla="*/ 0 w 174"/>
                <a:gd name="T55" fmla="*/ 0 h 88"/>
                <a:gd name="T56" fmla="*/ 0 w 174"/>
                <a:gd name="T57" fmla="*/ 0 h 88"/>
                <a:gd name="T58" fmla="*/ 0 w 174"/>
                <a:gd name="T59" fmla="*/ 0 h 88"/>
                <a:gd name="T60" fmla="*/ 0 w 174"/>
                <a:gd name="T61" fmla="*/ 0 h 88"/>
                <a:gd name="T62" fmla="*/ 0 w 174"/>
                <a:gd name="T63" fmla="*/ 0 h 88"/>
                <a:gd name="T64" fmla="*/ 0 w 174"/>
                <a:gd name="T65" fmla="*/ 0 h 88"/>
                <a:gd name="T66" fmla="*/ 0 w 174"/>
                <a:gd name="T67" fmla="*/ 0 h 88"/>
                <a:gd name="T68" fmla="*/ 0 w 174"/>
                <a:gd name="T69" fmla="*/ 0 h 88"/>
                <a:gd name="T70" fmla="*/ 0 w 174"/>
                <a:gd name="T71" fmla="*/ 0 h 88"/>
                <a:gd name="T72" fmla="*/ 0 w 174"/>
                <a:gd name="T73" fmla="*/ 0 h 88"/>
                <a:gd name="T74" fmla="*/ 0 w 174"/>
                <a:gd name="T75" fmla="*/ 0 h 88"/>
                <a:gd name="T76" fmla="*/ 0 w 174"/>
                <a:gd name="T77" fmla="*/ 0 h 88"/>
                <a:gd name="T78" fmla="*/ 0 w 174"/>
                <a:gd name="T79" fmla="*/ 0 h 88"/>
                <a:gd name="T80" fmla="*/ 0 w 174"/>
                <a:gd name="T81" fmla="*/ 0 h 88"/>
                <a:gd name="T82" fmla="*/ 0 w 174"/>
                <a:gd name="T83" fmla="*/ 0 h 88"/>
                <a:gd name="T84" fmla="*/ 0 w 174"/>
                <a:gd name="T85" fmla="*/ 0 h 88"/>
                <a:gd name="T86" fmla="*/ 0 w 174"/>
                <a:gd name="T87" fmla="*/ 0 h 88"/>
                <a:gd name="T88" fmla="*/ 0 w 174"/>
                <a:gd name="T89" fmla="*/ 0 h 88"/>
                <a:gd name="T90" fmla="*/ 0 w 174"/>
                <a:gd name="T91" fmla="*/ 0 h 88"/>
                <a:gd name="T92" fmla="*/ 0 w 174"/>
                <a:gd name="T93" fmla="*/ 0 h 88"/>
                <a:gd name="T94" fmla="*/ 0 w 174"/>
                <a:gd name="T95" fmla="*/ 0 h 88"/>
                <a:gd name="T96" fmla="*/ 0 w 174"/>
                <a:gd name="T97" fmla="*/ 0 h 88"/>
                <a:gd name="T98" fmla="*/ 0 w 174"/>
                <a:gd name="T99" fmla="*/ 0 h 88"/>
                <a:gd name="T100" fmla="*/ 0 w 174"/>
                <a:gd name="T101" fmla="*/ 0 h 88"/>
                <a:gd name="T102" fmla="*/ 0 w 174"/>
                <a:gd name="T103" fmla="*/ 0 h 88"/>
                <a:gd name="T104" fmla="*/ 0 w 174"/>
                <a:gd name="T105" fmla="*/ 0 h 88"/>
                <a:gd name="T106" fmla="*/ 0 w 174"/>
                <a:gd name="T107" fmla="*/ 0 h 88"/>
                <a:gd name="T108" fmla="*/ 0 w 174"/>
                <a:gd name="T109" fmla="*/ 0 h 88"/>
                <a:gd name="T110" fmla="*/ 0 w 174"/>
                <a:gd name="T111" fmla="*/ 0 h 88"/>
                <a:gd name="T112" fmla="*/ 0 w 174"/>
                <a:gd name="T113" fmla="*/ 0 h 88"/>
                <a:gd name="T114" fmla="*/ 0 w 174"/>
                <a:gd name="T115" fmla="*/ 0 h 88"/>
                <a:gd name="T116" fmla="*/ 0 w 174"/>
                <a:gd name="T117" fmla="*/ 0 h 88"/>
                <a:gd name="T118" fmla="*/ 0 w 174"/>
                <a:gd name="T119" fmla="*/ 0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 h="88">
                  <a:moveTo>
                    <a:pt x="2" y="29"/>
                  </a:moveTo>
                  <a:lnTo>
                    <a:pt x="2" y="23"/>
                  </a:lnTo>
                  <a:lnTo>
                    <a:pt x="3" y="20"/>
                  </a:lnTo>
                  <a:lnTo>
                    <a:pt x="5" y="15"/>
                  </a:lnTo>
                  <a:lnTo>
                    <a:pt x="8" y="13"/>
                  </a:lnTo>
                  <a:lnTo>
                    <a:pt x="11" y="9"/>
                  </a:lnTo>
                  <a:lnTo>
                    <a:pt x="15" y="7"/>
                  </a:lnTo>
                  <a:lnTo>
                    <a:pt x="17" y="6"/>
                  </a:lnTo>
                  <a:lnTo>
                    <a:pt x="22" y="4"/>
                  </a:lnTo>
                  <a:lnTo>
                    <a:pt x="27" y="3"/>
                  </a:lnTo>
                  <a:lnTo>
                    <a:pt x="32" y="2"/>
                  </a:lnTo>
                  <a:lnTo>
                    <a:pt x="36" y="2"/>
                  </a:lnTo>
                  <a:lnTo>
                    <a:pt x="41" y="2"/>
                  </a:lnTo>
                  <a:lnTo>
                    <a:pt x="46" y="2"/>
                  </a:lnTo>
                  <a:lnTo>
                    <a:pt x="51" y="2"/>
                  </a:lnTo>
                  <a:lnTo>
                    <a:pt x="54" y="2"/>
                  </a:lnTo>
                  <a:lnTo>
                    <a:pt x="59" y="3"/>
                  </a:lnTo>
                  <a:lnTo>
                    <a:pt x="66" y="2"/>
                  </a:lnTo>
                  <a:lnTo>
                    <a:pt x="73" y="1"/>
                  </a:lnTo>
                  <a:lnTo>
                    <a:pt x="81" y="1"/>
                  </a:lnTo>
                  <a:lnTo>
                    <a:pt x="88" y="1"/>
                  </a:lnTo>
                  <a:lnTo>
                    <a:pt x="96" y="0"/>
                  </a:lnTo>
                  <a:lnTo>
                    <a:pt x="103" y="0"/>
                  </a:lnTo>
                  <a:lnTo>
                    <a:pt x="110" y="0"/>
                  </a:lnTo>
                  <a:lnTo>
                    <a:pt x="119" y="2"/>
                  </a:lnTo>
                  <a:lnTo>
                    <a:pt x="126" y="2"/>
                  </a:lnTo>
                  <a:lnTo>
                    <a:pt x="133" y="4"/>
                  </a:lnTo>
                  <a:lnTo>
                    <a:pt x="139" y="6"/>
                  </a:lnTo>
                  <a:lnTo>
                    <a:pt x="148" y="9"/>
                  </a:lnTo>
                  <a:lnTo>
                    <a:pt x="154" y="12"/>
                  </a:lnTo>
                  <a:lnTo>
                    <a:pt x="160" y="16"/>
                  </a:lnTo>
                  <a:lnTo>
                    <a:pt x="166" y="21"/>
                  </a:lnTo>
                  <a:lnTo>
                    <a:pt x="171" y="27"/>
                  </a:lnTo>
                  <a:lnTo>
                    <a:pt x="173" y="29"/>
                  </a:lnTo>
                  <a:lnTo>
                    <a:pt x="174" y="33"/>
                  </a:lnTo>
                  <a:lnTo>
                    <a:pt x="173" y="37"/>
                  </a:lnTo>
                  <a:lnTo>
                    <a:pt x="171" y="41"/>
                  </a:lnTo>
                  <a:lnTo>
                    <a:pt x="169" y="44"/>
                  </a:lnTo>
                  <a:lnTo>
                    <a:pt x="166" y="47"/>
                  </a:lnTo>
                  <a:lnTo>
                    <a:pt x="162" y="52"/>
                  </a:lnTo>
                  <a:lnTo>
                    <a:pt x="160" y="56"/>
                  </a:lnTo>
                  <a:lnTo>
                    <a:pt x="154" y="58"/>
                  </a:lnTo>
                  <a:lnTo>
                    <a:pt x="150" y="63"/>
                  </a:lnTo>
                  <a:lnTo>
                    <a:pt x="145" y="65"/>
                  </a:lnTo>
                  <a:lnTo>
                    <a:pt x="142" y="69"/>
                  </a:lnTo>
                  <a:lnTo>
                    <a:pt x="137" y="73"/>
                  </a:lnTo>
                  <a:lnTo>
                    <a:pt x="133" y="76"/>
                  </a:lnTo>
                  <a:lnTo>
                    <a:pt x="130" y="80"/>
                  </a:lnTo>
                  <a:lnTo>
                    <a:pt x="127" y="83"/>
                  </a:lnTo>
                  <a:lnTo>
                    <a:pt x="122" y="85"/>
                  </a:lnTo>
                  <a:lnTo>
                    <a:pt x="116" y="86"/>
                  </a:lnTo>
                  <a:lnTo>
                    <a:pt x="112" y="86"/>
                  </a:lnTo>
                  <a:lnTo>
                    <a:pt x="108" y="86"/>
                  </a:lnTo>
                  <a:lnTo>
                    <a:pt x="103" y="86"/>
                  </a:lnTo>
                  <a:lnTo>
                    <a:pt x="99" y="86"/>
                  </a:lnTo>
                  <a:lnTo>
                    <a:pt x="95" y="86"/>
                  </a:lnTo>
                  <a:lnTo>
                    <a:pt x="90" y="86"/>
                  </a:lnTo>
                  <a:lnTo>
                    <a:pt x="85" y="86"/>
                  </a:lnTo>
                  <a:lnTo>
                    <a:pt x="81" y="86"/>
                  </a:lnTo>
                  <a:lnTo>
                    <a:pt x="76" y="86"/>
                  </a:lnTo>
                  <a:lnTo>
                    <a:pt x="71" y="86"/>
                  </a:lnTo>
                  <a:lnTo>
                    <a:pt x="66" y="86"/>
                  </a:lnTo>
                  <a:lnTo>
                    <a:pt x="61" y="86"/>
                  </a:lnTo>
                  <a:lnTo>
                    <a:pt x="55" y="86"/>
                  </a:lnTo>
                  <a:lnTo>
                    <a:pt x="51" y="87"/>
                  </a:lnTo>
                  <a:lnTo>
                    <a:pt x="46" y="87"/>
                  </a:lnTo>
                  <a:lnTo>
                    <a:pt x="42" y="88"/>
                  </a:lnTo>
                  <a:lnTo>
                    <a:pt x="36" y="88"/>
                  </a:lnTo>
                  <a:lnTo>
                    <a:pt x="32" y="88"/>
                  </a:lnTo>
                  <a:lnTo>
                    <a:pt x="26" y="88"/>
                  </a:lnTo>
                  <a:lnTo>
                    <a:pt x="21" y="88"/>
                  </a:lnTo>
                  <a:lnTo>
                    <a:pt x="16" y="87"/>
                  </a:lnTo>
                  <a:lnTo>
                    <a:pt x="12" y="87"/>
                  </a:lnTo>
                  <a:lnTo>
                    <a:pt x="10" y="86"/>
                  </a:lnTo>
                  <a:lnTo>
                    <a:pt x="9" y="82"/>
                  </a:lnTo>
                  <a:lnTo>
                    <a:pt x="12" y="82"/>
                  </a:lnTo>
                  <a:lnTo>
                    <a:pt x="15" y="81"/>
                  </a:lnTo>
                  <a:lnTo>
                    <a:pt x="17" y="81"/>
                  </a:lnTo>
                  <a:lnTo>
                    <a:pt x="21" y="81"/>
                  </a:lnTo>
                  <a:lnTo>
                    <a:pt x="24" y="81"/>
                  </a:lnTo>
                  <a:lnTo>
                    <a:pt x="27" y="81"/>
                  </a:lnTo>
                  <a:lnTo>
                    <a:pt x="30" y="81"/>
                  </a:lnTo>
                  <a:lnTo>
                    <a:pt x="34" y="81"/>
                  </a:lnTo>
                  <a:lnTo>
                    <a:pt x="38" y="80"/>
                  </a:lnTo>
                  <a:lnTo>
                    <a:pt x="40" y="80"/>
                  </a:lnTo>
                  <a:lnTo>
                    <a:pt x="44" y="80"/>
                  </a:lnTo>
                  <a:lnTo>
                    <a:pt x="47" y="80"/>
                  </a:lnTo>
                  <a:lnTo>
                    <a:pt x="49" y="80"/>
                  </a:lnTo>
                  <a:lnTo>
                    <a:pt x="53" y="80"/>
                  </a:lnTo>
                  <a:lnTo>
                    <a:pt x="57" y="80"/>
                  </a:lnTo>
                  <a:lnTo>
                    <a:pt x="59" y="80"/>
                  </a:lnTo>
                  <a:lnTo>
                    <a:pt x="63" y="79"/>
                  </a:lnTo>
                  <a:lnTo>
                    <a:pt x="66" y="79"/>
                  </a:lnTo>
                  <a:lnTo>
                    <a:pt x="70" y="79"/>
                  </a:lnTo>
                  <a:lnTo>
                    <a:pt x="75" y="79"/>
                  </a:lnTo>
                  <a:lnTo>
                    <a:pt x="78" y="79"/>
                  </a:lnTo>
                  <a:lnTo>
                    <a:pt x="83" y="79"/>
                  </a:lnTo>
                  <a:lnTo>
                    <a:pt x="87" y="79"/>
                  </a:lnTo>
                  <a:lnTo>
                    <a:pt x="91" y="80"/>
                  </a:lnTo>
                  <a:lnTo>
                    <a:pt x="95" y="80"/>
                  </a:lnTo>
                  <a:lnTo>
                    <a:pt x="100" y="80"/>
                  </a:lnTo>
                  <a:lnTo>
                    <a:pt x="103" y="80"/>
                  </a:lnTo>
                  <a:lnTo>
                    <a:pt x="107" y="80"/>
                  </a:lnTo>
                  <a:lnTo>
                    <a:pt x="112" y="79"/>
                  </a:lnTo>
                  <a:lnTo>
                    <a:pt x="115" y="79"/>
                  </a:lnTo>
                  <a:lnTo>
                    <a:pt x="119" y="79"/>
                  </a:lnTo>
                  <a:lnTo>
                    <a:pt x="124" y="79"/>
                  </a:lnTo>
                  <a:lnTo>
                    <a:pt x="126" y="75"/>
                  </a:lnTo>
                  <a:lnTo>
                    <a:pt x="128" y="71"/>
                  </a:lnTo>
                  <a:lnTo>
                    <a:pt x="132" y="69"/>
                  </a:lnTo>
                  <a:lnTo>
                    <a:pt x="136" y="67"/>
                  </a:lnTo>
                  <a:lnTo>
                    <a:pt x="139" y="63"/>
                  </a:lnTo>
                  <a:lnTo>
                    <a:pt x="144" y="61"/>
                  </a:lnTo>
                  <a:lnTo>
                    <a:pt x="146" y="58"/>
                  </a:lnTo>
                  <a:lnTo>
                    <a:pt x="151" y="56"/>
                  </a:lnTo>
                  <a:lnTo>
                    <a:pt x="154" y="53"/>
                  </a:lnTo>
                  <a:lnTo>
                    <a:pt x="157" y="50"/>
                  </a:lnTo>
                  <a:lnTo>
                    <a:pt x="160" y="47"/>
                  </a:lnTo>
                  <a:lnTo>
                    <a:pt x="162" y="44"/>
                  </a:lnTo>
                  <a:lnTo>
                    <a:pt x="163" y="40"/>
                  </a:lnTo>
                  <a:lnTo>
                    <a:pt x="164" y="37"/>
                  </a:lnTo>
                  <a:lnTo>
                    <a:pt x="166" y="32"/>
                  </a:lnTo>
                  <a:lnTo>
                    <a:pt x="166" y="28"/>
                  </a:lnTo>
                  <a:lnTo>
                    <a:pt x="158" y="22"/>
                  </a:lnTo>
                  <a:lnTo>
                    <a:pt x="150" y="17"/>
                  </a:lnTo>
                  <a:lnTo>
                    <a:pt x="143" y="14"/>
                  </a:lnTo>
                  <a:lnTo>
                    <a:pt x="134" y="12"/>
                  </a:lnTo>
                  <a:lnTo>
                    <a:pt x="126" y="9"/>
                  </a:lnTo>
                  <a:lnTo>
                    <a:pt x="118" y="8"/>
                  </a:lnTo>
                  <a:lnTo>
                    <a:pt x="109" y="7"/>
                  </a:lnTo>
                  <a:lnTo>
                    <a:pt x="101" y="7"/>
                  </a:lnTo>
                  <a:lnTo>
                    <a:pt x="91" y="7"/>
                  </a:lnTo>
                  <a:lnTo>
                    <a:pt x="82" y="7"/>
                  </a:lnTo>
                  <a:lnTo>
                    <a:pt x="73" y="7"/>
                  </a:lnTo>
                  <a:lnTo>
                    <a:pt x="64" y="8"/>
                  </a:lnTo>
                  <a:lnTo>
                    <a:pt x="55" y="8"/>
                  </a:lnTo>
                  <a:lnTo>
                    <a:pt x="47" y="9"/>
                  </a:lnTo>
                  <a:lnTo>
                    <a:pt x="38" y="9"/>
                  </a:lnTo>
                  <a:lnTo>
                    <a:pt x="29" y="9"/>
                  </a:lnTo>
                  <a:lnTo>
                    <a:pt x="26" y="10"/>
                  </a:lnTo>
                  <a:lnTo>
                    <a:pt x="22" y="12"/>
                  </a:lnTo>
                  <a:lnTo>
                    <a:pt x="18" y="13"/>
                  </a:lnTo>
                  <a:lnTo>
                    <a:pt x="16" y="15"/>
                  </a:lnTo>
                  <a:lnTo>
                    <a:pt x="12" y="17"/>
                  </a:lnTo>
                  <a:lnTo>
                    <a:pt x="11" y="20"/>
                  </a:lnTo>
                  <a:lnTo>
                    <a:pt x="9" y="23"/>
                  </a:lnTo>
                  <a:lnTo>
                    <a:pt x="9" y="27"/>
                  </a:lnTo>
                  <a:lnTo>
                    <a:pt x="8" y="29"/>
                  </a:lnTo>
                  <a:lnTo>
                    <a:pt x="8" y="32"/>
                  </a:lnTo>
                  <a:lnTo>
                    <a:pt x="6" y="35"/>
                  </a:lnTo>
                  <a:lnTo>
                    <a:pt x="6" y="39"/>
                  </a:lnTo>
                  <a:lnTo>
                    <a:pt x="6" y="43"/>
                  </a:lnTo>
                  <a:lnTo>
                    <a:pt x="6" y="46"/>
                  </a:lnTo>
                  <a:lnTo>
                    <a:pt x="6" y="50"/>
                  </a:lnTo>
                  <a:lnTo>
                    <a:pt x="6" y="53"/>
                  </a:lnTo>
                  <a:lnTo>
                    <a:pt x="6" y="57"/>
                  </a:lnTo>
                  <a:lnTo>
                    <a:pt x="6" y="59"/>
                  </a:lnTo>
                  <a:lnTo>
                    <a:pt x="6" y="63"/>
                  </a:lnTo>
                  <a:lnTo>
                    <a:pt x="6" y="67"/>
                  </a:lnTo>
                  <a:lnTo>
                    <a:pt x="6" y="70"/>
                  </a:lnTo>
                  <a:lnTo>
                    <a:pt x="6" y="74"/>
                  </a:lnTo>
                  <a:lnTo>
                    <a:pt x="6" y="76"/>
                  </a:lnTo>
                  <a:lnTo>
                    <a:pt x="6" y="80"/>
                  </a:lnTo>
                  <a:lnTo>
                    <a:pt x="8" y="85"/>
                  </a:lnTo>
                  <a:lnTo>
                    <a:pt x="6" y="88"/>
                  </a:lnTo>
                  <a:lnTo>
                    <a:pt x="5" y="87"/>
                  </a:lnTo>
                  <a:lnTo>
                    <a:pt x="3" y="86"/>
                  </a:lnTo>
                  <a:lnTo>
                    <a:pt x="2" y="83"/>
                  </a:lnTo>
                  <a:lnTo>
                    <a:pt x="2" y="81"/>
                  </a:lnTo>
                  <a:lnTo>
                    <a:pt x="0" y="77"/>
                  </a:lnTo>
                  <a:lnTo>
                    <a:pt x="0" y="74"/>
                  </a:lnTo>
                  <a:lnTo>
                    <a:pt x="0" y="69"/>
                  </a:lnTo>
                  <a:lnTo>
                    <a:pt x="0" y="65"/>
                  </a:lnTo>
                  <a:lnTo>
                    <a:pt x="0" y="61"/>
                  </a:lnTo>
                  <a:lnTo>
                    <a:pt x="0" y="56"/>
                  </a:lnTo>
                  <a:lnTo>
                    <a:pt x="0" y="51"/>
                  </a:lnTo>
                  <a:lnTo>
                    <a:pt x="0" y="46"/>
                  </a:lnTo>
                  <a:lnTo>
                    <a:pt x="0" y="41"/>
                  </a:lnTo>
                  <a:lnTo>
                    <a:pt x="2" y="37"/>
                  </a:lnTo>
                  <a:lnTo>
                    <a:pt x="2" y="33"/>
                  </a:lnTo>
                  <a:lnTo>
                    <a:pt x="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60" name="Freeform 1714"/>
            <p:cNvSpPr>
              <a:spLocks/>
            </p:cNvSpPr>
            <p:nvPr/>
          </p:nvSpPr>
          <p:spPr bwMode="auto">
            <a:xfrm>
              <a:off x="3544" y="2095"/>
              <a:ext cx="21" cy="10"/>
            </a:xfrm>
            <a:custGeom>
              <a:avLst/>
              <a:gdLst>
                <a:gd name="T0" fmla="*/ 0 w 83"/>
                <a:gd name="T1" fmla="*/ 0 h 41"/>
                <a:gd name="T2" fmla="*/ 0 w 83"/>
                <a:gd name="T3" fmla="*/ 0 h 41"/>
                <a:gd name="T4" fmla="*/ 0 w 83"/>
                <a:gd name="T5" fmla="*/ 0 h 41"/>
                <a:gd name="T6" fmla="*/ 0 w 83"/>
                <a:gd name="T7" fmla="*/ 0 h 41"/>
                <a:gd name="T8" fmla="*/ 0 w 83"/>
                <a:gd name="T9" fmla="*/ 0 h 41"/>
                <a:gd name="T10" fmla="*/ 0 w 83"/>
                <a:gd name="T11" fmla="*/ 0 h 41"/>
                <a:gd name="T12" fmla="*/ 0 w 83"/>
                <a:gd name="T13" fmla="*/ 0 h 41"/>
                <a:gd name="T14" fmla="*/ 0 w 83"/>
                <a:gd name="T15" fmla="*/ 0 h 41"/>
                <a:gd name="T16" fmla="*/ 0 w 83"/>
                <a:gd name="T17" fmla="*/ 0 h 41"/>
                <a:gd name="T18" fmla="*/ 0 w 83"/>
                <a:gd name="T19" fmla="*/ 0 h 41"/>
                <a:gd name="T20" fmla="*/ 0 w 83"/>
                <a:gd name="T21" fmla="*/ 0 h 41"/>
                <a:gd name="T22" fmla="*/ 0 w 83"/>
                <a:gd name="T23" fmla="*/ 0 h 41"/>
                <a:gd name="T24" fmla="*/ 0 w 83"/>
                <a:gd name="T25" fmla="*/ 0 h 41"/>
                <a:gd name="T26" fmla="*/ 0 w 83"/>
                <a:gd name="T27" fmla="*/ 0 h 41"/>
                <a:gd name="T28" fmla="*/ 0 w 83"/>
                <a:gd name="T29" fmla="*/ 0 h 41"/>
                <a:gd name="T30" fmla="*/ 0 w 83"/>
                <a:gd name="T31" fmla="*/ 0 h 41"/>
                <a:gd name="T32" fmla="*/ 0 w 83"/>
                <a:gd name="T33" fmla="*/ 0 h 41"/>
                <a:gd name="T34" fmla="*/ 0 w 83"/>
                <a:gd name="T35" fmla="*/ 0 h 41"/>
                <a:gd name="T36" fmla="*/ 0 w 83"/>
                <a:gd name="T37" fmla="*/ 0 h 41"/>
                <a:gd name="T38" fmla="*/ 0 w 83"/>
                <a:gd name="T39" fmla="*/ 0 h 41"/>
                <a:gd name="T40" fmla="*/ 0 w 83"/>
                <a:gd name="T41" fmla="*/ 0 h 41"/>
                <a:gd name="T42" fmla="*/ 0 w 83"/>
                <a:gd name="T43" fmla="*/ 0 h 41"/>
                <a:gd name="T44" fmla="*/ 0 w 83"/>
                <a:gd name="T45" fmla="*/ 0 h 41"/>
                <a:gd name="T46" fmla="*/ 0 w 83"/>
                <a:gd name="T47" fmla="*/ 0 h 41"/>
                <a:gd name="T48" fmla="*/ 0 w 83"/>
                <a:gd name="T49" fmla="*/ 0 h 41"/>
                <a:gd name="T50" fmla="*/ 0 w 83"/>
                <a:gd name="T51" fmla="*/ 0 h 41"/>
                <a:gd name="T52" fmla="*/ 0 w 83"/>
                <a:gd name="T53" fmla="*/ 0 h 41"/>
                <a:gd name="T54" fmla="*/ 0 w 83"/>
                <a:gd name="T55" fmla="*/ 0 h 41"/>
                <a:gd name="T56" fmla="*/ 0 w 83"/>
                <a:gd name="T57" fmla="*/ 0 h 41"/>
                <a:gd name="T58" fmla="*/ 0 w 83"/>
                <a:gd name="T59" fmla="*/ 0 h 41"/>
                <a:gd name="T60" fmla="*/ 0 w 83"/>
                <a:gd name="T61" fmla="*/ 0 h 41"/>
                <a:gd name="T62" fmla="*/ 0 w 83"/>
                <a:gd name="T63" fmla="*/ 0 h 41"/>
                <a:gd name="T64" fmla="*/ 0 w 83"/>
                <a:gd name="T65" fmla="*/ 0 h 41"/>
                <a:gd name="T66" fmla="*/ 0 w 83"/>
                <a:gd name="T67" fmla="*/ 0 h 41"/>
                <a:gd name="T68" fmla="*/ 0 w 83"/>
                <a:gd name="T69" fmla="*/ 0 h 41"/>
                <a:gd name="T70" fmla="*/ 0 w 83"/>
                <a:gd name="T71" fmla="*/ 0 h 41"/>
                <a:gd name="T72" fmla="*/ 0 w 83"/>
                <a:gd name="T73" fmla="*/ 0 h 41"/>
                <a:gd name="T74" fmla="*/ 0 w 83"/>
                <a:gd name="T75" fmla="*/ 0 h 41"/>
                <a:gd name="T76" fmla="*/ 0 w 83"/>
                <a:gd name="T77" fmla="*/ 0 h 41"/>
                <a:gd name="T78" fmla="*/ 0 w 83"/>
                <a:gd name="T79" fmla="*/ 0 h 41"/>
                <a:gd name="T80" fmla="*/ 0 w 83"/>
                <a:gd name="T81" fmla="*/ 0 h 41"/>
                <a:gd name="T82" fmla="*/ 0 w 83"/>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 h="41">
                  <a:moveTo>
                    <a:pt x="71" y="32"/>
                  </a:moveTo>
                  <a:lnTo>
                    <a:pt x="74" y="32"/>
                  </a:lnTo>
                  <a:lnTo>
                    <a:pt x="76" y="34"/>
                  </a:lnTo>
                  <a:lnTo>
                    <a:pt x="79" y="35"/>
                  </a:lnTo>
                  <a:lnTo>
                    <a:pt x="81" y="36"/>
                  </a:lnTo>
                  <a:lnTo>
                    <a:pt x="82" y="37"/>
                  </a:lnTo>
                  <a:lnTo>
                    <a:pt x="83" y="38"/>
                  </a:lnTo>
                  <a:lnTo>
                    <a:pt x="82" y="40"/>
                  </a:lnTo>
                  <a:lnTo>
                    <a:pt x="80" y="41"/>
                  </a:lnTo>
                  <a:lnTo>
                    <a:pt x="76" y="40"/>
                  </a:lnTo>
                  <a:lnTo>
                    <a:pt x="73" y="40"/>
                  </a:lnTo>
                  <a:lnTo>
                    <a:pt x="68" y="38"/>
                  </a:lnTo>
                  <a:lnTo>
                    <a:pt x="64" y="38"/>
                  </a:lnTo>
                  <a:lnTo>
                    <a:pt x="59" y="38"/>
                  </a:lnTo>
                  <a:lnTo>
                    <a:pt x="55" y="38"/>
                  </a:lnTo>
                  <a:lnTo>
                    <a:pt x="50" y="37"/>
                  </a:lnTo>
                  <a:lnTo>
                    <a:pt x="46" y="37"/>
                  </a:lnTo>
                  <a:lnTo>
                    <a:pt x="42" y="37"/>
                  </a:lnTo>
                  <a:lnTo>
                    <a:pt x="37" y="36"/>
                  </a:lnTo>
                  <a:lnTo>
                    <a:pt x="32" y="36"/>
                  </a:lnTo>
                  <a:lnTo>
                    <a:pt x="27" y="36"/>
                  </a:lnTo>
                  <a:lnTo>
                    <a:pt x="22" y="35"/>
                  </a:lnTo>
                  <a:lnTo>
                    <a:pt x="19" y="35"/>
                  </a:lnTo>
                  <a:lnTo>
                    <a:pt x="15" y="34"/>
                  </a:lnTo>
                  <a:lnTo>
                    <a:pt x="13" y="34"/>
                  </a:lnTo>
                  <a:lnTo>
                    <a:pt x="9" y="32"/>
                  </a:lnTo>
                  <a:lnTo>
                    <a:pt x="6" y="31"/>
                  </a:lnTo>
                  <a:lnTo>
                    <a:pt x="3" y="29"/>
                  </a:lnTo>
                  <a:lnTo>
                    <a:pt x="2" y="26"/>
                  </a:lnTo>
                  <a:lnTo>
                    <a:pt x="0" y="23"/>
                  </a:lnTo>
                  <a:lnTo>
                    <a:pt x="0" y="20"/>
                  </a:lnTo>
                  <a:lnTo>
                    <a:pt x="0" y="17"/>
                  </a:lnTo>
                  <a:lnTo>
                    <a:pt x="0" y="14"/>
                  </a:lnTo>
                  <a:lnTo>
                    <a:pt x="0" y="11"/>
                  </a:lnTo>
                  <a:lnTo>
                    <a:pt x="1" y="7"/>
                  </a:lnTo>
                  <a:lnTo>
                    <a:pt x="2" y="5"/>
                  </a:lnTo>
                  <a:lnTo>
                    <a:pt x="4" y="4"/>
                  </a:lnTo>
                  <a:lnTo>
                    <a:pt x="6" y="1"/>
                  </a:lnTo>
                  <a:lnTo>
                    <a:pt x="9" y="0"/>
                  </a:lnTo>
                  <a:lnTo>
                    <a:pt x="12" y="0"/>
                  </a:lnTo>
                  <a:lnTo>
                    <a:pt x="15" y="0"/>
                  </a:lnTo>
                  <a:lnTo>
                    <a:pt x="20" y="0"/>
                  </a:lnTo>
                  <a:lnTo>
                    <a:pt x="26" y="1"/>
                  </a:lnTo>
                  <a:lnTo>
                    <a:pt x="31" y="1"/>
                  </a:lnTo>
                  <a:lnTo>
                    <a:pt x="36" y="3"/>
                  </a:lnTo>
                  <a:lnTo>
                    <a:pt x="40" y="3"/>
                  </a:lnTo>
                  <a:lnTo>
                    <a:pt x="45" y="4"/>
                  </a:lnTo>
                  <a:lnTo>
                    <a:pt x="49" y="4"/>
                  </a:lnTo>
                  <a:lnTo>
                    <a:pt x="52" y="5"/>
                  </a:lnTo>
                  <a:lnTo>
                    <a:pt x="56" y="12"/>
                  </a:lnTo>
                  <a:lnTo>
                    <a:pt x="52" y="11"/>
                  </a:lnTo>
                  <a:lnTo>
                    <a:pt x="50" y="11"/>
                  </a:lnTo>
                  <a:lnTo>
                    <a:pt x="46" y="10"/>
                  </a:lnTo>
                  <a:lnTo>
                    <a:pt x="43" y="10"/>
                  </a:lnTo>
                  <a:lnTo>
                    <a:pt x="39" y="9"/>
                  </a:lnTo>
                  <a:lnTo>
                    <a:pt x="36" y="9"/>
                  </a:lnTo>
                  <a:lnTo>
                    <a:pt x="32" y="7"/>
                  </a:lnTo>
                  <a:lnTo>
                    <a:pt x="27" y="7"/>
                  </a:lnTo>
                  <a:lnTo>
                    <a:pt x="24" y="7"/>
                  </a:lnTo>
                  <a:lnTo>
                    <a:pt x="20" y="7"/>
                  </a:lnTo>
                  <a:lnTo>
                    <a:pt x="15" y="7"/>
                  </a:lnTo>
                  <a:lnTo>
                    <a:pt x="13" y="9"/>
                  </a:lnTo>
                  <a:lnTo>
                    <a:pt x="9" y="10"/>
                  </a:lnTo>
                  <a:lnTo>
                    <a:pt x="7" y="12"/>
                  </a:lnTo>
                  <a:lnTo>
                    <a:pt x="7" y="14"/>
                  </a:lnTo>
                  <a:lnTo>
                    <a:pt x="7" y="19"/>
                  </a:lnTo>
                  <a:lnTo>
                    <a:pt x="7" y="23"/>
                  </a:lnTo>
                  <a:lnTo>
                    <a:pt x="9" y="25"/>
                  </a:lnTo>
                  <a:lnTo>
                    <a:pt x="12" y="25"/>
                  </a:lnTo>
                  <a:lnTo>
                    <a:pt x="15" y="26"/>
                  </a:lnTo>
                  <a:lnTo>
                    <a:pt x="19" y="28"/>
                  </a:lnTo>
                  <a:lnTo>
                    <a:pt x="24" y="29"/>
                  </a:lnTo>
                  <a:lnTo>
                    <a:pt x="27" y="30"/>
                  </a:lnTo>
                  <a:lnTo>
                    <a:pt x="32" y="30"/>
                  </a:lnTo>
                  <a:lnTo>
                    <a:pt x="36" y="31"/>
                  </a:lnTo>
                  <a:lnTo>
                    <a:pt x="40" y="31"/>
                  </a:lnTo>
                  <a:lnTo>
                    <a:pt x="44" y="31"/>
                  </a:lnTo>
                  <a:lnTo>
                    <a:pt x="48" y="32"/>
                  </a:lnTo>
                  <a:lnTo>
                    <a:pt x="52" y="32"/>
                  </a:lnTo>
                  <a:lnTo>
                    <a:pt x="57" y="32"/>
                  </a:lnTo>
                  <a:lnTo>
                    <a:pt x="61" y="32"/>
                  </a:lnTo>
                  <a:lnTo>
                    <a:pt x="64" y="32"/>
                  </a:lnTo>
                  <a:lnTo>
                    <a:pt x="68" y="32"/>
                  </a:lnTo>
                  <a:lnTo>
                    <a:pt x="7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61" name="Freeform 1715"/>
            <p:cNvSpPr>
              <a:spLocks/>
            </p:cNvSpPr>
            <p:nvPr/>
          </p:nvSpPr>
          <p:spPr bwMode="auto">
            <a:xfrm>
              <a:off x="3526" y="2093"/>
              <a:ext cx="15" cy="14"/>
            </a:xfrm>
            <a:custGeom>
              <a:avLst/>
              <a:gdLst>
                <a:gd name="T0" fmla="*/ 0 w 60"/>
                <a:gd name="T1" fmla="*/ 0 h 54"/>
                <a:gd name="T2" fmla="*/ 0 w 60"/>
                <a:gd name="T3" fmla="*/ 0 h 54"/>
                <a:gd name="T4" fmla="*/ 0 w 60"/>
                <a:gd name="T5" fmla="*/ 0 h 54"/>
                <a:gd name="T6" fmla="*/ 0 w 60"/>
                <a:gd name="T7" fmla="*/ 0 h 54"/>
                <a:gd name="T8" fmla="*/ 0 w 60"/>
                <a:gd name="T9" fmla="*/ 0 h 54"/>
                <a:gd name="T10" fmla="*/ 0 w 60"/>
                <a:gd name="T11" fmla="*/ 0 h 54"/>
                <a:gd name="T12" fmla="*/ 0 w 60"/>
                <a:gd name="T13" fmla="*/ 0 h 54"/>
                <a:gd name="T14" fmla="*/ 0 w 60"/>
                <a:gd name="T15" fmla="*/ 0 h 54"/>
                <a:gd name="T16" fmla="*/ 0 w 60"/>
                <a:gd name="T17" fmla="*/ 0 h 54"/>
                <a:gd name="T18" fmla="*/ 0 w 60"/>
                <a:gd name="T19" fmla="*/ 0 h 54"/>
                <a:gd name="T20" fmla="*/ 0 w 60"/>
                <a:gd name="T21" fmla="*/ 0 h 54"/>
                <a:gd name="T22" fmla="*/ 0 w 60"/>
                <a:gd name="T23" fmla="*/ 0 h 54"/>
                <a:gd name="T24" fmla="*/ 0 w 60"/>
                <a:gd name="T25" fmla="*/ 0 h 54"/>
                <a:gd name="T26" fmla="*/ 0 w 60"/>
                <a:gd name="T27" fmla="*/ 0 h 54"/>
                <a:gd name="T28" fmla="*/ 0 w 60"/>
                <a:gd name="T29" fmla="*/ 0 h 54"/>
                <a:gd name="T30" fmla="*/ 0 w 60"/>
                <a:gd name="T31" fmla="*/ 0 h 54"/>
                <a:gd name="T32" fmla="*/ 0 w 60"/>
                <a:gd name="T33" fmla="*/ 0 h 54"/>
                <a:gd name="T34" fmla="*/ 0 w 60"/>
                <a:gd name="T35" fmla="*/ 0 h 54"/>
                <a:gd name="T36" fmla="*/ 0 w 60"/>
                <a:gd name="T37" fmla="*/ 0 h 54"/>
                <a:gd name="T38" fmla="*/ 0 w 60"/>
                <a:gd name="T39" fmla="*/ 0 h 54"/>
                <a:gd name="T40" fmla="*/ 0 w 60"/>
                <a:gd name="T41" fmla="*/ 0 h 54"/>
                <a:gd name="T42" fmla="*/ 0 w 60"/>
                <a:gd name="T43" fmla="*/ 0 h 54"/>
                <a:gd name="T44" fmla="*/ 0 w 60"/>
                <a:gd name="T45" fmla="*/ 0 h 54"/>
                <a:gd name="T46" fmla="*/ 0 w 60"/>
                <a:gd name="T47" fmla="*/ 0 h 54"/>
                <a:gd name="T48" fmla="*/ 0 w 60"/>
                <a:gd name="T49" fmla="*/ 0 h 54"/>
                <a:gd name="T50" fmla="*/ 0 w 60"/>
                <a:gd name="T51" fmla="*/ 0 h 54"/>
                <a:gd name="T52" fmla="*/ 0 w 60"/>
                <a:gd name="T53" fmla="*/ 0 h 54"/>
                <a:gd name="T54" fmla="*/ 0 w 60"/>
                <a:gd name="T55" fmla="*/ 0 h 54"/>
                <a:gd name="T56" fmla="*/ 0 w 60"/>
                <a:gd name="T57" fmla="*/ 0 h 54"/>
                <a:gd name="T58" fmla="*/ 0 w 60"/>
                <a:gd name="T59" fmla="*/ 0 h 54"/>
                <a:gd name="T60" fmla="*/ 0 w 60"/>
                <a:gd name="T61" fmla="*/ 0 h 54"/>
                <a:gd name="T62" fmla="*/ 0 w 60"/>
                <a:gd name="T63" fmla="*/ 0 h 54"/>
                <a:gd name="T64" fmla="*/ 0 w 60"/>
                <a:gd name="T65" fmla="*/ 0 h 54"/>
                <a:gd name="T66" fmla="*/ 0 w 60"/>
                <a:gd name="T67" fmla="*/ 0 h 54"/>
                <a:gd name="T68" fmla="*/ 0 w 60"/>
                <a:gd name="T69" fmla="*/ 0 h 54"/>
                <a:gd name="T70" fmla="*/ 0 w 60"/>
                <a:gd name="T71" fmla="*/ 0 h 54"/>
                <a:gd name="T72" fmla="*/ 0 w 60"/>
                <a:gd name="T73" fmla="*/ 0 h 54"/>
                <a:gd name="T74" fmla="*/ 0 w 60"/>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 h="54">
                  <a:moveTo>
                    <a:pt x="60" y="16"/>
                  </a:moveTo>
                  <a:lnTo>
                    <a:pt x="58" y="18"/>
                  </a:lnTo>
                  <a:lnTo>
                    <a:pt x="57" y="21"/>
                  </a:lnTo>
                  <a:lnTo>
                    <a:pt x="56" y="25"/>
                  </a:lnTo>
                  <a:lnTo>
                    <a:pt x="55" y="27"/>
                  </a:lnTo>
                  <a:lnTo>
                    <a:pt x="52" y="30"/>
                  </a:lnTo>
                  <a:lnTo>
                    <a:pt x="52" y="33"/>
                  </a:lnTo>
                  <a:lnTo>
                    <a:pt x="51" y="36"/>
                  </a:lnTo>
                  <a:lnTo>
                    <a:pt x="50" y="38"/>
                  </a:lnTo>
                  <a:lnTo>
                    <a:pt x="48" y="42"/>
                  </a:lnTo>
                  <a:lnTo>
                    <a:pt x="45" y="43"/>
                  </a:lnTo>
                  <a:lnTo>
                    <a:pt x="42" y="44"/>
                  </a:lnTo>
                  <a:lnTo>
                    <a:pt x="38" y="47"/>
                  </a:lnTo>
                  <a:lnTo>
                    <a:pt x="36" y="49"/>
                  </a:lnTo>
                  <a:lnTo>
                    <a:pt x="32" y="51"/>
                  </a:lnTo>
                  <a:lnTo>
                    <a:pt x="28" y="53"/>
                  </a:lnTo>
                  <a:lnTo>
                    <a:pt x="25" y="54"/>
                  </a:lnTo>
                  <a:lnTo>
                    <a:pt x="22" y="54"/>
                  </a:lnTo>
                  <a:lnTo>
                    <a:pt x="20" y="54"/>
                  </a:lnTo>
                  <a:lnTo>
                    <a:pt x="16" y="53"/>
                  </a:lnTo>
                  <a:lnTo>
                    <a:pt x="13" y="51"/>
                  </a:lnTo>
                  <a:lnTo>
                    <a:pt x="10" y="50"/>
                  </a:lnTo>
                  <a:lnTo>
                    <a:pt x="8" y="50"/>
                  </a:lnTo>
                  <a:lnTo>
                    <a:pt x="3" y="47"/>
                  </a:lnTo>
                  <a:lnTo>
                    <a:pt x="1" y="42"/>
                  </a:lnTo>
                  <a:lnTo>
                    <a:pt x="0" y="38"/>
                  </a:lnTo>
                  <a:lnTo>
                    <a:pt x="0" y="36"/>
                  </a:lnTo>
                  <a:lnTo>
                    <a:pt x="1" y="32"/>
                  </a:lnTo>
                  <a:lnTo>
                    <a:pt x="2" y="30"/>
                  </a:lnTo>
                  <a:lnTo>
                    <a:pt x="3" y="27"/>
                  </a:lnTo>
                  <a:lnTo>
                    <a:pt x="6" y="26"/>
                  </a:lnTo>
                  <a:lnTo>
                    <a:pt x="8" y="23"/>
                  </a:lnTo>
                  <a:lnTo>
                    <a:pt x="10" y="23"/>
                  </a:lnTo>
                  <a:lnTo>
                    <a:pt x="12" y="25"/>
                  </a:lnTo>
                  <a:lnTo>
                    <a:pt x="12" y="26"/>
                  </a:lnTo>
                  <a:lnTo>
                    <a:pt x="13" y="27"/>
                  </a:lnTo>
                  <a:lnTo>
                    <a:pt x="9" y="30"/>
                  </a:lnTo>
                  <a:lnTo>
                    <a:pt x="7" y="33"/>
                  </a:lnTo>
                  <a:lnTo>
                    <a:pt x="6" y="36"/>
                  </a:lnTo>
                  <a:lnTo>
                    <a:pt x="6" y="39"/>
                  </a:lnTo>
                  <a:lnTo>
                    <a:pt x="8" y="42"/>
                  </a:lnTo>
                  <a:lnTo>
                    <a:pt x="12" y="45"/>
                  </a:lnTo>
                  <a:lnTo>
                    <a:pt x="15" y="47"/>
                  </a:lnTo>
                  <a:lnTo>
                    <a:pt x="20" y="48"/>
                  </a:lnTo>
                  <a:lnTo>
                    <a:pt x="24" y="48"/>
                  </a:lnTo>
                  <a:lnTo>
                    <a:pt x="28" y="48"/>
                  </a:lnTo>
                  <a:lnTo>
                    <a:pt x="32" y="44"/>
                  </a:lnTo>
                  <a:lnTo>
                    <a:pt x="36" y="42"/>
                  </a:lnTo>
                  <a:lnTo>
                    <a:pt x="40" y="39"/>
                  </a:lnTo>
                  <a:lnTo>
                    <a:pt x="45" y="38"/>
                  </a:lnTo>
                  <a:lnTo>
                    <a:pt x="46" y="35"/>
                  </a:lnTo>
                  <a:lnTo>
                    <a:pt x="46" y="31"/>
                  </a:lnTo>
                  <a:lnTo>
                    <a:pt x="48" y="27"/>
                  </a:lnTo>
                  <a:lnTo>
                    <a:pt x="49" y="25"/>
                  </a:lnTo>
                  <a:lnTo>
                    <a:pt x="50" y="21"/>
                  </a:lnTo>
                  <a:lnTo>
                    <a:pt x="52" y="19"/>
                  </a:lnTo>
                  <a:lnTo>
                    <a:pt x="52" y="17"/>
                  </a:lnTo>
                  <a:lnTo>
                    <a:pt x="51" y="13"/>
                  </a:lnTo>
                  <a:lnTo>
                    <a:pt x="49" y="10"/>
                  </a:lnTo>
                  <a:lnTo>
                    <a:pt x="46" y="7"/>
                  </a:lnTo>
                  <a:lnTo>
                    <a:pt x="45" y="7"/>
                  </a:lnTo>
                  <a:lnTo>
                    <a:pt x="43" y="7"/>
                  </a:lnTo>
                  <a:lnTo>
                    <a:pt x="38" y="10"/>
                  </a:lnTo>
                  <a:lnTo>
                    <a:pt x="33" y="12"/>
                  </a:lnTo>
                  <a:lnTo>
                    <a:pt x="32" y="8"/>
                  </a:lnTo>
                  <a:lnTo>
                    <a:pt x="33" y="5"/>
                  </a:lnTo>
                  <a:lnTo>
                    <a:pt x="34" y="2"/>
                  </a:lnTo>
                  <a:lnTo>
                    <a:pt x="37" y="1"/>
                  </a:lnTo>
                  <a:lnTo>
                    <a:pt x="42" y="0"/>
                  </a:lnTo>
                  <a:lnTo>
                    <a:pt x="46" y="1"/>
                  </a:lnTo>
                  <a:lnTo>
                    <a:pt x="51" y="2"/>
                  </a:lnTo>
                  <a:lnTo>
                    <a:pt x="56" y="6"/>
                  </a:lnTo>
                  <a:lnTo>
                    <a:pt x="58" y="11"/>
                  </a:lnTo>
                  <a:lnTo>
                    <a:pt x="6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62" name="Freeform 1716"/>
            <p:cNvSpPr>
              <a:spLocks/>
            </p:cNvSpPr>
            <p:nvPr/>
          </p:nvSpPr>
          <p:spPr bwMode="auto">
            <a:xfrm>
              <a:off x="3528" y="2094"/>
              <a:ext cx="9" cy="8"/>
            </a:xfrm>
            <a:custGeom>
              <a:avLst/>
              <a:gdLst>
                <a:gd name="T0" fmla="*/ 0 w 36"/>
                <a:gd name="T1" fmla="*/ 0 h 33"/>
                <a:gd name="T2" fmla="*/ 0 w 36"/>
                <a:gd name="T3" fmla="*/ 0 h 33"/>
                <a:gd name="T4" fmla="*/ 0 w 36"/>
                <a:gd name="T5" fmla="*/ 0 h 33"/>
                <a:gd name="T6" fmla="*/ 0 w 36"/>
                <a:gd name="T7" fmla="*/ 0 h 33"/>
                <a:gd name="T8" fmla="*/ 0 w 36"/>
                <a:gd name="T9" fmla="*/ 0 h 33"/>
                <a:gd name="T10" fmla="*/ 0 w 36"/>
                <a:gd name="T11" fmla="*/ 0 h 33"/>
                <a:gd name="T12" fmla="*/ 0 w 36"/>
                <a:gd name="T13" fmla="*/ 0 h 33"/>
                <a:gd name="T14" fmla="*/ 0 w 36"/>
                <a:gd name="T15" fmla="*/ 0 h 33"/>
                <a:gd name="T16" fmla="*/ 0 w 36"/>
                <a:gd name="T17" fmla="*/ 0 h 33"/>
                <a:gd name="T18" fmla="*/ 0 w 36"/>
                <a:gd name="T19" fmla="*/ 0 h 33"/>
                <a:gd name="T20" fmla="*/ 0 w 36"/>
                <a:gd name="T21" fmla="*/ 0 h 33"/>
                <a:gd name="T22" fmla="*/ 0 w 36"/>
                <a:gd name="T23" fmla="*/ 0 h 33"/>
                <a:gd name="T24" fmla="*/ 0 w 36"/>
                <a:gd name="T25" fmla="*/ 0 h 33"/>
                <a:gd name="T26" fmla="*/ 0 w 36"/>
                <a:gd name="T27" fmla="*/ 0 h 33"/>
                <a:gd name="T28" fmla="*/ 0 w 36"/>
                <a:gd name="T29" fmla="*/ 0 h 33"/>
                <a:gd name="T30" fmla="*/ 0 w 36"/>
                <a:gd name="T31" fmla="*/ 0 h 33"/>
                <a:gd name="T32" fmla="*/ 0 w 36"/>
                <a:gd name="T33" fmla="*/ 0 h 33"/>
                <a:gd name="T34" fmla="*/ 0 w 36"/>
                <a:gd name="T35" fmla="*/ 0 h 33"/>
                <a:gd name="T36" fmla="*/ 0 w 36"/>
                <a:gd name="T37" fmla="*/ 0 h 33"/>
                <a:gd name="T38" fmla="*/ 0 w 36"/>
                <a:gd name="T39" fmla="*/ 0 h 33"/>
                <a:gd name="T40" fmla="*/ 0 w 36"/>
                <a:gd name="T41" fmla="*/ 0 h 33"/>
                <a:gd name="T42" fmla="*/ 0 w 36"/>
                <a:gd name="T43" fmla="*/ 0 h 33"/>
                <a:gd name="T44" fmla="*/ 0 w 36"/>
                <a:gd name="T45" fmla="*/ 0 h 33"/>
                <a:gd name="T46" fmla="*/ 0 w 36"/>
                <a:gd name="T47" fmla="*/ 0 h 33"/>
                <a:gd name="T48" fmla="*/ 0 w 36"/>
                <a:gd name="T49" fmla="*/ 0 h 33"/>
                <a:gd name="T50" fmla="*/ 0 w 36"/>
                <a:gd name="T51" fmla="*/ 0 h 33"/>
                <a:gd name="T52" fmla="*/ 0 w 36"/>
                <a:gd name="T53" fmla="*/ 0 h 33"/>
                <a:gd name="T54" fmla="*/ 0 w 36"/>
                <a:gd name="T55" fmla="*/ 0 h 33"/>
                <a:gd name="T56" fmla="*/ 0 w 36"/>
                <a:gd name="T57" fmla="*/ 0 h 33"/>
                <a:gd name="T58" fmla="*/ 0 w 36"/>
                <a:gd name="T59" fmla="*/ 0 h 33"/>
                <a:gd name="T60" fmla="*/ 0 w 36"/>
                <a:gd name="T61" fmla="*/ 0 h 33"/>
                <a:gd name="T62" fmla="*/ 0 w 36"/>
                <a:gd name="T63" fmla="*/ 0 h 33"/>
                <a:gd name="T64" fmla="*/ 0 w 36"/>
                <a:gd name="T65" fmla="*/ 0 h 33"/>
                <a:gd name="T66" fmla="*/ 0 w 36"/>
                <a:gd name="T67" fmla="*/ 0 h 33"/>
                <a:gd name="T68" fmla="*/ 0 w 36"/>
                <a:gd name="T69" fmla="*/ 0 h 33"/>
                <a:gd name="T70" fmla="*/ 0 w 36"/>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 h="33">
                  <a:moveTo>
                    <a:pt x="36" y="12"/>
                  </a:moveTo>
                  <a:lnTo>
                    <a:pt x="34" y="15"/>
                  </a:lnTo>
                  <a:lnTo>
                    <a:pt x="31" y="15"/>
                  </a:lnTo>
                  <a:lnTo>
                    <a:pt x="26" y="10"/>
                  </a:lnTo>
                  <a:lnTo>
                    <a:pt x="22" y="8"/>
                  </a:lnTo>
                  <a:lnTo>
                    <a:pt x="17" y="8"/>
                  </a:lnTo>
                  <a:lnTo>
                    <a:pt x="12" y="10"/>
                  </a:lnTo>
                  <a:lnTo>
                    <a:pt x="8" y="15"/>
                  </a:lnTo>
                  <a:lnTo>
                    <a:pt x="7" y="21"/>
                  </a:lnTo>
                  <a:lnTo>
                    <a:pt x="8" y="25"/>
                  </a:lnTo>
                  <a:lnTo>
                    <a:pt x="10" y="29"/>
                  </a:lnTo>
                  <a:lnTo>
                    <a:pt x="11" y="31"/>
                  </a:lnTo>
                  <a:lnTo>
                    <a:pt x="10" y="33"/>
                  </a:lnTo>
                  <a:lnTo>
                    <a:pt x="8" y="33"/>
                  </a:lnTo>
                  <a:lnTo>
                    <a:pt x="7" y="31"/>
                  </a:lnTo>
                  <a:lnTo>
                    <a:pt x="2" y="28"/>
                  </a:lnTo>
                  <a:lnTo>
                    <a:pt x="1" y="25"/>
                  </a:lnTo>
                  <a:lnTo>
                    <a:pt x="0" y="22"/>
                  </a:lnTo>
                  <a:lnTo>
                    <a:pt x="1" y="19"/>
                  </a:lnTo>
                  <a:lnTo>
                    <a:pt x="1" y="15"/>
                  </a:lnTo>
                  <a:lnTo>
                    <a:pt x="1" y="12"/>
                  </a:lnTo>
                  <a:lnTo>
                    <a:pt x="4" y="9"/>
                  </a:lnTo>
                  <a:lnTo>
                    <a:pt x="6" y="6"/>
                  </a:lnTo>
                  <a:lnTo>
                    <a:pt x="8" y="4"/>
                  </a:lnTo>
                  <a:lnTo>
                    <a:pt x="12" y="3"/>
                  </a:lnTo>
                  <a:lnTo>
                    <a:pt x="14" y="0"/>
                  </a:lnTo>
                  <a:lnTo>
                    <a:pt x="18" y="0"/>
                  </a:lnTo>
                  <a:lnTo>
                    <a:pt x="20" y="0"/>
                  </a:lnTo>
                  <a:lnTo>
                    <a:pt x="24" y="2"/>
                  </a:lnTo>
                  <a:lnTo>
                    <a:pt x="28" y="3"/>
                  </a:lnTo>
                  <a:lnTo>
                    <a:pt x="30" y="6"/>
                  </a:lnTo>
                  <a:lnTo>
                    <a:pt x="31" y="8"/>
                  </a:lnTo>
                  <a:lnTo>
                    <a:pt x="34" y="9"/>
                  </a:lnTo>
                  <a:lnTo>
                    <a:pt x="35" y="11"/>
                  </a:lnTo>
                  <a:lnTo>
                    <a:pt x="3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63" name="Freeform 1717"/>
            <p:cNvSpPr>
              <a:spLocks/>
            </p:cNvSpPr>
            <p:nvPr/>
          </p:nvSpPr>
          <p:spPr bwMode="auto">
            <a:xfrm>
              <a:off x="3510" y="2085"/>
              <a:ext cx="9" cy="12"/>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w 40"/>
                <a:gd name="T85" fmla="*/ 0 h 47"/>
                <a:gd name="T86" fmla="*/ 0 w 40"/>
                <a:gd name="T87" fmla="*/ 0 h 47"/>
                <a:gd name="T88" fmla="*/ 0 w 40"/>
                <a:gd name="T89" fmla="*/ 0 h 47"/>
                <a:gd name="T90" fmla="*/ 0 w 40"/>
                <a:gd name="T91" fmla="*/ 0 h 47"/>
                <a:gd name="T92" fmla="*/ 0 w 40"/>
                <a:gd name="T93" fmla="*/ 0 h 47"/>
                <a:gd name="T94" fmla="*/ 0 w 40"/>
                <a:gd name="T95" fmla="*/ 0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 h="47">
                  <a:moveTo>
                    <a:pt x="36" y="44"/>
                  </a:moveTo>
                  <a:lnTo>
                    <a:pt x="32" y="46"/>
                  </a:lnTo>
                  <a:lnTo>
                    <a:pt x="31" y="47"/>
                  </a:lnTo>
                  <a:lnTo>
                    <a:pt x="29" y="47"/>
                  </a:lnTo>
                  <a:lnTo>
                    <a:pt x="29" y="44"/>
                  </a:lnTo>
                  <a:lnTo>
                    <a:pt x="31" y="40"/>
                  </a:lnTo>
                  <a:lnTo>
                    <a:pt x="34" y="35"/>
                  </a:lnTo>
                  <a:lnTo>
                    <a:pt x="35" y="30"/>
                  </a:lnTo>
                  <a:lnTo>
                    <a:pt x="35" y="26"/>
                  </a:lnTo>
                  <a:lnTo>
                    <a:pt x="34" y="21"/>
                  </a:lnTo>
                  <a:lnTo>
                    <a:pt x="31" y="16"/>
                  </a:lnTo>
                  <a:lnTo>
                    <a:pt x="28" y="12"/>
                  </a:lnTo>
                  <a:lnTo>
                    <a:pt x="25" y="10"/>
                  </a:lnTo>
                  <a:lnTo>
                    <a:pt x="22" y="9"/>
                  </a:lnTo>
                  <a:lnTo>
                    <a:pt x="19" y="8"/>
                  </a:lnTo>
                  <a:lnTo>
                    <a:pt x="17" y="8"/>
                  </a:lnTo>
                  <a:lnTo>
                    <a:pt x="12" y="9"/>
                  </a:lnTo>
                  <a:lnTo>
                    <a:pt x="8" y="11"/>
                  </a:lnTo>
                  <a:lnTo>
                    <a:pt x="6" y="14"/>
                  </a:lnTo>
                  <a:lnTo>
                    <a:pt x="5" y="16"/>
                  </a:lnTo>
                  <a:lnTo>
                    <a:pt x="3" y="18"/>
                  </a:lnTo>
                  <a:lnTo>
                    <a:pt x="1" y="18"/>
                  </a:lnTo>
                  <a:lnTo>
                    <a:pt x="0" y="16"/>
                  </a:lnTo>
                  <a:lnTo>
                    <a:pt x="0" y="14"/>
                  </a:lnTo>
                  <a:lnTo>
                    <a:pt x="1" y="10"/>
                  </a:lnTo>
                  <a:lnTo>
                    <a:pt x="4" y="8"/>
                  </a:lnTo>
                  <a:lnTo>
                    <a:pt x="6" y="4"/>
                  </a:lnTo>
                  <a:lnTo>
                    <a:pt x="8" y="3"/>
                  </a:lnTo>
                  <a:lnTo>
                    <a:pt x="11" y="2"/>
                  </a:lnTo>
                  <a:lnTo>
                    <a:pt x="13" y="2"/>
                  </a:lnTo>
                  <a:lnTo>
                    <a:pt x="17" y="0"/>
                  </a:lnTo>
                  <a:lnTo>
                    <a:pt x="20" y="2"/>
                  </a:lnTo>
                  <a:lnTo>
                    <a:pt x="25" y="3"/>
                  </a:lnTo>
                  <a:lnTo>
                    <a:pt x="31" y="8"/>
                  </a:lnTo>
                  <a:lnTo>
                    <a:pt x="32" y="9"/>
                  </a:lnTo>
                  <a:lnTo>
                    <a:pt x="36" y="12"/>
                  </a:lnTo>
                  <a:lnTo>
                    <a:pt x="37" y="15"/>
                  </a:lnTo>
                  <a:lnTo>
                    <a:pt x="40" y="18"/>
                  </a:lnTo>
                  <a:lnTo>
                    <a:pt x="40" y="20"/>
                  </a:lnTo>
                  <a:lnTo>
                    <a:pt x="40" y="23"/>
                  </a:lnTo>
                  <a:lnTo>
                    <a:pt x="40" y="27"/>
                  </a:lnTo>
                  <a:lnTo>
                    <a:pt x="40" y="30"/>
                  </a:lnTo>
                  <a:lnTo>
                    <a:pt x="38" y="34"/>
                  </a:lnTo>
                  <a:lnTo>
                    <a:pt x="38" y="38"/>
                  </a:lnTo>
                  <a:lnTo>
                    <a:pt x="37" y="40"/>
                  </a:lnTo>
                  <a:lnTo>
                    <a:pt x="3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64" name="Freeform 1718"/>
            <p:cNvSpPr>
              <a:spLocks/>
            </p:cNvSpPr>
            <p:nvPr/>
          </p:nvSpPr>
          <p:spPr bwMode="auto">
            <a:xfrm>
              <a:off x="3503" y="2091"/>
              <a:ext cx="19" cy="21"/>
            </a:xfrm>
            <a:custGeom>
              <a:avLst/>
              <a:gdLst>
                <a:gd name="T0" fmla="*/ 0 w 77"/>
                <a:gd name="T1" fmla="*/ 0 h 81"/>
                <a:gd name="T2" fmla="*/ 0 w 77"/>
                <a:gd name="T3" fmla="*/ 0 h 81"/>
                <a:gd name="T4" fmla="*/ 0 w 77"/>
                <a:gd name="T5" fmla="*/ 0 h 81"/>
                <a:gd name="T6" fmla="*/ 0 w 77"/>
                <a:gd name="T7" fmla="*/ 0 h 81"/>
                <a:gd name="T8" fmla="*/ 0 w 77"/>
                <a:gd name="T9" fmla="*/ 0 h 81"/>
                <a:gd name="T10" fmla="*/ 0 w 77"/>
                <a:gd name="T11" fmla="*/ 0 h 81"/>
                <a:gd name="T12" fmla="*/ 0 w 77"/>
                <a:gd name="T13" fmla="*/ 0 h 81"/>
                <a:gd name="T14" fmla="*/ 0 w 77"/>
                <a:gd name="T15" fmla="*/ 0 h 81"/>
                <a:gd name="T16" fmla="*/ 0 w 77"/>
                <a:gd name="T17" fmla="*/ 0 h 81"/>
                <a:gd name="T18" fmla="*/ 0 w 77"/>
                <a:gd name="T19" fmla="*/ 0 h 81"/>
                <a:gd name="T20" fmla="*/ 0 w 77"/>
                <a:gd name="T21" fmla="*/ 0 h 81"/>
                <a:gd name="T22" fmla="*/ 0 w 77"/>
                <a:gd name="T23" fmla="*/ 0 h 81"/>
                <a:gd name="T24" fmla="*/ 0 w 77"/>
                <a:gd name="T25" fmla="*/ 0 h 81"/>
                <a:gd name="T26" fmla="*/ 0 w 77"/>
                <a:gd name="T27" fmla="*/ 0 h 81"/>
                <a:gd name="T28" fmla="*/ 0 w 77"/>
                <a:gd name="T29" fmla="*/ 0 h 81"/>
                <a:gd name="T30" fmla="*/ 0 w 77"/>
                <a:gd name="T31" fmla="*/ 0 h 81"/>
                <a:gd name="T32" fmla="*/ 0 w 77"/>
                <a:gd name="T33" fmla="*/ 0 h 81"/>
                <a:gd name="T34" fmla="*/ 0 w 77"/>
                <a:gd name="T35" fmla="*/ 0 h 81"/>
                <a:gd name="T36" fmla="*/ 0 w 77"/>
                <a:gd name="T37" fmla="*/ 0 h 81"/>
                <a:gd name="T38" fmla="*/ 0 w 77"/>
                <a:gd name="T39" fmla="*/ 0 h 81"/>
                <a:gd name="T40" fmla="*/ 0 w 77"/>
                <a:gd name="T41" fmla="*/ 0 h 81"/>
                <a:gd name="T42" fmla="*/ 0 w 77"/>
                <a:gd name="T43" fmla="*/ 0 h 81"/>
                <a:gd name="T44" fmla="*/ 0 w 77"/>
                <a:gd name="T45" fmla="*/ 0 h 81"/>
                <a:gd name="T46" fmla="*/ 0 w 77"/>
                <a:gd name="T47" fmla="*/ 0 h 81"/>
                <a:gd name="T48" fmla="*/ 0 w 77"/>
                <a:gd name="T49" fmla="*/ 0 h 81"/>
                <a:gd name="T50" fmla="*/ 0 w 77"/>
                <a:gd name="T51" fmla="*/ 0 h 81"/>
                <a:gd name="T52" fmla="*/ 0 w 77"/>
                <a:gd name="T53" fmla="*/ 0 h 81"/>
                <a:gd name="T54" fmla="*/ 0 w 77"/>
                <a:gd name="T55" fmla="*/ 0 h 81"/>
                <a:gd name="T56" fmla="*/ 0 w 77"/>
                <a:gd name="T57" fmla="*/ 0 h 81"/>
                <a:gd name="T58" fmla="*/ 0 w 77"/>
                <a:gd name="T59" fmla="*/ 0 h 81"/>
                <a:gd name="T60" fmla="*/ 0 w 77"/>
                <a:gd name="T61" fmla="*/ 0 h 81"/>
                <a:gd name="T62" fmla="*/ 0 w 77"/>
                <a:gd name="T63" fmla="*/ 0 h 81"/>
                <a:gd name="T64" fmla="*/ 0 w 77"/>
                <a:gd name="T65" fmla="*/ 0 h 81"/>
                <a:gd name="T66" fmla="*/ 0 w 77"/>
                <a:gd name="T67" fmla="*/ 0 h 81"/>
                <a:gd name="T68" fmla="*/ 0 w 77"/>
                <a:gd name="T69" fmla="*/ 0 h 81"/>
                <a:gd name="T70" fmla="*/ 0 w 77"/>
                <a:gd name="T71" fmla="*/ 0 h 81"/>
                <a:gd name="T72" fmla="*/ 0 w 77"/>
                <a:gd name="T73" fmla="*/ 0 h 81"/>
                <a:gd name="T74" fmla="*/ 0 w 77"/>
                <a:gd name="T75" fmla="*/ 0 h 81"/>
                <a:gd name="T76" fmla="*/ 0 w 77"/>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7" h="81">
                  <a:moveTo>
                    <a:pt x="77" y="32"/>
                  </a:moveTo>
                  <a:lnTo>
                    <a:pt x="77" y="37"/>
                  </a:lnTo>
                  <a:lnTo>
                    <a:pt x="77" y="43"/>
                  </a:lnTo>
                  <a:lnTo>
                    <a:pt x="75" y="47"/>
                  </a:lnTo>
                  <a:lnTo>
                    <a:pt x="74" y="52"/>
                  </a:lnTo>
                  <a:lnTo>
                    <a:pt x="72" y="57"/>
                  </a:lnTo>
                  <a:lnTo>
                    <a:pt x="68" y="61"/>
                  </a:lnTo>
                  <a:lnTo>
                    <a:pt x="65" y="64"/>
                  </a:lnTo>
                  <a:lnTo>
                    <a:pt x="60" y="68"/>
                  </a:lnTo>
                  <a:lnTo>
                    <a:pt x="56" y="69"/>
                  </a:lnTo>
                  <a:lnTo>
                    <a:pt x="53" y="73"/>
                  </a:lnTo>
                  <a:lnTo>
                    <a:pt x="49" y="75"/>
                  </a:lnTo>
                  <a:lnTo>
                    <a:pt x="47" y="79"/>
                  </a:lnTo>
                  <a:lnTo>
                    <a:pt x="43" y="79"/>
                  </a:lnTo>
                  <a:lnTo>
                    <a:pt x="41" y="80"/>
                  </a:lnTo>
                  <a:lnTo>
                    <a:pt x="37" y="81"/>
                  </a:lnTo>
                  <a:lnTo>
                    <a:pt x="33" y="81"/>
                  </a:lnTo>
                  <a:lnTo>
                    <a:pt x="30" y="81"/>
                  </a:lnTo>
                  <a:lnTo>
                    <a:pt x="26" y="81"/>
                  </a:lnTo>
                  <a:lnTo>
                    <a:pt x="23" y="80"/>
                  </a:lnTo>
                  <a:lnTo>
                    <a:pt x="19" y="79"/>
                  </a:lnTo>
                  <a:lnTo>
                    <a:pt x="16" y="77"/>
                  </a:lnTo>
                  <a:lnTo>
                    <a:pt x="12" y="75"/>
                  </a:lnTo>
                  <a:lnTo>
                    <a:pt x="8" y="73"/>
                  </a:lnTo>
                  <a:lnTo>
                    <a:pt x="6" y="70"/>
                  </a:lnTo>
                  <a:lnTo>
                    <a:pt x="4" y="68"/>
                  </a:lnTo>
                  <a:lnTo>
                    <a:pt x="2" y="64"/>
                  </a:lnTo>
                  <a:lnTo>
                    <a:pt x="0" y="61"/>
                  </a:lnTo>
                  <a:lnTo>
                    <a:pt x="0" y="57"/>
                  </a:lnTo>
                  <a:lnTo>
                    <a:pt x="0" y="53"/>
                  </a:lnTo>
                  <a:lnTo>
                    <a:pt x="2" y="53"/>
                  </a:lnTo>
                  <a:lnTo>
                    <a:pt x="5" y="57"/>
                  </a:lnTo>
                  <a:lnTo>
                    <a:pt x="5" y="59"/>
                  </a:lnTo>
                  <a:lnTo>
                    <a:pt x="7" y="63"/>
                  </a:lnTo>
                  <a:lnTo>
                    <a:pt x="10" y="67"/>
                  </a:lnTo>
                  <a:lnTo>
                    <a:pt x="12" y="69"/>
                  </a:lnTo>
                  <a:lnTo>
                    <a:pt x="14" y="70"/>
                  </a:lnTo>
                  <a:lnTo>
                    <a:pt x="18" y="73"/>
                  </a:lnTo>
                  <a:lnTo>
                    <a:pt x="22" y="73"/>
                  </a:lnTo>
                  <a:lnTo>
                    <a:pt x="26" y="74"/>
                  </a:lnTo>
                  <a:lnTo>
                    <a:pt x="30" y="74"/>
                  </a:lnTo>
                  <a:lnTo>
                    <a:pt x="33" y="74"/>
                  </a:lnTo>
                  <a:lnTo>
                    <a:pt x="37" y="73"/>
                  </a:lnTo>
                  <a:lnTo>
                    <a:pt x="41" y="73"/>
                  </a:lnTo>
                  <a:lnTo>
                    <a:pt x="44" y="70"/>
                  </a:lnTo>
                  <a:lnTo>
                    <a:pt x="47" y="68"/>
                  </a:lnTo>
                  <a:lnTo>
                    <a:pt x="50" y="65"/>
                  </a:lnTo>
                  <a:lnTo>
                    <a:pt x="53" y="63"/>
                  </a:lnTo>
                  <a:lnTo>
                    <a:pt x="56" y="61"/>
                  </a:lnTo>
                  <a:lnTo>
                    <a:pt x="60" y="58"/>
                  </a:lnTo>
                  <a:lnTo>
                    <a:pt x="62" y="55"/>
                  </a:lnTo>
                  <a:lnTo>
                    <a:pt x="66" y="52"/>
                  </a:lnTo>
                  <a:lnTo>
                    <a:pt x="67" y="47"/>
                  </a:lnTo>
                  <a:lnTo>
                    <a:pt x="68" y="44"/>
                  </a:lnTo>
                  <a:lnTo>
                    <a:pt x="69" y="40"/>
                  </a:lnTo>
                  <a:lnTo>
                    <a:pt x="69" y="35"/>
                  </a:lnTo>
                  <a:lnTo>
                    <a:pt x="68" y="31"/>
                  </a:lnTo>
                  <a:lnTo>
                    <a:pt x="68" y="27"/>
                  </a:lnTo>
                  <a:lnTo>
                    <a:pt x="67" y="22"/>
                  </a:lnTo>
                  <a:lnTo>
                    <a:pt x="65" y="19"/>
                  </a:lnTo>
                  <a:lnTo>
                    <a:pt x="62" y="14"/>
                  </a:lnTo>
                  <a:lnTo>
                    <a:pt x="60" y="12"/>
                  </a:lnTo>
                  <a:lnTo>
                    <a:pt x="56" y="8"/>
                  </a:lnTo>
                  <a:lnTo>
                    <a:pt x="53" y="6"/>
                  </a:lnTo>
                  <a:lnTo>
                    <a:pt x="50" y="3"/>
                  </a:lnTo>
                  <a:lnTo>
                    <a:pt x="50" y="2"/>
                  </a:lnTo>
                  <a:lnTo>
                    <a:pt x="51" y="1"/>
                  </a:lnTo>
                  <a:lnTo>
                    <a:pt x="54" y="0"/>
                  </a:lnTo>
                  <a:lnTo>
                    <a:pt x="57" y="1"/>
                  </a:lnTo>
                  <a:lnTo>
                    <a:pt x="62" y="3"/>
                  </a:lnTo>
                  <a:lnTo>
                    <a:pt x="66" y="7"/>
                  </a:lnTo>
                  <a:lnTo>
                    <a:pt x="69" y="12"/>
                  </a:lnTo>
                  <a:lnTo>
                    <a:pt x="72" y="16"/>
                  </a:lnTo>
                  <a:lnTo>
                    <a:pt x="73" y="22"/>
                  </a:lnTo>
                  <a:lnTo>
                    <a:pt x="74" y="27"/>
                  </a:lnTo>
                  <a:lnTo>
                    <a:pt x="7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65" name="Freeform 1719"/>
            <p:cNvSpPr>
              <a:spLocks/>
            </p:cNvSpPr>
            <p:nvPr/>
          </p:nvSpPr>
          <p:spPr bwMode="auto">
            <a:xfrm>
              <a:off x="3499" y="2082"/>
              <a:ext cx="16" cy="1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w 63"/>
                <a:gd name="T71" fmla="*/ 0 h 41"/>
                <a:gd name="T72" fmla="*/ 0 w 63"/>
                <a:gd name="T73" fmla="*/ 0 h 41"/>
                <a:gd name="T74" fmla="*/ 0 w 63"/>
                <a:gd name="T75" fmla="*/ 0 h 41"/>
                <a:gd name="T76" fmla="*/ 0 w 63"/>
                <a:gd name="T77" fmla="*/ 0 h 41"/>
                <a:gd name="T78" fmla="*/ 0 w 63"/>
                <a:gd name="T79" fmla="*/ 0 h 41"/>
                <a:gd name="T80" fmla="*/ 0 w 63"/>
                <a:gd name="T81" fmla="*/ 0 h 41"/>
                <a:gd name="T82" fmla="*/ 0 w 63"/>
                <a:gd name="T83" fmla="*/ 0 h 41"/>
                <a:gd name="T84" fmla="*/ 0 w 63"/>
                <a:gd name="T85" fmla="*/ 0 h 41"/>
                <a:gd name="T86" fmla="*/ 0 w 63"/>
                <a:gd name="T87" fmla="*/ 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41">
                  <a:moveTo>
                    <a:pt x="63" y="24"/>
                  </a:moveTo>
                  <a:lnTo>
                    <a:pt x="63" y="27"/>
                  </a:lnTo>
                  <a:lnTo>
                    <a:pt x="59" y="26"/>
                  </a:lnTo>
                  <a:lnTo>
                    <a:pt x="54" y="22"/>
                  </a:lnTo>
                  <a:lnTo>
                    <a:pt x="48" y="17"/>
                  </a:lnTo>
                  <a:lnTo>
                    <a:pt x="42" y="11"/>
                  </a:lnTo>
                  <a:lnTo>
                    <a:pt x="39" y="9"/>
                  </a:lnTo>
                  <a:lnTo>
                    <a:pt x="35" y="8"/>
                  </a:lnTo>
                  <a:lnTo>
                    <a:pt x="32" y="8"/>
                  </a:lnTo>
                  <a:lnTo>
                    <a:pt x="29" y="8"/>
                  </a:lnTo>
                  <a:lnTo>
                    <a:pt x="27" y="8"/>
                  </a:lnTo>
                  <a:lnTo>
                    <a:pt x="21" y="10"/>
                  </a:lnTo>
                  <a:lnTo>
                    <a:pt x="16" y="12"/>
                  </a:lnTo>
                  <a:lnTo>
                    <a:pt x="10" y="16"/>
                  </a:lnTo>
                  <a:lnTo>
                    <a:pt x="8" y="21"/>
                  </a:lnTo>
                  <a:lnTo>
                    <a:pt x="6" y="23"/>
                  </a:lnTo>
                  <a:lnTo>
                    <a:pt x="6" y="26"/>
                  </a:lnTo>
                  <a:lnTo>
                    <a:pt x="6" y="29"/>
                  </a:lnTo>
                  <a:lnTo>
                    <a:pt x="9" y="33"/>
                  </a:lnTo>
                  <a:lnTo>
                    <a:pt x="9" y="36"/>
                  </a:lnTo>
                  <a:lnTo>
                    <a:pt x="9" y="40"/>
                  </a:lnTo>
                  <a:lnTo>
                    <a:pt x="8" y="41"/>
                  </a:lnTo>
                  <a:lnTo>
                    <a:pt x="6" y="40"/>
                  </a:lnTo>
                  <a:lnTo>
                    <a:pt x="3" y="35"/>
                  </a:lnTo>
                  <a:lnTo>
                    <a:pt x="0" y="30"/>
                  </a:lnTo>
                  <a:lnTo>
                    <a:pt x="0" y="27"/>
                  </a:lnTo>
                  <a:lnTo>
                    <a:pt x="0" y="23"/>
                  </a:lnTo>
                  <a:lnTo>
                    <a:pt x="2" y="18"/>
                  </a:lnTo>
                  <a:lnTo>
                    <a:pt x="3" y="15"/>
                  </a:lnTo>
                  <a:lnTo>
                    <a:pt x="5" y="11"/>
                  </a:lnTo>
                  <a:lnTo>
                    <a:pt x="9" y="9"/>
                  </a:lnTo>
                  <a:lnTo>
                    <a:pt x="12" y="5"/>
                  </a:lnTo>
                  <a:lnTo>
                    <a:pt x="16" y="4"/>
                  </a:lnTo>
                  <a:lnTo>
                    <a:pt x="21" y="2"/>
                  </a:lnTo>
                  <a:lnTo>
                    <a:pt x="26" y="0"/>
                  </a:lnTo>
                  <a:lnTo>
                    <a:pt x="29" y="0"/>
                  </a:lnTo>
                  <a:lnTo>
                    <a:pt x="34" y="0"/>
                  </a:lnTo>
                  <a:lnTo>
                    <a:pt x="39" y="2"/>
                  </a:lnTo>
                  <a:lnTo>
                    <a:pt x="44" y="4"/>
                  </a:lnTo>
                  <a:lnTo>
                    <a:pt x="48" y="8"/>
                  </a:lnTo>
                  <a:lnTo>
                    <a:pt x="54" y="12"/>
                  </a:lnTo>
                  <a:lnTo>
                    <a:pt x="59" y="18"/>
                  </a:lnTo>
                  <a:lnTo>
                    <a:pt x="6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66" name="Freeform 1720"/>
            <p:cNvSpPr>
              <a:spLocks/>
            </p:cNvSpPr>
            <p:nvPr/>
          </p:nvSpPr>
          <p:spPr bwMode="auto">
            <a:xfrm>
              <a:off x="3496" y="2087"/>
              <a:ext cx="12" cy="21"/>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w 47"/>
                <a:gd name="T11" fmla="*/ 0 h 83"/>
                <a:gd name="T12" fmla="*/ 0 w 47"/>
                <a:gd name="T13" fmla="*/ 0 h 83"/>
                <a:gd name="T14" fmla="*/ 0 w 47"/>
                <a:gd name="T15" fmla="*/ 0 h 83"/>
                <a:gd name="T16" fmla="*/ 0 w 47"/>
                <a:gd name="T17" fmla="*/ 0 h 83"/>
                <a:gd name="T18" fmla="*/ 0 w 47"/>
                <a:gd name="T19" fmla="*/ 0 h 83"/>
                <a:gd name="T20" fmla="*/ 0 w 47"/>
                <a:gd name="T21" fmla="*/ 0 h 83"/>
                <a:gd name="T22" fmla="*/ 0 w 47"/>
                <a:gd name="T23" fmla="*/ 0 h 83"/>
                <a:gd name="T24" fmla="*/ 0 w 47"/>
                <a:gd name="T25" fmla="*/ 0 h 83"/>
                <a:gd name="T26" fmla="*/ 0 w 47"/>
                <a:gd name="T27" fmla="*/ 0 h 83"/>
                <a:gd name="T28" fmla="*/ 0 w 47"/>
                <a:gd name="T29" fmla="*/ 0 h 83"/>
                <a:gd name="T30" fmla="*/ 0 w 47"/>
                <a:gd name="T31" fmla="*/ 0 h 83"/>
                <a:gd name="T32" fmla="*/ 0 w 47"/>
                <a:gd name="T33" fmla="*/ 0 h 83"/>
                <a:gd name="T34" fmla="*/ 0 w 47"/>
                <a:gd name="T35" fmla="*/ 0 h 83"/>
                <a:gd name="T36" fmla="*/ 0 w 47"/>
                <a:gd name="T37" fmla="*/ 0 h 83"/>
                <a:gd name="T38" fmla="*/ 0 w 47"/>
                <a:gd name="T39" fmla="*/ 0 h 83"/>
                <a:gd name="T40" fmla="*/ 0 w 47"/>
                <a:gd name="T41" fmla="*/ 0 h 83"/>
                <a:gd name="T42" fmla="*/ 0 w 47"/>
                <a:gd name="T43" fmla="*/ 0 h 83"/>
                <a:gd name="T44" fmla="*/ 0 w 47"/>
                <a:gd name="T45" fmla="*/ 0 h 83"/>
                <a:gd name="T46" fmla="*/ 0 w 47"/>
                <a:gd name="T47" fmla="*/ 0 h 83"/>
                <a:gd name="T48" fmla="*/ 0 w 47"/>
                <a:gd name="T49" fmla="*/ 0 h 83"/>
                <a:gd name="T50" fmla="*/ 0 w 47"/>
                <a:gd name="T51" fmla="*/ 0 h 83"/>
                <a:gd name="T52" fmla="*/ 0 w 47"/>
                <a:gd name="T53" fmla="*/ 0 h 83"/>
                <a:gd name="T54" fmla="*/ 0 w 47"/>
                <a:gd name="T55" fmla="*/ 0 h 83"/>
                <a:gd name="T56" fmla="*/ 0 w 47"/>
                <a:gd name="T57" fmla="*/ 0 h 83"/>
                <a:gd name="T58" fmla="*/ 0 w 47"/>
                <a:gd name="T59" fmla="*/ 0 h 83"/>
                <a:gd name="T60" fmla="*/ 0 w 47"/>
                <a:gd name="T61" fmla="*/ 0 h 83"/>
                <a:gd name="T62" fmla="*/ 0 w 47"/>
                <a:gd name="T63" fmla="*/ 0 h 83"/>
                <a:gd name="T64" fmla="*/ 0 w 47"/>
                <a:gd name="T65" fmla="*/ 0 h 83"/>
                <a:gd name="T66" fmla="*/ 0 w 47"/>
                <a:gd name="T67" fmla="*/ 0 h 83"/>
                <a:gd name="T68" fmla="*/ 0 w 47"/>
                <a:gd name="T69" fmla="*/ 0 h 83"/>
                <a:gd name="T70" fmla="*/ 0 w 47"/>
                <a:gd name="T71" fmla="*/ 0 h 83"/>
                <a:gd name="T72" fmla="*/ 0 w 47"/>
                <a:gd name="T73" fmla="*/ 0 h 83"/>
                <a:gd name="T74" fmla="*/ 0 w 47"/>
                <a:gd name="T75" fmla="*/ 0 h 83"/>
                <a:gd name="T76" fmla="*/ 0 w 47"/>
                <a:gd name="T77" fmla="*/ 0 h 83"/>
                <a:gd name="T78" fmla="*/ 0 w 47"/>
                <a:gd name="T79" fmla="*/ 0 h 83"/>
                <a:gd name="T80" fmla="*/ 0 w 47"/>
                <a:gd name="T81" fmla="*/ 0 h 83"/>
                <a:gd name="T82" fmla="*/ 0 w 47"/>
                <a:gd name="T83" fmla="*/ 0 h 83"/>
                <a:gd name="T84" fmla="*/ 0 w 47"/>
                <a:gd name="T85" fmla="*/ 0 h 83"/>
                <a:gd name="T86" fmla="*/ 0 w 47"/>
                <a:gd name="T87" fmla="*/ 0 h 83"/>
                <a:gd name="T88" fmla="*/ 0 w 47"/>
                <a:gd name="T89" fmla="*/ 0 h 83"/>
                <a:gd name="T90" fmla="*/ 0 w 47"/>
                <a:gd name="T91" fmla="*/ 0 h 83"/>
                <a:gd name="T92" fmla="*/ 0 w 47"/>
                <a:gd name="T93" fmla="*/ 0 h 83"/>
                <a:gd name="T94" fmla="*/ 0 w 47"/>
                <a:gd name="T95" fmla="*/ 0 h 83"/>
                <a:gd name="T96" fmla="*/ 0 w 47"/>
                <a:gd name="T97" fmla="*/ 0 h 83"/>
                <a:gd name="T98" fmla="*/ 0 w 47"/>
                <a:gd name="T99" fmla="*/ 0 h 83"/>
                <a:gd name="T100" fmla="*/ 0 w 47"/>
                <a:gd name="T101" fmla="*/ 0 h 83"/>
                <a:gd name="T102" fmla="*/ 0 w 47"/>
                <a:gd name="T103" fmla="*/ 0 h 83"/>
                <a:gd name="T104" fmla="*/ 0 w 47"/>
                <a:gd name="T105" fmla="*/ 0 h 83"/>
                <a:gd name="T106" fmla="*/ 0 w 47"/>
                <a:gd name="T107" fmla="*/ 0 h 83"/>
                <a:gd name="T108" fmla="*/ 0 w 47"/>
                <a:gd name="T109" fmla="*/ 0 h 83"/>
                <a:gd name="T110" fmla="*/ 0 w 47"/>
                <a:gd name="T111" fmla="*/ 0 h 83"/>
                <a:gd name="T112" fmla="*/ 0 w 47"/>
                <a:gd name="T113" fmla="*/ 0 h 83"/>
                <a:gd name="T114" fmla="*/ 0 w 47"/>
                <a:gd name="T115" fmla="*/ 0 h 83"/>
                <a:gd name="T116" fmla="*/ 0 w 47"/>
                <a:gd name="T117" fmla="*/ 0 h 83"/>
                <a:gd name="T118" fmla="*/ 0 w 47"/>
                <a:gd name="T119" fmla="*/ 0 h 83"/>
                <a:gd name="T120" fmla="*/ 0 w 47"/>
                <a:gd name="T121" fmla="*/ 0 h 83"/>
                <a:gd name="T122" fmla="*/ 0 w 47"/>
                <a:gd name="T123" fmla="*/ 0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 h="83">
                  <a:moveTo>
                    <a:pt x="47" y="80"/>
                  </a:moveTo>
                  <a:lnTo>
                    <a:pt x="46" y="81"/>
                  </a:lnTo>
                  <a:lnTo>
                    <a:pt x="44" y="83"/>
                  </a:lnTo>
                  <a:lnTo>
                    <a:pt x="41" y="83"/>
                  </a:lnTo>
                  <a:lnTo>
                    <a:pt x="39" y="83"/>
                  </a:lnTo>
                  <a:lnTo>
                    <a:pt x="35" y="80"/>
                  </a:lnTo>
                  <a:lnTo>
                    <a:pt x="32" y="79"/>
                  </a:lnTo>
                  <a:lnTo>
                    <a:pt x="28" y="77"/>
                  </a:lnTo>
                  <a:lnTo>
                    <a:pt x="24" y="74"/>
                  </a:lnTo>
                  <a:lnTo>
                    <a:pt x="21" y="72"/>
                  </a:lnTo>
                  <a:lnTo>
                    <a:pt x="17" y="68"/>
                  </a:lnTo>
                  <a:lnTo>
                    <a:pt x="14" y="65"/>
                  </a:lnTo>
                  <a:lnTo>
                    <a:pt x="11" y="61"/>
                  </a:lnTo>
                  <a:lnTo>
                    <a:pt x="9" y="57"/>
                  </a:lnTo>
                  <a:lnTo>
                    <a:pt x="8" y="54"/>
                  </a:lnTo>
                  <a:lnTo>
                    <a:pt x="6" y="51"/>
                  </a:lnTo>
                  <a:lnTo>
                    <a:pt x="4" y="48"/>
                  </a:lnTo>
                  <a:lnTo>
                    <a:pt x="3" y="44"/>
                  </a:lnTo>
                  <a:lnTo>
                    <a:pt x="2" y="41"/>
                  </a:lnTo>
                  <a:lnTo>
                    <a:pt x="0" y="36"/>
                  </a:lnTo>
                  <a:lnTo>
                    <a:pt x="0" y="34"/>
                  </a:lnTo>
                  <a:lnTo>
                    <a:pt x="0" y="29"/>
                  </a:lnTo>
                  <a:lnTo>
                    <a:pt x="0" y="25"/>
                  </a:lnTo>
                  <a:lnTo>
                    <a:pt x="2" y="22"/>
                  </a:lnTo>
                  <a:lnTo>
                    <a:pt x="3" y="18"/>
                  </a:lnTo>
                  <a:lnTo>
                    <a:pt x="4" y="14"/>
                  </a:lnTo>
                  <a:lnTo>
                    <a:pt x="6" y="11"/>
                  </a:lnTo>
                  <a:lnTo>
                    <a:pt x="8" y="8"/>
                  </a:lnTo>
                  <a:lnTo>
                    <a:pt x="10" y="6"/>
                  </a:lnTo>
                  <a:lnTo>
                    <a:pt x="12" y="4"/>
                  </a:lnTo>
                  <a:lnTo>
                    <a:pt x="16" y="1"/>
                  </a:lnTo>
                  <a:lnTo>
                    <a:pt x="18" y="0"/>
                  </a:lnTo>
                  <a:lnTo>
                    <a:pt x="22" y="0"/>
                  </a:lnTo>
                  <a:lnTo>
                    <a:pt x="26" y="0"/>
                  </a:lnTo>
                  <a:lnTo>
                    <a:pt x="27" y="2"/>
                  </a:lnTo>
                  <a:lnTo>
                    <a:pt x="27" y="4"/>
                  </a:lnTo>
                  <a:lnTo>
                    <a:pt x="26" y="5"/>
                  </a:lnTo>
                  <a:lnTo>
                    <a:pt x="21" y="6"/>
                  </a:lnTo>
                  <a:lnTo>
                    <a:pt x="17" y="7"/>
                  </a:lnTo>
                  <a:lnTo>
                    <a:pt x="15" y="8"/>
                  </a:lnTo>
                  <a:lnTo>
                    <a:pt x="12" y="12"/>
                  </a:lnTo>
                  <a:lnTo>
                    <a:pt x="10" y="14"/>
                  </a:lnTo>
                  <a:lnTo>
                    <a:pt x="9" y="18"/>
                  </a:lnTo>
                  <a:lnTo>
                    <a:pt x="6" y="22"/>
                  </a:lnTo>
                  <a:lnTo>
                    <a:pt x="6" y="25"/>
                  </a:lnTo>
                  <a:lnTo>
                    <a:pt x="6" y="29"/>
                  </a:lnTo>
                  <a:lnTo>
                    <a:pt x="6" y="32"/>
                  </a:lnTo>
                  <a:lnTo>
                    <a:pt x="6" y="36"/>
                  </a:lnTo>
                  <a:lnTo>
                    <a:pt x="8" y="41"/>
                  </a:lnTo>
                  <a:lnTo>
                    <a:pt x="9" y="44"/>
                  </a:lnTo>
                  <a:lnTo>
                    <a:pt x="10" y="48"/>
                  </a:lnTo>
                  <a:lnTo>
                    <a:pt x="11" y="51"/>
                  </a:lnTo>
                  <a:lnTo>
                    <a:pt x="14" y="55"/>
                  </a:lnTo>
                  <a:lnTo>
                    <a:pt x="17" y="60"/>
                  </a:lnTo>
                  <a:lnTo>
                    <a:pt x="21" y="63"/>
                  </a:lnTo>
                  <a:lnTo>
                    <a:pt x="24" y="67"/>
                  </a:lnTo>
                  <a:lnTo>
                    <a:pt x="29" y="71"/>
                  </a:lnTo>
                  <a:lnTo>
                    <a:pt x="33" y="73"/>
                  </a:lnTo>
                  <a:lnTo>
                    <a:pt x="38" y="77"/>
                  </a:lnTo>
                  <a:lnTo>
                    <a:pt x="42" y="78"/>
                  </a:lnTo>
                  <a:lnTo>
                    <a:pt x="4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67" name="Freeform 1721"/>
            <p:cNvSpPr>
              <a:spLocks/>
            </p:cNvSpPr>
            <p:nvPr/>
          </p:nvSpPr>
          <p:spPr bwMode="auto">
            <a:xfrm>
              <a:off x="3510" y="2099"/>
              <a:ext cx="5" cy="8"/>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0 h 33"/>
                <a:gd name="T16" fmla="*/ 0 w 19"/>
                <a:gd name="T17" fmla="*/ 0 h 33"/>
                <a:gd name="T18" fmla="*/ 0 w 19"/>
                <a:gd name="T19" fmla="*/ 0 h 33"/>
                <a:gd name="T20" fmla="*/ 0 w 19"/>
                <a:gd name="T21" fmla="*/ 0 h 33"/>
                <a:gd name="T22" fmla="*/ 0 w 19"/>
                <a:gd name="T23" fmla="*/ 0 h 33"/>
                <a:gd name="T24" fmla="*/ 0 w 19"/>
                <a:gd name="T25" fmla="*/ 0 h 33"/>
                <a:gd name="T26" fmla="*/ 0 w 19"/>
                <a:gd name="T27" fmla="*/ 0 h 33"/>
                <a:gd name="T28" fmla="*/ 0 w 19"/>
                <a:gd name="T29" fmla="*/ 0 h 33"/>
                <a:gd name="T30" fmla="*/ 0 w 19"/>
                <a:gd name="T31" fmla="*/ 0 h 33"/>
                <a:gd name="T32" fmla="*/ 0 w 19"/>
                <a:gd name="T33" fmla="*/ 0 h 33"/>
                <a:gd name="T34" fmla="*/ 0 w 19"/>
                <a:gd name="T35" fmla="*/ 0 h 33"/>
                <a:gd name="T36" fmla="*/ 0 w 19"/>
                <a:gd name="T37" fmla="*/ 0 h 33"/>
                <a:gd name="T38" fmla="*/ 0 w 19"/>
                <a:gd name="T39" fmla="*/ 0 h 33"/>
                <a:gd name="T40" fmla="*/ 0 w 19"/>
                <a:gd name="T41" fmla="*/ 0 h 33"/>
                <a:gd name="T42" fmla="*/ 0 w 19"/>
                <a:gd name="T43" fmla="*/ 0 h 33"/>
                <a:gd name="T44" fmla="*/ 0 w 19"/>
                <a:gd name="T45" fmla="*/ 0 h 33"/>
                <a:gd name="T46" fmla="*/ 0 w 19"/>
                <a:gd name="T47" fmla="*/ 0 h 33"/>
                <a:gd name="T48" fmla="*/ 0 w 19"/>
                <a:gd name="T49" fmla="*/ 0 h 33"/>
                <a:gd name="T50" fmla="*/ 0 w 19"/>
                <a:gd name="T51" fmla="*/ 0 h 33"/>
                <a:gd name="T52" fmla="*/ 0 w 19"/>
                <a:gd name="T53" fmla="*/ 0 h 33"/>
                <a:gd name="T54" fmla="*/ 0 w 19"/>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 h="33">
                  <a:moveTo>
                    <a:pt x="19" y="29"/>
                  </a:moveTo>
                  <a:lnTo>
                    <a:pt x="15" y="33"/>
                  </a:lnTo>
                  <a:lnTo>
                    <a:pt x="13" y="33"/>
                  </a:lnTo>
                  <a:lnTo>
                    <a:pt x="8" y="31"/>
                  </a:lnTo>
                  <a:lnTo>
                    <a:pt x="5" y="30"/>
                  </a:lnTo>
                  <a:lnTo>
                    <a:pt x="2" y="27"/>
                  </a:lnTo>
                  <a:lnTo>
                    <a:pt x="1" y="23"/>
                  </a:lnTo>
                  <a:lnTo>
                    <a:pt x="0" y="19"/>
                  </a:lnTo>
                  <a:lnTo>
                    <a:pt x="1" y="17"/>
                  </a:lnTo>
                  <a:lnTo>
                    <a:pt x="1" y="15"/>
                  </a:lnTo>
                  <a:lnTo>
                    <a:pt x="2" y="11"/>
                  </a:lnTo>
                  <a:lnTo>
                    <a:pt x="3" y="7"/>
                  </a:lnTo>
                  <a:lnTo>
                    <a:pt x="4" y="5"/>
                  </a:lnTo>
                  <a:lnTo>
                    <a:pt x="5" y="1"/>
                  </a:lnTo>
                  <a:lnTo>
                    <a:pt x="8" y="0"/>
                  </a:lnTo>
                  <a:lnTo>
                    <a:pt x="11" y="0"/>
                  </a:lnTo>
                  <a:lnTo>
                    <a:pt x="14" y="4"/>
                  </a:lnTo>
                  <a:lnTo>
                    <a:pt x="10" y="6"/>
                  </a:lnTo>
                  <a:lnTo>
                    <a:pt x="8" y="10"/>
                  </a:lnTo>
                  <a:lnTo>
                    <a:pt x="7" y="13"/>
                  </a:lnTo>
                  <a:lnTo>
                    <a:pt x="7" y="18"/>
                  </a:lnTo>
                  <a:lnTo>
                    <a:pt x="7" y="21"/>
                  </a:lnTo>
                  <a:lnTo>
                    <a:pt x="8" y="24"/>
                  </a:lnTo>
                  <a:lnTo>
                    <a:pt x="11" y="27"/>
                  </a:lnTo>
                  <a:lnTo>
                    <a:pt x="16" y="28"/>
                  </a:lnTo>
                  <a:lnTo>
                    <a:pt x="17" y="29"/>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68" name="Freeform 1722"/>
            <p:cNvSpPr>
              <a:spLocks/>
            </p:cNvSpPr>
            <p:nvPr/>
          </p:nvSpPr>
          <p:spPr bwMode="auto">
            <a:xfrm>
              <a:off x="3500" y="2091"/>
              <a:ext cx="7" cy="11"/>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w 29"/>
                <a:gd name="T21" fmla="*/ 0 h 40"/>
                <a:gd name="T22" fmla="*/ 0 w 29"/>
                <a:gd name="T23" fmla="*/ 0 h 40"/>
                <a:gd name="T24" fmla="*/ 0 w 29"/>
                <a:gd name="T25" fmla="*/ 0 h 40"/>
                <a:gd name="T26" fmla="*/ 0 w 29"/>
                <a:gd name="T27" fmla="*/ 0 h 40"/>
                <a:gd name="T28" fmla="*/ 0 w 29"/>
                <a:gd name="T29" fmla="*/ 0 h 40"/>
                <a:gd name="T30" fmla="*/ 0 w 29"/>
                <a:gd name="T31" fmla="*/ 0 h 40"/>
                <a:gd name="T32" fmla="*/ 0 w 29"/>
                <a:gd name="T33" fmla="*/ 0 h 40"/>
                <a:gd name="T34" fmla="*/ 0 w 29"/>
                <a:gd name="T35" fmla="*/ 0 h 40"/>
                <a:gd name="T36" fmla="*/ 0 w 29"/>
                <a:gd name="T37" fmla="*/ 0 h 40"/>
                <a:gd name="T38" fmla="*/ 0 w 29"/>
                <a:gd name="T39" fmla="*/ 0 h 40"/>
                <a:gd name="T40" fmla="*/ 0 w 29"/>
                <a:gd name="T41" fmla="*/ 0 h 40"/>
                <a:gd name="T42" fmla="*/ 0 w 29"/>
                <a:gd name="T43" fmla="*/ 0 h 40"/>
                <a:gd name="T44" fmla="*/ 0 w 29"/>
                <a:gd name="T45" fmla="*/ 0 h 40"/>
                <a:gd name="T46" fmla="*/ 0 w 29"/>
                <a:gd name="T47" fmla="*/ 0 h 40"/>
                <a:gd name="T48" fmla="*/ 0 w 29"/>
                <a:gd name="T49" fmla="*/ 0 h 40"/>
                <a:gd name="T50" fmla="*/ 0 w 29"/>
                <a:gd name="T51" fmla="*/ 0 h 40"/>
                <a:gd name="T52" fmla="*/ 0 w 29"/>
                <a:gd name="T53" fmla="*/ 0 h 40"/>
                <a:gd name="T54" fmla="*/ 0 w 29"/>
                <a:gd name="T55" fmla="*/ 0 h 40"/>
                <a:gd name="T56" fmla="*/ 0 w 29"/>
                <a:gd name="T57" fmla="*/ 0 h 40"/>
                <a:gd name="T58" fmla="*/ 0 w 29"/>
                <a:gd name="T59" fmla="*/ 0 h 40"/>
                <a:gd name="T60" fmla="*/ 0 w 29"/>
                <a:gd name="T61" fmla="*/ 0 h 40"/>
                <a:gd name="T62" fmla="*/ 0 w 29"/>
                <a:gd name="T63" fmla="*/ 0 h 40"/>
                <a:gd name="T64" fmla="*/ 0 w 29"/>
                <a:gd name="T65" fmla="*/ 0 h 40"/>
                <a:gd name="T66" fmla="*/ 0 w 29"/>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40">
                  <a:moveTo>
                    <a:pt x="29" y="4"/>
                  </a:moveTo>
                  <a:lnTo>
                    <a:pt x="26" y="6"/>
                  </a:lnTo>
                  <a:lnTo>
                    <a:pt x="23" y="7"/>
                  </a:lnTo>
                  <a:lnTo>
                    <a:pt x="19" y="7"/>
                  </a:lnTo>
                  <a:lnTo>
                    <a:pt x="15" y="8"/>
                  </a:lnTo>
                  <a:lnTo>
                    <a:pt x="12" y="8"/>
                  </a:lnTo>
                  <a:lnTo>
                    <a:pt x="9" y="10"/>
                  </a:lnTo>
                  <a:lnTo>
                    <a:pt x="7" y="13"/>
                  </a:lnTo>
                  <a:lnTo>
                    <a:pt x="7" y="18"/>
                  </a:lnTo>
                  <a:lnTo>
                    <a:pt x="6" y="21"/>
                  </a:lnTo>
                  <a:lnTo>
                    <a:pt x="7" y="25"/>
                  </a:lnTo>
                  <a:lnTo>
                    <a:pt x="8" y="27"/>
                  </a:lnTo>
                  <a:lnTo>
                    <a:pt x="12" y="29"/>
                  </a:lnTo>
                  <a:lnTo>
                    <a:pt x="14" y="31"/>
                  </a:lnTo>
                  <a:lnTo>
                    <a:pt x="17" y="33"/>
                  </a:lnTo>
                  <a:lnTo>
                    <a:pt x="19" y="35"/>
                  </a:lnTo>
                  <a:lnTo>
                    <a:pt x="21" y="38"/>
                  </a:lnTo>
                  <a:lnTo>
                    <a:pt x="17" y="40"/>
                  </a:lnTo>
                  <a:lnTo>
                    <a:pt x="13" y="39"/>
                  </a:lnTo>
                  <a:lnTo>
                    <a:pt x="8" y="35"/>
                  </a:lnTo>
                  <a:lnTo>
                    <a:pt x="5" y="32"/>
                  </a:lnTo>
                  <a:lnTo>
                    <a:pt x="2" y="27"/>
                  </a:lnTo>
                  <a:lnTo>
                    <a:pt x="1" y="22"/>
                  </a:lnTo>
                  <a:lnTo>
                    <a:pt x="0" y="16"/>
                  </a:lnTo>
                  <a:lnTo>
                    <a:pt x="1" y="13"/>
                  </a:lnTo>
                  <a:lnTo>
                    <a:pt x="3" y="8"/>
                  </a:lnTo>
                  <a:lnTo>
                    <a:pt x="7" y="4"/>
                  </a:lnTo>
                  <a:lnTo>
                    <a:pt x="9" y="2"/>
                  </a:lnTo>
                  <a:lnTo>
                    <a:pt x="13" y="1"/>
                  </a:lnTo>
                  <a:lnTo>
                    <a:pt x="18" y="0"/>
                  </a:lnTo>
                  <a:lnTo>
                    <a:pt x="21" y="0"/>
                  </a:lnTo>
                  <a:lnTo>
                    <a:pt x="25" y="1"/>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69" name="Freeform 1723"/>
            <p:cNvSpPr>
              <a:spLocks/>
            </p:cNvSpPr>
            <p:nvPr/>
          </p:nvSpPr>
          <p:spPr bwMode="auto">
            <a:xfrm>
              <a:off x="3479" y="2082"/>
              <a:ext cx="8" cy="13"/>
            </a:xfrm>
            <a:custGeom>
              <a:avLst/>
              <a:gdLst>
                <a:gd name="T0" fmla="*/ 0 w 34"/>
                <a:gd name="T1" fmla="*/ 0 h 50"/>
                <a:gd name="T2" fmla="*/ 0 w 34"/>
                <a:gd name="T3" fmla="*/ 0 h 50"/>
                <a:gd name="T4" fmla="*/ 0 w 34"/>
                <a:gd name="T5" fmla="*/ 0 h 50"/>
                <a:gd name="T6" fmla="*/ 0 w 34"/>
                <a:gd name="T7" fmla="*/ 0 h 50"/>
                <a:gd name="T8" fmla="*/ 0 w 34"/>
                <a:gd name="T9" fmla="*/ 0 h 50"/>
                <a:gd name="T10" fmla="*/ 0 w 34"/>
                <a:gd name="T11" fmla="*/ 0 h 50"/>
                <a:gd name="T12" fmla="*/ 0 w 34"/>
                <a:gd name="T13" fmla="*/ 0 h 50"/>
                <a:gd name="T14" fmla="*/ 0 w 34"/>
                <a:gd name="T15" fmla="*/ 0 h 50"/>
                <a:gd name="T16" fmla="*/ 0 w 34"/>
                <a:gd name="T17" fmla="*/ 0 h 50"/>
                <a:gd name="T18" fmla="*/ 0 w 34"/>
                <a:gd name="T19" fmla="*/ 0 h 50"/>
                <a:gd name="T20" fmla="*/ 0 w 34"/>
                <a:gd name="T21" fmla="*/ 0 h 50"/>
                <a:gd name="T22" fmla="*/ 0 w 34"/>
                <a:gd name="T23" fmla="*/ 0 h 50"/>
                <a:gd name="T24" fmla="*/ 0 w 34"/>
                <a:gd name="T25" fmla="*/ 0 h 50"/>
                <a:gd name="T26" fmla="*/ 0 w 34"/>
                <a:gd name="T27" fmla="*/ 0 h 50"/>
                <a:gd name="T28" fmla="*/ 0 w 34"/>
                <a:gd name="T29" fmla="*/ 0 h 50"/>
                <a:gd name="T30" fmla="*/ 0 w 34"/>
                <a:gd name="T31" fmla="*/ 0 h 50"/>
                <a:gd name="T32" fmla="*/ 0 w 34"/>
                <a:gd name="T33" fmla="*/ 0 h 50"/>
                <a:gd name="T34" fmla="*/ 0 w 34"/>
                <a:gd name="T35" fmla="*/ 0 h 50"/>
                <a:gd name="T36" fmla="*/ 0 w 34"/>
                <a:gd name="T37" fmla="*/ 0 h 50"/>
                <a:gd name="T38" fmla="*/ 0 w 34"/>
                <a:gd name="T39" fmla="*/ 0 h 50"/>
                <a:gd name="T40" fmla="*/ 0 w 34"/>
                <a:gd name="T41" fmla="*/ 0 h 50"/>
                <a:gd name="T42" fmla="*/ 0 w 34"/>
                <a:gd name="T43" fmla="*/ 0 h 50"/>
                <a:gd name="T44" fmla="*/ 0 w 34"/>
                <a:gd name="T45" fmla="*/ 0 h 50"/>
                <a:gd name="T46" fmla="*/ 0 w 34"/>
                <a:gd name="T47" fmla="*/ 0 h 50"/>
                <a:gd name="T48" fmla="*/ 0 w 34"/>
                <a:gd name="T49" fmla="*/ 0 h 50"/>
                <a:gd name="T50" fmla="*/ 0 w 34"/>
                <a:gd name="T51" fmla="*/ 0 h 50"/>
                <a:gd name="T52" fmla="*/ 0 w 34"/>
                <a:gd name="T53" fmla="*/ 0 h 50"/>
                <a:gd name="T54" fmla="*/ 0 w 34"/>
                <a:gd name="T55" fmla="*/ 0 h 50"/>
                <a:gd name="T56" fmla="*/ 0 w 34"/>
                <a:gd name="T57" fmla="*/ 0 h 50"/>
                <a:gd name="T58" fmla="*/ 0 w 34"/>
                <a:gd name="T59" fmla="*/ 0 h 50"/>
                <a:gd name="T60" fmla="*/ 0 w 34"/>
                <a:gd name="T61" fmla="*/ 0 h 50"/>
                <a:gd name="T62" fmla="*/ 0 w 34"/>
                <a:gd name="T63" fmla="*/ 0 h 50"/>
                <a:gd name="T64" fmla="*/ 0 w 34"/>
                <a:gd name="T65" fmla="*/ 0 h 50"/>
                <a:gd name="T66" fmla="*/ 0 w 34"/>
                <a:gd name="T67" fmla="*/ 0 h 50"/>
                <a:gd name="T68" fmla="*/ 0 w 34"/>
                <a:gd name="T69" fmla="*/ 0 h 50"/>
                <a:gd name="T70" fmla="*/ 0 w 34"/>
                <a:gd name="T71" fmla="*/ 0 h 50"/>
                <a:gd name="T72" fmla="*/ 0 w 34"/>
                <a:gd name="T73" fmla="*/ 0 h 50"/>
                <a:gd name="T74" fmla="*/ 0 w 34"/>
                <a:gd name="T75" fmla="*/ 0 h 50"/>
                <a:gd name="T76" fmla="*/ 0 w 34"/>
                <a:gd name="T77" fmla="*/ 0 h 50"/>
                <a:gd name="T78" fmla="*/ 0 w 34"/>
                <a:gd name="T79" fmla="*/ 0 h 50"/>
                <a:gd name="T80" fmla="*/ 0 w 34"/>
                <a:gd name="T81" fmla="*/ 0 h 50"/>
                <a:gd name="T82" fmla="*/ 0 w 34"/>
                <a:gd name="T83" fmla="*/ 0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50">
                  <a:moveTo>
                    <a:pt x="34" y="32"/>
                  </a:moveTo>
                  <a:lnTo>
                    <a:pt x="34" y="37"/>
                  </a:lnTo>
                  <a:lnTo>
                    <a:pt x="32" y="43"/>
                  </a:lnTo>
                  <a:lnTo>
                    <a:pt x="30" y="46"/>
                  </a:lnTo>
                  <a:lnTo>
                    <a:pt x="26" y="50"/>
                  </a:lnTo>
                  <a:lnTo>
                    <a:pt x="26" y="45"/>
                  </a:lnTo>
                  <a:lnTo>
                    <a:pt x="26" y="43"/>
                  </a:lnTo>
                  <a:lnTo>
                    <a:pt x="26" y="39"/>
                  </a:lnTo>
                  <a:lnTo>
                    <a:pt x="26" y="36"/>
                  </a:lnTo>
                  <a:lnTo>
                    <a:pt x="26" y="32"/>
                  </a:lnTo>
                  <a:lnTo>
                    <a:pt x="25" y="28"/>
                  </a:lnTo>
                  <a:lnTo>
                    <a:pt x="25" y="26"/>
                  </a:lnTo>
                  <a:lnTo>
                    <a:pt x="24" y="24"/>
                  </a:lnTo>
                  <a:lnTo>
                    <a:pt x="23" y="20"/>
                  </a:lnTo>
                  <a:lnTo>
                    <a:pt x="22" y="16"/>
                  </a:lnTo>
                  <a:lnTo>
                    <a:pt x="19" y="14"/>
                  </a:lnTo>
                  <a:lnTo>
                    <a:pt x="18" y="13"/>
                  </a:lnTo>
                  <a:lnTo>
                    <a:pt x="16" y="9"/>
                  </a:lnTo>
                  <a:lnTo>
                    <a:pt x="13" y="8"/>
                  </a:lnTo>
                  <a:lnTo>
                    <a:pt x="10" y="7"/>
                  </a:lnTo>
                  <a:lnTo>
                    <a:pt x="7" y="6"/>
                  </a:lnTo>
                  <a:lnTo>
                    <a:pt x="4" y="4"/>
                  </a:lnTo>
                  <a:lnTo>
                    <a:pt x="0" y="3"/>
                  </a:lnTo>
                  <a:lnTo>
                    <a:pt x="0" y="2"/>
                  </a:lnTo>
                  <a:lnTo>
                    <a:pt x="0" y="1"/>
                  </a:lnTo>
                  <a:lnTo>
                    <a:pt x="2" y="0"/>
                  </a:lnTo>
                  <a:lnTo>
                    <a:pt x="6" y="0"/>
                  </a:lnTo>
                  <a:lnTo>
                    <a:pt x="8" y="0"/>
                  </a:lnTo>
                  <a:lnTo>
                    <a:pt x="12" y="1"/>
                  </a:lnTo>
                  <a:lnTo>
                    <a:pt x="14" y="2"/>
                  </a:lnTo>
                  <a:lnTo>
                    <a:pt x="17" y="3"/>
                  </a:lnTo>
                  <a:lnTo>
                    <a:pt x="20" y="6"/>
                  </a:lnTo>
                  <a:lnTo>
                    <a:pt x="23" y="8"/>
                  </a:lnTo>
                  <a:lnTo>
                    <a:pt x="24" y="10"/>
                  </a:lnTo>
                  <a:lnTo>
                    <a:pt x="26" y="14"/>
                  </a:lnTo>
                  <a:lnTo>
                    <a:pt x="28" y="16"/>
                  </a:lnTo>
                  <a:lnTo>
                    <a:pt x="30" y="20"/>
                  </a:lnTo>
                  <a:lnTo>
                    <a:pt x="31" y="22"/>
                  </a:lnTo>
                  <a:lnTo>
                    <a:pt x="32" y="26"/>
                  </a:lnTo>
                  <a:lnTo>
                    <a:pt x="34" y="28"/>
                  </a:lnTo>
                  <a:lnTo>
                    <a:pt x="3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70" name="Freeform 1724"/>
            <p:cNvSpPr>
              <a:spLocks/>
            </p:cNvSpPr>
            <p:nvPr/>
          </p:nvSpPr>
          <p:spPr bwMode="auto">
            <a:xfrm>
              <a:off x="3460" y="2091"/>
              <a:ext cx="28" cy="23"/>
            </a:xfrm>
            <a:custGeom>
              <a:avLst/>
              <a:gdLst>
                <a:gd name="T0" fmla="*/ 0 w 115"/>
                <a:gd name="T1" fmla="*/ 0 h 93"/>
                <a:gd name="T2" fmla="*/ 0 w 115"/>
                <a:gd name="T3" fmla="*/ 0 h 93"/>
                <a:gd name="T4" fmla="*/ 0 w 115"/>
                <a:gd name="T5" fmla="*/ 0 h 93"/>
                <a:gd name="T6" fmla="*/ 0 w 115"/>
                <a:gd name="T7" fmla="*/ 0 h 93"/>
                <a:gd name="T8" fmla="*/ 0 w 115"/>
                <a:gd name="T9" fmla="*/ 0 h 93"/>
                <a:gd name="T10" fmla="*/ 0 w 115"/>
                <a:gd name="T11" fmla="*/ 0 h 93"/>
                <a:gd name="T12" fmla="*/ 0 w 115"/>
                <a:gd name="T13" fmla="*/ 0 h 93"/>
                <a:gd name="T14" fmla="*/ 0 w 115"/>
                <a:gd name="T15" fmla="*/ 0 h 93"/>
                <a:gd name="T16" fmla="*/ 0 w 115"/>
                <a:gd name="T17" fmla="*/ 0 h 93"/>
                <a:gd name="T18" fmla="*/ 0 w 115"/>
                <a:gd name="T19" fmla="*/ 0 h 93"/>
                <a:gd name="T20" fmla="*/ 0 w 115"/>
                <a:gd name="T21" fmla="*/ 0 h 93"/>
                <a:gd name="T22" fmla="*/ 0 w 115"/>
                <a:gd name="T23" fmla="*/ 0 h 93"/>
                <a:gd name="T24" fmla="*/ 0 w 115"/>
                <a:gd name="T25" fmla="*/ 0 h 93"/>
                <a:gd name="T26" fmla="*/ 0 w 115"/>
                <a:gd name="T27" fmla="*/ 0 h 93"/>
                <a:gd name="T28" fmla="*/ 0 w 115"/>
                <a:gd name="T29" fmla="*/ 0 h 93"/>
                <a:gd name="T30" fmla="*/ 0 w 115"/>
                <a:gd name="T31" fmla="*/ 0 h 93"/>
                <a:gd name="T32" fmla="*/ 0 w 115"/>
                <a:gd name="T33" fmla="*/ 0 h 93"/>
                <a:gd name="T34" fmla="*/ 0 w 115"/>
                <a:gd name="T35" fmla="*/ 0 h 93"/>
                <a:gd name="T36" fmla="*/ 0 w 115"/>
                <a:gd name="T37" fmla="*/ 0 h 93"/>
                <a:gd name="T38" fmla="*/ 0 w 115"/>
                <a:gd name="T39" fmla="*/ 0 h 93"/>
                <a:gd name="T40" fmla="*/ 0 w 115"/>
                <a:gd name="T41" fmla="*/ 0 h 93"/>
                <a:gd name="T42" fmla="*/ 0 w 115"/>
                <a:gd name="T43" fmla="*/ 0 h 93"/>
                <a:gd name="T44" fmla="*/ 0 w 115"/>
                <a:gd name="T45" fmla="*/ 0 h 93"/>
                <a:gd name="T46" fmla="*/ 0 w 115"/>
                <a:gd name="T47" fmla="*/ 0 h 93"/>
                <a:gd name="T48" fmla="*/ 0 w 115"/>
                <a:gd name="T49" fmla="*/ 0 h 93"/>
                <a:gd name="T50" fmla="*/ 0 w 115"/>
                <a:gd name="T51" fmla="*/ 0 h 93"/>
                <a:gd name="T52" fmla="*/ 0 w 115"/>
                <a:gd name="T53" fmla="*/ 0 h 93"/>
                <a:gd name="T54" fmla="*/ 0 w 115"/>
                <a:gd name="T55" fmla="*/ 0 h 93"/>
                <a:gd name="T56" fmla="*/ 0 w 115"/>
                <a:gd name="T57" fmla="*/ 0 h 93"/>
                <a:gd name="T58" fmla="*/ 0 w 115"/>
                <a:gd name="T59" fmla="*/ 0 h 93"/>
                <a:gd name="T60" fmla="*/ 0 w 115"/>
                <a:gd name="T61" fmla="*/ 0 h 93"/>
                <a:gd name="T62" fmla="*/ 0 w 115"/>
                <a:gd name="T63" fmla="*/ 0 h 93"/>
                <a:gd name="T64" fmla="*/ 0 w 115"/>
                <a:gd name="T65" fmla="*/ 0 h 93"/>
                <a:gd name="T66" fmla="*/ 0 w 115"/>
                <a:gd name="T67" fmla="*/ 0 h 93"/>
                <a:gd name="T68" fmla="*/ 0 w 115"/>
                <a:gd name="T69" fmla="*/ 0 h 93"/>
                <a:gd name="T70" fmla="*/ 0 w 115"/>
                <a:gd name="T71" fmla="*/ 0 h 93"/>
                <a:gd name="T72" fmla="*/ 0 w 115"/>
                <a:gd name="T73" fmla="*/ 0 h 93"/>
                <a:gd name="T74" fmla="*/ 0 w 115"/>
                <a:gd name="T75" fmla="*/ 0 h 93"/>
                <a:gd name="T76" fmla="*/ 0 w 115"/>
                <a:gd name="T77" fmla="*/ 0 h 93"/>
                <a:gd name="T78" fmla="*/ 0 w 115"/>
                <a:gd name="T79" fmla="*/ 0 h 93"/>
                <a:gd name="T80" fmla="*/ 0 w 115"/>
                <a:gd name="T81" fmla="*/ 0 h 93"/>
                <a:gd name="T82" fmla="*/ 0 w 115"/>
                <a:gd name="T83" fmla="*/ 0 h 93"/>
                <a:gd name="T84" fmla="*/ 0 w 115"/>
                <a:gd name="T85" fmla="*/ 0 h 93"/>
                <a:gd name="T86" fmla="*/ 0 w 115"/>
                <a:gd name="T87" fmla="*/ 0 h 93"/>
                <a:gd name="T88" fmla="*/ 0 w 115"/>
                <a:gd name="T89" fmla="*/ 0 h 93"/>
                <a:gd name="T90" fmla="*/ 0 w 115"/>
                <a:gd name="T91" fmla="*/ 0 h 93"/>
                <a:gd name="T92" fmla="*/ 0 w 115"/>
                <a:gd name="T93" fmla="*/ 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93">
                  <a:moveTo>
                    <a:pt x="115" y="35"/>
                  </a:moveTo>
                  <a:lnTo>
                    <a:pt x="115" y="39"/>
                  </a:lnTo>
                  <a:lnTo>
                    <a:pt x="113" y="43"/>
                  </a:lnTo>
                  <a:lnTo>
                    <a:pt x="110" y="48"/>
                  </a:lnTo>
                  <a:lnTo>
                    <a:pt x="107" y="52"/>
                  </a:lnTo>
                  <a:lnTo>
                    <a:pt x="103" y="55"/>
                  </a:lnTo>
                  <a:lnTo>
                    <a:pt x="101" y="59"/>
                  </a:lnTo>
                  <a:lnTo>
                    <a:pt x="98" y="64"/>
                  </a:lnTo>
                  <a:lnTo>
                    <a:pt x="98" y="70"/>
                  </a:lnTo>
                  <a:lnTo>
                    <a:pt x="95" y="73"/>
                  </a:lnTo>
                  <a:lnTo>
                    <a:pt x="90" y="78"/>
                  </a:lnTo>
                  <a:lnTo>
                    <a:pt x="86" y="82"/>
                  </a:lnTo>
                  <a:lnTo>
                    <a:pt x="82" y="85"/>
                  </a:lnTo>
                  <a:lnTo>
                    <a:pt x="76" y="88"/>
                  </a:lnTo>
                  <a:lnTo>
                    <a:pt x="71" y="89"/>
                  </a:lnTo>
                  <a:lnTo>
                    <a:pt x="65" y="89"/>
                  </a:lnTo>
                  <a:lnTo>
                    <a:pt x="59" y="89"/>
                  </a:lnTo>
                  <a:lnTo>
                    <a:pt x="54" y="90"/>
                  </a:lnTo>
                  <a:lnTo>
                    <a:pt x="48" y="91"/>
                  </a:lnTo>
                  <a:lnTo>
                    <a:pt x="43" y="93"/>
                  </a:lnTo>
                  <a:lnTo>
                    <a:pt x="37" y="93"/>
                  </a:lnTo>
                  <a:lnTo>
                    <a:pt x="33" y="91"/>
                  </a:lnTo>
                  <a:lnTo>
                    <a:pt x="28" y="90"/>
                  </a:lnTo>
                  <a:lnTo>
                    <a:pt x="22" y="88"/>
                  </a:lnTo>
                  <a:lnTo>
                    <a:pt x="18" y="85"/>
                  </a:lnTo>
                  <a:lnTo>
                    <a:pt x="14" y="82"/>
                  </a:lnTo>
                  <a:lnTo>
                    <a:pt x="10" y="78"/>
                  </a:lnTo>
                  <a:lnTo>
                    <a:pt x="6" y="73"/>
                  </a:lnTo>
                  <a:lnTo>
                    <a:pt x="4" y="70"/>
                  </a:lnTo>
                  <a:lnTo>
                    <a:pt x="2" y="64"/>
                  </a:lnTo>
                  <a:lnTo>
                    <a:pt x="0" y="59"/>
                  </a:lnTo>
                  <a:lnTo>
                    <a:pt x="0" y="53"/>
                  </a:lnTo>
                  <a:lnTo>
                    <a:pt x="3" y="48"/>
                  </a:lnTo>
                  <a:lnTo>
                    <a:pt x="4" y="46"/>
                  </a:lnTo>
                  <a:lnTo>
                    <a:pt x="6" y="45"/>
                  </a:lnTo>
                  <a:lnTo>
                    <a:pt x="6" y="49"/>
                  </a:lnTo>
                  <a:lnTo>
                    <a:pt x="8" y="54"/>
                  </a:lnTo>
                  <a:lnTo>
                    <a:pt x="9" y="59"/>
                  </a:lnTo>
                  <a:lnTo>
                    <a:pt x="10" y="65"/>
                  </a:lnTo>
                  <a:lnTo>
                    <a:pt x="11" y="70"/>
                  </a:lnTo>
                  <a:lnTo>
                    <a:pt x="14" y="75"/>
                  </a:lnTo>
                  <a:lnTo>
                    <a:pt x="15" y="76"/>
                  </a:lnTo>
                  <a:lnTo>
                    <a:pt x="17" y="78"/>
                  </a:lnTo>
                  <a:lnTo>
                    <a:pt x="19" y="79"/>
                  </a:lnTo>
                  <a:lnTo>
                    <a:pt x="23" y="81"/>
                  </a:lnTo>
                  <a:lnTo>
                    <a:pt x="28" y="84"/>
                  </a:lnTo>
                  <a:lnTo>
                    <a:pt x="34" y="85"/>
                  </a:lnTo>
                  <a:lnTo>
                    <a:pt x="40" y="85"/>
                  </a:lnTo>
                  <a:lnTo>
                    <a:pt x="46" y="85"/>
                  </a:lnTo>
                  <a:lnTo>
                    <a:pt x="48" y="84"/>
                  </a:lnTo>
                  <a:lnTo>
                    <a:pt x="52" y="83"/>
                  </a:lnTo>
                  <a:lnTo>
                    <a:pt x="54" y="82"/>
                  </a:lnTo>
                  <a:lnTo>
                    <a:pt x="58" y="82"/>
                  </a:lnTo>
                  <a:lnTo>
                    <a:pt x="60" y="82"/>
                  </a:lnTo>
                  <a:lnTo>
                    <a:pt x="64" y="82"/>
                  </a:lnTo>
                  <a:lnTo>
                    <a:pt x="67" y="82"/>
                  </a:lnTo>
                  <a:lnTo>
                    <a:pt x="70" y="83"/>
                  </a:lnTo>
                  <a:lnTo>
                    <a:pt x="75" y="82"/>
                  </a:lnTo>
                  <a:lnTo>
                    <a:pt x="80" y="79"/>
                  </a:lnTo>
                  <a:lnTo>
                    <a:pt x="84" y="75"/>
                  </a:lnTo>
                  <a:lnTo>
                    <a:pt x="88" y="71"/>
                  </a:lnTo>
                  <a:lnTo>
                    <a:pt x="90" y="66"/>
                  </a:lnTo>
                  <a:lnTo>
                    <a:pt x="94" y="63"/>
                  </a:lnTo>
                  <a:lnTo>
                    <a:pt x="95" y="58"/>
                  </a:lnTo>
                  <a:lnTo>
                    <a:pt x="98" y="53"/>
                  </a:lnTo>
                  <a:lnTo>
                    <a:pt x="101" y="51"/>
                  </a:lnTo>
                  <a:lnTo>
                    <a:pt x="103" y="48"/>
                  </a:lnTo>
                  <a:lnTo>
                    <a:pt x="104" y="46"/>
                  </a:lnTo>
                  <a:lnTo>
                    <a:pt x="107" y="42"/>
                  </a:lnTo>
                  <a:lnTo>
                    <a:pt x="108" y="40"/>
                  </a:lnTo>
                  <a:lnTo>
                    <a:pt x="108" y="36"/>
                  </a:lnTo>
                  <a:lnTo>
                    <a:pt x="108" y="33"/>
                  </a:lnTo>
                  <a:lnTo>
                    <a:pt x="109" y="30"/>
                  </a:lnTo>
                  <a:lnTo>
                    <a:pt x="108" y="27"/>
                  </a:lnTo>
                  <a:lnTo>
                    <a:pt x="107" y="23"/>
                  </a:lnTo>
                  <a:lnTo>
                    <a:pt x="106" y="20"/>
                  </a:lnTo>
                  <a:lnTo>
                    <a:pt x="106" y="16"/>
                  </a:lnTo>
                  <a:lnTo>
                    <a:pt x="103" y="14"/>
                  </a:lnTo>
                  <a:lnTo>
                    <a:pt x="101" y="10"/>
                  </a:lnTo>
                  <a:lnTo>
                    <a:pt x="100" y="8"/>
                  </a:lnTo>
                  <a:lnTo>
                    <a:pt x="97" y="6"/>
                  </a:lnTo>
                  <a:lnTo>
                    <a:pt x="96" y="3"/>
                  </a:lnTo>
                  <a:lnTo>
                    <a:pt x="96" y="0"/>
                  </a:lnTo>
                  <a:lnTo>
                    <a:pt x="100" y="0"/>
                  </a:lnTo>
                  <a:lnTo>
                    <a:pt x="103" y="2"/>
                  </a:lnTo>
                  <a:lnTo>
                    <a:pt x="107" y="5"/>
                  </a:lnTo>
                  <a:lnTo>
                    <a:pt x="109" y="10"/>
                  </a:lnTo>
                  <a:lnTo>
                    <a:pt x="112" y="14"/>
                  </a:lnTo>
                  <a:lnTo>
                    <a:pt x="113" y="18"/>
                  </a:lnTo>
                  <a:lnTo>
                    <a:pt x="113" y="22"/>
                  </a:lnTo>
                  <a:lnTo>
                    <a:pt x="114" y="27"/>
                  </a:lnTo>
                  <a:lnTo>
                    <a:pt x="114" y="30"/>
                  </a:lnTo>
                  <a:lnTo>
                    <a:pt x="11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71" name="Freeform 1725"/>
            <p:cNvSpPr>
              <a:spLocks/>
            </p:cNvSpPr>
            <p:nvPr/>
          </p:nvSpPr>
          <p:spPr bwMode="auto">
            <a:xfrm>
              <a:off x="3459" y="2094"/>
              <a:ext cx="8" cy="13"/>
            </a:xfrm>
            <a:custGeom>
              <a:avLst/>
              <a:gdLst>
                <a:gd name="T0" fmla="*/ 0 w 34"/>
                <a:gd name="T1" fmla="*/ 0 h 53"/>
                <a:gd name="T2" fmla="*/ 0 w 34"/>
                <a:gd name="T3" fmla="*/ 0 h 53"/>
                <a:gd name="T4" fmla="*/ 0 w 34"/>
                <a:gd name="T5" fmla="*/ 0 h 53"/>
                <a:gd name="T6" fmla="*/ 0 w 34"/>
                <a:gd name="T7" fmla="*/ 0 h 53"/>
                <a:gd name="T8" fmla="*/ 0 w 34"/>
                <a:gd name="T9" fmla="*/ 0 h 53"/>
                <a:gd name="T10" fmla="*/ 0 w 34"/>
                <a:gd name="T11" fmla="*/ 0 h 53"/>
                <a:gd name="T12" fmla="*/ 0 w 34"/>
                <a:gd name="T13" fmla="*/ 0 h 53"/>
                <a:gd name="T14" fmla="*/ 0 w 34"/>
                <a:gd name="T15" fmla="*/ 0 h 53"/>
                <a:gd name="T16" fmla="*/ 0 w 34"/>
                <a:gd name="T17" fmla="*/ 0 h 53"/>
                <a:gd name="T18" fmla="*/ 0 w 34"/>
                <a:gd name="T19" fmla="*/ 0 h 53"/>
                <a:gd name="T20" fmla="*/ 0 w 34"/>
                <a:gd name="T21" fmla="*/ 0 h 53"/>
                <a:gd name="T22" fmla="*/ 0 w 34"/>
                <a:gd name="T23" fmla="*/ 0 h 53"/>
                <a:gd name="T24" fmla="*/ 0 w 34"/>
                <a:gd name="T25" fmla="*/ 0 h 53"/>
                <a:gd name="T26" fmla="*/ 0 w 34"/>
                <a:gd name="T27" fmla="*/ 0 h 53"/>
                <a:gd name="T28" fmla="*/ 0 w 34"/>
                <a:gd name="T29" fmla="*/ 0 h 53"/>
                <a:gd name="T30" fmla="*/ 0 w 34"/>
                <a:gd name="T31" fmla="*/ 0 h 53"/>
                <a:gd name="T32" fmla="*/ 0 w 34"/>
                <a:gd name="T33" fmla="*/ 0 h 53"/>
                <a:gd name="T34" fmla="*/ 0 w 34"/>
                <a:gd name="T35" fmla="*/ 0 h 53"/>
                <a:gd name="T36" fmla="*/ 0 w 34"/>
                <a:gd name="T37" fmla="*/ 0 h 53"/>
                <a:gd name="T38" fmla="*/ 0 w 34"/>
                <a:gd name="T39" fmla="*/ 0 h 53"/>
                <a:gd name="T40" fmla="*/ 0 w 34"/>
                <a:gd name="T41" fmla="*/ 0 h 53"/>
                <a:gd name="T42" fmla="*/ 0 w 34"/>
                <a:gd name="T43" fmla="*/ 0 h 53"/>
                <a:gd name="T44" fmla="*/ 0 w 34"/>
                <a:gd name="T45" fmla="*/ 0 h 53"/>
                <a:gd name="T46" fmla="*/ 0 w 34"/>
                <a:gd name="T47" fmla="*/ 0 h 53"/>
                <a:gd name="T48" fmla="*/ 0 w 34"/>
                <a:gd name="T49" fmla="*/ 0 h 53"/>
                <a:gd name="T50" fmla="*/ 0 w 34"/>
                <a:gd name="T51" fmla="*/ 0 h 53"/>
                <a:gd name="T52" fmla="*/ 0 w 34"/>
                <a:gd name="T53" fmla="*/ 0 h 53"/>
                <a:gd name="T54" fmla="*/ 0 w 34"/>
                <a:gd name="T55" fmla="*/ 0 h 53"/>
                <a:gd name="T56" fmla="*/ 0 w 34"/>
                <a:gd name="T57" fmla="*/ 0 h 53"/>
                <a:gd name="T58" fmla="*/ 0 w 34"/>
                <a:gd name="T59" fmla="*/ 0 h 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 h="53">
                  <a:moveTo>
                    <a:pt x="34" y="52"/>
                  </a:moveTo>
                  <a:lnTo>
                    <a:pt x="30" y="53"/>
                  </a:lnTo>
                  <a:lnTo>
                    <a:pt x="25" y="53"/>
                  </a:lnTo>
                  <a:lnTo>
                    <a:pt x="20" y="51"/>
                  </a:lnTo>
                  <a:lnTo>
                    <a:pt x="15" y="47"/>
                  </a:lnTo>
                  <a:lnTo>
                    <a:pt x="11" y="42"/>
                  </a:lnTo>
                  <a:lnTo>
                    <a:pt x="7" y="39"/>
                  </a:lnTo>
                  <a:lnTo>
                    <a:pt x="3" y="34"/>
                  </a:lnTo>
                  <a:lnTo>
                    <a:pt x="2" y="29"/>
                  </a:lnTo>
                  <a:lnTo>
                    <a:pt x="1" y="25"/>
                  </a:lnTo>
                  <a:lnTo>
                    <a:pt x="1" y="21"/>
                  </a:lnTo>
                  <a:lnTo>
                    <a:pt x="0" y="16"/>
                  </a:lnTo>
                  <a:lnTo>
                    <a:pt x="0" y="12"/>
                  </a:lnTo>
                  <a:lnTo>
                    <a:pt x="0" y="8"/>
                  </a:lnTo>
                  <a:lnTo>
                    <a:pt x="1" y="4"/>
                  </a:lnTo>
                  <a:lnTo>
                    <a:pt x="3" y="2"/>
                  </a:lnTo>
                  <a:lnTo>
                    <a:pt x="8" y="0"/>
                  </a:lnTo>
                  <a:lnTo>
                    <a:pt x="7" y="5"/>
                  </a:lnTo>
                  <a:lnTo>
                    <a:pt x="7" y="10"/>
                  </a:lnTo>
                  <a:lnTo>
                    <a:pt x="7" y="16"/>
                  </a:lnTo>
                  <a:lnTo>
                    <a:pt x="7" y="21"/>
                  </a:lnTo>
                  <a:lnTo>
                    <a:pt x="7" y="25"/>
                  </a:lnTo>
                  <a:lnTo>
                    <a:pt x="9" y="31"/>
                  </a:lnTo>
                  <a:lnTo>
                    <a:pt x="12" y="36"/>
                  </a:lnTo>
                  <a:lnTo>
                    <a:pt x="17" y="41"/>
                  </a:lnTo>
                  <a:lnTo>
                    <a:pt x="20" y="45"/>
                  </a:lnTo>
                  <a:lnTo>
                    <a:pt x="25" y="47"/>
                  </a:lnTo>
                  <a:lnTo>
                    <a:pt x="30" y="48"/>
                  </a:lnTo>
                  <a:lnTo>
                    <a:pt x="3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72" name="Freeform 1726"/>
            <p:cNvSpPr>
              <a:spLocks/>
            </p:cNvSpPr>
            <p:nvPr/>
          </p:nvSpPr>
          <p:spPr bwMode="auto">
            <a:xfrm>
              <a:off x="3477" y="2095"/>
              <a:ext cx="4" cy="9"/>
            </a:xfrm>
            <a:custGeom>
              <a:avLst/>
              <a:gdLst>
                <a:gd name="T0" fmla="*/ 0 w 16"/>
                <a:gd name="T1" fmla="*/ 0 h 36"/>
                <a:gd name="T2" fmla="*/ 0 w 16"/>
                <a:gd name="T3" fmla="*/ 0 h 36"/>
                <a:gd name="T4" fmla="*/ 0 w 16"/>
                <a:gd name="T5" fmla="*/ 0 h 36"/>
                <a:gd name="T6" fmla="*/ 0 w 16"/>
                <a:gd name="T7" fmla="*/ 0 h 36"/>
                <a:gd name="T8" fmla="*/ 0 w 16"/>
                <a:gd name="T9" fmla="*/ 0 h 36"/>
                <a:gd name="T10" fmla="*/ 0 w 16"/>
                <a:gd name="T11" fmla="*/ 0 h 36"/>
                <a:gd name="T12" fmla="*/ 0 w 16"/>
                <a:gd name="T13" fmla="*/ 0 h 36"/>
                <a:gd name="T14" fmla="*/ 0 w 16"/>
                <a:gd name="T15" fmla="*/ 0 h 36"/>
                <a:gd name="T16" fmla="*/ 0 w 16"/>
                <a:gd name="T17" fmla="*/ 0 h 36"/>
                <a:gd name="T18" fmla="*/ 0 w 16"/>
                <a:gd name="T19" fmla="*/ 0 h 36"/>
                <a:gd name="T20" fmla="*/ 0 w 16"/>
                <a:gd name="T21" fmla="*/ 0 h 36"/>
                <a:gd name="T22" fmla="*/ 0 w 16"/>
                <a:gd name="T23" fmla="*/ 0 h 36"/>
                <a:gd name="T24" fmla="*/ 0 w 16"/>
                <a:gd name="T25" fmla="*/ 0 h 36"/>
                <a:gd name="T26" fmla="*/ 0 w 16"/>
                <a:gd name="T27" fmla="*/ 0 h 36"/>
                <a:gd name="T28" fmla="*/ 0 w 16"/>
                <a:gd name="T29" fmla="*/ 0 h 36"/>
                <a:gd name="T30" fmla="*/ 0 w 16"/>
                <a:gd name="T31" fmla="*/ 0 h 36"/>
                <a:gd name="T32" fmla="*/ 0 w 16"/>
                <a:gd name="T33" fmla="*/ 0 h 36"/>
                <a:gd name="T34" fmla="*/ 0 w 16"/>
                <a:gd name="T35" fmla="*/ 0 h 36"/>
                <a:gd name="T36" fmla="*/ 0 w 16"/>
                <a:gd name="T37" fmla="*/ 0 h 36"/>
                <a:gd name="T38" fmla="*/ 0 w 16"/>
                <a:gd name="T39" fmla="*/ 0 h 36"/>
                <a:gd name="T40" fmla="*/ 0 w 16"/>
                <a:gd name="T41" fmla="*/ 0 h 36"/>
                <a:gd name="T42" fmla="*/ 0 w 16"/>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36">
                  <a:moveTo>
                    <a:pt x="16" y="7"/>
                  </a:moveTo>
                  <a:lnTo>
                    <a:pt x="15" y="11"/>
                  </a:lnTo>
                  <a:lnTo>
                    <a:pt x="15" y="15"/>
                  </a:lnTo>
                  <a:lnTo>
                    <a:pt x="14" y="20"/>
                  </a:lnTo>
                  <a:lnTo>
                    <a:pt x="13" y="26"/>
                  </a:lnTo>
                  <a:lnTo>
                    <a:pt x="10" y="30"/>
                  </a:lnTo>
                  <a:lnTo>
                    <a:pt x="8" y="33"/>
                  </a:lnTo>
                  <a:lnTo>
                    <a:pt x="5" y="36"/>
                  </a:lnTo>
                  <a:lnTo>
                    <a:pt x="0" y="36"/>
                  </a:lnTo>
                  <a:lnTo>
                    <a:pt x="3" y="32"/>
                  </a:lnTo>
                  <a:lnTo>
                    <a:pt x="6" y="27"/>
                  </a:lnTo>
                  <a:lnTo>
                    <a:pt x="7" y="22"/>
                  </a:lnTo>
                  <a:lnTo>
                    <a:pt x="9" y="18"/>
                  </a:lnTo>
                  <a:lnTo>
                    <a:pt x="9" y="13"/>
                  </a:lnTo>
                  <a:lnTo>
                    <a:pt x="10" y="8"/>
                  </a:lnTo>
                  <a:lnTo>
                    <a:pt x="10" y="3"/>
                  </a:lnTo>
                  <a:lnTo>
                    <a:pt x="10" y="0"/>
                  </a:lnTo>
                  <a:lnTo>
                    <a:pt x="12" y="1"/>
                  </a:lnTo>
                  <a:lnTo>
                    <a:pt x="14" y="2"/>
                  </a:lnTo>
                  <a:lnTo>
                    <a:pt x="14" y="5"/>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73" name="Freeform 1727"/>
            <p:cNvSpPr>
              <a:spLocks/>
            </p:cNvSpPr>
            <p:nvPr/>
          </p:nvSpPr>
          <p:spPr bwMode="auto">
            <a:xfrm>
              <a:off x="3458" y="2079"/>
              <a:ext cx="22" cy="20"/>
            </a:xfrm>
            <a:custGeom>
              <a:avLst/>
              <a:gdLst>
                <a:gd name="T0" fmla="*/ 0 w 89"/>
                <a:gd name="T1" fmla="*/ 0 h 79"/>
                <a:gd name="T2" fmla="*/ 0 w 89"/>
                <a:gd name="T3" fmla="*/ 0 h 79"/>
                <a:gd name="T4" fmla="*/ 0 w 89"/>
                <a:gd name="T5" fmla="*/ 0 h 79"/>
                <a:gd name="T6" fmla="*/ 0 w 89"/>
                <a:gd name="T7" fmla="*/ 0 h 79"/>
                <a:gd name="T8" fmla="*/ 0 w 89"/>
                <a:gd name="T9" fmla="*/ 0 h 79"/>
                <a:gd name="T10" fmla="*/ 0 w 89"/>
                <a:gd name="T11" fmla="*/ 0 h 79"/>
                <a:gd name="T12" fmla="*/ 0 w 89"/>
                <a:gd name="T13" fmla="*/ 0 h 79"/>
                <a:gd name="T14" fmla="*/ 0 w 89"/>
                <a:gd name="T15" fmla="*/ 0 h 79"/>
                <a:gd name="T16" fmla="*/ 0 w 89"/>
                <a:gd name="T17" fmla="*/ 0 h 79"/>
                <a:gd name="T18" fmla="*/ 0 w 89"/>
                <a:gd name="T19" fmla="*/ 0 h 79"/>
                <a:gd name="T20" fmla="*/ 0 w 89"/>
                <a:gd name="T21" fmla="*/ 0 h 79"/>
                <a:gd name="T22" fmla="*/ 0 w 89"/>
                <a:gd name="T23" fmla="*/ 0 h 79"/>
                <a:gd name="T24" fmla="*/ 0 w 89"/>
                <a:gd name="T25" fmla="*/ 0 h 79"/>
                <a:gd name="T26" fmla="*/ 0 w 89"/>
                <a:gd name="T27" fmla="*/ 0 h 79"/>
                <a:gd name="T28" fmla="*/ 0 w 89"/>
                <a:gd name="T29" fmla="*/ 0 h 79"/>
                <a:gd name="T30" fmla="*/ 0 w 89"/>
                <a:gd name="T31" fmla="*/ 0 h 79"/>
                <a:gd name="T32" fmla="*/ 0 w 89"/>
                <a:gd name="T33" fmla="*/ 0 h 79"/>
                <a:gd name="T34" fmla="*/ 0 w 89"/>
                <a:gd name="T35" fmla="*/ 0 h 79"/>
                <a:gd name="T36" fmla="*/ 0 w 89"/>
                <a:gd name="T37" fmla="*/ 0 h 79"/>
                <a:gd name="T38" fmla="*/ 0 w 89"/>
                <a:gd name="T39" fmla="*/ 0 h 79"/>
                <a:gd name="T40" fmla="*/ 0 w 89"/>
                <a:gd name="T41" fmla="*/ 0 h 79"/>
                <a:gd name="T42" fmla="*/ 0 w 89"/>
                <a:gd name="T43" fmla="*/ 0 h 79"/>
                <a:gd name="T44" fmla="*/ 0 w 89"/>
                <a:gd name="T45" fmla="*/ 0 h 79"/>
                <a:gd name="T46" fmla="*/ 0 w 89"/>
                <a:gd name="T47" fmla="*/ 0 h 79"/>
                <a:gd name="T48" fmla="*/ 0 w 89"/>
                <a:gd name="T49" fmla="*/ 0 h 79"/>
                <a:gd name="T50" fmla="*/ 0 w 89"/>
                <a:gd name="T51" fmla="*/ 0 h 79"/>
                <a:gd name="T52" fmla="*/ 0 w 89"/>
                <a:gd name="T53" fmla="*/ 0 h 79"/>
                <a:gd name="T54" fmla="*/ 0 w 89"/>
                <a:gd name="T55" fmla="*/ 0 h 79"/>
                <a:gd name="T56" fmla="*/ 0 w 89"/>
                <a:gd name="T57" fmla="*/ 0 h 79"/>
                <a:gd name="T58" fmla="*/ 0 w 89"/>
                <a:gd name="T59" fmla="*/ 0 h 79"/>
                <a:gd name="T60" fmla="*/ 0 w 89"/>
                <a:gd name="T61" fmla="*/ 0 h 79"/>
                <a:gd name="T62" fmla="*/ 0 w 89"/>
                <a:gd name="T63" fmla="*/ 0 h 79"/>
                <a:gd name="T64" fmla="*/ 0 w 89"/>
                <a:gd name="T65" fmla="*/ 0 h 79"/>
                <a:gd name="T66" fmla="*/ 0 w 89"/>
                <a:gd name="T67" fmla="*/ 0 h 79"/>
                <a:gd name="T68" fmla="*/ 0 w 89"/>
                <a:gd name="T69" fmla="*/ 0 h 79"/>
                <a:gd name="T70" fmla="*/ 0 w 89"/>
                <a:gd name="T71" fmla="*/ 0 h 79"/>
                <a:gd name="T72" fmla="*/ 0 w 89"/>
                <a:gd name="T73" fmla="*/ 0 h 79"/>
                <a:gd name="T74" fmla="*/ 0 w 89"/>
                <a:gd name="T75" fmla="*/ 0 h 79"/>
                <a:gd name="T76" fmla="*/ 0 w 89"/>
                <a:gd name="T77" fmla="*/ 0 h 79"/>
                <a:gd name="T78" fmla="*/ 0 w 89"/>
                <a:gd name="T79" fmla="*/ 0 h 79"/>
                <a:gd name="T80" fmla="*/ 0 w 89"/>
                <a:gd name="T81" fmla="*/ 0 h 79"/>
                <a:gd name="T82" fmla="*/ 0 w 89"/>
                <a:gd name="T83" fmla="*/ 0 h 79"/>
                <a:gd name="T84" fmla="*/ 0 w 89"/>
                <a:gd name="T85" fmla="*/ 0 h 79"/>
                <a:gd name="T86" fmla="*/ 0 w 89"/>
                <a:gd name="T87" fmla="*/ 0 h 79"/>
                <a:gd name="T88" fmla="*/ 0 w 89"/>
                <a:gd name="T89" fmla="*/ 0 h 79"/>
                <a:gd name="T90" fmla="*/ 0 w 89"/>
                <a:gd name="T91" fmla="*/ 0 h 79"/>
                <a:gd name="T92" fmla="*/ 0 w 89"/>
                <a:gd name="T93" fmla="*/ 0 h 79"/>
                <a:gd name="T94" fmla="*/ 0 w 89"/>
                <a:gd name="T95" fmla="*/ 0 h 79"/>
                <a:gd name="T96" fmla="*/ 0 w 89"/>
                <a:gd name="T97" fmla="*/ 0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 h="79">
                  <a:moveTo>
                    <a:pt x="89" y="25"/>
                  </a:moveTo>
                  <a:lnTo>
                    <a:pt x="88" y="28"/>
                  </a:lnTo>
                  <a:lnTo>
                    <a:pt x="88" y="31"/>
                  </a:lnTo>
                  <a:lnTo>
                    <a:pt x="88" y="35"/>
                  </a:lnTo>
                  <a:lnTo>
                    <a:pt x="88" y="40"/>
                  </a:lnTo>
                  <a:lnTo>
                    <a:pt x="88" y="42"/>
                  </a:lnTo>
                  <a:lnTo>
                    <a:pt x="86" y="46"/>
                  </a:lnTo>
                  <a:lnTo>
                    <a:pt x="85" y="47"/>
                  </a:lnTo>
                  <a:lnTo>
                    <a:pt x="82" y="48"/>
                  </a:lnTo>
                  <a:lnTo>
                    <a:pt x="82" y="43"/>
                  </a:lnTo>
                  <a:lnTo>
                    <a:pt x="82" y="40"/>
                  </a:lnTo>
                  <a:lnTo>
                    <a:pt x="82" y="36"/>
                  </a:lnTo>
                  <a:lnTo>
                    <a:pt x="83" y="34"/>
                  </a:lnTo>
                  <a:lnTo>
                    <a:pt x="82" y="29"/>
                  </a:lnTo>
                  <a:lnTo>
                    <a:pt x="82" y="25"/>
                  </a:lnTo>
                  <a:lnTo>
                    <a:pt x="81" y="22"/>
                  </a:lnTo>
                  <a:lnTo>
                    <a:pt x="81" y="18"/>
                  </a:lnTo>
                  <a:lnTo>
                    <a:pt x="79" y="16"/>
                  </a:lnTo>
                  <a:lnTo>
                    <a:pt x="77" y="12"/>
                  </a:lnTo>
                  <a:lnTo>
                    <a:pt x="76" y="10"/>
                  </a:lnTo>
                  <a:lnTo>
                    <a:pt x="73" y="9"/>
                  </a:lnTo>
                  <a:lnTo>
                    <a:pt x="70" y="6"/>
                  </a:lnTo>
                  <a:lnTo>
                    <a:pt x="66" y="6"/>
                  </a:lnTo>
                  <a:lnTo>
                    <a:pt x="63" y="6"/>
                  </a:lnTo>
                  <a:lnTo>
                    <a:pt x="59" y="7"/>
                  </a:lnTo>
                  <a:lnTo>
                    <a:pt x="55" y="9"/>
                  </a:lnTo>
                  <a:lnTo>
                    <a:pt x="54" y="12"/>
                  </a:lnTo>
                  <a:lnTo>
                    <a:pt x="52" y="16"/>
                  </a:lnTo>
                  <a:lnTo>
                    <a:pt x="51" y="18"/>
                  </a:lnTo>
                  <a:lnTo>
                    <a:pt x="48" y="22"/>
                  </a:lnTo>
                  <a:lnTo>
                    <a:pt x="47" y="23"/>
                  </a:lnTo>
                  <a:lnTo>
                    <a:pt x="43" y="23"/>
                  </a:lnTo>
                  <a:lnTo>
                    <a:pt x="40" y="22"/>
                  </a:lnTo>
                  <a:lnTo>
                    <a:pt x="36" y="21"/>
                  </a:lnTo>
                  <a:lnTo>
                    <a:pt x="33" y="21"/>
                  </a:lnTo>
                  <a:lnTo>
                    <a:pt x="29" y="21"/>
                  </a:lnTo>
                  <a:lnTo>
                    <a:pt x="25" y="22"/>
                  </a:lnTo>
                  <a:lnTo>
                    <a:pt x="23" y="23"/>
                  </a:lnTo>
                  <a:lnTo>
                    <a:pt x="20" y="25"/>
                  </a:lnTo>
                  <a:lnTo>
                    <a:pt x="16" y="27"/>
                  </a:lnTo>
                  <a:lnTo>
                    <a:pt x="14" y="30"/>
                  </a:lnTo>
                  <a:lnTo>
                    <a:pt x="11" y="33"/>
                  </a:lnTo>
                  <a:lnTo>
                    <a:pt x="10" y="35"/>
                  </a:lnTo>
                  <a:lnTo>
                    <a:pt x="8" y="39"/>
                  </a:lnTo>
                  <a:lnTo>
                    <a:pt x="6" y="42"/>
                  </a:lnTo>
                  <a:lnTo>
                    <a:pt x="6" y="45"/>
                  </a:lnTo>
                  <a:lnTo>
                    <a:pt x="6" y="48"/>
                  </a:lnTo>
                  <a:lnTo>
                    <a:pt x="8" y="52"/>
                  </a:lnTo>
                  <a:lnTo>
                    <a:pt x="10" y="55"/>
                  </a:lnTo>
                  <a:lnTo>
                    <a:pt x="12" y="60"/>
                  </a:lnTo>
                  <a:lnTo>
                    <a:pt x="17" y="66"/>
                  </a:lnTo>
                  <a:lnTo>
                    <a:pt x="21" y="72"/>
                  </a:lnTo>
                  <a:lnTo>
                    <a:pt x="25" y="77"/>
                  </a:lnTo>
                  <a:lnTo>
                    <a:pt x="23" y="79"/>
                  </a:lnTo>
                  <a:lnTo>
                    <a:pt x="20" y="79"/>
                  </a:lnTo>
                  <a:lnTo>
                    <a:pt x="16" y="77"/>
                  </a:lnTo>
                  <a:lnTo>
                    <a:pt x="14" y="75"/>
                  </a:lnTo>
                  <a:lnTo>
                    <a:pt x="11" y="70"/>
                  </a:lnTo>
                  <a:lnTo>
                    <a:pt x="9" y="66"/>
                  </a:lnTo>
                  <a:lnTo>
                    <a:pt x="6" y="63"/>
                  </a:lnTo>
                  <a:lnTo>
                    <a:pt x="5" y="61"/>
                  </a:lnTo>
                  <a:lnTo>
                    <a:pt x="2" y="57"/>
                  </a:lnTo>
                  <a:lnTo>
                    <a:pt x="2" y="52"/>
                  </a:lnTo>
                  <a:lnTo>
                    <a:pt x="0" y="47"/>
                  </a:lnTo>
                  <a:lnTo>
                    <a:pt x="0" y="43"/>
                  </a:lnTo>
                  <a:lnTo>
                    <a:pt x="2" y="39"/>
                  </a:lnTo>
                  <a:lnTo>
                    <a:pt x="3" y="34"/>
                  </a:lnTo>
                  <a:lnTo>
                    <a:pt x="5" y="30"/>
                  </a:lnTo>
                  <a:lnTo>
                    <a:pt x="9" y="27"/>
                  </a:lnTo>
                  <a:lnTo>
                    <a:pt x="11" y="23"/>
                  </a:lnTo>
                  <a:lnTo>
                    <a:pt x="15" y="19"/>
                  </a:lnTo>
                  <a:lnTo>
                    <a:pt x="18" y="17"/>
                  </a:lnTo>
                  <a:lnTo>
                    <a:pt x="23" y="16"/>
                  </a:lnTo>
                  <a:lnTo>
                    <a:pt x="28" y="13"/>
                  </a:lnTo>
                  <a:lnTo>
                    <a:pt x="33" y="13"/>
                  </a:lnTo>
                  <a:lnTo>
                    <a:pt x="37" y="13"/>
                  </a:lnTo>
                  <a:lnTo>
                    <a:pt x="43" y="16"/>
                  </a:lnTo>
                  <a:lnTo>
                    <a:pt x="45" y="12"/>
                  </a:lnTo>
                  <a:lnTo>
                    <a:pt x="46" y="9"/>
                  </a:lnTo>
                  <a:lnTo>
                    <a:pt x="48" y="6"/>
                  </a:lnTo>
                  <a:lnTo>
                    <a:pt x="52" y="5"/>
                  </a:lnTo>
                  <a:lnTo>
                    <a:pt x="54" y="3"/>
                  </a:lnTo>
                  <a:lnTo>
                    <a:pt x="58" y="1"/>
                  </a:lnTo>
                  <a:lnTo>
                    <a:pt x="60" y="1"/>
                  </a:lnTo>
                  <a:lnTo>
                    <a:pt x="64" y="1"/>
                  </a:lnTo>
                  <a:lnTo>
                    <a:pt x="66" y="0"/>
                  </a:lnTo>
                  <a:lnTo>
                    <a:pt x="70" y="1"/>
                  </a:lnTo>
                  <a:lnTo>
                    <a:pt x="72" y="1"/>
                  </a:lnTo>
                  <a:lnTo>
                    <a:pt x="76" y="3"/>
                  </a:lnTo>
                  <a:lnTo>
                    <a:pt x="78" y="5"/>
                  </a:lnTo>
                  <a:lnTo>
                    <a:pt x="81" y="6"/>
                  </a:lnTo>
                  <a:lnTo>
                    <a:pt x="83" y="10"/>
                  </a:lnTo>
                  <a:lnTo>
                    <a:pt x="85" y="13"/>
                  </a:lnTo>
                  <a:lnTo>
                    <a:pt x="85" y="16"/>
                  </a:lnTo>
                  <a:lnTo>
                    <a:pt x="86" y="19"/>
                  </a:lnTo>
                  <a:lnTo>
                    <a:pt x="88" y="23"/>
                  </a:lnTo>
                  <a:lnTo>
                    <a:pt x="8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74" name="Freeform 1728"/>
            <p:cNvSpPr>
              <a:spLocks/>
            </p:cNvSpPr>
            <p:nvPr/>
          </p:nvSpPr>
          <p:spPr bwMode="auto">
            <a:xfrm>
              <a:off x="3471" y="2100"/>
              <a:ext cx="6" cy="9"/>
            </a:xfrm>
            <a:custGeom>
              <a:avLst/>
              <a:gdLst>
                <a:gd name="T0" fmla="*/ 0 w 24"/>
                <a:gd name="T1" fmla="*/ 0 h 36"/>
                <a:gd name="T2" fmla="*/ 0 w 24"/>
                <a:gd name="T3" fmla="*/ 0 h 36"/>
                <a:gd name="T4" fmla="*/ 0 w 24"/>
                <a:gd name="T5" fmla="*/ 0 h 36"/>
                <a:gd name="T6" fmla="*/ 0 w 24"/>
                <a:gd name="T7" fmla="*/ 0 h 36"/>
                <a:gd name="T8" fmla="*/ 0 w 24"/>
                <a:gd name="T9" fmla="*/ 0 h 36"/>
                <a:gd name="T10" fmla="*/ 0 w 24"/>
                <a:gd name="T11" fmla="*/ 0 h 36"/>
                <a:gd name="T12" fmla="*/ 0 w 24"/>
                <a:gd name="T13" fmla="*/ 0 h 36"/>
                <a:gd name="T14" fmla="*/ 0 w 24"/>
                <a:gd name="T15" fmla="*/ 0 h 36"/>
                <a:gd name="T16" fmla="*/ 0 w 24"/>
                <a:gd name="T17" fmla="*/ 0 h 36"/>
                <a:gd name="T18" fmla="*/ 0 w 24"/>
                <a:gd name="T19" fmla="*/ 0 h 36"/>
                <a:gd name="T20" fmla="*/ 0 w 24"/>
                <a:gd name="T21" fmla="*/ 0 h 36"/>
                <a:gd name="T22" fmla="*/ 0 w 24"/>
                <a:gd name="T23" fmla="*/ 0 h 36"/>
                <a:gd name="T24" fmla="*/ 0 w 24"/>
                <a:gd name="T25" fmla="*/ 0 h 36"/>
                <a:gd name="T26" fmla="*/ 0 w 24"/>
                <a:gd name="T27" fmla="*/ 0 h 36"/>
                <a:gd name="T28" fmla="*/ 0 w 24"/>
                <a:gd name="T29" fmla="*/ 0 h 36"/>
                <a:gd name="T30" fmla="*/ 0 w 24"/>
                <a:gd name="T31" fmla="*/ 0 h 36"/>
                <a:gd name="T32" fmla="*/ 0 w 24"/>
                <a:gd name="T33" fmla="*/ 0 h 36"/>
                <a:gd name="T34" fmla="*/ 0 w 24"/>
                <a:gd name="T35" fmla="*/ 0 h 36"/>
                <a:gd name="T36" fmla="*/ 0 w 24"/>
                <a:gd name="T37" fmla="*/ 0 h 36"/>
                <a:gd name="T38" fmla="*/ 0 w 24"/>
                <a:gd name="T39" fmla="*/ 0 h 36"/>
                <a:gd name="T40" fmla="*/ 0 w 24"/>
                <a:gd name="T41" fmla="*/ 0 h 36"/>
                <a:gd name="T42" fmla="*/ 0 w 24"/>
                <a:gd name="T43" fmla="*/ 0 h 36"/>
                <a:gd name="T44" fmla="*/ 0 w 24"/>
                <a:gd name="T45" fmla="*/ 0 h 36"/>
                <a:gd name="T46" fmla="*/ 0 w 24"/>
                <a:gd name="T47" fmla="*/ 0 h 36"/>
                <a:gd name="T48" fmla="*/ 0 w 24"/>
                <a:gd name="T49" fmla="*/ 0 h 36"/>
                <a:gd name="T50" fmla="*/ 0 w 24"/>
                <a:gd name="T51" fmla="*/ 0 h 36"/>
                <a:gd name="T52" fmla="*/ 0 w 24"/>
                <a:gd name="T53" fmla="*/ 0 h 36"/>
                <a:gd name="T54" fmla="*/ 0 w 24"/>
                <a:gd name="T55" fmla="*/ 0 h 36"/>
                <a:gd name="T56" fmla="*/ 0 w 24"/>
                <a:gd name="T57" fmla="*/ 0 h 36"/>
                <a:gd name="T58" fmla="*/ 0 w 24"/>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36">
                  <a:moveTo>
                    <a:pt x="24" y="34"/>
                  </a:moveTo>
                  <a:lnTo>
                    <a:pt x="21" y="35"/>
                  </a:lnTo>
                  <a:lnTo>
                    <a:pt x="19" y="36"/>
                  </a:lnTo>
                  <a:lnTo>
                    <a:pt x="15" y="36"/>
                  </a:lnTo>
                  <a:lnTo>
                    <a:pt x="13" y="35"/>
                  </a:lnTo>
                  <a:lnTo>
                    <a:pt x="9" y="33"/>
                  </a:lnTo>
                  <a:lnTo>
                    <a:pt x="7" y="30"/>
                  </a:lnTo>
                  <a:lnTo>
                    <a:pt x="5" y="28"/>
                  </a:lnTo>
                  <a:lnTo>
                    <a:pt x="3" y="24"/>
                  </a:lnTo>
                  <a:lnTo>
                    <a:pt x="1" y="19"/>
                  </a:lnTo>
                  <a:lnTo>
                    <a:pt x="0" y="13"/>
                  </a:lnTo>
                  <a:lnTo>
                    <a:pt x="0" y="9"/>
                  </a:lnTo>
                  <a:lnTo>
                    <a:pt x="1" y="3"/>
                  </a:lnTo>
                  <a:lnTo>
                    <a:pt x="2" y="1"/>
                  </a:lnTo>
                  <a:lnTo>
                    <a:pt x="3" y="1"/>
                  </a:lnTo>
                  <a:lnTo>
                    <a:pt x="6" y="0"/>
                  </a:lnTo>
                  <a:lnTo>
                    <a:pt x="8" y="0"/>
                  </a:lnTo>
                  <a:lnTo>
                    <a:pt x="7" y="4"/>
                  </a:lnTo>
                  <a:lnTo>
                    <a:pt x="6" y="10"/>
                  </a:lnTo>
                  <a:lnTo>
                    <a:pt x="6" y="15"/>
                  </a:lnTo>
                  <a:lnTo>
                    <a:pt x="7" y="19"/>
                  </a:lnTo>
                  <a:lnTo>
                    <a:pt x="8" y="23"/>
                  </a:lnTo>
                  <a:lnTo>
                    <a:pt x="12" y="28"/>
                  </a:lnTo>
                  <a:lnTo>
                    <a:pt x="13" y="28"/>
                  </a:lnTo>
                  <a:lnTo>
                    <a:pt x="17" y="29"/>
                  </a:lnTo>
                  <a:lnTo>
                    <a:pt x="19" y="30"/>
                  </a:lnTo>
                  <a:lnTo>
                    <a:pt x="23" y="31"/>
                  </a:lnTo>
                  <a:lnTo>
                    <a:pt x="2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75" name="Freeform 1729"/>
            <p:cNvSpPr>
              <a:spLocks/>
            </p:cNvSpPr>
            <p:nvPr/>
          </p:nvSpPr>
          <p:spPr bwMode="auto">
            <a:xfrm>
              <a:off x="3465" y="2088"/>
              <a:ext cx="6" cy="11"/>
            </a:xfrm>
            <a:custGeom>
              <a:avLst/>
              <a:gdLst>
                <a:gd name="T0" fmla="*/ 0 w 24"/>
                <a:gd name="T1" fmla="*/ 0 h 44"/>
                <a:gd name="T2" fmla="*/ 0 w 24"/>
                <a:gd name="T3" fmla="*/ 0 h 44"/>
                <a:gd name="T4" fmla="*/ 0 w 24"/>
                <a:gd name="T5" fmla="*/ 0 h 44"/>
                <a:gd name="T6" fmla="*/ 0 w 24"/>
                <a:gd name="T7" fmla="*/ 0 h 44"/>
                <a:gd name="T8" fmla="*/ 0 w 24"/>
                <a:gd name="T9" fmla="*/ 0 h 44"/>
                <a:gd name="T10" fmla="*/ 0 w 24"/>
                <a:gd name="T11" fmla="*/ 0 h 44"/>
                <a:gd name="T12" fmla="*/ 0 w 24"/>
                <a:gd name="T13" fmla="*/ 0 h 44"/>
                <a:gd name="T14" fmla="*/ 0 w 24"/>
                <a:gd name="T15" fmla="*/ 0 h 44"/>
                <a:gd name="T16" fmla="*/ 0 w 24"/>
                <a:gd name="T17" fmla="*/ 0 h 44"/>
                <a:gd name="T18" fmla="*/ 0 w 24"/>
                <a:gd name="T19" fmla="*/ 0 h 44"/>
                <a:gd name="T20" fmla="*/ 0 w 24"/>
                <a:gd name="T21" fmla="*/ 0 h 44"/>
                <a:gd name="T22" fmla="*/ 0 w 24"/>
                <a:gd name="T23" fmla="*/ 0 h 44"/>
                <a:gd name="T24" fmla="*/ 0 w 24"/>
                <a:gd name="T25" fmla="*/ 0 h 44"/>
                <a:gd name="T26" fmla="*/ 0 w 24"/>
                <a:gd name="T27" fmla="*/ 0 h 44"/>
                <a:gd name="T28" fmla="*/ 0 w 24"/>
                <a:gd name="T29" fmla="*/ 0 h 44"/>
                <a:gd name="T30" fmla="*/ 0 w 24"/>
                <a:gd name="T31" fmla="*/ 0 h 44"/>
                <a:gd name="T32" fmla="*/ 0 w 24"/>
                <a:gd name="T33" fmla="*/ 0 h 44"/>
                <a:gd name="T34" fmla="*/ 0 w 24"/>
                <a:gd name="T35" fmla="*/ 0 h 44"/>
                <a:gd name="T36" fmla="*/ 0 w 24"/>
                <a:gd name="T37" fmla="*/ 0 h 44"/>
                <a:gd name="T38" fmla="*/ 0 w 24"/>
                <a:gd name="T39" fmla="*/ 0 h 44"/>
                <a:gd name="T40" fmla="*/ 0 w 24"/>
                <a:gd name="T41" fmla="*/ 0 h 44"/>
                <a:gd name="T42" fmla="*/ 0 w 24"/>
                <a:gd name="T43" fmla="*/ 0 h 44"/>
                <a:gd name="T44" fmla="*/ 0 w 24"/>
                <a:gd name="T45" fmla="*/ 0 h 44"/>
                <a:gd name="T46" fmla="*/ 0 w 24"/>
                <a:gd name="T47" fmla="*/ 0 h 44"/>
                <a:gd name="T48" fmla="*/ 0 w 24"/>
                <a:gd name="T49" fmla="*/ 0 h 44"/>
                <a:gd name="T50" fmla="*/ 0 w 24"/>
                <a:gd name="T51" fmla="*/ 0 h 44"/>
                <a:gd name="T52" fmla="*/ 0 w 24"/>
                <a:gd name="T53" fmla="*/ 0 h 44"/>
                <a:gd name="T54" fmla="*/ 0 w 24"/>
                <a:gd name="T55" fmla="*/ 0 h 44"/>
                <a:gd name="T56" fmla="*/ 0 w 24"/>
                <a:gd name="T57" fmla="*/ 0 h 44"/>
                <a:gd name="T58" fmla="*/ 0 w 24"/>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44">
                  <a:moveTo>
                    <a:pt x="24" y="1"/>
                  </a:moveTo>
                  <a:lnTo>
                    <a:pt x="18" y="3"/>
                  </a:lnTo>
                  <a:lnTo>
                    <a:pt x="13" y="8"/>
                  </a:lnTo>
                  <a:lnTo>
                    <a:pt x="11" y="10"/>
                  </a:lnTo>
                  <a:lnTo>
                    <a:pt x="9" y="13"/>
                  </a:lnTo>
                  <a:lnTo>
                    <a:pt x="7" y="16"/>
                  </a:lnTo>
                  <a:lnTo>
                    <a:pt x="7" y="20"/>
                  </a:lnTo>
                  <a:lnTo>
                    <a:pt x="6" y="22"/>
                  </a:lnTo>
                  <a:lnTo>
                    <a:pt x="6" y="26"/>
                  </a:lnTo>
                  <a:lnTo>
                    <a:pt x="5" y="28"/>
                  </a:lnTo>
                  <a:lnTo>
                    <a:pt x="6" y="32"/>
                  </a:lnTo>
                  <a:lnTo>
                    <a:pt x="7" y="37"/>
                  </a:lnTo>
                  <a:lnTo>
                    <a:pt x="12" y="43"/>
                  </a:lnTo>
                  <a:lnTo>
                    <a:pt x="8" y="44"/>
                  </a:lnTo>
                  <a:lnTo>
                    <a:pt x="5" y="44"/>
                  </a:lnTo>
                  <a:lnTo>
                    <a:pt x="2" y="41"/>
                  </a:lnTo>
                  <a:lnTo>
                    <a:pt x="1" y="38"/>
                  </a:lnTo>
                  <a:lnTo>
                    <a:pt x="0" y="34"/>
                  </a:lnTo>
                  <a:lnTo>
                    <a:pt x="0" y="30"/>
                  </a:lnTo>
                  <a:lnTo>
                    <a:pt x="0" y="26"/>
                  </a:lnTo>
                  <a:lnTo>
                    <a:pt x="1" y="24"/>
                  </a:lnTo>
                  <a:lnTo>
                    <a:pt x="1" y="19"/>
                  </a:lnTo>
                  <a:lnTo>
                    <a:pt x="3" y="14"/>
                  </a:lnTo>
                  <a:lnTo>
                    <a:pt x="5" y="10"/>
                  </a:lnTo>
                  <a:lnTo>
                    <a:pt x="8" y="6"/>
                  </a:lnTo>
                  <a:lnTo>
                    <a:pt x="11" y="2"/>
                  </a:lnTo>
                  <a:lnTo>
                    <a:pt x="14" y="0"/>
                  </a:lnTo>
                  <a:lnTo>
                    <a:pt x="19"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76" name="Freeform 1730"/>
            <p:cNvSpPr>
              <a:spLocks/>
            </p:cNvSpPr>
            <p:nvPr/>
          </p:nvSpPr>
          <p:spPr bwMode="auto">
            <a:xfrm>
              <a:off x="3851" y="2051"/>
              <a:ext cx="6" cy="16"/>
            </a:xfrm>
            <a:custGeom>
              <a:avLst/>
              <a:gdLst>
                <a:gd name="T0" fmla="*/ 0 w 25"/>
                <a:gd name="T1" fmla="*/ 0 h 64"/>
                <a:gd name="T2" fmla="*/ 0 w 25"/>
                <a:gd name="T3" fmla="*/ 0 h 64"/>
                <a:gd name="T4" fmla="*/ 0 w 25"/>
                <a:gd name="T5" fmla="*/ 0 h 64"/>
                <a:gd name="T6" fmla="*/ 0 w 25"/>
                <a:gd name="T7" fmla="*/ 0 h 64"/>
                <a:gd name="T8" fmla="*/ 0 w 25"/>
                <a:gd name="T9" fmla="*/ 0 h 64"/>
                <a:gd name="T10" fmla="*/ 0 w 25"/>
                <a:gd name="T11" fmla="*/ 0 h 64"/>
                <a:gd name="T12" fmla="*/ 0 w 25"/>
                <a:gd name="T13" fmla="*/ 0 h 64"/>
                <a:gd name="T14" fmla="*/ 0 w 25"/>
                <a:gd name="T15" fmla="*/ 0 h 64"/>
                <a:gd name="T16" fmla="*/ 0 w 25"/>
                <a:gd name="T17" fmla="*/ 0 h 64"/>
                <a:gd name="T18" fmla="*/ 0 w 25"/>
                <a:gd name="T19" fmla="*/ 0 h 64"/>
                <a:gd name="T20" fmla="*/ 0 w 25"/>
                <a:gd name="T21" fmla="*/ 0 h 64"/>
                <a:gd name="T22" fmla="*/ 0 w 25"/>
                <a:gd name="T23" fmla="*/ 0 h 64"/>
                <a:gd name="T24" fmla="*/ 0 w 25"/>
                <a:gd name="T25" fmla="*/ 0 h 64"/>
                <a:gd name="T26" fmla="*/ 0 w 25"/>
                <a:gd name="T27" fmla="*/ 0 h 64"/>
                <a:gd name="T28" fmla="*/ 0 w 25"/>
                <a:gd name="T29" fmla="*/ 0 h 64"/>
                <a:gd name="T30" fmla="*/ 0 w 25"/>
                <a:gd name="T31" fmla="*/ 0 h 64"/>
                <a:gd name="T32" fmla="*/ 0 w 25"/>
                <a:gd name="T33" fmla="*/ 0 h 64"/>
                <a:gd name="T34" fmla="*/ 0 w 25"/>
                <a:gd name="T35" fmla="*/ 0 h 64"/>
                <a:gd name="T36" fmla="*/ 0 w 25"/>
                <a:gd name="T37" fmla="*/ 0 h 64"/>
                <a:gd name="T38" fmla="*/ 0 w 25"/>
                <a:gd name="T39" fmla="*/ 0 h 64"/>
                <a:gd name="T40" fmla="*/ 0 w 25"/>
                <a:gd name="T41" fmla="*/ 0 h 64"/>
                <a:gd name="T42" fmla="*/ 0 w 25"/>
                <a:gd name="T43" fmla="*/ 0 h 64"/>
                <a:gd name="T44" fmla="*/ 0 w 25"/>
                <a:gd name="T45" fmla="*/ 0 h 64"/>
                <a:gd name="T46" fmla="*/ 0 w 25"/>
                <a:gd name="T47" fmla="*/ 0 h 64"/>
                <a:gd name="T48" fmla="*/ 0 w 25"/>
                <a:gd name="T49" fmla="*/ 0 h 64"/>
                <a:gd name="T50" fmla="*/ 0 w 25"/>
                <a:gd name="T51" fmla="*/ 0 h 64"/>
                <a:gd name="T52" fmla="*/ 0 w 25"/>
                <a:gd name="T53" fmla="*/ 0 h 64"/>
                <a:gd name="T54" fmla="*/ 0 w 25"/>
                <a:gd name="T55" fmla="*/ 0 h 64"/>
                <a:gd name="T56" fmla="*/ 0 w 25"/>
                <a:gd name="T57" fmla="*/ 0 h 64"/>
                <a:gd name="T58" fmla="*/ 0 w 25"/>
                <a:gd name="T59" fmla="*/ 0 h 64"/>
                <a:gd name="T60" fmla="*/ 0 w 25"/>
                <a:gd name="T61" fmla="*/ 0 h 64"/>
                <a:gd name="T62" fmla="*/ 0 w 25"/>
                <a:gd name="T63" fmla="*/ 0 h 64"/>
                <a:gd name="T64" fmla="*/ 0 w 25"/>
                <a:gd name="T65" fmla="*/ 0 h 64"/>
                <a:gd name="T66" fmla="*/ 0 w 25"/>
                <a:gd name="T67" fmla="*/ 0 h 64"/>
                <a:gd name="T68" fmla="*/ 0 w 25"/>
                <a:gd name="T69" fmla="*/ 0 h 64"/>
                <a:gd name="T70" fmla="*/ 0 w 25"/>
                <a:gd name="T71" fmla="*/ 0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 h="64">
                  <a:moveTo>
                    <a:pt x="25" y="31"/>
                  </a:moveTo>
                  <a:lnTo>
                    <a:pt x="25" y="36"/>
                  </a:lnTo>
                  <a:lnTo>
                    <a:pt x="24" y="41"/>
                  </a:lnTo>
                  <a:lnTo>
                    <a:pt x="23" y="46"/>
                  </a:lnTo>
                  <a:lnTo>
                    <a:pt x="20" y="52"/>
                  </a:lnTo>
                  <a:lnTo>
                    <a:pt x="17" y="55"/>
                  </a:lnTo>
                  <a:lnTo>
                    <a:pt x="13" y="59"/>
                  </a:lnTo>
                  <a:lnTo>
                    <a:pt x="8" y="62"/>
                  </a:lnTo>
                  <a:lnTo>
                    <a:pt x="4" y="64"/>
                  </a:lnTo>
                  <a:lnTo>
                    <a:pt x="1" y="59"/>
                  </a:lnTo>
                  <a:lnTo>
                    <a:pt x="5" y="56"/>
                  </a:lnTo>
                  <a:lnTo>
                    <a:pt x="10" y="54"/>
                  </a:lnTo>
                  <a:lnTo>
                    <a:pt x="12" y="52"/>
                  </a:lnTo>
                  <a:lnTo>
                    <a:pt x="14" y="48"/>
                  </a:lnTo>
                  <a:lnTo>
                    <a:pt x="16" y="44"/>
                  </a:lnTo>
                  <a:lnTo>
                    <a:pt x="17" y="41"/>
                  </a:lnTo>
                  <a:lnTo>
                    <a:pt x="18" y="36"/>
                  </a:lnTo>
                  <a:lnTo>
                    <a:pt x="18" y="32"/>
                  </a:lnTo>
                  <a:lnTo>
                    <a:pt x="17" y="28"/>
                  </a:lnTo>
                  <a:lnTo>
                    <a:pt x="16" y="24"/>
                  </a:lnTo>
                  <a:lnTo>
                    <a:pt x="14" y="20"/>
                  </a:lnTo>
                  <a:lnTo>
                    <a:pt x="12" y="17"/>
                  </a:lnTo>
                  <a:lnTo>
                    <a:pt x="10" y="13"/>
                  </a:lnTo>
                  <a:lnTo>
                    <a:pt x="7" y="10"/>
                  </a:lnTo>
                  <a:lnTo>
                    <a:pt x="4" y="7"/>
                  </a:lnTo>
                  <a:lnTo>
                    <a:pt x="0" y="5"/>
                  </a:lnTo>
                  <a:lnTo>
                    <a:pt x="4" y="0"/>
                  </a:lnTo>
                  <a:lnTo>
                    <a:pt x="7" y="2"/>
                  </a:lnTo>
                  <a:lnTo>
                    <a:pt x="11" y="5"/>
                  </a:lnTo>
                  <a:lnTo>
                    <a:pt x="14" y="8"/>
                  </a:lnTo>
                  <a:lnTo>
                    <a:pt x="18" y="13"/>
                  </a:lnTo>
                  <a:lnTo>
                    <a:pt x="20" y="17"/>
                  </a:lnTo>
                  <a:lnTo>
                    <a:pt x="23" y="22"/>
                  </a:lnTo>
                  <a:lnTo>
                    <a:pt x="24" y="26"/>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77" name="Freeform 1731"/>
            <p:cNvSpPr>
              <a:spLocks/>
            </p:cNvSpPr>
            <p:nvPr/>
          </p:nvSpPr>
          <p:spPr bwMode="auto">
            <a:xfrm>
              <a:off x="3843" y="2097"/>
              <a:ext cx="8" cy="12"/>
            </a:xfrm>
            <a:custGeom>
              <a:avLst/>
              <a:gdLst>
                <a:gd name="T0" fmla="*/ 0 w 32"/>
                <a:gd name="T1" fmla="*/ 0 h 47"/>
                <a:gd name="T2" fmla="*/ 0 w 32"/>
                <a:gd name="T3" fmla="*/ 0 h 47"/>
                <a:gd name="T4" fmla="*/ 0 w 32"/>
                <a:gd name="T5" fmla="*/ 0 h 47"/>
                <a:gd name="T6" fmla="*/ 0 w 32"/>
                <a:gd name="T7" fmla="*/ 0 h 47"/>
                <a:gd name="T8" fmla="*/ 0 w 32"/>
                <a:gd name="T9" fmla="*/ 0 h 47"/>
                <a:gd name="T10" fmla="*/ 0 w 32"/>
                <a:gd name="T11" fmla="*/ 0 h 47"/>
                <a:gd name="T12" fmla="*/ 0 w 32"/>
                <a:gd name="T13" fmla="*/ 0 h 47"/>
                <a:gd name="T14" fmla="*/ 0 w 32"/>
                <a:gd name="T15" fmla="*/ 0 h 47"/>
                <a:gd name="T16" fmla="*/ 0 w 32"/>
                <a:gd name="T17" fmla="*/ 0 h 47"/>
                <a:gd name="T18" fmla="*/ 0 w 32"/>
                <a:gd name="T19" fmla="*/ 0 h 47"/>
                <a:gd name="T20" fmla="*/ 0 w 32"/>
                <a:gd name="T21" fmla="*/ 0 h 47"/>
                <a:gd name="T22" fmla="*/ 0 w 32"/>
                <a:gd name="T23" fmla="*/ 0 h 47"/>
                <a:gd name="T24" fmla="*/ 0 w 32"/>
                <a:gd name="T25" fmla="*/ 0 h 47"/>
                <a:gd name="T26" fmla="*/ 0 w 32"/>
                <a:gd name="T27" fmla="*/ 0 h 47"/>
                <a:gd name="T28" fmla="*/ 0 w 32"/>
                <a:gd name="T29" fmla="*/ 0 h 47"/>
                <a:gd name="T30" fmla="*/ 0 w 32"/>
                <a:gd name="T31" fmla="*/ 0 h 47"/>
                <a:gd name="T32" fmla="*/ 0 w 32"/>
                <a:gd name="T33" fmla="*/ 0 h 47"/>
                <a:gd name="T34" fmla="*/ 0 w 32"/>
                <a:gd name="T35" fmla="*/ 0 h 47"/>
                <a:gd name="T36" fmla="*/ 0 w 32"/>
                <a:gd name="T37" fmla="*/ 0 h 47"/>
                <a:gd name="T38" fmla="*/ 0 w 32"/>
                <a:gd name="T39" fmla="*/ 0 h 47"/>
                <a:gd name="T40" fmla="*/ 0 w 32"/>
                <a:gd name="T41" fmla="*/ 0 h 47"/>
                <a:gd name="T42" fmla="*/ 0 w 32"/>
                <a:gd name="T43" fmla="*/ 0 h 47"/>
                <a:gd name="T44" fmla="*/ 0 w 32"/>
                <a:gd name="T45" fmla="*/ 0 h 47"/>
                <a:gd name="T46" fmla="*/ 0 w 32"/>
                <a:gd name="T47" fmla="*/ 0 h 47"/>
                <a:gd name="T48" fmla="*/ 0 w 32"/>
                <a:gd name="T49" fmla="*/ 0 h 47"/>
                <a:gd name="T50" fmla="*/ 0 w 32"/>
                <a:gd name="T51" fmla="*/ 0 h 47"/>
                <a:gd name="T52" fmla="*/ 0 w 32"/>
                <a:gd name="T53" fmla="*/ 0 h 47"/>
                <a:gd name="T54" fmla="*/ 0 w 32"/>
                <a:gd name="T55" fmla="*/ 0 h 47"/>
                <a:gd name="T56" fmla="*/ 0 w 32"/>
                <a:gd name="T57" fmla="*/ 0 h 47"/>
                <a:gd name="T58" fmla="*/ 0 w 32"/>
                <a:gd name="T59" fmla="*/ 0 h 47"/>
                <a:gd name="T60" fmla="*/ 0 w 32"/>
                <a:gd name="T61" fmla="*/ 0 h 47"/>
                <a:gd name="T62" fmla="*/ 0 w 32"/>
                <a:gd name="T63" fmla="*/ 0 h 47"/>
                <a:gd name="T64" fmla="*/ 0 w 32"/>
                <a:gd name="T65" fmla="*/ 0 h 47"/>
                <a:gd name="T66" fmla="*/ 0 w 32"/>
                <a:gd name="T67" fmla="*/ 0 h 47"/>
                <a:gd name="T68" fmla="*/ 0 w 32"/>
                <a:gd name="T69" fmla="*/ 0 h 47"/>
                <a:gd name="T70" fmla="*/ 0 w 32"/>
                <a:gd name="T71" fmla="*/ 0 h 47"/>
                <a:gd name="T72" fmla="*/ 0 w 32"/>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 h="47">
                  <a:moveTo>
                    <a:pt x="31" y="17"/>
                  </a:moveTo>
                  <a:lnTo>
                    <a:pt x="31" y="19"/>
                  </a:lnTo>
                  <a:lnTo>
                    <a:pt x="32" y="23"/>
                  </a:lnTo>
                  <a:lnTo>
                    <a:pt x="31" y="27"/>
                  </a:lnTo>
                  <a:lnTo>
                    <a:pt x="31" y="29"/>
                  </a:lnTo>
                  <a:lnTo>
                    <a:pt x="27" y="35"/>
                  </a:lnTo>
                  <a:lnTo>
                    <a:pt x="25" y="40"/>
                  </a:lnTo>
                  <a:lnTo>
                    <a:pt x="21" y="42"/>
                  </a:lnTo>
                  <a:lnTo>
                    <a:pt x="19" y="43"/>
                  </a:lnTo>
                  <a:lnTo>
                    <a:pt x="16" y="45"/>
                  </a:lnTo>
                  <a:lnTo>
                    <a:pt x="13" y="46"/>
                  </a:lnTo>
                  <a:lnTo>
                    <a:pt x="9" y="46"/>
                  </a:lnTo>
                  <a:lnTo>
                    <a:pt x="6" y="47"/>
                  </a:lnTo>
                  <a:lnTo>
                    <a:pt x="3" y="46"/>
                  </a:lnTo>
                  <a:lnTo>
                    <a:pt x="0" y="46"/>
                  </a:lnTo>
                  <a:lnTo>
                    <a:pt x="3" y="41"/>
                  </a:lnTo>
                  <a:lnTo>
                    <a:pt x="7" y="40"/>
                  </a:lnTo>
                  <a:lnTo>
                    <a:pt x="10" y="40"/>
                  </a:lnTo>
                  <a:lnTo>
                    <a:pt x="14" y="39"/>
                  </a:lnTo>
                  <a:lnTo>
                    <a:pt x="18" y="37"/>
                  </a:lnTo>
                  <a:lnTo>
                    <a:pt x="20" y="35"/>
                  </a:lnTo>
                  <a:lnTo>
                    <a:pt x="22" y="33"/>
                  </a:lnTo>
                  <a:lnTo>
                    <a:pt x="24" y="29"/>
                  </a:lnTo>
                  <a:lnTo>
                    <a:pt x="26" y="25"/>
                  </a:lnTo>
                  <a:lnTo>
                    <a:pt x="26" y="22"/>
                  </a:lnTo>
                  <a:lnTo>
                    <a:pt x="25" y="18"/>
                  </a:lnTo>
                  <a:lnTo>
                    <a:pt x="24" y="15"/>
                  </a:lnTo>
                  <a:lnTo>
                    <a:pt x="22" y="12"/>
                  </a:lnTo>
                  <a:lnTo>
                    <a:pt x="20" y="7"/>
                  </a:lnTo>
                  <a:lnTo>
                    <a:pt x="18" y="4"/>
                  </a:lnTo>
                  <a:lnTo>
                    <a:pt x="20" y="0"/>
                  </a:lnTo>
                  <a:lnTo>
                    <a:pt x="21" y="0"/>
                  </a:lnTo>
                  <a:lnTo>
                    <a:pt x="24" y="3"/>
                  </a:lnTo>
                  <a:lnTo>
                    <a:pt x="27" y="9"/>
                  </a:lnTo>
                  <a:lnTo>
                    <a:pt x="30" y="13"/>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78" name="Freeform 1732"/>
            <p:cNvSpPr>
              <a:spLocks/>
            </p:cNvSpPr>
            <p:nvPr/>
          </p:nvSpPr>
          <p:spPr bwMode="auto">
            <a:xfrm>
              <a:off x="3809" y="2104"/>
              <a:ext cx="9" cy="6"/>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24">
                  <a:moveTo>
                    <a:pt x="34" y="3"/>
                  </a:moveTo>
                  <a:lnTo>
                    <a:pt x="32" y="7"/>
                  </a:lnTo>
                  <a:lnTo>
                    <a:pt x="28" y="12"/>
                  </a:lnTo>
                  <a:lnTo>
                    <a:pt x="25" y="14"/>
                  </a:lnTo>
                  <a:lnTo>
                    <a:pt x="22" y="18"/>
                  </a:lnTo>
                  <a:lnTo>
                    <a:pt x="18" y="20"/>
                  </a:lnTo>
                  <a:lnTo>
                    <a:pt x="13" y="23"/>
                  </a:lnTo>
                  <a:lnTo>
                    <a:pt x="7" y="23"/>
                  </a:lnTo>
                  <a:lnTo>
                    <a:pt x="3" y="24"/>
                  </a:lnTo>
                  <a:lnTo>
                    <a:pt x="1" y="23"/>
                  </a:lnTo>
                  <a:lnTo>
                    <a:pt x="0" y="21"/>
                  </a:lnTo>
                  <a:lnTo>
                    <a:pt x="0" y="20"/>
                  </a:lnTo>
                  <a:lnTo>
                    <a:pt x="2" y="19"/>
                  </a:lnTo>
                  <a:lnTo>
                    <a:pt x="6" y="18"/>
                  </a:lnTo>
                  <a:lnTo>
                    <a:pt x="8" y="18"/>
                  </a:lnTo>
                  <a:lnTo>
                    <a:pt x="13" y="15"/>
                  </a:lnTo>
                  <a:lnTo>
                    <a:pt x="16" y="14"/>
                  </a:lnTo>
                  <a:lnTo>
                    <a:pt x="19" y="12"/>
                  </a:lnTo>
                  <a:lnTo>
                    <a:pt x="24" y="8"/>
                  </a:lnTo>
                  <a:lnTo>
                    <a:pt x="26" y="6"/>
                  </a:lnTo>
                  <a:lnTo>
                    <a:pt x="28" y="2"/>
                  </a:lnTo>
                  <a:lnTo>
                    <a:pt x="31" y="0"/>
                  </a:lnTo>
                  <a:lnTo>
                    <a:pt x="32" y="0"/>
                  </a:lnTo>
                  <a:lnTo>
                    <a:pt x="33" y="1"/>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79" name="Freeform 1733"/>
            <p:cNvSpPr>
              <a:spLocks/>
            </p:cNvSpPr>
            <p:nvPr/>
          </p:nvSpPr>
          <p:spPr bwMode="auto">
            <a:xfrm>
              <a:off x="3803" y="2098"/>
              <a:ext cx="11" cy="9"/>
            </a:xfrm>
            <a:custGeom>
              <a:avLst/>
              <a:gdLst>
                <a:gd name="T0" fmla="*/ 0 w 45"/>
                <a:gd name="T1" fmla="*/ 0 h 37"/>
                <a:gd name="T2" fmla="*/ 0 w 45"/>
                <a:gd name="T3" fmla="*/ 0 h 37"/>
                <a:gd name="T4" fmla="*/ 0 w 45"/>
                <a:gd name="T5" fmla="*/ 0 h 37"/>
                <a:gd name="T6" fmla="*/ 0 w 45"/>
                <a:gd name="T7" fmla="*/ 0 h 37"/>
                <a:gd name="T8" fmla="*/ 0 w 45"/>
                <a:gd name="T9" fmla="*/ 0 h 37"/>
                <a:gd name="T10" fmla="*/ 0 w 45"/>
                <a:gd name="T11" fmla="*/ 0 h 37"/>
                <a:gd name="T12" fmla="*/ 0 w 45"/>
                <a:gd name="T13" fmla="*/ 0 h 37"/>
                <a:gd name="T14" fmla="*/ 0 w 45"/>
                <a:gd name="T15" fmla="*/ 0 h 37"/>
                <a:gd name="T16" fmla="*/ 0 w 45"/>
                <a:gd name="T17" fmla="*/ 0 h 37"/>
                <a:gd name="T18" fmla="*/ 0 w 45"/>
                <a:gd name="T19" fmla="*/ 0 h 37"/>
                <a:gd name="T20" fmla="*/ 0 w 45"/>
                <a:gd name="T21" fmla="*/ 0 h 37"/>
                <a:gd name="T22" fmla="*/ 0 w 45"/>
                <a:gd name="T23" fmla="*/ 0 h 37"/>
                <a:gd name="T24" fmla="*/ 0 w 45"/>
                <a:gd name="T25" fmla="*/ 0 h 37"/>
                <a:gd name="T26" fmla="*/ 0 w 45"/>
                <a:gd name="T27" fmla="*/ 0 h 37"/>
                <a:gd name="T28" fmla="*/ 0 w 45"/>
                <a:gd name="T29" fmla="*/ 0 h 37"/>
                <a:gd name="T30" fmla="*/ 0 w 45"/>
                <a:gd name="T31" fmla="*/ 0 h 37"/>
                <a:gd name="T32" fmla="*/ 0 w 45"/>
                <a:gd name="T33" fmla="*/ 0 h 37"/>
                <a:gd name="T34" fmla="*/ 0 w 45"/>
                <a:gd name="T35" fmla="*/ 0 h 37"/>
                <a:gd name="T36" fmla="*/ 0 w 45"/>
                <a:gd name="T37" fmla="*/ 0 h 37"/>
                <a:gd name="T38" fmla="*/ 0 w 45"/>
                <a:gd name="T39" fmla="*/ 0 h 37"/>
                <a:gd name="T40" fmla="*/ 0 w 45"/>
                <a:gd name="T41" fmla="*/ 0 h 37"/>
                <a:gd name="T42" fmla="*/ 0 w 45"/>
                <a:gd name="T43" fmla="*/ 0 h 37"/>
                <a:gd name="T44" fmla="*/ 0 w 45"/>
                <a:gd name="T45" fmla="*/ 0 h 37"/>
                <a:gd name="T46" fmla="*/ 0 w 45"/>
                <a:gd name="T47" fmla="*/ 0 h 37"/>
                <a:gd name="T48" fmla="*/ 0 w 45"/>
                <a:gd name="T49" fmla="*/ 0 h 37"/>
                <a:gd name="T50" fmla="*/ 0 w 45"/>
                <a:gd name="T51" fmla="*/ 0 h 37"/>
                <a:gd name="T52" fmla="*/ 0 w 45"/>
                <a:gd name="T53" fmla="*/ 0 h 37"/>
                <a:gd name="T54" fmla="*/ 0 w 45"/>
                <a:gd name="T55" fmla="*/ 0 h 37"/>
                <a:gd name="T56" fmla="*/ 0 w 45"/>
                <a:gd name="T57" fmla="*/ 0 h 37"/>
                <a:gd name="T58" fmla="*/ 0 w 45"/>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37">
                  <a:moveTo>
                    <a:pt x="45" y="4"/>
                  </a:moveTo>
                  <a:lnTo>
                    <a:pt x="41" y="9"/>
                  </a:lnTo>
                  <a:lnTo>
                    <a:pt x="37" y="14"/>
                  </a:lnTo>
                  <a:lnTo>
                    <a:pt x="33" y="19"/>
                  </a:lnTo>
                  <a:lnTo>
                    <a:pt x="29" y="24"/>
                  </a:lnTo>
                  <a:lnTo>
                    <a:pt x="25" y="26"/>
                  </a:lnTo>
                  <a:lnTo>
                    <a:pt x="22" y="28"/>
                  </a:lnTo>
                  <a:lnTo>
                    <a:pt x="20" y="31"/>
                  </a:lnTo>
                  <a:lnTo>
                    <a:pt x="16" y="32"/>
                  </a:lnTo>
                  <a:lnTo>
                    <a:pt x="14" y="33"/>
                  </a:lnTo>
                  <a:lnTo>
                    <a:pt x="10" y="36"/>
                  </a:lnTo>
                  <a:lnTo>
                    <a:pt x="6" y="36"/>
                  </a:lnTo>
                  <a:lnTo>
                    <a:pt x="4" y="37"/>
                  </a:lnTo>
                  <a:lnTo>
                    <a:pt x="2" y="37"/>
                  </a:lnTo>
                  <a:lnTo>
                    <a:pt x="0" y="36"/>
                  </a:lnTo>
                  <a:lnTo>
                    <a:pt x="2" y="34"/>
                  </a:lnTo>
                  <a:lnTo>
                    <a:pt x="4" y="32"/>
                  </a:lnTo>
                  <a:lnTo>
                    <a:pt x="9" y="30"/>
                  </a:lnTo>
                  <a:lnTo>
                    <a:pt x="14" y="27"/>
                  </a:lnTo>
                  <a:lnTo>
                    <a:pt x="18" y="24"/>
                  </a:lnTo>
                  <a:lnTo>
                    <a:pt x="23" y="20"/>
                  </a:lnTo>
                  <a:lnTo>
                    <a:pt x="27" y="15"/>
                  </a:lnTo>
                  <a:lnTo>
                    <a:pt x="30" y="12"/>
                  </a:lnTo>
                  <a:lnTo>
                    <a:pt x="34" y="7"/>
                  </a:lnTo>
                  <a:lnTo>
                    <a:pt x="39" y="3"/>
                  </a:lnTo>
                  <a:lnTo>
                    <a:pt x="40" y="0"/>
                  </a:lnTo>
                  <a:lnTo>
                    <a:pt x="42" y="0"/>
                  </a:lnTo>
                  <a:lnTo>
                    <a:pt x="43" y="1"/>
                  </a:lnTo>
                  <a:lnTo>
                    <a:pt x="4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80" name="Freeform 1734"/>
            <p:cNvSpPr>
              <a:spLocks/>
            </p:cNvSpPr>
            <p:nvPr/>
          </p:nvSpPr>
          <p:spPr bwMode="auto">
            <a:xfrm>
              <a:off x="3795" y="2095"/>
              <a:ext cx="12" cy="6"/>
            </a:xfrm>
            <a:custGeom>
              <a:avLst/>
              <a:gdLst>
                <a:gd name="T0" fmla="*/ 0 w 45"/>
                <a:gd name="T1" fmla="*/ 0 h 26"/>
                <a:gd name="T2" fmla="*/ 0 w 45"/>
                <a:gd name="T3" fmla="*/ 0 h 26"/>
                <a:gd name="T4" fmla="*/ 0 w 45"/>
                <a:gd name="T5" fmla="*/ 0 h 26"/>
                <a:gd name="T6" fmla="*/ 0 w 45"/>
                <a:gd name="T7" fmla="*/ 0 h 26"/>
                <a:gd name="T8" fmla="*/ 0 w 45"/>
                <a:gd name="T9" fmla="*/ 0 h 26"/>
                <a:gd name="T10" fmla="*/ 0 w 45"/>
                <a:gd name="T11" fmla="*/ 0 h 26"/>
                <a:gd name="T12" fmla="*/ 0 w 45"/>
                <a:gd name="T13" fmla="*/ 0 h 26"/>
                <a:gd name="T14" fmla="*/ 0 w 45"/>
                <a:gd name="T15" fmla="*/ 0 h 26"/>
                <a:gd name="T16" fmla="*/ 0 w 45"/>
                <a:gd name="T17" fmla="*/ 0 h 26"/>
                <a:gd name="T18" fmla="*/ 0 w 45"/>
                <a:gd name="T19" fmla="*/ 0 h 26"/>
                <a:gd name="T20" fmla="*/ 0 w 45"/>
                <a:gd name="T21" fmla="*/ 0 h 26"/>
                <a:gd name="T22" fmla="*/ 0 w 45"/>
                <a:gd name="T23" fmla="*/ 0 h 26"/>
                <a:gd name="T24" fmla="*/ 0 w 45"/>
                <a:gd name="T25" fmla="*/ 0 h 26"/>
                <a:gd name="T26" fmla="*/ 0 w 45"/>
                <a:gd name="T27" fmla="*/ 0 h 26"/>
                <a:gd name="T28" fmla="*/ 0 w 45"/>
                <a:gd name="T29" fmla="*/ 0 h 26"/>
                <a:gd name="T30" fmla="*/ 0 w 45"/>
                <a:gd name="T31" fmla="*/ 0 h 26"/>
                <a:gd name="T32" fmla="*/ 0 w 45"/>
                <a:gd name="T33" fmla="*/ 0 h 26"/>
                <a:gd name="T34" fmla="*/ 0 w 45"/>
                <a:gd name="T35" fmla="*/ 0 h 26"/>
                <a:gd name="T36" fmla="*/ 0 w 45"/>
                <a:gd name="T37" fmla="*/ 0 h 26"/>
                <a:gd name="T38" fmla="*/ 0 w 45"/>
                <a:gd name="T39" fmla="*/ 0 h 26"/>
                <a:gd name="T40" fmla="*/ 0 w 45"/>
                <a:gd name="T41" fmla="*/ 0 h 26"/>
                <a:gd name="T42" fmla="*/ 0 w 45"/>
                <a:gd name="T43" fmla="*/ 0 h 26"/>
                <a:gd name="T44" fmla="*/ 0 w 45"/>
                <a:gd name="T45" fmla="*/ 0 h 26"/>
                <a:gd name="T46" fmla="*/ 0 w 45"/>
                <a:gd name="T47" fmla="*/ 0 h 26"/>
                <a:gd name="T48" fmla="*/ 0 w 45"/>
                <a:gd name="T49" fmla="*/ 0 h 26"/>
                <a:gd name="T50" fmla="*/ 0 w 45"/>
                <a:gd name="T51" fmla="*/ 0 h 26"/>
                <a:gd name="T52" fmla="*/ 0 w 45"/>
                <a:gd name="T53" fmla="*/ 0 h 26"/>
                <a:gd name="T54" fmla="*/ 0 w 45"/>
                <a:gd name="T55" fmla="*/ 0 h 26"/>
                <a:gd name="T56" fmla="*/ 0 w 45"/>
                <a:gd name="T57" fmla="*/ 0 h 26"/>
                <a:gd name="T58" fmla="*/ 0 w 45"/>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26">
                  <a:moveTo>
                    <a:pt x="45" y="2"/>
                  </a:moveTo>
                  <a:lnTo>
                    <a:pt x="42" y="8"/>
                  </a:lnTo>
                  <a:lnTo>
                    <a:pt x="38" y="13"/>
                  </a:lnTo>
                  <a:lnTo>
                    <a:pt x="32" y="16"/>
                  </a:lnTo>
                  <a:lnTo>
                    <a:pt x="27" y="21"/>
                  </a:lnTo>
                  <a:lnTo>
                    <a:pt x="25" y="22"/>
                  </a:lnTo>
                  <a:lnTo>
                    <a:pt x="21" y="22"/>
                  </a:lnTo>
                  <a:lnTo>
                    <a:pt x="19" y="24"/>
                  </a:lnTo>
                  <a:lnTo>
                    <a:pt x="15" y="25"/>
                  </a:lnTo>
                  <a:lnTo>
                    <a:pt x="13" y="25"/>
                  </a:lnTo>
                  <a:lnTo>
                    <a:pt x="9" y="26"/>
                  </a:lnTo>
                  <a:lnTo>
                    <a:pt x="7" y="26"/>
                  </a:lnTo>
                  <a:lnTo>
                    <a:pt x="4" y="26"/>
                  </a:lnTo>
                  <a:lnTo>
                    <a:pt x="1" y="25"/>
                  </a:lnTo>
                  <a:lnTo>
                    <a:pt x="0" y="24"/>
                  </a:lnTo>
                  <a:lnTo>
                    <a:pt x="1" y="22"/>
                  </a:lnTo>
                  <a:lnTo>
                    <a:pt x="4" y="22"/>
                  </a:lnTo>
                  <a:lnTo>
                    <a:pt x="9" y="20"/>
                  </a:lnTo>
                  <a:lnTo>
                    <a:pt x="14" y="19"/>
                  </a:lnTo>
                  <a:lnTo>
                    <a:pt x="19" y="16"/>
                  </a:lnTo>
                  <a:lnTo>
                    <a:pt x="24" y="15"/>
                  </a:lnTo>
                  <a:lnTo>
                    <a:pt x="28" y="13"/>
                  </a:lnTo>
                  <a:lnTo>
                    <a:pt x="33" y="11"/>
                  </a:lnTo>
                  <a:lnTo>
                    <a:pt x="37" y="6"/>
                  </a:lnTo>
                  <a:lnTo>
                    <a:pt x="42" y="2"/>
                  </a:lnTo>
                  <a:lnTo>
                    <a:pt x="42" y="0"/>
                  </a:lnTo>
                  <a:lnTo>
                    <a:pt x="44" y="0"/>
                  </a:lnTo>
                  <a:lnTo>
                    <a:pt x="45" y="1"/>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81" name="Freeform 1735"/>
            <p:cNvSpPr>
              <a:spLocks/>
            </p:cNvSpPr>
            <p:nvPr/>
          </p:nvSpPr>
          <p:spPr bwMode="auto">
            <a:xfrm>
              <a:off x="3797" y="2085"/>
              <a:ext cx="12" cy="8"/>
            </a:xfrm>
            <a:custGeom>
              <a:avLst/>
              <a:gdLst>
                <a:gd name="T0" fmla="*/ 0 w 47"/>
                <a:gd name="T1" fmla="*/ 0 h 30"/>
                <a:gd name="T2" fmla="*/ 0 w 47"/>
                <a:gd name="T3" fmla="*/ 0 h 30"/>
                <a:gd name="T4" fmla="*/ 0 w 47"/>
                <a:gd name="T5" fmla="*/ 0 h 30"/>
                <a:gd name="T6" fmla="*/ 0 w 47"/>
                <a:gd name="T7" fmla="*/ 0 h 30"/>
                <a:gd name="T8" fmla="*/ 0 w 47"/>
                <a:gd name="T9" fmla="*/ 0 h 30"/>
                <a:gd name="T10" fmla="*/ 0 w 47"/>
                <a:gd name="T11" fmla="*/ 0 h 30"/>
                <a:gd name="T12" fmla="*/ 0 w 47"/>
                <a:gd name="T13" fmla="*/ 0 h 30"/>
                <a:gd name="T14" fmla="*/ 0 w 47"/>
                <a:gd name="T15" fmla="*/ 0 h 30"/>
                <a:gd name="T16" fmla="*/ 0 w 47"/>
                <a:gd name="T17" fmla="*/ 0 h 30"/>
                <a:gd name="T18" fmla="*/ 0 w 47"/>
                <a:gd name="T19" fmla="*/ 0 h 30"/>
                <a:gd name="T20" fmla="*/ 0 w 47"/>
                <a:gd name="T21" fmla="*/ 0 h 30"/>
                <a:gd name="T22" fmla="*/ 0 w 47"/>
                <a:gd name="T23" fmla="*/ 0 h 30"/>
                <a:gd name="T24" fmla="*/ 0 w 47"/>
                <a:gd name="T25" fmla="*/ 0 h 30"/>
                <a:gd name="T26" fmla="*/ 0 w 47"/>
                <a:gd name="T27" fmla="*/ 0 h 30"/>
                <a:gd name="T28" fmla="*/ 0 w 47"/>
                <a:gd name="T29" fmla="*/ 0 h 30"/>
                <a:gd name="T30" fmla="*/ 0 w 47"/>
                <a:gd name="T31" fmla="*/ 0 h 30"/>
                <a:gd name="T32" fmla="*/ 0 w 47"/>
                <a:gd name="T33" fmla="*/ 0 h 30"/>
                <a:gd name="T34" fmla="*/ 0 w 47"/>
                <a:gd name="T35" fmla="*/ 0 h 30"/>
                <a:gd name="T36" fmla="*/ 0 w 47"/>
                <a:gd name="T37" fmla="*/ 0 h 30"/>
                <a:gd name="T38" fmla="*/ 0 w 47"/>
                <a:gd name="T39" fmla="*/ 0 h 30"/>
                <a:gd name="T40" fmla="*/ 0 w 47"/>
                <a:gd name="T41" fmla="*/ 0 h 30"/>
                <a:gd name="T42" fmla="*/ 0 w 47"/>
                <a:gd name="T43" fmla="*/ 0 h 30"/>
                <a:gd name="T44" fmla="*/ 0 w 47"/>
                <a:gd name="T45" fmla="*/ 0 h 30"/>
                <a:gd name="T46" fmla="*/ 0 w 47"/>
                <a:gd name="T47" fmla="*/ 0 h 30"/>
                <a:gd name="T48" fmla="*/ 0 w 47"/>
                <a:gd name="T49" fmla="*/ 0 h 30"/>
                <a:gd name="T50" fmla="*/ 0 w 47"/>
                <a:gd name="T51" fmla="*/ 0 h 30"/>
                <a:gd name="T52" fmla="*/ 0 w 47"/>
                <a:gd name="T53" fmla="*/ 0 h 30"/>
                <a:gd name="T54" fmla="*/ 0 w 47"/>
                <a:gd name="T55" fmla="*/ 0 h 30"/>
                <a:gd name="T56" fmla="*/ 0 w 47"/>
                <a:gd name="T57" fmla="*/ 0 h 30"/>
                <a:gd name="T58" fmla="*/ 0 w 47"/>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30">
                  <a:moveTo>
                    <a:pt x="47" y="2"/>
                  </a:moveTo>
                  <a:lnTo>
                    <a:pt x="44" y="7"/>
                  </a:lnTo>
                  <a:lnTo>
                    <a:pt x="39" y="12"/>
                  </a:lnTo>
                  <a:lnTo>
                    <a:pt x="36" y="14"/>
                  </a:lnTo>
                  <a:lnTo>
                    <a:pt x="33" y="16"/>
                  </a:lnTo>
                  <a:lnTo>
                    <a:pt x="31" y="19"/>
                  </a:lnTo>
                  <a:lnTo>
                    <a:pt x="27" y="21"/>
                  </a:lnTo>
                  <a:lnTo>
                    <a:pt x="25" y="22"/>
                  </a:lnTo>
                  <a:lnTo>
                    <a:pt x="21" y="24"/>
                  </a:lnTo>
                  <a:lnTo>
                    <a:pt x="18" y="25"/>
                  </a:lnTo>
                  <a:lnTo>
                    <a:pt x="14" y="26"/>
                  </a:lnTo>
                  <a:lnTo>
                    <a:pt x="12" y="27"/>
                  </a:lnTo>
                  <a:lnTo>
                    <a:pt x="8" y="27"/>
                  </a:lnTo>
                  <a:lnTo>
                    <a:pt x="4" y="28"/>
                  </a:lnTo>
                  <a:lnTo>
                    <a:pt x="2" y="30"/>
                  </a:lnTo>
                  <a:lnTo>
                    <a:pt x="0" y="27"/>
                  </a:lnTo>
                  <a:lnTo>
                    <a:pt x="0" y="25"/>
                  </a:lnTo>
                  <a:lnTo>
                    <a:pt x="6" y="22"/>
                  </a:lnTo>
                  <a:lnTo>
                    <a:pt x="12" y="21"/>
                  </a:lnTo>
                  <a:lnTo>
                    <a:pt x="16" y="18"/>
                  </a:lnTo>
                  <a:lnTo>
                    <a:pt x="22" y="15"/>
                  </a:lnTo>
                  <a:lnTo>
                    <a:pt x="27" y="12"/>
                  </a:lnTo>
                  <a:lnTo>
                    <a:pt x="33" y="8"/>
                  </a:lnTo>
                  <a:lnTo>
                    <a:pt x="38" y="4"/>
                  </a:lnTo>
                  <a:lnTo>
                    <a:pt x="44" y="1"/>
                  </a:lnTo>
                  <a:lnTo>
                    <a:pt x="46" y="0"/>
                  </a:lnTo>
                  <a:lnTo>
                    <a:pt x="46" y="1"/>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82" name="Freeform 1736"/>
            <p:cNvSpPr>
              <a:spLocks/>
            </p:cNvSpPr>
            <p:nvPr/>
          </p:nvSpPr>
          <p:spPr bwMode="auto">
            <a:xfrm>
              <a:off x="3811" y="2102"/>
              <a:ext cx="8" cy="10"/>
            </a:xfrm>
            <a:custGeom>
              <a:avLst/>
              <a:gdLst>
                <a:gd name="T0" fmla="*/ 0 w 32"/>
                <a:gd name="T1" fmla="*/ 0 h 38"/>
                <a:gd name="T2" fmla="*/ 0 w 32"/>
                <a:gd name="T3" fmla="*/ 0 h 38"/>
                <a:gd name="T4" fmla="*/ 0 w 32"/>
                <a:gd name="T5" fmla="*/ 0 h 38"/>
                <a:gd name="T6" fmla="*/ 0 w 32"/>
                <a:gd name="T7" fmla="*/ 0 h 38"/>
                <a:gd name="T8" fmla="*/ 0 w 32"/>
                <a:gd name="T9" fmla="*/ 0 h 38"/>
                <a:gd name="T10" fmla="*/ 0 w 32"/>
                <a:gd name="T11" fmla="*/ 0 h 38"/>
                <a:gd name="T12" fmla="*/ 0 w 32"/>
                <a:gd name="T13" fmla="*/ 0 h 38"/>
                <a:gd name="T14" fmla="*/ 0 w 32"/>
                <a:gd name="T15" fmla="*/ 0 h 38"/>
                <a:gd name="T16" fmla="*/ 0 w 32"/>
                <a:gd name="T17" fmla="*/ 0 h 38"/>
                <a:gd name="T18" fmla="*/ 0 w 32"/>
                <a:gd name="T19" fmla="*/ 0 h 38"/>
                <a:gd name="T20" fmla="*/ 0 w 32"/>
                <a:gd name="T21" fmla="*/ 0 h 38"/>
                <a:gd name="T22" fmla="*/ 0 w 32"/>
                <a:gd name="T23" fmla="*/ 0 h 38"/>
                <a:gd name="T24" fmla="*/ 0 w 32"/>
                <a:gd name="T25" fmla="*/ 0 h 38"/>
                <a:gd name="T26" fmla="*/ 0 w 32"/>
                <a:gd name="T27" fmla="*/ 0 h 38"/>
                <a:gd name="T28" fmla="*/ 0 w 32"/>
                <a:gd name="T29" fmla="*/ 0 h 38"/>
                <a:gd name="T30" fmla="*/ 0 w 32"/>
                <a:gd name="T31" fmla="*/ 0 h 38"/>
                <a:gd name="T32" fmla="*/ 0 w 32"/>
                <a:gd name="T33" fmla="*/ 0 h 38"/>
                <a:gd name="T34" fmla="*/ 0 w 32"/>
                <a:gd name="T35" fmla="*/ 0 h 38"/>
                <a:gd name="T36" fmla="*/ 0 w 32"/>
                <a:gd name="T37" fmla="*/ 0 h 38"/>
                <a:gd name="T38" fmla="*/ 0 w 32"/>
                <a:gd name="T39" fmla="*/ 0 h 38"/>
                <a:gd name="T40" fmla="*/ 0 w 32"/>
                <a:gd name="T41" fmla="*/ 0 h 38"/>
                <a:gd name="T42" fmla="*/ 0 w 32"/>
                <a:gd name="T43" fmla="*/ 0 h 38"/>
                <a:gd name="T44" fmla="*/ 0 w 32"/>
                <a:gd name="T45" fmla="*/ 0 h 38"/>
                <a:gd name="T46" fmla="*/ 0 w 32"/>
                <a:gd name="T47" fmla="*/ 0 h 38"/>
                <a:gd name="T48" fmla="*/ 0 w 32"/>
                <a:gd name="T49" fmla="*/ 0 h 38"/>
                <a:gd name="T50" fmla="*/ 0 w 32"/>
                <a:gd name="T51" fmla="*/ 0 h 38"/>
                <a:gd name="T52" fmla="*/ 0 w 32"/>
                <a:gd name="T53" fmla="*/ 0 h 38"/>
                <a:gd name="T54" fmla="*/ 0 w 32"/>
                <a:gd name="T55" fmla="*/ 0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 h="38">
                  <a:moveTo>
                    <a:pt x="31" y="35"/>
                  </a:moveTo>
                  <a:lnTo>
                    <a:pt x="32" y="36"/>
                  </a:lnTo>
                  <a:lnTo>
                    <a:pt x="32" y="38"/>
                  </a:lnTo>
                  <a:lnTo>
                    <a:pt x="31" y="38"/>
                  </a:lnTo>
                  <a:lnTo>
                    <a:pt x="29" y="38"/>
                  </a:lnTo>
                  <a:lnTo>
                    <a:pt x="25" y="37"/>
                  </a:lnTo>
                  <a:lnTo>
                    <a:pt x="23" y="35"/>
                  </a:lnTo>
                  <a:lnTo>
                    <a:pt x="19" y="33"/>
                  </a:lnTo>
                  <a:lnTo>
                    <a:pt x="16" y="31"/>
                  </a:lnTo>
                  <a:lnTo>
                    <a:pt x="11" y="25"/>
                  </a:lnTo>
                  <a:lnTo>
                    <a:pt x="7" y="21"/>
                  </a:lnTo>
                  <a:lnTo>
                    <a:pt x="5" y="18"/>
                  </a:lnTo>
                  <a:lnTo>
                    <a:pt x="4" y="13"/>
                  </a:lnTo>
                  <a:lnTo>
                    <a:pt x="1" y="7"/>
                  </a:lnTo>
                  <a:lnTo>
                    <a:pt x="0" y="3"/>
                  </a:lnTo>
                  <a:lnTo>
                    <a:pt x="0" y="2"/>
                  </a:lnTo>
                  <a:lnTo>
                    <a:pt x="1" y="0"/>
                  </a:lnTo>
                  <a:lnTo>
                    <a:pt x="4" y="0"/>
                  </a:lnTo>
                  <a:lnTo>
                    <a:pt x="5" y="2"/>
                  </a:lnTo>
                  <a:lnTo>
                    <a:pt x="6" y="7"/>
                  </a:lnTo>
                  <a:lnTo>
                    <a:pt x="8" y="12"/>
                  </a:lnTo>
                  <a:lnTo>
                    <a:pt x="11" y="15"/>
                  </a:lnTo>
                  <a:lnTo>
                    <a:pt x="14" y="20"/>
                  </a:lnTo>
                  <a:lnTo>
                    <a:pt x="18" y="24"/>
                  </a:lnTo>
                  <a:lnTo>
                    <a:pt x="22" y="29"/>
                  </a:lnTo>
                  <a:lnTo>
                    <a:pt x="26" y="31"/>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83" name="Freeform 1737"/>
            <p:cNvSpPr>
              <a:spLocks/>
            </p:cNvSpPr>
            <p:nvPr/>
          </p:nvSpPr>
          <p:spPr bwMode="auto">
            <a:xfrm>
              <a:off x="3798" y="2096"/>
              <a:ext cx="10" cy="10"/>
            </a:xfrm>
            <a:custGeom>
              <a:avLst/>
              <a:gdLst>
                <a:gd name="T0" fmla="*/ 0 w 42"/>
                <a:gd name="T1" fmla="*/ 0 h 38"/>
                <a:gd name="T2" fmla="*/ 0 w 42"/>
                <a:gd name="T3" fmla="*/ 0 h 38"/>
                <a:gd name="T4" fmla="*/ 0 w 42"/>
                <a:gd name="T5" fmla="*/ 0 h 38"/>
                <a:gd name="T6" fmla="*/ 0 w 42"/>
                <a:gd name="T7" fmla="*/ 0 h 38"/>
                <a:gd name="T8" fmla="*/ 0 w 42"/>
                <a:gd name="T9" fmla="*/ 0 h 38"/>
                <a:gd name="T10" fmla="*/ 0 w 42"/>
                <a:gd name="T11" fmla="*/ 0 h 38"/>
                <a:gd name="T12" fmla="*/ 0 w 42"/>
                <a:gd name="T13" fmla="*/ 0 h 38"/>
                <a:gd name="T14" fmla="*/ 0 w 42"/>
                <a:gd name="T15" fmla="*/ 0 h 38"/>
                <a:gd name="T16" fmla="*/ 0 w 42"/>
                <a:gd name="T17" fmla="*/ 0 h 38"/>
                <a:gd name="T18" fmla="*/ 0 w 42"/>
                <a:gd name="T19" fmla="*/ 0 h 38"/>
                <a:gd name="T20" fmla="*/ 0 w 42"/>
                <a:gd name="T21" fmla="*/ 0 h 38"/>
                <a:gd name="T22" fmla="*/ 0 w 42"/>
                <a:gd name="T23" fmla="*/ 0 h 38"/>
                <a:gd name="T24" fmla="*/ 0 w 42"/>
                <a:gd name="T25" fmla="*/ 0 h 38"/>
                <a:gd name="T26" fmla="*/ 0 w 42"/>
                <a:gd name="T27" fmla="*/ 0 h 38"/>
                <a:gd name="T28" fmla="*/ 0 w 42"/>
                <a:gd name="T29" fmla="*/ 0 h 38"/>
                <a:gd name="T30" fmla="*/ 0 w 42"/>
                <a:gd name="T31" fmla="*/ 0 h 38"/>
                <a:gd name="T32" fmla="*/ 0 w 42"/>
                <a:gd name="T33" fmla="*/ 0 h 38"/>
                <a:gd name="T34" fmla="*/ 0 w 42"/>
                <a:gd name="T35" fmla="*/ 0 h 38"/>
                <a:gd name="T36" fmla="*/ 0 w 42"/>
                <a:gd name="T37" fmla="*/ 0 h 38"/>
                <a:gd name="T38" fmla="*/ 0 w 42"/>
                <a:gd name="T39" fmla="*/ 0 h 38"/>
                <a:gd name="T40" fmla="*/ 0 w 42"/>
                <a:gd name="T41" fmla="*/ 0 h 38"/>
                <a:gd name="T42" fmla="*/ 0 w 42"/>
                <a:gd name="T43" fmla="*/ 0 h 38"/>
                <a:gd name="T44" fmla="*/ 0 w 42"/>
                <a:gd name="T45" fmla="*/ 0 h 38"/>
                <a:gd name="T46" fmla="*/ 0 w 42"/>
                <a:gd name="T47" fmla="*/ 0 h 38"/>
                <a:gd name="T48" fmla="*/ 0 w 42"/>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8">
                  <a:moveTo>
                    <a:pt x="42" y="36"/>
                  </a:moveTo>
                  <a:lnTo>
                    <a:pt x="37" y="38"/>
                  </a:lnTo>
                  <a:lnTo>
                    <a:pt x="34" y="36"/>
                  </a:lnTo>
                  <a:lnTo>
                    <a:pt x="31" y="34"/>
                  </a:lnTo>
                  <a:lnTo>
                    <a:pt x="29" y="32"/>
                  </a:lnTo>
                  <a:lnTo>
                    <a:pt x="25" y="30"/>
                  </a:lnTo>
                  <a:lnTo>
                    <a:pt x="23" y="27"/>
                  </a:lnTo>
                  <a:lnTo>
                    <a:pt x="19" y="24"/>
                  </a:lnTo>
                  <a:lnTo>
                    <a:pt x="17" y="21"/>
                  </a:lnTo>
                  <a:lnTo>
                    <a:pt x="16" y="20"/>
                  </a:lnTo>
                  <a:lnTo>
                    <a:pt x="11" y="16"/>
                  </a:lnTo>
                  <a:lnTo>
                    <a:pt x="6" y="12"/>
                  </a:lnTo>
                  <a:lnTo>
                    <a:pt x="1" y="7"/>
                  </a:lnTo>
                  <a:lnTo>
                    <a:pt x="0" y="2"/>
                  </a:lnTo>
                  <a:lnTo>
                    <a:pt x="1" y="0"/>
                  </a:lnTo>
                  <a:lnTo>
                    <a:pt x="5" y="0"/>
                  </a:lnTo>
                  <a:lnTo>
                    <a:pt x="8" y="5"/>
                  </a:lnTo>
                  <a:lnTo>
                    <a:pt x="12" y="9"/>
                  </a:lnTo>
                  <a:lnTo>
                    <a:pt x="17" y="13"/>
                  </a:lnTo>
                  <a:lnTo>
                    <a:pt x="22" y="18"/>
                  </a:lnTo>
                  <a:lnTo>
                    <a:pt x="26" y="21"/>
                  </a:lnTo>
                  <a:lnTo>
                    <a:pt x="31" y="26"/>
                  </a:lnTo>
                  <a:lnTo>
                    <a:pt x="36" y="31"/>
                  </a:lnTo>
                  <a:lnTo>
                    <a:pt x="4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84" name="Freeform 1738"/>
            <p:cNvSpPr>
              <a:spLocks/>
            </p:cNvSpPr>
            <p:nvPr/>
          </p:nvSpPr>
          <p:spPr bwMode="auto">
            <a:xfrm>
              <a:off x="3802" y="2082"/>
              <a:ext cx="6" cy="11"/>
            </a:xfrm>
            <a:custGeom>
              <a:avLst/>
              <a:gdLst>
                <a:gd name="T0" fmla="*/ 0 w 23"/>
                <a:gd name="T1" fmla="*/ 0 h 47"/>
                <a:gd name="T2" fmla="*/ 0 w 23"/>
                <a:gd name="T3" fmla="*/ 0 h 47"/>
                <a:gd name="T4" fmla="*/ 0 w 23"/>
                <a:gd name="T5" fmla="*/ 0 h 47"/>
                <a:gd name="T6" fmla="*/ 0 w 23"/>
                <a:gd name="T7" fmla="*/ 0 h 47"/>
                <a:gd name="T8" fmla="*/ 0 w 23"/>
                <a:gd name="T9" fmla="*/ 0 h 47"/>
                <a:gd name="T10" fmla="*/ 0 w 23"/>
                <a:gd name="T11" fmla="*/ 0 h 47"/>
                <a:gd name="T12" fmla="*/ 0 w 23"/>
                <a:gd name="T13" fmla="*/ 0 h 47"/>
                <a:gd name="T14" fmla="*/ 0 w 23"/>
                <a:gd name="T15" fmla="*/ 0 h 47"/>
                <a:gd name="T16" fmla="*/ 0 w 23"/>
                <a:gd name="T17" fmla="*/ 0 h 47"/>
                <a:gd name="T18" fmla="*/ 0 w 23"/>
                <a:gd name="T19" fmla="*/ 0 h 47"/>
                <a:gd name="T20" fmla="*/ 0 w 23"/>
                <a:gd name="T21" fmla="*/ 0 h 47"/>
                <a:gd name="T22" fmla="*/ 0 w 23"/>
                <a:gd name="T23" fmla="*/ 0 h 47"/>
                <a:gd name="T24" fmla="*/ 0 w 23"/>
                <a:gd name="T25" fmla="*/ 0 h 47"/>
                <a:gd name="T26" fmla="*/ 0 w 23"/>
                <a:gd name="T27" fmla="*/ 0 h 47"/>
                <a:gd name="T28" fmla="*/ 0 w 23"/>
                <a:gd name="T29" fmla="*/ 0 h 47"/>
                <a:gd name="T30" fmla="*/ 0 w 23"/>
                <a:gd name="T31" fmla="*/ 0 h 47"/>
                <a:gd name="T32" fmla="*/ 0 w 23"/>
                <a:gd name="T33" fmla="*/ 0 h 47"/>
                <a:gd name="T34" fmla="*/ 0 w 23"/>
                <a:gd name="T35" fmla="*/ 0 h 47"/>
                <a:gd name="T36" fmla="*/ 0 w 23"/>
                <a:gd name="T37" fmla="*/ 0 h 47"/>
                <a:gd name="T38" fmla="*/ 0 w 23"/>
                <a:gd name="T39" fmla="*/ 0 h 47"/>
                <a:gd name="T40" fmla="*/ 0 w 23"/>
                <a:gd name="T41" fmla="*/ 0 h 47"/>
                <a:gd name="T42" fmla="*/ 0 w 23"/>
                <a:gd name="T43" fmla="*/ 0 h 47"/>
                <a:gd name="T44" fmla="*/ 0 w 23"/>
                <a:gd name="T45" fmla="*/ 0 h 47"/>
                <a:gd name="T46" fmla="*/ 0 w 23"/>
                <a:gd name="T47" fmla="*/ 0 h 47"/>
                <a:gd name="T48" fmla="*/ 0 w 23"/>
                <a:gd name="T49" fmla="*/ 0 h 47"/>
                <a:gd name="T50" fmla="*/ 0 w 23"/>
                <a:gd name="T51" fmla="*/ 0 h 47"/>
                <a:gd name="T52" fmla="*/ 0 w 23"/>
                <a:gd name="T53" fmla="*/ 0 h 47"/>
                <a:gd name="T54" fmla="*/ 0 w 23"/>
                <a:gd name="T55" fmla="*/ 0 h 47"/>
                <a:gd name="T56" fmla="*/ 0 w 23"/>
                <a:gd name="T57" fmla="*/ 0 h 47"/>
                <a:gd name="T58" fmla="*/ 0 w 23"/>
                <a:gd name="T59" fmla="*/ 0 h 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47">
                  <a:moveTo>
                    <a:pt x="22" y="40"/>
                  </a:moveTo>
                  <a:lnTo>
                    <a:pt x="23" y="43"/>
                  </a:lnTo>
                  <a:lnTo>
                    <a:pt x="23" y="46"/>
                  </a:lnTo>
                  <a:lnTo>
                    <a:pt x="20" y="47"/>
                  </a:lnTo>
                  <a:lnTo>
                    <a:pt x="18" y="46"/>
                  </a:lnTo>
                  <a:lnTo>
                    <a:pt x="16" y="42"/>
                  </a:lnTo>
                  <a:lnTo>
                    <a:pt x="14" y="40"/>
                  </a:lnTo>
                  <a:lnTo>
                    <a:pt x="11" y="36"/>
                  </a:lnTo>
                  <a:lnTo>
                    <a:pt x="10" y="33"/>
                  </a:lnTo>
                  <a:lnTo>
                    <a:pt x="7" y="28"/>
                  </a:lnTo>
                  <a:lnTo>
                    <a:pt x="6" y="25"/>
                  </a:lnTo>
                  <a:lnTo>
                    <a:pt x="5" y="22"/>
                  </a:lnTo>
                  <a:lnTo>
                    <a:pt x="4" y="19"/>
                  </a:lnTo>
                  <a:lnTo>
                    <a:pt x="2" y="15"/>
                  </a:lnTo>
                  <a:lnTo>
                    <a:pt x="0" y="11"/>
                  </a:lnTo>
                  <a:lnTo>
                    <a:pt x="0" y="5"/>
                  </a:lnTo>
                  <a:lnTo>
                    <a:pt x="0" y="3"/>
                  </a:lnTo>
                  <a:lnTo>
                    <a:pt x="1" y="0"/>
                  </a:lnTo>
                  <a:lnTo>
                    <a:pt x="2" y="0"/>
                  </a:lnTo>
                  <a:lnTo>
                    <a:pt x="5" y="1"/>
                  </a:lnTo>
                  <a:lnTo>
                    <a:pt x="7" y="6"/>
                  </a:lnTo>
                  <a:lnTo>
                    <a:pt x="8" y="11"/>
                  </a:lnTo>
                  <a:lnTo>
                    <a:pt x="8" y="15"/>
                  </a:lnTo>
                  <a:lnTo>
                    <a:pt x="10" y="18"/>
                  </a:lnTo>
                  <a:lnTo>
                    <a:pt x="11" y="23"/>
                  </a:lnTo>
                  <a:lnTo>
                    <a:pt x="12" y="27"/>
                  </a:lnTo>
                  <a:lnTo>
                    <a:pt x="14" y="31"/>
                  </a:lnTo>
                  <a:lnTo>
                    <a:pt x="18" y="36"/>
                  </a:lnTo>
                  <a:lnTo>
                    <a:pt x="2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85" name="Freeform 1739"/>
            <p:cNvSpPr>
              <a:spLocks/>
            </p:cNvSpPr>
            <p:nvPr/>
          </p:nvSpPr>
          <p:spPr bwMode="auto">
            <a:xfrm>
              <a:off x="3797" y="2085"/>
              <a:ext cx="3" cy="6"/>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w 14"/>
                <a:gd name="T31" fmla="*/ 0 h 21"/>
                <a:gd name="T32" fmla="*/ 0 w 14"/>
                <a:gd name="T33" fmla="*/ 0 h 21"/>
                <a:gd name="T34" fmla="*/ 0 w 14"/>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21">
                  <a:moveTo>
                    <a:pt x="12" y="18"/>
                  </a:moveTo>
                  <a:lnTo>
                    <a:pt x="14" y="19"/>
                  </a:lnTo>
                  <a:lnTo>
                    <a:pt x="14" y="21"/>
                  </a:lnTo>
                  <a:lnTo>
                    <a:pt x="11" y="21"/>
                  </a:lnTo>
                  <a:lnTo>
                    <a:pt x="6" y="18"/>
                  </a:lnTo>
                  <a:lnTo>
                    <a:pt x="4" y="14"/>
                  </a:lnTo>
                  <a:lnTo>
                    <a:pt x="2" y="8"/>
                  </a:lnTo>
                  <a:lnTo>
                    <a:pt x="2" y="3"/>
                  </a:lnTo>
                  <a:lnTo>
                    <a:pt x="0" y="1"/>
                  </a:lnTo>
                  <a:lnTo>
                    <a:pt x="2" y="0"/>
                  </a:lnTo>
                  <a:lnTo>
                    <a:pt x="4" y="0"/>
                  </a:lnTo>
                  <a:lnTo>
                    <a:pt x="6" y="2"/>
                  </a:lnTo>
                  <a:lnTo>
                    <a:pt x="8" y="7"/>
                  </a:lnTo>
                  <a:lnTo>
                    <a:pt x="9" y="10"/>
                  </a:lnTo>
                  <a:lnTo>
                    <a:pt x="10" y="13"/>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86" name="Freeform 1740"/>
            <p:cNvSpPr>
              <a:spLocks/>
            </p:cNvSpPr>
            <p:nvPr/>
          </p:nvSpPr>
          <p:spPr bwMode="auto">
            <a:xfrm>
              <a:off x="3789" y="2082"/>
              <a:ext cx="6" cy="11"/>
            </a:xfrm>
            <a:custGeom>
              <a:avLst/>
              <a:gdLst>
                <a:gd name="T0" fmla="*/ 0 w 25"/>
                <a:gd name="T1" fmla="*/ 0 h 46"/>
                <a:gd name="T2" fmla="*/ 0 w 25"/>
                <a:gd name="T3" fmla="*/ 0 h 46"/>
                <a:gd name="T4" fmla="*/ 0 w 25"/>
                <a:gd name="T5" fmla="*/ 0 h 46"/>
                <a:gd name="T6" fmla="*/ 0 w 25"/>
                <a:gd name="T7" fmla="*/ 0 h 46"/>
                <a:gd name="T8" fmla="*/ 0 w 25"/>
                <a:gd name="T9" fmla="*/ 0 h 46"/>
                <a:gd name="T10" fmla="*/ 0 w 25"/>
                <a:gd name="T11" fmla="*/ 0 h 46"/>
                <a:gd name="T12" fmla="*/ 0 w 25"/>
                <a:gd name="T13" fmla="*/ 0 h 46"/>
                <a:gd name="T14" fmla="*/ 0 w 25"/>
                <a:gd name="T15" fmla="*/ 0 h 46"/>
                <a:gd name="T16" fmla="*/ 0 w 25"/>
                <a:gd name="T17" fmla="*/ 0 h 46"/>
                <a:gd name="T18" fmla="*/ 0 w 25"/>
                <a:gd name="T19" fmla="*/ 0 h 46"/>
                <a:gd name="T20" fmla="*/ 0 w 25"/>
                <a:gd name="T21" fmla="*/ 0 h 46"/>
                <a:gd name="T22" fmla="*/ 0 w 25"/>
                <a:gd name="T23" fmla="*/ 0 h 46"/>
                <a:gd name="T24" fmla="*/ 0 w 25"/>
                <a:gd name="T25" fmla="*/ 0 h 46"/>
                <a:gd name="T26" fmla="*/ 0 w 25"/>
                <a:gd name="T27" fmla="*/ 0 h 46"/>
                <a:gd name="T28" fmla="*/ 0 w 25"/>
                <a:gd name="T29" fmla="*/ 0 h 46"/>
                <a:gd name="T30" fmla="*/ 0 w 25"/>
                <a:gd name="T31" fmla="*/ 0 h 46"/>
                <a:gd name="T32" fmla="*/ 0 w 25"/>
                <a:gd name="T33" fmla="*/ 0 h 46"/>
                <a:gd name="T34" fmla="*/ 0 w 25"/>
                <a:gd name="T35" fmla="*/ 0 h 46"/>
                <a:gd name="T36" fmla="*/ 0 w 25"/>
                <a:gd name="T37" fmla="*/ 0 h 46"/>
                <a:gd name="T38" fmla="*/ 0 w 25"/>
                <a:gd name="T39" fmla="*/ 0 h 46"/>
                <a:gd name="T40" fmla="*/ 0 w 25"/>
                <a:gd name="T41" fmla="*/ 0 h 46"/>
                <a:gd name="T42" fmla="*/ 0 w 25"/>
                <a:gd name="T43" fmla="*/ 0 h 46"/>
                <a:gd name="T44" fmla="*/ 0 w 25"/>
                <a:gd name="T45" fmla="*/ 0 h 46"/>
                <a:gd name="T46" fmla="*/ 0 w 25"/>
                <a:gd name="T47" fmla="*/ 0 h 46"/>
                <a:gd name="T48" fmla="*/ 0 w 25"/>
                <a:gd name="T49" fmla="*/ 0 h 46"/>
                <a:gd name="T50" fmla="*/ 0 w 25"/>
                <a:gd name="T51" fmla="*/ 0 h 46"/>
                <a:gd name="T52" fmla="*/ 0 w 25"/>
                <a:gd name="T53" fmla="*/ 0 h 46"/>
                <a:gd name="T54" fmla="*/ 0 w 25"/>
                <a:gd name="T55" fmla="*/ 0 h 46"/>
                <a:gd name="T56" fmla="*/ 0 w 25"/>
                <a:gd name="T57" fmla="*/ 0 h 46"/>
                <a:gd name="T58" fmla="*/ 0 w 25"/>
                <a:gd name="T59" fmla="*/ 0 h 46"/>
                <a:gd name="T60" fmla="*/ 0 w 25"/>
                <a:gd name="T61" fmla="*/ 0 h 46"/>
                <a:gd name="T62" fmla="*/ 0 w 2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46">
                  <a:moveTo>
                    <a:pt x="23" y="42"/>
                  </a:moveTo>
                  <a:lnTo>
                    <a:pt x="25" y="45"/>
                  </a:lnTo>
                  <a:lnTo>
                    <a:pt x="23" y="46"/>
                  </a:lnTo>
                  <a:lnTo>
                    <a:pt x="22" y="46"/>
                  </a:lnTo>
                  <a:lnTo>
                    <a:pt x="21" y="46"/>
                  </a:lnTo>
                  <a:lnTo>
                    <a:pt x="15" y="42"/>
                  </a:lnTo>
                  <a:lnTo>
                    <a:pt x="12" y="37"/>
                  </a:lnTo>
                  <a:lnTo>
                    <a:pt x="9" y="34"/>
                  </a:lnTo>
                  <a:lnTo>
                    <a:pt x="8" y="30"/>
                  </a:lnTo>
                  <a:lnTo>
                    <a:pt x="6" y="27"/>
                  </a:lnTo>
                  <a:lnTo>
                    <a:pt x="6" y="25"/>
                  </a:lnTo>
                  <a:lnTo>
                    <a:pt x="4" y="22"/>
                  </a:lnTo>
                  <a:lnTo>
                    <a:pt x="3" y="19"/>
                  </a:lnTo>
                  <a:lnTo>
                    <a:pt x="3" y="16"/>
                  </a:lnTo>
                  <a:lnTo>
                    <a:pt x="2" y="13"/>
                  </a:lnTo>
                  <a:lnTo>
                    <a:pt x="1" y="10"/>
                  </a:lnTo>
                  <a:lnTo>
                    <a:pt x="0" y="6"/>
                  </a:lnTo>
                  <a:lnTo>
                    <a:pt x="0" y="4"/>
                  </a:lnTo>
                  <a:lnTo>
                    <a:pt x="0" y="3"/>
                  </a:lnTo>
                  <a:lnTo>
                    <a:pt x="1" y="0"/>
                  </a:lnTo>
                  <a:lnTo>
                    <a:pt x="2" y="0"/>
                  </a:lnTo>
                  <a:lnTo>
                    <a:pt x="3" y="0"/>
                  </a:lnTo>
                  <a:lnTo>
                    <a:pt x="4" y="3"/>
                  </a:lnTo>
                  <a:lnTo>
                    <a:pt x="6" y="7"/>
                  </a:lnTo>
                  <a:lnTo>
                    <a:pt x="7" y="12"/>
                  </a:lnTo>
                  <a:lnTo>
                    <a:pt x="8" y="18"/>
                  </a:lnTo>
                  <a:lnTo>
                    <a:pt x="10" y="23"/>
                  </a:lnTo>
                  <a:lnTo>
                    <a:pt x="13" y="28"/>
                  </a:lnTo>
                  <a:lnTo>
                    <a:pt x="15" y="33"/>
                  </a:lnTo>
                  <a:lnTo>
                    <a:pt x="19" y="37"/>
                  </a:lnTo>
                  <a:lnTo>
                    <a:pt x="2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87" name="Freeform 1741"/>
            <p:cNvSpPr>
              <a:spLocks/>
            </p:cNvSpPr>
            <p:nvPr/>
          </p:nvSpPr>
          <p:spPr bwMode="auto">
            <a:xfrm>
              <a:off x="3784" y="2085"/>
              <a:ext cx="11" cy="5"/>
            </a:xfrm>
            <a:custGeom>
              <a:avLst/>
              <a:gdLst>
                <a:gd name="T0" fmla="*/ 0 w 44"/>
                <a:gd name="T1" fmla="*/ 0 h 18"/>
                <a:gd name="T2" fmla="*/ 0 w 44"/>
                <a:gd name="T3" fmla="*/ 0 h 18"/>
                <a:gd name="T4" fmla="*/ 0 w 44"/>
                <a:gd name="T5" fmla="*/ 0 h 18"/>
                <a:gd name="T6" fmla="*/ 0 w 44"/>
                <a:gd name="T7" fmla="*/ 0 h 18"/>
                <a:gd name="T8" fmla="*/ 0 w 44"/>
                <a:gd name="T9" fmla="*/ 0 h 18"/>
                <a:gd name="T10" fmla="*/ 0 w 44"/>
                <a:gd name="T11" fmla="*/ 0 h 18"/>
                <a:gd name="T12" fmla="*/ 0 w 44"/>
                <a:gd name="T13" fmla="*/ 0 h 18"/>
                <a:gd name="T14" fmla="*/ 0 w 44"/>
                <a:gd name="T15" fmla="*/ 0 h 18"/>
                <a:gd name="T16" fmla="*/ 0 w 44"/>
                <a:gd name="T17" fmla="*/ 0 h 18"/>
                <a:gd name="T18" fmla="*/ 0 w 44"/>
                <a:gd name="T19" fmla="*/ 0 h 18"/>
                <a:gd name="T20" fmla="*/ 0 w 44"/>
                <a:gd name="T21" fmla="*/ 0 h 18"/>
                <a:gd name="T22" fmla="*/ 0 w 44"/>
                <a:gd name="T23" fmla="*/ 0 h 18"/>
                <a:gd name="T24" fmla="*/ 0 w 44"/>
                <a:gd name="T25" fmla="*/ 0 h 18"/>
                <a:gd name="T26" fmla="*/ 0 w 44"/>
                <a:gd name="T27" fmla="*/ 0 h 18"/>
                <a:gd name="T28" fmla="*/ 0 w 44"/>
                <a:gd name="T29" fmla="*/ 0 h 18"/>
                <a:gd name="T30" fmla="*/ 0 w 44"/>
                <a:gd name="T31" fmla="*/ 0 h 18"/>
                <a:gd name="T32" fmla="*/ 0 w 44"/>
                <a:gd name="T33" fmla="*/ 0 h 18"/>
                <a:gd name="T34" fmla="*/ 0 w 44"/>
                <a:gd name="T35" fmla="*/ 0 h 18"/>
                <a:gd name="T36" fmla="*/ 0 w 44"/>
                <a:gd name="T37" fmla="*/ 0 h 18"/>
                <a:gd name="T38" fmla="*/ 0 w 44"/>
                <a:gd name="T39" fmla="*/ 0 h 18"/>
                <a:gd name="T40" fmla="*/ 0 w 44"/>
                <a:gd name="T41" fmla="*/ 0 h 18"/>
                <a:gd name="T42" fmla="*/ 0 w 44"/>
                <a:gd name="T43" fmla="*/ 0 h 18"/>
                <a:gd name="T44" fmla="*/ 0 w 44"/>
                <a:gd name="T45" fmla="*/ 0 h 18"/>
                <a:gd name="T46" fmla="*/ 0 w 44"/>
                <a:gd name="T47" fmla="*/ 0 h 18"/>
                <a:gd name="T48" fmla="*/ 0 w 44"/>
                <a:gd name="T49" fmla="*/ 0 h 18"/>
                <a:gd name="T50" fmla="*/ 0 w 44"/>
                <a:gd name="T51" fmla="*/ 0 h 18"/>
                <a:gd name="T52" fmla="*/ 0 w 44"/>
                <a:gd name="T53" fmla="*/ 0 h 18"/>
                <a:gd name="T54" fmla="*/ 0 w 44"/>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4" h="18">
                  <a:moveTo>
                    <a:pt x="44" y="3"/>
                  </a:moveTo>
                  <a:lnTo>
                    <a:pt x="41" y="9"/>
                  </a:lnTo>
                  <a:lnTo>
                    <a:pt x="37" y="12"/>
                  </a:lnTo>
                  <a:lnTo>
                    <a:pt x="33" y="15"/>
                  </a:lnTo>
                  <a:lnTo>
                    <a:pt x="28" y="17"/>
                  </a:lnTo>
                  <a:lnTo>
                    <a:pt x="22" y="17"/>
                  </a:lnTo>
                  <a:lnTo>
                    <a:pt x="17" y="18"/>
                  </a:lnTo>
                  <a:lnTo>
                    <a:pt x="13" y="17"/>
                  </a:lnTo>
                  <a:lnTo>
                    <a:pt x="11" y="17"/>
                  </a:lnTo>
                  <a:lnTo>
                    <a:pt x="7" y="17"/>
                  </a:lnTo>
                  <a:lnTo>
                    <a:pt x="5" y="17"/>
                  </a:lnTo>
                  <a:lnTo>
                    <a:pt x="1" y="16"/>
                  </a:lnTo>
                  <a:lnTo>
                    <a:pt x="0" y="14"/>
                  </a:lnTo>
                  <a:lnTo>
                    <a:pt x="0" y="12"/>
                  </a:lnTo>
                  <a:lnTo>
                    <a:pt x="4" y="12"/>
                  </a:lnTo>
                  <a:lnTo>
                    <a:pt x="9" y="12"/>
                  </a:lnTo>
                  <a:lnTo>
                    <a:pt x="13" y="12"/>
                  </a:lnTo>
                  <a:lnTo>
                    <a:pt x="18" y="12"/>
                  </a:lnTo>
                  <a:lnTo>
                    <a:pt x="23" y="12"/>
                  </a:lnTo>
                  <a:lnTo>
                    <a:pt x="28" y="10"/>
                  </a:lnTo>
                  <a:lnTo>
                    <a:pt x="31" y="9"/>
                  </a:lnTo>
                  <a:lnTo>
                    <a:pt x="35" y="6"/>
                  </a:lnTo>
                  <a:lnTo>
                    <a:pt x="40" y="3"/>
                  </a:lnTo>
                  <a:lnTo>
                    <a:pt x="41" y="0"/>
                  </a:lnTo>
                  <a:lnTo>
                    <a:pt x="43" y="0"/>
                  </a:lnTo>
                  <a:lnTo>
                    <a:pt x="44" y="0"/>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88" name="Freeform 1742"/>
            <p:cNvSpPr>
              <a:spLocks/>
            </p:cNvSpPr>
            <p:nvPr/>
          </p:nvSpPr>
          <p:spPr bwMode="auto">
            <a:xfrm>
              <a:off x="3656" y="2125"/>
              <a:ext cx="8" cy="10"/>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w 30"/>
                <a:gd name="T15" fmla="*/ 0 h 42"/>
                <a:gd name="T16" fmla="*/ 0 w 30"/>
                <a:gd name="T17" fmla="*/ 0 h 42"/>
                <a:gd name="T18" fmla="*/ 0 w 30"/>
                <a:gd name="T19" fmla="*/ 0 h 42"/>
                <a:gd name="T20" fmla="*/ 0 w 30"/>
                <a:gd name="T21" fmla="*/ 0 h 42"/>
                <a:gd name="T22" fmla="*/ 0 w 30"/>
                <a:gd name="T23" fmla="*/ 0 h 42"/>
                <a:gd name="T24" fmla="*/ 0 w 30"/>
                <a:gd name="T25" fmla="*/ 0 h 42"/>
                <a:gd name="T26" fmla="*/ 0 w 30"/>
                <a:gd name="T27" fmla="*/ 0 h 42"/>
                <a:gd name="T28" fmla="*/ 0 w 30"/>
                <a:gd name="T29" fmla="*/ 0 h 42"/>
                <a:gd name="T30" fmla="*/ 0 w 30"/>
                <a:gd name="T31" fmla="*/ 0 h 42"/>
                <a:gd name="T32" fmla="*/ 0 w 30"/>
                <a:gd name="T33" fmla="*/ 0 h 42"/>
                <a:gd name="T34" fmla="*/ 0 w 30"/>
                <a:gd name="T35" fmla="*/ 0 h 42"/>
                <a:gd name="T36" fmla="*/ 0 w 30"/>
                <a:gd name="T37" fmla="*/ 0 h 42"/>
                <a:gd name="T38" fmla="*/ 0 w 30"/>
                <a:gd name="T39" fmla="*/ 0 h 42"/>
                <a:gd name="T40" fmla="*/ 0 w 30"/>
                <a:gd name="T41" fmla="*/ 0 h 42"/>
                <a:gd name="T42" fmla="*/ 0 w 30"/>
                <a:gd name="T43" fmla="*/ 0 h 42"/>
                <a:gd name="T44" fmla="*/ 0 w 30"/>
                <a:gd name="T45" fmla="*/ 0 h 42"/>
                <a:gd name="T46" fmla="*/ 0 w 30"/>
                <a:gd name="T47" fmla="*/ 0 h 42"/>
                <a:gd name="T48" fmla="*/ 0 w 30"/>
                <a:gd name="T49" fmla="*/ 0 h 42"/>
                <a:gd name="T50" fmla="*/ 0 w 30"/>
                <a:gd name="T51" fmla="*/ 0 h 42"/>
                <a:gd name="T52" fmla="*/ 0 w 30"/>
                <a:gd name="T53" fmla="*/ 0 h 42"/>
                <a:gd name="T54" fmla="*/ 0 w 30"/>
                <a:gd name="T55" fmla="*/ 0 h 42"/>
                <a:gd name="T56" fmla="*/ 0 w 30"/>
                <a:gd name="T57" fmla="*/ 0 h 42"/>
                <a:gd name="T58" fmla="*/ 0 w 30"/>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0" h="42">
                  <a:moveTo>
                    <a:pt x="30" y="5"/>
                  </a:moveTo>
                  <a:lnTo>
                    <a:pt x="28" y="9"/>
                  </a:lnTo>
                  <a:lnTo>
                    <a:pt x="25" y="15"/>
                  </a:lnTo>
                  <a:lnTo>
                    <a:pt x="23" y="21"/>
                  </a:lnTo>
                  <a:lnTo>
                    <a:pt x="21" y="26"/>
                  </a:lnTo>
                  <a:lnTo>
                    <a:pt x="16" y="31"/>
                  </a:lnTo>
                  <a:lnTo>
                    <a:pt x="12" y="36"/>
                  </a:lnTo>
                  <a:lnTo>
                    <a:pt x="9" y="38"/>
                  </a:lnTo>
                  <a:lnTo>
                    <a:pt x="5" y="42"/>
                  </a:lnTo>
                  <a:lnTo>
                    <a:pt x="4" y="40"/>
                  </a:lnTo>
                  <a:lnTo>
                    <a:pt x="1" y="40"/>
                  </a:lnTo>
                  <a:lnTo>
                    <a:pt x="0" y="40"/>
                  </a:lnTo>
                  <a:lnTo>
                    <a:pt x="0" y="39"/>
                  </a:lnTo>
                  <a:lnTo>
                    <a:pt x="1" y="37"/>
                  </a:lnTo>
                  <a:lnTo>
                    <a:pt x="5" y="34"/>
                  </a:lnTo>
                  <a:lnTo>
                    <a:pt x="7" y="31"/>
                  </a:lnTo>
                  <a:lnTo>
                    <a:pt x="10" y="28"/>
                  </a:lnTo>
                  <a:lnTo>
                    <a:pt x="13" y="25"/>
                  </a:lnTo>
                  <a:lnTo>
                    <a:pt x="16" y="22"/>
                  </a:lnTo>
                  <a:lnTo>
                    <a:pt x="17" y="19"/>
                  </a:lnTo>
                  <a:lnTo>
                    <a:pt x="19" y="16"/>
                  </a:lnTo>
                  <a:lnTo>
                    <a:pt x="21" y="12"/>
                  </a:lnTo>
                  <a:lnTo>
                    <a:pt x="22" y="8"/>
                  </a:lnTo>
                  <a:lnTo>
                    <a:pt x="24" y="3"/>
                  </a:lnTo>
                  <a:lnTo>
                    <a:pt x="25" y="1"/>
                  </a:lnTo>
                  <a:lnTo>
                    <a:pt x="27" y="0"/>
                  </a:lnTo>
                  <a:lnTo>
                    <a:pt x="29" y="0"/>
                  </a:lnTo>
                  <a:lnTo>
                    <a:pt x="30" y="1"/>
                  </a:lnTo>
                  <a:lnTo>
                    <a:pt x="3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89" name="Freeform 1743"/>
            <p:cNvSpPr>
              <a:spLocks/>
            </p:cNvSpPr>
            <p:nvPr/>
          </p:nvSpPr>
          <p:spPr bwMode="auto">
            <a:xfrm>
              <a:off x="3652" y="2126"/>
              <a:ext cx="5" cy="7"/>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26">
                  <a:moveTo>
                    <a:pt x="20" y="3"/>
                  </a:moveTo>
                  <a:lnTo>
                    <a:pt x="18" y="5"/>
                  </a:lnTo>
                  <a:lnTo>
                    <a:pt x="16" y="9"/>
                  </a:lnTo>
                  <a:lnTo>
                    <a:pt x="15" y="14"/>
                  </a:lnTo>
                  <a:lnTo>
                    <a:pt x="13" y="17"/>
                  </a:lnTo>
                  <a:lnTo>
                    <a:pt x="10" y="20"/>
                  </a:lnTo>
                  <a:lnTo>
                    <a:pt x="8" y="23"/>
                  </a:lnTo>
                  <a:lnTo>
                    <a:pt x="4" y="25"/>
                  </a:lnTo>
                  <a:lnTo>
                    <a:pt x="1" y="26"/>
                  </a:lnTo>
                  <a:lnTo>
                    <a:pt x="0" y="23"/>
                  </a:lnTo>
                  <a:lnTo>
                    <a:pt x="1" y="21"/>
                  </a:lnTo>
                  <a:lnTo>
                    <a:pt x="4" y="17"/>
                  </a:lnTo>
                  <a:lnTo>
                    <a:pt x="9" y="11"/>
                  </a:lnTo>
                  <a:lnTo>
                    <a:pt x="12" y="7"/>
                  </a:lnTo>
                  <a:lnTo>
                    <a:pt x="14" y="3"/>
                  </a:lnTo>
                  <a:lnTo>
                    <a:pt x="15" y="0"/>
                  </a:lnTo>
                  <a:lnTo>
                    <a:pt x="18" y="0"/>
                  </a:lnTo>
                  <a:lnTo>
                    <a:pt x="19" y="1"/>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90" name="Freeform 1744"/>
            <p:cNvSpPr>
              <a:spLocks/>
            </p:cNvSpPr>
            <p:nvPr/>
          </p:nvSpPr>
          <p:spPr bwMode="auto">
            <a:xfrm>
              <a:off x="3645" y="2124"/>
              <a:ext cx="7" cy="6"/>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2">
                  <a:moveTo>
                    <a:pt x="26" y="2"/>
                  </a:moveTo>
                  <a:lnTo>
                    <a:pt x="24" y="5"/>
                  </a:lnTo>
                  <a:lnTo>
                    <a:pt x="23" y="9"/>
                  </a:lnTo>
                  <a:lnTo>
                    <a:pt x="21" y="12"/>
                  </a:lnTo>
                  <a:lnTo>
                    <a:pt x="18" y="16"/>
                  </a:lnTo>
                  <a:lnTo>
                    <a:pt x="15" y="18"/>
                  </a:lnTo>
                  <a:lnTo>
                    <a:pt x="11" y="21"/>
                  </a:lnTo>
                  <a:lnTo>
                    <a:pt x="7" y="22"/>
                  </a:lnTo>
                  <a:lnTo>
                    <a:pt x="5" y="22"/>
                  </a:lnTo>
                  <a:lnTo>
                    <a:pt x="1" y="21"/>
                  </a:lnTo>
                  <a:lnTo>
                    <a:pt x="0" y="19"/>
                  </a:lnTo>
                  <a:lnTo>
                    <a:pt x="0" y="17"/>
                  </a:lnTo>
                  <a:lnTo>
                    <a:pt x="4" y="17"/>
                  </a:lnTo>
                  <a:lnTo>
                    <a:pt x="9" y="16"/>
                  </a:lnTo>
                  <a:lnTo>
                    <a:pt x="12" y="13"/>
                  </a:lnTo>
                  <a:lnTo>
                    <a:pt x="16" y="9"/>
                  </a:lnTo>
                  <a:lnTo>
                    <a:pt x="18" y="4"/>
                  </a:lnTo>
                  <a:lnTo>
                    <a:pt x="21" y="2"/>
                  </a:lnTo>
                  <a:lnTo>
                    <a:pt x="23" y="0"/>
                  </a:lnTo>
                  <a:lnTo>
                    <a:pt x="25"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91" name="Freeform 1745"/>
            <p:cNvSpPr>
              <a:spLocks/>
            </p:cNvSpPr>
            <p:nvPr/>
          </p:nvSpPr>
          <p:spPr bwMode="auto">
            <a:xfrm>
              <a:off x="3652" y="2128"/>
              <a:ext cx="12" cy="4"/>
            </a:xfrm>
            <a:custGeom>
              <a:avLst/>
              <a:gdLst>
                <a:gd name="T0" fmla="*/ 0 w 52"/>
                <a:gd name="T1" fmla="*/ 0 h 17"/>
                <a:gd name="T2" fmla="*/ 0 w 52"/>
                <a:gd name="T3" fmla="*/ 0 h 17"/>
                <a:gd name="T4" fmla="*/ 0 w 52"/>
                <a:gd name="T5" fmla="*/ 0 h 17"/>
                <a:gd name="T6" fmla="*/ 0 w 52"/>
                <a:gd name="T7" fmla="*/ 0 h 17"/>
                <a:gd name="T8" fmla="*/ 0 w 52"/>
                <a:gd name="T9" fmla="*/ 0 h 17"/>
                <a:gd name="T10" fmla="*/ 0 w 52"/>
                <a:gd name="T11" fmla="*/ 0 h 17"/>
                <a:gd name="T12" fmla="*/ 0 w 52"/>
                <a:gd name="T13" fmla="*/ 0 h 17"/>
                <a:gd name="T14" fmla="*/ 0 w 52"/>
                <a:gd name="T15" fmla="*/ 0 h 17"/>
                <a:gd name="T16" fmla="*/ 0 w 52"/>
                <a:gd name="T17" fmla="*/ 0 h 17"/>
                <a:gd name="T18" fmla="*/ 0 w 52"/>
                <a:gd name="T19" fmla="*/ 0 h 17"/>
                <a:gd name="T20" fmla="*/ 0 w 52"/>
                <a:gd name="T21" fmla="*/ 0 h 17"/>
                <a:gd name="T22" fmla="*/ 0 w 52"/>
                <a:gd name="T23" fmla="*/ 0 h 17"/>
                <a:gd name="T24" fmla="*/ 0 w 52"/>
                <a:gd name="T25" fmla="*/ 0 h 17"/>
                <a:gd name="T26" fmla="*/ 0 w 52"/>
                <a:gd name="T27" fmla="*/ 0 h 17"/>
                <a:gd name="T28" fmla="*/ 0 w 52"/>
                <a:gd name="T29" fmla="*/ 0 h 17"/>
                <a:gd name="T30" fmla="*/ 0 w 52"/>
                <a:gd name="T31" fmla="*/ 0 h 17"/>
                <a:gd name="T32" fmla="*/ 0 w 52"/>
                <a:gd name="T33" fmla="*/ 0 h 17"/>
                <a:gd name="T34" fmla="*/ 0 w 52"/>
                <a:gd name="T35" fmla="*/ 0 h 17"/>
                <a:gd name="T36" fmla="*/ 0 w 52"/>
                <a:gd name="T37" fmla="*/ 0 h 17"/>
                <a:gd name="T38" fmla="*/ 0 w 52"/>
                <a:gd name="T39" fmla="*/ 0 h 17"/>
                <a:gd name="T40" fmla="*/ 0 w 52"/>
                <a:gd name="T41" fmla="*/ 0 h 17"/>
                <a:gd name="T42" fmla="*/ 0 w 52"/>
                <a:gd name="T43" fmla="*/ 0 h 17"/>
                <a:gd name="T44" fmla="*/ 0 w 52"/>
                <a:gd name="T45" fmla="*/ 0 h 17"/>
                <a:gd name="T46" fmla="*/ 0 w 52"/>
                <a:gd name="T47" fmla="*/ 0 h 17"/>
                <a:gd name="T48" fmla="*/ 0 w 52"/>
                <a:gd name="T49" fmla="*/ 0 h 17"/>
                <a:gd name="T50" fmla="*/ 0 w 52"/>
                <a:gd name="T51" fmla="*/ 0 h 17"/>
                <a:gd name="T52" fmla="*/ 0 w 52"/>
                <a:gd name="T53" fmla="*/ 0 h 17"/>
                <a:gd name="T54" fmla="*/ 0 w 52"/>
                <a:gd name="T55" fmla="*/ 0 h 17"/>
                <a:gd name="T56" fmla="*/ 0 w 52"/>
                <a:gd name="T57" fmla="*/ 0 h 17"/>
                <a:gd name="T58" fmla="*/ 0 w 52"/>
                <a:gd name="T59" fmla="*/ 0 h 17"/>
                <a:gd name="T60" fmla="*/ 0 w 52"/>
                <a:gd name="T61" fmla="*/ 0 h 17"/>
                <a:gd name="T62" fmla="*/ 0 w 5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17">
                  <a:moveTo>
                    <a:pt x="47" y="15"/>
                  </a:moveTo>
                  <a:lnTo>
                    <a:pt x="43" y="15"/>
                  </a:lnTo>
                  <a:lnTo>
                    <a:pt x="41" y="17"/>
                  </a:lnTo>
                  <a:lnTo>
                    <a:pt x="39" y="17"/>
                  </a:lnTo>
                  <a:lnTo>
                    <a:pt x="35" y="17"/>
                  </a:lnTo>
                  <a:lnTo>
                    <a:pt x="33" y="17"/>
                  </a:lnTo>
                  <a:lnTo>
                    <a:pt x="29" y="15"/>
                  </a:lnTo>
                  <a:lnTo>
                    <a:pt x="27" y="15"/>
                  </a:lnTo>
                  <a:lnTo>
                    <a:pt x="23" y="14"/>
                  </a:lnTo>
                  <a:lnTo>
                    <a:pt x="21" y="13"/>
                  </a:lnTo>
                  <a:lnTo>
                    <a:pt x="17" y="12"/>
                  </a:lnTo>
                  <a:lnTo>
                    <a:pt x="15" y="11"/>
                  </a:lnTo>
                  <a:lnTo>
                    <a:pt x="12" y="11"/>
                  </a:lnTo>
                  <a:lnTo>
                    <a:pt x="6" y="8"/>
                  </a:lnTo>
                  <a:lnTo>
                    <a:pt x="1" y="6"/>
                  </a:lnTo>
                  <a:lnTo>
                    <a:pt x="0" y="3"/>
                  </a:lnTo>
                  <a:lnTo>
                    <a:pt x="0" y="1"/>
                  </a:lnTo>
                  <a:lnTo>
                    <a:pt x="1" y="0"/>
                  </a:lnTo>
                  <a:lnTo>
                    <a:pt x="4" y="0"/>
                  </a:lnTo>
                  <a:lnTo>
                    <a:pt x="10" y="2"/>
                  </a:lnTo>
                  <a:lnTo>
                    <a:pt x="16" y="5"/>
                  </a:lnTo>
                  <a:lnTo>
                    <a:pt x="21" y="6"/>
                  </a:lnTo>
                  <a:lnTo>
                    <a:pt x="27" y="8"/>
                  </a:lnTo>
                  <a:lnTo>
                    <a:pt x="33" y="9"/>
                  </a:lnTo>
                  <a:lnTo>
                    <a:pt x="39" y="11"/>
                  </a:lnTo>
                  <a:lnTo>
                    <a:pt x="43" y="11"/>
                  </a:lnTo>
                  <a:lnTo>
                    <a:pt x="49" y="11"/>
                  </a:lnTo>
                  <a:lnTo>
                    <a:pt x="51" y="11"/>
                  </a:lnTo>
                  <a:lnTo>
                    <a:pt x="52" y="13"/>
                  </a:lnTo>
                  <a:lnTo>
                    <a:pt x="49" y="14"/>
                  </a:lnTo>
                  <a:lnTo>
                    <a:pt x="4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92" name="Freeform 1746"/>
            <p:cNvSpPr>
              <a:spLocks/>
            </p:cNvSpPr>
            <p:nvPr/>
          </p:nvSpPr>
          <p:spPr bwMode="auto">
            <a:xfrm>
              <a:off x="3644" y="2124"/>
              <a:ext cx="7" cy="7"/>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27">
                  <a:moveTo>
                    <a:pt x="26" y="24"/>
                  </a:moveTo>
                  <a:lnTo>
                    <a:pt x="26" y="26"/>
                  </a:lnTo>
                  <a:lnTo>
                    <a:pt x="25" y="27"/>
                  </a:lnTo>
                  <a:lnTo>
                    <a:pt x="22" y="27"/>
                  </a:lnTo>
                  <a:lnTo>
                    <a:pt x="20" y="27"/>
                  </a:lnTo>
                  <a:lnTo>
                    <a:pt x="18" y="25"/>
                  </a:lnTo>
                  <a:lnTo>
                    <a:pt x="14" y="23"/>
                  </a:lnTo>
                  <a:lnTo>
                    <a:pt x="12" y="19"/>
                  </a:lnTo>
                  <a:lnTo>
                    <a:pt x="8" y="17"/>
                  </a:lnTo>
                  <a:lnTo>
                    <a:pt x="6" y="13"/>
                  </a:lnTo>
                  <a:lnTo>
                    <a:pt x="3" y="8"/>
                  </a:lnTo>
                  <a:lnTo>
                    <a:pt x="1" y="6"/>
                  </a:lnTo>
                  <a:lnTo>
                    <a:pt x="0" y="4"/>
                  </a:lnTo>
                  <a:lnTo>
                    <a:pt x="0" y="0"/>
                  </a:lnTo>
                  <a:lnTo>
                    <a:pt x="3" y="0"/>
                  </a:lnTo>
                  <a:lnTo>
                    <a:pt x="6" y="4"/>
                  </a:lnTo>
                  <a:lnTo>
                    <a:pt x="8" y="6"/>
                  </a:lnTo>
                  <a:lnTo>
                    <a:pt x="10" y="10"/>
                  </a:lnTo>
                  <a:lnTo>
                    <a:pt x="13" y="13"/>
                  </a:lnTo>
                  <a:lnTo>
                    <a:pt x="15" y="15"/>
                  </a:lnTo>
                  <a:lnTo>
                    <a:pt x="19" y="19"/>
                  </a:lnTo>
                  <a:lnTo>
                    <a:pt x="21" y="21"/>
                  </a:lnTo>
                  <a:lnTo>
                    <a:pt x="2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93" name="Freeform 1747"/>
            <p:cNvSpPr>
              <a:spLocks/>
            </p:cNvSpPr>
            <p:nvPr/>
          </p:nvSpPr>
          <p:spPr bwMode="auto">
            <a:xfrm>
              <a:off x="3667" y="2125"/>
              <a:ext cx="3" cy="6"/>
            </a:xfrm>
            <a:custGeom>
              <a:avLst/>
              <a:gdLst>
                <a:gd name="T0" fmla="*/ 0 w 13"/>
                <a:gd name="T1" fmla="*/ 0 h 26"/>
                <a:gd name="T2" fmla="*/ 0 w 13"/>
                <a:gd name="T3" fmla="*/ 0 h 26"/>
                <a:gd name="T4" fmla="*/ 0 w 13"/>
                <a:gd name="T5" fmla="*/ 0 h 26"/>
                <a:gd name="T6" fmla="*/ 0 w 13"/>
                <a:gd name="T7" fmla="*/ 0 h 26"/>
                <a:gd name="T8" fmla="*/ 0 w 13"/>
                <a:gd name="T9" fmla="*/ 0 h 26"/>
                <a:gd name="T10" fmla="*/ 0 w 13"/>
                <a:gd name="T11" fmla="*/ 0 h 26"/>
                <a:gd name="T12" fmla="*/ 0 w 13"/>
                <a:gd name="T13" fmla="*/ 0 h 26"/>
                <a:gd name="T14" fmla="*/ 0 w 13"/>
                <a:gd name="T15" fmla="*/ 0 h 26"/>
                <a:gd name="T16" fmla="*/ 0 w 13"/>
                <a:gd name="T17" fmla="*/ 0 h 26"/>
                <a:gd name="T18" fmla="*/ 0 w 13"/>
                <a:gd name="T19" fmla="*/ 0 h 26"/>
                <a:gd name="T20" fmla="*/ 0 w 13"/>
                <a:gd name="T21" fmla="*/ 0 h 26"/>
                <a:gd name="T22" fmla="*/ 0 w 13"/>
                <a:gd name="T23" fmla="*/ 0 h 26"/>
                <a:gd name="T24" fmla="*/ 0 w 13"/>
                <a:gd name="T25" fmla="*/ 0 h 26"/>
                <a:gd name="T26" fmla="*/ 0 w 13"/>
                <a:gd name="T27" fmla="*/ 0 h 26"/>
                <a:gd name="T28" fmla="*/ 0 w 13"/>
                <a:gd name="T29" fmla="*/ 0 h 26"/>
                <a:gd name="T30" fmla="*/ 0 w 13"/>
                <a:gd name="T31" fmla="*/ 0 h 26"/>
                <a:gd name="T32" fmla="*/ 0 w 13"/>
                <a:gd name="T33" fmla="*/ 0 h 26"/>
                <a:gd name="T34" fmla="*/ 0 w 13"/>
                <a:gd name="T35" fmla="*/ 0 h 26"/>
                <a:gd name="T36" fmla="*/ 0 w 13"/>
                <a:gd name="T37" fmla="*/ 0 h 26"/>
                <a:gd name="T38" fmla="*/ 0 w 13"/>
                <a:gd name="T39" fmla="*/ 0 h 26"/>
                <a:gd name="T40" fmla="*/ 0 w 13"/>
                <a:gd name="T41" fmla="*/ 0 h 26"/>
                <a:gd name="T42" fmla="*/ 0 w 13"/>
                <a:gd name="T43" fmla="*/ 0 h 26"/>
                <a:gd name="T44" fmla="*/ 0 w 13"/>
                <a:gd name="T45" fmla="*/ 0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26">
                  <a:moveTo>
                    <a:pt x="13" y="21"/>
                  </a:moveTo>
                  <a:lnTo>
                    <a:pt x="11" y="26"/>
                  </a:lnTo>
                  <a:lnTo>
                    <a:pt x="8" y="25"/>
                  </a:lnTo>
                  <a:lnTo>
                    <a:pt x="8" y="21"/>
                  </a:lnTo>
                  <a:lnTo>
                    <a:pt x="7" y="19"/>
                  </a:lnTo>
                  <a:lnTo>
                    <a:pt x="7" y="15"/>
                  </a:lnTo>
                  <a:lnTo>
                    <a:pt x="6" y="11"/>
                  </a:lnTo>
                  <a:lnTo>
                    <a:pt x="5" y="9"/>
                  </a:lnTo>
                  <a:lnTo>
                    <a:pt x="3" y="6"/>
                  </a:lnTo>
                  <a:lnTo>
                    <a:pt x="0" y="2"/>
                  </a:lnTo>
                  <a:lnTo>
                    <a:pt x="0" y="0"/>
                  </a:lnTo>
                  <a:lnTo>
                    <a:pt x="3" y="0"/>
                  </a:lnTo>
                  <a:lnTo>
                    <a:pt x="5" y="0"/>
                  </a:lnTo>
                  <a:lnTo>
                    <a:pt x="6" y="1"/>
                  </a:lnTo>
                  <a:lnTo>
                    <a:pt x="8" y="3"/>
                  </a:lnTo>
                  <a:lnTo>
                    <a:pt x="10" y="6"/>
                  </a:lnTo>
                  <a:lnTo>
                    <a:pt x="11" y="9"/>
                  </a:lnTo>
                  <a:lnTo>
                    <a:pt x="11" y="13"/>
                  </a:lnTo>
                  <a:lnTo>
                    <a:pt x="12" y="15"/>
                  </a:lnTo>
                  <a:lnTo>
                    <a:pt x="13" y="19"/>
                  </a:lnTo>
                  <a:lnTo>
                    <a:pt x="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94" name="Freeform 1748"/>
            <p:cNvSpPr>
              <a:spLocks/>
            </p:cNvSpPr>
            <p:nvPr/>
          </p:nvSpPr>
          <p:spPr bwMode="auto">
            <a:xfrm>
              <a:off x="3667" y="2125"/>
              <a:ext cx="5" cy="4"/>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7">
                  <a:moveTo>
                    <a:pt x="20" y="0"/>
                  </a:moveTo>
                  <a:lnTo>
                    <a:pt x="19" y="3"/>
                  </a:lnTo>
                  <a:lnTo>
                    <a:pt x="18" y="6"/>
                  </a:lnTo>
                  <a:lnTo>
                    <a:pt x="16" y="9"/>
                  </a:lnTo>
                  <a:lnTo>
                    <a:pt x="14" y="11"/>
                  </a:lnTo>
                  <a:lnTo>
                    <a:pt x="10" y="15"/>
                  </a:lnTo>
                  <a:lnTo>
                    <a:pt x="4" y="17"/>
                  </a:lnTo>
                  <a:lnTo>
                    <a:pt x="1" y="16"/>
                  </a:lnTo>
                  <a:lnTo>
                    <a:pt x="0" y="15"/>
                  </a:lnTo>
                  <a:lnTo>
                    <a:pt x="0" y="14"/>
                  </a:lnTo>
                  <a:lnTo>
                    <a:pt x="1" y="14"/>
                  </a:lnTo>
                  <a:lnTo>
                    <a:pt x="5" y="11"/>
                  </a:lnTo>
                  <a:lnTo>
                    <a:pt x="10" y="9"/>
                  </a:lnTo>
                  <a:lnTo>
                    <a:pt x="13" y="6"/>
                  </a:lnTo>
                  <a:lnTo>
                    <a:pt x="16" y="2"/>
                  </a:lnTo>
                  <a:lnTo>
                    <a:pt x="18"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95" name="Freeform 1749"/>
            <p:cNvSpPr>
              <a:spLocks/>
            </p:cNvSpPr>
            <p:nvPr/>
          </p:nvSpPr>
          <p:spPr bwMode="auto">
            <a:xfrm>
              <a:off x="3638" y="2116"/>
              <a:ext cx="5" cy="4"/>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4">
                  <a:moveTo>
                    <a:pt x="18" y="1"/>
                  </a:moveTo>
                  <a:lnTo>
                    <a:pt x="14" y="6"/>
                  </a:lnTo>
                  <a:lnTo>
                    <a:pt x="10" y="10"/>
                  </a:lnTo>
                  <a:lnTo>
                    <a:pt x="6" y="13"/>
                  </a:lnTo>
                  <a:lnTo>
                    <a:pt x="2" y="14"/>
                  </a:lnTo>
                  <a:lnTo>
                    <a:pt x="0" y="12"/>
                  </a:lnTo>
                  <a:lnTo>
                    <a:pt x="3" y="8"/>
                  </a:lnTo>
                  <a:lnTo>
                    <a:pt x="4" y="6"/>
                  </a:lnTo>
                  <a:lnTo>
                    <a:pt x="8" y="4"/>
                  </a:lnTo>
                  <a:lnTo>
                    <a:pt x="10" y="1"/>
                  </a:lnTo>
                  <a:lnTo>
                    <a:pt x="14" y="1"/>
                  </a:lnTo>
                  <a:lnTo>
                    <a:pt x="16"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96" name="Freeform 1750"/>
            <p:cNvSpPr>
              <a:spLocks/>
            </p:cNvSpPr>
            <p:nvPr/>
          </p:nvSpPr>
          <p:spPr bwMode="auto">
            <a:xfrm>
              <a:off x="3772" y="2121"/>
              <a:ext cx="4" cy="6"/>
            </a:xfrm>
            <a:custGeom>
              <a:avLst/>
              <a:gdLst>
                <a:gd name="T0" fmla="*/ 0 w 16"/>
                <a:gd name="T1" fmla="*/ 0 h 25"/>
                <a:gd name="T2" fmla="*/ 0 w 16"/>
                <a:gd name="T3" fmla="*/ 0 h 25"/>
                <a:gd name="T4" fmla="*/ 0 w 16"/>
                <a:gd name="T5" fmla="*/ 0 h 25"/>
                <a:gd name="T6" fmla="*/ 0 w 16"/>
                <a:gd name="T7" fmla="*/ 0 h 25"/>
                <a:gd name="T8" fmla="*/ 0 w 16"/>
                <a:gd name="T9" fmla="*/ 0 h 25"/>
                <a:gd name="T10" fmla="*/ 0 w 16"/>
                <a:gd name="T11" fmla="*/ 0 h 25"/>
                <a:gd name="T12" fmla="*/ 0 w 16"/>
                <a:gd name="T13" fmla="*/ 0 h 25"/>
                <a:gd name="T14" fmla="*/ 0 w 16"/>
                <a:gd name="T15" fmla="*/ 0 h 25"/>
                <a:gd name="T16" fmla="*/ 0 w 16"/>
                <a:gd name="T17" fmla="*/ 0 h 25"/>
                <a:gd name="T18" fmla="*/ 0 w 16"/>
                <a:gd name="T19" fmla="*/ 0 h 25"/>
                <a:gd name="T20" fmla="*/ 0 w 16"/>
                <a:gd name="T21" fmla="*/ 0 h 25"/>
                <a:gd name="T22" fmla="*/ 0 w 16"/>
                <a:gd name="T23" fmla="*/ 0 h 25"/>
                <a:gd name="T24" fmla="*/ 0 w 16"/>
                <a:gd name="T25" fmla="*/ 0 h 25"/>
                <a:gd name="T26" fmla="*/ 0 w 16"/>
                <a:gd name="T27" fmla="*/ 0 h 25"/>
                <a:gd name="T28" fmla="*/ 0 w 16"/>
                <a:gd name="T29" fmla="*/ 0 h 25"/>
                <a:gd name="T30" fmla="*/ 0 w 16"/>
                <a:gd name="T31" fmla="*/ 0 h 25"/>
                <a:gd name="T32" fmla="*/ 0 w 16"/>
                <a:gd name="T33" fmla="*/ 0 h 25"/>
                <a:gd name="T34" fmla="*/ 0 w 16"/>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5">
                  <a:moveTo>
                    <a:pt x="16" y="3"/>
                  </a:moveTo>
                  <a:lnTo>
                    <a:pt x="15" y="5"/>
                  </a:lnTo>
                  <a:lnTo>
                    <a:pt x="15" y="9"/>
                  </a:lnTo>
                  <a:lnTo>
                    <a:pt x="13" y="12"/>
                  </a:lnTo>
                  <a:lnTo>
                    <a:pt x="12" y="16"/>
                  </a:lnTo>
                  <a:lnTo>
                    <a:pt x="10" y="18"/>
                  </a:lnTo>
                  <a:lnTo>
                    <a:pt x="7" y="22"/>
                  </a:lnTo>
                  <a:lnTo>
                    <a:pt x="5" y="24"/>
                  </a:lnTo>
                  <a:lnTo>
                    <a:pt x="3" y="25"/>
                  </a:lnTo>
                  <a:lnTo>
                    <a:pt x="0" y="22"/>
                  </a:lnTo>
                  <a:lnTo>
                    <a:pt x="3" y="19"/>
                  </a:lnTo>
                  <a:lnTo>
                    <a:pt x="6" y="15"/>
                  </a:lnTo>
                  <a:lnTo>
                    <a:pt x="7" y="10"/>
                  </a:lnTo>
                  <a:lnTo>
                    <a:pt x="10" y="5"/>
                  </a:lnTo>
                  <a:lnTo>
                    <a:pt x="12" y="1"/>
                  </a:lnTo>
                  <a:lnTo>
                    <a:pt x="15"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97" name="Freeform 1751"/>
            <p:cNvSpPr>
              <a:spLocks/>
            </p:cNvSpPr>
            <p:nvPr/>
          </p:nvSpPr>
          <p:spPr bwMode="auto">
            <a:xfrm>
              <a:off x="3765" y="2119"/>
              <a:ext cx="4" cy="9"/>
            </a:xfrm>
            <a:custGeom>
              <a:avLst/>
              <a:gdLst>
                <a:gd name="T0" fmla="*/ 0 w 18"/>
                <a:gd name="T1" fmla="*/ 0 h 36"/>
                <a:gd name="T2" fmla="*/ 0 w 18"/>
                <a:gd name="T3" fmla="*/ 0 h 36"/>
                <a:gd name="T4" fmla="*/ 0 w 18"/>
                <a:gd name="T5" fmla="*/ 0 h 36"/>
                <a:gd name="T6" fmla="*/ 0 w 18"/>
                <a:gd name="T7" fmla="*/ 0 h 36"/>
                <a:gd name="T8" fmla="*/ 0 w 18"/>
                <a:gd name="T9" fmla="*/ 0 h 36"/>
                <a:gd name="T10" fmla="*/ 0 w 18"/>
                <a:gd name="T11" fmla="*/ 0 h 36"/>
                <a:gd name="T12" fmla="*/ 0 w 18"/>
                <a:gd name="T13" fmla="*/ 0 h 36"/>
                <a:gd name="T14" fmla="*/ 0 w 18"/>
                <a:gd name="T15" fmla="*/ 0 h 36"/>
                <a:gd name="T16" fmla="*/ 0 w 18"/>
                <a:gd name="T17" fmla="*/ 0 h 36"/>
                <a:gd name="T18" fmla="*/ 0 w 18"/>
                <a:gd name="T19" fmla="*/ 0 h 36"/>
                <a:gd name="T20" fmla="*/ 0 w 18"/>
                <a:gd name="T21" fmla="*/ 0 h 36"/>
                <a:gd name="T22" fmla="*/ 0 w 18"/>
                <a:gd name="T23" fmla="*/ 0 h 36"/>
                <a:gd name="T24" fmla="*/ 0 w 18"/>
                <a:gd name="T25" fmla="*/ 0 h 36"/>
                <a:gd name="T26" fmla="*/ 0 w 18"/>
                <a:gd name="T27" fmla="*/ 0 h 36"/>
                <a:gd name="T28" fmla="*/ 0 w 18"/>
                <a:gd name="T29" fmla="*/ 0 h 36"/>
                <a:gd name="T30" fmla="*/ 0 w 18"/>
                <a:gd name="T31" fmla="*/ 0 h 36"/>
                <a:gd name="T32" fmla="*/ 0 w 18"/>
                <a:gd name="T33" fmla="*/ 0 h 36"/>
                <a:gd name="T34" fmla="*/ 0 w 18"/>
                <a:gd name="T35" fmla="*/ 0 h 36"/>
                <a:gd name="T36" fmla="*/ 0 w 18"/>
                <a:gd name="T37" fmla="*/ 0 h 36"/>
                <a:gd name="T38" fmla="*/ 0 w 18"/>
                <a:gd name="T39" fmla="*/ 0 h 36"/>
                <a:gd name="T40" fmla="*/ 0 w 18"/>
                <a:gd name="T41" fmla="*/ 0 h 36"/>
                <a:gd name="T42" fmla="*/ 0 w 18"/>
                <a:gd name="T43" fmla="*/ 0 h 36"/>
                <a:gd name="T44" fmla="*/ 0 w 18"/>
                <a:gd name="T45" fmla="*/ 0 h 36"/>
                <a:gd name="T46" fmla="*/ 0 w 18"/>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36">
                  <a:moveTo>
                    <a:pt x="18" y="6"/>
                  </a:moveTo>
                  <a:lnTo>
                    <a:pt x="16" y="11"/>
                  </a:lnTo>
                  <a:lnTo>
                    <a:pt x="16" y="15"/>
                  </a:lnTo>
                  <a:lnTo>
                    <a:pt x="16" y="20"/>
                  </a:lnTo>
                  <a:lnTo>
                    <a:pt x="15" y="25"/>
                  </a:lnTo>
                  <a:lnTo>
                    <a:pt x="12" y="27"/>
                  </a:lnTo>
                  <a:lnTo>
                    <a:pt x="9" y="32"/>
                  </a:lnTo>
                  <a:lnTo>
                    <a:pt x="6" y="33"/>
                  </a:lnTo>
                  <a:lnTo>
                    <a:pt x="2" y="36"/>
                  </a:lnTo>
                  <a:lnTo>
                    <a:pt x="1" y="33"/>
                  </a:lnTo>
                  <a:lnTo>
                    <a:pt x="0" y="33"/>
                  </a:lnTo>
                  <a:lnTo>
                    <a:pt x="3" y="30"/>
                  </a:lnTo>
                  <a:lnTo>
                    <a:pt x="6" y="26"/>
                  </a:lnTo>
                  <a:lnTo>
                    <a:pt x="8" y="23"/>
                  </a:lnTo>
                  <a:lnTo>
                    <a:pt x="10" y="19"/>
                  </a:lnTo>
                  <a:lnTo>
                    <a:pt x="10" y="15"/>
                  </a:lnTo>
                  <a:lnTo>
                    <a:pt x="12" y="11"/>
                  </a:lnTo>
                  <a:lnTo>
                    <a:pt x="10" y="6"/>
                  </a:lnTo>
                  <a:lnTo>
                    <a:pt x="10" y="2"/>
                  </a:lnTo>
                  <a:lnTo>
                    <a:pt x="12" y="0"/>
                  </a:lnTo>
                  <a:lnTo>
                    <a:pt x="14" y="0"/>
                  </a:lnTo>
                  <a:lnTo>
                    <a:pt x="16" y="1"/>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98" name="Freeform 1752"/>
            <p:cNvSpPr>
              <a:spLocks/>
            </p:cNvSpPr>
            <p:nvPr/>
          </p:nvSpPr>
          <p:spPr bwMode="auto">
            <a:xfrm>
              <a:off x="3757" y="2118"/>
              <a:ext cx="6" cy="6"/>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23" y="6"/>
                  </a:moveTo>
                  <a:lnTo>
                    <a:pt x="21" y="10"/>
                  </a:lnTo>
                  <a:lnTo>
                    <a:pt x="16" y="14"/>
                  </a:lnTo>
                  <a:lnTo>
                    <a:pt x="14" y="17"/>
                  </a:lnTo>
                  <a:lnTo>
                    <a:pt x="11" y="19"/>
                  </a:lnTo>
                  <a:lnTo>
                    <a:pt x="8" y="22"/>
                  </a:lnTo>
                  <a:lnTo>
                    <a:pt x="5" y="24"/>
                  </a:lnTo>
                  <a:lnTo>
                    <a:pt x="0" y="19"/>
                  </a:lnTo>
                  <a:lnTo>
                    <a:pt x="5" y="16"/>
                  </a:lnTo>
                  <a:lnTo>
                    <a:pt x="11" y="11"/>
                  </a:lnTo>
                  <a:lnTo>
                    <a:pt x="15" y="7"/>
                  </a:lnTo>
                  <a:lnTo>
                    <a:pt x="18" y="2"/>
                  </a:lnTo>
                  <a:lnTo>
                    <a:pt x="19" y="0"/>
                  </a:lnTo>
                  <a:lnTo>
                    <a:pt x="22" y="1"/>
                  </a:lnTo>
                  <a:lnTo>
                    <a:pt x="23" y="4"/>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99" name="Freeform 1753"/>
            <p:cNvSpPr>
              <a:spLocks/>
            </p:cNvSpPr>
            <p:nvPr/>
          </p:nvSpPr>
          <p:spPr bwMode="auto">
            <a:xfrm>
              <a:off x="3772" y="2123"/>
              <a:ext cx="5"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w 22"/>
                <a:gd name="T33" fmla="*/ 0 h 9"/>
                <a:gd name="T34" fmla="*/ 0 w 22"/>
                <a:gd name="T35" fmla="*/ 0 h 9"/>
                <a:gd name="T36" fmla="*/ 0 w 22"/>
                <a:gd name="T37" fmla="*/ 0 h 9"/>
                <a:gd name="T38" fmla="*/ 0 w 22"/>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 h="9">
                  <a:moveTo>
                    <a:pt x="22" y="7"/>
                  </a:moveTo>
                  <a:lnTo>
                    <a:pt x="21" y="9"/>
                  </a:lnTo>
                  <a:lnTo>
                    <a:pt x="19" y="9"/>
                  </a:lnTo>
                  <a:lnTo>
                    <a:pt x="17" y="9"/>
                  </a:lnTo>
                  <a:lnTo>
                    <a:pt x="15" y="9"/>
                  </a:lnTo>
                  <a:lnTo>
                    <a:pt x="11" y="8"/>
                  </a:lnTo>
                  <a:lnTo>
                    <a:pt x="9" y="7"/>
                  </a:lnTo>
                  <a:lnTo>
                    <a:pt x="5" y="6"/>
                  </a:lnTo>
                  <a:lnTo>
                    <a:pt x="4" y="4"/>
                  </a:lnTo>
                  <a:lnTo>
                    <a:pt x="0" y="2"/>
                  </a:lnTo>
                  <a:lnTo>
                    <a:pt x="3" y="0"/>
                  </a:lnTo>
                  <a:lnTo>
                    <a:pt x="4" y="0"/>
                  </a:lnTo>
                  <a:lnTo>
                    <a:pt x="6" y="0"/>
                  </a:lnTo>
                  <a:lnTo>
                    <a:pt x="10" y="1"/>
                  </a:lnTo>
                  <a:lnTo>
                    <a:pt x="15" y="4"/>
                  </a:lnTo>
                  <a:lnTo>
                    <a:pt x="17" y="4"/>
                  </a:lnTo>
                  <a:lnTo>
                    <a:pt x="19" y="6"/>
                  </a:lnTo>
                  <a:lnTo>
                    <a:pt x="21" y="6"/>
                  </a:ln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00" name="Freeform 1754"/>
            <p:cNvSpPr>
              <a:spLocks/>
            </p:cNvSpPr>
            <p:nvPr/>
          </p:nvSpPr>
          <p:spPr bwMode="auto">
            <a:xfrm>
              <a:off x="3763" y="2122"/>
              <a:ext cx="8" cy="4"/>
            </a:xfrm>
            <a:custGeom>
              <a:avLst/>
              <a:gdLst>
                <a:gd name="T0" fmla="*/ 0 w 31"/>
                <a:gd name="T1" fmla="*/ 0 h 14"/>
                <a:gd name="T2" fmla="*/ 0 w 31"/>
                <a:gd name="T3" fmla="*/ 0 h 14"/>
                <a:gd name="T4" fmla="*/ 0 w 31"/>
                <a:gd name="T5" fmla="*/ 0 h 14"/>
                <a:gd name="T6" fmla="*/ 0 w 31"/>
                <a:gd name="T7" fmla="*/ 0 h 14"/>
                <a:gd name="T8" fmla="*/ 0 w 31"/>
                <a:gd name="T9" fmla="*/ 0 h 14"/>
                <a:gd name="T10" fmla="*/ 0 w 31"/>
                <a:gd name="T11" fmla="*/ 0 h 14"/>
                <a:gd name="T12" fmla="*/ 0 w 31"/>
                <a:gd name="T13" fmla="*/ 0 h 14"/>
                <a:gd name="T14" fmla="*/ 0 w 31"/>
                <a:gd name="T15" fmla="*/ 0 h 14"/>
                <a:gd name="T16" fmla="*/ 0 w 31"/>
                <a:gd name="T17" fmla="*/ 0 h 14"/>
                <a:gd name="T18" fmla="*/ 0 w 31"/>
                <a:gd name="T19" fmla="*/ 0 h 14"/>
                <a:gd name="T20" fmla="*/ 0 w 31"/>
                <a:gd name="T21" fmla="*/ 0 h 14"/>
                <a:gd name="T22" fmla="*/ 0 w 31"/>
                <a:gd name="T23" fmla="*/ 0 h 14"/>
                <a:gd name="T24" fmla="*/ 0 w 31"/>
                <a:gd name="T25" fmla="*/ 0 h 14"/>
                <a:gd name="T26" fmla="*/ 0 w 31"/>
                <a:gd name="T27" fmla="*/ 0 h 14"/>
                <a:gd name="T28" fmla="*/ 0 w 31"/>
                <a:gd name="T29" fmla="*/ 0 h 14"/>
                <a:gd name="T30" fmla="*/ 0 w 31"/>
                <a:gd name="T31" fmla="*/ 0 h 14"/>
                <a:gd name="T32" fmla="*/ 0 w 31"/>
                <a:gd name="T33" fmla="*/ 0 h 14"/>
                <a:gd name="T34" fmla="*/ 0 w 31"/>
                <a:gd name="T35" fmla="*/ 0 h 14"/>
                <a:gd name="T36" fmla="*/ 0 w 31"/>
                <a:gd name="T37" fmla="*/ 0 h 14"/>
                <a:gd name="T38" fmla="*/ 0 w 31"/>
                <a:gd name="T39" fmla="*/ 0 h 14"/>
                <a:gd name="T40" fmla="*/ 0 w 31"/>
                <a:gd name="T41" fmla="*/ 0 h 14"/>
                <a:gd name="T42" fmla="*/ 0 w 31"/>
                <a:gd name="T43" fmla="*/ 0 h 14"/>
                <a:gd name="T44" fmla="*/ 0 w 31"/>
                <a:gd name="T45" fmla="*/ 0 h 14"/>
                <a:gd name="T46" fmla="*/ 0 w 31"/>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14">
                  <a:moveTo>
                    <a:pt x="28" y="11"/>
                  </a:moveTo>
                  <a:lnTo>
                    <a:pt x="31" y="13"/>
                  </a:lnTo>
                  <a:lnTo>
                    <a:pt x="28" y="14"/>
                  </a:lnTo>
                  <a:lnTo>
                    <a:pt x="25" y="14"/>
                  </a:lnTo>
                  <a:lnTo>
                    <a:pt x="20" y="14"/>
                  </a:lnTo>
                  <a:lnTo>
                    <a:pt x="15" y="14"/>
                  </a:lnTo>
                  <a:lnTo>
                    <a:pt x="12" y="13"/>
                  </a:lnTo>
                  <a:lnTo>
                    <a:pt x="7" y="11"/>
                  </a:lnTo>
                  <a:lnTo>
                    <a:pt x="4" y="8"/>
                  </a:lnTo>
                  <a:lnTo>
                    <a:pt x="1" y="6"/>
                  </a:lnTo>
                  <a:lnTo>
                    <a:pt x="0" y="3"/>
                  </a:lnTo>
                  <a:lnTo>
                    <a:pt x="0" y="1"/>
                  </a:lnTo>
                  <a:lnTo>
                    <a:pt x="1" y="0"/>
                  </a:lnTo>
                  <a:lnTo>
                    <a:pt x="3" y="0"/>
                  </a:lnTo>
                  <a:lnTo>
                    <a:pt x="4" y="1"/>
                  </a:lnTo>
                  <a:lnTo>
                    <a:pt x="7" y="3"/>
                  </a:lnTo>
                  <a:lnTo>
                    <a:pt x="10" y="6"/>
                  </a:lnTo>
                  <a:lnTo>
                    <a:pt x="13" y="7"/>
                  </a:lnTo>
                  <a:lnTo>
                    <a:pt x="16" y="8"/>
                  </a:lnTo>
                  <a:lnTo>
                    <a:pt x="19" y="8"/>
                  </a:lnTo>
                  <a:lnTo>
                    <a:pt x="22" y="9"/>
                  </a:lnTo>
                  <a:lnTo>
                    <a:pt x="26" y="9"/>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01" name="Freeform 1755"/>
            <p:cNvSpPr>
              <a:spLocks/>
            </p:cNvSpPr>
            <p:nvPr/>
          </p:nvSpPr>
          <p:spPr bwMode="auto">
            <a:xfrm>
              <a:off x="3757" y="2117"/>
              <a:ext cx="6" cy="7"/>
            </a:xfrm>
            <a:custGeom>
              <a:avLst/>
              <a:gdLst>
                <a:gd name="T0" fmla="*/ 0 w 24"/>
                <a:gd name="T1" fmla="*/ 0 h 30"/>
                <a:gd name="T2" fmla="*/ 0 w 24"/>
                <a:gd name="T3" fmla="*/ 0 h 30"/>
                <a:gd name="T4" fmla="*/ 0 w 24"/>
                <a:gd name="T5" fmla="*/ 0 h 30"/>
                <a:gd name="T6" fmla="*/ 0 w 24"/>
                <a:gd name="T7" fmla="*/ 0 h 30"/>
                <a:gd name="T8" fmla="*/ 0 w 24"/>
                <a:gd name="T9" fmla="*/ 0 h 30"/>
                <a:gd name="T10" fmla="*/ 0 w 24"/>
                <a:gd name="T11" fmla="*/ 0 h 30"/>
                <a:gd name="T12" fmla="*/ 0 w 24"/>
                <a:gd name="T13" fmla="*/ 0 h 30"/>
                <a:gd name="T14" fmla="*/ 0 w 24"/>
                <a:gd name="T15" fmla="*/ 0 h 30"/>
                <a:gd name="T16" fmla="*/ 0 w 24"/>
                <a:gd name="T17" fmla="*/ 0 h 30"/>
                <a:gd name="T18" fmla="*/ 0 w 24"/>
                <a:gd name="T19" fmla="*/ 0 h 30"/>
                <a:gd name="T20" fmla="*/ 0 w 24"/>
                <a:gd name="T21" fmla="*/ 0 h 30"/>
                <a:gd name="T22" fmla="*/ 0 w 24"/>
                <a:gd name="T23" fmla="*/ 0 h 30"/>
                <a:gd name="T24" fmla="*/ 0 w 24"/>
                <a:gd name="T25" fmla="*/ 0 h 30"/>
                <a:gd name="T26" fmla="*/ 0 w 24"/>
                <a:gd name="T27" fmla="*/ 0 h 30"/>
                <a:gd name="T28" fmla="*/ 0 w 24"/>
                <a:gd name="T29" fmla="*/ 0 h 30"/>
                <a:gd name="T30" fmla="*/ 0 w 24"/>
                <a:gd name="T31" fmla="*/ 0 h 30"/>
                <a:gd name="T32" fmla="*/ 0 w 24"/>
                <a:gd name="T33" fmla="*/ 0 h 30"/>
                <a:gd name="T34" fmla="*/ 0 w 24"/>
                <a:gd name="T35" fmla="*/ 0 h 30"/>
                <a:gd name="T36" fmla="*/ 0 w 24"/>
                <a:gd name="T37" fmla="*/ 0 h 30"/>
                <a:gd name="T38" fmla="*/ 0 w 24"/>
                <a:gd name="T39" fmla="*/ 0 h 30"/>
                <a:gd name="T40" fmla="*/ 0 w 24"/>
                <a:gd name="T41" fmla="*/ 0 h 30"/>
                <a:gd name="T42" fmla="*/ 0 w 24"/>
                <a:gd name="T43" fmla="*/ 0 h 30"/>
                <a:gd name="T44" fmla="*/ 0 w 24"/>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0">
                  <a:moveTo>
                    <a:pt x="23" y="28"/>
                  </a:moveTo>
                  <a:lnTo>
                    <a:pt x="24" y="29"/>
                  </a:lnTo>
                  <a:lnTo>
                    <a:pt x="23" y="30"/>
                  </a:lnTo>
                  <a:lnTo>
                    <a:pt x="19" y="30"/>
                  </a:lnTo>
                  <a:lnTo>
                    <a:pt x="17" y="29"/>
                  </a:lnTo>
                  <a:lnTo>
                    <a:pt x="14" y="27"/>
                  </a:lnTo>
                  <a:lnTo>
                    <a:pt x="11" y="24"/>
                  </a:lnTo>
                  <a:lnTo>
                    <a:pt x="9" y="21"/>
                  </a:lnTo>
                  <a:lnTo>
                    <a:pt x="8" y="16"/>
                  </a:lnTo>
                  <a:lnTo>
                    <a:pt x="4" y="12"/>
                  </a:lnTo>
                  <a:lnTo>
                    <a:pt x="3" y="9"/>
                  </a:lnTo>
                  <a:lnTo>
                    <a:pt x="2" y="5"/>
                  </a:lnTo>
                  <a:lnTo>
                    <a:pt x="0" y="4"/>
                  </a:lnTo>
                  <a:lnTo>
                    <a:pt x="4" y="0"/>
                  </a:lnTo>
                  <a:lnTo>
                    <a:pt x="6" y="4"/>
                  </a:lnTo>
                  <a:lnTo>
                    <a:pt x="8" y="6"/>
                  </a:lnTo>
                  <a:lnTo>
                    <a:pt x="10" y="10"/>
                  </a:lnTo>
                  <a:lnTo>
                    <a:pt x="11" y="13"/>
                  </a:lnTo>
                  <a:lnTo>
                    <a:pt x="12" y="16"/>
                  </a:lnTo>
                  <a:lnTo>
                    <a:pt x="16" y="21"/>
                  </a:lnTo>
                  <a:lnTo>
                    <a:pt x="18" y="24"/>
                  </a:lnTo>
                  <a:lnTo>
                    <a:pt x="2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02" name="Freeform 1756"/>
            <p:cNvSpPr>
              <a:spLocks/>
            </p:cNvSpPr>
            <p:nvPr/>
          </p:nvSpPr>
          <p:spPr bwMode="auto">
            <a:xfrm>
              <a:off x="3751" y="2110"/>
              <a:ext cx="8" cy="5"/>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9">
                  <a:moveTo>
                    <a:pt x="29" y="3"/>
                  </a:moveTo>
                  <a:lnTo>
                    <a:pt x="24" y="5"/>
                  </a:lnTo>
                  <a:lnTo>
                    <a:pt x="21" y="6"/>
                  </a:lnTo>
                  <a:lnTo>
                    <a:pt x="18" y="8"/>
                  </a:lnTo>
                  <a:lnTo>
                    <a:pt x="14" y="9"/>
                  </a:lnTo>
                  <a:lnTo>
                    <a:pt x="11" y="11"/>
                  </a:lnTo>
                  <a:lnTo>
                    <a:pt x="7" y="13"/>
                  </a:lnTo>
                  <a:lnTo>
                    <a:pt x="3" y="15"/>
                  </a:lnTo>
                  <a:lnTo>
                    <a:pt x="1" y="19"/>
                  </a:lnTo>
                  <a:lnTo>
                    <a:pt x="0" y="14"/>
                  </a:lnTo>
                  <a:lnTo>
                    <a:pt x="1" y="11"/>
                  </a:lnTo>
                  <a:lnTo>
                    <a:pt x="3" y="8"/>
                  </a:lnTo>
                  <a:lnTo>
                    <a:pt x="7" y="6"/>
                  </a:lnTo>
                  <a:lnTo>
                    <a:pt x="11" y="5"/>
                  </a:lnTo>
                  <a:lnTo>
                    <a:pt x="13" y="3"/>
                  </a:lnTo>
                  <a:lnTo>
                    <a:pt x="18" y="1"/>
                  </a:lnTo>
                  <a:lnTo>
                    <a:pt x="20" y="0"/>
                  </a:lnTo>
                  <a:lnTo>
                    <a:pt x="24" y="0"/>
                  </a:lnTo>
                  <a:lnTo>
                    <a:pt x="27"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03" name="Freeform 1757"/>
            <p:cNvSpPr>
              <a:spLocks/>
            </p:cNvSpPr>
            <p:nvPr/>
          </p:nvSpPr>
          <p:spPr bwMode="auto">
            <a:xfrm>
              <a:off x="3754" y="2107"/>
              <a:ext cx="3" cy="8"/>
            </a:xfrm>
            <a:custGeom>
              <a:avLst/>
              <a:gdLst>
                <a:gd name="T0" fmla="*/ 0 w 13"/>
                <a:gd name="T1" fmla="*/ 0 h 33"/>
                <a:gd name="T2" fmla="*/ 0 w 13"/>
                <a:gd name="T3" fmla="*/ 0 h 33"/>
                <a:gd name="T4" fmla="*/ 0 w 13"/>
                <a:gd name="T5" fmla="*/ 0 h 33"/>
                <a:gd name="T6" fmla="*/ 0 w 13"/>
                <a:gd name="T7" fmla="*/ 0 h 33"/>
                <a:gd name="T8" fmla="*/ 0 w 13"/>
                <a:gd name="T9" fmla="*/ 0 h 33"/>
                <a:gd name="T10" fmla="*/ 0 w 13"/>
                <a:gd name="T11" fmla="*/ 0 h 33"/>
                <a:gd name="T12" fmla="*/ 0 w 13"/>
                <a:gd name="T13" fmla="*/ 0 h 33"/>
                <a:gd name="T14" fmla="*/ 0 w 13"/>
                <a:gd name="T15" fmla="*/ 0 h 33"/>
                <a:gd name="T16" fmla="*/ 0 w 13"/>
                <a:gd name="T17" fmla="*/ 0 h 33"/>
                <a:gd name="T18" fmla="*/ 0 w 13"/>
                <a:gd name="T19" fmla="*/ 0 h 33"/>
                <a:gd name="T20" fmla="*/ 0 w 13"/>
                <a:gd name="T21" fmla="*/ 0 h 33"/>
                <a:gd name="T22" fmla="*/ 0 w 13"/>
                <a:gd name="T23" fmla="*/ 0 h 33"/>
                <a:gd name="T24" fmla="*/ 0 w 13"/>
                <a:gd name="T25" fmla="*/ 0 h 33"/>
                <a:gd name="T26" fmla="*/ 0 w 13"/>
                <a:gd name="T27" fmla="*/ 0 h 33"/>
                <a:gd name="T28" fmla="*/ 0 w 13"/>
                <a:gd name="T29" fmla="*/ 0 h 33"/>
                <a:gd name="T30" fmla="*/ 0 w 13"/>
                <a:gd name="T31" fmla="*/ 0 h 33"/>
                <a:gd name="T32" fmla="*/ 0 w 13"/>
                <a:gd name="T33" fmla="*/ 0 h 33"/>
                <a:gd name="T34" fmla="*/ 0 w 13"/>
                <a:gd name="T35" fmla="*/ 0 h 33"/>
                <a:gd name="T36" fmla="*/ 0 w 13"/>
                <a:gd name="T37" fmla="*/ 0 h 33"/>
                <a:gd name="T38" fmla="*/ 0 w 13"/>
                <a:gd name="T39" fmla="*/ 0 h 33"/>
                <a:gd name="T40" fmla="*/ 0 w 13"/>
                <a:gd name="T41" fmla="*/ 0 h 33"/>
                <a:gd name="T42" fmla="*/ 0 w 13"/>
                <a:gd name="T43" fmla="*/ 0 h 33"/>
                <a:gd name="T44" fmla="*/ 0 w 13"/>
                <a:gd name="T45" fmla="*/ 0 h 33"/>
                <a:gd name="T46" fmla="*/ 0 w 13"/>
                <a:gd name="T47" fmla="*/ 0 h 33"/>
                <a:gd name="T48" fmla="*/ 0 w 13"/>
                <a:gd name="T49" fmla="*/ 0 h 33"/>
                <a:gd name="T50" fmla="*/ 0 w 1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33">
                  <a:moveTo>
                    <a:pt x="13" y="31"/>
                  </a:moveTo>
                  <a:lnTo>
                    <a:pt x="13" y="33"/>
                  </a:lnTo>
                  <a:lnTo>
                    <a:pt x="12" y="33"/>
                  </a:lnTo>
                  <a:lnTo>
                    <a:pt x="11" y="33"/>
                  </a:lnTo>
                  <a:lnTo>
                    <a:pt x="10" y="33"/>
                  </a:lnTo>
                  <a:lnTo>
                    <a:pt x="6" y="30"/>
                  </a:lnTo>
                  <a:lnTo>
                    <a:pt x="4" y="25"/>
                  </a:lnTo>
                  <a:lnTo>
                    <a:pt x="1" y="19"/>
                  </a:lnTo>
                  <a:lnTo>
                    <a:pt x="0" y="15"/>
                  </a:lnTo>
                  <a:lnTo>
                    <a:pt x="0" y="10"/>
                  </a:lnTo>
                  <a:lnTo>
                    <a:pt x="1" y="7"/>
                  </a:lnTo>
                  <a:lnTo>
                    <a:pt x="1" y="3"/>
                  </a:lnTo>
                  <a:lnTo>
                    <a:pt x="3" y="2"/>
                  </a:lnTo>
                  <a:lnTo>
                    <a:pt x="5" y="0"/>
                  </a:lnTo>
                  <a:lnTo>
                    <a:pt x="6" y="1"/>
                  </a:lnTo>
                  <a:lnTo>
                    <a:pt x="6" y="2"/>
                  </a:lnTo>
                  <a:lnTo>
                    <a:pt x="7" y="4"/>
                  </a:lnTo>
                  <a:lnTo>
                    <a:pt x="6" y="7"/>
                  </a:lnTo>
                  <a:lnTo>
                    <a:pt x="6" y="12"/>
                  </a:lnTo>
                  <a:lnTo>
                    <a:pt x="6" y="14"/>
                  </a:lnTo>
                  <a:lnTo>
                    <a:pt x="7" y="18"/>
                  </a:lnTo>
                  <a:lnTo>
                    <a:pt x="9" y="21"/>
                  </a:lnTo>
                  <a:lnTo>
                    <a:pt x="10" y="25"/>
                  </a:lnTo>
                  <a:lnTo>
                    <a:pt x="11" y="28"/>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04" name="Freeform 1758"/>
            <p:cNvSpPr>
              <a:spLocks/>
            </p:cNvSpPr>
            <p:nvPr/>
          </p:nvSpPr>
          <p:spPr bwMode="auto">
            <a:xfrm>
              <a:off x="3755" y="2115"/>
              <a:ext cx="6" cy="2"/>
            </a:xfrm>
            <a:custGeom>
              <a:avLst/>
              <a:gdLst>
                <a:gd name="T0" fmla="*/ 0 w 23"/>
                <a:gd name="T1" fmla="*/ 0 h 11"/>
                <a:gd name="T2" fmla="*/ 0 w 23"/>
                <a:gd name="T3" fmla="*/ 0 h 11"/>
                <a:gd name="T4" fmla="*/ 0 w 23"/>
                <a:gd name="T5" fmla="*/ 0 h 11"/>
                <a:gd name="T6" fmla="*/ 0 w 23"/>
                <a:gd name="T7" fmla="*/ 0 h 11"/>
                <a:gd name="T8" fmla="*/ 0 w 23"/>
                <a:gd name="T9" fmla="*/ 0 h 11"/>
                <a:gd name="T10" fmla="*/ 0 w 23"/>
                <a:gd name="T11" fmla="*/ 0 h 11"/>
                <a:gd name="T12" fmla="*/ 0 w 23"/>
                <a:gd name="T13" fmla="*/ 0 h 11"/>
                <a:gd name="T14" fmla="*/ 0 w 23"/>
                <a:gd name="T15" fmla="*/ 0 h 11"/>
                <a:gd name="T16" fmla="*/ 0 w 23"/>
                <a:gd name="T17" fmla="*/ 0 h 11"/>
                <a:gd name="T18" fmla="*/ 0 w 23"/>
                <a:gd name="T19" fmla="*/ 0 h 11"/>
                <a:gd name="T20" fmla="*/ 0 w 23"/>
                <a:gd name="T21" fmla="*/ 0 h 11"/>
                <a:gd name="T22" fmla="*/ 0 w 23"/>
                <a:gd name="T23" fmla="*/ 0 h 11"/>
                <a:gd name="T24" fmla="*/ 0 w 23"/>
                <a:gd name="T25" fmla="*/ 0 h 11"/>
                <a:gd name="T26" fmla="*/ 0 w 23"/>
                <a:gd name="T27" fmla="*/ 0 h 11"/>
                <a:gd name="T28" fmla="*/ 0 w 23"/>
                <a:gd name="T29" fmla="*/ 0 h 11"/>
                <a:gd name="T30" fmla="*/ 0 w 23"/>
                <a:gd name="T31" fmla="*/ 0 h 11"/>
                <a:gd name="T32" fmla="*/ 0 w 23"/>
                <a:gd name="T33" fmla="*/ 0 h 11"/>
                <a:gd name="T34" fmla="*/ 0 w 23"/>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11">
                  <a:moveTo>
                    <a:pt x="23" y="4"/>
                  </a:moveTo>
                  <a:lnTo>
                    <a:pt x="21" y="5"/>
                  </a:lnTo>
                  <a:lnTo>
                    <a:pt x="18" y="7"/>
                  </a:lnTo>
                  <a:lnTo>
                    <a:pt x="14" y="7"/>
                  </a:lnTo>
                  <a:lnTo>
                    <a:pt x="10" y="8"/>
                  </a:lnTo>
                  <a:lnTo>
                    <a:pt x="6" y="10"/>
                  </a:lnTo>
                  <a:lnTo>
                    <a:pt x="3" y="11"/>
                  </a:lnTo>
                  <a:lnTo>
                    <a:pt x="0" y="10"/>
                  </a:lnTo>
                  <a:lnTo>
                    <a:pt x="2" y="7"/>
                  </a:lnTo>
                  <a:lnTo>
                    <a:pt x="4" y="6"/>
                  </a:lnTo>
                  <a:lnTo>
                    <a:pt x="8" y="4"/>
                  </a:lnTo>
                  <a:lnTo>
                    <a:pt x="10" y="1"/>
                  </a:lnTo>
                  <a:lnTo>
                    <a:pt x="15" y="1"/>
                  </a:lnTo>
                  <a:lnTo>
                    <a:pt x="17" y="0"/>
                  </a:lnTo>
                  <a:lnTo>
                    <a:pt x="21" y="1"/>
                  </a:lnTo>
                  <a:lnTo>
                    <a:pt x="22" y="1"/>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05" name="Freeform 1759"/>
            <p:cNvSpPr>
              <a:spLocks/>
            </p:cNvSpPr>
            <p:nvPr/>
          </p:nvSpPr>
          <p:spPr bwMode="auto">
            <a:xfrm>
              <a:off x="3783" y="2115"/>
              <a:ext cx="5" cy="7"/>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w 17"/>
                <a:gd name="T35" fmla="*/ 0 h 28"/>
                <a:gd name="T36" fmla="*/ 0 w 17"/>
                <a:gd name="T37" fmla="*/ 0 h 28"/>
                <a:gd name="T38" fmla="*/ 0 w 17"/>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28">
                  <a:moveTo>
                    <a:pt x="17" y="23"/>
                  </a:moveTo>
                  <a:lnTo>
                    <a:pt x="15" y="24"/>
                  </a:lnTo>
                  <a:lnTo>
                    <a:pt x="15" y="25"/>
                  </a:lnTo>
                  <a:lnTo>
                    <a:pt x="14" y="26"/>
                  </a:lnTo>
                  <a:lnTo>
                    <a:pt x="13" y="28"/>
                  </a:lnTo>
                  <a:lnTo>
                    <a:pt x="11" y="23"/>
                  </a:lnTo>
                  <a:lnTo>
                    <a:pt x="7" y="17"/>
                  </a:lnTo>
                  <a:lnTo>
                    <a:pt x="5" y="13"/>
                  </a:lnTo>
                  <a:lnTo>
                    <a:pt x="3" y="10"/>
                  </a:lnTo>
                  <a:lnTo>
                    <a:pt x="2" y="7"/>
                  </a:lnTo>
                  <a:lnTo>
                    <a:pt x="1" y="4"/>
                  </a:lnTo>
                  <a:lnTo>
                    <a:pt x="0" y="1"/>
                  </a:lnTo>
                  <a:lnTo>
                    <a:pt x="1" y="0"/>
                  </a:lnTo>
                  <a:lnTo>
                    <a:pt x="3" y="1"/>
                  </a:lnTo>
                  <a:lnTo>
                    <a:pt x="7" y="4"/>
                  </a:lnTo>
                  <a:lnTo>
                    <a:pt x="9" y="7"/>
                  </a:lnTo>
                  <a:lnTo>
                    <a:pt x="13" y="13"/>
                  </a:lnTo>
                  <a:lnTo>
                    <a:pt x="15" y="19"/>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06" name="Freeform 1760"/>
            <p:cNvSpPr>
              <a:spLocks/>
            </p:cNvSpPr>
            <p:nvPr/>
          </p:nvSpPr>
          <p:spPr bwMode="auto">
            <a:xfrm>
              <a:off x="3779" y="2118"/>
              <a:ext cx="5" cy="9"/>
            </a:xfrm>
            <a:custGeom>
              <a:avLst/>
              <a:gdLst>
                <a:gd name="T0" fmla="*/ 0 w 19"/>
                <a:gd name="T1" fmla="*/ 0 h 36"/>
                <a:gd name="T2" fmla="*/ 0 w 19"/>
                <a:gd name="T3" fmla="*/ 0 h 36"/>
                <a:gd name="T4" fmla="*/ 0 w 19"/>
                <a:gd name="T5" fmla="*/ 0 h 36"/>
                <a:gd name="T6" fmla="*/ 0 w 19"/>
                <a:gd name="T7" fmla="*/ 0 h 36"/>
                <a:gd name="T8" fmla="*/ 0 w 19"/>
                <a:gd name="T9" fmla="*/ 0 h 36"/>
                <a:gd name="T10" fmla="*/ 0 w 19"/>
                <a:gd name="T11" fmla="*/ 0 h 36"/>
                <a:gd name="T12" fmla="*/ 0 w 19"/>
                <a:gd name="T13" fmla="*/ 0 h 36"/>
                <a:gd name="T14" fmla="*/ 0 w 19"/>
                <a:gd name="T15" fmla="*/ 0 h 36"/>
                <a:gd name="T16" fmla="*/ 0 w 19"/>
                <a:gd name="T17" fmla="*/ 0 h 36"/>
                <a:gd name="T18" fmla="*/ 0 w 19"/>
                <a:gd name="T19" fmla="*/ 0 h 36"/>
                <a:gd name="T20" fmla="*/ 0 w 19"/>
                <a:gd name="T21" fmla="*/ 0 h 36"/>
                <a:gd name="T22" fmla="*/ 0 w 19"/>
                <a:gd name="T23" fmla="*/ 0 h 36"/>
                <a:gd name="T24" fmla="*/ 0 w 19"/>
                <a:gd name="T25" fmla="*/ 0 h 36"/>
                <a:gd name="T26" fmla="*/ 0 w 19"/>
                <a:gd name="T27" fmla="*/ 0 h 36"/>
                <a:gd name="T28" fmla="*/ 0 w 19"/>
                <a:gd name="T29" fmla="*/ 0 h 36"/>
                <a:gd name="T30" fmla="*/ 0 w 19"/>
                <a:gd name="T31" fmla="*/ 0 h 36"/>
                <a:gd name="T32" fmla="*/ 0 w 19"/>
                <a:gd name="T33" fmla="*/ 0 h 36"/>
                <a:gd name="T34" fmla="*/ 0 w 19"/>
                <a:gd name="T35" fmla="*/ 0 h 36"/>
                <a:gd name="T36" fmla="*/ 0 w 19"/>
                <a:gd name="T37" fmla="*/ 0 h 36"/>
                <a:gd name="T38" fmla="*/ 0 w 19"/>
                <a:gd name="T39" fmla="*/ 0 h 36"/>
                <a:gd name="T40" fmla="*/ 0 w 19"/>
                <a:gd name="T41" fmla="*/ 0 h 36"/>
                <a:gd name="T42" fmla="*/ 0 w 19"/>
                <a:gd name="T43" fmla="*/ 0 h 36"/>
                <a:gd name="T44" fmla="*/ 0 w 19"/>
                <a:gd name="T45" fmla="*/ 0 h 36"/>
                <a:gd name="T46" fmla="*/ 0 w 19"/>
                <a:gd name="T47" fmla="*/ 0 h 36"/>
                <a:gd name="T48" fmla="*/ 0 w 19"/>
                <a:gd name="T49" fmla="*/ 0 h 36"/>
                <a:gd name="T50" fmla="*/ 0 w 19"/>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36">
                  <a:moveTo>
                    <a:pt x="19" y="29"/>
                  </a:moveTo>
                  <a:lnTo>
                    <a:pt x="18" y="30"/>
                  </a:lnTo>
                  <a:lnTo>
                    <a:pt x="17" y="31"/>
                  </a:lnTo>
                  <a:lnTo>
                    <a:pt x="16" y="34"/>
                  </a:lnTo>
                  <a:lnTo>
                    <a:pt x="14" y="36"/>
                  </a:lnTo>
                  <a:lnTo>
                    <a:pt x="13" y="34"/>
                  </a:lnTo>
                  <a:lnTo>
                    <a:pt x="12" y="31"/>
                  </a:lnTo>
                  <a:lnTo>
                    <a:pt x="12" y="28"/>
                  </a:lnTo>
                  <a:lnTo>
                    <a:pt x="11" y="24"/>
                  </a:lnTo>
                  <a:lnTo>
                    <a:pt x="8" y="20"/>
                  </a:lnTo>
                  <a:lnTo>
                    <a:pt x="7" y="16"/>
                  </a:lnTo>
                  <a:lnTo>
                    <a:pt x="4" y="11"/>
                  </a:lnTo>
                  <a:lnTo>
                    <a:pt x="1" y="7"/>
                  </a:lnTo>
                  <a:lnTo>
                    <a:pt x="0" y="4"/>
                  </a:lnTo>
                  <a:lnTo>
                    <a:pt x="0" y="0"/>
                  </a:lnTo>
                  <a:lnTo>
                    <a:pt x="2" y="0"/>
                  </a:lnTo>
                  <a:lnTo>
                    <a:pt x="7" y="4"/>
                  </a:lnTo>
                  <a:lnTo>
                    <a:pt x="8" y="6"/>
                  </a:lnTo>
                  <a:lnTo>
                    <a:pt x="11" y="10"/>
                  </a:lnTo>
                  <a:lnTo>
                    <a:pt x="12" y="12"/>
                  </a:lnTo>
                  <a:lnTo>
                    <a:pt x="14" y="16"/>
                  </a:lnTo>
                  <a:lnTo>
                    <a:pt x="16" y="19"/>
                  </a:lnTo>
                  <a:lnTo>
                    <a:pt x="17" y="22"/>
                  </a:lnTo>
                  <a:lnTo>
                    <a:pt x="18" y="25"/>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07" name="Freeform 1761"/>
            <p:cNvSpPr>
              <a:spLocks/>
            </p:cNvSpPr>
            <p:nvPr/>
          </p:nvSpPr>
          <p:spPr bwMode="auto">
            <a:xfrm>
              <a:off x="3737" y="1998"/>
              <a:ext cx="40" cy="66"/>
            </a:xfrm>
            <a:custGeom>
              <a:avLst/>
              <a:gdLst>
                <a:gd name="T0" fmla="*/ 0 w 162"/>
                <a:gd name="T1" fmla="*/ 0 h 266"/>
                <a:gd name="T2" fmla="*/ 0 w 162"/>
                <a:gd name="T3" fmla="*/ 0 h 266"/>
                <a:gd name="T4" fmla="*/ 0 w 162"/>
                <a:gd name="T5" fmla="*/ 0 h 266"/>
                <a:gd name="T6" fmla="*/ 0 w 162"/>
                <a:gd name="T7" fmla="*/ 0 h 266"/>
                <a:gd name="T8" fmla="*/ 0 w 162"/>
                <a:gd name="T9" fmla="*/ 0 h 266"/>
                <a:gd name="T10" fmla="*/ 0 w 162"/>
                <a:gd name="T11" fmla="*/ 0 h 266"/>
                <a:gd name="T12" fmla="*/ 0 w 162"/>
                <a:gd name="T13" fmla="*/ 0 h 266"/>
                <a:gd name="T14" fmla="*/ 0 w 162"/>
                <a:gd name="T15" fmla="*/ 0 h 266"/>
                <a:gd name="T16" fmla="*/ 0 w 162"/>
                <a:gd name="T17" fmla="*/ 0 h 266"/>
                <a:gd name="T18" fmla="*/ 0 w 162"/>
                <a:gd name="T19" fmla="*/ 0 h 266"/>
                <a:gd name="T20" fmla="*/ 0 w 162"/>
                <a:gd name="T21" fmla="*/ 0 h 266"/>
                <a:gd name="T22" fmla="*/ 0 w 162"/>
                <a:gd name="T23" fmla="*/ 0 h 266"/>
                <a:gd name="T24" fmla="*/ 0 w 162"/>
                <a:gd name="T25" fmla="*/ 0 h 266"/>
                <a:gd name="T26" fmla="*/ 0 w 162"/>
                <a:gd name="T27" fmla="*/ 0 h 266"/>
                <a:gd name="T28" fmla="*/ 0 w 162"/>
                <a:gd name="T29" fmla="*/ 0 h 266"/>
                <a:gd name="T30" fmla="*/ 0 w 162"/>
                <a:gd name="T31" fmla="*/ 0 h 266"/>
                <a:gd name="T32" fmla="*/ 0 w 162"/>
                <a:gd name="T33" fmla="*/ 0 h 266"/>
                <a:gd name="T34" fmla="*/ 0 w 162"/>
                <a:gd name="T35" fmla="*/ 0 h 266"/>
                <a:gd name="T36" fmla="*/ 0 w 162"/>
                <a:gd name="T37" fmla="*/ 0 h 266"/>
                <a:gd name="T38" fmla="*/ 0 w 162"/>
                <a:gd name="T39" fmla="*/ 0 h 266"/>
                <a:gd name="T40" fmla="*/ 0 w 162"/>
                <a:gd name="T41" fmla="*/ 0 h 266"/>
                <a:gd name="T42" fmla="*/ 0 w 162"/>
                <a:gd name="T43" fmla="*/ 0 h 266"/>
                <a:gd name="T44" fmla="*/ 0 w 162"/>
                <a:gd name="T45" fmla="*/ 0 h 266"/>
                <a:gd name="T46" fmla="*/ 0 w 162"/>
                <a:gd name="T47" fmla="*/ 0 h 266"/>
                <a:gd name="T48" fmla="*/ 0 w 162"/>
                <a:gd name="T49" fmla="*/ 0 h 266"/>
                <a:gd name="T50" fmla="*/ 0 w 162"/>
                <a:gd name="T51" fmla="*/ 0 h 266"/>
                <a:gd name="T52" fmla="*/ 0 w 162"/>
                <a:gd name="T53" fmla="*/ 0 h 266"/>
                <a:gd name="T54" fmla="*/ 0 w 162"/>
                <a:gd name="T55" fmla="*/ 0 h 266"/>
                <a:gd name="T56" fmla="*/ 0 w 162"/>
                <a:gd name="T57" fmla="*/ 0 h 266"/>
                <a:gd name="T58" fmla="*/ 0 w 162"/>
                <a:gd name="T59" fmla="*/ 0 h 266"/>
                <a:gd name="T60" fmla="*/ 0 w 162"/>
                <a:gd name="T61" fmla="*/ 0 h 266"/>
                <a:gd name="T62" fmla="*/ 0 w 162"/>
                <a:gd name="T63" fmla="*/ 0 h 266"/>
                <a:gd name="T64" fmla="*/ 0 w 162"/>
                <a:gd name="T65" fmla="*/ 0 h 266"/>
                <a:gd name="T66" fmla="*/ 0 w 162"/>
                <a:gd name="T67" fmla="*/ 0 h 266"/>
                <a:gd name="T68" fmla="*/ 0 w 162"/>
                <a:gd name="T69" fmla="*/ 0 h 266"/>
                <a:gd name="T70" fmla="*/ 0 w 162"/>
                <a:gd name="T71" fmla="*/ 0 h 266"/>
                <a:gd name="T72" fmla="*/ 0 w 162"/>
                <a:gd name="T73" fmla="*/ 0 h 266"/>
                <a:gd name="T74" fmla="*/ 0 w 162"/>
                <a:gd name="T75" fmla="*/ 0 h 266"/>
                <a:gd name="T76" fmla="*/ 0 w 162"/>
                <a:gd name="T77" fmla="*/ 0 h 266"/>
                <a:gd name="T78" fmla="*/ 0 w 162"/>
                <a:gd name="T79" fmla="*/ 0 h 266"/>
                <a:gd name="T80" fmla="*/ 0 w 162"/>
                <a:gd name="T81" fmla="*/ 0 h 266"/>
                <a:gd name="T82" fmla="*/ 0 w 162"/>
                <a:gd name="T83" fmla="*/ 0 h 266"/>
                <a:gd name="T84" fmla="*/ 0 w 162"/>
                <a:gd name="T85" fmla="*/ 0 h 266"/>
                <a:gd name="T86" fmla="*/ 0 w 162"/>
                <a:gd name="T87" fmla="*/ 0 h 266"/>
                <a:gd name="T88" fmla="*/ 0 w 162"/>
                <a:gd name="T89" fmla="*/ 0 h 266"/>
                <a:gd name="T90" fmla="*/ 0 w 162"/>
                <a:gd name="T91" fmla="*/ 0 h 266"/>
                <a:gd name="T92" fmla="*/ 0 w 162"/>
                <a:gd name="T93" fmla="*/ 0 h 266"/>
                <a:gd name="T94" fmla="*/ 0 w 162"/>
                <a:gd name="T95" fmla="*/ 0 h 266"/>
                <a:gd name="T96" fmla="*/ 0 w 162"/>
                <a:gd name="T97" fmla="*/ 0 h 266"/>
                <a:gd name="T98" fmla="*/ 0 w 162"/>
                <a:gd name="T99" fmla="*/ 0 h 266"/>
                <a:gd name="T100" fmla="*/ 0 w 162"/>
                <a:gd name="T101" fmla="*/ 0 h 266"/>
                <a:gd name="T102" fmla="*/ 0 w 162"/>
                <a:gd name="T103" fmla="*/ 0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2" h="266">
                  <a:moveTo>
                    <a:pt x="158" y="120"/>
                  </a:moveTo>
                  <a:lnTo>
                    <a:pt x="158" y="127"/>
                  </a:lnTo>
                  <a:lnTo>
                    <a:pt x="160" y="133"/>
                  </a:lnTo>
                  <a:lnTo>
                    <a:pt x="160" y="140"/>
                  </a:lnTo>
                  <a:lnTo>
                    <a:pt x="160" y="147"/>
                  </a:lnTo>
                  <a:lnTo>
                    <a:pt x="160" y="153"/>
                  </a:lnTo>
                  <a:lnTo>
                    <a:pt x="161" y="159"/>
                  </a:lnTo>
                  <a:lnTo>
                    <a:pt x="161" y="164"/>
                  </a:lnTo>
                  <a:lnTo>
                    <a:pt x="162" y="170"/>
                  </a:lnTo>
                  <a:lnTo>
                    <a:pt x="162" y="176"/>
                  </a:lnTo>
                  <a:lnTo>
                    <a:pt x="162" y="182"/>
                  </a:lnTo>
                  <a:lnTo>
                    <a:pt x="162" y="188"/>
                  </a:lnTo>
                  <a:lnTo>
                    <a:pt x="162" y="194"/>
                  </a:lnTo>
                  <a:lnTo>
                    <a:pt x="162" y="201"/>
                  </a:lnTo>
                  <a:lnTo>
                    <a:pt x="162" y="207"/>
                  </a:lnTo>
                  <a:lnTo>
                    <a:pt x="161" y="213"/>
                  </a:lnTo>
                  <a:lnTo>
                    <a:pt x="161" y="221"/>
                  </a:lnTo>
                  <a:lnTo>
                    <a:pt x="160" y="224"/>
                  </a:lnTo>
                  <a:lnTo>
                    <a:pt x="160" y="227"/>
                  </a:lnTo>
                  <a:lnTo>
                    <a:pt x="158" y="231"/>
                  </a:lnTo>
                  <a:lnTo>
                    <a:pt x="158" y="233"/>
                  </a:lnTo>
                  <a:lnTo>
                    <a:pt x="156" y="237"/>
                  </a:lnTo>
                  <a:lnTo>
                    <a:pt x="155" y="239"/>
                  </a:lnTo>
                  <a:lnTo>
                    <a:pt x="154" y="243"/>
                  </a:lnTo>
                  <a:lnTo>
                    <a:pt x="152" y="247"/>
                  </a:lnTo>
                  <a:lnTo>
                    <a:pt x="148" y="251"/>
                  </a:lnTo>
                  <a:lnTo>
                    <a:pt x="144" y="257"/>
                  </a:lnTo>
                  <a:lnTo>
                    <a:pt x="139" y="261"/>
                  </a:lnTo>
                  <a:lnTo>
                    <a:pt x="134" y="266"/>
                  </a:lnTo>
                  <a:lnTo>
                    <a:pt x="125" y="266"/>
                  </a:lnTo>
                  <a:lnTo>
                    <a:pt x="118" y="266"/>
                  </a:lnTo>
                  <a:lnTo>
                    <a:pt x="109" y="266"/>
                  </a:lnTo>
                  <a:lnTo>
                    <a:pt x="102" y="265"/>
                  </a:lnTo>
                  <a:lnTo>
                    <a:pt x="95" y="262"/>
                  </a:lnTo>
                  <a:lnTo>
                    <a:pt x="88" y="260"/>
                  </a:lnTo>
                  <a:lnTo>
                    <a:pt x="81" y="257"/>
                  </a:lnTo>
                  <a:lnTo>
                    <a:pt x="75" y="255"/>
                  </a:lnTo>
                  <a:lnTo>
                    <a:pt x="69" y="251"/>
                  </a:lnTo>
                  <a:lnTo>
                    <a:pt x="61" y="249"/>
                  </a:lnTo>
                  <a:lnTo>
                    <a:pt x="55" y="244"/>
                  </a:lnTo>
                  <a:lnTo>
                    <a:pt x="49" y="241"/>
                  </a:lnTo>
                  <a:lnTo>
                    <a:pt x="42" y="237"/>
                  </a:lnTo>
                  <a:lnTo>
                    <a:pt x="35" y="233"/>
                  </a:lnTo>
                  <a:lnTo>
                    <a:pt x="28" y="229"/>
                  </a:lnTo>
                  <a:lnTo>
                    <a:pt x="22" y="225"/>
                  </a:lnTo>
                  <a:lnTo>
                    <a:pt x="20" y="223"/>
                  </a:lnTo>
                  <a:lnTo>
                    <a:pt x="17" y="219"/>
                  </a:lnTo>
                  <a:lnTo>
                    <a:pt x="15" y="215"/>
                  </a:lnTo>
                  <a:lnTo>
                    <a:pt x="14" y="211"/>
                  </a:lnTo>
                  <a:lnTo>
                    <a:pt x="12" y="205"/>
                  </a:lnTo>
                  <a:lnTo>
                    <a:pt x="10" y="197"/>
                  </a:lnTo>
                  <a:lnTo>
                    <a:pt x="9" y="191"/>
                  </a:lnTo>
                  <a:lnTo>
                    <a:pt x="8" y="184"/>
                  </a:lnTo>
                  <a:lnTo>
                    <a:pt x="6" y="176"/>
                  </a:lnTo>
                  <a:lnTo>
                    <a:pt x="4" y="168"/>
                  </a:lnTo>
                  <a:lnTo>
                    <a:pt x="3" y="159"/>
                  </a:lnTo>
                  <a:lnTo>
                    <a:pt x="3" y="151"/>
                  </a:lnTo>
                  <a:lnTo>
                    <a:pt x="2" y="142"/>
                  </a:lnTo>
                  <a:lnTo>
                    <a:pt x="0" y="134"/>
                  </a:lnTo>
                  <a:lnTo>
                    <a:pt x="0" y="127"/>
                  </a:lnTo>
                  <a:lnTo>
                    <a:pt x="0" y="120"/>
                  </a:lnTo>
                  <a:lnTo>
                    <a:pt x="0" y="114"/>
                  </a:lnTo>
                  <a:lnTo>
                    <a:pt x="0" y="108"/>
                  </a:lnTo>
                  <a:lnTo>
                    <a:pt x="0" y="103"/>
                  </a:lnTo>
                  <a:lnTo>
                    <a:pt x="0" y="98"/>
                  </a:lnTo>
                  <a:lnTo>
                    <a:pt x="0" y="92"/>
                  </a:lnTo>
                  <a:lnTo>
                    <a:pt x="0" y="87"/>
                  </a:lnTo>
                  <a:lnTo>
                    <a:pt x="0" y="82"/>
                  </a:lnTo>
                  <a:lnTo>
                    <a:pt x="0" y="78"/>
                  </a:lnTo>
                  <a:lnTo>
                    <a:pt x="0" y="73"/>
                  </a:lnTo>
                  <a:lnTo>
                    <a:pt x="0" y="68"/>
                  </a:lnTo>
                  <a:lnTo>
                    <a:pt x="0" y="63"/>
                  </a:lnTo>
                  <a:lnTo>
                    <a:pt x="0" y="60"/>
                  </a:lnTo>
                  <a:lnTo>
                    <a:pt x="0" y="55"/>
                  </a:lnTo>
                  <a:lnTo>
                    <a:pt x="2" y="50"/>
                  </a:lnTo>
                  <a:lnTo>
                    <a:pt x="2" y="45"/>
                  </a:lnTo>
                  <a:lnTo>
                    <a:pt x="3" y="41"/>
                  </a:lnTo>
                  <a:lnTo>
                    <a:pt x="3" y="36"/>
                  </a:lnTo>
                  <a:lnTo>
                    <a:pt x="4" y="31"/>
                  </a:lnTo>
                  <a:lnTo>
                    <a:pt x="5" y="26"/>
                  </a:lnTo>
                  <a:lnTo>
                    <a:pt x="8" y="23"/>
                  </a:lnTo>
                  <a:lnTo>
                    <a:pt x="8" y="18"/>
                  </a:lnTo>
                  <a:lnTo>
                    <a:pt x="10" y="14"/>
                  </a:lnTo>
                  <a:lnTo>
                    <a:pt x="12" y="9"/>
                  </a:lnTo>
                  <a:lnTo>
                    <a:pt x="14" y="7"/>
                  </a:lnTo>
                  <a:lnTo>
                    <a:pt x="15" y="6"/>
                  </a:lnTo>
                  <a:lnTo>
                    <a:pt x="16" y="6"/>
                  </a:lnTo>
                  <a:lnTo>
                    <a:pt x="17" y="7"/>
                  </a:lnTo>
                  <a:lnTo>
                    <a:pt x="17" y="9"/>
                  </a:lnTo>
                  <a:lnTo>
                    <a:pt x="17" y="15"/>
                  </a:lnTo>
                  <a:lnTo>
                    <a:pt x="16" y="20"/>
                  </a:lnTo>
                  <a:lnTo>
                    <a:pt x="15" y="25"/>
                  </a:lnTo>
                  <a:lnTo>
                    <a:pt x="12" y="30"/>
                  </a:lnTo>
                  <a:lnTo>
                    <a:pt x="11" y="35"/>
                  </a:lnTo>
                  <a:lnTo>
                    <a:pt x="10" y="41"/>
                  </a:lnTo>
                  <a:lnTo>
                    <a:pt x="9" y="43"/>
                  </a:lnTo>
                  <a:lnTo>
                    <a:pt x="9" y="47"/>
                  </a:lnTo>
                  <a:lnTo>
                    <a:pt x="9" y="49"/>
                  </a:lnTo>
                  <a:lnTo>
                    <a:pt x="9" y="53"/>
                  </a:lnTo>
                  <a:lnTo>
                    <a:pt x="8" y="63"/>
                  </a:lnTo>
                  <a:lnTo>
                    <a:pt x="8" y="73"/>
                  </a:lnTo>
                  <a:lnTo>
                    <a:pt x="8" y="84"/>
                  </a:lnTo>
                  <a:lnTo>
                    <a:pt x="8" y="94"/>
                  </a:lnTo>
                  <a:lnTo>
                    <a:pt x="8" y="105"/>
                  </a:lnTo>
                  <a:lnTo>
                    <a:pt x="8" y="116"/>
                  </a:lnTo>
                  <a:lnTo>
                    <a:pt x="8" y="126"/>
                  </a:lnTo>
                  <a:lnTo>
                    <a:pt x="8" y="136"/>
                  </a:lnTo>
                  <a:lnTo>
                    <a:pt x="8" y="146"/>
                  </a:lnTo>
                  <a:lnTo>
                    <a:pt x="10" y="157"/>
                  </a:lnTo>
                  <a:lnTo>
                    <a:pt x="11" y="166"/>
                  </a:lnTo>
                  <a:lnTo>
                    <a:pt x="12" y="177"/>
                  </a:lnTo>
                  <a:lnTo>
                    <a:pt x="15" y="187"/>
                  </a:lnTo>
                  <a:lnTo>
                    <a:pt x="18" y="197"/>
                  </a:lnTo>
                  <a:lnTo>
                    <a:pt x="22" y="207"/>
                  </a:lnTo>
                  <a:lnTo>
                    <a:pt x="26" y="218"/>
                  </a:lnTo>
                  <a:lnTo>
                    <a:pt x="30" y="221"/>
                  </a:lnTo>
                  <a:lnTo>
                    <a:pt x="36" y="225"/>
                  </a:lnTo>
                  <a:lnTo>
                    <a:pt x="41" y="229"/>
                  </a:lnTo>
                  <a:lnTo>
                    <a:pt x="46" y="232"/>
                  </a:lnTo>
                  <a:lnTo>
                    <a:pt x="51" y="235"/>
                  </a:lnTo>
                  <a:lnTo>
                    <a:pt x="55" y="238"/>
                  </a:lnTo>
                  <a:lnTo>
                    <a:pt x="60" y="241"/>
                  </a:lnTo>
                  <a:lnTo>
                    <a:pt x="66" y="244"/>
                  </a:lnTo>
                  <a:lnTo>
                    <a:pt x="71" y="245"/>
                  </a:lnTo>
                  <a:lnTo>
                    <a:pt x="76" y="248"/>
                  </a:lnTo>
                  <a:lnTo>
                    <a:pt x="81" y="249"/>
                  </a:lnTo>
                  <a:lnTo>
                    <a:pt x="87" y="251"/>
                  </a:lnTo>
                  <a:lnTo>
                    <a:pt x="91" y="254"/>
                  </a:lnTo>
                  <a:lnTo>
                    <a:pt x="97" y="255"/>
                  </a:lnTo>
                  <a:lnTo>
                    <a:pt x="104" y="256"/>
                  </a:lnTo>
                  <a:lnTo>
                    <a:pt x="110" y="259"/>
                  </a:lnTo>
                  <a:lnTo>
                    <a:pt x="114" y="260"/>
                  </a:lnTo>
                  <a:lnTo>
                    <a:pt x="118" y="260"/>
                  </a:lnTo>
                  <a:lnTo>
                    <a:pt x="121" y="260"/>
                  </a:lnTo>
                  <a:lnTo>
                    <a:pt x="125" y="260"/>
                  </a:lnTo>
                  <a:lnTo>
                    <a:pt x="128" y="260"/>
                  </a:lnTo>
                  <a:lnTo>
                    <a:pt x="132" y="259"/>
                  </a:lnTo>
                  <a:lnTo>
                    <a:pt x="134" y="256"/>
                  </a:lnTo>
                  <a:lnTo>
                    <a:pt x="137" y="255"/>
                  </a:lnTo>
                  <a:lnTo>
                    <a:pt x="139" y="251"/>
                  </a:lnTo>
                  <a:lnTo>
                    <a:pt x="140" y="248"/>
                  </a:lnTo>
                  <a:lnTo>
                    <a:pt x="143" y="245"/>
                  </a:lnTo>
                  <a:lnTo>
                    <a:pt x="145" y="243"/>
                  </a:lnTo>
                  <a:lnTo>
                    <a:pt x="145" y="239"/>
                  </a:lnTo>
                  <a:lnTo>
                    <a:pt x="148" y="236"/>
                  </a:lnTo>
                  <a:lnTo>
                    <a:pt x="149" y="233"/>
                  </a:lnTo>
                  <a:lnTo>
                    <a:pt x="150" y="231"/>
                  </a:lnTo>
                  <a:lnTo>
                    <a:pt x="151" y="227"/>
                  </a:lnTo>
                  <a:lnTo>
                    <a:pt x="152" y="224"/>
                  </a:lnTo>
                  <a:lnTo>
                    <a:pt x="152" y="221"/>
                  </a:lnTo>
                  <a:lnTo>
                    <a:pt x="154" y="218"/>
                  </a:lnTo>
                  <a:lnTo>
                    <a:pt x="155" y="214"/>
                  </a:lnTo>
                  <a:lnTo>
                    <a:pt x="155" y="211"/>
                  </a:lnTo>
                  <a:lnTo>
                    <a:pt x="155" y="207"/>
                  </a:lnTo>
                  <a:lnTo>
                    <a:pt x="155" y="203"/>
                  </a:lnTo>
                  <a:lnTo>
                    <a:pt x="155" y="200"/>
                  </a:lnTo>
                  <a:lnTo>
                    <a:pt x="155" y="197"/>
                  </a:lnTo>
                  <a:lnTo>
                    <a:pt x="155" y="194"/>
                  </a:lnTo>
                  <a:lnTo>
                    <a:pt x="155" y="191"/>
                  </a:lnTo>
                  <a:lnTo>
                    <a:pt x="155" y="187"/>
                  </a:lnTo>
                  <a:lnTo>
                    <a:pt x="155" y="183"/>
                  </a:lnTo>
                  <a:lnTo>
                    <a:pt x="154" y="179"/>
                  </a:lnTo>
                  <a:lnTo>
                    <a:pt x="154" y="175"/>
                  </a:lnTo>
                  <a:lnTo>
                    <a:pt x="154" y="171"/>
                  </a:lnTo>
                  <a:lnTo>
                    <a:pt x="154" y="168"/>
                  </a:lnTo>
                  <a:lnTo>
                    <a:pt x="152" y="163"/>
                  </a:lnTo>
                  <a:lnTo>
                    <a:pt x="152" y="159"/>
                  </a:lnTo>
                  <a:lnTo>
                    <a:pt x="152" y="156"/>
                  </a:lnTo>
                  <a:lnTo>
                    <a:pt x="152" y="153"/>
                  </a:lnTo>
                  <a:lnTo>
                    <a:pt x="152" y="150"/>
                  </a:lnTo>
                  <a:lnTo>
                    <a:pt x="152" y="147"/>
                  </a:lnTo>
                  <a:lnTo>
                    <a:pt x="151" y="141"/>
                  </a:lnTo>
                  <a:lnTo>
                    <a:pt x="151" y="136"/>
                  </a:lnTo>
                  <a:lnTo>
                    <a:pt x="151" y="130"/>
                  </a:lnTo>
                  <a:lnTo>
                    <a:pt x="151" y="124"/>
                  </a:lnTo>
                  <a:lnTo>
                    <a:pt x="150" y="118"/>
                  </a:lnTo>
                  <a:lnTo>
                    <a:pt x="150" y="114"/>
                  </a:lnTo>
                  <a:lnTo>
                    <a:pt x="150" y="108"/>
                  </a:lnTo>
                  <a:lnTo>
                    <a:pt x="149" y="103"/>
                  </a:lnTo>
                  <a:lnTo>
                    <a:pt x="149" y="98"/>
                  </a:lnTo>
                  <a:lnTo>
                    <a:pt x="148" y="93"/>
                  </a:lnTo>
                  <a:lnTo>
                    <a:pt x="146" y="88"/>
                  </a:lnTo>
                  <a:lnTo>
                    <a:pt x="145" y="84"/>
                  </a:lnTo>
                  <a:lnTo>
                    <a:pt x="144" y="79"/>
                  </a:lnTo>
                  <a:lnTo>
                    <a:pt x="142" y="74"/>
                  </a:lnTo>
                  <a:lnTo>
                    <a:pt x="139" y="70"/>
                  </a:lnTo>
                  <a:lnTo>
                    <a:pt x="137" y="67"/>
                  </a:lnTo>
                  <a:lnTo>
                    <a:pt x="132" y="62"/>
                  </a:lnTo>
                  <a:lnTo>
                    <a:pt x="127" y="60"/>
                  </a:lnTo>
                  <a:lnTo>
                    <a:pt x="124" y="57"/>
                  </a:lnTo>
                  <a:lnTo>
                    <a:pt x="121" y="56"/>
                  </a:lnTo>
                  <a:lnTo>
                    <a:pt x="118" y="54"/>
                  </a:lnTo>
                  <a:lnTo>
                    <a:pt x="114" y="53"/>
                  </a:lnTo>
                  <a:lnTo>
                    <a:pt x="110" y="50"/>
                  </a:lnTo>
                  <a:lnTo>
                    <a:pt x="107" y="49"/>
                  </a:lnTo>
                  <a:lnTo>
                    <a:pt x="103" y="47"/>
                  </a:lnTo>
                  <a:lnTo>
                    <a:pt x="100" y="45"/>
                  </a:lnTo>
                  <a:lnTo>
                    <a:pt x="95" y="42"/>
                  </a:lnTo>
                  <a:lnTo>
                    <a:pt x="91" y="39"/>
                  </a:lnTo>
                  <a:lnTo>
                    <a:pt x="87" y="37"/>
                  </a:lnTo>
                  <a:lnTo>
                    <a:pt x="83" y="35"/>
                  </a:lnTo>
                  <a:lnTo>
                    <a:pt x="79" y="32"/>
                  </a:lnTo>
                  <a:lnTo>
                    <a:pt x="76" y="30"/>
                  </a:lnTo>
                  <a:lnTo>
                    <a:pt x="71" y="27"/>
                  </a:lnTo>
                  <a:lnTo>
                    <a:pt x="69" y="26"/>
                  </a:lnTo>
                  <a:lnTo>
                    <a:pt x="64" y="25"/>
                  </a:lnTo>
                  <a:lnTo>
                    <a:pt x="60" y="23"/>
                  </a:lnTo>
                  <a:lnTo>
                    <a:pt x="57" y="21"/>
                  </a:lnTo>
                  <a:lnTo>
                    <a:pt x="53" y="20"/>
                  </a:lnTo>
                  <a:lnTo>
                    <a:pt x="48" y="18"/>
                  </a:lnTo>
                  <a:lnTo>
                    <a:pt x="45" y="17"/>
                  </a:lnTo>
                  <a:lnTo>
                    <a:pt x="40" y="15"/>
                  </a:lnTo>
                  <a:lnTo>
                    <a:pt x="37" y="13"/>
                  </a:lnTo>
                  <a:lnTo>
                    <a:pt x="33" y="11"/>
                  </a:lnTo>
                  <a:lnTo>
                    <a:pt x="29" y="9"/>
                  </a:lnTo>
                  <a:lnTo>
                    <a:pt x="24" y="7"/>
                  </a:lnTo>
                  <a:lnTo>
                    <a:pt x="22" y="6"/>
                  </a:lnTo>
                  <a:lnTo>
                    <a:pt x="20" y="2"/>
                  </a:lnTo>
                  <a:lnTo>
                    <a:pt x="23" y="0"/>
                  </a:lnTo>
                  <a:lnTo>
                    <a:pt x="26" y="0"/>
                  </a:lnTo>
                  <a:lnTo>
                    <a:pt x="28" y="1"/>
                  </a:lnTo>
                  <a:lnTo>
                    <a:pt x="32" y="3"/>
                  </a:lnTo>
                  <a:lnTo>
                    <a:pt x="35" y="5"/>
                  </a:lnTo>
                  <a:lnTo>
                    <a:pt x="39" y="7"/>
                  </a:lnTo>
                  <a:lnTo>
                    <a:pt x="42" y="9"/>
                  </a:lnTo>
                  <a:lnTo>
                    <a:pt x="45" y="11"/>
                  </a:lnTo>
                  <a:lnTo>
                    <a:pt x="48" y="12"/>
                  </a:lnTo>
                  <a:lnTo>
                    <a:pt x="54" y="14"/>
                  </a:lnTo>
                  <a:lnTo>
                    <a:pt x="60" y="15"/>
                  </a:lnTo>
                  <a:lnTo>
                    <a:pt x="65" y="18"/>
                  </a:lnTo>
                  <a:lnTo>
                    <a:pt x="71" y="20"/>
                  </a:lnTo>
                  <a:lnTo>
                    <a:pt x="76" y="23"/>
                  </a:lnTo>
                  <a:lnTo>
                    <a:pt x="81" y="25"/>
                  </a:lnTo>
                  <a:lnTo>
                    <a:pt x="87" y="29"/>
                  </a:lnTo>
                  <a:lnTo>
                    <a:pt x="91" y="32"/>
                  </a:lnTo>
                  <a:lnTo>
                    <a:pt x="96" y="35"/>
                  </a:lnTo>
                  <a:lnTo>
                    <a:pt x="102" y="37"/>
                  </a:lnTo>
                  <a:lnTo>
                    <a:pt x="107" y="41"/>
                  </a:lnTo>
                  <a:lnTo>
                    <a:pt x="113" y="43"/>
                  </a:lnTo>
                  <a:lnTo>
                    <a:pt x="118" y="47"/>
                  </a:lnTo>
                  <a:lnTo>
                    <a:pt x="124" y="49"/>
                  </a:lnTo>
                  <a:lnTo>
                    <a:pt x="128" y="51"/>
                  </a:lnTo>
                  <a:lnTo>
                    <a:pt x="134" y="55"/>
                  </a:lnTo>
                  <a:lnTo>
                    <a:pt x="138" y="57"/>
                  </a:lnTo>
                  <a:lnTo>
                    <a:pt x="140" y="60"/>
                  </a:lnTo>
                  <a:lnTo>
                    <a:pt x="143" y="62"/>
                  </a:lnTo>
                  <a:lnTo>
                    <a:pt x="145" y="67"/>
                  </a:lnTo>
                  <a:lnTo>
                    <a:pt x="146" y="69"/>
                  </a:lnTo>
                  <a:lnTo>
                    <a:pt x="149" y="74"/>
                  </a:lnTo>
                  <a:lnTo>
                    <a:pt x="150" y="79"/>
                  </a:lnTo>
                  <a:lnTo>
                    <a:pt x="152" y="84"/>
                  </a:lnTo>
                  <a:lnTo>
                    <a:pt x="154" y="88"/>
                  </a:lnTo>
                  <a:lnTo>
                    <a:pt x="155" y="93"/>
                  </a:lnTo>
                  <a:lnTo>
                    <a:pt x="155" y="98"/>
                  </a:lnTo>
                  <a:lnTo>
                    <a:pt x="156" y="103"/>
                  </a:lnTo>
                  <a:lnTo>
                    <a:pt x="157" y="108"/>
                  </a:lnTo>
                  <a:lnTo>
                    <a:pt x="157" y="111"/>
                  </a:lnTo>
                  <a:lnTo>
                    <a:pt x="158" y="116"/>
                  </a:lnTo>
                  <a:lnTo>
                    <a:pt x="158"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08" name="Freeform 1762"/>
            <p:cNvSpPr>
              <a:spLocks/>
            </p:cNvSpPr>
            <p:nvPr/>
          </p:nvSpPr>
          <p:spPr bwMode="auto">
            <a:xfrm>
              <a:off x="3652" y="2075"/>
              <a:ext cx="27" cy="8"/>
            </a:xfrm>
            <a:custGeom>
              <a:avLst/>
              <a:gdLst>
                <a:gd name="T0" fmla="*/ 0 w 105"/>
                <a:gd name="T1" fmla="*/ 0 h 35"/>
                <a:gd name="T2" fmla="*/ 0 w 105"/>
                <a:gd name="T3" fmla="*/ 0 h 35"/>
                <a:gd name="T4" fmla="*/ 0 w 105"/>
                <a:gd name="T5" fmla="*/ 0 h 35"/>
                <a:gd name="T6" fmla="*/ 0 w 105"/>
                <a:gd name="T7" fmla="*/ 0 h 35"/>
                <a:gd name="T8" fmla="*/ 0 w 105"/>
                <a:gd name="T9" fmla="*/ 0 h 35"/>
                <a:gd name="T10" fmla="*/ 0 w 105"/>
                <a:gd name="T11" fmla="*/ 0 h 35"/>
                <a:gd name="T12" fmla="*/ 0 w 105"/>
                <a:gd name="T13" fmla="*/ 0 h 35"/>
                <a:gd name="T14" fmla="*/ 0 w 105"/>
                <a:gd name="T15" fmla="*/ 0 h 35"/>
                <a:gd name="T16" fmla="*/ 0 w 105"/>
                <a:gd name="T17" fmla="*/ 0 h 35"/>
                <a:gd name="T18" fmla="*/ 0 w 105"/>
                <a:gd name="T19" fmla="*/ 0 h 35"/>
                <a:gd name="T20" fmla="*/ 0 w 105"/>
                <a:gd name="T21" fmla="*/ 0 h 35"/>
                <a:gd name="T22" fmla="*/ 0 w 105"/>
                <a:gd name="T23" fmla="*/ 0 h 35"/>
                <a:gd name="T24" fmla="*/ 0 w 105"/>
                <a:gd name="T25" fmla="*/ 0 h 35"/>
                <a:gd name="T26" fmla="*/ 0 w 105"/>
                <a:gd name="T27" fmla="*/ 0 h 35"/>
                <a:gd name="T28" fmla="*/ 0 w 105"/>
                <a:gd name="T29" fmla="*/ 0 h 35"/>
                <a:gd name="T30" fmla="*/ 0 w 105"/>
                <a:gd name="T31" fmla="*/ 0 h 35"/>
                <a:gd name="T32" fmla="*/ 0 w 105"/>
                <a:gd name="T33" fmla="*/ 0 h 35"/>
                <a:gd name="T34" fmla="*/ 0 w 105"/>
                <a:gd name="T35" fmla="*/ 0 h 35"/>
                <a:gd name="T36" fmla="*/ 0 w 105"/>
                <a:gd name="T37" fmla="*/ 0 h 35"/>
                <a:gd name="T38" fmla="*/ 0 w 105"/>
                <a:gd name="T39" fmla="*/ 0 h 35"/>
                <a:gd name="T40" fmla="*/ 0 w 105"/>
                <a:gd name="T41" fmla="*/ 0 h 35"/>
                <a:gd name="T42" fmla="*/ 0 w 105"/>
                <a:gd name="T43" fmla="*/ 0 h 35"/>
                <a:gd name="T44" fmla="*/ 0 w 105"/>
                <a:gd name="T45" fmla="*/ 0 h 35"/>
                <a:gd name="T46" fmla="*/ 0 w 105"/>
                <a:gd name="T47" fmla="*/ 0 h 35"/>
                <a:gd name="T48" fmla="*/ 0 w 105"/>
                <a:gd name="T49" fmla="*/ 0 h 35"/>
                <a:gd name="T50" fmla="*/ 0 w 105"/>
                <a:gd name="T51" fmla="*/ 0 h 35"/>
                <a:gd name="T52" fmla="*/ 0 w 105"/>
                <a:gd name="T53" fmla="*/ 0 h 35"/>
                <a:gd name="T54" fmla="*/ 0 w 105"/>
                <a:gd name="T55" fmla="*/ 0 h 35"/>
                <a:gd name="T56" fmla="*/ 0 w 105"/>
                <a:gd name="T57" fmla="*/ 0 h 35"/>
                <a:gd name="T58" fmla="*/ 0 w 105"/>
                <a:gd name="T59" fmla="*/ 0 h 35"/>
                <a:gd name="T60" fmla="*/ 0 w 105"/>
                <a:gd name="T61" fmla="*/ 0 h 35"/>
                <a:gd name="T62" fmla="*/ 0 w 105"/>
                <a:gd name="T63" fmla="*/ 0 h 35"/>
                <a:gd name="T64" fmla="*/ 0 w 105"/>
                <a:gd name="T65" fmla="*/ 0 h 35"/>
                <a:gd name="T66" fmla="*/ 0 w 105"/>
                <a:gd name="T67" fmla="*/ 0 h 35"/>
                <a:gd name="T68" fmla="*/ 0 w 105"/>
                <a:gd name="T69" fmla="*/ 0 h 35"/>
                <a:gd name="T70" fmla="*/ 0 w 105"/>
                <a:gd name="T71" fmla="*/ 0 h 35"/>
                <a:gd name="T72" fmla="*/ 0 w 105"/>
                <a:gd name="T73" fmla="*/ 0 h 35"/>
                <a:gd name="T74" fmla="*/ 0 w 105"/>
                <a:gd name="T75" fmla="*/ 0 h 35"/>
                <a:gd name="T76" fmla="*/ 0 w 105"/>
                <a:gd name="T77" fmla="*/ 0 h 35"/>
                <a:gd name="T78" fmla="*/ 0 w 105"/>
                <a:gd name="T79" fmla="*/ 0 h 35"/>
                <a:gd name="T80" fmla="*/ 0 w 105"/>
                <a:gd name="T81" fmla="*/ 0 h 35"/>
                <a:gd name="T82" fmla="*/ 0 w 105"/>
                <a:gd name="T83" fmla="*/ 0 h 35"/>
                <a:gd name="T84" fmla="*/ 0 w 105"/>
                <a:gd name="T85" fmla="*/ 0 h 35"/>
                <a:gd name="T86" fmla="*/ 0 w 105"/>
                <a:gd name="T87" fmla="*/ 0 h 35"/>
                <a:gd name="T88" fmla="*/ 0 w 105"/>
                <a:gd name="T89" fmla="*/ 0 h 35"/>
                <a:gd name="T90" fmla="*/ 0 w 105"/>
                <a:gd name="T91" fmla="*/ 0 h 35"/>
                <a:gd name="T92" fmla="*/ 0 w 105"/>
                <a:gd name="T93" fmla="*/ 0 h 35"/>
                <a:gd name="T94" fmla="*/ 0 w 105"/>
                <a:gd name="T95" fmla="*/ 0 h 35"/>
                <a:gd name="T96" fmla="*/ 0 w 105"/>
                <a:gd name="T97" fmla="*/ 0 h 35"/>
                <a:gd name="T98" fmla="*/ 0 w 105"/>
                <a:gd name="T99" fmla="*/ 0 h 35"/>
                <a:gd name="T100" fmla="*/ 0 w 105"/>
                <a:gd name="T101" fmla="*/ 0 h 35"/>
                <a:gd name="T102" fmla="*/ 0 w 105"/>
                <a:gd name="T103" fmla="*/ 0 h 35"/>
                <a:gd name="T104" fmla="*/ 0 w 105"/>
                <a:gd name="T105" fmla="*/ 0 h 35"/>
                <a:gd name="T106" fmla="*/ 0 w 105"/>
                <a:gd name="T107" fmla="*/ 0 h 35"/>
                <a:gd name="T108" fmla="*/ 0 w 105"/>
                <a:gd name="T109" fmla="*/ 0 h 35"/>
                <a:gd name="T110" fmla="*/ 0 w 105"/>
                <a:gd name="T111" fmla="*/ 0 h 35"/>
                <a:gd name="T112" fmla="*/ 0 w 105"/>
                <a:gd name="T113" fmla="*/ 0 h 35"/>
                <a:gd name="T114" fmla="*/ 0 w 105"/>
                <a:gd name="T115" fmla="*/ 0 h 35"/>
                <a:gd name="T116" fmla="*/ 0 w 105"/>
                <a:gd name="T117" fmla="*/ 0 h 35"/>
                <a:gd name="T118" fmla="*/ 0 w 105"/>
                <a:gd name="T119" fmla="*/ 0 h 35"/>
                <a:gd name="T120" fmla="*/ 0 w 105"/>
                <a:gd name="T121" fmla="*/ 0 h 35"/>
                <a:gd name="T122" fmla="*/ 0 w 105"/>
                <a:gd name="T123" fmla="*/ 0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 h="35">
                  <a:moveTo>
                    <a:pt x="0" y="2"/>
                  </a:moveTo>
                  <a:lnTo>
                    <a:pt x="6" y="0"/>
                  </a:lnTo>
                  <a:lnTo>
                    <a:pt x="8" y="2"/>
                  </a:lnTo>
                  <a:lnTo>
                    <a:pt x="13" y="4"/>
                  </a:lnTo>
                  <a:lnTo>
                    <a:pt x="18" y="6"/>
                  </a:lnTo>
                  <a:lnTo>
                    <a:pt x="23" y="9"/>
                  </a:lnTo>
                  <a:lnTo>
                    <a:pt x="27" y="11"/>
                  </a:lnTo>
                  <a:lnTo>
                    <a:pt x="33" y="14"/>
                  </a:lnTo>
                  <a:lnTo>
                    <a:pt x="38" y="16"/>
                  </a:lnTo>
                  <a:lnTo>
                    <a:pt x="43" y="17"/>
                  </a:lnTo>
                  <a:lnTo>
                    <a:pt x="45" y="17"/>
                  </a:lnTo>
                  <a:lnTo>
                    <a:pt x="49" y="18"/>
                  </a:lnTo>
                  <a:lnTo>
                    <a:pt x="51" y="18"/>
                  </a:lnTo>
                  <a:lnTo>
                    <a:pt x="55" y="20"/>
                  </a:lnTo>
                  <a:lnTo>
                    <a:pt x="61" y="22"/>
                  </a:lnTo>
                  <a:lnTo>
                    <a:pt x="67" y="23"/>
                  </a:lnTo>
                  <a:lnTo>
                    <a:pt x="72" y="24"/>
                  </a:lnTo>
                  <a:lnTo>
                    <a:pt x="78" y="27"/>
                  </a:lnTo>
                  <a:lnTo>
                    <a:pt x="80" y="27"/>
                  </a:lnTo>
                  <a:lnTo>
                    <a:pt x="84" y="28"/>
                  </a:lnTo>
                  <a:lnTo>
                    <a:pt x="87" y="29"/>
                  </a:lnTo>
                  <a:lnTo>
                    <a:pt x="90" y="30"/>
                  </a:lnTo>
                  <a:lnTo>
                    <a:pt x="93" y="29"/>
                  </a:lnTo>
                  <a:lnTo>
                    <a:pt x="96" y="28"/>
                  </a:lnTo>
                  <a:lnTo>
                    <a:pt x="97" y="26"/>
                  </a:lnTo>
                  <a:lnTo>
                    <a:pt x="98" y="23"/>
                  </a:lnTo>
                  <a:lnTo>
                    <a:pt x="98" y="20"/>
                  </a:lnTo>
                  <a:lnTo>
                    <a:pt x="98" y="17"/>
                  </a:lnTo>
                  <a:lnTo>
                    <a:pt x="99" y="14"/>
                  </a:lnTo>
                  <a:lnTo>
                    <a:pt x="99" y="12"/>
                  </a:lnTo>
                  <a:lnTo>
                    <a:pt x="105" y="11"/>
                  </a:lnTo>
                  <a:lnTo>
                    <a:pt x="104" y="15"/>
                  </a:lnTo>
                  <a:lnTo>
                    <a:pt x="104" y="18"/>
                  </a:lnTo>
                  <a:lnTo>
                    <a:pt x="104" y="23"/>
                  </a:lnTo>
                  <a:lnTo>
                    <a:pt x="104" y="26"/>
                  </a:lnTo>
                  <a:lnTo>
                    <a:pt x="102" y="29"/>
                  </a:lnTo>
                  <a:lnTo>
                    <a:pt x="99" y="33"/>
                  </a:lnTo>
                  <a:lnTo>
                    <a:pt x="96" y="34"/>
                  </a:lnTo>
                  <a:lnTo>
                    <a:pt x="93" y="35"/>
                  </a:lnTo>
                  <a:lnTo>
                    <a:pt x="88" y="35"/>
                  </a:lnTo>
                  <a:lnTo>
                    <a:pt x="85" y="34"/>
                  </a:lnTo>
                  <a:lnTo>
                    <a:pt x="80" y="33"/>
                  </a:lnTo>
                  <a:lnTo>
                    <a:pt x="75" y="32"/>
                  </a:lnTo>
                  <a:lnTo>
                    <a:pt x="70" y="29"/>
                  </a:lnTo>
                  <a:lnTo>
                    <a:pt x="66" y="28"/>
                  </a:lnTo>
                  <a:lnTo>
                    <a:pt x="61" y="27"/>
                  </a:lnTo>
                  <a:lnTo>
                    <a:pt x="56" y="26"/>
                  </a:lnTo>
                  <a:lnTo>
                    <a:pt x="51" y="24"/>
                  </a:lnTo>
                  <a:lnTo>
                    <a:pt x="48" y="23"/>
                  </a:lnTo>
                  <a:lnTo>
                    <a:pt x="43" y="22"/>
                  </a:lnTo>
                  <a:lnTo>
                    <a:pt x="38" y="21"/>
                  </a:lnTo>
                  <a:lnTo>
                    <a:pt x="33" y="18"/>
                  </a:lnTo>
                  <a:lnTo>
                    <a:pt x="29" y="17"/>
                  </a:lnTo>
                  <a:lnTo>
                    <a:pt x="24" y="16"/>
                  </a:lnTo>
                  <a:lnTo>
                    <a:pt x="20" y="14"/>
                  </a:lnTo>
                  <a:lnTo>
                    <a:pt x="15" y="12"/>
                  </a:lnTo>
                  <a:lnTo>
                    <a:pt x="12" y="10"/>
                  </a:lnTo>
                  <a:lnTo>
                    <a:pt x="8" y="9"/>
                  </a:lnTo>
                  <a:lnTo>
                    <a:pt x="5" y="8"/>
                  </a:lnTo>
                  <a:lnTo>
                    <a:pt x="1"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09" name="Freeform 1763"/>
            <p:cNvSpPr>
              <a:spLocks/>
            </p:cNvSpPr>
            <p:nvPr/>
          </p:nvSpPr>
          <p:spPr bwMode="auto">
            <a:xfrm>
              <a:off x="3652" y="2065"/>
              <a:ext cx="29" cy="13"/>
            </a:xfrm>
            <a:custGeom>
              <a:avLst/>
              <a:gdLst>
                <a:gd name="T0" fmla="*/ 0 w 116"/>
                <a:gd name="T1" fmla="*/ 0 h 54"/>
                <a:gd name="T2" fmla="*/ 0 w 116"/>
                <a:gd name="T3" fmla="*/ 0 h 54"/>
                <a:gd name="T4" fmla="*/ 0 w 116"/>
                <a:gd name="T5" fmla="*/ 0 h 54"/>
                <a:gd name="T6" fmla="*/ 0 w 116"/>
                <a:gd name="T7" fmla="*/ 0 h 54"/>
                <a:gd name="T8" fmla="*/ 0 w 116"/>
                <a:gd name="T9" fmla="*/ 0 h 54"/>
                <a:gd name="T10" fmla="*/ 0 w 116"/>
                <a:gd name="T11" fmla="*/ 0 h 54"/>
                <a:gd name="T12" fmla="*/ 0 w 116"/>
                <a:gd name="T13" fmla="*/ 0 h 54"/>
                <a:gd name="T14" fmla="*/ 0 w 116"/>
                <a:gd name="T15" fmla="*/ 0 h 54"/>
                <a:gd name="T16" fmla="*/ 0 w 116"/>
                <a:gd name="T17" fmla="*/ 0 h 54"/>
                <a:gd name="T18" fmla="*/ 0 w 116"/>
                <a:gd name="T19" fmla="*/ 0 h 54"/>
                <a:gd name="T20" fmla="*/ 0 w 116"/>
                <a:gd name="T21" fmla="*/ 0 h 54"/>
                <a:gd name="T22" fmla="*/ 0 w 116"/>
                <a:gd name="T23" fmla="*/ 0 h 54"/>
                <a:gd name="T24" fmla="*/ 0 w 116"/>
                <a:gd name="T25" fmla="*/ 0 h 54"/>
                <a:gd name="T26" fmla="*/ 0 w 116"/>
                <a:gd name="T27" fmla="*/ 0 h 54"/>
                <a:gd name="T28" fmla="*/ 0 w 116"/>
                <a:gd name="T29" fmla="*/ 0 h 54"/>
                <a:gd name="T30" fmla="*/ 0 w 116"/>
                <a:gd name="T31" fmla="*/ 0 h 54"/>
                <a:gd name="T32" fmla="*/ 0 w 116"/>
                <a:gd name="T33" fmla="*/ 0 h 54"/>
                <a:gd name="T34" fmla="*/ 0 w 116"/>
                <a:gd name="T35" fmla="*/ 0 h 54"/>
                <a:gd name="T36" fmla="*/ 0 w 116"/>
                <a:gd name="T37" fmla="*/ 0 h 54"/>
                <a:gd name="T38" fmla="*/ 0 w 116"/>
                <a:gd name="T39" fmla="*/ 0 h 54"/>
                <a:gd name="T40" fmla="*/ 0 w 116"/>
                <a:gd name="T41" fmla="*/ 0 h 54"/>
                <a:gd name="T42" fmla="*/ 0 w 116"/>
                <a:gd name="T43" fmla="*/ 0 h 54"/>
                <a:gd name="T44" fmla="*/ 0 w 116"/>
                <a:gd name="T45" fmla="*/ 0 h 54"/>
                <a:gd name="T46" fmla="*/ 0 w 116"/>
                <a:gd name="T47" fmla="*/ 0 h 54"/>
                <a:gd name="T48" fmla="*/ 0 w 116"/>
                <a:gd name="T49" fmla="*/ 0 h 54"/>
                <a:gd name="T50" fmla="*/ 0 w 116"/>
                <a:gd name="T51" fmla="*/ 0 h 54"/>
                <a:gd name="T52" fmla="*/ 0 w 116"/>
                <a:gd name="T53" fmla="*/ 0 h 54"/>
                <a:gd name="T54" fmla="*/ 0 w 116"/>
                <a:gd name="T55" fmla="*/ 0 h 54"/>
                <a:gd name="T56" fmla="*/ 0 w 116"/>
                <a:gd name="T57" fmla="*/ 0 h 54"/>
                <a:gd name="T58" fmla="*/ 0 w 116"/>
                <a:gd name="T59" fmla="*/ 0 h 54"/>
                <a:gd name="T60" fmla="*/ 0 w 116"/>
                <a:gd name="T61" fmla="*/ 0 h 54"/>
                <a:gd name="T62" fmla="*/ 0 w 116"/>
                <a:gd name="T63" fmla="*/ 0 h 54"/>
                <a:gd name="T64" fmla="*/ 0 w 116"/>
                <a:gd name="T65" fmla="*/ 0 h 54"/>
                <a:gd name="T66" fmla="*/ 0 w 116"/>
                <a:gd name="T67" fmla="*/ 0 h 54"/>
                <a:gd name="T68" fmla="*/ 0 w 116"/>
                <a:gd name="T69" fmla="*/ 0 h 54"/>
                <a:gd name="T70" fmla="*/ 0 w 116"/>
                <a:gd name="T71" fmla="*/ 0 h 54"/>
                <a:gd name="T72" fmla="*/ 0 w 116"/>
                <a:gd name="T73" fmla="*/ 0 h 54"/>
                <a:gd name="T74" fmla="*/ 0 w 116"/>
                <a:gd name="T75" fmla="*/ 0 h 54"/>
                <a:gd name="T76" fmla="*/ 0 w 116"/>
                <a:gd name="T77" fmla="*/ 0 h 54"/>
                <a:gd name="T78" fmla="*/ 0 w 116"/>
                <a:gd name="T79" fmla="*/ 0 h 54"/>
                <a:gd name="T80" fmla="*/ 0 w 116"/>
                <a:gd name="T81" fmla="*/ 0 h 54"/>
                <a:gd name="T82" fmla="*/ 0 w 116"/>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 h="54">
                  <a:moveTo>
                    <a:pt x="0" y="41"/>
                  </a:moveTo>
                  <a:lnTo>
                    <a:pt x="1" y="36"/>
                  </a:lnTo>
                  <a:lnTo>
                    <a:pt x="3" y="31"/>
                  </a:lnTo>
                  <a:lnTo>
                    <a:pt x="6" y="26"/>
                  </a:lnTo>
                  <a:lnTo>
                    <a:pt x="8" y="24"/>
                  </a:lnTo>
                  <a:lnTo>
                    <a:pt x="12" y="20"/>
                  </a:lnTo>
                  <a:lnTo>
                    <a:pt x="15" y="17"/>
                  </a:lnTo>
                  <a:lnTo>
                    <a:pt x="19" y="14"/>
                  </a:lnTo>
                  <a:lnTo>
                    <a:pt x="24" y="12"/>
                  </a:lnTo>
                  <a:lnTo>
                    <a:pt x="29" y="10"/>
                  </a:lnTo>
                  <a:lnTo>
                    <a:pt x="32" y="8"/>
                  </a:lnTo>
                  <a:lnTo>
                    <a:pt x="37" y="6"/>
                  </a:lnTo>
                  <a:lnTo>
                    <a:pt x="42" y="5"/>
                  </a:lnTo>
                  <a:lnTo>
                    <a:pt x="47" y="4"/>
                  </a:lnTo>
                  <a:lnTo>
                    <a:pt x="51" y="4"/>
                  </a:lnTo>
                  <a:lnTo>
                    <a:pt x="56" y="4"/>
                  </a:lnTo>
                  <a:lnTo>
                    <a:pt x="61" y="4"/>
                  </a:lnTo>
                  <a:lnTo>
                    <a:pt x="64" y="2"/>
                  </a:lnTo>
                  <a:lnTo>
                    <a:pt x="68" y="2"/>
                  </a:lnTo>
                  <a:lnTo>
                    <a:pt x="73" y="1"/>
                  </a:lnTo>
                  <a:lnTo>
                    <a:pt x="79" y="1"/>
                  </a:lnTo>
                  <a:lnTo>
                    <a:pt x="84" y="1"/>
                  </a:lnTo>
                  <a:lnTo>
                    <a:pt x="88" y="0"/>
                  </a:lnTo>
                  <a:lnTo>
                    <a:pt x="93" y="0"/>
                  </a:lnTo>
                  <a:lnTo>
                    <a:pt x="99" y="1"/>
                  </a:lnTo>
                  <a:lnTo>
                    <a:pt x="103" y="1"/>
                  </a:lnTo>
                  <a:lnTo>
                    <a:pt x="108" y="4"/>
                  </a:lnTo>
                  <a:lnTo>
                    <a:pt x="111" y="5"/>
                  </a:lnTo>
                  <a:lnTo>
                    <a:pt x="114" y="7"/>
                  </a:lnTo>
                  <a:lnTo>
                    <a:pt x="115" y="10"/>
                  </a:lnTo>
                  <a:lnTo>
                    <a:pt x="116" y="14"/>
                  </a:lnTo>
                  <a:lnTo>
                    <a:pt x="116" y="19"/>
                  </a:lnTo>
                  <a:lnTo>
                    <a:pt x="115" y="24"/>
                  </a:lnTo>
                  <a:lnTo>
                    <a:pt x="114" y="26"/>
                  </a:lnTo>
                  <a:lnTo>
                    <a:pt x="111" y="31"/>
                  </a:lnTo>
                  <a:lnTo>
                    <a:pt x="110" y="35"/>
                  </a:lnTo>
                  <a:lnTo>
                    <a:pt x="109" y="39"/>
                  </a:lnTo>
                  <a:lnTo>
                    <a:pt x="108" y="43"/>
                  </a:lnTo>
                  <a:lnTo>
                    <a:pt x="106" y="48"/>
                  </a:lnTo>
                  <a:lnTo>
                    <a:pt x="105" y="51"/>
                  </a:lnTo>
                  <a:lnTo>
                    <a:pt x="105" y="54"/>
                  </a:lnTo>
                  <a:lnTo>
                    <a:pt x="99" y="54"/>
                  </a:lnTo>
                  <a:lnTo>
                    <a:pt x="99" y="51"/>
                  </a:lnTo>
                  <a:lnTo>
                    <a:pt x="100" y="48"/>
                  </a:lnTo>
                  <a:lnTo>
                    <a:pt x="100" y="44"/>
                  </a:lnTo>
                  <a:lnTo>
                    <a:pt x="103" y="42"/>
                  </a:lnTo>
                  <a:lnTo>
                    <a:pt x="103" y="38"/>
                  </a:lnTo>
                  <a:lnTo>
                    <a:pt x="104" y="35"/>
                  </a:lnTo>
                  <a:lnTo>
                    <a:pt x="105" y="31"/>
                  </a:lnTo>
                  <a:lnTo>
                    <a:pt x="106" y="29"/>
                  </a:lnTo>
                  <a:lnTo>
                    <a:pt x="108" y="25"/>
                  </a:lnTo>
                  <a:lnTo>
                    <a:pt x="109" y="21"/>
                  </a:lnTo>
                  <a:lnTo>
                    <a:pt x="109" y="19"/>
                  </a:lnTo>
                  <a:lnTo>
                    <a:pt x="110" y="17"/>
                  </a:lnTo>
                  <a:lnTo>
                    <a:pt x="110" y="13"/>
                  </a:lnTo>
                  <a:lnTo>
                    <a:pt x="109" y="11"/>
                  </a:lnTo>
                  <a:lnTo>
                    <a:pt x="105" y="10"/>
                  </a:lnTo>
                  <a:lnTo>
                    <a:pt x="102" y="8"/>
                  </a:lnTo>
                  <a:lnTo>
                    <a:pt x="97" y="7"/>
                  </a:lnTo>
                  <a:lnTo>
                    <a:pt x="92" y="7"/>
                  </a:lnTo>
                  <a:lnTo>
                    <a:pt x="87" y="6"/>
                  </a:lnTo>
                  <a:lnTo>
                    <a:pt x="82" y="6"/>
                  </a:lnTo>
                  <a:lnTo>
                    <a:pt x="78" y="6"/>
                  </a:lnTo>
                  <a:lnTo>
                    <a:pt x="72" y="7"/>
                  </a:lnTo>
                  <a:lnTo>
                    <a:pt x="67" y="7"/>
                  </a:lnTo>
                  <a:lnTo>
                    <a:pt x="61" y="8"/>
                  </a:lnTo>
                  <a:lnTo>
                    <a:pt x="55" y="8"/>
                  </a:lnTo>
                  <a:lnTo>
                    <a:pt x="50" y="10"/>
                  </a:lnTo>
                  <a:lnTo>
                    <a:pt x="45" y="11"/>
                  </a:lnTo>
                  <a:lnTo>
                    <a:pt x="39" y="13"/>
                  </a:lnTo>
                  <a:lnTo>
                    <a:pt x="35" y="14"/>
                  </a:lnTo>
                  <a:lnTo>
                    <a:pt x="31" y="17"/>
                  </a:lnTo>
                  <a:lnTo>
                    <a:pt x="27" y="18"/>
                  </a:lnTo>
                  <a:lnTo>
                    <a:pt x="23" y="20"/>
                  </a:lnTo>
                  <a:lnTo>
                    <a:pt x="19" y="23"/>
                  </a:lnTo>
                  <a:lnTo>
                    <a:pt x="14" y="25"/>
                  </a:lnTo>
                  <a:lnTo>
                    <a:pt x="11" y="29"/>
                  </a:lnTo>
                  <a:lnTo>
                    <a:pt x="8" y="32"/>
                  </a:lnTo>
                  <a:lnTo>
                    <a:pt x="7" y="37"/>
                  </a:lnTo>
                  <a:lnTo>
                    <a:pt x="7" y="42"/>
                  </a:lnTo>
                  <a:lnTo>
                    <a:pt x="5" y="43"/>
                  </a:lnTo>
                  <a:lnTo>
                    <a:pt x="2" y="44"/>
                  </a:lnTo>
                  <a:lnTo>
                    <a:pt x="0" y="42"/>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10" name="Freeform 1764"/>
            <p:cNvSpPr>
              <a:spLocks/>
            </p:cNvSpPr>
            <p:nvPr/>
          </p:nvSpPr>
          <p:spPr bwMode="auto">
            <a:xfrm>
              <a:off x="3629" y="2133"/>
              <a:ext cx="24" cy="2"/>
            </a:xfrm>
            <a:custGeom>
              <a:avLst/>
              <a:gdLst>
                <a:gd name="T0" fmla="*/ 0 w 96"/>
                <a:gd name="T1" fmla="*/ 0 h 11"/>
                <a:gd name="T2" fmla="*/ 0 w 96"/>
                <a:gd name="T3" fmla="*/ 0 h 11"/>
                <a:gd name="T4" fmla="*/ 0 w 96"/>
                <a:gd name="T5" fmla="*/ 0 h 11"/>
                <a:gd name="T6" fmla="*/ 0 w 96"/>
                <a:gd name="T7" fmla="*/ 0 h 11"/>
                <a:gd name="T8" fmla="*/ 0 w 96"/>
                <a:gd name="T9" fmla="*/ 0 h 11"/>
                <a:gd name="T10" fmla="*/ 0 w 96"/>
                <a:gd name="T11" fmla="*/ 0 h 11"/>
                <a:gd name="T12" fmla="*/ 0 w 96"/>
                <a:gd name="T13" fmla="*/ 0 h 11"/>
                <a:gd name="T14" fmla="*/ 0 w 96"/>
                <a:gd name="T15" fmla="*/ 0 h 11"/>
                <a:gd name="T16" fmla="*/ 0 w 96"/>
                <a:gd name="T17" fmla="*/ 0 h 11"/>
                <a:gd name="T18" fmla="*/ 0 w 96"/>
                <a:gd name="T19" fmla="*/ 0 h 11"/>
                <a:gd name="T20" fmla="*/ 0 w 96"/>
                <a:gd name="T21" fmla="*/ 0 h 11"/>
                <a:gd name="T22" fmla="*/ 0 w 96"/>
                <a:gd name="T23" fmla="*/ 0 h 11"/>
                <a:gd name="T24" fmla="*/ 0 w 96"/>
                <a:gd name="T25" fmla="*/ 0 h 11"/>
                <a:gd name="T26" fmla="*/ 0 w 96"/>
                <a:gd name="T27" fmla="*/ 0 h 11"/>
                <a:gd name="T28" fmla="*/ 0 w 96"/>
                <a:gd name="T29" fmla="*/ 0 h 11"/>
                <a:gd name="T30" fmla="*/ 0 w 96"/>
                <a:gd name="T31" fmla="*/ 0 h 11"/>
                <a:gd name="T32" fmla="*/ 0 w 96"/>
                <a:gd name="T33" fmla="*/ 0 h 11"/>
                <a:gd name="T34" fmla="*/ 0 w 96"/>
                <a:gd name="T35" fmla="*/ 0 h 11"/>
                <a:gd name="T36" fmla="*/ 0 w 96"/>
                <a:gd name="T37" fmla="*/ 0 h 11"/>
                <a:gd name="T38" fmla="*/ 0 w 96"/>
                <a:gd name="T39" fmla="*/ 0 h 11"/>
                <a:gd name="T40" fmla="*/ 0 w 96"/>
                <a:gd name="T41" fmla="*/ 0 h 11"/>
                <a:gd name="T42" fmla="*/ 0 w 96"/>
                <a:gd name="T43" fmla="*/ 0 h 11"/>
                <a:gd name="T44" fmla="*/ 0 w 96"/>
                <a:gd name="T45" fmla="*/ 0 h 11"/>
                <a:gd name="T46" fmla="*/ 0 w 96"/>
                <a:gd name="T47" fmla="*/ 0 h 11"/>
                <a:gd name="T48" fmla="*/ 0 w 96"/>
                <a:gd name="T49" fmla="*/ 0 h 11"/>
                <a:gd name="T50" fmla="*/ 0 w 96"/>
                <a:gd name="T51" fmla="*/ 0 h 11"/>
                <a:gd name="T52" fmla="*/ 0 w 96"/>
                <a:gd name="T53" fmla="*/ 0 h 11"/>
                <a:gd name="T54" fmla="*/ 0 w 96"/>
                <a:gd name="T55" fmla="*/ 0 h 11"/>
                <a:gd name="T56" fmla="*/ 0 w 96"/>
                <a:gd name="T57" fmla="*/ 0 h 11"/>
                <a:gd name="T58" fmla="*/ 0 w 96"/>
                <a:gd name="T59" fmla="*/ 0 h 11"/>
                <a:gd name="T60" fmla="*/ 0 w 96"/>
                <a:gd name="T61" fmla="*/ 0 h 11"/>
                <a:gd name="T62" fmla="*/ 0 w 96"/>
                <a:gd name="T63" fmla="*/ 0 h 11"/>
                <a:gd name="T64" fmla="*/ 0 w 96"/>
                <a:gd name="T65" fmla="*/ 0 h 11"/>
                <a:gd name="T66" fmla="*/ 0 w 96"/>
                <a:gd name="T67" fmla="*/ 0 h 11"/>
                <a:gd name="T68" fmla="*/ 0 w 96"/>
                <a:gd name="T69" fmla="*/ 0 h 11"/>
                <a:gd name="T70" fmla="*/ 0 w 96"/>
                <a:gd name="T71" fmla="*/ 0 h 11"/>
                <a:gd name="T72" fmla="*/ 0 w 96"/>
                <a:gd name="T73" fmla="*/ 0 h 11"/>
                <a:gd name="T74" fmla="*/ 0 w 96"/>
                <a:gd name="T75" fmla="*/ 0 h 11"/>
                <a:gd name="T76" fmla="*/ 0 w 96"/>
                <a:gd name="T77" fmla="*/ 0 h 11"/>
                <a:gd name="T78" fmla="*/ 0 w 96"/>
                <a:gd name="T79" fmla="*/ 0 h 11"/>
                <a:gd name="T80" fmla="*/ 0 w 96"/>
                <a:gd name="T81" fmla="*/ 0 h 11"/>
                <a:gd name="T82" fmla="*/ 0 w 96"/>
                <a:gd name="T83" fmla="*/ 0 h 11"/>
                <a:gd name="T84" fmla="*/ 0 w 96"/>
                <a:gd name="T85" fmla="*/ 0 h 11"/>
                <a:gd name="T86" fmla="*/ 0 w 96"/>
                <a:gd name="T87" fmla="*/ 0 h 11"/>
                <a:gd name="T88" fmla="*/ 0 w 96"/>
                <a:gd name="T89" fmla="*/ 0 h 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11">
                  <a:moveTo>
                    <a:pt x="96" y="11"/>
                  </a:moveTo>
                  <a:lnTo>
                    <a:pt x="88" y="9"/>
                  </a:lnTo>
                  <a:lnTo>
                    <a:pt x="83" y="9"/>
                  </a:lnTo>
                  <a:lnTo>
                    <a:pt x="77" y="9"/>
                  </a:lnTo>
                  <a:lnTo>
                    <a:pt x="70" y="9"/>
                  </a:lnTo>
                  <a:lnTo>
                    <a:pt x="63" y="8"/>
                  </a:lnTo>
                  <a:lnTo>
                    <a:pt x="55" y="8"/>
                  </a:lnTo>
                  <a:lnTo>
                    <a:pt x="47" y="8"/>
                  </a:lnTo>
                  <a:lnTo>
                    <a:pt x="40" y="7"/>
                  </a:lnTo>
                  <a:lnTo>
                    <a:pt x="31" y="7"/>
                  </a:lnTo>
                  <a:lnTo>
                    <a:pt x="24" y="7"/>
                  </a:lnTo>
                  <a:lnTo>
                    <a:pt x="18" y="7"/>
                  </a:lnTo>
                  <a:lnTo>
                    <a:pt x="14" y="6"/>
                  </a:lnTo>
                  <a:lnTo>
                    <a:pt x="9" y="6"/>
                  </a:lnTo>
                  <a:lnTo>
                    <a:pt x="6" y="6"/>
                  </a:lnTo>
                  <a:lnTo>
                    <a:pt x="3" y="6"/>
                  </a:lnTo>
                  <a:lnTo>
                    <a:pt x="2" y="5"/>
                  </a:lnTo>
                  <a:lnTo>
                    <a:pt x="0" y="3"/>
                  </a:lnTo>
                  <a:lnTo>
                    <a:pt x="2" y="3"/>
                  </a:lnTo>
                  <a:lnTo>
                    <a:pt x="3" y="1"/>
                  </a:lnTo>
                  <a:lnTo>
                    <a:pt x="8" y="1"/>
                  </a:lnTo>
                  <a:lnTo>
                    <a:pt x="10" y="0"/>
                  </a:lnTo>
                  <a:lnTo>
                    <a:pt x="14" y="0"/>
                  </a:lnTo>
                  <a:lnTo>
                    <a:pt x="18" y="0"/>
                  </a:lnTo>
                  <a:lnTo>
                    <a:pt x="23" y="0"/>
                  </a:lnTo>
                  <a:lnTo>
                    <a:pt x="28" y="0"/>
                  </a:lnTo>
                  <a:lnTo>
                    <a:pt x="33" y="1"/>
                  </a:lnTo>
                  <a:lnTo>
                    <a:pt x="36" y="1"/>
                  </a:lnTo>
                  <a:lnTo>
                    <a:pt x="40" y="2"/>
                  </a:lnTo>
                  <a:lnTo>
                    <a:pt x="43" y="2"/>
                  </a:lnTo>
                  <a:lnTo>
                    <a:pt x="48" y="2"/>
                  </a:lnTo>
                  <a:lnTo>
                    <a:pt x="51" y="2"/>
                  </a:lnTo>
                  <a:lnTo>
                    <a:pt x="54" y="2"/>
                  </a:lnTo>
                  <a:lnTo>
                    <a:pt x="58" y="2"/>
                  </a:lnTo>
                  <a:lnTo>
                    <a:pt x="61" y="2"/>
                  </a:lnTo>
                  <a:lnTo>
                    <a:pt x="64" y="2"/>
                  </a:lnTo>
                  <a:lnTo>
                    <a:pt x="67" y="2"/>
                  </a:lnTo>
                  <a:lnTo>
                    <a:pt x="71" y="2"/>
                  </a:lnTo>
                  <a:lnTo>
                    <a:pt x="73" y="2"/>
                  </a:lnTo>
                  <a:lnTo>
                    <a:pt x="78" y="2"/>
                  </a:lnTo>
                  <a:lnTo>
                    <a:pt x="82" y="3"/>
                  </a:lnTo>
                  <a:lnTo>
                    <a:pt x="85" y="3"/>
                  </a:lnTo>
                  <a:lnTo>
                    <a:pt x="90" y="7"/>
                  </a:lnTo>
                  <a:lnTo>
                    <a:pt x="9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11" name="Freeform 1765"/>
            <p:cNvSpPr>
              <a:spLocks/>
            </p:cNvSpPr>
            <p:nvPr/>
          </p:nvSpPr>
          <p:spPr bwMode="auto">
            <a:xfrm>
              <a:off x="3626" y="2130"/>
              <a:ext cx="9" cy="1"/>
            </a:xfrm>
            <a:custGeom>
              <a:avLst/>
              <a:gdLst>
                <a:gd name="T0" fmla="*/ 0 w 40"/>
                <a:gd name="T1" fmla="*/ 0 h 6"/>
                <a:gd name="T2" fmla="*/ 0 w 40"/>
                <a:gd name="T3" fmla="*/ 0 h 6"/>
                <a:gd name="T4" fmla="*/ 0 w 40"/>
                <a:gd name="T5" fmla="*/ 0 h 6"/>
                <a:gd name="T6" fmla="*/ 0 w 40"/>
                <a:gd name="T7" fmla="*/ 0 h 6"/>
                <a:gd name="T8" fmla="*/ 0 w 40"/>
                <a:gd name="T9" fmla="*/ 0 h 6"/>
                <a:gd name="T10" fmla="*/ 0 w 40"/>
                <a:gd name="T11" fmla="*/ 0 h 6"/>
                <a:gd name="T12" fmla="*/ 0 w 40"/>
                <a:gd name="T13" fmla="*/ 0 h 6"/>
                <a:gd name="T14" fmla="*/ 0 w 40"/>
                <a:gd name="T15" fmla="*/ 0 h 6"/>
                <a:gd name="T16" fmla="*/ 0 w 40"/>
                <a:gd name="T17" fmla="*/ 0 h 6"/>
                <a:gd name="T18" fmla="*/ 0 w 40"/>
                <a:gd name="T19" fmla="*/ 0 h 6"/>
                <a:gd name="T20" fmla="*/ 0 w 40"/>
                <a:gd name="T21" fmla="*/ 0 h 6"/>
                <a:gd name="T22" fmla="*/ 0 w 40"/>
                <a:gd name="T23" fmla="*/ 0 h 6"/>
                <a:gd name="T24" fmla="*/ 0 w 40"/>
                <a:gd name="T25" fmla="*/ 0 h 6"/>
                <a:gd name="T26" fmla="*/ 0 w 40"/>
                <a:gd name="T27" fmla="*/ 0 h 6"/>
                <a:gd name="T28" fmla="*/ 0 w 40"/>
                <a:gd name="T29" fmla="*/ 0 h 6"/>
                <a:gd name="T30" fmla="*/ 0 w 40"/>
                <a:gd name="T31" fmla="*/ 0 h 6"/>
                <a:gd name="T32" fmla="*/ 0 w 40"/>
                <a:gd name="T33" fmla="*/ 0 h 6"/>
                <a:gd name="T34" fmla="*/ 0 w 40"/>
                <a:gd name="T35" fmla="*/ 0 h 6"/>
                <a:gd name="T36" fmla="*/ 0 w 40"/>
                <a:gd name="T37" fmla="*/ 0 h 6"/>
                <a:gd name="T38" fmla="*/ 0 w 40"/>
                <a:gd name="T39" fmla="*/ 0 h 6"/>
                <a:gd name="T40" fmla="*/ 0 w 40"/>
                <a:gd name="T41" fmla="*/ 0 h 6"/>
                <a:gd name="T42" fmla="*/ 0 w 40"/>
                <a:gd name="T43" fmla="*/ 0 h 6"/>
                <a:gd name="T44" fmla="*/ 0 w 40"/>
                <a:gd name="T45" fmla="*/ 0 h 6"/>
                <a:gd name="T46" fmla="*/ 0 w 40"/>
                <a:gd name="T47" fmla="*/ 0 h 6"/>
                <a:gd name="T48" fmla="*/ 0 w 40"/>
                <a:gd name="T49" fmla="*/ 0 h 6"/>
                <a:gd name="T50" fmla="*/ 0 w 40"/>
                <a:gd name="T51" fmla="*/ 0 h 6"/>
                <a:gd name="T52" fmla="*/ 0 w 40"/>
                <a:gd name="T53" fmla="*/ 0 h 6"/>
                <a:gd name="T54" fmla="*/ 0 w 40"/>
                <a:gd name="T55" fmla="*/ 0 h 6"/>
                <a:gd name="T56" fmla="*/ 0 w 40"/>
                <a:gd name="T57" fmla="*/ 0 h 6"/>
                <a:gd name="T58" fmla="*/ 0 w 40"/>
                <a:gd name="T59" fmla="*/ 0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6">
                  <a:moveTo>
                    <a:pt x="34" y="1"/>
                  </a:moveTo>
                  <a:lnTo>
                    <a:pt x="33" y="0"/>
                  </a:lnTo>
                  <a:lnTo>
                    <a:pt x="30" y="0"/>
                  </a:lnTo>
                  <a:lnTo>
                    <a:pt x="27" y="0"/>
                  </a:lnTo>
                  <a:lnTo>
                    <a:pt x="22" y="0"/>
                  </a:lnTo>
                  <a:lnTo>
                    <a:pt x="17" y="0"/>
                  </a:lnTo>
                  <a:lnTo>
                    <a:pt x="13" y="0"/>
                  </a:lnTo>
                  <a:lnTo>
                    <a:pt x="9" y="0"/>
                  </a:lnTo>
                  <a:lnTo>
                    <a:pt x="5" y="0"/>
                  </a:lnTo>
                  <a:lnTo>
                    <a:pt x="1" y="0"/>
                  </a:lnTo>
                  <a:lnTo>
                    <a:pt x="0" y="1"/>
                  </a:lnTo>
                  <a:lnTo>
                    <a:pt x="0" y="3"/>
                  </a:lnTo>
                  <a:lnTo>
                    <a:pt x="1" y="5"/>
                  </a:lnTo>
                  <a:lnTo>
                    <a:pt x="4" y="5"/>
                  </a:lnTo>
                  <a:lnTo>
                    <a:pt x="7" y="5"/>
                  </a:lnTo>
                  <a:lnTo>
                    <a:pt x="11" y="6"/>
                  </a:lnTo>
                  <a:lnTo>
                    <a:pt x="16" y="6"/>
                  </a:lnTo>
                  <a:lnTo>
                    <a:pt x="19" y="6"/>
                  </a:lnTo>
                  <a:lnTo>
                    <a:pt x="23" y="6"/>
                  </a:lnTo>
                  <a:lnTo>
                    <a:pt x="24" y="6"/>
                  </a:lnTo>
                  <a:lnTo>
                    <a:pt x="28" y="6"/>
                  </a:lnTo>
                  <a:lnTo>
                    <a:pt x="30" y="6"/>
                  </a:lnTo>
                  <a:lnTo>
                    <a:pt x="34" y="6"/>
                  </a:lnTo>
                  <a:lnTo>
                    <a:pt x="37" y="5"/>
                  </a:lnTo>
                  <a:lnTo>
                    <a:pt x="39" y="5"/>
                  </a:lnTo>
                  <a:lnTo>
                    <a:pt x="40" y="3"/>
                  </a:lnTo>
                  <a:lnTo>
                    <a:pt x="37"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12" name="Freeform 1766"/>
            <p:cNvSpPr>
              <a:spLocks/>
            </p:cNvSpPr>
            <p:nvPr/>
          </p:nvSpPr>
          <p:spPr bwMode="auto">
            <a:xfrm>
              <a:off x="3617" y="2126"/>
              <a:ext cx="21" cy="2"/>
            </a:xfrm>
            <a:custGeom>
              <a:avLst/>
              <a:gdLst>
                <a:gd name="T0" fmla="*/ 0 w 82"/>
                <a:gd name="T1" fmla="*/ 0 h 11"/>
                <a:gd name="T2" fmla="*/ 0 w 82"/>
                <a:gd name="T3" fmla="*/ 0 h 11"/>
                <a:gd name="T4" fmla="*/ 0 w 82"/>
                <a:gd name="T5" fmla="*/ 0 h 11"/>
                <a:gd name="T6" fmla="*/ 0 w 82"/>
                <a:gd name="T7" fmla="*/ 0 h 11"/>
                <a:gd name="T8" fmla="*/ 0 w 82"/>
                <a:gd name="T9" fmla="*/ 0 h 11"/>
                <a:gd name="T10" fmla="*/ 0 w 82"/>
                <a:gd name="T11" fmla="*/ 0 h 11"/>
                <a:gd name="T12" fmla="*/ 0 w 82"/>
                <a:gd name="T13" fmla="*/ 0 h 11"/>
                <a:gd name="T14" fmla="*/ 0 w 82"/>
                <a:gd name="T15" fmla="*/ 0 h 11"/>
                <a:gd name="T16" fmla="*/ 0 w 82"/>
                <a:gd name="T17" fmla="*/ 0 h 11"/>
                <a:gd name="T18" fmla="*/ 0 w 82"/>
                <a:gd name="T19" fmla="*/ 0 h 11"/>
                <a:gd name="T20" fmla="*/ 0 w 82"/>
                <a:gd name="T21" fmla="*/ 0 h 11"/>
                <a:gd name="T22" fmla="*/ 0 w 82"/>
                <a:gd name="T23" fmla="*/ 0 h 11"/>
                <a:gd name="T24" fmla="*/ 0 w 82"/>
                <a:gd name="T25" fmla="*/ 0 h 11"/>
                <a:gd name="T26" fmla="*/ 0 w 82"/>
                <a:gd name="T27" fmla="*/ 0 h 11"/>
                <a:gd name="T28" fmla="*/ 0 w 82"/>
                <a:gd name="T29" fmla="*/ 0 h 11"/>
                <a:gd name="T30" fmla="*/ 0 w 82"/>
                <a:gd name="T31" fmla="*/ 0 h 11"/>
                <a:gd name="T32" fmla="*/ 0 w 82"/>
                <a:gd name="T33" fmla="*/ 0 h 11"/>
                <a:gd name="T34" fmla="*/ 0 w 82"/>
                <a:gd name="T35" fmla="*/ 0 h 11"/>
                <a:gd name="T36" fmla="*/ 0 w 82"/>
                <a:gd name="T37" fmla="*/ 0 h 11"/>
                <a:gd name="T38" fmla="*/ 0 w 82"/>
                <a:gd name="T39" fmla="*/ 0 h 11"/>
                <a:gd name="T40" fmla="*/ 0 w 82"/>
                <a:gd name="T41" fmla="*/ 0 h 11"/>
                <a:gd name="T42" fmla="*/ 0 w 82"/>
                <a:gd name="T43" fmla="*/ 0 h 11"/>
                <a:gd name="T44" fmla="*/ 0 w 82"/>
                <a:gd name="T45" fmla="*/ 0 h 11"/>
                <a:gd name="T46" fmla="*/ 0 w 82"/>
                <a:gd name="T47" fmla="*/ 0 h 11"/>
                <a:gd name="T48" fmla="*/ 0 w 82"/>
                <a:gd name="T49" fmla="*/ 0 h 11"/>
                <a:gd name="T50" fmla="*/ 0 w 82"/>
                <a:gd name="T51" fmla="*/ 0 h 11"/>
                <a:gd name="T52" fmla="*/ 0 w 82"/>
                <a:gd name="T53" fmla="*/ 0 h 11"/>
                <a:gd name="T54" fmla="*/ 0 w 82"/>
                <a:gd name="T55" fmla="*/ 0 h 11"/>
                <a:gd name="T56" fmla="*/ 0 w 82"/>
                <a:gd name="T57" fmla="*/ 0 h 11"/>
                <a:gd name="T58" fmla="*/ 0 w 82"/>
                <a:gd name="T59" fmla="*/ 0 h 11"/>
                <a:gd name="T60" fmla="*/ 0 w 82"/>
                <a:gd name="T61" fmla="*/ 0 h 11"/>
                <a:gd name="T62" fmla="*/ 0 w 82"/>
                <a:gd name="T63" fmla="*/ 0 h 11"/>
                <a:gd name="T64" fmla="*/ 0 w 82"/>
                <a:gd name="T65" fmla="*/ 0 h 11"/>
                <a:gd name="T66" fmla="*/ 0 w 82"/>
                <a:gd name="T67" fmla="*/ 0 h 11"/>
                <a:gd name="T68" fmla="*/ 0 w 82"/>
                <a:gd name="T69" fmla="*/ 0 h 11"/>
                <a:gd name="T70" fmla="*/ 0 w 82"/>
                <a:gd name="T71" fmla="*/ 0 h 11"/>
                <a:gd name="T72" fmla="*/ 0 w 82"/>
                <a:gd name="T73" fmla="*/ 0 h 11"/>
                <a:gd name="T74" fmla="*/ 0 w 82"/>
                <a:gd name="T75" fmla="*/ 0 h 11"/>
                <a:gd name="T76" fmla="*/ 0 w 82"/>
                <a:gd name="T77" fmla="*/ 0 h 11"/>
                <a:gd name="T78" fmla="*/ 0 w 82"/>
                <a:gd name="T79" fmla="*/ 0 h 11"/>
                <a:gd name="T80" fmla="*/ 0 w 82"/>
                <a:gd name="T81" fmla="*/ 0 h 11"/>
                <a:gd name="T82" fmla="*/ 0 w 82"/>
                <a:gd name="T83" fmla="*/ 0 h 11"/>
                <a:gd name="T84" fmla="*/ 0 w 82"/>
                <a:gd name="T85" fmla="*/ 0 h 11"/>
                <a:gd name="T86" fmla="*/ 0 w 82"/>
                <a:gd name="T87" fmla="*/ 0 h 11"/>
                <a:gd name="T88" fmla="*/ 0 w 82"/>
                <a:gd name="T89" fmla="*/ 0 h 11"/>
                <a:gd name="T90" fmla="*/ 0 w 82"/>
                <a:gd name="T91" fmla="*/ 0 h 11"/>
                <a:gd name="T92" fmla="*/ 0 w 82"/>
                <a:gd name="T93" fmla="*/ 0 h 11"/>
                <a:gd name="T94" fmla="*/ 0 w 82"/>
                <a:gd name="T95" fmla="*/ 0 h 11"/>
                <a:gd name="T96" fmla="*/ 0 w 82"/>
                <a:gd name="T97" fmla="*/ 0 h 11"/>
                <a:gd name="T98" fmla="*/ 0 w 82"/>
                <a:gd name="T99" fmla="*/ 0 h 11"/>
                <a:gd name="T100" fmla="*/ 0 w 82"/>
                <a:gd name="T101" fmla="*/ 0 h 11"/>
                <a:gd name="T102" fmla="*/ 0 w 82"/>
                <a:gd name="T103" fmla="*/ 0 h 11"/>
                <a:gd name="T104" fmla="*/ 0 w 82"/>
                <a:gd name="T105" fmla="*/ 0 h 11"/>
                <a:gd name="T106" fmla="*/ 0 w 82"/>
                <a:gd name="T107" fmla="*/ 0 h 11"/>
                <a:gd name="T108" fmla="*/ 0 w 82"/>
                <a:gd name="T109" fmla="*/ 0 h 11"/>
                <a:gd name="T110" fmla="*/ 0 w 82"/>
                <a:gd name="T111" fmla="*/ 0 h 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 h="11">
                  <a:moveTo>
                    <a:pt x="36" y="8"/>
                  </a:moveTo>
                  <a:lnTo>
                    <a:pt x="37" y="8"/>
                  </a:lnTo>
                  <a:lnTo>
                    <a:pt x="41" y="8"/>
                  </a:lnTo>
                  <a:lnTo>
                    <a:pt x="43" y="8"/>
                  </a:lnTo>
                  <a:lnTo>
                    <a:pt x="45" y="8"/>
                  </a:lnTo>
                  <a:lnTo>
                    <a:pt x="49" y="8"/>
                  </a:lnTo>
                  <a:lnTo>
                    <a:pt x="54" y="10"/>
                  </a:lnTo>
                  <a:lnTo>
                    <a:pt x="56" y="10"/>
                  </a:lnTo>
                  <a:lnTo>
                    <a:pt x="60" y="10"/>
                  </a:lnTo>
                  <a:lnTo>
                    <a:pt x="63" y="10"/>
                  </a:lnTo>
                  <a:lnTo>
                    <a:pt x="68" y="10"/>
                  </a:lnTo>
                  <a:lnTo>
                    <a:pt x="71" y="10"/>
                  </a:lnTo>
                  <a:lnTo>
                    <a:pt x="74" y="10"/>
                  </a:lnTo>
                  <a:lnTo>
                    <a:pt x="76" y="10"/>
                  </a:lnTo>
                  <a:lnTo>
                    <a:pt x="79" y="11"/>
                  </a:lnTo>
                  <a:lnTo>
                    <a:pt x="81" y="10"/>
                  </a:lnTo>
                  <a:lnTo>
                    <a:pt x="82" y="8"/>
                  </a:lnTo>
                  <a:lnTo>
                    <a:pt x="82" y="7"/>
                  </a:lnTo>
                  <a:lnTo>
                    <a:pt x="79" y="4"/>
                  </a:lnTo>
                  <a:lnTo>
                    <a:pt x="75" y="4"/>
                  </a:lnTo>
                  <a:lnTo>
                    <a:pt x="73" y="3"/>
                  </a:lnTo>
                  <a:lnTo>
                    <a:pt x="68" y="3"/>
                  </a:lnTo>
                  <a:lnTo>
                    <a:pt x="65" y="1"/>
                  </a:lnTo>
                  <a:lnTo>
                    <a:pt x="62" y="1"/>
                  </a:lnTo>
                  <a:lnTo>
                    <a:pt x="59" y="1"/>
                  </a:lnTo>
                  <a:lnTo>
                    <a:pt x="55" y="1"/>
                  </a:lnTo>
                  <a:lnTo>
                    <a:pt x="51" y="1"/>
                  </a:lnTo>
                  <a:lnTo>
                    <a:pt x="48" y="1"/>
                  </a:lnTo>
                  <a:lnTo>
                    <a:pt x="43" y="0"/>
                  </a:lnTo>
                  <a:lnTo>
                    <a:pt x="41" y="0"/>
                  </a:lnTo>
                  <a:lnTo>
                    <a:pt x="37" y="0"/>
                  </a:lnTo>
                  <a:lnTo>
                    <a:pt x="33" y="0"/>
                  </a:lnTo>
                  <a:lnTo>
                    <a:pt x="30" y="0"/>
                  </a:lnTo>
                  <a:lnTo>
                    <a:pt x="27" y="1"/>
                  </a:lnTo>
                  <a:lnTo>
                    <a:pt x="23" y="1"/>
                  </a:lnTo>
                  <a:lnTo>
                    <a:pt x="18" y="1"/>
                  </a:lnTo>
                  <a:lnTo>
                    <a:pt x="14" y="1"/>
                  </a:lnTo>
                  <a:lnTo>
                    <a:pt x="11" y="3"/>
                  </a:lnTo>
                  <a:lnTo>
                    <a:pt x="8" y="3"/>
                  </a:lnTo>
                  <a:lnTo>
                    <a:pt x="6" y="3"/>
                  </a:lnTo>
                  <a:lnTo>
                    <a:pt x="4" y="3"/>
                  </a:lnTo>
                  <a:lnTo>
                    <a:pt x="2" y="4"/>
                  </a:lnTo>
                  <a:lnTo>
                    <a:pt x="0" y="5"/>
                  </a:lnTo>
                  <a:lnTo>
                    <a:pt x="1" y="7"/>
                  </a:lnTo>
                  <a:lnTo>
                    <a:pt x="2" y="7"/>
                  </a:lnTo>
                  <a:lnTo>
                    <a:pt x="6" y="10"/>
                  </a:lnTo>
                  <a:lnTo>
                    <a:pt x="7" y="8"/>
                  </a:lnTo>
                  <a:lnTo>
                    <a:pt x="12" y="8"/>
                  </a:lnTo>
                  <a:lnTo>
                    <a:pt x="17" y="8"/>
                  </a:lnTo>
                  <a:lnTo>
                    <a:pt x="21" y="8"/>
                  </a:lnTo>
                  <a:lnTo>
                    <a:pt x="26" y="8"/>
                  </a:lnTo>
                  <a:lnTo>
                    <a:pt x="31" y="8"/>
                  </a:lnTo>
                  <a:lnTo>
                    <a:pt x="33" y="8"/>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13" name="Freeform 1767"/>
            <p:cNvSpPr>
              <a:spLocks/>
            </p:cNvSpPr>
            <p:nvPr/>
          </p:nvSpPr>
          <p:spPr bwMode="auto">
            <a:xfrm>
              <a:off x="3748" y="2127"/>
              <a:ext cx="24" cy="3"/>
            </a:xfrm>
            <a:custGeom>
              <a:avLst/>
              <a:gdLst>
                <a:gd name="T0" fmla="*/ 0 w 96"/>
                <a:gd name="T1" fmla="*/ 0 h 10"/>
                <a:gd name="T2" fmla="*/ 0 w 96"/>
                <a:gd name="T3" fmla="*/ 0 h 10"/>
                <a:gd name="T4" fmla="*/ 0 w 96"/>
                <a:gd name="T5" fmla="*/ 0 h 10"/>
                <a:gd name="T6" fmla="*/ 0 w 96"/>
                <a:gd name="T7" fmla="*/ 0 h 10"/>
                <a:gd name="T8" fmla="*/ 0 w 96"/>
                <a:gd name="T9" fmla="*/ 0 h 10"/>
                <a:gd name="T10" fmla="*/ 0 w 96"/>
                <a:gd name="T11" fmla="*/ 0 h 10"/>
                <a:gd name="T12" fmla="*/ 0 w 96"/>
                <a:gd name="T13" fmla="*/ 0 h 10"/>
                <a:gd name="T14" fmla="*/ 0 w 96"/>
                <a:gd name="T15" fmla="*/ 0 h 10"/>
                <a:gd name="T16" fmla="*/ 0 w 96"/>
                <a:gd name="T17" fmla="*/ 0 h 10"/>
                <a:gd name="T18" fmla="*/ 0 w 96"/>
                <a:gd name="T19" fmla="*/ 0 h 10"/>
                <a:gd name="T20" fmla="*/ 0 w 96"/>
                <a:gd name="T21" fmla="*/ 0 h 10"/>
                <a:gd name="T22" fmla="*/ 0 w 96"/>
                <a:gd name="T23" fmla="*/ 0 h 10"/>
                <a:gd name="T24" fmla="*/ 0 w 96"/>
                <a:gd name="T25" fmla="*/ 0 h 10"/>
                <a:gd name="T26" fmla="*/ 0 w 96"/>
                <a:gd name="T27" fmla="*/ 0 h 10"/>
                <a:gd name="T28" fmla="*/ 0 w 96"/>
                <a:gd name="T29" fmla="*/ 0 h 10"/>
                <a:gd name="T30" fmla="*/ 0 w 96"/>
                <a:gd name="T31" fmla="*/ 0 h 10"/>
                <a:gd name="T32" fmla="*/ 0 w 96"/>
                <a:gd name="T33" fmla="*/ 0 h 10"/>
                <a:gd name="T34" fmla="*/ 0 w 96"/>
                <a:gd name="T35" fmla="*/ 0 h 10"/>
                <a:gd name="T36" fmla="*/ 0 w 96"/>
                <a:gd name="T37" fmla="*/ 0 h 10"/>
                <a:gd name="T38" fmla="*/ 0 w 96"/>
                <a:gd name="T39" fmla="*/ 0 h 10"/>
                <a:gd name="T40" fmla="*/ 0 w 96"/>
                <a:gd name="T41" fmla="*/ 0 h 10"/>
                <a:gd name="T42" fmla="*/ 0 w 96"/>
                <a:gd name="T43" fmla="*/ 0 h 10"/>
                <a:gd name="T44" fmla="*/ 0 w 96"/>
                <a:gd name="T45" fmla="*/ 0 h 10"/>
                <a:gd name="T46" fmla="*/ 0 w 96"/>
                <a:gd name="T47" fmla="*/ 0 h 10"/>
                <a:gd name="T48" fmla="*/ 0 w 96"/>
                <a:gd name="T49" fmla="*/ 0 h 10"/>
                <a:gd name="T50" fmla="*/ 0 w 96"/>
                <a:gd name="T51" fmla="*/ 0 h 10"/>
                <a:gd name="T52" fmla="*/ 0 w 96"/>
                <a:gd name="T53" fmla="*/ 0 h 10"/>
                <a:gd name="T54" fmla="*/ 0 w 96"/>
                <a:gd name="T55" fmla="*/ 0 h 10"/>
                <a:gd name="T56" fmla="*/ 0 w 96"/>
                <a:gd name="T57" fmla="*/ 0 h 10"/>
                <a:gd name="T58" fmla="*/ 0 w 96"/>
                <a:gd name="T59" fmla="*/ 0 h 10"/>
                <a:gd name="T60" fmla="*/ 0 w 96"/>
                <a:gd name="T61" fmla="*/ 0 h 10"/>
                <a:gd name="T62" fmla="*/ 0 w 96"/>
                <a:gd name="T63" fmla="*/ 0 h 10"/>
                <a:gd name="T64" fmla="*/ 0 w 96"/>
                <a:gd name="T65" fmla="*/ 0 h 10"/>
                <a:gd name="T66" fmla="*/ 0 w 96"/>
                <a:gd name="T67" fmla="*/ 0 h 10"/>
                <a:gd name="T68" fmla="*/ 0 w 96"/>
                <a:gd name="T69" fmla="*/ 0 h 10"/>
                <a:gd name="T70" fmla="*/ 0 w 96"/>
                <a:gd name="T71" fmla="*/ 0 h 10"/>
                <a:gd name="T72" fmla="*/ 0 w 96"/>
                <a:gd name="T73" fmla="*/ 0 h 10"/>
                <a:gd name="T74" fmla="*/ 0 w 96"/>
                <a:gd name="T75" fmla="*/ 0 h 10"/>
                <a:gd name="T76" fmla="*/ 0 w 96"/>
                <a:gd name="T77" fmla="*/ 0 h 10"/>
                <a:gd name="T78" fmla="*/ 0 w 96"/>
                <a:gd name="T79" fmla="*/ 0 h 10"/>
                <a:gd name="T80" fmla="*/ 0 w 96"/>
                <a:gd name="T81" fmla="*/ 0 h 10"/>
                <a:gd name="T82" fmla="*/ 0 w 96"/>
                <a:gd name="T83" fmla="*/ 0 h 10"/>
                <a:gd name="T84" fmla="*/ 0 w 96"/>
                <a:gd name="T85" fmla="*/ 0 h 10"/>
                <a:gd name="T86" fmla="*/ 0 w 96"/>
                <a:gd name="T87" fmla="*/ 0 h 10"/>
                <a:gd name="T88" fmla="*/ 0 w 96"/>
                <a:gd name="T89" fmla="*/ 0 h 10"/>
                <a:gd name="T90" fmla="*/ 0 w 96"/>
                <a:gd name="T91" fmla="*/ 0 h 10"/>
                <a:gd name="T92" fmla="*/ 0 w 96"/>
                <a:gd name="T93" fmla="*/ 0 h 10"/>
                <a:gd name="T94" fmla="*/ 0 w 96"/>
                <a:gd name="T95" fmla="*/ 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6" h="10">
                  <a:moveTo>
                    <a:pt x="96" y="10"/>
                  </a:moveTo>
                  <a:lnTo>
                    <a:pt x="94" y="10"/>
                  </a:lnTo>
                  <a:lnTo>
                    <a:pt x="92" y="10"/>
                  </a:lnTo>
                  <a:lnTo>
                    <a:pt x="87" y="9"/>
                  </a:lnTo>
                  <a:lnTo>
                    <a:pt x="82" y="9"/>
                  </a:lnTo>
                  <a:lnTo>
                    <a:pt x="76" y="9"/>
                  </a:lnTo>
                  <a:lnTo>
                    <a:pt x="69" y="9"/>
                  </a:lnTo>
                  <a:lnTo>
                    <a:pt x="62" y="9"/>
                  </a:lnTo>
                  <a:lnTo>
                    <a:pt x="55" y="9"/>
                  </a:lnTo>
                  <a:lnTo>
                    <a:pt x="47" y="7"/>
                  </a:lnTo>
                  <a:lnTo>
                    <a:pt x="39" y="7"/>
                  </a:lnTo>
                  <a:lnTo>
                    <a:pt x="31" y="6"/>
                  </a:lnTo>
                  <a:lnTo>
                    <a:pt x="25" y="6"/>
                  </a:lnTo>
                  <a:lnTo>
                    <a:pt x="18" y="6"/>
                  </a:lnTo>
                  <a:lnTo>
                    <a:pt x="13" y="6"/>
                  </a:lnTo>
                  <a:lnTo>
                    <a:pt x="8" y="6"/>
                  </a:lnTo>
                  <a:lnTo>
                    <a:pt x="7" y="6"/>
                  </a:lnTo>
                  <a:lnTo>
                    <a:pt x="3" y="6"/>
                  </a:lnTo>
                  <a:lnTo>
                    <a:pt x="1" y="5"/>
                  </a:lnTo>
                  <a:lnTo>
                    <a:pt x="0" y="4"/>
                  </a:lnTo>
                  <a:lnTo>
                    <a:pt x="1" y="3"/>
                  </a:lnTo>
                  <a:lnTo>
                    <a:pt x="3" y="0"/>
                  </a:lnTo>
                  <a:lnTo>
                    <a:pt x="7" y="0"/>
                  </a:lnTo>
                  <a:lnTo>
                    <a:pt x="8" y="0"/>
                  </a:lnTo>
                  <a:lnTo>
                    <a:pt x="13" y="0"/>
                  </a:lnTo>
                  <a:lnTo>
                    <a:pt x="18" y="0"/>
                  </a:lnTo>
                  <a:lnTo>
                    <a:pt x="23" y="0"/>
                  </a:lnTo>
                  <a:lnTo>
                    <a:pt x="26" y="0"/>
                  </a:lnTo>
                  <a:lnTo>
                    <a:pt x="31" y="1"/>
                  </a:lnTo>
                  <a:lnTo>
                    <a:pt x="36" y="1"/>
                  </a:lnTo>
                  <a:lnTo>
                    <a:pt x="39" y="3"/>
                  </a:lnTo>
                  <a:lnTo>
                    <a:pt x="42" y="3"/>
                  </a:lnTo>
                  <a:lnTo>
                    <a:pt x="47" y="3"/>
                  </a:lnTo>
                  <a:lnTo>
                    <a:pt x="50" y="3"/>
                  </a:lnTo>
                  <a:lnTo>
                    <a:pt x="52" y="3"/>
                  </a:lnTo>
                  <a:lnTo>
                    <a:pt x="56" y="3"/>
                  </a:lnTo>
                  <a:lnTo>
                    <a:pt x="60" y="3"/>
                  </a:lnTo>
                  <a:lnTo>
                    <a:pt x="63" y="3"/>
                  </a:lnTo>
                  <a:lnTo>
                    <a:pt x="67" y="3"/>
                  </a:lnTo>
                  <a:lnTo>
                    <a:pt x="69" y="3"/>
                  </a:lnTo>
                  <a:lnTo>
                    <a:pt x="73" y="3"/>
                  </a:lnTo>
                  <a:lnTo>
                    <a:pt x="78" y="3"/>
                  </a:lnTo>
                  <a:lnTo>
                    <a:pt x="81" y="4"/>
                  </a:lnTo>
                  <a:lnTo>
                    <a:pt x="85" y="4"/>
                  </a:lnTo>
                  <a:lnTo>
                    <a:pt x="90" y="6"/>
                  </a:lnTo>
                  <a:lnTo>
                    <a:pt x="93" y="9"/>
                  </a:lnTo>
                  <a:lnTo>
                    <a:pt x="9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14" name="Freeform 1768"/>
            <p:cNvSpPr>
              <a:spLocks/>
            </p:cNvSpPr>
            <p:nvPr/>
          </p:nvSpPr>
          <p:spPr bwMode="auto">
            <a:xfrm>
              <a:off x="3748" y="2125"/>
              <a:ext cx="10" cy="1"/>
            </a:xfrm>
            <a:custGeom>
              <a:avLst/>
              <a:gdLst>
                <a:gd name="T0" fmla="*/ 0 w 40"/>
                <a:gd name="T1" fmla="*/ 0 h 7"/>
                <a:gd name="T2" fmla="*/ 0 w 40"/>
                <a:gd name="T3" fmla="*/ 0 h 7"/>
                <a:gd name="T4" fmla="*/ 0 w 40"/>
                <a:gd name="T5" fmla="*/ 0 h 7"/>
                <a:gd name="T6" fmla="*/ 0 w 40"/>
                <a:gd name="T7" fmla="*/ 0 h 7"/>
                <a:gd name="T8" fmla="*/ 0 w 40"/>
                <a:gd name="T9" fmla="*/ 0 h 7"/>
                <a:gd name="T10" fmla="*/ 0 w 40"/>
                <a:gd name="T11" fmla="*/ 0 h 7"/>
                <a:gd name="T12" fmla="*/ 0 w 40"/>
                <a:gd name="T13" fmla="*/ 0 h 7"/>
                <a:gd name="T14" fmla="*/ 0 w 40"/>
                <a:gd name="T15" fmla="*/ 0 h 7"/>
                <a:gd name="T16" fmla="*/ 0 w 40"/>
                <a:gd name="T17" fmla="*/ 0 h 7"/>
                <a:gd name="T18" fmla="*/ 0 w 40"/>
                <a:gd name="T19" fmla="*/ 0 h 7"/>
                <a:gd name="T20" fmla="*/ 0 w 40"/>
                <a:gd name="T21" fmla="*/ 0 h 7"/>
                <a:gd name="T22" fmla="*/ 0 w 40"/>
                <a:gd name="T23" fmla="*/ 0 h 7"/>
                <a:gd name="T24" fmla="*/ 0 w 40"/>
                <a:gd name="T25" fmla="*/ 0 h 7"/>
                <a:gd name="T26" fmla="*/ 0 w 40"/>
                <a:gd name="T27" fmla="*/ 0 h 7"/>
                <a:gd name="T28" fmla="*/ 0 w 40"/>
                <a:gd name="T29" fmla="*/ 0 h 7"/>
                <a:gd name="T30" fmla="*/ 0 w 40"/>
                <a:gd name="T31" fmla="*/ 0 h 7"/>
                <a:gd name="T32" fmla="*/ 0 w 40"/>
                <a:gd name="T33" fmla="*/ 0 h 7"/>
                <a:gd name="T34" fmla="*/ 0 w 40"/>
                <a:gd name="T35" fmla="*/ 0 h 7"/>
                <a:gd name="T36" fmla="*/ 0 w 40"/>
                <a:gd name="T37" fmla="*/ 0 h 7"/>
                <a:gd name="T38" fmla="*/ 0 w 40"/>
                <a:gd name="T39" fmla="*/ 0 h 7"/>
                <a:gd name="T40" fmla="*/ 0 w 40"/>
                <a:gd name="T41" fmla="*/ 0 h 7"/>
                <a:gd name="T42" fmla="*/ 0 w 40"/>
                <a:gd name="T43" fmla="*/ 0 h 7"/>
                <a:gd name="T44" fmla="*/ 0 w 40"/>
                <a:gd name="T45" fmla="*/ 0 h 7"/>
                <a:gd name="T46" fmla="*/ 0 w 40"/>
                <a:gd name="T47" fmla="*/ 0 h 7"/>
                <a:gd name="T48" fmla="*/ 0 w 40"/>
                <a:gd name="T49" fmla="*/ 0 h 7"/>
                <a:gd name="T50" fmla="*/ 0 w 40"/>
                <a:gd name="T51" fmla="*/ 0 h 7"/>
                <a:gd name="T52" fmla="*/ 0 w 40"/>
                <a:gd name="T53" fmla="*/ 0 h 7"/>
                <a:gd name="T54" fmla="*/ 0 w 40"/>
                <a:gd name="T55" fmla="*/ 0 h 7"/>
                <a:gd name="T56" fmla="*/ 0 w 40"/>
                <a:gd name="T57" fmla="*/ 0 h 7"/>
                <a:gd name="T58" fmla="*/ 0 w 40"/>
                <a:gd name="T59" fmla="*/ 0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7">
                  <a:moveTo>
                    <a:pt x="34" y="0"/>
                  </a:moveTo>
                  <a:lnTo>
                    <a:pt x="33" y="0"/>
                  </a:lnTo>
                  <a:lnTo>
                    <a:pt x="30" y="0"/>
                  </a:lnTo>
                  <a:lnTo>
                    <a:pt x="27" y="0"/>
                  </a:lnTo>
                  <a:lnTo>
                    <a:pt x="22" y="0"/>
                  </a:lnTo>
                  <a:lnTo>
                    <a:pt x="17" y="0"/>
                  </a:lnTo>
                  <a:lnTo>
                    <a:pt x="12" y="0"/>
                  </a:lnTo>
                  <a:lnTo>
                    <a:pt x="8" y="0"/>
                  </a:lnTo>
                  <a:lnTo>
                    <a:pt x="5" y="0"/>
                  </a:lnTo>
                  <a:lnTo>
                    <a:pt x="0" y="0"/>
                  </a:lnTo>
                  <a:lnTo>
                    <a:pt x="0" y="1"/>
                  </a:lnTo>
                  <a:lnTo>
                    <a:pt x="0" y="3"/>
                  </a:lnTo>
                  <a:lnTo>
                    <a:pt x="2" y="4"/>
                  </a:lnTo>
                  <a:lnTo>
                    <a:pt x="4" y="4"/>
                  </a:lnTo>
                  <a:lnTo>
                    <a:pt x="8" y="6"/>
                  </a:lnTo>
                  <a:lnTo>
                    <a:pt x="11" y="6"/>
                  </a:lnTo>
                  <a:lnTo>
                    <a:pt x="16" y="7"/>
                  </a:lnTo>
                  <a:lnTo>
                    <a:pt x="18" y="6"/>
                  </a:lnTo>
                  <a:lnTo>
                    <a:pt x="22" y="6"/>
                  </a:lnTo>
                  <a:lnTo>
                    <a:pt x="24" y="6"/>
                  </a:lnTo>
                  <a:lnTo>
                    <a:pt x="28" y="6"/>
                  </a:lnTo>
                  <a:lnTo>
                    <a:pt x="30" y="6"/>
                  </a:lnTo>
                  <a:lnTo>
                    <a:pt x="34" y="6"/>
                  </a:lnTo>
                  <a:lnTo>
                    <a:pt x="38" y="4"/>
                  </a:lnTo>
                  <a:lnTo>
                    <a:pt x="39" y="3"/>
                  </a:lnTo>
                  <a:lnTo>
                    <a:pt x="40" y="2"/>
                  </a:lnTo>
                  <a:lnTo>
                    <a:pt x="38" y="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4025" name="Group 1769"/>
          <p:cNvGrpSpPr>
            <a:grpSpLocks/>
          </p:cNvGrpSpPr>
          <p:nvPr/>
        </p:nvGrpSpPr>
        <p:grpSpPr bwMode="auto">
          <a:xfrm rot="9522898">
            <a:off x="3505200" y="2362200"/>
            <a:ext cx="633413" cy="257175"/>
            <a:chOff x="3458" y="1974"/>
            <a:chExt cx="399" cy="162"/>
          </a:xfrm>
        </p:grpSpPr>
        <p:sp>
          <p:nvSpPr>
            <p:cNvPr id="117071" name="Freeform 1770"/>
            <p:cNvSpPr>
              <a:spLocks/>
            </p:cNvSpPr>
            <p:nvPr/>
          </p:nvSpPr>
          <p:spPr bwMode="auto">
            <a:xfrm>
              <a:off x="3459" y="2080"/>
              <a:ext cx="29" cy="33"/>
            </a:xfrm>
            <a:custGeom>
              <a:avLst/>
              <a:gdLst>
                <a:gd name="T0" fmla="*/ 0 w 117"/>
                <a:gd name="T1" fmla="*/ 0 h 133"/>
                <a:gd name="T2" fmla="*/ 0 w 117"/>
                <a:gd name="T3" fmla="*/ 0 h 133"/>
                <a:gd name="T4" fmla="*/ 0 w 117"/>
                <a:gd name="T5" fmla="*/ 0 h 133"/>
                <a:gd name="T6" fmla="*/ 0 w 117"/>
                <a:gd name="T7" fmla="*/ 0 h 133"/>
                <a:gd name="T8" fmla="*/ 0 w 117"/>
                <a:gd name="T9" fmla="*/ 0 h 133"/>
                <a:gd name="T10" fmla="*/ 0 w 117"/>
                <a:gd name="T11" fmla="*/ 0 h 133"/>
                <a:gd name="T12" fmla="*/ 0 w 117"/>
                <a:gd name="T13" fmla="*/ 0 h 133"/>
                <a:gd name="T14" fmla="*/ 0 w 117"/>
                <a:gd name="T15" fmla="*/ 0 h 133"/>
                <a:gd name="T16" fmla="*/ 0 w 117"/>
                <a:gd name="T17" fmla="*/ 0 h 133"/>
                <a:gd name="T18" fmla="*/ 0 w 117"/>
                <a:gd name="T19" fmla="*/ 0 h 133"/>
                <a:gd name="T20" fmla="*/ 0 w 117"/>
                <a:gd name="T21" fmla="*/ 0 h 133"/>
                <a:gd name="T22" fmla="*/ 0 w 117"/>
                <a:gd name="T23" fmla="*/ 0 h 133"/>
                <a:gd name="T24" fmla="*/ 0 w 117"/>
                <a:gd name="T25" fmla="*/ 0 h 133"/>
                <a:gd name="T26" fmla="*/ 0 w 117"/>
                <a:gd name="T27" fmla="*/ 0 h 133"/>
                <a:gd name="T28" fmla="*/ 0 w 117"/>
                <a:gd name="T29" fmla="*/ 0 h 133"/>
                <a:gd name="T30" fmla="*/ 0 w 117"/>
                <a:gd name="T31" fmla="*/ 0 h 133"/>
                <a:gd name="T32" fmla="*/ 0 w 117"/>
                <a:gd name="T33" fmla="*/ 0 h 133"/>
                <a:gd name="T34" fmla="*/ 0 w 117"/>
                <a:gd name="T35" fmla="*/ 0 h 133"/>
                <a:gd name="T36" fmla="*/ 0 w 117"/>
                <a:gd name="T37" fmla="*/ 0 h 133"/>
                <a:gd name="T38" fmla="*/ 0 w 117"/>
                <a:gd name="T39" fmla="*/ 0 h 133"/>
                <a:gd name="T40" fmla="*/ 0 w 117"/>
                <a:gd name="T41" fmla="*/ 0 h 133"/>
                <a:gd name="T42" fmla="*/ 0 w 117"/>
                <a:gd name="T43" fmla="*/ 0 h 133"/>
                <a:gd name="T44" fmla="*/ 0 w 117"/>
                <a:gd name="T45" fmla="*/ 0 h 133"/>
                <a:gd name="T46" fmla="*/ 0 w 117"/>
                <a:gd name="T47" fmla="*/ 0 h 133"/>
                <a:gd name="T48" fmla="*/ 0 w 117"/>
                <a:gd name="T49" fmla="*/ 0 h 133"/>
                <a:gd name="T50" fmla="*/ 0 w 117"/>
                <a:gd name="T51" fmla="*/ 0 h 133"/>
                <a:gd name="T52" fmla="*/ 0 w 117"/>
                <a:gd name="T53" fmla="*/ 0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3">
                  <a:moveTo>
                    <a:pt x="81" y="13"/>
                  </a:moveTo>
                  <a:lnTo>
                    <a:pt x="91" y="13"/>
                  </a:lnTo>
                  <a:lnTo>
                    <a:pt x="106" y="24"/>
                  </a:lnTo>
                  <a:lnTo>
                    <a:pt x="111" y="43"/>
                  </a:lnTo>
                  <a:lnTo>
                    <a:pt x="111" y="54"/>
                  </a:lnTo>
                  <a:lnTo>
                    <a:pt x="117" y="76"/>
                  </a:lnTo>
                  <a:lnTo>
                    <a:pt x="115" y="91"/>
                  </a:lnTo>
                  <a:lnTo>
                    <a:pt x="104" y="100"/>
                  </a:lnTo>
                  <a:lnTo>
                    <a:pt x="93" y="122"/>
                  </a:lnTo>
                  <a:lnTo>
                    <a:pt x="78" y="129"/>
                  </a:lnTo>
                  <a:lnTo>
                    <a:pt x="62" y="132"/>
                  </a:lnTo>
                  <a:lnTo>
                    <a:pt x="40" y="133"/>
                  </a:lnTo>
                  <a:lnTo>
                    <a:pt x="18" y="126"/>
                  </a:lnTo>
                  <a:lnTo>
                    <a:pt x="9" y="116"/>
                  </a:lnTo>
                  <a:lnTo>
                    <a:pt x="8" y="93"/>
                  </a:lnTo>
                  <a:lnTo>
                    <a:pt x="5" y="79"/>
                  </a:lnTo>
                  <a:lnTo>
                    <a:pt x="7" y="57"/>
                  </a:lnTo>
                  <a:lnTo>
                    <a:pt x="0" y="45"/>
                  </a:lnTo>
                  <a:lnTo>
                    <a:pt x="3" y="31"/>
                  </a:lnTo>
                  <a:lnTo>
                    <a:pt x="18" y="15"/>
                  </a:lnTo>
                  <a:lnTo>
                    <a:pt x="31" y="12"/>
                  </a:lnTo>
                  <a:lnTo>
                    <a:pt x="44" y="14"/>
                  </a:lnTo>
                  <a:lnTo>
                    <a:pt x="49" y="2"/>
                  </a:lnTo>
                  <a:lnTo>
                    <a:pt x="62" y="0"/>
                  </a:lnTo>
                  <a:lnTo>
                    <a:pt x="76" y="3"/>
                  </a:lnTo>
                  <a:lnTo>
                    <a:pt x="81" y="13"/>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72" name="Freeform 1771"/>
            <p:cNvSpPr>
              <a:spLocks/>
            </p:cNvSpPr>
            <p:nvPr/>
          </p:nvSpPr>
          <p:spPr bwMode="auto">
            <a:xfrm>
              <a:off x="3497" y="2083"/>
              <a:ext cx="24" cy="28"/>
            </a:xfrm>
            <a:custGeom>
              <a:avLst/>
              <a:gdLst>
                <a:gd name="T0" fmla="*/ 0 w 96"/>
                <a:gd name="T1" fmla="*/ 0 h 111"/>
                <a:gd name="T2" fmla="*/ 0 w 96"/>
                <a:gd name="T3" fmla="*/ 0 h 111"/>
                <a:gd name="T4" fmla="*/ 0 w 96"/>
                <a:gd name="T5" fmla="*/ 0 h 111"/>
                <a:gd name="T6" fmla="*/ 0 w 96"/>
                <a:gd name="T7" fmla="*/ 0 h 111"/>
                <a:gd name="T8" fmla="*/ 0 w 96"/>
                <a:gd name="T9" fmla="*/ 0 h 111"/>
                <a:gd name="T10" fmla="*/ 0 w 96"/>
                <a:gd name="T11" fmla="*/ 0 h 111"/>
                <a:gd name="T12" fmla="*/ 0 w 96"/>
                <a:gd name="T13" fmla="*/ 0 h 111"/>
                <a:gd name="T14" fmla="*/ 0 w 96"/>
                <a:gd name="T15" fmla="*/ 0 h 111"/>
                <a:gd name="T16" fmla="*/ 0 w 96"/>
                <a:gd name="T17" fmla="*/ 0 h 111"/>
                <a:gd name="T18" fmla="*/ 0 w 96"/>
                <a:gd name="T19" fmla="*/ 0 h 111"/>
                <a:gd name="T20" fmla="*/ 0 w 96"/>
                <a:gd name="T21" fmla="*/ 0 h 111"/>
                <a:gd name="T22" fmla="*/ 0 w 96"/>
                <a:gd name="T23" fmla="*/ 0 h 111"/>
                <a:gd name="T24" fmla="*/ 0 w 96"/>
                <a:gd name="T25" fmla="*/ 0 h 111"/>
                <a:gd name="T26" fmla="*/ 0 w 96"/>
                <a:gd name="T27" fmla="*/ 0 h 111"/>
                <a:gd name="T28" fmla="*/ 0 w 96"/>
                <a:gd name="T29" fmla="*/ 0 h 111"/>
                <a:gd name="T30" fmla="*/ 0 w 96"/>
                <a:gd name="T31" fmla="*/ 0 h 111"/>
                <a:gd name="T32" fmla="*/ 0 w 96"/>
                <a:gd name="T33" fmla="*/ 0 h 111"/>
                <a:gd name="T34" fmla="*/ 0 w 96"/>
                <a:gd name="T35" fmla="*/ 0 h 111"/>
                <a:gd name="T36" fmla="*/ 0 w 96"/>
                <a:gd name="T37" fmla="*/ 0 h 111"/>
                <a:gd name="T38" fmla="*/ 0 w 96"/>
                <a:gd name="T39" fmla="*/ 0 h 111"/>
                <a:gd name="T40" fmla="*/ 0 w 96"/>
                <a:gd name="T41" fmla="*/ 0 h 111"/>
                <a:gd name="T42" fmla="*/ 0 w 96"/>
                <a:gd name="T43" fmla="*/ 0 h 111"/>
                <a:gd name="T44" fmla="*/ 0 w 96"/>
                <a:gd name="T45" fmla="*/ 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1">
                  <a:moveTo>
                    <a:pt x="87" y="42"/>
                  </a:moveTo>
                  <a:lnTo>
                    <a:pt x="87" y="31"/>
                  </a:lnTo>
                  <a:lnTo>
                    <a:pt x="83" y="22"/>
                  </a:lnTo>
                  <a:lnTo>
                    <a:pt x="71" y="12"/>
                  </a:lnTo>
                  <a:lnTo>
                    <a:pt x="60" y="12"/>
                  </a:lnTo>
                  <a:lnTo>
                    <a:pt x="54" y="5"/>
                  </a:lnTo>
                  <a:lnTo>
                    <a:pt x="34" y="0"/>
                  </a:lnTo>
                  <a:lnTo>
                    <a:pt x="18" y="8"/>
                  </a:lnTo>
                  <a:lnTo>
                    <a:pt x="13" y="25"/>
                  </a:lnTo>
                  <a:lnTo>
                    <a:pt x="7" y="26"/>
                  </a:lnTo>
                  <a:lnTo>
                    <a:pt x="0" y="47"/>
                  </a:lnTo>
                  <a:lnTo>
                    <a:pt x="5" y="69"/>
                  </a:lnTo>
                  <a:lnTo>
                    <a:pt x="24" y="92"/>
                  </a:lnTo>
                  <a:lnTo>
                    <a:pt x="32" y="102"/>
                  </a:lnTo>
                  <a:lnTo>
                    <a:pt x="43" y="110"/>
                  </a:lnTo>
                  <a:lnTo>
                    <a:pt x="59" y="111"/>
                  </a:lnTo>
                  <a:lnTo>
                    <a:pt x="67" y="108"/>
                  </a:lnTo>
                  <a:lnTo>
                    <a:pt x="81" y="99"/>
                  </a:lnTo>
                  <a:lnTo>
                    <a:pt x="92" y="87"/>
                  </a:lnTo>
                  <a:lnTo>
                    <a:pt x="96" y="73"/>
                  </a:lnTo>
                  <a:lnTo>
                    <a:pt x="92" y="55"/>
                  </a:lnTo>
                  <a:lnTo>
                    <a:pt x="87" y="4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73" name="Freeform 1772"/>
            <p:cNvSpPr>
              <a:spLocks/>
            </p:cNvSpPr>
            <p:nvPr/>
          </p:nvSpPr>
          <p:spPr bwMode="auto">
            <a:xfrm>
              <a:off x="3527" y="2095"/>
              <a:ext cx="13" cy="11"/>
            </a:xfrm>
            <a:custGeom>
              <a:avLst/>
              <a:gdLst>
                <a:gd name="T0" fmla="*/ 0 w 53"/>
                <a:gd name="T1" fmla="*/ 0 h 45"/>
                <a:gd name="T2" fmla="*/ 0 w 53"/>
                <a:gd name="T3" fmla="*/ 0 h 45"/>
                <a:gd name="T4" fmla="*/ 0 w 53"/>
                <a:gd name="T5" fmla="*/ 0 h 45"/>
                <a:gd name="T6" fmla="*/ 0 w 53"/>
                <a:gd name="T7" fmla="*/ 0 h 45"/>
                <a:gd name="T8" fmla="*/ 0 w 53"/>
                <a:gd name="T9" fmla="*/ 0 h 45"/>
                <a:gd name="T10" fmla="*/ 0 w 53"/>
                <a:gd name="T11" fmla="*/ 0 h 45"/>
                <a:gd name="T12" fmla="*/ 0 w 53"/>
                <a:gd name="T13" fmla="*/ 0 h 45"/>
                <a:gd name="T14" fmla="*/ 0 w 53"/>
                <a:gd name="T15" fmla="*/ 0 h 45"/>
                <a:gd name="T16" fmla="*/ 0 w 53"/>
                <a:gd name="T17" fmla="*/ 0 h 45"/>
                <a:gd name="T18" fmla="*/ 0 w 53"/>
                <a:gd name="T19" fmla="*/ 0 h 45"/>
                <a:gd name="T20" fmla="*/ 0 w 53"/>
                <a:gd name="T21" fmla="*/ 0 h 45"/>
                <a:gd name="T22" fmla="*/ 0 w 53"/>
                <a:gd name="T23" fmla="*/ 0 h 45"/>
                <a:gd name="T24" fmla="*/ 0 w 53"/>
                <a:gd name="T25" fmla="*/ 0 h 45"/>
                <a:gd name="T26" fmla="*/ 0 w 53"/>
                <a:gd name="T27" fmla="*/ 0 h 45"/>
                <a:gd name="T28" fmla="*/ 0 w 53"/>
                <a:gd name="T29" fmla="*/ 0 h 45"/>
                <a:gd name="T30" fmla="*/ 0 w 53"/>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45">
                  <a:moveTo>
                    <a:pt x="33" y="2"/>
                  </a:moveTo>
                  <a:lnTo>
                    <a:pt x="41" y="0"/>
                  </a:lnTo>
                  <a:lnTo>
                    <a:pt x="53" y="6"/>
                  </a:lnTo>
                  <a:lnTo>
                    <a:pt x="52" y="16"/>
                  </a:lnTo>
                  <a:lnTo>
                    <a:pt x="47" y="25"/>
                  </a:lnTo>
                  <a:lnTo>
                    <a:pt x="42" y="36"/>
                  </a:lnTo>
                  <a:lnTo>
                    <a:pt x="34" y="39"/>
                  </a:lnTo>
                  <a:lnTo>
                    <a:pt x="25" y="45"/>
                  </a:lnTo>
                  <a:lnTo>
                    <a:pt x="9" y="45"/>
                  </a:lnTo>
                  <a:lnTo>
                    <a:pt x="0" y="36"/>
                  </a:lnTo>
                  <a:lnTo>
                    <a:pt x="1" y="25"/>
                  </a:lnTo>
                  <a:lnTo>
                    <a:pt x="9" y="21"/>
                  </a:lnTo>
                  <a:lnTo>
                    <a:pt x="12" y="7"/>
                  </a:lnTo>
                  <a:lnTo>
                    <a:pt x="25" y="1"/>
                  </a:lnTo>
                  <a:lnTo>
                    <a:pt x="33" y="2"/>
                  </a:lnTo>
                  <a:close/>
                </a:path>
              </a:pathLst>
            </a:custGeom>
            <a:solidFill>
              <a:srgbClr val="C9D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74" name="Freeform 1773"/>
            <p:cNvSpPr>
              <a:spLocks/>
            </p:cNvSpPr>
            <p:nvPr/>
          </p:nvSpPr>
          <p:spPr bwMode="auto">
            <a:xfrm>
              <a:off x="3844" y="2098"/>
              <a:ext cx="6" cy="10"/>
            </a:xfrm>
            <a:custGeom>
              <a:avLst/>
              <a:gdLst>
                <a:gd name="T0" fmla="*/ 0 w 25"/>
                <a:gd name="T1" fmla="*/ 0 h 37"/>
                <a:gd name="T2" fmla="*/ 0 w 25"/>
                <a:gd name="T3" fmla="*/ 0 h 37"/>
                <a:gd name="T4" fmla="*/ 0 w 25"/>
                <a:gd name="T5" fmla="*/ 0 h 37"/>
                <a:gd name="T6" fmla="*/ 0 w 25"/>
                <a:gd name="T7" fmla="*/ 0 h 37"/>
                <a:gd name="T8" fmla="*/ 0 w 25"/>
                <a:gd name="T9" fmla="*/ 0 h 37"/>
                <a:gd name="T10" fmla="*/ 0 w 25"/>
                <a:gd name="T11" fmla="*/ 0 h 37"/>
                <a:gd name="T12" fmla="*/ 0 w 2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
                  <a:moveTo>
                    <a:pt x="18" y="0"/>
                  </a:moveTo>
                  <a:lnTo>
                    <a:pt x="25" y="12"/>
                  </a:lnTo>
                  <a:lnTo>
                    <a:pt x="24" y="28"/>
                  </a:lnTo>
                  <a:lnTo>
                    <a:pt x="15" y="35"/>
                  </a:lnTo>
                  <a:lnTo>
                    <a:pt x="0" y="37"/>
                  </a:lnTo>
                  <a:lnTo>
                    <a:pt x="18"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75" name="Freeform 1774"/>
            <p:cNvSpPr>
              <a:spLocks/>
            </p:cNvSpPr>
            <p:nvPr/>
          </p:nvSpPr>
          <p:spPr bwMode="auto">
            <a:xfrm>
              <a:off x="3851" y="2052"/>
              <a:ext cx="5" cy="1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56">
                  <a:moveTo>
                    <a:pt x="4" y="0"/>
                  </a:moveTo>
                  <a:lnTo>
                    <a:pt x="18" y="15"/>
                  </a:lnTo>
                  <a:lnTo>
                    <a:pt x="20" y="32"/>
                  </a:lnTo>
                  <a:lnTo>
                    <a:pt x="13" y="51"/>
                  </a:lnTo>
                  <a:lnTo>
                    <a:pt x="0" y="56"/>
                  </a:lnTo>
                  <a:lnTo>
                    <a:pt x="4" y="0"/>
                  </a:lnTo>
                  <a:close/>
                </a:path>
              </a:pathLst>
            </a:custGeom>
            <a:solidFill>
              <a:srgbClr val="C9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76" name="Freeform 1775"/>
            <p:cNvSpPr>
              <a:spLocks/>
            </p:cNvSpPr>
            <p:nvPr/>
          </p:nvSpPr>
          <p:spPr bwMode="auto">
            <a:xfrm>
              <a:off x="3545" y="2096"/>
              <a:ext cx="18" cy="8"/>
            </a:xfrm>
            <a:custGeom>
              <a:avLst/>
              <a:gdLst>
                <a:gd name="T0" fmla="*/ 0 w 74"/>
                <a:gd name="T1" fmla="*/ 0 h 33"/>
                <a:gd name="T2" fmla="*/ 0 w 74"/>
                <a:gd name="T3" fmla="*/ 0 h 33"/>
                <a:gd name="T4" fmla="*/ 0 w 74"/>
                <a:gd name="T5" fmla="*/ 0 h 33"/>
                <a:gd name="T6" fmla="*/ 0 w 74"/>
                <a:gd name="T7" fmla="*/ 0 h 33"/>
                <a:gd name="T8" fmla="*/ 0 w 74"/>
                <a:gd name="T9" fmla="*/ 0 h 33"/>
                <a:gd name="T10" fmla="*/ 0 w 74"/>
                <a:gd name="T11" fmla="*/ 0 h 33"/>
                <a:gd name="T12" fmla="*/ 0 w 7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33">
                  <a:moveTo>
                    <a:pt x="46" y="2"/>
                  </a:moveTo>
                  <a:lnTo>
                    <a:pt x="6" y="0"/>
                  </a:lnTo>
                  <a:lnTo>
                    <a:pt x="0" y="9"/>
                  </a:lnTo>
                  <a:lnTo>
                    <a:pt x="5" y="27"/>
                  </a:lnTo>
                  <a:lnTo>
                    <a:pt x="74" y="33"/>
                  </a:lnTo>
                  <a:lnTo>
                    <a:pt x="46" y="2"/>
                  </a:lnTo>
                  <a:close/>
                </a:path>
              </a:pathLst>
            </a:custGeom>
            <a:solidFill>
              <a:srgbClr val="CCC9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77" name="Freeform 1776"/>
            <p:cNvSpPr>
              <a:spLocks/>
            </p:cNvSpPr>
            <p:nvPr/>
          </p:nvSpPr>
          <p:spPr bwMode="auto">
            <a:xfrm>
              <a:off x="3637" y="2100"/>
              <a:ext cx="39" cy="35"/>
            </a:xfrm>
            <a:custGeom>
              <a:avLst/>
              <a:gdLst>
                <a:gd name="T0" fmla="*/ 0 w 157"/>
                <a:gd name="T1" fmla="*/ 0 h 141"/>
                <a:gd name="T2" fmla="*/ 0 w 157"/>
                <a:gd name="T3" fmla="*/ 0 h 141"/>
                <a:gd name="T4" fmla="*/ 0 w 157"/>
                <a:gd name="T5" fmla="*/ 0 h 141"/>
                <a:gd name="T6" fmla="*/ 0 w 157"/>
                <a:gd name="T7" fmla="*/ 0 h 141"/>
                <a:gd name="T8" fmla="*/ 0 w 157"/>
                <a:gd name="T9" fmla="*/ 0 h 141"/>
                <a:gd name="T10" fmla="*/ 0 w 157"/>
                <a:gd name="T11" fmla="*/ 0 h 141"/>
                <a:gd name="T12" fmla="*/ 0 w 157"/>
                <a:gd name="T13" fmla="*/ 0 h 141"/>
                <a:gd name="T14" fmla="*/ 0 w 157"/>
                <a:gd name="T15" fmla="*/ 0 h 141"/>
                <a:gd name="T16" fmla="*/ 0 w 157"/>
                <a:gd name="T17" fmla="*/ 0 h 141"/>
                <a:gd name="T18" fmla="*/ 0 w 157"/>
                <a:gd name="T19" fmla="*/ 0 h 141"/>
                <a:gd name="T20" fmla="*/ 0 w 157"/>
                <a:gd name="T21" fmla="*/ 0 h 141"/>
                <a:gd name="T22" fmla="*/ 0 w 157"/>
                <a:gd name="T23" fmla="*/ 0 h 141"/>
                <a:gd name="T24" fmla="*/ 0 w 157"/>
                <a:gd name="T25" fmla="*/ 0 h 141"/>
                <a:gd name="T26" fmla="*/ 0 w 157"/>
                <a:gd name="T27" fmla="*/ 0 h 141"/>
                <a:gd name="T28" fmla="*/ 0 w 157"/>
                <a:gd name="T29" fmla="*/ 0 h 141"/>
                <a:gd name="T30" fmla="*/ 0 w 157"/>
                <a:gd name="T31" fmla="*/ 0 h 141"/>
                <a:gd name="T32" fmla="*/ 0 w 157"/>
                <a:gd name="T33" fmla="*/ 0 h 141"/>
                <a:gd name="T34" fmla="*/ 0 w 157"/>
                <a:gd name="T35" fmla="*/ 0 h 141"/>
                <a:gd name="T36" fmla="*/ 0 w 157"/>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7" h="141">
                  <a:moveTo>
                    <a:pt x="86" y="0"/>
                  </a:moveTo>
                  <a:lnTo>
                    <a:pt x="72" y="0"/>
                  </a:lnTo>
                  <a:lnTo>
                    <a:pt x="50" y="2"/>
                  </a:lnTo>
                  <a:lnTo>
                    <a:pt x="26" y="16"/>
                  </a:lnTo>
                  <a:lnTo>
                    <a:pt x="6" y="40"/>
                  </a:lnTo>
                  <a:lnTo>
                    <a:pt x="0" y="72"/>
                  </a:lnTo>
                  <a:lnTo>
                    <a:pt x="6" y="95"/>
                  </a:lnTo>
                  <a:lnTo>
                    <a:pt x="27" y="122"/>
                  </a:lnTo>
                  <a:lnTo>
                    <a:pt x="68" y="141"/>
                  </a:lnTo>
                  <a:lnTo>
                    <a:pt x="96" y="140"/>
                  </a:lnTo>
                  <a:lnTo>
                    <a:pt x="122" y="132"/>
                  </a:lnTo>
                  <a:lnTo>
                    <a:pt x="140" y="114"/>
                  </a:lnTo>
                  <a:lnTo>
                    <a:pt x="154" y="90"/>
                  </a:lnTo>
                  <a:lnTo>
                    <a:pt x="157" y="62"/>
                  </a:lnTo>
                  <a:lnTo>
                    <a:pt x="148" y="32"/>
                  </a:lnTo>
                  <a:lnTo>
                    <a:pt x="136" y="17"/>
                  </a:lnTo>
                  <a:lnTo>
                    <a:pt x="121" y="8"/>
                  </a:lnTo>
                  <a:lnTo>
                    <a:pt x="86" y="0"/>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78" name="Freeform 1777"/>
            <p:cNvSpPr>
              <a:spLocks/>
            </p:cNvSpPr>
            <p:nvPr/>
          </p:nvSpPr>
          <p:spPr bwMode="auto">
            <a:xfrm>
              <a:off x="3651" y="2110"/>
              <a:ext cx="15" cy="13"/>
            </a:xfrm>
            <a:custGeom>
              <a:avLst/>
              <a:gdLst>
                <a:gd name="T0" fmla="*/ 0 w 59"/>
                <a:gd name="T1" fmla="*/ 0 h 51"/>
                <a:gd name="T2" fmla="*/ 0 w 59"/>
                <a:gd name="T3" fmla="*/ 0 h 51"/>
                <a:gd name="T4" fmla="*/ 0 w 59"/>
                <a:gd name="T5" fmla="*/ 0 h 51"/>
                <a:gd name="T6" fmla="*/ 0 w 59"/>
                <a:gd name="T7" fmla="*/ 0 h 51"/>
                <a:gd name="T8" fmla="*/ 0 w 59"/>
                <a:gd name="T9" fmla="*/ 0 h 51"/>
                <a:gd name="T10" fmla="*/ 0 w 59"/>
                <a:gd name="T11" fmla="*/ 0 h 51"/>
                <a:gd name="T12" fmla="*/ 0 w 59"/>
                <a:gd name="T13" fmla="*/ 0 h 51"/>
                <a:gd name="T14" fmla="*/ 0 w 59"/>
                <a:gd name="T15" fmla="*/ 0 h 51"/>
                <a:gd name="T16" fmla="*/ 0 w 59"/>
                <a:gd name="T17" fmla="*/ 0 h 51"/>
                <a:gd name="T18" fmla="*/ 0 w 59"/>
                <a:gd name="T19" fmla="*/ 0 h 51"/>
                <a:gd name="T20" fmla="*/ 0 w 59"/>
                <a:gd name="T21" fmla="*/ 0 h 51"/>
                <a:gd name="T22" fmla="*/ 0 w 59"/>
                <a:gd name="T23" fmla="*/ 0 h 51"/>
                <a:gd name="T24" fmla="*/ 0 w 59"/>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1">
                  <a:moveTo>
                    <a:pt x="53" y="10"/>
                  </a:moveTo>
                  <a:lnTo>
                    <a:pt x="59" y="21"/>
                  </a:lnTo>
                  <a:lnTo>
                    <a:pt x="55" y="33"/>
                  </a:lnTo>
                  <a:lnTo>
                    <a:pt x="46" y="44"/>
                  </a:lnTo>
                  <a:lnTo>
                    <a:pt x="29" y="51"/>
                  </a:lnTo>
                  <a:lnTo>
                    <a:pt x="12" y="49"/>
                  </a:lnTo>
                  <a:lnTo>
                    <a:pt x="2" y="40"/>
                  </a:lnTo>
                  <a:lnTo>
                    <a:pt x="0" y="28"/>
                  </a:lnTo>
                  <a:lnTo>
                    <a:pt x="5" y="12"/>
                  </a:lnTo>
                  <a:lnTo>
                    <a:pt x="19" y="0"/>
                  </a:lnTo>
                  <a:lnTo>
                    <a:pt x="38" y="0"/>
                  </a:lnTo>
                  <a:lnTo>
                    <a:pt x="53" y="1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79" name="Freeform 1778"/>
            <p:cNvSpPr>
              <a:spLocks/>
            </p:cNvSpPr>
            <p:nvPr/>
          </p:nvSpPr>
          <p:spPr bwMode="auto">
            <a:xfrm>
              <a:off x="3751" y="2089"/>
              <a:ext cx="38" cy="40"/>
            </a:xfrm>
            <a:custGeom>
              <a:avLst/>
              <a:gdLst>
                <a:gd name="T0" fmla="*/ 0 w 156"/>
                <a:gd name="T1" fmla="*/ 0 h 158"/>
                <a:gd name="T2" fmla="*/ 0 w 156"/>
                <a:gd name="T3" fmla="*/ 0 h 158"/>
                <a:gd name="T4" fmla="*/ 0 w 156"/>
                <a:gd name="T5" fmla="*/ 0 h 158"/>
                <a:gd name="T6" fmla="*/ 0 w 156"/>
                <a:gd name="T7" fmla="*/ 0 h 158"/>
                <a:gd name="T8" fmla="*/ 0 w 156"/>
                <a:gd name="T9" fmla="*/ 0 h 158"/>
                <a:gd name="T10" fmla="*/ 0 w 156"/>
                <a:gd name="T11" fmla="*/ 0 h 158"/>
                <a:gd name="T12" fmla="*/ 0 w 156"/>
                <a:gd name="T13" fmla="*/ 0 h 158"/>
                <a:gd name="T14" fmla="*/ 0 w 156"/>
                <a:gd name="T15" fmla="*/ 0 h 158"/>
                <a:gd name="T16" fmla="*/ 0 w 156"/>
                <a:gd name="T17" fmla="*/ 0 h 158"/>
                <a:gd name="T18" fmla="*/ 0 w 156"/>
                <a:gd name="T19" fmla="*/ 0 h 158"/>
                <a:gd name="T20" fmla="*/ 0 w 156"/>
                <a:gd name="T21" fmla="*/ 0 h 158"/>
                <a:gd name="T22" fmla="*/ 0 w 156"/>
                <a:gd name="T23" fmla="*/ 0 h 158"/>
                <a:gd name="T24" fmla="*/ 0 w 156"/>
                <a:gd name="T25" fmla="*/ 0 h 158"/>
                <a:gd name="T26" fmla="*/ 0 w 156"/>
                <a:gd name="T27" fmla="*/ 0 h 158"/>
                <a:gd name="T28" fmla="*/ 0 w 156"/>
                <a:gd name="T29" fmla="*/ 0 h 158"/>
                <a:gd name="T30" fmla="*/ 0 w 156"/>
                <a:gd name="T31" fmla="*/ 0 h 158"/>
                <a:gd name="T32" fmla="*/ 0 w 156"/>
                <a:gd name="T33" fmla="*/ 0 h 158"/>
                <a:gd name="T34" fmla="*/ 0 w 156"/>
                <a:gd name="T35" fmla="*/ 0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58">
                  <a:moveTo>
                    <a:pt x="126" y="26"/>
                  </a:moveTo>
                  <a:lnTo>
                    <a:pt x="141" y="43"/>
                  </a:lnTo>
                  <a:lnTo>
                    <a:pt x="156" y="79"/>
                  </a:lnTo>
                  <a:lnTo>
                    <a:pt x="155" y="114"/>
                  </a:lnTo>
                  <a:lnTo>
                    <a:pt x="134" y="145"/>
                  </a:lnTo>
                  <a:lnTo>
                    <a:pt x="108" y="158"/>
                  </a:lnTo>
                  <a:lnTo>
                    <a:pt x="88" y="158"/>
                  </a:lnTo>
                  <a:lnTo>
                    <a:pt x="67" y="158"/>
                  </a:lnTo>
                  <a:lnTo>
                    <a:pt x="36" y="146"/>
                  </a:lnTo>
                  <a:lnTo>
                    <a:pt x="9" y="121"/>
                  </a:lnTo>
                  <a:lnTo>
                    <a:pt x="0" y="80"/>
                  </a:lnTo>
                  <a:lnTo>
                    <a:pt x="5" y="45"/>
                  </a:lnTo>
                  <a:lnTo>
                    <a:pt x="17" y="24"/>
                  </a:lnTo>
                  <a:lnTo>
                    <a:pt x="42" y="4"/>
                  </a:lnTo>
                  <a:lnTo>
                    <a:pt x="67" y="0"/>
                  </a:lnTo>
                  <a:lnTo>
                    <a:pt x="98" y="6"/>
                  </a:lnTo>
                  <a:lnTo>
                    <a:pt x="126" y="26"/>
                  </a:lnTo>
                  <a:close/>
                </a:path>
              </a:pathLst>
            </a:custGeom>
            <a:solidFill>
              <a:srgbClr val="827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80" name="Freeform 1779"/>
            <p:cNvSpPr>
              <a:spLocks/>
            </p:cNvSpPr>
            <p:nvPr/>
          </p:nvSpPr>
          <p:spPr bwMode="auto">
            <a:xfrm>
              <a:off x="3762" y="2103"/>
              <a:ext cx="15" cy="14"/>
            </a:xfrm>
            <a:custGeom>
              <a:avLst/>
              <a:gdLst>
                <a:gd name="T0" fmla="*/ 0 w 58"/>
                <a:gd name="T1" fmla="*/ 0 h 54"/>
                <a:gd name="T2" fmla="*/ 0 w 58"/>
                <a:gd name="T3" fmla="*/ 0 h 54"/>
                <a:gd name="T4" fmla="*/ 0 w 58"/>
                <a:gd name="T5" fmla="*/ 0 h 54"/>
                <a:gd name="T6" fmla="*/ 0 w 58"/>
                <a:gd name="T7" fmla="*/ 0 h 54"/>
                <a:gd name="T8" fmla="*/ 0 w 58"/>
                <a:gd name="T9" fmla="*/ 0 h 54"/>
                <a:gd name="T10" fmla="*/ 0 w 58"/>
                <a:gd name="T11" fmla="*/ 0 h 54"/>
                <a:gd name="T12" fmla="*/ 0 w 58"/>
                <a:gd name="T13" fmla="*/ 0 h 54"/>
                <a:gd name="T14" fmla="*/ 0 w 58"/>
                <a:gd name="T15" fmla="*/ 0 h 54"/>
                <a:gd name="T16" fmla="*/ 0 w 58"/>
                <a:gd name="T17" fmla="*/ 0 h 54"/>
                <a:gd name="T18" fmla="*/ 0 w 58"/>
                <a:gd name="T19" fmla="*/ 0 h 54"/>
                <a:gd name="T20" fmla="*/ 0 w 58"/>
                <a:gd name="T21" fmla="*/ 0 h 54"/>
                <a:gd name="T22" fmla="*/ 0 w 58"/>
                <a:gd name="T23" fmla="*/ 0 h 54"/>
                <a:gd name="T24" fmla="*/ 0 w 58"/>
                <a:gd name="T25" fmla="*/ 0 h 54"/>
                <a:gd name="T26" fmla="*/ 0 w 58"/>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54">
                  <a:moveTo>
                    <a:pt x="22" y="0"/>
                  </a:moveTo>
                  <a:lnTo>
                    <a:pt x="18" y="0"/>
                  </a:lnTo>
                  <a:lnTo>
                    <a:pt x="1" y="18"/>
                  </a:lnTo>
                  <a:lnTo>
                    <a:pt x="0" y="37"/>
                  </a:lnTo>
                  <a:lnTo>
                    <a:pt x="8" y="47"/>
                  </a:lnTo>
                  <a:lnTo>
                    <a:pt x="20" y="54"/>
                  </a:lnTo>
                  <a:lnTo>
                    <a:pt x="38" y="53"/>
                  </a:lnTo>
                  <a:lnTo>
                    <a:pt x="51" y="43"/>
                  </a:lnTo>
                  <a:lnTo>
                    <a:pt x="56" y="37"/>
                  </a:lnTo>
                  <a:lnTo>
                    <a:pt x="58" y="21"/>
                  </a:lnTo>
                  <a:lnTo>
                    <a:pt x="55" y="9"/>
                  </a:lnTo>
                  <a:lnTo>
                    <a:pt x="40" y="0"/>
                  </a:lnTo>
                  <a:lnTo>
                    <a:pt x="22" y="0"/>
                  </a:lnTo>
                  <a:close/>
                </a:path>
              </a:pathLst>
            </a:custGeom>
            <a:solidFill>
              <a:srgbClr val="C2C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81" name="Freeform 1780"/>
            <p:cNvSpPr>
              <a:spLocks/>
            </p:cNvSpPr>
            <p:nvPr/>
          </p:nvSpPr>
          <p:spPr bwMode="auto">
            <a:xfrm>
              <a:off x="3552" y="1975"/>
              <a:ext cx="300" cy="148"/>
            </a:xfrm>
            <a:custGeom>
              <a:avLst/>
              <a:gdLst>
                <a:gd name="T0" fmla="*/ 0 w 1199"/>
                <a:gd name="T1" fmla="*/ 0 h 590"/>
                <a:gd name="T2" fmla="*/ 0 w 1199"/>
                <a:gd name="T3" fmla="*/ 0 h 590"/>
                <a:gd name="T4" fmla="*/ 0 w 1199"/>
                <a:gd name="T5" fmla="*/ 0 h 590"/>
                <a:gd name="T6" fmla="*/ 0 w 1199"/>
                <a:gd name="T7" fmla="*/ 0 h 590"/>
                <a:gd name="T8" fmla="*/ 0 w 1199"/>
                <a:gd name="T9" fmla="*/ 0 h 590"/>
                <a:gd name="T10" fmla="*/ 0 w 1199"/>
                <a:gd name="T11" fmla="*/ 0 h 590"/>
                <a:gd name="T12" fmla="*/ 0 w 1199"/>
                <a:gd name="T13" fmla="*/ 0 h 590"/>
                <a:gd name="T14" fmla="*/ 0 w 1199"/>
                <a:gd name="T15" fmla="*/ 0 h 590"/>
                <a:gd name="T16" fmla="*/ 0 w 1199"/>
                <a:gd name="T17" fmla="*/ 0 h 590"/>
                <a:gd name="T18" fmla="*/ 0 w 1199"/>
                <a:gd name="T19" fmla="*/ 0 h 590"/>
                <a:gd name="T20" fmla="*/ 0 w 1199"/>
                <a:gd name="T21" fmla="*/ 0 h 590"/>
                <a:gd name="T22" fmla="*/ 0 w 1199"/>
                <a:gd name="T23" fmla="*/ 0 h 590"/>
                <a:gd name="T24" fmla="*/ 0 w 1199"/>
                <a:gd name="T25" fmla="*/ 0 h 590"/>
                <a:gd name="T26" fmla="*/ 0 w 1199"/>
                <a:gd name="T27" fmla="*/ 0 h 590"/>
                <a:gd name="T28" fmla="*/ 0 w 1199"/>
                <a:gd name="T29" fmla="*/ 0 h 590"/>
                <a:gd name="T30" fmla="*/ 0 w 1199"/>
                <a:gd name="T31" fmla="*/ 0 h 590"/>
                <a:gd name="T32" fmla="*/ 0 w 1199"/>
                <a:gd name="T33" fmla="*/ 0 h 590"/>
                <a:gd name="T34" fmla="*/ 0 w 1199"/>
                <a:gd name="T35" fmla="*/ 0 h 590"/>
                <a:gd name="T36" fmla="*/ 0 w 1199"/>
                <a:gd name="T37" fmla="*/ 0 h 590"/>
                <a:gd name="T38" fmla="*/ 0 w 1199"/>
                <a:gd name="T39" fmla="*/ 0 h 590"/>
                <a:gd name="T40" fmla="*/ 0 w 1199"/>
                <a:gd name="T41" fmla="*/ 0 h 590"/>
                <a:gd name="T42" fmla="*/ 0 w 1199"/>
                <a:gd name="T43" fmla="*/ 0 h 590"/>
                <a:gd name="T44" fmla="*/ 0 w 1199"/>
                <a:gd name="T45" fmla="*/ 0 h 590"/>
                <a:gd name="T46" fmla="*/ 0 w 1199"/>
                <a:gd name="T47" fmla="*/ 0 h 590"/>
                <a:gd name="T48" fmla="*/ 0 w 1199"/>
                <a:gd name="T49" fmla="*/ 0 h 590"/>
                <a:gd name="T50" fmla="*/ 0 w 1199"/>
                <a:gd name="T51" fmla="*/ 0 h 590"/>
                <a:gd name="T52" fmla="*/ 0 w 1199"/>
                <a:gd name="T53" fmla="*/ 0 h 590"/>
                <a:gd name="T54" fmla="*/ 0 w 1199"/>
                <a:gd name="T55" fmla="*/ 0 h 590"/>
                <a:gd name="T56" fmla="*/ 0 w 1199"/>
                <a:gd name="T57" fmla="*/ 0 h 590"/>
                <a:gd name="T58" fmla="*/ 0 w 1199"/>
                <a:gd name="T59" fmla="*/ 0 h 590"/>
                <a:gd name="T60" fmla="*/ 0 w 1199"/>
                <a:gd name="T61" fmla="*/ 0 h 590"/>
                <a:gd name="T62" fmla="*/ 0 w 1199"/>
                <a:gd name="T63" fmla="*/ 0 h 590"/>
                <a:gd name="T64" fmla="*/ 0 w 1199"/>
                <a:gd name="T65" fmla="*/ 0 h 590"/>
                <a:gd name="T66" fmla="*/ 0 w 1199"/>
                <a:gd name="T67" fmla="*/ 0 h 590"/>
                <a:gd name="T68" fmla="*/ 0 w 1199"/>
                <a:gd name="T69" fmla="*/ 0 h 590"/>
                <a:gd name="T70" fmla="*/ 0 w 1199"/>
                <a:gd name="T71" fmla="*/ 0 h 590"/>
                <a:gd name="T72" fmla="*/ 0 w 1199"/>
                <a:gd name="T73" fmla="*/ 0 h 5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99" h="590">
                  <a:moveTo>
                    <a:pt x="1188" y="273"/>
                  </a:moveTo>
                  <a:lnTo>
                    <a:pt x="1197" y="304"/>
                  </a:lnTo>
                  <a:lnTo>
                    <a:pt x="1199" y="360"/>
                  </a:lnTo>
                  <a:lnTo>
                    <a:pt x="1189" y="464"/>
                  </a:lnTo>
                  <a:lnTo>
                    <a:pt x="1175" y="515"/>
                  </a:lnTo>
                  <a:lnTo>
                    <a:pt x="1146" y="552"/>
                  </a:lnTo>
                  <a:lnTo>
                    <a:pt x="1122" y="558"/>
                  </a:lnTo>
                  <a:lnTo>
                    <a:pt x="1087" y="559"/>
                  </a:lnTo>
                  <a:lnTo>
                    <a:pt x="1025" y="557"/>
                  </a:lnTo>
                  <a:lnTo>
                    <a:pt x="993" y="552"/>
                  </a:lnTo>
                  <a:lnTo>
                    <a:pt x="978" y="534"/>
                  </a:lnTo>
                  <a:lnTo>
                    <a:pt x="945" y="480"/>
                  </a:lnTo>
                  <a:lnTo>
                    <a:pt x="904" y="444"/>
                  </a:lnTo>
                  <a:lnTo>
                    <a:pt x="876" y="438"/>
                  </a:lnTo>
                  <a:lnTo>
                    <a:pt x="842" y="437"/>
                  </a:lnTo>
                  <a:lnTo>
                    <a:pt x="817" y="445"/>
                  </a:lnTo>
                  <a:lnTo>
                    <a:pt x="794" y="475"/>
                  </a:lnTo>
                  <a:lnTo>
                    <a:pt x="783" y="506"/>
                  </a:lnTo>
                  <a:lnTo>
                    <a:pt x="781" y="560"/>
                  </a:lnTo>
                  <a:lnTo>
                    <a:pt x="768" y="583"/>
                  </a:lnTo>
                  <a:lnTo>
                    <a:pt x="746" y="588"/>
                  </a:lnTo>
                  <a:lnTo>
                    <a:pt x="714" y="585"/>
                  </a:lnTo>
                  <a:lnTo>
                    <a:pt x="669" y="585"/>
                  </a:lnTo>
                  <a:lnTo>
                    <a:pt x="581" y="589"/>
                  </a:lnTo>
                  <a:lnTo>
                    <a:pt x="529" y="590"/>
                  </a:lnTo>
                  <a:lnTo>
                    <a:pt x="520" y="583"/>
                  </a:lnTo>
                  <a:lnTo>
                    <a:pt x="510" y="535"/>
                  </a:lnTo>
                  <a:lnTo>
                    <a:pt x="488" y="504"/>
                  </a:lnTo>
                  <a:lnTo>
                    <a:pt x="469" y="488"/>
                  </a:lnTo>
                  <a:lnTo>
                    <a:pt x="443" y="478"/>
                  </a:lnTo>
                  <a:lnTo>
                    <a:pt x="420" y="475"/>
                  </a:lnTo>
                  <a:lnTo>
                    <a:pt x="396" y="476"/>
                  </a:lnTo>
                  <a:lnTo>
                    <a:pt x="368" y="484"/>
                  </a:lnTo>
                  <a:lnTo>
                    <a:pt x="354" y="494"/>
                  </a:lnTo>
                  <a:lnTo>
                    <a:pt x="340" y="509"/>
                  </a:lnTo>
                  <a:lnTo>
                    <a:pt x="310" y="555"/>
                  </a:lnTo>
                  <a:lnTo>
                    <a:pt x="288" y="569"/>
                  </a:lnTo>
                  <a:lnTo>
                    <a:pt x="242" y="571"/>
                  </a:lnTo>
                  <a:lnTo>
                    <a:pt x="126" y="570"/>
                  </a:lnTo>
                  <a:lnTo>
                    <a:pt x="87" y="557"/>
                  </a:lnTo>
                  <a:lnTo>
                    <a:pt x="59" y="533"/>
                  </a:lnTo>
                  <a:lnTo>
                    <a:pt x="36" y="504"/>
                  </a:lnTo>
                  <a:lnTo>
                    <a:pt x="23" y="491"/>
                  </a:lnTo>
                  <a:lnTo>
                    <a:pt x="12" y="472"/>
                  </a:lnTo>
                  <a:lnTo>
                    <a:pt x="4" y="446"/>
                  </a:lnTo>
                  <a:lnTo>
                    <a:pt x="0" y="410"/>
                  </a:lnTo>
                  <a:lnTo>
                    <a:pt x="5" y="365"/>
                  </a:lnTo>
                  <a:lnTo>
                    <a:pt x="13" y="324"/>
                  </a:lnTo>
                  <a:lnTo>
                    <a:pt x="27" y="279"/>
                  </a:lnTo>
                  <a:lnTo>
                    <a:pt x="38" y="258"/>
                  </a:lnTo>
                  <a:lnTo>
                    <a:pt x="69" y="232"/>
                  </a:lnTo>
                  <a:lnTo>
                    <a:pt x="127" y="196"/>
                  </a:lnTo>
                  <a:lnTo>
                    <a:pt x="203" y="159"/>
                  </a:lnTo>
                  <a:lnTo>
                    <a:pt x="315" y="119"/>
                  </a:lnTo>
                  <a:lnTo>
                    <a:pt x="329" y="110"/>
                  </a:lnTo>
                  <a:lnTo>
                    <a:pt x="342" y="99"/>
                  </a:lnTo>
                  <a:lnTo>
                    <a:pt x="352" y="91"/>
                  </a:lnTo>
                  <a:lnTo>
                    <a:pt x="377" y="47"/>
                  </a:lnTo>
                  <a:lnTo>
                    <a:pt x="404" y="26"/>
                  </a:lnTo>
                  <a:lnTo>
                    <a:pt x="437" y="10"/>
                  </a:lnTo>
                  <a:lnTo>
                    <a:pt x="505" y="0"/>
                  </a:lnTo>
                  <a:lnTo>
                    <a:pt x="612" y="3"/>
                  </a:lnTo>
                  <a:lnTo>
                    <a:pt x="687" y="19"/>
                  </a:lnTo>
                  <a:lnTo>
                    <a:pt x="751" y="43"/>
                  </a:lnTo>
                  <a:lnTo>
                    <a:pt x="769" y="68"/>
                  </a:lnTo>
                  <a:lnTo>
                    <a:pt x="819" y="95"/>
                  </a:lnTo>
                  <a:lnTo>
                    <a:pt x="898" y="136"/>
                  </a:lnTo>
                  <a:lnTo>
                    <a:pt x="932" y="143"/>
                  </a:lnTo>
                  <a:lnTo>
                    <a:pt x="989" y="149"/>
                  </a:lnTo>
                  <a:lnTo>
                    <a:pt x="1030" y="165"/>
                  </a:lnTo>
                  <a:lnTo>
                    <a:pt x="1108" y="201"/>
                  </a:lnTo>
                  <a:lnTo>
                    <a:pt x="1144" y="227"/>
                  </a:lnTo>
                  <a:lnTo>
                    <a:pt x="1188" y="273"/>
                  </a:lnTo>
                  <a:close/>
                </a:path>
              </a:pathLst>
            </a:custGeom>
            <a:solidFill>
              <a:srgbClr val="FF99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82" name="Freeform 1781"/>
            <p:cNvSpPr>
              <a:spLocks/>
            </p:cNvSpPr>
            <p:nvPr/>
          </p:nvSpPr>
          <p:spPr bwMode="auto">
            <a:xfrm>
              <a:off x="3637" y="2099"/>
              <a:ext cx="40" cy="37"/>
            </a:xfrm>
            <a:custGeom>
              <a:avLst/>
              <a:gdLst>
                <a:gd name="T0" fmla="*/ 0 w 162"/>
                <a:gd name="T1" fmla="*/ 0 h 150"/>
                <a:gd name="T2" fmla="*/ 0 w 162"/>
                <a:gd name="T3" fmla="*/ 0 h 150"/>
                <a:gd name="T4" fmla="*/ 0 w 162"/>
                <a:gd name="T5" fmla="*/ 0 h 150"/>
                <a:gd name="T6" fmla="*/ 0 w 162"/>
                <a:gd name="T7" fmla="*/ 0 h 150"/>
                <a:gd name="T8" fmla="*/ 0 w 162"/>
                <a:gd name="T9" fmla="*/ 0 h 150"/>
                <a:gd name="T10" fmla="*/ 0 w 162"/>
                <a:gd name="T11" fmla="*/ 0 h 150"/>
                <a:gd name="T12" fmla="*/ 0 w 162"/>
                <a:gd name="T13" fmla="*/ 0 h 150"/>
                <a:gd name="T14" fmla="*/ 0 w 162"/>
                <a:gd name="T15" fmla="*/ 0 h 150"/>
                <a:gd name="T16" fmla="*/ 0 w 162"/>
                <a:gd name="T17" fmla="*/ 0 h 150"/>
                <a:gd name="T18" fmla="*/ 0 w 162"/>
                <a:gd name="T19" fmla="*/ 0 h 150"/>
                <a:gd name="T20" fmla="*/ 0 w 162"/>
                <a:gd name="T21" fmla="*/ 0 h 150"/>
                <a:gd name="T22" fmla="*/ 0 w 162"/>
                <a:gd name="T23" fmla="*/ 0 h 150"/>
                <a:gd name="T24" fmla="*/ 0 w 162"/>
                <a:gd name="T25" fmla="*/ 0 h 150"/>
                <a:gd name="T26" fmla="*/ 0 w 162"/>
                <a:gd name="T27" fmla="*/ 0 h 150"/>
                <a:gd name="T28" fmla="*/ 0 w 162"/>
                <a:gd name="T29" fmla="*/ 0 h 150"/>
                <a:gd name="T30" fmla="*/ 0 w 162"/>
                <a:gd name="T31" fmla="*/ 0 h 150"/>
                <a:gd name="T32" fmla="*/ 0 w 162"/>
                <a:gd name="T33" fmla="*/ 0 h 150"/>
                <a:gd name="T34" fmla="*/ 0 w 162"/>
                <a:gd name="T35" fmla="*/ 0 h 150"/>
                <a:gd name="T36" fmla="*/ 0 w 162"/>
                <a:gd name="T37" fmla="*/ 0 h 150"/>
                <a:gd name="T38" fmla="*/ 0 w 162"/>
                <a:gd name="T39" fmla="*/ 0 h 150"/>
                <a:gd name="T40" fmla="*/ 0 w 162"/>
                <a:gd name="T41" fmla="*/ 0 h 150"/>
                <a:gd name="T42" fmla="*/ 0 w 162"/>
                <a:gd name="T43" fmla="*/ 0 h 150"/>
                <a:gd name="T44" fmla="*/ 0 w 162"/>
                <a:gd name="T45" fmla="*/ 0 h 150"/>
                <a:gd name="T46" fmla="*/ 0 w 162"/>
                <a:gd name="T47" fmla="*/ 0 h 150"/>
                <a:gd name="T48" fmla="*/ 0 w 162"/>
                <a:gd name="T49" fmla="*/ 0 h 150"/>
                <a:gd name="T50" fmla="*/ 0 w 162"/>
                <a:gd name="T51" fmla="*/ 0 h 150"/>
                <a:gd name="T52" fmla="*/ 0 w 162"/>
                <a:gd name="T53" fmla="*/ 0 h 150"/>
                <a:gd name="T54" fmla="*/ 0 w 162"/>
                <a:gd name="T55" fmla="*/ 0 h 150"/>
                <a:gd name="T56" fmla="*/ 0 w 162"/>
                <a:gd name="T57" fmla="*/ 0 h 150"/>
                <a:gd name="T58" fmla="*/ 0 w 162"/>
                <a:gd name="T59" fmla="*/ 0 h 150"/>
                <a:gd name="T60" fmla="*/ 0 w 162"/>
                <a:gd name="T61" fmla="*/ 0 h 150"/>
                <a:gd name="T62" fmla="*/ 0 w 162"/>
                <a:gd name="T63" fmla="*/ 0 h 150"/>
                <a:gd name="T64" fmla="*/ 0 w 162"/>
                <a:gd name="T65" fmla="*/ 0 h 150"/>
                <a:gd name="T66" fmla="*/ 0 w 162"/>
                <a:gd name="T67" fmla="*/ 0 h 150"/>
                <a:gd name="T68" fmla="*/ 0 w 162"/>
                <a:gd name="T69" fmla="*/ 0 h 150"/>
                <a:gd name="T70" fmla="*/ 0 w 162"/>
                <a:gd name="T71" fmla="*/ 0 h 150"/>
                <a:gd name="T72" fmla="*/ 0 w 162"/>
                <a:gd name="T73" fmla="*/ 0 h 150"/>
                <a:gd name="T74" fmla="*/ 0 w 162"/>
                <a:gd name="T75" fmla="*/ 0 h 150"/>
                <a:gd name="T76" fmla="*/ 0 w 162"/>
                <a:gd name="T77" fmla="*/ 0 h 150"/>
                <a:gd name="T78" fmla="*/ 0 w 162"/>
                <a:gd name="T79" fmla="*/ 0 h 150"/>
                <a:gd name="T80" fmla="*/ 0 w 162"/>
                <a:gd name="T81" fmla="*/ 0 h 150"/>
                <a:gd name="T82" fmla="*/ 0 w 162"/>
                <a:gd name="T83" fmla="*/ 0 h 150"/>
                <a:gd name="T84" fmla="*/ 0 w 162"/>
                <a:gd name="T85" fmla="*/ 0 h 150"/>
                <a:gd name="T86" fmla="*/ 0 w 162"/>
                <a:gd name="T87" fmla="*/ 0 h 150"/>
                <a:gd name="T88" fmla="*/ 0 w 162"/>
                <a:gd name="T89" fmla="*/ 0 h 150"/>
                <a:gd name="T90" fmla="*/ 0 w 162"/>
                <a:gd name="T91" fmla="*/ 0 h 150"/>
                <a:gd name="T92" fmla="*/ 0 w 162"/>
                <a:gd name="T93" fmla="*/ 0 h 150"/>
                <a:gd name="T94" fmla="*/ 0 w 162"/>
                <a:gd name="T95" fmla="*/ 0 h 150"/>
                <a:gd name="T96" fmla="*/ 0 w 162"/>
                <a:gd name="T97" fmla="*/ 0 h 150"/>
                <a:gd name="T98" fmla="*/ 0 w 162"/>
                <a:gd name="T99" fmla="*/ 0 h 150"/>
                <a:gd name="T100" fmla="*/ 0 w 162"/>
                <a:gd name="T101" fmla="*/ 0 h 150"/>
                <a:gd name="T102" fmla="*/ 0 w 162"/>
                <a:gd name="T103" fmla="*/ 0 h 150"/>
                <a:gd name="T104" fmla="*/ 0 w 162"/>
                <a:gd name="T105" fmla="*/ 0 h 150"/>
                <a:gd name="T106" fmla="*/ 0 w 162"/>
                <a:gd name="T107" fmla="*/ 0 h 150"/>
                <a:gd name="T108" fmla="*/ 0 w 162"/>
                <a:gd name="T109" fmla="*/ 0 h 150"/>
                <a:gd name="T110" fmla="*/ 0 w 162"/>
                <a:gd name="T111" fmla="*/ 0 h 150"/>
                <a:gd name="T112" fmla="*/ 0 w 162"/>
                <a:gd name="T113" fmla="*/ 0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2" h="150">
                  <a:moveTo>
                    <a:pt x="162" y="83"/>
                  </a:moveTo>
                  <a:lnTo>
                    <a:pt x="162" y="87"/>
                  </a:lnTo>
                  <a:lnTo>
                    <a:pt x="162" y="90"/>
                  </a:lnTo>
                  <a:lnTo>
                    <a:pt x="161" y="94"/>
                  </a:lnTo>
                  <a:lnTo>
                    <a:pt x="160" y="96"/>
                  </a:lnTo>
                  <a:lnTo>
                    <a:pt x="158" y="100"/>
                  </a:lnTo>
                  <a:lnTo>
                    <a:pt x="157" y="103"/>
                  </a:lnTo>
                  <a:lnTo>
                    <a:pt x="156" y="106"/>
                  </a:lnTo>
                  <a:lnTo>
                    <a:pt x="154" y="109"/>
                  </a:lnTo>
                  <a:lnTo>
                    <a:pt x="151" y="112"/>
                  </a:lnTo>
                  <a:lnTo>
                    <a:pt x="149" y="115"/>
                  </a:lnTo>
                  <a:lnTo>
                    <a:pt x="146" y="119"/>
                  </a:lnTo>
                  <a:lnTo>
                    <a:pt x="144" y="121"/>
                  </a:lnTo>
                  <a:lnTo>
                    <a:pt x="142" y="125"/>
                  </a:lnTo>
                  <a:lnTo>
                    <a:pt x="138" y="128"/>
                  </a:lnTo>
                  <a:lnTo>
                    <a:pt x="134" y="131"/>
                  </a:lnTo>
                  <a:lnTo>
                    <a:pt x="131" y="134"/>
                  </a:lnTo>
                  <a:lnTo>
                    <a:pt x="124" y="139"/>
                  </a:lnTo>
                  <a:lnTo>
                    <a:pt x="117" y="143"/>
                  </a:lnTo>
                  <a:lnTo>
                    <a:pt x="109" y="145"/>
                  </a:lnTo>
                  <a:lnTo>
                    <a:pt x="102" y="148"/>
                  </a:lnTo>
                  <a:lnTo>
                    <a:pt x="94" y="149"/>
                  </a:lnTo>
                  <a:lnTo>
                    <a:pt x="87" y="150"/>
                  </a:lnTo>
                  <a:lnTo>
                    <a:pt x="78" y="150"/>
                  </a:lnTo>
                  <a:lnTo>
                    <a:pt x="71" y="149"/>
                  </a:lnTo>
                  <a:lnTo>
                    <a:pt x="63" y="146"/>
                  </a:lnTo>
                  <a:lnTo>
                    <a:pt x="56" y="145"/>
                  </a:lnTo>
                  <a:lnTo>
                    <a:pt x="47" y="142"/>
                  </a:lnTo>
                  <a:lnTo>
                    <a:pt x="41" y="138"/>
                  </a:lnTo>
                  <a:lnTo>
                    <a:pt x="34" y="133"/>
                  </a:lnTo>
                  <a:lnTo>
                    <a:pt x="28" y="128"/>
                  </a:lnTo>
                  <a:lnTo>
                    <a:pt x="22" y="124"/>
                  </a:lnTo>
                  <a:lnTo>
                    <a:pt x="17" y="118"/>
                  </a:lnTo>
                  <a:lnTo>
                    <a:pt x="14" y="113"/>
                  </a:lnTo>
                  <a:lnTo>
                    <a:pt x="11" y="109"/>
                  </a:lnTo>
                  <a:lnTo>
                    <a:pt x="9" y="106"/>
                  </a:lnTo>
                  <a:lnTo>
                    <a:pt x="8" y="102"/>
                  </a:lnTo>
                  <a:lnTo>
                    <a:pt x="5" y="99"/>
                  </a:lnTo>
                  <a:lnTo>
                    <a:pt x="4" y="94"/>
                  </a:lnTo>
                  <a:lnTo>
                    <a:pt x="3" y="90"/>
                  </a:lnTo>
                  <a:lnTo>
                    <a:pt x="2" y="87"/>
                  </a:lnTo>
                  <a:lnTo>
                    <a:pt x="0" y="83"/>
                  </a:lnTo>
                  <a:lnTo>
                    <a:pt x="0" y="78"/>
                  </a:lnTo>
                  <a:lnTo>
                    <a:pt x="0" y="75"/>
                  </a:lnTo>
                  <a:lnTo>
                    <a:pt x="0" y="71"/>
                  </a:lnTo>
                  <a:lnTo>
                    <a:pt x="0" y="66"/>
                  </a:lnTo>
                  <a:lnTo>
                    <a:pt x="0" y="63"/>
                  </a:lnTo>
                  <a:lnTo>
                    <a:pt x="2" y="58"/>
                  </a:lnTo>
                  <a:lnTo>
                    <a:pt x="3" y="54"/>
                  </a:lnTo>
                  <a:lnTo>
                    <a:pt x="4" y="48"/>
                  </a:lnTo>
                  <a:lnTo>
                    <a:pt x="6" y="42"/>
                  </a:lnTo>
                  <a:lnTo>
                    <a:pt x="9" y="36"/>
                  </a:lnTo>
                  <a:lnTo>
                    <a:pt x="14" y="31"/>
                  </a:lnTo>
                  <a:lnTo>
                    <a:pt x="17" y="27"/>
                  </a:lnTo>
                  <a:lnTo>
                    <a:pt x="22" y="22"/>
                  </a:lnTo>
                  <a:lnTo>
                    <a:pt x="27" y="17"/>
                  </a:lnTo>
                  <a:lnTo>
                    <a:pt x="33" y="13"/>
                  </a:lnTo>
                  <a:lnTo>
                    <a:pt x="39" y="10"/>
                  </a:lnTo>
                  <a:lnTo>
                    <a:pt x="45" y="7"/>
                  </a:lnTo>
                  <a:lnTo>
                    <a:pt x="51" y="5"/>
                  </a:lnTo>
                  <a:lnTo>
                    <a:pt x="58" y="3"/>
                  </a:lnTo>
                  <a:lnTo>
                    <a:pt x="65" y="1"/>
                  </a:lnTo>
                  <a:lnTo>
                    <a:pt x="72" y="1"/>
                  </a:lnTo>
                  <a:lnTo>
                    <a:pt x="78" y="0"/>
                  </a:lnTo>
                  <a:lnTo>
                    <a:pt x="85" y="1"/>
                  </a:lnTo>
                  <a:lnTo>
                    <a:pt x="88" y="1"/>
                  </a:lnTo>
                  <a:lnTo>
                    <a:pt x="91" y="1"/>
                  </a:lnTo>
                  <a:lnTo>
                    <a:pt x="95" y="1"/>
                  </a:lnTo>
                  <a:lnTo>
                    <a:pt x="99" y="3"/>
                  </a:lnTo>
                  <a:lnTo>
                    <a:pt x="101" y="3"/>
                  </a:lnTo>
                  <a:lnTo>
                    <a:pt x="105" y="4"/>
                  </a:lnTo>
                  <a:lnTo>
                    <a:pt x="108" y="5"/>
                  </a:lnTo>
                  <a:lnTo>
                    <a:pt x="112" y="6"/>
                  </a:lnTo>
                  <a:lnTo>
                    <a:pt x="115" y="7"/>
                  </a:lnTo>
                  <a:lnTo>
                    <a:pt x="119" y="7"/>
                  </a:lnTo>
                  <a:lnTo>
                    <a:pt x="121" y="10"/>
                  </a:lnTo>
                  <a:lnTo>
                    <a:pt x="125" y="11"/>
                  </a:lnTo>
                  <a:lnTo>
                    <a:pt x="128" y="12"/>
                  </a:lnTo>
                  <a:lnTo>
                    <a:pt x="131" y="15"/>
                  </a:lnTo>
                  <a:lnTo>
                    <a:pt x="134" y="17"/>
                  </a:lnTo>
                  <a:lnTo>
                    <a:pt x="138" y="18"/>
                  </a:lnTo>
                  <a:lnTo>
                    <a:pt x="142" y="22"/>
                  </a:lnTo>
                  <a:lnTo>
                    <a:pt x="146" y="27"/>
                  </a:lnTo>
                  <a:lnTo>
                    <a:pt x="151" y="31"/>
                  </a:lnTo>
                  <a:lnTo>
                    <a:pt x="155" y="37"/>
                  </a:lnTo>
                  <a:lnTo>
                    <a:pt x="156" y="40"/>
                  </a:lnTo>
                  <a:lnTo>
                    <a:pt x="156" y="42"/>
                  </a:lnTo>
                  <a:lnTo>
                    <a:pt x="157" y="45"/>
                  </a:lnTo>
                  <a:lnTo>
                    <a:pt x="158" y="48"/>
                  </a:lnTo>
                  <a:lnTo>
                    <a:pt x="160" y="52"/>
                  </a:lnTo>
                  <a:lnTo>
                    <a:pt x="161" y="55"/>
                  </a:lnTo>
                  <a:lnTo>
                    <a:pt x="161" y="58"/>
                  </a:lnTo>
                  <a:lnTo>
                    <a:pt x="162" y="61"/>
                  </a:lnTo>
                  <a:lnTo>
                    <a:pt x="162" y="66"/>
                  </a:lnTo>
                  <a:lnTo>
                    <a:pt x="161" y="69"/>
                  </a:lnTo>
                  <a:lnTo>
                    <a:pt x="158" y="70"/>
                  </a:lnTo>
                  <a:lnTo>
                    <a:pt x="157" y="70"/>
                  </a:lnTo>
                  <a:lnTo>
                    <a:pt x="156" y="66"/>
                  </a:lnTo>
                  <a:lnTo>
                    <a:pt x="156" y="61"/>
                  </a:lnTo>
                  <a:lnTo>
                    <a:pt x="155" y="55"/>
                  </a:lnTo>
                  <a:lnTo>
                    <a:pt x="154" y="51"/>
                  </a:lnTo>
                  <a:lnTo>
                    <a:pt x="152" y="47"/>
                  </a:lnTo>
                  <a:lnTo>
                    <a:pt x="151" y="45"/>
                  </a:lnTo>
                  <a:lnTo>
                    <a:pt x="150" y="41"/>
                  </a:lnTo>
                  <a:lnTo>
                    <a:pt x="149" y="39"/>
                  </a:lnTo>
                  <a:lnTo>
                    <a:pt x="145" y="33"/>
                  </a:lnTo>
                  <a:lnTo>
                    <a:pt x="142" y="29"/>
                  </a:lnTo>
                  <a:lnTo>
                    <a:pt x="138" y="25"/>
                  </a:lnTo>
                  <a:lnTo>
                    <a:pt x="134" y="23"/>
                  </a:lnTo>
                  <a:lnTo>
                    <a:pt x="131" y="21"/>
                  </a:lnTo>
                  <a:lnTo>
                    <a:pt x="126" y="18"/>
                  </a:lnTo>
                  <a:lnTo>
                    <a:pt x="120" y="16"/>
                  </a:lnTo>
                  <a:lnTo>
                    <a:pt x="115" y="13"/>
                  </a:lnTo>
                  <a:lnTo>
                    <a:pt x="111" y="12"/>
                  </a:lnTo>
                  <a:lnTo>
                    <a:pt x="105" y="11"/>
                  </a:lnTo>
                  <a:lnTo>
                    <a:pt x="99" y="9"/>
                  </a:lnTo>
                  <a:lnTo>
                    <a:pt x="93" y="7"/>
                  </a:lnTo>
                  <a:lnTo>
                    <a:pt x="88" y="7"/>
                  </a:lnTo>
                  <a:lnTo>
                    <a:pt x="82" y="7"/>
                  </a:lnTo>
                  <a:lnTo>
                    <a:pt x="76" y="7"/>
                  </a:lnTo>
                  <a:lnTo>
                    <a:pt x="70" y="7"/>
                  </a:lnTo>
                  <a:lnTo>
                    <a:pt x="64" y="7"/>
                  </a:lnTo>
                  <a:lnTo>
                    <a:pt x="59" y="9"/>
                  </a:lnTo>
                  <a:lnTo>
                    <a:pt x="50" y="11"/>
                  </a:lnTo>
                  <a:lnTo>
                    <a:pt x="41" y="15"/>
                  </a:lnTo>
                  <a:lnTo>
                    <a:pt x="34" y="19"/>
                  </a:lnTo>
                  <a:lnTo>
                    <a:pt x="28" y="25"/>
                  </a:lnTo>
                  <a:lnTo>
                    <a:pt x="21" y="31"/>
                  </a:lnTo>
                  <a:lnTo>
                    <a:pt x="17" y="39"/>
                  </a:lnTo>
                  <a:lnTo>
                    <a:pt x="12" y="46"/>
                  </a:lnTo>
                  <a:lnTo>
                    <a:pt x="10" y="54"/>
                  </a:lnTo>
                  <a:lnTo>
                    <a:pt x="8" y="61"/>
                  </a:lnTo>
                  <a:lnTo>
                    <a:pt x="6" y="70"/>
                  </a:lnTo>
                  <a:lnTo>
                    <a:pt x="6" y="78"/>
                  </a:lnTo>
                  <a:lnTo>
                    <a:pt x="8" y="87"/>
                  </a:lnTo>
                  <a:lnTo>
                    <a:pt x="10" y="95"/>
                  </a:lnTo>
                  <a:lnTo>
                    <a:pt x="14" y="103"/>
                  </a:lnTo>
                  <a:lnTo>
                    <a:pt x="20" y="112"/>
                  </a:lnTo>
                  <a:lnTo>
                    <a:pt x="27" y="119"/>
                  </a:lnTo>
                  <a:lnTo>
                    <a:pt x="33" y="125"/>
                  </a:lnTo>
                  <a:lnTo>
                    <a:pt x="40" y="130"/>
                  </a:lnTo>
                  <a:lnTo>
                    <a:pt x="46" y="133"/>
                  </a:lnTo>
                  <a:lnTo>
                    <a:pt x="54" y="137"/>
                  </a:lnTo>
                  <a:lnTo>
                    <a:pt x="61" y="139"/>
                  </a:lnTo>
                  <a:lnTo>
                    <a:pt x="70" y="140"/>
                  </a:lnTo>
                  <a:lnTo>
                    <a:pt x="77" y="142"/>
                  </a:lnTo>
                  <a:lnTo>
                    <a:pt x="85" y="142"/>
                  </a:lnTo>
                  <a:lnTo>
                    <a:pt x="93" y="140"/>
                  </a:lnTo>
                  <a:lnTo>
                    <a:pt x="100" y="140"/>
                  </a:lnTo>
                  <a:lnTo>
                    <a:pt x="108" y="138"/>
                  </a:lnTo>
                  <a:lnTo>
                    <a:pt x="115" y="136"/>
                  </a:lnTo>
                  <a:lnTo>
                    <a:pt x="123" y="131"/>
                  </a:lnTo>
                  <a:lnTo>
                    <a:pt x="130" y="127"/>
                  </a:lnTo>
                  <a:lnTo>
                    <a:pt x="136" y="121"/>
                  </a:lnTo>
                  <a:lnTo>
                    <a:pt x="143" y="116"/>
                  </a:lnTo>
                  <a:lnTo>
                    <a:pt x="146" y="111"/>
                  </a:lnTo>
                  <a:lnTo>
                    <a:pt x="150" y="105"/>
                  </a:lnTo>
                  <a:lnTo>
                    <a:pt x="151" y="99"/>
                  </a:lnTo>
                  <a:lnTo>
                    <a:pt x="154" y="94"/>
                  </a:lnTo>
                  <a:lnTo>
                    <a:pt x="155" y="88"/>
                  </a:lnTo>
                  <a:lnTo>
                    <a:pt x="156" y="83"/>
                  </a:lnTo>
                  <a:lnTo>
                    <a:pt x="156" y="78"/>
                  </a:lnTo>
                  <a:lnTo>
                    <a:pt x="157" y="75"/>
                  </a:lnTo>
                  <a:lnTo>
                    <a:pt x="158" y="72"/>
                  </a:lnTo>
                  <a:lnTo>
                    <a:pt x="161" y="71"/>
                  </a:lnTo>
                  <a:lnTo>
                    <a:pt x="161" y="72"/>
                  </a:lnTo>
                  <a:lnTo>
                    <a:pt x="162" y="73"/>
                  </a:lnTo>
                  <a:lnTo>
                    <a:pt x="162" y="75"/>
                  </a:lnTo>
                  <a:lnTo>
                    <a:pt x="162" y="77"/>
                  </a:lnTo>
                  <a:lnTo>
                    <a:pt x="162" y="79"/>
                  </a:lnTo>
                  <a:lnTo>
                    <a:pt x="162"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83" name="Freeform 1782"/>
            <p:cNvSpPr>
              <a:spLocks/>
            </p:cNvSpPr>
            <p:nvPr/>
          </p:nvSpPr>
          <p:spPr bwMode="auto">
            <a:xfrm>
              <a:off x="3653" y="2066"/>
              <a:ext cx="28" cy="17"/>
            </a:xfrm>
            <a:custGeom>
              <a:avLst/>
              <a:gdLst>
                <a:gd name="T0" fmla="*/ 0 w 113"/>
                <a:gd name="T1" fmla="*/ 0 h 67"/>
                <a:gd name="T2" fmla="*/ 0 w 113"/>
                <a:gd name="T3" fmla="*/ 0 h 67"/>
                <a:gd name="T4" fmla="*/ 0 w 113"/>
                <a:gd name="T5" fmla="*/ 0 h 67"/>
                <a:gd name="T6" fmla="*/ 0 w 113"/>
                <a:gd name="T7" fmla="*/ 0 h 67"/>
                <a:gd name="T8" fmla="*/ 0 w 113"/>
                <a:gd name="T9" fmla="*/ 0 h 67"/>
                <a:gd name="T10" fmla="*/ 0 w 113"/>
                <a:gd name="T11" fmla="*/ 0 h 67"/>
                <a:gd name="T12" fmla="*/ 0 w 113"/>
                <a:gd name="T13" fmla="*/ 0 h 67"/>
                <a:gd name="T14" fmla="*/ 0 w 113"/>
                <a:gd name="T15" fmla="*/ 0 h 67"/>
                <a:gd name="T16" fmla="*/ 0 w 113"/>
                <a:gd name="T17" fmla="*/ 0 h 67"/>
                <a:gd name="T18" fmla="*/ 0 w 113"/>
                <a:gd name="T19" fmla="*/ 0 h 67"/>
                <a:gd name="T20" fmla="*/ 0 w 113"/>
                <a:gd name="T21" fmla="*/ 0 h 67"/>
                <a:gd name="T22" fmla="*/ 0 w 113"/>
                <a:gd name="T23" fmla="*/ 0 h 67"/>
                <a:gd name="T24" fmla="*/ 0 w 113"/>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67">
                  <a:moveTo>
                    <a:pt x="113" y="11"/>
                  </a:moveTo>
                  <a:lnTo>
                    <a:pt x="102" y="46"/>
                  </a:lnTo>
                  <a:lnTo>
                    <a:pt x="98" y="63"/>
                  </a:lnTo>
                  <a:lnTo>
                    <a:pt x="91" y="67"/>
                  </a:lnTo>
                  <a:lnTo>
                    <a:pt x="35" y="52"/>
                  </a:lnTo>
                  <a:lnTo>
                    <a:pt x="0" y="36"/>
                  </a:lnTo>
                  <a:lnTo>
                    <a:pt x="7" y="22"/>
                  </a:lnTo>
                  <a:lnTo>
                    <a:pt x="25" y="9"/>
                  </a:lnTo>
                  <a:lnTo>
                    <a:pt x="69" y="0"/>
                  </a:lnTo>
                  <a:lnTo>
                    <a:pt x="95" y="0"/>
                  </a:lnTo>
                  <a:lnTo>
                    <a:pt x="110" y="3"/>
                  </a:lnTo>
                  <a:lnTo>
                    <a:pt x="113"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84" name="Freeform 1783"/>
            <p:cNvSpPr>
              <a:spLocks/>
            </p:cNvSpPr>
            <p:nvPr/>
          </p:nvSpPr>
          <p:spPr bwMode="auto">
            <a:xfrm>
              <a:off x="3631" y="1993"/>
              <a:ext cx="30" cy="77"/>
            </a:xfrm>
            <a:custGeom>
              <a:avLst/>
              <a:gdLst>
                <a:gd name="T0" fmla="*/ 0 w 117"/>
                <a:gd name="T1" fmla="*/ 0 h 305"/>
                <a:gd name="T2" fmla="*/ 0 w 117"/>
                <a:gd name="T3" fmla="*/ 0 h 305"/>
                <a:gd name="T4" fmla="*/ 0 w 117"/>
                <a:gd name="T5" fmla="*/ 0 h 305"/>
                <a:gd name="T6" fmla="*/ 0 w 117"/>
                <a:gd name="T7" fmla="*/ 0 h 305"/>
                <a:gd name="T8" fmla="*/ 0 w 117"/>
                <a:gd name="T9" fmla="*/ 0 h 305"/>
                <a:gd name="T10" fmla="*/ 0 w 117"/>
                <a:gd name="T11" fmla="*/ 0 h 305"/>
                <a:gd name="T12" fmla="*/ 0 w 117"/>
                <a:gd name="T13" fmla="*/ 0 h 305"/>
                <a:gd name="T14" fmla="*/ 0 w 117"/>
                <a:gd name="T15" fmla="*/ 0 h 305"/>
                <a:gd name="T16" fmla="*/ 0 w 117"/>
                <a:gd name="T17" fmla="*/ 0 h 305"/>
                <a:gd name="T18" fmla="*/ 0 w 117"/>
                <a:gd name="T19" fmla="*/ 0 h 305"/>
                <a:gd name="T20" fmla="*/ 0 w 117"/>
                <a:gd name="T21" fmla="*/ 0 h 305"/>
                <a:gd name="T22" fmla="*/ 0 w 117"/>
                <a:gd name="T23" fmla="*/ 0 h 305"/>
                <a:gd name="T24" fmla="*/ 0 w 117"/>
                <a:gd name="T25" fmla="*/ 0 h 305"/>
                <a:gd name="T26" fmla="*/ 0 w 117"/>
                <a:gd name="T27" fmla="*/ 0 h 305"/>
                <a:gd name="T28" fmla="*/ 0 w 117"/>
                <a:gd name="T29" fmla="*/ 0 h 305"/>
                <a:gd name="T30" fmla="*/ 0 w 117"/>
                <a:gd name="T31" fmla="*/ 0 h 305"/>
                <a:gd name="T32" fmla="*/ 0 w 117"/>
                <a:gd name="T33" fmla="*/ 0 h 305"/>
                <a:gd name="T34" fmla="*/ 0 w 117"/>
                <a:gd name="T35" fmla="*/ 0 h 305"/>
                <a:gd name="T36" fmla="*/ 0 w 117"/>
                <a:gd name="T37" fmla="*/ 0 h 305"/>
                <a:gd name="T38" fmla="*/ 0 w 117"/>
                <a:gd name="T39" fmla="*/ 0 h 305"/>
                <a:gd name="T40" fmla="*/ 0 w 117"/>
                <a:gd name="T41" fmla="*/ 0 h 305"/>
                <a:gd name="T42" fmla="*/ 0 w 117"/>
                <a:gd name="T43" fmla="*/ 0 h 305"/>
                <a:gd name="T44" fmla="*/ 0 w 117"/>
                <a:gd name="T45" fmla="*/ 0 h 3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305">
                  <a:moveTo>
                    <a:pt x="86" y="0"/>
                  </a:moveTo>
                  <a:lnTo>
                    <a:pt x="93" y="41"/>
                  </a:lnTo>
                  <a:lnTo>
                    <a:pt x="104" y="118"/>
                  </a:lnTo>
                  <a:lnTo>
                    <a:pt x="115" y="209"/>
                  </a:lnTo>
                  <a:lnTo>
                    <a:pt x="117" y="241"/>
                  </a:lnTo>
                  <a:lnTo>
                    <a:pt x="114" y="266"/>
                  </a:lnTo>
                  <a:lnTo>
                    <a:pt x="99" y="283"/>
                  </a:lnTo>
                  <a:lnTo>
                    <a:pt x="75" y="301"/>
                  </a:lnTo>
                  <a:lnTo>
                    <a:pt x="60" y="305"/>
                  </a:lnTo>
                  <a:lnTo>
                    <a:pt x="44" y="296"/>
                  </a:lnTo>
                  <a:lnTo>
                    <a:pt x="30" y="278"/>
                  </a:lnTo>
                  <a:lnTo>
                    <a:pt x="19" y="233"/>
                  </a:lnTo>
                  <a:lnTo>
                    <a:pt x="6" y="170"/>
                  </a:lnTo>
                  <a:lnTo>
                    <a:pt x="0" y="123"/>
                  </a:lnTo>
                  <a:lnTo>
                    <a:pt x="6" y="87"/>
                  </a:lnTo>
                  <a:lnTo>
                    <a:pt x="14" y="68"/>
                  </a:lnTo>
                  <a:lnTo>
                    <a:pt x="41" y="41"/>
                  </a:lnTo>
                  <a:lnTo>
                    <a:pt x="74" y="2"/>
                  </a:lnTo>
                  <a:lnTo>
                    <a:pt x="77" y="1"/>
                  </a:lnTo>
                  <a:lnTo>
                    <a:pt x="80" y="1"/>
                  </a:lnTo>
                  <a:lnTo>
                    <a:pt x="84" y="0"/>
                  </a:lnTo>
                  <a:lnTo>
                    <a:pt x="8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85" name="Freeform 1784"/>
            <p:cNvSpPr>
              <a:spLocks/>
            </p:cNvSpPr>
            <p:nvPr/>
          </p:nvSpPr>
          <p:spPr bwMode="auto">
            <a:xfrm>
              <a:off x="3683" y="2065"/>
              <a:ext cx="29" cy="21"/>
            </a:xfrm>
            <a:custGeom>
              <a:avLst/>
              <a:gdLst>
                <a:gd name="T0" fmla="*/ 0 w 115"/>
                <a:gd name="T1" fmla="*/ 0 h 85"/>
                <a:gd name="T2" fmla="*/ 0 w 115"/>
                <a:gd name="T3" fmla="*/ 0 h 85"/>
                <a:gd name="T4" fmla="*/ 0 w 115"/>
                <a:gd name="T5" fmla="*/ 0 h 85"/>
                <a:gd name="T6" fmla="*/ 0 w 115"/>
                <a:gd name="T7" fmla="*/ 0 h 85"/>
                <a:gd name="T8" fmla="*/ 0 w 115"/>
                <a:gd name="T9" fmla="*/ 0 h 85"/>
                <a:gd name="T10" fmla="*/ 0 w 115"/>
                <a:gd name="T11" fmla="*/ 0 h 85"/>
                <a:gd name="T12" fmla="*/ 0 w 115"/>
                <a:gd name="T13" fmla="*/ 0 h 85"/>
                <a:gd name="T14" fmla="*/ 0 w 115"/>
                <a:gd name="T15" fmla="*/ 0 h 85"/>
                <a:gd name="T16" fmla="*/ 0 w 115"/>
                <a:gd name="T17" fmla="*/ 0 h 85"/>
                <a:gd name="T18" fmla="*/ 0 w 115"/>
                <a:gd name="T19" fmla="*/ 0 h 85"/>
                <a:gd name="T20" fmla="*/ 0 w 115"/>
                <a:gd name="T21" fmla="*/ 0 h 85"/>
                <a:gd name="T22" fmla="*/ 0 w 115"/>
                <a:gd name="T23" fmla="*/ 0 h 85"/>
                <a:gd name="T24" fmla="*/ 0 w 115"/>
                <a:gd name="T25" fmla="*/ 0 h 85"/>
                <a:gd name="T26" fmla="*/ 0 w 115"/>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 h="85">
                  <a:moveTo>
                    <a:pt x="0" y="77"/>
                  </a:moveTo>
                  <a:lnTo>
                    <a:pt x="0" y="59"/>
                  </a:lnTo>
                  <a:lnTo>
                    <a:pt x="6" y="24"/>
                  </a:lnTo>
                  <a:lnTo>
                    <a:pt x="17" y="3"/>
                  </a:lnTo>
                  <a:lnTo>
                    <a:pt x="49" y="0"/>
                  </a:lnTo>
                  <a:lnTo>
                    <a:pt x="96" y="4"/>
                  </a:lnTo>
                  <a:lnTo>
                    <a:pt x="108" y="11"/>
                  </a:lnTo>
                  <a:lnTo>
                    <a:pt x="115" y="31"/>
                  </a:lnTo>
                  <a:lnTo>
                    <a:pt x="113" y="60"/>
                  </a:lnTo>
                  <a:lnTo>
                    <a:pt x="110" y="80"/>
                  </a:lnTo>
                  <a:lnTo>
                    <a:pt x="102" y="85"/>
                  </a:lnTo>
                  <a:lnTo>
                    <a:pt x="20" y="83"/>
                  </a:lnTo>
                  <a:lnTo>
                    <a:pt x="0" y="7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86" name="Freeform 1785"/>
            <p:cNvSpPr>
              <a:spLocks/>
            </p:cNvSpPr>
            <p:nvPr/>
          </p:nvSpPr>
          <p:spPr bwMode="auto">
            <a:xfrm>
              <a:off x="3719" y="2067"/>
              <a:ext cx="42" cy="20"/>
            </a:xfrm>
            <a:custGeom>
              <a:avLst/>
              <a:gdLst>
                <a:gd name="T0" fmla="*/ 0 w 166"/>
                <a:gd name="T1" fmla="*/ 0 h 80"/>
                <a:gd name="T2" fmla="*/ 0 w 166"/>
                <a:gd name="T3" fmla="*/ 0 h 80"/>
                <a:gd name="T4" fmla="*/ 0 w 166"/>
                <a:gd name="T5" fmla="*/ 0 h 80"/>
                <a:gd name="T6" fmla="*/ 0 w 166"/>
                <a:gd name="T7" fmla="*/ 0 h 80"/>
                <a:gd name="T8" fmla="*/ 0 w 166"/>
                <a:gd name="T9" fmla="*/ 0 h 80"/>
                <a:gd name="T10" fmla="*/ 0 w 166"/>
                <a:gd name="T11" fmla="*/ 0 h 80"/>
                <a:gd name="T12" fmla="*/ 0 w 166"/>
                <a:gd name="T13" fmla="*/ 0 h 80"/>
                <a:gd name="T14" fmla="*/ 0 w 166"/>
                <a:gd name="T15" fmla="*/ 0 h 80"/>
                <a:gd name="T16" fmla="*/ 0 w 166"/>
                <a:gd name="T17" fmla="*/ 0 h 80"/>
                <a:gd name="T18" fmla="*/ 0 w 166"/>
                <a:gd name="T19" fmla="*/ 0 h 80"/>
                <a:gd name="T20" fmla="*/ 0 w 166"/>
                <a:gd name="T21" fmla="*/ 0 h 80"/>
                <a:gd name="T22" fmla="*/ 0 w 166"/>
                <a:gd name="T23" fmla="*/ 0 h 80"/>
                <a:gd name="T24" fmla="*/ 0 w 166"/>
                <a:gd name="T25" fmla="*/ 0 h 80"/>
                <a:gd name="T26" fmla="*/ 0 w 16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6" h="80">
                  <a:moveTo>
                    <a:pt x="166" y="30"/>
                  </a:moveTo>
                  <a:lnTo>
                    <a:pt x="163" y="42"/>
                  </a:lnTo>
                  <a:lnTo>
                    <a:pt x="143" y="61"/>
                  </a:lnTo>
                  <a:lnTo>
                    <a:pt x="122" y="78"/>
                  </a:lnTo>
                  <a:lnTo>
                    <a:pt x="8" y="80"/>
                  </a:lnTo>
                  <a:lnTo>
                    <a:pt x="2" y="77"/>
                  </a:lnTo>
                  <a:lnTo>
                    <a:pt x="0" y="56"/>
                  </a:lnTo>
                  <a:lnTo>
                    <a:pt x="3" y="17"/>
                  </a:lnTo>
                  <a:lnTo>
                    <a:pt x="27" y="3"/>
                  </a:lnTo>
                  <a:lnTo>
                    <a:pt x="100" y="0"/>
                  </a:lnTo>
                  <a:lnTo>
                    <a:pt x="131" y="5"/>
                  </a:lnTo>
                  <a:lnTo>
                    <a:pt x="159" y="18"/>
                  </a:lnTo>
                  <a:lnTo>
                    <a:pt x="166" y="3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87" name="Freeform 1786"/>
            <p:cNvSpPr>
              <a:spLocks/>
            </p:cNvSpPr>
            <p:nvPr/>
          </p:nvSpPr>
          <p:spPr bwMode="auto">
            <a:xfrm>
              <a:off x="3738" y="1999"/>
              <a:ext cx="39" cy="65"/>
            </a:xfrm>
            <a:custGeom>
              <a:avLst/>
              <a:gdLst>
                <a:gd name="T0" fmla="*/ 0 w 155"/>
                <a:gd name="T1" fmla="*/ 0 h 261"/>
                <a:gd name="T2" fmla="*/ 0 w 155"/>
                <a:gd name="T3" fmla="*/ 0 h 261"/>
                <a:gd name="T4" fmla="*/ 0 w 155"/>
                <a:gd name="T5" fmla="*/ 0 h 261"/>
                <a:gd name="T6" fmla="*/ 0 w 155"/>
                <a:gd name="T7" fmla="*/ 0 h 261"/>
                <a:gd name="T8" fmla="*/ 0 w 155"/>
                <a:gd name="T9" fmla="*/ 0 h 261"/>
                <a:gd name="T10" fmla="*/ 0 w 155"/>
                <a:gd name="T11" fmla="*/ 0 h 261"/>
                <a:gd name="T12" fmla="*/ 0 w 155"/>
                <a:gd name="T13" fmla="*/ 0 h 261"/>
                <a:gd name="T14" fmla="*/ 0 w 155"/>
                <a:gd name="T15" fmla="*/ 0 h 261"/>
                <a:gd name="T16" fmla="*/ 0 w 155"/>
                <a:gd name="T17" fmla="*/ 0 h 261"/>
                <a:gd name="T18" fmla="*/ 0 w 155"/>
                <a:gd name="T19" fmla="*/ 0 h 261"/>
                <a:gd name="T20" fmla="*/ 0 w 155"/>
                <a:gd name="T21" fmla="*/ 0 h 261"/>
                <a:gd name="T22" fmla="*/ 0 w 155"/>
                <a:gd name="T23" fmla="*/ 0 h 261"/>
                <a:gd name="T24" fmla="*/ 0 w 155"/>
                <a:gd name="T25" fmla="*/ 0 h 261"/>
                <a:gd name="T26" fmla="*/ 0 w 155"/>
                <a:gd name="T27" fmla="*/ 0 h 261"/>
                <a:gd name="T28" fmla="*/ 0 w 155"/>
                <a:gd name="T29" fmla="*/ 0 h 261"/>
                <a:gd name="T30" fmla="*/ 0 w 155"/>
                <a:gd name="T31" fmla="*/ 0 h 261"/>
                <a:gd name="T32" fmla="*/ 0 w 155"/>
                <a:gd name="T33" fmla="*/ 0 h 261"/>
                <a:gd name="T34" fmla="*/ 0 w 155"/>
                <a:gd name="T35" fmla="*/ 0 h 261"/>
                <a:gd name="T36" fmla="*/ 0 w 155"/>
                <a:gd name="T37" fmla="*/ 0 h 261"/>
                <a:gd name="T38" fmla="*/ 0 w 155"/>
                <a:gd name="T39" fmla="*/ 0 h 261"/>
                <a:gd name="T40" fmla="*/ 0 w 155"/>
                <a:gd name="T41" fmla="*/ 0 h 261"/>
                <a:gd name="T42" fmla="*/ 0 w 155"/>
                <a:gd name="T43" fmla="*/ 0 h 261"/>
                <a:gd name="T44" fmla="*/ 0 w 155"/>
                <a:gd name="T45" fmla="*/ 0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61">
                  <a:moveTo>
                    <a:pt x="20" y="0"/>
                  </a:moveTo>
                  <a:lnTo>
                    <a:pt x="63" y="19"/>
                  </a:lnTo>
                  <a:lnTo>
                    <a:pt x="110" y="47"/>
                  </a:lnTo>
                  <a:lnTo>
                    <a:pt x="135" y="59"/>
                  </a:lnTo>
                  <a:lnTo>
                    <a:pt x="145" y="76"/>
                  </a:lnTo>
                  <a:lnTo>
                    <a:pt x="152" y="108"/>
                  </a:lnTo>
                  <a:lnTo>
                    <a:pt x="153" y="169"/>
                  </a:lnTo>
                  <a:lnTo>
                    <a:pt x="155" y="215"/>
                  </a:lnTo>
                  <a:lnTo>
                    <a:pt x="149" y="234"/>
                  </a:lnTo>
                  <a:lnTo>
                    <a:pt x="139" y="253"/>
                  </a:lnTo>
                  <a:lnTo>
                    <a:pt x="125" y="261"/>
                  </a:lnTo>
                  <a:lnTo>
                    <a:pt x="109" y="260"/>
                  </a:lnTo>
                  <a:lnTo>
                    <a:pt x="73" y="252"/>
                  </a:lnTo>
                  <a:lnTo>
                    <a:pt x="19" y="217"/>
                  </a:lnTo>
                  <a:lnTo>
                    <a:pt x="3" y="158"/>
                  </a:lnTo>
                  <a:lnTo>
                    <a:pt x="2" y="102"/>
                  </a:lnTo>
                  <a:lnTo>
                    <a:pt x="0" y="52"/>
                  </a:lnTo>
                  <a:lnTo>
                    <a:pt x="13" y="7"/>
                  </a:lnTo>
                  <a:lnTo>
                    <a:pt x="13" y="5"/>
                  </a:lnTo>
                  <a:lnTo>
                    <a:pt x="14" y="3"/>
                  </a:lnTo>
                  <a:lnTo>
                    <a:pt x="17" y="1"/>
                  </a:lnTo>
                  <a:lnTo>
                    <a:pt x="2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88" name="Freeform 1787"/>
            <p:cNvSpPr>
              <a:spLocks/>
            </p:cNvSpPr>
            <p:nvPr/>
          </p:nvSpPr>
          <p:spPr bwMode="auto">
            <a:xfrm>
              <a:off x="3639" y="2089"/>
              <a:ext cx="7" cy="2"/>
            </a:xfrm>
            <a:custGeom>
              <a:avLst/>
              <a:gdLst>
                <a:gd name="T0" fmla="*/ 0 w 30"/>
                <a:gd name="T1" fmla="*/ 0 h 7"/>
                <a:gd name="T2" fmla="*/ 0 w 30"/>
                <a:gd name="T3" fmla="*/ 0 h 7"/>
                <a:gd name="T4" fmla="*/ 0 w 30"/>
                <a:gd name="T5" fmla="*/ 0 h 7"/>
                <a:gd name="T6" fmla="*/ 0 w 30"/>
                <a:gd name="T7" fmla="*/ 0 h 7"/>
                <a:gd name="T8" fmla="*/ 0 w 30"/>
                <a:gd name="T9" fmla="*/ 0 h 7"/>
                <a:gd name="T10" fmla="*/ 0 w 30"/>
                <a:gd name="T11" fmla="*/ 0 h 7"/>
                <a:gd name="T12" fmla="*/ 0 w 30"/>
                <a:gd name="T13" fmla="*/ 0 h 7"/>
                <a:gd name="T14" fmla="*/ 0 w 30"/>
                <a:gd name="T15" fmla="*/ 0 h 7"/>
                <a:gd name="T16" fmla="*/ 0 w 30"/>
                <a:gd name="T17" fmla="*/ 0 h 7"/>
                <a:gd name="T18" fmla="*/ 0 w 30"/>
                <a:gd name="T19" fmla="*/ 0 h 7"/>
                <a:gd name="T20" fmla="*/ 0 w 30"/>
                <a:gd name="T21" fmla="*/ 0 h 7"/>
                <a:gd name="T22" fmla="*/ 0 w 30"/>
                <a:gd name="T23" fmla="*/ 0 h 7"/>
                <a:gd name="T24" fmla="*/ 0 w 30"/>
                <a:gd name="T25" fmla="*/ 0 h 7"/>
                <a:gd name="T26" fmla="*/ 0 w 30"/>
                <a:gd name="T27" fmla="*/ 0 h 7"/>
                <a:gd name="T28" fmla="*/ 0 w 30"/>
                <a:gd name="T29" fmla="*/ 0 h 7"/>
                <a:gd name="T30" fmla="*/ 0 w 30"/>
                <a:gd name="T31" fmla="*/ 0 h 7"/>
                <a:gd name="T32" fmla="*/ 0 w 30"/>
                <a:gd name="T33" fmla="*/ 0 h 7"/>
                <a:gd name="T34" fmla="*/ 0 w 30"/>
                <a:gd name="T35" fmla="*/ 0 h 7"/>
                <a:gd name="T36" fmla="*/ 0 w 30"/>
                <a:gd name="T37" fmla="*/ 0 h 7"/>
                <a:gd name="T38" fmla="*/ 0 w 30"/>
                <a:gd name="T39" fmla="*/ 0 h 7"/>
                <a:gd name="T40" fmla="*/ 0 w 30"/>
                <a:gd name="T41" fmla="*/ 0 h 7"/>
                <a:gd name="T42" fmla="*/ 0 w 30"/>
                <a:gd name="T43" fmla="*/ 0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7">
                  <a:moveTo>
                    <a:pt x="30" y="4"/>
                  </a:moveTo>
                  <a:lnTo>
                    <a:pt x="25" y="6"/>
                  </a:lnTo>
                  <a:lnTo>
                    <a:pt x="22" y="7"/>
                  </a:lnTo>
                  <a:lnTo>
                    <a:pt x="18" y="7"/>
                  </a:lnTo>
                  <a:lnTo>
                    <a:pt x="14" y="7"/>
                  </a:lnTo>
                  <a:lnTo>
                    <a:pt x="11" y="7"/>
                  </a:lnTo>
                  <a:lnTo>
                    <a:pt x="7" y="7"/>
                  </a:lnTo>
                  <a:lnTo>
                    <a:pt x="4" y="7"/>
                  </a:lnTo>
                  <a:lnTo>
                    <a:pt x="1" y="7"/>
                  </a:lnTo>
                  <a:lnTo>
                    <a:pt x="0" y="5"/>
                  </a:lnTo>
                  <a:lnTo>
                    <a:pt x="2" y="3"/>
                  </a:lnTo>
                  <a:lnTo>
                    <a:pt x="5" y="1"/>
                  </a:lnTo>
                  <a:lnTo>
                    <a:pt x="8" y="0"/>
                  </a:lnTo>
                  <a:lnTo>
                    <a:pt x="12" y="0"/>
                  </a:lnTo>
                  <a:lnTo>
                    <a:pt x="17" y="0"/>
                  </a:lnTo>
                  <a:lnTo>
                    <a:pt x="20" y="0"/>
                  </a:lnTo>
                  <a:lnTo>
                    <a:pt x="24" y="0"/>
                  </a:lnTo>
                  <a:lnTo>
                    <a:pt x="25" y="0"/>
                  </a:lnTo>
                  <a:lnTo>
                    <a:pt x="28" y="0"/>
                  </a:lnTo>
                  <a:lnTo>
                    <a:pt x="30" y="1"/>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89" name="Freeform 1788"/>
            <p:cNvSpPr>
              <a:spLocks/>
            </p:cNvSpPr>
            <p:nvPr/>
          </p:nvSpPr>
          <p:spPr bwMode="auto">
            <a:xfrm>
              <a:off x="3675" y="2055"/>
              <a:ext cx="9" cy="9"/>
            </a:xfrm>
            <a:custGeom>
              <a:avLst/>
              <a:gdLst>
                <a:gd name="T0" fmla="*/ 0 w 35"/>
                <a:gd name="T1" fmla="*/ 0 h 39"/>
                <a:gd name="T2" fmla="*/ 0 w 35"/>
                <a:gd name="T3" fmla="*/ 0 h 39"/>
                <a:gd name="T4" fmla="*/ 0 w 35"/>
                <a:gd name="T5" fmla="*/ 0 h 39"/>
                <a:gd name="T6" fmla="*/ 0 w 35"/>
                <a:gd name="T7" fmla="*/ 0 h 39"/>
                <a:gd name="T8" fmla="*/ 0 w 35"/>
                <a:gd name="T9" fmla="*/ 0 h 39"/>
                <a:gd name="T10" fmla="*/ 0 w 35"/>
                <a:gd name="T11" fmla="*/ 0 h 39"/>
                <a:gd name="T12" fmla="*/ 0 w 35"/>
                <a:gd name="T13" fmla="*/ 0 h 39"/>
                <a:gd name="T14" fmla="*/ 0 w 35"/>
                <a:gd name="T15" fmla="*/ 0 h 39"/>
                <a:gd name="T16" fmla="*/ 0 w 35"/>
                <a:gd name="T17" fmla="*/ 0 h 39"/>
                <a:gd name="T18" fmla="*/ 0 w 35"/>
                <a:gd name="T19" fmla="*/ 0 h 39"/>
                <a:gd name="T20" fmla="*/ 0 w 35"/>
                <a:gd name="T21" fmla="*/ 0 h 39"/>
                <a:gd name="T22" fmla="*/ 0 w 35"/>
                <a:gd name="T23" fmla="*/ 0 h 39"/>
                <a:gd name="T24" fmla="*/ 0 w 35"/>
                <a:gd name="T25" fmla="*/ 0 h 39"/>
                <a:gd name="T26" fmla="*/ 0 w 35"/>
                <a:gd name="T27" fmla="*/ 0 h 39"/>
                <a:gd name="T28" fmla="*/ 0 w 35"/>
                <a:gd name="T29" fmla="*/ 0 h 39"/>
                <a:gd name="T30" fmla="*/ 0 w 35"/>
                <a:gd name="T31" fmla="*/ 0 h 39"/>
                <a:gd name="T32" fmla="*/ 0 w 35"/>
                <a:gd name="T33" fmla="*/ 0 h 39"/>
                <a:gd name="T34" fmla="*/ 0 w 35"/>
                <a:gd name="T35" fmla="*/ 0 h 39"/>
                <a:gd name="T36" fmla="*/ 0 w 35"/>
                <a:gd name="T37" fmla="*/ 0 h 39"/>
                <a:gd name="T38" fmla="*/ 0 w 35"/>
                <a:gd name="T39" fmla="*/ 0 h 39"/>
                <a:gd name="T40" fmla="*/ 0 w 35"/>
                <a:gd name="T41" fmla="*/ 0 h 39"/>
                <a:gd name="T42" fmla="*/ 0 w 35"/>
                <a:gd name="T43" fmla="*/ 0 h 39"/>
                <a:gd name="T44" fmla="*/ 0 w 35"/>
                <a:gd name="T45" fmla="*/ 0 h 39"/>
                <a:gd name="T46" fmla="*/ 0 w 35"/>
                <a:gd name="T47" fmla="*/ 0 h 39"/>
                <a:gd name="T48" fmla="*/ 0 w 35"/>
                <a:gd name="T49" fmla="*/ 0 h 39"/>
                <a:gd name="T50" fmla="*/ 0 w 35"/>
                <a:gd name="T51" fmla="*/ 0 h 39"/>
                <a:gd name="T52" fmla="*/ 0 w 35"/>
                <a:gd name="T53" fmla="*/ 0 h 39"/>
                <a:gd name="T54" fmla="*/ 0 w 35"/>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 h="39">
                  <a:moveTo>
                    <a:pt x="30" y="3"/>
                  </a:moveTo>
                  <a:lnTo>
                    <a:pt x="29" y="4"/>
                  </a:lnTo>
                  <a:lnTo>
                    <a:pt x="26" y="7"/>
                  </a:lnTo>
                  <a:lnTo>
                    <a:pt x="23" y="12"/>
                  </a:lnTo>
                  <a:lnTo>
                    <a:pt x="20" y="17"/>
                  </a:lnTo>
                  <a:lnTo>
                    <a:pt x="16" y="22"/>
                  </a:lnTo>
                  <a:lnTo>
                    <a:pt x="12" y="27"/>
                  </a:lnTo>
                  <a:lnTo>
                    <a:pt x="8" y="30"/>
                  </a:lnTo>
                  <a:lnTo>
                    <a:pt x="6" y="33"/>
                  </a:lnTo>
                  <a:lnTo>
                    <a:pt x="2" y="34"/>
                  </a:lnTo>
                  <a:lnTo>
                    <a:pt x="1" y="36"/>
                  </a:lnTo>
                  <a:lnTo>
                    <a:pt x="0" y="37"/>
                  </a:lnTo>
                  <a:lnTo>
                    <a:pt x="2" y="39"/>
                  </a:lnTo>
                  <a:lnTo>
                    <a:pt x="6" y="39"/>
                  </a:lnTo>
                  <a:lnTo>
                    <a:pt x="8" y="37"/>
                  </a:lnTo>
                  <a:lnTo>
                    <a:pt x="11" y="35"/>
                  </a:lnTo>
                  <a:lnTo>
                    <a:pt x="14" y="33"/>
                  </a:lnTo>
                  <a:lnTo>
                    <a:pt x="18" y="29"/>
                  </a:lnTo>
                  <a:lnTo>
                    <a:pt x="22" y="24"/>
                  </a:lnTo>
                  <a:lnTo>
                    <a:pt x="26" y="19"/>
                  </a:lnTo>
                  <a:lnTo>
                    <a:pt x="30" y="15"/>
                  </a:lnTo>
                  <a:lnTo>
                    <a:pt x="32" y="10"/>
                  </a:lnTo>
                  <a:lnTo>
                    <a:pt x="35" y="7"/>
                  </a:lnTo>
                  <a:lnTo>
                    <a:pt x="35" y="3"/>
                  </a:lnTo>
                  <a:lnTo>
                    <a:pt x="33" y="0"/>
                  </a:lnTo>
                  <a:lnTo>
                    <a:pt x="31" y="0"/>
                  </a:lnTo>
                  <a:lnTo>
                    <a:pt x="3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90" name="Freeform 1789"/>
            <p:cNvSpPr>
              <a:spLocks/>
            </p:cNvSpPr>
            <p:nvPr/>
          </p:nvSpPr>
          <p:spPr bwMode="auto">
            <a:xfrm>
              <a:off x="3677" y="2055"/>
              <a:ext cx="7" cy="6"/>
            </a:xfrm>
            <a:custGeom>
              <a:avLst/>
              <a:gdLst>
                <a:gd name="T0" fmla="*/ 0 w 25"/>
                <a:gd name="T1" fmla="*/ 0 h 22"/>
                <a:gd name="T2" fmla="*/ 0 w 25"/>
                <a:gd name="T3" fmla="*/ 0 h 22"/>
                <a:gd name="T4" fmla="*/ 0 w 25"/>
                <a:gd name="T5" fmla="*/ 0 h 22"/>
                <a:gd name="T6" fmla="*/ 0 w 25"/>
                <a:gd name="T7" fmla="*/ 0 h 22"/>
                <a:gd name="T8" fmla="*/ 0 w 25"/>
                <a:gd name="T9" fmla="*/ 0 h 22"/>
                <a:gd name="T10" fmla="*/ 0 w 25"/>
                <a:gd name="T11" fmla="*/ 0 h 22"/>
                <a:gd name="T12" fmla="*/ 0 w 25"/>
                <a:gd name="T13" fmla="*/ 0 h 22"/>
                <a:gd name="T14" fmla="*/ 0 w 25"/>
                <a:gd name="T15" fmla="*/ 0 h 22"/>
                <a:gd name="T16" fmla="*/ 0 w 25"/>
                <a:gd name="T17" fmla="*/ 0 h 22"/>
                <a:gd name="T18" fmla="*/ 0 w 25"/>
                <a:gd name="T19" fmla="*/ 0 h 22"/>
                <a:gd name="T20" fmla="*/ 0 w 25"/>
                <a:gd name="T21" fmla="*/ 0 h 22"/>
                <a:gd name="T22" fmla="*/ 0 w 25"/>
                <a:gd name="T23" fmla="*/ 0 h 22"/>
                <a:gd name="T24" fmla="*/ 0 w 25"/>
                <a:gd name="T25" fmla="*/ 0 h 22"/>
                <a:gd name="T26" fmla="*/ 0 w 25"/>
                <a:gd name="T27" fmla="*/ 0 h 22"/>
                <a:gd name="T28" fmla="*/ 0 w 25"/>
                <a:gd name="T29" fmla="*/ 0 h 22"/>
                <a:gd name="T30" fmla="*/ 0 w 25"/>
                <a:gd name="T31" fmla="*/ 0 h 22"/>
                <a:gd name="T32" fmla="*/ 0 w 25"/>
                <a:gd name="T33" fmla="*/ 0 h 22"/>
                <a:gd name="T34" fmla="*/ 0 w 25"/>
                <a:gd name="T35" fmla="*/ 0 h 22"/>
                <a:gd name="T36" fmla="*/ 0 w 25"/>
                <a:gd name="T37" fmla="*/ 0 h 22"/>
                <a:gd name="T38" fmla="*/ 0 w 25"/>
                <a:gd name="T39" fmla="*/ 0 h 22"/>
                <a:gd name="T40" fmla="*/ 0 w 25"/>
                <a:gd name="T41" fmla="*/ 0 h 22"/>
                <a:gd name="T42" fmla="*/ 0 w 25"/>
                <a:gd name="T43" fmla="*/ 0 h 22"/>
                <a:gd name="T44" fmla="*/ 0 w 25"/>
                <a:gd name="T45" fmla="*/ 0 h 22"/>
                <a:gd name="T46" fmla="*/ 0 w 25"/>
                <a:gd name="T47" fmla="*/ 0 h 22"/>
                <a:gd name="T48" fmla="*/ 0 w 25"/>
                <a:gd name="T49" fmla="*/ 0 h 22"/>
                <a:gd name="T50" fmla="*/ 0 w 25"/>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 h="22">
                  <a:moveTo>
                    <a:pt x="23" y="22"/>
                  </a:moveTo>
                  <a:lnTo>
                    <a:pt x="22" y="21"/>
                  </a:lnTo>
                  <a:lnTo>
                    <a:pt x="21" y="20"/>
                  </a:lnTo>
                  <a:lnTo>
                    <a:pt x="17" y="16"/>
                  </a:lnTo>
                  <a:lnTo>
                    <a:pt x="15" y="14"/>
                  </a:lnTo>
                  <a:lnTo>
                    <a:pt x="11" y="10"/>
                  </a:lnTo>
                  <a:lnTo>
                    <a:pt x="7" y="8"/>
                  </a:lnTo>
                  <a:lnTo>
                    <a:pt x="5" y="6"/>
                  </a:lnTo>
                  <a:lnTo>
                    <a:pt x="3" y="4"/>
                  </a:lnTo>
                  <a:lnTo>
                    <a:pt x="0" y="2"/>
                  </a:lnTo>
                  <a:lnTo>
                    <a:pt x="0" y="1"/>
                  </a:lnTo>
                  <a:lnTo>
                    <a:pt x="1" y="0"/>
                  </a:lnTo>
                  <a:lnTo>
                    <a:pt x="5" y="0"/>
                  </a:lnTo>
                  <a:lnTo>
                    <a:pt x="6" y="1"/>
                  </a:lnTo>
                  <a:lnTo>
                    <a:pt x="10" y="3"/>
                  </a:lnTo>
                  <a:lnTo>
                    <a:pt x="12" y="4"/>
                  </a:lnTo>
                  <a:lnTo>
                    <a:pt x="15" y="8"/>
                  </a:lnTo>
                  <a:lnTo>
                    <a:pt x="18" y="9"/>
                  </a:lnTo>
                  <a:lnTo>
                    <a:pt x="21" y="13"/>
                  </a:lnTo>
                  <a:lnTo>
                    <a:pt x="23" y="15"/>
                  </a:lnTo>
                  <a:lnTo>
                    <a:pt x="24" y="16"/>
                  </a:lnTo>
                  <a:lnTo>
                    <a:pt x="25" y="20"/>
                  </a:lnTo>
                  <a:lnTo>
                    <a:pt x="25" y="21"/>
                  </a:lnTo>
                  <a:lnTo>
                    <a:pt x="24" y="22"/>
                  </a:lnTo>
                  <a:lnTo>
                    <a:pt x="2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91" name="Freeform 1790"/>
            <p:cNvSpPr>
              <a:spLocks/>
            </p:cNvSpPr>
            <p:nvPr/>
          </p:nvSpPr>
          <p:spPr bwMode="auto">
            <a:xfrm>
              <a:off x="3659" y="2084"/>
              <a:ext cx="8" cy="9"/>
            </a:xfrm>
            <a:custGeom>
              <a:avLst/>
              <a:gdLst>
                <a:gd name="T0" fmla="*/ 0 w 34"/>
                <a:gd name="T1" fmla="*/ 0 h 34"/>
                <a:gd name="T2" fmla="*/ 0 w 34"/>
                <a:gd name="T3" fmla="*/ 0 h 34"/>
                <a:gd name="T4" fmla="*/ 0 w 34"/>
                <a:gd name="T5" fmla="*/ 0 h 34"/>
                <a:gd name="T6" fmla="*/ 0 w 34"/>
                <a:gd name="T7" fmla="*/ 0 h 34"/>
                <a:gd name="T8" fmla="*/ 0 w 34"/>
                <a:gd name="T9" fmla="*/ 0 h 34"/>
                <a:gd name="T10" fmla="*/ 0 w 34"/>
                <a:gd name="T11" fmla="*/ 0 h 34"/>
                <a:gd name="T12" fmla="*/ 0 w 34"/>
                <a:gd name="T13" fmla="*/ 0 h 34"/>
                <a:gd name="T14" fmla="*/ 0 w 34"/>
                <a:gd name="T15" fmla="*/ 0 h 34"/>
                <a:gd name="T16" fmla="*/ 0 w 34"/>
                <a:gd name="T17" fmla="*/ 0 h 34"/>
                <a:gd name="T18" fmla="*/ 0 w 34"/>
                <a:gd name="T19" fmla="*/ 0 h 34"/>
                <a:gd name="T20" fmla="*/ 0 w 34"/>
                <a:gd name="T21" fmla="*/ 0 h 34"/>
                <a:gd name="T22" fmla="*/ 0 w 34"/>
                <a:gd name="T23" fmla="*/ 0 h 34"/>
                <a:gd name="T24" fmla="*/ 0 w 34"/>
                <a:gd name="T25" fmla="*/ 0 h 34"/>
                <a:gd name="T26" fmla="*/ 0 w 34"/>
                <a:gd name="T27" fmla="*/ 0 h 34"/>
                <a:gd name="T28" fmla="*/ 0 w 34"/>
                <a:gd name="T29" fmla="*/ 0 h 34"/>
                <a:gd name="T30" fmla="*/ 0 w 34"/>
                <a:gd name="T31" fmla="*/ 0 h 34"/>
                <a:gd name="T32" fmla="*/ 0 w 34"/>
                <a:gd name="T33" fmla="*/ 0 h 34"/>
                <a:gd name="T34" fmla="*/ 0 w 34"/>
                <a:gd name="T35" fmla="*/ 0 h 34"/>
                <a:gd name="T36" fmla="*/ 0 w 34"/>
                <a:gd name="T37" fmla="*/ 0 h 34"/>
                <a:gd name="T38" fmla="*/ 0 w 34"/>
                <a:gd name="T39" fmla="*/ 0 h 34"/>
                <a:gd name="T40" fmla="*/ 0 w 34"/>
                <a:gd name="T41" fmla="*/ 0 h 34"/>
                <a:gd name="T42" fmla="*/ 0 w 34"/>
                <a:gd name="T43" fmla="*/ 0 h 34"/>
                <a:gd name="T44" fmla="*/ 0 w 34"/>
                <a:gd name="T45" fmla="*/ 0 h 34"/>
                <a:gd name="T46" fmla="*/ 0 w 34"/>
                <a:gd name="T47" fmla="*/ 0 h 34"/>
                <a:gd name="T48" fmla="*/ 0 w 34"/>
                <a:gd name="T49" fmla="*/ 0 h 34"/>
                <a:gd name="T50" fmla="*/ 0 w 34"/>
                <a:gd name="T51" fmla="*/ 0 h 34"/>
                <a:gd name="T52" fmla="*/ 0 w 34"/>
                <a:gd name="T53" fmla="*/ 0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34">
                  <a:moveTo>
                    <a:pt x="30" y="34"/>
                  </a:moveTo>
                  <a:lnTo>
                    <a:pt x="28" y="32"/>
                  </a:lnTo>
                  <a:lnTo>
                    <a:pt x="25" y="30"/>
                  </a:lnTo>
                  <a:lnTo>
                    <a:pt x="20" y="26"/>
                  </a:lnTo>
                  <a:lnTo>
                    <a:pt x="17" y="22"/>
                  </a:lnTo>
                  <a:lnTo>
                    <a:pt x="11" y="17"/>
                  </a:lnTo>
                  <a:lnTo>
                    <a:pt x="7" y="12"/>
                  </a:lnTo>
                  <a:lnTo>
                    <a:pt x="4" y="8"/>
                  </a:lnTo>
                  <a:lnTo>
                    <a:pt x="1" y="6"/>
                  </a:lnTo>
                  <a:lnTo>
                    <a:pt x="0" y="2"/>
                  </a:lnTo>
                  <a:lnTo>
                    <a:pt x="1" y="0"/>
                  </a:lnTo>
                  <a:lnTo>
                    <a:pt x="4" y="0"/>
                  </a:lnTo>
                  <a:lnTo>
                    <a:pt x="5" y="1"/>
                  </a:lnTo>
                  <a:lnTo>
                    <a:pt x="6" y="2"/>
                  </a:lnTo>
                  <a:lnTo>
                    <a:pt x="8" y="5"/>
                  </a:lnTo>
                  <a:lnTo>
                    <a:pt x="12" y="7"/>
                  </a:lnTo>
                  <a:lnTo>
                    <a:pt x="14" y="11"/>
                  </a:lnTo>
                  <a:lnTo>
                    <a:pt x="18" y="13"/>
                  </a:lnTo>
                  <a:lnTo>
                    <a:pt x="20" y="17"/>
                  </a:lnTo>
                  <a:lnTo>
                    <a:pt x="23" y="19"/>
                  </a:lnTo>
                  <a:lnTo>
                    <a:pt x="25" y="20"/>
                  </a:lnTo>
                  <a:lnTo>
                    <a:pt x="26" y="22"/>
                  </a:lnTo>
                  <a:lnTo>
                    <a:pt x="30" y="24"/>
                  </a:lnTo>
                  <a:lnTo>
                    <a:pt x="32" y="26"/>
                  </a:lnTo>
                  <a:lnTo>
                    <a:pt x="34" y="26"/>
                  </a:lnTo>
                  <a:lnTo>
                    <a:pt x="3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92" name="Freeform 1791"/>
            <p:cNvSpPr>
              <a:spLocks/>
            </p:cNvSpPr>
            <p:nvPr/>
          </p:nvSpPr>
          <p:spPr bwMode="auto">
            <a:xfrm>
              <a:off x="3647" y="2085"/>
              <a:ext cx="11" cy="8"/>
            </a:xfrm>
            <a:custGeom>
              <a:avLst/>
              <a:gdLst>
                <a:gd name="T0" fmla="*/ 0 w 42"/>
                <a:gd name="T1" fmla="*/ 0 h 30"/>
                <a:gd name="T2" fmla="*/ 0 w 42"/>
                <a:gd name="T3" fmla="*/ 0 h 30"/>
                <a:gd name="T4" fmla="*/ 0 w 42"/>
                <a:gd name="T5" fmla="*/ 0 h 30"/>
                <a:gd name="T6" fmla="*/ 0 w 42"/>
                <a:gd name="T7" fmla="*/ 0 h 30"/>
                <a:gd name="T8" fmla="*/ 0 w 42"/>
                <a:gd name="T9" fmla="*/ 0 h 30"/>
                <a:gd name="T10" fmla="*/ 0 w 42"/>
                <a:gd name="T11" fmla="*/ 0 h 30"/>
                <a:gd name="T12" fmla="*/ 0 w 42"/>
                <a:gd name="T13" fmla="*/ 0 h 30"/>
                <a:gd name="T14" fmla="*/ 0 w 42"/>
                <a:gd name="T15" fmla="*/ 0 h 30"/>
                <a:gd name="T16" fmla="*/ 0 w 42"/>
                <a:gd name="T17" fmla="*/ 0 h 30"/>
                <a:gd name="T18" fmla="*/ 0 w 42"/>
                <a:gd name="T19" fmla="*/ 0 h 30"/>
                <a:gd name="T20" fmla="*/ 0 w 42"/>
                <a:gd name="T21" fmla="*/ 0 h 30"/>
                <a:gd name="T22" fmla="*/ 0 w 42"/>
                <a:gd name="T23" fmla="*/ 0 h 30"/>
                <a:gd name="T24" fmla="*/ 0 w 42"/>
                <a:gd name="T25" fmla="*/ 0 h 30"/>
                <a:gd name="T26" fmla="*/ 0 w 42"/>
                <a:gd name="T27" fmla="*/ 0 h 30"/>
                <a:gd name="T28" fmla="*/ 0 w 42"/>
                <a:gd name="T29" fmla="*/ 0 h 30"/>
                <a:gd name="T30" fmla="*/ 0 w 42"/>
                <a:gd name="T31" fmla="*/ 0 h 30"/>
                <a:gd name="T32" fmla="*/ 0 w 42"/>
                <a:gd name="T33" fmla="*/ 0 h 30"/>
                <a:gd name="T34" fmla="*/ 0 w 42"/>
                <a:gd name="T35" fmla="*/ 0 h 30"/>
                <a:gd name="T36" fmla="*/ 0 w 42"/>
                <a:gd name="T37" fmla="*/ 0 h 30"/>
                <a:gd name="T38" fmla="*/ 0 w 42"/>
                <a:gd name="T39" fmla="*/ 0 h 30"/>
                <a:gd name="T40" fmla="*/ 0 w 42"/>
                <a:gd name="T41" fmla="*/ 0 h 30"/>
                <a:gd name="T42" fmla="*/ 0 w 42"/>
                <a:gd name="T43" fmla="*/ 0 h 30"/>
                <a:gd name="T44" fmla="*/ 0 w 42"/>
                <a:gd name="T45" fmla="*/ 0 h 30"/>
                <a:gd name="T46" fmla="*/ 0 w 42"/>
                <a:gd name="T47" fmla="*/ 0 h 30"/>
                <a:gd name="T48" fmla="*/ 0 w 42"/>
                <a:gd name="T49" fmla="*/ 0 h 30"/>
                <a:gd name="T50" fmla="*/ 0 w 42"/>
                <a:gd name="T51" fmla="*/ 0 h 30"/>
                <a:gd name="T52" fmla="*/ 0 w 42"/>
                <a:gd name="T53" fmla="*/ 0 h 30"/>
                <a:gd name="T54" fmla="*/ 0 w 42"/>
                <a:gd name="T55" fmla="*/ 0 h 30"/>
                <a:gd name="T56" fmla="*/ 0 w 42"/>
                <a:gd name="T57" fmla="*/ 0 h 30"/>
                <a:gd name="T58" fmla="*/ 0 w 42"/>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30">
                  <a:moveTo>
                    <a:pt x="40" y="2"/>
                  </a:moveTo>
                  <a:lnTo>
                    <a:pt x="37" y="2"/>
                  </a:lnTo>
                  <a:lnTo>
                    <a:pt x="35" y="4"/>
                  </a:lnTo>
                  <a:lnTo>
                    <a:pt x="30" y="8"/>
                  </a:lnTo>
                  <a:lnTo>
                    <a:pt x="25" y="11"/>
                  </a:lnTo>
                  <a:lnTo>
                    <a:pt x="19" y="15"/>
                  </a:lnTo>
                  <a:lnTo>
                    <a:pt x="15" y="18"/>
                  </a:lnTo>
                  <a:lnTo>
                    <a:pt x="10" y="22"/>
                  </a:lnTo>
                  <a:lnTo>
                    <a:pt x="6" y="24"/>
                  </a:lnTo>
                  <a:lnTo>
                    <a:pt x="3" y="24"/>
                  </a:lnTo>
                  <a:lnTo>
                    <a:pt x="2" y="26"/>
                  </a:lnTo>
                  <a:lnTo>
                    <a:pt x="0" y="27"/>
                  </a:lnTo>
                  <a:lnTo>
                    <a:pt x="0" y="28"/>
                  </a:lnTo>
                  <a:lnTo>
                    <a:pt x="3" y="29"/>
                  </a:lnTo>
                  <a:lnTo>
                    <a:pt x="6" y="30"/>
                  </a:lnTo>
                  <a:lnTo>
                    <a:pt x="8" y="29"/>
                  </a:lnTo>
                  <a:lnTo>
                    <a:pt x="11" y="28"/>
                  </a:lnTo>
                  <a:lnTo>
                    <a:pt x="16" y="26"/>
                  </a:lnTo>
                  <a:lnTo>
                    <a:pt x="21" y="23"/>
                  </a:lnTo>
                  <a:lnTo>
                    <a:pt x="25" y="20"/>
                  </a:lnTo>
                  <a:lnTo>
                    <a:pt x="29" y="18"/>
                  </a:lnTo>
                  <a:lnTo>
                    <a:pt x="33" y="15"/>
                  </a:lnTo>
                  <a:lnTo>
                    <a:pt x="35" y="14"/>
                  </a:lnTo>
                  <a:lnTo>
                    <a:pt x="37" y="11"/>
                  </a:lnTo>
                  <a:lnTo>
                    <a:pt x="40" y="9"/>
                  </a:lnTo>
                  <a:lnTo>
                    <a:pt x="41" y="5"/>
                  </a:lnTo>
                  <a:lnTo>
                    <a:pt x="42" y="3"/>
                  </a:lnTo>
                  <a:lnTo>
                    <a:pt x="42"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93" name="Freeform 1792"/>
            <p:cNvSpPr>
              <a:spLocks/>
            </p:cNvSpPr>
            <p:nvPr/>
          </p:nvSpPr>
          <p:spPr bwMode="auto">
            <a:xfrm>
              <a:off x="3649" y="2086"/>
              <a:ext cx="9" cy="7"/>
            </a:xfrm>
            <a:custGeom>
              <a:avLst/>
              <a:gdLst>
                <a:gd name="T0" fmla="*/ 0 w 32"/>
                <a:gd name="T1" fmla="*/ 0 h 28"/>
                <a:gd name="T2" fmla="*/ 0 w 32"/>
                <a:gd name="T3" fmla="*/ 0 h 28"/>
                <a:gd name="T4" fmla="*/ 0 w 32"/>
                <a:gd name="T5" fmla="*/ 0 h 28"/>
                <a:gd name="T6" fmla="*/ 0 w 32"/>
                <a:gd name="T7" fmla="*/ 0 h 28"/>
                <a:gd name="T8" fmla="*/ 0 w 32"/>
                <a:gd name="T9" fmla="*/ 0 h 28"/>
                <a:gd name="T10" fmla="*/ 0 w 32"/>
                <a:gd name="T11" fmla="*/ 0 h 28"/>
                <a:gd name="T12" fmla="*/ 0 w 32"/>
                <a:gd name="T13" fmla="*/ 0 h 28"/>
                <a:gd name="T14" fmla="*/ 0 w 32"/>
                <a:gd name="T15" fmla="*/ 0 h 28"/>
                <a:gd name="T16" fmla="*/ 0 w 32"/>
                <a:gd name="T17" fmla="*/ 0 h 28"/>
                <a:gd name="T18" fmla="*/ 0 w 32"/>
                <a:gd name="T19" fmla="*/ 0 h 28"/>
                <a:gd name="T20" fmla="*/ 0 w 32"/>
                <a:gd name="T21" fmla="*/ 0 h 28"/>
                <a:gd name="T22" fmla="*/ 0 w 32"/>
                <a:gd name="T23" fmla="*/ 0 h 28"/>
                <a:gd name="T24" fmla="*/ 0 w 32"/>
                <a:gd name="T25" fmla="*/ 0 h 28"/>
                <a:gd name="T26" fmla="*/ 0 w 32"/>
                <a:gd name="T27" fmla="*/ 0 h 28"/>
                <a:gd name="T28" fmla="*/ 0 w 32"/>
                <a:gd name="T29" fmla="*/ 0 h 28"/>
                <a:gd name="T30" fmla="*/ 0 w 32"/>
                <a:gd name="T31" fmla="*/ 0 h 28"/>
                <a:gd name="T32" fmla="*/ 0 w 32"/>
                <a:gd name="T33" fmla="*/ 0 h 28"/>
                <a:gd name="T34" fmla="*/ 0 w 32"/>
                <a:gd name="T35" fmla="*/ 0 h 28"/>
                <a:gd name="T36" fmla="*/ 0 w 32"/>
                <a:gd name="T37" fmla="*/ 0 h 28"/>
                <a:gd name="T38" fmla="*/ 0 w 32"/>
                <a:gd name="T39" fmla="*/ 0 h 28"/>
                <a:gd name="T40" fmla="*/ 0 w 32"/>
                <a:gd name="T41" fmla="*/ 0 h 28"/>
                <a:gd name="T42" fmla="*/ 0 w 32"/>
                <a:gd name="T43" fmla="*/ 0 h 28"/>
                <a:gd name="T44" fmla="*/ 0 w 32"/>
                <a:gd name="T45" fmla="*/ 0 h 28"/>
                <a:gd name="T46" fmla="*/ 0 w 32"/>
                <a:gd name="T47" fmla="*/ 0 h 28"/>
                <a:gd name="T48" fmla="*/ 0 w 32"/>
                <a:gd name="T49" fmla="*/ 0 h 28"/>
                <a:gd name="T50" fmla="*/ 0 w 32"/>
                <a:gd name="T51" fmla="*/ 0 h 28"/>
                <a:gd name="T52" fmla="*/ 0 w 32"/>
                <a:gd name="T53" fmla="*/ 0 h 28"/>
                <a:gd name="T54" fmla="*/ 0 w 32"/>
                <a:gd name="T55" fmla="*/ 0 h 28"/>
                <a:gd name="T56" fmla="*/ 0 w 32"/>
                <a:gd name="T57" fmla="*/ 0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 h="28">
                  <a:moveTo>
                    <a:pt x="6" y="0"/>
                  </a:moveTo>
                  <a:lnTo>
                    <a:pt x="6" y="0"/>
                  </a:lnTo>
                  <a:lnTo>
                    <a:pt x="8" y="3"/>
                  </a:lnTo>
                  <a:lnTo>
                    <a:pt x="11" y="5"/>
                  </a:lnTo>
                  <a:lnTo>
                    <a:pt x="15" y="9"/>
                  </a:lnTo>
                  <a:lnTo>
                    <a:pt x="18" y="12"/>
                  </a:lnTo>
                  <a:lnTo>
                    <a:pt x="21" y="15"/>
                  </a:lnTo>
                  <a:lnTo>
                    <a:pt x="25" y="18"/>
                  </a:lnTo>
                  <a:lnTo>
                    <a:pt x="27" y="19"/>
                  </a:lnTo>
                  <a:lnTo>
                    <a:pt x="30" y="22"/>
                  </a:lnTo>
                  <a:lnTo>
                    <a:pt x="31" y="24"/>
                  </a:lnTo>
                  <a:lnTo>
                    <a:pt x="32" y="24"/>
                  </a:lnTo>
                  <a:lnTo>
                    <a:pt x="32" y="25"/>
                  </a:lnTo>
                  <a:lnTo>
                    <a:pt x="26" y="28"/>
                  </a:lnTo>
                  <a:lnTo>
                    <a:pt x="25" y="27"/>
                  </a:lnTo>
                  <a:lnTo>
                    <a:pt x="23" y="25"/>
                  </a:lnTo>
                  <a:lnTo>
                    <a:pt x="20" y="23"/>
                  </a:lnTo>
                  <a:lnTo>
                    <a:pt x="17" y="19"/>
                  </a:lnTo>
                  <a:lnTo>
                    <a:pt x="13" y="17"/>
                  </a:lnTo>
                  <a:lnTo>
                    <a:pt x="9" y="13"/>
                  </a:lnTo>
                  <a:lnTo>
                    <a:pt x="7" y="11"/>
                  </a:lnTo>
                  <a:lnTo>
                    <a:pt x="6" y="10"/>
                  </a:lnTo>
                  <a:lnTo>
                    <a:pt x="2" y="6"/>
                  </a:lnTo>
                  <a:lnTo>
                    <a:pt x="0" y="3"/>
                  </a:lnTo>
                  <a:lnTo>
                    <a:pt x="0" y="0"/>
                  </a:lnTo>
                  <a:lnTo>
                    <a:pt x="2" y="0"/>
                  </a:lnTo>
                  <a:lnTo>
                    <a:pt x="5"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94" name="Freeform 1793"/>
            <p:cNvSpPr>
              <a:spLocks/>
            </p:cNvSpPr>
            <p:nvPr/>
          </p:nvSpPr>
          <p:spPr bwMode="auto">
            <a:xfrm>
              <a:off x="3660" y="2085"/>
              <a:ext cx="5" cy="4"/>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w 21"/>
                <a:gd name="T29" fmla="*/ 0 h 17"/>
                <a:gd name="T30" fmla="*/ 0 w 21"/>
                <a:gd name="T31" fmla="*/ 0 h 17"/>
                <a:gd name="T32" fmla="*/ 0 w 21"/>
                <a:gd name="T33" fmla="*/ 0 h 17"/>
                <a:gd name="T34" fmla="*/ 0 w 2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17">
                  <a:moveTo>
                    <a:pt x="18" y="2"/>
                  </a:moveTo>
                  <a:lnTo>
                    <a:pt x="15" y="3"/>
                  </a:lnTo>
                  <a:lnTo>
                    <a:pt x="10" y="6"/>
                  </a:lnTo>
                  <a:lnTo>
                    <a:pt x="6" y="10"/>
                  </a:lnTo>
                  <a:lnTo>
                    <a:pt x="2" y="14"/>
                  </a:lnTo>
                  <a:lnTo>
                    <a:pt x="1" y="14"/>
                  </a:lnTo>
                  <a:lnTo>
                    <a:pt x="0" y="16"/>
                  </a:lnTo>
                  <a:lnTo>
                    <a:pt x="1" y="17"/>
                  </a:lnTo>
                  <a:lnTo>
                    <a:pt x="4" y="17"/>
                  </a:lnTo>
                  <a:lnTo>
                    <a:pt x="8" y="15"/>
                  </a:lnTo>
                  <a:lnTo>
                    <a:pt x="13" y="12"/>
                  </a:lnTo>
                  <a:lnTo>
                    <a:pt x="16" y="9"/>
                  </a:lnTo>
                  <a:lnTo>
                    <a:pt x="21" y="5"/>
                  </a:lnTo>
                  <a:lnTo>
                    <a:pt x="21" y="3"/>
                  </a:lnTo>
                  <a:lnTo>
                    <a:pt x="21" y="0"/>
                  </a:lnTo>
                  <a:lnTo>
                    <a:pt x="20"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95" name="Freeform 1794"/>
            <p:cNvSpPr>
              <a:spLocks/>
            </p:cNvSpPr>
            <p:nvPr/>
          </p:nvSpPr>
          <p:spPr bwMode="auto">
            <a:xfrm>
              <a:off x="3620" y="2106"/>
              <a:ext cx="7" cy="10"/>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w 28"/>
                <a:gd name="T11" fmla="*/ 0 h 42"/>
                <a:gd name="T12" fmla="*/ 0 w 28"/>
                <a:gd name="T13" fmla="*/ 0 h 42"/>
                <a:gd name="T14" fmla="*/ 0 w 28"/>
                <a:gd name="T15" fmla="*/ 0 h 42"/>
                <a:gd name="T16" fmla="*/ 0 w 28"/>
                <a:gd name="T17" fmla="*/ 0 h 42"/>
                <a:gd name="T18" fmla="*/ 0 w 28"/>
                <a:gd name="T19" fmla="*/ 0 h 42"/>
                <a:gd name="T20" fmla="*/ 0 w 28"/>
                <a:gd name="T21" fmla="*/ 0 h 42"/>
                <a:gd name="T22" fmla="*/ 0 w 28"/>
                <a:gd name="T23" fmla="*/ 0 h 42"/>
                <a:gd name="T24" fmla="*/ 0 w 28"/>
                <a:gd name="T25" fmla="*/ 0 h 42"/>
                <a:gd name="T26" fmla="*/ 0 w 28"/>
                <a:gd name="T27" fmla="*/ 0 h 42"/>
                <a:gd name="T28" fmla="*/ 0 w 28"/>
                <a:gd name="T29" fmla="*/ 0 h 42"/>
                <a:gd name="T30" fmla="*/ 0 w 28"/>
                <a:gd name="T31" fmla="*/ 0 h 42"/>
                <a:gd name="T32" fmla="*/ 0 w 28"/>
                <a:gd name="T33" fmla="*/ 0 h 42"/>
                <a:gd name="T34" fmla="*/ 0 w 28"/>
                <a:gd name="T35" fmla="*/ 0 h 42"/>
                <a:gd name="T36" fmla="*/ 0 w 28"/>
                <a:gd name="T37" fmla="*/ 0 h 42"/>
                <a:gd name="T38" fmla="*/ 0 w 28"/>
                <a:gd name="T39" fmla="*/ 0 h 42"/>
                <a:gd name="T40" fmla="*/ 0 w 28"/>
                <a:gd name="T41" fmla="*/ 0 h 42"/>
                <a:gd name="T42" fmla="*/ 0 w 28"/>
                <a:gd name="T43" fmla="*/ 0 h 42"/>
                <a:gd name="T44" fmla="*/ 0 w 28"/>
                <a:gd name="T45" fmla="*/ 0 h 42"/>
                <a:gd name="T46" fmla="*/ 0 w 28"/>
                <a:gd name="T47" fmla="*/ 0 h 42"/>
                <a:gd name="T48" fmla="*/ 0 w 28"/>
                <a:gd name="T49" fmla="*/ 0 h 42"/>
                <a:gd name="T50" fmla="*/ 0 w 28"/>
                <a:gd name="T51" fmla="*/ 0 h 42"/>
                <a:gd name="T52" fmla="*/ 0 w 28"/>
                <a:gd name="T53" fmla="*/ 0 h 42"/>
                <a:gd name="T54" fmla="*/ 0 w 28"/>
                <a:gd name="T55" fmla="*/ 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 h="42">
                  <a:moveTo>
                    <a:pt x="27" y="37"/>
                  </a:moveTo>
                  <a:lnTo>
                    <a:pt x="26" y="36"/>
                  </a:lnTo>
                  <a:lnTo>
                    <a:pt x="24" y="32"/>
                  </a:lnTo>
                  <a:lnTo>
                    <a:pt x="20" y="29"/>
                  </a:lnTo>
                  <a:lnTo>
                    <a:pt x="16" y="24"/>
                  </a:lnTo>
                  <a:lnTo>
                    <a:pt x="12" y="19"/>
                  </a:lnTo>
                  <a:lnTo>
                    <a:pt x="9" y="14"/>
                  </a:lnTo>
                  <a:lnTo>
                    <a:pt x="6" y="10"/>
                  </a:lnTo>
                  <a:lnTo>
                    <a:pt x="6" y="6"/>
                  </a:lnTo>
                  <a:lnTo>
                    <a:pt x="3" y="2"/>
                  </a:lnTo>
                  <a:lnTo>
                    <a:pt x="2" y="1"/>
                  </a:lnTo>
                  <a:lnTo>
                    <a:pt x="1" y="0"/>
                  </a:lnTo>
                  <a:lnTo>
                    <a:pt x="1" y="1"/>
                  </a:lnTo>
                  <a:lnTo>
                    <a:pt x="0" y="5"/>
                  </a:lnTo>
                  <a:lnTo>
                    <a:pt x="0" y="10"/>
                  </a:lnTo>
                  <a:lnTo>
                    <a:pt x="1" y="11"/>
                  </a:lnTo>
                  <a:lnTo>
                    <a:pt x="3" y="16"/>
                  </a:lnTo>
                  <a:lnTo>
                    <a:pt x="6" y="19"/>
                  </a:lnTo>
                  <a:lnTo>
                    <a:pt x="9" y="25"/>
                  </a:lnTo>
                  <a:lnTo>
                    <a:pt x="13" y="29"/>
                  </a:lnTo>
                  <a:lnTo>
                    <a:pt x="15" y="34"/>
                  </a:lnTo>
                  <a:lnTo>
                    <a:pt x="19" y="37"/>
                  </a:lnTo>
                  <a:lnTo>
                    <a:pt x="22" y="41"/>
                  </a:lnTo>
                  <a:lnTo>
                    <a:pt x="26" y="42"/>
                  </a:lnTo>
                  <a:lnTo>
                    <a:pt x="28" y="42"/>
                  </a:lnTo>
                  <a:lnTo>
                    <a:pt x="28" y="40"/>
                  </a:lnTo>
                  <a:lnTo>
                    <a:pt x="2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96" name="Freeform 1795"/>
            <p:cNvSpPr>
              <a:spLocks/>
            </p:cNvSpPr>
            <p:nvPr/>
          </p:nvSpPr>
          <p:spPr bwMode="auto">
            <a:xfrm>
              <a:off x="3620" y="2111"/>
              <a:ext cx="8" cy="3"/>
            </a:xfrm>
            <a:custGeom>
              <a:avLst/>
              <a:gdLst>
                <a:gd name="T0" fmla="*/ 0 w 31"/>
                <a:gd name="T1" fmla="*/ 0 h 16"/>
                <a:gd name="T2" fmla="*/ 0 w 31"/>
                <a:gd name="T3" fmla="*/ 0 h 16"/>
                <a:gd name="T4" fmla="*/ 0 w 31"/>
                <a:gd name="T5" fmla="*/ 0 h 16"/>
                <a:gd name="T6" fmla="*/ 0 w 31"/>
                <a:gd name="T7" fmla="*/ 0 h 16"/>
                <a:gd name="T8" fmla="*/ 0 w 31"/>
                <a:gd name="T9" fmla="*/ 0 h 16"/>
                <a:gd name="T10" fmla="*/ 0 w 31"/>
                <a:gd name="T11" fmla="*/ 0 h 16"/>
                <a:gd name="T12" fmla="*/ 0 w 31"/>
                <a:gd name="T13" fmla="*/ 0 h 16"/>
                <a:gd name="T14" fmla="*/ 0 w 31"/>
                <a:gd name="T15" fmla="*/ 0 h 16"/>
                <a:gd name="T16" fmla="*/ 0 w 31"/>
                <a:gd name="T17" fmla="*/ 0 h 16"/>
                <a:gd name="T18" fmla="*/ 0 w 31"/>
                <a:gd name="T19" fmla="*/ 0 h 16"/>
                <a:gd name="T20" fmla="*/ 0 w 31"/>
                <a:gd name="T21" fmla="*/ 0 h 16"/>
                <a:gd name="T22" fmla="*/ 0 w 31"/>
                <a:gd name="T23" fmla="*/ 0 h 16"/>
                <a:gd name="T24" fmla="*/ 0 w 31"/>
                <a:gd name="T25" fmla="*/ 0 h 16"/>
                <a:gd name="T26" fmla="*/ 0 w 31"/>
                <a:gd name="T27" fmla="*/ 0 h 16"/>
                <a:gd name="T28" fmla="*/ 0 w 31"/>
                <a:gd name="T29" fmla="*/ 0 h 16"/>
                <a:gd name="T30" fmla="*/ 0 w 31"/>
                <a:gd name="T31" fmla="*/ 0 h 16"/>
                <a:gd name="T32" fmla="*/ 0 w 31"/>
                <a:gd name="T33" fmla="*/ 0 h 16"/>
                <a:gd name="T34" fmla="*/ 0 w 31"/>
                <a:gd name="T35" fmla="*/ 0 h 16"/>
                <a:gd name="T36" fmla="*/ 0 w 31"/>
                <a:gd name="T37" fmla="*/ 0 h 16"/>
                <a:gd name="T38" fmla="*/ 0 w 31"/>
                <a:gd name="T39" fmla="*/ 0 h 16"/>
                <a:gd name="T40" fmla="*/ 0 w 31"/>
                <a:gd name="T41" fmla="*/ 0 h 16"/>
                <a:gd name="T42" fmla="*/ 0 w 31"/>
                <a:gd name="T43" fmla="*/ 0 h 16"/>
                <a:gd name="T44" fmla="*/ 0 w 31"/>
                <a:gd name="T45" fmla="*/ 0 h 16"/>
                <a:gd name="T46" fmla="*/ 0 w 31"/>
                <a:gd name="T47" fmla="*/ 0 h 16"/>
                <a:gd name="T48" fmla="*/ 0 w 31"/>
                <a:gd name="T49" fmla="*/ 0 h 16"/>
                <a:gd name="T50" fmla="*/ 0 w 31"/>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16">
                  <a:moveTo>
                    <a:pt x="2" y="12"/>
                  </a:moveTo>
                  <a:lnTo>
                    <a:pt x="2" y="11"/>
                  </a:lnTo>
                  <a:lnTo>
                    <a:pt x="4" y="11"/>
                  </a:lnTo>
                  <a:lnTo>
                    <a:pt x="8" y="9"/>
                  </a:lnTo>
                  <a:lnTo>
                    <a:pt x="12" y="7"/>
                  </a:lnTo>
                  <a:lnTo>
                    <a:pt x="15" y="6"/>
                  </a:lnTo>
                  <a:lnTo>
                    <a:pt x="20" y="5"/>
                  </a:lnTo>
                  <a:lnTo>
                    <a:pt x="24" y="3"/>
                  </a:lnTo>
                  <a:lnTo>
                    <a:pt x="26" y="3"/>
                  </a:lnTo>
                  <a:lnTo>
                    <a:pt x="28" y="0"/>
                  </a:lnTo>
                  <a:lnTo>
                    <a:pt x="31" y="1"/>
                  </a:lnTo>
                  <a:lnTo>
                    <a:pt x="31" y="3"/>
                  </a:lnTo>
                  <a:lnTo>
                    <a:pt x="28" y="5"/>
                  </a:lnTo>
                  <a:lnTo>
                    <a:pt x="26" y="6"/>
                  </a:lnTo>
                  <a:lnTo>
                    <a:pt x="25" y="7"/>
                  </a:lnTo>
                  <a:lnTo>
                    <a:pt x="21" y="9"/>
                  </a:lnTo>
                  <a:lnTo>
                    <a:pt x="18" y="11"/>
                  </a:lnTo>
                  <a:lnTo>
                    <a:pt x="14" y="13"/>
                  </a:lnTo>
                  <a:lnTo>
                    <a:pt x="10" y="15"/>
                  </a:lnTo>
                  <a:lnTo>
                    <a:pt x="8" y="16"/>
                  </a:lnTo>
                  <a:lnTo>
                    <a:pt x="6" y="16"/>
                  </a:lnTo>
                  <a:lnTo>
                    <a:pt x="2" y="16"/>
                  </a:lnTo>
                  <a:lnTo>
                    <a:pt x="1" y="15"/>
                  </a:lnTo>
                  <a:lnTo>
                    <a:pt x="0" y="13"/>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97" name="Freeform 1796"/>
            <p:cNvSpPr>
              <a:spLocks/>
            </p:cNvSpPr>
            <p:nvPr/>
          </p:nvSpPr>
          <p:spPr bwMode="auto">
            <a:xfrm>
              <a:off x="3683" y="2095"/>
              <a:ext cx="3" cy="15"/>
            </a:xfrm>
            <a:custGeom>
              <a:avLst/>
              <a:gdLst>
                <a:gd name="T0" fmla="*/ 0 w 12"/>
                <a:gd name="T1" fmla="*/ 0 h 60"/>
                <a:gd name="T2" fmla="*/ 0 w 12"/>
                <a:gd name="T3" fmla="*/ 0 h 60"/>
                <a:gd name="T4" fmla="*/ 0 w 12"/>
                <a:gd name="T5" fmla="*/ 0 h 60"/>
                <a:gd name="T6" fmla="*/ 0 w 12"/>
                <a:gd name="T7" fmla="*/ 0 h 60"/>
                <a:gd name="T8" fmla="*/ 0 w 12"/>
                <a:gd name="T9" fmla="*/ 0 h 60"/>
                <a:gd name="T10" fmla="*/ 0 w 12"/>
                <a:gd name="T11" fmla="*/ 0 h 60"/>
                <a:gd name="T12" fmla="*/ 0 w 12"/>
                <a:gd name="T13" fmla="*/ 0 h 60"/>
                <a:gd name="T14" fmla="*/ 0 w 12"/>
                <a:gd name="T15" fmla="*/ 0 h 60"/>
                <a:gd name="T16" fmla="*/ 0 w 12"/>
                <a:gd name="T17" fmla="*/ 0 h 60"/>
                <a:gd name="T18" fmla="*/ 0 w 12"/>
                <a:gd name="T19" fmla="*/ 0 h 60"/>
                <a:gd name="T20" fmla="*/ 0 w 12"/>
                <a:gd name="T21" fmla="*/ 0 h 60"/>
                <a:gd name="T22" fmla="*/ 0 w 12"/>
                <a:gd name="T23" fmla="*/ 0 h 60"/>
                <a:gd name="T24" fmla="*/ 0 w 12"/>
                <a:gd name="T25" fmla="*/ 0 h 60"/>
                <a:gd name="T26" fmla="*/ 0 w 12"/>
                <a:gd name="T27" fmla="*/ 0 h 60"/>
                <a:gd name="T28" fmla="*/ 0 w 12"/>
                <a:gd name="T29" fmla="*/ 0 h 60"/>
                <a:gd name="T30" fmla="*/ 0 w 12"/>
                <a:gd name="T31" fmla="*/ 0 h 60"/>
                <a:gd name="T32" fmla="*/ 0 w 12"/>
                <a:gd name="T33" fmla="*/ 0 h 60"/>
                <a:gd name="T34" fmla="*/ 0 w 12"/>
                <a:gd name="T35" fmla="*/ 0 h 60"/>
                <a:gd name="T36" fmla="*/ 0 w 12"/>
                <a:gd name="T37" fmla="*/ 0 h 60"/>
                <a:gd name="T38" fmla="*/ 0 w 12"/>
                <a:gd name="T39" fmla="*/ 0 h 60"/>
                <a:gd name="T40" fmla="*/ 0 w 12"/>
                <a:gd name="T41" fmla="*/ 0 h 60"/>
                <a:gd name="T42" fmla="*/ 0 w 12"/>
                <a:gd name="T43" fmla="*/ 0 h 60"/>
                <a:gd name="T44" fmla="*/ 0 w 12"/>
                <a:gd name="T45" fmla="*/ 0 h 60"/>
                <a:gd name="T46" fmla="*/ 0 w 12"/>
                <a:gd name="T47" fmla="*/ 0 h 60"/>
                <a:gd name="T48" fmla="*/ 0 w 12"/>
                <a:gd name="T49" fmla="*/ 0 h 60"/>
                <a:gd name="T50" fmla="*/ 0 w 12"/>
                <a:gd name="T51" fmla="*/ 0 h 60"/>
                <a:gd name="T52" fmla="*/ 0 w 12"/>
                <a:gd name="T53" fmla="*/ 0 h 60"/>
                <a:gd name="T54" fmla="*/ 0 w 12"/>
                <a:gd name="T55" fmla="*/ 0 h 60"/>
                <a:gd name="T56" fmla="*/ 0 w 12"/>
                <a:gd name="T57" fmla="*/ 0 h 60"/>
                <a:gd name="T58" fmla="*/ 0 w 12"/>
                <a:gd name="T59" fmla="*/ 0 h 60"/>
                <a:gd name="T60" fmla="*/ 0 w 12"/>
                <a:gd name="T61" fmla="*/ 0 h 60"/>
                <a:gd name="T62" fmla="*/ 0 w 12"/>
                <a:gd name="T63" fmla="*/ 0 h 60"/>
                <a:gd name="T64" fmla="*/ 0 w 12"/>
                <a:gd name="T65" fmla="*/ 0 h 60"/>
                <a:gd name="T66" fmla="*/ 0 w 12"/>
                <a:gd name="T67" fmla="*/ 0 h 60"/>
                <a:gd name="T68" fmla="*/ 0 w 12"/>
                <a:gd name="T69" fmla="*/ 0 h 60"/>
                <a:gd name="T70" fmla="*/ 0 w 12"/>
                <a:gd name="T71" fmla="*/ 0 h 60"/>
                <a:gd name="T72" fmla="*/ 0 w 12"/>
                <a:gd name="T73" fmla="*/ 0 h 60"/>
                <a:gd name="T74" fmla="*/ 0 w 12"/>
                <a:gd name="T75" fmla="*/ 0 h 60"/>
                <a:gd name="T76" fmla="*/ 0 w 12"/>
                <a:gd name="T77" fmla="*/ 0 h 60"/>
                <a:gd name="T78" fmla="*/ 0 w 12"/>
                <a:gd name="T79" fmla="*/ 0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 h="60">
                  <a:moveTo>
                    <a:pt x="10" y="55"/>
                  </a:moveTo>
                  <a:lnTo>
                    <a:pt x="10" y="58"/>
                  </a:lnTo>
                  <a:lnTo>
                    <a:pt x="8" y="59"/>
                  </a:lnTo>
                  <a:lnTo>
                    <a:pt x="7" y="60"/>
                  </a:lnTo>
                  <a:lnTo>
                    <a:pt x="6" y="60"/>
                  </a:lnTo>
                  <a:lnTo>
                    <a:pt x="5" y="56"/>
                  </a:lnTo>
                  <a:lnTo>
                    <a:pt x="4" y="53"/>
                  </a:lnTo>
                  <a:lnTo>
                    <a:pt x="2" y="48"/>
                  </a:lnTo>
                  <a:lnTo>
                    <a:pt x="1" y="44"/>
                  </a:lnTo>
                  <a:lnTo>
                    <a:pt x="0" y="41"/>
                  </a:lnTo>
                  <a:lnTo>
                    <a:pt x="0" y="37"/>
                  </a:lnTo>
                  <a:lnTo>
                    <a:pt x="0" y="34"/>
                  </a:lnTo>
                  <a:lnTo>
                    <a:pt x="0" y="31"/>
                  </a:lnTo>
                  <a:lnTo>
                    <a:pt x="0" y="29"/>
                  </a:lnTo>
                  <a:lnTo>
                    <a:pt x="0" y="28"/>
                  </a:lnTo>
                  <a:lnTo>
                    <a:pt x="0" y="24"/>
                  </a:lnTo>
                  <a:lnTo>
                    <a:pt x="0" y="22"/>
                  </a:lnTo>
                  <a:lnTo>
                    <a:pt x="0" y="18"/>
                  </a:lnTo>
                  <a:lnTo>
                    <a:pt x="1" y="14"/>
                  </a:lnTo>
                  <a:lnTo>
                    <a:pt x="2" y="10"/>
                  </a:lnTo>
                  <a:lnTo>
                    <a:pt x="4" y="6"/>
                  </a:lnTo>
                  <a:lnTo>
                    <a:pt x="6" y="4"/>
                  </a:lnTo>
                  <a:lnTo>
                    <a:pt x="8" y="0"/>
                  </a:lnTo>
                  <a:lnTo>
                    <a:pt x="11" y="0"/>
                  </a:lnTo>
                  <a:lnTo>
                    <a:pt x="12" y="1"/>
                  </a:lnTo>
                  <a:lnTo>
                    <a:pt x="12" y="4"/>
                  </a:lnTo>
                  <a:lnTo>
                    <a:pt x="12" y="6"/>
                  </a:lnTo>
                  <a:lnTo>
                    <a:pt x="11" y="10"/>
                  </a:lnTo>
                  <a:lnTo>
                    <a:pt x="8" y="14"/>
                  </a:lnTo>
                  <a:lnTo>
                    <a:pt x="7" y="19"/>
                  </a:lnTo>
                  <a:lnTo>
                    <a:pt x="6" y="24"/>
                  </a:lnTo>
                  <a:lnTo>
                    <a:pt x="6" y="29"/>
                  </a:lnTo>
                  <a:lnTo>
                    <a:pt x="6" y="35"/>
                  </a:lnTo>
                  <a:lnTo>
                    <a:pt x="6" y="40"/>
                  </a:lnTo>
                  <a:lnTo>
                    <a:pt x="6" y="44"/>
                  </a:lnTo>
                  <a:lnTo>
                    <a:pt x="7" y="47"/>
                  </a:lnTo>
                  <a:lnTo>
                    <a:pt x="8" y="50"/>
                  </a:lnTo>
                  <a:lnTo>
                    <a:pt x="10" y="53"/>
                  </a:lnTo>
                  <a:lnTo>
                    <a:pt x="1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98" name="Freeform 1797"/>
            <p:cNvSpPr>
              <a:spLocks/>
            </p:cNvSpPr>
            <p:nvPr/>
          </p:nvSpPr>
          <p:spPr bwMode="auto">
            <a:xfrm>
              <a:off x="3678" y="2099"/>
              <a:ext cx="12" cy="4"/>
            </a:xfrm>
            <a:custGeom>
              <a:avLst/>
              <a:gdLst>
                <a:gd name="T0" fmla="*/ 0 w 49"/>
                <a:gd name="T1" fmla="*/ 0 h 13"/>
                <a:gd name="T2" fmla="*/ 0 w 49"/>
                <a:gd name="T3" fmla="*/ 0 h 13"/>
                <a:gd name="T4" fmla="*/ 0 w 49"/>
                <a:gd name="T5" fmla="*/ 0 h 13"/>
                <a:gd name="T6" fmla="*/ 0 w 49"/>
                <a:gd name="T7" fmla="*/ 0 h 13"/>
                <a:gd name="T8" fmla="*/ 0 w 49"/>
                <a:gd name="T9" fmla="*/ 0 h 13"/>
                <a:gd name="T10" fmla="*/ 0 w 49"/>
                <a:gd name="T11" fmla="*/ 0 h 13"/>
                <a:gd name="T12" fmla="*/ 0 w 49"/>
                <a:gd name="T13" fmla="*/ 0 h 13"/>
                <a:gd name="T14" fmla="*/ 0 w 49"/>
                <a:gd name="T15" fmla="*/ 0 h 13"/>
                <a:gd name="T16" fmla="*/ 0 w 49"/>
                <a:gd name="T17" fmla="*/ 0 h 13"/>
                <a:gd name="T18" fmla="*/ 0 w 49"/>
                <a:gd name="T19" fmla="*/ 0 h 13"/>
                <a:gd name="T20" fmla="*/ 0 w 49"/>
                <a:gd name="T21" fmla="*/ 0 h 13"/>
                <a:gd name="T22" fmla="*/ 0 w 49"/>
                <a:gd name="T23" fmla="*/ 0 h 13"/>
                <a:gd name="T24" fmla="*/ 0 w 49"/>
                <a:gd name="T25" fmla="*/ 0 h 13"/>
                <a:gd name="T26" fmla="*/ 0 w 49"/>
                <a:gd name="T27" fmla="*/ 0 h 13"/>
                <a:gd name="T28" fmla="*/ 0 w 49"/>
                <a:gd name="T29" fmla="*/ 0 h 13"/>
                <a:gd name="T30" fmla="*/ 0 w 49"/>
                <a:gd name="T31" fmla="*/ 0 h 13"/>
                <a:gd name="T32" fmla="*/ 0 w 49"/>
                <a:gd name="T33" fmla="*/ 0 h 13"/>
                <a:gd name="T34" fmla="*/ 0 w 49"/>
                <a:gd name="T35" fmla="*/ 0 h 13"/>
                <a:gd name="T36" fmla="*/ 0 w 49"/>
                <a:gd name="T37" fmla="*/ 0 h 13"/>
                <a:gd name="T38" fmla="*/ 0 w 49"/>
                <a:gd name="T39" fmla="*/ 0 h 13"/>
                <a:gd name="T40" fmla="*/ 0 w 49"/>
                <a:gd name="T41" fmla="*/ 0 h 13"/>
                <a:gd name="T42" fmla="*/ 0 w 49"/>
                <a:gd name="T43" fmla="*/ 0 h 13"/>
                <a:gd name="T44" fmla="*/ 0 w 49"/>
                <a:gd name="T45" fmla="*/ 0 h 13"/>
                <a:gd name="T46" fmla="*/ 0 w 49"/>
                <a:gd name="T47" fmla="*/ 0 h 13"/>
                <a:gd name="T48" fmla="*/ 0 w 49"/>
                <a:gd name="T49" fmla="*/ 0 h 13"/>
                <a:gd name="T50" fmla="*/ 0 w 49"/>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13">
                  <a:moveTo>
                    <a:pt x="3" y="0"/>
                  </a:moveTo>
                  <a:lnTo>
                    <a:pt x="8" y="1"/>
                  </a:lnTo>
                  <a:lnTo>
                    <a:pt x="12" y="3"/>
                  </a:lnTo>
                  <a:lnTo>
                    <a:pt x="17" y="5"/>
                  </a:lnTo>
                  <a:lnTo>
                    <a:pt x="22" y="7"/>
                  </a:lnTo>
                  <a:lnTo>
                    <a:pt x="28" y="8"/>
                  </a:lnTo>
                  <a:lnTo>
                    <a:pt x="34" y="8"/>
                  </a:lnTo>
                  <a:lnTo>
                    <a:pt x="39" y="7"/>
                  </a:lnTo>
                  <a:lnTo>
                    <a:pt x="45" y="5"/>
                  </a:lnTo>
                  <a:lnTo>
                    <a:pt x="47" y="3"/>
                  </a:lnTo>
                  <a:lnTo>
                    <a:pt x="49" y="5"/>
                  </a:lnTo>
                  <a:lnTo>
                    <a:pt x="49" y="6"/>
                  </a:lnTo>
                  <a:lnTo>
                    <a:pt x="48" y="8"/>
                  </a:lnTo>
                  <a:lnTo>
                    <a:pt x="42" y="11"/>
                  </a:lnTo>
                  <a:lnTo>
                    <a:pt x="36" y="13"/>
                  </a:lnTo>
                  <a:lnTo>
                    <a:pt x="30" y="13"/>
                  </a:lnTo>
                  <a:lnTo>
                    <a:pt x="25" y="13"/>
                  </a:lnTo>
                  <a:lnTo>
                    <a:pt x="22" y="12"/>
                  </a:lnTo>
                  <a:lnTo>
                    <a:pt x="20" y="11"/>
                  </a:lnTo>
                  <a:lnTo>
                    <a:pt x="16" y="11"/>
                  </a:lnTo>
                  <a:lnTo>
                    <a:pt x="14" y="9"/>
                  </a:lnTo>
                  <a:lnTo>
                    <a:pt x="8" y="8"/>
                  </a:lnTo>
                  <a:lnTo>
                    <a:pt x="3" y="6"/>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99" name="Freeform 1798"/>
            <p:cNvSpPr>
              <a:spLocks/>
            </p:cNvSpPr>
            <p:nvPr/>
          </p:nvSpPr>
          <p:spPr bwMode="auto">
            <a:xfrm>
              <a:off x="3639" y="2080"/>
              <a:ext cx="5"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w 21"/>
                <a:gd name="T33" fmla="*/ 0 h 13"/>
                <a:gd name="T34" fmla="*/ 0 w 21"/>
                <a:gd name="T35" fmla="*/ 0 h 13"/>
                <a:gd name="T36" fmla="*/ 0 w 21"/>
                <a:gd name="T37" fmla="*/ 0 h 13"/>
                <a:gd name="T38" fmla="*/ 0 w 21"/>
                <a:gd name="T39" fmla="*/ 0 h 13"/>
                <a:gd name="T40" fmla="*/ 0 w 21"/>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3">
                  <a:moveTo>
                    <a:pt x="0" y="9"/>
                  </a:moveTo>
                  <a:lnTo>
                    <a:pt x="1" y="7"/>
                  </a:lnTo>
                  <a:lnTo>
                    <a:pt x="3" y="6"/>
                  </a:lnTo>
                  <a:lnTo>
                    <a:pt x="4" y="6"/>
                  </a:lnTo>
                  <a:lnTo>
                    <a:pt x="6" y="5"/>
                  </a:lnTo>
                  <a:lnTo>
                    <a:pt x="9" y="3"/>
                  </a:lnTo>
                  <a:lnTo>
                    <a:pt x="12" y="1"/>
                  </a:lnTo>
                  <a:lnTo>
                    <a:pt x="17" y="0"/>
                  </a:lnTo>
                  <a:lnTo>
                    <a:pt x="19" y="0"/>
                  </a:lnTo>
                  <a:lnTo>
                    <a:pt x="21" y="1"/>
                  </a:lnTo>
                  <a:lnTo>
                    <a:pt x="21" y="3"/>
                  </a:lnTo>
                  <a:lnTo>
                    <a:pt x="19" y="4"/>
                  </a:lnTo>
                  <a:lnTo>
                    <a:pt x="17" y="6"/>
                  </a:lnTo>
                  <a:lnTo>
                    <a:pt x="13" y="6"/>
                  </a:lnTo>
                  <a:lnTo>
                    <a:pt x="11" y="9"/>
                  </a:lnTo>
                  <a:lnTo>
                    <a:pt x="9" y="10"/>
                  </a:lnTo>
                  <a:lnTo>
                    <a:pt x="4" y="11"/>
                  </a:lnTo>
                  <a:lnTo>
                    <a:pt x="1" y="12"/>
                  </a:lnTo>
                  <a:lnTo>
                    <a:pt x="0" y="13"/>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00" name="Freeform 1799"/>
            <p:cNvSpPr>
              <a:spLocks/>
            </p:cNvSpPr>
            <p:nvPr/>
          </p:nvSpPr>
          <p:spPr bwMode="auto">
            <a:xfrm>
              <a:off x="3614" y="2097"/>
              <a:ext cx="3" cy="12"/>
            </a:xfrm>
            <a:custGeom>
              <a:avLst/>
              <a:gdLst>
                <a:gd name="T0" fmla="*/ 0 w 15"/>
                <a:gd name="T1" fmla="*/ 0 h 46"/>
                <a:gd name="T2" fmla="*/ 0 w 15"/>
                <a:gd name="T3" fmla="*/ 0 h 46"/>
                <a:gd name="T4" fmla="*/ 0 w 15"/>
                <a:gd name="T5" fmla="*/ 0 h 46"/>
                <a:gd name="T6" fmla="*/ 0 w 15"/>
                <a:gd name="T7" fmla="*/ 0 h 46"/>
                <a:gd name="T8" fmla="*/ 0 w 15"/>
                <a:gd name="T9" fmla="*/ 0 h 46"/>
                <a:gd name="T10" fmla="*/ 0 w 15"/>
                <a:gd name="T11" fmla="*/ 0 h 46"/>
                <a:gd name="T12" fmla="*/ 0 w 15"/>
                <a:gd name="T13" fmla="*/ 0 h 46"/>
                <a:gd name="T14" fmla="*/ 0 w 15"/>
                <a:gd name="T15" fmla="*/ 0 h 46"/>
                <a:gd name="T16" fmla="*/ 0 w 15"/>
                <a:gd name="T17" fmla="*/ 0 h 46"/>
                <a:gd name="T18" fmla="*/ 0 w 15"/>
                <a:gd name="T19" fmla="*/ 0 h 46"/>
                <a:gd name="T20" fmla="*/ 0 w 15"/>
                <a:gd name="T21" fmla="*/ 0 h 46"/>
                <a:gd name="T22" fmla="*/ 0 w 15"/>
                <a:gd name="T23" fmla="*/ 0 h 46"/>
                <a:gd name="T24" fmla="*/ 0 w 15"/>
                <a:gd name="T25" fmla="*/ 0 h 46"/>
                <a:gd name="T26" fmla="*/ 0 w 15"/>
                <a:gd name="T27" fmla="*/ 0 h 46"/>
                <a:gd name="T28" fmla="*/ 0 w 15"/>
                <a:gd name="T29" fmla="*/ 0 h 46"/>
                <a:gd name="T30" fmla="*/ 0 w 15"/>
                <a:gd name="T31" fmla="*/ 0 h 46"/>
                <a:gd name="T32" fmla="*/ 0 w 15"/>
                <a:gd name="T33" fmla="*/ 0 h 46"/>
                <a:gd name="T34" fmla="*/ 0 w 15"/>
                <a:gd name="T35" fmla="*/ 0 h 46"/>
                <a:gd name="T36" fmla="*/ 0 w 15"/>
                <a:gd name="T37" fmla="*/ 0 h 46"/>
                <a:gd name="T38" fmla="*/ 0 w 15"/>
                <a:gd name="T39" fmla="*/ 0 h 46"/>
                <a:gd name="T40" fmla="*/ 0 w 15"/>
                <a:gd name="T41" fmla="*/ 0 h 46"/>
                <a:gd name="T42" fmla="*/ 0 w 15"/>
                <a:gd name="T43" fmla="*/ 0 h 46"/>
                <a:gd name="T44" fmla="*/ 0 w 15"/>
                <a:gd name="T45" fmla="*/ 0 h 46"/>
                <a:gd name="T46" fmla="*/ 0 w 15"/>
                <a:gd name="T47" fmla="*/ 0 h 46"/>
                <a:gd name="T48" fmla="*/ 0 w 15"/>
                <a:gd name="T49" fmla="*/ 0 h 46"/>
                <a:gd name="T50" fmla="*/ 0 w 15"/>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46">
                  <a:moveTo>
                    <a:pt x="2" y="1"/>
                  </a:moveTo>
                  <a:lnTo>
                    <a:pt x="4" y="0"/>
                  </a:lnTo>
                  <a:lnTo>
                    <a:pt x="6" y="1"/>
                  </a:lnTo>
                  <a:lnTo>
                    <a:pt x="6" y="4"/>
                  </a:lnTo>
                  <a:lnTo>
                    <a:pt x="8" y="9"/>
                  </a:lnTo>
                  <a:lnTo>
                    <a:pt x="9" y="14"/>
                  </a:lnTo>
                  <a:lnTo>
                    <a:pt x="9" y="20"/>
                  </a:lnTo>
                  <a:lnTo>
                    <a:pt x="9" y="25"/>
                  </a:lnTo>
                  <a:lnTo>
                    <a:pt x="10" y="29"/>
                  </a:lnTo>
                  <a:lnTo>
                    <a:pt x="11" y="33"/>
                  </a:lnTo>
                  <a:lnTo>
                    <a:pt x="12" y="38"/>
                  </a:lnTo>
                  <a:lnTo>
                    <a:pt x="12" y="39"/>
                  </a:lnTo>
                  <a:lnTo>
                    <a:pt x="14" y="41"/>
                  </a:lnTo>
                  <a:lnTo>
                    <a:pt x="14" y="43"/>
                  </a:lnTo>
                  <a:lnTo>
                    <a:pt x="15" y="44"/>
                  </a:lnTo>
                  <a:lnTo>
                    <a:pt x="11" y="46"/>
                  </a:lnTo>
                  <a:lnTo>
                    <a:pt x="10" y="44"/>
                  </a:lnTo>
                  <a:lnTo>
                    <a:pt x="6" y="38"/>
                  </a:lnTo>
                  <a:lnTo>
                    <a:pt x="5" y="33"/>
                  </a:lnTo>
                  <a:lnTo>
                    <a:pt x="3" y="27"/>
                  </a:lnTo>
                  <a:lnTo>
                    <a:pt x="3" y="22"/>
                  </a:lnTo>
                  <a:lnTo>
                    <a:pt x="0" y="16"/>
                  </a:lnTo>
                  <a:lnTo>
                    <a:pt x="0" y="11"/>
                  </a:lnTo>
                  <a:lnTo>
                    <a:pt x="0" y="5"/>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01" name="Freeform 1800"/>
            <p:cNvSpPr>
              <a:spLocks/>
            </p:cNvSpPr>
            <p:nvPr/>
          </p:nvSpPr>
          <p:spPr bwMode="auto">
            <a:xfrm>
              <a:off x="3620" y="2098"/>
              <a:ext cx="11" cy="8"/>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w 45"/>
                <a:gd name="T11" fmla="*/ 0 h 32"/>
                <a:gd name="T12" fmla="*/ 0 w 45"/>
                <a:gd name="T13" fmla="*/ 0 h 32"/>
                <a:gd name="T14" fmla="*/ 0 w 45"/>
                <a:gd name="T15" fmla="*/ 0 h 32"/>
                <a:gd name="T16" fmla="*/ 0 w 45"/>
                <a:gd name="T17" fmla="*/ 0 h 32"/>
                <a:gd name="T18" fmla="*/ 0 w 45"/>
                <a:gd name="T19" fmla="*/ 0 h 32"/>
                <a:gd name="T20" fmla="*/ 0 w 45"/>
                <a:gd name="T21" fmla="*/ 0 h 32"/>
                <a:gd name="T22" fmla="*/ 0 w 45"/>
                <a:gd name="T23" fmla="*/ 0 h 32"/>
                <a:gd name="T24" fmla="*/ 0 w 45"/>
                <a:gd name="T25" fmla="*/ 0 h 32"/>
                <a:gd name="T26" fmla="*/ 0 w 45"/>
                <a:gd name="T27" fmla="*/ 0 h 32"/>
                <a:gd name="T28" fmla="*/ 0 w 45"/>
                <a:gd name="T29" fmla="*/ 0 h 32"/>
                <a:gd name="T30" fmla="*/ 0 w 45"/>
                <a:gd name="T31" fmla="*/ 0 h 32"/>
                <a:gd name="T32" fmla="*/ 0 w 45"/>
                <a:gd name="T33" fmla="*/ 0 h 32"/>
                <a:gd name="T34" fmla="*/ 0 w 45"/>
                <a:gd name="T35" fmla="*/ 0 h 32"/>
                <a:gd name="T36" fmla="*/ 0 w 45"/>
                <a:gd name="T37" fmla="*/ 0 h 32"/>
                <a:gd name="T38" fmla="*/ 0 w 45"/>
                <a:gd name="T39" fmla="*/ 0 h 32"/>
                <a:gd name="T40" fmla="*/ 0 w 45"/>
                <a:gd name="T41" fmla="*/ 0 h 32"/>
                <a:gd name="T42" fmla="*/ 0 w 45"/>
                <a:gd name="T43" fmla="*/ 0 h 32"/>
                <a:gd name="T44" fmla="*/ 0 w 45"/>
                <a:gd name="T45" fmla="*/ 0 h 32"/>
                <a:gd name="T46" fmla="*/ 0 w 45"/>
                <a:gd name="T47" fmla="*/ 0 h 32"/>
                <a:gd name="T48" fmla="*/ 0 w 45"/>
                <a:gd name="T49" fmla="*/ 0 h 32"/>
                <a:gd name="T50" fmla="*/ 0 w 45"/>
                <a:gd name="T51" fmla="*/ 0 h 32"/>
                <a:gd name="T52" fmla="*/ 0 w 45"/>
                <a:gd name="T53" fmla="*/ 0 h 32"/>
                <a:gd name="T54" fmla="*/ 0 w 4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 h="32">
                  <a:moveTo>
                    <a:pt x="4" y="1"/>
                  </a:moveTo>
                  <a:lnTo>
                    <a:pt x="8" y="5"/>
                  </a:lnTo>
                  <a:lnTo>
                    <a:pt x="13" y="8"/>
                  </a:lnTo>
                  <a:lnTo>
                    <a:pt x="19" y="11"/>
                  </a:lnTo>
                  <a:lnTo>
                    <a:pt x="25" y="14"/>
                  </a:lnTo>
                  <a:lnTo>
                    <a:pt x="29" y="18"/>
                  </a:lnTo>
                  <a:lnTo>
                    <a:pt x="34" y="21"/>
                  </a:lnTo>
                  <a:lnTo>
                    <a:pt x="40" y="25"/>
                  </a:lnTo>
                  <a:lnTo>
                    <a:pt x="45" y="30"/>
                  </a:lnTo>
                  <a:lnTo>
                    <a:pt x="45" y="32"/>
                  </a:lnTo>
                  <a:lnTo>
                    <a:pt x="40" y="32"/>
                  </a:lnTo>
                  <a:lnTo>
                    <a:pt x="37" y="31"/>
                  </a:lnTo>
                  <a:lnTo>
                    <a:pt x="33" y="29"/>
                  </a:lnTo>
                  <a:lnTo>
                    <a:pt x="29" y="26"/>
                  </a:lnTo>
                  <a:lnTo>
                    <a:pt x="26" y="24"/>
                  </a:lnTo>
                  <a:lnTo>
                    <a:pt x="22" y="21"/>
                  </a:lnTo>
                  <a:lnTo>
                    <a:pt x="19" y="19"/>
                  </a:lnTo>
                  <a:lnTo>
                    <a:pt x="15" y="17"/>
                  </a:lnTo>
                  <a:lnTo>
                    <a:pt x="13" y="15"/>
                  </a:lnTo>
                  <a:lnTo>
                    <a:pt x="10" y="14"/>
                  </a:lnTo>
                  <a:lnTo>
                    <a:pt x="7" y="12"/>
                  </a:lnTo>
                  <a:lnTo>
                    <a:pt x="3" y="9"/>
                  </a:lnTo>
                  <a:lnTo>
                    <a:pt x="1" y="7"/>
                  </a:lnTo>
                  <a:lnTo>
                    <a:pt x="0" y="3"/>
                  </a:lnTo>
                  <a:lnTo>
                    <a:pt x="0" y="1"/>
                  </a:lnTo>
                  <a:lnTo>
                    <a:pt x="1"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02" name="Freeform 1801"/>
            <p:cNvSpPr>
              <a:spLocks/>
            </p:cNvSpPr>
            <p:nvPr/>
          </p:nvSpPr>
          <p:spPr bwMode="auto">
            <a:xfrm>
              <a:off x="3599" y="2110"/>
              <a:ext cx="17" cy="3"/>
            </a:xfrm>
            <a:custGeom>
              <a:avLst/>
              <a:gdLst>
                <a:gd name="T0" fmla="*/ 0 w 66"/>
                <a:gd name="T1" fmla="*/ 0 h 13"/>
                <a:gd name="T2" fmla="*/ 0 w 66"/>
                <a:gd name="T3" fmla="*/ 0 h 13"/>
                <a:gd name="T4" fmla="*/ 0 w 66"/>
                <a:gd name="T5" fmla="*/ 0 h 13"/>
                <a:gd name="T6" fmla="*/ 0 w 66"/>
                <a:gd name="T7" fmla="*/ 0 h 13"/>
                <a:gd name="T8" fmla="*/ 0 w 66"/>
                <a:gd name="T9" fmla="*/ 0 h 13"/>
                <a:gd name="T10" fmla="*/ 0 w 66"/>
                <a:gd name="T11" fmla="*/ 0 h 13"/>
                <a:gd name="T12" fmla="*/ 0 w 66"/>
                <a:gd name="T13" fmla="*/ 0 h 13"/>
                <a:gd name="T14" fmla="*/ 0 w 66"/>
                <a:gd name="T15" fmla="*/ 0 h 13"/>
                <a:gd name="T16" fmla="*/ 0 w 66"/>
                <a:gd name="T17" fmla="*/ 0 h 13"/>
                <a:gd name="T18" fmla="*/ 0 w 66"/>
                <a:gd name="T19" fmla="*/ 0 h 13"/>
                <a:gd name="T20" fmla="*/ 0 w 66"/>
                <a:gd name="T21" fmla="*/ 0 h 13"/>
                <a:gd name="T22" fmla="*/ 0 w 66"/>
                <a:gd name="T23" fmla="*/ 0 h 13"/>
                <a:gd name="T24" fmla="*/ 0 w 66"/>
                <a:gd name="T25" fmla="*/ 0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0 h 13"/>
                <a:gd name="T42" fmla="*/ 0 w 66"/>
                <a:gd name="T43" fmla="*/ 0 h 13"/>
                <a:gd name="T44" fmla="*/ 0 w 66"/>
                <a:gd name="T45" fmla="*/ 0 h 13"/>
                <a:gd name="T46" fmla="*/ 0 w 66"/>
                <a:gd name="T47" fmla="*/ 0 h 13"/>
                <a:gd name="T48" fmla="*/ 0 w 66"/>
                <a:gd name="T49" fmla="*/ 0 h 13"/>
                <a:gd name="T50" fmla="*/ 0 w 66"/>
                <a:gd name="T51" fmla="*/ 0 h 13"/>
                <a:gd name="T52" fmla="*/ 0 w 66"/>
                <a:gd name="T53" fmla="*/ 0 h 13"/>
                <a:gd name="T54" fmla="*/ 0 w 66"/>
                <a:gd name="T55" fmla="*/ 0 h 13"/>
                <a:gd name="T56" fmla="*/ 0 w 66"/>
                <a:gd name="T57" fmla="*/ 0 h 13"/>
                <a:gd name="T58" fmla="*/ 0 w 66"/>
                <a:gd name="T59" fmla="*/ 0 h 13"/>
                <a:gd name="T60" fmla="*/ 0 w 66"/>
                <a:gd name="T61" fmla="*/ 0 h 13"/>
                <a:gd name="T62" fmla="*/ 0 w 66"/>
                <a:gd name="T63" fmla="*/ 0 h 13"/>
                <a:gd name="T64" fmla="*/ 0 w 66"/>
                <a:gd name="T65" fmla="*/ 0 h 13"/>
                <a:gd name="T66" fmla="*/ 0 w 66"/>
                <a:gd name="T67" fmla="*/ 0 h 13"/>
                <a:gd name="T68" fmla="*/ 0 w 66"/>
                <a:gd name="T69" fmla="*/ 0 h 13"/>
                <a:gd name="T70" fmla="*/ 0 w 66"/>
                <a:gd name="T71" fmla="*/ 0 h 13"/>
                <a:gd name="T72" fmla="*/ 0 w 66"/>
                <a:gd name="T73" fmla="*/ 0 h 13"/>
                <a:gd name="T74" fmla="*/ 0 w 66"/>
                <a:gd name="T75" fmla="*/ 0 h 13"/>
                <a:gd name="T76" fmla="*/ 0 w 66"/>
                <a:gd name="T77" fmla="*/ 0 h 13"/>
                <a:gd name="T78" fmla="*/ 0 w 66"/>
                <a:gd name="T79" fmla="*/ 0 h 13"/>
                <a:gd name="T80" fmla="*/ 0 w 66"/>
                <a:gd name="T81" fmla="*/ 0 h 13"/>
                <a:gd name="T82" fmla="*/ 0 w 66"/>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 h="13">
                  <a:moveTo>
                    <a:pt x="6" y="1"/>
                  </a:moveTo>
                  <a:lnTo>
                    <a:pt x="11" y="2"/>
                  </a:lnTo>
                  <a:lnTo>
                    <a:pt x="16" y="3"/>
                  </a:lnTo>
                  <a:lnTo>
                    <a:pt x="18" y="3"/>
                  </a:lnTo>
                  <a:lnTo>
                    <a:pt x="22" y="4"/>
                  </a:lnTo>
                  <a:lnTo>
                    <a:pt x="25" y="4"/>
                  </a:lnTo>
                  <a:lnTo>
                    <a:pt x="30" y="6"/>
                  </a:lnTo>
                  <a:lnTo>
                    <a:pt x="32" y="6"/>
                  </a:lnTo>
                  <a:lnTo>
                    <a:pt x="37" y="6"/>
                  </a:lnTo>
                  <a:lnTo>
                    <a:pt x="41" y="6"/>
                  </a:lnTo>
                  <a:lnTo>
                    <a:pt x="45" y="7"/>
                  </a:lnTo>
                  <a:lnTo>
                    <a:pt x="49" y="7"/>
                  </a:lnTo>
                  <a:lnTo>
                    <a:pt x="53" y="7"/>
                  </a:lnTo>
                  <a:lnTo>
                    <a:pt x="57" y="6"/>
                  </a:lnTo>
                  <a:lnTo>
                    <a:pt x="61" y="6"/>
                  </a:lnTo>
                  <a:lnTo>
                    <a:pt x="65" y="6"/>
                  </a:lnTo>
                  <a:lnTo>
                    <a:pt x="66" y="6"/>
                  </a:lnTo>
                  <a:lnTo>
                    <a:pt x="66" y="8"/>
                  </a:lnTo>
                  <a:lnTo>
                    <a:pt x="65" y="9"/>
                  </a:lnTo>
                  <a:lnTo>
                    <a:pt x="61" y="10"/>
                  </a:lnTo>
                  <a:lnTo>
                    <a:pt x="57" y="10"/>
                  </a:lnTo>
                  <a:lnTo>
                    <a:pt x="53" y="12"/>
                  </a:lnTo>
                  <a:lnTo>
                    <a:pt x="50" y="13"/>
                  </a:lnTo>
                  <a:lnTo>
                    <a:pt x="47" y="13"/>
                  </a:lnTo>
                  <a:lnTo>
                    <a:pt x="42" y="13"/>
                  </a:lnTo>
                  <a:lnTo>
                    <a:pt x="38" y="13"/>
                  </a:lnTo>
                  <a:lnTo>
                    <a:pt x="36" y="13"/>
                  </a:lnTo>
                  <a:lnTo>
                    <a:pt x="32" y="12"/>
                  </a:lnTo>
                  <a:lnTo>
                    <a:pt x="27" y="12"/>
                  </a:lnTo>
                  <a:lnTo>
                    <a:pt x="24" y="10"/>
                  </a:lnTo>
                  <a:lnTo>
                    <a:pt x="22" y="10"/>
                  </a:lnTo>
                  <a:lnTo>
                    <a:pt x="17" y="9"/>
                  </a:lnTo>
                  <a:lnTo>
                    <a:pt x="13" y="8"/>
                  </a:lnTo>
                  <a:lnTo>
                    <a:pt x="10" y="7"/>
                  </a:lnTo>
                  <a:lnTo>
                    <a:pt x="6" y="6"/>
                  </a:lnTo>
                  <a:lnTo>
                    <a:pt x="2" y="4"/>
                  </a:lnTo>
                  <a:lnTo>
                    <a:pt x="0" y="2"/>
                  </a:lnTo>
                  <a:lnTo>
                    <a:pt x="0" y="0"/>
                  </a:lnTo>
                  <a:lnTo>
                    <a:pt x="1" y="0"/>
                  </a:lnTo>
                  <a:lnTo>
                    <a:pt x="2"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03" name="Freeform 1802"/>
            <p:cNvSpPr>
              <a:spLocks/>
            </p:cNvSpPr>
            <p:nvPr/>
          </p:nvSpPr>
          <p:spPr bwMode="auto">
            <a:xfrm>
              <a:off x="3625" y="2091"/>
              <a:ext cx="16" cy="6"/>
            </a:xfrm>
            <a:custGeom>
              <a:avLst/>
              <a:gdLst>
                <a:gd name="T0" fmla="*/ 0 w 64"/>
                <a:gd name="T1" fmla="*/ 0 h 21"/>
                <a:gd name="T2" fmla="*/ 0 w 64"/>
                <a:gd name="T3" fmla="*/ 0 h 21"/>
                <a:gd name="T4" fmla="*/ 0 w 64"/>
                <a:gd name="T5" fmla="*/ 0 h 21"/>
                <a:gd name="T6" fmla="*/ 0 w 64"/>
                <a:gd name="T7" fmla="*/ 0 h 21"/>
                <a:gd name="T8" fmla="*/ 0 w 64"/>
                <a:gd name="T9" fmla="*/ 0 h 21"/>
                <a:gd name="T10" fmla="*/ 0 w 64"/>
                <a:gd name="T11" fmla="*/ 0 h 21"/>
                <a:gd name="T12" fmla="*/ 0 w 64"/>
                <a:gd name="T13" fmla="*/ 0 h 21"/>
                <a:gd name="T14" fmla="*/ 0 w 64"/>
                <a:gd name="T15" fmla="*/ 0 h 21"/>
                <a:gd name="T16" fmla="*/ 0 w 64"/>
                <a:gd name="T17" fmla="*/ 0 h 21"/>
                <a:gd name="T18" fmla="*/ 0 w 64"/>
                <a:gd name="T19" fmla="*/ 0 h 21"/>
                <a:gd name="T20" fmla="*/ 0 w 64"/>
                <a:gd name="T21" fmla="*/ 0 h 21"/>
                <a:gd name="T22" fmla="*/ 0 w 64"/>
                <a:gd name="T23" fmla="*/ 0 h 21"/>
                <a:gd name="T24" fmla="*/ 0 w 64"/>
                <a:gd name="T25" fmla="*/ 0 h 21"/>
                <a:gd name="T26" fmla="*/ 0 w 64"/>
                <a:gd name="T27" fmla="*/ 0 h 21"/>
                <a:gd name="T28" fmla="*/ 0 w 64"/>
                <a:gd name="T29" fmla="*/ 0 h 21"/>
                <a:gd name="T30" fmla="*/ 0 w 64"/>
                <a:gd name="T31" fmla="*/ 0 h 21"/>
                <a:gd name="T32" fmla="*/ 0 w 64"/>
                <a:gd name="T33" fmla="*/ 0 h 21"/>
                <a:gd name="T34" fmla="*/ 0 w 64"/>
                <a:gd name="T35" fmla="*/ 0 h 21"/>
                <a:gd name="T36" fmla="*/ 0 w 64"/>
                <a:gd name="T37" fmla="*/ 0 h 21"/>
                <a:gd name="T38" fmla="*/ 0 w 64"/>
                <a:gd name="T39" fmla="*/ 0 h 21"/>
                <a:gd name="T40" fmla="*/ 0 w 64"/>
                <a:gd name="T41" fmla="*/ 0 h 21"/>
                <a:gd name="T42" fmla="*/ 0 w 64"/>
                <a:gd name="T43" fmla="*/ 0 h 21"/>
                <a:gd name="T44" fmla="*/ 0 w 64"/>
                <a:gd name="T45" fmla="*/ 0 h 21"/>
                <a:gd name="T46" fmla="*/ 0 w 64"/>
                <a:gd name="T47" fmla="*/ 0 h 21"/>
                <a:gd name="T48" fmla="*/ 0 w 64"/>
                <a:gd name="T49" fmla="*/ 0 h 21"/>
                <a:gd name="T50" fmla="*/ 0 w 64"/>
                <a:gd name="T51" fmla="*/ 0 h 21"/>
                <a:gd name="T52" fmla="*/ 0 w 64"/>
                <a:gd name="T53" fmla="*/ 0 h 21"/>
                <a:gd name="T54" fmla="*/ 0 w 64"/>
                <a:gd name="T55" fmla="*/ 0 h 21"/>
                <a:gd name="T56" fmla="*/ 0 w 64"/>
                <a:gd name="T57" fmla="*/ 0 h 21"/>
                <a:gd name="T58" fmla="*/ 0 w 64"/>
                <a:gd name="T59" fmla="*/ 0 h 21"/>
                <a:gd name="T60" fmla="*/ 0 w 64"/>
                <a:gd name="T61" fmla="*/ 0 h 21"/>
                <a:gd name="T62" fmla="*/ 0 w 64"/>
                <a:gd name="T63" fmla="*/ 0 h 21"/>
                <a:gd name="T64" fmla="*/ 0 w 64"/>
                <a:gd name="T65" fmla="*/ 0 h 21"/>
                <a:gd name="T66" fmla="*/ 0 w 64"/>
                <a:gd name="T67" fmla="*/ 0 h 21"/>
                <a:gd name="T68" fmla="*/ 0 w 64"/>
                <a:gd name="T69" fmla="*/ 0 h 21"/>
                <a:gd name="T70" fmla="*/ 0 w 64"/>
                <a:gd name="T71" fmla="*/ 0 h 21"/>
                <a:gd name="T72" fmla="*/ 0 w 64"/>
                <a:gd name="T73" fmla="*/ 0 h 21"/>
                <a:gd name="T74" fmla="*/ 0 w 64"/>
                <a:gd name="T75" fmla="*/ 0 h 21"/>
                <a:gd name="T76" fmla="*/ 0 w 64"/>
                <a:gd name="T77" fmla="*/ 0 h 21"/>
                <a:gd name="T78" fmla="*/ 0 w 64"/>
                <a:gd name="T79" fmla="*/ 0 h 21"/>
                <a:gd name="T80" fmla="*/ 0 w 64"/>
                <a:gd name="T81" fmla="*/ 0 h 21"/>
                <a:gd name="T82" fmla="*/ 0 w 64"/>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21">
                  <a:moveTo>
                    <a:pt x="3" y="0"/>
                  </a:moveTo>
                  <a:lnTo>
                    <a:pt x="7" y="1"/>
                  </a:lnTo>
                  <a:lnTo>
                    <a:pt x="11" y="3"/>
                  </a:lnTo>
                  <a:lnTo>
                    <a:pt x="14" y="3"/>
                  </a:lnTo>
                  <a:lnTo>
                    <a:pt x="18" y="6"/>
                  </a:lnTo>
                  <a:lnTo>
                    <a:pt x="21" y="7"/>
                  </a:lnTo>
                  <a:lnTo>
                    <a:pt x="25" y="8"/>
                  </a:lnTo>
                  <a:lnTo>
                    <a:pt x="29" y="9"/>
                  </a:lnTo>
                  <a:lnTo>
                    <a:pt x="32" y="10"/>
                  </a:lnTo>
                  <a:lnTo>
                    <a:pt x="36" y="12"/>
                  </a:lnTo>
                  <a:lnTo>
                    <a:pt x="39" y="13"/>
                  </a:lnTo>
                  <a:lnTo>
                    <a:pt x="43" y="13"/>
                  </a:lnTo>
                  <a:lnTo>
                    <a:pt x="46" y="14"/>
                  </a:lnTo>
                  <a:lnTo>
                    <a:pt x="50" y="14"/>
                  </a:lnTo>
                  <a:lnTo>
                    <a:pt x="54" y="15"/>
                  </a:lnTo>
                  <a:lnTo>
                    <a:pt x="57" y="15"/>
                  </a:lnTo>
                  <a:lnTo>
                    <a:pt x="62" y="15"/>
                  </a:lnTo>
                  <a:lnTo>
                    <a:pt x="63" y="15"/>
                  </a:lnTo>
                  <a:lnTo>
                    <a:pt x="64" y="18"/>
                  </a:lnTo>
                  <a:lnTo>
                    <a:pt x="63" y="19"/>
                  </a:lnTo>
                  <a:lnTo>
                    <a:pt x="61" y="21"/>
                  </a:lnTo>
                  <a:lnTo>
                    <a:pt x="56" y="20"/>
                  </a:lnTo>
                  <a:lnTo>
                    <a:pt x="54" y="20"/>
                  </a:lnTo>
                  <a:lnTo>
                    <a:pt x="49" y="20"/>
                  </a:lnTo>
                  <a:lnTo>
                    <a:pt x="45" y="20"/>
                  </a:lnTo>
                  <a:lnTo>
                    <a:pt x="42" y="19"/>
                  </a:lnTo>
                  <a:lnTo>
                    <a:pt x="38" y="19"/>
                  </a:lnTo>
                  <a:lnTo>
                    <a:pt x="35" y="18"/>
                  </a:lnTo>
                  <a:lnTo>
                    <a:pt x="31" y="18"/>
                  </a:lnTo>
                  <a:lnTo>
                    <a:pt x="27" y="16"/>
                  </a:lnTo>
                  <a:lnTo>
                    <a:pt x="24" y="15"/>
                  </a:lnTo>
                  <a:lnTo>
                    <a:pt x="20" y="14"/>
                  </a:lnTo>
                  <a:lnTo>
                    <a:pt x="17" y="13"/>
                  </a:lnTo>
                  <a:lnTo>
                    <a:pt x="13" y="10"/>
                  </a:lnTo>
                  <a:lnTo>
                    <a:pt x="9" y="9"/>
                  </a:lnTo>
                  <a:lnTo>
                    <a:pt x="6" y="8"/>
                  </a:lnTo>
                  <a:lnTo>
                    <a:pt x="2" y="6"/>
                  </a:lnTo>
                  <a:lnTo>
                    <a:pt x="0" y="3"/>
                  </a:lnTo>
                  <a:lnTo>
                    <a:pt x="1" y="2"/>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04" name="Freeform 1803"/>
            <p:cNvSpPr>
              <a:spLocks/>
            </p:cNvSpPr>
            <p:nvPr/>
          </p:nvSpPr>
          <p:spPr bwMode="auto">
            <a:xfrm>
              <a:off x="3625" y="2095"/>
              <a:ext cx="2" cy="13"/>
            </a:xfrm>
            <a:custGeom>
              <a:avLst/>
              <a:gdLst>
                <a:gd name="T0" fmla="*/ 0 w 10"/>
                <a:gd name="T1" fmla="*/ 0 h 55"/>
                <a:gd name="T2" fmla="*/ 0 w 10"/>
                <a:gd name="T3" fmla="*/ 0 h 55"/>
                <a:gd name="T4" fmla="*/ 0 w 10"/>
                <a:gd name="T5" fmla="*/ 0 h 55"/>
                <a:gd name="T6" fmla="*/ 0 w 10"/>
                <a:gd name="T7" fmla="*/ 0 h 55"/>
                <a:gd name="T8" fmla="*/ 0 w 10"/>
                <a:gd name="T9" fmla="*/ 0 h 55"/>
                <a:gd name="T10" fmla="*/ 0 w 10"/>
                <a:gd name="T11" fmla="*/ 0 h 55"/>
                <a:gd name="T12" fmla="*/ 0 w 10"/>
                <a:gd name="T13" fmla="*/ 0 h 55"/>
                <a:gd name="T14" fmla="*/ 0 w 10"/>
                <a:gd name="T15" fmla="*/ 0 h 55"/>
                <a:gd name="T16" fmla="*/ 0 w 10"/>
                <a:gd name="T17" fmla="*/ 0 h 55"/>
                <a:gd name="T18" fmla="*/ 0 w 10"/>
                <a:gd name="T19" fmla="*/ 0 h 55"/>
                <a:gd name="T20" fmla="*/ 0 w 10"/>
                <a:gd name="T21" fmla="*/ 0 h 55"/>
                <a:gd name="T22" fmla="*/ 0 w 10"/>
                <a:gd name="T23" fmla="*/ 0 h 55"/>
                <a:gd name="T24" fmla="*/ 0 w 10"/>
                <a:gd name="T25" fmla="*/ 0 h 55"/>
                <a:gd name="T26" fmla="*/ 0 w 10"/>
                <a:gd name="T27" fmla="*/ 0 h 55"/>
                <a:gd name="T28" fmla="*/ 0 w 10"/>
                <a:gd name="T29" fmla="*/ 0 h 55"/>
                <a:gd name="T30" fmla="*/ 0 w 10"/>
                <a:gd name="T31" fmla="*/ 0 h 55"/>
                <a:gd name="T32" fmla="*/ 0 w 10"/>
                <a:gd name="T33" fmla="*/ 0 h 55"/>
                <a:gd name="T34" fmla="*/ 0 w 10"/>
                <a:gd name="T35" fmla="*/ 0 h 55"/>
                <a:gd name="T36" fmla="*/ 0 w 10"/>
                <a:gd name="T37" fmla="*/ 0 h 55"/>
                <a:gd name="T38" fmla="*/ 0 w 10"/>
                <a:gd name="T39" fmla="*/ 0 h 55"/>
                <a:gd name="T40" fmla="*/ 0 w 10"/>
                <a:gd name="T41" fmla="*/ 0 h 55"/>
                <a:gd name="T42" fmla="*/ 0 w 10"/>
                <a:gd name="T43" fmla="*/ 0 h 55"/>
                <a:gd name="T44" fmla="*/ 0 w 10"/>
                <a:gd name="T45" fmla="*/ 0 h 55"/>
                <a:gd name="T46" fmla="*/ 0 w 10"/>
                <a:gd name="T47" fmla="*/ 0 h 55"/>
                <a:gd name="T48" fmla="*/ 0 w 10"/>
                <a:gd name="T49" fmla="*/ 0 h 55"/>
                <a:gd name="T50" fmla="*/ 0 w 10"/>
                <a:gd name="T51" fmla="*/ 0 h 55"/>
                <a:gd name="T52" fmla="*/ 0 w 10"/>
                <a:gd name="T53" fmla="*/ 0 h 55"/>
                <a:gd name="T54" fmla="*/ 0 w 10"/>
                <a:gd name="T55" fmla="*/ 0 h 55"/>
                <a:gd name="T56" fmla="*/ 0 w 10"/>
                <a:gd name="T57" fmla="*/ 0 h 55"/>
                <a:gd name="T58" fmla="*/ 0 w 10"/>
                <a:gd name="T59" fmla="*/ 0 h 55"/>
                <a:gd name="T60" fmla="*/ 0 w 10"/>
                <a:gd name="T61" fmla="*/ 0 h 55"/>
                <a:gd name="T62" fmla="*/ 0 w 10"/>
                <a:gd name="T63" fmla="*/ 0 h 55"/>
                <a:gd name="T64" fmla="*/ 0 w 10"/>
                <a:gd name="T65" fmla="*/ 0 h 55"/>
                <a:gd name="T66" fmla="*/ 0 w 10"/>
                <a:gd name="T67" fmla="*/ 0 h 55"/>
                <a:gd name="T68" fmla="*/ 0 w 10"/>
                <a:gd name="T69" fmla="*/ 0 h 55"/>
                <a:gd name="T70" fmla="*/ 0 w 10"/>
                <a:gd name="T71" fmla="*/ 0 h 55"/>
                <a:gd name="T72" fmla="*/ 0 w 10"/>
                <a:gd name="T73" fmla="*/ 0 h 55"/>
                <a:gd name="T74" fmla="*/ 0 w 10"/>
                <a:gd name="T75" fmla="*/ 0 h 55"/>
                <a:gd name="T76" fmla="*/ 0 w 10"/>
                <a:gd name="T77" fmla="*/ 0 h 55"/>
                <a:gd name="T78" fmla="*/ 0 w 10"/>
                <a:gd name="T79" fmla="*/ 0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 h="55">
                  <a:moveTo>
                    <a:pt x="0" y="1"/>
                  </a:moveTo>
                  <a:lnTo>
                    <a:pt x="3" y="0"/>
                  </a:lnTo>
                  <a:lnTo>
                    <a:pt x="6" y="2"/>
                  </a:lnTo>
                  <a:lnTo>
                    <a:pt x="7" y="7"/>
                  </a:lnTo>
                  <a:lnTo>
                    <a:pt x="8" y="13"/>
                  </a:lnTo>
                  <a:lnTo>
                    <a:pt x="9" y="16"/>
                  </a:lnTo>
                  <a:lnTo>
                    <a:pt x="9" y="19"/>
                  </a:lnTo>
                  <a:lnTo>
                    <a:pt x="10" y="22"/>
                  </a:lnTo>
                  <a:lnTo>
                    <a:pt x="10" y="26"/>
                  </a:lnTo>
                  <a:lnTo>
                    <a:pt x="10" y="28"/>
                  </a:lnTo>
                  <a:lnTo>
                    <a:pt x="10" y="32"/>
                  </a:lnTo>
                  <a:lnTo>
                    <a:pt x="10" y="36"/>
                  </a:lnTo>
                  <a:lnTo>
                    <a:pt x="10" y="38"/>
                  </a:lnTo>
                  <a:lnTo>
                    <a:pt x="10" y="42"/>
                  </a:lnTo>
                  <a:lnTo>
                    <a:pt x="10" y="44"/>
                  </a:lnTo>
                  <a:lnTo>
                    <a:pt x="9" y="48"/>
                  </a:lnTo>
                  <a:lnTo>
                    <a:pt x="9" y="50"/>
                  </a:lnTo>
                  <a:lnTo>
                    <a:pt x="8" y="54"/>
                  </a:lnTo>
                  <a:lnTo>
                    <a:pt x="6" y="55"/>
                  </a:lnTo>
                  <a:lnTo>
                    <a:pt x="3" y="55"/>
                  </a:lnTo>
                  <a:lnTo>
                    <a:pt x="3" y="54"/>
                  </a:lnTo>
                  <a:lnTo>
                    <a:pt x="3" y="51"/>
                  </a:lnTo>
                  <a:lnTo>
                    <a:pt x="3" y="49"/>
                  </a:lnTo>
                  <a:lnTo>
                    <a:pt x="3" y="45"/>
                  </a:lnTo>
                  <a:lnTo>
                    <a:pt x="3" y="43"/>
                  </a:lnTo>
                  <a:lnTo>
                    <a:pt x="3" y="39"/>
                  </a:lnTo>
                  <a:lnTo>
                    <a:pt x="4" y="37"/>
                  </a:lnTo>
                  <a:lnTo>
                    <a:pt x="3" y="33"/>
                  </a:lnTo>
                  <a:lnTo>
                    <a:pt x="3" y="31"/>
                  </a:lnTo>
                  <a:lnTo>
                    <a:pt x="3" y="27"/>
                  </a:lnTo>
                  <a:lnTo>
                    <a:pt x="3" y="25"/>
                  </a:lnTo>
                  <a:lnTo>
                    <a:pt x="3" y="22"/>
                  </a:lnTo>
                  <a:lnTo>
                    <a:pt x="3" y="19"/>
                  </a:lnTo>
                  <a:lnTo>
                    <a:pt x="2" y="16"/>
                  </a:lnTo>
                  <a:lnTo>
                    <a:pt x="2" y="13"/>
                  </a:lnTo>
                  <a:lnTo>
                    <a:pt x="1" y="11"/>
                  </a:lnTo>
                  <a:lnTo>
                    <a:pt x="1" y="7"/>
                  </a:lnTo>
                  <a:lnTo>
                    <a:pt x="0" y="5"/>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05" name="Freeform 1804"/>
            <p:cNvSpPr>
              <a:spLocks/>
            </p:cNvSpPr>
            <p:nvPr/>
          </p:nvSpPr>
          <p:spPr bwMode="auto">
            <a:xfrm>
              <a:off x="3608" y="2106"/>
              <a:ext cx="2" cy="10"/>
            </a:xfrm>
            <a:custGeom>
              <a:avLst/>
              <a:gdLst>
                <a:gd name="T0" fmla="*/ 0 w 7"/>
                <a:gd name="T1" fmla="*/ 0 h 40"/>
                <a:gd name="T2" fmla="*/ 0 w 7"/>
                <a:gd name="T3" fmla="*/ 0 h 40"/>
                <a:gd name="T4" fmla="*/ 0 w 7"/>
                <a:gd name="T5" fmla="*/ 0 h 40"/>
                <a:gd name="T6" fmla="*/ 0 w 7"/>
                <a:gd name="T7" fmla="*/ 0 h 40"/>
                <a:gd name="T8" fmla="*/ 0 w 7"/>
                <a:gd name="T9" fmla="*/ 0 h 40"/>
                <a:gd name="T10" fmla="*/ 0 w 7"/>
                <a:gd name="T11" fmla="*/ 0 h 40"/>
                <a:gd name="T12" fmla="*/ 0 w 7"/>
                <a:gd name="T13" fmla="*/ 0 h 40"/>
                <a:gd name="T14" fmla="*/ 0 w 7"/>
                <a:gd name="T15" fmla="*/ 0 h 40"/>
                <a:gd name="T16" fmla="*/ 0 w 7"/>
                <a:gd name="T17" fmla="*/ 0 h 40"/>
                <a:gd name="T18" fmla="*/ 0 w 7"/>
                <a:gd name="T19" fmla="*/ 0 h 40"/>
                <a:gd name="T20" fmla="*/ 0 w 7"/>
                <a:gd name="T21" fmla="*/ 0 h 40"/>
                <a:gd name="T22" fmla="*/ 0 w 7"/>
                <a:gd name="T23" fmla="*/ 0 h 40"/>
                <a:gd name="T24" fmla="*/ 0 w 7"/>
                <a:gd name="T25" fmla="*/ 0 h 40"/>
                <a:gd name="T26" fmla="*/ 0 w 7"/>
                <a:gd name="T27" fmla="*/ 0 h 40"/>
                <a:gd name="T28" fmla="*/ 0 w 7"/>
                <a:gd name="T29" fmla="*/ 0 h 40"/>
                <a:gd name="T30" fmla="*/ 0 w 7"/>
                <a:gd name="T31" fmla="*/ 0 h 40"/>
                <a:gd name="T32" fmla="*/ 0 w 7"/>
                <a:gd name="T33" fmla="*/ 0 h 40"/>
                <a:gd name="T34" fmla="*/ 0 w 7"/>
                <a:gd name="T35" fmla="*/ 0 h 40"/>
                <a:gd name="T36" fmla="*/ 0 w 7"/>
                <a:gd name="T37" fmla="*/ 0 h 40"/>
                <a:gd name="T38" fmla="*/ 0 w 7"/>
                <a:gd name="T39" fmla="*/ 0 h 40"/>
                <a:gd name="T40" fmla="*/ 0 w 7"/>
                <a:gd name="T41" fmla="*/ 0 h 40"/>
                <a:gd name="T42" fmla="*/ 0 w 7"/>
                <a:gd name="T43" fmla="*/ 0 h 40"/>
                <a:gd name="T44" fmla="*/ 0 w 7"/>
                <a:gd name="T45" fmla="*/ 0 h 40"/>
                <a:gd name="T46" fmla="*/ 0 w 7"/>
                <a:gd name="T47" fmla="*/ 0 h 40"/>
                <a:gd name="T48" fmla="*/ 0 w 7"/>
                <a:gd name="T49" fmla="*/ 0 h 40"/>
                <a:gd name="T50" fmla="*/ 0 w 7"/>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40">
                  <a:moveTo>
                    <a:pt x="1" y="3"/>
                  </a:moveTo>
                  <a:lnTo>
                    <a:pt x="2" y="0"/>
                  </a:lnTo>
                  <a:lnTo>
                    <a:pt x="3" y="0"/>
                  </a:lnTo>
                  <a:lnTo>
                    <a:pt x="6" y="0"/>
                  </a:lnTo>
                  <a:lnTo>
                    <a:pt x="7" y="4"/>
                  </a:lnTo>
                  <a:lnTo>
                    <a:pt x="7" y="7"/>
                  </a:lnTo>
                  <a:lnTo>
                    <a:pt x="7" y="11"/>
                  </a:lnTo>
                  <a:lnTo>
                    <a:pt x="7" y="16"/>
                  </a:lnTo>
                  <a:lnTo>
                    <a:pt x="7" y="21"/>
                  </a:lnTo>
                  <a:lnTo>
                    <a:pt x="7" y="25"/>
                  </a:lnTo>
                  <a:lnTo>
                    <a:pt x="6" y="30"/>
                  </a:lnTo>
                  <a:lnTo>
                    <a:pt x="6" y="34"/>
                  </a:lnTo>
                  <a:lnTo>
                    <a:pt x="6" y="37"/>
                  </a:lnTo>
                  <a:lnTo>
                    <a:pt x="3" y="40"/>
                  </a:lnTo>
                  <a:lnTo>
                    <a:pt x="2" y="40"/>
                  </a:lnTo>
                  <a:lnTo>
                    <a:pt x="0" y="37"/>
                  </a:lnTo>
                  <a:lnTo>
                    <a:pt x="0" y="35"/>
                  </a:lnTo>
                  <a:lnTo>
                    <a:pt x="0" y="30"/>
                  </a:lnTo>
                  <a:lnTo>
                    <a:pt x="0" y="25"/>
                  </a:lnTo>
                  <a:lnTo>
                    <a:pt x="0" y="22"/>
                  </a:lnTo>
                  <a:lnTo>
                    <a:pt x="1" y="19"/>
                  </a:lnTo>
                  <a:lnTo>
                    <a:pt x="1" y="15"/>
                  </a:lnTo>
                  <a:lnTo>
                    <a:pt x="1" y="11"/>
                  </a:lnTo>
                  <a:lnTo>
                    <a:pt x="1" y="7"/>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06" name="Freeform 1805"/>
            <p:cNvSpPr>
              <a:spLocks/>
            </p:cNvSpPr>
            <p:nvPr/>
          </p:nvSpPr>
          <p:spPr bwMode="auto">
            <a:xfrm>
              <a:off x="3630" y="2087"/>
              <a:ext cx="3" cy="15"/>
            </a:xfrm>
            <a:custGeom>
              <a:avLst/>
              <a:gdLst>
                <a:gd name="T0" fmla="*/ 0 w 13"/>
                <a:gd name="T1" fmla="*/ 0 h 61"/>
                <a:gd name="T2" fmla="*/ 0 w 13"/>
                <a:gd name="T3" fmla="*/ 0 h 61"/>
                <a:gd name="T4" fmla="*/ 0 w 13"/>
                <a:gd name="T5" fmla="*/ 0 h 61"/>
                <a:gd name="T6" fmla="*/ 0 w 13"/>
                <a:gd name="T7" fmla="*/ 0 h 61"/>
                <a:gd name="T8" fmla="*/ 0 w 13"/>
                <a:gd name="T9" fmla="*/ 0 h 61"/>
                <a:gd name="T10" fmla="*/ 0 w 13"/>
                <a:gd name="T11" fmla="*/ 0 h 61"/>
                <a:gd name="T12" fmla="*/ 0 w 13"/>
                <a:gd name="T13" fmla="*/ 0 h 61"/>
                <a:gd name="T14" fmla="*/ 0 w 13"/>
                <a:gd name="T15" fmla="*/ 0 h 61"/>
                <a:gd name="T16" fmla="*/ 0 w 13"/>
                <a:gd name="T17" fmla="*/ 0 h 61"/>
                <a:gd name="T18" fmla="*/ 0 w 13"/>
                <a:gd name="T19" fmla="*/ 0 h 61"/>
                <a:gd name="T20" fmla="*/ 0 w 13"/>
                <a:gd name="T21" fmla="*/ 0 h 61"/>
                <a:gd name="T22" fmla="*/ 0 w 13"/>
                <a:gd name="T23" fmla="*/ 0 h 61"/>
                <a:gd name="T24" fmla="*/ 0 w 13"/>
                <a:gd name="T25" fmla="*/ 0 h 61"/>
                <a:gd name="T26" fmla="*/ 0 w 13"/>
                <a:gd name="T27" fmla="*/ 0 h 61"/>
                <a:gd name="T28" fmla="*/ 0 w 13"/>
                <a:gd name="T29" fmla="*/ 0 h 61"/>
                <a:gd name="T30" fmla="*/ 0 w 13"/>
                <a:gd name="T31" fmla="*/ 0 h 61"/>
                <a:gd name="T32" fmla="*/ 0 w 13"/>
                <a:gd name="T33" fmla="*/ 0 h 61"/>
                <a:gd name="T34" fmla="*/ 0 w 13"/>
                <a:gd name="T35" fmla="*/ 0 h 61"/>
                <a:gd name="T36" fmla="*/ 0 w 13"/>
                <a:gd name="T37" fmla="*/ 0 h 61"/>
                <a:gd name="T38" fmla="*/ 0 w 13"/>
                <a:gd name="T39" fmla="*/ 0 h 61"/>
                <a:gd name="T40" fmla="*/ 0 w 13"/>
                <a:gd name="T41" fmla="*/ 0 h 61"/>
                <a:gd name="T42" fmla="*/ 0 w 13"/>
                <a:gd name="T43" fmla="*/ 0 h 61"/>
                <a:gd name="T44" fmla="*/ 0 w 13"/>
                <a:gd name="T45" fmla="*/ 0 h 61"/>
                <a:gd name="T46" fmla="*/ 0 w 13"/>
                <a:gd name="T47" fmla="*/ 0 h 61"/>
                <a:gd name="T48" fmla="*/ 0 w 13"/>
                <a:gd name="T49" fmla="*/ 0 h 61"/>
                <a:gd name="T50" fmla="*/ 0 w 13"/>
                <a:gd name="T51" fmla="*/ 0 h 61"/>
                <a:gd name="T52" fmla="*/ 0 w 13"/>
                <a:gd name="T53" fmla="*/ 0 h 61"/>
                <a:gd name="T54" fmla="*/ 0 w 13"/>
                <a:gd name="T55" fmla="*/ 0 h 61"/>
                <a:gd name="T56" fmla="*/ 0 w 13"/>
                <a:gd name="T57" fmla="*/ 0 h 61"/>
                <a:gd name="T58" fmla="*/ 0 w 13"/>
                <a:gd name="T59" fmla="*/ 0 h 61"/>
                <a:gd name="T60" fmla="*/ 0 w 13"/>
                <a:gd name="T61" fmla="*/ 0 h 61"/>
                <a:gd name="T62" fmla="*/ 0 w 13"/>
                <a:gd name="T63" fmla="*/ 0 h 61"/>
                <a:gd name="T64" fmla="*/ 0 w 13"/>
                <a:gd name="T65" fmla="*/ 0 h 61"/>
                <a:gd name="T66" fmla="*/ 0 w 13"/>
                <a:gd name="T67" fmla="*/ 0 h 61"/>
                <a:gd name="T68" fmla="*/ 0 w 13"/>
                <a:gd name="T69" fmla="*/ 0 h 61"/>
                <a:gd name="T70" fmla="*/ 0 w 13"/>
                <a:gd name="T71" fmla="*/ 0 h 61"/>
                <a:gd name="T72" fmla="*/ 0 w 13"/>
                <a:gd name="T73" fmla="*/ 0 h 61"/>
                <a:gd name="T74" fmla="*/ 0 w 13"/>
                <a:gd name="T75" fmla="*/ 0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 h="61">
                  <a:moveTo>
                    <a:pt x="9" y="2"/>
                  </a:moveTo>
                  <a:lnTo>
                    <a:pt x="11" y="0"/>
                  </a:lnTo>
                  <a:lnTo>
                    <a:pt x="13" y="1"/>
                  </a:lnTo>
                  <a:lnTo>
                    <a:pt x="13" y="2"/>
                  </a:lnTo>
                  <a:lnTo>
                    <a:pt x="13" y="6"/>
                  </a:lnTo>
                  <a:lnTo>
                    <a:pt x="13" y="9"/>
                  </a:lnTo>
                  <a:lnTo>
                    <a:pt x="12" y="15"/>
                  </a:lnTo>
                  <a:lnTo>
                    <a:pt x="12" y="19"/>
                  </a:lnTo>
                  <a:lnTo>
                    <a:pt x="11" y="21"/>
                  </a:lnTo>
                  <a:lnTo>
                    <a:pt x="11" y="25"/>
                  </a:lnTo>
                  <a:lnTo>
                    <a:pt x="11" y="28"/>
                  </a:lnTo>
                  <a:lnTo>
                    <a:pt x="10" y="32"/>
                  </a:lnTo>
                  <a:lnTo>
                    <a:pt x="10" y="34"/>
                  </a:lnTo>
                  <a:lnTo>
                    <a:pt x="9" y="38"/>
                  </a:lnTo>
                  <a:lnTo>
                    <a:pt x="9" y="43"/>
                  </a:lnTo>
                  <a:lnTo>
                    <a:pt x="9" y="46"/>
                  </a:lnTo>
                  <a:lnTo>
                    <a:pt x="7" y="50"/>
                  </a:lnTo>
                  <a:lnTo>
                    <a:pt x="7" y="53"/>
                  </a:lnTo>
                  <a:lnTo>
                    <a:pt x="7" y="58"/>
                  </a:lnTo>
                  <a:lnTo>
                    <a:pt x="5" y="61"/>
                  </a:lnTo>
                  <a:lnTo>
                    <a:pt x="1" y="59"/>
                  </a:lnTo>
                  <a:lnTo>
                    <a:pt x="0" y="56"/>
                  </a:lnTo>
                  <a:lnTo>
                    <a:pt x="0" y="52"/>
                  </a:lnTo>
                  <a:lnTo>
                    <a:pt x="0" y="47"/>
                  </a:lnTo>
                  <a:lnTo>
                    <a:pt x="0" y="45"/>
                  </a:lnTo>
                  <a:lnTo>
                    <a:pt x="0" y="42"/>
                  </a:lnTo>
                  <a:lnTo>
                    <a:pt x="1" y="37"/>
                  </a:lnTo>
                  <a:lnTo>
                    <a:pt x="1" y="33"/>
                  </a:lnTo>
                  <a:lnTo>
                    <a:pt x="3" y="31"/>
                  </a:lnTo>
                  <a:lnTo>
                    <a:pt x="3" y="26"/>
                  </a:lnTo>
                  <a:lnTo>
                    <a:pt x="4" y="22"/>
                  </a:lnTo>
                  <a:lnTo>
                    <a:pt x="4" y="19"/>
                  </a:lnTo>
                  <a:lnTo>
                    <a:pt x="5" y="16"/>
                  </a:lnTo>
                  <a:lnTo>
                    <a:pt x="6" y="12"/>
                  </a:lnTo>
                  <a:lnTo>
                    <a:pt x="7" y="9"/>
                  </a:lnTo>
                  <a:lnTo>
                    <a:pt x="7"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07" name="Freeform 1806"/>
            <p:cNvSpPr>
              <a:spLocks/>
            </p:cNvSpPr>
            <p:nvPr/>
          </p:nvSpPr>
          <p:spPr bwMode="auto">
            <a:xfrm>
              <a:off x="3670" y="2050"/>
              <a:ext cx="4" cy="13"/>
            </a:xfrm>
            <a:custGeom>
              <a:avLst/>
              <a:gdLst>
                <a:gd name="T0" fmla="*/ 0 w 17"/>
                <a:gd name="T1" fmla="*/ 0 h 51"/>
                <a:gd name="T2" fmla="*/ 0 w 17"/>
                <a:gd name="T3" fmla="*/ 0 h 51"/>
                <a:gd name="T4" fmla="*/ 0 w 17"/>
                <a:gd name="T5" fmla="*/ 0 h 51"/>
                <a:gd name="T6" fmla="*/ 0 w 17"/>
                <a:gd name="T7" fmla="*/ 0 h 51"/>
                <a:gd name="T8" fmla="*/ 0 w 17"/>
                <a:gd name="T9" fmla="*/ 0 h 51"/>
                <a:gd name="T10" fmla="*/ 0 w 17"/>
                <a:gd name="T11" fmla="*/ 0 h 51"/>
                <a:gd name="T12" fmla="*/ 0 w 17"/>
                <a:gd name="T13" fmla="*/ 0 h 51"/>
                <a:gd name="T14" fmla="*/ 0 w 17"/>
                <a:gd name="T15" fmla="*/ 0 h 51"/>
                <a:gd name="T16" fmla="*/ 0 w 17"/>
                <a:gd name="T17" fmla="*/ 0 h 51"/>
                <a:gd name="T18" fmla="*/ 0 w 17"/>
                <a:gd name="T19" fmla="*/ 0 h 51"/>
                <a:gd name="T20" fmla="*/ 0 w 17"/>
                <a:gd name="T21" fmla="*/ 0 h 51"/>
                <a:gd name="T22" fmla="*/ 0 w 17"/>
                <a:gd name="T23" fmla="*/ 0 h 51"/>
                <a:gd name="T24" fmla="*/ 0 w 17"/>
                <a:gd name="T25" fmla="*/ 0 h 51"/>
                <a:gd name="T26" fmla="*/ 0 w 17"/>
                <a:gd name="T27" fmla="*/ 0 h 51"/>
                <a:gd name="T28" fmla="*/ 0 w 17"/>
                <a:gd name="T29" fmla="*/ 0 h 51"/>
                <a:gd name="T30" fmla="*/ 0 w 17"/>
                <a:gd name="T31" fmla="*/ 0 h 51"/>
                <a:gd name="T32" fmla="*/ 0 w 17"/>
                <a:gd name="T33" fmla="*/ 0 h 51"/>
                <a:gd name="T34" fmla="*/ 0 w 17"/>
                <a:gd name="T35" fmla="*/ 0 h 51"/>
                <a:gd name="T36" fmla="*/ 0 w 17"/>
                <a:gd name="T37" fmla="*/ 0 h 51"/>
                <a:gd name="T38" fmla="*/ 0 w 17"/>
                <a:gd name="T39" fmla="*/ 0 h 51"/>
                <a:gd name="T40" fmla="*/ 0 w 17"/>
                <a:gd name="T41" fmla="*/ 0 h 51"/>
                <a:gd name="T42" fmla="*/ 0 w 17"/>
                <a:gd name="T43" fmla="*/ 0 h 51"/>
                <a:gd name="T44" fmla="*/ 0 w 17"/>
                <a:gd name="T45" fmla="*/ 0 h 51"/>
                <a:gd name="T46" fmla="*/ 0 w 17"/>
                <a:gd name="T47" fmla="*/ 0 h 51"/>
                <a:gd name="T48" fmla="*/ 0 w 17"/>
                <a:gd name="T49" fmla="*/ 0 h 51"/>
                <a:gd name="T50" fmla="*/ 0 w 17"/>
                <a:gd name="T51" fmla="*/ 0 h 51"/>
                <a:gd name="T52" fmla="*/ 0 w 17"/>
                <a:gd name="T53" fmla="*/ 0 h 51"/>
                <a:gd name="T54" fmla="*/ 0 w 17"/>
                <a:gd name="T55" fmla="*/ 0 h 51"/>
                <a:gd name="T56" fmla="*/ 0 w 17"/>
                <a:gd name="T57" fmla="*/ 0 h 51"/>
                <a:gd name="T58" fmla="*/ 0 w 17"/>
                <a:gd name="T59" fmla="*/ 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 h="51">
                  <a:moveTo>
                    <a:pt x="5" y="51"/>
                  </a:moveTo>
                  <a:lnTo>
                    <a:pt x="3" y="47"/>
                  </a:lnTo>
                  <a:lnTo>
                    <a:pt x="1" y="45"/>
                  </a:lnTo>
                  <a:lnTo>
                    <a:pt x="0" y="41"/>
                  </a:lnTo>
                  <a:lnTo>
                    <a:pt x="0" y="38"/>
                  </a:lnTo>
                  <a:lnTo>
                    <a:pt x="0" y="35"/>
                  </a:lnTo>
                  <a:lnTo>
                    <a:pt x="0" y="32"/>
                  </a:lnTo>
                  <a:lnTo>
                    <a:pt x="1" y="28"/>
                  </a:lnTo>
                  <a:lnTo>
                    <a:pt x="1" y="26"/>
                  </a:lnTo>
                  <a:lnTo>
                    <a:pt x="3" y="22"/>
                  </a:lnTo>
                  <a:lnTo>
                    <a:pt x="4" y="18"/>
                  </a:lnTo>
                  <a:lnTo>
                    <a:pt x="5" y="16"/>
                  </a:lnTo>
                  <a:lnTo>
                    <a:pt x="6" y="14"/>
                  </a:lnTo>
                  <a:lnTo>
                    <a:pt x="9" y="8"/>
                  </a:lnTo>
                  <a:lnTo>
                    <a:pt x="11" y="2"/>
                  </a:lnTo>
                  <a:lnTo>
                    <a:pt x="15" y="0"/>
                  </a:lnTo>
                  <a:lnTo>
                    <a:pt x="17" y="3"/>
                  </a:lnTo>
                  <a:lnTo>
                    <a:pt x="15" y="8"/>
                  </a:lnTo>
                  <a:lnTo>
                    <a:pt x="13" y="14"/>
                  </a:lnTo>
                  <a:lnTo>
                    <a:pt x="11" y="18"/>
                  </a:lnTo>
                  <a:lnTo>
                    <a:pt x="10" y="24"/>
                  </a:lnTo>
                  <a:lnTo>
                    <a:pt x="9" y="29"/>
                  </a:lnTo>
                  <a:lnTo>
                    <a:pt x="7" y="35"/>
                  </a:lnTo>
                  <a:lnTo>
                    <a:pt x="7" y="39"/>
                  </a:lnTo>
                  <a:lnTo>
                    <a:pt x="7" y="41"/>
                  </a:lnTo>
                  <a:lnTo>
                    <a:pt x="7" y="45"/>
                  </a:lnTo>
                  <a:lnTo>
                    <a:pt x="9" y="47"/>
                  </a:lnTo>
                  <a:lnTo>
                    <a:pt x="9" y="51"/>
                  </a:lnTo>
                  <a:lnTo>
                    <a:pt x="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08" name="Freeform 1807"/>
            <p:cNvSpPr>
              <a:spLocks/>
            </p:cNvSpPr>
            <p:nvPr/>
          </p:nvSpPr>
          <p:spPr bwMode="auto">
            <a:xfrm>
              <a:off x="3682" y="2111"/>
              <a:ext cx="14" cy="9"/>
            </a:xfrm>
            <a:custGeom>
              <a:avLst/>
              <a:gdLst>
                <a:gd name="T0" fmla="*/ 0 w 55"/>
                <a:gd name="T1" fmla="*/ 0 h 34"/>
                <a:gd name="T2" fmla="*/ 0 w 55"/>
                <a:gd name="T3" fmla="*/ 0 h 34"/>
                <a:gd name="T4" fmla="*/ 0 w 55"/>
                <a:gd name="T5" fmla="*/ 0 h 34"/>
                <a:gd name="T6" fmla="*/ 0 w 55"/>
                <a:gd name="T7" fmla="*/ 0 h 34"/>
                <a:gd name="T8" fmla="*/ 0 w 55"/>
                <a:gd name="T9" fmla="*/ 0 h 34"/>
                <a:gd name="T10" fmla="*/ 0 w 55"/>
                <a:gd name="T11" fmla="*/ 0 h 34"/>
                <a:gd name="T12" fmla="*/ 0 w 55"/>
                <a:gd name="T13" fmla="*/ 0 h 34"/>
                <a:gd name="T14" fmla="*/ 0 w 55"/>
                <a:gd name="T15" fmla="*/ 0 h 34"/>
                <a:gd name="T16" fmla="*/ 0 w 55"/>
                <a:gd name="T17" fmla="*/ 0 h 34"/>
                <a:gd name="T18" fmla="*/ 0 w 55"/>
                <a:gd name="T19" fmla="*/ 0 h 34"/>
                <a:gd name="T20" fmla="*/ 0 w 55"/>
                <a:gd name="T21" fmla="*/ 0 h 34"/>
                <a:gd name="T22" fmla="*/ 0 w 55"/>
                <a:gd name="T23" fmla="*/ 0 h 34"/>
                <a:gd name="T24" fmla="*/ 0 w 55"/>
                <a:gd name="T25" fmla="*/ 0 h 34"/>
                <a:gd name="T26" fmla="*/ 0 w 55"/>
                <a:gd name="T27" fmla="*/ 0 h 34"/>
                <a:gd name="T28" fmla="*/ 0 w 55"/>
                <a:gd name="T29" fmla="*/ 0 h 34"/>
                <a:gd name="T30" fmla="*/ 0 w 55"/>
                <a:gd name="T31" fmla="*/ 0 h 34"/>
                <a:gd name="T32" fmla="*/ 0 w 55"/>
                <a:gd name="T33" fmla="*/ 0 h 34"/>
                <a:gd name="T34" fmla="*/ 0 w 55"/>
                <a:gd name="T35" fmla="*/ 0 h 34"/>
                <a:gd name="T36" fmla="*/ 0 w 55"/>
                <a:gd name="T37" fmla="*/ 0 h 34"/>
                <a:gd name="T38" fmla="*/ 0 w 55"/>
                <a:gd name="T39" fmla="*/ 0 h 34"/>
                <a:gd name="T40" fmla="*/ 0 w 55"/>
                <a:gd name="T41" fmla="*/ 0 h 34"/>
                <a:gd name="T42" fmla="*/ 0 w 55"/>
                <a:gd name="T43" fmla="*/ 0 h 34"/>
                <a:gd name="T44" fmla="*/ 0 w 55"/>
                <a:gd name="T45" fmla="*/ 0 h 34"/>
                <a:gd name="T46" fmla="*/ 0 w 55"/>
                <a:gd name="T47" fmla="*/ 0 h 34"/>
                <a:gd name="T48" fmla="*/ 0 w 55"/>
                <a:gd name="T49" fmla="*/ 0 h 34"/>
                <a:gd name="T50" fmla="*/ 0 w 55"/>
                <a:gd name="T51" fmla="*/ 0 h 34"/>
                <a:gd name="T52" fmla="*/ 0 w 55"/>
                <a:gd name="T53" fmla="*/ 0 h 34"/>
                <a:gd name="T54" fmla="*/ 0 w 55"/>
                <a:gd name="T55" fmla="*/ 0 h 34"/>
                <a:gd name="T56" fmla="*/ 0 w 55"/>
                <a:gd name="T57" fmla="*/ 0 h 34"/>
                <a:gd name="T58" fmla="*/ 0 w 55"/>
                <a:gd name="T59" fmla="*/ 0 h 34"/>
                <a:gd name="T60" fmla="*/ 0 w 55"/>
                <a:gd name="T61" fmla="*/ 0 h 34"/>
                <a:gd name="T62" fmla="*/ 0 w 55"/>
                <a:gd name="T63" fmla="*/ 0 h 34"/>
                <a:gd name="T64" fmla="*/ 0 w 55"/>
                <a:gd name="T65" fmla="*/ 0 h 34"/>
                <a:gd name="T66" fmla="*/ 0 w 55"/>
                <a:gd name="T67" fmla="*/ 0 h 34"/>
                <a:gd name="T68" fmla="*/ 0 w 55"/>
                <a:gd name="T69" fmla="*/ 0 h 34"/>
                <a:gd name="T70" fmla="*/ 0 w 55"/>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 h="34">
                  <a:moveTo>
                    <a:pt x="3" y="6"/>
                  </a:moveTo>
                  <a:lnTo>
                    <a:pt x="0" y="1"/>
                  </a:lnTo>
                  <a:lnTo>
                    <a:pt x="1" y="0"/>
                  </a:lnTo>
                  <a:lnTo>
                    <a:pt x="4" y="0"/>
                  </a:lnTo>
                  <a:lnTo>
                    <a:pt x="6" y="1"/>
                  </a:lnTo>
                  <a:lnTo>
                    <a:pt x="10" y="4"/>
                  </a:lnTo>
                  <a:lnTo>
                    <a:pt x="14" y="8"/>
                  </a:lnTo>
                  <a:lnTo>
                    <a:pt x="19" y="12"/>
                  </a:lnTo>
                  <a:lnTo>
                    <a:pt x="23" y="14"/>
                  </a:lnTo>
                  <a:lnTo>
                    <a:pt x="24" y="15"/>
                  </a:lnTo>
                  <a:lnTo>
                    <a:pt x="28" y="18"/>
                  </a:lnTo>
                  <a:lnTo>
                    <a:pt x="31" y="20"/>
                  </a:lnTo>
                  <a:lnTo>
                    <a:pt x="36" y="21"/>
                  </a:lnTo>
                  <a:lnTo>
                    <a:pt x="40" y="24"/>
                  </a:lnTo>
                  <a:lnTo>
                    <a:pt x="44" y="25"/>
                  </a:lnTo>
                  <a:lnTo>
                    <a:pt x="48" y="27"/>
                  </a:lnTo>
                  <a:lnTo>
                    <a:pt x="53" y="30"/>
                  </a:lnTo>
                  <a:lnTo>
                    <a:pt x="54" y="31"/>
                  </a:lnTo>
                  <a:lnTo>
                    <a:pt x="55" y="32"/>
                  </a:lnTo>
                  <a:lnTo>
                    <a:pt x="54" y="33"/>
                  </a:lnTo>
                  <a:lnTo>
                    <a:pt x="52" y="34"/>
                  </a:lnTo>
                  <a:lnTo>
                    <a:pt x="48" y="33"/>
                  </a:lnTo>
                  <a:lnTo>
                    <a:pt x="44" y="32"/>
                  </a:lnTo>
                  <a:lnTo>
                    <a:pt x="40" y="31"/>
                  </a:lnTo>
                  <a:lnTo>
                    <a:pt x="37" y="30"/>
                  </a:lnTo>
                  <a:lnTo>
                    <a:pt x="34" y="28"/>
                  </a:lnTo>
                  <a:lnTo>
                    <a:pt x="30" y="26"/>
                  </a:lnTo>
                  <a:lnTo>
                    <a:pt x="26" y="25"/>
                  </a:lnTo>
                  <a:lnTo>
                    <a:pt x="23" y="24"/>
                  </a:lnTo>
                  <a:lnTo>
                    <a:pt x="20" y="21"/>
                  </a:lnTo>
                  <a:lnTo>
                    <a:pt x="17" y="19"/>
                  </a:lnTo>
                  <a:lnTo>
                    <a:pt x="14" y="16"/>
                  </a:lnTo>
                  <a:lnTo>
                    <a:pt x="12" y="15"/>
                  </a:lnTo>
                  <a:lnTo>
                    <a:pt x="6" y="10"/>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09" name="Freeform 1808"/>
            <p:cNvSpPr>
              <a:spLocks/>
            </p:cNvSpPr>
            <p:nvPr/>
          </p:nvSpPr>
          <p:spPr bwMode="auto">
            <a:xfrm>
              <a:off x="3684" y="2111"/>
              <a:ext cx="9" cy="11"/>
            </a:xfrm>
            <a:custGeom>
              <a:avLst/>
              <a:gdLst>
                <a:gd name="T0" fmla="*/ 0 w 33"/>
                <a:gd name="T1" fmla="*/ 0 h 45"/>
                <a:gd name="T2" fmla="*/ 0 w 33"/>
                <a:gd name="T3" fmla="*/ 0 h 45"/>
                <a:gd name="T4" fmla="*/ 0 w 33"/>
                <a:gd name="T5" fmla="*/ 0 h 45"/>
                <a:gd name="T6" fmla="*/ 0 w 33"/>
                <a:gd name="T7" fmla="*/ 0 h 45"/>
                <a:gd name="T8" fmla="*/ 0 w 33"/>
                <a:gd name="T9" fmla="*/ 0 h 45"/>
                <a:gd name="T10" fmla="*/ 0 w 33"/>
                <a:gd name="T11" fmla="*/ 0 h 45"/>
                <a:gd name="T12" fmla="*/ 0 w 33"/>
                <a:gd name="T13" fmla="*/ 0 h 45"/>
                <a:gd name="T14" fmla="*/ 0 w 33"/>
                <a:gd name="T15" fmla="*/ 0 h 45"/>
                <a:gd name="T16" fmla="*/ 0 w 33"/>
                <a:gd name="T17" fmla="*/ 0 h 45"/>
                <a:gd name="T18" fmla="*/ 0 w 33"/>
                <a:gd name="T19" fmla="*/ 0 h 45"/>
                <a:gd name="T20" fmla="*/ 0 w 33"/>
                <a:gd name="T21" fmla="*/ 0 h 45"/>
                <a:gd name="T22" fmla="*/ 0 w 33"/>
                <a:gd name="T23" fmla="*/ 0 h 45"/>
                <a:gd name="T24" fmla="*/ 0 w 33"/>
                <a:gd name="T25" fmla="*/ 0 h 45"/>
                <a:gd name="T26" fmla="*/ 0 w 33"/>
                <a:gd name="T27" fmla="*/ 0 h 45"/>
                <a:gd name="T28" fmla="*/ 0 w 33"/>
                <a:gd name="T29" fmla="*/ 0 h 45"/>
                <a:gd name="T30" fmla="*/ 0 w 33"/>
                <a:gd name="T31" fmla="*/ 0 h 45"/>
                <a:gd name="T32" fmla="*/ 0 w 33"/>
                <a:gd name="T33" fmla="*/ 0 h 45"/>
                <a:gd name="T34" fmla="*/ 0 w 33"/>
                <a:gd name="T35" fmla="*/ 0 h 45"/>
                <a:gd name="T36" fmla="*/ 0 w 33"/>
                <a:gd name="T37" fmla="*/ 0 h 45"/>
                <a:gd name="T38" fmla="*/ 0 w 33"/>
                <a:gd name="T39" fmla="*/ 0 h 45"/>
                <a:gd name="T40" fmla="*/ 0 w 33"/>
                <a:gd name="T41" fmla="*/ 0 h 45"/>
                <a:gd name="T42" fmla="*/ 0 w 33"/>
                <a:gd name="T43" fmla="*/ 0 h 45"/>
                <a:gd name="T44" fmla="*/ 0 w 33"/>
                <a:gd name="T45" fmla="*/ 0 h 45"/>
                <a:gd name="T46" fmla="*/ 0 w 33"/>
                <a:gd name="T47" fmla="*/ 0 h 45"/>
                <a:gd name="T48" fmla="*/ 0 w 33"/>
                <a:gd name="T49" fmla="*/ 0 h 45"/>
                <a:gd name="T50" fmla="*/ 0 w 33"/>
                <a:gd name="T51" fmla="*/ 0 h 45"/>
                <a:gd name="T52" fmla="*/ 0 w 33"/>
                <a:gd name="T53" fmla="*/ 0 h 45"/>
                <a:gd name="T54" fmla="*/ 0 w 33"/>
                <a:gd name="T55" fmla="*/ 0 h 45"/>
                <a:gd name="T56" fmla="*/ 0 w 33"/>
                <a:gd name="T57" fmla="*/ 0 h 45"/>
                <a:gd name="T58" fmla="*/ 0 w 33"/>
                <a:gd name="T59" fmla="*/ 0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 h="45">
                  <a:moveTo>
                    <a:pt x="33" y="3"/>
                  </a:moveTo>
                  <a:lnTo>
                    <a:pt x="33" y="6"/>
                  </a:lnTo>
                  <a:lnTo>
                    <a:pt x="33" y="10"/>
                  </a:lnTo>
                  <a:lnTo>
                    <a:pt x="32" y="13"/>
                  </a:lnTo>
                  <a:lnTo>
                    <a:pt x="31" y="16"/>
                  </a:lnTo>
                  <a:lnTo>
                    <a:pt x="29" y="18"/>
                  </a:lnTo>
                  <a:lnTo>
                    <a:pt x="27" y="22"/>
                  </a:lnTo>
                  <a:lnTo>
                    <a:pt x="26" y="24"/>
                  </a:lnTo>
                  <a:lnTo>
                    <a:pt x="24" y="28"/>
                  </a:lnTo>
                  <a:lnTo>
                    <a:pt x="19" y="31"/>
                  </a:lnTo>
                  <a:lnTo>
                    <a:pt x="14" y="36"/>
                  </a:lnTo>
                  <a:lnTo>
                    <a:pt x="9" y="40"/>
                  </a:lnTo>
                  <a:lnTo>
                    <a:pt x="5" y="45"/>
                  </a:lnTo>
                  <a:lnTo>
                    <a:pt x="2" y="45"/>
                  </a:lnTo>
                  <a:lnTo>
                    <a:pt x="1" y="43"/>
                  </a:lnTo>
                  <a:lnTo>
                    <a:pt x="0" y="41"/>
                  </a:lnTo>
                  <a:lnTo>
                    <a:pt x="1" y="40"/>
                  </a:lnTo>
                  <a:lnTo>
                    <a:pt x="6" y="36"/>
                  </a:lnTo>
                  <a:lnTo>
                    <a:pt x="11" y="33"/>
                  </a:lnTo>
                  <a:lnTo>
                    <a:pt x="14" y="28"/>
                  </a:lnTo>
                  <a:lnTo>
                    <a:pt x="18" y="24"/>
                  </a:lnTo>
                  <a:lnTo>
                    <a:pt x="21" y="19"/>
                  </a:lnTo>
                  <a:lnTo>
                    <a:pt x="25" y="15"/>
                  </a:lnTo>
                  <a:lnTo>
                    <a:pt x="27" y="9"/>
                  </a:lnTo>
                  <a:lnTo>
                    <a:pt x="29" y="3"/>
                  </a:lnTo>
                  <a:lnTo>
                    <a:pt x="30" y="0"/>
                  </a:lnTo>
                  <a:lnTo>
                    <a:pt x="31" y="0"/>
                  </a:lnTo>
                  <a:lnTo>
                    <a:pt x="32" y="1"/>
                  </a:lnTo>
                  <a:lnTo>
                    <a:pt x="3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10" name="Freeform 1809"/>
            <p:cNvSpPr>
              <a:spLocks/>
            </p:cNvSpPr>
            <p:nvPr/>
          </p:nvSpPr>
          <p:spPr bwMode="auto">
            <a:xfrm>
              <a:off x="3663" y="2046"/>
              <a:ext cx="12" cy="10"/>
            </a:xfrm>
            <a:custGeom>
              <a:avLst/>
              <a:gdLst>
                <a:gd name="T0" fmla="*/ 0 w 50"/>
                <a:gd name="T1" fmla="*/ 0 h 41"/>
                <a:gd name="T2" fmla="*/ 0 w 50"/>
                <a:gd name="T3" fmla="*/ 0 h 41"/>
                <a:gd name="T4" fmla="*/ 0 w 50"/>
                <a:gd name="T5" fmla="*/ 0 h 41"/>
                <a:gd name="T6" fmla="*/ 0 w 50"/>
                <a:gd name="T7" fmla="*/ 0 h 41"/>
                <a:gd name="T8" fmla="*/ 0 w 50"/>
                <a:gd name="T9" fmla="*/ 0 h 41"/>
                <a:gd name="T10" fmla="*/ 0 w 50"/>
                <a:gd name="T11" fmla="*/ 0 h 41"/>
                <a:gd name="T12" fmla="*/ 0 w 50"/>
                <a:gd name="T13" fmla="*/ 0 h 41"/>
                <a:gd name="T14" fmla="*/ 0 w 50"/>
                <a:gd name="T15" fmla="*/ 0 h 41"/>
                <a:gd name="T16" fmla="*/ 0 w 50"/>
                <a:gd name="T17" fmla="*/ 0 h 41"/>
                <a:gd name="T18" fmla="*/ 0 w 50"/>
                <a:gd name="T19" fmla="*/ 0 h 41"/>
                <a:gd name="T20" fmla="*/ 0 w 50"/>
                <a:gd name="T21" fmla="*/ 0 h 41"/>
                <a:gd name="T22" fmla="*/ 0 w 50"/>
                <a:gd name="T23" fmla="*/ 0 h 41"/>
                <a:gd name="T24" fmla="*/ 0 w 50"/>
                <a:gd name="T25" fmla="*/ 0 h 41"/>
                <a:gd name="T26" fmla="*/ 0 w 50"/>
                <a:gd name="T27" fmla="*/ 0 h 41"/>
                <a:gd name="T28" fmla="*/ 0 w 50"/>
                <a:gd name="T29" fmla="*/ 0 h 41"/>
                <a:gd name="T30" fmla="*/ 0 w 50"/>
                <a:gd name="T31" fmla="*/ 0 h 41"/>
                <a:gd name="T32" fmla="*/ 0 w 50"/>
                <a:gd name="T33" fmla="*/ 0 h 41"/>
                <a:gd name="T34" fmla="*/ 0 w 50"/>
                <a:gd name="T35" fmla="*/ 0 h 41"/>
                <a:gd name="T36" fmla="*/ 0 w 50"/>
                <a:gd name="T37" fmla="*/ 0 h 41"/>
                <a:gd name="T38" fmla="*/ 0 w 50"/>
                <a:gd name="T39" fmla="*/ 0 h 41"/>
                <a:gd name="T40" fmla="*/ 0 w 50"/>
                <a:gd name="T41" fmla="*/ 0 h 41"/>
                <a:gd name="T42" fmla="*/ 0 w 50"/>
                <a:gd name="T43" fmla="*/ 0 h 41"/>
                <a:gd name="T44" fmla="*/ 0 w 50"/>
                <a:gd name="T45" fmla="*/ 0 h 41"/>
                <a:gd name="T46" fmla="*/ 0 w 50"/>
                <a:gd name="T47" fmla="*/ 0 h 41"/>
                <a:gd name="T48" fmla="*/ 0 w 50"/>
                <a:gd name="T49" fmla="*/ 0 h 41"/>
                <a:gd name="T50" fmla="*/ 0 w 50"/>
                <a:gd name="T51" fmla="*/ 0 h 41"/>
                <a:gd name="T52" fmla="*/ 0 w 50"/>
                <a:gd name="T53" fmla="*/ 0 h 41"/>
                <a:gd name="T54" fmla="*/ 0 w 50"/>
                <a:gd name="T55" fmla="*/ 0 h 41"/>
                <a:gd name="T56" fmla="*/ 0 w 50"/>
                <a:gd name="T57" fmla="*/ 0 h 41"/>
                <a:gd name="T58" fmla="*/ 0 w 50"/>
                <a:gd name="T59" fmla="*/ 0 h 41"/>
                <a:gd name="T60" fmla="*/ 0 w 50"/>
                <a:gd name="T61" fmla="*/ 0 h 41"/>
                <a:gd name="T62" fmla="*/ 0 w 50"/>
                <a:gd name="T63" fmla="*/ 0 h 41"/>
                <a:gd name="T64" fmla="*/ 0 w 50"/>
                <a:gd name="T65" fmla="*/ 0 h 41"/>
                <a:gd name="T66" fmla="*/ 0 w 50"/>
                <a:gd name="T67" fmla="*/ 0 h 41"/>
                <a:gd name="T68" fmla="*/ 0 w 50"/>
                <a:gd name="T69" fmla="*/ 0 h 41"/>
                <a:gd name="T70" fmla="*/ 0 w 50"/>
                <a:gd name="T71" fmla="*/ 0 h 41"/>
                <a:gd name="T72" fmla="*/ 0 w 50"/>
                <a:gd name="T73" fmla="*/ 0 h 41"/>
                <a:gd name="T74" fmla="*/ 0 w 50"/>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41">
                  <a:moveTo>
                    <a:pt x="45" y="41"/>
                  </a:moveTo>
                  <a:lnTo>
                    <a:pt x="42" y="40"/>
                  </a:lnTo>
                  <a:lnTo>
                    <a:pt x="38" y="37"/>
                  </a:lnTo>
                  <a:lnTo>
                    <a:pt x="34" y="36"/>
                  </a:lnTo>
                  <a:lnTo>
                    <a:pt x="31" y="35"/>
                  </a:lnTo>
                  <a:lnTo>
                    <a:pt x="27" y="33"/>
                  </a:lnTo>
                  <a:lnTo>
                    <a:pt x="25" y="31"/>
                  </a:lnTo>
                  <a:lnTo>
                    <a:pt x="21" y="29"/>
                  </a:lnTo>
                  <a:lnTo>
                    <a:pt x="19" y="28"/>
                  </a:lnTo>
                  <a:lnTo>
                    <a:pt x="15" y="25"/>
                  </a:lnTo>
                  <a:lnTo>
                    <a:pt x="13" y="22"/>
                  </a:lnTo>
                  <a:lnTo>
                    <a:pt x="9" y="19"/>
                  </a:lnTo>
                  <a:lnTo>
                    <a:pt x="8" y="17"/>
                  </a:lnTo>
                  <a:lnTo>
                    <a:pt x="5" y="15"/>
                  </a:lnTo>
                  <a:lnTo>
                    <a:pt x="3" y="11"/>
                  </a:lnTo>
                  <a:lnTo>
                    <a:pt x="2" y="7"/>
                  </a:lnTo>
                  <a:lnTo>
                    <a:pt x="0" y="5"/>
                  </a:lnTo>
                  <a:lnTo>
                    <a:pt x="0" y="1"/>
                  </a:lnTo>
                  <a:lnTo>
                    <a:pt x="2" y="0"/>
                  </a:lnTo>
                  <a:lnTo>
                    <a:pt x="6" y="4"/>
                  </a:lnTo>
                  <a:lnTo>
                    <a:pt x="9" y="7"/>
                  </a:lnTo>
                  <a:lnTo>
                    <a:pt x="13" y="11"/>
                  </a:lnTo>
                  <a:lnTo>
                    <a:pt x="15" y="16"/>
                  </a:lnTo>
                  <a:lnTo>
                    <a:pt x="19" y="19"/>
                  </a:lnTo>
                  <a:lnTo>
                    <a:pt x="22" y="23"/>
                  </a:lnTo>
                  <a:lnTo>
                    <a:pt x="25" y="24"/>
                  </a:lnTo>
                  <a:lnTo>
                    <a:pt x="27" y="27"/>
                  </a:lnTo>
                  <a:lnTo>
                    <a:pt x="30" y="28"/>
                  </a:lnTo>
                  <a:lnTo>
                    <a:pt x="34" y="30"/>
                  </a:lnTo>
                  <a:lnTo>
                    <a:pt x="37" y="33"/>
                  </a:lnTo>
                  <a:lnTo>
                    <a:pt x="42" y="34"/>
                  </a:lnTo>
                  <a:lnTo>
                    <a:pt x="45" y="35"/>
                  </a:lnTo>
                  <a:lnTo>
                    <a:pt x="46" y="37"/>
                  </a:lnTo>
                  <a:lnTo>
                    <a:pt x="49" y="39"/>
                  </a:lnTo>
                  <a:lnTo>
                    <a:pt x="50" y="40"/>
                  </a:lnTo>
                  <a:lnTo>
                    <a:pt x="48" y="41"/>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11" name="Freeform 1810"/>
            <p:cNvSpPr>
              <a:spLocks/>
            </p:cNvSpPr>
            <p:nvPr/>
          </p:nvSpPr>
          <p:spPr bwMode="auto">
            <a:xfrm>
              <a:off x="3693" y="2104"/>
              <a:ext cx="23" cy="16"/>
            </a:xfrm>
            <a:custGeom>
              <a:avLst/>
              <a:gdLst>
                <a:gd name="T0" fmla="*/ 0 w 92"/>
                <a:gd name="T1" fmla="*/ 0 h 63"/>
                <a:gd name="T2" fmla="*/ 0 w 92"/>
                <a:gd name="T3" fmla="*/ 0 h 63"/>
                <a:gd name="T4" fmla="*/ 0 w 92"/>
                <a:gd name="T5" fmla="*/ 0 h 63"/>
                <a:gd name="T6" fmla="*/ 0 w 92"/>
                <a:gd name="T7" fmla="*/ 0 h 63"/>
                <a:gd name="T8" fmla="*/ 0 w 92"/>
                <a:gd name="T9" fmla="*/ 0 h 63"/>
                <a:gd name="T10" fmla="*/ 0 w 92"/>
                <a:gd name="T11" fmla="*/ 0 h 63"/>
                <a:gd name="T12" fmla="*/ 0 w 92"/>
                <a:gd name="T13" fmla="*/ 0 h 63"/>
                <a:gd name="T14" fmla="*/ 0 w 92"/>
                <a:gd name="T15" fmla="*/ 0 h 63"/>
                <a:gd name="T16" fmla="*/ 0 w 92"/>
                <a:gd name="T17" fmla="*/ 0 h 63"/>
                <a:gd name="T18" fmla="*/ 0 w 92"/>
                <a:gd name="T19" fmla="*/ 0 h 63"/>
                <a:gd name="T20" fmla="*/ 0 w 92"/>
                <a:gd name="T21" fmla="*/ 0 h 63"/>
                <a:gd name="T22" fmla="*/ 0 w 92"/>
                <a:gd name="T23" fmla="*/ 0 h 63"/>
                <a:gd name="T24" fmla="*/ 0 w 92"/>
                <a:gd name="T25" fmla="*/ 0 h 63"/>
                <a:gd name="T26" fmla="*/ 0 w 92"/>
                <a:gd name="T27" fmla="*/ 0 h 63"/>
                <a:gd name="T28" fmla="*/ 0 w 92"/>
                <a:gd name="T29" fmla="*/ 0 h 63"/>
                <a:gd name="T30" fmla="*/ 0 w 92"/>
                <a:gd name="T31" fmla="*/ 0 h 63"/>
                <a:gd name="T32" fmla="*/ 0 w 92"/>
                <a:gd name="T33" fmla="*/ 0 h 63"/>
                <a:gd name="T34" fmla="*/ 0 w 92"/>
                <a:gd name="T35" fmla="*/ 0 h 63"/>
                <a:gd name="T36" fmla="*/ 0 w 92"/>
                <a:gd name="T37" fmla="*/ 0 h 63"/>
                <a:gd name="T38" fmla="*/ 0 w 92"/>
                <a:gd name="T39" fmla="*/ 0 h 63"/>
                <a:gd name="T40" fmla="*/ 0 w 92"/>
                <a:gd name="T41" fmla="*/ 0 h 63"/>
                <a:gd name="T42" fmla="*/ 0 w 92"/>
                <a:gd name="T43" fmla="*/ 0 h 63"/>
                <a:gd name="T44" fmla="*/ 0 w 92"/>
                <a:gd name="T45" fmla="*/ 0 h 63"/>
                <a:gd name="T46" fmla="*/ 0 w 92"/>
                <a:gd name="T47" fmla="*/ 0 h 63"/>
                <a:gd name="T48" fmla="*/ 0 w 92"/>
                <a:gd name="T49" fmla="*/ 0 h 63"/>
                <a:gd name="T50" fmla="*/ 0 w 92"/>
                <a:gd name="T51" fmla="*/ 0 h 63"/>
                <a:gd name="T52" fmla="*/ 0 w 92"/>
                <a:gd name="T53" fmla="*/ 0 h 63"/>
                <a:gd name="T54" fmla="*/ 0 w 92"/>
                <a:gd name="T55" fmla="*/ 0 h 63"/>
                <a:gd name="T56" fmla="*/ 0 w 92"/>
                <a:gd name="T57" fmla="*/ 0 h 63"/>
                <a:gd name="T58" fmla="*/ 0 w 92"/>
                <a:gd name="T59" fmla="*/ 0 h 63"/>
                <a:gd name="T60" fmla="*/ 0 w 92"/>
                <a:gd name="T61" fmla="*/ 0 h 63"/>
                <a:gd name="T62" fmla="*/ 0 w 92"/>
                <a:gd name="T63" fmla="*/ 0 h 63"/>
                <a:gd name="T64" fmla="*/ 0 w 92"/>
                <a:gd name="T65" fmla="*/ 0 h 63"/>
                <a:gd name="T66" fmla="*/ 0 w 92"/>
                <a:gd name="T67" fmla="*/ 0 h 63"/>
                <a:gd name="T68" fmla="*/ 0 w 92"/>
                <a:gd name="T69" fmla="*/ 0 h 63"/>
                <a:gd name="T70" fmla="*/ 0 w 92"/>
                <a:gd name="T71" fmla="*/ 0 h 63"/>
                <a:gd name="T72" fmla="*/ 0 w 92"/>
                <a:gd name="T73" fmla="*/ 0 h 63"/>
                <a:gd name="T74" fmla="*/ 0 w 92"/>
                <a:gd name="T75" fmla="*/ 0 h 63"/>
                <a:gd name="T76" fmla="*/ 0 w 92"/>
                <a:gd name="T77" fmla="*/ 0 h 63"/>
                <a:gd name="T78" fmla="*/ 0 w 92"/>
                <a:gd name="T79" fmla="*/ 0 h 63"/>
                <a:gd name="T80" fmla="*/ 0 w 92"/>
                <a:gd name="T81" fmla="*/ 0 h 63"/>
                <a:gd name="T82" fmla="*/ 0 w 92"/>
                <a:gd name="T83" fmla="*/ 0 h 63"/>
                <a:gd name="T84" fmla="*/ 0 w 92"/>
                <a:gd name="T85" fmla="*/ 0 h 63"/>
                <a:gd name="T86" fmla="*/ 0 w 92"/>
                <a:gd name="T87" fmla="*/ 0 h 63"/>
                <a:gd name="T88" fmla="*/ 0 w 92"/>
                <a:gd name="T89" fmla="*/ 0 h 63"/>
                <a:gd name="T90" fmla="*/ 0 w 92"/>
                <a:gd name="T91" fmla="*/ 0 h 63"/>
                <a:gd name="T92" fmla="*/ 0 w 92"/>
                <a:gd name="T93" fmla="*/ 0 h 63"/>
                <a:gd name="T94" fmla="*/ 0 w 92"/>
                <a:gd name="T95" fmla="*/ 0 h 63"/>
                <a:gd name="T96" fmla="*/ 0 w 92"/>
                <a:gd name="T97" fmla="*/ 0 h 63"/>
                <a:gd name="T98" fmla="*/ 0 w 92"/>
                <a:gd name="T99" fmla="*/ 0 h 63"/>
                <a:gd name="T100" fmla="*/ 0 w 92"/>
                <a:gd name="T101" fmla="*/ 0 h 63"/>
                <a:gd name="T102" fmla="*/ 0 w 92"/>
                <a:gd name="T103" fmla="*/ 0 h 63"/>
                <a:gd name="T104" fmla="*/ 0 w 92"/>
                <a:gd name="T105" fmla="*/ 0 h 63"/>
                <a:gd name="T106" fmla="*/ 0 w 92"/>
                <a:gd name="T107" fmla="*/ 0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 h="63">
                  <a:moveTo>
                    <a:pt x="90" y="60"/>
                  </a:moveTo>
                  <a:lnTo>
                    <a:pt x="92" y="62"/>
                  </a:lnTo>
                  <a:lnTo>
                    <a:pt x="91" y="63"/>
                  </a:lnTo>
                  <a:lnTo>
                    <a:pt x="89" y="63"/>
                  </a:lnTo>
                  <a:lnTo>
                    <a:pt x="86" y="63"/>
                  </a:lnTo>
                  <a:lnTo>
                    <a:pt x="83" y="62"/>
                  </a:lnTo>
                  <a:lnTo>
                    <a:pt x="79" y="61"/>
                  </a:lnTo>
                  <a:lnTo>
                    <a:pt x="76" y="58"/>
                  </a:lnTo>
                  <a:lnTo>
                    <a:pt x="72" y="57"/>
                  </a:lnTo>
                  <a:lnTo>
                    <a:pt x="69" y="55"/>
                  </a:lnTo>
                  <a:lnTo>
                    <a:pt x="65" y="54"/>
                  </a:lnTo>
                  <a:lnTo>
                    <a:pt x="63" y="51"/>
                  </a:lnTo>
                  <a:lnTo>
                    <a:pt x="60" y="51"/>
                  </a:lnTo>
                  <a:lnTo>
                    <a:pt x="57" y="48"/>
                  </a:lnTo>
                  <a:lnTo>
                    <a:pt x="53" y="45"/>
                  </a:lnTo>
                  <a:lnTo>
                    <a:pt x="48" y="43"/>
                  </a:lnTo>
                  <a:lnTo>
                    <a:pt x="45" y="40"/>
                  </a:lnTo>
                  <a:lnTo>
                    <a:pt x="40" y="38"/>
                  </a:lnTo>
                  <a:lnTo>
                    <a:pt x="36" y="36"/>
                  </a:lnTo>
                  <a:lnTo>
                    <a:pt x="31" y="32"/>
                  </a:lnTo>
                  <a:lnTo>
                    <a:pt x="29" y="30"/>
                  </a:lnTo>
                  <a:lnTo>
                    <a:pt x="25" y="27"/>
                  </a:lnTo>
                  <a:lnTo>
                    <a:pt x="21" y="24"/>
                  </a:lnTo>
                  <a:lnTo>
                    <a:pt x="17" y="21"/>
                  </a:lnTo>
                  <a:lnTo>
                    <a:pt x="15" y="19"/>
                  </a:lnTo>
                  <a:lnTo>
                    <a:pt x="11" y="15"/>
                  </a:lnTo>
                  <a:lnTo>
                    <a:pt x="8" y="12"/>
                  </a:lnTo>
                  <a:lnTo>
                    <a:pt x="5" y="8"/>
                  </a:lnTo>
                  <a:lnTo>
                    <a:pt x="2" y="6"/>
                  </a:lnTo>
                  <a:lnTo>
                    <a:pt x="0" y="1"/>
                  </a:lnTo>
                  <a:lnTo>
                    <a:pt x="2" y="0"/>
                  </a:lnTo>
                  <a:lnTo>
                    <a:pt x="5" y="1"/>
                  </a:lnTo>
                  <a:lnTo>
                    <a:pt x="10" y="4"/>
                  </a:lnTo>
                  <a:lnTo>
                    <a:pt x="12" y="6"/>
                  </a:lnTo>
                  <a:lnTo>
                    <a:pt x="15" y="8"/>
                  </a:lnTo>
                  <a:lnTo>
                    <a:pt x="18" y="12"/>
                  </a:lnTo>
                  <a:lnTo>
                    <a:pt x="21" y="14"/>
                  </a:lnTo>
                  <a:lnTo>
                    <a:pt x="24" y="18"/>
                  </a:lnTo>
                  <a:lnTo>
                    <a:pt x="27" y="20"/>
                  </a:lnTo>
                  <a:lnTo>
                    <a:pt x="30" y="22"/>
                  </a:lnTo>
                  <a:lnTo>
                    <a:pt x="34" y="26"/>
                  </a:lnTo>
                  <a:lnTo>
                    <a:pt x="37" y="28"/>
                  </a:lnTo>
                  <a:lnTo>
                    <a:pt x="41" y="31"/>
                  </a:lnTo>
                  <a:lnTo>
                    <a:pt x="43" y="33"/>
                  </a:lnTo>
                  <a:lnTo>
                    <a:pt x="47" y="36"/>
                  </a:lnTo>
                  <a:lnTo>
                    <a:pt x="53" y="38"/>
                  </a:lnTo>
                  <a:lnTo>
                    <a:pt x="58" y="42"/>
                  </a:lnTo>
                  <a:lnTo>
                    <a:pt x="64" y="44"/>
                  </a:lnTo>
                  <a:lnTo>
                    <a:pt x="69" y="48"/>
                  </a:lnTo>
                  <a:lnTo>
                    <a:pt x="73" y="50"/>
                  </a:lnTo>
                  <a:lnTo>
                    <a:pt x="79" y="54"/>
                  </a:lnTo>
                  <a:lnTo>
                    <a:pt x="84" y="56"/>
                  </a:lnTo>
                  <a:lnTo>
                    <a:pt x="9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12" name="Freeform 1811"/>
            <p:cNvSpPr>
              <a:spLocks/>
            </p:cNvSpPr>
            <p:nvPr/>
          </p:nvSpPr>
          <p:spPr bwMode="auto">
            <a:xfrm>
              <a:off x="3705" y="2101"/>
              <a:ext cx="9" cy="19"/>
            </a:xfrm>
            <a:custGeom>
              <a:avLst/>
              <a:gdLst>
                <a:gd name="T0" fmla="*/ 0 w 38"/>
                <a:gd name="T1" fmla="*/ 0 h 78"/>
                <a:gd name="T2" fmla="*/ 0 w 38"/>
                <a:gd name="T3" fmla="*/ 0 h 78"/>
                <a:gd name="T4" fmla="*/ 0 w 38"/>
                <a:gd name="T5" fmla="*/ 0 h 78"/>
                <a:gd name="T6" fmla="*/ 0 w 38"/>
                <a:gd name="T7" fmla="*/ 0 h 78"/>
                <a:gd name="T8" fmla="*/ 0 w 38"/>
                <a:gd name="T9" fmla="*/ 0 h 78"/>
                <a:gd name="T10" fmla="*/ 0 w 38"/>
                <a:gd name="T11" fmla="*/ 0 h 78"/>
                <a:gd name="T12" fmla="*/ 0 w 38"/>
                <a:gd name="T13" fmla="*/ 0 h 78"/>
                <a:gd name="T14" fmla="*/ 0 w 38"/>
                <a:gd name="T15" fmla="*/ 0 h 78"/>
                <a:gd name="T16" fmla="*/ 0 w 38"/>
                <a:gd name="T17" fmla="*/ 0 h 78"/>
                <a:gd name="T18" fmla="*/ 0 w 38"/>
                <a:gd name="T19" fmla="*/ 0 h 78"/>
                <a:gd name="T20" fmla="*/ 0 w 38"/>
                <a:gd name="T21" fmla="*/ 0 h 78"/>
                <a:gd name="T22" fmla="*/ 0 w 38"/>
                <a:gd name="T23" fmla="*/ 0 h 78"/>
                <a:gd name="T24" fmla="*/ 0 w 38"/>
                <a:gd name="T25" fmla="*/ 0 h 78"/>
                <a:gd name="T26" fmla="*/ 0 w 38"/>
                <a:gd name="T27" fmla="*/ 0 h 78"/>
                <a:gd name="T28" fmla="*/ 0 w 38"/>
                <a:gd name="T29" fmla="*/ 0 h 78"/>
                <a:gd name="T30" fmla="*/ 0 w 38"/>
                <a:gd name="T31" fmla="*/ 0 h 78"/>
                <a:gd name="T32" fmla="*/ 0 w 38"/>
                <a:gd name="T33" fmla="*/ 0 h 78"/>
                <a:gd name="T34" fmla="*/ 0 w 38"/>
                <a:gd name="T35" fmla="*/ 0 h 78"/>
                <a:gd name="T36" fmla="*/ 0 w 38"/>
                <a:gd name="T37" fmla="*/ 0 h 78"/>
                <a:gd name="T38" fmla="*/ 0 w 38"/>
                <a:gd name="T39" fmla="*/ 0 h 78"/>
                <a:gd name="T40" fmla="*/ 0 w 38"/>
                <a:gd name="T41" fmla="*/ 0 h 78"/>
                <a:gd name="T42" fmla="*/ 0 w 38"/>
                <a:gd name="T43" fmla="*/ 0 h 78"/>
                <a:gd name="T44" fmla="*/ 0 w 38"/>
                <a:gd name="T45" fmla="*/ 0 h 78"/>
                <a:gd name="T46" fmla="*/ 0 w 38"/>
                <a:gd name="T47" fmla="*/ 0 h 78"/>
                <a:gd name="T48" fmla="*/ 0 w 38"/>
                <a:gd name="T49" fmla="*/ 0 h 78"/>
                <a:gd name="T50" fmla="*/ 0 w 38"/>
                <a:gd name="T51" fmla="*/ 0 h 78"/>
                <a:gd name="T52" fmla="*/ 0 w 38"/>
                <a:gd name="T53" fmla="*/ 0 h 78"/>
                <a:gd name="T54" fmla="*/ 0 w 38"/>
                <a:gd name="T55" fmla="*/ 0 h 78"/>
                <a:gd name="T56" fmla="*/ 0 w 38"/>
                <a:gd name="T57" fmla="*/ 0 h 78"/>
                <a:gd name="T58" fmla="*/ 0 w 38"/>
                <a:gd name="T59" fmla="*/ 0 h 78"/>
                <a:gd name="T60" fmla="*/ 0 w 38"/>
                <a:gd name="T61" fmla="*/ 0 h 78"/>
                <a:gd name="T62" fmla="*/ 0 w 38"/>
                <a:gd name="T63" fmla="*/ 0 h 78"/>
                <a:gd name="T64" fmla="*/ 0 w 38"/>
                <a:gd name="T65" fmla="*/ 0 h 78"/>
                <a:gd name="T66" fmla="*/ 0 w 38"/>
                <a:gd name="T67" fmla="*/ 0 h 78"/>
                <a:gd name="T68" fmla="*/ 0 w 38"/>
                <a:gd name="T69" fmla="*/ 0 h 78"/>
                <a:gd name="T70" fmla="*/ 0 w 38"/>
                <a:gd name="T71" fmla="*/ 0 h 78"/>
                <a:gd name="T72" fmla="*/ 0 w 38"/>
                <a:gd name="T73" fmla="*/ 0 h 78"/>
                <a:gd name="T74" fmla="*/ 0 w 38"/>
                <a:gd name="T75" fmla="*/ 0 h 78"/>
                <a:gd name="T76" fmla="*/ 0 w 38"/>
                <a:gd name="T77" fmla="*/ 0 h 78"/>
                <a:gd name="T78" fmla="*/ 0 w 38"/>
                <a:gd name="T79" fmla="*/ 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78">
                  <a:moveTo>
                    <a:pt x="38" y="2"/>
                  </a:moveTo>
                  <a:lnTo>
                    <a:pt x="37" y="7"/>
                  </a:lnTo>
                  <a:lnTo>
                    <a:pt x="37" y="12"/>
                  </a:lnTo>
                  <a:lnTo>
                    <a:pt x="36" y="17"/>
                  </a:lnTo>
                  <a:lnTo>
                    <a:pt x="35" y="23"/>
                  </a:lnTo>
                  <a:lnTo>
                    <a:pt x="32" y="27"/>
                  </a:lnTo>
                  <a:lnTo>
                    <a:pt x="31" y="32"/>
                  </a:lnTo>
                  <a:lnTo>
                    <a:pt x="29" y="38"/>
                  </a:lnTo>
                  <a:lnTo>
                    <a:pt x="28" y="43"/>
                  </a:lnTo>
                  <a:lnTo>
                    <a:pt x="25" y="48"/>
                  </a:lnTo>
                  <a:lnTo>
                    <a:pt x="22" y="53"/>
                  </a:lnTo>
                  <a:lnTo>
                    <a:pt x="19" y="57"/>
                  </a:lnTo>
                  <a:lnTo>
                    <a:pt x="17" y="62"/>
                  </a:lnTo>
                  <a:lnTo>
                    <a:pt x="13" y="66"/>
                  </a:lnTo>
                  <a:lnTo>
                    <a:pt x="11" y="71"/>
                  </a:lnTo>
                  <a:lnTo>
                    <a:pt x="7" y="74"/>
                  </a:lnTo>
                  <a:lnTo>
                    <a:pt x="4" y="78"/>
                  </a:lnTo>
                  <a:lnTo>
                    <a:pt x="0" y="78"/>
                  </a:lnTo>
                  <a:lnTo>
                    <a:pt x="0" y="75"/>
                  </a:lnTo>
                  <a:lnTo>
                    <a:pt x="2" y="71"/>
                  </a:lnTo>
                  <a:lnTo>
                    <a:pt x="6" y="66"/>
                  </a:lnTo>
                  <a:lnTo>
                    <a:pt x="8" y="61"/>
                  </a:lnTo>
                  <a:lnTo>
                    <a:pt x="12" y="56"/>
                  </a:lnTo>
                  <a:lnTo>
                    <a:pt x="14" y="51"/>
                  </a:lnTo>
                  <a:lnTo>
                    <a:pt x="18" y="47"/>
                  </a:lnTo>
                  <a:lnTo>
                    <a:pt x="19" y="43"/>
                  </a:lnTo>
                  <a:lnTo>
                    <a:pt x="20" y="41"/>
                  </a:lnTo>
                  <a:lnTo>
                    <a:pt x="23" y="37"/>
                  </a:lnTo>
                  <a:lnTo>
                    <a:pt x="24" y="35"/>
                  </a:lnTo>
                  <a:lnTo>
                    <a:pt x="25" y="30"/>
                  </a:lnTo>
                  <a:lnTo>
                    <a:pt x="26" y="25"/>
                  </a:lnTo>
                  <a:lnTo>
                    <a:pt x="28" y="21"/>
                  </a:lnTo>
                  <a:lnTo>
                    <a:pt x="29" y="18"/>
                  </a:lnTo>
                  <a:lnTo>
                    <a:pt x="30" y="13"/>
                  </a:lnTo>
                  <a:lnTo>
                    <a:pt x="31" y="9"/>
                  </a:lnTo>
                  <a:lnTo>
                    <a:pt x="32" y="6"/>
                  </a:lnTo>
                  <a:lnTo>
                    <a:pt x="34" y="2"/>
                  </a:lnTo>
                  <a:lnTo>
                    <a:pt x="36" y="0"/>
                  </a:lnTo>
                  <a:lnTo>
                    <a:pt x="3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13" name="Freeform 1812"/>
            <p:cNvSpPr>
              <a:spLocks/>
            </p:cNvSpPr>
            <p:nvPr/>
          </p:nvSpPr>
          <p:spPr bwMode="auto">
            <a:xfrm>
              <a:off x="3706" y="2103"/>
              <a:ext cx="19" cy="13"/>
            </a:xfrm>
            <a:custGeom>
              <a:avLst/>
              <a:gdLst>
                <a:gd name="T0" fmla="*/ 0 w 74"/>
                <a:gd name="T1" fmla="*/ 0 h 51"/>
                <a:gd name="T2" fmla="*/ 0 w 74"/>
                <a:gd name="T3" fmla="*/ 0 h 51"/>
                <a:gd name="T4" fmla="*/ 0 w 74"/>
                <a:gd name="T5" fmla="*/ 0 h 51"/>
                <a:gd name="T6" fmla="*/ 0 w 74"/>
                <a:gd name="T7" fmla="*/ 0 h 51"/>
                <a:gd name="T8" fmla="*/ 0 w 74"/>
                <a:gd name="T9" fmla="*/ 0 h 51"/>
                <a:gd name="T10" fmla="*/ 0 w 74"/>
                <a:gd name="T11" fmla="*/ 0 h 51"/>
                <a:gd name="T12" fmla="*/ 0 w 74"/>
                <a:gd name="T13" fmla="*/ 0 h 51"/>
                <a:gd name="T14" fmla="*/ 0 w 74"/>
                <a:gd name="T15" fmla="*/ 0 h 51"/>
                <a:gd name="T16" fmla="*/ 0 w 74"/>
                <a:gd name="T17" fmla="*/ 0 h 51"/>
                <a:gd name="T18" fmla="*/ 0 w 74"/>
                <a:gd name="T19" fmla="*/ 0 h 51"/>
                <a:gd name="T20" fmla="*/ 0 w 74"/>
                <a:gd name="T21" fmla="*/ 0 h 51"/>
                <a:gd name="T22" fmla="*/ 0 w 74"/>
                <a:gd name="T23" fmla="*/ 0 h 51"/>
                <a:gd name="T24" fmla="*/ 0 w 74"/>
                <a:gd name="T25" fmla="*/ 0 h 51"/>
                <a:gd name="T26" fmla="*/ 0 w 74"/>
                <a:gd name="T27" fmla="*/ 0 h 51"/>
                <a:gd name="T28" fmla="*/ 0 w 74"/>
                <a:gd name="T29" fmla="*/ 0 h 51"/>
                <a:gd name="T30" fmla="*/ 0 w 74"/>
                <a:gd name="T31" fmla="*/ 0 h 51"/>
                <a:gd name="T32" fmla="*/ 0 w 74"/>
                <a:gd name="T33" fmla="*/ 0 h 51"/>
                <a:gd name="T34" fmla="*/ 0 w 74"/>
                <a:gd name="T35" fmla="*/ 0 h 51"/>
                <a:gd name="T36" fmla="*/ 0 w 74"/>
                <a:gd name="T37" fmla="*/ 0 h 51"/>
                <a:gd name="T38" fmla="*/ 0 w 74"/>
                <a:gd name="T39" fmla="*/ 0 h 51"/>
                <a:gd name="T40" fmla="*/ 0 w 74"/>
                <a:gd name="T41" fmla="*/ 0 h 51"/>
                <a:gd name="T42" fmla="*/ 0 w 74"/>
                <a:gd name="T43" fmla="*/ 0 h 51"/>
                <a:gd name="T44" fmla="*/ 0 w 74"/>
                <a:gd name="T45" fmla="*/ 0 h 51"/>
                <a:gd name="T46" fmla="*/ 0 w 74"/>
                <a:gd name="T47" fmla="*/ 0 h 51"/>
                <a:gd name="T48" fmla="*/ 0 w 74"/>
                <a:gd name="T49" fmla="*/ 0 h 51"/>
                <a:gd name="T50" fmla="*/ 0 w 74"/>
                <a:gd name="T51" fmla="*/ 0 h 51"/>
                <a:gd name="T52" fmla="*/ 0 w 74"/>
                <a:gd name="T53" fmla="*/ 0 h 51"/>
                <a:gd name="T54" fmla="*/ 0 w 74"/>
                <a:gd name="T55" fmla="*/ 0 h 51"/>
                <a:gd name="T56" fmla="*/ 0 w 74"/>
                <a:gd name="T57" fmla="*/ 0 h 51"/>
                <a:gd name="T58" fmla="*/ 0 w 74"/>
                <a:gd name="T59" fmla="*/ 0 h 51"/>
                <a:gd name="T60" fmla="*/ 0 w 74"/>
                <a:gd name="T61" fmla="*/ 0 h 51"/>
                <a:gd name="T62" fmla="*/ 0 w 74"/>
                <a:gd name="T63" fmla="*/ 0 h 51"/>
                <a:gd name="T64" fmla="*/ 0 w 74"/>
                <a:gd name="T65" fmla="*/ 0 h 51"/>
                <a:gd name="T66" fmla="*/ 0 w 74"/>
                <a:gd name="T67" fmla="*/ 0 h 51"/>
                <a:gd name="T68" fmla="*/ 0 w 74"/>
                <a:gd name="T69" fmla="*/ 0 h 51"/>
                <a:gd name="T70" fmla="*/ 0 w 74"/>
                <a:gd name="T71" fmla="*/ 0 h 51"/>
                <a:gd name="T72" fmla="*/ 0 w 74"/>
                <a:gd name="T73" fmla="*/ 0 h 51"/>
                <a:gd name="T74" fmla="*/ 0 w 74"/>
                <a:gd name="T75" fmla="*/ 0 h 51"/>
                <a:gd name="T76" fmla="*/ 0 w 74"/>
                <a:gd name="T77" fmla="*/ 0 h 51"/>
                <a:gd name="T78" fmla="*/ 0 w 74"/>
                <a:gd name="T79" fmla="*/ 0 h 51"/>
                <a:gd name="T80" fmla="*/ 0 w 74"/>
                <a:gd name="T81" fmla="*/ 0 h 51"/>
                <a:gd name="T82" fmla="*/ 0 w 74"/>
                <a:gd name="T83" fmla="*/ 0 h 51"/>
                <a:gd name="T84" fmla="*/ 0 w 74"/>
                <a:gd name="T85" fmla="*/ 0 h 51"/>
                <a:gd name="T86" fmla="*/ 0 w 74"/>
                <a:gd name="T87" fmla="*/ 0 h 51"/>
                <a:gd name="T88" fmla="*/ 0 w 74"/>
                <a:gd name="T89" fmla="*/ 0 h 51"/>
                <a:gd name="T90" fmla="*/ 0 w 74"/>
                <a:gd name="T91" fmla="*/ 0 h 51"/>
                <a:gd name="T92" fmla="*/ 0 w 74"/>
                <a:gd name="T93" fmla="*/ 0 h 51"/>
                <a:gd name="T94" fmla="*/ 0 w 74"/>
                <a:gd name="T95" fmla="*/ 0 h 51"/>
                <a:gd name="T96" fmla="*/ 0 w 74"/>
                <a:gd name="T97" fmla="*/ 0 h 51"/>
                <a:gd name="T98" fmla="*/ 0 w 74"/>
                <a:gd name="T99" fmla="*/ 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 h="51">
                  <a:moveTo>
                    <a:pt x="73" y="47"/>
                  </a:moveTo>
                  <a:lnTo>
                    <a:pt x="74" y="48"/>
                  </a:lnTo>
                  <a:lnTo>
                    <a:pt x="74" y="51"/>
                  </a:lnTo>
                  <a:lnTo>
                    <a:pt x="72" y="51"/>
                  </a:lnTo>
                  <a:lnTo>
                    <a:pt x="68" y="51"/>
                  </a:lnTo>
                  <a:lnTo>
                    <a:pt x="65" y="48"/>
                  </a:lnTo>
                  <a:lnTo>
                    <a:pt x="62" y="48"/>
                  </a:lnTo>
                  <a:lnTo>
                    <a:pt x="58" y="46"/>
                  </a:lnTo>
                  <a:lnTo>
                    <a:pt x="55" y="45"/>
                  </a:lnTo>
                  <a:lnTo>
                    <a:pt x="52" y="43"/>
                  </a:lnTo>
                  <a:lnTo>
                    <a:pt x="48" y="42"/>
                  </a:lnTo>
                  <a:lnTo>
                    <a:pt x="46" y="40"/>
                  </a:lnTo>
                  <a:lnTo>
                    <a:pt x="44" y="40"/>
                  </a:lnTo>
                  <a:lnTo>
                    <a:pt x="41" y="37"/>
                  </a:lnTo>
                  <a:lnTo>
                    <a:pt x="37" y="36"/>
                  </a:lnTo>
                  <a:lnTo>
                    <a:pt x="34" y="34"/>
                  </a:lnTo>
                  <a:lnTo>
                    <a:pt x="30" y="33"/>
                  </a:lnTo>
                  <a:lnTo>
                    <a:pt x="28" y="30"/>
                  </a:lnTo>
                  <a:lnTo>
                    <a:pt x="24" y="28"/>
                  </a:lnTo>
                  <a:lnTo>
                    <a:pt x="21" y="27"/>
                  </a:lnTo>
                  <a:lnTo>
                    <a:pt x="18" y="25"/>
                  </a:lnTo>
                  <a:lnTo>
                    <a:pt x="15" y="23"/>
                  </a:lnTo>
                  <a:lnTo>
                    <a:pt x="12" y="21"/>
                  </a:lnTo>
                  <a:lnTo>
                    <a:pt x="10" y="18"/>
                  </a:lnTo>
                  <a:lnTo>
                    <a:pt x="7" y="16"/>
                  </a:lnTo>
                  <a:lnTo>
                    <a:pt x="5" y="13"/>
                  </a:lnTo>
                  <a:lnTo>
                    <a:pt x="3" y="11"/>
                  </a:lnTo>
                  <a:lnTo>
                    <a:pt x="1" y="7"/>
                  </a:lnTo>
                  <a:lnTo>
                    <a:pt x="0" y="4"/>
                  </a:lnTo>
                  <a:lnTo>
                    <a:pt x="0" y="1"/>
                  </a:lnTo>
                  <a:lnTo>
                    <a:pt x="3" y="0"/>
                  </a:lnTo>
                  <a:lnTo>
                    <a:pt x="5" y="3"/>
                  </a:lnTo>
                  <a:lnTo>
                    <a:pt x="9" y="6"/>
                  </a:lnTo>
                  <a:lnTo>
                    <a:pt x="10" y="9"/>
                  </a:lnTo>
                  <a:lnTo>
                    <a:pt x="13" y="11"/>
                  </a:lnTo>
                  <a:lnTo>
                    <a:pt x="17" y="15"/>
                  </a:lnTo>
                  <a:lnTo>
                    <a:pt x="21" y="18"/>
                  </a:lnTo>
                  <a:lnTo>
                    <a:pt x="24" y="21"/>
                  </a:lnTo>
                  <a:lnTo>
                    <a:pt x="28" y="23"/>
                  </a:lnTo>
                  <a:lnTo>
                    <a:pt x="30" y="25"/>
                  </a:lnTo>
                  <a:lnTo>
                    <a:pt x="34" y="28"/>
                  </a:lnTo>
                  <a:lnTo>
                    <a:pt x="38" y="29"/>
                  </a:lnTo>
                  <a:lnTo>
                    <a:pt x="43" y="33"/>
                  </a:lnTo>
                  <a:lnTo>
                    <a:pt x="48" y="34"/>
                  </a:lnTo>
                  <a:lnTo>
                    <a:pt x="53" y="37"/>
                  </a:lnTo>
                  <a:lnTo>
                    <a:pt x="58" y="40"/>
                  </a:lnTo>
                  <a:lnTo>
                    <a:pt x="62" y="42"/>
                  </a:lnTo>
                  <a:lnTo>
                    <a:pt x="67" y="45"/>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14" name="Freeform 1813"/>
            <p:cNvSpPr>
              <a:spLocks/>
            </p:cNvSpPr>
            <p:nvPr/>
          </p:nvSpPr>
          <p:spPr bwMode="auto">
            <a:xfrm>
              <a:off x="3721" y="2098"/>
              <a:ext cx="3" cy="11"/>
            </a:xfrm>
            <a:custGeom>
              <a:avLst/>
              <a:gdLst>
                <a:gd name="T0" fmla="*/ 0 w 12"/>
                <a:gd name="T1" fmla="*/ 0 h 45"/>
                <a:gd name="T2" fmla="*/ 0 w 12"/>
                <a:gd name="T3" fmla="*/ 0 h 45"/>
                <a:gd name="T4" fmla="*/ 0 w 12"/>
                <a:gd name="T5" fmla="*/ 0 h 45"/>
                <a:gd name="T6" fmla="*/ 0 w 12"/>
                <a:gd name="T7" fmla="*/ 0 h 45"/>
                <a:gd name="T8" fmla="*/ 0 w 12"/>
                <a:gd name="T9" fmla="*/ 0 h 45"/>
                <a:gd name="T10" fmla="*/ 0 w 12"/>
                <a:gd name="T11" fmla="*/ 0 h 45"/>
                <a:gd name="T12" fmla="*/ 0 w 12"/>
                <a:gd name="T13" fmla="*/ 0 h 45"/>
                <a:gd name="T14" fmla="*/ 0 w 12"/>
                <a:gd name="T15" fmla="*/ 0 h 45"/>
                <a:gd name="T16" fmla="*/ 0 w 12"/>
                <a:gd name="T17" fmla="*/ 0 h 45"/>
                <a:gd name="T18" fmla="*/ 0 w 12"/>
                <a:gd name="T19" fmla="*/ 0 h 45"/>
                <a:gd name="T20" fmla="*/ 0 w 12"/>
                <a:gd name="T21" fmla="*/ 0 h 45"/>
                <a:gd name="T22" fmla="*/ 0 w 12"/>
                <a:gd name="T23" fmla="*/ 0 h 45"/>
                <a:gd name="T24" fmla="*/ 0 w 12"/>
                <a:gd name="T25" fmla="*/ 0 h 45"/>
                <a:gd name="T26" fmla="*/ 0 w 12"/>
                <a:gd name="T27" fmla="*/ 0 h 45"/>
                <a:gd name="T28" fmla="*/ 0 w 12"/>
                <a:gd name="T29" fmla="*/ 0 h 45"/>
                <a:gd name="T30" fmla="*/ 0 w 12"/>
                <a:gd name="T31" fmla="*/ 0 h 45"/>
                <a:gd name="T32" fmla="*/ 0 w 12"/>
                <a:gd name="T33" fmla="*/ 0 h 45"/>
                <a:gd name="T34" fmla="*/ 0 w 12"/>
                <a:gd name="T35" fmla="*/ 0 h 45"/>
                <a:gd name="T36" fmla="*/ 0 w 12"/>
                <a:gd name="T37" fmla="*/ 0 h 45"/>
                <a:gd name="T38" fmla="*/ 0 w 12"/>
                <a:gd name="T39" fmla="*/ 0 h 45"/>
                <a:gd name="T40" fmla="*/ 0 w 12"/>
                <a:gd name="T41" fmla="*/ 0 h 45"/>
                <a:gd name="T42" fmla="*/ 0 w 12"/>
                <a:gd name="T43" fmla="*/ 0 h 45"/>
                <a:gd name="T44" fmla="*/ 0 w 12"/>
                <a:gd name="T45" fmla="*/ 0 h 45"/>
                <a:gd name="T46" fmla="*/ 0 w 12"/>
                <a:gd name="T47" fmla="*/ 0 h 45"/>
                <a:gd name="T48" fmla="*/ 0 w 12"/>
                <a:gd name="T49" fmla="*/ 0 h 45"/>
                <a:gd name="T50" fmla="*/ 0 w 12"/>
                <a:gd name="T51" fmla="*/ 0 h 45"/>
                <a:gd name="T52" fmla="*/ 0 w 12"/>
                <a:gd name="T53" fmla="*/ 0 h 45"/>
                <a:gd name="T54" fmla="*/ 0 w 12"/>
                <a:gd name="T55" fmla="*/ 0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 h="45">
                  <a:moveTo>
                    <a:pt x="10" y="1"/>
                  </a:moveTo>
                  <a:lnTo>
                    <a:pt x="12" y="7"/>
                  </a:lnTo>
                  <a:lnTo>
                    <a:pt x="12" y="13"/>
                  </a:lnTo>
                  <a:lnTo>
                    <a:pt x="12" y="18"/>
                  </a:lnTo>
                  <a:lnTo>
                    <a:pt x="12" y="24"/>
                  </a:lnTo>
                  <a:lnTo>
                    <a:pt x="10" y="30"/>
                  </a:lnTo>
                  <a:lnTo>
                    <a:pt x="9" y="35"/>
                  </a:lnTo>
                  <a:lnTo>
                    <a:pt x="7" y="41"/>
                  </a:lnTo>
                  <a:lnTo>
                    <a:pt x="4" y="45"/>
                  </a:lnTo>
                  <a:lnTo>
                    <a:pt x="1" y="44"/>
                  </a:lnTo>
                  <a:lnTo>
                    <a:pt x="0" y="42"/>
                  </a:lnTo>
                  <a:lnTo>
                    <a:pt x="1" y="37"/>
                  </a:lnTo>
                  <a:lnTo>
                    <a:pt x="3" y="33"/>
                  </a:lnTo>
                  <a:lnTo>
                    <a:pt x="4" y="30"/>
                  </a:lnTo>
                  <a:lnTo>
                    <a:pt x="6" y="26"/>
                  </a:lnTo>
                  <a:lnTo>
                    <a:pt x="6" y="23"/>
                  </a:lnTo>
                  <a:lnTo>
                    <a:pt x="7" y="20"/>
                  </a:lnTo>
                  <a:lnTo>
                    <a:pt x="6" y="15"/>
                  </a:lnTo>
                  <a:lnTo>
                    <a:pt x="6" y="12"/>
                  </a:lnTo>
                  <a:lnTo>
                    <a:pt x="6" y="9"/>
                  </a:lnTo>
                  <a:lnTo>
                    <a:pt x="6" y="7"/>
                  </a:lnTo>
                  <a:lnTo>
                    <a:pt x="6" y="3"/>
                  </a:lnTo>
                  <a:lnTo>
                    <a:pt x="6" y="1"/>
                  </a:lnTo>
                  <a:lnTo>
                    <a:pt x="7" y="0"/>
                  </a:lnTo>
                  <a:lnTo>
                    <a:pt x="8" y="0"/>
                  </a:lnTo>
                  <a:lnTo>
                    <a:pt x="9"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15" name="Freeform 1814"/>
            <p:cNvSpPr>
              <a:spLocks/>
            </p:cNvSpPr>
            <p:nvPr/>
          </p:nvSpPr>
          <p:spPr bwMode="auto">
            <a:xfrm>
              <a:off x="3662" y="2042"/>
              <a:ext cx="8" cy="12"/>
            </a:xfrm>
            <a:custGeom>
              <a:avLst/>
              <a:gdLst>
                <a:gd name="T0" fmla="*/ 0 w 33"/>
                <a:gd name="T1" fmla="*/ 0 h 46"/>
                <a:gd name="T2" fmla="*/ 0 w 33"/>
                <a:gd name="T3" fmla="*/ 0 h 46"/>
                <a:gd name="T4" fmla="*/ 0 w 33"/>
                <a:gd name="T5" fmla="*/ 0 h 46"/>
                <a:gd name="T6" fmla="*/ 0 w 33"/>
                <a:gd name="T7" fmla="*/ 0 h 46"/>
                <a:gd name="T8" fmla="*/ 0 w 33"/>
                <a:gd name="T9" fmla="*/ 0 h 46"/>
                <a:gd name="T10" fmla="*/ 0 w 33"/>
                <a:gd name="T11" fmla="*/ 0 h 46"/>
                <a:gd name="T12" fmla="*/ 0 w 33"/>
                <a:gd name="T13" fmla="*/ 0 h 46"/>
                <a:gd name="T14" fmla="*/ 0 w 33"/>
                <a:gd name="T15" fmla="*/ 0 h 46"/>
                <a:gd name="T16" fmla="*/ 0 w 33"/>
                <a:gd name="T17" fmla="*/ 0 h 46"/>
                <a:gd name="T18" fmla="*/ 0 w 33"/>
                <a:gd name="T19" fmla="*/ 0 h 46"/>
                <a:gd name="T20" fmla="*/ 0 w 33"/>
                <a:gd name="T21" fmla="*/ 0 h 46"/>
                <a:gd name="T22" fmla="*/ 0 w 33"/>
                <a:gd name="T23" fmla="*/ 0 h 46"/>
                <a:gd name="T24" fmla="*/ 0 w 33"/>
                <a:gd name="T25" fmla="*/ 0 h 46"/>
                <a:gd name="T26" fmla="*/ 0 w 33"/>
                <a:gd name="T27" fmla="*/ 0 h 46"/>
                <a:gd name="T28" fmla="*/ 0 w 33"/>
                <a:gd name="T29" fmla="*/ 0 h 46"/>
                <a:gd name="T30" fmla="*/ 0 w 33"/>
                <a:gd name="T31" fmla="*/ 0 h 46"/>
                <a:gd name="T32" fmla="*/ 0 w 33"/>
                <a:gd name="T33" fmla="*/ 0 h 46"/>
                <a:gd name="T34" fmla="*/ 0 w 33"/>
                <a:gd name="T35" fmla="*/ 0 h 46"/>
                <a:gd name="T36" fmla="*/ 0 w 33"/>
                <a:gd name="T37" fmla="*/ 0 h 46"/>
                <a:gd name="T38" fmla="*/ 0 w 33"/>
                <a:gd name="T39" fmla="*/ 0 h 46"/>
                <a:gd name="T40" fmla="*/ 0 w 33"/>
                <a:gd name="T41" fmla="*/ 0 h 46"/>
                <a:gd name="T42" fmla="*/ 0 w 33"/>
                <a:gd name="T43" fmla="*/ 0 h 46"/>
                <a:gd name="T44" fmla="*/ 0 w 33"/>
                <a:gd name="T45" fmla="*/ 0 h 46"/>
                <a:gd name="T46" fmla="*/ 0 w 33"/>
                <a:gd name="T47" fmla="*/ 0 h 46"/>
                <a:gd name="T48" fmla="*/ 0 w 33"/>
                <a:gd name="T49" fmla="*/ 0 h 46"/>
                <a:gd name="T50" fmla="*/ 0 w 33"/>
                <a:gd name="T51" fmla="*/ 0 h 46"/>
                <a:gd name="T52" fmla="*/ 0 w 33"/>
                <a:gd name="T53" fmla="*/ 0 h 46"/>
                <a:gd name="T54" fmla="*/ 0 w 33"/>
                <a:gd name="T55" fmla="*/ 0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46">
                  <a:moveTo>
                    <a:pt x="0" y="44"/>
                  </a:moveTo>
                  <a:lnTo>
                    <a:pt x="0" y="40"/>
                  </a:lnTo>
                  <a:lnTo>
                    <a:pt x="2" y="35"/>
                  </a:lnTo>
                  <a:lnTo>
                    <a:pt x="3" y="31"/>
                  </a:lnTo>
                  <a:lnTo>
                    <a:pt x="5" y="26"/>
                  </a:lnTo>
                  <a:lnTo>
                    <a:pt x="8" y="23"/>
                  </a:lnTo>
                  <a:lnTo>
                    <a:pt x="11" y="18"/>
                  </a:lnTo>
                  <a:lnTo>
                    <a:pt x="14" y="14"/>
                  </a:lnTo>
                  <a:lnTo>
                    <a:pt x="18" y="11"/>
                  </a:lnTo>
                  <a:lnTo>
                    <a:pt x="21" y="8"/>
                  </a:lnTo>
                  <a:lnTo>
                    <a:pt x="23" y="5"/>
                  </a:lnTo>
                  <a:lnTo>
                    <a:pt x="27" y="2"/>
                  </a:lnTo>
                  <a:lnTo>
                    <a:pt x="29" y="0"/>
                  </a:lnTo>
                  <a:lnTo>
                    <a:pt x="31" y="0"/>
                  </a:lnTo>
                  <a:lnTo>
                    <a:pt x="33" y="2"/>
                  </a:lnTo>
                  <a:lnTo>
                    <a:pt x="28" y="7"/>
                  </a:lnTo>
                  <a:lnTo>
                    <a:pt x="24" y="12"/>
                  </a:lnTo>
                  <a:lnTo>
                    <a:pt x="21" y="18"/>
                  </a:lnTo>
                  <a:lnTo>
                    <a:pt x="17" y="23"/>
                  </a:lnTo>
                  <a:lnTo>
                    <a:pt x="12" y="28"/>
                  </a:lnTo>
                  <a:lnTo>
                    <a:pt x="10" y="34"/>
                  </a:lnTo>
                  <a:lnTo>
                    <a:pt x="6" y="38"/>
                  </a:lnTo>
                  <a:lnTo>
                    <a:pt x="5" y="43"/>
                  </a:lnTo>
                  <a:lnTo>
                    <a:pt x="4" y="46"/>
                  </a:lnTo>
                  <a:lnTo>
                    <a:pt x="2" y="46"/>
                  </a:lnTo>
                  <a:lnTo>
                    <a:pt x="0" y="4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16" name="Freeform 1815"/>
            <p:cNvSpPr>
              <a:spLocks/>
            </p:cNvSpPr>
            <p:nvPr/>
          </p:nvSpPr>
          <p:spPr bwMode="auto">
            <a:xfrm>
              <a:off x="3661" y="2032"/>
              <a:ext cx="8" cy="9"/>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 h="38">
                  <a:moveTo>
                    <a:pt x="35" y="5"/>
                  </a:moveTo>
                  <a:lnTo>
                    <a:pt x="32" y="6"/>
                  </a:lnTo>
                  <a:lnTo>
                    <a:pt x="29" y="7"/>
                  </a:lnTo>
                  <a:lnTo>
                    <a:pt x="25" y="11"/>
                  </a:lnTo>
                  <a:lnTo>
                    <a:pt x="23" y="15"/>
                  </a:lnTo>
                  <a:lnTo>
                    <a:pt x="18" y="18"/>
                  </a:lnTo>
                  <a:lnTo>
                    <a:pt x="15" y="23"/>
                  </a:lnTo>
                  <a:lnTo>
                    <a:pt x="11" y="27"/>
                  </a:lnTo>
                  <a:lnTo>
                    <a:pt x="9" y="30"/>
                  </a:lnTo>
                  <a:lnTo>
                    <a:pt x="7" y="34"/>
                  </a:lnTo>
                  <a:lnTo>
                    <a:pt x="6" y="36"/>
                  </a:lnTo>
                  <a:lnTo>
                    <a:pt x="4" y="37"/>
                  </a:lnTo>
                  <a:lnTo>
                    <a:pt x="3" y="38"/>
                  </a:lnTo>
                  <a:lnTo>
                    <a:pt x="1" y="38"/>
                  </a:lnTo>
                  <a:lnTo>
                    <a:pt x="0" y="37"/>
                  </a:lnTo>
                  <a:lnTo>
                    <a:pt x="1" y="33"/>
                  </a:lnTo>
                  <a:lnTo>
                    <a:pt x="4" y="28"/>
                  </a:lnTo>
                  <a:lnTo>
                    <a:pt x="7" y="22"/>
                  </a:lnTo>
                  <a:lnTo>
                    <a:pt x="10" y="18"/>
                  </a:lnTo>
                  <a:lnTo>
                    <a:pt x="13" y="13"/>
                  </a:lnTo>
                  <a:lnTo>
                    <a:pt x="18" y="9"/>
                  </a:lnTo>
                  <a:lnTo>
                    <a:pt x="21" y="6"/>
                  </a:lnTo>
                  <a:lnTo>
                    <a:pt x="24" y="4"/>
                  </a:lnTo>
                  <a:lnTo>
                    <a:pt x="27" y="3"/>
                  </a:lnTo>
                  <a:lnTo>
                    <a:pt x="29" y="1"/>
                  </a:lnTo>
                  <a:lnTo>
                    <a:pt x="31" y="0"/>
                  </a:lnTo>
                  <a:lnTo>
                    <a:pt x="34" y="1"/>
                  </a:lnTo>
                  <a:lnTo>
                    <a:pt x="35" y="3"/>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17" name="Freeform 1816"/>
            <p:cNvSpPr>
              <a:spLocks/>
            </p:cNvSpPr>
            <p:nvPr/>
          </p:nvSpPr>
          <p:spPr bwMode="auto">
            <a:xfrm>
              <a:off x="3661" y="2033"/>
              <a:ext cx="7" cy="7"/>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w 25"/>
                <a:gd name="T17" fmla="*/ 0 h 29"/>
                <a:gd name="T18" fmla="*/ 0 w 25"/>
                <a:gd name="T19" fmla="*/ 0 h 29"/>
                <a:gd name="T20" fmla="*/ 0 w 25"/>
                <a:gd name="T21" fmla="*/ 0 h 29"/>
                <a:gd name="T22" fmla="*/ 0 w 25"/>
                <a:gd name="T23" fmla="*/ 0 h 29"/>
                <a:gd name="T24" fmla="*/ 0 w 25"/>
                <a:gd name="T25" fmla="*/ 0 h 29"/>
                <a:gd name="T26" fmla="*/ 0 w 25"/>
                <a:gd name="T27" fmla="*/ 0 h 29"/>
                <a:gd name="T28" fmla="*/ 0 w 25"/>
                <a:gd name="T29" fmla="*/ 0 h 29"/>
                <a:gd name="T30" fmla="*/ 0 w 25"/>
                <a:gd name="T31" fmla="*/ 0 h 29"/>
                <a:gd name="T32" fmla="*/ 0 w 25"/>
                <a:gd name="T33" fmla="*/ 0 h 29"/>
                <a:gd name="T34" fmla="*/ 0 w 25"/>
                <a:gd name="T35" fmla="*/ 0 h 29"/>
                <a:gd name="T36" fmla="*/ 0 w 25"/>
                <a:gd name="T37" fmla="*/ 0 h 29"/>
                <a:gd name="T38" fmla="*/ 0 w 25"/>
                <a:gd name="T39" fmla="*/ 0 h 29"/>
                <a:gd name="T40" fmla="*/ 0 w 25"/>
                <a:gd name="T41" fmla="*/ 0 h 29"/>
                <a:gd name="T42" fmla="*/ 0 w 25"/>
                <a:gd name="T43" fmla="*/ 0 h 29"/>
                <a:gd name="T44" fmla="*/ 0 w 25"/>
                <a:gd name="T45" fmla="*/ 0 h 29"/>
                <a:gd name="T46" fmla="*/ 0 w 25"/>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 h="29">
                  <a:moveTo>
                    <a:pt x="6" y="2"/>
                  </a:moveTo>
                  <a:lnTo>
                    <a:pt x="8" y="3"/>
                  </a:lnTo>
                  <a:lnTo>
                    <a:pt x="13" y="8"/>
                  </a:lnTo>
                  <a:lnTo>
                    <a:pt x="14" y="11"/>
                  </a:lnTo>
                  <a:lnTo>
                    <a:pt x="18" y="14"/>
                  </a:lnTo>
                  <a:lnTo>
                    <a:pt x="20" y="17"/>
                  </a:lnTo>
                  <a:lnTo>
                    <a:pt x="21" y="20"/>
                  </a:lnTo>
                  <a:lnTo>
                    <a:pt x="24" y="25"/>
                  </a:lnTo>
                  <a:lnTo>
                    <a:pt x="25" y="27"/>
                  </a:lnTo>
                  <a:lnTo>
                    <a:pt x="24" y="29"/>
                  </a:lnTo>
                  <a:lnTo>
                    <a:pt x="23" y="29"/>
                  </a:lnTo>
                  <a:lnTo>
                    <a:pt x="20" y="27"/>
                  </a:lnTo>
                  <a:lnTo>
                    <a:pt x="18" y="25"/>
                  </a:lnTo>
                  <a:lnTo>
                    <a:pt x="15" y="21"/>
                  </a:lnTo>
                  <a:lnTo>
                    <a:pt x="14" y="19"/>
                  </a:lnTo>
                  <a:lnTo>
                    <a:pt x="12" y="15"/>
                  </a:lnTo>
                  <a:lnTo>
                    <a:pt x="8" y="13"/>
                  </a:lnTo>
                  <a:lnTo>
                    <a:pt x="5" y="9"/>
                  </a:lnTo>
                  <a:lnTo>
                    <a:pt x="2" y="6"/>
                  </a:lnTo>
                  <a:lnTo>
                    <a:pt x="0" y="3"/>
                  </a:lnTo>
                  <a:lnTo>
                    <a:pt x="1" y="1"/>
                  </a:lnTo>
                  <a:lnTo>
                    <a:pt x="3" y="0"/>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18" name="Freeform 1817"/>
            <p:cNvSpPr>
              <a:spLocks/>
            </p:cNvSpPr>
            <p:nvPr/>
          </p:nvSpPr>
          <p:spPr bwMode="auto">
            <a:xfrm>
              <a:off x="3695" y="2099"/>
              <a:ext cx="7" cy="24"/>
            </a:xfrm>
            <a:custGeom>
              <a:avLst/>
              <a:gdLst>
                <a:gd name="T0" fmla="*/ 0 w 31"/>
                <a:gd name="T1" fmla="*/ 0 h 97"/>
                <a:gd name="T2" fmla="*/ 0 w 31"/>
                <a:gd name="T3" fmla="*/ 0 h 97"/>
                <a:gd name="T4" fmla="*/ 0 w 31"/>
                <a:gd name="T5" fmla="*/ 0 h 97"/>
                <a:gd name="T6" fmla="*/ 0 w 31"/>
                <a:gd name="T7" fmla="*/ 0 h 97"/>
                <a:gd name="T8" fmla="*/ 0 w 31"/>
                <a:gd name="T9" fmla="*/ 0 h 97"/>
                <a:gd name="T10" fmla="*/ 0 w 31"/>
                <a:gd name="T11" fmla="*/ 0 h 97"/>
                <a:gd name="T12" fmla="*/ 0 w 31"/>
                <a:gd name="T13" fmla="*/ 0 h 97"/>
                <a:gd name="T14" fmla="*/ 0 w 31"/>
                <a:gd name="T15" fmla="*/ 0 h 97"/>
                <a:gd name="T16" fmla="*/ 0 w 31"/>
                <a:gd name="T17" fmla="*/ 0 h 97"/>
                <a:gd name="T18" fmla="*/ 0 w 31"/>
                <a:gd name="T19" fmla="*/ 0 h 97"/>
                <a:gd name="T20" fmla="*/ 0 w 31"/>
                <a:gd name="T21" fmla="*/ 0 h 97"/>
                <a:gd name="T22" fmla="*/ 0 w 31"/>
                <a:gd name="T23" fmla="*/ 0 h 97"/>
                <a:gd name="T24" fmla="*/ 0 w 31"/>
                <a:gd name="T25" fmla="*/ 0 h 97"/>
                <a:gd name="T26" fmla="*/ 0 w 31"/>
                <a:gd name="T27" fmla="*/ 0 h 97"/>
                <a:gd name="T28" fmla="*/ 0 w 31"/>
                <a:gd name="T29" fmla="*/ 0 h 97"/>
                <a:gd name="T30" fmla="*/ 0 w 31"/>
                <a:gd name="T31" fmla="*/ 0 h 97"/>
                <a:gd name="T32" fmla="*/ 0 w 31"/>
                <a:gd name="T33" fmla="*/ 0 h 97"/>
                <a:gd name="T34" fmla="*/ 0 w 31"/>
                <a:gd name="T35" fmla="*/ 0 h 97"/>
                <a:gd name="T36" fmla="*/ 0 w 31"/>
                <a:gd name="T37" fmla="*/ 0 h 97"/>
                <a:gd name="T38" fmla="*/ 0 w 31"/>
                <a:gd name="T39" fmla="*/ 0 h 97"/>
                <a:gd name="T40" fmla="*/ 0 w 31"/>
                <a:gd name="T41" fmla="*/ 0 h 97"/>
                <a:gd name="T42" fmla="*/ 0 w 31"/>
                <a:gd name="T43" fmla="*/ 0 h 97"/>
                <a:gd name="T44" fmla="*/ 0 w 31"/>
                <a:gd name="T45" fmla="*/ 0 h 97"/>
                <a:gd name="T46" fmla="*/ 0 w 31"/>
                <a:gd name="T47" fmla="*/ 0 h 97"/>
                <a:gd name="T48" fmla="*/ 0 w 31"/>
                <a:gd name="T49" fmla="*/ 0 h 97"/>
                <a:gd name="T50" fmla="*/ 0 w 31"/>
                <a:gd name="T51" fmla="*/ 0 h 97"/>
                <a:gd name="T52" fmla="*/ 0 w 31"/>
                <a:gd name="T53" fmla="*/ 0 h 97"/>
                <a:gd name="T54" fmla="*/ 0 w 31"/>
                <a:gd name="T55" fmla="*/ 0 h 97"/>
                <a:gd name="T56" fmla="*/ 0 w 31"/>
                <a:gd name="T57" fmla="*/ 0 h 97"/>
                <a:gd name="T58" fmla="*/ 0 w 31"/>
                <a:gd name="T59" fmla="*/ 0 h 97"/>
                <a:gd name="T60" fmla="*/ 0 w 31"/>
                <a:gd name="T61" fmla="*/ 0 h 97"/>
                <a:gd name="T62" fmla="*/ 0 w 31"/>
                <a:gd name="T63" fmla="*/ 0 h 97"/>
                <a:gd name="T64" fmla="*/ 0 w 31"/>
                <a:gd name="T65" fmla="*/ 0 h 97"/>
                <a:gd name="T66" fmla="*/ 0 w 31"/>
                <a:gd name="T67" fmla="*/ 0 h 97"/>
                <a:gd name="T68" fmla="*/ 0 w 31"/>
                <a:gd name="T69" fmla="*/ 0 h 97"/>
                <a:gd name="T70" fmla="*/ 0 w 31"/>
                <a:gd name="T71" fmla="*/ 0 h 97"/>
                <a:gd name="T72" fmla="*/ 0 w 31"/>
                <a:gd name="T73" fmla="*/ 0 h 97"/>
                <a:gd name="T74" fmla="*/ 0 w 31"/>
                <a:gd name="T75" fmla="*/ 0 h 97"/>
                <a:gd name="T76" fmla="*/ 0 w 31"/>
                <a:gd name="T77" fmla="*/ 0 h 97"/>
                <a:gd name="T78" fmla="*/ 0 w 31"/>
                <a:gd name="T79" fmla="*/ 0 h 97"/>
                <a:gd name="T80" fmla="*/ 0 w 31"/>
                <a:gd name="T81" fmla="*/ 0 h 97"/>
                <a:gd name="T82" fmla="*/ 0 w 31"/>
                <a:gd name="T83" fmla="*/ 0 h 97"/>
                <a:gd name="T84" fmla="*/ 0 w 31"/>
                <a:gd name="T85" fmla="*/ 0 h 97"/>
                <a:gd name="T86" fmla="*/ 0 w 31"/>
                <a:gd name="T87" fmla="*/ 0 h 97"/>
                <a:gd name="T88" fmla="*/ 0 w 31"/>
                <a:gd name="T89" fmla="*/ 0 h 97"/>
                <a:gd name="T90" fmla="*/ 0 w 31"/>
                <a:gd name="T91" fmla="*/ 0 h 97"/>
                <a:gd name="T92" fmla="*/ 0 w 31"/>
                <a:gd name="T93" fmla="*/ 0 h 97"/>
                <a:gd name="T94" fmla="*/ 0 w 31"/>
                <a:gd name="T95" fmla="*/ 0 h 97"/>
                <a:gd name="T96" fmla="*/ 0 w 31"/>
                <a:gd name="T97" fmla="*/ 0 h 97"/>
                <a:gd name="T98" fmla="*/ 0 w 31"/>
                <a:gd name="T99" fmla="*/ 0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 h="97">
                  <a:moveTo>
                    <a:pt x="31" y="3"/>
                  </a:moveTo>
                  <a:lnTo>
                    <a:pt x="31" y="7"/>
                  </a:lnTo>
                  <a:lnTo>
                    <a:pt x="31" y="13"/>
                  </a:lnTo>
                  <a:lnTo>
                    <a:pt x="29" y="19"/>
                  </a:lnTo>
                  <a:lnTo>
                    <a:pt x="29" y="25"/>
                  </a:lnTo>
                  <a:lnTo>
                    <a:pt x="28" y="31"/>
                  </a:lnTo>
                  <a:lnTo>
                    <a:pt x="27" y="39"/>
                  </a:lnTo>
                  <a:lnTo>
                    <a:pt x="26" y="45"/>
                  </a:lnTo>
                  <a:lnTo>
                    <a:pt x="25" y="51"/>
                  </a:lnTo>
                  <a:lnTo>
                    <a:pt x="22" y="57"/>
                  </a:lnTo>
                  <a:lnTo>
                    <a:pt x="20" y="63"/>
                  </a:lnTo>
                  <a:lnTo>
                    <a:pt x="17" y="69"/>
                  </a:lnTo>
                  <a:lnTo>
                    <a:pt x="16" y="75"/>
                  </a:lnTo>
                  <a:lnTo>
                    <a:pt x="13" y="79"/>
                  </a:lnTo>
                  <a:lnTo>
                    <a:pt x="10" y="85"/>
                  </a:lnTo>
                  <a:lnTo>
                    <a:pt x="7" y="90"/>
                  </a:lnTo>
                  <a:lnTo>
                    <a:pt x="4" y="95"/>
                  </a:lnTo>
                  <a:lnTo>
                    <a:pt x="3" y="97"/>
                  </a:lnTo>
                  <a:lnTo>
                    <a:pt x="1" y="97"/>
                  </a:lnTo>
                  <a:lnTo>
                    <a:pt x="0" y="96"/>
                  </a:lnTo>
                  <a:lnTo>
                    <a:pt x="1" y="94"/>
                  </a:lnTo>
                  <a:lnTo>
                    <a:pt x="2" y="91"/>
                  </a:lnTo>
                  <a:lnTo>
                    <a:pt x="3" y="88"/>
                  </a:lnTo>
                  <a:lnTo>
                    <a:pt x="3" y="84"/>
                  </a:lnTo>
                  <a:lnTo>
                    <a:pt x="6" y="82"/>
                  </a:lnTo>
                  <a:lnTo>
                    <a:pt x="7" y="78"/>
                  </a:lnTo>
                  <a:lnTo>
                    <a:pt x="8" y="76"/>
                  </a:lnTo>
                  <a:lnTo>
                    <a:pt x="9" y="72"/>
                  </a:lnTo>
                  <a:lnTo>
                    <a:pt x="10" y="70"/>
                  </a:lnTo>
                  <a:lnTo>
                    <a:pt x="12" y="66"/>
                  </a:lnTo>
                  <a:lnTo>
                    <a:pt x="13" y="64"/>
                  </a:lnTo>
                  <a:lnTo>
                    <a:pt x="14" y="60"/>
                  </a:lnTo>
                  <a:lnTo>
                    <a:pt x="15" y="57"/>
                  </a:lnTo>
                  <a:lnTo>
                    <a:pt x="16" y="53"/>
                  </a:lnTo>
                  <a:lnTo>
                    <a:pt x="17" y="51"/>
                  </a:lnTo>
                  <a:lnTo>
                    <a:pt x="19" y="46"/>
                  </a:lnTo>
                  <a:lnTo>
                    <a:pt x="20" y="42"/>
                  </a:lnTo>
                  <a:lnTo>
                    <a:pt x="20" y="37"/>
                  </a:lnTo>
                  <a:lnTo>
                    <a:pt x="21" y="33"/>
                  </a:lnTo>
                  <a:lnTo>
                    <a:pt x="22" y="28"/>
                  </a:lnTo>
                  <a:lnTo>
                    <a:pt x="22" y="23"/>
                  </a:lnTo>
                  <a:lnTo>
                    <a:pt x="23" y="18"/>
                  </a:lnTo>
                  <a:lnTo>
                    <a:pt x="23" y="12"/>
                  </a:lnTo>
                  <a:lnTo>
                    <a:pt x="23" y="7"/>
                  </a:lnTo>
                  <a:lnTo>
                    <a:pt x="26" y="4"/>
                  </a:lnTo>
                  <a:lnTo>
                    <a:pt x="27" y="1"/>
                  </a:lnTo>
                  <a:lnTo>
                    <a:pt x="28" y="0"/>
                  </a:lnTo>
                  <a:lnTo>
                    <a:pt x="29" y="0"/>
                  </a:lnTo>
                  <a:lnTo>
                    <a:pt x="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19" name="Freeform 1818"/>
            <p:cNvSpPr>
              <a:spLocks/>
            </p:cNvSpPr>
            <p:nvPr/>
          </p:nvSpPr>
          <p:spPr bwMode="auto">
            <a:xfrm>
              <a:off x="3642" y="2086"/>
              <a:ext cx="2" cy="10"/>
            </a:xfrm>
            <a:custGeom>
              <a:avLst/>
              <a:gdLst>
                <a:gd name="T0" fmla="*/ 0 w 7"/>
                <a:gd name="T1" fmla="*/ 0 h 39"/>
                <a:gd name="T2" fmla="*/ 0 w 7"/>
                <a:gd name="T3" fmla="*/ 0 h 39"/>
                <a:gd name="T4" fmla="*/ 0 w 7"/>
                <a:gd name="T5" fmla="*/ 0 h 39"/>
                <a:gd name="T6" fmla="*/ 0 w 7"/>
                <a:gd name="T7" fmla="*/ 0 h 39"/>
                <a:gd name="T8" fmla="*/ 0 w 7"/>
                <a:gd name="T9" fmla="*/ 0 h 39"/>
                <a:gd name="T10" fmla="*/ 0 w 7"/>
                <a:gd name="T11" fmla="*/ 0 h 39"/>
                <a:gd name="T12" fmla="*/ 0 w 7"/>
                <a:gd name="T13" fmla="*/ 0 h 39"/>
                <a:gd name="T14" fmla="*/ 0 w 7"/>
                <a:gd name="T15" fmla="*/ 0 h 39"/>
                <a:gd name="T16" fmla="*/ 0 w 7"/>
                <a:gd name="T17" fmla="*/ 0 h 39"/>
                <a:gd name="T18" fmla="*/ 0 w 7"/>
                <a:gd name="T19" fmla="*/ 0 h 39"/>
                <a:gd name="T20" fmla="*/ 0 w 7"/>
                <a:gd name="T21" fmla="*/ 0 h 39"/>
                <a:gd name="T22" fmla="*/ 0 w 7"/>
                <a:gd name="T23" fmla="*/ 0 h 39"/>
                <a:gd name="T24" fmla="*/ 0 w 7"/>
                <a:gd name="T25" fmla="*/ 0 h 39"/>
                <a:gd name="T26" fmla="*/ 0 w 7"/>
                <a:gd name="T27" fmla="*/ 0 h 39"/>
                <a:gd name="T28" fmla="*/ 0 w 7"/>
                <a:gd name="T29" fmla="*/ 0 h 39"/>
                <a:gd name="T30" fmla="*/ 0 w 7"/>
                <a:gd name="T31" fmla="*/ 0 h 39"/>
                <a:gd name="T32" fmla="*/ 0 w 7"/>
                <a:gd name="T33" fmla="*/ 0 h 39"/>
                <a:gd name="T34" fmla="*/ 0 w 7"/>
                <a:gd name="T35" fmla="*/ 0 h 39"/>
                <a:gd name="T36" fmla="*/ 0 w 7"/>
                <a:gd name="T37" fmla="*/ 0 h 39"/>
                <a:gd name="T38" fmla="*/ 0 w 7"/>
                <a:gd name="T39" fmla="*/ 0 h 39"/>
                <a:gd name="T40" fmla="*/ 0 w 7"/>
                <a:gd name="T41" fmla="*/ 0 h 39"/>
                <a:gd name="T42" fmla="*/ 0 w 7"/>
                <a:gd name="T43" fmla="*/ 0 h 39"/>
                <a:gd name="T44" fmla="*/ 0 w 7"/>
                <a:gd name="T45" fmla="*/ 0 h 39"/>
                <a:gd name="T46" fmla="*/ 0 w 7"/>
                <a:gd name="T47" fmla="*/ 0 h 39"/>
                <a:gd name="T48" fmla="*/ 0 w 7"/>
                <a:gd name="T49" fmla="*/ 0 h 39"/>
                <a:gd name="T50" fmla="*/ 0 w 7"/>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 h="39">
                  <a:moveTo>
                    <a:pt x="1" y="2"/>
                  </a:moveTo>
                  <a:lnTo>
                    <a:pt x="1" y="0"/>
                  </a:lnTo>
                  <a:lnTo>
                    <a:pt x="4" y="0"/>
                  </a:lnTo>
                  <a:lnTo>
                    <a:pt x="5" y="1"/>
                  </a:lnTo>
                  <a:lnTo>
                    <a:pt x="7" y="3"/>
                  </a:lnTo>
                  <a:lnTo>
                    <a:pt x="7" y="7"/>
                  </a:lnTo>
                  <a:lnTo>
                    <a:pt x="7" y="11"/>
                  </a:lnTo>
                  <a:lnTo>
                    <a:pt x="7" y="15"/>
                  </a:lnTo>
                  <a:lnTo>
                    <a:pt x="7" y="21"/>
                  </a:lnTo>
                  <a:lnTo>
                    <a:pt x="7" y="26"/>
                  </a:lnTo>
                  <a:lnTo>
                    <a:pt x="6" y="31"/>
                  </a:lnTo>
                  <a:lnTo>
                    <a:pt x="6" y="35"/>
                  </a:lnTo>
                  <a:lnTo>
                    <a:pt x="6" y="37"/>
                  </a:lnTo>
                  <a:lnTo>
                    <a:pt x="4" y="39"/>
                  </a:lnTo>
                  <a:lnTo>
                    <a:pt x="1" y="39"/>
                  </a:lnTo>
                  <a:lnTo>
                    <a:pt x="0" y="37"/>
                  </a:lnTo>
                  <a:lnTo>
                    <a:pt x="0" y="36"/>
                  </a:lnTo>
                  <a:lnTo>
                    <a:pt x="0" y="30"/>
                  </a:lnTo>
                  <a:lnTo>
                    <a:pt x="0" y="26"/>
                  </a:lnTo>
                  <a:lnTo>
                    <a:pt x="0" y="21"/>
                  </a:lnTo>
                  <a:lnTo>
                    <a:pt x="1" y="19"/>
                  </a:lnTo>
                  <a:lnTo>
                    <a:pt x="1" y="15"/>
                  </a:lnTo>
                  <a:lnTo>
                    <a:pt x="1" y="11"/>
                  </a:lnTo>
                  <a:lnTo>
                    <a:pt x="1" y="7"/>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20" name="Freeform 1819"/>
            <p:cNvSpPr>
              <a:spLocks/>
            </p:cNvSpPr>
            <p:nvPr/>
          </p:nvSpPr>
          <p:spPr bwMode="auto">
            <a:xfrm>
              <a:off x="3750" y="2089"/>
              <a:ext cx="40" cy="41"/>
            </a:xfrm>
            <a:custGeom>
              <a:avLst/>
              <a:gdLst>
                <a:gd name="T0" fmla="*/ 0 w 162"/>
                <a:gd name="T1" fmla="*/ 0 h 164"/>
                <a:gd name="T2" fmla="*/ 0 w 162"/>
                <a:gd name="T3" fmla="*/ 0 h 164"/>
                <a:gd name="T4" fmla="*/ 0 w 162"/>
                <a:gd name="T5" fmla="*/ 0 h 164"/>
                <a:gd name="T6" fmla="*/ 0 w 162"/>
                <a:gd name="T7" fmla="*/ 0 h 164"/>
                <a:gd name="T8" fmla="*/ 0 w 162"/>
                <a:gd name="T9" fmla="*/ 0 h 164"/>
                <a:gd name="T10" fmla="*/ 0 w 162"/>
                <a:gd name="T11" fmla="*/ 0 h 164"/>
                <a:gd name="T12" fmla="*/ 0 w 162"/>
                <a:gd name="T13" fmla="*/ 0 h 164"/>
                <a:gd name="T14" fmla="*/ 0 w 162"/>
                <a:gd name="T15" fmla="*/ 0 h 164"/>
                <a:gd name="T16" fmla="*/ 0 w 162"/>
                <a:gd name="T17" fmla="*/ 0 h 164"/>
                <a:gd name="T18" fmla="*/ 0 w 162"/>
                <a:gd name="T19" fmla="*/ 0 h 164"/>
                <a:gd name="T20" fmla="*/ 0 w 162"/>
                <a:gd name="T21" fmla="*/ 0 h 164"/>
                <a:gd name="T22" fmla="*/ 0 w 162"/>
                <a:gd name="T23" fmla="*/ 0 h 164"/>
                <a:gd name="T24" fmla="*/ 0 w 162"/>
                <a:gd name="T25" fmla="*/ 0 h 164"/>
                <a:gd name="T26" fmla="*/ 0 w 162"/>
                <a:gd name="T27" fmla="*/ 0 h 164"/>
                <a:gd name="T28" fmla="*/ 0 w 162"/>
                <a:gd name="T29" fmla="*/ 0 h 164"/>
                <a:gd name="T30" fmla="*/ 0 w 162"/>
                <a:gd name="T31" fmla="*/ 0 h 164"/>
                <a:gd name="T32" fmla="*/ 0 w 162"/>
                <a:gd name="T33" fmla="*/ 0 h 164"/>
                <a:gd name="T34" fmla="*/ 0 w 162"/>
                <a:gd name="T35" fmla="*/ 0 h 164"/>
                <a:gd name="T36" fmla="*/ 0 w 162"/>
                <a:gd name="T37" fmla="*/ 0 h 164"/>
                <a:gd name="T38" fmla="*/ 0 w 162"/>
                <a:gd name="T39" fmla="*/ 0 h 164"/>
                <a:gd name="T40" fmla="*/ 0 w 162"/>
                <a:gd name="T41" fmla="*/ 0 h 164"/>
                <a:gd name="T42" fmla="*/ 0 w 162"/>
                <a:gd name="T43" fmla="*/ 0 h 164"/>
                <a:gd name="T44" fmla="*/ 0 w 162"/>
                <a:gd name="T45" fmla="*/ 0 h 164"/>
                <a:gd name="T46" fmla="*/ 0 w 162"/>
                <a:gd name="T47" fmla="*/ 0 h 164"/>
                <a:gd name="T48" fmla="*/ 0 w 162"/>
                <a:gd name="T49" fmla="*/ 0 h 164"/>
                <a:gd name="T50" fmla="*/ 0 w 162"/>
                <a:gd name="T51" fmla="*/ 0 h 164"/>
                <a:gd name="T52" fmla="*/ 0 w 162"/>
                <a:gd name="T53" fmla="*/ 0 h 164"/>
                <a:gd name="T54" fmla="*/ 0 w 162"/>
                <a:gd name="T55" fmla="*/ 0 h 164"/>
                <a:gd name="T56" fmla="*/ 0 w 162"/>
                <a:gd name="T57" fmla="*/ 0 h 164"/>
                <a:gd name="T58" fmla="*/ 0 w 162"/>
                <a:gd name="T59" fmla="*/ 0 h 164"/>
                <a:gd name="T60" fmla="*/ 0 w 162"/>
                <a:gd name="T61" fmla="*/ 0 h 164"/>
                <a:gd name="T62" fmla="*/ 0 w 162"/>
                <a:gd name="T63" fmla="*/ 0 h 164"/>
                <a:gd name="T64" fmla="*/ 0 w 162"/>
                <a:gd name="T65" fmla="*/ 0 h 164"/>
                <a:gd name="T66" fmla="*/ 0 w 162"/>
                <a:gd name="T67" fmla="*/ 0 h 164"/>
                <a:gd name="T68" fmla="*/ 0 w 162"/>
                <a:gd name="T69" fmla="*/ 0 h 164"/>
                <a:gd name="T70" fmla="*/ 0 w 162"/>
                <a:gd name="T71" fmla="*/ 0 h 164"/>
                <a:gd name="T72" fmla="*/ 0 w 162"/>
                <a:gd name="T73" fmla="*/ 0 h 164"/>
                <a:gd name="T74" fmla="*/ 0 w 162"/>
                <a:gd name="T75" fmla="*/ 0 h 164"/>
                <a:gd name="T76" fmla="*/ 0 w 162"/>
                <a:gd name="T77" fmla="*/ 0 h 164"/>
                <a:gd name="T78" fmla="*/ 0 w 162"/>
                <a:gd name="T79" fmla="*/ 0 h 164"/>
                <a:gd name="T80" fmla="*/ 0 w 162"/>
                <a:gd name="T81" fmla="*/ 0 h 164"/>
                <a:gd name="T82" fmla="*/ 0 w 162"/>
                <a:gd name="T83" fmla="*/ 0 h 164"/>
                <a:gd name="T84" fmla="*/ 0 w 162"/>
                <a:gd name="T85" fmla="*/ 0 h 164"/>
                <a:gd name="T86" fmla="*/ 0 w 162"/>
                <a:gd name="T87" fmla="*/ 0 h 164"/>
                <a:gd name="T88" fmla="*/ 0 w 162"/>
                <a:gd name="T89" fmla="*/ 0 h 164"/>
                <a:gd name="T90" fmla="*/ 0 w 162"/>
                <a:gd name="T91" fmla="*/ 0 h 164"/>
                <a:gd name="T92" fmla="*/ 0 w 162"/>
                <a:gd name="T93" fmla="*/ 0 h 164"/>
                <a:gd name="T94" fmla="*/ 0 w 162"/>
                <a:gd name="T95" fmla="*/ 0 h 164"/>
                <a:gd name="T96" fmla="*/ 0 w 162"/>
                <a:gd name="T97" fmla="*/ 0 h 164"/>
                <a:gd name="T98" fmla="*/ 0 w 162"/>
                <a:gd name="T99" fmla="*/ 0 h 164"/>
                <a:gd name="T100" fmla="*/ 0 w 162"/>
                <a:gd name="T101" fmla="*/ 0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164">
                  <a:moveTo>
                    <a:pt x="162" y="87"/>
                  </a:moveTo>
                  <a:lnTo>
                    <a:pt x="162" y="93"/>
                  </a:lnTo>
                  <a:lnTo>
                    <a:pt x="162" y="99"/>
                  </a:lnTo>
                  <a:lnTo>
                    <a:pt x="161" y="105"/>
                  </a:lnTo>
                  <a:lnTo>
                    <a:pt x="160" y="112"/>
                  </a:lnTo>
                  <a:lnTo>
                    <a:pt x="158" y="118"/>
                  </a:lnTo>
                  <a:lnTo>
                    <a:pt x="155" y="126"/>
                  </a:lnTo>
                  <a:lnTo>
                    <a:pt x="152" y="132"/>
                  </a:lnTo>
                  <a:lnTo>
                    <a:pt x="149" y="138"/>
                  </a:lnTo>
                  <a:lnTo>
                    <a:pt x="144" y="142"/>
                  </a:lnTo>
                  <a:lnTo>
                    <a:pt x="140" y="147"/>
                  </a:lnTo>
                  <a:lnTo>
                    <a:pt x="135" y="152"/>
                  </a:lnTo>
                  <a:lnTo>
                    <a:pt x="129" y="155"/>
                  </a:lnTo>
                  <a:lnTo>
                    <a:pt x="123" y="158"/>
                  </a:lnTo>
                  <a:lnTo>
                    <a:pt x="117" y="160"/>
                  </a:lnTo>
                  <a:lnTo>
                    <a:pt x="110" y="161"/>
                  </a:lnTo>
                  <a:lnTo>
                    <a:pt x="104" y="163"/>
                  </a:lnTo>
                  <a:lnTo>
                    <a:pt x="93" y="164"/>
                  </a:lnTo>
                  <a:lnTo>
                    <a:pt x="83" y="164"/>
                  </a:lnTo>
                  <a:lnTo>
                    <a:pt x="73" y="163"/>
                  </a:lnTo>
                  <a:lnTo>
                    <a:pt x="63" y="160"/>
                  </a:lnTo>
                  <a:lnTo>
                    <a:pt x="53" y="158"/>
                  </a:lnTo>
                  <a:lnTo>
                    <a:pt x="45" y="153"/>
                  </a:lnTo>
                  <a:lnTo>
                    <a:pt x="37" y="148"/>
                  </a:lnTo>
                  <a:lnTo>
                    <a:pt x="30" y="144"/>
                  </a:lnTo>
                  <a:lnTo>
                    <a:pt x="21" y="136"/>
                  </a:lnTo>
                  <a:lnTo>
                    <a:pt x="15" y="128"/>
                  </a:lnTo>
                  <a:lnTo>
                    <a:pt x="9" y="120"/>
                  </a:lnTo>
                  <a:lnTo>
                    <a:pt x="6" y="111"/>
                  </a:lnTo>
                  <a:lnTo>
                    <a:pt x="2" y="100"/>
                  </a:lnTo>
                  <a:lnTo>
                    <a:pt x="0" y="91"/>
                  </a:lnTo>
                  <a:lnTo>
                    <a:pt x="0" y="80"/>
                  </a:lnTo>
                  <a:lnTo>
                    <a:pt x="1" y="69"/>
                  </a:lnTo>
                  <a:lnTo>
                    <a:pt x="1" y="67"/>
                  </a:lnTo>
                  <a:lnTo>
                    <a:pt x="1" y="63"/>
                  </a:lnTo>
                  <a:lnTo>
                    <a:pt x="1" y="57"/>
                  </a:lnTo>
                  <a:lnTo>
                    <a:pt x="2" y="51"/>
                  </a:lnTo>
                  <a:lnTo>
                    <a:pt x="3" y="45"/>
                  </a:lnTo>
                  <a:lnTo>
                    <a:pt x="7" y="39"/>
                  </a:lnTo>
                  <a:lnTo>
                    <a:pt x="9" y="35"/>
                  </a:lnTo>
                  <a:lnTo>
                    <a:pt x="13" y="29"/>
                  </a:lnTo>
                  <a:lnTo>
                    <a:pt x="16" y="24"/>
                  </a:lnTo>
                  <a:lnTo>
                    <a:pt x="21" y="19"/>
                  </a:lnTo>
                  <a:lnTo>
                    <a:pt x="25" y="14"/>
                  </a:lnTo>
                  <a:lnTo>
                    <a:pt x="30" y="12"/>
                  </a:lnTo>
                  <a:lnTo>
                    <a:pt x="36" y="8"/>
                  </a:lnTo>
                  <a:lnTo>
                    <a:pt x="40" y="5"/>
                  </a:lnTo>
                  <a:lnTo>
                    <a:pt x="45" y="2"/>
                  </a:lnTo>
                  <a:lnTo>
                    <a:pt x="51" y="1"/>
                  </a:lnTo>
                  <a:lnTo>
                    <a:pt x="57" y="0"/>
                  </a:lnTo>
                  <a:lnTo>
                    <a:pt x="64" y="0"/>
                  </a:lnTo>
                  <a:lnTo>
                    <a:pt x="69" y="0"/>
                  </a:lnTo>
                  <a:lnTo>
                    <a:pt x="74" y="0"/>
                  </a:lnTo>
                  <a:lnTo>
                    <a:pt x="80" y="0"/>
                  </a:lnTo>
                  <a:lnTo>
                    <a:pt x="85" y="1"/>
                  </a:lnTo>
                  <a:lnTo>
                    <a:pt x="89" y="1"/>
                  </a:lnTo>
                  <a:lnTo>
                    <a:pt x="95" y="3"/>
                  </a:lnTo>
                  <a:lnTo>
                    <a:pt x="100" y="5"/>
                  </a:lnTo>
                  <a:lnTo>
                    <a:pt x="105" y="7"/>
                  </a:lnTo>
                  <a:lnTo>
                    <a:pt x="110" y="8"/>
                  </a:lnTo>
                  <a:lnTo>
                    <a:pt x="114" y="11"/>
                  </a:lnTo>
                  <a:lnTo>
                    <a:pt x="119" y="14"/>
                  </a:lnTo>
                  <a:lnTo>
                    <a:pt x="123" y="18"/>
                  </a:lnTo>
                  <a:lnTo>
                    <a:pt x="126" y="20"/>
                  </a:lnTo>
                  <a:lnTo>
                    <a:pt x="130" y="25"/>
                  </a:lnTo>
                  <a:lnTo>
                    <a:pt x="134" y="30"/>
                  </a:lnTo>
                  <a:lnTo>
                    <a:pt x="136" y="36"/>
                  </a:lnTo>
                  <a:lnTo>
                    <a:pt x="134" y="35"/>
                  </a:lnTo>
                  <a:lnTo>
                    <a:pt x="130" y="33"/>
                  </a:lnTo>
                  <a:lnTo>
                    <a:pt x="124" y="26"/>
                  </a:lnTo>
                  <a:lnTo>
                    <a:pt x="118" y="21"/>
                  </a:lnTo>
                  <a:lnTo>
                    <a:pt x="112" y="17"/>
                  </a:lnTo>
                  <a:lnTo>
                    <a:pt x="105" y="14"/>
                  </a:lnTo>
                  <a:lnTo>
                    <a:pt x="98" y="9"/>
                  </a:lnTo>
                  <a:lnTo>
                    <a:pt x="91" y="8"/>
                  </a:lnTo>
                  <a:lnTo>
                    <a:pt x="83" y="6"/>
                  </a:lnTo>
                  <a:lnTo>
                    <a:pt x="77" y="6"/>
                  </a:lnTo>
                  <a:lnTo>
                    <a:pt x="69" y="5"/>
                  </a:lnTo>
                  <a:lnTo>
                    <a:pt x="62" y="6"/>
                  </a:lnTo>
                  <a:lnTo>
                    <a:pt x="55" y="7"/>
                  </a:lnTo>
                  <a:lnTo>
                    <a:pt x="47" y="9"/>
                  </a:lnTo>
                  <a:lnTo>
                    <a:pt x="40" y="12"/>
                  </a:lnTo>
                  <a:lnTo>
                    <a:pt x="34" y="15"/>
                  </a:lnTo>
                  <a:lnTo>
                    <a:pt x="27" y="20"/>
                  </a:lnTo>
                  <a:lnTo>
                    <a:pt x="22" y="26"/>
                  </a:lnTo>
                  <a:lnTo>
                    <a:pt x="18" y="33"/>
                  </a:lnTo>
                  <a:lnTo>
                    <a:pt x="14" y="40"/>
                  </a:lnTo>
                  <a:lnTo>
                    <a:pt x="10" y="46"/>
                  </a:lnTo>
                  <a:lnTo>
                    <a:pt x="9" y="55"/>
                  </a:lnTo>
                  <a:lnTo>
                    <a:pt x="7" y="63"/>
                  </a:lnTo>
                  <a:lnTo>
                    <a:pt x="6" y="72"/>
                  </a:lnTo>
                  <a:lnTo>
                    <a:pt x="6" y="79"/>
                  </a:lnTo>
                  <a:lnTo>
                    <a:pt x="7" y="87"/>
                  </a:lnTo>
                  <a:lnTo>
                    <a:pt x="7" y="94"/>
                  </a:lnTo>
                  <a:lnTo>
                    <a:pt x="9" y="103"/>
                  </a:lnTo>
                  <a:lnTo>
                    <a:pt x="12" y="110"/>
                  </a:lnTo>
                  <a:lnTo>
                    <a:pt x="15" y="117"/>
                  </a:lnTo>
                  <a:lnTo>
                    <a:pt x="20" y="124"/>
                  </a:lnTo>
                  <a:lnTo>
                    <a:pt x="25" y="130"/>
                  </a:lnTo>
                  <a:lnTo>
                    <a:pt x="32" y="136"/>
                  </a:lnTo>
                  <a:lnTo>
                    <a:pt x="39" y="142"/>
                  </a:lnTo>
                  <a:lnTo>
                    <a:pt x="45" y="145"/>
                  </a:lnTo>
                  <a:lnTo>
                    <a:pt x="52" y="148"/>
                  </a:lnTo>
                  <a:lnTo>
                    <a:pt x="58" y="152"/>
                  </a:lnTo>
                  <a:lnTo>
                    <a:pt x="67" y="154"/>
                  </a:lnTo>
                  <a:lnTo>
                    <a:pt x="74" y="155"/>
                  </a:lnTo>
                  <a:lnTo>
                    <a:pt x="82" y="157"/>
                  </a:lnTo>
                  <a:lnTo>
                    <a:pt x="89" y="158"/>
                  </a:lnTo>
                  <a:lnTo>
                    <a:pt x="98" y="158"/>
                  </a:lnTo>
                  <a:lnTo>
                    <a:pt x="105" y="157"/>
                  </a:lnTo>
                  <a:lnTo>
                    <a:pt x="112" y="154"/>
                  </a:lnTo>
                  <a:lnTo>
                    <a:pt x="119" y="152"/>
                  </a:lnTo>
                  <a:lnTo>
                    <a:pt x="126" y="150"/>
                  </a:lnTo>
                  <a:lnTo>
                    <a:pt x="132" y="145"/>
                  </a:lnTo>
                  <a:lnTo>
                    <a:pt x="138" y="140"/>
                  </a:lnTo>
                  <a:lnTo>
                    <a:pt x="142" y="133"/>
                  </a:lnTo>
                  <a:lnTo>
                    <a:pt x="147" y="127"/>
                  </a:lnTo>
                  <a:lnTo>
                    <a:pt x="149" y="122"/>
                  </a:lnTo>
                  <a:lnTo>
                    <a:pt x="152" y="116"/>
                  </a:lnTo>
                  <a:lnTo>
                    <a:pt x="153" y="111"/>
                  </a:lnTo>
                  <a:lnTo>
                    <a:pt x="154" y="106"/>
                  </a:lnTo>
                  <a:lnTo>
                    <a:pt x="155" y="100"/>
                  </a:lnTo>
                  <a:lnTo>
                    <a:pt x="155" y="96"/>
                  </a:lnTo>
                  <a:lnTo>
                    <a:pt x="155" y="90"/>
                  </a:lnTo>
                  <a:lnTo>
                    <a:pt x="155" y="85"/>
                  </a:lnTo>
                  <a:lnTo>
                    <a:pt x="154" y="79"/>
                  </a:lnTo>
                  <a:lnTo>
                    <a:pt x="153" y="74"/>
                  </a:lnTo>
                  <a:lnTo>
                    <a:pt x="152" y="68"/>
                  </a:lnTo>
                  <a:lnTo>
                    <a:pt x="150" y="63"/>
                  </a:lnTo>
                  <a:lnTo>
                    <a:pt x="147" y="58"/>
                  </a:lnTo>
                  <a:lnTo>
                    <a:pt x="146" y="54"/>
                  </a:lnTo>
                  <a:lnTo>
                    <a:pt x="142" y="49"/>
                  </a:lnTo>
                  <a:lnTo>
                    <a:pt x="140" y="44"/>
                  </a:lnTo>
                  <a:lnTo>
                    <a:pt x="140" y="42"/>
                  </a:lnTo>
                  <a:lnTo>
                    <a:pt x="138" y="39"/>
                  </a:lnTo>
                  <a:lnTo>
                    <a:pt x="138" y="37"/>
                  </a:lnTo>
                  <a:lnTo>
                    <a:pt x="138" y="36"/>
                  </a:lnTo>
                  <a:lnTo>
                    <a:pt x="142" y="38"/>
                  </a:lnTo>
                  <a:lnTo>
                    <a:pt x="146" y="42"/>
                  </a:lnTo>
                  <a:lnTo>
                    <a:pt x="147" y="45"/>
                  </a:lnTo>
                  <a:lnTo>
                    <a:pt x="150" y="49"/>
                  </a:lnTo>
                  <a:lnTo>
                    <a:pt x="152" y="51"/>
                  </a:lnTo>
                  <a:lnTo>
                    <a:pt x="154" y="55"/>
                  </a:lnTo>
                  <a:lnTo>
                    <a:pt x="155" y="57"/>
                  </a:lnTo>
                  <a:lnTo>
                    <a:pt x="156" y="61"/>
                  </a:lnTo>
                  <a:lnTo>
                    <a:pt x="158" y="63"/>
                  </a:lnTo>
                  <a:lnTo>
                    <a:pt x="159" y="67"/>
                  </a:lnTo>
                  <a:lnTo>
                    <a:pt x="159" y="70"/>
                  </a:lnTo>
                  <a:lnTo>
                    <a:pt x="160" y="73"/>
                  </a:lnTo>
                  <a:lnTo>
                    <a:pt x="161" y="76"/>
                  </a:lnTo>
                  <a:lnTo>
                    <a:pt x="161" y="80"/>
                  </a:lnTo>
                  <a:lnTo>
                    <a:pt x="161" y="84"/>
                  </a:lnTo>
                  <a:lnTo>
                    <a:pt x="16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21" name="Freeform 1820"/>
            <p:cNvSpPr>
              <a:spLocks/>
            </p:cNvSpPr>
            <p:nvPr/>
          </p:nvSpPr>
          <p:spPr bwMode="auto">
            <a:xfrm>
              <a:off x="3761" y="2102"/>
              <a:ext cx="16" cy="15"/>
            </a:xfrm>
            <a:custGeom>
              <a:avLst/>
              <a:gdLst>
                <a:gd name="T0" fmla="*/ 0 w 64"/>
                <a:gd name="T1" fmla="*/ 0 h 62"/>
                <a:gd name="T2" fmla="*/ 0 w 64"/>
                <a:gd name="T3" fmla="*/ 0 h 62"/>
                <a:gd name="T4" fmla="*/ 0 w 64"/>
                <a:gd name="T5" fmla="*/ 0 h 62"/>
                <a:gd name="T6" fmla="*/ 0 w 64"/>
                <a:gd name="T7" fmla="*/ 0 h 62"/>
                <a:gd name="T8" fmla="*/ 0 w 64"/>
                <a:gd name="T9" fmla="*/ 0 h 62"/>
                <a:gd name="T10" fmla="*/ 0 w 64"/>
                <a:gd name="T11" fmla="*/ 0 h 62"/>
                <a:gd name="T12" fmla="*/ 0 w 64"/>
                <a:gd name="T13" fmla="*/ 0 h 62"/>
                <a:gd name="T14" fmla="*/ 0 w 64"/>
                <a:gd name="T15" fmla="*/ 0 h 62"/>
                <a:gd name="T16" fmla="*/ 0 w 64"/>
                <a:gd name="T17" fmla="*/ 0 h 62"/>
                <a:gd name="T18" fmla="*/ 0 w 64"/>
                <a:gd name="T19" fmla="*/ 0 h 62"/>
                <a:gd name="T20" fmla="*/ 0 w 64"/>
                <a:gd name="T21" fmla="*/ 0 h 62"/>
                <a:gd name="T22" fmla="*/ 0 w 64"/>
                <a:gd name="T23" fmla="*/ 0 h 62"/>
                <a:gd name="T24" fmla="*/ 0 w 64"/>
                <a:gd name="T25" fmla="*/ 0 h 62"/>
                <a:gd name="T26" fmla="*/ 0 w 64"/>
                <a:gd name="T27" fmla="*/ 0 h 62"/>
                <a:gd name="T28" fmla="*/ 0 w 64"/>
                <a:gd name="T29" fmla="*/ 0 h 62"/>
                <a:gd name="T30" fmla="*/ 0 w 64"/>
                <a:gd name="T31" fmla="*/ 0 h 62"/>
                <a:gd name="T32" fmla="*/ 0 w 64"/>
                <a:gd name="T33" fmla="*/ 0 h 62"/>
                <a:gd name="T34" fmla="*/ 0 w 64"/>
                <a:gd name="T35" fmla="*/ 0 h 62"/>
                <a:gd name="T36" fmla="*/ 0 w 64"/>
                <a:gd name="T37" fmla="*/ 0 h 62"/>
                <a:gd name="T38" fmla="*/ 0 w 64"/>
                <a:gd name="T39" fmla="*/ 0 h 62"/>
                <a:gd name="T40" fmla="*/ 0 w 64"/>
                <a:gd name="T41" fmla="*/ 0 h 62"/>
                <a:gd name="T42" fmla="*/ 0 w 64"/>
                <a:gd name="T43" fmla="*/ 0 h 62"/>
                <a:gd name="T44" fmla="*/ 0 w 64"/>
                <a:gd name="T45" fmla="*/ 0 h 62"/>
                <a:gd name="T46" fmla="*/ 0 w 64"/>
                <a:gd name="T47" fmla="*/ 0 h 62"/>
                <a:gd name="T48" fmla="*/ 0 w 64"/>
                <a:gd name="T49" fmla="*/ 0 h 62"/>
                <a:gd name="T50" fmla="*/ 0 w 64"/>
                <a:gd name="T51" fmla="*/ 0 h 62"/>
                <a:gd name="T52" fmla="*/ 0 w 64"/>
                <a:gd name="T53" fmla="*/ 0 h 62"/>
                <a:gd name="T54" fmla="*/ 0 w 64"/>
                <a:gd name="T55" fmla="*/ 0 h 62"/>
                <a:gd name="T56" fmla="*/ 0 w 64"/>
                <a:gd name="T57" fmla="*/ 0 h 62"/>
                <a:gd name="T58" fmla="*/ 0 w 64"/>
                <a:gd name="T59" fmla="*/ 0 h 62"/>
                <a:gd name="T60" fmla="*/ 0 w 64"/>
                <a:gd name="T61" fmla="*/ 0 h 62"/>
                <a:gd name="T62" fmla="*/ 0 w 64"/>
                <a:gd name="T63" fmla="*/ 0 h 62"/>
                <a:gd name="T64" fmla="*/ 0 w 64"/>
                <a:gd name="T65" fmla="*/ 0 h 62"/>
                <a:gd name="T66" fmla="*/ 0 w 64"/>
                <a:gd name="T67" fmla="*/ 0 h 62"/>
                <a:gd name="T68" fmla="*/ 0 w 64"/>
                <a:gd name="T69" fmla="*/ 0 h 62"/>
                <a:gd name="T70" fmla="*/ 0 w 64"/>
                <a:gd name="T71" fmla="*/ 0 h 62"/>
                <a:gd name="T72" fmla="*/ 0 w 64"/>
                <a:gd name="T73" fmla="*/ 0 h 62"/>
                <a:gd name="T74" fmla="*/ 0 w 64"/>
                <a:gd name="T75" fmla="*/ 0 h 62"/>
                <a:gd name="T76" fmla="*/ 0 w 64"/>
                <a:gd name="T77" fmla="*/ 0 h 62"/>
                <a:gd name="T78" fmla="*/ 0 w 64"/>
                <a:gd name="T79" fmla="*/ 0 h 62"/>
                <a:gd name="T80" fmla="*/ 0 w 64"/>
                <a:gd name="T81" fmla="*/ 0 h 62"/>
                <a:gd name="T82" fmla="*/ 0 w 64"/>
                <a:gd name="T83" fmla="*/ 0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62">
                  <a:moveTo>
                    <a:pt x="64" y="27"/>
                  </a:moveTo>
                  <a:lnTo>
                    <a:pt x="64" y="30"/>
                  </a:lnTo>
                  <a:lnTo>
                    <a:pt x="64" y="34"/>
                  </a:lnTo>
                  <a:lnTo>
                    <a:pt x="63" y="38"/>
                  </a:lnTo>
                  <a:lnTo>
                    <a:pt x="61" y="41"/>
                  </a:lnTo>
                  <a:lnTo>
                    <a:pt x="59" y="44"/>
                  </a:lnTo>
                  <a:lnTo>
                    <a:pt x="57" y="42"/>
                  </a:lnTo>
                  <a:lnTo>
                    <a:pt x="57" y="38"/>
                  </a:lnTo>
                  <a:lnTo>
                    <a:pt x="58" y="32"/>
                  </a:lnTo>
                  <a:lnTo>
                    <a:pt x="57" y="26"/>
                  </a:lnTo>
                  <a:lnTo>
                    <a:pt x="55" y="21"/>
                  </a:lnTo>
                  <a:lnTo>
                    <a:pt x="53" y="16"/>
                  </a:lnTo>
                  <a:lnTo>
                    <a:pt x="49" y="12"/>
                  </a:lnTo>
                  <a:lnTo>
                    <a:pt x="47" y="10"/>
                  </a:lnTo>
                  <a:lnTo>
                    <a:pt x="45" y="9"/>
                  </a:lnTo>
                  <a:lnTo>
                    <a:pt x="42" y="8"/>
                  </a:lnTo>
                  <a:lnTo>
                    <a:pt x="39" y="8"/>
                  </a:lnTo>
                  <a:lnTo>
                    <a:pt x="33" y="6"/>
                  </a:lnTo>
                  <a:lnTo>
                    <a:pt x="28" y="8"/>
                  </a:lnTo>
                  <a:lnTo>
                    <a:pt x="23" y="9"/>
                  </a:lnTo>
                  <a:lnTo>
                    <a:pt x="19" y="10"/>
                  </a:lnTo>
                  <a:lnTo>
                    <a:pt x="16" y="12"/>
                  </a:lnTo>
                  <a:lnTo>
                    <a:pt x="12" y="16"/>
                  </a:lnTo>
                  <a:lnTo>
                    <a:pt x="10" y="20"/>
                  </a:lnTo>
                  <a:lnTo>
                    <a:pt x="7" y="24"/>
                  </a:lnTo>
                  <a:lnTo>
                    <a:pt x="6" y="28"/>
                  </a:lnTo>
                  <a:lnTo>
                    <a:pt x="5" y="32"/>
                  </a:lnTo>
                  <a:lnTo>
                    <a:pt x="5" y="36"/>
                  </a:lnTo>
                  <a:lnTo>
                    <a:pt x="6" y="41"/>
                  </a:lnTo>
                  <a:lnTo>
                    <a:pt x="7" y="45"/>
                  </a:lnTo>
                  <a:lnTo>
                    <a:pt x="10" y="48"/>
                  </a:lnTo>
                  <a:lnTo>
                    <a:pt x="13" y="51"/>
                  </a:lnTo>
                  <a:lnTo>
                    <a:pt x="19" y="54"/>
                  </a:lnTo>
                  <a:lnTo>
                    <a:pt x="23" y="54"/>
                  </a:lnTo>
                  <a:lnTo>
                    <a:pt x="28" y="56"/>
                  </a:lnTo>
                  <a:lnTo>
                    <a:pt x="33" y="54"/>
                  </a:lnTo>
                  <a:lnTo>
                    <a:pt x="37" y="54"/>
                  </a:lnTo>
                  <a:lnTo>
                    <a:pt x="42" y="53"/>
                  </a:lnTo>
                  <a:lnTo>
                    <a:pt x="46" y="51"/>
                  </a:lnTo>
                  <a:lnTo>
                    <a:pt x="49" y="48"/>
                  </a:lnTo>
                  <a:lnTo>
                    <a:pt x="54" y="46"/>
                  </a:lnTo>
                  <a:lnTo>
                    <a:pt x="54" y="48"/>
                  </a:lnTo>
                  <a:lnTo>
                    <a:pt x="55" y="51"/>
                  </a:lnTo>
                  <a:lnTo>
                    <a:pt x="51" y="54"/>
                  </a:lnTo>
                  <a:lnTo>
                    <a:pt x="47" y="58"/>
                  </a:lnTo>
                  <a:lnTo>
                    <a:pt x="42" y="59"/>
                  </a:lnTo>
                  <a:lnTo>
                    <a:pt x="37" y="62"/>
                  </a:lnTo>
                  <a:lnTo>
                    <a:pt x="31" y="62"/>
                  </a:lnTo>
                  <a:lnTo>
                    <a:pt x="27" y="62"/>
                  </a:lnTo>
                  <a:lnTo>
                    <a:pt x="21" y="60"/>
                  </a:lnTo>
                  <a:lnTo>
                    <a:pt x="17" y="59"/>
                  </a:lnTo>
                  <a:lnTo>
                    <a:pt x="12" y="57"/>
                  </a:lnTo>
                  <a:lnTo>
                    <a:pt x="10" y="54"/>
                  </a:lnTo>
                  <a:lnTo>
                    <a:pt x="6" y="51"/>
                  </a:lnTo>
                  <a:lnTo>
                    <a:pt x="4" y="48"/>
                  </a:lnTo>
                  <a:lnTo>
                    <a:pt x="1" y="44"/>
                  </a:lnTo>
                  <a:lnTo>
                    <a:pt x="0" y="40"/>
                  </a:lnTo>
                  <a:lnTo>
                    <a:pt x="0" y="35"/>
                  </a:lnTo>
                  <a:lnTo>
                    <a:pt x="0" y="32"/>
                  </a:lnTo>
                  <a:lnTo>
                    <a:pt x="0" y="27"/>
                  </a:lnTo>
                  <a:lnTo>
                    <a:pt x="1" y="22"/>
                  </a:lnTo>
                  <a:lnTo>
                    <a:pt x="4" y="17"/>
                  </a:lnTo>
                  <a:lnTo>
                    <a:pt x="6" y="14"/>
                  </a:lnTo>
                  <a:lnTo>
                    <a:pt x="9" y="10"/>
                  </a:lnTo>
                  <a:lnTo>
                    <a:pt x="12" y="8"/>
                  </a:lnTo>
                  <a:lnTo>
                    <a:pt x="16" y="5"/>
                  </a:lnTo>
                  <a:lnTo>
                    <a:pt x="19" y="4"/>
                  </a:lnTo>
                  <a:lnTo>
                    <a:pt x="24" y="2"/>
                  </a:lnTo>
                  <a:lnTo>
                    <a:pt x="29" y="2"/>
                  </a:lnTo>
                  <a:lnTo>
                    <a:pt x="31" y="0"/>
                  </a:lnTo>
                  <a:lnTo>
                    <a:pt x="35" y="0"/>
                  </a:lnTo>
                  <a:lnTo>
                    <a:pt x="37" y="0"/>
                  </a:lnTo>
                  <a:lnTo>
                    <a:pt x="41" y="2"/>
                  </a:lnTo>
                  <a:lnTo>
                    <a:pt x="43" y="2"/>
                  </a:lnTo>
                  <a:lnTo>
                    <a:pt x="47" y="3"/>
                  </a:lnTo>
                  <a:lnTo>
                    <a:pt x="49" y="5"/>
                  </a:lnTo>
                  <a:lnTo>
                    <a:pt x="52" y="6"/>
                  </a:lnTo>
                  <a:lnTo>
                    <a:pt x="57" y="10"/>
                  </a:lnTo>
                  <a:lnTo>
                    <a:pt x="60" y="15"/>
                  </a:lnTo>
                  <a:lnTo>
                    <a:pt x="61" y="16"/>
                  </a:lnTo>
                  <a:lnTo>
                    <a:pt x="63" y="20"/>
                  </a:lnTo>
                  <a:lnTo>
                    <a:pt x="63" y="23"/>
                  </a:lnTo>
                  <a:lnTo>
                    <a:pt x="6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22" name="Freeform 1821"/>
            <p:cNvSpPr>
              <a:spLocks/>
            </p:cNvSpPr>
            <p:nvPr/>
          </p:nvSpPr>
          <p:spPr bwMode="auto">
            <a:xfrm>
              <a:off x="3651" y="2108"/>
              <a:ext cx="15" cy="15"/>
            </a:xfrm>
            <a:custGeom>
              <a:avLst/>
              <a:gdLst>
                <a:gd name="T0" fmla="*/ 0 w 62"/>
                <a:gd name="T1" fmla="*/ 0 h 59"/>
                <a:gd name="T2" fmla="*/ 0 w 62"/>
                <a:gd name="T3" fmla="*/ 0 h 59"/>
                <a:gd name="T4" fmla="*/ 0 w 62"/>
                <a:gd name="T5" fmla="*/ 0 h 59"/>
                <a:gd name="T6" fmla="*/ 0 w 62"/>
                <a:gd name="T7" fmla="*/ 0 h 59"/>
                <a:gd name="T8" fmla="*/ 0 w 62"/>
                <a:gd name="T9" fmla="*/ 0 h 59"/>
                <a:gd name="T10" fmla="*/ 0 w 62"/>
                <a:gd name="T11" fmla="*/ 0 h 59"/>
                <a:gd name="T12" fmla="*/ 0 w 62"/>
                <a:gd name="T13" fmla="*/ 0 h 59"/>
                <a:gd name="T14" fmla="*/ 0 w 62"/>
                <a:gd name="T15" fmla="*/ 0 h 59"/>
                <a:gd name="T16" fmla="*/ 0 w 62"/>
                <a:gd name="T17" fmla="*/ 0 h 59"/>
                <a:gd name="T18" fmla="*/ 0 w 62"/>
                <a:gd name="T19" fmla="*/ 0 h 59"/>
                <a:gd name="T20" fmla="*/ 0 w 62"/>
                <a:gd name="T21" fmla="*/ 0 h 59"/>
                <a:gd name="T22" fmla="*/ 0 w 62"/>
                <a:gd name="T23" fmla="*/ 0 h 59"/>
                <a:gd name="T24" fmla="*/ 0 w 62"/>
                <a:gd name="T25" fmla="*/ 0 h 59"/>
                <a:gd name="T26" fmla="*/ 0 w 62"/>
                <a:gd name="T27" fmla="*/ 0 h 59"/>
                <a:gd name="T28" fmla="*/ 0 w 62"/>
                <a:gd name="T29" fmla="*/ 0 h 59"/>
                <a:gd name="T30" fmla="*/ 0 w 62"/>
                <a:gd name="T31" fmla="*/ 0 h 59"/>
                <a:gd name="T32" fmla="*/ 0 w 62"/>
                <a:gd name="T33" fmla="*/ 0 h 59"/>
                <a:gd name="T34" fmla="*/ 0 w 62"/>
                <a:gd name="T35" fmla="*/ 0 h 59"/>
                <a:gd name="T36" fmla="*/ 0 w 62"/>
                <a:gd name="T37" fmla="*/ 0 h 59"/>
                <a:gd name="T38" fmla="*/ 0 w 62"/>
                <a:gd name="T39" fmla="*/ 0 h 59"/>
                <a:gd name="T40" fmla="*/ 0 w 62"/>
                <a:gd name="T41" fmla="*/ 0 h 59"/>
                <a:gd name="T42" fmla="*/ 0 w 62"/>
                <a:gd name="T43" fmla="*/ 0 h 59"/>
                <a:gd name="T44" fmla="*/ 0 w 62"/>
                <a:gd name="T45" fmla="*/ 0 h 59"/>
                <a:gd name="T46" fmla="*/ 0 w 62"/>
                <a:gd name="T47" fmla="*/ 0 h 59"/>
                <a:gd name="T48" fmla="*/ 0 w 62"/>
                <a:gd name="T49" fmla="*/ 0 h 59"/>
                <a:gd name="T50" fmla="*/ 0 w 62"/>
                <a:gd name="T51" fmla="*/ 0 h 59"/>
                <a:gd name="T52" fmla="*/ 0 w 62"/>
                <a:gd name="T53" fmla="*/ 0 h 59"/>
                <a:gd name="T54" fmla="*/ 0 w 62"/>
                <a:gd name="T55" fmla="*/ 0 h 59"/>
                <a:gd name="T56" fmla="*/ 0 w 62"/>
                <a:gd name="T57" fmla="*/ 0 h 59"/>
                <a:gd name="T58" fmla="*/ 0 w 62"/>
                <a:gd name="T59" fmla="*/ 0 h 59"/>
                <a:gd name="T60" fmla="*/ 0 w 62"/>
                <a:gd name="T61" fmla="*/ 0 h 59"/>
                <a:gd name="T62" fmla="*/ 0 w 62"/>
                <a:gd name="T63" fmla="*/ 0 h 59"/>
                <a:gd name="T64" fmla="*/ 0 w 62"/>
                <a:gd name="T65" fmla="*/ 0 h 59"/>
                <a:gd name="T66" fmla="*/ 0 w 62"/>
                <a:gd name="T67" fmla="*/ 0 h 59"/>
                <a:gd name="T68" fmla="*/ 0 w 62"/>
                <a:gd name="T69" fmla="*/ 0 h 59"/>
                <a:gd name="T70" fmla="*/ 0 w 62"/>
                <a:gd name="T71" fmla="*/ 0 h 59"/>
                <a:gd name="T72" fmla="*/ 0 w 62"/>
                <a:gd name="T73" fmla="*/ 0 h 59"/>
                <a:gd name="T74" fmla="*/ 0 w 62"/>
                <a:gd name="T75" fmla="*/ 0 h 59"/>
                <a:gd name="T76" fmla="*/ 0 w 62"/>
                <a:gd name="T77" fmla="*/ 0 h 59"/>
                <a:gd name="T78" fmla="*/ 0 w 62"/>
                <a:gd name="T79" fmla="*/ 0 h 59"/>
                <a:gd name="T80" fmla="*/ 0 w 62"/>
                <a:gd name="T81" fmla="*/ 0 h 59"/>
                <a:gd name="T82" fmla="*/ 0 w 62"/>
                <a:gd name="T83" fmla="*/ 0 h 59"/>
                <a:gd name="T84" fmla="*/ 0 w 62"/>
                <a:gd name="T85" fmla="*/ 0 h 59"/>
                <a:gd name="T86" fmla="*/ 0 w 62"/>
                <a:gd name="T87" fmla="*/ 0 h 59"/>
                <a:gd name="T88" fmla="*/ 0 w 62"/>
                <a:gd name="T89" fmla="*/ 0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 h="59">
                  <a:moveTo>
                    <a:pt x="62" y="23"/>
                  </a:moveTo>
                  <a:lnTo>
                    <a:pt x="62" y="24"/>
                  </a:lnTo>
                  <a:lnTo>
                    <a:pt x="62" y="26"/>
                  </a:lnTo>
                  <a:lnTo>
                    <a:pt x="62" y="30"/>
                  </a:lnTo>
                  <a:lnTo>
                    <a:pt x="62" y="32"/>
                  </a:lnTo>
                  <a:lnTo>
                    <a:pt x="61" y="36"/>
                  </a:lnTo>
                  <a:lnTo>
                    <a:pt x="60" y="38"/>
                  </a:lnTo>
                  <a:lnTo>
                    <a:pt x="58" y="41"/>
                  </a:lnTo>
                  <a:lnTo>
                    <a:pt x="57" y="43"/>
                  </a:lnTo>
                  <a:lnTo>
                    <a:pt x="54" y="43"/>
                  </a:lnTo>
                  <a:lnTo>
                    <a:pt x="54" y="39"/>
                  </a:lnTo>
                  <a:lnTo>
                    <a:pt x="55" y="35"/>
                  </a:lnTo>
                  <a:lnTo>
                    <a:pt x="56" y="30"/>
                  </a:lnTo>
                  <a:lnTo>
                    <a:pt x="56" y="26"/>
                  </a:lnTo>
                  <a:lnTo>
                    <a:pt x="55" y="23"/>
                  </a:lnTo>
                  <a:lnTo>
                    <a:pt x="52" y="18"/>
                  </a:lnTo>
                  <a:lnTo>
                    <a:pt x="50" y="15"/>
                  </a:lnTo>
                  <a:lnTo>
                    <a:pt x="46" y="12"/>
                  </a:lnTo>
                  <a:lnTo>
                    <a:pt x="43" y="11"/>
                  </a:lnTo>
                  <a:lnTo>
                    <a:pt x="38" y="8"/>
                  </a:lnTo>
                  <a:lnTo>
                    <a:pt x="33" y="7"/>
                  </a:lnTo>
                  <a:lnTo>
                    <a:pt x="30" y="7"/>
                  </a:lnTo>
                  <a:lnTo>
                    <a:pt x="25" y="7"/>
                  </a:lnTo>
                  <a:lnTo>
                    <a:pt x="21" y="8"/>
                  </a:lnTo>
                  <a:lnTo>
                    <a:pt x="16" y="11"/>
                  </a:lnTo>
                  <a:lnTo>
                    <a:pt x="13" y="13"/>
                  </a:lnTo>
                  <a:lnTo>
                    <a:pt x="10" y="18"/>
                  </a:lnTo>
                  <a:lnTo>
                    <a:pt x="7" y="23"/>
                  </a:lnTo>
                  <a:lnTo>
                    <a:pt x="6" y="29"/>
                  </a:lnTo>
                  <a:lnTo>
                    <a:pt x="4" y="33"/>
                  </a:lnTo>
                  <a:lnTo>
                    <a:pt x="6" y="39"/>
                  </a:lnTo>
                  <a:lnTo>
                    <a:pt x="7" y="44"/>
                  </a:lnTo>
                  <a:lnTo>
                    <a:pt x="10" y="49"/>
                  </a:lnTo>
                  <a:lnTo>
                    <a:pt x="13" y="50"/>
                  </a:lnTo>
                  <a:lnTo>
                    <a:pt x="15" y="51"/>
                  </a:lnTo>
                  <a:lnTo>
                    <a:pt x="19" y="53"/>
                  </a:lnTo>
                  <a:lnTo>
                    <a:pt x="22" y="54"/>
                  </a:lnTo>
                  <a:lnTo>
                    <a:pt x="26" y="53"/>
                  </a:lnTo>
                  <a:lnTo>
                    <a:pt x="30" y="53"/>
                  </a:lnTo>
                  <a:lnTo>
                    <a:pt x="33" y="51"/>
                  </a:lnTo>
                  <a:lnTo>
                    <a:pt x="37" y="51"/>
                  </a:lnTo>
                  <a:lnTo>
                    <a:pt x="39" y="49"/>
                  </a:lnTo>
                  <a:lnTo>
                    <a:pt x="43" y="48"/>
                  </a:lnTo>
                  <a:lnTo>
                    <a:pt x="46" y="45"/>
                  </a:lnTo>
                  <a:lnTo>
                    <a:pt x="49" y="43"/>
                  </a:lnTo>
                  <a:lnTo>
                    <a:pt x="51" y="43"/>
                  </a:lnTo>
                  <a:lnTo>
                    <a:pt x="52" y="44"/>
                  </a:lnTo>
                  <a:lnTo>
                    <a:pt x="52" y="45"/>
                  </a:lnTo>
                  <a:lnTo>
                    <a:pt x="51" y="48"/>
                  </a:lnTo>
                  <a:lnTo>
                    <a:pt x="49" y="50"/>
                  </a:lnTo>
                  <a:lnTo>
                    <a:pt x="46" y="53"/>
                  </a:lnTo>
                  <a:lnTo>
                    <a:pt x="44" y="54"/>
                  </a:lnTo>
                  <a:lnTo>
                    <a:pt x="40" y="55"/>
                  </a:lnTo>
                  <a:lnTo>
                    <a:pt x="36" y="56"/>
                  </a:lnTo>
                  <a:lnTo>
                    <a:pt x="33" y="57"/>
                  </a:lnTo>
                  <a:lnTo>
                    <a:pt x="30" y="59"/>
                  </a:lnTo>
                  <a:lnTo>
                    <a:pt x="26" y="59"/>
                  </a:lnTo>
                  <a:lnTo>
                    <a:pt x="21" y="59"/>
                  </a:lnTo>
                  <a:lnTo>
                    <a:pt x="15" y="57"/>
                  </a:lnTo>
                  <a:lnTo>
                    <a:pt x="12" y="55"/>
                  </a:lnTo>
                  <a:lnTo>
                    <a:pt x="8" y="54"/>
                  </a:lnTo>
                  <a:lnTo>
                    <a:pt x="4" y="49"/>
                  </a:lnTo>
                  <a:lnTo>
                    <a:pt x="3" y="47"/>
                  </a:lnTo>
                  <a:lnTo>
                    <a:pt x="1" y="43"/>
                  </a:lnTo>
                  <a:lnTo>
                    <a:pt x="0" y="38"/>
                  </a:lnTo>
                  <a:lnTo>
                    <a:pt x="0" y="33"/>
                  </a:lnTo>
                  <a:lnTo>
                    <a:pt x="0" y="30"/>
                  </a:lnTo>
                  <a:lnTo>
                    <a:pt x="0" y="25"/>
                  </a:lnTo>
                  <a:lnTo>
                    <a:pt x="2" y="20"/>
                  </a:lnTo>
                  <a:lnTo>
                    <a:pt x="3" y="15"/>
                  </a:lnTo>
                  <a:lnTo>
                    <a:pt x="6" y="12"/>
                  </a:lnTo>
                  <a:lnTo>
                    <a:pt x="9" y="8"/>
                  </a:lnTo>
                  <a:lnTo>
                    <a:pt x="14" y="6"/>
                  </a:lnTo>
                  <a:lnTo>
                    <a:pt x="16" y="3"/>
                  </a:lnTo>
                  <a:lnTo>
                    <a:pt x="20" y="2"/>
                  </a:lnTo>
                  <a:lnTo>
                    <a:pt x="24" y="1"/>
                  </a:lnTo>
                  <a:lnTo>
                    <a:pt x="27" y="1"/>
                  </a:lnTo>
                  <a:lnTo>
                    <a:pt x="31" y="0"/>
                  </a:lnTo>
                  <a:lnTo>
                    <a:pt x="34" y="1"/>
                  </a:lnTo>
                  <a:lnTo>
                    <a:pt x="37" y="1"/>
                  </a:lnTo>
                  <a:lnTo>
                    <a:pt x="42" y="3"/>
                  </a:lnTo>
                  <a:lnTo>
                    <a:pt x="44" y="5"/>
                  </a:lnTo>
                  <a:lnTo>
                    <a:pt x="46" y="6"/>
                  </a:lnTo>
                  <a:lnTo>
                    <a:pt x="50" y="7"/>
                  </a:lnTo>
                  <a:lnTo>
                    <a:pt x="52" y="11"/>
                  </a:lnTo>
                  <a:lnTo>
                    <a:pt x="55" y="13"/>
                  </a:lnTo>
                  <a:lnTo>
                    <a:pt x="57" y="15"/>
                  </a:lnTo>
                  <a:lnTo>
                    <a:pt x="60" y="19"/>
                  </a:lnTo>
                  <a:lnTo>
                    <a:pt x="6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23" name="Freeform 1822"/>
            <p:cNvSpPr>
              <a:spLocks/>
            </p:cNvSpPr>
            <p:nvPr/>
          </p:nvSpPr>
          <p:spPr bwMode="auto">
            <a:xfrm>
              <a:off x="3704" y="2120"/>
              <a:ext cx="39" cy="3"/>
            </a:xfrm>
            <a:custGeom>
              <a:avLst/>
              <a:gdLst>
                <a:gd name="T0" fmla="*/ 0 w 157"/>
                <a:gd name="T1" fmla="*/ 0 h 12"/>
                <a:gd name="T2" fmla="*/ 0 w 157"/>
                <a:gd name="T3" fmla="*/ 0 h 12"/>
                <a:gd name="T4" fmla="*/ 0 w 157"/>
                <a:gd name="T5" fmla="*/ 0 h 12"/>
                <a:gd name="T6" fmla="*/ 0 w 157"/>
                <a:gd name="T7" fmla="*/ 0 h 12"/>
                <a:gd name="T8" fmla="*/ 0 w 157"/>
                <a:gd name="T9" fmla="*/ 0 h 12"/>
                <a:gd name="T10" fmla="*/ 0 w 157"/>
                <a:gd name="T11" fmla="*/ 0 h 12"/>
                <a:gd name="T12" fmla="*/ 0 w 157"/>
                <a:gd name="T13" fmla="*/ 0 h 12"/>
                <a:gd name="T14" fmla="*/ 0 w 157"/>
                <a:gd name="T15" fmla="*/ 0 h 12"/>
                <a:gd name="T16" fmla="*/ 0 w 157"/>
                <a:gd name="T17" fmla="*/ 0 h 12"/>
                <a:gd name="T18" fmla="*/ 0 w 157"/>
                <a:gd name="T19" fmla="*/ 0 h 12"/>
                <a:gd name="T20" fmla="*/ 0 w 157"/>
                <a:gd name="T21" fmla="*/ 0 h 12"/>
                <a:gd name="T22" fmla="*/ 0 w 157"/>
                <a:gd name="T23" fmla="*/ 0 h 12"/>
                <a:gd name="T24" fmla="*/ 0 w 157"/>
                <a:gd name="T25" fmla="*/ 0 h 12"/>
                <a:gd name="T26" fmla="*/ 0 w 157"/>
                <a:gd name="T27" fmla="*/ 0 h 12"/>
                <a:gd name="T28" fmla="*/ 0 w 157"/>
                <a:gd name="T29" fmla="*/ 0 h 12"/>
                <a:gd name="T30" fmla="*/ 0 w 157"/>
                <a:gd name="T31" fmla="*/ 0 h 12"/>
                <a:gd name="T32" fmla="*/ 0 w 157"/>
                <a:gd name="T33" fmla="*/ 0 h 12"/>
                <a:gd name="T34" fmla="*/ 0 w 157"/>
                <a:gd name="T35" fmla="*/ 0 h 12"/>
                <a:gd name="T36" fmla="*/ 0 w 157"/>
                <a:gd name="T37" fmla="*/ 0 h 12"/>
                <a:gd name="T38" fmla="*/ 0 w 157"/>
                <a:gd name="T39" fmla="*/ 0 h 12"/>
                <a:gd name="T40" fmla="*/ 0 w 157"/>
                <a:gd name="T41" fmla="*/ 0 h 12"/>
                <a:gd name="T42" fmla="*/ 0 w 157"/>
                <a:gd name="T43" fmla="*/ 0 h 12"/>
                <a:gd name="T44" fmla="*/ 0 w 157"/>
                <a:gd name="T45" fmla="*/ 0 h 12"/>
                <a:gd name="T46" fmla="*/ 0 w 157"/>
                <a:gd name="T47" fmla="*/ 0 h 12"/>
                <a:gd name="T48" fmla="*/ 0 w 157"/>
                <a:gd name="T49" fmla="*/ 0 h 12"/>
                <a:gd name="T50" fmla="*/ 0 w 157"/>
                <a:gd name="T51" fmla="*/ 0 h 12"/>
                <a:gd name="T52" fmla="*/ 0 w 157"/>
                <a:gd name="T53" fmla="*/ 0 h 12"/>
                <a:gd name="T54" fmla="*/ 0 w 157"/>
                <a:gd name="T55" fmla="*/ 0 h 12"/>
                <a:gd name="T56" fmla="*/ 0 w 157"/>
                <a:gd name="T57" fmla="*/ 0 h 12"/>
                <a:gd name="T58" fmla="*/ 0 w 157"/>
                <a:gd name="T59" fmla="*/ 0 h 12"/>
                <a:gd name="T60" fmla="*/ 0 w 157"/>
                <a:gd name="T61" fmla="*/ 0 h 12"/>
                <a:gd name="T62" fmla="*/ 0 w 157"/>
                <a:gd name="T63" fmla="*/ 0 h 12"/>
                <a:gd name="T64" fmla="*/ 0 w 157"/>
                <a:gd name="T65" fmla="*/ 0 h 12"/>
                <a:gd name="T66" fmla="*/ 0 w 157"/>
                <a:gd name="T67" fmla="*/ 0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7" h="12">
                  <a:moveTo>
                    <a:pt x="157" y="4"/>
                  </a:moveTo>
                  <a:lnTo>
                    <a:pt x="152" y="6"/>
                  </a:lnTo>
                  <a:lnTo>
                    <a:pt x="146" y="7"/>
                  </a:lnTo>
                  <a:lnTo>
                    <a:pt x="141" y="8"/>
                  </a:lnTo>
                  <a:lnTo>
                    <a:pt x="135" y="9"/>
                  </a:lnTo>
                  <a:lnTo>
                    <a:pt x="129" y="8"/>
                  </a:lnTo>
                  <a:lnTo>
                    <a:pt x="124" y="8"/>
                  </a:lnTo>
                  <a:lnTo>
                    <a:pt x="118" y="8"/>
                  </a:lnTo>
                  <a:lnTo>
                    <a:pt x="112" y="8"/>
                  </a:lnTo>
                  <a:lnTo>
                    <a:pt x="106" y="7"/>
                  </a:lnTo>
                  <a:lnTo>
                    <a:pt x="100" y="7"/>
                  </a:lnTo>
                  <a:lnTo>
                    <a:pt x="94" y="6"/>
                  </a:lnTo>
                  <a:lnTo>
                    <a:pt x="90" y="6"/>
                  </a:lnTo>
                  <a:lnTo>
                    <a:pt x="82" y="4"/>
                  </a:lnTo>
                  <a:lnTo>
                    <a:pt x="78" y="4"/>
                  </a:lnTo>
                  <a:lnTo>
                    <a:pt x="72" y="4"/>
                  </a:lnTo>
                  <a:lnTo>
                    <a:pt x="66" y="7"/>
                  </a:lnTo>
                  <a:lnTo>
                    <a:pt x="62" y="7"/>
                  </a:lnTo>
                  <a:lnTo>
                    <a:pt x="58" y="7"/>
                  </a:lnTo>
                  <a:lnTo>
                    <a:pt x="54" y="7"/>
                  </a:lnTo>
                  <a:lnTo>
                    <a:pt x="50" y="7"/>
                  </a:lnTo>
                  <a:lnTo>
                    <a:pt x="46" y="7"/>
                  </a:lnTo>
                  <a:lnTo>
                    <a:pt x="43" y="8"/>
                  </a:lnTo>
                  <a:lnTo>
                    <a:pt x="38" y="8"/>
                  </a:lnTo>
                  <a:lnTo>
                    <a:pt x="35" y="9"/>
                  </a:lnTo>
                  <a:lnTo>
                    <a:pt x="31" y="9"/>
                  </a:lnTo>
                  <a:lnTo>
                    <a:pt x="27" y="9"/>
                  </a:lnTo>
                  <a:lnTo>
                    <a:pt x="23" y="9"/>
                  </a:lnTo>
                  <a:lnTo>
                    <a:pt x="19" y="10"/>
                  </a:lnTo>
                  <a:lnTo>
                    <a:pt x="15" y="10"/>
                  </a:lnTo>
                  <a:lnTo>
                    <a:pt x="12" y="10"/>
                  </a:lnTo>
                  <a:lnTo>
                    <a:pt x="7" y="12"/>
                  </a:lnTo>
                  <a:lnTo>
                    <a:pt x="3" y="12"/>
                  </a:lnTo>
                  <a:lnTo>
                    <a:pt x="0" y="6"/>
                  </a:lnTo>
                  <a:lnTo>
                    <a:pt x="3" y="6"/>
                  </a:lnTo>
                  <a:lnTo>
                    <a:pt x="7" y="6"/>
                  </a:lnTo>
                  <a:lnTo>
                    <a:pt x="12" y="4"/>
                  </a:lnTo>
                  <a:lnTo>
                    <a:pt x="17" y="4"/>
                  </a:lnTo>
                  <a:lnTo>
                    <a:pt x="20" y="4"/>
                  </a:lnTo>
                  <a:lnTo>
                    <a:pt x="24" y="3"/>
                  </a:lnTo>
                  <a:lnTo>
                    <a:pt x="29" y="3"/>
                  </a:lnTo>
                  <a:lnTo>
                    <a:pt x="32" y="3"/>
                  </a:lnTo>
                  <a:lnTo>
                    <a:pt x="38" y="2"/>
                  </a:lnTo>
                  <a:lnTo>
                    <a:pt x="43" y="1"/>
                  </a:lnTo>
                  <a:lnTo>
                    <a:pt x="49" y="1"/>
                  </a:lnTo>
                  <a:lnTo>
                    <a:pt x="54" y="1"/>
                  </a:lnTo>
                  <a:lnTo>
                    <a:pt x="60" y="1"/>
                  </a:lnTo>
                  <a:lnTo>
                    <a:pt x="66" y="0"/>
                  </a:lnTo>
                  <a:lnTo>
                    <a:pt x="70" y="0"/>
                  </a:lnTo>
                  <a:lnTo>
                    <a:pt x="76" y="0"/>
                  </a:lnTo>
                  <a:lnTo>
                    <a:pt x="82" y="0"/>
                  </a:lnTo>
                  <a:lnTo>
                    <a:pt x="88" y="0"/>
                  </a:lnTo>
                  <a:lnTo>
                    <a:pt x="93" y="0"/>
                  </a:lnTo>
                  <a:lnTo>
                    <a:pt x="99" y="0"/>
                  </a:lnTo>
                  <a:lnTo>
                    <a:pt x="105" y="0"/>
                  </a:lnTo>
                  <a:lnTo>
                    <a:pt x="111" y="1"/>
                  </a:lnTo>
                  <a:lnTo>
                    <a:pt x="116" y="1"/>
                  </a:lnTo>
                  <a:lnTo>
                    <a:pt x="122" y="2"/>
                  </a:lnTo>
                  <a:lnTo>
                    <a:pt x="125" y="2"/>
                  </a:lnTo>
                  <a:lnTo>
                    <a:pt x="130" y="2"/>
                  </a:lnTo>
                  <a:lnTo>
                    <a:pt x="134" y="2"/>
                  </a:lnTo>
                  <a:lnTo>
                    <a:pt x="139" y="2"/>
                  </a:lnTo>
                  <a:lnTo>
                    <a:pt x="142" y="1"/>
                  </a:lnTo>
                  <a:lnTo>
                    <a:pt x="147" y="1"/>
                  </a:lnTo>
                  <a:lnTo>
                    <a:pt x="149" y="1"/>
                  </a:lnTo>
                  <a:lnTo>
                    <a:pt x="154" y="0"/>
                  </a:lnTo>
                  <a:lnTo>
                    <a:pt x="155" y="1"/>
                  </a:lnTo>
                  <a:lnTo>
                    <a:pt x="15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24" name="Freeform 1823"/>
            <p:cNvSpPr>
              <a:spLocks/>
            </p:cNvSpPr>
            <p:nvPr/>
          </p:nvSpPr>
          <p:spPr bwMode="auto">
            <a:xfrm>
              <a:off x="3648" y="2092"/>
              <a:ext cx="58" cy="32"/>
            </a:xfrm>
            <a:custGeom>
              <a:avLst/>
              <a:gdLst>
                <a:gd name="T0" fmla="*/ 0 w 233"/>
                <a:gd name="T1" fmla="*/ 0 h 127"/>
                <a:gd name="T2" fmla="*/ 0 w 233"/>
                <a:gd name="T3" fmla="*/ 0 h 127"/>
                <a:gd name="T4" fmla="*/ 0 w 233"/>
                <a:gd name="T5" fmla="*/ 0 h 127"/>
                <a:gd name="T6" fmla="*/ 0 w 233"/>
                <a:gd name="T7" fmla="*/ 0 h 127"/>
                <a:gd name="T8" fmla="*/ 0 w 233"/>
                <a:gd name="T9" fmla="*/ 0 h 127"/>
                <a:gd name="T10" fmla="*/ 0 w 233"/>
                <a:gd name="T11" fmla="*/ 0 h 127"/>
                <a:gd name="T12" fmla="*/ 0 w 233"/>
                <a:gd name="T13" fmla="*/ 0 h 127"/>
                <a:gd name="T14" fmla="*/ 0 w 233"/>
                <a:gd name="T15" fmla="*/ 0 h 127"/>
                <a:gd name="T16" fmla="*/ 0 w 233"/>
                <a:gd name="T17" fmla="*/ 0 h 127"/>
                <a:gd name="T18" fmla="*/ 0 w 233"/>
                <a:gd name="T19" fmla="*/ 0 h 127"/>
                <a:gd name="T20" fmla="*/ 0 w 233"/>
                <a:gd name="T21" fmla="*/ 0 h 127"/>
                <a:gd name="T22" fmla="*/ 0 w 233"/>
                <a:gd name="T23" fmla="*/ 0 h 127"/>
                <a:gd name="T24" fmla="*/ 0 w 233"/>
                <a:gd name="T25" fmla="*/ 0 h 127"/>
                <a:gd name="T26" fmla="*/ 0 w 233"/>
                <a:gd name="T27" fmla="*/ 0 h 127"/>
                <a:gd name="T28" fmla="*/ 0 w 233"/>
                <a:gd name="T29" fmla="*/ 0 h 127"/>
                <a:gd name="T30" fmla="*/ 0 w 233"/>
                <a:gd name="T31" fmla="*/ 0 h 127"/>
                <a:gd name="T32" fmla="*/ 0 w 233"/>
                <a:gd name="T33" fmla="*/ 0 h 127"/>
                <a:gd name="T34" fmla="*/ 0 w 233"/>
                <a:gd name="T35" fmla="*/ 0 h 127"/>
                <a:gd name="T36" fmla="*/ 0 w 233"/>
                <a:gd name="T37" fmla="*/ 0 h 127"/>
                <a:gd name="T38" fmla="*/ 0 w 233"/>
                <a:gd name="T39" fmla="*/ 0 h 127"/>
                <a:gd name="T40" fmla="*/ 0 w 233"/>
                <a:gd name="T41" fmla="*/ 0 h 127"/>
                <a:gd name="T42" fmla="*/ 0 w 233"/>
                <a:gd name="T43" fmla="*/ 0 h 127"/>
                <a:gd name="T44" fmla="*/ 0 w 233"/>
                <a:gd name="T45" fmla="*/ 0 h 127"/>
                <a:gd name="T46" fmla="*/ 0 w 233"/>
                <a:gd name="T47" fmla="*/ 0 h 127"/>
                <a:gd name="T48" fmla="*/ 0 w 233"/>
                <a:gd name="T49" fmla="*/ 0 h 127"/>
                <a:gd name="T50" fmla="*/ 0 w 233"/>
                <a:gd name="T51" fmla="*/ 0 h 127"/>
                <a:gd name="T52" fmla="*/ 0 w 233"/>
                <a:gd name="T53" fmla="*/ 0 h 127"/>
                <a:gd name="T54" fmla="*/ 0 w 233"/>
                <a:gd name="T55" fmla="*/ 0 h 127"/>
                <a:gd name="T56" fmla="*/ 0 w 233"/>
                <a:gd name="T57" fmla="*/ 0 h 127"/>
                <a:gd name="T58" fmla="*/ 0 w 233"/>
                <a:gd name="T59" fmla="*/ 0 h 127"/>
                <a:gd name="T60" fmla="*/ 0 w 233"/>
                <a:gd name="T61" fmla="*/ 0 h 127"/>
                <a:gd name="T62" fmla="*/ 0 w 233"/>
                <a:gd name="T63" fmla="*/ 0 h 127"/>
                <a:gd name="T64" fmla="*/ 0 w 233"/>
                <a:gd name="T65" fmla="*/ 0 h 127"/>
                <a:gd name="T66" fmla="*/ 0 w 233"/>
                <a:gd name="T67" fmla="*/ 0 h 127"/>
                <a:gd name="T68" fmla="*/ 0 w 233"/>
                <a:gd name="T69" fmla="*/ 0 h 127"/>
                <a:gd name="T70" fmla="*/ 0 w 233"/>
                <a:gd name="T71" fmla="*/ 0 h 127"/>
                <a:gd name="T72" fmla="*/ 0 w 233"/>
                <a:gd name="T73" fmla="*/ 0 h 127"/>
                <a:gd name="T74" fmla="*/ 0 w 233"/>
                <a:gd name="T75" fmla="*/ 0 h 127"/>
                <a:gd name="T76" fmla="*/ 0 w 233"/>
                <a:gd name="T77" fmla="*/ 0 h 127"/>
                <a:gd name="T78" fmla="*/ 0 w 233"/>
                <a:gd name="T79" fmla="*/ 0 h 127"/>
                <a:gd name="T80" fmla="*/ 0 w 233"/>
                <a:gd name="T81" fmla="*/ 0 h 127"/>
                <a:gd name="T82" fmla="*/ 0 w 233"/>
                <a:gd name="T83" fmla="*/ 0 h 127"/>
                <a:gd name="T84" fmla="*/ 0 w 233"/>
                <a:gd name="T85" fmla="*/ 0 h 127"/>
                <a:gd name="T86" fmla="*/ 0 w 233"/>
                <a:gd name="T87" fmla="*/ 0 h 127"/>
                <a:gd name="T88" fmla="*/ 0 w 233"/>
                <a:gd name="T89" fmla="*/ 0 h 127"/>
                <a:gd name="T90" fmla="*/ 0 w 233"/>
                <a:gd name="T91" fmla="*/ 0 h 127"/>
                <a:gd name="T92" fmla="*/ 0 w 233"/>
                <a:gd name="T93" fmla="*/ 0 h 127"/>
                <a:gd name="T94" fmla="*/ 0 w 233"/>
                <a:gd name="T95" fmla="*/ 0 h 127"/>
                <a:gd name="T96" fmla="*/ 0 w 233"/>
                <a:gd name="T97" fmla="*/ 0 h 127"/>
                <a:gd name="T98" fmla="*/ 0 w 233"/>
                <a:gd name="T99" fmla="*/ 0 h 127"/>
                <a:gd name="T100" fmla="*/ 0 w 233"/>
                <a:gd name="T101" fmla="*/ 0 h 127"/>
                <a:gd name="T102" fmla="*/ 0 w 233"/>
                <a:gd name="T103" fmla="*/ 0 h 127"/>
                <a:gd name="T104" fmla="*/ 0 w 233"/>
                <a:gd name="T105" fmla="*/ 0 h 127"/>
                <a:gd name="T106" fmla="*/ 0 w 233"/>
                <a:gd name="T107" fmla="*/ 0 h 127"/>
                <a:gd name="T108" fmla="*/ 0 w 233"/>
                <a:gd name="T109" fmla="*/ 0 h 127"/>
                <a:gd name="T110" fmla="*/ 0 w 233"/>
                <a:gd name="T111" fmla="*/ 0 h 127"/>
                <a:gd name="T112" fmla="*/ 0 w 233"/>
                <a:gd name="T113" fmla="*/ 0 h 127"/>
                <a:gd name="T114" fmla="*/ 0 w 233"/>
                <a:gd name="T115" fmla="*/ 0 h 127"/>
                <a:gd name="T116" fmla="*/ 0 w 233"/>
                <a:gd name="T117" fmla="*/ 0 h 127"/>
                <a:gd name="T118" fmla="*/ 0 w 233"/>
                <a:gd name="T119" fmla="*/ 0 h 127"/>
                <a:gd name="T120" fmla="*/ 0 w 233"/>
                <a:gd name="T121" fmla="*/ 0 h 127"/>
                <a:gd name="T122" fmla="*/ 0 w 233"/>
                <a:gd name="T123" fmla="*/ 0 h 1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3" h="127">
                  <a:moveTo>
                    <a:pt x="232" y="118"/>
                  </a:moveTo>
                  <a:lnTo>
                    <a:pt x="233" y="124"/>
                  </a:lnTo>
                  <a:lnTo>
                    <a:pt x="230" y="124"/>
                  </a:lnTo>
                  <a:lnTo>
                    <a:pt x="226" y="124"/>
                  </a:lnTo>
                  <a:lnTo>
                    <a:pt x="222" y="124"/>
                  </a:lnTo>
                  <a:lnTo>
                    <a:pt x="220" y="124"/>
                  </a:lnTo>
                  <a:lnTo>
                    <a:pt x="215" y="124"/>
                  </a:lnTo>
                  <a:lnTo>
                    <a:pt x="212" y="124"/>
                  </a:lnTo>
                  <a:lnTo>
                    <a:pt x="208" y="124"/>
                  </a:lnTo>
                  <a:lnTo>
                    <a:pt x="204" y="124"/>
                  </a:lnTo>
                  <a:lnTo>
                    <a:pt x="200" y="124"/>
                  </a:lnTo>
                  <a:lnTo>
                    <a:pt x="196" y="124"/>
                  </a:lnTo>
                  <a:lnTo>
                    <a:pt x="193" y="124"/>
                  </a:lnTo>
                  <a:lnTo>
                    <a:pt x="190" y="124"/>
                  </a:lnTo>
                  <a:lnTo>
                    <a:pt x="185" y="124"/>
                  </a:lnTo>
                  <a:lnTo>
                    <a:pt x="183" y="124"/>
                  </a:lnTo>
                  <a:lnTo>
                    <a:pt x="179" y="124"/>
                  </a:lnTo>
                  <a:lnTo>
                    <a:pt x="177" y="125"/>
                  </a:lnTo>
                  <a:lnTo>
                    <a:pt x="173" y="125"/>
                  </a:lnTo>
                  <a:lnTo>
                    <a:pt x="170" y="125"/>
                  </a:lnTo>
                  <a:lnTo>
                    <a:pt x="167" y="125"/>
                  </a:lnTo>
                  <a:lnTo>
                    <a:pt x="164" y="126"/>
                  </a:lnTo>
                  <a:lnTo>
                    <a:pt x="160" y="126"/>
                  </a:lnTo>
                  <a:lnTo>
                    <a:pt x="157" y="126"/>
                  </a:lnTo>
                  <a:lnTo>
                    <a:pt x="153" y="126"/>
                  </a:lnTo>
                  <a:lnTo>
                    <a:pt x="151" y="127"/>
                  </a:lnTo>
                  <a:lnTo>
                    <a:pt x="147" y="126"/>
                  </a:lnTo>
                  <a:lnTo>
                    <a:pt x="143" y="125"/>
                  </a:lnTo>
                  <a:lnTo>
                    <a:pt x="141" y="124"/>
                  </a:lnTo>
                  <a:lnTo>
                    <a:pt x="139" y="124"/>
                  </a:lnTo>
                  <a:lnTo>
                    <a:pt x="136" y="121"/>
                  </a:lnTo>
                  <a:lnTo>
                    <a:pt x="135" y="119"/>
                  </a:lnTo>
                  <a:lnTo>
                    <a:pt x="134" y="115"/>
                  </a:lnTo>
                  <a:lnTo>
                    <a:pt x="134" y="113"/>
                  </a:lnTo>
                  <a:lnTo>
                    <a:pt x="132" y="104"/>
                  </a:lnTo>
                  <a:lnTo>
                    <a:pt x="130" y="97"/>
                  </a:lnTo>
                  <a:lnTo>
                    <a:pt x="128" y="89"/>
                  </a:lnTo>
                  <a:lnTo>
                    <a:pt x="127" y="82"/>
                  </a:lnTo>
                  <a:lnTo>
                    <a:pt x="123" y="73"/>
                  </a:lnTo>
                  <a:lnTo>
                    <a:pt x="121" y="66"/>
                  </a:lnTo>
                  <a:lnTo>
                    <a:pt x="116" y="59"/>
                  </a:lnTo>
                  <a:lnTo>
                    <a:pt x="114" y="53"/>
                  </a:lnTo>
                  <a:lnTo>
                    <a:pt x="109" y="47"/>
                  </a:lnTo>
                  <a:lnTo>
                    <a:pt x="104" y="41"/>
                  </a:lnTo>
                  <a:lnTo>
                    <a:pt x="99" y="35"/>
                  </a:lnTo>
                  <a:lnTo>
                    <a:pt x="93" y="30"/>
                  </a:lnTo>
                  <a:lnTo>
                    <a:pt x="87" y="25"/>
                  </a:lnTo>
                  <a:lnTo>
                    <a:pt x="81" y="21"/>
                  </a:lnTo>
                  <a:lnTo>
                    <a:pt x="74" y="17"/>
                  </a:lnTo>
                  <a:lnTo>
                    <a:pt x="68" y="15"/>
                  </a:lnTo>
                  <a:lnTo>
                    <a:pt x="63" y="13"/>
                  </a:lnTo>
                  <a:lnTo>
                    <a:pt x="60" y="11"/>
                  </a:lnTo>
                  <a:lnTo>
                    <a:pt x="55" y="11"/>
                  </a:lnTo>
                  <a:lnTo>
                    <a:pt x="51" y="10"/>
                  </a:lnTo>
                  <a:lnTo>
                    <a:pt x="47" y="9"/>
                  </a:lnTo>
                  <a:lnTo>
                    <a:pt x="43" y="7"/>
                  </a:lnTo>
                  <a:lnTo>
                    <a:pt x="39" y="7"/>
                  </a:lnTo>
                  <a:lnTo>
                    <a:pt x="36" y="7"/>
                  </a:lnTo>
                  <a:lnTo>
                    <a:pt x="32" y="7"/>
                  </a:lnTo>
                  <a:lnTo>
                    <a:pt x="27" y="7"/>
                  </a:lnTo>
                  <a:lnTo>
                    <a:pt x="24" y="7"/>
                  </a:lnTo>
                  <a:lnTo>
                    <a:pt x="20" y="9"/>
                  </a:lnTo>
                  <a:lnTo>
                    <a:pt x="15" y="9"/>
                  </a:lnTo>
                  <a:lnTo>
                    <a:pt x="12" y="9"/>
                  </a:lnTo>
                  <a:lnTo>
                    <a:pt x="7" y="10"/>
                  </a:lnTo>
                  <a:lnTo>
                    <a:pt x="5" y="11"/>
                  </a:lnTo>
                  <a:lnTo>
                    <a:pt x="2" y="9"/>
                  </a:lnTo>
                  <a:lnTo>
                    <a:pt x="0" y="7"/>
                  </a:lnTo>
                  <a:lnTo>
                    <a:pt x="7" y="4"/>
                  </a:lnTo>
                  <a:lnTo>
                    <a:pt x="15" y="3"/>
                  </a:lnTo>
                  <a:lnTo>
                    <a:pt x="24" y="1"/>
                  </a:lnTo>
                  <a:lnTo>
                    <a:pt x="32" y="1"/>
                  </a:lnTo>
                  <a:lnTo>
                    <a:pt x="39" y="0"/>
                  </a:lnTo>
                  <a:lnTo>
                    <a:pt x="47" y="1"/>
                  </a:lnTo>
                  <a:lnTo>
                    <a:pt x="55" y="3"/>
                  </a:lnTo>
                  <a:lnTo>
                    <a:pt x="63" y="5"/>
                  </a:lnTo>
                  <a:lnTo>
                    <a:pt x="71" y="7"/>
                  </a:lnTo>
                  <a:lnTo>
                    <a:pt x="78" y="11"/>
                  </a:lnTo>
                  <a:lnTo>
                    <a:pt x="85" y="16"/>
                  </a:lnTo>
                  <a:lnTo>
                    <a:pt x="92" y="21"/>
                  </a:lnTo>
                  <a:lnTo>
                    <a:pt x="98" y="25"/>
                  </a:lnTo>
                  <a:lnTo>
                    <a:pt x="105" y="31"/>
                  </a:lnTo>
                  <a:lnTo>
                    <a:pt x="110" y="37"/>
                  </a:lnTo>
                  <a:lnTo>
                    <a:pt x="116" y="44"/>
                  </a:lnTo>
                  <a:lnTo>
                    <a:pt x="118" y="48"/>
                  </a:lnTo>
                  <a:lnTo>
                    <a:pt x="121" y="53"/>
                  </a:lnTo>
                  <a:lnTo>
                    <a:pt x="123" y="56"/>
                  </a:lnTo>
                  <a:lnTo>
                    <a:pt x="126" y="61"/>
                  </a:lnTo>
                  <a:lnTo>
                    <a:pt x="127" y="65"/>
                  </a:lnTo>
                  <a:lnTo>
                    <a:pt x="128" y="70"/>
                  </a:lnTo>
                  <a:lnTo>
                    <a:pt x="130" y="73"/>
                  </a:lnTo>
                  <a:lnTo>
                    <a:pt x="132" y="78"/>
                  </a:lnTo>
                  <a:lnTo>
                    <a:pt x="132" y="83"/>
                  </a:lnTo>
                  <a:lnTo>
                    <a:pt x="134" y="86"/>
                  </a:lnTo>
                  <a:lnTo>
                    <a:pt x="134" y="91"/>
                  </a:lnTo>
                  <a:lnTo>
                    <a:pt x="136" y="96"/>
                  </a:lnTo>
                  <a:lnTo>
                    <a:pt x="136" y="101"/>
                  </a:lnTo>
                  <a:lnTo>
                    <a:pt x="138" y="104"/>
                  </a:lnTo>
                  <a:lnTo>
                    <a:pt x="139" y="109"/>
                  </a:lnTo>
                  <a:lnTo>
                    <a:pt x="140" y="114"/>
                  </a:lnTo>
                  <a:lnTo>
                    <a:pt x="143" y="118"/>
                  </a:lnTo>
                  <a:lnTo>
                    <a:pt x="148" y="119"/>
                  </a:lnTo>
                  <a:lnTo>
                    <a:pt x="153" y="119"/>
                  </a:lnTo>
                  <a:lnTo>
                    <a:pt x="158" y="120"/>
                  </a:lnTo>
                  <a:lnTo>
                    <a:pt x="163" y="119"/>
                  </a:lnTo>
                  <a:lnTo>
                    <a:pt x="169" y="119"/>
                  </a:lnTo>
                  <a:lnTo>
                    <a:pt x="173" y="118"/>
                  </a:lnTo>
                  <a:lnTo>
                    <a:pt x="179" y="119"/>
                  </a:lnTo>
                  <a:lnTo>
                    <a:pt x="182" y="119"/>
                  </a:lnTo>
                  <a:lnTo>
                    <a:pt x="185" y="119"/>
                  </a:lnTo>
                  <a:lnTo>
                    <a:pt x="189" y="119"/>
                  </a:lnTo>
                  <a:lnTo>
                    <a:pt x="193" y="119"/>
                  </a:lnTo>
                  <a:lnTo>
                    <a:pt x="195" y="118"/>
                  </a:lnTo>
                  <a:lnTo>
                    <a:pt x="200" y="118"/>
                  </a:lnTo>
                  <a:lnTo>
                    <a:pt x="203" y="118"/>
                  </a:lnTo>
                  <a:lnTo>
                    <a:pt x="207" y="118"/>
                  </a:lnTo>
                  <a:lnTo>
                    <a:pt x="210" y="118"/>
                  </a:lnTo>
                  <a:lnTo>
                    <a:pt x="213" y="118"/>
                  </a:lnTo>
                  <a:lnTo>
                    <a:pt x="216" y="118"/>
                  </a:lnTo>
                  <a:lnTo>
                    <a:pt x="220" y="118"/>
                  </a:lnTo>
                  <a:lnTo>
                    <a:pt x="222" y="118"/>
                  </a:lnTo>
                  <a:lnTo>
                    <a:pt x="226" y="118"/>
                  </a:lnTo>
                  <a:lnTo>
                    <a:pt x="228" y="118"/>
                  </a:lnTo>
                  <a:lnTo>
                    <a:pt x="232"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25" name="Freeform 1824"/>
            <p:cNvSpPr>
              <a:spLocks/>
            </p:cNvSpPr>
            <p:nvPr/>
          </p:nvSpPr>
          <p:spPr bwMode="auto">
            <a:xfrm>
              <a:off x="3623" y="2093"/>
              <a:ext cx="27" cy="24"/>
            </a:xfrm>
            <a:custGeom>
              <a:avLst/>
              <a:gdLst>
                <a:gd name="T0" fmla="*/ 0 w 110"/>
                <a:gd name="T1" fmla="*/ 0 h 96"/>
                <a:gd name="T2" fmla="*/ 0 w 110"/>
                <a:gd name="T3" fmla="*/ 0 h 96"/>
                <a:gd name="T4" fmla="*/ 0 w 110"/>
                <a:gd name="T5" fmla="*/ 0 h 96"/>
                <a:gd name="T6" fmla="*/ 0 w 110"/>
                <a:gd name="T7" fmla="*/ 0 h 96"/>
                <a:gd name="T8" fmla="*/ 0 w 110"/>
                <a:gd name="T9" fmla="*/ 0 h 96"/>
                <a:gd name="T10" fmla="*/ 0 w 110"/>
                <a:gd name="T11" fmla="*/ 0 h 96"/>
                <a:gd name="T12" fmla="*/ 0 w 110"/>
                <a:gd name="T13" fmla="*/ 0 h 96"/>
                <a:gd name="T14" fmla="*/ 0 w 110"/>
                <a:gd name="T15" fmla="*/ 0 h 96"/>
                <a:gd name="T16" fmla="*/ 0 w 110"/>
                <a:gd name="T17" fmla="*/ 0 h 96"/>
                <a:gd name="T18" fmla="*/ 0 w 110"/>
                <a:gd name="T19" fmla="*/ 0 h 96"/>
                <a:gd name="T20" fmla="*/ 0 w 110"/>
                <a:gd name="T21" fmla="*/ 0 h 96"/>
                <a:gd name="T22" fmla="*/ 0 w 110"/>
                <a:gd name="T23" fmla="*/ 0 h 96"/>
                <a:gd name="T24" fmla="*/ 0 w 110"/>
                <a:gd name="T25" fmla="*/ 0 h 96"/>
                <a:gd name="T26" fmla="*/ 0 w 110"/>
                <a:gd name="T27" fmla="*/ 0 h 96"/>
                <a:gd name="T28" fmla="*/ 0 w 110"/>
                <a:gd name="T29" fmla="*/ 0 h 96"/>
                <a:gd name="T30" fmla="*/ 0 w 110"/>
                <a:gd name="T31" fmla="*/ 0 h 96"/>
                <a:gd name="T32" fmla="*/ 0 w 110"/>
                <a:gd name="T33" fmla="*/ 0 h 96"/>
                <a:gd name="T34" fmla="*/ 0 w 110"/>
                <a:gd name="T35" fmla="*/ 0 h 96"/>
                <a:gd name="T36" fmla="*/ 0 w 110"/>
                <a:gd name="T37" fmla="*/ 0 h 96"/>
                <a:gd name="T38" fmla="*/ 0 w 110"/>
                <a:gd name="T39" fmla="*/ 0 h 96"/>
                <a:gd name="T40" fmla="*/ 0 w 110"/>
                <a:gd name="T41" fmla="*/ 0 h 96"/>
                <a:gd name="T42" fmla="*/ 0 w 110"/>
                <a:gd name="T43" fmla="*/ 0 h 96"/>
                <a:gd name="T44" fmla="*/ 0 w 110"/>
                <a:gd name="T45" fmla="*/ 0 h 96"/>
                <a:gd name="T46" fmla="*/ 0 w 110"/>
                <a:gd name="T47" fmla="*/ 0 h 96"/>
                <a:gd name="T48" fmla="*/ 0 w 110"/>
                <a:gd name="T49" fmla="*/ 0 h 96"/>
                <a:gd name="T50" fmla="*/ 0 w 110"/>
                <a:gd name="T51" fmla="*/ 0 h 96"/>
                <a:gd name="T52" fmla="*/ 0 w 110"/>
                <a:gd name="T53" fmla="*/ 0 h 96"/>
                <a:gd name="T54" fmla="*/ 0 w 110"/>
                <a:gd name="T55" fmla="*/ 0 h 96"/>
                <a:gd name="T56" fmla="*/ 0 w 110"/>
                <a:gd name="T57" fmla="*/ 0 h 96"/>
                <a:gd name="T58" fmla="*/ 0 w 110"/>
                <a:gd name="T59" fmla="*/ 0 h 96"/>
                <a:gd name="T60" fmla="*/ 0 w 110"/>
                <a:gd name="T61" fmla="*/ 0 h 96"/>
                <a:gd name="T62" fmla="*/ 0 w 110"/>
                <a:gd name="T63" fmla="*/ 0 h 96"/>
                <a:gd name="T64" fmla="*/ 0 w 110"/>
                <a:gd name="T65" fmla="*/ 0 h 96"/>
                <a:gd name="T66" fmla="*/ 0 w 110"/>
                <a:gd name="T67" fmla="*/ 0 h 96"/>
                <a:gd name="T68" fmla="*/ 0 w 110"/>
                <a:gd name="T69" fmla="*/ 0 h 96"/>
                <a:gd name="T70" fmla="*/ 0 w 110"/>
                <a:gd name="T71" fmla="*/ 0 h 96"/>
                <a:gd name="T72" fmla="*/ 0 w 110"/>
                <a:gd name="T73" fmla="*/ 0 h 96"/>
                <a:gd name="T74" fmla="*/ 0 w 110"/>
                <a:gd name="T75" fmla="*/ 0 h 96"/>
                <a:gd name="T76" fmla="*/ 0 w 110"/>
                <a:gd name="T77" fmla="*/ 0 h 96"/>
                <a:gd name="T78" fmla="*/ 0 w 110"/>
                <a:gd name="T79" fmla="*/ 0 h 96"/>
                <a:gd name="T80" fmla="*/ 0 w 110"/>
                <a:gd name="T81" fmla="*/ 0 h 96"/>
                <a:gd name="T82" fmla="*/ 0 w 110"/>
                <a:gd name="T83" fmla="*/ 0 h 96"/>
                <a:gd name="T84" fmla="*/ 0 w 110"/>
                <a:gd name="T85" fmla="*/ 0 h 96"/>
                <a:gd name="T86" fmla="*/ 0 w 110"/>
                <a:gd name="T87" fmla="*/ 0 h 96"/>
                <a:gd name="T88" fmla="*/ 0 w 110"/>
                <a:gd name="T89" fmla="*/ 0 h 96"/>
                <a:gd name="T90" fmla="*/ 0 w 110"/>
                <a:gd name="T91" fmla="*/ 0 h 96"/>
                <a:gd name="T92" fmla="*/ 0 w 110"/>
                <a:gd name="T93" fmla="*/ 0 h 96"/>
                <a:gd name="T94" fmla="*/ 0 w 110"/>
                <a:gd name="T95" fmla="*/ 0 h 96"/>
                <a:gd name="T96" fmla="*/ 0 w 110"/>
                <a:gd name="T97" fmla="*/ 0 h 96"/>
                <a:gd name="T98" fmla="*/ 0 w 110"/>
                <a:gd name="T99" fmla="*/ 0 h 96"/>
                <a:gd name="T100" fmla="*/ 0 w 110"/>
                <a:gd name="T101" fmla="*/ 0 h 96"/>
                <a:gd name="T102" fmla="*/ 0 w 110"/>
                <a:gd name="T103" fmla="*/ 0 h 96"/>
                <a:gd name="T104" fmla="*/ 0 w 110"/>
                <a:gd name="T105" fmla="*/ 0 h 96"/>
                <a:gd name="T106" fmla="*/ 0 w 110"/>
                <a:gd name="T107" fmla="*/ 0 h 96"/>
                <a:gd name="T108" fmla="*/ 0 w 110"/>
                <a:gd name="T109" fmla="*/ 0 h 96"/>
                <a:gd name="T110" fmla="*/ 0 w 110"/>
                <a:gd name="T111" fmla="*/ 0 h 96"/>
                <a:gd name="T112" fmla="*/ 0 w 110"/>
                <a:gd name="T113" fmla="*/ 0 h 96"/>
                <a:gd name="T114" fmla="*/ 0 w 110"/>
                <a:gd name="T115" fmla="*/ 0 h 96"/>
                <a:gd name="T116" fmla="*/ 0 w 110"/>
                <a:gd name="T117" fmla="*/ 0 h 96"/>
                <a:gd name="T118" fmla="*/ 0 w 110"/>
                <a:gd name="T119" fmla="*/ 0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 h="96">
                  <a:moveTo>
                    <a:pt x="110" y="6"/>
                  </a:moveTo>
                  <a:lnTo>
                    <a:pt x="107" y="6"/>
                  </a:lnTo>
                  <a:lnTo>
                    <a:pt x="102" y="7"/>
                  </a:lnTo>
                  <a:lnTo>
                    <a:pt x="98" y="8"/>
                  </a:lnTo>
                  <a:lnTo>
                    <a:pt x="96" y="10"/>
                  </a:lnTo>
                  <a:lnTo>
                    <a:pt x="92" y="11"/>
                  </a:lnTo>
                  <a:lnTo>
                    <a:pt x="90" y="13"/>
                  </a:lnTo>
                  <a:lnTo>
                    <a:pt x="86" y="16"/>
                  </a:lnTo>
                  <a:lnTo>
                    <a:pt x="83" y="17"/>
                  </a:lnTo>
                  <a:lnTo>
                    <a:pt x="79" y="19"/>
                  </a:lnTo>
                  <a:lnTo>
                    <a:pt x="76" y="21"/>
                  </a:lnTo>
                  <a:lnTo>
                    <a:pt x="73" y="24"/>
                  </a:lnTo>
                  <a:lnTo>
                    <a:pt x="70" y="26"/>
                  </a:lnTo>
                  <a:lnTo>
                    <a:pt x="66" y="29"/>
                  </a:lnTo>
                  <a:lnTo>
                    <a:pt x="65" y="32"/>
                  </a:lnTo>
                  <a:lnTo>
                    <a:pt x="60" y="36"/>
                  </a:lnTo>
                  <a:lnTo>
                    <a:pt x="56" y="41"/>
                  </a:lnTo>
                  <a:lnTo>
                    <a:pt x="54" y="45"/>
                  </a:lnTo>
                  <a:lnTo>
                    <a:pt x="52" y="51"/>
                  </a:lnTo>
                  <a:lnTo>
                    <a:pt x="48" y="56"/>
                  </a:lnTo>
                  <a:lnTo>
                    <a:pt x="46" y="61"/>
                  </a:lnTo>
                  <a:lnTo>
                    <a:pt x="43" y="67"/>
                  </a:lnTo>
                  <a:lnTo>
                    <a:pt x="40" y="72"/>
                  </a:lnTo>
                  <a:lnTo>
                    <a:pt x="36" y="77"/>
                  </a:lnTo>
                  <a:lnTo>
                    <a:pt x="34" y="81"/>
                  </a:lnTo>
                  <a:lnTo>
                    <a:pt x="29" y="85"/>
                  </a:lnTo>
                  <a:lnTo>
                    <a:pt x="24" y="89"/>
                  </a:lnTo>
                  <a:lnTo>
                    <a:pt x="19" y="92"/>
                  </a:lnTo>
                  <a:lnTo>
                    <a:pt x="13" y="93"/>
                  </a:lnTo>
                  <a:lnTo>
                    <a:pt x="6" y="95"/>
                  </a:lnTo>
                  <a:lnTo>
                    <a:pt x="0" y="96"/>
                  </a:lnTo>
                  <a:lnTo>
                    <a:pt x="1" y="93"/>
                  </a:lnTo>
                  <a:lnTo>
                    <a:pt x="1" y="91"/>
                  </a:lnTo>
                  <a:lnTo>
                    <a:pt x="7" y="89"/>
                  </a:lnTo>
                  <a:lnTo>
                    <a:pt x="15" y="86"/>
                  </a:lnTo>
                  <a:lnTo>
                    <a:pt x="19" y="83"/>
                  </a:lnTo>
                  <a:lnTo>
                    <a:pt x="25" y="79"/>
                  </a:lnTo>
                  <a:lnTo>
                    <a:pt x="29" y="74"/>
                  </a:lnTo>
                  <a:lnTo>
                    <a:pt x="34" y="69"/>
                  </a:lnTo>
                  <a:lnTo>
                    <a:pt x="37" y="65"/>
                  </a:lnTo>
                  <a:lnTo>
                    <a:pt x="41" y="59"/>
                  </a:lnTo>
                  <a:lnTo>
                    <a:pt x="43" y="53"/>
                  </a:lnTo>
                  <a:lnTo>
                    <a:pt x="47" y="47"/>
                  </a:lnTo>
                  <a:lnTo>
                    <a:pt x="51" y="41"/>
                  </a:lnTo>
                  <a:lnTo>
                    <a:pt x="55" y="35"/>
                  </a:lnTo>
                  <a:lnTo>
                    <a:pt x="59" y="29"/>
                  </a:lnTo>
                  <a:lnTo>
                    <a:pt x="64" y="24"/>
                  </a:lnTo>
                  <a:lnTo>
                    <a:pt x="70" y="19"/>
                  </a:lnTo>
                  <a:lnTo>
                    <a:pt x="76" y="16"/>
                  </a:lnTo>
                  <a:lnTo>
                    <a:pt x="80" y="12"/>
                  </a:lnTo>
                  <a:lnTo>
                    <a:pt x="84" y="11"/>
                  </a:lnTo>
                  <a:lnTo>
                    <a:pt x="89" y="7"/>
                  </a:lnTo>
                  <a:lnTo>
                    <a:pt x="92" y="6"/>
                  </a:lnTo>
                  <a:lnTo>
                    <a:pt x="96" y="4"/>
                  </a:lnTo>
                  <a:lnTo>
                    <a:pt x="101" y="2"/>
                  </a:lnTo>
                  <a:lnTo>
                    <a:pt x="103" y="0"/>
                  </a:lnTo>
                  <a:lnTo>
                    <a:pt x="107" y="0"/>
                  </a:lnTo>
                  <a:lnTo>
                    <a:pt x="108" y="2"/>
                  </a:lnTo>
                  <a:lnTo>
                    <a:pt x="1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26" name="Freeform 1825"/>
            <p:cNvSpPr>
              <a:spLocks/>
            </p:cNvSpPr>
            <p:nvPr/>
          </p:nvSpPr>
          <p:spPr bwMode="auto">
            <a:xfrm>
              <a:off x="3587" y="2116"/>
              <a:ext cx="38" cy="3"/>
            </a:xfrm>
            <a:custGeom>
              <a:avLst/>
              <a:gdLst>
                <a:gd name="T0" fmla="*/ 0 w 152"/>
                <a:gd name="T1" fmla="*/ 0 h 11"/>
                <a:gd name="T2" fmla="*/ 0 w 152"/>
                <a:gd name="T3" fmla="*/ 0 h 11"/>
                <a:gd name="T4" fmla="*/ 0 w 152"/>
                <a:gd name="T5" fmla="*/ 0 h 11"/>
                <a:gd name="T6" fmla="*/ 0 w 152"/>
                <a:gd name="T7" fmla="*/ 0 h 11"/>
                <a:gd name="T8" fmla="*/ 0 w 152"/>
                <a:gd name="T9" fmla="*/ 0 h 11"/>
                <a:gd name="T10" fmla="*/ 0 w 152"/>
                <a:gd name="T11" fmla="*/ 0 h 11"/>
                <a:gd name="T12" fmla="*/ 0 w 152"/>
                <a:gd name="T13" fmla="*/ 0 h 11"/>
                <a:gd name="T14" fmla="*/ 0 w 152"/>
                <a:gd name="T15" fmla="*/ 0 h 11"/>
                <a:gd name="T16" fmla="*/ 0 w 152"/>
                <a:gd name="T17" fmla="*/ 0 h 11"/>
                <a:gd name="T18" fmla="*/ 0 w 152"/>
                <a:gd name="T19" fmla="*/ 0 h 11"/>
                <a:gd name="T20" fmla="*/ 0 w 152"/>
                <a:gd name="T21" fmla="*/ 0 h 11"/>
                <a:gd name="T22" fmla="*/ 0 w 152"/>
                <a:gd name="T23" fmla="*/ 0 h 11"/>
                <a:gd name="T24" fmla="*/ 0 w 152"/>
                <a:gd name="T25" fmla="*/ 0 h 11"/>
                <a:gd name="T26" fmla="*/ 0 w 152"/>
                <a:gd name="T27" fmla="*/ 0 h 11"/>
                <a:gd name="T28" fmla="*/ 0 w 152"/>
                <a:gd name="T29" fmla="*/ 0 h 11"/>
                <a:gd name="T30" fmla="*/ 0 w 152"/>
                <a:gd name="T31" fmla="*/ 0 h 11"/>
                <a:gd name="T32" fmla="*/ 0 w 152"/>
                <a:gd name="T33" fmla="*/ 0 h 11"/>
                <a:gd name="T34" fmla="*/ 0 w 152"/>
                <a:gd name="T35" fmla="*/ 0 h 11"/>
                <a:gd name="T36" fmla="*/ 0 w 152"/>
                <a:gd name="T37" fmla="*/ 0 h 11"/>
                <a:gd name="T38" fmla="*/ 0 w 152"/>
                <a:gd name="T39" fmla="*/ 0 h 11"/>
                <a:gd name="T40" fmla="*/ 0 w 152"/>
                <a:gd name="T41" fmla="*/ 0 h 11"/>
                <a:gd name="T42" fmla="*/ 0 w 152"/>
                <a:gd name="T43" fmla="*/ 0 h 11"/>
                <a:gd name="T44" fmla="*/ 0 w 152"/>
                <a:gd name="T45" fmla="*/ 0 h 11"/>
                <a:gd name="T46" fmla="*/ 0 w 152"/>
                <a:gd name="T47" fmla="*/ 0 h 11"/>
                <a:gd name="T48" fmla="*/ 0 w 152"/>
                <a:gd name="T49" fmla="*/ 0 h 11"/>
                <a:gd name="T50" fmla="*/ 0 w 152"/>
                <a:gd name="T51" fmla="*/ 0 h 11"/>
                <a:gd name="T52" fmla="*/ 0 w 152"/>
                <a:gd name="T53" fmla="*/ 0 h 11"/>
                <a:gd name="T54" fmla="*/ 0 w 152"/>
                <a:gd name="T55" fmla="*/ 0 h 11"/>
                <a:gd name="T56" fmla="*/ 0 w 152"/>
                <a:gd name="T57" fmla="*/ 0 h 11"/>
                <a:gd name="T58" fmla="*/ 0 w 152"/>
                <a:gd name="T59" fmla="*/ 0 h 11"/>
                <a:gd name="T60" fmla="*/ 0 w 152"/>
                <a:gd name="T61" fmla="*/ 0 h 11"/>
                <a:gd name="T62" fmla="*/ 0 w 152"/>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11">
                  <a:moveTo>
                    <a:pt x="152" y="5"/>
                  </a:moveTo>
                  <a:lnTo>
                    <a:pt x="147" y="6"/>
                  </a:lnTo>
                  <a:lnTo>
                    <a:pt x="142" y="7"/>
                  </a:lnTo>
                  <a:lnTo>
                    <a:pt x="137" y="7"/>
                  </a:lnTo>
                  <a:lnTo>
                    <a:pt x="134" y="8"/>
                  </a:lnTo>
                  <a:lnTo>
                    <a:pt x="128" y="8"/>
                  </a:lnTo>
                  <a:lnTo>
                    <a:pt x="123" y="9"/>
                  </a:lnTo>
                  <a:lnTo>
                    <a:pt x="117" y="9"/>
                  </a:lnTo>
                  <a:lnTo>
                    <a:pt x="112" y="9"/>
                  </a:lnTo>
                  <a:lnTo>
                    <a:pt x="106" y="9"/>
                  </a:lnTo>
                  <a:lnTo>
                    <a:pt x="101" y="9"/>
                  </a:lnTo>
                  <a:lnTo>
                    <a:pt x="95" y="9"/>
                  </a:lnTo>
                  <a:lnTo>
                    <a:pt x="91" y="9"/>
                  </a:lnTo>
                  <a:lnTo>
                    <a:pt x="85" y="9"/>
                  </a:lnTo>
                  <a:lnTo>
                    <a:pt x="80" y="9"/>
                  </a:lnTo>
                  <a:lnTo>
                    <a:pt x="74" y="9"/>
                  </a:lnTo>
                  <a:lnTo>
                    <a:pt x="69" y="11"/>
                  </a:lnTo>
                  <a:lnTo>
                    <a:pt x="66" y="11"/>
                  </a:lnTo>
                  <a:lnTo>
                    <a:pt x="61" y="11"/>
                  </a:lnTo>
                  <a:lnTo>
                    <a:pt x="56" y="11"/>
                  </a:lnTo>
                  <a:lnTo>
                    <a:pt x="52" y="11"/>
                  </a:lnTo>
                  <a:lnTo>
                    <a:pt x="49" y="9"/>
                  </a:lnTo>
                  <a:lnTo>
                    <a:pt x="44" y="9"/>
                  </a:lnTo>
                  <a:lnTo>
                    <a:pt x="39" y="9"/>
                  </a:lnTo>
                  <a:lnTo>
                    <a:pt x="36" y="9"/>
                  </a:lnTo>
                  <a:lnTo>
                    <a:pt x="31" y="9"/>
                  </a:lnTo>
                  <a:lnTo>
                    <a:pt x="27" y="9"/>
                  </a:lnTo>
                  <a:lnTo>
                    <a:pt x="22" y="9"/>
                  </a:lnTo>
                  <a:lnTo>
                    <a:pt x="19" y="9"/>
                  </a:lnTo>
                  <a:lnTo>
                    <a:pt x="13" y="9"/>
                  </a:lnTo>
                  <a:lnTo>
                    <a:pt x="9" y="9"/>
                  </a:lnTo>
                  <a:lnTo>
                    <a:pt x="5" y="9"/>
                  </a:lnTo>
                  <a:lnTo>
                    <a:pt x="1" y="9"/>
                  </a:lnTo>
                  <a:lnTo>
                    <a:pt x="1" y="7"/>
                  </a:lnTo>
                  <a:lnTo>
                    <a:pt x="0" y="5"/>
                  </a:lnTo>
                  <a:lnTo>
                    <a:pt x="7" y="5"/>
                  </a:lnTo>
                  <a:lnTo>
                    <a:pt x="13" y="5"/>
                  </a:lnTo>
                  <a:lnTo>
                    <a:pt x="20" y="3"/>
                  </a:lnTo>
                  <a:lnTo>
                    <a:pt x="27" y="3"/>
                  </a:lnTo>
                  <a:lnTo>
                    <a:pt x="33" y="3"/>
                  </a:lnTo>
                  <a:lnTo>
                    <a:pt x="40" y="3"/>
                  </a:lnTo>
                  <a:lnTo>
                    <a:pt x="48" y="3"/>
                  </a:lnTo>
                  <a:lnTo>
                    <a:pt x="55" y="3"/>
                  </a:lnTo>
                  <a:lnTo>
                    <a:pt x="61" y="3"/>
                  </a:lnTo>
                  <a:lnTo>
                    <a:pt x="67" y="3"/>
                  </a:lnTo>
                  <a:lnTo>
                    <a:pt x="74" y="3"/>
                  </a:lnTo>
                  <a:lnTo>
                    <a:pt x="81" y="3"/>
                  </a:lnTo>
                  <a:lnTo>
                    <a:pt x="87" y="2"/>
                  </a:lnTo>
                  <a:lnTo>
                    <a:pt x="94" y="2"/>
                  </a:lnTo>
                  <a:lnTo>
                    <a:pt x="101" y="2"/>
                  </a:lnTo>
                  <a:lnTo>
                    <a:pt x="107" y="2"/>
                  </a:lnTo>
                  <a:lnTo>
                    <a:pt x="113" y="2"/>
                  </a:lnTo>
                  <a:lnTo>
                    <a:pt x="118" y="2"/>
                  </a:lnTo>
                  <a:lnTo>
                    <a:pt x="124" y="2"/>
                  </a:lnTo>
                  <a:lnTo>
                    <a:pt x="129" y="2"/>
                  </a:lnTo>
                  <a:lnTo>
                    <a:pt x="134" y="2"/>
                  </a:lnTo>
                  <a:lnTo>
                    <a:pt x="138" y="1"/>
                  </a:lnTo>
                  <a:lnTo>
                    <a:pt x="143" y="0"/>
                  </a:lnTo>
                  <a:lnTo>
                    <a:pt x="149" y="0"/>
                  </a:lnTo>
                  <a:lnTo>
                    <a:pt x="149" y="1"/>
                  </a:lnTo>
                  <a:lnTo>
                    <a:pt x="150" y="2"/>
                  </a:lnTo>
                  <a:lnTo>
                    <a:pt x="152" y="3"/>
                  </a:lnTo>
                  <a:lnTo>
                    <a:pt x="15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27" name="Freeform 1826"/>
            <p:cNvSpPr>
              <a:spLocks/>
            </p:cNvSpPr>
            <p:nvPr/>
          </p:nvSpPr>
          <p:spPr bwMode="auto">
            <a:xfrm>
              <a:off x="3551" y="2026"/>
              <a:ext cx="37" cy="92"/>
            </a:xfrm>
            <a:custGeom>
              <a:avLst/>
              <a:gdLst>
                <a:gd name="T0" fmla="*/ 0 w 150"/>
                <a:gd name="T1" fmla="*/ 0 h 370"/>
                <a:gd name="T2" fmla="*/ 0 w 150"/>
                <a:gd name="T3" fmla="*/ 0 h 370"/>
                <a:gd name="T4" fmla="*/ 0 w 150"/>
                <a:gd name="T5" fmla="*/ 0 h 370"/>
                <a:gd name="T6" fmla="*/ 0 w 150"/>
                <a:gd name="T7" fmla="*/ 0 h 370"/>
                <a:gd name="T8" fmla="*/ 0 w 150"/>
                <a:gd name="T9" fmla="*/ 0 h 370"/>
                <a:gd name="T10" fmla="*/ 0 w 150"/>
                <a:gd name="T11" fmla="*/ 0 h 370"/>
                <a:gd name="T12" fmla="*/ 0 w 150"/>
                <a:gd name="T13" fmla="*/ 0 h 370"/>
                <a:gd name="T14" fmla="*/ 0 w 150"/>
                <a:gd name="T15" fmla="*/ 0 h 370"/>
                <a:gd name="T16" fmla="*/ 0 w 150"/>
                <a:gd name="T17" fmla="*/ 0 h 370"/>
                <a:gd name="T18" fmla="*/ 0 w 150"/>
                <a:gd name="T19" fmla="*/ 0 h 370"/>
                <a:gd name="T20" fmla="*/ 0 w 150"/>
                <a:gd name="T21" fmla="*/ 0 h 370"/>
                <a:gd name="T22" fmla="*/ 0 w 150"/>
                <a:gd name="T23" fmla="*/ 0 h 370"/>
                <a:gd name="T24" fmla="*/ 0 w 150"/>
                <a:gd name="T25" fmla="*/ 0 h 370"/>
                <a:gd name="T26" fmla="*/ 0 w 150"/>
                <a:gd name="T27" fmla="*/ 0 h 370"/>
                <a:gd name="T28" fmla="*/ 0 w 150"/>
                <a:gd name="T29" fmla="*/ 0 h 370"/>
                <a:gd name="T30" fmla="*/ 0 w 150"/>
                <a:gd name="T31" fmla="*/ 0 h 370"/>
                <a:gd name="T32" fmla="*/ 0 w 150"/>
                <a:gd name="T33" fmla="*/ 0 h 370"/>
                <a:gd name="T34" fmla="*/ 0 w 150"/>
                <a:gd name="T35" fmla="*/ 0 h 370"/>
                <a:gd name="T36" fmla="*/ 0 w 150"/>
                <a:gd name="T37" fmla="*/ 0 h 370"/>
                <a:gd name="T38" fmla="*/ 0 w 150"/>
                <a:gd name="T39" fmla="*/ 0 h 370"/>
                <a:gd name="T40" fmla="*/ 0 w 150"/>
                <a:gd name="T41" fmla="*/ 0 h 370"/>
                <a:gd name="T42" fmla="*/ 0 w 150"/>
                <a:gd name="T43" fmla="*/ 0 h 370"/>
                <a:gd name="T44" fmla="*/ 0 w 150"/>
                <a:gd name="T45" fmla="*/ 0 h 370"/>
                <a:gd name="T46" fmla="*/ 0 w 150"/>
                <a:gd name="T47" fmla="*/ 0 h 370"/>
                <a:gd name="T48" fmla="*/ 0 w 150"/>
                <a:gd name="T49" fmla="*/ 0 h 370"/>
                <a:gd name="T50" fmla="*/ 0 w 150"/>
                <a:gd name="T51" fmla="*/ 0 h 370"/>
                <a:gd name="T52" fmla="*/ 0 w 150"/>
                <a:gd name="T53" fmla="*/ 0 h 370"/>
                <a:gd name="T54" fmla="*/ 0 w 150"/>
                <a:gd name="T55" fmla="*/ 0 h 370"/>
                <a:gd name="T56" fmla="*/ 0 w 150"/>
                <a:gd name="T57" fmla="*/ 0 h 370"/>
                <a:gd name="T58" fmla="*/ 0 w 150"/>
                <a:gd name="T59" fmla="*/ 0 h 370"/>
                <a:gd name="T60" fmla="*/ 0 w 150"/>
                <a:gd name="T61" fmla="*/ 0 h 370"/>
                <a:gd name="T62" fmla="*/ 0 w 150"/>
                <a:gd name="T63" fmla="*/ 0 h 370"/>
                <a:gd name="T64" fmla="*/ 0 w 150"/>
                <a:gd name="T65" fmla="*/ 0 h 370"/>
                <a:gd name="T66" fmla="*/ 0 w 150"/>
                <a:gd name="T67" fmla="*/ 0 h 370"/>
                <a:gd name="T68" fmla="*/ 0 w 150"/>
                <a:gd name="T69" fmla="*/ 0 h 370"/>
                <a:gd name="T70" fmla="*/ 0 w 150"/>
                <a:gd name="T71" fmla="*/ 0 h 370"/>
                <a:gd name="T72" fmla="*/ 0 w 150"/>
                <a:gd name="T73" fmla="*/ 0 h 370"/>
                <a:gd name="T74" fmla="*/ 0 w 150"/>
                <a:gd name="T75" fmla="*/ 0 h 370"/>
                <a:gd name="T76" fmla="*/ 0 w 150"/>
                <a:gd name="T77" fmla="*/ 0 h 370"/>
                <a:gd name="T78" fmla="*/ 0 w 150"/>
                <a:gd name="T79" fmla="*/ 0 h 370"/>
                <a:gd name="T80" fmla="*/ 0 w 150"/>
                <a:gd name="T81" fmla="*/ 0 h 370"/>
                <a:gd name="T82" fmla="*/ 0 w 150"/>
                <a:gd name="T83" fmla="*/ 0 h 370"/>
                <a:gd name="T84" fmla="*/ 0 w 150"/>
                <a:gd name="T85" fmla="*/ 0 h 370"/>
                <a:gd name="T86" fmla="*/ 0 w 150"/>
                <a:gd name="T87" fmla="*/ 0 h 370"/>
                <a:gd name="T88" fmla="*/ 0 w 150"/>
                <a:gd name="T89" fmla="*/ 0 h 370"/>
                <a:gd name="T90" fmla="*/ 0 w 150"/>
                <a:gd name="T91" fmla="*/ 0 h 370"/>
                <a:gd name="T92" fmla="*/ 0 w 150"/>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370">
                  <a:moveTo>
                    <a:pt x="150" y="370"/>
                  </a:moveTo>
                  <a:lnTo>
                    <a:pt x="143" y="370"/>
                  </a:lnTo>
                  <a:lnTo>
                    <a:pt x="137" y="370"/>
                  </a:lnTo>
                  <a:lnTo>
                    <a:pt x="131" y="370"/>
                  </a:lnTo>
                  <a:lnTo>
                    <a:pt x="126" y="369"/>
                  </a:lnTo>
                  <a:lnTo>
                    <a:pt x="120" y="368"/>
                  </a:lnTo>
                  <a:lnTo>
                    <a:pt x="115" y="367"/>
                  </a:lnTo>
                  <a:lnTo>
                    <a:pt x="110" y="364"/>
                  </a:lnTo>
                  <a:lnTo>
                    <a:pt x="106" y="363"/>
                  </a:lnTo>
                  <a:lnTo>
                    <a:pt x="101" y="361"/>
                  </a:lnTo>
                  <a:lnTo>
                    <a:pt x="96" y="358"/>
                  </a:lnTo>
                  <a:lnTo>
                    <a:pt x="91" y="356"/>
                  </a:lnTo>
                  <a:lnTo>
                    <a:pt x="88" y="352"/>
                  </a:lnTo>
                  <a:lnTo>
                    <a:pt x="83" y="350"/>
                  </a:lnTo>
                  <a:lnTo>
                    <a:pt x="79" y="346"/>
                  </a:lnTo>
                  <a:lnTo>
                    <a:pt x="75" y="343"/>
                  </a:lnTo>
                  <a:lnTo>
                    <a:pt x="71" y="340"/>
                  </a:lnTo>
                  <a:lnTo>
                    <a:pt x="66" y="334"/>
                  </a:lnTo>
                  <a:lnTo>
                    <a:pt x="61" y="330"/>
                  </a:lnTo>
                  <a:lnTo>
                    <a:pt x="57" y="325"/>
                  </a:lnTo>
                  <a:lnTo>
                    <a:pt x="51" y="320"/>
                  </a:lnTo>
                  <a:lnTo>
                    <a:pt x="46" y="314"/>
                  </a:lnTo>
                  <a:lnTo>
                    <a:pt x="41" y="309"/>
                  </a:lnTo>
                  <a:lnTo>
                    <a:pt x="36" y="304"/>
                  </a:lnTo>
                  <a:lnTo>
                    <a:pt x="33" y="300"/>
                  </a:lnTo>
                  <a:lnTo>
                    <a:pt x="28" y="294"/>
                  </a:lnTo>
                  <a:lnTo>
                    <a:pt x="23" y="288"/>
                  </a:lnTo>
                  <a:lnTo>
                    <a:pt x="20" y="282"/>
                  </a:lnTo>
                  <a:lnTo>
                    <a:pt x="16" y="277"/>
                  </a:lnTo>
                  <a:lnTo>
                    <a:pt x="12" y="270"/>
                  </a:lnTo>
                  <a:lnTo>
                    <a:pt x="9" y="263"/>
                  </a:lnTo>
                  <a:lnTo>
                    <a:pt x="6" y="257"/>
                  </a:lnTo>
                  <a:lnTo>
                    <a:pt x="5" y="251"/>
                  </a:lnTo>
                  <a:lnTo>
                    <a:pt x="4" y="246"/>
                  </a:lnTo>
                  <a:lnTo>
                    <a:pt x="3" y="241"/>
                  </a:lnTo>
                  <a:lnTo>
                    <a:pt x="2" y="236"/>
                  </a:lnTo>
                  <a:lnTo>
                    <a:pt x="2" y="233"/>
                  </a:lnTo>
                  <a:lnTo>
                    <a:pt x="0" y="228"/>
                  </a:lnTo>
                  <a:lnTo>
                    <a:pt x="0" y="224"/>
                  </a:lnTo>
                  <a:lnTo>
                    <a:pt x="0" y="219"/>
                  </a:lnTo>
                  <a:lnTo>
                    <a:pt x="0" y="216"/>
                  </a:lnTo>
                  <a:lnTo>
                    <a:pt x="0" y="211"/>
                  </a:lnTo>
                  <a:lnTo>
                    <a:pt x="0" y="207"/>
                  </a:lnTo>
                  <a:lnTo>
                    <a:pt x="0" y="203"/>
                  </a:lnTo>
                  <a:lnTo>
                    <a:pt x="2" y="198"/>
                  </a:lnTo>
                  <a:lnTo>
                    <a:pt x="2" y="193"/>
                  </a:lnTo>
                  <a:lnTo>
                    <a:pt x="2" y="189"/>
                  </a:lnTo>
                  <a:lnTo>
                    <a:pt x="2" y="185"/>
                  </a:lnTo>
                  <a:lnTo>
                    <a:pt x="2" y="181"/>
                  </a:lnTo>
                  <a:lnTo>
                    <a:pt x="4" y="169"/>
                  </a:lnTo>
                  <a:lnTo>
                    <a:pt x="5" y="158"/>
                  </a:lnTo>
                  <a:lnTo>
                    <a:pt x="6" y="146"/>
                  </a:lnTo>
                  <a:lnTo>
                    <a:pt x="9" y="136"/>
                  </a:lnTo>
                  <a:lnTo>
                    <a:pt x="11" y="124"/>
                  </a:lnTo>
                  <a:lnTo>
                    <a:pt x="15" y="113"/>
                  </a:lnTo>
                  <a:lnTo>
                    <a:pt x="17" y="101"/>
                  </a:lnTo>
                  <a:lnTo>
                    <a:pt x="22" y="91"/>
                  </a:lnTo>
                  <a:lnTo>
                    <a:pt x="26" y="80"/>
                  </a:lnTo>
                  <a:lnTo>
                    <a:pt x="30" y="71"/>
                  </a:lnTo>
                  <a:lnTo>
                    <a:pt x="36" y="60"/>
                  </a:lnTo>
                  <a:lnTo>
                    <a:pt x="43" y="52"/>
                  </a:lnTo>
                  <a:lnTo>
                    <a:pt x="51" y="42"/>
                  </a:lnTo>
                  <a:lnTo>
                    <a:pt x="60" y="35"/>
                  </a:lnTo>
                  <a:lnTo>
                    <a:pt x="70" y="28"/>
                  </a:lnTo>
                  <a:lnTo>
                    <a:pt x="81" y="21"/>
                  </a:lnTo>
                  <a:lnTo>
                    <a:pt x="84" y="18"/>
                  </a:lnTo>
                  <a:lnTo>
                    <a:pt x="89" y="16"/>
                  </a:lnTo>
                  <a:lnTo>
                    <a:pt x="92" y="12"/>
                  </a:lnTo>
                  <a:lnTo>
                    <a:pt x="97" y="10"/>
                  </a:lnTo>
                  <a:lnTo>
                    <a:pt x="102" y="7"/>
                  </a:lnTo>
                  <a:lnTo>
                    <a:pt x="106" y="5"/>
                  </a:lnTo>
                  <a:lnTo>
                    <a:pt x="110" y="3"/>
                  </a:lnTo>
                  <a:lnTo>
                    <a:pt x="115" y="0"/>
                  </a:lnTo>
                  <a:lnTo>
                    <a:pt x="118" y="1"/>
                  </a:lnTo>
                  <a:lnTo>
                    <a:pt x="120" y="4"/>
                  </a:lnTo>
                  <a:lnTo>
                    <a:pt x="113" y="7"/>
                  </a:lnTo>
                  <a:lnTo>
                    <a:pt x="106" y="11"/>
                  </a:lnTo>
                  <a:lnTo>
                    <a:pt x="98" y="16"/>
                  </a:lnTo>
                  <a:lnTo>
                    <a:pt x="92" y="19"/>
                  </a:lnTo>
                  <a:lnTo>
                    <a:pt x="85" y="24"/>
                  </a:lnTo>
                  <a:lnTo>
                    <a:pt x="78" y="28"/>
                  </a:lnTo>
                  <a:lnTo>
                    <a:pt x="72" y="33"/>
                  </a:lnTo>
                  <a:lnTo>
                    <a:pt x="66" y="39"/>
                  </a:lnTo>
                  <a:lnTo>
                    <a:pt x="60" y="43"/>
                  </a:lnTo>
                  <a:lnTo>
                    <a:pt x="54" y="48"/>
                  </a:lnTo>
                  <a:lnTo>
                    <a:pt x="48" y="54"/>
                  </a:lnTo>
                  <a:lnTo>
                    <a:pt x="45" y="60"/>
                  </a:lnTo>
                  <a:lnTo>
                    <a:pt x="40" y="66"/>
                  </a:lnTo>
                  <a:lnTo>
                    <a:pt x="36" y="73"/>
                  </a:lnTo>
                  <a:lnTo>
                    <a:pt x="33" y="80"/>
                  </a:lnTo>
                  <a:lnTo>
                    <a:pt x="30" y="88"/>
                  </a:lnTo>
                  <a:lnTo>
                    <a:pt x="28" y="96"/>
                  </a:lnTo>
                  <a:lnTo>
                    <a:pt x="24" y="104"/>
                  </a:lnTo>
                  <a:lnTo>
                    <a:pt x="22" y="113"/>
                  </a:lnTo>
                  <a:lnTo>
                    <a:pt x="20" y="122"/>
                  </a:lnTo>
                  <a:lnTo>
                    <a:pt x="17" y="131"/>
                  </a:lnTo>
                  <a:lnTo>
                    <a:pt x="15" y="139"/>
                  </a:lnTo>
                  <a:lnTo>
                    <a:pt x="14" y="149"/>
                  </a:lnTo>
                  <a:lnTo>
                    <a:pt x="11" y="158"/>
                  </a:lnTo>
                  <a:lnTo>
                    <a:pt x="10" y="168"/>
                  </a:lnTo>
                  <a:lnTo>
                    <a:pt x="9" y="176"/>
                  </a:lnTo>
                  <a:lnTo>
                    <a:pt x="8" y="186"/>
                  </a:lnTo>
                  <a:lnTo>
                    <a:pt x="8" y="195"/>
                  </a:lnTo>
                  <a:lnTo>
                    <a:pt x="6" y="205"/>
                  </a:lnTo>
                  <a:lnTo>
                    <a:pt x="6" y="215"/>
                  </a:lnTo>
                  <a:lnTo>
                    <a:pt x="6" y="224"/>
                  </a:lnTo>
                  <a:lnTo>
                    <a:pt x="8" y="234"/>
                  </a:lnTo>
                  <a:lnTo>
                    <a:pt x="9" y="240"/>
                  </a:lnTo>
                  <a:lnTo>
                    <a:pt x="10" y="246"/>
                  </a:lnTo>
                  <a:lnTo>
                    <a:pt x="11" y="253"/>
                  </a:lnTo>
                  <a:lnTo>
                    <a:pt x="15" y="259"/>
                  </a:lnTo>
                  <a:lnTo>
                    <a:pt x="17" y="265"/>
                  </a:lnTo>
                  <a:lnTo>
                    <a:pt x="20" y="271"/>
                  </a:lnTo>
                  <a:lnTo>
                    <a:pt x="23" y="277"/>
                  </a:lnTo>
                  <a:lnTo>
                    <a:pt x="28" y="283"/>
                  </a:lnTo>
                  <a:lnTo>
                    <a:pt x="30" y="289"/>
                  </a:lnTo>
                  <a:lnTo>
                    <a:pt x="35" y="294"/>
                  </a:lnTo>
                  <a:lnTo>
                    <a:pt x="40" y="300"/>
                  </a:lnTo>
                  <a:lnTo>
                    <a:pt x="45" y="306"/>
                  </a:lnTo>
                  <a:lnTo>
                    <a:pt x="49" y="310"/>
                  </a:lnTo>
                  <a:lnTo>
                    <a:pt x="55" y="315"/>
                  </a:lnTo>
                  <a:lnTo>
                    <a:pt x="60" y="320"/>
                  </a:lnTo>
                  <a:lnTo>
                    <a:pt x="67" y="326"/>
                  </a:lnTo>
                  <a:lnTo>
                    <a:pt x="71" y="330"/>
                  </a:lnTo>
                  <a:lnTo>
                    <a:pt x="75" y="333"/>
                  </a:lnTo>
                  <a:lnTo>
                    <a:pt x="78" y="337"/>
                  </a:lnTo>
                  <a:lnTo>
                    <a:pt x="83" y="342"/>
                  </a:lnTo>
                  <a:lnTo>
                    <a:pt x="88" y="344"/>
                  </a:lnTo>
                  <a:lnTo>
                    <a:pt x="92" y="348"/>
                  </a:lnTo>
                  <a:lnTo>
                    <a:pt x="97" y="351"/>
                  </a:lnTo>
                  <a:lnTo>
                    <a:pt x="102" y="355"/>
                  </a:lnTo>
                  <a:lnTo>
                    <a:pt x="107" y="357"/>
                  </a:lnTo>
                  <a:lnTo>
                    <a:pt x="112" y="360"/>
                  </a:lnTo>
                  <a:lnTo>
                    <a:pt x="118" y="361"/>
                  </a:lnTo>
                  <a:lnTo>
                    <a:pt x="124" y="363"/>
                  </a:lnTo>
                  <a:lnTo>
                    <a:pt x="128" y="364"/>
                  </a:lnTo>
                  <a:lnTo>
                    <a:pt x="134" y="366"/>
                  </a:lnTo>
                  <a:lnTo>
                    <a:pt x="140" y="366"/>
                  </a:lnTo>
                  <a:lnTo>
                    <a:pt x="146" y="366"/>
                  </a:lnTo>
                  <a:lnTo>
                    <a:pt x="148" y="368"/>
                  </a:lnTo>
                  <a:lnTo>
                    <a:pt x="15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28" name="Freeform 1827"/>
            <p:cNvSpPr>
              <a:spLocks/>
            </p:cNvSpPr>
            <p:nvPr/>
          </p:nvSpPr>
          <p:spPr bwMode="auto">
            <a:xfrm>
              <a:off x="3578" y="1976"/>
              <a:ext cx="91" cy="52"/>
            </a:xfrm>
            <a:custGeom>
              <a:avLst/>
              <a:gdLst>
                <a:gd name="T0" fmla="*/ 0 w 361"/>
                <a:gd name="T1" fmla="*/ 0 h 208"/>
                <a:gd name="T2" fmla="*/ 0 w 361"/>
                <a:gd name="T3" fmla="*/ 0 h 208"/>
                <a:gd name="T4" fmla="*/ 0 w 361"/>
                <a:gd name="T5" fmla="*/ 0 h 208"/>
                <a:gd name="T6" fmla="*/ 0 w 361"/>
                <a:gd name="T7" fmla="*/ 0 h 208"/>
                <a:gd name="T8" fmla="*/ 0 w 361"/>
                <a:gd name="T9" fmla="*/ 0 h 208"/>
                <a:gd name="T10" fmla="*/ 0 w 361"/>
                <a:gd name="T11" fmla="*/ 0 h 208"/>
                <a:gd name="T12" fmla="*/ 0 w 361"/>
                <a:gd name="T13" fmla="*/ 0 h 208"/>
                <a:gd name="T14" fmla="*/ 0 w 361"/>
                <a:gd name="T15" fmla="*/ 0 h 208"/>
                <a:gd name="T16" fmla="*/ 0 w 361"/>
                <a:gd name="T17" fmla="*/ 0 h 208"/>
                <a:gd name="T18" fmla="*/ 0 w 361"/>
                <a:gd name="T19" fmla="*/ 0 h 208"/>
                <a:gd name="T20" fmla="*/ 0 w 361"/>
                <a:gd name="T21" fmla="*/ 0 h 208"/>
                <a:gd name="T22" fmla="*/ 0 w 361"/>
                <a:gd name="T23" fmla="*/ 0 h 208"/>
                <a:gd name="T24" fmla="*/ 0 w 361"/>
                <a:gd name="T25" fmla="*/ 0 h 208"/>
                <a:gd name="T26" fmla="*/ 0 w 361"/>
                <a:gd name="T27" fmla="*/ 0 h 208"/>
                <a:gd name="T28" fmla="*/ 0 w 361"/>
                <a:gd name="T29" fmla="*/ 0 h 208"/>
                <a:gd name="T30" fmla="*/ 0 w 361"/>
                <a:gd name="T31" fmla="*/ 0 h 208"/>
                <a:gd name="T32" fmla="*/ 0 w 361"/>
                <a:gd name="T33" fmla="*/ 0 h 208"/>
                <a:gd name="T34" fmla="*/ 0 w 361"/>
                <a:gd name="T35" fmla="*/ 0 h 208"/>
                <a:gd name="T36" fmla="*/ 0 w 361"/>
                <a:gd name="T37" fmla="*/ 0 h 208"/>
                <a:gd name="T38" fmla="*/ 0 w 361"/>
                <a:gd name="T39" fmla="*/ 0 h 208"/>
                <a:gd name="T40" fmla="*/ 0 w 361"/>
                <a:gd name="T41" fmla="*/ 0 h 208"/>
                <a:gd name="T42" fmla="*/ 0 w 361"/>
                <a:gd name="T43" fmla="*/ 0 h 208"/>
                <a:gd name="T44" fmla="*/ 0 w 361"/>
                <a:gd name="T45" fmla="*/ 0 h 208"/>
                <a:gd name="T46" fmla="*/ 0 w 361"/>
                <a:gd name="T47" fmla="*/ 0 h 208"/>
                <a:gd name="T48" fmla="*/ 0 w 361"/>
                <a:gd name="T49" fmla="*/ 0 h 208"/>
                <a:gd name="T50" fmla="*/ 0 w 361"/>
                <a:gd name="T51" fmla="*/ 0 h 208"/>
                <a:gd name="T52" fmla="*/ 0 w 361"/>
                <a:gd name="T53" fmla="*/ 0 h 208"/>
                <a:gd name="T54" fmla="*/ 0 w 361"/>
                <a:gd name="T55" fmla="*/ 0 h 208"/>
                <a:gd name="T56" fmla="*/ 0 w 361"/>
                <a:gd name="T57" fmla="*/ 0 h 208"/>
                <a:gd name="T58" fmla="*/ 0 w 361"/>
                <a:gd name="T59" fmla="*/ 0 h 208"/>
                <a:gd name="T60" fmla="*/ 0 w 361"/>
                <a:gd name="T61" fmla="*/ 0 h 208"/>
                <a:gd name="T62" fmla="*/ 0 w 361"/>
                <a:gd name="T63" fmla="*/ 0 h 208"/>
                <a:gd name="T64" fmla="*/ 0 w 361"/>
                <a:gd name="T65" fmla="*/ 0 h 208"/>
                <a:gd name="T66" fmla="*/ 0 w 361"/>
                <a:gd name="T67" fmla="*/ 0 h 208"/>
                <a:gd name="T68" fmla="*/ 0 w 361"/>
                <a:gd name="T69" fmla="*/ 0 h 208"/>
                <a:gd name="T70" fmla="*/ 0 w 361"/>
                <a:gd name="T71" fmla="*/ 0 h 208"/>
                <a:gd name="T72" fmla="*/ 0 w 361"/>
                <a:gd name="T73" fmla="*/ 0 h 208"/>
                <a:gd name="T74" fmla="*/ 0 w 361"/>
                <a:gd name="T75" fmla="*/ 0 h 208"/>
                <a:gd name="T76" fmla="*/ 0 w 361"/>
                <a:gd name="T77" fmla="*/ 0 h 208"/>
                <a:gd name="T78" fmla="*/ 0 w 361"/>
                <a:gd name="T79" fmla="*/ 0 h 208"/>
                <a:gd name="T80" fmla="*/ 0 w 361"/>
                <a:gd name="T81" fmla="*/ 0 h 208"/>
                <a:gd name="T82" fmla="*/ 0 w 361"/>
                <a:gd name="T83" fmla="*/ 0 h 208"/>
                <a:gd name="T84" fmla="*/ 0 w 361"/>
                <a:gd name="T85" fmla="*/ 0 h 208"/>
                <a:gd name="T86" fmla="*/ 0 w 361"/>
                <a:gd name="T87" fmla="*/ 0 h 208"/>
                <a:gd name="T88" fmla="*/ 0 w 361"/>
                <a:gd name="T89" fmla="*/ 0 h 208"/>
                <a:gd name="T90" fmla="*/ 0 w 361"/>
                <a:gd name="T91" fmla="*/ 0 h 208"/>
                <a:gd name="T92" fmla="*/ 0 w 361"/>
                <a:gd name="T93" fmla="*/ 0 h 208"/>
                <a:gd name="T94" fmla="*/ 0 w 361"/>
                <a:gd name="T95" fmla="*/ 0 h 208"/>
                <a:gd name="T96" fmla="*/ 0 w 361"/>
                <a:gd name="T97" fmla="*/ 0 h 208"/>
                <a:gd name="T98" fmla="*/ 0 w 361"/>
                <a:gd name="T99" fmla="*/ 0 h 208"/>
                <a:gd name="T100" fmla="*/ 0 w 361"/>
                <a:gd name="T101" fmla="*/ 0 h 208"/>
                <a:gd name="T102" fmla="*/ 0 w 361"/>
                <a:gd name="T103" fmla="*/ 0 h 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1" h="208">
                  <a:moveTo>
                    <a:pt x="361" y="4"/>
                  </a:moveTo>
                  <a:lnTo>
                    <a:pt x="358" y="4"/>
                  </a:lnTo>
                  <a:lnTo>
                    <a:pt x="354" y="5"/>
                  </a:lnTo>
                  <a:lnTo>
                    <a:pt x="350" y="5"/>
                  </a:lnTo>
                  <a:lnTo>
                    <a:pt x="346" y="6"/>
                  </a:lnTo>
                  <a:lnTo>
                    <a:pt x="342" y="6"/>
                  </a:lnTo>
                  <a:lnTo>
                    <a:pt x="338" y="9"/>
                  </a:lnTo>
                  <a:lnTo>
                    <a:pt x="333" y="10"/>
                  </a:lnTo>
                  <a:lnTo>
                    <a:pt x="328" y="11"/>
                  </a:lnTo>
                  <a:lnTo>
                    <a:pt x="323" y="12"/>
                  </a:lnTo>
                  <a:lnTo>
                    <a:pt x="318" y="14"/>
                  </a:lnTo>
                  <a:lnTo>
                    <a:pt x="314" y="16"/>
                  </a:lnTo>
                  <a:lnTo>
                    <a:pt x="309" y="18"/>
                  </a:lnTo>
                  <a:lnTo>
                    <a:pt x="304" y="21"/>
                  </a:lnTo>
                  <a:lnTo>
                    <a:pt x="300" y="24"/>
                  </a:lnTo>
                  <a:lnTo>
                    <a:pt x="296" y="28"/>
                  </a:lnTo>
                  <a:lnTo>
                    <a:pt x="292" y="31"/>
                  </a:lnTo>
                  <a:lnTo>
                    <a:pt x="285" y="37"/>
                  </a:lnTo>
                  <a:lnTo>
                    <a:pt x="280" y="43"/>
                  </a:lnTo>
                  <a:lnTo>
                    <a:pt x="275" y="49"/>
                  </a:lnTo>
                  <a:lnTo>
                    <a:pt x="271" y="57"/>
                  </a:lnTo>
                  <a:lnTo>
                    <a:pt x="266" y="63"/>
                  </a:lnTo>
                  <a:lnTo>
                    <a:pt x="261" y="70"/>
                  </a:lnTo>
                  <a:lnTo>
                    <a:pt x="256" y="76"/>
                  </a:lnTo>
                  <a:lnTo>
                    <a:pt x="251" y="83"/>
                  </a:lnTo>
                  <a:lnTo>
                    <a:pt x="247" y="89"/>
                  </a:lnTo>
                  <a:lnTo>
                    <a:pt x="242" y="95"/>
                  </a:lnTo>
                  <a:lnTo>
                    <a:pt x="236" y="100"/>
                  </a:lnTo>
                  <a:lnTo>
                    <a:pt x="230" y="106"/>
                  </a:lnTo>
                  <a:lnTo>
                    <a:pt x="223" y="109"/>
                  </a:lnTo>
                  <a:lnTo>
                    <a:pt x="217" y="114"/>
                  </a:lnTo>
                  <a:lnTo>
                    <a:pt x="210" y="118"/>
                  </a:lnTo>
                  <a:lnTo>
                    <a:pt x="202" y="121"/>
                  </a:lnTo>
                  <a:lnTo>
                    <a:pt x="198" y="124"/>
                  </a:lnTo>
                  <a:lnTo>
                    <a:pt x="194" y="125"/>
                  </a:lnTo>
                  <a:lnTo>
                    <a:pt x="189" y="127"/>
                  </a:lnTo>
                  <a:lnTo>
                    <a:pt x="186" y="129"/>
                  </a:lnTo>
                  <a:lnTo>
                    <a:pt x="182" y="130"/>
                  </a:lnTo>
                  <a:lnTo>
                    <a:pt x="178" y="132"/>
                  </a:lnTo>
                  <a:lnTo>
                    <a:pt x="174" y="133"/>
                  </a:lnTo>
                  <a:lnTo>
                    <a:pt x="170" y="135"/>
                  </a:lnTo>
                  <a:lnTo>
                    <a:pt x="165" y="136"/>
                  </a:lnTo>
                  <a:lnTo>
                    <a:pt x="162" y="137"/>
                  </a:lnTo>
                  <a:lnTo>
                    <a:pt x="157" y="138"/>
                  </a:lnTo>
                  <a:lnTo>
                    <a:pt x="153" y="139"/>
                  </a:lnTo>
                  <a:lnTo>
                    <a:pt x="149" y="141"/>
                  </a:lnTo>
                  <a:lnTo>
                    <a:pt x="144" y="142"/>
                  </a:lnTo>
                  <a:lnTo>
                    <a:pt x="140" y="144"/>
                  </a:lnTo>
                  <a:lnTo>
                    <a:pt x="135" y="145"/>
                  </a:lnTo>
                  <a:lnTo>
                    <a:pt x="131" y="146"/>
                  </a:lnTo>
                  <a:lnTo>
                    <a:pt x="126" y="148"/>
                  </a:lnTo>
                  <a:lnTo>
                    <a:pt x="120" y="150"/>
                  </a:lnTo>
                  <a:lnTo>
                    <a:pt x="115" y="151"/>
                  </a:lnTo>
                  <a:lnTo>
                    <a:pt x="110" y="152"/>
                  </a:lnTo>
                  <a:lnTo>
                    <a:pt x="106" y="155"/>
                  </a:lnTo>
                  <a:lnTo>
                    <a:pt x="100" y="157"/>
                  </a:lnTo>
                  <a:lnTo>
                    <a:pt x="95" y="160"/>
                  </a:lnTo>
                  <a:lnTo>
                    <a:pt x="89" y="161"/>
                  </a:lnTo>
                  <a:lnTo>
                    <a:pt x="84" y="163"/>
                  </a:lnTo>
                  <a:lnTo>
                    <a:pt x="78" y="166"/>
                  </a:lnTo>
                  <a:lnTo>
                    <a:pt x="73" y="168"/>
                  </a:lnTo>
                  <a:lnTo>
                    <a:pt x="67" y="170"/>
                  </a:lnTo>
                  <a:lnTo>
                    <a:pt x="62" y="173"/>
                  </a:lnTo>
                  <a:lnTo>
                    <a:pt x="58" y="175"/>
                  </a:lnTo>
                  <a:lnTo>
                    <a:pt x="53" y="178"/>
                  </a:lnTo>
                  <a:lnTo>
                    <a:pt x="49" y="179"/>
                  </a:lnTo>
                  <a:lnTo>
                    <a:pt x="46" y="181"/>
                  </a:lnTo>
                  <a:lnTo>
                    <a:pt x="42" y="182"/>
                  </a:lnTo>
                  <a:lnTo>
                    <a:pt x="40" y="184"/>
                  </a:lnTo>
                  <a:lnTo>
                    <a:pt x="36" y="186"/>
                  </a:lnTo>
                  <a:lnTo>
                    <a:pt x="33" y="187"/>
                  </a:lnTo>
                  <a:lnTo>
                    <a:pt x="30" y="190"/>
                  </a:lnTo>
                  <a:lnTo>
                    <a:pt x="27" y="192"/>
                  </a:lnTo>
                  <a:lnTo>
                    <a:pt x="24" y="193"/>
                  </a:lnTo>
                  <a:lnTo>
                    <a:pt x="21" y="196"/>
                  </a:lnTo>
                  <a:lnTo>
                    <a:pt x="17" y="197"/>
                  </a:lnTo>
                  <a:lnTo>
                    <a:pt x="15" y="199"/>
                  </a:lnTo>
                  <a:lnTo>
                    <a:pt x="11" y="200"/>
                  </a:lnTo>
                  <a:lnTo>
                    <a:pt x="7" y="203"/>
                  </a:lnTo>
                  <a:lnTo>
                    <a:pt x="5" y="205"/>
                  </a:lnTo>
                  <a:lnTo>
                    <a:pt x="1" y="208"/>
                  </a:lnTo>
                  <a:lnTo>
                    <a:pt x="0" y="202"/>
                  </a:lnTo>
                  <a:lnTo>
                    <a:pt x="3" y="199"/>
                  </a:lnTo>
                  <a:lnTo>
                    <a:pt x="7" y="197"/>
                  </a:lnTo>
                  <a:lnTo>
                    <a:pt x="12" y="193"/>
                  </a:lnTo>
                  <a:lnTo>
                    <a:pt x="17" y="191"/>
                  </a:lnTo>
                  <a:lnTo>
                    <a:pt x="21" y="187"/>
                  </a:lnTo>
                  <a:lnTo>
                    <a:pt x="25" y="185"/>
                  </a:lnTo>
                  <a:lnTo>
                    <a:pt x="29" y="182"/>
                  </a:lnTo>
                  <a:lnTo>
                    <a:pt x="31" y="182"/>
                  </a:lnTo>
                  <a:lnTo>
                    <a:pt x="37" y="179"/>
                  </a:lnTo>
                  <a:lnTo>
                    <a:pt x="42" y="176"/>
                  </a:lnTo>
                  <a:lnTo>
                    <a:pt x="48" y="174"/>
                  </a:lnTo>
                  <a:lnTo>
                    <a:pt x="54" y="172"/>
                  </a:lnTo>
                  <a:lnTo>
                    <a:pt x="59" y="169"/>
                  </a:lnTo>
                  <a:lnTo>
                    <a:pt x="65" y="167"/>
                  </a:lnTo>
                  <a:lnTo>
                    <a:pt x="70" y="164"/>
                  </a:lnTo>
                  <a:lnTo>
                    <a:pt x="76" y="162"/>
                  </a:lnTo>
                  <a:lnTo>
                    <a:pt x="82" y="158"/>
                  </a:lnTo>
                  <a:lnTo>
                    <a:pt x="88" y="156"/>
                  </a:lnTo>
                  <a:lnTo>
                    <a:pt x="92" y="154"/>
                  </a:lnTo>
                  <a:lnTo>
                    <a:pt x="98" y="151"/>
                  </a:lnTo>
                  <a:lnTo>
                    <a:pt x="104" y="149"/>
                  </a:lnTo>
                  <a:lnTo>
                    <a:pt x="110" y="146"/>
                  </a:lnTo>
                  <a:lnTo>
                    <a:pt x="115" y="145"/>
                  </a:lnTo>
                  <a:lnTo>
                    <a:pt x="121" y="143"/>
                  </a:lnTo>
                  <a:lnTo>
                    <a:pt x="127" y="141"/>
                  </a:lnTo>
                  <a:lnTo>
                    <a:pt x="134" y="139"/>
                  </a:lnTo>
                  <a:lnTo>
                    <a:pt x="140" y="137"/>
                  </a:lnTo>
                  <a:lnTo>
                    <a:pt x="147" y="135"/>
                  </a:lnTo>
                  <a:lnTo>
                    <a:pt x="152" y="133"/>
                  </a:lnTo>
                  <a:lnTo>
                    <a:pt x="159" y="131"/>
                  </a:lnTo>
                  <a:lnTo>
                    <a:pt x="165" y="129"/>
                  </a:lnTo>
                  <a:lnTo>
                    <a:pt x="172" y="127"/>
                  </a:lnTo>
                  <a:lnTo>
                    <a:pt x="178" y="125"/>
                  </a:lnTo>
                  <a:lnTo>
                    <a:pt x="183" y="123"/>
                  </a:lnTo>
                  <a:lnTo>
                    <a:pt x="189" y="120"/>
                  </a:lnTo>
                  <a:lnTo>
                    <a:pt x="196" y="118"/>
                  </a:lnTo>
                  <a:lnTo>
                    <a:pt x="202" y="114"/>
                  </a:lnTo>
                  <a:lnTo>
                    <a:pt x="208" y="112"/>
                  </a:lnTo>
                  <a:lnTo>
                    <a:pt x="214" y="108"/>
                  </a:lnTo>
                  <a:lnTo>
                    <a:pt x="220" y="106"/>
                  </a:lnTo>
                  <a:lnTo>
                    <a:pt x="226" y="100"/>
                  </a:lnTo>
                  <a:lnTo>
                    <a:pt x="232" y="94"/>
                  </a:lnTo>
                  <a:lnTo>
                    <a:pt x="238" y="88"/>
                  </a:lnTo>
                  <a:lnTo>
                    <a:pt x="243" y="82"/>
                  </a:lnTo>
                  <a:lnTo>
                    <a:pt x="248" y="76"/>
                  </a:lnTo>
                  <a:lnTo>
                    <a:pt x="253" y="70"/>
                  </a:lnTo>
                  <a:lnTo>
                    <a:pt x="256" y="64"/>
                  </a:lnTo>
                  <a:lnTo>
                    <a:pt x="261" y="58"/>
                  </a:lnTo>
                  <a:lnTo>
                    <a:pt x="266" y="51"/>
                  </a:lnTo>
                  <a:lnTo>
                    <a:pt x="269" y="45"/>
                  </a:lnTo>
                  <a:lnTo>
                    <a:pt x="274" y="39"/>
                  </a:lnTo>
                  <a:lnTo>
                    <a:pt x="279" y="33"/>
                  </a:lnTo>
                  <a:lnTo>
                    <a:pt x="284" y="28"/>
                  </a:lnTo>
                  <a:lnTo>
                    <a:pt x="290" y="23"/>
                  </a:lnTo>
                  <a:lnTo>
                    <a:pt x="297" y="18"/>
                  </a:lnTo>
                  <a:lnTo>
                    <a:pt x="304" y="15"/>
                  </a:lnTo>
                  <a:lnTo>
                    <a:pt x="306" y="12"/>
                  </a:lnTo>
                  <a:lnTo>
                    <a:pt x="310" y="11"/>
                  </a:lnTo>
                  <a:lnTo>
                    <a:pt x="312" y="10"/>
                  </a:lnTo>
                  <a:lnTo>
                    <a:pt x="316" y="9"/>
                  </a:lnTo>
                  <a:lnTo>
                    <a:pt x="320" y="6"/>
                  </a:lnTo>
                  <a:lnTo>
                    <a:pt x="322" y="6"/>
                  </a:lnTo>
                  <a:lnTo>
                    <a:pt x="326" y="5"/>
                  </a:lnTo>
                  <a:lnTo>
                    <a:pt x="329" y="5"/>
                  </a:lnTo>
                  <a:lnTo>
                    <a:pt x="333" y="4"/>
                  </a:lnTo>
                  <a:lnTo>
                    <a:pt x="336" y="3"/>
                  </a:lnTo>
                  <a:lnTo>
                    <a:pt x="340" y="2"/>
                  </a:lnTo>
                  <a:lnTo>
                    <a:pt x="344" y="2"/>
                  </a:lnTo>
                  <a:lnTo>
                    <a:pt x="347" y="2"/>
                  </a:lnTo>
                  <a:lnTo>
                    <a:pt x="351" y="0"/>
                  </a:lnTo>
                  <a:lnTo>
                    <a:pt x="354" y="0"/>
                  </a:lnTo>
                  <a:lnTo>
                    <a:pt x="358" y="0"/>
                  </a:lnTo>
                  <a:lnTo>
                    <a:pt x="359" y="2"/>
                  </a:lnTo>
                  <a:lnTo>
                    <a:pt x="36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29" name="Freeform 1828"/>
            <p:cNvSpPr>
              <a:spLocks/>
            </p:cNvSpPr>
            <p:nvPr/>
          </p:nvSpPr>
          <p:spPr bwMode="auto">
            <a:xfrm>
              <a:off x="3667" y="1974"/>
              <a:ext cx="41" cy="3"/>
            </a:xfrm>
            <a:custGeom>
              <a:avLst/>
              <a:gdLst>
                <a:gd name="T0" fmla="*/ 0 w 168"/>
                <a:gd name="T1" fmla="*/ 0 h 13"/>
                <a:gd name="T2" fmla="*/ 0 w 168"/>
                <a:gd name="T3" fmla="*/ 0 h 13"/>
                <a:gd name="T4" fmla="*/ 0 w 168"/>
                <a:gd name="T5" fmla="*/ 0 h 13"/>
                <a:gd name="T6" fmla="*/ 0 w 168"/>
                <a:gd name="T7" fmla="*/ 0 h 13"/>
                <a:gd name="T8" fmla="*/ 0 w 168"/>
                <a:gd name="T9" fmla="*/ 0 h 13"/>
                <a:gd name="T10" fmla="*/ 0 w 168"/>
                <a:gd name="T11" fmla="*/ 0 h 13"/>
                <a:gd name="T12" fmla="*/ 0 w 168"/>
                <a:gd name="T13" fmla="*/ 0 h 13"/>
                <a:gd name="T14" fmla="*/ 0 w 168"/>
                <a:gd name="T15" fmla="*/ 0 h 13"/>
                <a:gd name="T16" fmla="*/ 0 w 168"/>
                <a:gd name="T17" fmla="*/ 0 h 13"/>
                <a:gd name="T18" fmla="*/ 0 w 168"/>
                <a:gd name="T19" fmla="*/ 0 h 13"/>
                <a:gd name="T20" fmla="*/ 0 w 168"/>
                <a:gd name="T21" fmla="*/ 0 h 13"/>
                <a:gd name="T22" fmla="*/ 0 w 168"/>
                <a:gd name="T23" fmla="*/ 0 h 13"/>
                <a:gd name="T24" fmla="*/ 0 w 168"/>
                <a:gd name="T25" fmla="*/ 0 h 13"/>
                <a:gd name="T26" fmla="*/ 0 w 168"/>
                <a:gd name="T27" fmla="*/ 0 h 13"/>
                <a:gd name="T28" fmla="*/ 0 w 168"/>
                <a:gd name="T29" fmla="*/ 0 h 13"/>
                <a:gd name="T30" fmla="*/ 0 w 168"/>
                <a:gd name="T31" fmla="*/ 0 h 13"/>
                <a:gd name="T32" fmla="*/ 0 w 168"/>
                <a:gd name="T33" fmla="*/ 0 h 13"/>
                <a:gd name="T34" fmla="*/ 0 w 168"/>
                <a:gd name="T35" fmla="*/ 0 h 13"/>
                <a:gd name="T36" fmla="*/ 0 w 168"/>
                <a:gd name="T37" fmla="*/ 0 h 13"/>
                <a:gd name="T38" fmla="*/ 0 w 168"/>
                <a:gd name="T39" fmla="*/ 0 h 13"/>
                <a:gd name="T40" fmla="*/ 0 w 168"/>
                <a:gd name="T41" fmla="*/ 0 h 13"/>
                <a:gd name="T42" fmla="*/ 0 w 168"/>
                <a:gd name="T43" fmla="*/ 0 h 13"/>
                <a:gd name="T44" fmla="*/ 0 w 168"/>
                <a:gd name="T45" fmla="*/ 0 h 13"/>
                <a:gd name="T46" fmla="*/ 0 w 168"/>
                <a:gd name="T47" fmla="*/ 0 h 13"/>
                <a:gd name="T48" fmla="*/ 0 w 168"/>
                <a:gd name="T49" fmla="*/ 0 h 13"/>
                <a:gd name="T50" fmla="*/ 0 w 168"/>
                <a:gd name="T51" fmla="*/ 0 h 13"/>
                <a:gd name="T52" fmla="*/ 0 w 168"/>
                <a:gd name="T53" fmla="*/ 0 h 13"/>
                <a:gd name="T54" fmla="*/ 0 w 168"/>
                <a:gd name="T55" fmla="*/ 0 h 13"/>
                <a:gd name="T56" fmla="*/ 0 w 168"/>
                <a:gd name="T57" fmla="*/ 0 h 13"/>
                <a:gd name="T58" fmla="*/ 0 w 168"/>
                <a:gd name="T59" fmla="*/ 0 h 13"/>
                <a:gd name="T60" fmla="*/ 0 w 168"/>
                <a:gd name="T61" fmla="*/ 0 h 13"/>
                <a:gd name="T62" fmla="*/ 0 w 168"/>
                <a:gd name="T63" fmla="*/ 0 h 13"/>
                <a:gd name="T64" fmla="*/ 0 w 168"/>
                <a:gd name="T65" fmla="*/ 0 h 13"/>
                <a:gd name="T66" fmla="*/ 0 w 168"/>
                <a:gd name="T67" fmla="*/ 0 h 13"/>
                <a:gd name="T68" fmla="*/ 0 w 168"/>
                <a:gd name="T69" fmla="*/ 0 h 13"/>
                <a:gd name="T70" fmla="*/ 0 w 168"/>
                <a:gd name="T71" fmla="*/ 0 h 13"/>
                <a:gd name="T72" fmla="*/ 0 w 168"/>
                <a:gd name="T73" fmla="*/ 0 h 13"/>
                <a:gd name="T74" fmla="*/ 0 w 168"/>
                <a:gd name="T75" fmla="*/ 0 h 13"/>
                <a:gd name="T76" fmla="*/ 0 w 168"/>
                <a:gd name="T77" fmla="*/ 0 h 13"/>
                <a:gd name="T78" fmla="*/ 0 w 168"/>
                <a:gd name="T79" fmla="*/ 0 h 13"/>
                <a:gd name="T80" fmla="*/ 0 w 168"/>
                <a:gd name="T81" fmla="*/ 0 h 13"/>
                <a:gd name="T82" fmla="*/ 0 w 168"/>
                <a:gd name="T83" fmla="*/ 0 h 13"/>
                <a:gd name="T84" fmla="*/ 0 w 168"/>
                <a:gd name="T85" fmla="*/ 0 h 13"/>
                <a:gd name="T86" fmla="*/ 0 w 168"/>
                <a:gd name="T87" fmla="*/ 0 h 13"/>
                <a:gd name="T88" fmla="*/ 0 w 168"/>
                <a:gd name="T89" fmla="*/ 0 h 13"/>
                <a:gd name="T90" fmla="*/ 0 w 168"/>
                <a:gd name="T91" fmla="*/ 0 h 13"/>
                <a:gd name="T92" fmla="*/ 0 w 168"/>
                <a:gd name="T93" fmla="*/ 0 h 13"/>
                <a:gd name="T94" fmla="*/ 0 w 168"/>
                <a:gd name="T95" fmla="*/ 0 h 13"/>
                <a:gd name="T96" fmla="*/ 0 w 168"/>
                <a:gd name="T97" fmla="*/ 0 h 13"/>
                <a:gd name="T98" fmla="*/ 0 w 168"/>
                <a:gd name="T99" fmla="*/ 0 h 13"/>
                <a:gd name="T100" fmla="*/ 0 w 168"/>
                <a:gd name="T101" fmla="*/ 0 h 13"/>
                <a:gd name="T102" fmla="*/ 0 w 168"/>
                <a:gd name="T103" fmla="*/ 0 h 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 h="13">
                  <a:moveTo>
                    <a:pt x="168" y="10"/>
                  </a:moveTo>
                  <a:lnTo>
                    <a:pt x="163" y="11"/>
                  </a:lnTo>
                  <a:lnTo>
                    <a:pt x="158" y="12"/>
                  </a:lnTo>
                  <a:lnTo>
                    <a:pt x="152" y="11"/>
                  </a:lnTo>
                  <a:lnTo>
                    <a:pt x="147" y="10"/>
                  </a:lnTo>
                  <a:lnTo>
                    <a:pt x="144" y="8"/>
                  </a:lnTo>
                  <a:lnTo>
                    <a:pt x="141" y="8"/>
                  </a:lnTo>
                  <a:lnTo>
                    <a:pt x="138" y="7"/>
                  </a:lnTo>
                  <a:lnTo>
                    <a:pt x="135" y="7"/>
                  </a:lnTo>
                  <a:lnTo>
                    <a:pt x="129" y="7"/>
                  </a:lnTo>
                  <a:lnTo>
                    <a:pt x="125" y="8"/>
                  </a:lnTo>
                  <a:lnTo>
                    <a:pt x="116" y="7"/>
                  </a:lnTo>
                  <a:lnTo>
                    <a:pt x="109" y="7"/>
                  </a:lnTo>
                  <a:lnTo>
                    <a:pt x="101" y="6"/>
                  </a:lnTo>
                  <a:lnTo>
                    <a:pt x="93" y="6"/>
                  </a:lnTo>
                  <a:lnTo>
                    <a:pt x="85" y="5"/>
                  </a:lnTo>
                  <a:lnTo>
                    <a:pt x="78" y="5"/>
                  </a:lnTo>
                  <a:lnTo>
                    <a:pt x="71" y="5"/>
                  </a:lnTo>
                  <a:lnTo>
                    <a:pt x="64" y="6"/>
                  </a:lnTo>
                  <a:lnTo>
                    <a:pt x="55" y="6"/>
                  </a:lnTo>
                  <a:lnTo>
                    <a:pt x="48" y="6"/>
                  </a:lnTo>
                  <a:lnTo>
                    <a:pt x="41" y="7"/>
                  </a:lnTo>
                  <a:lnTo>
                    <a:pt x="34" y="8"/>
                  </a:lnTo>
                  <a:lnTo>
                    <a:pt x="25" y="8"/>
                  </a:lnTo>
                  <a:lnTo>
                    <a:pt x="18" y="10"/>
                  </a:lnTo>
                  <a:lnTo>
                    <a:pt x="11" y="11"/>
                  </a:lnTo>
                  <a:lnTo>
                    <a:pt x="4" y="13"/>
                  </a:lnTo>
                  <a:lnTo>
                    <a:pt x="3" y="11"/>
                  </a:lnTo>
                  <a:lnTo>
                    <a:pt x="0" y="10"/>
                  </a:lnTo>
                  <a:lnTo>
                    <a:pt x="8" y="6"/>
                  </a:lnTo>
                  <a:lnTo>
                    <a:pt x="17" y="5"/>
                  </a:lnTo>
                  <a:lnTo>
                    <a:pt x="25" y="2"/>
                  </a:lnTo>
                  <a:lnTo>
                    <a:pt x="36" y="1"/>
                  </a:lnTo>
                  <a:lnTo>
                    <a:pt x="44" y="0"/>
                  </a:lnTo>
                  <a:lnTo>
                    <a:pt x="53" y="0"/>
                  </a:lnTo>
                  <a:lnTo>
                    <a:pt x="62" y="0"/>
                  </a:lnTo>
                  <a:lnTo>
                    <a:pt x="72" y="0"/>
                  </a:lnTo>
                  <a:lnTo>
                    <a:pt x="81" y="0"/>
                  </a:lnTo>
                  <a:lnTo>
                    <a:pt x="90" y="0"/>
                  </a:lnTo>
                  <a:lnTo>
                    <a:pt x="99" y="0"/>
                  </a:lnTo>
                  <a:lnTo>
                    <a:pt x="109" y="1"/>
                  </a:lnTo>
                  <a:lnTo>
                    <a:pt x="119" y="1"/>
                  </a:lnTo>
                  <a:lnTo>
                    <a:pt x="128" y="2"/>
                  </a:lnTo>
                  <a:lnTo>
                    <a:pt x="138" y="4"/>
                  </a:lnTo>
                  <a:lnTo>
                    <a:pt x="147" y="4"/>
                  </a:lnTo>
                  <a:lnTo>
                    <a:pt x="152" y="6"/>
                  </a:lnTo>
                  <a:lnTo>
                    <a:pt x="158" y="6"/>
                  </a:lnTo>
                  <a:lnTo>
                    <a:pt x="160" y="6"/>
                  </a:lnTo>
                  <a:lnTo>
                    <a:pt x="163" y="6"/>
                  </a:lnTo>
                  <a:lnTo>
                    <a:pt x="165" y="7"/>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30" name="Freeform 1829"/>
            <p:cNvSpPr>
              <a:spLocks/>
            </p:cNvSpPr>
            <p:nvPr/>
          </p:nvSpPr>
          <p:spPr bwMode="auto">
            <a:xfrm>
              <a:off x="3707" y="1976"/>
              <a:ext cx="96" cy="38"/>
            </a:xfrm>
            <a:custGeom>
              <a:avLst/>
              <a:gdLst>
                <a:gd name="T0" fmla="*/ 0 w 380"/>
                <a:gd name="T1" fmla="*/ 0 h 151"/>
                <a:gd name="T2" fmla="*/ 0 w 380"/>
                <a:gd name="T3" fmla="*/ 0 h 151"/>
                <a:gd name="T4" fmla="*/ 0 w 380"/>
                <a:gd name="T5" fmla="*/ 0 h 151"/>
                <a:gd name="T6" fmla="*/ 0 w 380"/>
                <a:gd name="T7" fmla="*/ 0 h 151"/>
                <a:gd name="T8" fmla="*/ 0 w 380"/>
                <a:gd name="T9" fmla="*/ 0 h 151"/>
                <a:gd name="T10" fmla="*/ 0 w 380"/>
                <a:gd name="T11" fmla="*/ 0 h 151"/>
                <a:gd name="T12" fmla="*/ 0 w 380"/>
                <a:gd name="T13" fmla="*/ 0 h 151"/>
                <a:gd name="T14" fmla="*/ 0 w 380"/>
                <a:gd name="T15" fmla="*/ 0 h 151"/>
                <a:gd name="T16" fmla="*/ 0 w 380"/>
                <a:gd name="T17" fmla="*/ 0 h 151"/>
                <a:gd name="T18" fmla="*/ 0 w 380"/>
                <a:gd name="T19" fmla="*/ 0 h 151"/>
                <a:gd name="T20" fmla="*/ 0 w 380"/>
                <a:gd name="T21" fmla="*/ 0 h 151"/>
                <a:gd name="T22" fmla="*/ 0 w 380"/>
                <a:gd name="T23" fmla="*/ 0 h 151"/>
                <a:gd name="T24" fmla="*/ 0 w 380"/>
                <a:gd name="T25" fmla="*/ 0 h 151"/>
                <a:gd name="T26" fmla="*/ 0 w 380"/>
                <a:gd name="T27" fmla="*/ 0 h 151"/>
                <a:gd name="T28" fmla="*/ 0 w 380"/>
                <a:gd name="T29" fmla="*/ 0 h 151"/>
                <a:gd name="T30" fmla="*/ 0 w 380"/>
                <a:gd name="T31" fmla="*/ 0 h 151"/>
                <a:gd name="T32" fmla="*/ 0 w 380"/>
                <a:gd name="T33" fmla="*/ 0 h 151"/>
                <a:gd name="T34" fmla="*/ 0 w 380"/>
                <a:gd name="T35" fmla="*/ 0 h 151"/>
                <a:gd name="T36" fmla="*/ 0 w 380"/>
                <a:gd name="T37" fmla="*/ 0 h 151"/>
                <a:gd name="T38" fmla="*/ 0 w 380"/>
                <a:gd name="T39" fmla="*/ 0 h 151"/>
                <a:gd name="T40" fmla="*/ 0 w 380"/>
                <a:gd name="T41" fmla="*/ 0 h 151"/>
                <a:gd name="T42" fmla="*/ 0 w 380"/>
                <a:gd name="T43" fmla="*/ 0 h 151"/>
                <a:gd name="T44" fmla="*/ 0 w 380"/>
                <a:gd name="T45" fmla="*/ 0 h 151"/>
                <a:gd name="T46" fmla="*/ 0 w 380"/>
                <a:gd name="T47" fmla="*/ 0 h 151"/>
                <a:gd name="T48" fmla="*/ 0 w 380"/>
                <a:gd name="T49" fmla="*/ 0 h 151"/>
                <a:gd name="T50" fmla="*/ 0 w 380"/>
                <a:gd name="T51" fmla="*/ 0 h 151"/>
                <a:gd name="T52" fmla="*/ 0 w 380"/>
                <a:gd name="T53" fmla="*/ 0 h 151"/>
                <a:gd name="T54" fmla="*/ 0 w 380"/>
                <a:gd name="T55" fmla="*/ 0 h 151"/>
                <a:gd name="T56" fmla="*/ 0 w 380"/>
                <a:gd name="T57" fmla="*/ 0 h 151"/>
                <a:gd name="T58" fmla="*/ 0 w 380"/>
                <a:gd name="T59" fmla="*/ 0 h 151"/>
                <a:gd name="T60" fmla="*/ 0 w 380"/>
                <a:gd name="T61" fmla="*/ 0 h 151"/>
                <a:gd name="T62" fmla="*/ 0 w 380"/>
                <a:gd name="T63" fmla="*/ 0 h 151"/>
                <a:gd name="T64" fmla="*/ 0 w 380"/>
                <a:gd name="T65" fmla="*/ 0 h 151"/>
                <a:gd name="T66" fmla="*/ 0 w 380"/>
                <a:gd name="T67" fmla="*/ 0 h 151"/>
                <a:gd name="T68" fmla="*/ 0 w 380"/>
                <a:gd name="T69" fmla="*/ 0 h 151"/>
                <a:gd name="T70" fmla="*/ 0 w 380"/>
                <a:gd name="T71" fmla="*/ 0 h 151"/>
                <a:gd name="T72" fmla="*/ 0 w 380"/>
                <a:gd name="T73" fmla="*/ 0 h 151"/>
                <a:gd name="T74" fmla="*/ 0 w 380"/>
                <a:gd name="T75" fmla="*/ 0 h 151"/>
                <a:gd name="T76" fmla="*/ 0 w 380"/>
                <a:gd name="T77" fmla="*/ 0 h 151"/>
                <a:gd name="T78" fmla="*/ 0 w 380"/>
                <a:gd name="T79" fmla="*/ 0 h 151"/>
                <a:gd name="T80" fmla="*/ 0 w 380"/>
                <a:gd name="T81" fmla="*/ 0 h 151"/>
                <a:gd name="T82" fmla="*/ 0 w 380"/>
                <a:gd name="T83" fmla="*/ 0 h 151"/>
                <a:gd name="T84" fmla="*/ 0 w 380"/>
                <a:gd name="T85" fmla="*/ 0 h 151"/>
                <a:gd name="T86" fmla="*/ 0 w 380"/>
                <a:gd name="T87" fmla="*/ 0 h 151"/>
                <a:gd name="T88" fmla="*/ 0 w 380"/>
                <a:gd name="T89" fmla="*/ 0 h 151"/>
                <a:gd name="T90" fmla="*/ 0 w 380"/>
                <a:gd name="T91" fmla="*/ 0 h 151"/>
                <a:gd name="T92" fmla="*/ 0 w 380"/>
                <a:gd name="T93" fmla="*/ 0 h 151"/>
                <a:gd name="T94" fmla="*/ 0 w 380"/>
                <a:gd name="T95" fmla="*/ 0 h 151"/>
                <a:gd name="T96" fmla="*/ 0 w 380"/>
                <a:gd name="T97" fmla="*/ 0 h 151"/>
                <a:gd name="T98" fmla="*/ 0 w 380"/>
                <a:gd name="T99" fmla="*/ 0 h 151"/>
                <a:gd name="T100" fmla="*/ 0 w 380"/>
                <a:gd name="T101" fmla="*/ 0 h 1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0" h="151">
                  <a:moveTo>
                    <a:pt x="380" y="146"/>
                  </a:moveTo>
                  <a:lnTo>
                    <a:pt x="378" y="148"/>
                  </a:lnTo>
                  <a:lnTo>
                    <a:pt x="376" y="150"/>
                  </a:lnTo>
                  <a:lnTo>
                    <a:pt x="373" y="151"/>
                  </a:lnTo>
                  <a:lnTo>
                    <a:pt x="370" y="150"/>
                  </a:lnTo>
                  <a:lnTo>
                    <a:pt x="367" y="150"/>
                  </a:lnTo>
                  <a:lnTo>
                    <a:pt x="364" y="149"/>
                  </a:lnTo>
                  <a:lnTo>
                    <a:pt x="359" y="148"/>
                  </a:lnTo>
                  <a:lnTo>
                    <a:pt x="355" y="146"/>
                  </a:lnTo>
                  <a:lnTo>
                    <a:pt x="352" y="145"/>
                  </a:lnTo>
                  <a:lnTo>
                    <a:pt x="347" y="145"/>
                  </a:lnTo>
                  <a:lnTo>
                    <a:pt x="343" y="144"/>
                  </a:lnTo>
                  <a:lnTo>
                    <a:pt x="340" y="144"/>
                  </a:lnTo>
                  <a:lnTo>
                    <a:pt x="335" y="143"/>
                  </a:lnTo>
                  <a:lnTo>
                    <a:pt x="330" y="143"/>
                  </a:lnTo>
                  <a:lnTo>
                    <a:pt x="325" y="143"/>
                  </a:lnTo>
                  <a:lnTo>
                    <a:pt x="322" y="143"/>
                  </a:lnTo>
                  <a:lnTo>
                    <a:pt x="317" y="142"/>
                  </a:lnTo>
                  <a:lnTo>
                    <a:pt x="313" y="142"/>
                  </a:lnTo>
                  <a:lnTo>
                    <a:pt x="309" y="142"/>
                  </a:lnTo>
                  <a:lnTo>
                    <a:pt x="305" y="142"/>
                  </a:lnTo>
                  <a:lnTo>
                    <a:pt x="300" y="142"/>
                  </a:lnTo>
                  <a:lnTo>
                    <a:pt x="297" y="141"/>
                  </a:lnTo>
                  <a:lnTo>
                    <a:pt x="292" y="139"/>
                  </a:lnTo>
                  <a:lnTo>
                    <a:pt x="288" y="139"/>
                  </a:lnTo>
                  <a:lnTo>
                    <a:pt x="283" y="138"/>
                  </a:lnTo>
                  <a:lnTo>
                    <a:pt x="279" y="136"/>
                  </a:lnTo>
                  <a:lnTo>
                    <a:pt x="274" y="135"/>
                  </a:lnTo>
                  <a:lnTo>
                    <a:pt x="269" y="132"/>
                  </a:lnTo>
                  <a:lnTo>
                    <a:pt x="261" y="129"/>
                  </a:lnTo>
                  <a:lnTo>
                    <a:pt x="254" y="125"/>
                  </a:lnTo>
                  <a:lnTo>
                    <a:pt x="244" y="120"/>
                  </a:lnTo>
                  <a:lnTo>
                    <a:pt x="236" y="115"/>
                  </a:lnTo>
                  <a:lnTo>
                    <a:pt x="226" y="111"/>
                  </a:lnTo>
                  <a:lnTo>
                    <a:pt x="216" y="106"/>
                  </a:lnTo>
                  <a:lnTo>
                    <a:pt x="207" y="101"/>
                  </a:lnTo>
                  <a:lnTo>
                    <a:pt x="197" y="96"/>
                  </a:lnTo>
                  <a:lnTo>
                    <a:pt x="188" y="90"/>
                  </a:lnTo>
                  <a:lnTo>
                    <a:pt x="178" y="85"/>
                  </a:lnTo>
                  <a:lnTo>
                    <a:pt x="171" y="81"/>
                  </a:lnTo>
                  <a:lnTo>
                    <a:pt x="163" y="76"/>
                  </a:lnTo>
                  <a:lnTo>
                    <a:pt x="157" y="71"/>
                  </a:lnTo>
                  <a:lnTo>
                    <a:pt x="151" y="69"/>
                  </a:lnTo>
                  <a:lnTo>
                    <a:pt x="146" y="65"/>
                  </a:lnTo>
                  <a:lnTo>
                    <a:pt x="142" y="63"/>
                  </a:lnTo>
                  <a:lnTo>
                    <a:pt x="139" y="58"/>
                  </a:lnTo>
                  <a:lnTo>
                    <a:pt x="135" y="54"/>
                  </a:lnTo>
                  <a:lnTo>
                    <a:pt x="132" y="49"/>
                  </a:lnTo>
                  <a:lnTo>
                    <a:pt x="129" y="47"/>
                  </a:lnTo>
                  <a:lnTo>
                    <a:pt x="126" y="43"/>
                  </a:lnTo>
                  <a:lnTo>
                    <a:pt x="124" y="41"/>
                  </a:lnTo>
                  <a:lnTo>
                    <a:pt x="121" y="39"/>
                  </a:lnTo>
                  <a:lnTo>
                    <a:pt x="118" y="37"/>
                  </a:lnTo>
                  <a:lnTo>
                    <a:pt x="115" y="35"/>
                  </a:lnTo>
                  <a:lnTo>
                    <a:pt x="112" y="34"/>
                  </a:lnTo>
                  <a:lnTo>
                    <a:pt x="109" y="33"/>
                  </a:lnTo>
                  <a:lnTo>
                    <a:pt x="106" y="31"/>
                  </a:lnTo>
                  <a:lnTo>
                    <a:pt x="102" y="29"/>
                  </a:lnTo>
                  <a:lnTo>
                    <a:pt x="98" y="28"/>
                  </a:lnTo>
                  <a:lnTo>
                    <a:pt x="92" y="27"/>
                  </a:lnTo>
                  <a:lnTo>
                    <a:pt x="87" y="26"/>
                  </a:lnTo>
                  <a:lnTo>
                    <a:pt x="83" y="23"/>
                  </a:lnTo>
                  <a:lnTo>
                    <a:pt x="77" y="22"/>
                  </a:lnTo>
                  <a:lnTo>
                    <a:pt x="72" y="21"/>
                  </a:lnTo>
                  <a:lnTo>
                    <a:pt x="66" y="20"/>
                  </a:lnTo>
                  <a:lnTo>
                    <a:pt x="61" y="17"/>
                  </a:lnTo>
                  <a:lnTo>
                    <a:pt x="55" y="17"/>
                  </a:lnTo>
                  <a:lnTo>
                    <a:pt x="50" y="15"/>
                  </a:lnTo>
                  <a:lnTo>
                    <a:pt x="45" y="14"/>
                  </a:lnTo>
                  <a:lnTo>
                    <a:pt x="39" y="12"/>
                  </a:lnTo>
                  <a:lnTo>
                    <a:pt x="35" y="11"/>
                  </a:lnTo>
                  <a:lnTo>
                    <a:pt x="29" y="10"/>
                  </a:lnTo>
                  <a:lnTo>
                    <a:pt x="24" y="9"/>
                  </a:lnTo>
                  <a:lnTo>
                    <a:pt x="18" y="8"/>
                  </a:lnTo>
                  <a:lnTo>
                    <a:pt x="12" y="6"/>
                  </a:lnTo>
                  <a:lnTo>
                    <a:pt x="7" y="5"/>
                  </a:lnTo>
                  <a:lnTo>
                    <a:pt x="1" y="5"/>
                  </a:lnTo>
                  <a:lnTo>
                    <a:pt x="1" y="2"/>
                  </a:lnTo>
                  <a:lnTo>
                    <a:pt x="0" y="0"/>
                  </a:lnTo>
                  <a:lnTo>
                    <a:pt x="4" y="0"/>
                  </a:lnTo>
                  <a:lnTo>
                    <a:pt x="6" y="0"/>
                  </a:lnTo>
                  <a:lnTo>
                    <a:pt x="8" y="0"/>
                  </a:lnTo>
                  <a:lnTo>
                    <a:pt x="12" y="0"/>
                  </a:lnTo>
                  <a:lnTo>
                    <a:pt x="16" y="0"/>
                  </a:lnTo>
                  <a:lnTo>
                    <a:pt x="19" y="0"/>
                  </a:lnTo>
                  <a:lnTo>
                    <a:pt x="22" y="0"/>
                  </a:lnTo>
                  <a:lnTo>
                    <a:pt x="25" y="2"/>
                  </a:lnTo>
                  <a:lnTo>
                    <a:pt x="27" y="2"/>
                  </a:lnTo>
                  <a:lnTo>
                    <a:pt x="31" y="3"/>
                  </a:lnTo>
                  <a:lnTo>
                    <a:pt x="35" y="3"/>
                  </a:lnTo>
                  <a:lnTo>
                    <a:pt x="37" y="4"/>
                  </a:lnTo>
                  <a:lnTo>
                    <a:pt x="41" y="5"/>
                  </a:lnTo>
                  <a:lnTo>
                    <a:pt x="43" y="5"/>
                  </a:lnTo>
                  <a:lnTo>
                    <a:pt x="47" y="5"/>
                  </a:lnTo>
                  <a:lnTo>
                    <a:pt x="50" y="6"/>
                  </a:lnTo>
                  <a:lnTo>
                    <a:pt x="56" y="8"/>
                  </a:lnTo>
                  <a:lnTo>
                    <a:pt x="62" y="10"/>
                  </a:lnTo>
                  <a:lnTo>
                    <a:pt x="68" y="11"/>
                  </a:lnTo>
                  <a:lnTo>
                    <a:pt x="75" y="14"/>
                  </a:lnTo>
                  <a:lnTo>
                    <a:pt x="81" y="15"/>
                  </a:lnTo>
                  <a:lnTo>
                    <a:pt x="87" y="17"/>
                  </a:lnTo>
                  <a:lnTo>
                    <a:pt x="93" y="20"/>
                  </a:lnTo>
                  <a:lnTo>
                    <a:pt x="100" y="22"/>
                  </a:lnTo>
                  <a:lnTo>
                    <a:pt x="105" y="24"/>
                  </a:lnTo>
                  <a:lnTo>
                    <a:pt x="111" y="28"/>
                  </a:lnTo>
                  <a:lnTo>
                    <a:pt x="117" y="30"/>
                  </a:lnTo>
                  <a:lnTo>
                    <a:pt x="123" y="35"/>
                  </a:lnTo>
                  <a:lnTo>
                    <a:pt x="129" y="39"/>
                  </a:lnTo>
                  <a:lnTo>
                    <a:pt x="134" y="43"/>
                  </a:lnTo>
                  <a:lnTo>
                    <a:pt x="140" y="48"/>
                  </a:lnTo>
                  <a:lnTo>
                    <a:pt x="145" y="54"/>
                  </a:lnTo>
                  <a:lnTo>
                    <a:pt x="148" y="58"/>
                  </a:lnTo>
                  <a:lnTo>
                    <a:pt x="152" y="61"/>
                  </a:lnTo>
                  <a:lnTo>
                    <a:pt x="155" y="65"/>
                  </a:lnTo>
                  <a:lnTo>
                    <a:pt x="160" y="67"/>
                  </a:lnTo>
                  <a:lnTo>
                    <a:pt x="164" y="70"/>
                  </a:lnTo>
                  <a:lnTo>
                    <a:pt x="169" y="72"/>
                  </a:lnTo>
                  <a:lnTo>
                    <a:pt x="171" y="73"/>
                  </a:lnTo>
                  <a:lnTo>
                    <a:pt x="173" y="75"/>
                  </a:lnTo>
                  <a:lnTo>
                    <a:pt x="176" y="76"/>
                  </a:lnTo>
                  <a:lnTo>
                    <a:pt x="179" y="77"/>
                  </a:lnTo>
                  <a:lnTo>
                    <a:pt x="185" y="81"/>
                  </a:lnTo>
                  <a:lnTo>
                    <a:pt x="193" y="84"/>
                  </a:lnTo>
                  <a:lnTo>
                    <a:pt x="200" y="88"/>
                  </a:lnTo>
                  <a:lnTo>
                    <a:pt x="207" y="93"/>
                  </a:lnTo>
                  <a:lnTo>
                    <a:pt x="214" y="96"/>
                  </a:lnTo>
                  <a:lnTo>
                    <a:pt x="221" y="101"/>
                  </a:lnTo>
                  <a:lnTo>
                    <a:pt x="228" y="105"/>
                  </a:lnTo>
                  <a:lnTo>
                    <a:pt x="236" y="108"/>
                  </a:lnTo>
                  <a:lnTo>
                    <a:pt x="243" y="113"/>
                  </a:lnTo>
                  <a:lnTo>
                    <a:pt x="250" y="117"/>
                  </a:lnTo>
                  <a:lnTo>
                    <a:pt x="257" y="119"/>
                  </a:lnTo>
                  <a:lnTo>
                    <a:pt x="264" y="124"/>
                  </a:lnTo>
                  <a:lnTo>
                    <a:pt x="272" y="126"/>
                  </a:lnTo>
                  <a:lnTo>
                    <a:pt x="279" y="129"/>
                  </a:lnTo>
                  <a:lnTo>
                    <a:pt x="286" y="131"/>
                  </a:lnTo>
                  <a:lnTo>
                    <a:pt x="294" y="133"/>
                  </a:lnTo>
                  <a:lnTo>
                    <a:pt x="299" y="135"/>
                  </a:lnTo>
                  <a:lnTo>
                    <a:pt x="304" y="135"/>
                  </a:lnTo>
                  <a:lnTo>
                    <a:pt x="309" y="135"/>
                  </a:lnTo>
                  <a:lnTo>
                    <a:pt x="316" y="136"/>
                  </a:lnTo>
                  <a:lnTo>
                    <a:pt x="319" y="137"/>
                  </a:lnTo>
                  <a:lnTo>
                    <a:pt x="325" y="137"/>
                  </a:lnTo>
                  <a:lnTo>
                    <a:pt x="331" y="138"/>
                  </a:lnTo>
                  <a:lnTo>
                    <a:pt x="337" y="138"/>
                  </a:lnTo>
                  <a:lnTo>
                    <a:pt x="342" y="138"/>
                  </a:lnTo>
                  <a:lnTo>
                    <a:pt x="348" y="139"/>
                  </a:lnTo>
                  <a:lnTo>
                    <a:pt x="353" y="139"/>
                  </a:lnTo>
                  <a:lnTo>
                    <a:pt x="359" y="141"/>
                  </a:lnTo>
                  <a:lnTo>
                    <a:pt x="365" y="142"/>
                  </a:lnTo>
                  <a:lnTo>
                    <a:pt x="370" y="143"/>
                  </a:lnTo>
                  <a:lnTo>
                    <a:pt x="376" y="145"/>
                  </a:lnTo>
                  <a:lnTo>
                    <a:pt x="38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31" name="Freeform 1830"/>
            <p:cNvSpPr>
              <a:spLocks/>
            </p:cNvSpPr>
            <p:nvPr/>
          </p:nvSpPr>
          <p:spPr bwMode="auto">
            <a:xfrm>
              <a:off x="3799" y="2012"/>
              <a:ext cx="53" cy="68"/>
            </a:xfrm>
            <a:custGeom>
              <a:avLst/>
              <a:gdLst>
                <a:gd name="T0" fmla="*/ 0 w 211"/>
                <a:gd name="T1" fmla="*/ 0 h 272"/>
                <a:gd name="T2" fmla="*/ 0 w 211"/>
                <a:gd name="T3" fmla="*/ 0 h 272"/>
                <a:gd name="T4" fmla="*/ 0 w 211"/>
                <a:gd name="T5" fmla="*/ 0 h 272"/>
                <a:gd name="T6" fmla="*/ 0 w 211"/>
                <a:gd name="T7" fmla="*/ 0 h 272"/>
                <a:gd name="T8" fmla="*/ 0 w 211"/>
                <a:gd name="T9" fmla="*/ 0 h 272"/>
                <a:gd name="T10" fmla="*/ 0 w 211"/>
                <a:gd name="T11" fmla="*/ 0 h 272"/>
                <a:gd name="T12" fmla="*/ 0 w 211"/>
                <a:gd name="T13" fmla="*/ 0 h 272"/>
                <a:gd name="T14" fmla="*/ 0 w 211"/>
                <a:gd name="T15" fmla="*/ 0 h 272"/>
                <a:gd name="T16" fmla="*/ 0 w 211"/>
                <a:gd name="T17" fmla="*/ 0 h 272"/>
                <a:gd name="T18" fmla="*/ 0 w 211"/>
                <a:gd name="T19" fmla="*/ 0 h 272"/>
                <a:gd name="T20" fmla="*/ 0 w 211"/>
                <a:gd name="T21" fmla="*/ 0 h 272"/>
                <a:gd name="T22" fmla="*/ 0 w 211"/>
                <a:gd name="T23" fmla="*/ 0 h 272"/>
                <a:gd name="T24" fmla="*/ 0 w 211"/>
                <a:gd name="T25" fmla="*/ 0 h 272"/>
                <a:gd name="T26" fmla="*/ 0 w 211"/>
                <a:gd name="T27" fmla="*/ 0 h 272"/>
                <a:gd name="T28" fmla="*/ 0 w 211"/>
                <a:gd name="T29" fmla="*/ 0 h 272"/>
                <a:gd name="T30" fmla="*/ 0 w 211"/>
                <a:gd name="T31" fmla="*/ 0 h 272"/>
                <a:gd name="T32" fmla="*/ 0 w 211"/>
                <a:gd name="T33" fmla="*/ 0 h 272"/>
                <a:gd name="T34" fmla="*/ 0 w 211"/>
                <a:gd name="T35" fmla="*/ 0 h 272"/>
                <a:gd name="T36" fmla="*/ 0 w 211"/>
                <a:gd name="T37" fmla="*/ 0 h 272"/>
                <a:gd name="T38" fmla="*/ 0 w 211"/>
                <a:gd name="T39" fmla="*/ 0 h 272"/>
                <a:gd name="T40" fmla="*/ 0 w 211"/>
                <a:gd name="T41" fmla="*/ 0 h 272"/>
                <a:gd name="T42" fmla="*/ 0 w 211"/>
                <a:gd name="T43" fmla="*/ 0 h 272"/>
                <a:gd name="T44" fmla="*/ 0 w 211"/>
                <a:gd name="T45" fmla="*/ 0 h 272"/>
                <a:gd name="T46" fmla="*/ 0 w 211"/>
                <a:gd name="T47" fmla="*/ 0 h 272"/>
                <a:gd name="T48" fmla="*/ 0 w 211"/>
                <a:gd name="T49" fmla="*/ 0 h 272"/>
                <a:gd name="T50" fmla="*/ 0 w 211"/>
                <a:gd name="T51" fmla="*/ 0 h 272"/>
                <a:gd name="T52" fmla="*/ 0 w 211"/>
                <a:gd name="T53" fmla="*/ 0 h 272"/>
                <a:gd name="T54" fmla="*/ 0 w 211"/>
                <a:gd name="T55" fmla="*/ 0 h 272"/>
                <a:gd name="T56" fmla="*/ 0 w 211"/>
                <a:gd name="T57" fmla="*/ 0 h 272"/>
                <a:gd name="T58" fmla="*/ 0 w 211"/>
                <a:gd name="T59" fmla="*/ 0 h 272"/>
                <a:gd name="T60" fmla="*/ 0 w 211"/>
                <a:gd name="T61" fmla="*/ 0 h 272"/>
                <a:gd name="T62" fmla="*/ 0 w 211"/>
                <a:gd name="T63" fmla="*/ 0 h 272"/>
                <a:gd name="T64" fmla="*/ 0 w 211"/>
                <a:gd name="T65" fmla="*/ 0 h 272"/>
                <a:gd name="T66" fmla="*/ 0 w 211"/>
                <a:gd name="T67" fmla="*/ 0 h 272"/>
                <a:gd name="T68" fmla="*/ 0 w 211"/>
                <a:gd name="T69" fmla="*/ 0 h 272"/>
                <a:gd name="T70" fmla="*/ 0 w 211"/>
                <a:gd name="T71" fmla="*/ 0 h 272"/>
                <a:gd name="T72" fmla="*/ 0 w 211"/>
                <a:gd name="T73" fmla="*/ 0 h 272"/>
                <a:gd name="T74" fmla="*/ 0 w 211"/>
                <a:gd name="T75" fmla="*/ 0 h 272"/>
                <a:gd name="T76" fmla="*/ 0 w 211"/>
                <a:gd name="T77" fmla="*/ 0 h 272"/>
                <a:gd name="T78" fmla="*/ 0 w 211"/>
                <a:gd name="T79" fmla="*/ 0 h 272"/>
                <a:gd name="T80" fmla="*/ 0 w 211"/>
                <a:gd name="T81" fmla="*/ 0 h 272"/>
                <a:gd name="T82" fmla="*/ 0 w 211"/>
                <a:gd name="T83" fmla="*/ 0 h 272"/>
                <a:gd name="T84" fmla="*/ 0 w 211"/>
                <a:gd name="T85" fmla="*/ 0 h 272"/>
                <a:gd name="T86" fmla="*/ 0 w 211"/>
                <a:gd name="T87" fmla="*/ 0 h 272"/>
                <a:gd name="T88" fmla="*/ 0 w 211"/>
                <a:gd name="T89" fmla="*/ 0 h 272"/>
                <a:gd name="T90" fmla="*/ 0 w 211"/>
                <a:gd name="T91" fmla="*/ 0 h 272"/>
                <a:gd name="T92" fmla="*/ 0 w 211"/>
                <a:gd name="T93" fmla="*/ 0 h 272"/>
                <a:gd name="T94" fmla="*/ 0 w 211"/>
                <a:gd name="T95" fmla="*/ 0 h 272"/>
                <a:gd name="T96" fmla="*/ 0 w 211"/>
                <a:gd name="T97" fmla="*/ 0 h 272"/>
                <a:gd name="T98" fmla="*/ 0 w 211"/>
                <a:gd name="T99" fmla="*/ 0 h 272"/>
                <a:gd name="T100" fmla="*/ 0 w 211"/>
                <a:gd name="T101" fmla="*/ 0 h 272"/>
                <a:gd name="T102" fmla="*/ 0 w 211"/>
                <a:gd name="T103" fmla="*/ 0 h 272"/>
                <a:gd name="T104" fmla="*/ 0 w 211"/>
                <a:gd name="T105" fmla="*/ 0 h 272"/>
                <a:gd name="T106" fmla="*/ 0 w 211"/>
                <a:gd name="T107" fmla="*/ 0 h 2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272">
                  <a:moveTo>
                    <a:pt x="211" y="192"/>
                  </a:moveTo>
                  <a:lnTo>
                    <a:pt x="211" y="195"/>
                  </a:lnTo>
                  <a:lnTo>
                    <a:pt x="211" y="200"/>
                  </a:lnTo>
                  <a:lnTo>
                    <a:pt x="211" y="205"/>
                  </a:lnTo>
                  <a:lnTo>
                    <a:pt x="211" y="210"/>
                  </a:lnTo>
                  <a:lnTo>
                    <a:pt x="211" y="216"/>
                  </a:lnTo>
                  <a:lnTo>
                    <a:pt x="210" y="222"/>
                  </a:lnTo>
                  <a:lnTo>
                    <a:pt x="210" y="227"/>
                  </a:lnTo>
                  <a:lnTo>
                    <a:pt x="210" y="234"/>
                  </a:lnTo>
                  <a:lnTo>
                    <a:pt x="208" y="238"/>
                  </a:lnTo>
                  <a:lnTo>
                    <a:pt x="208" y="244"/>
                  </a:lnTo>
                  <a:lnTo>
                    <a:pt x="207" y="249"/>
                  </a:lnTo>
                  <a:lnTo>
                    <a:pt x="207" y="255"/>
                  </a:lnTo>
                  <a:lnTo>
                    <a:pt x="206" y="259"/>
                  </a:lnTo>
                  <a:lnTo>
                    <a:pt x="206" y="264"/>
                  </a:lnTo>
                  <a:lnTo>
                    <a:pt x="206" y="268"/>
                  </a:lnTo>
                  <a:lnTo>
                    <a:pt x="206" y="272"/>
                  </a:lnTo>
                  <a:lnTo>
                    <a:pt x="200" y="270"/>
                  </a:lnTo>
                  <a:lnTo>
                    <a:pt x="200" y="264"/>
                  </a:lnTo>
                  <a:lnTo>
                    <a:pt x="200" y="259"/>
                  </a:lnTo>
                  <a:lnTo>
                    <a:pt x="200" y="254"/>
                  </a:lnTo>
                  <a:lnTo>
                    <a:pt x="201" y="248"/>
                  </a:lnTo>
                  <a:lnTo>
                    <a:pt x="201" y="242"/>
                  </a:lnTo>
                  <a:lnTo>
                    <a:pt x="202" y="237"/>
                  </a:lnTo>
                  <a:lnTo>
                    <a:pt x="202" y="231"/>
                  </a:lnTo>
                  <a:lnTo>
                    <a:pt x="204" y="227"/>
                  </a:lnTo>
                  <a:lnTo>
                    <a:pt x="204" y="217"/>
                  </a:lnTo>
                  <a:lnTo>
                    <a:pt x="205" y="207"/>
                  </a:lnTo>
                  <a:lnTo>
                    <a:pt x="205" y="198"/>
                  </a:lnTo>
                  <a:lnTo>
                    <a:pt x="206" y="188"/>
                  </a:lnTo>
                  <a:lnTo>
                    <a:pt x="205" y="179"/>
                  </a:lnTo>
                  <a:lnTo>
                    <a:pt x="205" y="170"/>
                  </a:lnTo>
                  <a:lnTo>
                    <a:pt x="204" y="161"/>
                  </a:lnTo>
                  <a:lnTo>
                    <a:pt x="204" y="153"/>
                  </a:lnTo>
                  <a:lnTo>
                    <a:pt x="201" y="145"/>
                  </a:lnTo>
                  <a:lnTo>
                    <a:pt x="199" y="137"/>
                  </a:lnTo>
                  <a:lnTo>
                    <a:pt x="195" y="128"/>
                  </a:lnTo>
                  <a:lnTo>
                    <a:pt x="192" y="121"/>
                  </a:lnTo>
                  <a:lnTo>
                    <a:pt x="187" y="114"/>
                  </a:lnTo>
                  <a:lnTo>
                    <a:pt x="181" y="107"/>
                  </a:lnTo>
                  <a:lnTo>
                    <a:pt x="174" y="101"/>
                  </a:lnTo>
                  <a:lnTo>
                    <a:pt x="168" y="95"/>
                  </a:lnTo>
                  <a:lnTo>
                    <a:pt x="158" y="86"/>
                  </a:lnTo>
                  <a:lnTo>
                    <a:pt x="151" y="79"/>
                  </a:lnTo>
                  <a:lnTo>
                    <a:pt x="143" y="72"/>
                  </a:lnTo>
                  <a:lnTo>
                    <a:pt x="133" y="66"/>
                  </a:lnTo>
                  <a:lnTo>
                    <a:pt x="125" y="60"/>
                  </a:lnTo>
                  <a:lnTo>
                    <a:pt x="116" y="55"/>
                  </a:lnTo>
                  <a:lnTo>
                    <a:pt x="107" y="50"/>
                  </a:lnTo>
                  <a:lnTo>
                    <a:pt x="98" y="47"/>
                  </a:lnTo>
                  <a:lnTo>
                    <a:pt x="89" y="42"/>
                  </a:lnTo>
                  <a:lnTo>
                    <a:pt x="79" y="38"/>
                  </a:lnTo>
                  <a:lnTo>
                    <a:pt x="70" y="32"/>
                  </a:lnTo>
                  <a:lnTo>
                    <a:pt x="61" y="29"/>
                  </a:lnTo>
                  <a:lnTo>
                    <a:pt x="52" y="25"/>
                  </a:lnTo>
                  <a:lnTo>
                    <a:pt x="42" y="20"/>
                  </a:lnTo>
                  <a:lnTo>
                    <a:pt x="33" y="17"/>
                  </a:lnTo>
                  <a:lnTo>
                    <a:pt x="24" y="12"/>
                  </a:lnTo>
                  <a:lnTo>
                    <a:pt x="22" y="11"/>
                  </a:lnTo>
                  <a:lnTo>
                    <a:pt x="19" y="11"/>
                  </a:lnTo>
                  <a:lnTo>
                    <a:pt x="16" y="10"/>
                  </a:lnTo>
                  <a:lnTo>
                    <a:pt x="11" y="8"/>
                  </a:lnTo>
                  <a:lnTo>
                    <a:pt x="7" y="6"/>
                  </a:lnTo>
                  <a:lnTo>
                    <a:pt x="4" y="6"/>
                  </a:lnTo>
                  <a:lnTo>
                    <a:pt x="0" y="6"/>
                  </a:lnTo>
                  <a:lnTo>
                    <a:pt x="0" y="1"/>
                  </a:lnTo>
                  <a:lnTo>
                    <a:pt x="3" y="0"/>
                  </a:lnTo>
                  <a:lnTo>
                    <a:pt x="5" y="0"/>
                  </a:lnTo>
                  <a:lnTo>
                    <a:pt x="11" y="1"/>
                  </a:lnTo>
                  <a:lnTo>
                    <a:pt x="16" y="2"/>
                  </a:lnTo>
                  <a:lnTo>
                    <a:pt x="22" y="5"/>
                  </a:lnTo>
                  <a:lnTo>
                    <a:pt x="27" y="6"/>
                  </a:lnTo>
                  <a:lnTo>
                    <a:pt x="31" y="10"/>
                  </a:lnTo>
                  <a:lnTo>
                    <a:pt x="35" y="11"/>
                  </a:lnTo>
                  <a:lnTo>
                    <a:pt x="37" y="13"/>
                  </a:lnTo>
                  <a:lnTo>
                    <a:pt x="48" y="17"/>
                  </a:lnTo>
                  <a:lnTo>
                    <a:pt x="59" y="22"/>
                  </a:lnTo>
                  <a:lnTo>
                    <a:pt x="70" y="26"/>
                  </a:lnTo>
                  <a:lnTo>
                    <a:pt x="80" y="31"/>
                  </a:lnTo>
                  <a:lnTo>
                    <a:pt x="91" y="36"/>
                  </a:lnTo>
                  <a:lnTo>
                    <a:pt x="102" y="41"/>
                  </a:lnTo>
                  <a:lnTo>
                    <a:pt x="111" y="47"/>
                  </a:lnTo>
                  <a:lnTo>
                    <a:pt x="122" y="54"/>
                  </a:lnTo>
                  <a:lnTo>
                    <a:pt x="132" y="60"/>
                  </a:lnTo>
                  <a:lnTo>
                    <a:pt x="143" y="66"/>
                  </a:lnTo>
                  <a:lnTo>
                    <a:pt x="152" y="73"/>
                  </a:lnTo>
                  <a:lnTo>
                    <a:pt x="162" y="82"/>
                  </a:lnTo>
                  <a:lnTo>
                    <a:pt x="170" y="90"/>
                  </a:lnTo>
                  <a:lnTo>
                    <a:pt x="180" y="98"/>
                  </a:lnTo>
                  <a:lnTo>
                    <a:pt x="188" y="108"/>
                  </a:lnTo>
                  <a:lnTo>
                    <a:pt x="198" y="119"/>
                  </a:lnTo>
                  <a:lnTo>
                    <a:pt x="200" y="122"/>
                  </a:lnTo>
                  <a:lnTo>
                    <a:pt x="202" y="126"/>
                  </a:lnTo>
                  <a:lnTo>
                    <a:pt x="204" y="131"/>
                  </a:lnTo>
                  <a:lnTo>
                    <a:pt x="206" y="135"/>
                  </a:lnTo>
                  <a:lnTo>
                    <a:pt x="206" y="139"/>
                  </a:lnTo>
                  <a:lnTo>
                    <a:pt x="207" y="144"/>
                  </a:lnTo>
                  <a:lnTo>
                    <a:pt x="208" y="149"/>
                  </a:lnTo>
                  <a:lnTo>
                    <a:pt x="210" y="153"/>
                  </a:lnTo>
                  <a:lnTo>
                    <a:pt x="210" y="157"/>
                  </a:lnTo>
                  <a:lnTo>
                    <a:pt x="211" y="162"/>
                  </a:lnTo>
                  <a:lnTo>
                    <a:pt x="211" y="167"/>
                  </a:lnTo>
                  <a:lnTo>
                    <a:pt x="211" y="171"/>
                  </a:lnTo>
                  <a:lnTo>
                    <a:pt x="211" y="177"/>
                  </a:lnTo>
                  <a:lnTo>
                    <a:pt x="211" y="182"/>
                  </a:lnTo>
                  <a:lnTo>
                    <a:pt x="211" y="187"/>
                  </a:lnTo>
                  <a:lnTo>
                    <a:pt x="211"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32" name="Freeform 1831"/>
            <p:cNvSpPr>
              <a:spLocks/>
            </p:cNvSpPr>
            <p:nvPr/>
          </p:nvSpPr>
          <p:spPr bwMode="auto">
            <a:xfrm>
              <a:off x="3838" y="2077"/>
              <a:ext cx="13" cy="35"/>
            </a:xfrm>
            <a:custGeom>
              <a:avLst/>
              <a:gdLst>
                <a:gd name="T0" fmla="*/ 0 w 49"/>
                <a:gd name="T1" fmla="*/ 0 h 140"/>
                <a:gd name="T2" fmla="*/ 0 w 49"/>
                <a:gd name="T3" fmla="*/ 0 h 140"/>
                <a:gd name="T4" fmla="*/ 0 w 49"/>
                <a:gd name="T5" fmla="*/ 0 h 140"/>
                <a:gd name="T6" fmla="*/ 0 w 49"/>
                <a:gd name="T7" fmla="*/ 0 h 140"/>
                <a:gd name="T8" fmla="*/ 0 w 49"/>
                <a:gd name="T9" fmla="*/ 0 h 140"/>
                <a:gd name="T10" fmla="*/ 0 w 49"/>
                <a:gd name="T11" fmla="*/ 0 h 140"/>
                <a:gd name="T12" fmla="*/ 0 w 49"/>
                <a:gd name="T13" fmla="*/ 0 h 140"/>
                <a:gd name="T14" fmla="*/ 0 w 49"/>
                <a:gd name="T15" fmla="*/ 0 h 140"/>
                <a:gd name="T16" fmla="*/ 0 w 49"/>
                <a:gd name="T17" fmla="*/ 0 h 140"/>
                <a:gd name="T18" fmla="*/ 0 w 49"/>
                <a:gd name="T19" fmla="*/ 0 h 140"/>
                <a:gd name="T20" fmla="*/ 0 w 49"/>
                <a:gd name="T21" fmla="*/ 0 h 140"/>
                <a:gd name="T22" fmla="*/ 0 w 49"/>
                <a:gd name="T23" fmla="*/ 0 h 140"/>
                <a:gd name="T24" fmla="*/ 0 w 49"/>
                <a:gd name="T25" fmla="*/ 0 h 140"/>
                <a:gd name="T26" fmla="*/ 0 w 49"/>
                <a:gd name="T27" fmla="*/ 0 h 140"/>
                <a:gd name="T28" fmla="*/ 0 w 49"/>
                <a:gd name="T29" fmla="*/ 0 h 140"/>
                <a:gd name="T30" fmla="*/ 0 w 49"/>
                <a:gd name="T31" fmla="*/ 0 h 140"/>
                <a:gd name="T32" fmla="*/ 0 w 49"/>
                <a:gd name="T33" fmla="*/ 0 h 140"/>
                <a:gd name="T34" fmla="*/ 0 w 49"/>
                <a:gd name="T35" fmla="*/ 0 h 140"/>
                <a:gd name="T36" fmla="*/ 0 w 49"/>
                <a:gd name="T37" fmla="*/ 0 h 140"/>
                <a:gd name="T38" fmla="*/ 0 w 49"/>
                <a:gd name="T39" fmla="*/ 0 h 140"/>
                <a:gd name="T40" fmla="*/ 0 w 49"/>
                <a:gd name="T41" fmla="*/ 0 h 140"/>
                <a:gd name="T42" fmla="*/ 0 w 49"/>
                <a:gd name="T43" fmla="*/ 0 h 140"/>
                <a:gd name="T44" fmla="*/ 0 w 49"/>
                <a:gd name="T45" fmla="*/ 0 h 140"/>
                <a:gd name="T46" fmla="*/ 0 w 49"/>
                <a:gd name="T47" fmla="*/ 0 h 140"/>
                <a:gd name="T48" fmla="*/ 0 w 49"/>
                <a:gd name="T49" fmla="*/ 0 h 140"/>
                <a:gd name="T50" fmla="*/ 0 w 49"/>
                <a:gd name="T51" fmla="*/ 0 h 140"/>
                <a:gd name="T52" fmla="*/ 0 w 49"/>
                <a:gd name="T53" fmla="*/ 0 h 140"/>
                <a:gd name="T54" fmla="*/ 0 w 49"/>
                <a:gd name="T55" fmla="*/ 0 h 140"/>
                <a:gd name="T56" fmla="*/ 0 w 49"/>
                <a:gd name="T57" fmla="*/ 0 h 140"/>
                <a:gd name="T58" fmla="*/ 0 w 49"/>
                <a:gd name="T59" fmla="*/ 0 h 140"/>
                <a:gd name="T60" fmla="*/ 0 w 49"/>
                <a:gd name="T61" fmla="*/ 0 h 140"/>
                <a:gd name="T62" fmla="*/ 0 w 49"/>
                <a:gd name="T63" fmla="*/ 0 h 140"/>
                <a:gd name="T64" fmla="*/ 0 w 49"/>
                <a:gd name="T65" fmla="*/ 0 h 140"/>
                <a:gd name="T66" fmla="*/ 0 w 49"/>
                <a:gd name="T67" fmla="*/ 0 h 140"/>
                <a:gd name="T68" fmla="*/ 0 w 49"/>
                <a:gd name="T69" fmla="*/ 0 h 140"/>
                <a:gd name="T70" fmla="*/ 0 w 49"/>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 h="140">
                  <a:moveTo>
                    <a:pt x="49" y="0"/>
                  </a:moveTo>
                  <a:lnTo>
                    <a:pt x="48" y="9"/>
                  </a:lnTo>
                  <a:lnTo>
                    <a:pt x="48" y="18"/>
                  </a:lnTo>
                  <a:lnTo>
                    <a:pt x="47" y="29"/>
                  </a:lnTo>
                  <a:lnTo>
                    <a:pt x="47" y="39"/>
                  </a:lnTo>
                  <a:lnTo>
                    <a:pt x="44" y="47"/>
                  </a:lnTo>
                  <a:lnTo>
                    <a:pt x="43" y="57"/>
                  </a:lnTo>
                  <a:lnTo>
                    <a:pt x="42" y="66"/>
                  </a:lnTo>
                  <a:lnTo>
                    <a:pt x="41" y="76"/>
                  </a:lnTo>
                  <a:lnTo>
                    <a:pt x="37" y="84"/>
                  </a:lnTo>
                  <a:lnTo>
                    <a:pt x="35" y="94"/>
                  </a:lnTo>
                  <a:lnTo>
                    <a:pt x="31" y="102"/>
                  </a:lnTo>
                  <a:lnTo>
                    <a:pt x="27" y="110"/>
                  </a:lnTo>
                  <a:lnTo>
                    <a:pt x="23" y="119"/>
                  </a:lnTo>
                  <a:lnTo>
                    <a:pt x="17" y="126"/>
                  </a:lnTo>
                  <a:lnTo>
                    <a:pt x="11" y="133"/>
                  </a:lnTo>
                  <a:lnTo>
                    <a:pt x="4" y="140"/>
                  </a:lnTo>
                  <a:lnTo>
                    <a:pt x="0" y="136"/>
                  </a:lnTo>
                  <a:lnTo>
                    <a:pt x="6" y="128"/>
                  </a:lnTo>
                  <a:lnTo>
                    <a:pt x="12" y="121"/>
                  </a:lnTo>
                  <a:lnTo>
                    <a:pt x="17" y="114"/>
                  </a:lnTo>
                  <a:lnTo>
                    <a:pt x="21" y="107"/>
                  </a:lnTo>
                  <a:lnTo>
                    <a:pt x="25" y="98"/>
                  </a:lnTo>
                  <a:lnTo>
                    <a:pt x="29" y="91"/>
                  </a:lnTo>
                  <a:lnTo>
                    <a:pt x="31" y="82"/>
                  </a:lnTo>
                  <a:lnTo>
                    <a:pt x="33" y="73"/>
                  </a:lnTo>
                  <a:lnTo>
                    <a:pt x="36" y="65"/>
                  </a:lnTo>
                  <a:lnTo>
                    <a:pt x="37" y="55"/>
                  </a:lnTo>
                  <a:lnTo>
                    <a:pt x="38" y="46"/>
                  </a:lnTo>
                  <a:lnTo>
                    <a:pt x="39" y="37"/>
                  </a:lnTo>
                  <a:lnTo>
                    <a:pt x="41" y="28"/>
                  </a:lnTo>
                  <a:lnTo>
                    <a:pt x="41" y="18"/>
                  </a:lnTo>
                  <a:lnTo>
                    <a:pt x="42" y="9"/>
                  </a:lnTo>
                  <a:lnTo>
                    <a:pt x="43"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33" name="Freeform 1832"/>
            <p:cNvSpPr>
              <a:spLocks/>
            </p:cNvSpPr>
            <p:nvPr/>
          </p:nvSpPr>
          <p:spPr bwMode="auto">
            <a:xfrm>
              <a:off x="3762" y="2083"/>
              <a:ext cx="78" cy="32"/>
            </a:xfrm>
            <a:custGeom>
              <a:avLst/>
              <a:gdLst>
                <a:gd name="T0" fmla="*/ 0 w 311"/>
                <a:gd name="T1" fmla="*/ 0 h 129"/>
                <a:gd name="T2" fmla="*/ 0 w 311"/>
                <a:gd name="T3" fmla="*/ 0 h 129"/>
                <a:gd name="T4" fmla="*/ 0 w 311"/>
                <a:gd name="T5" fmla="*/ 0 h 129"/>
                <a:gd name="T6" fmla="*/ 0 w 311"/>
                <a:gd name="T7" fmla="*/ 0 h 129"/>
                <a:gd name="T8" fmla="*/ 0 w 311"/>
                <a:gd name="T9" fmla="*/ 0 h 129"/>
                <a:gd name="T10" fmla="*/ 0 w 311"/>
                <a:gd name="T11" fmla="*/ 0 h 129"/>
                <a:gd name="T12" fmla="*/ 0 w 311"/>
                <a:gd name="T13" fmla="*/ 0 h 129"/>
                <a:gd name="T14" fmla="*/ 0 w 311"/>
                <a:gd name="T15" fmla="*/ 0 h 129"/>
                <a:gd name="T16" fmla="*/ 0 w 311"/>
                <a:gd name="T17" fmla="*/ 0 h 129"/>
                <a:gd name="T18" fmla="*/ 0 w 311"/>
                <a:gd name="T19" fmla="*/ 0 h 129"/>
                <a:gd name="T20" fmla="*/ 0 w 311"/>
                <a:gd name="T21" fmla="*/ 0 h 129"/>
                <a:gd name="T22" fmla="*/ 0 w 311"/>
                <a:gd name="T23" fmla="*/ 0 h 129"/>
                <a:gd name="T24" fmla="*/ 0 w 311"/>
                <a:gd name="T25" fmla="*/ 0 h 129"/>
                <a:gd name="T26" fmla="*/ 0 w 311"/>
                <a:gd name="T27" fmla="*/ 0 h 129"/>
                <a:gd name="T28" fmla="*/ 0 w 311"/>
                <a:gd name="T29" fmla="*/ 0 h 129"/>
                <a:gd name="T30" fmla="*/ 0 w 311"/>
                <a:gd name="T31" fmla="*/ 0 h 129"/>
                <a:gd name="T32" fmla="*/ 0 w 311"/>
                <a:gd name="T33" fmla="*/ 0 h 129"/>
                <a:gd name="T34" fmla="*/ 0 w 311"/>
                <a:gd name="T35" fmla="*/ 0 h 129"/>
                <a:gd name="T36" fmla="*/ 0 w 311"/>
                <a:gd name="T37" fmla="*/ 0 h 129"/>
                <a:gd name="T38" fmla="*/ 0 w 311"/>
                <a:gd name="T39" fmla="*/ 0 h 129"/>
                <a:gd name="T40" fmla="*/ 0 w 311"/>
                <a:gd name="T41" fmla="*/ 0 h 129"/>
                <a:gd name="T42" fmla="*/ 0 w 311"/>
                <a:gd name="T43" fmla="*/ 0 h 129"/>
                <a:gd name="T44" fmla="*/ 0 w 311"/>
                <a:gd name="T45" fmla="*/ 0 h 129"/>
                <a:gd name="T46" fmla="*/ 0 w 311"/>
                <a:gd name="T47" fmla="*/ 0 h 129"/>
                <a:gd name="T48" fmla="*/ 0 w 311"/>
                <a:gd name="T49" fmla="*/ 0 h 129"/>
                <a:gd name="T50" fmla="*/ 0 w 311"/>
                <a:gd name="T51" fmla="*/ 0 h 129"/>
                <a:gd name="T52" fmla="*/ 0 w 311"/>
                <a:gd name="T53" fmla="*/ 0 h 129"/>
                <a:gd name="T54" fmla="*/ 0 w 311"/>
                <a:gd name="T55" fmla="*/ 0 h 129"/>
                <a:gd name="T56" fmla="*/ 0 w 311"/>
                <a:gd name="T57" fmla="*/ 0 h 129"/>
                <a:gd name="T58" fmla="*/ 0 w 311"/>
                <a:gd name="T59" fmla="*/ 0 h 129"/>
                <a:gd name="T60" fmla="*/ 0 w 311"/>
                <a:gd name="T61" fmla="*/ 0 h 129"/>
                <a:gd name="T62" fmla="*/ 0 w 311"/>
                <a:gd name="T63" fmla="*/ 0 h 129"/>
                <a:gd name="T64" fmla="*/ 0 w 311"/>
                <a:gd name="T65" fmla="*/ 0 h 129"/>
                <a:gd name="T66" fmla="*/ 0 w 311"/>
                <a:gd name="T67" fmla="*/ 0 h 129"/>
                <a:gd name="T68" fmla="*/ 0 w 311"/>
                <a:gd name="T69" fmla="*/ 0 h 129"/>
                <a:gd name="T70" fmla="*/ 0 w 311"/>
                <a:gd name="T71" fmla="*/ 0 h 129"/>
                <a:gd name="T72" fmla="*/ 0 w 311"/>
                <a:gd name="T73" fmla="*/ 0 h 129"/>
                <a:gd name="T74" fmla="*/ 0 w 311"/>
                <a:gd name="T75" fmla="*/ 0 h 129"/>
                <a:gd name="T76" fmla="*/ 0 w 311"/>
                <a:gd name="T77" fmla="*/ 0 h 129"/>
                <a:gd name="T78" fmla="*/ 0 w 311"/>
                <a:gd name="T79" fmla="*/ 0 h 129"/>
                <a:gd name="T80" fmla="*/ 0 w 311"/>
                <a:gd name="T81" fmla="*/ 0 h 129"/>
                <a:gd name="T82" fmla="*/ 0 w 311"/>
                <a:gd name="T83" fmla="*/ 0 h 129"/>
                <a:gd name="T84" fmla="*/ 0 w 311"/>
                <a:gd name="T85" fmla="*/ 0 h 129"/>
                <a:gd name="T86" fmla="*/ 0 w 311"/>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1" h="129">
                  <a:moveTo>
                    <a:pt x="311" y="115"/>
                  </a:moveTo>
                  <a:lnTo>
                    <a:pt x="306" y="117"/>
                  </a:lnTo>
                  <a:lnTo>
                    <a:pt x="303" y="121"/>
                  </a:lnTo>
                  <a:lnTo>
                    <a:pt x="299" y="122"/>
                  </a:lnTo>
                  <a:lnTo>
                    <a:pt x="295" y="125"/>
                  </a:lnTo>
                  <a:lnTo>
                    <a:pt x="291" y="126"/>
                  </a:lnTo>
                  <a:lnTo>
                    <a:pt x="286" y="127"/>
                  </a:lnTo>
                  <a:lnTo>
                    <a:pt x="281" y="128"/>
                  </a:lnTo>
                  <a:lnTo>
                    <a:pt x="277" y="129"/>
                  </a:lnTo>
                  <a:lnTo>
                    <a:pt x="273" y="129"/>
                  </a:lnTo>
                  <a:lnTo>
                    <a:pt x="268" y="129"/>
                  </a:lnTo>
                  <a:lnTo>
                    <a:pt x="263" y="129"/>
                  </a:lnTo>
                  <a:lnTo>
                    <a:pt x="258" y="129"/>
                  </a:lnTo>
                  <a:lnTo>
                    <a:pt x="253" y="129"/>
                  </a:lnTo>
                  <a:lnTo>
                    <a:pt x="249" y="129"/>
                  </a:lnTo>
                  <a:lnTo>
                    <a:pt x="245" y="129"/>
                  </a:lnTo>
                  <a:lnTo>
                    <a:pt x="240" y="129"/>
                  </a:lnTo>
                  <a:lnTo>
                    <a:pt x="234" y="128"/>
                  </a:lnTo>
                  <a:lnTo>
                    <a:pt x="227" y="128"/>
                  </a:lnTo>
                  <a:lnTo>
                    <a:pt x="221" y="128"/>
                  </a:lnTo>
                  <a:lnTo>
                    <a:pt x="214" y="128"/>
                  </a:lnTo>
                  <a:lnTo>
                    <a:pt x="206" y="128"/>
                  </a:lnTo>
                  <a:lnTo>
                    <a:pt x="200" y="128"/>
                  </a:lnTo>
                  <a:lnTo>
                    <a:pt x="191" y="128"/>
                  </a:lnTo>
                  <a:lnTo>
                    <a:pt x="185" y="128"/>
                  </a:lnTo>
                  <a:lnTo>
                    <a:pt x="178" y="127"/>
                  </a:lnTo>
                  <a:lnTo>
                    <a:pt x="171" y="126"/>
                  </a:lnTo>
                  <a:lnTo>
                    <a:pt x="165" y="125"/>
                  </a:lnTo>
                  <a:lnTo>
                    <a:pt x="160" y="125"/>
                  </a:lnTo>
                  <a:lnTo>
                    <a:pt x="154" y="122"/>
                  </a:lnTo>
                  <a:lnTo>
                    <a:pt x="151" y="121"/>
                  </a:lnTo>
                  <a:lnTo>
                    <a:pt x="148" y="119"/>
                  </a:lnTo>
                  <a:lnTo>
                    <a:pt x="146" y="116"/>
                  </a:lnTo>
                  <a:lnTo>
                    <a:pt x="142" y="113"/>
                  </a:lnTo>
                  <a:lnTo>
                    <a:pt x="141" y="110"/>
                  </a:lnTo>
                  <a:lnTo>
                    <a:pt x="139" y="107"/>
                  </a:lnTo>
                  <a:lnTo>
                    <a:pt x="137" y="104"/>
                  </a:lnTo>
                  <a:lnTo>
                    <a:pt x="135" y="101"/>
                  </a:lnTo>
                  <a:lnTo>
                    <a:pt x="133" y="98"/>
                  </a:lnTo>
                  <a:lnTo>
                    <a:pt x="131" y="95"/>
                  </a:lnTo>
                  <a:lnTo>
                    <a:pt x="129" y="92"/>
                  </a:lnTo>
                  <a:lnTo>
                    <a:pt x="128" y="89"/>
                  </a:lnTo>
                  <a:lnTo>
                    <a:pt x="125" y="85"/>
                  </a:lnTo>
                  <a:lnTo>
                    <a:pt x="123" y="83"/>
                  </a:lnTo>
                  <a:lnTo>
                    <a:pt x="122" y="80"/>
                  </a:lnTo>
                  <a:lnTo>
                    <a:pt x="120" y="77"/>
                  </a:lnTo>
                  <a:lnTo>
                    <a:pt x="117" y="73"/>
                  </a:lnTo>
                  <a:lnTo>
                    <a:pt x="115" y="69"/>
                  </a:lnTo>
                  <a:lnTo>
                    <a:pt x="114" y="67"/>
                  </a:lnTo>
                  <a:lnTo>
                    <a:pt x="108" y="59"/>
                  </a:lnTo>
                  <a:lnTo>
                    <a:pt x="103" y="53"/>
                  </a:lnTo>
                  <a:lnTo>
                    <a:pt x="97" y="46"/>
                  </a:lnTo>
                  <a:lnTo>
                    <a:pt x="91" y="41"/>
                  </a:lnTo>
                  <a:lnTo>
                    <a:pt x="85" y="35"/>
                  </a:lnTo>
                  <a:lnTo>
                    <a:pt x="79" y="30"/>
                  </a:lnTo>
                  <a:lnTo>
                    <a:pt x="73" y="25"/>
                  </a:lnTo>
                  <a:lnTo>
                    <a:pt x="66" y="22"/>
                  </a:lnTo>
                  <a:lnTo>
                    <a:pt x="59" y="17"/>
                  </a:lnTo>
                  <a:lnTo>
                    <a:pt x="51" y="13"/>
                  </a:lnTo>
                  <a:lnTo>
                    <a:pt x="44" y="11"/>
                  </a:lnTo>
                  <a:lnTo>
                    <a:pt x="37" y="8"/>
                  </a:lnTo>
                  <a:lnTo>
                    <a:pt x="29" y="7"/>
                  </a:lnTo>
                  <a:lnTo>
                    <a:pt x="21" y="6"/>
                  </a:lnTo>
                  <a:lnTo>
                    <a:pt x="13" y="6"/>
                  </a:lnTo>
                  <a:lnTo>
                    <a:pt x="6" y="6"/>
                  </a:lnTo>
                  <a:lnTo>
                    <a:pt x="2" y="4"/>
                  </a:lnTo>
                  <a:lnTo>
                    <a:pt x="0" y="1"/>
                  </a:lnTo>
                  <a:lnTo>
                    <a:pt x="6" y="0"/>
                  </a:lnTo>
                  <a:lnTo>
                    <a:pt x="12" y="0"/>
                  </a:lnTo>
                  <a:lnTo>
                    <a:pt x="14" y="0"/>
                  </a:lnTo>
                  <a:lnTo>
                    <a:pt x="18" y="0"/>
                  </a:lnTo>
                  <a:lnTo>
                    <a:pt x="21" y="0"/>
                  </a:lnTo>
                  <a:lnTo>
                    <a:pt x="24" y="0"/>
                  </a:lnTo>
                  <a:lnTo>
                    <a:pt x="27" y="0"/>
                  </a:lnTo>
                  <a:lnTo>
                    <a:pt x="30" y="1"/>
                  </a:lnTo>
                  <a:lnTo>
                    <a:pt x="33" y="2"/>
                  </a:lnTo>
                  <a:lnTo>
                    <a:pt x="36" y="4"/>
                  </a:lnTo>
                  <a:lnTo>
                    <a:pt x="38" y="4"/>
                  </a:lnTo>
                  <a:lnTo>
                    <a:pt x="42" y="5"/>
                  </a:lnTo>
                  <a:lnTo>
                    <a:pt x="44" y="5"/>
                  </a:lnTo>
                  <a:lnTo>
                    <a:pt x="48" y="6"/>
                  </a:lnTo>
                  <a:lnTo>
                    <a:pt x="54" y="7"/>
                  </a:lnTo>
                  <a:lnTo>
                    <a:pt x="59" y="8"/>
                  </a:lnTo>
                  <a:lnTo>
                    <a:pt x="64" y="11"/>
                  </a:lnTo>
                  <a:lnTo>
                    <a:pt x="70" y="14"/>
                  </a:lnTo>
                  <a:lnTo>
                    <a:pt x="75" y="18"/>
                  </a:lnTo>
                  <a:lnTo>
                    <a:pt x="80" y="22"/>
                  </a:lnTo>
                  <a:lnTo>
                    <a:pt x="86" y="26"/>
                  </a:lnTo>
                  <a:lnTo>
                    <a:pt x="91" y="31"/>
                  </a:lnTo>
                  <a:lnTo>
                    <a:pt x="96" y="35"/>
                  </a:lnTo>
                  <a:lnTo>
                    <a:pt x="100" y="40"/>
                  </a:lnTo>
                  <a:lnTo>
                    <a:pt x="104" y="46"/>
                  </a:lnTo>
                  <a:lnTo>
                    <a:pt x="109" y="50"/>
                  </a:lnTo>
                  <a:lnTo>
                    <a:pt x="112" y="55"/>
                  </a:lnTo>
                  <a:lnTo>
                    <a:pt x="116" y="61"/>
                  </a:lnTo>
                  <a:lnTo>
                    <a:pt x="120" y="66"/>
                  </a:lnTo>
                  <a:lnTo>
                    <a:pt x="124" y="71"/>
                  </a:lnTo>
                  <a:lnTo>
                    <a:pt x="127" y="74"/>
                  </a:lnTo>
                  <a:lnTo>
                    <a:pt x="128" y="78"/>
                  </a:lnTo>
                  <a:lnTo>
                    <a:pt x="130" y="81"/>
                  </a:lnTo>
                  <a:lnTo>
                    <a:pt x="133" y="86"/>
                  </a:lnTo>
                  <a:lnTo>
                    <a:pt x="135" y="90"/>
                  </a:lnTo>
                  <a:lnTo>
                    <a:pt x="137" y="93"/>
                  </a:lnTo>
                  <a:lnTo>
                    <a:pt x="140" y="97"/>
                  </a:lnTo>
                  <a:lnTo>
                    <a:pt x="142" y="102"/>
                  </a:lnTo>
                  <a:lnTo>
                    <a:pt x="145" y="105"/>
                  </a:lnTo>
                  <a:lnTo>
                    <a:pt x="147" y="108"/>
                  </a:lnTo>
                  <a:lnTo>
                    <a:pt x="149" y="111"/>
                  </a:lnTo>
                  <a:lnTo>
                    <a:pt x="153" y="114"/>
                  </a:lnTo>
                  <a:lnTo>
                    <a:pt x="157" y="116"/>
                  </a:lnTo>
                  <a:lnTo>
                    <a:pt x="161" y="117"/>
                  </a:lnTo>
                  <a:lnTo>
                    <a:pt x="165" y="119"/>
                  </a:lnTo>
                  <a:lnTo>
                    <a:pt x="171" y="121"/>
                  </a:lnTo>
                  <a:lnTo>
                    <a:pt x="179" y="121"/>
                  </a:lnTo>
                  <a:lnTo>
                    <a:pt x="188" y="121"/>
                  </a:lnTo>
                  <a:lnTo>
                    <a:pt x="197" y="121"/>
                  </a:lnTo>
                  <a:lnTo>
                    <a:pt x="207" y="122"/>
                  </a:lnTo>
                  <a:lnTo>
                    <a:pt x="216" y="122"/>
                  </a:lnTo>
                  <a:lnTo>
                    <a:pt x="226" y="123"/>
                  </a:lnTo>
                  <a:lnTo>
                    <a:pt x="236" y="123"/>
                  </a:lnTo>
                  <a:lnTo>
                    <a:pt x="245" y="123"/>
                  </a:lnTo>
                  <a:lnTo>
                    <a:pt x="253" y="123"/>
                  </a:lnTo>
                  <a:lnTo>
                    <a:pt x="263" y="123"/>
                  </a:lnTo>
                  <a:lnTo>
                    <a:pt x="271" y="122"/>
                  </a:lnTo>
                  <a:lnTo>
                    <a:pt x="280" y="121"/>
                  </a:lnTo>
                  <a:lnTo>
                    <a:pt x="287" y="119"/>
                  </a:lnTo>
                  <a:lnTo>
                    <a:pt x="294" y="117"/>
                  </a:lnTo>
                  <a:lnTo>
                    <a:pt x="300" y="114"/>
                  </a:lnTo>
                  <a:lnTo>
                    <a:pt x="306" y="111"/>
                  </a:lnTo>
                  <a:lnTo>
                    <a:pt x="309" y="113"/>
                  </a:lnTo>
                  <a:lnTo>
                    <a:pt x="31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34" name="Freeform 1833"/>
            <p:cNvSpPr>
              <a:spLocks/>
            </p:cNvSpPr>
            <p:nvPr/>
          </p:nvSpPr>
          <p:spPr bwMode="auto">
            <a:xfrm>
              <a:off x="3741" y="2083"/>
              <a:ext cx="23" cy="39"/>
            </a:xfrm>
            <a:custGeom>
              <a:avLst/>
              <a:gdLst>
                <a:gd name="T0" fmla="*/ 0 w 92"/>
                <a:gd name="T1" fmla="*/ 0 h 155"/>
                <a:gd name="T2" fmla="*/ 0 w 92"/>
                <a:gd name="T3" fmla="*/ 0 h 155"/>
                <a:gd name="T4" fmla="*/ 0 w 92"/>
                <a:gd name="T5" fmla="*/ 0 h 155"/>
                <a:gd name="T6" fmla="*/ 0 w 92"/>
                <a:gd name="T7" fmla="*/ 0 h 155"/>
                <a:gd name="T8" fmla="*/ 0 w 92"/>
                <a:gd name="T9" fmla="*/ 0 h 155"/>
                <a:gd name="T10" fmla="*/ 0 w 92"/>
                <a:gd name="T11" fmla="*/ 0 h 155"/>
                <a:gd name="T12" fmla="*/ 0 w 92"/>
                <a:gd name="T13" fmla="*/ 0 h 155"/>
                <a:gd name="T14" fmla="*/ 0 w 92"/>
                <a:gd name="T15" fmla="*/ 0 h 155"/>
                <a:gd name="T16" fmla="*/ 0 w 92"/>
                <a:gd name="T17" fmla="*/ 0 h 155"/>
                <a:gd name="T18" fmla="*/ 0 w 92"/>
                <a:gd name="T19" fmla="*/ 0 h 155"/>
                <a:gd name="T20" fmla="*/ 0 w 92"/>
                <a:gd name="T21" fmla="*/ 0 h 155"/>
                <a:gd name="T22" fmla="*/ 0 w 92"/>
                <a:gd name="T23" fmla="*/ 0 h 155"/>
                <a:gd name="T24" fmla="*/ 0 w 92"/>
                <a:gd name="T25" fmla="*/ 0 h 155"/>
                <a:gd name="T26" fmla="*/ 0 w 92"/>
                <a:gd name="T27" fmla="*/ 0 h 155"/>
                <a:gd name="T28" fmla="*/ 0 w 92"/>
                <a:gd name="T29" fmla="*/ 0 h 155"/>
                <a:gd name="T30" fmla="*/ 0 w 92"/>
                <a:gd name="T31" fmla="*/ 0 h 155"/>
                <a:gd name="T32" fmla="*/ 0 w 92"/>
                <a:gd name="T33" fmla="*/ 0 h 155"/>
                <a:gd name="T34" fmla="*/ 0 w 92"/>
                <a:gd name="T35" fmla="*/ 0 h 155"/>
                <a:gd name="T36" fmla="*/ 0 w 92"/>
                <a:gd name="T37" fmla="*/ 0 h 155"/>
                <a:gd name="T38" fmla="*/ 0 w 92"/>
                <a:gd name="T39" fmla="*/ 0 h 155"/>
                <a:gd name="T40" fmla="*/ 0 w 92"/>
                <a:gd name="T41" fmla="*/ 0 h 155"/>
                <a:gd name="T42" fmla="*/ 0 w 92"/>
                <a:gd name="T43" fmla="*/ 0 h 155"/>
                <a:gd name="T44" fmla="*/ 0 w 92"/>
                <a:gd name="T45" fmla="*/ 0 h 155"/>
                <a:gd name="T46" fmla="*/ 0 w 92"/>
                <a:gd name="T47" fmla="*/ 0 h 155"/>
                <a:gd name="T48" fmla="*/ 0 w 92"/>
                <a:gd name="T49" fmla="*/ 0 h 155"/>
                <a:gd name="T50" fmla="*/ 0 w 92"/>
                <a:gd name="T51" fmla="*/ 0 h 155"/>
                <a:gd name="T52" fmla="*/ 0 w 92"/>
                <a:gd name="T53" fmla="*/ 0 h 155"/>
                <a:gd name="T54" fmla="*/ 0 w 92"/>
                <a:gd name="T55" fmla="*/ 0 h 155"/>
                <a:gd name="T56" fmla="*/ 0 w 92"/>
                <a:gd name="T57" fmla="*/ 0 h 155"/>
                <a:gd name="T58" fmla="*/ 0 w 92"/>
                <a:gd name="T59" fmla="*/ 0 h 155"/>
                <a:gd name="T60" fmla="*/ 0 w 92"/>
                <a:gd name="T61" fmla="*/ 0 h 155"/>
                <a:gd name="T62" fmla="*/ 0 w 92"/>
                <a:gd name="T63" fmla="*/ 0 h 155"/>
                <a:gd name="T64" fmla="*/ 0 w 92"/>
                <a:gd name="T65" fmla="*/ 0 h 155"/>
                <a:gd name="T66" fmla="*/ 0 w 92"/>
                <a:gd name="T67" fmla="*/ 0 h 155"/>
                <a:gd name="T68" fmla="*/ 0 w 92"/>
                <a:gd name="T69" fmla="*/ 0 h 155"/>
                <a:gd name="T70" fmla="*/ 0 w 92"/>
                <a:gd name="T71" fmla="*/ 0 h 155"/>
                <a:gd name="T72" fmla="*/ 0 w 92"/>
                <a:gd name="T73" fmla="*/ 0 h 155"/>
                <a:gd name="T74" fmla="*/ 0 w 92"/>
                <a:gd name="T75" fmla="*/ 0 h 155"/>
                <a:gd name="T76" fmla="*/ 0 w 92"/>
                <a:gd name="T77" fmla="*/ 0 h 155"/>
                <a:gd name="T78" fmla="*/ 0 w 92"/>
                <a:gd name="T79" fmla="*/ 0 h 155"/>
                <a:gd name="T80" fmla="*/ 0 w 92"/>
                <a:gd name="T81" fmla="*/ 0 h 155"/>
                <a:gd name="T82" fmla="*/ 0 w 92"/>
                <a:gd name="T83" fmla="*/ 0 h 155"/>
                <a:gd name="T84" fmla="*/ 0 w 92"/>
                <a:gd name="T85" fmla="*/ 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 h="155">
                  <a:moveTo>
                    <a:pt x="92" y="6"/>
                  </a:moveTo>
                  <a:lnTo>
                    <a:pt x="87" y="6"/>
                  </a:lnTo>
                  <a:lnTo>
                    <a:pt x="84" y="7"/>
                  </a:lnTo>
                  <a:lnTo>
                    <a:pt x="79" y="10"/>
                  </a:lnTo>
                  <a:lnTo>
                    <a:pt x="76" y="11"/>
                  </a:lnTo>
                  <a:lnTo>
                    <a:pt x="71" y="12"/>
                  </a:lnTo>
                  <a:lnTo>
                    <a:pt x="67" y="14"/>
                  </a:lnTo>
                  <a:lnTo>
                    <a:pt x="64" y="17"/>
                  </a:lnTo>
                  <a:lnTo>
                    <a:pt x="60" y="20"/>
                  </a:lnTo>
                  <a:lnTo>
                    <a:pt x="56" y="22"/>
                  </a:lnTo>
                  <a:lnTo>
                    <a:pt x="53" y="25"/>
                  </a:lnTo>
                  <a:lnTo>
                    <a:pt x="49" y="29"/>
                  </a:lnTo>
                  <a:lnTo>
                    <a:pt x="47" y="32"/>
                  </a:lnTo>
                  <a:lnTo>
                    <a:pt x="43" y="36"/>
                  </a:lnTo>
                  <a:lnTo>
                    <a:pt x="42" y="40"/>
                  </a:lnTo>
                  <a:lnTo>
                    <a:pt x="40" y="43"/>
                  </a:lnTo>
                  <a:lnTo>
                    <a:pt x="37" y="48"/>
                  </a:lnTo>
                  <a:lnTo>
                    <a:pt x="35" y="53"/>
                  </a:lnTo>
                  <a:lnTo>
                    <a:pt x="32" y="59"/>
                  </a:lnTo>
                  <a:lnTo>
                    <a:pt x="31" y="63"/>
                  </a:lnTo>
                  <a:lnTo>
                    <a:pt x="30" y="71"/>
                  </a:lnTo>
                  <a:lnTo>
                    <a:pt x="29" y="75"/>
                  </a:lnTo>
                  <a:lnTo>
                    <a:pt x="29" y="81"/>
                  </a:lnTo>
                  <a:lnTo>
                    <a:pt x="29" y="87"/>
                  </a:lnTo>
                  <a:lnTo>
                    <a:pt x="29" y="95"/>
                  </a:lnTo>
                  <a:lnTo>
                    <a:pt x="28" y="99"/>
                  </a:lnTo>
                  <a:lnTo>
                    <a:pt x="28" y="105"/>
                  </a:lnTo>
                  <a:lnTo>
                    <a:pt x="26" y="111"/>
                  </a:lnTo>
                  <a:lnTo>
                    <a:pt x="26" y="117"/>
                  </a:lnTo>
                  <a:lnTo>
                    <a:pt x="26" y="123"/>
                  </a:lnTo>
                  <a:lnTo>
                    <a:pt x="25" y="128"/>
                  </a:lnTo>
                  <a:lnTo>
                    <a:pt x="24" y="134"/>
                  </a:lnTo>
                  <a:lnTo>
                    <a:pt x="23" y="140"/>
                  </a:lnTo>
                  <a:lnTo>
                    <a:pt x="20" y="144"/>
                  </a:lnTo>
                  <a:lnTo>
                    <a:pt x="17" y="147"/>
                  </a:lnTo>
                  <a:lnTo>
                    <a:pt x="11" y="151"/>
                  </a:lnTo>
                  <a:lnTo>
                    <a:pt x="6" y="155"/>
                  </a:lnTo>
                  <a:lnTo>
                    <a:pt x="4" y="153"/>
                  </a:lnTo>
                  <a:lnTo>
                    <a:pt x="0" y="150"/>
                  </a:lnTo>
                  <a:lnTo>
                    <a:pt x="4" y="149"/>
                  </a:lnTo>
                  <a:lnTo>
                    <a:pt x="9" y="146"/>
                  </a:lnTo>
                  <a:lnTo>
                    <a:pt x="11" y="144"/>
                  </a:lnTo>
                  <a:lnTo>
                    <a:pt x="16" y="139"/>
                  </a:lnTo>
                  <a:lnTo>
                    <a:pt x="17" y="134"/>
                  </a:lnTo>
                  <a:lnTo>
                    <a:pt x="19" y="129"/>
                  </a:lnTo>
                  <a:lnTo>
                    <a:pt x="20" y="123"/>
                  </a:lnTo>
                  <a:lnTo>
                    <a:pt x="22" y="119"/>
                  </a:lnTo>
                  <a:lnTo>
                    <a:pt x="22" y="115"/>
                  </a:lnTo>
                  <a:lnTo>
                    <a:pt x="22" y="111"/>
                  </a:lnTo>
                  <a:lnTo>
                    <a:pt x="22" y="109"/>
                  </a:lnTo>
                  <a:lnTo>
                    <a:pt x="22" y="107"/>
                  </a:lnTo>
                  <a:lnTo>
                    <a:pt x="23" y="102"/>
                  </a:lnTo>
                  <a:lnTo>
                    <a:pt x="23" y="97"/>
                  </a:lnTo>
                  <a:lnTo>
                    <a:pt x="23" y="92"/>
                  </a:lnTo>
                  <a:lnTo>
                    <a:pt x="24" y="87"/>
                  </a:lnTo>
                  <a:lnTo>
                    <a:pt x="24" y="85"/>
                  </a:lnTo>
                  <a:lnTo>
                    <a:pt x="24" y="81"/>
                  </a:lnTo>
                  <a:lnTo>
                    <a:pt x="24" y="79"/>
                  </a:lnTo>
                  <a:lnTo>
                    <a:pt x="25" y="75"/>
                  </a:lnTo>
                  <a:lnTo>
                    <a:pt x="25" y="74"/>
                  </a:lnTo>
                  <a:lnTo>
                    <a:pt x="25" y="72"/>
                  </a:lnTo>
                  <a:lnTo>
                    <a:pt x="25" y="69"/>
                  </a:lnTo>
                  <a:lnTo>
                    <a:pt x="25" y="67"/>
                  </a:lnTo>
                  <a:lnTo>
                    <a:pt x="25" y="63"/>
                  </a:lnTo>
                  <a:lnTo>
                    <a:pt x="26" y="60"/>
                  </a:lnTo>
                  <a:lnTo>
                    <a:pt x="28" y="55"/>
                  </a:lnTo>
                  <a:lnTo>
                    <a:pt x="29" y="50"/>
                  </a:lnTo>
                  <a:lnTo>
                    <a:pt x="30" y="48"/>
                  </a:lnTo>
                  <a:lnTo>
                    <a:pt x="32" y="44"/>
                  </a:lnTo>
                  <a:lnTo>
                    <a:pt x="34" y="41"/>
                  </a:lnTo>
                  <a:lnTo>
                    <a:pt x="36" y="37"/>
                  </a:lnTo>
                  <a:lnTo>
                    <a:pt x="38" y="32"/>
                  </a:lnTo>
                  <a:lnTo>
                    <a:pt x="42" y="29"/>
                  </a:lnTo>
                  <a:lnTo>
                    <a:pt x="46" y="24"/>
                  </a:lnTo>
                  <a:lnTo>
                    <a:pt x="49" y="22"/>
                  </a:lnTo>
                  <a:lnTo>
                    <a:pt x="54" y="17"/>
                  </a:lnTo>
                  <a:lnTo>
                    <a:pt x="58" y="13"/>
                  </a:lnTo>
                  <a:lnTo>
                    <a:pt x="62" y="10"/>
                  </a:lnTo>
                  <a:lnTo>
                    <a:pt x="68" y="7"/>
                  </a:lnTo>
                  <a:lnTo>
                    <a:pt x="73" y="5"/>
                  </a:lnTo>
                  <a:lnTo>
                    <a:pt x="78" y="2"/>
                  </a:lnTo>
                  <a:lnTo>
                    <a:pt x="84" y="1"/>
                  </a:lnTo>
                  <a:lnTo>
                    <a:pt x="90" y="0"/>
                  </a:lnTo>
                  <a:lnTo>
                    <a:pt x="90" y="4"/>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35" name="Freeform 1834"/>
            <p:cNvSpPr>
              <a:spLocks/>
            </p:cNvSpPr>
            <p:nvPr/>
          </p:nvSpPr>
          <p:spPr bwMode="auto">
            <a:xfrm>
              <a:off x="3631" y="1993"/>
              <a:ext cx="30" cy="77"/>
            </a:xfrm>
            <a:custGeom>
              <a:avLst/>
              <a:gdLst>
                <a:gd name="T0" fmla="*/ 0 w 123"/>
                <a:gd name="T1" fmla="*/ 0 h 310"/>
                <a:gd name="T2" fmla="*/ 0 w 123"/>
                <a:gd name="T3" fmla="*/ 0 h 310"/>
                <a:gd name="T4" fmla="*/ 0 w 123"/>
                <a:gd name="T5" fmla="*/ 0 h 310"/>
                <a:gd name="T6" fmla="*/ 0 w 123"/>
                <a:gd name="T7" fmla="*/ 0 h 310"/>
                <a:gd name="T8" fmla="*/ 0 w 123"/>
                <a:gd name="T9" fmla="*/ 0 h 310"/>
                <a:gd name="T10" fmla="*/ 0 w 123"/>
                <a:gd name="T11" fmla="*/ 0 h 310"/>
                <a:gd name="T12" fmla="*/ 0 w 123"/>
                <a:gd name="T13" fmla="*/ 0 h 310"/>
                <a:gd name="T14" fmla="*/ 0 w 123"/>
                <a:gd name="T15" fmla="*/ 0 h 310"/>
                <a:gd name="T16" fmla="*/ 0 w 123"/>
                <a:gd name="T17" fmla="*/ 0 h 310"/>
                <a:gd name="T18" fmla="*/ 0 w 123"/>
                <a:gd name="T19" fmla="*/ 0 h 310"/>
                <a:gd name="T20" fmla="*/ 0 w 123"/>
                <a:gd name="T21" fmla="*/ 0 h 310"/>
                <a:gd name="T22" fmla="*/ 0 w 123"/>
                <a:gd name="T23" fmla="*/ 0 h 310"/>
                <a:gd name="T24" fmla="*/ 0 w 123"/>
                <a:gd name="T25" fmla="*/ 0 h 310"/>
                <a:gd name="T26" fmla="*/ 0 w 123"/>
                <a:gd name="T27" fmla="*/ 0 h 310"/>
                <a:gd name="T28" fmla="*/ 0 w 123"/>
                <a:gd name="T29" fmla="*/ 0 h 310"/>
                <a:gd name="T30" fmla="*/ 0 w 123"/>
                <a:gd name="T31" fmla="*/ 0 h 310"/>
                <a:gd name="T32" fmla="*/ 0 w 123"/>
                <a:gd name="T33" fmla="*/ 0 h 310"/>
                <a:gd name="T34" fmla="*/ 0 w 123"/>
                <a:gd name="T35" fmla="*/ 0 h 310"/>
                <a:gd name="T36" fmla="*/ 0 w 123"/>
                <a:gd name="T37" fmla="*/ 0 h 310"/>
                <a:gd name="T38" fmla="*/ 0 w 123"/>
                <a:gd name="T39" fmla="*/ 0 h 310"/>
                <a:gd name="T40" fmla="*/ 0 w 123"/>
                <a:gd name="T41" fmla="*/ 0 h 310"/>
                <a:gd name="T42" fmla="*/ 0 w 123"/>
                <a:gd name="T43" fmla="*/ 0 h 310"/>
                <a:gd name="T44" fmla="*/ 0 w 123"/>
                <a:gd name="T45" fmla="*/ 0 h 310"/>
                <a:gd name="T46" fmla="*/ 0 w 123"/>
                <a:gd name="T47" fmla="*/ 0 h 310"/>
                <a:gd name="T48" fmla="*/ 0 w 123"/>
                <a:gd name="T49" fmla="*/ 0 h 310"/>
                <a:gd name="T50" fmla="*/ 0 w 123"/>
                <a:gd name="T51" fmla="*/ 0 h 310"/>
                <a:gd name="T52" fmla="*/ 0 w 123"/>
                <a:gd name="T53" fmla="*/ 0 h 310"/>
                <a:gd name="T54" fmla="*/ 0 w 123"/>
                <a:gd name="T55" fmla="*/ 0 h 310"/>
                <a:gd name="T56" fmla="*/ 0 w 123"/>
                <a:gd name="T57" fmla="*/ 0 h 310"/>
                <a:gd name="T58" fmla="*/ 0 w 123"/>
                <a:gd name="T59" fmla="*/ 0 h 310"/>
                <a:gd name="T60" fmla="*/ 0 w 123"/>
                <a:gd name="T61" fmla="*/ 0 h 310"/>
                <a:gd name="T62" fmla="*/ 0 w 123"/>
                <a:gd name="T63" fmla="*/ 0 h 310"/>
                <a:gd name="T64" fmla="*/ 0 w 123"/>
                <a:gd name="T65" fmla="*/ 0 h 310"/>
                <a:gd name="T66" fmla="*/ 0 w 123"/>
                <a:gd name="T67" fmla="*/ 0 h 310"/>
                <a:gd name="T68" fmla="*/ 0 w 123"/>
                <a:gd name="T69" fmla="*/ 0 h 310"/>
                <a:gd name="T70" fmla="*/ 0 w 123"/>
                <a:gd name="T71" fmla="*/ 0 h 310"/>
                <a:gd name="T72" fmla="*/ 0 w 123"/>
                <a:gd name="T73" fmla="*/ 0 h 310"/>
                <a:gd name="T74" fmla="*/ 0 w 123"/>
                <a:gd name="T75" fmla="*/ 0 h 310"/>
                <a:gd name="T76" fmla="*/ 0 w 123"/>
                <a:gd name="T77" fmla="*/ 0 h 310"/>
                <a:gd name="T78" fmla="*/ 0 w 123"/>
                <a:gd name="T79" fmla="*/ 0 h 310"/>
                <a:gd name="T80" fmla="*/ 0 w 123"/>
                <a:gd name="T81" fmla="*/ 0 h 310"/>
                <a:gd name="T82" fmla="*/ 0 w 123"/>
                <a:gd name="T83" fmla="*/ 0 h 310"/>
                <a:gd name="T84" fmla="*/ 0 w 123"/>
                <a:gd name="T85" fmla="*/ 0 h 310"/>
                <a:gd name="T86" fmla="*/ 0 w 123"/>
                <a:gd name="T87" fmla="*/ 0 h 310"/>
                <a:gd name="T88" fmla="*/ 0 w 123"/>
                <a:gd name="T89" fmla="*/ 0 h 310"/>
                <a:gd name="T90" fmla="*/ 0 w 123"/>
                <a:gd name="T91" fmla="*/ 0 h 310"/>
                <a:gd name="T92" fmla="*/ 0 w 123"/>
                <a:gd name="T93" fmla="*/ 0 h 310"/>
                <a:gd name="T94" fmla="*/ 0 w 123"/>
                <a:gd name="T95" fmla="*/ 0 h 310"/>
                <a:gd name="T96" fmla="*/ 0 w 123"/>
                <a:gd name="T97" fmla="*/ 0 h 310"/>
                <a:gd name="T98" fmla="*/ 0 w 123"/>
                <a:gd name="T99" fmla="*/ 0 h 310"/>
                <a:gd name="T100" fmla="*/ 0 w 123"/>
                <a:gd name="T101" fmla="*/ 0 h 310"/>
                <a:gd name="T102" fmla="*/ 0 w 123"/>
                <a:gd name="T103" fmla="*/ 0 h 310"/>
                <a:gd name="T104" fmla="*/ 0 w 123"/>
                <a:gd name="T105" fmla="*/ 0 h 310"/>
                <a:gd name="T106" fmla="*/ 0 w 123"/>
                <a:gd name="T107" fmla="*/ 0 h 310"/>
                <a:gd name="T108" fmla="*/ 0 w 123"/>
                <a:gd name="T109" fmla="*/ 0 h 310"/>
                <a:gd name="T110" fmla="*/ 0 w 123"/>
                <a:gd name="T111" fmla="*/ 0 h 310"/>
                <a:gd name="T112" fmla="*/ 0 w 123"/>
                <a:gd name="T113" fmla="*/ 0 h 310"/>
                <a:gd name="T114" fmla="*/ 0 w 123"/>
                <a:gd name="T115" fmla="*/ 0 h 310"/>
                <a:gd name="T116" fmla="*/ 0 w 123"/>
                <a:gd name="T117" fmla="*/ 0 h 310"/>
                <a:gd name="T118" fmla="*/ 0 w 123"/>
                <a:gd name="T119" fmla="*/ 0 h 310"/>
                <a:gd name="T120" fmla="*/ 0 w 123"/>
                <a:gd name="T121" fmla="*/ 0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3" h="310">
                  <a:moveTo>
                    <a:pt x="123" y="243"/>
                  </a:moveTo>
                  <a:lnTo>
                    <a:pt x="122" y="249"/>
                  </a:lnTo>
                  <a:lnTo>
                    <a:pt x="122" y="255"/>
                  </a:lnTo>
                  <a:lnTo>
                    <a:pt x="120" y="260"/>
                  </a:lnTo>
                  <a:lnTo>
                    <a:pt x="119" y="266"/>
                  </a:lnTo>
                  <a:lnTo>
                    <a:pt x="116" y="271"/>
                  </a:lnTo>
                  <a:lnTo>
                    <a:pt x="113" y="277"/>
                  </a:lnTo>
                  <a:lnTo>
                    <a:pt x="110" y="282"/>
                  </a:lnTo>
                  <a:lnTo>
                    <a:pt x="106" y="287"/>
                  </a:lnTo>
                  <a:lnTo>
                    <a:pt x="102" y="290"/>
                  </a:lnTo>
                  <a:lnTo>
                    <a:pt x="98" y="295"/>
                  </a:lnTo>
                  <a:lnTo>
                    <a:pt x="93" y="299"/>
                  </a:lnTo>
                  <a:lnTo>
                    <a:pt x="88" y="302"/>
                  </a:lnTo>
                  <a:lnTo>
                    <a:pt x="83" y="305"/>
                  </a:lnTo>
                  <a:lnTo>
                    <a:pt x="77" y="307"/>
                  </a:lnTo>
                  <a:lnTo>
                    <a:pt x="73" y="309"/>
                  </a:lnTo>
                  <a:lnTo>
                    <a:pt x="67" y="310"/>
                  </a:lnTo>
                  <a:lnTo>
                    <a:pt x="61" y="310"/>
                  </a:lnTo>
                  <a:lnTo>
                    <a:pt x="56" y="310"/>
                  </a:lnTo>
                  <a:lnTo>
                    <a:pt x="51" y="309"/>
                  </a:lnTo>
                  <a:lnTo>
                    <a:pt x="47" y="307"/>
                  </a:lnTo>
                  <a:lnTo>
                    <a:pt x="43" y="303"/>
                  </a:lnTo>
                  <a:lnTo>
                    <a:pt x="40" y="301"/>
                  </a:lnTo>
                  <a:lnTo>
                    <a:pt x="37" y="296"/>
                  </a:lnTo>
                  <a:lnTo>
                    <a:pt x="34" y="293"/>
                  </a:lnTo>
                  <a:lnTo>
                    <a:pt x="32" y="288"/>
                  </a:lnTo>
                  <a:lnTo>
                    <a:pt x="29" y="282"/>
                  </a:lnTo>
                  <a:lnTo>
                    <a:pt x="28" y="277"/>
                  </a:lnTo>
                  <a:lnTo>
                    <a:pt x="27" y="271"/>
                  </a:lnTo>
                  <a:lnTo>
                    <a:pt x="25" y="266"/>
                  </a:lnTo>
                  <a:lnTo>
                    <a:pt x="23" y="260"/>
                  </a:lnTo>
                  <a:lnTo>
                    <a:pt x="22" y="255"/>
                  </a:lnTo>
                  <a:lnTo>
                    <a:pt x="21" y="252"/>
                  </a:lnTo>
                  <a:lnTo>
                    <a:pt x="20" y="245"/>
                  </a:lnTo>
                  <a:lnTo>
                    <a:pt x="18" y="239"/>
                  </a:lnTo>
                  <a:lnTo>
                    <a:pt x="16" y="231"/>
                  </a:lnTo>
                  <a:lnTo>
                    <a:pt x="15" y="225"/>
                  </a:lnTo>
                  <a:lnTo>
                    <a:pt x="13" y="218"/>
                  </a:lnTo>
                  <a:lnTo>
                    <a:pt x="12" y="211"/>
                  </a:lnTo>
                  <a:lnTo>
                    <a:pt x="10" y="205"/>
                  </a:lnTo>
                  <a:lnTo>
                    <a:pt x="9" y="198"/>
                  </a:lnTo>
                  <a:lnTo>
                    <a:pt x="8" y="192"/>
                  </a:lnTo>
                  <a:lnTo>
                    <a:pt x="6" y="185"/>
                  </a:lnTo>
                  <a:lnTo>
                    <a:pt x="6" y="178"/>
                  </a:lnTo>
                  <a:lnTo>
                    <a:pt x="4" y="172"/>
                  </a:lnTo>
                  <a:lnTo>
                    <a:pt x="3" y="164"/>
                  </a:lnTo>
                  <a:lnTo>
                    <a:pt x="2" y="158"/>
                  </a:lnTo>
                  <a:lnTo>
                    <a:pt x="1" y="152"/>
                  </a:lnTo>
                  <a:lnTo>
                    <a:pt x="1" y="145"/>
                  </a:lnTo>
                  <a:lnTo>
                    <a:pt x="0" y="139"/>
                  </a:lnTo>
                  <a:lnTo>
                    <a:pt x="0" y="132"/>
                  </a:lnTo>
                  <a:lnTo>
                    <a:pt x="0" y="127"/>
                  </a:lnTo>
                  <a:lnTo>
                    <a:pt x="0" y="121"/>
                  </a:lnTo>
                  <a:lnTo>
                    <a:pt x="0" y="114"/>
                  </a:lnTo>
                  <a:lnTo>
                    <a:pt x="0" y="108"/>
                  </a:lnTo>
                  <a:lnTo>
                    <a:pt x="1" y="102"/>
                  </a:lnTo>
                  <a:lnTo>
                    <a:pt x="2" y="97"/>
                  </a:lnTo>
                  <a:lnTo>
                    <a:pt x="3" y="91"/>
                  </a:lnTo>
                  <a:lnTo>
                    <a:pt x="6" y="85"/>
                  </a:lnTo>
                  <a:lnTo>
                    <a:pt x="8" y="79"/>
                  </a:lnTo>
                  <a:lnTo>
                    <a:pt x="10" y="75"/>
                  </a:lnTo>
                  <a:lnTo>
                    <a:pt x="14" y="70"/>
                  </a:lnTo>
                  <a:lnTo>
                    <a:pt x="19" y="65"/>
                  </a:lnTo>
                  <a:lnTo>
                    <a:pt x="22" y="60"/>
                  </a:lnTo>
                  <a:lnTo>
                    <a:pt x="28" y="55"/>
                  </a:lnTo>
                  <a:lnTo>
                    <a:pt x="32" y="52"/>
                  </a:lnTo>
                  <a:lnTo>
                    <a:pt x="34" y="48"/>
                  </a:lnTo>
                  <a:lnTo>
                    <a:pt x="38" y="46"/>
                  </a:lnTo>
                  <a:lnTo>
                    <a:pt x="41" y="42"/>
                  </a:lnTo>
                  <a:lnTo>
                    <a:pt x="44" y="39"/>
                  </a:lnTo>
                  <a:lnTo>
                    <a:pt x="47" y="35"/>
                  </a:lnTo>
                  <a:lnTo>
                    <a:pt x="50" y="31"/>
                  </a:lnTo>
                  <a:lnTo>
                    <a:pt x="53" y="29"/>
                  </a:lnTo>
                  <a:lnTo>
                    <a:pt x="56" y="25"/>
                  </a:lnTo>
                  <a:lnTo>
                    <a:pt x="58" y="22"/>
                  </a:lnTo>
                  <a:lnTo>
                    <a:pt x="62" y="18"/>
                  </a:lnTo>
                  <a:lnTo>
                    <a:pt x="64" y="16"/>
                  </a:lnTo>
                  <a:lnTo>
                    <a:pt x="68" y="12"/>
                  </a:lnTo>
                  <a:lnTo>
                    <a:pt x="71" y="9"/>
                  </a:lnTo>
                  <a:lnTo>
                    <a:pt x="74" y="6"/>
                  </a:lnTo>
                  <a:lnTo>
                    <a:pt x="77" y="4"/>
                  </a:lnTo>
                  <a:lnTo>
                    <a:pt x="80" y="7"/>
                  </a:lnTo>
                  <a:lnTo>
                    <a:pt x="76" y="12"/>
                  </a:lnTo>
                  <a:lnTo>
                    <a:pt x="73" y="16"/>
                  </a:lnTo>
                  <a:lnTo>
                    <a:pt x="69" y="19"/>
                  </a:lnTo>
                  <a:lnTo>
                    <a:pt x="65" y="23"/>
                  </a:lnTo>
                  <a:lnTo>
                    <a:pt x="63" y="27"/>
                  </a:lnTo>
                  <a:lnTo>
                    <a:pt x="58" y="30"/>
                  </a:lnTo>
                  <a:lnTo>
                    <a:pt x="55" y="34"/>
                  </a:lnTo>
                  <a:lnTo>
                    <a:pt x="51" y="37"/>
                  </a:lnTo>
                  <a:lnTo>
                    <a:pt x="49" y="42"/>
                  </a:lnTo>
                  <a:lnTo>
                    <a:pt x="45" y="45"/>
                  </a:lnTo>
                  <a:lnTo>
                    <a:pt x="43" y="48"/>
                  </a:lnTo>
                  <a:lnTo>
                    <a:pt x="39" y="53"/>
                  </a:lnTo>
                  <a:lnTo>
                    <a:pt x="35" y="57"/>
                  </a:lnTo>
                  <a:lnTo>
                    <a:pt x="32" y="59"/>
                  </a:lnTo>
                  <a:lnTo>
                    <a:pt x="29" y="64"/>
                  </a:lnTo>
                  <a:lnTo>
                    <a:pt x="26" y="67"/>
                  </a:lnTo>
                  <a:lnTo>
                    <a:pt x="23" y="72"/>
                  </a:lnTo>
                  <a:lnTo>
                    <a:pt x="20" y="75"/>
                  </a:lnTo>
                  <a:lnTo>
                    <a:pt x="16" y="79"/>
                  </a:lnTo>
                  <a:lnTo>
                    <a:pt x="14" y="84"/>
                  </a:lnTo>
                  <a:lnTo>
                    <a:pt x="13" y="89"/>
                  </a:lnTo>
                  <a:lnTo>
                    <a:pt x="10" y="92"/>
                  </a:lnTo>
                  <a:lnTo>
                    <a:pt x="9" y="97"/>
                  </a:lnTo>
                  <a:lnTo>
                    <a:pt x="8" y="102"/>
                  </a:lnTo>
                  <a:lnTo>
                    <a:pt x="8" y="108"/>
                  </a:lnTo>
                  <a:lnTo>
                    <a:pt x="7" y="115"/>
                  </a:lnTo>
                  <a:lnTo>
                    <a:pt x="7" y="124"/>
                  </a:lnTo>
                  <a:lnTo>
                    <a:pt x="7" y="131"/>
                  </a:lnTo>
                  <a:lnTo>
                    <a:pt x="7" y="138"/>
                  </a:lnTo>
                  <a:lnTo>
                    <a:pt x="7" y="145"/>
                  </a:lnTo>
                  <a:lnTo>
                    <a:pt x="8" y="154"/>
                  </a:lnTo>
                  <a:lnTo>
                    <a:pt x="9" y="161"/>
                  </a:lnTo>
                  <a:lnTo>
                    <a:pt x="10" y="169"/>
                  </a:lnTo>
                  <a:lnTo>
                    <a:pt x="12" y="175"/>
                  </a:lnTo>
                  <a:lnTo>
                    <a:pt x="13" y="184"/>
                  </a:lnTo>
                  <a:lnTo>
                    <a:pt x="14" y="191"/>
                  </a:lnTo>
                  <a:lnTo>
                    <a:pt x="16" y="198"/>
                  </a:lnTo>
                  <a:lnTo>
                    <a:pt x="18" y="205"/>
                  </a:lnTo>
                  <a:lnTo>
                    <a:pt x="19" y="212"/>
                  </a:lnTo>
                  <a:lnTo>
                    <a:pt x="21" y="219"/>
                  </a:lnTo>
                  <a:lnTo>
                    <a:pt x="22" y="228"/>
                  </a:lnTo>
                  <a:lnTo>
                    <a:pt x="23" y="233"/>
                  </a:lnTo>
                  <a:lnTo>
                    <a:pt x="25" y="237"/>
                  </a:lnTo>
                  <a:lnTo>
                    <a:pt x="25" y="242"/>
                  </a:lnTo>
                  <a:lnTo>
                    <a:pt x="27" y="248"/>
                  </a:lnTo>
                  <a:lnTo>
                    <a:pt x="27" y="253"/>
                  </a:lnTo>
                  <a:lnTo>
                    <a:pt x="28" y="258"/>
                  </a:lnTo>
                  <a:lnTo>
                    <a:pt x="31" y="264"/>
                  </a:lnTo>
                  <a:lnTo>
                    <a:pt x="32" y="269"/>
                  </a:lnTo>
                  <a:lnTo>
                    <a:pt x="33" y="273"/>
                  </a:lnTo>
                  <a:lnTo>
                    <a:pt x="35" y="278"/>
                  </a:lnTo>
                  <a:lnTo>
                    <a:pt x="37" y="282"/>
                  </a:lnTo>
                  <a:lnTo>
                    <a:pt x="40" y="288"/>
                  </a:lnTo>
                  <a:lnTo>
                    <a:pt x="43" y="291"/>
                  </a:lnTo>
                  <a:lnTo>
                    <a:pt x="45" y="295"/>
                  </a:lnTo>
                  <a:lnTo>
                    <a:pt x="47" y="299"/>
                  </a:lnTo>
                  <a:lnTo>
                    <a:pt x="52" y="301"/>
                  </a:lnTo>
                  <a:lnTo>
                    <a:pt x="55" y="302"/>
                  </a:lnTo>
                  <a:lnTo>
                    <a:pt x="58" y="303"/>
                  </a:lnTo>
                  <a:lnTo>
                    <a:pt x="62" y="303"/>
                  </a:lnTo>
                  <a:lnTo>
                    <a:pt x="65" y="303"/>
                  </a:lnTo>
                  <a:lnTo>
                    <a:pt x="69" y="303"/>
                  </a:lnTo>
                  <a:lnTo>
                    <a:pt x="74" y="302"/>
                  </a:lnTo>
                  <a:lnTo>
                    <a:pt x="79" y="300"/>
                  </a:lnTo>
                  <a:lnTo>
                    <a:pt x="82" y="299"/>
                  </a:lnTo>
                  <a:lnTo>
                    <a:pt x="86" y="295"/>
                  </a:lnTo>
                  <a:lnTo>
                    <a:pt x="90" y="293"/>
                  </a:lnTo>
                  <a:lnTo>
                    <a:pt x="94" y="289"/>
                  </a:lnTo>
                  <a:lnTo>
                    <a:pt x="98" y="285"/>
                  </a:lnTo>
                  <a:lnTo>
                    <a:pt x="101" y="282"/>
                  </a:lnTo>
                  <a:lnTo>
                    <a:pt x="104" y="278"/>
                  </a:lnTo>
                  <a:lnTo>
                    <a:pt x="106" y="276"/>
                  </a:lnTo>
                  <a:lnTo>
                    <a:pt x="108" y="272"/>
                  </a:lnTo>
                  <a:lnTo>
                    <a:pt x="111" y="267"/>
                  </a:lnTo>
                  <a:lnTo>
                    <a:pt x="113" y="261"/>
                  </a:lnTo>
                  <a:lnTo>
                    <a:pt x="114" y="255"/>
                  </a:lnTo>
                  <a:lnTo>
                    <a:pt x="116" y="249"/>
                  </a:lnTo>
                  <a:lnTo>
                    <a:pt x="116" y="241"/>
                  </a:lnTo>
                  <a:lnTo>
                    <a:pt x="116" y="234"/>
                  </a:lnTo>
                  <a:lnTo>
                    <a:pt x="114" y="225"/>
                  </a:lnTo>
                  <a:lnTo>
                    <a:pt x="114" y="217"/>
                  </a:lnTo>
                  <a:lnTo>
                    <a:pt x="112" y="209"/>
                  </a:lnTo>
                  <a:lnTo>
                    <a:pt x="111" y="200"/>
                  </a:lnTo>
                  <a:lnTo>
                    <a:pt x="111" y="191"/>
                  </a:lnTo>
                  <a:lnTo>
                    <a:pt x="110" y="182"/>
                  </a:lnTo>
                  <a:lnTo>
                    <a:pt x="107" y="174"/>
                  </a:lnTo>
                  <a:lnTo>
                    <a:pt x="106" y="166"/>
                  </a:lnTo>
                  <a:lnTo>
                    <a:pt x="106" y="157"/>
                  </a:lnTo>
                  <a:lnTo>
                    <a:pt x="106" y="150"/>
                  </a:lnTo>
                  <a:lnTo>
                    <a:pt x="105" y="142"/>
                  </a:lnTo>
                  <a:lnTo>
                    <a:pt x="104" y="134"/>
                  </a:lnTo>
                  <a:lnTo>
                    <a:pt x="102" y="127"/>
                  </a:lnTo>
                  <a:lnTo>
                    <a:pt x="102" y="120"/>
                  </a:lnTo>
                  <a:lnTo>
                    <a:pt x="101" y="112"/>
                  </a:lnTo>
                  <a:lnTo>
                    <a:pt x="100" y="106"/>
                  </a:lnTo>
                  <a:lnTo>
                    <a:pt x="99" y="97"/>
                  </a:lnTo>
                  <a:lnTo>
                    <a:pt x="99" y="90"/>
                  </a:lnTo>
                  <a:lnTo>
                    <a:pt x="96" y="83"/>
                  </a:lnTo>
                  <a:lnTo>
                    <a:pt x="95" y="76"/>
                  </a:lnTo>
                  <a:lnTo>
                    <a:pt x="95" y="69"/>
                  </a:lnTo>
                  <a:lnTo>
                    <a:pt x="94" y="61"/>
                  </a:lnTo>
                  <a:lnTo>
                    <a:pt x="93" y="54"/>
                  </a:lnTo>
                  <a:lnTo>
                    <a:pt x="92" y="47"/>
                  </a:lnTo>
                  <a:lnTo>
                    <a:pt x="90" y="40"/>
                  </a:lnTo>
                  <a:lnTo>
                    <a:pt x="89" y="33"/>
                  </a:lnTo>
                  <a:lnTo>
                    <a:pt x="88" y="28"/>
                  </a:lnTo>
                  <a:lnTo>
                    <a:pt x="88" y="24"/>
                  </a:lnTo>
                  <a:lnTo>
                    <a:pt x="87" y="21"/>
                  </a:lnTo>
                  <a:lnTo>
                    <a:pt x="86" y="18"/>
                  </a:lnTo>
                  <a:lnTo>
                    <a:pt x="84" y="15"/>
                  </a:lnTo>
                  <a:lnTo>
                    <a:pt x="84" y="11"/>
                  </a:lnTo>
                  <a:lnTo>
                    <a:pt x="84" y="9"/>
                  </a:lnTo>
                  <a:lnTo>
                    <a:pt x="84" y="5"/>
                  </a:lnTo>
                  <a:lnTo>
                    <a:pt x="86" y="0"/>
                  </a:lnTo>
                  <a:lnTo>
                    <a:pt x="88" y="1"/>
                  </a:lnTo>
                  <a:lnTo>
                    <a:pt x="90" y="6"/>
                  </a:lnTo>
                  <a:lnTo>
                    <a:pt x="93" y="12"/>
                  </a:lnTo>
                  <a:lnTo>
                    <a:pt x="93" y="16"/>
                  </a:lnTo>
                  <a:lnTo>
                    <a:pt x="94" y="18"/>
                  </a:lnTo>
                  <a:lnTo>
                    <a:pt x="94" y="22"/>
                  </a:lnTo>
                  <a:lnTo>
                    <a:pt x="95" y="25"/>
                  </a:lnTo>
                  <a:lnTo>
                    <a:pt x="95" y="29"/>
                  </a:lnTo>
                  <a:lnTo>
                    <a:pt x="95" y="31"/>
                  </a:lnTo>
                  <a:lnTo>
                    <a:pt x="96" y="35"/>
                  </a:lnTo>
                  <a:lnTo>
                    <a:pt x="96" y="39"/>
                  </a:lnTo>
                  <a:lnTo>
                    <a:pt x="96" y="41"/>
                  </a:lnTo>
                  <a:lnTo>
                    <a:pt x="98" y="45"/>
                  </a:lnTo>
                  <a:lnTo>
                    <a:pt x="98" y="47"/>
                  </a:lnTo>
                  <a:lnTo>
                    <a:pt x="99" y="51"/>
                  </a:lnTo>
                  <a:lnTo>
                    <a:pt x="100" y="58"/>
                  </a:lnTo>
                  <a:lnTo>
                    <a:pt x="101" y="67"/>
                  </a:lnTo>
                  <a:lnTo>
                    <a:pt x="102" y="76"/>
                  </a:lnTo>
                  <a:lnTo>
                    <a:pt x="105" y="84"/>
                  </a:lnTo>
                  <a:lnTo>
                    <a:pt x="105" y="92"/>
                  </a:lnTo>
                  <a:lnTo>
                    <a:pt x="106" y="102"/>
                  </a:lnTo>
                  <a:lnTo>
                    <a:pt x="107" y="110"/>
                  </a:lnTo>
                  <a:lnTo>
                    <a:pt x="108" y="120"/>
                  </a:lnTo>
                  <a:lnTo>
                    <a:pt x="108" y="128"/>
                  </a:lnTo>
                  <a:lnTo>
                    <a:pt x="110" y="138"/>
                  </a:lnTo>
                  <a:lnTo>
                    <a:pt x="111" y="146"/>
                  </a:lnTo>
                  <a:lnTo>
                    <a:pt x="112" y="156"/>
                  </a:lnTo>
                  <a:lnTo>
                    <a:pt x="113" y="164"/>
                  </a:lnTo>
                  <a:lnTo>
                    <a:pt x="114" y="174"/>
                  </a:lnTo>
                  <a:lnTo>
                    <a:pt x="116" y="184"/>
                  </a:lnTo>
                  <a:lnTo>
                    <a:pt x="117" y="193"/>
                  </a:lnTo>
                  <a:lnTo>
                    <a:pt x="117" y="195"/>
                  </a:lnTo>
                  <a:lnTo>
                    <a:pt x="118" y="199"/>
                  </a:lnTo>
                  <a:lnTo>
                    <a:pt x="118" y="201"/>
                  </a:lnTo>
                  <a:lnTo>
                    <a:pt x="118" y="205"/>
                  </a:lnTo>
                  <a:lnTo>
                    <a:pt x="118" y="207"/>
                  </a:lnTo>
                  <a:lnTo>
                    <a:pt x="119" y="211"/>
                  </a:lnTo>
                  <a:lnTo>
                    <a:pt x="119" y="215"/>
                  </a:lnTo>
                  <a:lnTo>
                    <a:pt x="120" y="217"/>
                  </a:lnTo>
                  <a:lnTo>
                    <a:pt x="120" y="221"/>
                  </a:lnTo>
                  <a:lnTo>
                    <a:pt x="120" y="224"/>
                  </a:lnTo>
                  <a:lnTo>
                    <a:pt x="120" y="228"/>
                  </a:lnTo>
                  <a:lnTo>
                    <a:pt x="122" y="230"/>
                  </a:lnTo>
                  <a:lnTo>
                    <a:pt x="122" y="234"/>
                  </a:lnTo>
                  <a:lnTo>
                    <a:pt x="122" y="237"/>
                  </a:lnTo>
                  <a:lnTo>
                    <a:pt x="122" y="240"/>
                  </a:lnTo>
                  <a:lnTo>
                    <a:pt x="123"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36" name="Freeform 1835"/>
            <p:cNvSpPr>
              <a:spLocks/>
            </p:cNvSpPr>
            <p:nvPr/>
          </p:nvSpPr>
          <p:spPr bwMode="auto">
            <a:xfrm>
              <a:off x="3683" y="2064"/>
              <a:ext cx="29" cy="23"/>
            </a:xfrm>
            <a:custGeom>
              <a:avLst/>
              <a:gdLst>
                <a:gd name="T0" fmla="*/ 0 w 118"/>
                <a:gd name="T1" fmla="*/ 0 h 93"/>
                <a:gd name="T2" fmla="*/ 0 w 118"/>
                <a:gd name="T3" fmla="*/ 0 h 93"/>
                <a:gd name="T4" fmla="*/ 0 w 118"/>
                <a:gd name="T5" fmla="*/ 0 h 93"/>
                <a:gd name="T6" fmla="*/ 0 w 118"/>
                <a:gd name="T7" fmla="*/ 0 h 93"/>
                <a:gd name="T8" fmla="*/ 0 w 118"/>
                <a:gd name="T9" fmla="*/ 0 h 93"/>
                <a:gd name="T10" fmla="*/ 0 w 118"/>
                <a:gd name="T11" fmla="*/ 0 h 93"/>
                <a:gd name="T12" fmla="*/ 0 w 118"/>
                <a:gd name="T13" fmla="*/ 0 h 93"/>
                <a:gd name="T14" fmla="*/ 0 w 118"/>
                <a:gd name="T15" fmla="*/ 0 h 93"/>
                <a:gd name="T16" fmla="*/ 0 w 118"/>
                <a:gd name="T17" fmla="*/ 0 h 93"/>
                <a:gd name="T18" fmla="*/ 0 w 118"/>
                <a:gd name="T19" fmla="*/ 0 h 93"/>
                <a:gd name="T20" fmla="*/ 0 w 118"/>
                <a:gd name="T21" fmla="*/ 0 h 93"/>
                <a:gd name="T22" fmla="*/ 0 w 118"/>
                <a:gd name="T23" fmla="*/ 0 h 93"/>
                <a:gd name="T24" fmla="*/ 0 w 118"/>
                <a:gd name="T25" fmla="*/ 0 h 93"/>
                <a:gd name="T26" fmla="*/ 0 w 118"/>
                <a:gd name="T27" fmla="*/ 0 h 93"/>
                <a:gd name="T28" fmla="*/ 0 w 118"/>
                <a:gd name="T29" fmla="*/ 0 h 93"/>
                <a:gd name="T30" fmla="*/ 0 w 118"/>
                <a:gd name="T31" fmla="*/ 0 h 93"/>
                <a:gd name="T32" fmla="*/ 0 w 118"/>
                <a:gd name="T33" fmla="*/ 0 h 93"/>
                <a:gd name="T34" fmla="*/ 0 w 118"/>
                <a:gd name="T35" fmla="*/ 0 h 93"/>
                <a:gd name="T36" fmla="*/ 0 w 118"/>
                <a:gd name="T37" fmla="*/ 0 h 93"/>
                <a:gd name="T38" fmla="*/ 0 w 118"/>
                <a:gd name="T39" fmla="*/ 0 h 93"/>
                <a:gd name="T40" fmla="*/ 0 w 118"/>
                <a:gd name="T41" fmla="*/ 0 h 93"/>
                <a:gd name="T42" fmla="*/ 0 w 118"/>
                <a:gd name="T43" fmla="*/ 0 h 93"/>
                <a:gd name="T44" fmla="*/ 0 w 118"/>
                <a:gd name="T45" fmla="*/ 0 h 93"/>
                <a:gd name="T46" fmla="*/ 0 w 118"/>
                <a:gd name="T47" fmla="*/ 0 h 93"/>
                <a:gd name="T48" fmla="*/ 0 w 118"/>
                <a:gd name="T49" fmla="*/ 0 h 93"/>
                <a:gd name="T50" fmla="*/ 0 w 118"/>
                <a:gd name="T51" fmla="*/ 0 h 93"/>
                <a:gd name="T52" fmla="*/ 0 w 118"/>
                <a:gd name="T53" fmla="*/ 0 h 93"/>
                <a:gd name="T54" fmla="*/ 0 w 118"/>
                <a:gd name="T55" fmla="*/ 0 h 93"/>
                <a:gd name="T56" fmla="*/ 0 w 118"/>
                <a:gd name="T57" fmla="*/ 0 h 93"/>
                <a:gd name="T58" fmla="*/ 0 w 118"/>
                <a:gd name="T59" fmla="*/ 0 h 93"/>
                <a:gd name="T60" fmla="*/ 0 w 118"/>
                <a:gd name="T61" fmla="*/ 0 h 93"/>
                <a:gd name="T62" fmla="*/ 0 w 118"/>
                <a:gd name="T63" fmla="*/ 0 h 93"/>
                <a:gd name="T64" fmla="*/ 0 w 118"/>
                <a:gd name="T65" fmla="*/ 0 h 93"/>
                <a:gd name="T66" fmla="*/ 0 w 118"/>
                <a:gd name="T67" fmla="*/ 0 h 93"/>
                <a:gd name="T68" fmla="*/ 0 w 118"/>
                <a:gd name="T69" fmla="*/ 0 h 93"/>
                <a:gd name="T70" fmla="*/ 0 w 118"/>
                <a:gd name="T71" fmla="*/ 0 h 93"/>
                <a:gd name="T72" fmla="*/ 0 w 118"/>
                <a:gd name="T73" fmla="*/ 0 h 93"/>
                <a:gd name="T74" fmla="*/ 0 w 118"/>
                <a:gd name="T75" fmla="*/ 0 h 93"/>
                <a:gd name="T76" fmla="*/ 0 w 118"/>
                <a:gd name="T77" fmla="*/ 0 h 93"/>
                <a:gd name="T78" fmla="*/ 0 w 118"/>
                <a:gd name="T79" fmla="*/ 0 h 93"/>
                <a:gd name="T80" fmla="*/ 0 w 118"/>
                <a:gd name="T81" fmla="*/ 0 h 93"/>
                <a:gd name="T82" fmla="*/ 0 w 118"/>
                <a:gd name="T83" fmla="*/ 0 h 93"/>
                <a:gd name="T84" fmla="*/ 0 w 118"/>
                <a:gd name="T85" fmla="*/ 0 h 93"/>
                <a:gd name="T86" fmla="*/ 0 w 118"/>
                <a:gd name="T87" fmla="*/ 0 h 93"/>
                <a:gd name="T88" fmla="*/ 0 w 118"/>
                <a:gd name="T89" fmla="*/ 0 h 93"/>
                <a:gd name="T90" fmla="*/ 0 w 118"/>
                <a:gd name="T91" fmla="*/ 0 h 93"/>
                <a:gd name="T92" fmla="*/ 0 w 118"/>
                <a:gd name="T93" fmla="*/ 0 h 93"/>
                <a:gd name="T94" fmla="*/ 0 w 118"/>
                <a:gd name="T95" fmla="*/ 0 h 93"/>
                <a:gd name="T96" fmla="*/ 0 w 118"/>
                <a:gd name="T97" fmla="*/ 0 h 93"/>
                <a:gd name="T98" fmla="*/ 0 w 118"/>
                <a:gd name="T99" fmla="*/ 0 h 93"/>
                <a:gd name="T100" fmla="*/ 0 w 118"/>
                <a:gd name="T101" fmla="*/ 0 h 93"/>
                <a:gd name="T102" fmla="*/ 0 w 118"/>
                <a:gd name="T103" fmla="*/ 0 h 93"/>
                <a:gd name="T104" fmla="*/ 0 w 118"/>
                <a:gd name="T105" fmla="*/ 0 h 93"/>
                <a:gd name="T106" fmla="*/ 0 w 118"/>
                <a:gd name="T107" fmla="*/ 0 h 93"/>
                <a:gd name="T108" fmla="*/ 0 w 118"/>
                <a:gd name="T109" fmla="*/ 0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93">
                  <a:moveTo>
                    <a:pt x="0" y="71"/>
                  </a:moveTo>
                  <a:lnTo>
                    <a:pt x="0" y="67"/>
                  </a:lnTo>
                  <a:lnTo>
                    <a:pt x="1" y="62"/>
                  </a:lnTo>
                  <a:lnTo>
                    <a:pt x="1" y="58"/>
                  </a:lnTo>
                  <a:lnTo>
                    <a:pt x="2" y="53"/>
                  </a:lnTo>
                  <a:lnTo>
                    <a:pt x="2" y="49"/>
                  </a:lnTo>
                  <a:lnTo>
                    <a:pt x="2" y="45"/>
                  </a:lnTo>
                  <a:lnTo>
                    <a:pt x="3" y="40"/>
                  </a:lnTo>
                  <a:lnTo>
                    <a:pt x="4" y="37"/>
                  </a:lnTo>
                  <a:lnTo>
                    <a:pt x="4" y="32"/>
                  </a:lnTo>
                  <a:lnTo>
                    <a:pt x="6" y="28"/>
                  </a:lnTo>
                  <a:lnTo>
                    <a:pt x="7" y="23"/>
                  </a:lnTo>
                  <a:lnTo>
                    <a:pt x="8" y="20"/>
                  </a:lnTo>
                  <a:lnTo>
                    <a:pt x="10" y="16"/>
                  </a:lnTo>
                  <a:lnTo>
                    <a:pt x="12" y="12"/>
                  </a:lnTo>
                  <a:lnTo>
                    <a:pt x="13" y="9"/>
                  </a:lnTo>
                  <a:lnTo>
                    <a:pt x="16" y="6"/>
                  </a:lnTo>
                  <a:lnTo>
                    <a:pt x="19" y="3"/>
                  </a:lnTo>
                  <a:lnTo>
                    <a:pt x="22" y="2"/>
                  </a:lnTo>
                  <a:lnTo>
                    <a:pt x="26" y="1"/>
                  </a:lnTo>
                  <a:lnTo>
                    <a:pt x="31" y="1"/>
                  </a:lnTo>
                  <a:lnTo>
                    <a:pt x="36" y="0"/>
                  </a:lnTo>
                  <a:lnTo>
                    <a:pt x="40" y="0"/>
                  </a:lnTo>
                  <a:lnTo>
                    <a:pt x="45" y="0"/>
                  </a:lnTo>
                  <a:lnTo>
                    <a:pt x="52" y="0"/>
                  </a:lnTo>
                  <a:lnTo>
                    <a:pt x="57" y="0"/>
                  </a:lnTo>
                  <a:lnTo>
                    <a:pt x="64" y="0"/>
                  </a:lnTo>
                  <a:lnTo>
                    <a:pt x="70" y="1"/>
                  </a:lnTo>
                  <a:lnTo>
                    <a:pt x="76" y="1"/>
                  </a:lnTo>
                  <a:lnTo>
                    <a:pt x="82" y="2"/>
                  </a:lnTo>
                  <a:lnTo>
                    <a:pt x="88" y="3"/>
                  </a:lnTo>
                  <a:lnTo>
                    <a:pt x="93" y="3"/>
                  </a:lnTo>
                  <a:lnTo>
                    <a:pt x="99" y="4"/>
                  </a:lnTo>
                  <a:lnTo>
                    <a:pt x="103" y="4"/>
                  </a:lnTo>
                  <a:lnTo>
                    <a:pt x="105" y="6"/>
                  </a:lnTo>
                  <a:lnTo>
                    <a:pt x="107" y="7"/>
                  </a:lnTo>
                  <a:lnTo>
                    <a:pt x="110" y="9"/>
                  </a:lnTo>
                  <a:lnTo>
                    <a:pt x="113" y="13"/>
                  </a:lnTo>
                  <a:lnTo>
                    <a:pt x="117" y="19"/>
                  </a:lnTo>
                  <a:lnTo>
                    <a:pt x="117" y="22"/>
                  </a:lnTo>
                  <a:lnTo>
                    <a:pt x="118" y="25"/>
                  </a:lnTo>
                  <a:lnTo>
                    <a:pt x="118" y="27"/>
                  </a:lnTo>
                  <a:lnTo>
                    <a:pt x="118" y="31"/>
                  </a:lnTo>
                  <a:lnTo>
                    <a:pt x="118" y="33"/>
                  </a:lnTo>
                  <a:lnTo>
                    <a:pt x="118" y="37"/>
                  </a:lnTo>
                  <a:lnTo>
                    <a:pt x="118" y="40"/>
                  </a:lnTo>
                  <a:lnTo>
                    <a:pt x="118" y="43"/>
                  </a:lnTo>
                  <a:lnTo>
                    <a:pt x="117" y="46"/>
                  </a:lnTo>
                  <a:lnTo>
                    <a:pt x="117" y="49"/>
                  </a:lnTo>
                  <a:lnTo>
                    <a:pt x="117" y="53"/>
                  </a:lnTo>
                  <a:lnTo>
                    <a:pt x="117" y="57"/>
                  </a:lnTo>
                  <a:lnTo>
                    <a:pt x="117" y="61"/>
                  </a:lnTo>
                  <a:lnTo>
                    <a:pt x="117" y="64"/>
                  </a:lnTo>
                  <a:lnTo>
                    <a:pt x="117" y="69"/>
                  </a:lnTo>
                  <a:lnTo>
                    <a:pt x="117" y="73"/>
                  </a:lnTo>
                  <a:lnTo>
                    <a:pt x="116" y="76"/>
                  </a:lnTo>
                  <a:lnTo>
                    <a:pt x="116" y="80"/>
                  </a:lnTo>
                  <a:lnTo>
                    <a:pt x="115" y="82"/>
                  </a:lnTo>
                  <a:lnTo>
                    <a:pt x="113" y="86"/>
                  </a:lnTo>
                  <a:lnTo>
                    <a:pt x="111" y="88"/>
                  </a:lnTo>
                  <a:lnTo>
                    <a:pt x="107" y="91"/>
                  </a:lnTo>
                  <a:lnTo>
                    <a:pt x="104" y="92"/>
                  </a:lnTo>
                  <a:lnTo>
                    <a:pt x="100" y="93"/>
                  </a:lnTo>
                  <a:lnTo>
                    <a:pt x="94" y="92"/>
                  </a:lnTo>
                  <a:lnTo>
                    <a:pt x="88" y="92"/>
                  </a:lnTo>
                  <a:lnTo>
                    <a:pt x="82" y="92"/>
                  </a:lnTo>
                  <a:lnTo>
                    <a:pt x="76" y="92"/>
                  </a:lnTo>
                  <a:lnTo>
                    <a:pt x="69" y="91"/>
                  </a:lnTo>
                  <a:lnTo>
                    <a:pt x="63" y="91"/>
                  </a:lnTo>
                  <a:lnTo>
                    <a:pt x="57" y="91"/>
                  </a:lnTo>
                  <a:lnTo>
                    <a:pt x="51" y="91"/>
                  </a:lnTo>
                  <a:lnTo>
                    <a:pt x="45" y="89"/>
                  </a:lnTo>
                  <a:lnTo>
                    <a:pt x="39" y="89"/>
                  </a:lnTo>
                  <a:lnTo>
                    <a:pt x="33" y="88"/>
                  </a:lnTo>
                  <a:lnTo>
                    <a:pt x="27" y="88"/>
                  </a:lnTo>
                  <a:lnTo>
                    <a:pt x="20" y="87"/>
                  </a:lnTo>
                  <a:lnTo>
                    <a:pt x="14" y="86"/>
                  </a:lnTo>
                  <a:lnTo>
                    <a:pt x="8" y="86"/>
                  </a:lnTo>
                  <a:lnTo>
                    <a:pt x="3" y="85"/>
                  </a:lnTo>
                  <a:lnTo>
                    <a:pt x="1" y="82"/>
                  </a:lnTo>
                  <a:lnTo>
                    <a:pt x="1" y="81"/>
                  </a:lnTo>
                  <a:lnTo>
                    <a:pt x="2" y="80"/>
                  </a:lnTo>
                  <a:lnTo>
                    <a:pt x="6" y="80"/>
                  </a:lnTo>
                  <a:lnTo>
                    <a:pt x="10" y="81"/>
                  </a:lnTo>
                  <a:lnTo>
                    <a:pt x="18" y="81"/>
                  </a:lnTo>
                  <a:lnTo>
                    <a:pt x="22" y="81"/>
                  </a:lnTo>
                  <a:lnTo>
                    <a:pt x="30" y="82"/>
                  </a:lnTo>
                  <a:lnTo>
                    <a:pt x="34" y="82"/>
                  </a:lnTo>
                  <a:lnTo>
                    <a:pt x="40" y="83"/>
                  </a:lnTo>
                  <a:lnTo>
                    <a:pt x="46" y="83"/>
                  </a:lnTo>
                  <a:lnTo>
                    <a:pt x="52" y="85"/>
                  </a:lnTo>
                  <a:lnTo>
                    <a:pt x="58" y="85"/>
                  </a:lnTo>
                  <a:lnTo>
                    <a:pt x="64" y="85"/>
                  </a:lnTo>
                  <a:lnTo>
                    <a:pt x="70" y="85"/>
                  </a:lnTo>
                  <a:lnTo>
                    <a:pt x="76" y="85"/>
                  </a:lnTo>
                  <a:lnTo>
                    <a:pt x="81" y="85"/>
                  </a:lnTo>
                  <a:lnTo>
                    <a:pt x="87" y="85"/>
                  </a:lnTo>
                  <a:lnTo>
                    <a:pt x="93" y="85"/>
                  </a:lnTo>
                  <a:lnTo>
                    <a:pt x="99" y="86"/>
                  </a:lnTo>
                  <a:lnTo>
                    <a:pt x="103" y="85"/>
                  </a:lnTo>
                  <a:lnTo>
                    <a:pt x="105" y="83"/>
                  </a:lnTo>
                  <a:lnTo>
                    <a:pt x="107" y="81"/>
                  </a:lnTo>
                  <a:lnTo>
                    <a:pt x="110" y="80"/>
                  </a:lnTo>
                  <a:lnTo>
                    <a:pt x="110" y="77"/>
                  </a:lnTo>
                  <a:lnTo>
                    <a:pt x="111" y="75"/>
                  </a:lnTo>
                  <a:lnTo>
                    <a:pt x="111" y="71"/>
                  </a:lnTo>
                  <a:lnTo>
                    <a:pt x="112" y="69"/>
                  </a:lnTo>
                  <a:lnTo>
                    <a:pt x="111" y="64"/>
                  </a:lnTo>
                  <a:lnTo>
                    <a:pt x="111" y="62"/>
                  </a:lnTo>
                  <a:lnTo>
                    <a:pt x="110" y="58"/>
                  </a:lnTo>
                  <a:lnTo>
                    <a:pt x="110" y="55"/>
                  </a:lnTo>
                  <a:lnTo>
                    <a:pt x="110" y="51"/>
                  </a:lnTo>
                  <a:lnTo>
                    <a:pt x="110" y="49"/>
                  </a:lnTo>
                  <a:lnTo>
                    <a:pt x="110" y="45"/>
                  </a:lnTo>
                  <a:lnTo>
                    <a:pt x="111" y="43"/>
                  </a:lnTo>
                  <a:lnTo>
                    <a:pt x="111" y="39"/>
                  </a:lnTo>
                  <a:lnTo>
                    <a:pt x="112" y="37"/>
                  </a:lnTo>
                  <a:lnTo>
                    <a:pt x="112" y="33"/>
                  </a:lnTo>
                  <a:lnTo>
                    <a:pt x="112" y="29"/>
                  </a:lnTo>
                  <a:lnTo>
                    <a:pt x="111" y="27"/>
                  </a:lnTo>
                  <a:lnTo>
                    <a:pt x="110" y="23"/>
                  </a:lnTo>
                  <a:lnTo>
                    <a:pt x="109" y="21"/>
                  </a:lnTo>
                  <a:lnTo>
                    <a:pt x="109" y="19"/>
                  </a:lnTo>
                  <a:lnTo>
                    <a:pt x="105" y="14"/>
                  </a:lnTo>
                  <a:lnTo>
                    <a:pt x="100" y="12"/>
                  </a:lnTo>
                  <a:lnTo>
                    <a:pt x="98" y="9"/>
                  </a:lnTo>
                  <a:lnTo>
                    <a:pt x="94" y="9"/>
                  </a:lnTo>
                  <a:lnTo>
                    <a:pt x="91" y="8"/>
                  </a:lnTo>
                  <a:lnTo>
                    <a:pt x="87" y="9"/>
                  </a:lnTo>
                  <a:lnTo>
                    <a:pt x="83" y="8"/>
                  </a:lnTo>
                  <a:lnTo>
                    <a:pt x="80" y="8"/>
                  </a:lnTo>
                  <a:lnTo>
                    <a:pt x="75" y="7"/>
                  </a:lnTo>
                  <a:lnTo>
                    <a:pt x="71" y="7"/>
                  </a:lnTo>
                  <a:lnTo>
                    <a:pt x="67" y="7"/>
                  </a:lnTo>
                  <a:lnTo>
                    <a:pt x="63" y="6"/>
                  </a:lnTo>
                  <a:lnTo>
                    <a:pt x="60" y="6"/>
                  </a:lnTo>
                  <a:lnTo>
                    <a:pt x="55" y="6"/>
                  </a:lnTo>
                  <a:lnTo>
                    <a:pt x="51" y="6"/>
                  </a:lnTo>
                  <a:lnTo>
                    <a:pt x="48" y="6"/>
                  </a:lnTo>
                  <a:lnTo>
                    <a:pt x="43" y="6"/>
                  </a:lnTo>
                  <a:lnTo>
                    <a:pt x="39" y="6"/>
                  </a:lnTo>
                  <a:lnTo>
                    <a:pt x="36" y="6"/>
                  </a:lnTo>
                  <a:lnTo>
                    <a:pt x="32" y="7"/>
                  </a:lnTo>
                  <a:lnTo>
                    <a:pt x="28" y="7"/>
                  </a:lnTo>
                  <a:lnTo>
                    <a:pt x="25" y="9"/>
                  </a:lnTo>
                  <a:lnTo>
                    <a:pt x="20" y="12"/>
                  </a:lnTo>
                  <a:lnTo>
                    <a:pt x="18" y="16"/>
                  </a:lnTo>
                  <a:lnTo>
                    <a:pt x="15" y="20"/>
                  </a:lnTo>
                  <a:lnTo>
                    <a:pt x="14" y="25"/>
                  </a:lnTo>
                  <a:lnTo>
                    <a:pt x="13" y="28"/>
                  </a:lnTo>
                  <a:lnTo>
                    <a:pt x="12" y="33"/>
                  </a:lnTo>
                  <a:lnTo>
                    <a:pt x="10" y="38"/>
                  </a:lnTo>
                  <a:lnTo>
                    <a:pt x="9" y="43"/>
                  </a:lnTo>
                  <a:lnTo>
                    <a:pt x="8" y="46"/>
                  </a:lnTo>
                  <a:lnTo>
                    <a:pt x="8" y="51"/>
                  </a:lnTo>
                  <a:lnTo>
                    <a:pt x="8" y="55"/>
                  </a:lnTo>
                  <a:lnTo>
                    <a:pt x="8" y="59"/>
                  </a:lnTo>
                  <a:lnTo>
                    <a:pt x="7" y="64"/>
                  </a:lnTo>
                  <a:lnTo>
                    <a:pt x="7" y="69"/>
                  </a:lnTo>
                  <a:lnTo>
                    <a:pt x="6" y="73"/>
                  </a:lnTo>
                  <a:lnTo>
                    <a:pt x="4" y="76"/>
                  </a:lnTo>
                  <a:lnTo>
                    <a:pt x="2" y="76"/>
                  </a:lnTo>
                  <a:lnTo>
                    <a:pt x="0" y="75"/>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37" name="Freeform 1836"/>
            <p:cNvSpPr>
              <a:spLocks/>
            </p:cNvSpPr>
            <p:nvPr/>
          </p:nvSpPr>
          <p:spPr bwMode="auto">
            <a:xfrm>
              <a:off x="3719" y="2066"/>
              <a:ext cx="43" cy="22"/>
            </a:xfrm>
            <a:custGeom>
              <a:avLst/>
              <a:gdLst>
                <a:gd name="T0" fmla="*/ 0 w 174"/>
                <a:gd name="T1" fmla="*/ 0 h 88"/>
                <a:gd name="T2" fmla="*/ 0 w 174"/>
                <a:gd name="T3" fmla="*/ 0 h 88"/>
                <a:gd name="T4" fmla="*/ 0 w 174"/>
                <a:gd name="T5" fmla="*/ 0 h 88"/>
                <a:gd name="T6" fmla="*/ 0 w 174"/>
                <a:gd name="T7" fmla="*/ 0 h 88"/>
                <a:gd name="T8" fmla="*/ 0 w 174"/>
                <a:gd name="T9" fmla="*/ 0 h 88"/>
                <a:gd name="T10" fmla="*/ 0 w 174"/>
                <a:gd name="T11" fmla="*/ 0 h 88"/>
                <a:gd name="T12" fmla="*/ 0 w 174"/>
                <a:gd name="T13" fmla="*/ 0 h 88"/>
                <a:gd name="T14" fmla="*/ 0 w 174"/>
                <a:gd name="T15" fmla="*/ 0 h 88"/>
                <a:gd name="T16" fmla="*/ 0 w 174"/>
                <a:gd name="T17" fmla="*/ 0 h 88"/>
                <a:gd name="T18" fmla="*/ 0 w 174"/>
                <a:gd name="T19" fmla="*/ 0 h 88"/>
                <a:gd name="T20" fmla="*/ 0 w 174"/>
                <a:gd name="T21" fmla="*/ 0 h 88"/>
                <a:gd name="T22" fmla="*/ 0 w 174"/>
                <a:gd name="T23" fmla="*/ 0 h 88"/>
                <a:gd name="T24" fmla="*/ 0 w 174"/>
                <a:gd name="T25" fmla="*/ 0 h 88"/>
                <a:gd name="T26" fmla="*/ 0 w 174"/>
                <a:gd name="T27" fmla="*/ 0 h 88"/>
                <a:gd name="T28" fmla="*/ 0 w 174"/>
                <a:gd name="T29" fmla="*/ 0 h 88"/>
                <a:gd name="T30" fmla="*/ 0 w 174"/>
                <a:gd name="T31" fmla="*/ 0 h 88"/>
                <a:gd name="T32" fmla="*/ 0 w 174"/>
                <a:gd name="T33" fmla="*/ 0 h 88"/>
                <a:gd name="T34" fmla="*/ 0 w 174"/>
                <a:gd name="T35" fmla="*/ 0 h 88"/>
                <a:gd name="T36" fmla="*/ 0 w 174"/>
                <a:gd name="T37" fmla="*/ 0 h 88"/>
                <a:gd name="T38" fmla="*/ 0 w 174"/>
                <a:gd name="T39" fmla="*/ 0 h 88"/>
                <a:gd name="T40" fmla="*/ 0 w 174"/>
                <a:gd name="T41" fmla="*/ 0 h 88"/>
                <a:gd name="T42" fmla="*/ 0 w 174"/>
                <a:gd name="T43" fmla="*/ 0 h 88"/>
                <a:gd name="T44" fmla="*/ 0 w 174"/>
                <a:gd name="T45" fmla="*/ 0 h 88"/>
                <a:gd name="T46" fmla="*/ 0 w 174"/>
                <a:gd name="T47" fmla="*/ 0 h 88"/>
                <a:gd name="T48" fmla="*/ 0 w 174"/>
                <a:gd name="T49" fmla="*/ 0 h 88"/>
                <a:gd name="T50" fmla="*/ 0 w 174"/>
                <a:gd name="T51" fmla="*/ 0 h 88"/>
                <a:gd name="T52" fmla="*/ 0 w 174"/>
                <a:gd name="T53" fmla="*/ 0 h 88"/>
                <a:gd name="T54" fmla="*/ 0 w 174"/>
                <a:gd name="T55" fmla="*/ 0 h 88"/>
                <a:gd name="T56" fmla="*/ 0 w 174"/>
                <a:gd name="T57" fmla="*/ 0 h 88"/>
                <a:gd name="T58" fmla="*/ 0 w 174"/>
                <a:gd name="T59" fmla="*/ 0 h 88"/>
                <a:gd name="T60" fmla="*/ 0 w 174"/>
                <a:gd name="T61" fmla="*/ 0 h 88"/>
                <a:gd name="T62" fmla="*/ 0 w 174"/>
                <a:gd name="T63" fmla="*/ 0 h 88"/>
                <a:gd name="T64" fmla="*/ 0 w 174"/>
                <a:gd name="T65" fmla="*/ 0 h 88"/>
                <a:gd name="T66" fmla="*/ 0 w 174"/>
                <a:gd name="T67" fmla="*/ 0 h 88"/>
                <a:gd name="T68" fmla="*/ 0 w 174"/>
                <a:gd name="T69" fmla="*/ 0 h 88"/>
                <a:gd name="T70" fmla="*/ 0 w 174"/>
                <a:gd name="T71" fmla="*/ 0 h 88"/>
                <a:gd name="T72" fmla="*/ 0 w 174"/>
                <a:gd name="T73" fmla="*/ 0 h 88"/>
                <a:gd name="T74" fmla="*/ 0 w 174"/>
                <a:gd name="T75" fmla="*/ 0 h 88"/>
                <a:gd name="T76" fmla="*/ 0 w 174"/>
                <a:gd name="T77" fmla="*/ 0 h 88"/>
                <a:gd name="T78" fmla="*/ 0 w 174"/>
                <a:gd name="T79" fmla="*/ 0 h 88"/>
                <a:gd name="T80" fmla="*/ 0 w 174"/>
                <a:gd name="T81" fmla="*/ 0 h 88"/>
                <a:gd name="T82" fmla="*/ 0 w 174"/>
                <a:gd name="T83" fmla="*/ 0 h 88"/>
                <a:gd name="T84" fmla="*/ 0 w 174"/>
                <a:gd name="T85" fmla="*/ 0 h 88"/>
                <a:gd name="T86" fmla="*/ 0 w 174"/>
                <a:gd name="T87" fmla="*/ 0 h 88"/>
                <a:gd name="T88" fmla="*/ 0 w 174"/>
                <a:gd name="T89" fmla="*/ 0 h 88"/>
                <a:gd name="T90" fmla="*/ 0 w 174"/>
                <a:gd name="T91" fmla="*/ 0 h 88"/>
                <a:gd name="T92" fmla="*/ 0 w 174"/>
                <a:gd name="T93" fmla="*/ 0 h 88"/>
                <a:gd name="T94" fmla="*/ 0 w 174"/>
                <a:gd name="T95" fmla="*/ 0 h 88"/>
                <a:gd name="T96" fmla="*/ 0 w 174"/>
                <a:gd name="T97" fmla="*/ 0 h 88"/>
                <a:gd name="T98" fmla="*/ 0 w 174"/>
                <a:gd name="T99" fmla="*/ 0 h 88"/>
                <a:gd name="T100" fmla="*/ 0 w 174"/>
                <a:gd name="T101" fmla="*/ 0 h 88"/>
                <a:gd name="T102" fmla="*/ 0 w 174"/>
                <a:gd name="T103" fmla="*/ 0 h 88"/>
                <a:gd name="T104" fmla="*/ 0 w 174"/>
                <a:gd name="T105" fmla="*/ 0 h 88"/>
                <a:gd name="T106" fmla="*/ 0 w 174"/>
                <a:gd name="T107" fmla="*/ 0 h 88"/>
                <a:gd name="T108" fmla="*/ 0 w 174"/>
                <a:gd name="T109" fmla="*/ 0 h 88"/>
                <a:gd name="T110" fmla="*/ 0 w 174"/>
                <a:gd name="T111" fmla="*/ 0 h 88"/>
                <a:gd name="T112" fmla="*/ 0 w 174"/>
                <a:gd name="T113" fmla="*/ 0 h 88"/>
                <a:gd name="T114" fmla="*/ 0 w 174"/>
                <a:gd name="T115" fmla="*/ 0 h 88"/>
                <a:gd name="T116" fmla="*/ 0 w 174"/>
                <a:gd name="T117" fmla="*/ 0 h 88"/>
                <a:gd name="T118" fmla="*/ 0 w 174"/>
                <a:gd name="T119" fmla="*/ 0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 h="88">
                  <a:moveTo>
                    <a:pt x="2" y="29"/>
                  </a:moveTo>
                  <a:lnTo>
                    <a:pt x="2" y="23"/>
                  </a:lnTo>
                  <a:lnTo>
                    <a:pt x="3" y="20"/>
                  </a:lnTo>
                  <a:lnTo>
                    <a:pt x="5" y="15"/>
                  </a:lnTo>
                  <a:lnTo>
                    <a:pt x="8" y="13"/>
                  </a:lnTo>
                  <a:lnTo>
                    <a:pt x="11" y="9"/>
                  </a:lnTo>
                  <a:lnTo>
                    <a:pt x="15" y="7"/>
                  </a:lnTo>
                  <a:lnTo>
                    <a:pt x="17" y="6"/>
                  </a:lnTo>
                  <a:lnTo>
                    <a:pt x="22" y="4"/>
                  </a:lnTo>
                  <a:lnTo>
                    <a:pt x="27" y="3"/>
                  </a:lnTo>
                  <a:lnTo>
                    <a:pt x="32" y="2"/>
                  </a:lnTo>
                  <a:lnTo>
                    <a:pt x="36" y="2"/>
                  </a:lnTo>
                  <a:lnTo>
                    <a:pt x="41" y="2"/>
                  </a:lnTo>
                  <a:lnTo>
                    <a:pt x="46" y="2"/>
                  </a:lnTo>
                  <a:lnTo>
                    <a:pt x="51" y="2"/>
                  </a:lnTo>
                  <a:lnTo>
                    <a:pt x="54" y="2"/>
                  </a:lnTo>
                  <a:lnTo>
                    <a:pt x="59" y="3"/>
                  </a:lnTo>
                  <a:lnTo>
                    <a:pt x="66" y="2"/>
                  </a:lnTo>
                  <a:lnTo>
                    <a:pt x="73" y="1"/>
                  </a:lnTo>
                  <a:lnTo>
                    <a:pt x="81" y="1"/>
                  </a:lnTo>
                  <a:lnTo>
                    <a:pt x="88" y="1"/>
                  </a:lnTo>
                  <a:lnTo>
                    <a:pt x="96" y="0"/>
                  </a:lnTo>
                  <a:lnTo>
                    <a:pt x="103" y="0"/>
                  </a:lnTo>
                  <a:lnTo>
                    <a:pt x="110" y="0"/>
                  </a:lnTo>
                  <a:lnTo>
                    <a:pt x="119" y="2"/>
                  </a:lnTo>
                  <a:lnTo>
                    <a:pt x="126" y="2"/>
                  </a:lnTo>
                  <a:lnTo>
                    <a:pt x="133" y="4"/>
                  </a:lnTo>
                  <a:lnTo>
                    <a:pt x="139" y="6"/>
                  </a:lnTo>
                  <a:lnTo>
                    <a:pt x="148" y="9"/>
                  </a:lnTo>
                  <a:lnTo>
                    <a:pt x="154" y="12"/>
                  </a:lnTo>
                  <a:lnTo>
                    <a:pt x="160" y="16"/>
                  </a:lnTo>
                  <a:lnTo>
                    <a:pt x="166" y="21"/>
                  </a:lnTo>
                  <a:lnTo>
                    <a:pt x="171" y="27"/>
                  </a:lnTo>
                  <a:lnTo>
                    <a:pt x="173" y="29"/>
                  </a:lnTo>
                  <a:lnTo>
                    <a:pt x="174" y="33"/>
                  </a:lnTo>
                  <a:lnTo>
                    <a:pt x="173" y="37"/>
                  </a:lnTo>
                  <a:lnTo>
                    <a:pt x="171" y="41"/>
                  </a:lnTo>
                  <a:lnTo>
                    <a:pt x="169" y="44"/>
                  </a:lnTo>
                  <a:lnTo>
                    <a:pt x="166" y="47"/>
                  </a:lnTo>
                  <a:lnTo>
                    <a:pt x="162" y="52"/>
                  </a:lnTo>
                  <a:lnTo>
                    <a:pt x="160" y="56"/>
                  </a:lnTo>
                  <a:lnTo>
                    <a:pt x="154" y="58"/>
                  </a:lnTo>
                  <a:lnTo>
                    <a:pt x="150" y="63"/>
                  </a:lnTo>
                  <a:lnTo>
                    <a:pt x="145" y="65"/>
                  </a:lnTo>
                  <a:lnTo>
                    <a:pt x="142" y="69"/>
                  </a:lnTo>
                  <a:lnTo>
                    <a:pt x="137" y="73"/>
                  </a:lnTo>
                  <a:lnTo>
                    <a:pt x="133" y="76"/>
                  </a:lnTo>
                  <a:lnTo>
                    <a:pt x="130" y="80"/>
                  </a:lnTo>
                  <a:lnTo>
                    <a:pt x="127" y="83"/>
                  </a:lnTo>
                  <a:lnTo>
                    <a:pt x="122" y="85"/>
                  </a:lnTo>
                  <a:lnTo>
                    <a:pt x="116" y="86"/>
                  </a:lnTo>
                  <a:lnTo>
                    <a:pt x="112" y="86"/>
                  </a:lnTo>
                  <a:lnTo>
                    <a:pt x="108" y="86"/>
                  </a:lnTo>
                  <a:lnTo>
                    <a:pt x="103" y="86"/>
                  </a:lnTo>
                  <a:lnTo>
                    <a:pt x="99" y="86"/>
                  </a:lnTo>
                  <a:lnTo>
                    <a:pt x="95" y="86"/>
                  </a:lnTo>
                  <a:lnTo>
                    <a:pt x="90" y="86"/>
                  </a:lnTo>
                  <a:lnTo>
                    <a:pt x="85" y="86"/>
                  </a:lnTo>
                  <a:lnTo>
                    <a:pt x="81" y="86"/>
                  </a:lnTo>
                  <a:lnTo>
                    <a:pt x="76" y="86"/>
                  </a:lnTo>
                  <a:lnTo>
                    <a:pt x="71" y="86"/>
                  </a:lnTo>
                  <a:lnTo>
                    <a:pt x="66" y="86"/>
                  </a:lnTo>
                  <a:lnTo>
                    <a:pt x="61" y="86"/>
                  </a:lnTo>
                  <a:lnTo>
                    <a:pt x="55" y="86"/>
                  </a:lnTo>
                  <a:lnTo>
                    <a:pt x="51" y="87"/>
                  </a:lnTo>
                  <a:lnTo>
                    <a:pt x="46" y="87"/>
                  </a:lnTo>
                  <a:lnTo>
                    <a:pt x="42" y="88"/>
                  </a:lnTo>
                  <a:lnTo>
                    <a:pt x="36" y="88"/>
                  </a:lnTo>
                  <a:lnTo>
                    <a:pt x="32" y="88"/>
                  </a:lnTo>
                  <a:lnTo>
                    <a:pt x="26" y="88"/>
                  </a:lnTo>
                  <a:lnTo>
                    <a:pt x="21" y="88"/>
                  </a:lnTo>
                  <a:lnTo>
                    <a:pt x="16" y="87"/>
                  </a:lnTo>
                  <a:lnTo>
                    <a:pt x="12" y="87"/>
                  </a:lnTo>
                  <a:lnTo>
                    <a:pt x="10" y="86"/>
                  </a:lnTo>
                  <a:lnTo>
                    <a:pt x="9" y="82"/>
                  </a:lnTo>
                  <a:lnTo>
                    <a:pt x="12" y="82"/>
                  </a:lnTo>
                  <a:lnTo>
                    <a:pt x="15" y="81"/>
                  </a:lnTo>
                  <a:lnTo>
                    <a:pt x="17" y="81"/>
                  </a:lnTo>
                  <a:lnTo>
                    <a:pt x="21" y="81"/>
                  </a:lnTo>
                  <a:lnTo>
                    <a:pt x="24" y="81"/>
                  </a:lnTo>
                  <a:lnTo>
                    <a:pt x="27" y="81"/>
                  </a:lnTo>
                  <a:lnTo>
                    <a:pt x="30" y="81"/>
                  </a:lnTo>
                  <a:lnTo>
                    <a:pt x="34" y="81"/>
                  </a:lnTo>
                  <a:lnTo>
                    <a:pt x="38" y="80"/>
                  </a:lnTo>
                  <a:lnTo>
                    <a:pt x="40" y="80"/>
                  </a:lnTo>
                  <a:lnTo>
                    <a:pt x="44" y="80"/>
                  </a:lnTo>
                  <a:lnTo>
                    <a:pt x="47" y="80"/>
                  </a:lnTo>
                  <a:lnTo>
                    <a:pt x="49" y="80"/>
                  </a:lnTo>
                  <a:lnTo>
                    <a:pt x="53" y="80"/>
                  </a:lnTo>
                  <a:lnTo>
                    <a:pt x="57" y="80"/>
                  </a:lnTo>
                  <a:lnTo>
                    <a:pt x="59" y="80"/>
                  </a:lnTo>
                  <a:lnTo>
                    <a:pt x="63" y="79"/>
                  </a:lnTo>
                  <a:lnTo>
                    <a:pt x="66" y="79"/>
                  </a:lnTo>
                  <a:lnTo>
                    <a:pt x="70" y="79"/>
                  </a:lnTo>
                  <a:lnTo>
                    <a:pt x="75" y="79"/>
                  </a:lnTo>
                  <a:lnTo>
                    <a:pt x="78" y="79"/>
                  </a:lnTo>
                  <a:lnTo>
                    <a:pt x="83" y="79"/>
                  </a:lnTo>
                  <a:lnTo>
                    <a:pt x="87" y="79"/>
                  </a:lnTo>
                  <a:lnTo>
                    <a:pt x="91" y="80"/>
                  </a:lnTo>
                  <a:lnTo>
                    <a:pt x="95" y="80"/>
                  </a:lnTo>
                  <a:lnTo>
                    <a:pt x="100" y="80"/>
                  </a:lnTo>
                  <a:lnTo>
                    <a:pt x="103" y="80"/>
                  </a:lnTo>
                  <a:lnTo>
                    <a:pt x="107" y="80"/>
                  </a:lnTo>
                  <a:lnTo>
                    <a:pt x="112" y="79"/>
                  </a:lnTo>
                  <a:lnTo>
                    <a:pt x="115" y="79"/>
                  </a:lnTo>
                  <a:lnTo>
                    <a:pt x="119" y="79"/>
                  </a:lnTo>
                  <a:lnTo>
                    <a:pt x="124" y="79"/>
                  </a:lnTo>
                  <a:lnTo>
                    <a:pt x="126" y="75"/>
                  </a:lnTo>
                  <a:lnTo>
                    <a:pt x="128" y="71"/>
                  </a:lnTo>
                  <a:lnTo>
                    <a:pt x="132" y="69"/>
                  </a:lnTo>
                  <a:lnTo>
                    <a:pt x="136" y="67"/>
                  </a:lnTo>
                  <a:lnTo>
                    <a:pt x="139" y="63"/>
                  </a:lnTo>
                  <a:lnTo>
                    <a:pt x="144" y="61"/>
                  </a:lnTo>
                  <a:lnTo>
                    <a:pt x="146" y="58"/>
                  </a:lnTo>
                  <a:lnTo>
                    <a:pt x="151" y="56"/>
                  </a:lnTo>
                  <a:lnTo>
                    <a:pt x="154" y="53"/>
                  </a:lnTo>
                  <a:lnTo>
                    <a:pt x="157" y="50"/>
                  </a:lnTo>
                  <a:lnTo>
                    <a:pt x="160" y="47"/>
                  </a:lnTo>
                  <a:lnTo>
                    <a:pt x="162" y="44"/>
                  </a:lnTo>
                  <a:lnTo>
                    <a:pt x="163" y="40"/>
                  </a:lnTo>
                  <a:lnTo>
                    <a:pt x="164" y="37"/>
                  </a:lnTo>
                  <a:lnTo>
                    <a:pt x="166" y="32"/>
                  </a:lnTo>
                  <a:lnTo>
                    <a:pt x="166" y="28"/>
                  </a:lnTo>
                  <a:lnTo>
                    <a:pt x="158" y="22"/>
                  </a:lnTo>
                  <a:lnTo>
                    <a:pt x="150" y="17"/>
                  </a:lnTo>
                  <a:lnTo>
                    <a:pt x="143" y="14"/>
                  </a:lnTo>
                  <a:lnTo>
                    <a:pt x="134" y="12"/>
                  </a:lnTo>
                  <a:lnTo>
                    <a:pt x="126" y="9"/>
                  </a:lnTo>
                  <a:lnTo>
                    <a:pt x="118" y="8"/>
                  </a:lnTo>
                  <a:lnTo>
                    <a:pt x="109" y="7"/>
                  </a:lnTo>
                  <a:lnTo>
                    <a:pt x="101" y="7"/>
                  </a:lnTo>
                  <a:lnTo>
                    <a:pt x="91" y="7"/>
                  </a:lnTo>
                  <a:lnTo>
                    <a:pt x="82" y="7"/>
                  </a:lnTo>
                  <a:lnTo>
                    <a:pt x="73" y="7"/>
                  </a:lnTo>
                  <a:lnTo>
                    <a:pt x="64" y="8"/>
                  </a:lnTo>
                  <a:lnTo>
                    <a:pt x="55" y="8"/>
                  </a:lnTo>
                  <a:lnTo>
                    <a:pt x="47" y="9"/>
                  </a:lnTo>
                  <a:lnTo>
                    <a:pt x="38" y="9"/>
                  </a:lnTo>
                  <a:lnTo>
                    <a:pt x="29" y="9"/>
                  </a:lnTo>
                  <a:lnTo>
                    <a:pt x="26" y="10"/>
                  </a:lnTo>
                  <a:lnTo>
                    <a:pt x="22" y="12"/>
                  </a:lnTo>
                  <a:lnTo>
                    <a:pt x="18" y="13"/>
                  </a:lnTo>
                  <a:lnTo>
                    <a:pt x="16" y="15"/>
                  </a:lnTo>
                  <a:lnTo>
                    <a:pt x="12" y="17"/>
                  </a:lnTo>
                  <a:lnTo>
                    <a:pt x="11" y="20"/>
                  </a:lnTo>
                  <a:lnTo>
                    <a:pt x="9" y="23"/>
                  </a:lnTo>
                  <a:lnTo>
                    <a:pt x="9" y="27"/>
                  </a:lnTo>
                  <a:lnTo>
                    <a:pt x="8" y="29"/>
                  </a:lnTo>
                  <a:lnTo>
                    <a:pt x="8" y="32"/>
                  </a:lnTo>
                  <a:lnTo>
                    <a:pt x="6" y="35"/>
                  </a:lnTo>
                  <a:lnTo>
                    <a:pt x="6" y="39"/>
                  </a:lnTo>
                  <a:lnTo>
                    <a:pt x="6" y="43"/>
                  </a:lnTo>
                  <a:lnTo>
                    <a:pt x="6" y="46"/>
                  </a:lnTo>
                  <a:lnTo>
                    <a:pt x="6" y="50"/>
                  </a:lnTo>
                  <a:lnTo>
                    <a:pt x="6" y="53"/>
                  </a:lnTo>
                  <a:lnTo>
                    <a:pt x="6" y="57"/>
                  </a:lnTo>
                  <a:lnTo>
                    <a:pt x="6" y="59"/>
                  </a:lnTo>
                  <a:lnTo>
                    <a:pt x="6" y="63"/>
                  </a:lnTo>
                  <a:lnTo>
                    <a:pt x="6" y="67"/>
                  </a:lnTo>
                  <a:lnTo>
                    <a:pt x="6" y="70"/>
                  </a:lnTo>
                  <a:lnTo>
                    <a:pt x="6" y="74"/>
                  </a:lnTo>
                  <a:lnTo>
                    <a:pt x="6" y="76"/>
                  </a:lnTo>
                  <a:lnTo>
                    <a:pt x="6" y="80"/>
                  </a:lnTo>
                  <a:lnTo>
                    <a:pt x="8" y="85"/>
                  </a:lnTo>
                  <a:lnTo>
                    <a:pt x="6" y="88"/>
                  </a:lnTo>
                  <a:lnTo>
                    <a:pt x="5" y="87"/>
                  </a:lnTo>
                  <a:lnTo>
                    <a:pt x="3" y="86"/>
                  </a:lnTo>
                  <a:lnTo>
                    <a:pt x="2" y="83"/>
                  </a:lnTo>
                  <a:lnTo>
                    <a:pt x="2" y="81"/>
                  </a:lnTo>
                  <a:lnTo>
                    <a:pt x="0" y="77"/>
                  </a:lnTo>
                  <a:lnTo>
                    <a:pt x="0" y="74"/>
                  </a:lnTo>
                  <a:lnTo>
                    <a:pt x="0" y="69"/>
                  </a:lnTo>
                  <a:lnTo>
                    <a:pt x="0" y="65"/>
                  </a:lnTo>
                  <a:lnTo>
                    <a:pt x="0" y="61"/>
                  </a:lnTo>
                  <a:lnTo>
                    <a:pt x="0" y="56"/>
                  </a:lnTo>
                  <a:lnTo>
                    <a:pt x="0" y="51"/>
                  </a:lnTo>
                  <a:lnTo>
                    <a:pt x="0" y="46"/>
                  </a:lnTo>
                  <a:lnTo>
                    <a:pt x="0" y="41"/>
                  </a:lnTo>
                  <a:lnTo>
                    <a:pt x="2" y="37"/>
                  </a:lnTo>
                  <a:lnTo>
                    <a:pt x="2" y="33"/>
                  </a:lnTo>
                  <a:lnTo>
                    <a:pt x="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38" name="Freeform 1837"/>
            <p:cNvSpPr>
              <a:spLocks/>
            </p:cNvSpPr>
            <p:nvPr/>
          </p:nvSpPr>
          <p:spPr bwMode="auto">
            <a:xfrm>
              <a:off x="3544" y="2095"/>
              <a:ext cx="21" cy="10"/>
            </a:xfrm>
            <a:custGeom>
              <a:avLst/>
              <a:gdLst>
                <a:gd name="T0" fmla="*/ 0 w 83"/>
                <a:gd name="T1" fmla="*/ 0 h 41"/>
                <a:gd name="T2" fmla="*/ 0 w 83"/>
                <a:gd name="T3" fmla="*/ 0 h 41"/>
                <a:gd name="T4" fmla="*/ 0 w 83"/>
                <a:gd name="T5" fmla="*/ 0 h 41"/>
                <a:gd name="T6" fmla="*/ 0 w 83"/>
                <a:gd name="T7" fmla="*/ 0 h 41"/>
                <a:gd name="T8" fmla="*/ 0 w 83"/>
                <a:gd name="T9" fmla="*/ 0 h 41"/>
                <a:gd name="T10" fmla="*/ 0 w 83"/>
                <a:gd name="T11" fmla="*/ 0 h 41"/>
                <a:gd name="T12" fmla="*/ 0 w 83"/>
                <a:gd name="T13" fmla="*/ 0 h 41"/>
                <a:gd name="T14" fmla="*/ 0 w 83"/>
                <a:gd name="T15" fmla="*/ 0 h 41"/>
                <a:gd name="T16" fmla="*/ 0 w 83"/>
                <a:gd name="T17" fmla="*/ 0 h 41"/>
                <a:gd name="T18" fmla="*/ 0 w 83"/>
                <a:gd name="T19" fmla="*/ 0 h 41"/>
                <a:gd name="T20" fmla="*/ 0 w 83"/>
                <a:gd name="T21" fmla="*/ 0 h 41"/>
                <a:gd name="T22" fmla="*/ 0 w 83"/>
                <a:gd name="T23" fmla="*/ 0 h 41"/>
                <a:gd name="T24" fmla="*/ 0 w 83"/>
                <a:gd name="T25" fmla="*/ 0 h 41"/>
                <a:gd name="T26" fmla="*/ 0 w 83"/>
                <a:gd name="T27" fmla="*/ 0 h 41"/>
                <a:gd name="T28" fmla="*/ 0 w 83"/>
                <a:gd name="T29" fmla="*/ 0 h 41"/>
                <a:gd name="T30" fmla="*/ 0 w 83"/>
                <a:gd name="T31" fmla="*/ 0 h 41"/>
                <a:gd name="T32" fmla="*/ 0 w 83"/>
                <a:gd name="T33" fmla="*/ 0 h 41"/>
                <a:gd name="T34" fmla="*/ 0 w 83"/>
                <a:gd name="T35" fmla="*/ 0 h 41"/>
                <a:gd name="T36" fmla="*/ 0 w 83"/>
                <a:gd name="T37" fmla="*/ 0 h 41"/>
                <a:gd name="T38" fmla="*/ 0 w 83"/>
                <a:gd name="T39" fmla="*/ 0 h 41"/>
                <a:gd name="T40" fmla="*/ 0 w 83"/>
                <a:gd name="T41" fmla="*/ 0 h 41"/>
                <a:gd name="T42" fmla="*/ 0 w 83"/>
                <a:gd name="T43" fmla="*/ 0 h 41"/>
                <a:gd name="T44" fmla="*/ 0 w 83"/>
                <a:gd name="T45" fmla="*/ 0 h 41"/>
                <a:gd name="T46" fmla="*/ 0 w 83"/>
                <a:gd name="T47" fmla="*/ 0 h 41"/>
                <a:gd name="T48" fmla="*/ 0 w 83"/>
                <a:gd name="T49" fmla="*/ 0 h 41"/>
                <a:gd name="T50" fmla="*/ 0 w 83"/>
                <a:gd name="T51" fmla="*/ 0 h 41"/>
                <a:gd name="T52" fmla="*/ 0 w 83"/>
                <a:gd name="T53" fmla="*/ 0 h 41"/>
                <a:gd name="T54" fmla="*/ 0 w 83"/>
                <a:gd name="T55" fmla="*/ 0 h 41"/>
                <a:gd name="T56" fmla="*/ 0 w 83"/>
                <a:gd name="T57" fmla="*/ 0 h 41"/>
                <a:gd name="T58" fmla="*/ 0 w 83"/>
                <a:gd name="T59" fmla="*/ 0 h 41"/>
                <a:gd name="T60" fmla="*/ 0 w 83"/>
                <a:gd name="T61" fmla="*/ 0 h 41"/>
                <a:gd name="T62" fmla="*/ 0 w 83"/>
                <a:gd name="T63" fmla="*/ 0 h 41"/>
                <a:gd name="T64" fmla="*/ 0 w 83"/>
                <a:gd name="T65" fmla="*/ 0 h 41"/>
                <a:gd name="T66" fmla="*/ 0 w 83"/>
                <a:gd name="T67" fmla="*/ 0 h 41"/>
                <a:gd name="T68" fmla="*/ 0 w 83"/>
                <a:gd name="T69" fmla="*/ 0 h 41"/>
                <a:gd name="T70" fmla="*/ 0 w 83"/>
                <a:gd name="T71" fmla="*/ 0 h 41"/>
                <a:gd name="T72" fmla="*/ 0 w 83"/>
                <a:gd name="T73" fmla="*/ 0 h 41"/>
                <a:gd name="T74" fmla="*/ 0 w 83"/>
                <a:gd name="T75" fmla="*/ 0 h 41"/>
                <a:gd name="T76" fmla="*/ 0 w 83"/>
                <a:gd name="T77" fmla="*/ 0 h 41"/>
                <a:gd name="T78" fmla="*/ 0 w 83"/>
                <a:gd name="T79" fmla="*/ 0 h 41"/>
                <a:gd name="T80" fmla="*/ 0 w 83"/>
                <a:gd name="T81" fmla="*/ 0 h 41"/>
                <a:gd name="T82" fmla="*/ 0 w 83"/>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 h="41">
                  <a:moveTo>
                    <a:pt x="71" y="32"/>
                  </a:moveTo>
                  <a:lnTo>
                    <a:pt x="74" y="32"/>
                  </a:lnTo>
                  <a:lnTo>
                    <a:pt x="76" y="34"/>
                  </a:lnTo>
                  <a:lnTo>
                    <a:pt x="79" y="35"/>
                  </a:lnTo>
                  <a:lnTo>
                    <a:pt x="81" y="36"/>
                  </a:lnTo>
                  <a:lnTo>
                    <a:pt x="82" y="37"/>
                  </a:lnTo>
                  <a:lnTo>
                    <a:pt x="83" y="38"/>
                  </a:lnTo>
                  <a:lnTo>
                    <a:pt x="82" y="40"/>
                  </a:lnTo>
                  <a:lnTo>
                    <a:pt x="80" y="41"/>
                  </a:lnTo>
                  <a:lnTo>
                    <a:pt x="76" y="40"/>
                  </a:lnTo>
                  <a:lnTo>
                    <a:pt x="73" y="40"/>
                  </a:lnTo>
                  <a:lnTo>
                    <a:pt x="68" y="38"/>
                  </a:lnTo>
                  <a:lnTo>
                    <a:pt x="64" y="38"/>
                  </a:lnTo>
                  <a:lnTo>
                    <a:pt x="59" y="38"/>
                  </a:lnTo>
                  <a:lnTo>
                    <a:pt x="55" y="38"/>
                  </a:lnTo>
                  <a:lnTo>
                    <a:pt x="50" y="37"/>
                  </a:lnTo>
                  <a:lnTo>
                    <a:pt x="46" y="37"/>
                  </a:lnTo>
                  <a:lnTo>
                    <a:pt x="42" y="37"/>
                  </a:lnTo>
                  <a:lnTo>
                    <a:pt x="37" y="36"/>
                  </a:lnTo>
                  <a:lnTo>
                    <a:pt x="32" y="36"/>
                  </a:lnTo>
                  <a:lnTo>
                    <a:pt x="27" y="36"/>
                  </a:lnTo>
                  <a:lnTo>
                    <a:pt x="22" y="35"/>
                  </a:lnTo>
                  <a:lnTo>
                    <a:pt x="19" y="35"/>
                  </a:lnTo>
                  <a:lnTo>
                    <a:pt x="15" y="34"/>
                  </a:lnTo>
                  <a:lnTo>
                    <a:pt x="13" y="34"/>
                  </a:lnTo>
                  <a:lnTo>
                    <a:pt x="9" y="32"/>
                  </a:lnTo>
                  <a:lnTo>
                    <a:pt x="6" y="31"/>
                  </a:lnTo>
                  <a:lnTo>
                    <a:pt x="3" y="29"/>
                  </a:lnTo>
                  <a:lnTo>
                    <a:pt x="2" y="26"/>
                  </a:lnTo>
                  <a:lnTo>
                    <a:pt x="0" y="23"/>
                  </a:lnTo>
                  <a:lnTo>
                    <a:pt x="0" y="20"/>
                  </a:lnTo>
                  <a:lnTo>
                    <a:pt x="0" y="17"/>
                  </a:lnTo>
                  <a:lnTo>
                    <a:pt x="0" y="14"/>
                  </a:lnTo>
                  <a:lnTo>
                    <a:pt x="0" y="11"/>
                  </a:lnTo>
                  <a:lnTo>
                    <a:pt x="1" y="7"/>
                  </a:lnTo>
                  <a:lnTo>
                    <a:pt x="2" y="5"/>
                  </a:lnTo>
                  <a:lnTo>
                    <a:pt x="4" y="4"/>
                  </a:lnTo>
                  <a:lnTo>
                    <a:pt x="6" y="1"/>
                  </a:lnTo>
                  <a:lnTo>
                    <a:pt x="9" y="0"/>
                  </a:lnTo>
                  <a:lnTo>
                    <a:pt x="12" y="0"/>
                  </a:lnTo>
                  <a:lnTo>
                    <a:pt x="15" y="0"/>
                  </a:lnTo>
                  <a:lnTo>
                    <a:pt x="20" y="0"/>
                  </a:lnTo>
                  <a:lnTo>
                    <a:pt x="26" y="1"/>
                  </a:lnTo>
                  <a:lnTo>
                    <a:pt x="31" y="1"/>
                  </a:lnTo>
                  <a:lnTo>
                    <a:pt x="36" y="3"/>
                  </a:lnTo>
                  <a:lnTo>
                    <a:pt x="40" y="3"/>
                  </a:lnTo>
                  <a:lnTo>
                    <a:pt x="45" y="4"/>
                  </a:lnTo>
                  <a:lnTo>
                    <a:pt x="49" y="4"/>
                  </a:lnTo>
                  <a:lnTo>
                    <a:pt x="52" y="5"/>
                  </a:lnTo>
                  <a:lnTo>
                    <a:pt x="56" y="12"/>
                  </a:lnTo>
                  <a:lnTo>
                    <a:pt x="52" y="11"/>
                  </a:lnTo>
                  <a:lnTo>
                    <a:pt x="50" y="11"/>
                  </a:lnTo>
                  <a:lnTo>
                    <a:pt x="46" y="10"/>
                  </a:lnTo>
                  <a:lnTo>
                    <a:pt x="43" y="10"/>
                  </a:lnTo>
                  <a:lnTo>
                    <a:pt x="39" y="9"/>
                  </a:lnTo>
                  <a:lnTo>
                    <a:pt x="36" y="9"/>
                  </a:lnTo>
                  <a:lnTo>
                    <a:pt x="32" y="7"/>
                  </a:lnTo>
                  <a:lnTo>
                    <a:pt x="27" y="7"/>
                  </a:lnTo>
                  <a:lnTo>
                    <a:pt x="24" y="7"/>
                  </a:lnTo>
                  <a:lnTo>
                    <a:pt x="20" y="7"/>
                  </a:lnTo>
                  <a:lnTo>
                    <a:pt x="15" y="7"/>
                  </a:lnTo>
                  <a:lnTo>
                    <a:pt x="13" y="9"/>
                  </a:lnTo>
                  <a:lnTo>
                    <a:pt x="9" y="10"/>
                  </a:lnTo>
                  <a:lnTo>
                    <a:pt x="7" y="12"/>
                  </a:lnTo>
                  <a:lnTo>
                    <a:pt x="7" y="14"/>
                  </a:lnTo>
                  <a:lnTo>
                    <a:pt x="7" y="19"/>
                  </a:lnTo>
                  <a:lnTo>
                    <a:pt x="7" y="23"/>
                  </a:lnTo>
                  <a:lnTo>
                    <a:pt x="9" y="25"/>
                  </a:lnTo>
                  <a:lnTo>
                    <a:pt x="12" y="25"/>
                  </a:lnTo>
                  <a:lnTo>
                    <a:pt x="15" y="26"/>
                  </a:lnTo>
                  <a:lnTo>
                    <a:pt x="19" y="28"/>
                  </a:lnTo>
                  <a:lnTo>
                    <a:pt x="24" y="29"/>
                  </a:lnTo>
                  <a:lnTo>
                    <a:pt x="27" y="30"/>
                  </a:lnTo>
                  <a:lnTo>
                    <a:pt x="32" y="30"/>
                  </a:lnTo>
                  <a:lnTo>
                    <a:pt x="36" y="31"/>
                  </a:lnTo>
                  <a:lnTo>
                    <a:pt x="40" y="31"/>
                  </a:lnTo>
                  <a:lnTo>
                    <a:pt x="44" y="31"/>
                  </a:lnTo>
                  <a:lnTo>
                    <a:pt x="48" y="32"/>
                  </a:lnTo>
                  <a:lnTo>
                    <a:pt x="52" y="32"/>
                  </a:lnTo>
                  <a:lnTo>
                    <a:pt x="57" y="32"/>
                  </a:lnTo>
                  <a:lnTo>
                    <a:pt x="61" y="32"/>
                  </a:lnTo>
                  <a:lnTo>
                    <a:pt x="64" y="32"/>
                  </a:lnTo>
                  <a:lnTo>
                    <a:pt x="68" y="32"/>
                  </a:lnTo>
                  <a:lnTo>
                    <a:pt x="7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39" name="Freeform 1838"/>
            <p:cNvSpPr>
              <a:spLocks/>
            </p:cNvSpPr>
            <p:nvPr/>
          </p:nvSpPr>
          <p:spPr bwMode="auto">
            <a:xfrm>
              <a:off x="3526" y="2093"/>
              <a:ext cx="15" cy="14"/>
            </a:xfrm>
            <a:custGeom>
              <a:avLst/>
              <a:gdLst>
                <a:gd name="T0" fmla="*/ 0 w 60"/>
                <a:gd name="T1" fmla="*/ 0 h 54"/>
                <a:gd name="T2" fmla="*/ 0 w 60"/>
                <a:gd name="T3" fmla="*/ 0 h 54"/>
                <a:gd name="T4" fmla="*/ 0 w 60"/>
                <a:gd name="T5" fmla="*/ 0 h 54"/>
                <a:gd name="T6" fmla="*/ 0 w 60"/>
                <a:gd name="T7" fmla="*/ 0 h 54"/>
                <a:gd name="T8" fmla="*/ 0 w 60"/>
                <a:gd name="T9" fmla="*/ 0 h 54"/>
                <a:gd name="T10" fmla="*/ 0 w 60"/>
                <a:gd name="T11" fmla="*/ 0 h 54"/>
                <a:gd name="T12" fmla="*/ 0 w 60"/>
                <a:gd name="T13" fmla="*/ 0 h 54"/>
                <a:gd name="T14" fmla="*/ 0 w 60"/>
                <a:gd name="T15" fmla="*/ 0 h 54"/>
                <a:gd name="T16" fmla="*/ 0 w 60"/>
                <a:gd name="T17" fmla="*/ 0 h 54"/>
                <a:gd name="T18" fmla="*/ 0 w 60"/>
                <a:gd name="T19" fmla="*/ 0 h 54"/>
                <a:gd name="T20" fmla="*/ 0 w 60"/>
                <a:gd name="T21" fmla="*/ 0 h 54"/>
                <a:gd name="T22" fmla="*/ 0 w 60"/>
                <a:gd name="T23" fmla="*/ 0 h 54"/>
                <a:gd name="T24" fmla="*/ 0 w 60"/>
                <a:gd name="T25" fmla="*/ 0 h 54"/>
                <a:gd name="T26" fmla="*/ 0 w 60"/>
                <a:gd name="T27" fmla="*/ 0 h 54"/>
                <a:gd name="T28" fmla="*/ 0 w 60"/>
                <a:gd name="T29" fmla="*/ 0 h 54"/>
                <a:gd name="T30" fmla="*/ 0 w 60"/>
                <a:gd name="T31" fmla="*/ 0 h 54"/>
                <a:gd name="T32" fmla="*/ 0 w 60"/>
                <a:gd name="T33" fmla="*/ 0 h 54"/>
                <a:gd name="T34" fmla="*/ 0 w 60"/>
                <a:gd name="T35" fmla="*/ 0 h 54"/>
                <a:gd name="T36" fmla="*/ 0 w 60"/>
                <a:gd name="T37" fmla="*/ 0 h 54"/>
                <a:gd name="T38" fmla="*/ 0 w 60"/>
                <a:gd name="T39" fmla="*/ 0 h 54"/>
                <a:gd name="T40" fmla="*/ 0 w 60"/>
                <a:gd name="T41" fmla="*/ 0 h 54"/>
                <a:gd name="T42" fmla="*/ 0 w 60"/>
                <a:gd name="T43" fmla="*/ 0 h 54"/>
                <a:gd name="T44" fmla="*/ 0 w 60"/>
                <a:gd name="T45" fmla="*/ 0 h 54"/>
                <a:gd name="T46" fmla="*/ 0 w 60"/>
                <a:gd name="T47" fmla="*/ 0 h 54"/>
                <a:gd name="T48" fmla="*/ 0 w 60"/>
                <a:gd name="T49" fmla="*/ 0 h 54"/>
                <a:gd name="T50" fmla="*/ 0 w 60"/>
                <a:gd name="T51" fmla="*/ 0 h 54"/>
                <a:gd name="T52" fmla="*/ 0 w 60"/>
                <a:gd name="T53" fmla="*/ 0 h 54"/>
                <a:gd name="T54" fmla="*/ 0 w 60"/>
                <a:gd name="T55" fmla="*/ 0 h 54"/>
                <a:gd name="T56" fmla="*/ 0 w 60"/>
                <a:gd name="T57" fmla="*/ 0 h 54"/>
                <a:gd name="T58" fmla="*/ 0 w 60"/>
                <a:gd name="T59" fmla="*/ 0 h 54"/>
                <a:gd name="T60" fmla="*/ 0 w 60"/>
                <a:gd name="T61" fmla="*/ 0 h 54"/>
                <a:gd name="T62" fmla="*/ 0 w 60"/>
                <a:gd name="T63" fmla="*/ 0 h 54"/>
                <a:gd name="T64" fmla="*/ 0 w 60"/>
                <a:gd name="T65" fmla="*/ 0 h 54"/>
                <a:gd name="T66" fmla="*/ 0 w 60"/>
                <a:gd name="T67" fmla="*/ 0 h 54"/>
                <a:gd name="T68" fmla="*/ 0 w 60"/>
                <a:gd name="T69" fmla="*/ 0 h 54"/>
                <a:gd name="T70" fmla="*/ 0 w 60"/>
                <a:gd name="T71" fmla="*/ 0 h 54"/>
                <a:gd name="T72" fmla="*/ 0 w 60"/>
                <a:gd name="T73" fmla="*/ 0 h 54"/>
                <a:gd name="T74" fmla="*/ 0 w 60"/>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 h="54">
                  <a:moveTo>
                    <a:pt x="60" y="16"/>
                  </a:moveTo>
                  <a:lnTo>
                    <a:pt x="58" y="18"/>
                  </a:lnTo>
                  <a:lnTo>
                    <a:pt x="57" y="21"/>
                  </a:lnTo>
                  <a:lnTo>
                    <a:pt x="56" y="25"/>
                  </a:lnTo>
                  <a:lnTo>
                    <a:pt x="55" y="27"/>
                  </a:lnTo>
                  <a:lnTo>
                    <a:pt x="52" y="30"/>
                  </a:lnTo>
                  <a:lnTo>
                    <a:pt x="52" y="33"/>
                  </a:lnTo>
                  <a:lnTo>
                    <a:pt x="51" y="36"/>
                  </a:lnTo>
                  <a:lnTo>
                    <a:pt x="50" y="38"/>
                  </a:lnTo>
                  <a:lnTo>
                    <a:pt x="48" y="42"/>
                  </a:lnTo>
                  <a:lnTo>
                    <a:pt x="45" y="43"/>
                  </a:lnTo>
                  <a:lnTo>
                    <a:pt x="42" y="44"/>
                  </a:lnTo>
                  <a:lnTo>
                    <a:pt x="38" y="47"/>
                  </a:lnTo>
                  <a:lnTo>
                    <a:pt x="36" y="49"/>
                  </a:lnTo>
                  <a:lnTo>
                    <a:pt x="32" y="51"/>
                  </a:lnTo>
                  <a:lnTo>
                    <a:pt x="28" y="53"/>
                  </a:lnTo>
                  <a:lnTo>
                    <a:pt x="25" y="54"/>
                  </a:lnTo>
                  <a:lnTo>
                    <a:pt x="22" y="54"/>
                  </a:lnTo>
                  <a:lnTo>
                    <a:pt x="20" y="54"/>
                  </a:lnTo>
                  <a:lnTo>
                    <a:pt x="16" y="53"/>
                  </a:lnTo>
                  <a:lnTo>
                    <a:pt x="13" y="51"/>
                  </a:lnTo>
                  <a:lnTo>
                    <a:pt x="10" y="50"/>
                  </a:lnTo>
                  <a:lnTo>
                    <a:pt x="8" y="50"/>
                  </a:lnTo>
                  <a:lnTo>
                    <a:pt x="3" y="47"/>
                  </a:lnTo>
                  <a:lnTo>
                    <a:pt x="1" y="42"/>
                  </a:lnTo>
                  <a:lnTo>
                    <a:pt x="0" y="38"/>
                  </a:lnTo>
                  <a:lnTo>
                    <a:pt x="0" y="36"/>
                  </a:lnTo>
                  <a:lnTo>
                    <a:pt x="1" y="32"/>
                  </a:lnTo>
                  <a:lnTo>
                    <a:pt x="2" y="30"/>
                  </a:lnTo>
                  <a:lnTo>
                    <a:pt x="3" y="27"/>
                  </a:lnTo>
                  <a:lnTo>
                    <a:pt x="6" y="26"/>
                  </a:lnTo>
                  <a:lnTo>
                    <a:pt x="8" y="23"/>
                  </a:lnTo>
                  <a:lnTo>
                    <a:pt x="10" y="23"/>
                  </a:lnTo>
                  <a:lnTo>
                    <a:pt x="12" y="25"/>
                  </a:lnTo>
                  <a:lnTo>
                    <a:pt x="12" y="26"/>
                  </a:lnTo>
                  <a:lnTo>
                    <a:pt x="13" y="27"/>
                  </a:lnTo>
                  <a:lnTo>
                    <a:pt x="9" y="30"/>
                  </a:lnTo>
                  <a:lnTo>
                    <a:pt x="7" y="33"/>
                  </a:lnTo>
                  <a:lnTo>
                    <a:pt x="6" y="36"/>
                  </a:lnTo>
                  <a:lnTo>
                    <a:pt x="6" y="39"/>
                  </a:lnTo>
                  <a:lnTo>
                    <a:pt x="8" y="42"/>
                  </a:lnTo>
                  <a:lnTo>
                    <a:pt x="12" y="45"/>
                  </a:lnTo>
                  <a:lnTo>
                    <a:pt x="15" y="47"/>
                  </a:lnTo>
                  <a:lnTo>
                    <a:pt x="20" y="48"/>
                  </a:lnTo>
                  <a:lnTo>
                    <a:pt x="24" y="48"/>
                  </a:lnTo>
                  <a:lnTo>
                    <a:pt x="28" y="48"/>
                  </a:lnTo>
                  <a:lnTo>
                    <a:pt x="32" y="44"/>
                  </a:lnTo>
                  <a:lnTo>
                    <a:pt x="36" y="42"/>
                  </a:lnTo>
                  <a:lnTo>
                    <a:pt x="40" y="39"/>
                  </a:lnTo>
                  <a:lnTo>
                    <a:pt x="45" y="38"/>
                  </a:lnTo>
                  <a:lnTo>
                    <a:pt x="46" y="35"/>
                  </a:lnTo>
                  <a:lnTo>
                    <a:pt x="46" y="31"/>
                  </a:lnTo>
                  <a:lnTo>
                    <a:pt x="48" y="27"/>
                  </a:lnTo>
                  <a:lnTo>
                    <a:pt x="49" y="25"/>
                  </a:lnTo>
                  <a:lnTo>
                    <a:pt x="50" y="21"/>
                  </a:lnTo>
                  <a:lnTo>
                    <a:pt x="52" y="19"/>
                  </a:lnTo>
                  <a:lnTo>
                    <a:pt x="52" y="17"/>
                  </a:lnTo>
                  <a:lnTo>
                    <a:pt x="51" y="13"/>
                  </a:lnTo>
                  <a:lnTo>
                    <a:pt x="49" y="10"/>
                  </a:lnTo>
                  <a:lnTo>
                    <a:pt x="46" y="7"/>
                  </a:lnTo>
                  <a:lnTo>
                    <a:pt x="45" y="7"/>
                  </a:lnTo>
                  <a:lnTo>
                    <a:pt x="43" y="7"/>
                  </a:lnTo>
                  <a:lnTo>
                    <a:pt x="38" y="10"/>
                  </a:lnTo>
                  <a:lnTo>
                    <a:pt x="33" y="12"/>
                  </a:lnTo>
                  <a:lnTo>
                    <a:pt x="32" y="8"/>
                  </a:lnTo>
                  <a:lnTo>
                    <a:pt x="33" y="5"/>
                  </a:lnTo>
                  <a:lnTo>
                    <a:pt x="34" y="2"/>
                  </a:lnTo>
                  <a:lnTo>
                    <a:pt x="37" y="1"/>
                  </a:lnTo>
                  <a:lnTo>
                    <a:pt x="42" y="0"/>
                  </a:lnTo>
                  <a:lnTo>
                    <a:pt x="46" y="1"/>
                  </a:lnTo>
                  <a:lnTo>
                    <a:pt x="51" y="2"/>
                  </a:lnTo>
                  <a:lnTo>
                    <a:pt x="56" y="6"/>
                  </a:lnTo>
                  <a:lnTo>
                    <a:pt x="58" y="11"/>
                  </a:lnTo>
                  <a:lnTo>
                    <a:pt x="6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40" name="Freeform 1839"/>
            <p:cNvSpPr>
              <a:spLocks/>
            </p:cNvSpPr>
            <p:nvPr/>
          </p:nvSpPr>
          <p:spPr bwMode="auto">
            <a:xfrm>
              <a:off x="3528" y="2094"/>
              <a:ext cx="9" cy="8"/>
            </a:xfrm>
            <a:custGeom>
              <a:avLst/>
              <a:gdLst>
                <a:gd name="T0" fmla="*/ 0 w 36"/>
                <a:gd name="T1" fmla="*/ 0 h 33"/>
                <a:gd name="T2" fmla="*/ 0 w 36"/>
                <a:gd name="T3" fmla="*/ 0 h 33"/>
                <a:gd name="T4" fmla="*/ 0 w 36"/>
                <a:gd name="T5" fmla="*/ 0 h 33"/>
                <a:gd name="T6" fmla="*/ 0 w 36"/>
                <a:gd name="T7" fmla="*/ 0 h 33"/>
                <a:gd name="T8" fmla="*/ 0 w 36"/>
                <a:gd name="T9" fmla="*/ 0 h 33"/>
                <a:gd name="T10" fmla="*/ 0 w 36"/>
                <a:gd name="T11" fmla="*/ 0 h 33"/>
                <a:gd name="T12" fmla="*/ 0 w 36"/>
                <a:gd name="T13" fmla="*/ 0 h 33"/>
                <a:gd name="T14" fmla="*/ 0 w 36"/>
                <a:gd name="T15" fmla="*/ 0 h 33"/>
                <a:gd name="T16" fmla="*/ 0 w 36"/>
                <a:gd name="T17" fmla="*/ 0 h 33"/>
                <a:gd name="T18" fmla="*/ 0 w 36"/>
                <a:gd name="T19" fmla="*/ 0 h 33"/>
                <a:gd name="T20" fmla="*/ 0 w 36"/>
                <a:gd name="T21" fmla="*/ 0 h 33"/>
                <a:gd name="T22" fmla="*/ 0 w 36"/>
                <a:gd name="T23" fmla="*/ 0 h 33"/>
                <a:gd name="T24" fmla="*/ 0 w 36"/>
                <a:gd name="T25" fmla="*/ 0 h 33"/>
                <a:gd name="T26" fmla="*/ 0 w 36"/>
                <a:gd name="T27" fmla="*/ 0 h 33"/>
                <a:gd name="T28" fmla="*/ 0 w 36"/>
                <a:gd name="T29" fmla="*/ 0 h 33"/>
                <a:gd name="T30" fmla="*/ 0 w 36"/>
                <a:gd name="T31" fmla="*/ 0 h 33"/>
                <a:gd name="T32" fmla="*/ 0 w 36"/>
                <a:gd name="T33" fmla="*/ 0 h 33"/>
                <a:gd name="T34" fmla="*/ 0 w 36"/>
                <a:gd name="T35" fmla="*/ 0 h 33"/>
                <a:gd name="T36" fmla="*/ 0 w 36"/>
                <a:gd name="T37" fmla="*/ 0 h 33"/>
                <a:gd name="T38" fmla="*/ 0 w 36"/>
                <a:gd name="T39" fmla="*/ 0 h 33"/>
                <a:gd name="T40" fmla="*/ 0 w 36"/>
                <a:gd name="T41" fmla="*/ 0 h 33"/>
                <a:gd name="T42" fmla="*/ 0 w 36"/>
                <a:gd name="T43" fmla="*/ 0 h 33"/>
                <a:gd name="T44" fmla="*/ 0 w 36"/>
                <a:gd name="T45" fmla="*/ 0 h 33"/>
                <a:gd name="T46" fmla="*/ 0 w 36"/>
                <a:gd name="T47" fmla="*/ 0 h 33"/>
                <a:gd name="T48" fmla="*/ 0 w 36"/>
                <a:gd name="T49" fmla="*/ 0 h 33"/>
                <a:gd name="T50" fmla="*/ 0 w 36"/>
                <a:gd name="T51" fmla="*/ 0 h 33"/>
                <a:gd name="T52" fmla="*/ 0 w 36"/>
                <a:gd name="T53" fmla="*/ 0 h 33"/>
                <a:gd name="T54" fmla="*/ 0 w 36"/>
                <a:gd name="T55" fmla="*/ 0 h 33"/>
                <a:gd name="T56" fmla="*/ 0 w 36"/>
                <a:gd name="T57" fmla="*/ 0 h 33"/>
                <a:gd name="T58" fmla="*/ 0 w 36"/>
                <a:gd name="T59" fmla="*/ 0 h 33"/>
                <a:gd name="T60" fmla="*/ 0 w 36"/>
                <a:gd name="T61" fmla="*/ 0 h 33"/>
                <a:gd name="T62" fmla="*/ 0 w 36"/>
                <a:gd name="T63" fmla="*/ 0 h 33"/>
                <a:gd name="T64" fmla="*/ 0 w 36"/>
                <a:gd name="T65" fmla="*/ 0 h 33"/>
                <a:gd name="T66" fmla="*/ 0 w 36"/>
                <a:gd name="T67" fmla="*/ 0 h 33"/>
                <a:gd name="T68" fmla="*/ 0 w 36"/>
                <a:gd name="T69" fmla="*/ 0 h 33"/>
                <a:gd name="T70" fmla="*/ 0 w 36"/>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 h="33">
                  <a:moveTo>
                    <a:pt x="36" y="12"/>
                  </a:moveTo>
                  <a:lnTo>
                    <a:pt x="34" y="15"/>
                  </a:lnTo>
                  <a:lnTo>
                    <a:pt x="31" y="15"/>
                  </a:lnTo>
                  <a:lnTo>
                    <a:pt x="26" y="10"/>
                  </a:lnTo>
                  <a:lnTo>
                    <a:pt x="22" y="8"/>
                  </a:lnTo>
                  <a:lnTo>
                    <a:pt x="17" y="8"/>
                  </a:lnTo>
                  <a:lnTo>
                    <a:pt x="12" y="10"/>
                  </a:lnTo>
                  <a:lnTo>
                    <a:pt x="8" y="15"/>
                  </a:lnTo>
                  <a:lnTo>
                    <a:pt x="7" y="21"/>
                  </a:lnTo>
                  <a:lnTo>
                    <a:pt x="8" y="25"/>
                  </a:lnTo>
                  <a:lnTo>
                    <a:pt x="10" y="29"/>
                  </a:lnTo>
                  <a:lnTo>
                    <a:pt x="11" y="31"/>
                  </a:lnTo>
                  <a:lnTo>
                    <a:pt x="10" y="33"/>
                  </a:lnTo>
                  <a:lnTo>
                    <a:pt x="8" y="33"/>
                  </a:lnTo>
                  <a:lnTo>
                    <a:pt x="7" y="31"/>
                  </a:lnTo>
                  <a:lnTo>
                    <a:pt x="2" y="28"/>
                  </a:lnTo>
                  <a:lnTo>
                    <a:pt x="1" y="25"/>
                  </a:lnTo>
                  <a:lnTo>
                    <a:pt x="0" y="22"/>
                  </a:lnTo>
                  <a:lnTo>
                    <a:pt x="1" y="19"/>
                  </a:lnTo>
                  <a:lnTo>
                    <a:pt x="1" y="15"/>
                  </a:lnTo>
                  <a:lnTo>
                    <a:pt x="1" y="12"/>
                  </a:lnTo>
                  <a:lnTo>
                    <a:pt x="4" y="9"/>
                  </a:lnTo>
                  <a:lnTo>
                    <a:pt x="6" y="6"/>
                  </a:lnTo>
                  <a:lnTo>
                    <a:pt x="8" y="4"/>
                  </a:lnTo>
                  <a:lnTo>
                    <a:pt x="12" y="3"/>
                  </a:lnTo>
                  <a:lnTo>
                    <a:pt x="14" y="0"/>
                  </a:lnTo>
                  <a:lnTo>
                    <a:pt x="18" y="0"/>
                  </a:lnTo>
                  <a:lnTo>
                    <a:pt x="20" y="0"/>
                  </a:lnTo>
                  <a:lnTo>
                    <a:pt x="24" y="2"/>
                  </a:lnTo>
                  <a:lnTo>
                    <a:pt x="28" y="3"/>
                  </a:lnTo>
                  <a:lnTo>
                    <a:pt x="30" y="6"/>
                  </a:lnTo>
                  <a:lnTo>
                    <a:pt x="31" y="8"/>
                  </a:lnTo>
                  <a:lnTo>
                    <a:pt x="34" y="9"/>
                  </a:lnTo>
                  <a:lnTo>
                    <a:pt x="35" y="11"/>
                  </a:lnTo>
                  <a:lnTo>
                    <a:pt x="3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41" name="Freeform 1840"/>
            <p:cNvSpPr>
              <a:spLocks/>
            </p:cNvSpPr>
            <p:nvPr/>
          </p:nvSpPr>
          <p:spPr bwMode="auto">
            <a:xfrm>
              <a:off x="3510" y="2085"/>
              <a:ext cx="9" cy="12"/>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w 40"/>
                <a:gd name="T85" fmla="*/ 0 h 47"/>
                <a:gd name="T86" fmla="*/ 0 w 40"/>
                <a:gd name="T87" fmla="*/ 0 h 47"/>
                <a:gd name="T88" fmla="*/ 0 w 40"/>
                <a:gd name="T89" fmla="*/ 0 h 47"/>
                <a:gd name="T90" fmla="*/ 0 w 40"/>
                <a:gd name="T91" fmla="*/ 0 h 47"/>
                <a:gd name="T92" fmla="*/ 0 w 40"/>
                <a:gd name="T93" fmla="*/ 0 h 47"/>
                <a:gd name="T94" fmla="*/ 0 w 40"/>
                <a:gd name="T95" fmla="*/ 0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 h="47">
                  <a:moveTo>
                    <a:pt x="36" y="44"/>
                  </a:moveTo>
                  <a:lnTo>
                    <a:pt x="32" y="46"/>
                  </a:lnTo>
                  <a:lnTo>
                    <a:pt x="31" y="47"/>
                  </a:lnTo>
                  <a:lnTo>
                    <a:pt x="29" y="47"/>
                  </a:lnTo>
                  <a:lnTo>
                    <a:pt x="29" y="44"/>
                  </a:lnTo>
                  <a:lnTo>
                    <a:pt x="31" y="40"/>
                  </a:lnTo>
                  <a:lnTo>
                    <a:pt x="34" y="35"/>
                  </a:lnTo>
                  <a:lnTo>
                    <a:pt x="35" y="30"/>
                  </a:lnTo>
                  <a:lnTo>
                    <a:pt x="35" y="26"/>
                  </a:lnTo>
                  <a:lnTo>
                    <a:pt x="34" y="21"/>
                  </a:lnTo>
                  <a:lnTo>
                    <a:pt x="31" y="16"/>
                  </a:lnTo>
                  <a:lnTo>
                    <a:pt x="28" y="12"/>
                  </a:lnTo>
                  <a:lnTo>
                    <a:pt x="25" y="10"/>
                  </a:lnTo>
                  <a:lnTo>
                    <a:pt x="22" y="9"/>
                  </a:lnTo>
                  <a:lnTo>
                    <a:pt x="19" y="8"/>
                  </a:lnTo>
                  <a:lnTo>
                    <a:pt x="17" y="8"/>
                  </a:lnTo>
                  <a:lnTo>
                    <a:pt x="12" y="9"/>
                  </a:lnTo>
                  <a:lnTo>
                    <a:pt x="8" y="11"/>
                  </a:lnTo>
                  <a:lnTo>
                    <a:pt x="6" y="14"/>
                  </a:lnTo>
                  <a:lnTo>
                    <a:pt x="5" y="16"/>
                  </a:lnTo>
                  <a:lnTo>
                    <a:pt x="3" y="18"/>
                  </a:lnTo>
                  <a:lnTo>
                    <a:pt x="1" y="18"/>
                  </a:lnTo>
                  <a:lnTo>
                    <a:pt x="0" y="16"/>
                  </a:lnTo>
                  <a:lnTo>
                    <a:pt x="0" y="14"/>
                  </a:lnTo>
                  <a:lnTo>
                    <a:pt x="1" y="10"/>
                  </a:lnTo>
                  <a:lnTo>
                    <a:pt x="4" y="8"/>
                  </a:lnTo>
                  <a:lnTo>
                    <a:pt x="6" y="4"/>
                  </a:lnTo>
                  <a:lnTo>
                    <a:pt x="8" y="3"/>
                  </a:lnTo>
                  <a:lnTo>
                    <a:pt x="11" y="2"/>
                  </a:lnTo>
                  <a:lnTo>
                    <a:pt x="13" y="2"/>
                  </a:lnTo>
                  <a:lnTo>
                    <a:pt x="17" y="0"/>
                  </a:lnTo>
                  <a:lnTo>
                    <a:pt x="20" y="2"/>
                  </a:lnTo>
                  <a:lnTo>
                    <a:pt x="25" y="3"/>
                  </a:lnTo>
                  <a:lnTo>
                    <a:pt x="31" y="8"/>
                  </a:lnTo>
                  <a:lnTo>
                    <a:pt x="32" y="9"/>
                  </a:lnTo>
                  <a:lnTo>
                    <a:pt x="36" y="12"/>
                  </a:lnTo>
                  <a:lnTo>
                    <a:pt x="37" y="15"/>
                  </a:lnTo>
                  <a:lnTo>
                    <a:pt x="40" y="18"/>
                  </a:lnTo>
                  <a:lnTo>
                    <a:pt x="40" y="20"/>
                  </a:lnTo>
                  <a:lnTo>
                    <a:pt x="40" y="23"/>
                  </a:lnTo>
                  <a:lnTo>
                    <a:pt x="40" y="27"/>
                  </a:lnTo>
                  <a:lnTo>
                    <a:pt x="40" y="30"/>
                  </a:lnTo>
                  <a:lnTo>
                    <a:pt x="38" y="34"/>
                  </a:lnTo>
                  <a:lnTo>
                    <a:pt x="38" y="38"/>
                  </a:lnTo>
                  <a:lnTo>
                    <a:pt x="37" y="40"/>
                  </a:lnTo>
                  <a:lnTo>
                    <a:pt x="3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42" name="Freeform 1841"/>
            <p:cNvSpPr>
              <a:spLocks/>
            </p:cNvSpPr>
            <p:nvPr/>
          </p:nvSpPr>
          <p:spPr bwMode="auto">
            <a:xfrm>
              <a:off x="3503" y="2091"/>
              <a:ext cx="19" cy="21"/>
            </a:xfrm>
            <a:custGeom>
              <a:avLst/>
              <a:gdLst>
                <a:gd name="T0" fmla="*/ 0 w 77"/>
                <a:gd name="T1" fmla="*/ 0 h 81"/>
                <a:gd name="T2" fmla="*/ 0 w 77"/>
                <a:gd name="T3" fmla="*/ 0 h 81"/>
                <a:gd name="T4" fmla="*/ 0 w 77"/>
                <a:gd name="T5" fmla="*/ 0 h 81"/>
                <a:gd name="T6" fmla="*/ 0 w 77"/>
                <a:gd name="T7" fmla="*/ 0 h 81"/>
                <a:gd name="T8" fmla="*/ 0 w 77"/>
                <a:gd name="T9" fmla="*/ 0 h 81"/>
                <a:gd name="T10" fmla="*/ 0 w 77"/>
                <a:gd name="T11" fmla="*/ 0 h 81"/>
                <a:gd name="T12" fmla="*/ 0 w 77"/>
                <a:gd name="T13" fmla="*/ 0 h 81"/>
                <a:gd name="T14" fmla="*/ 0 w 77"/>
                <a:gd name="T15" fmla="*/ 0 h 81"/>
                <a:gd name="T16" fmla="*/ 0 w 77"/>
                <a:gd name="T17" fmla="*/ 0 h 81"/>
                <a:gd name="T18" fmla="*/ 0 w 77"/>
                <a:gd name="T19" fmla="*/ 0 h 81"/>
                <a:gd name="T20" fmla="*/ 0 w 77"/>
                <a:gd name="T21" fmla="*/ 0 h 81"/>
                <a:gd name="T22" fmla="*/ 0 w 77"/>
                <a:gd name="T23" fmla="*/ 0 h 81"/>
                <a:gd name="T24" fmla="*/ 0 w 77"/>
                <a:gd name="T25" fmla="*/ 0 h 81"/>
                <a:gd name="T26" fmla="*/ 0 w 77"/>
                <a:gd name="T27" fmla="*/ 0 h 81"/>
                <a:gd name="T28" fmla="*/ 0 w 77"/>
                <a:gd name="T29" fmla="*/ 0 h 81"/>
                <a:gd name="T30" fmla="*/ 0 w 77"/>
                <a:gd name="T31" fmla="*/ 0 h 81"/>
                <a:gd name="T32" fmla="*/ 0 w 77"/>
                <a:gd name="T33" fmla="*/ 0 h 81"/>
                <a:gd name="T34" fmla="*/ 0 w 77"/>
                <a:gd name="T35" fmla="*/ 0 h 81"/>
                <a:gd name="T36" fmla="*/ 0 w 77"/>
                <a:gd name="T37" fmla="*/ 0 h 81"/>
                <a:gd name="T38" fmla="*/ 0 w 77"/>
                <a:gd name="T39" fmla="*/ 0 h 81"/>
                <a:gd name="T40" fmla="*/ 0 w 77"/>
                <a:gd name="T41" fmla="*/ 0 h 81"/>
                <a:gd name="T42" fmla="*/ 0 w 77"/>
                <a:gd name="T43" fmla="*/ 0 h 81"/>
                <a:gd name="T44" fmla="*/ 0 w 77"/>
                <a:gd name="T45" fmla="*/ 0 h 81"/>
                <a:gd name="T46" fmla="*/ 0 w 77"/>
                <a:gd name="T47" fmla="*/ 0 h 81"/>
                <a:gd name="T48" fmla="*/ 0 w 77"/>
                <a:gd name="T49" fmla="*/ 0 h 81"/>
                <a:gd name="T50" fmla="*/ 0 w 77"/>
                <a:gd name="T51" fmla="*/ 0 h 81"/>
                <a:gd name="T52" fmla="*/ 0 w 77"/>
                <a:gd name="T53" fmla="*/ 0 h 81"/>
                <a:gd name="T54" fmla="*/ 0 w 77"/>
                <a:gd name="T55" fmla="*/ 0 h 81"/>
                <a:gd name="T56" fmla="*/ 0 w 77"/>
                <a:gd name="T57" fmla="*/ 0 h 81"/>
                <a:gd name="T58" fmla="*/ 0 w 77"/>
                <a:gd name="T59" fmla="*/ 0 h 81"/>
                <a:gd name="T60" fmla="*/ 0 w 77"/>
                <a:gd name="T61" fmla="*/ 0 h 81"/>
                <a:gd name="T62" fmla="*/ 0 w 77"/>
                <a:gd name="T63" fmla="*/ 0 h 81"/>
                <a:gd name="T64" fmla="*/ 0 w 77"/>
                <a:gd name="T65" fmla="*/ 0 h 81"/>
                <a:gd name="T66" fmla="*/ 0 w 77"/>
                <a:gd name="T67" fmla="*/ 0 h 81"/>
                <a:gd name="T68" fmla="*/ 0 w 77"/>
                <a:gd name="T69" fmla="*/ 0 h 81"/>
                <a:gd name="T70" fmla="*/ 0 w 77"/>
                <a:gd name="T71" fmla="*/ 0 h 81"/>
                <a:gd name="T72" fmla="*/ 0 w 77"/>
                <a:gd name="T73" fmla="*/ 0 h 81"/>
                <a:gd name="T74" fmla="*/ 0 w 77"/>
                <a:gd name="T75" fmla="*/ 0 h 81"/>
                <a:gd name="T76" fmla="*/ 0 w 77"/>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7" h="81">
                  <a:moveTo>
                    <a:pt x="77" y="32"/>
                  </a:moveTo>
                  <a:lnTo>
                    <a:pt x="77" y="37"/>
                  </a:lnTo>
                  <a:lnTo>
                    <a:pt x="77" y="43"/>
                  </a:lnTo>
                  <a:lnTo>
                    <a:pt x="75" y="47"/>
                  </a:lnTo>
                  <a:lnTo>
                    <a:pt x="74" y="52"/>
                  </a:lnTo>
                  <a:lnTo>
                    <a:pt x="72" y="57"/>
                  </a:lnTo>
                  <a:lnTo>
                    <a:pt x="68" y="61"/>
                  </a:lnTo>
                  <a:lnTo>
                    <a:pt x="65" y="64"/>
                  </a:lnTo>
                  <a:lnTo>
                    <a:pt x="60" y="68"/>
                  </a:lnTo>
                  <a:lnTo>
                    <a:pt x="56" y="69"/>
                  </a:lnTo>
                  <a:lnTo>
                    <a:pt x="53" y="73"/>
                  </a:lnTo>
                  <a:lnTo>
                    <a:pt x="49" y="75"/>
                  </a:lnTo>
                  <a:lnTo>
                    <a:pt x="47" y="79"/>
                  </a:lnTo>
                  <a:lnTo>
                    <a:pt x="43" y="79"/>
                  </a:lnTo>
                  <a:lnTo>
                    <a:pt x="41" y="80"/>
                  </a:lnTo>
                  <a:lnTo>
                    <a:pt x="37" y="81"/>
                  </a:lnTo>
                  <a:lnTo>
                    <a:pt x="33" y="81"/>
                  </a:lnTo>
                  <a:lnTo>
                    <a:pt x="30" y="81"/>
                  </a:lnTo>
                  <a:lnTo>
                    <a:pt x="26" y="81"/>
                  </a:lnTo>
                  <a:lnTo>
                    <a:pt x="23" y="80"/>
                  </a:lnTo>
                  <a:lnTo>
                    <a:pt x="19" y="79"/>
                  </a:lnTo>
                  <a:lnTo>
                    <a:pt x="16" y="77"/>
                  </a:lnTo>
                  <a:lnTo>
                    <a:pt x="12" y="75"/>
                  </a:lnTo>
                  <a:lnTo>
                    <a:pt x="8" y="73"/>
                  </a:lnTo>
                  <a:lnTo>
                    <a:pt x="6" y="70"/>
                  </a:lnTo>
                  <a:lnTo>
                    <a:pt x="4" y="68"/>
                  </a:lnTo>
                  <a:lnTo>
                    <a:pt x="2" y="64"/>
                  </a:lnTo>
                  <a:lnTo>
                    <a:pt x="0" y="61"/>
                  </a:lnTo>
                  <a:lnTo>
                    <a:pt x="0" y="57"/>
                  </a:lnTo>
                  <a:lnTo>
                    <a:pt x="0" y="53"/>
                  </a:lnTo>
                  <a:lnTo>
                    <a:pt x="2" y="53"/>
                  </a:lnTo>
                  <a:lnTo>
                    <a:pt x="5" y="57"/>
                  </a:lnTo>
                  <a:lnTo>
                    <a:pt x="5" y="59"/>
                  </a:lnTo>
                  <a:lnTo>
                    <a:pt x="7" y="63"/>
                  </a:lnTo>
                  <a:lnTo>
                    <a:pt x="10" y="67"/>
                  </a:lnTo>
                  <a:lnTo>
                    <a:pt x="12" y="69"/>
                  </a:lnTo>
                  <a:lnTo>
                    <a:pt x="14" y="70"/>
                  </a:lnTo>
                  <a:lnTo>
                    <a:pt x="18" y="73"/>
                  </a:lnTo>
                  <a:lnTo>
                    <a:pt x="22" y="73"/>
                  </a:lnTo>
                  <a:lnTo>
                    <a:pt x="26" y="74"/>
                  </a:lnTo>
                  <a:lnTo>
                    <a:pt x="30" y="74"/>
                  </a:lnTo>
                  <a:lnTo>
                    <a:pt x="33" y="74"/>
                  </a:lnTo>
                  <a:lnTo>
                    <a:pt x="37" y="73"/>
                  </a:lnTo>
                  <a:lnTo>
                    <a:pt x="41" y="73"/>
                  </a:lnTo>
                  <a:lnTo>
                    <a:pt x="44" y="70"/>
                  </a:lnTo>
                  <a:lnTo>
                    <a:pt x="47" y="68"/>
                  </a:lnTo>
                  <a:lnTo>
                    <a:pt x="50" y="65"/>
                  </a:lnTo>
                  <a:lnTo>
                    <a:pt x="53" y="63"/>
                  </a:lnTo>
                  <a:lnTo>
                    <a:pt x="56" y="61"/>
                  </a:lnTo>
                  <a:lnTo>
                    <a:pt x="60" y="58"/>
                  </a:lnTo>
                  <a:lnTo>
                    <a:pt x="62" y="55"/>
                  </a:lnTo>
                  <a:lnTo>
                    <a:pt x="66" y="52"/>
                  </a:lnTo>
                  <a:lnTo>
                    <a:pt x="67" y="47"/>
                  </a:lnTo>
                  <a:lnTo>
                    <a:pt x="68" y="44"/>
                  </a:lnTo>
                  <a:lnTo>
                    <a:pt x="69" y="40"/>
                  </a:lnTo>
                  <a:lnTo>
                    <a:pt x="69" y="35"/>
                  </a:lnTo>
                  <a:lnTo>
                    <a:pt x="68" y="31"/>
                  </a:lnTo>
                  <a:lnTo>
                    <a:pt x="68" y="27"/>
                  </a:lnTo>
                  <a:lnTo>
                    <a:pt x="67" y="22"/>
                  </a:lnTo>
                  <a:lnTo>
                    <a:pt x="65" y="19"/>
                  </a:lnTo>
                  <a:lnTo>
                    <a:pt x="62" y="14"/>
                  </a:lnTo>
                  <a:lnTo>
                    <a:pt x="60" y="12"/>
                  </a:lnTo>
                  <a:lnTo>
                    <a:pt x="56" y="8"/>
                  </a:lnTo>
                  <a:lnTo>
                    <a:pt x="53" y="6"/>
                  </a:lnTo>
                  <a:lnTo>
                    <a:pt x="50" y="3"/>
                  </a:lnTo>
                  <a:lnTo>
                    <a:pt x="50" y="2"/>
                  </a:lnTo>
                  <a:lnTo>
                    <a:pt x="51" y="1"/>
                  </a:lnTo>
                  <a:lnTo>
                    <a:pt x="54" y="0"/>
                  </a:lnTo>
                  <a:lnTo>
                    <a:pt x="57" y="1"/>
                  </a:lnTo>
                  <a:lnTo>
                    <a:pt x="62" y="3"/>
                  </a:lnTo>
                  <a:lnTo>
                    <a:pt x="66" y="7"/>
                  </a:lnTo>
                  <a:lnTo>
                    <a:pt x="69" y="12"/>
                  </a:lnTo>
                  <a:lnTo>
                    <a:pt x="72" y="16"/>
                  </a:lnTo>
                  <a:lnTo>
                    <a:pt x="73" y="22"/>
                  </a:lnTo>
                  <a:lnTo>
                    <a:pt x="74" y="27"/>
                  </a:lnTo>
                  <a:lnTo>
                    <a:pt x="7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43" name="Freeform 1842"/>
            <p:cNvSpPr>
              <a:spLocks/>
            </p:cNvSpPr>
            <p:nvPr/>
          </p:nvSpPr>
          <p:spPr bwMode="auto">
            <a:xfrm>
              <a:off x="3499" y="2082"/>
              <a:ext cx="16" cy="1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w 63"/>
                <a:gd name="T71" fmla="*/ 0 h 41"/>
                <a:gd name="T72" fmla="*/ 0 w 63"/>
                <a:gd name="T73" fmla="*/ 0 h 41"/>
                <a:gd name="T74" fmla="*/ 0 w 63"/>
                <a:gd name="T75" fmla="*/ 0 h 41"/>
                <a:gd name="T76" fmla="*/ 0 w 63"/>
                <a:gd name="T77" fmla="*/ 0 h 41"/>
                <a:gd name="T78" fmla="*/ 0 w 63"/>
                <a:gd name="T79" fmla="*/ 0 h 41"/>
                <a:gd name="T80" fmla="*/ 0 w 63"/>
                <a:gd name="T81" fmla="*/ 0 h 41"/>
                <a:gd name="T82" fmla="*/ 0 w 63"/>
                <a:gd name="T83" fmla="*/ 0 h 41"/>
                <a:gd name="T84" fmla="*/ 0 w 63"/>
                <a:gd name="T85" fmla="*/ 0 h 41"/>
                <a:gd name="T86" fmla="*/ 0 w 63"/>
                <a:gd name="T87" fmla="*/ 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41">
                  <a:moveTo>
                    <a:pt x="63" y="24"/>
                  </a:moveTo>
                  <a:lnTo>
                    <a:pt x="63" y="27"/>
                  </a:lnTo>
                  <a:lnTo>
                    <a:pt x="59" y="26"/>
                  </a:lnTo>
                  <a:lnTo>
                    <a:pt x="54" y="22"/>
                  </a:lnTo>
                  <a:lnTo>
                    <a:pt x="48" y="17"/>
                  </a:lnTo>
                  <a:lnTo>
                    <a:pt x="42" y="11"/>
                  </a:lnTo>
                  <a:lnTo>
                    <a:pt x="39" y="9"/>
                  </a:lnTo>
                  <a:lnTo>
                    <a:pt x="35" y="8"/>
                  </a:lnTo>
                  <a:lnTo>
                    <a:pt x="32" y="8"/>
                  </a:lnTo>
                  <a:lnTo>
                    <a:pt x="29" y="8"/>
                  </a:lnTo>
                  <a:lnTo>
                    <a:pt x="27" y="8"/>
                  </a:lnTo>
                  <a:lnTo>
                    <a:pt x="21" y="10"/>
                  </a:lnTo>
                  <a:lnTo>
                    <a:pt x="16" y="12"/>
                  </a:lnTo>
                  <a:lnTo>
                    <a:pt x="10" y="16"/>
                  </a:lnTo>
                  <a:lnTo>
                    <a:pt x="8" y="21"/>
                  </a:lnTo>
                  <a:lnTo>
                    <a:pt x="6" y="23"/>
                  </a:lnTo>
                  <a:lnTo>
                    <a:pt x="6" y="26"/>
                  </a:lnTo>
                  <a:lnTo>
                    <a:pt x="6" y="29"/>
                  </a:lnTo>
                  <a:lnTo>
                    <a:pt x="9" y="33"/>
                  </a:lnTo>
                  <a:lnTo>
                    <a:pt x="9" y="36"/>
                  </a:lnTo>
                  <a:lnTo>
                    <a:pt x="9" y="40"/>
                  </a:lnTo>
                  <a:lnTo>
                    <a:pt x="8" y="41"/>
                  </a:lnTo>
                  <a:lnTo>
                    <a:pt x="6" y="40"/>
                  </a:lnTo>
                  <a:lnTo>
                    <a:pt x="3" y="35"/>
                  </a:lnTo>
                  <a:lnTo>
                    <a:pt x="0" y="30"/>
                  </a:lnTo>
                  <a:lnTo>
                    <a:pt x="0" y="27"/>
                  </a:lnTo>
                  <a:lnTo>
                    <a:pt x="0" y="23"/>
                  </a:lnTo>
                  <a:lnTo>
                    <a:pt x="2" y="18"/>
                  </a:lnTo>
                  <a:lnTo>
                    <a:pt x="3" y="15"/>
                  </a:lnTo>
                  <a:lnTo>
                    <a:pt x="5" y="11"/>
                  </a:lnTo>
                  <a:lnTo>
                    <a:pt x="9" y="9"/>
                  </a:lnTo>
                  <a:lnTo>
                    <a:pt x="12" y="5"/>
                  </a:lnTo>
                  <a:lnTo>
                    <a:pt x="16" y="4"/>
                  </a:lnTo>
                  <a:lnTo>
                    <a:pt x="21" y="2"/>
                  </a:lnTo>
                  <a:lnTo>
                    <a:pt x="26" y="0"/>
                  </a:lnTo>
                  <a:lnTo>
                    <a:pt x="29" y="0"/>
                  </a:lnTo>
                  <a:lnTo>
                    <a:pt x="34" y="0"/>
                  </a:lnTo>
                  <a:lnTo>
                    <a:pt x="39" y="2"/>
                  </a:lnTo>
                  <a:lnTo>
                    <a:pt x="44" y="4"/>
                  </a:lnTo>
                  <a:lnTo>
                    <a:pt x="48" y="8"/>
                  </a:lnTo>
                  <a:lnTo>
                    <a:pt x="54" y="12"/>
                  </a:lnTo>
                  <a:lnTo>
                    <a:pt x="59" y="18"/>
                  </a:lnTo>
                  <a:lnTo>
                    <a:pt x="6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44" name="Freeform 1843"/>
            <p:cNvSpPr>
              <a:spLocks/>
            </p:cNvSpPr>
            <p:nvPr/>
          </p:nvSpPr>
          <p:spPr bwMode="auto">
            <a:xfrm>
              <a:off x="3496" y="2087"/>
              <a:ext cx="12" cy="21"/>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w 47"/>
                <a:gd name="T11" fmla="*/ 0 h 83"/>
                <a:gd name="T12" fmla="*/ 0 w 47"/>
                <a:gd name="T13" fmla="*/ 0 h 83"/>
                <a:gd name="T14" fmla="*/ 0 w 47"/>
                <a:gd name="T15" fmla="*/ 0 h 83"/>
                <a:gd name="T16" fmla="*/ 0 w 47"/>
                <a:gd name="T17" fmla="*/ 0 h 83"/>
                <a:gd name="T18" fmla="*/ 0 w 47"/>
                <a:gd name="T19" fmla="*/ 0 h 83"/>
                <a:gd name="T20" fmla="*/ 0 w 47"/>
                <a:gd name="T21" fmla="*/ 0 h 83"/>
                <a:gd name="T22" fmla="*/ 0 w 47"/>
                <a:gd name="T23" fmla="*/ 0 h 83"/>
                <a:gd name="T24" fmla="*/ 0 w 47"/>
                <a:gd name="T25" fmla="*/ 0 h 83"/>
                <a:gd name="T26" fmla="*/ 0 w 47"/>
                <a:gd name="T27" fmla="*/ 0 h 83"/>
                <a:gd name="T28" fmla="*/ 0 w 47"/>
                <a:gd name="T29" fmla="*/ 0 h 83"/>
                <a:gd name="T30" fmla="*/ 0 w 47"/>
                <a:gd name="T31" fmla="*/ 0 h 83"/>
                <a:gd name="T32" fmla="*/ 0 w 47"/>
                <a:gd name="T33" fmla="*/ 0 h 83"/>
                <a:gd name="T34" fmla="*/ 0 w 47"/>
                <a:gd name="T35" fmla="*/ 0 h 83"/>
                <a:gd name="T36" fmla="*/ 0 w 47"/>
                <a:gd name="T37" fmla="*/ 0 h 83"/>
                <a:gd name="T38" fmla="*/ 0 w 47"/>
                <a:gd name="T39" fmla="*/ 0 h 83"/>
                <a:gd name="T40" fmla="*/ 0 w 47"/>
                <a:gd name="T41" fmla="*/ 0 h 83"/>
                <a:gd name="T42" fmla="*/ 0 w 47"/>
                <a:gd name="T43" fmla="*/ 0 h 83"/>
                <a:gd name="T44" fmla="*/ 0 w 47"/>
                <a:gd name="T45" fmla="*/ 0 h 83"/>
                <a:gd name="T46" fmla="*/ 0 w 47"/>
                <a:gd name="T47" fmla="*/ 0 h 83"/>
                <a:gd name="T48" fmla="*/ 0 w 47"/>
                <a:gd name="T49" fmla="*/ 0 h 83"/>
                <a:gd name="T50" fmla="*/ 0 w 47"/>
                <a:gd name="T51" fmla="*/ 0 h 83"/>
                <a:gd name="T52" fmla="*/ 0 w 47"/>
                <a:gd name="T53" fmla="*/ 0 h 83"/>
                <a:gd name="T54" fmla="*/ 0 w 47"/>
                <a:gd name="T55" fmla="*/ 0 h 83"/>
                <a:gd name="T56" fmla="*/ 0 w 47"/>
                <a:gd name="T57" fmla="*/ 0 h 83"/>
                <a:gd name="T58" fmla="*/ 0 w 47"/>
                <a:gd name="T59" fmla="*/ 0 h 83"/>
                <a:gd name="T60" fmla="*/ 0 w 47"/>
                <a:gd name="T61" fmla="*/ 0 h 83"/>
                <a:gd name="T62" fmla="*/ 0 w 47"/>
                <a:gd name="T63" fmla="*/ 0 h 83"/>
                <a:gd name="T64" fmla="*/ 0 w 47"/>
                <a:gd name="T65" fmla="*/ 0 h 83"/>
                <a:gd name="T66" fmla="*/ 0 w 47"/>
                <a:gd name="T67" fmla="*/ 0 h 83"/>
                <a:gd name="T68" fmla="*/ 0 w 47"/>
                <a:gd name="T69" fmla="*/ 0 h 83"/>
                <a:gd name="T70" fmla="*/ 0 w 47"/>
                <a:gd name="T71" fmla="*/ 0 h 83"/>
                <a:gd name="T72" fmla="*/ 0 w 47"/>
                <a:gd name="T73" fmla="*/ 0 h 83"/>
                <a:gd name="T74" fmla="*/ 0 w 47"/>
                <a:gd name="T75" fmla="*/ 0 h 83"/>
                <a:gd name="T76" fmla="*/ 0 w 47"/>
                <a:gd name="T77" fmla="*/ 0 h 83"/>
                <a:gd name="T78" fmla="*/ 0 w 47"/>
                <a:gd name="T79" fmla="*/ 0 h 83"/>
                <a:gd name="T80" fmla="*/ 0 w 47"/>
                <a:gd name="T81" fmla="*/ 0 h 83"/>
                <a:gd name="T82" fmla="*/ 0 w 47"/>
                <a:gd name="T83" fmla="*/ 0 h 83"/>
                <a:gd name="T84" fmla="*/ 0 w 47"/>
                <a:gd name="T85" fmla="*/ 0 h 83"/>
                <a:gd name="T86" fmla="*/ 0 w 47"/>
                <a:gd name="T87" fmla="*/ 0 h 83"/>
                <a:gd name="T88" fmla="*/ 0 w 47"/>
                <a:gd name="T89" fmla="*/ 0 h 83"/>
                <a:gd name="T90" fmla="*/ 0 w 47"/>
                <a:gd name="T91" fmla="*/ 0 h 83"/>
                <a:gd name="T92" fmla="*/ 0 w 47"/>
                <a:gd name="T93" fmla="*/ 0 h 83"/>
                <a:gd name="T94" fmla="*/ 0 w 47"/>
                <a:gd name="T95" fmla="*/ 0 h 83"/>
                <a:gd name="T96" fmla="*/ 0 w 47"/>
                <a:gd name="T97" fmla="*/ 0 h 83"/>
                <a:gd name="T98" fmla="*/ 0 w 47"/>
                <a:gd name="T99" fmla="*/ 0 h 83"/>
                <a:gd name="T100" fmla="*/ 0 w 47"/>
                <a:gd name="T101" fmla="*/ 0 h 83"/>
                <a:gd name="T102" fmla="*/ 0 w 47"/>
                <a:gd name="T103" fmla="*/ 0 h 83"/>
                <a:gd name="T104" fmla="*/ 0 w 47"/>
                <a:gd name="T105" fmla="*/ 0 h 83"/>
                <a:gd name="T106" fmla="*/ 0 w 47"/>
                <a:gd name="T107" fmla="*/ 0 h 83"/>
                <a:gd name="T108" fmla="*/ 0 w 47"/>
                <a:gd name="T109" fmla="*/ 0 h 83"/>
                <a:gd name="T110" fmla="*/ 0 w 47"/>
                <a:gd name="T111" fmla="*/ 0 h 83"/>
                <a:gd name="T112" fmla="*/ 0 w 47"/>
                <a:gd name="T113" fmla="*/ 0 h 83"/>
                <a:gd name="T114" fmla="*/ 0 w 47"/>
                <a:gd name="T115" fmla="*/ 0 h 83"/>
                <a:gd name="T116" fmla="*/ 0 w 47"/>
                <a:gd name="T117" fmla="*/ 0 h 83"/>
                <a:gd name="T118" fmla="*/ 0 w 47"/>
                <a:gd name="T119" fmla="*/ 0 h 83"/>
                <a:gd name="T120" fmla="*/ 0 w 47"/>
                <a:gd name="T121" fmla="*/ 0 h 83"/>
                <a:gd name="T122" fmla="*/ 0 w 47"/>
                <a:gd name="T123" fmla="*/ 0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 h="83">
                  <a:moveTo>
                    <a:pt x="47" y="80"/>
                  </a:moveTo>
                  <a:lnTo>
                    <a:pt x="46" y="81"/>
                  </a:lnTo>
                  <a:lnTo>
                    <a:pt x="44" y="83"/>
                  </a:lnTo>
                  <a:lnTo>
                    <a:pt x="41" y="83"/>
                  </a:lnTo>
                  <a:lnTo>
                    <a:pt x="39" y="83"/>
                  </a:lnTo>
                  <a:lnTo>
                    <a:pt x="35" y="80"/>
                  </a:lnTo>
                  <a:lnTo>
                    <a:pt x="32" y="79"/>
                  </a:lnTo>
                  <a:lnTo>
                    <a:pt x="28" y="77"/>
                  </a:lnTo>
                  <a:lnTo>
                    <a:pt x="24" y="74"/>
                  </a:lnTo>
                  <a:lnTo>
                    <a:pt x="21" y="72"/>
                  </a:lnTo>
                  <a:lnTo>
                    <a:pt x="17" y="68"/>
                  </a:lnTo>
                  <a:lnTo>
                    <a:pt x="14" y="65"/>
                  </a:lnTo>
                  <a:lnTo>
                    <a:pt x="11" y="61"/>
                  </a:lnTo>
                  <a:lnTo>
                    <a:pt x="9" y="57"/>
                  </a:lnTo>
                  <a:lnTo>
                    <a:pt x="8" y="54"/>
                  </a:lnTo>
                  <a:lnTo>
                    <a:pt x="6" y="51"/>
                  </a:lnTo>
                  <a:lnTo>
                    <a:pt x="4" y="48"/>
                  </a:lnTo>
                  <a:lnTo>
                    <a:pt x="3" y="44"/>
                  </a:lnTo>
                  <a:lnTo>
                    <a:pt x="2" y="41"/>
                  </a:lnTo>
                  <a:lnTo>
                    <a:pt x="0" y="36"/>
                  </a:lnTo>
                  <a:lnTo>
                    <a:pt x="0" y="34"/>
                  </a:lnTo>
                  <a:lnTo>
                    <a:pt x="0" y="29"/>
                  </a:lnTo>
                  <a:lnTo>
                    <a:pt x="0" y="25"/>
                  </a:lnTo>
                  <a:lnTo>
                    <a:pt x="2" y="22"/>
                  </a:lnTo>
                  <a:lnTo>
                    <a:pt x="3" y="18"/>
                  </a:lnTo>
                  <a:lnTo>
                    <a:pt x="4" y="14"/>
                  </a:lnTo>
                  <a:lnTo>
                    <a:pt x="6" y="11"/>
                  </a:lnTo>
                  <a:lnTo>
                    <a:pt x="8" y="8"/>
                  </a:lnTo>
                  <a:lnTo>
                    <a:pt x="10" y="6"/>
                  </a:lnTo>
                  <a:lnTo>
                    <a:pt x="12" y="4"/>
                  </a:lnTo>
                  <a:lnTo>
                    <a:pt x="16" y="1"/>
                  </a:lnTo>
                  <a:lnTo>
                    <a:pt x="18" y="0"/>
                  </a:lnTo>
                  <a:lnTo>
                    <a:pt x="22" y="0"/>
                  </a:lnTo>
                  <a:lnTo>
                    <a:pt x="26" y="0"/>
                  </a:lnTo>
                  <a:lnTo>
                    <a:pt x="27" y="2"/>
                  </a:lnTo>
                  <a:lnTo>
                    <a:pt x="27" y="4"/>
                  </a:lnTo>
                  <a:lnTo>
                    <a:pt x="26" y="5"/>
                  </a:lnTo>
                  <a:lnTo>
                    <a:pt x="21" y="6"/>
                  </a:lnTo>
                  <a:lnTo>
                    <a:pt x="17" y="7"/>
                  </a:lnTo>
                  <a:lnTo>
                    <a:pt x="15" y="8"/>
                  </a:lnTo>
                  <a:lnTo>
                    <a:pt x="12" y="12"/>
                  </a:lnTo>
                  <a:lnTo>
                    <a:pt x="10" y="14"/>
                  </a:lnTo>
                  <a:lnTo>
                    <a:pt x="9" y="18"/>
                  </a:lnTo>
                  <a:lnTo>
                    <a:pt x="6" y="22"/>
                  </a:lnTo>
                  <a:lnTo>
                    <a:pt x="6" y="25"/>
                  </a:lnTo>
                  <a:lnTo>
                    <a:pt x="6" y="29"/>
                  </a:lnTo>
                  <a:lnTo>
                    <a:pt x="6" y="32"/>
                  </a:lnTo>
                  <a:lnTo>
                    <a:pt x="6" y="36"/>
                  </a:lnTo>
                  <a:lnTo>
                    <a:pt x="8" y="41"/>
                  </a:lnTo>
                  <a:lnTo>
                    <a:pt x="9" y="44"/>
                  </a:lnTo>
                  <a:lnTo>
                    <a:pt x="10" y="48"/>
                  </a:lnTo>
                  <a:lnTo>
                    <a:pt x="11" y="51"/>
                  </a:lnTo>
                  <a:lnTo>
                    <a:pt x="14" y="55"/>
                  </a:lnTo>
                  <a:lnTo>
                    <a:pt x="17" y="60"/>
                  </a:lnTo>
                  <a:lnTo>
                    <a:pt x="21" y="63"/>
                  </a:lnTo>
                  <a:lnTo>
                    <a:pt x="24" y="67"/>
                  </a:lnTo>
                  <a:lnTo>
                    <a:pt x="29" y="71"/>
                  </a:lnTo>
                  <a:lnTo>
                    <a:pt x="33" y="73"/>
                  </a:lnTo>
                  <a:lnTo>
                    <a:pt x="38" y="77"/>
                  </a:lnTo>
                  <a:lnTo>
                    <a:pt x="42" y="78"/>
                  </a:lnTo>
                  <a:lnTo>
                    <a:pt x="4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45" name="Freeform 1844"/>
            <p:cNvSpPr>
              <a:spLocks/>
            </p:cNvSpPr>
            <p:nvPr/>
          </p:nvSpPr>
          <p:spPr bwMode="auto">
            <a:xfrm>
              <a:off x="3510" y="2099"/>
              <a:ext cx="5" cy="8"/>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0 h 33"/>
                <a:gd name="T16" fmla="*/ 0 w 19"/>
                <a:gd name="T17" fmla="*/ 0 h 33"/>
                <a:gd name="T18" fmla="*/ 0 w 19"/>
                <a:gd name="T19" fmla="*/ 0 h 33"/>
                <a:gd name="T20" fmla="*/ 0 w 19"/>
                <a:gd name="T21" fmla="*/ 0 h 33"/>
                <a:gd name="T22" fmla="*/ 0 w 19"/>
                <a:gd name="T23" fmla="*/ 0 h 33"/>
                <a:gd name="T24" fmla="*/ 0 w 19"/>
                <a:gd name="T25" fmla="*/ 0 h 33"/>
                <a:gd name="T26" fmla="*/ 0 w 19"/>
                <a:gd name="T27" fmla="*/ 0 h 33"/>
                <a:gd name="T28" fmla="*/ 0 w 19"/>
                <a:gd name="T29" fmla="*/ 0 h 33"/>
                <a:gd name="T30" fmla="*/ 0 w 19"/>
                <a:gd name="T31" fmla="*/ 0 h 33"/>
                <a:gd name="T32" fmla="*/ 0 w 19"/>
                <a:gd name="T33" fmla="*/ 0 h 33"/>
                <a:gd name="T34" fmla="*/ 0 w 19"/>
                <a:gd name="T35" fmla="*/ 0 h 33"/>
                <a:gd name="T36" fmla="*/ 0 w 19"/>
                <a:gd name="T37" fmla="*/ 0 h 33"/>
                <a:gd name="T38" fmla="*/ 0 w 19"/>
                <a:gd name="T39" fmla="*/ 0 h 33"/>
                <a:gd name="T40" fmla="*/ 0 w 19"/>
                <a:gd name="T41" fmla="*/ 0 h 33"/>
                <a:gd name="T42" fmla="*/ 0 w 19"/>
                <a:gd name="T43" fmla="*/ 0 h 33"/>
                <a:gd name="T44" fmla="*/ 0 w 19"/>
                <a:gd name="T45" fmla="*/ 0 h 33"/>
                <a:gd name="T46" fmla="*/ 0 w 19"/>
                <a:gd name="T47" fmla="*/ 0 h 33"/>
                <a:gd name="T48" fmla="*/ 0 w 19"/>
                <a:gd name="T49" fmla="*/ 0 h 33"/>
                <a:gd name="T50" fmla="*/ 0 w 19"/>
                <a:gd name="T51" fmla="*/ 0 h 33"/>
                <a:gd name="T52" fmla="*/ 0 w 19"/>
                <a:gd name="T53" fmla="*/ 0 h 33"/>
                <a:gd name="T54" fmla="*/ 0 w 19"/>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 h="33">
                  <a:moveTo>
                    <a:pt x="19" y="29"/>
                  </a:moveTo>
                  <a:lnTo>
                    <a:pt x="15" y="33"/>
                  </a:lnTo>
                  <a:lnTo>
                    <a:pt x="13" y="33"/>
                  </a:lnTo>
                  <a:lnTo>
                    <a:pt x="8" y="31"/>
                  </a:lnTo>
                  <a:lnTo>
                    <a:pt x="5" y="30"/>
                  </a:lnTo>
                  <a:lnTo>
                    <a:pt x="2" y="27"/>
                  </a:lnTo>
                  <a:lnTo>
                    <a:pt x="1" y="23"/>
                  </a:lnTo>
                  <a:lnTo>
                    <a:pt x="0" y="19"/>
                  </a:lnTo>
                  <a:lnTo>
                    <a:pt x="1" y="17"/>
                  </a:lnTo>
                  <a:lnTo>
                    <a:pt x="1" y="15"/>
                  </a:lnTo>
                  <a:lnTo>
                    <a:pt x="2" y="11"/>
                  </a:lnTo>
                  <a:lnTo>
                    <a:pt x="3" y="7"/>
                  </a:lnTo>
                  <a:lnTo>
                    <a:pt x="4" y="5"/>
                  </a:lnTo>
                  <a:lnTo>
                    <a:pt x="5" y="1"/>
                  </a:lnTo>
                  <a:lnTo>
                    <a:pt x="8" y="0"/>
                  </a:lnTo>
                  <a:lnTo>
                    <a:pt x="11" y="0"/>
                  </a:lnTo>
                  <a:lnTo>
                    <a:pt x="14" y="4"/>
                  </a:lnTo>
                  <a:lnTo>
                    <a:pt x="10" y="6"/>
                  </a:lnTo>
                  <a:lnTo>
                    <a:pt x="8" y="10"/>
                  </a:lnTo>
                  <a:lnTo>
                    <a:pt x="7" y="13"/>
                  </a:lnTo>
                  <a:lnTo>
                    <a:pt x="7" y="18"/>
                  </a:lnTo>
                  <a:lnTo>
                    <a:pt x="7" y="21"/>
                  </a:lnTo>
                  <a:lnTo>
                    <a:pt x="8" y="24"/>
                  </a:lnTo>
                  <a:lnTo>
                    <a:pt x="11" y="27"/>
                  </a:lnTo>
                  <a:lnTo>
                    <a:pt x="16" y="28"/>
                  </a:lnTo>
                  <a:lnTo>
                    <a:pt x="17" y="29"/>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46" name="Freeform 1845"/>
            <p:cNvSpPr>
              <a:spLocks/>
            </p:cNvSpPr>
            <p:nvPr/>
          </p:nvSpPr>
          <p:spPr bwMode="auto">
            <a:xfrm>
              <a:off x="3500" y="2091"/>
              <a:ext cx="7" cy="11"/>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w 29"/>
                <a:gd name="T21" fmla="*/ 0 h 40"/>
                <a:gd name="T22" fmla="*/ 0 w 29"/>
                <a:gd name="T23" fmla="*/ 0 h 40"/>
                <a:gd name="T24" fmla="*/ 0 w 29"/>
                <a:gd name="T25" fmla="*/ 0 h 40"/>
                <a:gd name="T26" fmla="*/ 0 w 29"/>
                <a:gd name="T27" fmla="*/ 0 h 40"/>
                <a:gd name="T28" fmla="*/ 0 w 29"/>
                <a:gd name="T29" fmla="*/ 0 h 40"/>
                <a:gd name="T30" fmla="*/ 0 w 29"/>
                <a:gd name="T31" fmla="*/ 0 h 40"/>
                <a:gd name="T32" fmla="*/ 0 w 29"/>
                <a:gd name="T33" fmla="*/ 0 h 40"/>
                <a:gd name="T34" fmla="*/ 0 w 29"/>
                <a:gd name="T35" fmla="*/ 0 h 40"/>
                <a:gd name="T36" fmla="*/ 0 w 29"/>
                <a:gd name="T37" fmla="*/ 0 h 40"/>
                <a:gd name="T38" fmla="*/ 0 w 29"/>
                <a:gd name="T39" fmla="*/ 0 h 40"/>
                <a:gd name="T40" fmla="*/ 0 w 29"/>
                <a:gd name="T41" fmla="*/ 0 h 40"/>
                <a:gd name="T42" fmla="*/ 0 w 29"/>
                <a:gd name="T43" fmla="*/ 0 h 40"/>
                <a:gd name="T44" fmla="*/ 0 w 29"/>
                <a:gd name="T45" fmla="*/ 0 h 40"/>
                <a:gd name="T46" fmla="*/ 0 w 29"/>
                <a:gd name="T47" fmla="*/ 0 h 40"/>
                <a:gd name="T48" fmla="*/ 0 w 29"/>
                <a:gd name="T49" fmla="*/ 0 h 40"/>
                <a:gd name="T50" fmla="*/ 0 w 29"/>
                <a:gd name="T51" fmla="*/ 0 h 40"/>
                <a:gd name="T52" fmla="*/ 0 w 29"/>
                <a:gd name="T53" fmla="*/ 0 h 40"/>
                <a:gd name="T54" fmla="*/ 0 w 29"/>
                <a:gd name="T55" fmla="*/ 0 h 40"/>
                <a:gd name="T56" fmla="*/ 0 w 29"/>
                <a:gd name="T57" fmla="*/ 0 h 40"/>
                <a:gd name="T58" fmla="*/ 0 w 29"/>
                <a:gd name="T59" fmla="*/ 0 h 40"/>
                <a:gd name="T60" fmla="*/ 0 w 29"/>
                <a:gd name="T61" fmla="*/ 0 h 40"/>
                <a:gd name="T62" fmla="*/ 0 w 29"/>
                <a:gd name="T63" fmla="*/ 0 h 40"/>
                <a:gd name="T64" fmla="*/ 0 w 29"/>
                <a:gd name="T65" fmla="*/ 0 h 40"/>
                <a:gd name="T66" fmla="*/ 0 w 29"/>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40">
                  <a:moveTo>
                    <a:pt x="29" y="4"/>
                  </a:moveTo>
                  <a:lnTo>
                    <a:pt x="26" y="6"/>
                  </a:lnTo>
                  <a:lnTo>
                    <a:pt x="23" y="7"/>
                  </a:lnTo>
                  <a:lnTo>
                    <a:pt x="19" y="7"/>
                  </a:lnTo>
                  <a:lnTo>
                    <a:pt x="15" y="8"/>
                  </a:lnTo>
                  <a:lnTo>
                    <a:pt x="12" y="8"/>
                  </a:lnTo>
                  <a:lnTo>
                    <a:pt x="9" y="10"/>
                  </a:lnTo>
                  <a:lnTo>
                    <a:pt x="7" y="13"/>
                  </a:lnTo>
                  <a:lnTo>
                    <a:pt x="7" y="18"/>
                  </a:lnTo>
                  <a:lnTo>
                    <a:pt x="6" y="21"/>
                  </a:lnTo>
                  <a:lnTo>
                    <a:pt x="7" y="25"/>
                  </a:lnTo>
                  <a:lnTo>
                    <a:pt x="8" y="27"/>
                  </a:lnTo>
                  <a:lnTo>
                    <a:pt x="12" y="29"/>
                  </a:lnTo>
                  <a:lnTo>
                    <a:pt x="14" y="31"/>
                  </a:lnTo>
                  <a:lnTo>
                    <a:pt x="17" y="33"/>
                  </a:lnTo>
                  <a:lnTo>
                    <a:pt x="19" y="35"/>
                  </a:lnTo>
                  <a:lnTo>
                    <a:pt x="21" y="38"/>
                  </a:lnTo>
                  <a:lnTo>
                    <a:pt x="17" y="40"/>
                  </a:lnTo>
                  <a:lnTo>
                    <a:pt x="13" y="39"/>
                  </a:lnTo>
                  <a:lnTo>
                    <a:pt x="8" y="35"/>
                  </a:lnTo>
                  <a:lnTo>
                    <a:pt x="5" y="32"/>
                  </a:lnTo>
                  <a:lnTo>
                    <a:pt x="2" y="27"/>
                  </a:lnTo>
                  <a:lnTo>
                    <a:pt x="1" y="22"/>
                  </a:lnTo>
                  <a:lnTo>
                    <a:pt x="0" y="16"/>
                  </a:lnTo>
                  <a:lnTo>
                    <a:pt x="1" y="13"/>
                  </a:lnTo>
                  <a:lnTo>
                    <a:pt x="3" y="8"/>
                  </a:lnTo>
                  <a:lnTo>
                    <a:pt x="7" y="4"/>
                  </a:lnTo>
                  <a:lnTo>
                    <a:pt x="9" y="2"/>
                  </a:lnTo>
                  <a:lnTo>
                    <a:pt x="13" y="1"/>
                  </a:lnTo>
                  <a:lnTo>
                    <a:pt x="18" y="0"/>
                  </a:lnTo>
                  <a:lnTo>
                    <a:pt x="21" y="0"/>
                  </a:lnTo>
                  <a:lnTo>
                    <a:pt x="25" y="1"/>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47" name="Freeform 1846"/>
            <p:cNvSpPr>
              <a:spLocks/>
            </p:cNvSpPr>
            <p:nvPr/>
          </p:nvSpPr>
          <p:spPr bwMode="auto">
            <a:xfrm>
              <a:off x="3479" y="2082"/>
              <a:ext cx="8" cy="13"/>
            </a:xfrm>
            <a:custGeom>
              <a:avLst/>
              <a:gdLst>
                <a:gd name="T0" fmla="*/ 0 w 34"/>
                <a:gd name="T1" fmla="*/ 0 h 50"/>
                <a:gd name="T2" fmla="*/ 0 w 34"/>
                <a:gd name="T3" fmla="*/ 0 h 50"/>
                <a:gd name="T4" fmla="*/ 0 w 34"/>
                <a:gd name="T5" fmla="*/ 0 h 50"/>
                <a:gd name="T6" fmla="*/ 0 w 34"/>
                <a:gd name="T7" fmla="*/ 0 h 50"/>
                <a:gd name="T8" fmla="*/ 0 w 34"/>
                <a:gd name="T9" fmla="*/ 0 h 50"/>
                <a:gd name="T10" fmla="*/ 0 w 34"/>
                <a:gd name="T11" fmla="*/ 0 h 50"/>
                <a:gd name="T12" fmla="*/ 0 w 34"/>
                <a:gd name="T13" fmla="*/ 0 h 50"/>
                <a:gd name="T14" fmla="*/ 0 w 34"/>
                <a:gd name="T15" fmla="*/ 0 h 50"/>
                <a:gd name="T16" fmla="*/ 0 w 34"/>
                <a:gd name="T17" fmla="*/ 0 h 50"/>
                <a:gd name="T18" fmla="*/ 0 w 34"/>
                <a:gd name="T19" fmla="*/ 0 h 50"/>
                <a:gd name="T20" fmla="*/ 0 w 34"/>
                <a:gd name="T21" fmla="*/ 0 h 50"/>
                <a:gd name="T22" fmla="*/ 0 w 34"/>
                <a:gd name="T23" fmla="*/ 0 h 50"/>
                <a:gd name="T24" fmla="*/ 0 w 34"/>
                <a:gd name="T25" fmla="*/ 0 h 50"/>
                <a:gd name="T26" fmla="*/ 0 w 34"/>
                <a:gd name="T27" fmla="*/ 0 h 50"/>
                <a:gd name="T28" fmla="*/ 0 w 34"/>
                <a:gd name="T29" fmla="*/ 0 h 50"/>
                <a:gd name="T30" fmla="*/ 0 w 34"/>
                <a:gd name="T31" fmla="*/ 0 h 50"/>
                <a:gd name="T32" fmla="*/ 0 w 34"/>
                <a:gd name="T33" fmla="*/ 0 h 50"/>
                <a:gd name="T34" fmla="*/ 0 w 34"/>
                <a:gd name="T35" fmla="*/ 0 h 50"/>
                <a:gd name="T36" fmla="*/ 0 w 34"/>
                <a:gd name="T37" fmla="*/ 0 h 50"/>
                <a:gd name="T38" fmla="*/ 0 w 34"/>
                <a:gd name="T39" fmla="*/ 0 h 50"/>
                <a:gd name="T40" fmla="*/ 0 w 34"/>
                <a:gd name="T41" fmla="*/ 0 h 50"/>
                <a:gd name="T42" fmla="*/ 0 w 34"/>
                <a:gd name="T43" fmla="*/ 0 h 50"/>
                <a:gd name="T44" fmla="*/ 0 w 34"/>
                <a:gd name="T45" fmla="*/ 0 h 50"/>
                <a:gd name="T46" fmla="*/ 0 w 34"/>
                <a:gd name="T47" fmla="*/ 0 h 50"/>
                <a:gd name="T48" fmla="*/ 0 w 34"/>
                <a:gd name="T49" fmla="*/ 0 h 50"/>
                <a:gd name="T50" fmla="*/ 0 w 34"/>
                <a:gd name="T51" fmla="*/ 0 h 50"/>
                <a:gd name="T52" fmla="*/ 0 w 34"/>
                <a:gd name="T53" fmla="*/ 0 h 50"/>
                <a:gd name="T54" fmla="*/ 0 w 34"/>
                <a:gd name="T55" fmla="*/ 0 h 50"/>
                <a:gd name="T56" fmla="*/ 0 w 34"/>
                <a:gd name="T57" fmla="*/ 0 h 50"/>
                <a:gd name="T58" fmla="*/ 0 w 34"/>
                <a:gd name="T59" fmla="*/ 0 h 50"/>
                <a:gd name="T60" fmla="*/ 0 w 34"/>
                <a:gd name="T61" fmla="*/ 0 h 50"/>
                <a:gd name="T62" fmla="*/ 0 w 34"/>
                <a:gd name="T63" fmla="*/ 0 h 50"/>
                <a:gd name="T64" fmla="*/ 0 w 34"/>
                <a:gd name="T65" fmla="*/ 0 h 50"/>
                <a:gd name="T66" fmla="*/ 0 w 34"/>
                <a:gd name="T67" fmla="*/ 0 h 50"/>
                <a:gd name="T68" fmla="*/ 0 w 34"/>
                <a:gd name="T69" fmla="*/ 0 h 50"/>
                <a:gd name="T70" fmla="*/ 0 w 34"/>
                <a:gd name="T71" fmla="*/ 0 h 50"/>
                <a:gd name="T72" fmla="*/ 0 w 34"/>
                <a:gd name="T73" fmla="*/ 0 h 50"/>
                <a:gd name="T74" fmla="*/ 0 w 34"/>
                <a:gd name="T75" fmla="*/ 0 h 50"/>
                <a:gd name="T76" fmla="*/ 0 w 34"/>
                <a:gd name="T77" fmla="*/ 0 h 50"/>
                <a:gd name="T78" fmla="*/ 0 w 34"/>
                <a:gd name="T79" fmla="*/ 0 h 50"/>
                <a:gd name="T80" fmla="*/ 0 w 34"/>
                <a:gd name="T81" fmla="*/ 0 h 50"/>
                <a:gd name="T82" fmla="*/ 0 w 34"/>
                <a:gd name="T83" fmla="*/ 0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50">
                  <a:moveTo>
                    <a:pt x="34" y="32"/>
                  </a:moveTo>
                  <a:lnTo>
                    <a:pt x="34" y="37"/>
                  </a:lnTo>
                  <a:lnTo>
                    <a:pt x="32" y="43"/>
                  </a:lnTo>
                  <a:lnTo>
                    <a:pt x="30" y="46"/>
                  </a:lnTo>
                  <a:lnTo>
                    <a:pt x="26" y="50"/>
                  </a:lnTo>
                  <a:lnTo>
                    <a:pt x="26" y="45"/>
                  </a:lnTo>
                  <a:lnTo>
                    <a:pt x="26" y="43"/>
                  </a:lnTo>
                  <a:lnTo>
                    <a:pt x="26" y="39"/>
                  </a:lnTo>
                  <a:lnTo>
                    <a:pt x="26" y="36"/>
                  </a:lnTo>
                  <a:lnTo>
                    <a:pt x="26" y="32"/>
                  </a:lnTo>
                  <a:lnTo>
                    <a:pt x="25" y="28"/>
                  </a:lnTo>
                  <a:lnTo>
                    <a:pt x="25" y="26"/>
                  </a:lnTo>
                  <a:lnTo>
                    <a:pt x="24" y="24"/>
                  </a:lnTo>
                  <a:lnTo>
                    <a:pt x="23" y="20"/>
                  </a:lnTo>
                  <a:lnTo>
                    <a:pt x="22" y="16"/>
                  </a:lnTo>
                  <a:lnTo>
                    <a:pt x="19" y="14"/>
                  </a:lnTo>
                  <a:lnTo>
                    <a:pt x="18" y="13"/>
                  </a:lnTo>
                  <a:lnTo>
                    <a:pt x="16" y="9"/>
                  </a:lnTo>
                  <a:lnTo>
                    <a:pt x="13" y="8"/>
                  </a:lnTo>
                  <a:lnTo>
                    <a:pt x="10" y="7"/>
                  </a:lnTo>
                  <a:lnTo>
                    <a:pt x="7" y="6"/>
                  </a:lnTo>
                  <a:lnTo>
                    <a:pt x="4" y="4"/>
                  </a:lnTo>
                  <a:lnTo>
                    <a:pt x="0" y="3"/>
                  </a:lnTo>
                  <a:lnTo>
                    <a:pt x="0" y="2"/>
                  </a:lnTo>
                  <a:lnTo>
                    <a:pt x="0" y="1"/>
                  </a:lnTo>
                  <a:lnTo>
                    <a:pt x="2" y="0"/>
                  </a:lnTo>
                  <a:lnTo>
                    <a:pt x="6" y="0"/>
                  </a:lnTo>
                  <a:lnTo>
                    <a:pt x="8" y="0"/>
                  </a:lnTo>
                  <a:lnTo>
                    <a:pt x="12" y="1"/>
                  </a:lnTo>
                  <a:lnTo>
                    <a:pt x="14" y="2"/>
                  </a:lnTo>
                  <a:lnTo>
                    <a:pt x="17" y="3"/>
                  </a:lnTo>
                  <a:lnTo>
                    <a:pt x="20" y="6"/>
                  </a:lnTo>
                  <a:lnTo>
                    <a:pt x="23" y="8"/>
                  </a:lnTo>
                  <a:lnTo>
                    <a:pt x="24" y="10"/>
                  </a:lnTo>
                  <a:lnTo>
                    <a:pt x="26" y="14"/>
                  </a:lnTo>
                  <a:lnTo>
                    <a:pt x="28" y="16"/>
                  </a:lnTo>
                  <a:lnTo>
                    <a:pt x="30" y="20"/>
                  </a:lnTo>
                  <a:lnTo>
                    <a:pt x="31" y="22"/>
                  </a:lnTo>
                  <a:lnTo>
                    <a:pt x="32" y="26"/>
                  </a:lnTo>
                  <a:lnTo>
                    <a:pt x="34" y="28"/>
                  </a:lnTo>
                  <a:lnTo>
                    <a:pt x="3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48" name="Freeform 1847"/>
            <p:cNvSpPr>
              <a:spLocks/>
            </p:cNvSpPr>
            <p:nvPr/>
          </p:nvSpPr>
          <p:spPr bwMode="auto">
            <a:xfrm>
              <a:off x="3460" y="2091"/>
              <a:ext cx="28" cy="23"/>
            </a:xfrm>
            <a:custGeom>
              <a:avLst/>
              <a:gdLst>
                <a:gd name="T0" fmla="*/ 0 w 115"/>
                <a:gd name="T1" fmla="*/ 0 h 93"/>
                <a:gd name="T2" fmla="*/ 0 w 115"/>
                <a:gd name="T3" fmla="*/ 0 h 93"/>
                <a:gd name="T4" fmla="*/ 0 w 115"/>
                <a:gd name="T5" fmla="*/ 0 h 93"/>
                <a:gd name="T6" fmla="*/ 0 w 115"/>
                <a:gd name="T7" fmla="*/ 0 h 93"/>
                <a:gd name="T8" fmla="*/ 0 w 115"/>
                <a:gd name="T9" fmla="*/ 0 h 93"/>
                <a:gd name="T10" fmla="*/ 0 w 115"/>
                <a:gd name="T11" fmla="*/ 0 h 93"/>
                <a:gd name="T12" fmla="*/ 0 w 115"/>
                <a:gd name="T13" fmla="*/ 0 h 93"/>
                <a:gd name="T14" fmla="*/ 0 w 115"/>
                <a:gd name="T15" fmla="*/ 0 h 93"/>
                <a:gd name="T16" fmla="*/ 0 w 115"/>
                <a:gd name="T17" fmla="*/ 0 h 93"/>
                <a:gd name="T18" fmla="*/ 0 w 115"/>
                <a:gd name="T19" fmla="*/ 0 h 93"/>
                <a:gd name="T20" fmla="*/ 0 w 115"/>
                <a:gd name="T21" fmla="*/ 0 h 93"/>
                <a:gd name="T22" fmla="*/ 0 w 115"/>
                <a:gd name="T23" fmla="*/ 0 h 93"/>
                <a:gd name="T24" fmla="*/ 0 w 115"/>
                <a:gd name="T25" fmla="*/ 0 h 93"/>
                <a:gd name="T26" fmla="*/ 0 w 115"/>
                <a:gd name="T27" fmla="*/ 0 h 93"/>
                <a:gd name="T28" fmla="*/ 0 w 115"/>
                <a:gd name="T29" fmla="*/ 0 h 93"/>
                <a:gd name="T30" fmla="*/ 0 w 115"/>
                <a:gd name="T31" fmla="*/ 0 h 93"/>
                <a:gd name="T32" fmla="*/ 0 w 115"/>
                <a:gd name="T33" fmla="*/ 0 h 93"/>
                <a:gd name="T34" fmla="*/ 0 w 115"/>
                <a:gd name="T35" fmla="*/ 0 h 93"/>
                <a:gd name="T36" fmla="*/ 0 w 115"/>
                <a:gd name="T37" fmla="*/ 0 h 93"/>
                <a:gd name="T38" fmla="*/ 0 w 115"/>
                <a:gd name="T39" fmla="*/ 0 h 93"/>
                <a:gd name="T40" fmla="*/ 0 w 115"/>
                <a:gd name="T41" fmla="*/ 0 h 93"/>
                <a:gd name="T42" fmla="*/ 0 w 115"/>
                <a:gd name="T43" fmla="*/ 0 h 93"/>
                <a:gd name="T44" fmla="*/ 0 w 115"/>
                <a:gd name="T45" fmla="*/ 0 h 93"/>
                <a:gd name="T46" fmla="*/ 0 w 115"/>
                <a:gd name="T47" fmla="*/ 0 h 93"/>
                <a:gd name="T48" fmla="*/ 0 w 115"/>
                <a:gd name="T49" fmla="*/ 0 h 93"/>
                <a:gd name="T50" fmla="*/ 0 w 115"/>
                <a:gd name="T51" fmla="*/ 0 h 93"/>
                <a:gd name="T52" fmla="*/ 0 w 115"/>
                <a:gd name="T53" fmla="*/ 0 h 93"/>
                <a:gd name="T54" fmla="*/ 0 w 115"/>
                <a:gd name="T55" fmla="*/ 0 h 93"/>
                <a:gd name="T56" fmla="*/ 0 w 115"/>
                <a:gd name="T57" fmla="*/ 0 h 93"/>
                <a:gd name="T58" fmla="*/ 0 w 115"/>
                <a:gd name="T59" fmla="*/ 0 h 93"/>
                <a:gd name="T60" fmla="*/ 0 w 115"/>
                <a:gd name="T61" fmla="*/ 0 h 93"/>
                <a:gd name="T62" fmla="*/ 0 w 115"/>
                <a:gd name="T63" fmla="*/ 0 h 93"/>
                <a:gd name="T64" fmla="*/ 0 w 115"/>
                <a:gd name="T65" fmla="*/ 0 h 93"/>
                <a:gd name="T66" fmla="*/ 0 w 115"/>
                <a:gd name="T67" fmla="*/ 0 h 93"/>
                <a:gd name="T68" fmla="*/ 0 w 115"/>
                <a:gd name="T69" fmla="*/ 0 h 93"/>
                <a:gd name="T70" fmla="*/ 0 w 115"/>
                <a:gd name="T71" fmla="*/ 0 h 93"/>
                <a:gd name="T72" fmla="*/ 0 w 115"/>
                <a:gd name="T73" fmla="*/ 0 h 93"/>
                <a:gd name="T74" fmla="*/ 0 w 115"/>
                <a:gd name="T75" fmla="*/ 0 h 93"/>
                <a:gd name="T76" fmla="*/ 0 w 115"/>
                <a:gd name="T77" fmla="*/ 0 h 93"/>
                <a:gd name="T78" fmla="*/ 0 w 115"/>
                <a:gd name="T79" fmla="*/ 0 h 93"/>
                <a:gd name="T80" fmla="*/ 0 w 115"/>
                <a:gd name="T81" fmla="*/ 0 h 93"/>
                <a:gd name="T82" fmla="*/ 0 w 115"/>
                <a:gd name="T83" fmla="*/ 0 h 93"/>
                <a:gd name="T84" fmla="*/ 0 w 115"/>
                <a:gd name="T85" fmla="*/ 0 h 93"/>
                <a:gd name="T86" fmla="*/ 0 w 115"/>
                <a:gd name="T87" fmla="*/ 0 h 93"/>
                <a:gd name="T88" fmla="*/ 0 w 115"/>
                <a:gd name="T89" fmla="*/ 0 h 93"/>
                <a:gd name="T90" fmla="*/ 0 w 115"/>
                <a:gd name="T91" fmla="*/ 0 h 93"/>
                <a:gd name="T92" fmla="*/ 0 w 115"/>
                <a:gd name="T93" fmla="*/ 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93">
                  <a:moveTo>
                    <a:pt x="115" y="35"/>
                  </a:moveTo>
                  <a:lnTo>
                    <a:pt x="115" y="39"/>
                  </a:lnTo>
                  <a:lnTo>
                    <a:pt x="113" y="43"/>
                  </a:lnTo>
                  <a:lnTo>
                    <a:pt x="110" y="48"/>
                  </a:lnTo>
                  <a:lnTo>
                    <a:pt x="107" y="52"/>
                  </a:lnTo>
                  <a:lnTo>
                    <a:pt x="103" y="55"/>
                  </a:lnTo>
                  <a:lnTo>
                    <a:pt x="101" y="59"/>
                  </a:lnTo>
                  <a:lnTo>
                    <a:pt x="98" y="64"/>
                  </a:lnTo>
                  <a:lnTo>
                    <a:pt x="98" y="70"/>
                  </a:lnTo>
                  <a:lnTo>
                    <a:pt x="95" y="73"/>
                  </a:lnTo>
                  <a:lnTo>
                    <a:pt x="90" y="78"/>
                  </a:lnTo>
                  <a:lnTo>
                    <a:pt x="86" y="82"/>
                  </a:lnTo>
                  <a:lnTo>
                    <a:pt x="82" y="85"/>
                  </a:lnTo>
                  <a:lnTo>
                    <a:pt x="76" y="88"/>
                  </a:lnTo>
                  <a:lnTo>
                    <a:pt x="71" y="89"/>
                  </a:lnTo>
                  <a:lnTo>
                    <a:pt x="65" y="89"/>
                  </a:lnTo>
                  <a:lnTo>
                    <a:pt x="59" y="89"/>
                  </a:lnTo>
                  <a:lnTo>
                    <a:pt x="54" y="90"/>
                  </a:lnTo>
                  <a:lnTo>
                    <a:pt x="48" y="91"/>
                  </a:lnTo>
                  <a:lnTo>
                    <a:pt x="43" y="93"/>
                  </a:lnTo>
                  <a:lnTo>
                    <a:pt x="37" y="93"/>
                  </a:lnTo>
                  <a:lnTo>
                    <a:pt x="33" y="91"/>
                  </a:lnTo>
                  <a:lnTo>
                    <a:pt x="28" y="90"/>
                  </a:lnTo>
                  <a:lnTo>
                    <a:pt x="22" y="88"/>
                  </a:lnTo>
                  <a:lnTo>
                    <a:pt x="18" y="85"/>
                  </a:lnTo>
                  <a:lnTo>
                    <a:pt x="14" y="82"/>
                  </a:lnTo>
                  <a:lnTo>
                    <a:pt x="10" y="78"/>
                  </a:lnTo>
                  <a:lnTo>
                    <a:pt x="6" y="73"/>
                  </a:lnTo>
                  <a:lnTo>
                    <a:pt x="4" y="70"/>
                  </a:lnTo>
                  <a:lnTo>
                    <a:pt x="2" y="64"/>
                  </a:lnTo>
                  <a:lnTo>
                    <a:pt x="0" y="59"/>
                  </a:lnTo>
                  <a:lnTo>
                    <a:pt x="0" y="53"/>
                  </a:lnTo>
                  <a:lnTo>
                    <a:pt x="3" y="48"/>
                  </a:lnTo>
                  <a:lnTo>
                    <a:pt x="4" y="46"/>
                  </a:lnTo>
                  <a:lnTo>
                    <a:pt x="6" y="45"/>
                  </a:lnTo>
                  <a:lnTo>
                    <a:pt x="6" y="49"/>
                  </a:lnTo>
                  <a:lnTo>
                    <a:pt x="8" y="54"/>
                  </a:lnTo>
                  <a:lnTo>
                    <a:pt x="9" y="59"/>
                  </a:lnTo>
                  <a:lnTo>
                    <a:pt x="10" y="65"/>
                  </a:lnTo>
                  <a:lnTo>
                    <a:pt x="11" y="70"/>
                  </a:lnTo>
                  <a:lnTo>
                    <a:pt x="14" y="75"/>
                  </a:lnTo>
                  <a:lnTo>
                    <a:pt x="15" y="76"/>
                  </a:lnTo>
                  <a:lnTo>
                    <a:pt x="17" y="78"/>
                  </a:lnTo>
                  <a:lnTo>
                    <a:pt x="19" y="79"/>
                  </a:lnTo>
                  <a:lnTo>
                    <a:pt x="23" y="81"/>
                  </a:lnTo>
                  <a:lnTo>
                    <a:pt x="28" y="84"/>
                  </a:lnTo>
                  <a:lnTo>
                    <a:pt x="34" y="85"/>
                  </a:lnTo>
                  <a:lnTo>
                    <a:pt x="40" y="85"/>
                  </a:lnTo>
                  <a:lnTo>
                    <a:pt x="46" y="85"/>
                  </a:lnTo>
                  <a:lnTo>
                    <a:pt x="48" y="84"/>
                  </a:lnTo>
                  <a:lnTo>
                    <a:pt x="52" y="83"/>
                  </a:lnTo>
                  <a:lnTo>
                    <a:pt x="54" y="82"/>
                  </a:lnTo>
                  <a:lnTo>
                    <a:pt x="58" y="82"/>
                  </a:lnTo>
                  <a:lnTo>
                    <a:pt x="60" y="82"/>
                  </a:lnTo>
                  <a:lnTo>
                    <a:pt x="64" y="82"/>
                  </a:lnTo>
                  <a:lnTo>
                    <a:pt x="67" y="82"/>
                  </a:lnTo>
                  <a:lnTo>
                    <a:pt x="70" y="83"/>
                  </a:lnTo>
                  <a:lnTo>
                    <a:pt x="75" y="82"/>
                  </a:lnTo>
                  <a:lnTo>
                    <a:pt x="80" y="79"/>
                  </a:lnTo>
                  <a:lnTo>
                    <a:pt x="84" y="75"/>
                  </a:lnTo>
                  <a:lnTo>
                    <a:pt x="88" y="71"/>
                  </a:lnTo>
                  <a:lnTo>
                    <a:pt x="90" y="66"/>
                  </a:lnTo>
                  <a:lnTo>
                    <a:pt x="94" y="63"/>
                  </a:lnTo>
                  <a:lnTo>
                    <a:pt x="95" y="58"/>
                  </a:lnTo>
                  <a:lnTo>
                    <a:pt x="98" y="53"/>
                  </a:lnTo>
                  <a:lnTo>
                    <a:pt x="101" y="51"/>
                  </a:lnTo>
                  <a:lnTo>
                    <a:pt x="103" y="48"/>
                  </a:lnTo>
                  <a:lnTo>
                    <a:pt x="104" y="46"/>
                  </a:lnTo>
                  <a:lnTo>
                    <a:pt x="107" y="42"/>
                  </a:lnTo>
                  <a:lnTo>
                    <a:pt x="108" y="40"/>
                  </a:lnTo>
                  <a:lnTo>
                    <a:pt x="108" y="36"/>
                  </a:lnTo>
                  <a:lnTo>
                    <a:pt x="108" y="33"/>
                  </a:lnTo>
                  <a:lnTo>
                    <a:pt x="109" y="30"/>
                  </a:lnTo>
                  <a:lnTo>
                    <a:pt x="108" y="27"/>
                  </a:lnTo>
                  <a:lnTo>
                    <a:pt x="107" y="23"/>
                  </a:lnTo>
                  <a:lnTo>
                    <a:pt x="106" y="20"/>
                  </a:lnTo>
                  <a:lnTo>
                    <a:pt x="106" y="16"/>
                  </a:lnTo>
                  <a:lnTo>
                    <a:pt x="103" y="14"/>
                  </a:lnTo>
                  <a:lnTo>
                    <a:pt x="101" y="10"/>
                  </a:lnTo>
                  <a:lnTo>
                    <a:pt x="100" y="8"/>
                  </a:lnTo>
                  <a:lnTo>
                    <a:pt x="97" y="6"/>
                  </a:lnTo>
                  <a:lnTo>
                    <a:pt x="96" y="3"/>
                  </a:lnTo>
                  <a:lnTo>
                    <a:pt x="96" y="0"/>
                  </a:lnTo>
                  <a:lnTo>
                    <a:pt x="100" y="0"/>
                  </a:lnTo>
                  <a:lnTo>
                    <a:pt x="103" y="2"/>
                  </a:lnTo>
                  <a:lnTo>
                    <a:pt x="107" y="5"/>
                  </a:lnTo>
                  <a:lnTo>
                    <a:pt x="109" y="10"/>
                  </a:lnTo>
                  <a:lnTo>
                    <a:pt x="112" y="14"/>
                  </a:lnTo>
                  <a:lnTo>
                    <a:pt x="113" y="18"/>
                  </a:lnTo>
                  <a:lnTo>
                    <a:pt x="113" y="22"/>
                  </a:lnTo>
                  <a:lnTo>
                    <a:pt x="114" y="27"/>
                  </a:lnTo>
                  <a:lnTo>
                    <a:pt x="114" y="30"/>
                  </a:lnTo>
                  <a:lnTo>
                    <a:pt x="11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49" name="Freeform 1848"/>
            <p:cNvSpPr>
              <a:spLocks/>
            </p:cNvSpPr>
            <p:nvPr/>
          </p:nvSpPr>
          <p:spPr bwMode="auto">
            <a:xfrm>
              <a:off x="3459" y="2094"/>
              <a:ext cx="8" cy="13"/>
            </a:xfrm>
            <a:custGeom>
              <a:avLst/>
              <a:gdLst>
                <a:gd name="T0" fmla="*/ 0 w 34"/>
                <a:gd name="T1" fmla="*/ 0 h 53"/>
                <a:gd name="T2" fmla="*/ 0 w 34"/>
                <a:gd name="T3" fmla="*/ 0 h 53"/>
                <a:gd name="T4" fmla="*/ 0 w 34"/>
                <a:gd name="T5" fmla="*/ 0 h 53"/>
                <a:gd name="T6" fmla="*/ 0 w 34"/>
                <a:gd name="T7" fmla="*/ 0 h 53"/>
                <a:gd name="T8" fmla="*/ 0 w 34"/>
                <a:gd name="T9" fmla="*/ 0 h 53"/>
                <a:gd name="T10" fmla="*/ 0 w 34"/>
                <a:gd name="T11" fmla="*/ 0 h 53"/>
                <a:gd name="T12" fmla="*/ 0 w 34"/>
                <a:gd name="T13" fmla="*/ 0 h 53"/>
                <a:gd name="T14" fmla="*/ 0 w 34"/>
                <a:gd name="T15" fmla="*/ 0 h 53"/>
                <a:gd name="T16" fmla="*/ 0 w 34"/>
                <a:gd name="T17" fmla="*/ 0 h 53"/>
                <a:gd name="T18" fmla="*/ 0 w 34"/>
                <a:gd name="T19" fmla="*/ 0 h 53"/>
                <a:gd name="T20" fmla="*/ 0 w 34"/>
                <a:gd name="T21" fmla="*/ 0 h 53"/>
                <a:gd name="T22" fmla="*/ 0 w 34"/>
                <a:gd name="T23" fmla="*/ 0 h 53"/>
                <a:gd name="T24" fmla="*/ 0 w 34"/>
                <a:gd name="T25" fmla="*/ 0 h 53"/>
                <a:gd name="T26" fmla="*/ 0 w 34"/>
                <a:gd name="T27" fmla="*/ 0 h 53"/>
                <a:gd name="T28" fmla="*/ 0 w 34"/>
                <a:gd name="T29" fmla="*/ 0 h 53"/>
                <a:gd name="T30" fmla="*/ 0 w 34"/>
                <a:gd name="T31" fmla="*/ 0 h 53"/>
                <a:gd name="T32" fmla="*/ 0 w 34"/>
                <a:gd name="T33" fmla="*/ 0 h 53"/>
                <a:gd name="T34" fmla="*/ 0 w 34"/>
                <a:gd name="T35" fmla="*/ 0 h 53"/>
                <a:gd name="T36" fmla="*/ 0 w 34"/>
                <a:gd name="T37" fmla="*/ 0 h 53"/>
                <a:gd name="T38" fmla="*/ 0 w 34"/>
                <a:gd name="T39" fmla="*/ 0 h 53"/>
                <a:gd name="T40" fmla="*/ 0 w 34"/>
                <a:gd name="T41" fmla="*/ 0 h 53"/>
                <a:gd name="T42" fmla="*/ 0 w 34"/>
                <a:gd name="T43" fmla="*/ 0 h 53"/>
                <a:gd name="T44" fmla="*/ 0 w 34"/>
                <a:gd name="T45" fmla="*/ 0 h 53"/>
                <a:gd name="T46" fmla="*/ 0 w 34"/>
                <a:gd name="T47" fmla="*/ 0 h 53"/>
                <a:gd name="T48" fmla="*/ 0 w 34"/>
                <a:gd name="T49" fmla="*/ 0 h 53"/>
                <a:gd name="T50" fmla="*/ 0 w 34"/>
                <a:gd name="T51" fmla="*/ 0 h 53"/>
                <a:gd name="T52" fmla="*/ 0 w 34"/>
                <a:gd name="T53" fmla="*/ 0 h 53"/>
                <a:gd name="T54" fmla="*/ 0 w 34"/>
                <a:gd name="T55" fmla="*/ 0 h 53"/>
                <a:gd name="T56" fmla="*/ 0 w 34"/>
                <a:gd name="T57" fmla="*/ 0 h 53"/>
                <a:gd name="T58" fmla="*/ 0 w 34"/>
                <a:gd name="T59" fmla="*/ 0 h 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 h="53">
                  <a:moveTo>
                    <a:pt x="34" y="52"/>
                  </a:moveTo>
                  <a:lnTo>
                    <a:pt x="30" y="53"/>
                  </a:lnTo>
                  <a:lnTo>
                    <a:pt x="25" y="53"/>
                  </a:lnTo>
                  <a:lnTo>
                    <a:pt x="20" y="51"/>
                  </a:lnTo>
                  <a:lnTo>
                    <a:pt x="15" y="47"/>
                  </a:lnTo>
                  <a:lnTo>
                    <a:pt x="11" y="42"/>
                  </a:lnTo>
                  <a:lnTo>
                    <a:pt x="7" y="39"/>
                  </a:lnTo>
                  <a:lnTo>
                    <a:pt x="3" y="34"/>
                  </a:lnTo>
                  <a:lnTo>
                    <a:pt x="2" y="29"/>
                  </a:lnTo>
                  <a:lnTo>
                    <a:pt x="1" y="25"/>
                  </a:lnTo>
                  <a:lnTo>
                    <a:pt x="1" y="21"/>
                  </a:lnTo>
                  <a:lnTo>
                    <a:pt x="0" y="16"/>
                  </a:lnTo>
                  <a:lnTo>
                    <a:pt x="0" y="12"/>
                  </a:lnTo>
                  <a:lnTo>
                    <a:pt x="0" y="8"/>
                  </a:lnTo>
                  <a:lnTo>
                    <a:pt x="1" y="4"/>
                  </a:lnTo>
                  <a:lnTo>
                    <a:pt x="3" y="2"/>
                  </a:lnTo>
                  <a:lnTo>
                    <a:pt x="8" y="0"/>
                  </a:lnTo>
                  <a:lnTo>
                    <a:pt x="7" y="5"/>
                  </a:lnTo>
                  <a:lnTo>
                    <a:pt x="7" y="10"/>
                  </a:lnTo>
                  <a:lnTo>
                    <a:pt x="7" y="16"/>
                  </a:lnTo>
                  <a:lnTo>
                    <a:pt x="7" y="21"/>
                  </a:lnTo>
                  <a:lnTo>
                    <a:pt x="7" y="25"/>
                  </a:lnTo>
                  <a:lnTo>
                    <a:pt x="9" y="31"/>
                  </a:lnTo>
                  <a:lnTo>
                    <a:pt x="12" y="36"/>
                  </a:lnTo>
                  <a:lnTo>
                    <a:pt x="17" y="41"/>
                  </a:lnTo>
                  <a:lnTo>
                    <a:pt x="20" y="45"/>
                  </a:lnTo>
                  <a:lnTo>
                    <a:pt x="25" y="47"/>
                  </a:lnTo>
                  <a:lnTo>
                    <a:pt x="30" y="48"/>
                  </a:lnTo>
                  <a:lnTo>
                    <a:pt x="3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50" name="Freeform 1849"/>
            <p:cNvSpPr>
              <a:spLocks/>
            </p:cNvSpPr>
            <p:nvPr/>
          </p:nvSpPr>
          <p:spPr bwMode="auto">
            <a:xfrm>
              <a:off x="3477" y="2095"/>
              <a:ext cx="4" cy="9"/>
            </a:xfrm>
            <a:custGeom>
              <a:avLst/>
              <a:gdLst>
                <a:gd name="T0" fmla="*/ 0 w 16"/>
                <a:gd name="T1" fmla="*/ 0 h 36"/>
                <a:gd name="T2" fmla="*/ 0 w 16"/>
                <a:gd name="T3" fmla="*/ 0 h 36"/>
                <a:gd name="T4" fmla="*/ 0 w 16"/>
                <a:gd name="T5" fmla="*/ 0 h 36"/>
                <a:gd name="T6" fmla="*/ 0 w 16"/>
                <a:gd name="T7" fmla="*/ 0 h 36"/>
                <a:gd name="T8" fmla="*/ 0 w 16"/>
                <a:gd name="T9" fmla="*/ 0 h 36"/>
                <a:gd name="T10" fmla="*/ 0 w 16"/>
                <a:gd name="T11" fmla="*/ 0 h 36"/>
                <a:gd name="T12" fmla="*/ 0 w 16"/>
                <a:gd name="T13" fmla="*/ 0 h 36"/>
                <a:gd name="T14" fmla="*/ 0 w 16"/>
                <a:gd name="T15" fmla="*/ 0 h 36"/>
                <a:gd name="T16" fmla="*/ 0 w 16"/>
                <a:gd name="T17" fmla="*/ 0 h 36"/>
                <a:gd name="T18" fmla="*/ 0 w 16"/>
                <a:gd name="T19" fmla="*/ 0 h 36"/>
                <a:gd name="T20" fmla="*/ 0 w 16"/>
                <a:gd name="T21" fmla="*/ 0 h 36"/>
                <a:gd name="T22" fmla="*/ 0 w 16"/>
                <a:gd name="T23" fmla="*/ 0 h 36"/>
                <a:gd name="T24" fmla="*/ 0 w 16"/>
                <a:gd name="T25" fmla="*/ 0 h 36"/>
                <a:gd name="T26" fmla="*/ 0 w 16"/>
                <a:gd name="T27" fmla="*/ 0 h 36"/>
                <a:gd name="T28" fmla="*/ 0 w 16"/>
                <a:gd name="T29" fmla="*/ 0 h 36"/>
                <a:gd name="T30" fmla="*/ 0 w 16"/>
                <a:gd name="T31" fmla="*/ 0 h 36"/>
                <a:gd name="T32" fmla="*/ 0 w 16"/>
                <a:gd name="T33" fmla="*/ 0 h 36"/>
                <a:gd name="T34" fmla="*/ 0 w 16"/>
                <a:gd name="T35" fmla="*/ 0 h 36"/>
                <a:gd name="T36" fmla="*/ 0 w 16"/>
                <a:gd name="T37" fmla="*/ 0 h 36"/>
                <a:gd name="T38" fmla="*/ 0 w 16"/>
                <a:gd name="T39" fmla="*/ 0 h 36"/>
                <a:gd name="T40" fmla="*/ 0 w 16"/>
                <a:gd name="T41" fmla="*/ 0 h 36"/>
                <a:gd name="T42" fmla="*/ 0 w 16"/>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36">
                  <a:moveTo>
                    <a:pt x="16" y="7"/>
                  </a:moveTo>
                  <a:lnTo>
                    <a:pt x="15" y="11"/>
                  </a:lnTo>
                  <a:lnTo>
                    <a:pt x="15" y="15"/>
                  </a:lnTo>
                  <a:lnTo>
                    <a:pt x="14" y="20"/>
                  </a:lnTo>
                  <a:lnTo>
                    <a:pt x="13" y="26"/>
                  </a:lnTo>
                  <a:lnTo>
                    <a:pt x="10" y="30"/>
                  </a:lnTo>
                  <a:lnTo>
                    <a:pt x="8" y="33"/>
                  </a:lnTo>
                  <a:lnTo>
                    <a:pt x="5" y="36"/>
                  </a:lnTo>
                  <a:lnTo>
                    <a:pt x="0" y="36"/>
                  </a:lnTo>
                  <a:lnTo>
                    <a:pt x="3" y="32"/>
                  </a:lnTo>
                  <a:lnTo>
                    <a:pt x="6" y="27"/>
                  </a:lnTo>
                  <a:lnTo>
                    <a:pt x="7" y="22"/>
                  </a:lnTo>
                  <a:lnTo>
                    <a:pt x="9" y="18"/>
                  </a:lnTo>
                  <a:lnTo>
                    <a:pt x="9" y="13"/>
                  </a:lnTo>
                  <a:lnTo>
                    <a:pt x="10" y="8"/>
                  </a:lnTo>
                  <a:lnTo>
                    <a:pt x="10" y="3"/>
                  </a:lnTo>
                  <a:lnTo>
                    <a:pt x="10" y="0"/>
                  </a:lnTo>
                  <a:lnTo>
                    <a:pt x="12" y="1"/>
                  </a:lnTo>
                  <a:lnTo>
                    <a:pt x="14" y="2"/>
                  </a:lnTo>
                  <a:lnTo>
                    <a:pt x="14" y="5"/>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51" name="Freeform 1850"/>
            <p:cNvSpPr>
              <a:spLocks/>
            </p:cNvSpPr>
            <p:nvPr/>
          </p:nvSpPr>
          <p:spPr bwMode="auto">
            <a:xfrm>
              <a:off x="3458" y="2079"/>
              <a:ext cx="22" cy="20"/>
            </a:xfrm>
            <a:custGeom>
              <a:avLst/>
              <a:gdLst>
                <a:gd name="T0" fmla="*/ 0 w 89"/>
                <a:gd name="T1" fmla="*/ 0 h 79"/>
                <a:gd name="T2" fmla="*/ 0 w 89"/>
                <a:gd name="T3" fmla="*/ 0 h 79"/>
                <a:gd name="T4" fmla="*/ 0 w 89"/>
                <a:gd name="T5" fmla="*/ 0 h 79"/>
                <a:gd name="T6" fmla="*/ 0 w 89"/>
                <a:gd name="T7" fmla="*/ 0 h 79"/>
                <a:gd name="T8" fmla="*/ 0 w 89"/>
                <a:gd name="T9" fmla="*/ 0 h 79"/>
                <a:gd name="T10" fmla="*/ 0 w 89"/>
                <a:gd name="T11" fmla="*/ 0 h 79"/>
                <a:gd name="T12" fmla="*/ 0 w 89"/>
                <a:gd name="T13" fmla="*/ 0 h 79"/>
                <a:gd name="T14" fmla="*/ 0 w 89"/>
                <a:gd name="T15" fmla="*/ 0 h 79"/>
                <a:gd name="T16" fmla="*/ 0 w 89"/>
                <a:gd name="T17" fmla="*/ 0 h 79"/>
                <a:gd name="T18" fmla="*/ 0 w 89"/>
                <a:gd name="T19" fmla="*/ 0 h 79"/>
                <a:gd name="T20" fmla="*/ 0 w 89"/>
                <a:gd name="T21" fmla="*/ 0 h 79"/>
                <a:gd name="T22" fmla="*/ 0 w 89"/>
                <a:gd name="T23" fmla="*/ 0 h 79"/>
                <a:gd name="T24" fmla="*/ 0 w 89"/>
                <a:gd name="T25" fmla="*/ 0 h 79"/>
                <a:gd name="T26" fmla="*/ 0 w 89"/>
                <a:gd name="T27" fmla="*/ 0 h 79"/>
                <a:gd name="T28" fmla="*/ 0 w 89"/>
                <a:gd name="T29" fmla="*/ 0 h 79"/>
                <a:gd name="T30" fmla="*/ 0 w 89"/>
                <a:gd name="T31" fmla="*/ 0 h 79"/>
                <a:gd name="T32" fmla="*/ 0 w 89"/>
                <a:gd name="T33" fmla="*/ 0 h 79"/>
                <a:gd name="T34" fmla="*/ 0 w 89"/>
                <a:gd name="T35" fmla="*/ 0 h 79"/>
                <a:gd name="T36" fmla="*/ 0 w 89"/>
                <a:gd name="T37" fmla="*/ 0 h 79"/>
                <a:gd name="T38" fmla="*/ 0 w 89"/>
                <a:gd name="T39" fmla="*/ 0 h 79"/>
                <a:gd name="T40" fmla="*/ 0 w 89"/>
                <a:gd name="T41" fmla="*/ 0 h 79"/>
                <a:gd name="T42" fmla="*/ 0 w 89"/>
                <a:gd name="T43" fmla="*/ 0 h 79"/>
                <a:gd name="T44" fmla="*/ 0 w 89"/>
                <a:gd name="T45" fmla="*/ 0 h 79"/>
                <a:gd name="T46" fmla="*/ 0 w 89"/>
                <a:gd name="T47" fmla="*/ 0 h 79"/>
                <a:gd name="T48" fmla="*/ 0 w 89"/>
                <a:gd name="T49" fmla="*/ 0 h 79"/>
                <a:gd name="T50" fmla="*/ 0 w 89"/>
                <a:gd name="T51" fmla="*/ 0 h 79"/>
                <a:gd name="T52" fmla="*/ 0 w 89"/>
                <a:gd name="T53" fmla="*/ 0 h 79"/>
                <a:gd name="T54" fmla="*/ 0 w 89"/>
                <a:gd name="T55" fmla="*/ 0 h 79"/>
                <a:gd name="T56" fmla="*/ 0 w 89"/>
                <a:gd name="T57" fmla="*/ 0 h 79"/>
                <a:gd name="T58" fmla="*/ 0 w 89"/>
                <a:gd name="T59" fmla="*/ 0 h 79"/>
                <a:gd name="T60" fmla="*/ 0 w 89"/>
                <a:gd name="T61" fmla="*/ 0 h 79"/>
                <a:gd name="T62" fmla="*/ 0 w 89"/>
                <a:gd name="T63" fmla="*/ 0 h 79"/>
                <a:gd name="T64" fmla="*/ 0 w 89"/>
                <a:gd name="T65" fmla="*/ 0 h 79"/>
                <a:gd name="T66" fmla="*/ 0 w 89"/>
                <a:gd name="T67" fmla="*/ 0 h 79"/>
                <a:gd name="T68" fmla="*/ 0 w 89"/>
                <a:gd name="T69" fmla="*/ 0 h 79"/>
                <a:gd name="T70" fmla="*/ 0 w 89"/>
                <a:gd name="T71" fmla="*/ 0 h 79"/>
                <a:gd name="T72" fmla="*/ 0 w 89"/>
                <a:gd name="T73" fmla="*/ 0 h 79"/>
                <a:gd name="T74" fmla="*/ 0 w 89"/>
                <a:gd name="T75" fmla="*/ 0 h 79"/>
                <a:gd name="T76" fmla="*/ 0 w 89"/>
                <a:gd name="T77" fmla="*/ 0 h 79"/>
                <a:gd name="T78" fmla="*/ 0 w 89"/>
                <a:gd name="T79" fmla="*/ 0 h 79"/>
                <a:gd name="T80" fmla="*/ 0 w 89"/>
                <a:gd name="T81" fmla="*/ 0 h 79"/>
                <a:gd name="T82" fmla="*/ 0 w 89"/>
                <a:gd name="T83" fmla="*/ 0 h 79"/>
                <a:gd name="T84" fmla="*/ 0 w 89"/>
                <a:gd name="T85" fmla="*/ 0 h 79"/>
                <a:gd name="T86" fmla="*/ 0 w 89"/>
                <a:gd name="T87" fmla="*/ 0 h 79"/>
                <a:gd name="T88" fmla="*/ 0 w 89"/>
                <a:gd name="T89" fmla="*/ 0 h 79"/>
                <a:gd name="T90" fmla="*/ 0 w 89"/>
                <a:gd name="T91" fmla="*/ 0 h 79"/>
                <a:gd name="T92" fmla="*/ 0 w 89"/>
                <a:gd name="T93" fmla="*/ 0 h 79"/>
                <a:gd name="T94" fmla="*/ 0 w 89"/>
                <a:gd name="T95" fmla="*/ 0 h 79"/>
                <a:gd name="T96" fmla="*/ 0 w 89"/>
                <a:gd name="T97" fmla="*/ 0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 h="79">
                  <a:moveTo>
                    <a:pt x="89" y="25"/>
                  </a:moveTo>
                  <a:lnTo>
                    <a:pt x="88" y="28"/>
                  </a:lnTo>
                  <a:lnTo>
                    <a:pt x="88" y="31"/>
                  </a:lnTo>
                  <a:lnTo>
                    <a:pt x="88" y="35"/>
                  </a:lnTo>
                  <a:lnTo>
                    <a:pt x="88" y="40"/>
                  </a:lnTo>
                  <a:lnTo>
                    <a:pt x="88" y="42"/>
                  </a:lnTo>
                  <a:lnTo>
                    <a:pt x="86" y="46"/>
                  </a:lnTo>
                  <a:lnTo>
                    <a:pt x="85" y="47"/>
                  </a:lnTo>
                  <a:lnTo>
                    <a:pt x="82" y="48"/>
                  </a:lnTo>
                  <a:lnTo>
                    <a:pt x="82" y="43"/>
                  </a:lnTo>
                  <a:lnTo>
                    <a:pt x="82" y="40"/>
                  </a:lnTo>
                  <a:lnTo>
                    <a:pt x="82" y="36"/>
                  </a:lnTo>
                  <a:lnTo>
                    <a:pt x="83" y="34"/>
                  </a:lnTo>
                  <a:lnTo>
                    <a:pt x="82" y="29"/>
                  </a:lnTo>
                  <a:lnTo>
                    <a:pt x="82" y="25"/>
                  </a:lnTo>
                  <a:lnTo>
                    <a:pt x="81" y="22"/>
                  </a:lnTo>
                  <a:lnTo>
                    <a:pt x="81" y="18"/>
                  </a:lnTo>
                  <a:lnTo>
                    <a:pt x="79" y="16"/>
                  </a:lnTo>
                  <a:lnTo>
                    <a:pt x="77" y="12"/>
                  </a:lnTo>
                  <a:lnTo>
                    <a:pt x="76" y="10"/>
                  </a:lnTo>
                  <a:lnTo>
                    <a:pt x="73" y="9"/>
                  </a:lnTo>
                  <a:lnTo>
                    <a:pt x="70" y="6"/>
                  </a:lnTo>
                  <a:lnTo>
                    <a:pt x="66" y="6"/>
                  </a:lnTo>
                  <a:lnTo>
                    <a:pt x="63" y="6"/>
                  </a:lnTo>
                  <a:lnTo>
                    <a:pt x="59" y="7"/>
                  </a:lnTo>
                  <a:lnTo>
                    <a:pt x="55" y="9"/>
                  </a:lnTo>
                  <a:lnTo>
                    <a:pt x="54" y="12"/>
                  </a:lnTo>
                  <a:lnTo>
                    <a:pt x="52" y="16"/>
                  </a:lnTo>
                  <a:lnTo>
                    <a:pt x="51" y="18"/>
                  </a:lnTo>
                  <a:lnTo>
                    <a:pt x="48" y="22"/>
                  </a:lnTo>
                  <a:lnTo>
                    <a:pt x="47" y="23"/>
                  </a:lnTo>
                  <a:lnTo>
                    <a:pt x="43" y="23"/>
                  </a:lnTo>
                  <a:lnTo>
                    <a:pt x="40" y="22"/>
                  </a:lnTo>
                  <a:lnTo>
                    <a:pt x="36" y="21"/>
                  </a:lnTo>
                  <a:lnTo>
                    <a:pt x="33" y="21"/>
                  </a:lnTo>
                  <a:lnTo>
                    <a:pt x="29" y="21"/>
                  </a:lnTo>
                  <a:lnTo>
                    <a:pt x="25" y="22"/>
                  </a:lnTo>
                  <a:lnTo>
                    <a:pt x="23" y="23"/>
                  </a:lnTo>
                  <a:lnTo>
                    <a:pt x="20" y="25"/>
                  </a:lnTo>
                  <a:lnTo>
                    <a:pt x="16" y="27"/>
                  </a:lnTo>
                  <a:lnTo>
                    <a:pt x="14" y="30"/>
                  </a:lnTo>
                  <a:lnTo>
                    <a:pt x="11" y="33"/>
                  </a:lnTo>
                  <a:lnTo>
                    <a:pt x="10" y="35"/>
                  </a:lnTo>
                  <a:lnTo>
                    <a:pt x="8" y="39"/>
                  </a:lnTo>
                  <a:lnTo>
                    <a:pt x="6" y="42"/>
                  </a:lnTo>
                  <a:lnTo>
                    <a:pt x="6" y="45"/>
                  </a:lnTo>
                  <a:lnTo>
                    <a:pt x="6" y="48"/>
                  </a:lnTo>
                  <a:lnTo>
                    <a:pt x="8" y="52"/>
                  </a:lnTo>
                  <a:lnTo>
                    <a:pt x="10" y="55"/>
                  </a:lnTo>
                  <a:lnTo>
                    <a:pt x="12" y="60"/>
                  </a:lnTo>
                  <a:lnTo>
                    <a:pt x="17" y="66"/>
                  </a:lnTo>
                  <a:lnTo>
                    <a:pt x="21" y="72"/>
                  </a:lnTo>
                  <a:lnTo>
                    <a:pt x="25" y="77"/>
                  </a:lnTo>
                  <a:lnTo>
                    <a:pt x="23" y="79"/>
                  </a:lnTo>
                  <a:lnTo>
                    <a:pt x="20" y="79"/>
                  </a:lnTo>
                  <a:lnTo>
                    <a:pt x="16" y="77"/>
                  </a:lnTo>
                  <a:lnTo>
                    <a:pt x="14" y="75"/>
                  </a:lnTo>
                  <a:lnTo>
                    <a:pt x="11" y="70"/>
                  </a:lnTo>
                  <a:lnTo>
                    <a:pt x="9" y="66"/>
                  </a:lnTo>
                  <a:lnTo>
                    <a:pt x="6" y="63"/>
                  </a:lnTo>
                  <a:lnTo>
                    <a:pt x="5" y="61"/>
                  </a:lnTo>
                  <a:lnTo>
                    <a:pt x="2" y="57"/>
                  </a:lnTo>
                  <a:lnTo>
                    <a:pt x="2" y="52"/>
                  </a:lnTo>
                  <a:lnTo>
                    <a:pt x="0" y="47"/>
                  </a:lnTo>
                  <a:lnTo>
                    <a:pt x="0" y="43"/>
                  </a:lnTo>
                  <a:lnTo>
                    <a:pt x="2" y="39"/>
                  </a:lnTo>
                  <a:lnTo>
                    <a:pt x="3" y="34"/>
                  </a:lnTo>
                  <a:lnTo>
                    <a:pt x="5" y="30"/>
                  </a:lnTo>
                  <a:lnTo>
                    <a:pt x="9" y="27"/>
                  </a:lnTo>
                  <a:lnTo>
                    <a:pt x="11" y="23"/>
                  </a:lnTo>
                  <a:lnTo>
                    <a:pt x="15" y="19"/>
                  </a:lnTo>
                  <a:lnTo>
                    <a:pt x="18" y="17"/>
                  </a:lnTo>
                  <a:lnTo>
                    <a:pt x="23" y="16"/>
                  </a:lnTo>
                  <a:lnTo>
                    <a:pt x="28" y="13"/>
                  </a:lnTo>
                  <a:lnTo>
                    <a:pt x="33" y="13"/>
                  </a:lnTo>
                  <a:lnTo>
                    <a:pt x="37" y="13"/>
                  </a:lnTo>
                  <a:lnTo>
                    <a:pt x="43" y="16"/>
                  </a:lnTo>
                  <a:lnTo>
                    <a:pt x="45" y="12"/>
                  </a:lnTo>
                  <a:lnTo>
                    <a:pt x="46" y="9"/>
                  </a:lnTo>
                  <a:lnTo>
                    <a:pt x="48" y="6"/>
                  </a:lnTo>
                  <a:lnTo>
                    <a:pt x="52" y="5"/>
                  </a:lnTo>
                  <a:lnTo>
                    <a:pt x="54" y="3"/>
                  </a:lnTo>
                  <a:lnTo>
                    <a:pt x="58" y="1"/>
                  </a:lnTo>
                  <a:lnTo>
                    <a:pt x="60" y="1"/>
                  </a:lnTo>
                  <a:lnTo>
                    <a:pt x="64" y="1"/>
                  </a:lnTo>
                  <a:lnTo>
                    <a:pt x="66" y="0"/>
                  </a:lnTo>
                  <a:lnTo>
                    <a:pt x="70" y="1"/>
                  </a:lnTo>
                  <a:lnTo>
                    <a:pt x="72" y="1"/>
                  </a:lnTo>
                  <a:lnTo>
                    <a:pt x="76" y="3"/>
                  </a:lnTo>
                  <a:lnTo>
                    <a:pt x="78" y="5"/>
                  </a:lnTo>
                  <a:lnTo>
                    <a:pt x="81" y="6"/>
                  </a:lnTo>
                  <a:lnTo>
                    <a:pt x="83" y="10"/>
                  </a:lnTo>
                  <a:lnTo>
                    <a:pt x="85" y="13"/>
                  </a:lnTo>
                  <a:lnTo>
                    <a:pt x="85" y="16"/>
                  </a:lnTo>
                  <a:lnTo>
                    <a:pt x="86" y="19"/>
                  </a:lnTo>
                  <a:lnTo>
                    <a:pt x="88" y="23"/>
                  </a:lnTo>
                  <a:lnTo>
                    <a:pt x="8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52" name="Freeform 1851"/>
            <p:cNvSpPr>
              <a:spLocks/>
            </p:cNvSpPr>
            <p:nvPr/>
          </p:nvSpPr>
          <p:spPr bwMode="auto">
            <a:xfrm>
              <a:off x="3471" y="2100"/>
              <a:ext cx="6" cy="9"/>
            </a:xfrm>
            <a:custGeom>
              <a:avLst/>
              <a:gdLst>
                <a:gd name="T0" fmla="*/ 0 w 24"/>
                <a:gd name="T1" fmla="*/ 0 h 36"/>
                <a:gd name="T2" fmla="*/ 0 w 24"/>
                <a:gd name="T3" fmla="*/ 0 h 36"/>
                <a:gd name="T4" fmla="*/ 0 w 24"/>
                <a:gd name="T5" fmla="*/ 0 h 36"/>
                <a:gd name="T6" fmla="*/ 0 w 24"/>
                <a:gd name="T7" fmla="*/ 0 h 36"/>
                <a:gd name="T8" fmla="*/ 0 w 24"/>
                <a:gd name="T9" fmla="*/ 0 h 36"/>
                <a:gd name="T10" fmla="*/ 0 w 24"/>
                <a:gd name="T11" fmla="*/ 0 h 36"/>
                <a:gd name="T12" fmla="*/ 0 w 24"/>
                <a:gd name="T13" fmla="*/ 0 h 36"/>
                <a:gd name="T14" fmla="*/ 0 w 24"/>
                <a:gd name="T15" fmla="*/ 0 h 36"/>
                <a:gd name="T16" fmla="*/ 0 w 24"/>
                <a:gd name="T17" fmla="*/ 0 h 36"/>
                <a:gd name="T18" fmla="*/ 0 w 24"/>
                <a:gd name="T19" fmla="*/ 0 h 36"/>
                <a:gd name="T20" fmla="*/ 0 w 24"/>
                <a:gd name="T21" fmla="*/ 0 h 36"/>
                <a:gd name="T22" fmla="*/ 0 w 24"/>
                <a:gd name="T23" fmla="*/ 0 h 36"/>
                <a:gd name="T24" fmla="*/ 0 w 24"/>
                <a:gd name="T25" fmla="*/ 0 h 36"/>
                <a:gd name="T26" fmla="*/ 0 w 24"/>
                <a:gd name="T27" fmla="*/ 0 h 36"/>
                <a:gd name="T28" fmla="*/ 0 w 24"/>
                <a:gd name="T29" fmla="*/ 0 h 36"/>
                <a:gd name="T30" fmla="*/ 0 w 24"/>
                <a:gd name="T31" fmla="*/ 0 h 36"/>
                <a:gd name="T32" fmla="*/ 0 w 24"/>
                <a:gd name="T33" fmla="*/ 0 h 36"/>
                <a:gd name="T34" fmla="*/ 0 w 24"/>
                <a:gd name="T35" fmla="*/ 0 h 36"/>
                <a:gd name="T36" fmla="*/ 0 w 24"/>
                <a:gd name="T37" fmla="*/ 0 h 36"/>
                <a:gd name="T38" fmla="*/ 0 w 24"/>
                <a:gd name="T39" fmla="*/ 0 h 36"/>
                <a:gd name="T40" fmla="*/ 0 w 24"/>
                <a:gd name="T41" fmla="*/ 0 h 36"/>
                <a:gd name="T42" fmla="*/ 0 w 24"/>
                <a:gd name="T43" fmla="*/ 0 h 36"/>
                <a:gd name="T44" fmla="*/ 0 w 24"/>
                <a:gd name="T45" fmla="*/ 0 h 36"/>
                <a:gd name="T46" fmla="*/ 0 w 24"/>
                <a:gd name="T47" fmla="*/ 0 h 36"/>
                <a:gd name="T48" fmla="*/ 0 w 24"/>
                <a:gd name="T49" fmla="*/ 0 h 36"/>
                <a:gd name="T50" fmla="*/ 0 w 24"/>
                <a:gd name="T51" fmla="*/ 0 h 36"/>
                <a:gd name="T52" fmla="*/ 0 w 24"/>
                <a:gd name="T53" fmla="*/ 0 h 36"/>
                <a:gd name="T54" fmla="*/ 0 w 24"/>
                <a:gd name="T55" fmla="*/ 0 h 36"/>
                <a:gd name="T56" fmla="*/ 0 w 24"/>
                <a:gd name="T57" fmla="*/ 0 h 36"/>
                <a:gd name="T58" fmla="*/ 0 w 24"/>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36">
                  <a:moveTo>
                    <a:pt x="24" y="34"/>
                  </a:moveTo>
                  <a:lnTo>
                    <a:pt x="21" y="35"/>
                  </a:lnTo>
                  <a:lnTo>
                    <a:pt x="19" y="36"/>
                  </a:lnTo>
                  <a:lnTo>
                    <a:pt x="15" y="36"/>
                  </a:lnTo>
                  <a:lnTo>
                    <a:pt x="13" y="35"/>
                  </a:lnTo>
                  <a:lnTo>
                    <a:pt x="9" y="33"/>
                  </a:lnTo>
                  <a:lnTo>
                    <a:pt x="7" y="30"/>
                  </a:lnTo>
                  <a:lnTo>
                    <a:pt x="5" y="28"/>
                  </a:lnTo>
                  <a:lnTo>
                    <a:pt x="3" y="24"/>
                  </a:lnTo>
                  <a:lnTo>
                    <a:pt x="1" y="19"/>
                  </a:lnTo>
                  <a:lnTo>
                    <a:pt x="0" y="13"/>
                  </a:lnTo>
                  <a:lnTo>
                    <a:pt x="0" y="9"/>
                  </a:lnTo>
                  <a:lnTo>
                    <a:pt x="1" y="3"/>
                  </a:lnTo>
                  <a:lnTo>
                    <a:pt x="2" y="1"/>
                  </a:lnTo>
                  <a:lnTo>
                    <a:pt x="3" y="1"/>
                  </a:lnTo>
                  <a:lnTo>
                    <a:pt x="6" y="0"/>
                  </a:lnTo>
                  <a:lnTo>
                    <a:pt x="8" y="0"/>
                  </a:lnTo>
                  <a:lnTo>
                    <a:pt x="7" y="4"/>
                  </a:lnTo>
                  <a:lnTo>
                    <a:pt x="6" y="10"/>
                  </a:lnTo>
                  <a:lnTo>
                    <a:pt x="6" y="15"/>
                  </a:lnTo>
                  <a:lnTo>
                    <a:pt x="7" y="19"/>
                  </a:lnTo>
                  <a:lnTo>
                    <a:pt x="8" y="23"/>
                  </a:lnTo>
                  <a:lnTo>
                    <a:pt x="12" y="28"/>
                  </a:lnTo>
                  <a:lnTo>
                    <a:pt x="13" y="28"/>
                  </a:lnTo>
                  <a:lnTo>
                    <a:pt x="17" y="29"/>
                  </a:lnTo>
                  <a:lnTo>
                    <a:pt x="19" y="30"/>
                  </a:lnTo>
                  <a:lnTo>
                    <a:pt x="23" y="31"/>
                  </a:lnTo>
                  <a:lnTo>
                    <a:pt x="2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53" name="Freeform 1852"/>
            <p:cNvSpPr>
              <a:spLocks/>
            </p:cNvSpPr>
            <p:nvPr/>
          </p:nvSpPr>
          <p:spPr bwMode="auto">
            <a:xfrm>
              <a:off x="3465" y="2088"/>
              <a:ext cx="6" cy="11"/>
            </a:xfrm>
            <a:custGeom>
              <a:avLst/>
              <a:gdLst>
                <a:gd name="T0" fmla="*/ 0 w 24"/>
                <a:gd name="T1" fmla="*/ 0 h 44"/>
                <a:gd name="T2" fmla="*/ 0 w 24"/>
                <a:gd name="T3" fmla="*/ 0 h 44"/>
                <a:gd name="T4" fmla="*/ 0 w 24"/>
                <a:gd name="T5" fmla="*/ 0 h 44"/>
                <a:gd name="T6" fmla="*/ 0 w 24"/>
                <a:gd name="T7" fmla="*/ 0 h 44"/>
                <a:gd name="T8" fmla="*/ 0 w 24"/>
                <a:gd name="T9" fmla="*/ 0 h 44"/>
                <a:gd name="T10" fmla="*/ 0 w 24"/>
                <a:gd name="T11" fmla="*/ 0 h 44"/>
                <a:gd name="T12" fmla="*/ 0 w 24"/>
                <a:gd name="T13" fmla="*/ 0 h 44"/>
                <a:gd name="T14" fmla="*/ 0 w 24"/>
                <a:gd name="T15" fmla="*/ 0 h 44"/>
                <a:gd name="T16" fmla="*/ 0 w 24"/>
                <a:gd name="T17" fmla="*/ 0 h 44"/>
                <a:gd name="T18" fmla="*/ 0 w 24"/>
                <a:gd name="T19" fmla="*/ 0 h 44"/>
                <a:gd name="T20" fmla="*/ 0 w 24"/>
                <a:gd name="T21" fmla="*/ 0 h 44"/>
                <a:gd name="T22" fmla="*/ 0 w 24"/>
                <a:gd name="T23" fmla="*/ 0 h 44"/>
                <a:gd name="T24" fmla="*/ 0 w 24"/>
                <a:gd name="T25" fmla="*/ 0 h 44"/>
                <a:gd name="T26" fmla="*/ 0 w 24"/>
                <a:gd name="T27" fmla="*/ 0 h 44"/>
                <a:gd name="T28" fmla="*/ 0 w 24"/>
                <a:gd name="T29" fmla="*/ 0 h 44"/>
                <a:gd name="T30" fmla="*/ 0 w 24"/>
                <a:gd name="T31" fmla="*/ 0 h 44"/>
                <a:gd name="T32" fmla="*/ 0 w 24"/>
                <a:gd name="T33" fmla="*/ 0 h 44"/>
                <a:gd name="T34" fmla="*/ 0 w 24"/>
                <a:gd name="T35" fmla="*/ 0 h 44"/>
                <a:gd name="T36" fmla="*/ 0 w 24"/>
                <a:gd name="T37" fmla="*/ 0 h 44"/>
                <a:gd name="T38" fmla="*/ 0 w 24"/>
                <a:gd name="T39" fmla="*/ 0 h 44"/>
                <a:gd name="T40" fmla="*/ 0 w 24"/>
                <a:gd name="T41" fmla="*/ 0 h 44"/>
                <a:gd name="T42" fmla="*/ 0 w 24"/>
                <a:gd name="T43" fmla="*/ 0 h 44"/>
                <a:gd name="T44" fmla="*/ 0 w 24"/>
                <a:gd name="T45" fmla="*/ 0 h 44"/>
                <a:gd name="T46" fmla="*/ 0 w 24"/>
                <a:gd name="T47" fmla="*/ 0 h 44"/>
                <a:gd name="T48" fmla="*/ 0 w 24"/>
                <a:gd name="T49" fmla="*/ 0 h 44"/>
                <a:gd name="T50" fmla="*/ 0 w 24"/>
                <a:gd name="T51" fmla="*/ 0 h 44"/>
                <a:gd name="T52" fmla="*/ 0 w 24"/>
                <a:gd name="T53" fmla="*/ 0 h 44"/>
                <a:gd name="T54" fmla="*/ 0 w 24"/>
                <a:gd name="T55" fmla="*/ 0 h 44"/>
                <a:gd name="T56" fmla="*/ 0 w 24"/>
                <a:gd name="T57" fmla="*/ 0 h 44"/>
                <a:gd name="T58" fmla="*/ 0 w 24"/>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44">
                  <a:moveTo>
                    <a:pt x="24" y="1"/>
                  </a:moveTo>
                  <a:lnTo>
                    <a:pt x="18" y="3"/>
                  </a:lnTo>
                  <a:lnTo>
                    <a:pt x="13" y="8"/>
                  </a:lnTo>
                  <a:lnTo>
                    <a:pt x="11" y="10"/>
                  </a:lnTo>
                  <a:lnTo>
                    <a:pt x="9" y="13"/>
                  </a:lnTo>
                  <a:lnTo>
                    <a:pt x="7" y="16"/>
                  </a:lnTo>
                  <a:lnTo>
                    <a:pt x="7" y="20"/>
                  </a:lnTo>
                  <a:lnTo>
                    <a:pt x="6" y="22"/>
                  </a:lnTo>
                  <a:lnTo>
                    <a:pt x="6" y="26"/>
                  </a:lnTo>
                  <a:lnTo>
                    <a:pt x="5" y="28"/>
                  </a:lnTo>
                  <a:lnTo>
                    <a:pt x="6" y="32"/>
                  </a:lnTo>
                  <a:lnTo>
                    <a:pt x="7" y="37"/>
                  </a:lnTo>
                  <a:lnTo>
                    <a:pt x="12" y="43"/>
                  </a:lnTo>
                  <a:lnTo>
                    <a:pt x="8" y="44"/>
                  </a:lnTo>
                  <a:lnTo>
                    <a:pt x="5" y="44"/>
                  </a:lnTo>
                  <a:lnTo>
                    <a:pt x="2" y="41"/>
                  </a:lnTo>
                  <a:lnTo>
                    <a:pt x="1" y="38"/>
                  </a:lnTo>
                  <a:lnTo>
                    <a:pt x="0" y="34"/>
                  </a:lnTo>
                  <a:lnTo>
                    <a:pt x="0" y="30"/>
                  </a:lnTo>
                  <a:lnTo>
                    <a:pt x="0" y="26"/>
                  </a:lnTo>
                  <a:lnTo>
                    <a:pt x="1" y="24"/>
                  </a:lnTo>
                  <a:lnTo>
                    <a:pt x="1" y="19"/>
                  </a:lnTo>
                  <a:lnTo>
                    <a:pt x="3" y="14"/>
                  </a:lnTo>
                  <a:lnTo>
                    <a:pt x="5" y="10"/>
                  </a:lnTo>
                  <a:lnTo>
                    <a:pt x="8" y="6"/>
                  </a:lnTo>
                  <a:lnTo>
                    <a:pt x="11" y="2"/>
                  </a:lnTo>
                  <a:lnTo>
                    <a:pt x="14" y="0"/>
                  </a:lnTo>
                  <a:lnTo>
                    <a:pt x="19"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54" name="Freeform 1853"/>
            <p:cNvSpPr>
              <a:spLocks/>
            </p:cNvSpPr>
            <p:nvPr/>
          </p:nvSpPr>
          <p:spPr bwMode="auto">
            <a:xfrm>
              <a:off x="3851" y="2051"/>
              <a:ext cx="6" cy="16"/>
            </a:xfrm>
            <a:custGeom>
              <a:avLst/>
              <a:gdLst>
                <a:gd name="T0" fmla="*/ 0 w 25"/>
                <a:gd name="T1" fmla="*/ 0 h 64"/>
                <a:gd name="T2" fmla="*/ 0 w 25"/>
                <a:gd name="T3" fmla="*/ 0 h 64"/>
                <a:gd name="T4" fmla="*/ 0 w 25"/>
                <a:gd name="T5" fmla="*/ 0 h 64"/>
                <a:gd name="T6" fmla="*/ 0 w 25"/>
                <a:gd name="T7" fmla="*/ 0 h 64"/>
                <a:gd name="T8" fmla="*/ 0 w 25"/>
                <a:gd name="T9" fmla="*/ 0 h 64"/>
                <a:gd name="T10" fmla="*/ 0 w 25"/>
                <a:gd name="T11" fmla="*/ 0 h 64"/>
                <a:gd name="T12" fmla="*/ 0 w 25"/>
                <a:gd name="T13" fmla="*/ 0 h 64"/>
                <a:gd name="T14" fmla="*/ 0 w 25"/>
                <a:gd name="T15" fmla="*/ 0 h 64"/>
                <a:gd name="T16" fmla="*/ 0 w 25"/>
                <a:gd name="T17" fmla="*/ 0 h 64"/>
                <a:gd name="T18" fmla="*/ 0 w 25"/>
                <a:gd name="T19" fmla="*/ 0 h 64"/>
                <a:gd name="T20" fmla="*/ 0 w 25"/>
                <a:gd name="T21" fmla="*/ 0 h 64"/>
                <a:gd name="T22" fmla="*/ 0 w 25"/>
                <a:gd name="T23" fmla="*/ 0 h 64"/>
                <a:gd name="T24" fmla="*/ 0 w 25"/>
                <a:gd name="T25" fmla="*/ 0 h 64"/>
                <a:gd name="T26" fmla="*/ 0 w 25"/>
                <a:gd name="T27" fmla="*/ 0 h 64"/>
                <a:gd name="T28" fmla="*/ 0 w 25"/>
                <a:gd name="T29" fmla="*/ 0 h 64"/>
                <a:gd name="T30" fmla="*/ 0 w 25"/>
                <a:gd name="T31" fmla="*/ 0 h 64"/>
                <a:gd name="T32" fmla="*/ 0 w 25"/>
                <a:gd name="T33" fmla="*/ 0 h 64"/>
                <a:gd name="T34" fmla="*/ 0 w 25"/>
                <a:gd name="T35" fmla="*/ 0 h 64"/>
                <a:gd name="T36" fmla="*/ 0 w 25"/>
                <a:gd name="T37" fmla="*/ 0 h 64"/>
                <a:gd name="T38" fmla="*/ 0 w 25"/>
                <a:gd name="T39" fmla="*/ 0 h 64"/>
                <a:gd name="T40" fmla="*/ 0 w 25"/>
                <a:gd name="T41" fmla="*/ 0 h 64"/>
                <a:gd name="T42" fmla="*/ 0 w 25"/>
                <a:gd name="T43" fmla="*/ 0 h 64"/>
                <a:gd name="T44" fmla="*/ 0 w 25"/>
                <a:gd name="T45" fmla="*/ 0 h 64"/>
                <a:gd name="T46" fmla="*/ 0 w 25"/>
                <a:gd name="T47" fmla="*/ 0 h 64"/>
                <a:gd name="T48" fmla="*/ 0 w 25"/>
                <a:gd name="T49" fmla="*/ 0 h 64"/>
                <a:gd name="T50" fmla="*/ 0 w 25"/>
                <a:gd name="T51" fmla="*/ 0 h 64"/>
                <a:gd name="T52" fmla="*/ 0 w 25"/>
                <a:gd name="T53" fmla="*/ 0 h 64"/>
                <a:gd name="T54" fmla="*/ 0 w 25"/>
                <a:gd name="T55" fmla="*/ 0 h 64"/>
                <a:gd name="T56" fmla="*/ 0 w 25"/>
                <a:gd name="T57" fmla="*/ 0 h 64"/>
                <a:gd name="T58" fmla="*/ 0 w 25"/>
                <a:gd name="T59" fmla="*/ 0 h 64"/>
                <a:gd name="T60" fmla="*/ 0 w 25"/>
                <a:gd name="T61" fmla="*/ 0 h 64"/>
                <a:gd name="T62" fmla="*/ 0 w 25"/>
                <a:gd name="T63" fmla="*/ 0 h 64"/>
                <a:gd name="T64" fmla="*/ 0 w 25"/>
                <a:gd name="T65" fmla="*/ 0 h 64"/>
                <a:gd name="T66" fmla="*/ 0 w 25"/>
                <a:gd name="T67" fmla="*/ 0 h 64"/>
                <a:gd name="T68" fmla="*/ 0 w 25"/>
                <a:gd name="T69" fmla="*/ 0 h 64"/>
                <a:gd name="T70" fmla="*/ 0 w 25"/>
                <a:gd name="T71" fmla="*/ 0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 h="64">
                  <a:moveTo>
                    <a:pt x="25" y="31"/>
                  </a:moveTo>
                  <a:lnTo>
                    <a:pt x="25" y="36"/>
                  </a:lnTo>
                  <a:lnTo>
                    <a:pt x="24" y="41"/>
                  </a:lnTo>
                  <a:lnTo>
                    <a:pt x="23" y="46"/>
                  </a:lnTo>
                  <a:lnTo>
                    <a:pt x="20" y="52"/>
                  </a:lnTo>
                  <a:lnTo>
                    <a:pt x="17" y="55"/>
                  </a:lnTo>
                  <a:lnTo>
                    <a:pt x="13" y="59"/>
                  </a:lnTo>
                  <a:lnTo>
                    <a:pt x="8" y="62"/>
                  </a:lnTo>
                  <a:lnTo>
                    <a:pt x="4" y="64"/>
                  </a:lnTo>
                  <a:lnTo>
                    <a:pt x="1" y="59"/>
                  </a:lnTo>
                  <a:lnTo>
                    <a:pt x="5" y="56"/>
                  </a:lnTo>
                  <a:lnTo>
                    <a:pt x="10" y="54"/>
                  </a:lnTo>
                  <a:lnTo>
                    <a:pt x="12" y="52"/>
                  </a:lnTo>
                  <a:lnTo>
                    <a:pt x="14" y="48"/>
                  </a:lnTo>
                  <a:lnTo>
                    <a:pt x="16" y="44"/>
                  </a:lnTo>
                  <a:lnTo>
                    <a:pt x="17" y="41"/>
                  </a:lnTo>
                  <a:lnTo>
                    <a:pt x="18" y="36"/>
                  </a:lnTo>
                  <a:lnTo>
                    <a:pt x="18" y="32"/>
                  </a:lnTo>
                  <a:lnTo>
                    <a:pt x="17" y="28"/>
                  </a:lnTo>
                  <a:lnTo>
                    <a:pt x="16" y="24"/>
                  </a:lnTo>
                  <a:lnTo>
                    <a:pt x="14" y="20"/>
                  </a:lnTo>
                  <a:lnTo>
                    <a:pt x="12" y="17"/>
                  </a:lnTo>
                  <a:lnTo>
                    <a:pt x="10" y="13"/>
                  </a:lnTo>
                  <a:lnTo>
                    <a:pt x="7" y="10"/>
                  </a:lnTo>
                  <a:lnTo>
                    <a:pt x="4" y="7"/>
                  </a:lnTo>
                  <a:lnTo>
                    <a:pt x="0" y="5"/>
                  </a:lnTo>
                  <a:lnTo>
                    <a:pt x="4" y="0"/>
                  </a:lnTo>
                  <a:lnTo>
                    <a:pt x="7" y="2"/>
                  </a:lnTo>
                  <a:lnTo>
                    <a:pt x="11" y="5"/>
                  </a:lnTo>
                  <a:lnTo>
                    <a:pt x="14" y="8"/>
                  </a:lnTo>
                  <a:lnTo>
                    <a:pt x="18" y="13"/>
                  </a:lnTo>
                  <a:lnTo>
                    <a:pt x="20" y="17"/>
                  </a:lnTo>
                  <a:lnTo>
                    <a:pt x="23" y="22"/>
                  </a:lnTo>
                  <a:lnTo>
                    <a:pt x="24" y="26"/>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55" name="Freeform 1854"/>
            <p:cNvSpPr>
              <a:spLocks/>
            </p:cNvSpPr>
            <p:nvPr/>
          </p:nvSpPr>
          <p:spPr bwMode="auto">
            <a:xfrm>
              <a:off x="3843" y="2097"/>
              <a:ext cx="8" cy="12"/>
            </a:xfrm>
            <a:custGeom>
              <a:avLst/>
              <a:gdLst>
                <a:gd name="T0" fmla="*/ 0 w 32"/>
                <a:gd name="T1" fmla="*/ 0 h 47"/>
                <a:gd name="T2" fmla="*/ 0 w 32"/>
                <a:gd name="T3" fmla="*/ 0 h 47"/>
                <a:gd name="T4" fmla="*/ 0 w 32"/>
                <a:gd name="T5" fmla="*/ 0 h 47"/>
                <a:gd name="T6" fmla="*/ 0 w 32"/>
                <a:gd name="T7" fmla="*/ 0 h 47"/>
                <a:gd name="T8" fmla="*/ 0 w 32"/>
                <a:gd name="T9" fmla="*/ 0 h 47"/>
                <a:gd name="T10" fmla="*/ 0 w 32"/>
                <a:gd name="T11" fmla="*/ 0 h 47"/>
                <a:gd name="T12" fmla="*/ 0 w 32"/>
                <a:gd name="T13" fmla="*/ 0 h 47"/>
                <a:gd name="T14" fmla="*/ 0 w 32"/>
                <a:gd name="T15" fmla="*/ 0 h 47"/>
                <a:gd name="T16" fmla="*/ 0 w 32"/>
                <a:gd name="T17" fmla="*/ 0 h 47"/>
                <a:gd name="T18" fmla="*/ 0 w 32"/>
                <a:gd name="T19" fmla="*/ 0 h 47"/>
                <a:gd name="T20" fmla="*/ 0 w 32"/>
                <a:gd name="T21" fmla="*/ 0 h 47"/>
                <a:gd name="T22" fmla="*/ 0 w 32"/>
                <a:gd name="T23" fmla="*/ 0 h 47"/>
                <a:gd name="T24" fmla="*/ 0 w 32"/>
                <a:gd name="T25" fmla="*/ 0 h 47"/>
                <a:gd name="T26" fmla="*/ 0 w 32"/>
                <a:gd name="T27" fmla="*/ 0 h 47"/>
                <a:gd name="T28" fmla="*/ 0 w 32"/>
                <a:gd name="T29" fmla="*/ 0 h 47"/>
                <a:gd name="T30" fmla="*/ 0 w 32"/>
                <a:gd name="T31" fmla="*/ 0 h 47"/>
                <a:gd name="T32" fmla="*/ 0 w 32"/>
                <a:gd name="T33" fmla="*/ 0 h 47"/>
                <a:gd name="T34" fmla="*/ 0 w 32"/>
                <a:gd name="T35" fmla="*/ 0 h 47"/>
                <a:gd name="T36" fmla="*/ 0 w 32"/>
                <a:gd name="T37" fmla="*/ 0 h 47"/>
                <a:gd name="T38" fmla="*/ 0 w 32"/>
                <a:gd name="T39" fmla="*/ 0 h 47"/>
                <a:gd name="T40" fmla="*/ 0 w 32"/>
                <a:gd name="T41" fmla="*/ 0 h 47"/>
                <a:gd name="T42" fmla="*/ 0 w 32"/>
                <a:gd name="T43" fmla="*/ 0 h 47"/>
                <a:gd name="T44" fmla="*/ 0 w 32"/>
                <a:gd name="T45" fmla="*/ 0 h 47"/>
                <a:gd name="T46" fmla="*/ 0 w 32"/>
                <a:gd name="T47" fmla="*/ 0 h 47"/>
                <a:gd name="T48" fmla="*/ 0 w 32"/>
                <a:gd name="T49" fmla="*/ 0 h 47"/>
                <a:gd name="T50" fmla="*/ 0 w 32"/>
                <a:gd name="T51" fmla="*/ 0 h 47"/>
                <a:gd name="T52" fmla="*/ 0 w 32"/>
                <a:gd name="T53" fmla="*/ 0 h 47"/>
                <a:gd name="T54" fmla="*/ 0 w 32"/>
                <a:gd name="T55" fmla="*/ 0 h 47"/>
                <a:gd name="T56" fmla="*/ 0 w 32"/>
                <a:gd name="T57" fmla="*/ 0 h 47"/>
                <a:gd name="T58" fmla="*/ 0 w 32"/>
                <a:gd name="T59" fmla="*/ 0 h 47"/>
                <a:gd name="T60" fmla="*/ 0 w 32"/>
                <a:gd name="T61" fmla="*/ 0 h 47"/>
                <a:gd name="T62" fmla="*/ 0 w 32"/>
                <a:gd name="T63" fmla="*/ 0 h 47"/>
                <a:gd name="T64" fmla="*/ 0 w 32"/>
                <a:gd name="T65" fmla="*/ 0 h 47"/>
                <a:gd name="T66" fmla="*/ 0 w 32"/>
                <a:gd name="T67" fmla="*/ 0 h 47"/>
                <a:gd name="T68" fmla="*/ 0 w 32"/>
                <a:gd name="T69" fmla="*/ 0 h 47"/>
                <a:gd name="T70" fmla="*/ 0 w 32"/>
                <a:gd name="T71" fmla="*/ 0 h 47"/>
                <a:gd name="T72" fmla="*/ 0 w 32"/>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 h="47">
                  <a:moveTo>
                    <a:pt x="31" y="17"/>
                  </a:moveTo>
                  <a:lnTo>
                    <a:pt x="31" y="19"/>
                  </a:lnTo>
                  <a:lnTo>
                    <a:pt x="32" y="23"/>
                  </a:lnTo>
                  <a:lnTo>
                    <a:pt x="31" y="27"/>
                  </a:lnTo>
                  <a:lnTo>
                    <a:pt x="31" y="29"/>
                  </a:lnTo>
                  <a:lnTo>
                    <a:pt x="27" y="35"/>
                  </a:lnTo>
                  <a:lnTo>
                    <a:pt x="25" y="40"/>
                  </a:lnTo>
                  <a:lnTo>
                    <a:pt x="21" y="42"/>
                  </a:lnTo>
                  <a:lnTo>
                    <a:pt x="19" y="43"/>
                  </a:lnTo>
                  <a:lnTo>
                    <a:pt x="16" y="45"/>
                  </a:lnTo>
                  <a:lnTo>
                    <a:pt x="13" y="46"/>
                  </a:lnTo>
                  <a:lnTo>
                    <a:pt x="9" y="46"/>
                  </a:lnTo>
                  <a:lnTo>
                    <a:pt x="6" y="47"/>
                  </a:lnTo>
                  <a:lnTo>
                    <a:pt x="3" y="46"/>
                  </a:lnTo>
                  <a:lnTo>
                    <a:pt x="0" y="46"/>
                  </a:lnTo>
                  <a:lnTo>
                    <a:pt x="3" y="41"/>
                  </a:lnTo>
                  <a:lnTo>
                    <a:pt x="7" y="40"/>
                  </a:lnTo>
                  <a:lnTo>
                    <a:pt x="10" y="40"/>
                  </a:lnTo>
                  <a:lnTo>
                    <a:pt x="14" y="39"/>
                  </a:lnTo>
                  <a:lnTo>
                    <a:pt x="18" y="37"/>
                  </a:lnTo>
                  <a:lnTo>
                    <a:pt x="20" y="35"/>
                  </a:lnTo>
                  <a:lnTo>
                    <a:pt x="22" y="33"/>
                  </a:lnTo>
                  <a:lnTo>
                    <a:pt x="24" y="29"/>
                  </a:lnTo>
                  <a:lnTo>
                    <a:pt x="26" y="25"/>
                  </a:lnTo>
                  <a:lnTo>
                    <a:pt x="26" y="22"/>
                  </a:lnTo>
                  <a:lnTo>
                    <a:pt x="25" y="18"/>
                  </a:lnTo>
                  <a:lnTo>
                    <a:pt x="24" y="15"/>
                  </a:lnTo>
                  <a:lnTo>
                    <a:pt x="22" y="12"/>
                  </a:lnTo>
                  <a:lnTo>
                    <a:pt x="20" y="7"/>
                  </a:lnTo>
                  <a:lnTo>
                    <a:pt x="18" y="4"/>
                  </a:lnTo>
                  <a:lnTo>
                    <a:pt x="20" y="0"/>
                  </a:lnTo>
                  <a:lnTo>
                    <a:pt x="21" y="0"/>
                  </a:lnTo>
                  <a:lnTo>
                    <a:pt x="24" y="3"/>
                  </a:lnTo>
                  <a:lnTo>
                    <a:pt x="27" y="9"/>
                  </a:lnTo>
                  <a:lnTo>
                    <a:pt x="30" y="13"/>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56" name="Freeform 1855"/>
            <p:cNvSpPr>
              <a:spLocks/>
            </p:cNvSpPr>
            <p:nvPr/>
          </p:nvSpPr>
          <p:spPr bwMode="auto">
            <a:xfrm>
              <a:off x="3809" y="2104"/>
              <a:ext cx="9" cy="6"/>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24">
                  <a:moveTo>
                    <a:pt x="34" y="3"/>
                  </a:moveTo>
                  <a:lnTo>
                    <a:pt x="32" y="7"/>
                  </a:lnTo>
                  <a:lnTo>
                    <a:pt x="28" y="12"/>
                  </a:lnTo>
                  <a:lnTo>
                    <a:pt x="25" y="14"/>
                  </a:lnTo>
                  <a:lnTo>
                    <a:pt x="22" y="18"/>
                  </a:lnTo>
                  <a:lnTo>
                    <a:pt x="18" y="20"/>
                  </a:lnTo>
                  <a:lnTo>
                    <a:pt x="13" y="23"/>
                  </a:lnTo>
                  <a:lnTo>
                    <a:pt x="7" y="23"/>
                  </a:lnTo>
                  <a:lnTo>
                    <a:pt x="3" y="24"/>
                  </a:lnTo>
                  <a:lnTo>
                    <a:pt x="1" y="23"/>
                  </a:lnTo>
                  <a:lnTo>
                    <a:pt x="0" y="21"/>
                  </a:lnTo>
                  <a:lnTo>
                    <a:pt x="0" y="20"/>
                  </a:lnTo>
                  <a:lnTo>
                    <a:pt x="2" y="19"/>
                  </a:lnTo>
                  <a:lnTo>
                    <a:pt x="6" y="18"/>
                  </a:lnTo>
                  <a:lnTo>
                    <a:pt x="8" y="18"/>
                  </a:lnTo>
                  <a:lnTo>
                    <a:pt x="13" y="15"/>
                  </a:lnTo>
                  <a:lnTo>
                    <a:pt x="16" y="14"/>
                  </a:lnTo>
                  <a:lnTo>
                    <a:pt x="19" y="12"/>
                  </a:lnTo>
                  <a:lnTo>
                    <a:pt x="24" y="8"/>
                  </a:lnTo>
                  <a:lnTo>
                    <a:pt x="26" y="6"/>
                  </a:lnTo>
                  <a:lnTo>
                    <a:pt x="28" y="2"/>
                  </a:lnTo>
                  <a:lnTo>
                    <a:pt x="31" y="0"/>
                  </a:lnTo>
                  <a:lnTo>
                    <a:pt x="32" y="0"/>
                  </a:lnTo>
                  <a:lnTo>
                    <a:pt x="33" y="1"/>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57" name="Freeform 1856"/>
            <p:cNvSpPr>
              <a:spLocks/>
            </p:cNvSpPr>
            <p:nvPr/>
          </p:nvSpPr>
          <p:spPr bwMode="auto">
            <a:xfrm>
              <a:off x="3803" y="2098"/>
              <a:ext cx="11" cy="9"/>
            </a:xfrm>
            <a:custGeom>
              <a:avLst/>
              <a:gdLst>
                <a:gd name="T0" fmla="*/ 0 w 45"/>
                <a:gd name="T1" fmla="*/ 0 h 37"/>
                <a:gd name="T2" fmla="*/ 0 w 45"/>
                <a:gd name="T3" fmla="*/ 0 h 37"/>
                <a:gd name="T4" fmla="*/ 0 w 45"/>
                <a:gd name="T5" fmla="*/ 0 h 37"/>
                <a:gd name="T6" fmla="*/ 0 w 45"/>
                <a:gd name="T7" fmla="*/ 0 h 37"/>
                <a:gd name="T8" fmla="*/ 0 w 45"/>
                <a:gd name="T9" fmla="*/ 0 h 37"/>
                <a:gd name="T10" fmla="*/ 0 w 45"/>
                <a:gd name="T11" fmla="*/ 0 h 37"/>
                <a:gd name="T12" fmla="*/ 0 w 45"/>
                <a:gd name="T13" fmla="*/ 0 h 37"/>
                <a:gd name="T14" fmla="*/ 0 w 45"/>
                <a:gd name="T15" fmla="*/ 0 h 37"/>
                <a:gd name="T16" fmla="*/ 0 w 45"/>
                <a:gd name="T17" fmla="*/ 0 h 37"/>
                <a:gd name="T18" fmla="*/ 0 w 45"/>
                <a:gd name="T19" fmla="*/ 0 h 37"/>
                <a:gd name="T20" fmla="*/ 0 w 45"/>
                <a:gd name="T21" fmla="*/ 0 h 37"/>
                <a:gd name="T22" fmla="*/ 0 w 45"/>
                <a:gd name="T23" fmla="*/ 0 h 37"/>
                <a:gd name="T24" fmla="*/ 0 w 45"/>
                <a:gd name="T25" fmla="*/ 0 h 37"/>
                <a:gd name="T26" fmla="*/ 0 w 45"/>
                <a:gd name="T27" fmla="*/ 0 h 37"/>
                <a:gd name="T28" fmla="*/ 0 w 45"/>
                <a:gd name="T29" fmla="*/ 0 h 37"/>
                <a:gd name="T30" fmla="*/ 0 w 45"/>
                <a:gd name="T31" fmla="*/ 0 h 37"/>
                <a:gd name="T32" fmla="*/ 0 w 45"/>
                <a:gd name="T33" fmla="*/ 0 h 37"/>
                <a:gd name="T34" fmla="*/ 0 w 45"/>
                <a:gd name="T35" fmla="*/ 0 h 37"/>
                <a:gd name="T36" fmla="*/ 0 w 45"/>
                <a:gd name="T37" fmla="*/ 0 h 37"/>
                <a:gd name="T38" fmla="*/ 0 w 45"/>
                <a:gd name="T39" fmla="*/ 0 h 37"/>
                <a:gd name="T40" fmla="*/ 0 w 45"/>
                <a:gd name="T41" fmla="*/ 0 h 37"/>
                <a:gd name="T42" fmla="*/ 0 w 45"/>
                <a:gd name="T43" fmla="*/ 0 h 37"/>
                <a:gd name="T44" fmla="*/ 0 w 45"/>
                <a:gd name="T45" fmla="*/ 0 h 37"/>
                <a:gd name="T46" fmla="*/ 0 w 45"/>
                <a:gd name="T47" fmla="*/ 0 h 37"/>
                <a:gd name="T48" fmla="*/ 0 w 45"/>
                <a:gd name="T49" fmla="*/ 0 h 37"/>
                <a:gd name="T50" fmla="*/ 0 w 45"/>
                <a:gd name="T51" fmla="*/ 0 h 37"/>
                <a:gd name="T52" fmla="*/ 0 w 45"/>
                <a:gd name="T53" fmla="*/ 0 h 37"/>
                <a:gd name="T54" fmla="*/ 0 w 45"/>
                <a:gd name="T55" fmla="*/ 0 h 37"/>
                <a:gd name="T56" fmla="*/ 0 w 45"/>
                <a:gd name="T57" fmla="*/ 0 h 37"/>
                <a:gd name="T58" fmla="*/ 0 w 45"/>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37">
                  <a:moveTo>
                    <a:pt x="45" y="4"/>
                  </a:moveTo>
                  <a:lnTo>
                    <a:pt x="41" y="9"/>
                  </a:lnTo>
                  <a:lnTo>
                    <a:pt x="37" y="14"/>
                  </a:lnTo>
                  <a:lnTo>
                    <a:pt x="33" y="19"/>
                  </a:lnTo>
                  <a:lnTo>
                    <a:pt x="29" y="24"/>
                  </a:lnTo>
                  <a:lnTo>
                    <a:pt x="25" y="26"/>
                  </a:lnTo>
                  <a:lnTo>
                    <a:pt x="22" y="28"/>
                  </a:lnTo>
                  <a:lnTo>
                    <a:pt x="20" y="31"/>
                  </a:lnTo>
                  <a:lnTo>
                    <a:pt x="16" y="32"/>
                  </a:lnTo>
                  <a:lnTo>
                    <a:pt x="14" y="33"/>
                  </a:lnTo>
                  <a:lnTo>
                    <a:pt x="10" y="36"/>
                  </a:lnTo>
                  <a:lnTo>
                    <a:pt x="6" y="36"/>
                  </a:lnTo>
                  <a:lnTo>
                    <a:pt x="4" y="37"/>
                  </a:lnTo>
                  <a:lnTo>
                    <a:pt x="2" y="37"/>
                  </a:lnTo>
                  <a:lnTo>
                    <a:pt x="0" y="36"/>
                  </a:lnTo>
                  <a:lnTo>
                    <a:pt x="2" y="34"/>
                  </a:lnTo>
                  <a:lnTo>
                    <a:pt x="4" y="32"/>
                  </a:lnTo>
                  <a:lnTo>
                    <a:pt x="9" y="30"/>
                  </a:lnTo>
                  <a:lnTo>
                    <a:pt x="14" y="27"/>
                  </a:lnTo>
                  <a:lnTo>
                    <a:pt x="18" y="24"/>
                  </a:lnTo>
                  <a:lnTo>
                    <a:pt x="23" y="20"/>
                  </a:lnTo>
                  <a:lnTo>
                    <a:pt x="27" y="15"/>
                  </a:lnTo>
                  <a:lnTo>
                    <a:pt x="30" y="12"/>
                  </a:lnTo>
                  <a:lnTo>
                    <a:pt x="34" y="7"/>
                  </a:lnTo>
                  <a:lnTo>
                    <a:pt x="39" y="3"/>
                  </a:lnTo>
                  <a:lnTo>
                    <a:pt x="40" y="0"/>
                  </a:lnTo>
                  <a:lnTo>
                    <a:pt x="42" y="0"/>
                  </a:lnTo>
                  <a:lnTo>
                    <a:pt x="43" y="1"/>
                  </a:lnTo>
                  <a:lnTo>
                    <a:pt x="4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58" name="Freeform 1857"/>
            <p:cNvSpPr>
              <a:spLocks/>
            </p:cNvSpPr>
            <p:nvPr/>
          </p:nvSpPr>
          <p:spPr bwMode="auto">
            <a:xfrm>
              <a:off x="3795" y="2095"/>
              <a:ext cx="12" cy="6"/>
            </a:xfrm>
            <a:custGeom>
              <a:avLst/>
              <a:gdLst>
                <a:gd name="T0" fmla="*/ 0 w 45"/>
                <a:gd name="T1" fmla="*/ 0 h 26"/>
                <a:gd name="T2" fmla="*/ 0 w 45"/>
                <a:gd name="T3" fmla="*/ 0 h 26"/>
                <a:gd name="T4" fmla="*/ 0 w 45"/>
                <a:gd name="T5" fmla="*/ 0 h 26"/>
                <a:gd name="T6" fmla="*/ 0 w 45"/>
                <a:gd name="T7" fmla="*/ 0 h 26"/>
                <a:gd name="T8" fmla="*/ 0 w 45"/>
                <a:gd name="T9" fmla="*/ 0 h 26"/>
                <a:gd name="T10" fmla="*/ 0 w 45"/>
                <a:gd name="T11" fmla="*/ 0 h 26"/>
                <a:gd name="T12" fmla="*/ 0 w 45"/>
                <a:gd name="T13" fmla="*/ 0 h 26"/>
                <a:gd name="T14" fmla="*/ 0 w 45"/>
                <a:gd name="T15" fmla="*/ 0 h 26"/>
                <a:gd name="T16" fmla="*/ 0 w 45"/>
                <a:gd name="T17" fmla="*/ 0 h 26"/>
                <a:gd name="T18" fmla="*/ 0 w 45"/>
                <a:gd name="T19" fmla="*/ 0 h 26"/>
                <a:gd name="T20" fmla="*/ 0 w 45"/>
                <a:gd name="T21" fmla="*/ 0 h 26"/>
                <a:gd name="T22" fmla="*/ 0 w 45"/>
                <a:gd name="T23" fmla="*/ 0 h 26"/>
                <a:gd name="T24" fmla="*/ 0 w 45"/>
                <a:gd name="T25" fmla="*/ 0 h 26"/>
                <a:gd name="T26" fmla="*/ 0 w 45"/>
                <a:gd name="T27" fmla="*/ 0 h 26"/>
                <a:gd name="T28" fmla="*/ 0 w 45"/>
                <a:gd name="T29" fmla="*/ 0 h 26"/>
                <a:gd name="T30" fmla="*/ 0 w 45"/>
                <a:gd name="T31" fmla="*/ 0 h 26"/>
                <a:gd name="T32" fmla="*/ 0 w 45"/>
                <a:gd name="T33" fmla="*/ 0 h 26"/>
                <a:gd name="T34" fmla="*/ 0 w 45"/>
                <a:gd name="T35" fmla="*/ 0 h 26"/>
                <a:gd name="T36" fmla="*/ 0 w 45"/>
                <a:gd name="T37" fmla="*/ 0 h 26"/>
                <a:gd name="T38" fmla="*/ 0 w 45"/>
                <a:gd name="T39" fmla="*/ 0 h 26"/>
                <a:gd name="T40" fmla="*/ 0 w 45"/>
                <a:gd name="T41" fmla="*/ 0 h 26"/>
                <a:gd name="T42" fmla="*/ 0 w 45"/>
                <a:gd name="T43" fmla="*/ 0 h 26"/>
                <a:gd name="T44" fmla="*/ 0 w 45"/>
                <a:gd name="T45" fmla="*/ 0 h 26"/>
                <a:gd name="T46" fmla="*/ 0 w 45"/>
                <a:gd name="T47" fmla="*/ 0 h 26"/>
                <a:gd name="T48" fmla="*/ 0 w 45"/>
                <a:gd name="T49" fmla="*/ 0 h 26"/>
                <a:gd name="T50" fmla="*/ 0 w 45"/>
                <a:gd name="T51" fmla="*/ 0 h 26"/>
                <a:gd name="T52" fmla="*/ 0 w 45"/>
                <a:gd name="T53" fmla="*/ 0 h 26"/>
                <a:gd name="T54" fmla="*/ 0 w 45"/>
                <a:gd name="T55" fmla="*/ 0 h 26"/>
                <a:gd name="T56" fmla="*/ 0 w 45"/>
                <a:gd name="T57" fmla="*/ 0 h 26"/>
                <a:gd name="T58" fmla="*/ 0 w 45"/>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26">
                  <a:moveTo>
                    <a:pt x="45" y="2"/>
                  </a:moveTo>
                  <a:lnTo>
                    <a:pt x="42" y="8"/>
                  </a:lnTo>
                  <a:lnTo>
                    <a:pt x="38" y="13"/>
                  </a:lnTo>
                  <a:lnTo>
                    <a:pt x="32" y="16"/>
                  </a:lnTo>
                  <a:lnTo>
                    <a:pt x="27" y="21"/>
                  </a:lnTo>
                  <a:lnTo>
                    <a:pt x="25" y="22"/>
                  </a:lnTo>
                  <a:lnTo>
                    <a:pt x="21" y="22"/>
                  </a:lnTo>
                  <a:lnTo>
                    <a:pt x="19" y="24"/>
                  </a:lnTo>
                  <a:lnTo>
                    <a:pt x="15" y="25"/>
                  </a:lnTo>
                  <a:lnTo>
                    <a:pt x="13" y="25"/>
                  </a:lnTo>
                  <a:lnTo>
                    <a:pt x="9" y="26"/>
                  </a:lnTo>
                  <a:lnTo>
                    <a:pt x="7" y="26"/>
                  </a:lnTo>
                  <a:lnTo>
                    <a:pt x="4" y="26"/>
                  </a:lnTo>
                  <a:lnTo>
                    <a:pt x="1" y="25"/>
                  </a:lnTo>
                  <a:lnTo>
                    <a:pt x="0" y="24"/>
                  </a:lnTo>
                  <a:lnTo>
                    <a:pt x="1" y="22"/>
                  </a:lnTo>
                  <a:lnTo>
                    <a:pt x="4" y="22"/>
                  </a:lnTo>
                  <a:lnTo>
                    <a:pt x="9" y="20"/>
                  </a:lnTo>
                  <a:lnTo>
                    <a:pt x="14" y="19"/>
                  </a:lnTo>
                  <a:lnTo>
                    <a:pt x="19" y="16"/>
                  </a:lnTo>
                  <a:lnTo>
                    <a:pt x="24" y="15"/>
                  </a:lnTo>
                  <a:lnTo>
                    <a:pt x="28" y="13"/>
                  </a:lnTo>
                  <a:lnTo>
                    <a:pt x="33" y="11"/>
                  </a:lnTo>
                  <a:lnTo>
                    <a:pt x="37" y="6"/>
                  </a:lnTo>
                  <a:lnTo>
                    <a:pt x="42" y="2"/>
                  </a:lnTo>
                  <a:lnTo>
                    <a:pt x="42" y="0"/>
                  </a:lnTo>
                  <a:lnTo>
                    <a:pt x="44" y="0"/>
                  </a:lnTo>
                  <a:lnTo>
                    <a:pt x="45" y="1"/>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59" name="Freeform 1858"/>
            <p:cNvSpPr>
              <a:spLocks/>
            </p:cNvSpPr>
            <p:nvPr/>
          </p:nvSpPr>
          <p:spPr bwMode="auto">
            <a:xfrm>
              <a:off x="3797" y="2085"/>
              <a:ext cx="12" cy="8"/>
            </a:xfrm>
            <a:custGeom>
              <a:avLst/>
              <a:gdLst>
                <a:gd name="T0" fmla="*/ 0 w 47"/>
                <a:gd name="T1" fmla="*/ 0 h 30"/>
                <a:gd name="T2" fmla="*/ 0 w 47"/>
                <a:gd name="T3" fmla="*/ 0 h 30"/>
                <a:gd name="T4" fmla="*/ 0 w 47"/>
                <a:gd name="T5" fmla="*/ 0 h 30"/>
                <a:gd name="T6" fmla="*/ 0 w 47"/>
                <a:gd name="T7" fmla="*/ 0 h 30"/>
                <a:gd name="T8" fmla="*/ 0 w 47"/>
                <a:gd name="T9" fmla="*/ 0 h 30"/>
                <a:gd name="T10" fmla="*/ 0 w 47"/>
                <a:gd name="T11" fmla="*/ 0 h 30"/>
                <a:gd name="T12" fmla="*/ 0 w 47"/>
                <a:gd name="T13" fmla="*/ 0 h 30"/>
                <a:gd name="T14" fmla="*/ 0 w 47"/>
                <a:gd name="T15" fmla="*/ 0 h 30"/>
                <a:gd name="T16" fmla="*/ 0 w 47"/>
                <a:gd name="T17" fmla="*/ 0 h 30"/>
                <a:gd name="T18" fmla="*/ 0 w 47"/>
                <a:gd name="T19" fmla="*/ 0 h 30"/>
                <a:gd name="T20" fmla="*/ 0 w 47"/>
                <a:gd name="T21" fmla="*/ 0 h 30"/>
                <a:gd name="T22" fmla="*/ 0 w 47"/>
                <a:gd name="T23" fmla="*/ 0 h 30"/>
                <a:gd name="T24" fmla="*/ 0 w 47"/>
                <a:gd name="T25" fmla="*/ 0 h 30"/>
                <a:gd name="T26" fmla="*/ 0 w 47"/>
                <a:gd name="T27" fmla="*/ 0 h 30"/>
                <a:gd name="T28" fmla="*/ 0 w 47"/>
                <a:gd name="T29" fmla="*/ 0 h 30"/>
                <a:gd name="T30" fmla="*/ 0 w 47"/>
                <a:gd name="T31" fmla="*/ 0 h 30"/>
                <a:gd name="T32" fmla="*/ 0 w 47"/>
                <a:gd name="T33" fmla="*/ 0 h 30"/>
                <a:gd name="T34" fmla="*/ 0 w 47"/>
                <a:gd name="T35" fmla="*/ 0 h 30"/>
                <a:gd name="T36" fmla="*/ 0 w 47"/>
                <a:gd name="T37" fmla="*/ 0 h 30"/>
                <a:gd name="T38" fmla="*/ 0 w 47"/>
                <a:gd name="T39" fmla="*/ 0 h 30"/>
                <a:gd name="T40" fmla="*/ 0 w 47"/>
                <a:gd name="T41" fmla="*/ 0 h 30"/>
                <a:gd name="T42" fmla="*/ 0 w 47"/>
                <a:gd name="T43" fmla="*/ 0 h 30"/>
                <a:gd name="T44" fmla="*/ 0 w 47"/>
                <a:gd name="T45" fmla="*/ 0 h 30"/>
                <a:gd name="T46" fmla="*/ 0 w 47"/>
                <a:gd name="T47" fmla="*/ 0 h 30"/>
                <a:gd name="T48" fmla="*/ 0 w 47"/>
                <a:gd name="T49" fmla="*/ 0 h 30"/>
                <a:gd name="T50" fmla="*/ 0 w 47"/>
                <a:gd name="T51" fmla="*/ 0 h 30"/>
                <a:gd name="T52" fmla="*/ 0 w 47"/>
                <a:gd name="T53" fmla="*/ 0 h 30"/>
                <a:gd name="T54" fmla="*/ 0 w 47"/>
                <a:gd name="T55" fmla="*/ 0 h 30"/>
                <a:gd name="T56" fmla="*/ 0 w 47"/>
                <a:gd name="T57" fmla="*/ 0 h 30"/>
                <a:gd name="T58" fmla="*/ 0 w 47"/>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30">
                  <a:moveTo>
                    <a:pt x="47" y="2"/>
                  </a:moveTo>
                  <a:lnTo>
                    <a:pt x="44" y="7"/>
                  </a:lnTo>
                  <a:lnTo>
                    <a:pt x="39" y="12"/>
                  </a:lnTo>
                  <a:lnTo>
                    <a:pt x="36" y="14"/>
                  </a:lnTo>
                  <a:lnTo>
                    <a:pt x="33" y="16"/>
                  </a:lnTo>
                  <a:lnTo>
                    <a:pt x="31" y="19"/>
                  </a:lnTo>
                  <a:lnTo>
                    <a:pt x="27" y="21"/>
                  </a:lnTo>
                  <a:lnTo>
                    <a:pt x="25" y="22"/>
                  </a:lnTo>
                  <a:lnTo>
                    <a:pt x="21" y="24"/>
                  </a:lnTo>
                  <a:lnTo>
                    <a:pt x="18" y="25"/>
                  </a:lnTo>
                  <a:lnTo>
                    <a:pt x="14" y="26"/>
                  </a:lnTo>
                  <a:lnTo>
                    <a:pt x="12" y="27"/>
                  </a:lnTo>
                  <a:lnTo>
                    <a:pt x="8" y="27"/>
                  </a:lnTo>
                  <a:lnTo>
                    <a:pt x="4" y="28"/>
                  </a:lnTo>
                  <a:lnTo>
                    <a:pt x="2" y="30"/>
                  </a:lnTo>
                  <a:lnTo>
                    <a:pt x="0" y="27"/>
                  </a:lnTo>
                  <a:lnTo>
                    <a:pt x="0" y="25"/>
                  </a:lnTo>
                  <a:lnTo>
                    <a:pt x="6" y="22"/>
                  </a:lnTo>
                  <a:lnTo>
                    <a:pt x="12" y="21"/>
                  </a:lnTo>
                  <a:lnTo>
                    <a:pt x="16" y="18"/>
                  </a:lnTo>
                  <a:lnTo>
                    <a:pt x="22" y="15"/>
                  </a:lnTo>
                  <a:lnTo>
                    <a:pt x="27" y="12"/>
                  </a:lnTo>
                  <a:lnTo>
                    <a:pt x="33" y="8"/>
                  </a:lnTo>
                  <a:lnTo>
                    <a:pt x="38" y="4"/>
                  </a:lnTo>
                  <a:lnTo>
                    <a:pt x="44" y="1"/>
                  </a:lnTo>
                  <a:lnTo>
                    <a:pt x="46" y="0"/>
                  </a:lnTo>
                  <a:lnTo>
                    <a:pt x="46" y="1"/>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60" name="Freeform 1859"/>
            <p:cNvSpPr>
              <a:spLocks/>
            </p:cNvSpPr>
            <p:nvPr/>
          </p:nvSpPr>
          <p:spPr bwMode="auto">
            <a:xfrm>
              <a:off x="3811" y="2102"/>
              <a:ext cx="8" cy="10"/>
            </a:xfrm>
            <a:custGeom>
              <a:avLst/>
              <a:gdLst>
                <a:gd name="T0" fmla="*/ 0 w 32"/>
                <a:gd name="T1" fmla="*/ 0 h 38"/>
                <a:gd name="T2" fmla="*/ 0 w 32"/>
                <a:gd name="T3" fmla="*/ 0 h 38"/>
                <a:gd name="T4" fmla="*/ 0 w 32"/>
                <a:gd name="T5" fmla="*/ 0 h 38"/>
                <a:gd name="T6" fmla="*/ 0 w 32"/>
                <a:gd name="T7" fmla="*/ 0 h 38"/>
                <a:gd name="T8" fmla="*/ 0 w 32"/>
                <a:gd name="T9" fmla="*/ 0 h 38"/>
                <a:gd name="T10" fmla="*/ 0 w 32"/>
                <a:gd name="T11" fmla="*/ 0 h 38"/>
                <a:gd name="T12" fmla="*/ 0 w 32"/>
                <a:gd name="T13" fmla="*/ 0 h 38"/>
                <a:gd name="T14" fmla="*/ 0 w 32"/>
                <a:gd name="T15" fmla="*/ 0 h 38"/>
                <a:gd name="T16" fmla="*/ 0 w 32"/>
                <a:gd name="T17" fmla="*/ 0 h 38"/>
                <a:gd name="T18" fmla="*/ 0 w 32"/>
                <a:gd name="T19" fmla="*/ 0 h 38"/>
                <a:gd name="T20" fmla="*/ 0 w 32"/>
                <a:gd name="T21" fmla="*/ 0 h 38"/>
                <a:gd name="T22" fmla="*/ 0 w 32"/>
                <a:gd name="T23" fmla="*/ 0 h 38"/>
                <a:gd name="T24" fmla="*/ 0 w 32"/>
                <a:gd name="T25" fmla="*/ 0 h 38"/>
                <a:gd name="T26" fmla="*/ 0 w 32"/>
                <a:gd name="T27" fmla="*/ 0 h 38"/>
                <a:gd name="T28" fmla="*/ 0 w 32"/>
                <a:gd name="T29" fmla="*/ 0 h 38"/>
                <a:gd name="T30" fmla="*/ 0 w 32"/>
                <a:gd name="T31" fmla="*/ 0 h 38"/>
                <a:gd name="T32" fmla="*/ 0 w 32"/>
                <a:gd name="T33" fmla="*/ 0 h 38"/>
                <a:gd name="T34" fmla="*/ 0 w 32"/>
                <a:gd name="T35" fmla="*/ 0 h 38"/>
                <a:gd name="T36" fmla="*/ 0 w 32"/>
                <a:gd name="T37" fmla="*/ 0 h 38"/>
                <a:gd name="T38" fmla="*/ 0 w 32"/>
                <a:gd name="T39" fmla="*/ 0 h 38"/>
                <a:gd name="T40" fmla="*/ 0 w 32"/>
                <a:gd name="T41" fmla="*/ 0 h 38"/>
                <a:gd name="T42" fmla="*/ 0 w 32"/>
                <a:gd name="T43" fmla="*/ 0 h 38"/>
                <a:gd name="T44" fmla="*/ 0 w 32"/>
                <a:gd name="T45" fmla="*/ 0 h 38"/>
                <a:gd name="T46" fmla="*/ 0 w 32"/>
                <a:gd name="T47" fmla="*/ 0 h 38"/>
                <a:gd name="T48" fmla="*/ 0 w 32"/>
                <a:gd name="T49" fmla="*/ 0 h 38"/>
                <a:gd name="T50" fmla="*/ 0 w 32"/>
                <a:gd name="T51" fmla="*/ 0 h 38"/>
                <a:gd name="T52" fmla="*/ 0 w 32"/>
                <a:gd name="T53" fmla="*/ 0 h 38"/>
                <a:gd name="T54" fmla="*/ 0 w 32"/>
                <a:gd name="T55" fmla="*/ 0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 h="38">
                  <a:moveTo>
                    <a:pt x="31" y="35"/>
                  </a:moveTo>
                  <a:lnTo>
                    <a:pt x="32" y="36"/>
                  </a:lnTo>
                  <a:lnTo>
                    <a:pt x="32" y="38"/>
                  </a:lnTo>
                  <a:lnTo>
                    <a:pt x="31" y="38"/>
                  </a:lnTo>
                  <a:lnTo>
                    <a:pt x="29" y="38"/>
                  </a:lnTo>
                  <a:lnTo>
                    <a:pt x="25" y="37"/>
                  </a:lnTo>
                  <a:lnTo>
                    <a:pt x="23" y="35"/>
                  </a:lnTo>
                  <a:lnTo>
                    <a:pt x="19" y="33"/>
                  </a:lnTo>
                  <a:lnTo>
                    <a:pt x="16" y="31"/>
                  </a:lnTo>
                  <a:lnTo>
                    <a:pt x="11" y="25"/>
                  </a:lnTo>
                  <a:lnTo>
                    <a:pt x="7" y="21"/>
                  </a:lnTo>
                  <a:lnTo>
                    <a:pt x="5" y="18"/>
                  </a:lnTo>
                  <a:lnTo>
                    <a:pt x="4" y="13"/>
                  </a:lnTo>
                  <a:lnTo>
                    <a:pt x="1" y="7"/>
                  </a:lnTo>
                  <a:lnTo>
                    <a:pt x="0" y="3"/>
                  </a:lnTo>
                  <a:lnTo>
                    <a:pt x="0" y="2"/>
                  </a:lnTo>
                  <a:lnTo>
                    <a:pt x="1" y="0"/>
                  </a:lnTo>
                  <a:lnTo>
                    <a:pt x="4" y="0"/>
                  </a:lnTo>
                  <a:lnTo>
                    <a:pt x="5" y="2"/>
                  </a:lnTo>
                  <a:lnTo>
                    <a:pt x="6" y="7"/>
                  </a:lnTo>
                  <a:lnTo>
                    <a:pt x="8" y="12"/>
                  </a:lnTo>
                  <a:lnTo>
                    <a:pt x="11" y="15"/>
                  </a:lnTo>
                  <a:lnTo>
                    <a:pt x="14" y="20"/>
                  </a:lnTo>
                  <a:lnTo>
                    <a:pt x="18" y="24"/>
                  </a:lnTo>
                  <a:lnTo>
                    <a:pt x="22" y="29"/>
                  </a:lnTo>
                  <a:lnTo>
                    <a:pt x="26" y="31"/>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61" name="Freeform 1860"/>
            <p:cNvSpPr>
              <a:spLocks/>
            </p:cNvSpPr>
            <p:nvPr/>
          </p:nvSpPr>
          <p:spPr bwMode="auto">
            <a:xfrm>
              <a:off x="3798" y="2096"/>
              <a:ext cx="10" cy="10"/>
            </a:xfrm>
            <a:custGeom>
              <a:avLst/>
              <a:gdLst>
                <a:gd name="T0" fmla="*/ 0 w 42"/>
                <a:gd name="T1" fmla="*/ 0 h 38"/>
                <a:gd name="T2" fmla="*/ 0 w 42"/>
                <a:gd name="T3" fmla="*/ 0 h 38"/>
                <a:gd name="T4" fmla="*/ 0 w 42"/>
                <a:gd name="T5" fmla="*/ 0 h 38"/>
                <a:gd name="T6" fmla="*/ 0 w 42"/>
                <a:gd name="T7" fmla="*/ 0 h 38"/>
                <a:gd name="T8" fmla="*/ 0 w 42"/>
                <a:gd name="T9" fmla="*/ 0 h 38"/>
                <a:gd name="T10" fmla="*/ 0 w 42"/>
                <a:gd name="T11" fmla="*/ 0 h 38"/>
                <a:gd name="T12" fmla="*/ 0 w 42"/>
                <a:gd name="T13" fmla="*/ 0 h 38"/>
                <a:gd name="T14" fmla="*/ 0 w 42"/>
                <a:gd name="T15" fmla="*/ 0 h 38"/>
                <a:gd name="T16" fmla="*/ 0 w 42"/>
                <a:gd name="T17" fmla="*/ 0 h 38"/>
                <a:gd name="T18" fmla="*/ 0 w 42"/>
                <a:gd name="T19" fmla="*/ 0 h 38"/>
                <a:gd name="T20" fmla="*/ 0 w 42"/>
                <a:gd name="T21" fmla="*/ 0 h 38"/>
                <a:gd name="T22" fmla="*/ 0 w 42"/>
                <a:gd name="T23" fmla="*/ 0 h 38"/>
                <a:gd name="T24" fmla="*/ 0 w 42"/>
                <a:gd name="T25" fmla="*/ 0 h 38"/>
                <a:gd name="T26" fmla="*/ 0 w 42"/>
                <a:gd name="T27" fmla="*/ 0 h 38"/>
                <a:gd name="T28" fmla="*/ 0 w 42"/>
                <a:gd name="T29" fmla="*/ 0 h 38"/>
                <a:gd name="T30" fmla="*/ 0 w 42"/>
                <a:gd name="T31" fmla="*/ 0 h 38"/>
                <a:gd name="T32" fmla="*/ 0 w 42"/>
                <a:gd name="T33" fmla="*/ 0 h 38"/>
                <a:gd name="T34" fmla="*/ 0 w 42"/>
                <a:gd name="T35" fmla="*/ 0 h 38"/>
                <a:gd name="T36" fmla="*/ 0 w 42"/>
                <a:gd name="T37" fmla="*/ 0 h 38"/>
                <a:gd name="T38" fmla="*/ 0 w 42"/>
                <a:gd name="T39" fmla="*/ 0 h 38"/>
                <a:gd name="T40" fmla="*/ 0 w 42"/>
                <a:gd name="T41" fmla="*/ 0 h 38"/>
                <a:gd name="T42" fmla="*/ 0 w 42"/>
                <a:gd name="T43" fmla="*/ 0 h 38"/>
                <a:gd name="T44" fmla="*/ 0 w 42"/>
                <a:gd name="T45" fmla="*/ 0 h 38"/>
                <a:gd name="T46" fmla="*/ 0 w 42"/>
                <a:gd name="T47" fmla="*/ 0 h 38"/>
                <a:gd name="T48" fmla="*/ 0 w 42"/>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8">
                  <a:moveTo>
                    <a:pt x="42" y="36"/>
                  </a:moveTo>
                  <a:lnTo>
                    <a:pt x="37" y="38"/>
                  </a:lnTo>
                  <a:lnTo>
                    <a:pt x="34" y="36"/>
                  </a:lnTo>
                  <a:lnTo>
                    <a:pt x="31" y="34"/>
                  </a:lnTo>
                  <a:lnTo>
                    <a:pt x="29" y="32"/>
                  </a:lnTo>
                  <a:lnTo>
                    <a:pt x="25" y="30"/>
                  </a:lnTo>
                  <a:lnTo>
                    <a:pt x="23" y="27"/>
                  </a:lnTo>
                  <a:lnTo>
                    <a:pt x="19" y="24"/>
                  </a:lnTo>
                  <a:lnTo>
                    <a:pt x="17" y="21"/>
                  </a:lnTo>
                  <a:lnTo>
                    <a:pt x="16" y="20"/>
                  </a:lnTo>
                  <a:lnTo>
                    <a:pt x="11" y="16"/>
                  </a:lnTo>
                  <a:lnTo>
                    <a:pt x="6" y="12"/>
                  </a:lnTo>
                  <a:lnTo>
                    <a:pt x="1" y="7"/>
                  </a:lnTo>
                  <a:lnTo>
                    <a:pt x="0" y="2"/>
                  </a:lnTo>
                  <a:lnTo>
                    <a:pt x="1" y="0"/>
                  </a:lnTo>
                  <a:lnTo>
                    <a:pt x="5" y="0"/>
                  </a:lnTo>
                  <a:lnTo>
                    <a:pt x="8" y="5"/>
                  </a:lnTo>
                  <a:lnTo>
                    <a:pt x="12" y="9"/>
                  </a:lnTo>
                  <a:lnTo>
                    <a:pt x="17" y="13"/>
                  </a:lnTo>
                  <a:lnTo>
                    <a:pt x="22" y="18"/>
                  </a:lnTo>
                  <a:lnTo>
                    <a:pt x="26" y="21"/>
                  </a:lnTo>
                  <a:lnTo>
                    <a:pt x="31" y="26"/>
                  </a:lnTo>
                  <a:lnTo>
                    <a:pt x="36" y="31"/>
                  </a:lnTo>
                  <a:lnTo>
                    <a:pt x="4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62" name="Freeform 1861"/>
            <p:cNvSpPr>
              <a:spLocks/>
            </p:cNvSpPr>
            <p:nvPr/>
          </p:nvSpPr>
          <p:spPr bwMode="auto">
            <a:xfrm>
              <a:off x="3802" y="2082"/>
              <a:ext cx="6" cy="11"/>
            </a:xfrm>
            <a:custGeom>
              <a:avLst/>
              <a:gdLst>
                <a:gd name="T0" fmla="*/ 0 w 23"/>
                <a:gd name="T1" fmla="*/ 0 h 47"/>
                <a:gd name="T2" fmla="*/ 0 w 23"/>
                <a:gd name="T3" fmla="*/ 0 h 47"/>
                <a:gd name="T4" fmla="*/ 0 w 23"/>
                <a:gd name="T5" fmla="*/ 0 h 47"/>
                <a:gd name="T6" fmla="*/ 0 w 23"/>
                <a:gd name="T7" fmla="*/ 0 h 47"/>
                <a:gd name="T8" fmla="*/ 0 w 23"/>
                <a:gd name="T9" fmla="*/ 0 h 47"/>
                <a:gd name="T10" fmla="*/ 0 w 23"/>
                <a:gd name="T11" fmla="*/ 0 h 47"/>
                <a:gd name="T12" fmla="*/ 0 w 23"/>
                <a:gd name="T13" fmla="*/ 0 h 47"/>
                <a:gd name="T14" fmla="*/ 0 w 23"/>
                <a:gd name="T15" fmla="*/ 0 h 47"/>
                <a:gd name="T16" fmla="*/ 0 w 23"/>
                <a:gd name="T17" fmla="*/ 0 h 47"/>
                <a:gd name="T18" fmla="*/ 0 w 23"/>
                <a:gd name="T19" fmla="*/ 0 h 47"/>
                <a:gd name="T20" fmla="*/ 0 w 23"/>
                <a:gd name="T21" fmla="*/ 0 h 47"/>
                <a:gd name="T22" fmla="*/ 0 w 23"/>
                <a:gd name="T23" fmla="*/ 0 h 47"/>
                <a:gd name="T24" fmla="*/ 0 w 23"/>
                <a:gd name="T25" fmla="*/ 0 h 47"/>
                <a:gd name="T26" fmla="*/ 0 w 23"/>
                <a:gd name="T27" fmla="*/ 0 h 47"/>
                <a:gd name="T28" fmla="*/ 0 w 23"/>
                <a:gd name="T29" fmla="*/ 0 h 47"/>
                <a:gd name="T30" fmla="*/ 0 w 23"/>
                <a:gd name="T31" fmla="*/ 0 h 47"/>
                <a:gd name="T32" fmla="*/ 0 w 23"/>
                <a:gd name="T33" fmla="*/ 0 h 47"/>
                <a:gd name="T34" fmla="*/ 0 w 23"/>
                <a:gd name="T35" fmla="*/ 0 h 47"/>
                <a:gd name="T36" fmla="*/ 0 w 23"/>
                <a:gd name="T37" fmla="*/ 0 h 47"/>
                <a:gd name="T38" fmla="*/ 0 w 23"/>
                <a:gd name="T39" fmla="*/ 0 h 47"/>
                <a:gd name="T40" fmla="*/ 0 w 23"/>
                <a:gd name="T41" fmla="*/ 0 h 47"/>
                <a:gd name="T42" fmla="*/ 0 w 23"/>
                <a:gd name="T43" fmla="*/ 0 h 47"/>
                <a:gd name="T44" fmla="*/ 0 w 23"/>
                <a:gd name="T45" fmla="*/ 0 h 47"/>
                <a:gd name="T46" fmla="*/ 0 w 23"/>
                <a:gd name="T47" fmla="*/ 0 h 47"/>
                <a:gd name="T48" fmla="*/ 0 w 23"/>
                <a:gd name="T49" fmla="*/ 0 h 47"/>
                <a:gd name="T50" fmla="*/ 0 w 23"/>
                <a:gd name="T51" fmla="*/ 0 h 47"/>
                <a:gd name="T52" fmla="*/ 0 w 23"/>
                <a:gd name="T53" fmla="*/ 0 h 47"/>
                <a:gd name="T54" fmla="*/ 0 w 23"/>
                <a:gd name="T55" fmla="*/ 0 h 47"/>
                <a:gd name="T56" fmla="*/ 0 w 23"/>
                <a:gd name="T57" fmla="*/ 0 h 47"/>
                <a:gd name="T58" fmla="*/ 0 w 23"/>
                <a:gd name="T59" fmla="*/ 0 h 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47">
                  <a:moveTo>
                    <a:pt x="22" y="40"/>
                  </a:moveTo>
                  <a:lnTo>
                    <a:pt x="23" y="43"/>
                  </a:lnTo>
                  <a:lnTo>
                    <a:pt x="23" y="46"/>
                  </a:lnTo>
                  <a:lnTo>
                    <a:pt x="20" y="47"/>
                  </a:lnTo>
                  <a:lnTo>
                    <a:pt x="18" y="46"/>
                  </a:lnTo>
                  <a:lnTo>
                    <a:pt x="16" y="42"/>
                  </a:lnTo>
                  <a:lnTo>
                    <a:pt x="14" y="40"/>
                  </a:lnTo>
                  <a:lnTo>
                    <a:pt x="11" y="36"/>
                  </a:lnTo>
                  <a:lnTo>
                    <a:pt x="10" y="33"/>
                  </a:lnTo>
                  <a:lnTo>
                    <a:pt x="7" y="28"/>
                  </a:lnTo>
                  <a:lnTo>
                    <a:pt x="6" y="25"/>
                  </a:lnTo>
                  <a:lnTo>
                    <a:pt x="5" y="22"/>
                  </a:lnTo>
                  <a:lnTo>
                    <a:pt x="4" y="19"/>
                  </a:lnTo>
                  <a:lnTo>
                    <a:pt x="2" y="15"/>
                  </a:lnTo>
                  <a:lnTo>
                    <a:pt x="0" y="11"/>
                  </a:lnTo>
                  <a:lnTo>
                    <a:pt x="0" y="5"/>
                  </a:lnTo>
                  <a:lnTo>
                    <a:pt x="0" y="3"/>
                  </a:lnTo>
                  <a:lnTo>
                    <a:pt x="1" y="0"/>
                  </a:lnTo>
                  <a:lnTo>
                    <a:pt x="2" y="0"/>
                  </a:lnTo>
                  <a:lnTo>
                    <a:pt x="5" y="1"/>
                  </a:lnTo>
                  <a:lnTo>
                    <a:pt x="7" y="6"/>
                  </a:lnTo>
                  <a:lnTo>
                    <a:pt x="8" y="11"/>
                  </a:lnTo>
                  <a:lnTo>
                    <a:pt x="8" y="15"/>
                  </a:lnTo>
                  <a:lnTo>
                    <a:pt x="10" y="18"/>
                  </a:lnTo>
                  <a:lnTo>
                    <a:pt x="11" y="23"/>
                  </a:lnTo>
                  <a:lnTo>
                    <a:pt x="12" y="27"/>
                  </a:lnTo>
                  <a:lnTo>
                    <a:pt x="14" y="31"/>
                  </a:lnTo>
                  <a:lnTo>
                    <a:pt x="18" y="36"/>
                  </a:lnTo>
                  <a:lnTo>
                    <a:pt x="2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63" name="Freeform 1862"/>
            <p:cNvSpPr>
              <a:spLocks/>
            </p:cNvSpPr>
            <p:nvPr/>
          </p:nvSpPr>
          <p:spPr bwMode="auto">
            <a:xfrm>
              <a:off x="3797" y="2085"/>
              <a:ext cx="3" cy="6"/>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w 14"/>
                <a:gd name="T31" fmla="*/ 0 h 21"/>
                <a:gd name="T32" fmla="*/ 0 w 14"/>
                <a:gd name="T33" fmla="*/ 0 h 21"/>
                <a:gd name="T34" fmla="*/ 0 w 14"/>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21">
                  <a:moveTo>
                    <a:pt x="12" y="18"/>
                  </a:moveTo>
                  <a:lnTo>
                    <a:pt x="14" y="19"/>
                  </a:lnTo>
                  <a:lnTo>
                    <a:pt x="14" y="21"/>
                  </a:lnTo>
                  <a:lnTo>
                    <a:pt x="11" y="21"/>
                  </a:lnTo>
                  <a:lnTo>
                    <a:pt x="6" y="18"/>
                  </a:lnTo>
                  <a:lnTo>
                    <a:pt x="4" y="14"/>
                  </a:lnTo>
                  <a:lnTo>
                    <a:pt x="2" y="8"/>
                  </a:lnTo>
                  <a:lnTo>
                    <a:pt x="2" y="3"/>
                  </a:lnTo>
                  <a:lnTo>
                    <a:pt x="0" y="1"/>
                  </a:lnTo>
                  <a:lnTo>
                    <a:pt x="2" y="0"/>
                  </a:lnTo>
                  <a:lnTo>
                    <a:pt x="4" y="0"/>
                  </a:lnTo>
                  <a:lnTo>
                    <a:pt x="6" y="2"/>
                  </a:lnTo>
                  <a:lnTo>
                    <a:pt x="8" y="7"/>
                  </a:lnTo>
                  <a:lnTo>
                    <a:pt x="9" y="10"/>
                  </a:lnTo>
                  <a:lnTo>
                    <a:pt x="10" y="13"/>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64" name="Freeform 1863"/>
            <p:cNvSpPr>
              <a:spLocks/>
            </p:cNvSpPr>
            <p:nvPr/>
          </p:nvSpPr>
          <p:spPr bwMode="auto">
            <a:xfrm>
              <a:off x="3789" y="2082"/>
              <a:ext cx="6" cy="11"/>
            </a:xfrm>
            <a:custGeom>
              <a:avLst/>
              <a:gdLst>
                <a:gd name="T0" fmla="*/ 0 w 25"/>
                <a:gd name="T1" fmla="*/ 0 h 46"/>
                <a:gd name="T2" fmla="*/ 0 w 25"/>
                <a:gd name="T3" fmla="*/ 0 h 46"/>
                <a:gd name="T4" fmla="*/ 0 w 25"/>
                <a:gd name="T5" fmla="*/ 0 h 46"/>
                <a:gd name="T6" fmla="*/ 0 w 25"/>
                <a:gd name="T7" fmla="*/ 0 h 46"/>
                <a:gd name="T8" fmla="*/ 0 w 25"/>
                <a:gd name="T9" fmla="*/ 0 h 46"/>
                <a:gd name="T10" fmla="*/ 0 w 25"/>
                <a:gd name="T11" fmla="*/ 0 h 46"/>
                <a:gd name="T12" fmla="*/ 0 w 25"/>
                <a:gd name="T13" fmla="*/ 0 h 46"/>
                <a:gd name="T14" fmla="*/ 0 w 25"/>
                <a:gd name="T15" fmla="*/ 0 h 46"/>
                <a:gd name="T16" fmla="*/ 0 w 25"/>
                <a:gd name="T17" fmla="*/ 0 h 46"/>
                <a:gd name="T18" fmla="*/ 0 w 25"/>
                <a:gd name="T19" fmla="*/ 0 h 46"/>
                <a:gd name="T20" fmla="*/ 0 w 25"/>
                <a:gd name="T21" fmla="*/ 0 h 46"/>
                <a:gd name="T22" fmla="*/ 0 w 25"/>
                <a:gd name="T23" fmla="*/ 0 h 46"/>
                <a:gd name="T24" fmla="*/ 0 w 25"/>
                <a:gd name="T25" fmla="*/ 0 h 46"/>
                <a:gd name="T26" fmla="*/ 0 w 25"/>
                <a:gd name="T27" fmla="*/ 0 h 46"/>
                <a:gd name="T28" fmla="*/ 0 w 25"/>
                <a:gd name="T29" fmla="*/ 0 h 46"/>
                <a:gd name="T30" fmla="*/ 0 w 25"/>
                <a:gd name="T31" fmla="*/ 0 h 46"/>
                <a:gd name="T32" fmla="*/ 0 w 25"/>
                <a:gd name="T33" fmla="*/ 0 h 46"/>
                <a:gd name="T34" fmla="*/ 0 w 25"/>
                <a:gd name="T35" fmla="*/ 0 h 46"/>
                <a:gd name="T36" fmla="*/ 0 w 25"/>
                <a:gd name="T37" fmla="*/ 0 h 46"/>
                <a:gd name="T38" fmla="*/ 0 w 25"/>
                <a:gd name="T39" fmla="*/ 0 h 46"/>
                <a:gd name="T40" fmla="*/ 0 w 25"/>
                <a:gd name="T41" fmla="*/ 0 h 46"/>
                <a:gd name="T42" fmla="*/ 0 w 25"/>
                <a:gd name="T43" fmla="*/ 0 h 46"/>
                <a:gd name="T44" fmla="*/ 0 w 25"/>
                <a:gd name="T45" fmla="*/ 0 h 46"/>
                <a:gd name="T46" fmla="*/ 0 w 25"/>
                <a:gd name="T47" fmla="*/ 0 h 46"/>
                <a:gd name="T48" fmla="*/ 0 w 25"/>
                <a:gd name="T49" fmla="*/ 0 h 46"/>
                <a:gd name="T50" fmla="*/ 0 w 25"/>
                <a:gd name="T51" fmla="*/ 0 h 46"/>
                <a:gd name="T52" fmla="*/ 0 w 25"/>
                <a:gd name="T53" fmla="*/ 0 h 46"/>
                <a:gd name="T54" fmla="*/ 0 w 25"/>
                <a:gd name="T55" fmla="*/ 0 h 46"/>
                <a:gd name="T56" fmla="*/ 0 w 25"/>
                <a:gd name="T57" fmla="*/ 0 h 46"/>
                <a:gd name="T58" fmla="*/ 0 w 25"/>
                <a:gd name="T59" fmla="*/ 0 h 46"/>
                <a:gd name="T60" fmla="*/ 0 w 25"/>
                <a:gd name="T61" fmla="*/ 0 h 46"/>
                <a:gd name="T62" fmla="*/ 0 w 2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46">
                  <a:moveTo>
                    <a:pt x="23" y="42"/>
                  </a:moveTo>
                  <a:lnTo>
                    <a:pt x="25" y="45"/>
                  </a:lnTo>
                  <a:lnTo>
                    <a:pt x="23" y="46"/>
                  </a:lnTo>
                  <a:lnTo>
                    <a:pt x="22" y="46"/>
                  </a:lnTo>
                  <a:lnTo>
                    <a:pt x="21" y="46"/>
                  </a:lnTo>
                  <a:lnTo>
                    <a:pt x="15" y="42"/>
                  </a:lnTo>
                  <a:lnTo>
                    <a:pt x="12" y="37"/>
                  </a:lnTo>
                  <a:lnTo>
                    <a:pt x="9" y="34"/>
                  </a:lnTo>
                  <a:lnTo>
                    <a:pt x="8" y="30"/>
                  </a:lnTo>
                  <a:lnTo>
                    <a:pt x="6" y="27"/>
                  </a:lnTo>
                  <a:lnTo>
                    <a:pt x="6" y="25"/>
                  </a:lnTo>
                  <a:lnTo>
                    <a:pt x="4" y="22"/>
                  </a:lnTo>
                  <a:lnTo>
                    <a:pt x="3" y="19"/>
                  </a:lnTo>
                  <a:lnTo>
                    <a:pt x="3" y="16"/>
                  </a:lnTo>
                  <a:lnTo>
                    <a:pt x="2" y="13"/>
                  </a:lnTo>
                  <a:lnTo>
                    <a:pt x="1" y="10"/>
                  </a:lnTo>
                  <a:lnTo>
                    <a:pt x="0" y="6"/>
                  </a:lnTo>
                  <a:lnTo>
                    <a:pt x="0" y="4"/>
                  </a:lnTo>
                  <a:lnTo>
                    <a:pt x="0" y="3"/>
                  </a:lnTo>
                  <a:lnTo>
                    <a:pt x="1" y="0"/>
                  </a:lnTo>
                  <a:lnTo>
                    <a:pt x="2" y="0"/>
                  </a:lnTo>
                  <a:lnTo>
                    <a:pt x="3" y="0"/>
                  </a:lnTo>
                  <a:lnTo>
                    <a:pt x="4" y="3"/>
                  </a:lnTo>
                  <a:lnTo>
                    <a:pt x="6" y="7"/>
                  </a:lnTo>
                  <a:lnTo>
                    <a:pt x="7" y="12"/>
                  </a:lnTo>
                  <a:lnTo>
                    <a:pt x="8" y="18"/>
                  </a:lnTo>
                  <a:lnTo>
                    <a:pt x="10" y="23"/>
                  </a:lnTo>
                  <a:lnTo>
                    <a:pt x="13" y="28"/>
                  </a:lnTo>
                  <a:lnTo>
                    <a:pt x="15" y="33"/>
                  </a:lnTo>
                  <a:lnTo>
                    <a:pt x="19" y="37"/>
                  </a:lnTo>
                  <a:lnTo>
                    <a:pt x="2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65" name="Freeform 1864"/>
            <p:cNvSpPr>
              <a:spLocks/>
            </p:cNvSpPr>
            <p:nvPr/>
          </p:nvSpPr>
          <p:spPr bwMode="auto">
            <a:xfrm>
              <a:off x="3784" y="2085"/>
              <a:ext cx="11" cy="5"/>
            </a:xfrm>
            <a:custGeom>
              <a:avLst/>
              <a:gdLst>
                <a:gd name="T0" fmla="*/ 0 w 44"/>
                <a:gd name="T1" fmla="*/ 0 h 18"/>
                <a:gd name="T2" fmla="*/ 0 w 44"/>
                <a:gd name="T3" fmla="*/ 0 h 18"/>
                <a:gd name="T4" fmla="*/ 0 w 44"/>
                <a:gd name="T5" fmla="*/ 0 h 18"/>
                <a:gd name="T6" fmla="*/ 0 w 44"/>
                <a:gd name="T7" fmla="*/ 0 h 18"/>
                <a:gd name="T8" fmla="*/ 0 w 44"/>
                <a:gd name="T9" fmla="*/ 0 h 18"/>
                <a:gd name="T10" fmla="*/ 0 w 44"/>
                <a:gd name="T11" fmla="*/ 0 h 18"/>
                <a:gd name="T12" fmla="*/ 0 w 44"/>
                <a:gd name="T13" fmla="*/ 0 h 18"/>
                <a:gd name="T14" fmla="*/ 0 w 44"/>
                <a:gd name="T15" fmla="*/ 0 h 18"/>
                <a:gd name="T16" fmla="*/ 0 w 44"/>
                <a:gd name="T17" fmla="*/ 0 h 18"/>
                <a:gd name="T18" fmla="*/ 0 w 44"/>
                <a:gd name="T19" fmla="*/ 0 h 18"/>
                <a:gd name="T20" fmla="*/ 0 w 44"/>
                <a:gd name="T21" fmla="*/ 0 h 18"/>
                <a:gd name="T22" fmla="*/ 0 w 44"/>
                <a:gd name="T23" fmla="*/ 0 h 18"/>
                <a:gd name="T24" fmla="*/ 0 w 44"/>
                <a:gd name="T25" fmla="*/ 0 h 18"/>
                <a:gd name="T26" fmla="*/ 0 w 44"/>
                <a:gd name="T27" fmla="*/ 0 h 18"/>
                <a:gd name="T28" fmla="*/ 0 w 44"/>
                <a:gd name="T29" fmla="*/ 0 h 18"/>
                <a:gd name="T30" fmla="*/ 0 w 44"/>
                <a:gd name="T31" fmla="*/ 0 h 18"/>
                <a:gd name="T32" fmla="*/ 0 w 44"/>
                <a:gd name="T33" fmla="*/ 0 h 18"/>
                <a:gd name="T34" fmla="*/ 0 w 44"/>
                <a:gd name="T35" fmla="*/ 0 h 18"/>
                <a:gd name="T36" fmla="*/ 0 w 44"/>
                <a:gd name="T37" fmla="*/ 0 h 18"/>
                <a:gd name="T38" fmla="*/ 0 w 44"/>
                <a:gd name="T39" fmla="*/ 0 h 18"/>
                <a:gd name="T40" fmla="*/ 0 w 44"/>
                <a:gd name="T41" fmla="*/ 0 h 18"/>
                <a:gd name="T42" fmla="*/ 0 w 44"/>
                <a:gd name="T43" fmla="*/ 0 h 18"/>
                <a:gd name="T44" fmla="*/ 0 w 44"/>
                <a:gd name="T45" fmla="*/ 0 h 18"/>
                <a:gd name="T46" fmla="*/ 0 w 44"/>
                <a:gd name="T47" fmla="*/ 0 h 18"/>
                <a:gd name="T48" fmla="*/ 0 w 44"/>
                <a:gd name="T49" fmla="*/ 0 h 18"/>
                <a:gd name="T50" fmla="*/ 0 w 44"/>
                <a:gd name="T51" fmla="*/ 0 h 18"/>
                <a:gd name="T52" fmla="*/ 0 w 44"/>
                <a:gd name="T53" fmla="*/ 0 h 18"/>
                <a:gd name="T54" fmla="*/ 0 w 44"/>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4" h="18">
                  <a:moveTo>
                    <a:pt x="44" y="3"/>
                  </a:moveTo>
                  <a:lnTo>
                    <a:pt x="41" y="9"/>
                  </a:lnTo>
                  <a:lnTo>
                    <a:pt x="37" y="12"/>
                  </a:lnTo>
                  <a:lnTo>
                    <a:pt x="33" y="15"/>
                  </a:lnTo>
                  <a:lnTo>
                    <a:pt x="28" y="17"/>
                  </a:lnTo>
                  <a:lnTo>
                    <a:pt x="22" y="17"/>
                  </a:lnTo>
                  <a:lnTo>
                    <a:pt x="17" y="18"/>
                  </a:lnTo>
                  <a:lnTo>
                    <a:pt x="13" y="17"/>
                  </a:lnTo>
                  <a:lnTo>
                    <a:pt x="11" y="17"/>
                  </a:lnTo>
                  <a:lnTo>
                    <a:pt x="7" y="17"/>
                  </a:lnTo>
                  <a:lnTo>
                    <a:pt x="5" y="17"/>
                  </a:lnTo>
                  <a:lnTo>
                    <a:pt x="1" y="16"/>
                  </a:lnTo>
                  <a:lnTo>
                    <a:pt x="0" y="14"/>
                  </a:lnTo>
                  <a:lnTo>
                    <a:pt x="0" y="12"/>
                  </a:lnTo>
                  <a:lnTo>
                    <a:pt x="4" y="12"/>
                  </a:lnTo>
                  <a:lnTo>
                    <a:pt x="9" y="12"/>
                  </a:lnTo>
                  <a:lnTo>
                    <a:pt x="13" y="12"/>
                  </a:lnTo>
                  <a:lnTo>
                    <a:pt x="18" y="12"/>
                  </a:lnTo>
                  <a:lnTo>
                    <a:pt x="23" y="12"/>
                  </a:lnTo>
                  <a:lnTo>
                    <a:pt x="28" y="10"/>
                  </a:lnTo>
                  <a:lnTo>
                    <a:pt x="31" y="9"/>
                  </a:lnTo>
                  <a:lnTo>
                    <a:pt x="35" y="6"/>
                  </a:lnTo>
                  <a:lnTo>
                    <a:pt x="40" y="3"/>
                  </a:lnTo>
                  <a:lnTo>
                    <a:pt x="41" y="0"/>
                  </a:lnTo>
                  <a:lnTo>
                    <a:pt x="43" y="0"/>
                  </a:lnTo>
                  <a:lnTo>
                    <a:pt x="44" y="0"/>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66" name="Freeform 1865"/>
            <p:cNvSpPr>
              <a:spLocks/>
            </p:cNvSpPr>
            <p:nvPr/>
          </p:nvSpPr>
          <p:spPr bwMode="auto">
            <a:xfrm>
              <a:off x="3656" y="2125"/>
              <a:ext cx="8" cy="10"/>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w 30"/>
                <a:gd name="T15" fmla="*/ 0 h 42"/>
                <a:gd name="T16" fmla="*/ 0 w 30"/>
                <a:gd name="T17" fmla="*/ 0 h 42"/>
                <a:gd name="T18" fmla="*/ 0 w 30"/>
                <a:gd name="T19" fmla="*/ 0 h 42"/>
                <a:gd name="T20" fmla="*/ 0 w 30"/>
                <a:gd name="T21" fmla="*/ 0 h 42"/>
                <a:gd name="T22" fmla="*/ 0 w 30"/>
                <a:gd name="T23" fmla="*/ 0 h 42"/>
                <a:gd name="T24" fmla="*/ 0 w 30"/>
                <a:gd name="T25" fmla="*/ 0 h 42"/>
                <a:gd name="T26" fmla="*/ 0 w 30"/>
                <a:gd name="T27" fmla="*/ 0 h 42"/>
                <a:gd name="T28" fmla="*/ 0 w 30"/>
                <a:gd name="T29" fmla="*/ 0 h 42"/>
                <a:gd name="T30" fmla="*/ 0 w 30"/>
                <a:gd name="T31" fmla="*/ 0 h 42"/>
                <a:gd name="T32" fmla="*/ 0 w 30"/>
                <a:gd name="T33" fmla="*/ 0 h 42"/>
                <a:gd name="T34" fmla="*/ 0 w 30"/>
                <a:gd name="T35" fmla="*/ 0 h 42"/>
                <a:gd name="T36" fmla="*/ 0 w 30"/>
                <a:gd name="T37" fmla="*/ 0 h 42"/>
                <a:gd name="T38" fmla="*/ 0 w 30"/>
                <a:gd name="T39" fmla="*/ 0 h 42"/>
                <a:gd name="T40" fmla="*/ 0 w 30"/>
                <a:gd name="T41" fmla="*/ 0 h 42"/>
                <a:gd name="T42" fmla="*/ 0 w 30"/>
                <a:gd name="T43" fmla="*/ 0 h 42"/>
                <a:gd name="T44" fmla="*/ 0 w 30"/>
                <a:gd name="T45" fmla="*/ 0 h 42"/>
                <a:gd name="T46" fmla="*/ 0 w 30"/>
                <a:gd name="T47" fmla="*/ 0 h 42"/>
                <a:gd name="T48" fmla="*/ 0 w 30"/>
                <a:gd name="T49" fmla="*/ 0 h 42"/>
                <a:gd name="T50" fmla="*/ 0 w 30"/>
                <a:gd name="T51" fmla="*/ 0 h 42"/>
                <a:gd name="T52" fmla="*/ 0 w 30"/>
                <a:gd name="T53" fmla="*/ 0 h 42"/>
                <a:gd name="T54" fmla="*/ 0 w 30"/>
                <a:gd name="T55" fmla="*/ 0 h 42"/>
                <a:gd name="T56" fmla="*/ 0 w 30"/>
                <a:gd name="T57" fmla="*/ 0 h 42"/>
                <a:gd name="T58" fmla="*/ 0 w 30"/>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0" h="42">
                  <a:moveTo>
                    <a:pt x="30" y="5"/>
                  </a:moveTo>
                  <a:lnTo>
                    <a:pt x="28" y="9"/>
                  </a:lnTo>
                  <a:lnTo>
                    <a:pt x="25" y="15"/>
                  </a:lnTo>
                  <a:lnTo>
                    <a:pt x="23" y="21"/>
                  </a:lnTo>
                  <a:lnTo>
                    <a:pt x="21" y="26"/>
                  </a:lnTo>
                  <a:lnTo>
                    <a:pt x="16" y="31"/>
                  </a:lnTo>
                  <a:lnTo>
                    <a:pt x="12" y="36"/>
                  </a:lnTo>
                  <a:lnTo>
                    <a:pt x="9" y="38"/>
                  </a:lnTo>
                  <a:lnTo>
                    <a:pt x="5" y="42"/>
                  </a:lnTo>
                  <a:lnTo>
                    <a:pt x="4" y="40"/>
                  </a:lnTo>
                  <a:lnTo>
                    <a:pt x="1" y="40"/>
                  </a:lnTo>
                  <a:lnTo>
                    <a:pt x="0" y="40"/>
                  </a:lnTo>
                  <a:lnTo>
                    <a:pt x="0" y="39"/>
                  </a:lnTo>
                  <a:lnTo>
                    <a:pt x="1" y="37"/>
                  </a:lnTo>
                  <a:lnTo>
                    <a:pt x="5" y="34"/>
                  </a:lnTo>
                  <a:lnTo>
                    <a:pt x="7" y="31"/>
                  </a:lnTo>
                  <a:lnTo>
                    <a:pt x="10" y="28"/>
                  </a:lnTo>
                  <a:lnTo>
                    <a:pt x="13" y="25"/>
                  </a:lnTo>
                  <a:lnTo>
                    <a:pt x="16" y="22"/>
                  </a:lnTo>
                  <a:lnTo>
                    <a:pt x="17" y="19"/>
                  </a:lnTo>
                  <a:lnTo>
                    <a:pt x="19" y="16"/>
                  </a:lnTo>
                  <a:lnTo>
                    <a:pt x="21" y="12"/>
                  </a:lnTo>
                  <a:lnTo>
                    <a:pt x="22" y="8"/>
                  </a:lnTo>
                  <a:lnTo>
                    <a:pt x="24" y="3"/>
                  </a:lnTo>
                  <a:lnTo>
                    <a:pt x="25" y="1"/>
                  </a:lnTo>
                  <a:lnTo>
                    <a:pt x="27" y="0"/>
                  </a:lnTo>
                  <a:lnTo>
                    <a:pt x="29" y="0"/>
                  </a:lnTo>
                  <a:lnTo>
                    <a:pt x="30" y="1"/>
                  </a:lnTo>
                  <a:lnTo>
                    <a:pt x="3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67" name="Freeform 1866"/>
            <p:cNvSpPr>
              <a:spLocks/>
            </p:cNvSpPr>
            <p:nvPr/>
          </p:nvSpPr>
          <p:spPr bwMode="auto">
            <a:xfrm>
              <a:off x="3652" y="2126"/>
              <a:ext cx="5" cy="7"/>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26">
                  <a:moveTo>
                    <a:pt x="20" y="3"/>
                  </a:moveTo>
                  <a:lnTo>
                    <a:pt x="18" y="5"/>
                  </a:lnTo>
                  <a:lnTo>
                    <a:pt x="16" y="9"/>
                  </a:lnTo>
                  <a:lnTo>
                    <a:pt x="15" y="14"/>
                  </a:lnTo>
                  <a:lnTo>
                    <a:pt x="13" y="17"/>
                  </a:lnTo>
                  <a:lnTo>
                    <a:pt x="10" y="20"/>
                  </a:lnTo>
                  <a:lnTo>
                    <a:pt x="8" y="23"/>
                  </a:lnTo>
                  <a:lnTo>
                    <a:pt x="4" y="25"/>
                  </a:lnTo>
                  <a:lnTo>
                    <a:pt x="1" y="26"/>
                  </a:lnTo>
                  <a:lnTo>
                    <a:pt x="0" y="23"/>
                  </a:lnTo>
                  <a:lnTo>
                    <a:pt x="1" y="21"/>
                  </a:lnTo>
                  <a:lnTo>
                    <a:pt x="4" y="17"/>
                  </a:lnTo>
                  <a:lnTo>
                    <a:pt x="9" y="11"/>
                  </a:lnTo>
                  <a:lnTo>
                    <a:pt x="12" y="7"/>
                  </a:lnTo>
                  <a:lnTo>
                    <a:pt x="14" y="3"/>
                  </a:lnTo>
                  <a:lnTo>
                    <a:pt x="15" y="0"/>
                  </a:lnTo>
                  <a:lnTo>
                    <a:pt x="18" y="0"/>
                  </a:lnTo>
                  <a:lnTo>
                    <a:pt x="19" y="1"/>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68" name="Freeform 1867"/>
            <p:cNvSpPr>
              <a:spLocks/>
            </p:cNvSpPr>
            <p:nvPr/>
          </p:nvSpPr>
          <p:spPr bwMode="auto">
            <a:xfrm>
              <a:off x="3645" y="2124"/>
              <a:ext cx="7" cy="6"/>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2">
                  <a:moveTo>
                    <a:pt x="26" y="2"/>
                  </a:moveTo>
                  <a:lnTo>
                    <a:pt x="24" y="5"/>
                  </a:lnTo>
                  <a:lnTo>
                    <a:pt x="23" y="9"/>
                  </a:lnTo>
                  <a:lnTo>
                    <a:pt x="21" y="12"/>
                  </a:lnTo>
                  <a:lnTo>
                    <a:pt x="18" y="16"/>
                  </a:lnTo>
                  <a:lnTo>
                    <a:pt x="15" y="18"/>
                  </a:lnTo>
                  <a:lnTo>
                    <a:pt x="11" y="21"/>
                  </a:lnTo>
                  <a:lnTo>
                    <a:pt x="7" y="22"/>
                  </a:lnTo>
                  <a:lnTo>
                    <a:pt x="5" y="22"/>
                  </a:lnTo>
                  <a:lnTo>
                    <a:pt x="1" y="21"/>
                  </a:lnTo>
                  <a:lnTo>
                    <a:pt x="0" y="19"/>
                  </a:lnTo>
                  <a:lnTo>
                    <a:pt x="0" y="17"/>
                  </a:lnTo>
                  <a:lnTo>
                    <a:pt x="4" y="17"/>
                  </a:lnTo>
                  <a:lnTo>
                    <a:pt x="9" y="16"/>
                  </a:lnTo>
                  <a:lnTo>
                    <a:pt x="12" y="13"/>
                  </a:lnTo>
                  <a:lnTo>
                    <a:pt x="16" y="9"/>
                  </a:lnTo>
                  <a:lnTo>
                    <a:pt x="18" y="4"/>
                  </a:lnTo>
                  <a:lnTo>
                    <a:pt x="21" y="2"/>
                  </a:lnTo>
                  <a:lnTo>
                    <a:pt x="23" y="0"/>
                  </a:lnTo>
                  <a:lnTo>
                    <a:pt x="25"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69" name="Freeform 1868"/>
            <p:cNvSpPr>
              <a:spLocks/>
            </p:cNvSpPr>
            <p:nvPr/>
          </p:nvSpPr>
          <p:spPr bwMode="auto">
            <a:xfrm>
              <a:off x="3652" y="2128"/>
              <a:ext cx="12" cy="4"/>
            </a:xfrm>
            <a:custGeom>
              <a:avLst/>
              <a:gdLst>
                <a:gd name="T0" fmla="*/ 0 w 52"/>
                <a:gd name="T1" fmla="*/ 0 h 17"/>
                <a:gd name="T2" fmla="*/ 0 w 52"/>
                <a:gd name="T3" fmla="*/ 0 h 17"/>
                <a:gd name="T4" fmla="*/ 0 w 52"/>
                <a:gd name="T5" fmla="*/ 0 h 17"/>
                <a:gd name="T6" fmla="*/ 0 w 52"/>
                <a:gd name="T7" fmla="*/ 0 h 17"/>
                <a:gd name="T8" fmla="*/ 0 w 52"/>
                <a:gd name="T9" fmla="*/ 0 h 17"/>
                <a:gd name="T10" fmla="*/ 0 w 52"/>
                <a:gd name="T11" fmla="*/ 0 h 17"/>
                <a:gd name="T12" fmla="*/ 0 w 52"/>
                <a:gd name="T13" fmla="*/ 0 h 17"/>
                <a:gd name="T14" fmla="*/ 0 w 52"/>
                <a:gd name="T15" fmla="*/ 0 h 17"/>
                <a:gd name="T16" fmla="*/ 0 w 52"/>
                <a:gd name="T17" fmla="*/ 0 h 17"/>
                <a:gd name="T18" fmla="*/ 0 w 52"/>
                <a:gd name="T19" fmla="*/ 0 h 17"/>
                <a:gd name="T20" fmla="*/ 0 w 52"/>
                <a:gd name="T21" fmla="*/ 0 h 17"/>
                <a:gd name="T22" fmla="*/ 0 w 52"/>
                <a:gd name="T23" fmla="*/ 0 h 17"/>
                <a:gd name="T24" fmla="*/ 0 w 52"/>
                <a:gd name="T25" fmla="*/ 0 h 17"/>
                <a:gd name="T26" fmla="*/ 0 w 52"/>
                <a:gd name="T27" fmla="*/ 0 h 17"/>
                <a:gd name="T28" fmla="*/ 0 w 52"/>
                <a:gd name="T29" fmla="*/ 0 h 17"/>
                <a:gd name="T30" fmla="*/ 0 w 52"/>
                <a:gd name="T31" fmla="*/ 0 h 17"/>
                <a:gd name="T32" fmla="*/ 0 w 52"/>
                <a:gd name="T33" fmla="*/ 0 h 17"/>
                <a:gd name="T34" fmla="*/ 0 w 52"/>
                <a:gd name="T35" fmla="*/ 0 h 17"/>
                <a:gd name="T36" fmla="*/ 0 w 52"/>
                <a:gd name="T37" fmla="*/ 0 h 17"/>
                <a:gd name="T38" fmla="*/ 0 w 52"/>
                <a:gd name="T39" fmla="*/ 0 h 17"/>
                <a:gd name="T40" fmla="*/ 0 w 52"/>
                <a:gd name="T41" fmla="*/ 0 h 17"/>
                <a:gd name="T42" fmla="*/ 0 w 52"/>
                <a:gd name="T43" fmla="*/ 0 h 17"/>
                <a:gd name="T44" fmla="*/ 0 w 52"/>
                <a:gd name="T45" fmla="*/ 0 h 17"/>
                <a:gd name="T46" fmla="*/ 0 w 52"/>
                <a:gd name="T47" fmla="*/ 0 h 17"/>
                <a:gd name="T48" fmla="*/ 0 w 52"/>
                <a:gd name="T49" fmla="*/ 0 h 17"/>
                <a:gd name="T50" fmla="*/ 0 w 52"/>
                <a:gd name="T51" fmla="*/ 0 h 17"/>
                <a:gd name="T52" fmla="*/ 0 w 52"/>
                <a:gd name="T53" fmla="*/ 0 h 17"/>
                <a:gd name="T54" fmla="*/ 0 w 52"/>
                <a:gd name="T55" fmla="*/ 0 h 17"/>
                <a:gd name="T56" fmla="*/ 0 w 52"/>
                <a:gd name="T57" fmla="*/ 0 h 17"/>
                <a:gd name="T58" fmla="*/ 0 w 52"/>
                <a:gd name="T59" fmla="*/ 0 h 17"/>
                <a:gd name="T60" fmla="*/ 0 w 52"/>
                <a:gd name="T61" fmla="*/ 0 h 17"/>
                <a:gd name="T62" fmla="*/ 0 w 5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17">
                  <a:moveTo>
                    <a:pt x="47" y="15"/>
                  </a:moveTo>
                  <a:lnTo>
                    <a:pt x="43" y="15"/>
                  </a:lnTo>
                  <a:lnTo>
                    <a:pt x="41" y="17"/>
                  </a:lnTo>
                  <a:lnTo>
                    <a:pt x="39" y="17"/>
                  </a:lnTo>
                  <a:lnTo>
                    <a:pt x="35" y="17"/>
                  </a:lnTo>
                  <a:lnTo>
                    <a:pt x="33" y="17"/>
                  </a:lnTo>
                  <a:lnTo>
                    <a:pt x="29" y="15"/>
                  </a:lnTo>
                  <a:lnTo>
                    <a:pt x="27" y="15"/>
                  </a:lnTo>
                  <a:lnTo>
                    <a:pt x="23" y="14"/>
                  </a:lnTo>
                  <a:lnTo>
                    <a:pt x="21" y="13"/>
                  </a:lnTo>
                  <a:lnTo>
                    <a:pt x="17" y="12"/>
                  </a:lnTo>
                  <a:lnTo>
                    <a:pt x="15" y="11"/>
                  </a:lnTo>
                  <a:lnTo>
                    <a:pt x="12" y="11"/>
                  </a:lnTo>
                  <a:lnTo>
                    <a:pt x="6" y="8"/>
                  </a:lnTo>
                  <a:lnTo>
                    <a:pt x="1" y="6"/>
                  </a:lnTo>
                  <a:lnTo>
                    <a:pt x="0" y="3"/>
                  </a:lnTo>
                  <a:lnTo>
                    <a:pt x="0" y="1"/>
                  </a:lnTo>
                  <a:lnTo>
                    <a:pt x="1" y="0"/>
                  </a:lnTo>
                  <a:lnTo>
                    <a:pt x="4" y="0"/>
                  </a:lnTo>
                  <a:lnTo>
                    <a:pt x="10" y="2"/>
                  </a:lnTo>
                  <a:lnTo>
                    <a:pt x="16" y="5"/>
                  </a:lnTo>
                  <a:lnTo>
                    <a:pt x="21" y="6"/>
                  </a:lnTo>
                  <a:lnTo>
                    <a:pt x="27" y="8"/>
                  </a:lnTo>
                  <a:lnTo>
                    <a:pt x="33" y="9"/>
                  </a:lnTo>
                  <a:lnTo>
                    <a:pt x="39" y="11"/>
                  </a:lnTo>
                  <a:lnTo>
                    <a:pt x="43" y="11"/>
                  </a:lnTo>
                  <a:lnTo>
                    <a:pt x="49" y="11"/>
                  </a:lnTo>
                  <a:lnTo>
                    <a:pt x="51" y="11"/>
                  </a:lnTo>
                  <a:lnTo>
                    <a:pt x="52" y="13"/>
                  </a:lnTo>
                  <a:lnTo>
                    <a:pt x="49" y="14"/>
                  </a:lnTo>
                  <a:lnTo>
                    <a:pt x="4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70" name="Freeform 1869"/>
            <p:cNvSpPr>
              <a:spLocks/>
            </p:cNvSpPr>
            <p:nvPr/>
          </p:nvSpPr>
          <p:spPr bwMode="auto">
            <a:xfrm>
              <a:off x="3644" y="2124"/>
              <a:ext cx="7" cy="7"/>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27">
                  <a:moveTo>
                    <a:pt x="26" y="24"/>
                  </a:moveTo>
                  <a:lnTo>
                    <a:pt x="26" y="26"/>
                  </a:lnTo>
                  <a:lnTo>
                    <a:pt x="25" y="27"/>
                  </a:lnTo>
                  <a:lnTo>
                    <a:pt x="22" y="27"/>
                  </a:lnTo>
                  <a:lnTo>
                    <a:pt x="20" y="27"/>
                  </a:lnTo>
                  <a:lnTo>
                    <a:pt x="18" y="25"/>
                  </a:lnTo>
                  <a:lnTo>
                    <a:pt x="14" y="23"/>
                  </a:lnTo>
                  <a:lnTo>
                    <a:pt x="12" y="19"/>
                  </a:lnTo>
                  <a:lnTo>
                    <a:pt x="8" y="17"/>
                  </a:lnTo>
                  <a:lnTo>
                    <a:pt x="6" y="13"/>
                  </a:lnTo>
                  <a:lnTo>
                    <a:pt x="3" y="8"/>
                  </a:lnTo>
                  <a:lnTo>
                    <a:pt x="1" y="6"/>
                  </a:lnTo>
                  <a:lnTo>
                    <a:pt x="0" y="4"/>
                  </a:lnTo>
                  <a:lnTo>
                    <a:pt x="0" y="0"/>
                  </a:lnTo>
                  <a:lnTo>
                    <a:pt x="3" y="0"/>
                  </a:lnTo>
                  <a:lnTo>
                    <a:pt x="6" y="4"/>
                  </a:lnTo>
                  <a:lnTo>
                    <a:pt x="8" y="6"/>
                  </a:lnTo>
                  <a:lnTo>
                    <a:pt x="10" y="10"/>
                  </a:lnTo>
                  <a:lnTo>
                    <a:pt x="13" y="13"/>
                  </a:lnTo>
                  <a:lnTo>
                    <a:pt x="15" y="15"/>
                  </a:lnTo>
                  <a:lnTo>
                    <a:pt x="19" y="19"/>
                  </a:lnTo>
                  <a:lnTo>
                    <a:pt x="21" y="21"/>
                  </a:lnTo>
                  <a:lnTo>
                    <a:pt x="2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71" name="Freeform 1870"/>
            <p:cNvSpPr>
              <a:spLocks/>
            </p:cNvSpPr>
            <p:nvPr/>
          </p:nvSpPr>
          <p:spPr bwMode="auto">
            <a:xfrm>
              <a:off x="3667" y="2125"/>
              <a:ext cx="3" cy="6"/>
            </a:xfrm>
            <a:custGeom>
              <a:avLst/>
              <a:gdLst>
                <a:gd name="T0" fmla="*/ 0 w 13"/>
                <a:gd name="T1" fmla="*/ 0 h 26"/>
                <a:gd name="T2" fmla="*/ 0 w 13"/>
                <a:gd name="T3" fmla="*/ 0 h 26"/>
                <a:gd name="T4" fmla="*/ 0 w 13"/>
                <a:gd name="T5" fmla="*/ 0 h 26"/>
                <a:gd name="T6" fmla="*/ 0 w 13"/>
                <a:gd name="T7" fmla="*/ 0 h 26"/>
                <a:gd name="T8" fmla="*/ 0 w 13"/>
                <a:gd name="T9" fmla="*/ 0 h 26"/>
                <a:gd name="T10" fmla="*/ 0 w 13"/>
                <a:gd name="T11" fmla="*/ 0 h 26"/>
                <a:gd name="T12" fmla="*/ 0 w 13"/>
                <a:gd name="T13" fmla="*/ 0 h 26"/>
                <a:gd name="T14" fmla="*/ 0 w 13"/>
                <a:gd name="T15" fmla="*/ 0 h 26"/>
                <a:gd name="T16" fmla="*/ 0 w 13"/>
                <a:gd name="T17" fmla="*/ 0 h 26"/>
                <a:gd name="T18" fmla="*/ 0 w 13"/>
                <a:gd name="T19" fmla="*/ 0 h 26"/>
                <a:gd name="T20" fmla="*/ 0 w 13"/>
                <a:gd name="T21" fmla="*/ 0 h 26"/>
                <a:gd name="T22" fmla="*/ 0 w 13"/>
                <a:gd name="T23" fmla="*/ 0 h 26"/>
                <a:gd name="T24" fmla="*/ 0 w 13"/>
                <a:gd name="T25" fmla="*/ 0 h 26"/>
                <a:gd name="T26" fmla="*/ 0 w 13"/>
                <a:gd name="T27" fmla="*/ 0 h 26"/>
                <a:gd name="T28" fmla="*/ 0 w 13"/>
                <a:gd name="T29" fmla="*/ 0 h 26"/>
                <a:gd name="T30" fmla="*/ 0 w 13"/>
                <a:gd name="T31" fmla="*/ 0 h 26"/>
                <a:gd name="T32" fmla="*/ 0 w 13"/>
                <a:gd name="T33" fmla="*/ 0 h 26"/>
                <a:gd name="T34" fmla="*/ 0 w 13"/>
                <a:gd name="T35" fmla="*/ 0 h 26"/>
                <a:gd name="T36" fmla="*/ 0 w 13"/>
                <a:gd name="T37" fmla="*/ 0 h 26"/>
                <a:gd name="T38" fmla="*/ 0 w 13"/>
                <a:gd name="T39" fmla="*/ 0 h 26"/>
                <a:gd name="T40" fmla="*/ 0 w 13"/>
                <a:gd name="T41" fmla="*/ 0 h 26"/>
                <a:gd name="T42" fmla="*/ 0 w 13"/>
                <a:gd name="T43" fmla="*/ 0 h 26"/>
                <a:gd name="T44" fmla="*/ 0 w 13"/>
                <a:gd name="T45" fmla="*/ 0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26">
                  <a:moveTo>
                    <a:pt x="13" y="21"/>
                  </a:moveTo>
                  <a:lnTo>
                    <a:pt x="11" y="26"/>
                  </a:lnTo>
                  <a:lnTo>
                    <a:pt x="8" y="25"/>
                  </a:lnTo>
                  <a:lnTo>
                    <a:pt x="8" y="21"/>
                  </a:lnTo>
                  <a:lnTo>
                    <a:pt x="7" y="19"/>
                  </a:lnTo>
                  <a:lnTo>
                    <a:pt x="7" y="15"/>
                  </a:lnTo>
                  <a:lnTo>
                    <a:pt x="6" y="11"/>
                  </a:lnTo>
                  <a:lnTo>
                    <a:pt x="5" y="9"/>
                  </a:lnTo>
                  <a:lnTo>
                    <a:pt x="3" y="6"/>
                  </a:lnTo>
                  <a:lnTo>
                    <a:pt x="0" y="2"/>
                  </a:lnTo>
                  <a:lnTo>
                    <a:pt x="0" y="0"/>
                  </a:lnTo>
                  <a:lnTo>
                    <a:pt x="3" y="0"/>
                  </a:lnTo>
                  <a:lnTo>
                    <a:pt x="5" y="0"/>
                  </a:lnTo>
                  <a:lnTo>
                    <a:pt x="6" y="1"/>
                  </a:lnTo>
                  <a:lnTo>
                    <a:pt x="8" y="3"/>
                  </a:lnTo>
                  <a:lnTo>
                    <a:pt x="10" y="6"/>
                  </a:lnTo>
                  <a:lnTo>
                    <a:pt x="11" y="9"/>
                  </a:lnTo>
                  <a:lnTo>
                    <a:pt x="11" y="13"/>
                  </a:lnTo>
                  <a:lnTo>
                    <a:pt x="12" y="15"/>
                  </a:lnTo>
                  <a:lnTo>
                    <a:pt x="13" y="19"/>
                  </a:lnTo>
                  <a:lnTo>
                    <a:pt x="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72" name="Freeform 1871"/>
            <p:cNvSpPr>
              <a:spLocks/>
            </p:cNvSpPr>
            <p:nvPr/>
          </p:nvSpPr>
          <p:spPr bwMode="auto">
            <a:xfrm>
              <a:off x="3667" y="2125"/>
              <a:ext cx="5" cy="4"/>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7">
                  <a:moveTo>
                    <a:pt x="20" y="0"/>
                  </a:moveTo>
                  <a:lnTo>
                    <a:pt x="19" y="3"/>
                  </a:lnTo>
                  <a:lnTo>
                    <a:pt x="18" y="6"/>
                  </a:lnTo>
                  <a:lnTo>
                    <a:pt x="16" y="9"/>
                  </a:lnTo>
                  <a:lnTo>
                    <a:pt x="14" y="11"/>
                  </a:lnTo>
                  <a:lnTo>
                    <a:pt x="10" y="15"/>
                  </a:lnTo>
                  <a:lnTo>
                    <a:pt x="4" y="17"/>
                  </a:lnTo>
                  <a:lnTo>
                    <a:pt x="1" y="16"/>
                  </a:lnTo>
                  <a:lnTo>
                    <a:pt x="0" y="15"/>
                  </a:lnTo>
                  <a:lnTo>
                    <a:pt x="0" y="14"/>
                  </a:lnTo>
                  <a:lnTo>
                    <a:pt x="1" y="14"/>
                  </a:lnTo>
                  <a:lnTo>
                    <a:pt x="5" y="11"/>
                  </a:lnTo>
                  <a:lnTo>
                    <a:pt x="10" y="9"/>
                  </a:lnTo>
                  <a:lnTo>
                    <a:pt x="13" y="6"/>
                  </a:lnTo>
                  <a:lnTo>
                    <a:pt x="16" y="2"/>
                  </a:lnTo>
                  <a:lnTo>
                    <a:pt x="18"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73" name="Freeform 1872"/>
            <p:cNvSpPr>
              <a:spLocks/>
            </p:cNvSpPr>
            <p:nvPr/>
          </p:nvSpPr>
          <p:spPr bwMode="auto">
            <a:xfrm>
              <a:off x="3638" y="2116"/>
              <a:ext cx="5" cy="4"/>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4">
                  <a:moveTo>
                    <a:pt x="18" y="1"/>
                  </a:moveTo>
                  <a:lnTo>
                    <a:pt x="14" y="6"/>
                  </a:lnTo>
                  <a:lnTo>
                    <a:pt x="10" y="10"/>
                  </a:lnTo>
                  <a:lnTo>
                    <a:pt x="6" y="13"/>
                  </a:lnTo>
                  <a:lnTo>
                    <a:pt x="2" y="14"/>
                  </a:lnTo>
                  <a:lnTo>
                    <a:pt x="0" y="12"/>
                  </a:lnTo>
                  <a:lnTo>
                    <a:pt x="3" y="8"/>
                  </a:lnTo>
                  <a:lnTo>
                    <a:pt x="4" y="6"/>
                  </a:lnTo>
                  <a:lnTo>
                    <a:pt x="8" y="4"/>
                  </a:lnTo>
                  <a:lnTo>
                    <a:pt x="10" y="1"/>
                  </a:lnTo>
                  <a:lnTo>
                    <a:pt x="14" y="1"/>
                  </a:lnTo>
                  <a:lnTo>
                    <a:pt x="16"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74" name="Freeform 1873"/>
            <p:cNvSpPr>
              <a:spLocks/>
            </p:cNvSpPr>
            <p:nvPr/>
          </p:nvSpPr>
          <p:spPr bwMode="auto">
            <a:xfrm>
              <a:off x="3772" y="2121"/>
              <a:ext cx="4" cy="6"/>
            </a:xfrm>
            <a:custGeom>
              <a:avLst/>
              <a:gdLst>
                <a:gd name="T0" fmla="*/ 0 w 16"/>
                <a:gd name="T1" fmla="*/ 0 h 25"/>
                <a:gd name="T2" fmla="*/ 0 w 16"/>
                <a:gd name="T3" fmla="*/ 0 h 25"/>
                <a:gd name="T4" fmla="*/ 0 w 16"/>
                <a:gd name="T5" fmla="*/ 0 h 25"/>
                <a:gd name="T6" fmla="*/ 0 w 16"/>
                <a:gd name="T7" fmla="*/ 0 h 25"/>
                <a:gd name="T8" fmla="*/ 0 w 16"/>
                <a:gd name="T9" fmla="*/ 0 h 25"/>
                <a:gd name="T10" fmla="*/ 0 w 16"/>
                <a:gd name="T11" fmla="*/ 0 h 25"/>
                <a:gd name="T12" fmla="*/ 0 w 16"/>
                <a:gd name="T13" fmla="*/ 0 h 25"/>
                <a:gd name="T14" fmla="*/ 0 w 16"/>
                <a:gd name="T15" fmla="*/ 0 h 25"/>
                <a:gd name="T16" fmla="*/ 0 w 16"/>
                <a:gd name="T17" fmla="*/ 0 h 25"/>
                <a:gd name="T18" fmla="*/ 0 w 16"/>
                <a:gd name="T19" fmla="*/ 0 h 25"/>
                <a:gd name="T20" fmla="*/ 0 w 16"/>
                <a:gd name="T21" fmla="*/ 0 h 25"/>
                <a:gd name="T22" fmla="*/ 0 w 16"/>
                <a:gd name="T23" fmla="*/ 0 h 25"/>
                <a:gd name="T24" fmla="*/ 0 w 16"/>
                <a:gd name="T25" fmla="*/ 0 h 25"/>
                <a:gd name="T26" fmla="*/ 0 w 16"/>
                <a:gd name="T27" fmla="*/ 0 h 25"/>
                <a:gd name="T28" fmla="*/ 0 w 16"/>
                <a:gd name="T29" fmla="*/ 0 h 25"/>
                <a:gd name="T30" fmla="*/ 0 w 16"/>
                <a:gd name="T31" fmla="*/ 0 h 25"/>
                <a:gd name="T32" fmla="*/ 0 w 16"/>
                <a:gd name="T33" fmla="*/ 0 h 25"/>
                <a:gd name="T34" fmla="*/ 0 w 16"/>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5">
                  <a:moveTo>
                    <a:pt x="16" y="3"/>
                  </a:moveTo>
                  <a:lnTo>
                    <a:pt x="15" y="5"/>
                  </a:lnTo>
                  <a:lnTo>
                    <a:pt x="15" y="9"/>
                  </a:lnTo>
                  <a:lnTo>
                    <a:pt x="13" y="12"/>
                  </a:lnTo>
                  <a:lnTo>
                    <a:pt x="12" y="16"/>
                  </a:lnTo>
                  <a:lnTo>
                    <a:pt x="10" y="18"/>
                  </a:lnTo>
                  <a:lnTo>
                    <a:pt x="7" y="22"/>
                  </a:lnTo>
                  <a:lnTo>
                    <a:pt x="5" y="24"/>
                  </a:lnTo>
                  <a:lnTo>
                    <a:pt x="3" y="25"/>
                  </a:lnTo>
                  <a:lnTo>
                    <a:pt x="0" y="22"/>
                  </a:lnTo>
                  <a:lnTo>
                    <a:pt x="3" y="19"/>
                  </a:lnTo>
                  <a:lnTo>
                    <a:pt x="6" y="15"/>
                  </a:lnTo>
                  <a:lnTo>
                    <a:pt x="7" y="10"/>
                  </a:lnTo>
                  <a:lnTo>
                    <a:pt x="10" y="5"/>
                  </a:lnTo>
                  <a:lnTo>
                    <a:pt x="12" y="1"/>
                  </a:lnTo>
                  <a:lnTo>
                    <a:pt x="15"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75" name="Freeform 1874"/>
            <p:cNvSpPr>
              <a:spLocks/>
            </p:cNvSpPr>
            <p:nvPr/>
          </p:nvSpPr>
          <p:spPr bwMode="auto">
            <a:xfrm>
              <a:off x="3765" y="2119"/>
              <a:ext cx="4" cy="9"/>
            </a:xfrm>
            <a:custGeom>
              <a:avLst/>
              <a:gdLst>
                <a:gd name="T0" fmla="*/ 0 w 18"/>
                <a:gd name="T1" fmla="*/ 0 h 36"/>
                <a:gd name="T2" fmla="*/ 0 w 18"/>
                <a:gd name="T3" fmla="*/ 0 h 36"/>
                <a:gd name="T4" fmla="*/ 0 w 18"/>
                <a:gd name="T5" fmla="*/ 0 h 36"/>
                <a:gd name="T6" fmla="*/ 0 w 18"/>
                <a:gd name="T7" fmla="*/ 0 h 36"/>
                <a:gd name="T8" fmla="*/ 0 w 18"/>
                <a:gd name="T9" fmla="*/ 0 h 36"/>
                <a:gd name="T10" fmla="*/ 0 w 18"/>
                <a:gd name="T11" fmla="*/ 0 h 36"/>
                <a:gd name="T12" fmla="*/ 0 w 18"/>
                <a:gd name="T13" fmla="*/ 0 h 36"/>
                <a:gd name="T14" fmla="*/ 0 w 18"/>
                <a:gd name="T15" fmla="*/ 0 h 36"/>
                <a:gd name="T16" fmla="*/ 0 w 18"/>
                <a:gd name="T17" fmla="*/ 0 h 36"/>
                <a:gd name="T18" fmla="*/ 0 w 18"/>
                <a:gd name="T19" fmla="*/ 0 h 36"/>
                <a:gd name="T20" fmla="*/ 0 w 18"/>
                <a:gd name="T21" fmla="*/ 0 h 36"/>
                <a:gd name="T22" fmla="*/ 0 w 18"/>
                <a:gd name="T23" fmla="*/ 0 h 36"/>
                <a:gd name="T24" fmla="*/ 0 w 18"/>
                <a:gd name="T25" fmla="*/ 0 h 36"/>
                <a:gd name="T26" fmla="*/ 0 w 18"/>
                <a:gd name="T27" fmla="*/ 0 h 36"/>
                <a:gd name="T28" fmla="*/ 0 w 18"/>
                <a:gd name="T29" fmla="*/ 0 h 36"/>
                <a:gd name="T30" fmla="*/ 0 w 18"/>
                <a:gd name="T31" fmla="*/ 0 h 36"/>
                <a:gd name="T32" fmla="*/ 0 w 18"/>
                <a:gd name="T33" fmla="*/ 0 h 36"/>
                <a:gd name="T34" fmla="*/ 0 w 18"/>
                <a:gd name="T35" fmla="*/ 0 h 36"/>
                <a:gd name="T36" fmla="*/ 0 w 18"/>
                <a:gd name="T37" fmla="*/ 0 h 36"/>
                <a:gd name="T38" fmla="*/ 0 w 18"/>
                <a:gd name="T39" fmla="*/ 0 h 36"/>
                <a:gd name="T40" fmla="*/ 0 w 18"/>
                <a:gd name="T41" fmla="*/ 0 h 36"/>
                <a:gd name="T42" fmla="*/ 0 w 18"/>
                <a:gd name="T43" fmla="*/ 0 h 36"/>
                <a:gd name="T44" fmla="*/ 0 w 18"/>
                <a:gd name="T45" fmla="*/ 0 h 36"/>
                <a:gd name="T46" fmla="*/ 0 w 18"/>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36">
                  <a:moveTo>
                    <a:pt x="18" y="6"/>
                  </a:moveTo>
                  <a:lnTo>
                    <a:pt x="16" y="11"/>
                  </a:lnTo>
                  <a:lnTo>
                    <a:pt x="16" y="15"/>
                  </a:lnTo>
                  <a:lnTo>
                    <a:pt x="16" y="20"/>
                  </a:lnTo>
                  <a:lnTo>
                    <a:pt x="15" y="25"/>
                  </a:lnTo>
                  <a:lnTo>
                    <a:pt x="12" y="27"/>
                  </a:lnTo>
                  <a:lnTo>
                    <a:pt x="9" y="32"/>
                  </a:lnTo>
                  <a:lnTo>
                    <a:pt x="6" y="33"/>
                  </a:lnTo>
                  <a:lnTo>
                    <a:pt x="2" y="36"/>
                  </a:lnTo>
                  <a:lnTo>
                    <a:pt x="1" y="33"/>
                  </a:lnTo>
                  <a:lnTo>
                    <a:pt x="0" y="33"/>
                  </a:lnTo>
                  <a:lnTo>
                    <a:pt x="3" y="30"/>
                  </a:lnTo>
                  <a:lnTo>
                    <a:pt x="6" y="26"/>
                  </a:lnTo>
                  <a:lnTo>
                    <a:pt x="8" y="23"/>
                  </a:lnTo>
                  <a:lnTo>
                    <a:pt x="10" y="19"/>
                  </a:lnTo>
                  <a:lnTo>
                    <a:pt x="10" y="15"/>
                  </a:lnTo>
                  <a:lnTo>
                    <a:pt x="12" y="11"/>
                  </a:lnTo>
                  <a:lnTo>
                    <a:pt x="10" y="6"/>
                  </a:lnTo>
                  <a:lnTo>
                    <a:pt x="10" y="2"/>
                  </a:lnTo>
                  <a:lnTo>
                    <a:pt x="12" y="0"/>
                  </a:lnTo>
                  <a:lnTo>
                    <a:pt x="14" y="0"/>
                  </a:lnTo>
                  <a:lnTo>
                    <a:pt x="16" y="1"/>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76" name="Freeform 1875"/>
            <p:cNvSpPr>
              <a:spLocks/>
            </p:cNvSpPr>
            <p:nvPr/>
          </p:nvSpPr>
          <p:spPr bwMode="auto">
            <a:xfrm>
              <a:off x="3757" y="2118"/>
              <a:ext cx="6" cy="6"/>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w 23"/>
                <a:gd name="T11" fmla="*/ 0 h 24"/>
                <a:gd name="T12" fmla="*/ 0 w 23"/>
                <a:gd name="T13" fmla="*/ 0 h 24"/>
                <a:gd name="T14" fmla="*/ 0 w 23"/>
                <a:gd name="T15" fmla="*/ 0 h 24"/>
                <a:gd name="T16" fmla="*/ 0 w 23"/>
                <a:gd name="T17" fmla="*/ 0 h 24"/>
                <a:gd name="T18" fmla="*/ 0 w 23"/>
                <a:gd name="T19" fmla="*/ 0 h 24"/>
                <a:gd name="T20" fmla="*/ 0 w 23"/>
                <a:gd name="T21" fmla="*/ 0 h 24"/>
                <a:gd name="T22" fmla="*/ 0 w 23"/>
                <a:gd name="T23" fmla="*/ 0 h 24"/>
                <a:gd name="T24" fmla="*/ 0 w 23"/>
                <a:gd name="T25" fmla="*/ 0 h 24"/>
                <a:gd name="T26" fmla="*/ 0 w 23"/>
                <a:gd name="T27" fmla="*/ 0 h 24"/>
                <a:gd name="T28" fmla="*/ 0 w 23"/>
                <a:gd name="T29" fmla="*/ 0 h 24"/>
                <a:gd name="T30" fmla="*/ 0 w 23"/>
                <a:gd name="T31" fmla="*/ 0 h 24"/>
                <a:gd name="T32" fmla="*/ 0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23" y="6"/>
                  </a:moveTo>
                  <a:lnTo>
                    <a:pt x="21" y="10"/>
                  </a:lnTo>
                  <a:lnTo>
                    <a:pt x="16" y="14"/>
                  </a:lnTo>
                  <a:lnTo>
                    <a:pt x="14" y="17"/>
                  </a:lnTo>
                  <a:lnTo>
                    <a:pt x="11" y="19"/>
                  </a:lnTo>
                  <a:lnTo>
                    <a:pt x="8" y="22"/>
                  </a:lnTo>
                  <a:lnTo>
                    <a:pt x="5" y="24"/>
                  </a:lnTo>
                  <a:lnTo>
                    <a:pt x="0" y="19"/>
                  </a:lnTo>
                  <a:lnTo>
                    <a:pt x="5" y="16"/>
                  </a:lnTo>
                  <a:lnTo>
                    <a:pt x="11" y="11"/>
                  </a:lnTo>
                  <a:lnTo>
                    <a:pt x="15" y="7"/>
                  </a:lnTo>
                  <a:lnTo>
                    <a:pt x="18" y="2"/>
                  </a:lnTo>
                  <a:lnTo>
                    <a:pt x="19" y="0"/>
                  </a:lnTo>
                  <a:lnTo>
                    <a:pt x="22" y="1"/>
                  </a:lnTo>
                  <a:lnTo>
                    <a:pt x="23" y="4"/>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77" name="Freeform 1876"/>
            <p:cNvSpPr>
              <a:spLocks/>
            </p:cNvSpPr>
            <p:nvPr/>
          </p:nvSpPr>
          <p:spPr bwMode="auto">
            <a:xfrm>
              <a:off x="3772" y="2123"/>
              <a:ext cx="5"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w 22"/>
                <a:gd name="T33" fmla="*/ 0 h 9"/>
                <a:gd name="T34" fmla="*/ 0 w 22"/>
                <a:gd name="T35" fmla="*/ 0 h 9"/>
                <a:gd name="T36" fmla="*/ 0 w 22"/>
                <a:gd name="T37" fmla="*/ 0 h 9"/>
                <a:gd name="T38" fmla="*/ 0 w 22"/>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 h="9">
                  <a:moveTo>
                    <a:pt x="22" y="7"/>
                  </a:moveTo>
                  <a:lnTo>
                    <a:pt x="21" y="9"/>
                  </a:lnTo>
                  <a:lnTo>
                    <a:pt x="19" y="9"/>
                  </a:lnTo>
                  <a:lnTo>
                    <a:pt x="17" y="9"/>
                  </a:lnTo>
                  <a:lnTo>
                    <a:pt x="15" y="9"/>
                  </a:lnTo>
                  <a:lnTo>
                    <a:pt x="11" y="8"/>
                  </a:lnTo>
                  <a:lnTo>
                    <a:pt x="9" y="7"/>
                  </a:lnTo>
                  <a:lnTo>
                    <a:pt x="5" y="6"/>
                  </a:lnTo>
                  <a:lnTo>
                    <a:pt x="4" y="4"/>
                  </a:lnTo>
                  <a:lnTo>
                    <a:pt x="0" y="2"/>
                  </a:lnTo>
                  <a:lnTo>
                    <a:pt x="3" y="0"/>
                  </a:lnTo>
                  <a:lnTo>
                    <a:pt x="4" y="0"/>
                  </a:lnTo>
                  <a:lnTo>
                    <a:pt x="6" y="0"/>
                  </a:lnTo>
                  <a:lnTo>
                    <a:pt x="10" y="1"/>
                  </a:lnTo>
                  <a:lnTo>
                    <a:pt x="15" y="4"/>
                  </a:lnTo>
                  <a:lnTo>
                    <a:pt x="17" y="4"/>
                  </a:lnTo>
                  <a:lnTo>
                    <a:pt x="19" y="6"/>
                  </a:lnTo>
                  <a:lnTo>
                    <a:pt x="21" y="6"/>
                  </a:ln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78" name="Freeform 1877"/>
            <p:cNvSpPr>
              <a:spLocks/>
            </p:cNvSpPr>
            <p:nvPr/>
          </p:nvSpPr>
          <p:spPr bwMode="auto">
            <a:xfrm>
              <a:off x="3763" y="2122"/>
              <a:ext cx="8" cy="4"/>
            </a:xfrm>
            <a:custGeom>
              <a:avLst/>
              <a:gdLst>
                <a:gd name="T0" fmla="*/ 0 w 31"/>
                <a:gd name="T1" fmla="*/ 0 h 14"/>
                <a:gd name="T2" fmla="*/ 0 w 31"/>
                <a:gd name="T3" fmla="*/ 0 h 14"/>
                <a:gd name="T4" fmla="*/ 0 w 31"/>
                <a:gd name="T5" fmla="*/ 0 h 14"/>
                <a:gd name="T6" fmla="*/ 0 w 31"/>
                <a:gd name="T7" fmla="*/ 0 h 14"/>
                <a:gd name="T8" fmla="*/ 0 w 31"/>
                <a:gd name="T9" fmla="*/ 0 h 14"/>
                <a:gd name="T10" fmla="*/ 0 w 31"/>
                <a:gd name="T11" fmla="*/ 0 h 14"/>
                <a:gd name="T12" fmla="*/ 0 w 31"/>
                <a:gd name="T13" fmla="*/ 0 h 14"/>
                <a:gd name="T14" fmla="*/ 0 w 31"/>
                <a:gd name="T15" fmla="*/ 0 h 14"/>
                <a:gd name="T16" fmla="*/ 0 w 31"/>
                <a:gd name="T17" fmla="*/ 0 h 14"/>
                <a:gd name="T18" fmla="*/ 0 w 31"/>
                <a:gd name="T19" fmla="*/ 0 h 14"/>
                <a:gd name="T20" fmla="*/ 0 w 31"/>
                <a:gd name="T21" fmla="*/ 0 h 14"/>
                <a:gd name="T22" fmla="*/ 0 w 31"/>
                <a:gd name="T23" fmla="*/ 0 h 14"/>
                <a:gd name="T24" fmla="*/ 0 w 31"/>
                <a:gd name="T25" fmla="*/ 0 h 14"/>
                <a:gd name="T26" fmla="*/ 0 w 31"/>
                <a:gd name="T27" fmla="*/ 0 h 14"/>
                <a:gd name="T28" fmla="*/ 0 w 31"/>
                <a:gd name="T29" fmla="*/ 0 h 14"/>
                <a:gd name="T30" fmla="*/ 0 w 31"/>
                <a:gd name="T31" fmla="*/ 0 h 14"/>
                <a:gd name="T32" fmla="*/ 0 w 31"/>
                <a:gd name="T33" fmla="*/ 0 h 14"/>
                <a:gd name="T34" fmla="*/ 0 w 31"/>
                <a:gd name="T35" fmla="*/ 0 h 14"/>
                <a:gd name="T36" fmla="*/ 0 w 31"/>
                <a:gd name="T37" fmla="*/ 0 h 14"/>
                <a:gd name="T38" fmla="*/ 0 w 31"/>
                <a:gd name="T39" fmla="*/ 0 h 14"/>
                <a:gd name="T40" fmla="*/ 0 w 31"/>
                <a:gd name="T41" fmla="*/ 0 h 14"/>
                <a:gd name="T42" fmla="*/ 0 w 31"/>
                <a:gd name="T43" fmla="*/ 0 h 14"/>
                <a:gd name="T44" fmla="*/ 0 w 31"/>
                <a:gd name="T45" fmla="*/ 0 h 14"/>
                <a:gd name="T46" fmla="*/ 0 w 31"/>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14">
                  <a:moveTo>
                    <a:pt x="28" y="11"/>
                  </a:moveTo>
                  <a:lnTo>
                    <a:pt x="31" y="13"/>
                  </a:lnTo>
                  <a:lnTo>
                    <a:pt x="28" y="14"/>
                  </a:lnTo>
                  <a:lnTo>
                    <a:pt x="25" y="14"/>
                  </a:lnTo>
                  <a:lnTo>
                    <a:pt x="20" y="14"/>
                  </a:lnTo>
                  <a:lnTo>
                    <a:pt x="15" y="14"/>
                  </a:lnTo>
                  <a:lnTo>
                    <a:pt x="12" y="13"/>
                  </a:lnTo>
                  <a:lnTo>
                    <a:pt x="7" y="11"/>
                  </a:lnTo>
                  <a:lnTo>
                    <a:pt x="4" y="8"/>
                  </a:lnTo>
                  <a:lnTo>
                    <a:pt x="1" y="6"/>
                  </a:lnTo>
                  <a:lnTo>
                    <a:pt x="0" y="3"/>
                  </a:lnTo>
                  <a:lnTo>
                    <a:pt x="0" y="1"/>
                  </a:lnTo>
                  <a:lnTo>
                    <a:pt x="1" y="0"/>
                  </a:lnTo>
                  <a:lnTo>
                    <a:pt x="3" y="0"/>
                  </a:lnTo>
                  <a:lnTo>
                    <a:pt x="4" y="1"/>
                  </a:lnTo>
                  <a:lnTo>
                    <a:pt x="7" y="3"/>
                  </a:lnTo>
                  <a:lnTo>
                    <a:pt x="10" y="6"/>
                  </a:lnTo>
                  <a:lnTo>
                    <a:pt x="13" y="7"/>
                  </a:lnTo>
                  <a:lnTo>
                    <a:pt x="16" y="8"/>
                  </a:lnTo>
                  <a:lnTo>
                    <a:pt x="19" y="8"/>
                  </a:lnTo>
                  <a:lnTo>
                    <a:pt x="22" y="9"/>
                  </a:lnTo>
                  <a:lnTo>
                    <a:pt x="26" y="9"/>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79" name="Freeform 1878"/>
            <p:cNvSpPr>
              <a:spLocks/>
            </p:cNvSpPr>
            <p:nvPr/>
          </p:nvSpPr>
          <p:spPr bwMode="auto">
            <a:xfrm>
              <a:off x="3757" y="2117"/>
              <a:ext cx="6" cy="7"/>
            </a:xfrm>
            <a:custGeom>
              <a:avLst/>
              <a:gdLst>
                <a:gd name="T0" fmla="*/ 0 w 24"/>
                <a:gd name="T1" fmla="*/ 0 h 30"/>
                <a:gd name="T2" fmla="*/ 0 w 24"/>
                <a:gd name="T3" fmla="*/ 0 h 30"/>
                <a:gd name="T4" fmla="*/ 0 w 24"/>
                <a:gd name="T5" fmla="*/ 0 h 30"/>
                <a:gd name="T6" fmla="*/ 0 w 24"/>
                <a:gd name="T7" fmla="*/ 0 h 30"/>
                <a:gd name="T8" fmla="*/ 0 w 24"/>
                <a:gd name="T9" fmla="*/ 0 h 30"/>
                <a:gd name="T10" fmla="*/ 0 w 24"/>
                <a:gd name="T11" fmla="*/ 0 h 30"/>
                <a:gd name="T12" fmla="*/ 0 w 24"/>
                <a:gd name="T13" fmla="*/ 0 h 30"/>
                <a:gd name="T14" fmla="*/ 0 w 24"/>
                <a:gd name="T15" fmla="*/ 0 h 30"/>
                <a:gd name="T16" fmla="*/ 0 w 24"/>
                <a:gd name="T17" fmla="*/ 0 h 30"/>
                <a:gd name="T18" fmla="*/ 0 w 24"/>
                <a:gd name="T19" fmla="*/ 0 h 30"/>
                <a:gd name="T20" fmla="*/ 0 w 24"/>
                <a:gd name="T21" fmla="*/ 0 h 30"/>
                <a:gd name="T22" fmla="*/ 0 w 24"/>
                <a:gd name="T23" fmla="*/ 0 h 30"/>
                <a:gd name="T24" fmla="*/ 0 w 24"/>
                <a:gd name="T25" fmla="*/ 0 h 30"/>
                <a:gd name="T26" fmla="*/ 0 w 24"/>
                <a:gd name="T27" fmla="*/ 0 h 30"/>
                <a:gd name="T28" fmla="*/ 0 w 24"/>
                <a:gd name="T29" fmla="*/ 0 h 30"/>
                <a:gd name="T30" fmla="*/ 0 w 24"/>
                <a:gd name="T31" fmla="*/ 0 h 30"/>
                <a:gd name="T32" fmla="*/ 0 w 24"/>
                <a:gd name="T33" fmla="*/ 0 h 30"/>
                <a:gd name="T34" fmla="*/ 0 w 24"/>
                <a:gd name="T35" fmla="*/ 0 h 30"/>
                <a:gd name="T36" fmla="*/ 0 w 24"/>
                <a:gd name="T37" fmla="*/ 0 h 30"/>
                <a:gd name="T38" fmla="*/ 0 w 24"/>
                <a:gd name="T39" fmla="*/ 0 h 30"/>
                <a:gd name="T40" fmla="*/ 0 w 24"/>
                <a:gd name="T41" fmla="*/ 0 h 30"/>
                <a:gd name="T42" fmla="*/ 0 w 24"/>
                <a:gd name="T43" fmla="*/ 0 h 30"/>
                <a:gd name="T44" fmla="*/ 0 w 24"/>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0">
                  <a:moveTo>
                    <a:pt x="23" y="28"/>
                  </a:moveTo>
                  <a:lnTo>
                    <a:pt x="24" y="29"/>
                  </a:lnTo>
                  <a:lnTo>
                    <a:pt x="23" y="30"/>
                  </a:lnTo>
                  <a:lnTo>
                    <a:pt x="19" y="30"/>
                  </a:lnTo>
                  <a:lnTo>
                    <a:pt x="17" y="29"/>
                  </a:lnTo>
                  <a:lnTo>
                    <a:pt x="14" y="27"/>
                  </a:lnTo>
                  <a:lnTo>
                    <a:pt x="11" y="24"/>
                  </a:lnTo>
                  <a:lnTo>
                    <a:pt x="9" y="21"/>
                  </a:lnTo>
                  <a:lnTo>
                    <a:pt x="8" y="16"/>
                  </a:lnTo>
                  <a:lnTo>
                    <a:pt x="4" y="12"/>
                  </a:lnTo>
                  <a:lnTo>
                    <a:pt x="3" y="9"/>
                  </a:lnTo>
                  <a:lnTo>
                    <a:pt x="2" y="5"/>
                  </a:lnTo>
                  <a:lnTo>
                    <a:pt x="0" y="4"/>
                  </a:lnTo>
                  <a:lnTo>
                    <a:pt x="4" y="0"/>
                  </a:lnTo>
                  <a:lnTo>
                    <a:pt x="6" y="4"/>
                  </a:lnTo>
                  <a:lnTo>
                    <a:pt x="8" y="6"/>
                  </a:lnTo>
                  <a:lnTo>
                    <a:pt x="10" y="10"/>
                  </a:lnTo>
                  <a:lnTo>
                    <a:pt x="11" y="13"/>
                  </a:lnTo>
                  <a:lnTo>
                    <a:pt x="12" y="16"/>
                  </a:lnTo>
                  <a:lnTo>
                    <a:pt x="16" y="21"/>
                  </a:lnTo>
                  <a:lnTo>
                    <a:pt x="18" y="24"/>
                  </a:lnTo>
                  <a:lnTo>
                    <a:pt x="2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80" name="Freeform 1879"/>
            <p:cNvSpPr>
              <a:spLocks/>
            </p:cNvSpPr>
            <p:nvPr/>
          </p:nvSpPr>
          <p:spPr bwMode="auto">
            <a:xfrm>
              <a:off x="3751" y="2110"/>
              <a:ext cx="8" cy="5"/>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9">
                  <a:moveTo>
                    <a:pt x="29" y="3"/>
                  </a:moveTo>
                  <a:lnTo>
                    <a:pt x="24" y="5"/>
                  </a:lnTo>
                  <a:lnTo>
                    <a:pt x="21" y="6"/>
                  </a:lnTo>
                  <a:lnTo>
                    <a:pt x="18" y="8"/>
                  </a:lnTo>
                  <a:lnTo>
                    <a:pt x="14" y="9"/>
                  </a:lnTo>
                  <a:lnTo>
                    <a:pt x="11" y="11"/>
                  </a:lnTo>
                  <a:lnTo>
                    <a:pt x="7" y="13"/>
                  </a:lnTo>
                  <a:lnTo>
                    <a:pt x="3" y="15"/>
                  </a:lnTo>
                  <a:lnTo>
                    <a:pt x="1" y="19"/>
                  </a:lnTo>
                  <a:lnTo>
                    <a:pt x="0" y="14"/>
                  </a:lnTo>
                  <a:lnTo>
                    <a:pt x="1" y="11"/>
                  </a:lnTo>
                  <a:lnTo>
                    <a:pt x="3" y="8"/>
                  </a:lnTo>
                  <a:lnTo>
                    <a:pt x="7" y="6"/>
                  </a:lnTo>
                  <a:lnTo>
                    <a:pt x="11" y="5"/>
                  </a:lnTo>
                  <a:lnTo>
                    <a:pt x="13" y="3"/>
                  </a:lnTo>
                  <a:lnTo>
                    <a:pt x="18" y="1"/>
                  </a:lnTo>
                  <a:lnTo>
                    <a:pt x="20" y="0"/>
                  </a:lnTo>
                  <a:lnTo>
                    <a:pt x="24" y="0"/>
                  </a:lnTo>
                  <a:lnTo>
                    <a:pt x="27" y="0"/>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81" name="Freeform 1880"/>
            <p:cNvSpPr>
              <a:spLocks/>
            </p:cNvSpPr>
            <p:nvPr/>
          </p:nvSpPr>
          <p:spPr bwMode="auto">
            <a:xfrm>
              <a:off x="3754" y="2107"/>
              <a:ext cx="3" cy="8"/>
            </a:xfrm>
            <a:custGeom>
              <a:avLst/>
              <a:gdLst>
                <a:gd name="T0" fmla="*/ 0 w 13"/>
                <a:gd name="T1" fmla="*/ 0 h 33"/>
                <a:gd name="T2" fmla="*/ 0 w 13"/>
                <a:gd name="T3" fmla="*/ 0 h 33"/>
                <a:gd name="T4" fmla="*/ 0 w 13"/>
                <a:gd name="T5" fmla="*/ 0 h 33"/>
                <a:gd name="T6" fmla="*/ 0 w 13"/>
                <a:gd name="T7" fmla="*/ 0 h 33"/>
                <a:gd name="T8" fmla="*/ 0 w 13"/>
                <a:gd name="T9" fmla="*/ 0 h 33"/>
                <a:gd name="T10" fmla="*/ 0 w 13"/>
                <a:gd name="T11" fmla="*/ 0 h 33"/>
                <a:gd name="T12" fmla="*/ 0 w 13"/>
                <a:gd name="T13" fmla="*/ 0 h 33"/>
                <a:gd name="T14" fmla="*/ 0 w 13"/>
                <a:gd name="T15" fmla="*/ 0 h 33"/>
                <a:gd name="T16" fmla="*/ 0 w 13"/>
                <a:gd name="T17" fmla="*/ 0 h 33"/>
                <a:gd name="T18" fmla="*/ 0 w 13"/>
                <a:gd name="T19" fmla="*/ 0 h 33"/>
                <a:gd name="T20" fmla="*/ 0 w 13"/>
                <a:gd name="T21" fmla="*/ 0 h 33"/>
                <a:gd name="T22" fmla="*/ 0 w 13"/>
                <a:gd name="T23" fmla="*/ 0 h 33"/>
                <a:gd name="T24" fmla="*/ 0 w 13"/>
                <a:gd name="T25" fmla="*/ 0 h 33"/>
                <a:gd name="T26" fmla="*/ 0 w 13"/>
                <a:gd name="T27" fmla="*/ 0 h 33"/>
                <a:gd name="T28" fmla="*/ 0 w 13"/>
                <a:gd name="T29" fmla="*/ 0 h 33"/>
                <a:gd name="T30" fmla="*/ 0 w 13"/>
                <a:gd name="T31" fmla="*/ 0 h 33"/>
                <a:gd name="T32" fmla="*/ 0 w 13"/>
                <a:gd name="T33" fmla="*/ 0 h 33"/>
                <a:gd name="T34" fmla="*/ 0 w 13"/>
                <a:gd name="T35" fmla="*/ 0 h 33"/>
                <a:gd name="T36" fmla="*/ 0 w 13"/>
                <a:gd name="T37" fmla="*/ 0 h 33"/>
                <a:gd name="T38" fmla="*/ 0 w 13"/>
                <a:gd name="T39" fmla="*/ 0 h 33"/>
                <a:gd name="T40" fmla="*/ 0 w 13"/>
                <a:gd name="T41" fmla="*/ 0 h 33"/>
                <a:gd name="T42" fmla="*/ 0 w 13"/>
                <a:gd name="T43" fmla="*/ 0 h 33"/>
                <a:gd name="T44" fmla="*/ 0 w 13"/>
                <a:gd name="T45" fmla="*/ 0 h 33"/>
                <a:gd name="T46" fmla="*/ 0 w 13"/>
                <a:gd name="T47" fmla="*/ 0 h 33"/>
                <a:gd name="T48" fmla="*/ 0 w 13"/>
                <a:gd name="T49" fmla="*/ 0 h 33"/>
                <a:gd name="T50" fmla="*/ 0 w 1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33">
                  <a:moveTo>
                    <a:pt x="13" y="31"/>
                  </a:moveTo>
                  <a:lnTo>
                    <a:pt x="13" y="33"/>
                  </a:lnTo>
                  <a:lnTo>
                    <a:pt x="12" y="33"/>
                  </a:lnTo>
                  <a:lnTo>
                    <a:pt x="11" y="33"/>
                  </a:lnTo>
                  <a:lnTo>
                    <a:pt x="10" y="33"/>
                  </a:lnTo>
                  <a:lnTo>
                    <a:pt x="6" y="30"/>
                  </a:lnTo>
                  <a:lnTo>
                    <a:pt x="4" y="25"/>
                  </a:lnTo>
                  <a:lnTo>
                    <a:pt x="1" y="19"/>
                  </a:lnTo>
                  <a:lnTo>
                    <a:pt x="0" y="15"/>
                  </a:lnTo>
                  <a:lnTo>
                    <a:pt x="0" y="10"/>
                  </a:lnTo>
                  <a:lnTo>
                    <a:pt x="1" y="7"/>
                  </a:lnTo>
                  <a:lnTo>
                    <a:pt x="1" y="3"/>
                  </a:lnTo>
                  <a:lnTo>
                    <a:pt x="3" y="2"/>
                  </a:lnTo>
                  <a:lnTo>
                    <a:pt x="5" y="0"/>
                  </a:lnTo>
                  <a:lnTo>
                    <a:pt x="6" y="1"/>
                  </a:lnTo>
                  <a:lnTo>
                    <a:pt x="6" y="2"/>
                  </a:lnTo>
                  <a:lnTo>
                    <a:pt x="7" y="4"/>
                  </a:lnTo>
                  <a:lnTo>
                    <a:pt x="6" y="7"/>
                  </a:lnTo>
                  <a:lnTo>
                    <a:pt x="6" y="12"/>
                  </a:lnTo>
                  <a:lnTo>
                    <a:pt x="6" y="14"/>
                  </a:lnTo>
                  <a:lnTo>
                    <a:pt x="7" y="18"/>
                  </a:lnTo>
                  <a:lnTo>
                    <a:pt x="9" y="21"/>
                  </a:lnTo>
                  <a:lnTo>
                    <a:pt x="10" y="25"/>
                  </a:lnTo>
                  <a:lnTo>
                    <a:pt x="11" y="28"/>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82" name="Freeform 1881"/>
            <p:cNvSpPr>
              <a:spLocks/>
            </p:cNvSpPr>
            <p:nvPr/>
          </p:nvSpPr>
          <p:spPr bwMode="auto">
            <a:xfrm>
              <a:off x="3755" y="2115"/>
              <a:ext cx="6" cy="2"/>
            </a:xfrm>
            <a:custGeom>
              <a:avLst/>
              <a:gdLst>
                <a:gd name="T0" fmla="*/ 0 w 23"/>
                <a:gd name="T1" fmla="*/ 0 h 11"/>
                <a:gd name="T2" fmla="*/ 0 w 23"/>
                <a:gd name="T3" fmla="*/ 0 h 11"/>
                <a:gd name="T4" fmla="*/ 0 w 23"/>
                <a:gd name="T5" fmla="*/ 0 h 11"/>
                <a:gd name="T6" fmla="*/ 0 w 23"/>
                <a:gd name="T7" fmla="*/ 0 h 11"/>
                <a:gd name="T8" fmla="*/ 0 w 23"/>
                <a:gd name="T9" fmla="*/ 0 h 11"/>
                <a:gd name="T10" fmla="*/ 0 w 23"/>
                <a:gd name="T11" fmla="*/ 0 h 11"/>
                <a:gd name="T12" fmla="*/ 0 w 23"/>
                <a:gd name="T13" fmla="*/ 0 h 11"/>
                <a:gd name="T14" fmla="*/ 0 w 23"/>
                <a:gd name="T15" fmla="*/ 0 h 11"/>
                <a:gd name="T16" fmla="*/ 0 w 23"/>
                <a:gd name="T17" fmla="*/ 0 h 11"/>
                <a:gd name="T18" fmla="*/ 0 w 23"/>
                <a:gd name="T19" fmla="*/ 0 h 11"/>
                <a:gd name="T20" fmla="*/ 0 w 23"/>
                <a:gd name="T21" fmla="*/ 0 h 11"/>
                <a:gd name="T22" fmla="*/ 0 w 23"/>
                <a:gd name="T23" fmla="*/ 0 h 11"/>
                <a:gd name="T24" fmla="*/ 0 w 23"/>
                <a:gd name="T25" fmla="*/ 0 h 11"/>
                <a:gd name="T26" fmla="*/ 0 w 23"/>
                <a:gd name="T27" fmla="*/ 0 h 11"/>
                <a:gd name="T28" fmla="*/ 0 w 23"/>
                <a:gd name="T29" fmla="*/ 0 h 11"/>
                <a:gd name="T30" fmla="*/ 0 w 23"/>
                <a:gd name="T31" fmla="*/ 0 h 11"/>
                <a:gd name="T32" fmla="*/ 0 w 23"/>
                <a:gd name="T33" fmla="*/ 0 h 11"/>
                <a:gd name="T34" fmla="*/ 0 w 23"/>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11">
                  <a:moveTo>
                    <a:pt x="23" y="4"/>
                  </a:moveTo>
                  <a:lnTo>
                    <a:pt x="21" y="5"/>
                  </a:lnTo>
                  <a:lnTo>
                    <a:pt x="18" y="7"/>
                  </a:lnTo>
                  <a:lnTo>
                    <a:pt x="14" y="7"/>
                  </a:lnTo>
                  <a:lnTo>
                    <a:pt x="10" y="8"/>
                  </a:lnTo>
                  <a:lnTo>
                    <a:pt x="6" y="10"/>
                  </a:lnTo>
                  <a:lnTo>
                    <a:pt x="3" y="11"/>
                  </a:lnTo>
                  <a:lnTo>
                    <a:pt x="0" y="10"/>
                  </a:lnTo>
                  <a:lnTo>
                    <a:pt x="2" y="7"/>
                  </a:lnTo>
                  <a:lnTo>
                    <a:pt x="4" y="6"/>
                  </a:lnTo>
                  <a:lnTo>
                    <a:pt x="8" y="4"/>
                  </a:lnTo>
                  <a:lnTo>
                    <a:pt x="10" y="1"/>
                  </a:lnTo>
                  <a:lnTo>
                    <a:pt x="15" y="1"/>
                  </a:lnTo>
                  <a:lnTo>
                    <a:pt x="17" y="0"/>
                  </a:lnTo>
                  <a:lnTo>
                    <a:pt x="21" y="1"/>
                  </a:lnTo>
                  <a:lnTo>
                    <a:pt x="22" y="1"/>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83" name="Freeform 1882"/>
            <p:cNvSpPr>
              <a:spLocks/>
            </p:cNvSpPr>
            <p:nvPr/>
          </p:nvSpPr>
          <p:spPr bwMode="auto">
            <a:xfrm>
              <a:off x="3783" y="2115"/>
              <a:ext cx="5" cy="7"/>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w 17"/>
                <a:gd name="T35" fmla="*/ 0 h 28"/>
                <a:gd name="T36" fmla="*/ 0 w 17"/>
                <a:gd name="T37" fmla="*/ 0 h 28"/>
                <a:gd name="T38" fmla="*/ 0 w 17"/>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28">
                  <a:moveTo>
                    <a:pt x="17" y="23"/>
                  </a:moveTo>
                  <a:lnTo>
                    <a:pt x="15" y="24"/>
                  </a:lnTo>
                  <a:lnTo>
                    <a:pt x="15" y="25"/>
                  </a:lnTo>
                  <a:lnTo>
                    <a:pt x="14" y="26"/>
                  </a:lnTo>
                  <a:lnTo>
                    <a:pt x="13" y="28"/>
                  </a:lnTo>
                  <a:lnTo>
                    <a:pt x="11" y="23"/>
                  </a:lnTo>
                  <a:lnTo>
                    <a:pt x="7" y="17"/>
                  </a:lnTo>
                  <a:lnTo>
                    <a:pt x="5" y="13"/>
                  </a:lnTo>
                  <a:lnTo>
                    <a:pt x="3" y="10"/>
                  </a:lnTo>
                  <a:lnTo>
                    <a:pt x="2" y="7"/>
                  </a:lnTo>
                  <a:lnTo>
                    <a:pt x="1" y="4"/>
                  </a:lnTo>
                  <a:lnTo>
                    <a:pt x="0" y="1"/>
                  </a:lnTo>
                  <a:lnTo>
                    <a:pt x="1" y="0"/>
                  </a:lnTo>
                  <a:lnTo>
                    <a:pt x="3" y="1"/>
                  </a:lnTo>
                  <a:lnTo>
                    <a:pt x="7" y="4"/>
                  </a:lnTo>
                  <a:lnTo>
                    <a:pt x="9" y="7"/>
                  </a:lnTo>
                  <a:lnTo>
                    <a:pt x="13" y="13"/>
                  </a:lnTo>
                  <a:lnTo>
                    <a:pt x="15" y="19"/>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84" name="Freeform 1883"/>
            <p:cNvSpPr>
              <a:spLocks/>
            </p:cNvSpPr>
            <p:nvPr/>
          </p:nvSpPr>
          <p:spPr bwMode="auto">
            <a:xfrm>
              <a:off x="3779" y="2118"/>
              <a:ext cx="5" cy="9"/>
            </a:xfrm>
            <a:custGeom>
              <a:avLst/>
              <a:gdLst>
                <a:gd name="T0" fmla="*/ 0 w 19"/>
                <a:gd name="T1" fmla="*/ 0 h 36"/>
                <a:gd name="T2" fmla="*/ 0 w 19"/>
                <a:gd name="T3" fmla="*/ 0 h 36"/>
                <a:gd name="T4" fmla="*/ 0 w 19"/>
                <a:gd name="T5" fmla="*/ 0 h 36"/>
                <a:gd name="T6" fmla="*/ 0 w 19"/>
                <a:gd name="T7" fmla="*/ 0 h 36"/>
                <a:gd name="T8" fmla="*/ 0 w 19"/>
                <a:gd name="T9" fmla="*/ 0 h 36"/>
                <a:gd name="T10" fmla="*/ 0 w 19"/>
                <a:gd name="T11" fmla="*/ 0 h 36"/>
                <a:gd name="T12" fmla="*/ 0 w 19"/>
                <a:gd name="T13" fmla="*/ 0 h 36"/>
                <a:gd name="T14" fmla="*/ 0 w 19"/>
                <a:gd name="T15" fmla="*/ 0 h 36"/>
                <a:gd name="T16" fmla="*/ 0 w 19"/>
                <a:gd name="T17" fmla="*/ 0 h 36"/>
                <a:gd name="T18" fmla="*/ 0 w 19"/>
                <a:gd name="T19" fmla="*/ 0 h 36"/>
                <a:gd name="T20" fmla="*/ 0 w 19"/>
                <a:gd name="T21" fmla="*/ 0 h 36"/>
                <a:gd name="T22" fmla="*/ 0 w 19"/>
                <a:gd name="T23" fmla="*/ 0 h 36"/>
                <a:gd name="T24" fmla="*/ 0 w 19"/>
                <a:gd name="T25" fmla="*/ 0 h 36"/>
                <a:gd name="T26" fmla="*/ 0 w 19"/>
                <a:gd name="T27" fmla="*/ 0 h 36"/>
                <a:gd name="T28" fmla="*/ 0 w 19"/>
                <a:gd name="T29" fmla="*/ 0 h 36"/>
                <a:gd name="T30" fmla="*/ 0 w 19"/>
                <a:gd name="T31" fmla="*/ 0 h 36"/>
                <a:gd name="T32" fmla="*/ 0 w 19"/>
                <a:gd name="T33" fmla="*/ 0 h 36"/>
                <a:gd name="T34" fmla="*/ 0 w 19"/>
                <a:gd name="T35" fmla="*/ 0 h 36"/>
                <a:gd name="T36" fmla="*/ 0 w 19"/>
                <a:gd name="T37" fmla="*/ 0 h 36"/>
                <a:gd name="T38" fmla="*/ 0 w 19"/>
                <a:gd name="T39" fmla="*/ 0 h 36"/>
                <a:gd name="T40" fmla="*/ 0 w 19"/>
                <a:gd name="T41" fmla="*/ 0 h 36"/>
                <a:gd name="T42" fmla="*/ 0 w 19"/>
                <a:gd name="T43" fmla="*/ 0 h 36"/>
                <a:gd name="T44" fmla="*/ 0 w 19"/>
                <a:gd name="T45" fmla="*/ 0 h 36"/>
                <a:gd name="T46" fmla="*/ 0 w 19"/>
                <a:gd name="T47" fmla="*/ 0 h 36"/>
                <a:gd name="T48" fmla="*/ 0 w 19"/>
                <a:gd name="T49" fmla="*/ 0 h 36"/>
                <a:gd name="T50" fmla="*/ 0 w 19"/>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36">
                  <a:moveTo>
                    <a:pt x="19" y="29"/>
                  </a:moveTo>
                  <a:lnTo>
                    <a:pt x="18" y="30"/>
                  </a:lnTo>
                  <a:lnTo>
                    <a:pt x="17" y="31"/>
                  </a:lnTo>
                  <a:lnTo>
                    <a:pt x="16" y="34"/>
                  </a:lnTo>
                  <a:lnTo>
                    <a:pt x="14" y="36"/>
                  </a:lnTo>
                  <a:lnTo>
                    <a:pt x="13" y="34"/>
                  </a:lnTo>
                  <a:lnTo>
                    <a:pt x="12" y="31"/>
                  </a:lnTo>
                  <a:lnTo>
                    <a:pt x="12" y="28"/>
                  </a:lnTo>
                  <a:lnTo>
                    <a:pt x="11" y="24"/>
                  </a:lnTo>
                  <a:lnTo>
                    <a:pt x="8" y="20"/>
                  </a:lnTo>
                  <a:lnTo>
                    <a:pt x="7" y="16"/>
                  </a:lnTo>
                  <a:lnTo>
                    <a:pt x="4" y="11"/>
                  </a:lnTo>
                  <a:lnTo>
                    <a:pt x="1" y="7"/>
                  </a:lnTo>
                  <a:lnTo>
                    <a:pt x="0" y="4"/>
                  </a:lnTo>
                  <a:lnTo>
                    <a:pt x="0" y="0"/>
                  </a:lnTo>
                  <a:lnTo>
                    <a:pt x="2" y="0"/>
                  </a:lnTo>
                  <a:lnTo>
                    <a:pt x="7" y="4"/>
                  </a:lnTo>
                  <a:lnTo>
                    <a:pt x="8" y="6"/>
                  </a:lnTo>
                  <a:lnTo>
                    <a:pt x="11" y="10"/>
                  </a:lnTo>
                  <a:lnTo>
                    <a:pt x="12" y="12"/>
                  </a:lnTo>
                  <a:lnTo>
                    <a:pt x="14" y="16"/>
                  </a:lnTo>
                  <a:lnTo>
                    <a:pt x="16" y="19"/>
                  </a:lnTo>
                  <a:lnTo>
                    <a:pt x="17" y="22"/>
                  </a:lnTo>
                  <a:lnTo>
                    <a:pt x="18" y="25"/>
                  </a:lnTo>
                  <a:lnTo>
                    <a:pt x="1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85" name="Freeform 1884"/>
            <p:cNvSpPr>
              <a:spLocks/>
            </p:cNvSpPr>
            <p:nvPr/>
          </p:nvSpPr>
          <p:spPr bwMode="auto">
            <a:xfrm>
              <a:off x="3737" y="1998"/>
              <a:ext cx="40" cy="66"/>
            </a:xfrm>
            <a:custGeom>
              <a:avLst/>
              <a:gdLst>
                <a:gd name="T0" fmla="*/ 0 w 162"/>
                <a:gd name="T1" fmla="*/ 0 h 266"/>
                <a:gd name="T2" fmla="*/ 0 w 162"/>
                <a:gd name="T3" fmla="*/ 0 h 266"/>
                <a:gd name="T4" fmla="*/ 0 w 162"/>
                <a:gd name="T5" fmla="*/ 0 h 266"/>
                <a:gd name="T6" fmla="*/ 0 w 162"/>
                <a:gd name="T7" fmla="*/ 0 h 266"/>
                <a:gd name="T8" fmla="*/ 0 w 162"/>
                <a:gd name="T9" fmla="*/ 0 h 266"/>
                <a:gd name="T10" fmla="*/ 0 w 162"/>
                <a:gd name="T11" fmla="*/ 0 h 266"/>
                <a:gd name="T12" fmla="*/ 0 w 162"/>
                <a:gd name="T13" fmla="*/ 0 h 266"/>
                <a:gd name="T14" fmla="*/ 0 w 162"/>
                <a:gd name="T15" fmla="*/ 0 h 266"/>
                <a:gd name="T16" fmla="*/ 0 w 162"/>
                <a:gd name="T17" fmla="*/ 0 h 266"/>
                <a:gd name="T18" fmla="*/ 0 w 162"/>
                <a:gd name="T19" fmla="*/ 0 h 266"/>
                <a:gd name="T20" fmla="*/ 0 w 162"/>
                <a:gd name="T21" fmla="*/ 0 h 266"/>
                <a:gd name="T22" fmla="*/ 0 w 162"/>
                <a:gd name="T23" fmla="*/ 0 h 266"/>
                <a:gd name="T24" fmla="*/ 0 w 162"/>
                <a:gd name="T25" fmla="*/ 0 h 266"/>
                <a:gd name="T26" fmla="*/ 0 w 162"/>
                <a:gd name="T27" fmla="*/ 0 h 266"/>
                <a:gd name="T28" fmla="*/ 0 w 162"/>
                <a:gd name="T29" fmla="*/ 0 h 266"/>
                <a:gd name="T30" fmla="*/ 0 w 162"/>
                <a:gd name="T31" fmla="*/ 0 h 266"/>
                <a:gd name="T32" fmla="*/ 0 w 162"/>
                <a:gd name="T33" fmla="*/ 0 h 266"/>
                <a:gd name="T34" fmla="*/ 0 w 162"/>
                <a:gd name="T35" fmla="*/ 0 h 266"/>
                <a:gd name="T36" fmla="*/ 0 w 162"/>
                <a:gd name="T37" fmla="*/ 0 h 266"/>
                <a:gd name="T38" fmla="*/ 0 w 162"/>
                <a:gd name="T39" fmla="*/ 0 h 266"/>
                <a:gd name="T40" fmla="*/ 0 w 162"/>
                <a:gd name="T41" fmla="*/ 0 h 266"/>
                <a:gd name="T42" fmla="*/ 0 w 162"/>
                <a:gd name="T43" fmla="*/ 0 h 266"/>
                <a:gd name="T44" fmla="*/ 0 w 162"/>
                <a:gd name="T45" fmla="*/ 0 h 266"/>
                <a:gd name="T46" fmla="*/ 0 w 162"/>
                <a:gd name="T47" fmla="*/ 0 h 266"/>
                <a:gd name="T48" fmla="*/ 0 w 162"/>
                <a:gd name="T49" fmla="*/ 0 h 266"/>
                <a:gd name="T50" fmla="*/ 0 w 162"/>
                <a:gd name="T51" fmla="*/ 0 h 266"/>
                <a:gd name="T52" fmla="*/ 0 w 162"/>
                <a:gd name="T53" fmla="*/ 0 h 266"/>
                <a:gd name="T54" fmla="*/ 0 w 162"/>
                <a:gd name="T55" fmla="*/ 0 h 266"/>
                <a:gd name="T56" fmla="*/ 0 w 162"/>
                <a:gd name="T57" fmla="*/ 0 h 266"/>
                <a:gd name="T58" fmla="*/ 0 w 162"/>
                <a:gd name="T59" fmla="*/ 0 h 266"/>
                <a:gd name="T60" fmla="*/ 0 w 162"/>
                <a:gd name="T61" fmla="*/ 0 h 266"/>
                <a:gd name="T62" fmla="*/ 0 w 162"/>
                <a:gd name="T63" fmla="*/ 0 h 266"/>
                <a:gd name="T64" fmla="*/ 0 w 162"/>
                <a:gd name="T65" fmla="*/ 0 h 266"/>
                <a:gd name="T66" fmla="*/ 0 w 162"/>
                <a:gd name="T67" fmla="*/ 0 h 266"/>
                <a:gd name="T68" fmla="*/ 0 w 162"/>
                <a:gd name="T69" fmla="*/ 0 h 266"/>
                <a:gd name="T70" fmla="*/ 0 w 162"/>
                <a:gd name="T71" fmla="*/ 0 h 266"/>
                <a:gd name="T72" fmla="*/ 0 w 162"/>
                <a:gd name="T73" fmla="*/ 0 h 266"/>
                <a:gd name="T74" fmla="*/ 0 w 162"/>
                <a:gd name="T75" fmla="*/ 0 h 266"/>
                <a:gd name="T76" fmla="*/ 0 w 162"/>
                <a:gd name="T77" fmla="*/ 0 h 266"/>
                <a:gd name="T78" fmla="*/ 0 w 162"/>
                <a:gd name="T79" fmla="*/ 0 h 266"/>
                <a:gd name="T80" fmla="*/ 0 w 162"/>
                <a:gd name="T81" fmla="*/ 0 h 266"/>
                <a:gd name="T82" fmla="*/ 0 w 162"/>
                <a:gd name="T83" fmla="*/ 0 h 266"/>
                <a:gd name="T84" fmla="*/ 0 w 162"/>
                <a:gd name="T85" fmla="*/ 0 h 266"/>
                <a:gd name="T86" fmla="*/ 0 w 162"/>
                <a:gd name="T87" fmla="*/ 0 h 266"/>
                <a:gd name="T88" fmla="*/ 0 w 162"/>
                <a:gd name="T89" fmla="*/ 0 h 266"/>
                <a:gd name="T90" fmla="*/ 0 w 162"/>
                <a:gd name="T91" fmla="*/ 0 h 266"/>
                <a:gd name="T92" fmla="*/ 0 w 162"/>
                <a:gd name="T93" fmla="*/ 0 h 266"/>
                <a:gd name="T94" fmla="*/ 0 w 162"/>
                <a:gd name="T95" fmla="*/ 0 h 266"/>
                <a:gd name="T96" fmla="*/ 0 w 162"/>
                <a:gd name="T97" fmla="*/ 0 h 266"/>
                <a:gd name="T98" fmla="*/ 0 w 162"/>
                <a:gd name="T99" fmla="*/ 0 h 266"/>
                <a:gd name="T100" fmla="*/ 0 w 162"/>
                <a:gd name="T101" fmla="*/ 0 h 266"/>
                <a:gd name="T102" fmla="*/ 0 w 162"/>
                <a:gd name="T103" fmla="*/ 0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2" h="266">
                  <a:moveTo>
                    <a:pt x="158" y="120"/>
                  </a:moveTo>
                  <a:lnTo>
                    <a:pt x="158" y="127"/>
                  </a:lnTo>
                  <a:lnTo>
                    <a:pt x="160" y="133"/>
                  </a:lnTo>
                  <a:lnTo>
                    <a:pt x="160" y="140"/>
                  </a:lnTo>
                  <a:lnTo>
                    <a:pt x="160" y="147"/>
                  </a:lnTo>
                  <a:lnTo>
                    <a:pt x="160" y="153"/>
                  </a:lnTo>
                  <a:lnTo>
                    <a:pt x="161" y="159"/>
                  </a:lnTo>
                  <a:lnTo>
                    <a:pt x="161" y="164"/>
                  </a:lnTo>
                  <a:lnTo>
                    <a:pt x="162" y="170"/>
                  </a:lnTo>
                  <a:lnTo>
                    <a:pt x="162" y="176"/>
                  </a:lnTo>
                  <a:lnTo>
                    <a:pt x="162" y="182"/>
                  </a:lnTo>
                  <a:lnTo>
                    <a:pt x="162" y="188"/>
                  </a:lnTo>
                  <a:lnTo>
                    <a:pt x="162" y="194"/>
                  </a:lnTo>
                  <a:lnTo>
                    <a:pt x="162" y="201"/>
                  </a:lnTo>
                  <a:lnTo>
                    <a:pt x="162" y="207"/>
                  </a:lnTo>
                  <a:lnTo>
                    <a:pt x="161" y="213"/>
                  </a:lnTo>
                  <a:lnTo>
                    <a:pt x="161" y="221"/>
                  </a:lnTo>
                  <a:lnTo>
                    <a:pt x="160" y="224"/>
                  </a:lnTo>
                  <a:lnTo>
                    <a:pt x="160" y="227"/>
                  </a:lnTo>
                  <a:lnTo>
                    <a:pt x="158" y="231"/>
                  </a:lnTo>
                  <a:lnTo>
                    <a:pt x="158" y="233"/>
                  </a:lnTo>
                  <a:lnTo>
                    <a:pt x="156" y="237"/>
                  </a:lnTo>
                  <a:lnTo>
                    <a:pt x="155" y="239"/>
                  </a:lnTo>
                  <a:lnTo>
                    <a:pt x="154" y="243"/>
                  </a:lnTo>
                  <a:lnTo>
                    <a:pt x="152" y="247"/>
                  </a:lnTo>
                  <a:lnTo>
                    <a:pt x="148" y="251"/>
                  </a:lnTo>
                  <a:lnTo>
                    <a:pt x="144" y="257"/>
                  </a:lnTo>
                  <a:lnTo>
                    <a:pt x="139" y="261"/>
                  </a:lnTo>
                  <a:lnTo>
                    <a:pt x="134" y="266"/>
                  </a:lnTo>
                  <a:lnTo>
                    <a:pt x="125" y="266"/>
                  </a:lnTo>
                  <a:lnTo>
                    <a:pt x="118" y="266"/>
                  </a:lnTo>
                  <a:lnTo>
                    <a:pt x="109" y="266"/>
                  </a:lnTo>
                  <a:lnTo>
                    <a:pt x="102" y="265"/>
                  </a:lnTo>
                  <a:lnTo>
                    <a:pt x="95" y="262"/>
                  </a:lnTo>
                  <a:lnTo>
                    <a:pt x="88" y="260"/>
                  </a:lnTo>
                  <a:lnTo>
                    <a:pt x="81" y="257"/>
                  </a:lnTo>
                  <a:lnTo>
                    <a:pt x="75" y="255"/>
                  </a:lnTo>
                  <a:lnTo>
                    <a:pt x="69" y="251"/>
                  </a:lnTo>
                  <a:lnTo>
                    <a:pt x="61" y="249"/>
                  </a:lnTo>
                  <a:lnTo>
                    <a:pt x="55" y="244"/>
                  </a:lnTo>
                  <a:lnTo>
                    <a:pt x="49" y="241"/>
                  </a:lnTo>
                  <a:lnTo>
                    <a:pt x="42" y="237"/>
                  </a:lnTo>
                  <a:lnTo>
                    <a:pt x="35" y="233"/>
                  </a:lnTo>
                  <a:lnTo>
                    <a:pt x="28" y="229"/>
                  </a:lnTo>
                  <a:lnTo>
                    <a:pt x="22" y="225"/>
                  </a:lnTo>
                  <a:lnTo>
                    <a:pt x="20" y="223"/>
                  </a:lnTo>
                  <a:lnTo>
                    <a:pt x="17" y="219"/>
                  </a:lnTo>
                  <a:lnTo>
                    <a:pt x="15" y="215"/>
                  </a:lnTo>
                  <a:lnTo>
                    <a:pt x="14" y="211"/>
                  </a:lnTo>
                  <a:lnTo>
                    <a:pt x="12" y="205"/>
                  </a:lnTo>
                  <a:lnTo>
                    <a:pt x="10" y="197"/>
                  </a:lnTo>
                  <a:lnTo>
                    <a:pt x="9" y="191"/>
                  </a:lnTo>
                  <a:lnTo>
                    <a:pt x="8" y="184"/>
                  </a:lnTo>
                  <a:lnTo>
                    <a:pt x="6" y="176"/>
                  </a:lnTo>
                  <a:lnTo>
                    <a:pt x="4" y="168"/>
                  </a:lnTo>
                  <a:lnTo>
                    <a:pt x="3" y="159"/>
                  </a:lnTo>
                  <a:lnTo>
                    <a:pt x="3" y="151"/>
                  </a:lnTo>
                  <a:lnTo>
                    <a:pt x="2" y="142"/>
                  </a:lnTo>
                  <a:lnTo>
                    <a:pt x="0" y="134"/>
                  </a:lnTo>
                  <a:lnTo>
                    <a:pt x="0" y="127"/>
                  </a:lnTo>
                  <a:lnTo>
                    <a:pt x="0" y="120"/>
                  </a:lnTo>
                  <a:lnTo>
                    <a:pt x="0" y="114"/>
                  </a:lnTo>
                  <a:lnTo>
                    <a:pt x="0" y="108"/>
                  </a:lnTo>
                  <a:lnTo>
                    <a:pt x="0" y="103"/>
                  </a:lnTo>
                  <a:lnTo>
                    <a:pt x="0" y="98"/>
                  </a:lnTo>
                  <a:lnTo>
                    <a:pt x="0" y="92"/>
                  </a:lnTo>
                  <a:lnTo>
                    <a:pt x="0" y="87"/>
                  </a:lnTo>
                  <a:lnTo>
                    <a:pt x="0" y="82"/>
                  </a:lnTo>
                  <a:lnTo>
                    <a:pt x="0" y="78"/>
                  </a:lnTo>
                  <a:lnTo>
                    <a:pt x="0" y="73"/>
                  </a:lnTo>
                  <a:lnTo>
                    <a:pt x="0" y="68"/>
                  </a:lnTo>
                  <a:lnTo>
                    <a:pt x="0" y="63"/>
                  </a:lnTo>
                  <a:lnTo>
                    <a:pt x="0" y="60"/>
                  </a:lnTo>
                  <a:lnTo>
                    <a:pt x="0" y="55"/>
                  </a:lnTo>
                  <a:lnTo>
                    <a:pt x="2" y="50"/>
                  </a:lnTo>
                  <a:lnTo>
                    <a:pt x="2" y="45"/>
                  </a:lnTo>
                  <a:lnTo>
                    <a:pt x="3" y="41"/>
                  </a:lnTo>
                  <a:lnTo>
                    <a:pt x="3" y="36"/>
                  </a:lnTo>
                  <a:lnTo>
                    <a:pt x="4" y="31"/>
                  </a:lnTo>
                  <a:lnTo>
                    <a:pt x="5" y="26"/>
                  </a:lnTo>
                  <a:lnTo>
                    <a:pt x="8" y="23"/>
                  </a:lnTo>
                  <a:lnTo>
                    <a:pt x="8" y="18"/>
                  </a:lnTo>
                  <a:lnTo>
                    <a:pt x="10" y="14"/>
                  </a:lnTo>
                  <a:lnTo>
                    <a:pt x="12" y="9"/>
                  </a:lnTo>
                  <a:lnTo>
                    <a:pt x="14" y="7"/>
                  </a:lnTo>
                  <a:lnTo>
                    <a:pt x="15" y="6"/>
                  </a:lnTo>
                  <a:lnTo>
                    <a:pt x="16" y="6"/>
                  </a:lnTo>
                  <a:lnTo>
                    <a:pt x="17" y="7"/>
                  </a:lnTo>
                  <a:lnTo>
                    <a:pt x="17" y="9"/>
                  </a:lnTo>
                  <a:lnTo>
                    <a:pt x="17" y="15"/>
                  </a:lnTo>
                  <a:lnTo>
                    <a:pt x="16" y="20"/>
                  </a:lnTo>
                  <a:lnTo>
                    <a:pt x="15" y="25"/>
                  </a:lnTo>
                  <a:lnTo>
                    <a:pt x="12" y="30"/>
                  </a:lnTo>
                  <a:lnTo>
                    <a:pt x="11" y="35"/>
                  </a:lnTo>
                  <a:lnTo>
                    <a:pt x="10" y="41"/>
                  </a:lnTo>
                  <a:lnTo>
                    <a:pt x="9" y="43"/>
                  </a:lnTo>
                  <a:lnTo>
                    <a:pt x="9" y="47"/>
                  </a:lnTo>
                  <a:lnTo>
                    <a:pt x="9" y="49"/>
                  </a:lnTo>
                  <a:lnTo>
                    <a:pt x="9" y="53"/>
                  </a:lnTo>
                  <a:lnTo>
                    <a:pt x="8" y="63"/>
                  </a:lnTo>
                  <a:lnTo>
                    <a:pt x="8" y="73"/>
                  </a:lnTo>
                  <a:lnTo>
                    <a:pt x="8" y="84"/>
                  </a:lnTo>
                  <a:lnTo>
                    <a:pt x="8" y="94"/>
                  </a:lnTo>
                  <a:lnTo>
                    <a:pt x="8" y="105"/>
                  </a:lnTo>
                  <a:lnTo>
                    <a:pt x="8" y="116"/>
                  </a:lnTo>
                  <a:lnTo>
                    <a:pt x="8" y="126"/>
                  </a:lnTo>
                  <a:lnTo>
                    <a:pt x="8" y="136"/>
                  </a:lnTo>
                  <a:lnTo>
                    <a:pt x="8" y="146"/>
                  </a:lnTo>
                  <a:lnTo>
                    <a:pt x="10" y="157"/>
                  </a:lnTo>
                  <a:lnTo>
                    <a:pt x="11" y="166"/>
                  </a:lnTo>
                  <a:lnTo>
                    <a:pt x="12" y="177"/>
                  </a:lnTo>
                  <a:lnTo>
                    <a:pt x="15" y="187"/>
                  </a:lnTo>
                  <a:lnTo>
                    <a:pt x="18" y="197"/>
                  </a:lnTo>
                  <a:lnTo>
                    <a:pt x="22" y="207"/>
                  </a:lnTo>
                  <a:lnTo>
                    <a:pt x="26" y="218"/>
                  </a:lnTo>
                  <a:lnTo>
                    <a:pt x="30" y="221"/>
                  </a:lnTo>
                  <a:lnTo>
                    <a:pt x="36" y="225"/>
                  </a:lnTo>
                  <a:lnTo>
                    <a:pt x="41" y="229"/>
                  </a:lnTo>
                  <a:lnTo>
                    <a:pt x="46" y="232"/>
                  </a:lnTo>
                  <a:lnTo>
                    <a:pt x="51" y="235"/>
                  </a:lnTo>
                  <a:lnTo>
                    <a:pt x="55" y="238"/>
                  </a:lnTo>
                  <a:lnTo>
                    <a:pt x="60" y="241"/>
                  </a:lnTo>
                  <a:lnTo>
                    <a:pt x="66" y="244"/>
                  </a:lnTo>
                  <a:lnTo>
                    <a:pt x="71" y="245"/>
                  </a:lnTo>
                  <a:lnTo>
                    <a:pt x="76" y="248"/>
                  </a:lnTo>
                  <a:lnTo>
                    <a:pt x="81" y="249"/>
                  </a:lnTo>
                  <a:lnTo>
                    <a:pt x="87" y="251"/>
                  </a:lnTo>
                  <a:lnTo>
                    <a:pt x="91" y="254"/>
                  </a:lnTo>
                  <a:lnTo>
                    <a:pt x="97" y="255"/>
                  </a:lnTo>
                  <a:lnTo>
                    <a:pt x="104" y="256"/>
                  </a:lnTo>
                  <a:lnTo>
                    <a:pt x="110" y="259"/>
                  </a:lnTo>
                  <a:lnTo>
                    <a:pt x="114" y="260"/>
                  </a:lnTo>
                  <a:lnTo>
                    <a:pt x="118" y="260"/>
                  </a:lnTo>
                  <a:lnTo>
                    <a:pt x="121" y="260"/>
                  </a:lnTo>
                  <a:lnTo>
                    <a:pt x="125" y="260"/>
                  </a:lnTo>
                  <a:lnTo>
                    <a:pt x="128" y="260"/>
                  </a:lnTo>
                  <a:lnTo>
                    <a:pt x="132" y="259"/>
                  </a:lnTo>
                  <a:lnTo>
                    <a:pt x="134" y="256"/>
                  </a:lnTo>
                  <a:lnTo>
                    <a:pt x="137" y="255"/>
                  </a:lnTo>
                  <a:lnTo>
                    <a:pt x="139" y="251"/>
                  </a:lnTo>
                  <a:lnTo>
                    <a:pt x="140" y="248"/>
                  </a:lnTo>
                  <a:lnTo>
                    <a:pt x="143" y="245"/>
                  </a:lnTo>
                  <a:lnTo>
                    <a:pt x="145" y="243"/>
                  </a:lnTo>
                  <a:lnTo>
                    <a:pt x="145" y="239"/>
                  </a:lnTo>
                  <a:lnTo>
                    <a:pt x="148" y="236"/>
                  </a:lnTo>
                  <a:lnTo>
                    <a:pt x="149" y="233"/>
                  </a:lnTo>
                  <a:lnTo>
                    <a:pt x="150" y="231"/>
                  </a:lnTo>
                  <a:lnTo>
                    <a:pt x="151" y="227"/>
                  </a:lnTo>
                  <a:lnTo>
                    <a:pt x="152" y="224"/>
                  </a:lnTo>
                  <a:lnTo>
                    <a:pt x="152" y="221"/>
                  </a:lnTo>
                  <a:lnTo>
                    <a:pt x="154" y="218"/>
                  </a:lnTo>
                  <a:lnTo>
                    <a:pt x="155" y="214"/>
                  </a:lnTo>
                  <a:lnTo>
                    <a:pt x="155" y="211"/>
                  </a:lnTo>
                  <a:lnTo>
                    <a:pt x="155" y="207"/>
                  </a:lnTo>
                  <a:lnTo>
                    <a:pt x="155" y="203"/>
                  </a:lnTo>
                  <a:lnTo>
                    <a:pt x="155" y="200"/>
                  </a:lnTo>
                  <a:lnTo>
                    <a:pt x="155" y="197"/>
                  </a:lnTo>
                  <a:lnTo>
                    <a:pt x="155" y="194"/>
                  </a:lnTo>
                  <a:lnTo>
                    <a:pt x="155" y="191"/>
                  </a:lnTo>
                  <a:lnTo>
                    <a:pt x="155" y="187"/>
                  </a:lnTo>
                  <a:lnTo>
                    <a:pt x="155" y="183"/>
                  </a:lnTo>
                  <a:lnTo>
                    <a:pt x="154" y="179"/>
                  </a:lnTo>
                  <a:lnTo>
                    <a:pt x="154" y="175"/>
                  </a:lnTo>
                  <a:lnTo>
                    <a:pt x="154" y="171"/>
                  </a:lnTo>
                  <a:lnTo>
                    <a:pt x="154" y="168"/>
                  </a:lnTo>
                  <a:lnTo>
                    <a:pt x="152" y="163"/>
                  </a:lnTo>
                  <a:lnTo>
                    <a:pt x="152" y="159"/>
                  </a:lnTo>
                  <a:lnTo>
                    <a:pt x="152" y="156"/>
                  </a:lnTo>
                  <a:lnTo>
                    <a:pt x="152" y="153"/>
                  </a:lnTo>
                  <a:lnTo>
                    <a:pt x="152" y="150"/>
                  </a:lnTo>
                  <a:lnTo>
                    <a:pt x="152" y="147"/>
                  </a:lnTo>
                  <a:lnTo>
                    <a:pt x="151" y="141"/>
                  </a:lnTo>
                  <a:lnTo>
                    <a:pt x="151" y="136"/>
                  </a:lnTo>
                  <a:lnTo>
                    <a:pt x="151" y="130"/>
                  </a:lnTo>
                  <a:lnTo>
                    <a:pt x="151" y="124"/>
                  </a:lnTo>
                  <a:lnTo>
                    <a:pt x="150" y="118"/>
                  </a:lnTo>
                  <a:lnTo>
                    <a:pt x="150" y="114"/>
                  </a:lnTo>
                  <a:lnTo>
                    <a:pt x="150" y="108"/>
                  </a:lnTo>
                  <a:lnTo>
                    <a:pt x="149" y="103"/>
                  </a:lnTo>
                  <a:lnTo>
                    <a:pt x="149" y="98"/>
                  </a:lnTo>
                  <a:lnTo>
                    <a:pt x="148" y="93"/>
                  </a:lnTo>
                  <a:lnTo>
                    <a:pt x="146" y="88"/>
                  </a:lnTo>
                  <a:lnTo>
                    <a:pt x="145" y="84"/>
                  </a:lnTo>
                  <a:lnTo>
                    <a:pt x="144" y="79"/>
                  </a:lnTo>
                  <a:lnTo>
                    <a:pt x="142" y="74"/>
                  </a:lnTo>
                  <a:lnTo>
                    <a:pt x="139" y="70"/>
                  </a:lnTo>
                  <a:lnTo>
                    <a:pt x="137" y="67"/>
                  </a:lnTo>
                  <a:lnTo>
                    <a:pt x="132" y="62"/>
                  </a:lnTo>
                  <a:lnTo>
                    <a:pt x="127" y="60"/>
                  </a:lnTo>
                  <a:lnTo>
                    <a:pt x="124" y="57"/>
                  </a:lnTo>
                  <a:lnTo>
                    <a:pt x="121" y="56"/>
                  </a:lnTo>
                  <a:lnTo>
                    <a:pt x="118" y="54"/>
                  </a:lnTo>
                  <a:lnTo>
                    <a:pt x="114" y="53"/>
                  </a:lnTo>
                  <a:lnTo>
                    <a:pt x="110" y="50"/>
                  </a:lnTo>
                  <a:lnTo>
                    <a:pt x="107" y="49"/>
                  </a:lnTo>
                  <a:lnTo>
                    <a:pt x="103" y="47"/>
                  </a:lnTo>
                  <a:lnTo>
                    <a:pt x="100" y="45"/>
                  </a:lnTo>
                  <a:lnTo>
                    <a:pt x="95" y="42"/>
                  </a:lnTo>
                  <a:lnTo>
                    <a:pt x="91" y="39"/>
                  </a:lnTo>
                  <a:lnTo>
                    <a:pt x="87" y="37"/>
                  </a:lnTo>
                  <a:lnTo>
                    <a:pt x="83" y="35"/>
                  </a:lnTo>
                  <a:lnTo>
                    <a:pt x="79" y="32"/>
                  </a:lnTo>
                  <a:lnTo>
                    <a:pt x="76" y="30"/>
                  </a:lnTo>
                  <a:lnTo>
                    <a:pt x="71" y="27"/>
                  </a:lnTo>
                  <a:lnTo>
                    <a:pt x="69" y="26"/>
                  </a:lnTo>
                  <a:lnTo>
                    <a:pt x="64" y="25"/>
                  </a:lnTo>
                  <a:lnTo>
                    <a:pt x="60" y="23"/>
                  </a:lnTo>
                  <a:lnTo>
                    <a:pt x="57" y="21"/>
                  </a:lnTo>
                  <a:lnTo>
                    <a:pt x="53" y="20"/>
                  </a:lnTo>
                  <a:lnTo>
                    <a:pt x="48" y="18"/>
                  </a:lnTo>
                  <a:lnTo>
                    <a:pt x="45" y="17"/>
                  </a:lnTo>
                  <a:lnTo>
                    <a:pt x="40" y="15"/>
                  </a:lnTo>
                  <a:lnTo>
                    <a:pt x="37" y="13"/>
                  </a:lnTo>
                  <a:lnTo>
                    <a:pt x="33" y="11"/>
                  </a:lnTo>
                  <a:lnTo>
                    <a:pt x="29" y="9"/>
                  </a:lnTo>
                  <a:lnTo>
                    <a:pt x="24" y="7"/>
                  </a:lnTo>
                  <a:lnTo>
                    <a:pt x="22" y="6"/>
                  </a:lnTo>
                  <a:lnTo>
                    <a:pt x="20" y="2"/>
                  </a:lnTo>
                  <a:lnTo>
                    <a:pt x="23" y="0"/>
                  </a:lnTo>
                  <a:lnTo>
                    <a:pt x="26" y="0"/>
                  </a:lnTo>
                  <a:lnTo>
                    <a:pt x="28" y="1"/>
                  </a:lnTo>
                  <a:lnTo>
                    <a:pt x="32" y="3"/>
                  </a:lnTo>
                  <a:lnTo>
                    <a:pt x="35" y="5"/>
                  </a:lnTo>
                  <a:lnTo>
                    <a:pt x="39" y="7"/>
                  </a:lnTo>
                  <a:lnTo>
                    <a:pt x="42" y="9"/>
                  </a:lnTo>
                  <a:lnTo>
                    <a:pt x="45" y="11"/>
                  </a:lnTo>
                  <a:lnTo>
                    <a:pt x="48" y="12"/>
                  </a:lnTo>
                  <a:lnTo>
                    <a:pt x="54" y="14"/>
                  </a:lnTo>
                  <a:lnTo>
                    <a:pt x="60" y="15"/>
                  </a:lnTo>
                  <a:lnTo>
                    <a:pt x="65" y="18"/>
                  </a:lnTo>
                  <a:lnTo>
                    <a:pt x="71" y="20"/>
                  </a:lnTo>
                  <a:lnTo>
                    <a:pt x="76" y="23"/>
                  </a:lnTo>
                  <a:lnTo>
                    <a:pt x="81" y="25"/>
                  </a:lnTo>
                  <a:lnTo>
                    <a:pt x="87" y="29"/>
                  </a:lnTo>
                  <a:lnTo>
                    <a:pt x="91" y="32"/>
                  </a:lnTo>
                  <a:lnTo>
                    <a:pt x="96" y="35"/>
                  </a:lnTo>
                  <a:lnTo>
                    <a:pt x="102" y="37"/>
                  </a:lnTo>
                  <a:lnTo>
                    <a:pt x="107" y="41"/>
                  </a:lnTo>
                  <a:lnTo>
                    <a:pt x="113" y="43"/>
                  </a:lnTo>
                  <a:lnTo>
                    <a:pt x="118" y="47"/>
                  </a:lnTo>
                  <a:lnTo>
                    <a:pt x="124" y="49"/>
                  </a:lnTo>
                  <a:lnTo>
                    <a:pt x="128" y="51"/>
                  </a:lnTo>
                  <a:lnTo>
                    <a:pt x="134" y="55"/>
                  </a:lnTo>
                  <a:lnTo>
                    <a:pt x="138" y="57"/>
                  </a:lnTo>
                  <a:lnTo>
                    <a:pt x="140" y="60"/>
                  </a:lnTo>
                  <a:lnTo>
                    <a:pt x="143" y="62"/>
                  </a:lnTo>
                  <a:lnTo>
                    <a:pt x="145" y="67"/>
                  </a:lnTo>
                  <a:lnTo>
                    <a:pt x="146" y="69"/>
                  </a:lnTo>
                  <a:lnTo>
                    <a:pt x="149" y="74"/>
                  </a:lnTo>
                  <a:lnTo>
                    <a:pt x="150" y="79"/>
                  </a:lnTo>
                  <a:lnTo>
                    <a:pt x="152" y="84"/>
                  </a:lnTo>
                  <a:lnTo>
                    <a:pt x="154" y="88"/>
                  </a:lnTo>
                  <a:lnTo>
                    <a:pt x="155" y="93"/>
                  </a:lnTo>
                  <a:lnTo>
                    <a:pt x="155" y="98"/>
                  </a:lnTo>
                  <a:lnTo>
                    <a:pt x="156" y="103"/>
                  </a:lnTo>
                  <a:lnTo>
                    <a:pt x="157" y="108"/>
                  </a:lnTo>
                  <a:lnTo>
                    <a:pt x="157" y="111"/>
                  </a:lnTo>
                  <a:lnTo>
                    <a:pt x="158" y="116"/>
                  </a:lnTo>
                  <a:lnTo>
                    <a:pt x="158"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86" name="Freeform 1885"/>
            <p:cNvSpPr>
              <a:spLocks/>
            </p:cNvSpPr>
            <p:nvPr/>
          </p:nvSpPr>
          <p:spPr bwMode="auto">
            <a:xfrm>
              <a:off x="3652" y="2075"/>
              <a:ext cx="27" cy="8"/>
            </a:xfrm>
            <a:custGeom>
              <a:avLst/>
              <a:gdLst>
                <a:gd name="T0" fmla="*/ 0 w 105"/>
                <a:gd name="T1" fmla="*/ 0 h 35"/>
                <a:gd name="T2" fmla="*/ 0 w 105"/>
                <a:gd name="T3" fmla="*/ 0 h 35"/>
                <a:gd name="T4" fmla="*/ 0 w 105"/>
                <a:gd name="T5" fmla="*/ 0 h 35"/>
                <a:gd name="T6" fmla="*/ 0 w 105"/>
                <a:gd name="T7" fmla="*/ 0 h 35"/>
                <a:gd name="T8" fmla="*/ 0 w 105"/>
                <a:gd name="T9" fmla="*/ 0 h 35"/>
                <a:gd name="T10" fmla="*/ 0 w 105"/>
                <a:gd name="T11" fmla="*/ 0 h 35"/>
                <a:gd name="T12" fmla="*/ 0 w 105"/>
                <a:gd name="T13" fmla="*/ 0 h 35"/>
                <a:gd name="T14" fmla="*/ 0 w 105"/>
                <a:gd name="T15" fmla="*/ 0 h 35"/>
                <a:gd name="T16" fmla="*/ 0 w 105"/>
                <a:gd name="T17" fmla="*/ 0 h 35"/>
                <a:gd name="T18" fmla="*/ 0 w 105"/>
                <a:gd name="T19" fmla="*/ 0 h 35"/>
                <a:gd name="T20" fmla="*/ 0 w 105"/>
                <a:gd name="T21" fmla="*/ 0 h 35"/>
                <a:gd name="T22" fmla="*/ 0 w 105"/>
                <a:gd name="T23" fmla="*/ 0 h 35"/>
                <a:gd name="T24" fmla="*/ 0 w 105"/>
                <a:gd name="T25" fmla="*/ 0 h 35"/>
                <a:gd name="T26" fmla="*/ 0 w 105"/>
                <a:gd name="T27" fmla="*/ 0 h 35"/>
                <a:gd name="T28" fmla="*/ 0 w 105"/>
                <a:gd name="T29" fmla="*/ 0 h 35"/>
                <a:gd name="T30" fmla="*/ 0 w 105"/>
                <a:gd name="T31" fmla="*/ 0 h 35"/>
                <a:gd name="T32" fmla="*/ 0 w 105"/>
                <a:gd name="T33" fmla="*/ 0 h 35"/>
                <a:gd name="T34" fmla="*/ 0 w 105"/>
                <a:gd name="T35" fmla="*/ 0 h 35"/>
                <a:gd name="T36" fmla="*/ 0 w 105"/>
                <a:gd name="T37" fmla="*/ 0 h 35"/>
                <a:gd name="T38" fmla="*/ 0 w 105"/>
                <a:gd name="T39" fmla="*/ 0 h 35"/>
                <a:gd name="T40" fmla="*/ 0 w 105"/>
                <a:gd name="T41" fmla="*/ 0 h 35"/>
                <a:gd name="T42" fmla="*/ 0 w 105"/>
                <a:gd name="T43" fmla="*/ 0 h 35"/>
                <a:gd name="T44" fmla="*/ 0 w 105"/>
                <a:gd name="T45" fmla="*/ 0 h 35"/>
                <a:gd name="T46" fmla="*/ 0 w 105"/>
                <a:gd name="T47" fmla="*/ 0 h 35"/>
                <a:gd name="T48" fmla="*/ 0 w 105"/>
                <a:gd name="T49" fmla="*/ 0 h 35"/>
                <a:gd name="T50" fmla="*/ 0 w 105"/>
                <a:gd name="T51" fmla="*/ 0 h 35"/>
                <a:gd name="T52" fmla="*/ 0 w 105"/>
                <a:gd name="T53" fmla="*/ 0 h 35"/>
                <a:gd name="T54" fmla="*/ 0 w 105"/>
                <a:gd name="T55" fmla="*/ 0 h 35"/>
                <a:gd name="T56" fmla="*/ 0 w 105"/>
                <a:gd name="T57" fmla="*/ 0 h 35"/>
                <a:gd name="T58" fmla="*/ 0 w 105"/>
                <a:gd name="T59" fmla="*/ 0 h 35"/>
                <a:gd name="T60" fmla="*/ 0 w 105"/>
                <a:gd name="T61" fmla="*/ 0 h 35"/>
                <a:gd name="T62" fmla="*/ 0 w 105"/>
                <a:gd name="T63" fmla="*/ 0 h 35"/>
                <a:gd name="T64" fmla="*/ 0 w 105"/>
                <a:gd name="T65" fmla="*/ 0 h 35"/>
                <a:gd name="T66" fmla="*/ 0 w 105"/>
                <a:gd name="T67" fmla="*/ 0 h 35"/>
                <a:gd name="T68" fmla="*/ 0 w 105"/>
                <a:gd name="T69" fmla="*/ 0 h 35"/>
                <a:gd name="T70" fmla="*/ 0 w 105"/>
                <a:gd name="T71" fmla="*/ 0 h 35"/>
                <a:gd name="T72" fmla="*/ 0 w 105"/>
                <a:gd name="T73" fmla="*/ 0 h 35"/>
                <a:gd name="T74" fmla="*/ 0 w 105"/>
                <a:gd name="T75" fmla="*/ 0 h 35"/>
                <a:gd name="T76" fmla="*/ 0 w 105"/>
                <a:gd name="T77" fmla="*/ 0 h 35"/>
                <a:gd name="T78" fmla="*/ 0 w 105"/>
                <a:gd name="T79" fmla="*/ 0 h 35"/>
                <a:gd name="T80" fmla="*/ 0 w 105"/>
                <a:gd name="T81" fmla="*/ 0 h 35"/>
                <a:gd name="T82" fmla="*/ 0 w 105"/>
                <a:gd name="T83" fmla="*/ 0 h 35"/>
                <a:gd name="T84" fmla="*/ 0 w 105"/>
                <a:gd name="T85" fmla="*/ 0 h 35"/>
                <a:gd name="T86" fmla="*/ 0 w 105"/>
                <a:gd name="T87" fmla="*/ 0 h 35"/>
                <a:gd name="T88" fmla="*/ 0 w 105"/>
                <a:gd name="T89" fmla="*/ 0 h 35"/>
                <a:gd name="T90" fmla="*/ 0 w 105"/>
                <a:gd name="T91" fmla="*/ 0 h 35"/>
                <a:gd name="T92" fmla="*/ 0 w 105"/>
                <a:gd name="T93" fmla="*/ 0 h 35"/>
                <a:gd name="T94" fmla="*/ 0 w 105"/>
                <a:gd name="T95" fmla="*/ 0 h 35"/>
                <a:gd name="T96" fmla="*/ 0 w 105"/>
                <a:gd name="T97" fmla="*/ 0 h 35"/>
                <a:gd name="T98" fmla="*/ 0 w 105"/>
                <a:gd name="T99" fmla="*/ 0 h 35"/>
                <a:gd name="T100" fmla="*/ 0 w 105"/>
                <a:gd name="T101" fmla="*/ 0 h 35"/>
                <a:gd name="T102" fmla="*/ 0 w 105"/>
                <a:gd name="T103" fmla="*/ 0 h 35"/>
                <a:gd name="T104" fmla="*/ 0 w 105"/>
                <a:gd name="T105" fmla="*/ 0 h 35"/>
                <a:gd name="T106" fmla="*/ 0 w 105"/>
                <a:gd name="T107" fmla="*/ 0 h 35"/>
                <a:gd name="T108" fmla="*/ 0 w 105"/>
                <a:gd name="T109" fmla="*/ 0 h 35"/>
                <a:gd name="T110" fmla="*/ 0 w 105"/>
                <a:gd name="T111" fmla="*/ 0 h 35"/>
                <a:gd name="T112" fmla="*/ 0 w 105"/>
                <a:gd name="T113" fmla="*/ 0 h 35"/>
                <a:gd name="T114" fmla="*/ 0 w 105"/>
                <a:gd name="T115" fmla="*/ 0 h 35"/>
                <a:gd name="T116" fmla="*/ 0 w 105"/>
                <a:gd name="T117" fmla="*/ 0 h 35"/>
                <a:gd name="T118" fmla="*/ 0 w 105"/>
                <a:gd name="T119" fmla="*/ 0 h 35"/>
                <a:gd name="T120" fmla="*/ 0 w 105"/>
                <a:gd name="T121" fmla="*/ 0 h 35"/>
                <a:gd name="T122" fmla="*/ 0 w 105"/>
                <a:gd name="T123" fmla="*/ 0 h 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 h="35">
                  <a:moveTo>
                    <a:pt x="0" y="2"/>
                  </a:moveTo>
                  <a:lnTo>
                    <a:pt x="6" y="0"/>
                  </a:lnTo>
                  <a:lnTo>
                    <a:pt x="8" y="2"/>
                  </a:lnTo>
                  <a:lnTo>
                    <a:pt x="13" y="4"/>
                  </a:lnTo>
                  <a:lnTo>
                    <a:pt x="18" y="6"/>
                  </a:lnTo>
                  <a:lnTo>
                    <a:pt x="23" y="9"/>
                  </a:lnTo>
                  <a:lnTo>
                    <a:pt x="27" y="11"/>
                  </a:lnTo>
                  <a:lnTo>
                    <a:pt x="33" y="14"/>
                  </a:lnTo>
                  <a:lnTo>
                    <a:pt x="38" y="16"/>
                  </a:lnTo>
                  <a:lnTo>
                    <a:pt x="43" y="17"/>
                  </a:lnTo>
                  <a:lnTo>
                    <a:pt x="45" y="17"/>
                  </a:lnTo>
                  <a:lnTo>
                    <a:pt x="49" y="18"/>
                  </a:lnTo>
                  <a:lnTo>
                    <a:pt x="51" y="18"/>
                  </a:lnTo>
                  <a:lnTo>
                    <a:pt x="55" y="20"/>
                  </a:lnTo>
                  <a:lnTo>
                    <a:pt x="61" y="22"/>
                  </a:lnTo>
                  <a:lnTo>
                    <a:pt x="67" y="23"/>
                  </a:lnTo>
                  <a:lnTo>
                    <a:pt x="72" y="24"/>
                  </a:lnTo>
                  <a:lnTo>
                    <a:pt x="78" y="27"/>
                  </a:lnTo>
                  <a:lnTo>
                    <a:pt x="80" y="27"/>
                  </a:lnTo>
                  <a:lnTo>
                    <a:pt x="84" y="28"/>
                  </a:lnTo>
                  <a:lnTo>
                    <a:pt x="87" y="29"/>
                  </a:lnTo>
                  <a:lnTo>
                    <a:pt x="90" y="30"/>
                  </a:lnTo>
                  <a:lnTo>
                    <a:pt x="93" y="29"/>
                  </a:lnTo>
                  <a:lnTo>
                    <a:pt x="96" y="28"/>
                  </a:lnTo>
                  <a:lnTo>
                    <a:pt x="97" y="26"/>
                  </a:lnTo>
                  <a:lnTo>
                    <a:pt x="98" y="23"/>
                  </a:lnTo>
                  <a:lnTo>
                    <a:pt x="98" y="20"/>
                  </a:lnTo>
                  <a:lnTo>
                    <a:pt x="98" y="17"/>
                  </a:lnTo>
                  <a:lnTo>
                    <a:pt x="99" y="14"/>
                  </a:lnTo>
                  <a:lnTo>
                    <a:pt x="99" y="12"/>
                  </a:lnTo>
                  <a:lnTo>
                    <a:pt x="105" y="11"/>
                  </a:lnTo>
                  <a:lnTo>
                    <a:pt x="104" y="15"/>
                  </a:lnTo>
                  <a:lnTo>
                    <a:pt x="104" y="18"/>
                  </a:lnTo>
                  <a:lnTo>
                    <a:pt x="104" y="23"/>
                  </a:lnTo>
                  <a:lnTo>
                    <a:pt x="104" y="26"/>
                  </a:lnTo>
                  <a:lnTo>
                    <a:pt x="102" y="29"/>
                  </a:lnTo>
                  <a:lnTo>
                    <a:pt x="99" y="33"/>
                  </a:lnTo>
                  <a:lnTo>
                    <a:pt x="96" y="34"/>
                  </a:lnTo>
                  <a:lnTo>
                    <a:pt x="93" y="35"/>
                  </a:lnTo>
                  <a:lnTo>
                    <a:pt x="88" y="35"/>
                  </a:lnTo>
                  <a:lnTo>
                    <a:pt x="85" y="34"/>
                  </a:lnTo>
                  <a:lnTo>
                    <a:pt x="80" y="33"/>
                  </a:lnTo>
                  <a:lnTo>
                    <a:pt x="75" y="32"/>
                  </a:lnTo>
                  <a:lnTo>
                    <a:pt x="70" y="29"/>
                  </a:lnTo>
                  <a:lnTo>
                    <a:pt x="66" y="28"/>
                  </a:lnTo>
                  <a:lnTo>
                    <a:pt x="61" y="27"/>
                  </a:lnTo>
                  <a:lnTo>
                    <a:pt x="56" y="26"/>
                  </a:lnTo>
                  <a:lnTo>
                    <a:pt x="51" y="24"/>
                  </a:lnTo>
                  <a:lnTo>
                    <a:pt x="48" y="23"/>
                  </a:lnTo>
                  <a:lnTo>
                    <a:pt x="43" y="22"/>
                  </a:lnTo>
                  <a:lnTo>
                    <a:pt x="38" y="21"/>
                  </a:lnTo>
                  <a:lnTo>
                    <a:pt x="33" y="18"/>
                  </a:lnTo>
                  <a:lnTo>
                    <a:pt x="29" y="17"/>
                  </a:lnTo>
                  <a:lnTo>
                    <a:pt x="24" y="16"/>
                  </a:lnTo>
                  <a:lnTo>
                    <a:pt x="20" y="14"/>
                  </a:lnTo>
                  <a:lnTo>
                    <a:pt x="15" y="12"/>
                  </a:lnTo>
                  <a:lnTo>
                    <a:pt x="12" y="10"/>
                  </a:lnTo>
                  <a:lnTo>
                    <a:pt x="8" y="9"/>
                  </a:lnTo>
                  <a:lnTo>
                    <a:pt x="5" y="8"/>
                  </a:lnTo>
                  <a:lnTo>
                    <a:pt x="1"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87" name="Freeform 1886"/>
            <p:cNvSpPr>
              <a:spLocks/>
            </p:cNvSpPr>
            <p:nvPr/>
          </p:nvSpPr>
          <p:spPr bwMode="auto">
            <a:xfrm>
              <a:off x="3652" y="2065"/>
              <a:ext cx="29" cy="13"/>
            </a:xfrm>
            <a:custGeom>
              <a:avLst/>
              <a:gdLst>
                <a:gd name="T0" fmla="*/ 0 w 116"/>
                <a:gd name="T1" fmla="*/ 0 h 54"/>
                <a:gd name="T2" fmla="*/ 0 w 116"/>
                <a:gd name="T3" fmla="*/ 0 h 54"/>
                <a:gd name="T4" fmla="*/ 0 w 116"/>
                <a:gd name="T5" fmla="*/ 0 h 54"/>
                <a:gd name="T6" fmla="*/ 0 w 116"/>
                <a:gd name="T7" fmla="*/ 0 h 54"/>
                <a:gd name="T8" fmla="*/ 0 w 116"/>
                <a:gd name="T9" fmla="*/ 0 h 54"/>
                <a:gd name="T10" fmla="*/ 0 w 116"/>
                <a:gd name="T11" fmla="*/ 0 h 54"/>
                <a:gd name="T12" fmla="*/ 0 w 116"/>
                <a:gd name="T13" fmla="*/ 0 h 54"/>
                <a:gd name="T14" fmla="*/ 0 w 116"/>
                <a:gd name="T15" fmla="*/ 0 h 54"/>
                <a:gd name="T16" fmla="*/ 0 w 116"/>
                <a:gd name="T17" fmla="*/ 0 h 54"/>
                <a:gd name="T18" fmla="*/ 0 w 116"/>
                <a:gd name="T19" fmla="*/ 0 h 54"/>
                <a:gd name="T20" fmla="*/ 0 w 116"/>
                <a:gd name="T21" fmla="*/ 0 h 54"/>
                <a:gd name="T22" fmla="*/ 0 w 116"/>
                <a:gd name="T23" fmla="*/ 0 h 54"/>
                <a:gd name="T24" fmla="*/ 0 w 116"/>
                <a:gd name="T25" fmla="*/ 0 h 54"/>
                <a:gd name="T26" fmla="*/ 0 w 116"/>
                <a:gd name="T27" fmla="*/ 0 h 54"/>
                <a:gd name="T28" fmla="*/ 0 w 116"/>
                <a:gd name="T29" fmla="*/ 0 h 54"/>
                <a:gd name="T30" fmla="*/ 0 w 116"/>
                <a:gd name="T31" fmla="*/ 0 h 54"/>
                <a:gd name="T32" fmla="*/ 0 w 116"/>
                <a:gd name="T33" fmla="*/ 0 h 54"/>
                <a:gd name="T34" fmla="*/ 0 w 116"/>
                <a:gd name="T35" fmla="*/ 0 h 54"/>
                <a:gd name="T36" fmla="*/ 0 w 116"/>
                <a:gd name="T37" fmla="*/ 0 h 54"/>
                <a:gd name="T38" fmla="*/ 0 w 116"/>
                <a:gd name="T39" fmla="*/ 0 h 54"/>
                <a:gd name="T40" fmla="*/ 0 w 116"/>
                <a:gd name="T41" fmla="*/ 0 h 54"/>
                <a:gd name="T42" fmla="*/ 0 w 116"/>
                <a:gd name="T43" fmla="*/ 0 h 54"/>
                <a:gd name="T44" fmla="*/ 0 w 116"/>
                <a:gd name="T45" fmla="*/ 0 h 54"/>
                <a:gd name="T46" fmla="*/ 0 w 116"/>
                <a:gd name="T47" fmla="*/ 0 h 54"/>
                <a:gd name="T48" fmla="*/ 0 w 116"/>
                <a:gd name="T49" fmla="*/ 0 h 54"/>
                <a:gd name="T50" fmla="*/ 0 w 116"/>
                <a:gd name="T51" fmla="*/ 0 h 54"/>
                <a:gd name="T52" fmla="*/ 0 w 116"/>
                <a:gd name="T53" fmla="*/ 0 h 54"/>
                <a:gd name="T54" fmla="*/ 0 w 116"/>
                <a:gd name="T55" fmla="*/ 0 h 54"/>
                <a:gd name="T56" fmla="*/ 0 w 116"/>
                <a:gd name="T57" fmla="*/ 0 h 54"/>
                <a:gd name="T58" fmla="*/ 0 w 116"/>
                <a:gd name="T59" fmla="*/ 0 h 54"/>
                <a:gd name="T60" fmla="*/ 0 w 116"/>
                <a:gd name="T61" fmla="*/ 0 h 54"/>
                <a:gd name="T62" fmla="*/ 0 w 116"/>
                <a:gd name="T63" fmla="*/ 0 h 54"/>
                <a:gd name="T64" fmla="*/ 0 w 116"/>
                <a:gd name="T65" fmla="*/ 0 h 54"/>
                <a:gd name="T66" fmla="*/ 0 w 116"/>
                <a:gd name="T67" fmla="*/ 0 h 54"/>
                <a:gd name="T68" fmla="*/ 0 w 116"/>
                <a:gd name="T69" fmla="*/ 0 h 54"/>
                <a:gd name="T70" fmla="*/ 0 w 116"/>
                <a:gd name="T71" fmla="*/ 0 h 54"/>
                <a:gd name="T72" fmla="*/ 0 w 116"/>
                <a:gd name="T73" fmla="*/ 0 h 54"/>
                <a:gd name="T74" fmla="*/ 0 w 116"/>
                <a:gd name="T75" fmla="*/ 0 h 54"/>
                <a:gd name="T76" fmla="*/ 0 w 116"/>
                <a:gd name="T77" fmla="*/ 0 h 54"/>
                <a:gd name="T78" fmla="*/ 0 w 116"/>
                <a:gd name="T79" fmla="*/ 0 h 54"/>
                <a:gd name="T80" fmla="*/ 0 w 116"/>
                <a:gd name="T81" fmla="*/ 0 h 54"/>
                <a:gd name="T82" fmla="*/ 0 w 116"/>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 h="54">
                  <a:moveTo>
                    <a:pt x="0" y="41"/>
                  </a:moveTo>
                  <a:lnTo>
                    <a:pt x="1" y="36"/>
                  </a:lnTo>
                  <a:lnTo>
                    <a:pt x="3" y="31"/>
                  </a:lnTo>
                  <a:lnTo>
                    <a:pt x="6" y="26"/>
                  </a:lnTo>
                  <a:lnTo>
                    <a:pt x="8" y="24"/>
                  </a:lnTo>
                  <a:lnTo>
                    <a:pt x="12" y="20"/>
                  </a:lnTo>
                  <a:lnTo>
                    <a:pt x="15" y="17"/>
                  </a:lnTo>
                  <a:lnTo>
                    <a:pt x="19" y="14"/>
                  </a:lnTo>
                  <a:lnTo>
                    <a:pt x="24" y="12"/>
                  </a:lnTo>
                  <a:lnTo>
                    <a:pt x="29" y="10"/>
                  </a:lnTo>
                  <a:lnTo>
                    <a:pt x="32" y="8"/>
                  </a:lnTo>
                  <a:lnTo>
                    <a:pt x="37" y="6"/>
                  </a:lnTo>
                  <a:lnTo>
                    <a:pt x="42" y="5"/>
                  </a:lnTo>
                  <a:lnTo>
                    <a:pt x="47" y="4"/>
                  </a:lnTo>
                  <a:lnTo>
                    <a:pt x="51" y="4"/>
                  </a:lnTo>
                  <a:lnTo>
                    <a:pt x="56" y="4"/>
                  </a:lnTo>
                  <a:lnTo>
                    <a:pt x="61" y="4"/>
                  </a:lnTo>
                  <a:lnTo>
                    <a:pt x="64" y="2"/>
                  </a:lnTo>
                  <a:lnTo>
                    <a:pt x="68" y="2"/>
                  </a:lnTo>
                  <a:lnTo>
                    <a:pt x="73" y="1"/>
                  </a:lnTo>
                  <a:lnTo>
                    <a:pt x="79" y="1"/>
                  </a:lnTo>
                  <a:lnTo>
                    <a:pt x="84" y="1"/>
                  </a:lnTo>
                  <a:lnTo>
                    <a:pt x="88" y="0"/>
                  </a:lnTo>
                  <a:lnTo>
                    <a:pt x="93" y="0"/>
                  </a:lnTo>
                  <a:lnTo>
                    <a:pt x="99" y="1"/>
                  </a:lnTo>
                  <a:lnTo>
                    <a:pt x="103" y="1"/>
                  </a:lnTo>
                  <a:lnTo>
                    <a:pt x="108" y="4"/>
                  </a:lnTo>
                  <a:lnTo>
                    <a:pt x="111" y="5"/>
                  </a:lnTo>
                  <a:lnTo>
                    <a:pt x="114" y="7"/>
                  </a:lnTo>
                  <a:lnTo>
                    <a:pt x="115" y="10"/>
                  </a:lnTo>
                  <a:lnTo>
                    <a:pt x="116" y="14"/>
                  </a:lnTo>
                  <a:lnTo>
                    <a:pt x="116" y="19"/>
                  </a:lnTo>
                  <a:lnTo>
                    <a:pt x="115" y="24"/>
                  </a:lnTo>
                  <a:lnTo>
                    <a:pt x="114" y="26"/>
                  </a:lnTo>
                  <a:lnTo>
                    <a:pt x="111" y="31"/>
                  </a:lnTo>
                  <a:lnTo>
                    <a:pt x="110" y="35"/>
                  </a:lnTo>
                  <a:lnTo>
                    <a:pt x="109" y="39"/>
                  </a:lnTo>
                  <a:lnTo>
                    <a:pt x="108" y="43"/>
                  </a:lnTo>
                  <a:lnTo>
                    <a:pt x="106" y="48"/>
                  </a:lnTo>
                  <a:lnTo>
                    <a:pt x="105" y="51"/>
                  </a:lnTo>
                  <a:lnTo>
                    <a:pt x="105" y="54"/>
                  </a:lnTo>
                  <a:lnTo>
                    <a:pt x="99" y="54"/>
                  </a:lnTo>
                  <a:lnTo>
                    <a:pt x="99" y="51"/>
                  </a:lnTo>
                  <a:lnTo>
                    <a:pt x="100" y="48"/>
                  </a:lnTo>
                  <a:lnTo>
                    <a:pt x="100" y="44"/>
                  </a:lnTo>
                  <a:lnTo>
                    <a:pt x="103" y="42"/>
                  </a:lnTo>
                  <a:lnTo>
                    <a:pt x="103" y="38"/>
                  </a:lnTo>
                  <a:lnTo>
                    <a:pt x="104" y="35"/>
                  </a:lnTo>
                  <a:lnTo>
                    <a:pt x="105" y="31"/>
                  </a:lnTo>
                  <a:lnTo>
                    <a:pt x="106" y="29"/>
                  </a:lnTo>
                  <a:lnTo>
                    <a:pt x="108" y="25"/>
                  </a:lnTo>
                  <a:lnTo>
                    <a:pt x="109" y="21"/>
                  </a:lnTo>
                  <a:lnTo>
                    <a:pt x="109" y="19"/>
                  </a:lnTo>
                  <a:lnTo>
                    <a:pt x="110" y="17"/>
                  </a:lnTo>
                  <a:lnTo>
                    <a:pt x="110" y="13"/>
                  </a:lnTo>
                  <a:lnTo>
                    <a:pt x="109" y="11"/>
                  </a:lnTo>
                  <a:lnTo>
                    <a:pt x="105" y="10"/>
                  </a:lnTo>
                  <a:lnTo>
                    <a:pt x="102" y="8"/>
                  </a:lnTo>
                  <a:lnTo>
                    <a:pt x="97" y="7"/>
                  </a:lnTo>
                  <a:lnTo>
                    <a:pt x="92" y="7"/>
                  </a:lnTo>
                  <a:lnTo>
                    <a:pt x="87" y="6"/>
                  </a:lnTo>
                  <a:lnTo>
                    <a:pt x="82" y="6"/>
                  </a:lnTo>
                  <a:lnTo>
                    <a:pt x="78" y="6"/>
                  </a:lnTo>
                  <a:lnTo>
                    <a:pt x="72" y="7"/>
                  </a:lnTo>
                  <a:lnTo>
                    <a:pt x="67" y="7"/>
                  </a:lnTo>
                  <a:lnTo>
                    <a:pt x="61" y="8"/>
                  </a:lnTo>
                  <a:lnTo>
                    <a:pt x="55" y="8"/>
                  </a:lnTo>
                  <a:lnTo>
                    <a:pt x="50" y="10"/>
                  </a:lnTo>
                  <a:lnTo>
                    <a:pt x="45" y="11"/>
                  </a:lnTo>
                  <a:lnTo>
                    <a:pt x="39" y="13"/>
                  </a:lnTo>
                  <a:lnTo>
                    <a:pt x="35" y="14"/>
                  </a:lnTo>
                  <a:lnTo>
                    <a:pt x="31" y="17"/>
                  </a:lnTo>
                  <a:lnTo>
                    <a:pt x="27" y="18"/>
                  </a:lnTo>
                  <a:lnTo>
                    <a:pt x="23" y="20"/>
                  </a:lnTo>
                  <a:lnTo>
                    <a:pt x="19" y="23"/>
                  </a:lnTo>
                  <a:lnTo>
                    <a:pt x="14" y="25"/>
                  </a:lnTo>
                  <a:lnTo>
                    <a:pt x="11" y="29"/>
                  </a:lnTo>
                  <a:lnTo>
                    <a:pt x="8" y="32"/>
                  </a:lnTo>
                  <a:lnTo>
                    <a:pt x="7" y="37"/>
                  </a:lnTo>
                  <a:lnTo>
                    <a:pt x="7" y="42"/>
                  </a:lnTo>
                  <a:lnTo>
                    <a:pt x="5" y="43"/>
                  </a:lnTo>
                  <a:lnTo>
                    <a:pt x="2" y="44"/>
                  </a:lnTo>
                  <a:lnTo>
                    <a:pt x="0" y="42"/>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88" name="Freeform 1887"/>
            <p:cNvSpPr>
              <a:spLocks/>
            </p:cNvSpPr>
            <p:nvPr/>
          </p:nvSpPr>
          <p:spPr bwMode="auto">
            <a:xfrm>
              <a:off x="3629" y="2133"/>
              <a:ext cx="24" cy="2"/>
            </a:xfrm>
            <a:custGeom>
              <a:avLst/>
              <a:gdLst>
                <a:gd name="T0" fmla="*/ 0 w 96"/>
                <a:gd name="T1" fmla="*/ 0 h 11"/>
                <a:gd name="T2" fmla="*/ 0 w 96"/>
                <a:gd name="T3" fmla="*/ 0 h 11"/>
                <a:gd name="T4" fmla="*/ 0 w 96"/>
                <a:gd name="T5" fmla="*/ 0 h 11"/>
                <a:gd name="T6" fmla="*/ 0 w 96"/>
                <a:gd name="T7" fmla="*/ 0 h 11"/>
                <a:gd name="T8" fmla="*/ 0 w 96"/>
                <a:gd name="T9" fmla="*/ 0 h 11"/>
                <a:gd name="T10" fmla="*/ 0 w 96"/>
                <a:gd name="T11" fmla="*/ 0 h 11"/>
                <a:gd name="T12" fmla="*/ 0 w 96"/>
                <a:gd name="T13" fmla="*/ 0 h 11"/>
                <a:gd name="T14" fmla="*/ 0 w 96"/>
                <a:gd name="T15" fmla="*/ 0 h 11"/>
                <a:gd name="T16" fmla="*/ 0 w 96"/>
                <a:gd name="T17" fmla="*/ 0 h 11"/>
                <a:gd name="T18" fmla="*/ 0 w 96"/>
                <a:gd name="T19" fmla="*/ 0 h 11"/>
                <a:gd name="T20" fmla="*/ 0 w 96"/>
                <a:gd name="T21" fmla="*/ 0 h 11"/>
                <a:gd name="T22" fmla="*/ 0 w 96"/>
                <a:gd name="T23" fmla="*/ 0 h 11"/>
                <a:gd name="T24" fmla="*/ 0 w 96"/>
                <a:gd name="T25" fmla="*/ 0 h 11"/>
                <a:gd name="T26" fmla="*/ 0 w 96"/>
                <a:gd name="T27" fmla="*/ 0 h 11"/>
                <a:gd name="T28" fmla="*/ 0 w 96"/>
                <a:gd name="T29" fmla="*/ 0 h 11"/>
                <a:gd name="T30" fmla="*/ 0 w 96"/>
                <a:gd name="T31" fmla="*/ 0 h 11"/>
                <a:gd name="T32" fmla="*/ 0 w 96"/>
                <a:gd name="T33" fmla="*/ 0 h 11"/>
                <a:gd name="T34" fmla="*/ 0 w 96"/>
                <a:gd name="T35" fmla="*/ 0 h 11"/>
                <a:gd name="T36" fmla="*/ 0 w 96"/>
                <a:gd name="T37" fmla="*/ 0 h 11"/>
                <a:gd name="T38" fmla="*/ 0 w 96"/>
                <a:gd name="T39" fmla="*/ 0 h 11"/>
                <a:gd name="T40" fmla="*/ 0 w 96"/>
                <a:gd name="T41" fmla="*/ 0 h 11"/>
                <a:gd name="T42" fmla="*/ 0 w 96"/>
                <a:gd name="T43" fmla="*/ 0 h 11"/>
                <a:gd name="T44" fmla="*/ 0 w 96"/>
                <a:gd name="T45" fmla="*/ 0 h 11"/>
                <a:gd name="T46" fmla="*/ 0 w 96"/>
                <a:gd name="T47" fmla="*/ 0 h 11"/>
                <a:gd name="T48" fmla="*/ 0 w 96"/>
                <a:gd name="T49" fmla="*/ 0 h 11"/>
                <a:gd name="T50" fmla="*/ 0 w 96"/>
                <a:gd name="T51" fmla="*/ 0 h 11"/>
                <a:gd name="T52" fmla="*/ 0 w 96"/>
                <a:gd name="T53" fmla="*/ 0 h 11"/>
                <a:gd name="T54" fmla="*/ 0 w 96"/>
                <a:gd name="T55" fmla="*/ 0 h 11"/>
                <a:gd name="T56" fmla="*/ 0 w 96"/>
                <a:gd name="T57" fmla="*/ 0 h 11"/>
                <a:gd name="T58" fmla="*/ 0 w 96"/>
                <a:gd name="T59" fmla="*/ 0 h 11"/>
                <a:gd name="T60" fmla="*/ 0 w 96"/>
                <a:gd name="T61" fmla="*/ 0 h 11"/>
                <a:gd name="T62" fmla="*/ 0 w 96"/>
                <a:gd name="T63" fmla="*/ 0 h 11"/>
                <a:gd name="T64" fmla="*/ 0 w 96"/>
                <a:gd name="T65" fmla="*/ 0 h 11"/>
                <a:gd name="T66" fmla="*/ 0 w 96"/>
                <a:gd name="T67" fmla="*/ 0 h 11"/>
                <a:gd name="T68" fmla="*/ 0 w 96"/>
                <a:gd name="T69" fmla="*/ 0 h 11"/>
                <a:gd name="T70" fmla="*/ 0 w 96"/>
                <a:gd name="T71" fmla="*/ 0 h 11"/>
                <a:gd name="T72" fmla="*/ 0 w 96"/>
                <a:gd name="T73" fmla="*/ 0 h 11"/>
                <a:gd name="T74" fmla="*/ 0 w 96"/>
                <a:gd name="T75" fmla="*/ 0 h 11"/>
                <a:gd name="T76" fmla="*/ 0 w 96"/>
                <a:gd name="T77" fmla="*/ 0 h 11"/>
                <a:gd name="T78" fmla="*/ 0 w 96"/>
                <a:gd name="T79" fmla="*/ 0 h 11"/>
                <a:gd name="T80" fmla="*/ 0 w 96"/>
                <a:gd name="T81" fmla="*/ 0 h 11"/>
                <a:gd name="T82" fmla="*/ 0 w 96"/>
                <a:gd name="T83" fmla="*/ 0 h 11"/>
                <a:gd name="T84" fmla="*/ 0 w 96"/>
                <a:gd name="T85" fmla="*/ 0 h 11"/>
                <a:gd name="T86" fmla="*/ 0 w 96"/>
                <a:gd name="T87" fmla="*/ 0 h 11"/>
                <a:gd name="T88" fmla="*/ 0 w 96"/>
                <a:gd name="T89" fmla="*/ 0 h 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11">
                  <a:moveTo>
                    <a:pt x="96" y="11"/>
                  </a:moveTo>
                  <a:lnTo>
                    <a:pt x="88" y="9"/>
                  </a:lnTo>
                  <a:lnTo>
                    <a:pt x="83" y="9"/>
                  </a:lnTo>
                  <a:lnTo>
                    <a:pt x="77" y="9"/>
                  </a:lnTo>
                  <a:lnTo>
                    <a:pt x="70" y="9"/>
                  </a:lnTo>
                  <a:lnTo>
                    <a:pt x="63" y="8"/>
                  </a:lnTo>
                  <a:lnTo>
                    <a:pt x="55" y="8"/>
                  </a:lnTo>
                  <a:lnTo>
                    <a:pt x="47" y="8"/>
                  </a:lnTo>
                  <a:lnTo>
                    <a:pt x="40" y="7"/>
                  </a:lnTo>
                  <a:lnTo>
                    <a:pt x="31" y="7"/>
                  </a:lnTo>
                  <a:lnTo>
                    <a:pt x="24" y="7"/>
                  </a:lnTo>
                  <a:lnTo>
                    <a:pt x="18" y="7"/>
                  </a:lnTo>
                  <a:lnTo>
                    <a:pt x="14" y="6"/>
                  </a:lnTo>
                  <a:lnTo>
                    <a:pt x="9" y="6"/>
                  </a:lnTo>
                  <a:lnTo>
                    <a:pt x="6" y="6"/>
                  </a:lnTo>
                  <a:lnTo>
                    <a:pt x="3" y="6"/>
                  </a:lnTo>
                  <a:lnTo>
                    <a:pt x="2" y="5"/>
                  </a:lnTo>
                  <a:lnTo>
                    <a:pt x="0" y="3"/>
                  </a:lnTo>
                  <a:lnTo>
                    <a:pt x="2" y="3"/>
                  </a:lnTo>
                  <a:lnTo>
                    <a:pt x="3" y="1"/>
                  </a:lnTo>
                  <a:lnTo>
                    <a:pt x="8" y="1"/>
                  </a:lnTo>
                  <a:lnTo>
                    <a:pt x="10" y="0"/>
                  </a:lnTo>
                  <a:lnTo>
                    <a:pt x="14" y="0"/>
                  </a:lnTo>
                  <a:lnTo>
                    <a:pt x="18" y="0"/>
                  </a:lnTo>
                  <a:lnTo>
                    <a:pt x="23" y="0"/>
                  </a:lnTo>
                  <a:lnTo>
                    <a:pt x="28" y="0"/>
                  </a:lnTo>
                  <a:lnTo>
                    <a:pt x="33" y="1"/>
                  </a:lnTo>
                  <a:lnTo>
                    <a:pt x="36" y="1"/>
                  </a:lnTo>
                  <a:lnTo>
                    <a:pt x="40" y="2"/>
                  </a:lnTo>
                  <a:lnTo>
                    <a:pt x="43" y="2"/>
                  </a:lnTo>
                  <a:lnTo>
                    <a:pt x="48" y="2"/>
                  </a:lnTo>
                  <a:lnTo>
                    <a:pt x="51" y="2"/>
                  </a:lnTo>
                  <a:lnTo>
                    <a:pt x="54" y="2"/>
                  </a:lnTo>
                  <a:lnTo>
                    <a:pt x="58" y="2"/>
                  </a:lnTo>
                  <a:lnTo>
                    <a:pt x="61" y="2"/>
                  </a:lnTo>
                  <a:lnTo>
                    <a:pt x="64" y="2"/>
                  </a:lnTo>
                  <a:lnTo>
                    <a:pt x="67" y="2"/>
                  </a:lnTo>
                  <a:lnTo>
                    <a:pt x="71" y="2"/>
                  </a:lnTo>
                  <a:lnTo>
                    <a:pt x="73" y="2"/>
                  </a:lnTo>
                  <a:lnTo>
                    <a:pt x="78" y="2"/>
                  </a:lnTo>
                  <a:lnTo>
                    <a:pt x="82" y="3"/>
                  </a:lnTo>
                  <a:lnTo>
                    <a:pt x="85" y="3"/>
                  </a:lnTo>
                  <a:lnTo>
                    <a:pt x="90" y="7"/>
                  </a:lnTo>
                  <a:lnTo>
                    <a:pt x="9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89" name="Freeform 1888"/>
            <p:cNvSpPr>
              <a:spLocks/>
            </p:cNvSpPr>
            <p:nvPr/>
          </p:nvSpPr>
          <p:spPr bwMode="auto">
            <a:xfrm>
              <a:off x="3626" y="2130"/>
              <a:ext cx="9" cy="1"/>
            </a:xfrm>
            <a:custGeom>
              <a:avLst/>
              <a:gdLst>
                <a:gd name="T0" fmla="*/ 0 w 40"/>
                <a:gd name="T1" fmla="*/ 0 h 6"/>
                <a:gd name="T2" fmla="*/ 0 w 40"/>
                <a:gd name="T3" fmla="*/ 0 h 6"/>
                <a:gd name="T4" fmla="*/ 0 w 40"/>
                <a:gd name="T5" fmla="*/ 0 h 6"/>
                <a:gd name="T6" fmla="*/ 0 w 40"/>
                <a:gd name="T7" fmla="*/ 0 h 6"/>
                <a:gd name="T8" fmla="*/ 0 w 40"/>
                <a:gd name="T9" fmla="*/ 0 h 6"/>
                <a:gd name="T10" fmla="*/ 0 w 40"/>
                <a:gd name="T11" fmla="*/ 0 h 6"/>
                <a:gd name="T12" fmla="*/ 0 w 40"/>
                <a:gd name="T13" fmla="*/ 0 h 6"/>
                <a:gd name="T14" fmla="*/ 0 w 40"/>
                <a:gd name="T15" fmla="*/ 0 h 6"/>
                <a:gd name="T16" fmla="*/ 0 w 40"/>
                <a:gd name="T17" fmla="*/ 0 h 6"/>
                <a:gd name="T18" fmla="*/ 0 w 40"/>
                <a:gd name="T19" fmla="*/ 0 h 6"/>
                <a:gd name="T20" fmla="*/ 0 w 40"/>
                <a:gd name="T21" fmla="*/ 0 h 6"/>
                <a:gd name="T22" fmla="*/ 0 w 40"/>
                <a:gd name="T23" fmla="*/ 0 h 6"/>
                <a:gd name="T24" fmla="*/ 0 w 40"/>
                <a:gd name="T25" fmla="*/ 0 h 6"/>
                <a:gd name="T26" fmla="*/ 0 w 40"/>
                <a:gd name="T27" fmla="*/ 0 h 6"/>
                <a:gd name="T28" fmla="*/ 0 w 40"/>
                <a:gd name="T29" fmla="*/ 0 h 6"/>
                <a:gd name="T30" fmla="*/ 0 w 40"/>
                <a:gd name="T31" fmla="*/ 0 h 6"/>
                <a:gd name="T32" fmla="*/ 0 w 40"/>
                <a:gd name="T33" fmla="*/ 0 h 6"/>
                <a:gd name="T34" fmla="*/ 0 w 40"/>
                <a:gd name="T35" fmla="*/ 0 h 6"/>
                <a:gd name="T36" fmla="*/ 0 w 40"/>
                <a:gd name="T37" fmla="*/ 0 h 6"/>
                <a:gd name="T38" fmla="*/ 0 w 40"/>
                <a:gd name="T39" fmla="*/ 0 h 6"/>
                <a:gd name="T40" fmla="*/ 0 w 40"/>
                <a:gd name="T41" fmla="*/ 0 h 6"/>
                <a:gd name="T42" fmla="*/ 0 w 40"/>
                <a:gd name="T43" fmla="*/ 0 h 6"/>
                <a:gd name="T44" fmla="*/ 0 w 40"/>
                <a:gd name="T45" fmla="*/ 0 h 6"/>
                <a:gd name="T46" fmla="*/ 0 w 40"/>
                <a:gd name="T47" fmla="*/ 0 h 6"/>
                <a:gd name="T48" fmla="*/ 0 w 40"/>
                <a:gd name="T49" fmla="*/ 0 h 6"/>
                <a:gd name="T50" fmla="*/ 0 w 40"/>
                <a:gd name="T51" fmla="*/ 0 h 6"/>
                <a:gd name="T52" fmla="*/ 0 w 40"/>
                <a:gd name="T53" fmla="*/ 0 h 6"/>
                <a:gd name="T54" fmla="*/ 0 w 40"/>
                <a:gd name="T55" fmla="*/ 0 h 6"/>
                <a:gd name="T56" fmla="*/ 0 w 40"/>
                <a:gd name="T57" fmla="*/ 0 h 6"/>
                <a:gd name="T58" fmla="*/ 0 w 40"/>
                <a:gd name="T59" fmla="*/ 0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6">
                  <a:moveTo>
                    <a:pt x="34" y="1"/>
                  </a:moveTo>
                  <a:lnTo>
                    <a:pt x="33" y="0"/>
                  </a:lnTo>
                  <a:lnTo>
                    <a:pt x="30" y="0"/>
                  </a:lnTo>
                  <a:lnTo>
                    <a:pt x="27" y="0"/>
                  </a:lnTo>
                  <a:lnTo>
                    <a:pt x="22" y="0"/>
                  </a:lnTo>
                  <a:lnTo>
                    <a:pt x="17" y="0"/>
                  </a:lnTo>
                  <a:lnTo>
                    <a:pt x="13" y="0"/>
                  </a:lnTo>
                  <a:lnTo>
                    <a:pt x="9" y="0"/>
                  </a:lnTo>
                  <a:lnTo>
                    <a:pt x="5" y="0"/>
                  </a:lnTo>
                  <a:lnTo>
                    <a:pt x="1" y="0"/>
                  </a:lnTo>
                  <a:lnTo>
                    <a:pt x="0" y="1"/>
                  </a:lnTo>
                  <a:lnTo>
                    <a:pt x="0" y="3"/>
                  </a:lnTo>
                  <a:lnTo>
                    <a:pt x="1" y="5"/>
                  </a:lnTo>
                  <a:lnTo>
                    <a:pt x="4" y="5"/>
                  </a:lnTo>
                  <a:lnTo>
                    <a:pt x="7" y="5"/>
                  </a:lnTo>
                  <a:lnTo>
                    <a:pt x="11" y="6"/>
                  </a:lnTo>
                  <a:lnTo>
                    <a:pt x="16" y="6"/>
                  </a:lnTo>
                  <a:lnTo>
                    <a:pt x="19" y="6"/>
                  </a:lnTo>
                  <a:lnTo>
                    <a:pt x="23" y="6"/>
                  </a:lnTo>
                  <a:lnTo>
                    <a:pt x="24" y="6"/>
                  </a:lnTo>
                  <a:lnTo>
                    <a:pt x="28" y="6"/>
                  </a:lnTo>
                  <a:lnTo>
                    <a:pt x="30" y="6"/>
                  </a:lnTo>
                  <a:lnTo>
                    <a:pt x="34" y="6"/>
                  </a:lnTo>
                  <a:lnTo>
                    <a:pt x="37" y="5"/>
                  </a:lnTo>
                  <a:lnTo>
                    <a:pt x="39" y="5"/>
                  </a:lnTo>
                  <a:lnTo>
                    <a:pt x="40" y="3"/>
                  </a:lnTo>
                  <a:lnTo>
                    <a:pt x="37"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90" name="Freeform 1889"/>
            <p:cNvSpPr>
              <a:spLocks/>
            </p:cNvSpPr>
            <p:nvPr/>
          </p:nvSpPr>
          <p:spPr bwMode="auto">
            <a:xfrm>
              <a:off x="3617" y="2126"/>
              <a:ext cx="21" cy="2"/>
            </a:xfrm>
            <a:custGeom>
              <a:avLst/>
              <a:gdLst>
                <a:gd name="T0" fmla="*/ 0 w 82"/>
                <a:gd name="T1" fmla="*/ 0 h 11"/>
                <a:gd name="T2" fmla="*/ 0 w 82"/>
                <a:gd name="T3" fmla="*/ 0 h 11"/>
                <a:gd name="T4" fmla="*/ 0 w 82"/>
                <a:gd name="T5" fmla="*/ 0 h 11"/>
                <a:gd name="T6" fmla="*/ 0 w 82"/>
                <a:gd name="T7" fmla="*/ 0 h 11"/>
                <a:gd name="T8" fmla="*/ 0 w 82"/>
                <a:gd name="T9" fmla="*/ 0 h 11"/>
                <a:gd name="T10" fmla="*/ 0 w 82"/>
                <a:gd name="T11" fmla="*/ 0 h 11"/>
                <a:gd name="T12" fmla="*/ 0 w 82"/>
                <a:gd name="T13" fmla="*/ 0 h 11"/>
                <a:gd name="T14" fmla="*/ 0 w 82"/>
                <a:gd name="T15" fmla="*/ 0 h 11"/>
                <a:gd name="T16" fmla="*/ 0 w 82"/>
                <a:gd name="T17" fmla="*/ 0 h 11"/>
                <a:gd name="T18" fmla="*/ 0 w 82"/>
                <a:gd name="T19" fmla="*/ 0 h 11"/>
                <a:gd name="T20" fmla="*/ 0 w 82"/>
                <a:gd name="T21" fmla="*/ 0 h 11"/>
                <a:gd name="T22" fmla="*/ 0 w 82"/>
                <a:gd name="T23" fmla="*/ 0 h 11"/>
                <a:gd name="T24" fmla="*/ 0 w 82"/>
                <a:gd name="T25" fmla="*/ 0 h 11"/>
                <a:gd name="T26" fmla="*/ 0 w 82"/>
                <a:gd name="T27" fmla="*/ 0 h 11"/>
                <a:gd name="T28" fmla="*/ 0 w 82"/>
                <a:gd name="T29" fmla="*/ 0 h 11"/>
                <a:gd name="T30" fmla="*/ 0 w 82"/>
                <a:gd name="T31" fmla="*/ 0 h 11"/>
                <a:gd name="T32" fmla="*/ 0 w 82"/>
                <a:gd name="T33" fmla="*/ 0 h 11"/>
                <a:gd name="T34" fmla="*/ 0 w 82"/>
                <a:gd name="T35" fmla="*/ 0 h 11"/>
                <a:gd name="T36" fmla="*/ 0 w 82"/>
                <a:gd name="T37" fmla="*/ 0 h 11"/>
                <a:gd name="T38" fmla="*/ 0 w 82"/>
                <a:gd name="T39" fmla="*/ 0 h 11"/>
                <a:gd name="T40" fmla="*/ 0 w 82"/>
                <a:gd name="T41" fmla="*/ 0 h 11"/>
                <a:gd name="T42" fmla="*/ 0 w 82"/>
                <a:gd name="T43" fmla="*/ 0 h 11"/>
                <a:gd name="T44" fmla="*/ 0 w 82"/>
                <a:gd name="T45" fmla="*/ 0 h 11"/>
                <a:gd name="T46" fmla="*/ 0 w 82"/>
                <a:gd name="T47" fmla="*/ 0 h 11"/>
                <a:gd name="T48" fmla="*/ 0 w 82"/>
                <a:gd name="T49" fmla="*/ 0 h 11"/>
                <a:gd name="T50" fmla="*/ 0 w 82"/>
                <a:gd name="T51" fmla="*/ 0 h 11"/>
                <a:gd name="T52" fmla="*/ 0 w 82"/>
                <a:gd name="T53" fmla="*/ 0 h 11"/>
                <a:gd name="T54" fmla="*/ 0 w 82"/>
                <a:gd name="T55" fmla="*/ 0 h 11"/>
                <a:gd name="T56" fmla="*/ 0 w 82"/>
                <a:gd name="T57" fmla="*/ 0 h 11"/>
                <a:gd name="T58" fmla="*/ 0 w 82"/>
                <a:gd name="T59" fmla="*/ 0 h 11"/>
                <a:gd name="T60" fmla="*/ 0 w 82"/>
                <a:gd name="T61" fmla="*/ 0 h 11"/>
                <a:gd name="T62" fmla="*/ 0 w 82"/>
                <a:gd name="T63" fmla="*/ 0 h 11"/>
                <a:gd name="T64" fmla="*/ 0 w 82"/>
                <a:gd name="T65" fmla="*/ 0 h 11"/>
                <a:gd name="T66" fmla="*/ 0 w 82"/>
                <a:gd name="T67" fmla="*/ 0 h 11"/>
                <a:gd name="T68" fmla="*/ 0 w 82"/>
                <a:gd name="T69" fmla="*/ 0 h 11"/>
                <a:gd name="T70" fmla="*/ 0 w 82"/>
                <a:gd name="T71" fmla="*/ 0 h 11"/>
                <a:gd name="T72" fmla="*/ 0 w 82"/>
                <a:gd name="T73" fmla="*/ 0 h 11"/>
                <a:gd name="T74" fmla="*/ 0 w 82"/>
                <a:gd name="T75" fmla="*/ 0 h 11"/>
                <a:gd name="T76" fmla="*/ 0 w 82"/>
                <a:gd name="T77" fmla="*/ 0 h 11"/>
                <a:gd name="T78" fmla="*/ 0 w 82"/>
                <a:gd name="T79" fmla="*/ 0 h 11"/>
                <a:gd name="T80" fmla="*/ 0 w 82"/>
                <a:gd name="T81" fmla="*/ 0 h 11"/>
                <a:gd name="T82" fmla="*/ 0 w 82"/>
                <a:gd name="T83" fmla="*/ 0 h 11"/>
                <a:gd name="T84" fmla="*/ 0 w 82"/>
                <a:gd name="T85" fmla="*/ 0 h 11"/>
                <a:gd name="T86" fmla="*/ 0 w 82"/>
                <a:gd name="T87" fmla="*/ 0 h 11"/>
                <a:gd name="T88" fmla="*/ 0 w 82"/>
                <a:gd name="T89" fmla="*/ 0 h 11"/>
                <a:gd name="T90" fmla="*/ 0 w 82"/>
                <a:gd name="T91" fmla="*/ 0 h 11"/>
                <a:gd name="T92" fmla="*/ 0 w 82"/>
                <a:gd name="T93" fmla="*/ 0 h 11"/>
                <a:gd name="T94" fmla="*/ 0 w 82"/>
                <a:gd name="T95" fmla="*/ 0 h 11"/>
                <a:gd name="T96" fmla="*/ 0 w 82"/>
                <a:gd name="T97" fmla="*/ 0 h 11"/>
                <a:gd name="T98" fmla="*/ 0 w 82"/>
                <a:gd name="T99" fmla="*/ 0 h 11"/>
                <a:gd name="T100" fmla="*/ 0 w 82"/>
                <a:gd name="T101" fmla="*/ 0 h 11"/>
                <a:gd name="T102" fmla="*/ 0 w 82"/>
                <a:gd name="T103" fmla="*/ 0 h 11"/>
                <a:gd name="T104" fmla="*/ 0 w 82"/>
                <a:gd name="T105" fmla="*/ 0 h 11"/>
                <a:gd name="T106" fmla="*/ 0 w 82"/>
                <a:gd name="T107" fmla="*/ 0 h 11"/>
                <a:gd name="T108" fmla="*/ 0 w 82"/>
                <a:gd name="T109" fmla="*/ 0 h 11"/>
                <a:gd name="T110" fmla="*/ 0 w 82"/>
                <a:gd name="T111" fmla="*/ 0 h 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 h="11">
                  <a:moveTo>
                    <a:pt x="36" y="8"/>
                  </a:moveTo>
                  <a:lnTo>
                    <a:pt x="37" y="8"/>
                  </a:lnTo>
                  <a:lnTo>
                    <a:pt x="41" y="8"/>
                  </a:lnTo>
                  <a:lnTo>
                    <a:pt x="43" y="8"/>
                  </a:lnTo>
                  <a:lnTo>
                    <a:pt x="45" y="8"/>
                  </a:lnTo>
                  <a:lnTo>
                    <a:pt x="49" y="8"/>
                  </a:lnTo>
                  <a:lnTo>
                    <a:pt x="54" y="10"/>
                  </a:lnTo>
                  <a:lnTo>
                    <a:pt x="56" y="10"/>
                  </a:lnTo>
                  <a:lnTo>
                    <a:pt x="60" y="10"/>
                  </a:lnTo>
                  <a:lnTo>
                    <a:pt x="63" y="10"/>
                  </a:lnTo>
                  <a:lnTo>
                    <a:pt x="68" y="10"/>
                  </a:lnTo>
                  <a:lnTo>
                    <a:pt x="71" y="10"/>
                  </a:lnTo>
                  <a:lnTo>
                    <a:pt x="74" y="10"/>
                  </a:lnTo>
                  <a:lnTo>
                    <a:pt x="76" y="10"/>
                  </a:lnTo>
                  <a:lnTo>
                    <a:pt x="79" y="11"/>
                  </a:lnTo>
                  <a:lnTo>
                    <a:pt x="81" y="10"/>
                  </a:lnTo>
                  <a:lnTo>
                    <a:pt x="82" y="8"/>
                  </a:lnTo>
                  <a:lnTo>
                    <a:pt x="82" y="7"/>
                  </a:lnTo>
                  <a:lnTo>
                    <a:pt x="79" y="4"/>
                  </a:lnTo>
                  <a:lnTo>
                    <a:pt x="75" y="4"/>
                  </a:lnTo>
                  <a:lnTo>
                    <a:pt x="73" y="3"/>
                  </a:lnTo>
                  <a:lnTo>
                    <a:pt x="68" y="3"/>
                  </a:lnTo>
                  <a:lnTo>
                    <a:pt x="65" y="1"/>
                  </a:lnTo>
                  <a:lnTo>
                    <a:pt x="62" y="1"/>
                  </a:lnTo>
                  <a:lnTo>
                    <a:pt x="59" y="1"/>
                  </a:lnTo>
                  <a:lnTo>
                    <a:pt x="55" y="1"/>
                  </a:lnTo>
                  <a:lnTo>
                    <a:pt x="51" y="1"/>
                  </a:lnTo>
                  <a:lnTo>
                    <a:pt x="48" y="1"/>
                  </a:lnTo>
                  <a:lnTo>
                    <a:pt x="43" y="0"/>
                  </a:lnTo>
                  <a:lnTo>
                    <a:pt x="41" y="0"/>
                  </a:lnTo>
                  <a:lnTo>
                    <a:pt x="37" y="0"/>
                  </a:lnTo>
                  <a:lnTo>
                    <a:pt x="33" y="0"/>
                  </a:lnTo>
                  <a:lnTo>
                    <a:pt x="30" y="0"/>
                  </a:lnTo>
                  <a:lnTo>
                    <a:pt x="27" y="1"/>
                  </a:lnTo>
                  <a:lnTo>
                    <a:pt x="23" y="1"/>
                  </a:lnTo>
                  <a:lnTo>
                    <a:pt x="18" y="1"/>
                  </a:lnTo>
                  <a:lnTo>
                    <a:pt x="14" y="1"/>
                  </a:lnTo>
                  <a:lnTo>
                    <a:pt x="11" y="3"/>
                  </a:lnTo>
                  <a:lnTo>
                    <a:pt x="8" y="3"/>
                  </a:lnTo>
                  <a:lnTo>
                    <a:pt x="6" y="3"/>
                  </a:lnTo>
                  <a:lnTo>
                    <a:pt x="4" y="3"/>
                  </a:lnTo>
                  <a:lnTo>
                    <a:pt x="2" y="4"/>
                  </a:lnTo>
                  <a:lnTo>
                    <a:pt x="0" y="5"/>
                  </a:lnTo>
                  <a:lnTo>
                    <a:pt x="1" y="7"/>
                  </a:lnTo>
                  <a:lnTo>
                    <a:pt x="2" y="7"/>
                  </a:lnTo>
                  <a:lnTo>
                    <a:pt x="6" y="10"/>
                  </a:lnTo>
                  <a:lnTo>
                    <a:pt x="7" y="8"/>
                  </a:lnTo>
                  <a:lnTo>
                    <a:pt x="12" y="8"/>
                  </a:lnTo>
                  <a:lnTo>
                    <a:pt x="17" y="8"/>
                  </a:lnTo>
                  <a:lnTo>
                    <a:pt x="21" y="8"/>
                  </a:lnTo>
                  <a:lnTo>
                    <a:pt x="26" y="8"/>
                  </a:lnTo>
                  <a:lnTo>
                    <a:pt x="31" y="8"/>
                  </a:lnTo>
                  <a:lnTo>
                    <a:pt x="33" y="8"/>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91" name="Freeform 1890"/>
            <p:cNvSpPr>
              <a:spLocks/>
            </p:cNvSpPr>
            <p:nvPr/>
          </p:nvSpPr>
          <p:spPr bwMode="auto">
            <a:xfrm>
              <a:off x="3748" y="2127"/>
              <a:ext cx="24" cy="3"/>
            </a:xfrm>
            <a:custGeom>
              <a:avLst/>
              <a:gdLst>
                <a:gd name="T0" fmla="*/ 0 w 96"/>
                <a:gd name="T1" fmla="*/ 0 h 10"/>
                <a:gd name="T2" fmla="*/ 0 w 96"/>
                <a:gd name="T3" fmla="*/ 0 h 10"/>
                <a:gd name="T4" fmla="*/ 0 w 96"/>
                <a:gd name="T5" fmla="*/ 0 h 10"/>
                <a:gd name="T6" fmla="*/ 0 w 96"/>
                <a:gd name="T7" fmla="*/ 0 h 10"/>
                <a:gd name="T8" fmla="*/ 0 w 96"/>
                <a:gd name="T9" fmla="*/ 0 h 10"/>
                <a:gd name="T10" fmla="*/ 0 w 96"/>
                <a:gd name="T11" fmla="*/ 0 h 10"/>
                <a:gd name="T12" fmla="*/ 0 w 96"/>
                <a:gd name="T13" fmla="*/ 0 h 10"/>
                <a:gd name="T14" fmla="*/ 0 w 96"/>
                <a:gd name="T15" fmla="*/ 0 h 10"/>
                <a:gd name="T16" fmla="*/ 0 w 96"/>
                <a:gd name="T17" fmla="*/ 0 h 10"/>
                <a:gd name="T18" fmla="*/ 0 w 96"/>
                <a:gd name="T19" fmla="*/ 0 h 10"/>
                <a:gd name="T20" fmla="*/ 0 w 96"/>
                <a:gd name="T21" fmla="*/ 0 h 10"/>
                <a:gd name="T22" fmla="*/ 0 w 96"/>
                <a:gd name="T23" fmla="*/ 0 h 10"/>
                <a:gd name="T24" fmla="*/ 0 w 96"/>
                <a:gd name="T25" fmla="*/ 0 h 10"/>
                <a:gd name="T26" fmla="*/ 0 w 96"/>
                <a:gd name="T27" fmla="*/ 0 h 10"/>
                <a:gd name="T28" fmla="*/ 0 w 96"/>
                <a:gd name="T29" fmla="*/ 0 h 10"/>
                <a:gd name="T30" fmla="*/ 0 w 96"/>
                <a:gd name="T31" fmla="*/ 0 h 10"/>
                <a:gd name="T32" fmla="*/ 0 w 96"/>
                <a:gd name="T33" fmla="*/ 0 h 10"/>
                <a:gd name="T34" fmla="*/ 0 w 96"/>
                <a:gd name="T35" fmla="*/ 0 h 10"/>
                <a:gd name="T36" fmla="*/ 0 w 96"/>
                <a:gd name="T37" fmla="*/ 0 h 10"/>
                <a:gd name="T38" fmla="*/ 0 w 96"/>
                <a:gd name="T39" fmla="*/ 0 h 10"/>
                <a:gd name="T40" fmla="*/ 0 w 96"/>
                <a:gd name="T41" fmla="*/ 0 h 10"/>
                <a:gd name="T42" fmla="*/ 0 w 96"/>
                <a:gd name="T43" fmla="*/ 0 h 10"/>
                <a:gd name="T44" fmla="*/ 0 w 96"/>
                <a:gd name="T45" fmla="*/ 0 h 10"/>
                <a:gd name="T46" fmla="*/ 0 w 96"/>
                <a:gd name="T47" fmla="*/ 0 h 10"/>
                <a:gd name="T48" fmla="*/ 0 w 96"/>
                <a:gd name="T49" fmla="*/ 0 h 10"/>
                <a:gd name="T50" fmla="*/ 0 w 96"/>
                <a:gd name="T51" fmla="*/ 0 h 10"/>
                <a:gd name="T52" fmla="*/ 0 w 96"/>
                <a:gd name="T53" fmla="*/ 0 h 10"/>
                <a:gd name="T54" fmla="*/ 0 w 96"/>
                <a:gd name="T55" fmla="*/ 0 h 10"/>
                <a:gd name="T56" fmla="*/ 0 w 96"/>
                <a:gd name="T57" fmla="*/ 0 h 10"/>
                <a:gd name="T58" fmla="*/ 0 w 96"/>
                <a:gd name="T59" fmla="*/ 0 h 10"/>
                <a:gd name="T60" fmla="*/ 0 w 96"/>
                <a:gd name="T61" fmla="*/ 0 h 10"/>
                <a:gd name="T62" fmla="*/ 0 w 96"/>
                <a:gd name="T63" fmla="*/ 0 h 10"/>
                <a:gd name="T64" fmla="*/ 0 w 96"/>
                <a:gd name="T65" fmla="*/ 0 h 10"/>
                <a:gd name="T66" fmla="*/ 0 w 96"/>
                <a:gd name="T67" fmla="*/ 0 h 10"/>
                <a:gd name="T68" fmla="*/ 0 w 96"/>
                <a:gd name="T69" fmla="*/ 0 h 10"/>
                <a:gd name="T70" fmla="*/ 0 w 96"/>
                <a:gd name="T71" fmla="*/ 0 h 10"/>
                <a:gd name="T72" fmla="*/ 0 w 96"/>
                <a:gd name="T73" fmla="*/ 0 h 10"/>
                <a:gd name="T74" fmla="*/ 0 w 96"/>
                <a:gd name="T75" fmla="*/ 0 h 10"/>
                <a:gd name="T76" fmla="*/ 0 w 96"/>
                <a:gd name="T77" fmla="*/ 0 h 10"/>
                <a:gd name="T78" fmla="*/ 0 w 96"/>
                <a:gd name="T79" fmla="*/ 0 h 10"/>
                <a:gd name="T80" fmla="*/ 0 w 96"/>
                <a:gd name="T81" fmla="*/ 0 h 10"/>
                <a:gd name="T82" fmla="*/ 0 w 96"/>
                <a:gd name="T83" fmla="*/ 0 h 10"/>
                <a:gd name="T84" fmla="*/ 0 w 96"/>
                <a:gd name="T85" fmla="*/ 0 h 10"/>
                <a:gd name="T86" fmla="*/ 0 w 96"/>
                <a:gd name="T87" fmla="*/ 0 h 10"/>
                <a:gd name="T88" fmla="*/ 0 w 96"/>
                <a:gd name="T89" fmla="*/ 0 h 10"/>
                <a:gd name="T90" fmla="*/ 0 w 96"/>
                <a:gd name="T91" fmla="*/ 0 h 10"/>
                <a:gd name="T92" fmla="*/ 0 w 96"/>
                <a:gd name="T93" fmla="*/ 0 h 10"/>
                <a:gd name="T94" fmla="*/ 0 w 96"/>
                <a:gd name="T95" fmla="*/ 0 h 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6" h="10">
                  <a:moveTo>
                    <a:pt x="96" y="10"/>
                  </a:moveTo>
                  <a:lnTo>
                    <a:pt x="94" y="10"/>
                  </a:lnTo>
                  <a:lnTo>
                    <a:pt x="92" y="10"/>
                  </a:lnTo>
                  <a:lnTo>
                    <a:pt x="87" y="9"/>
                  </a:lnTo>
                  <a:lnTo>
                    <a:pt x="82" y="9"/>
                  </a:lnTo>
                  <a:lnTo>
                    <a:pt x="76" y="9"/>
                  </a:lnTo>
                  <a:lnTo>
                    <a:pt x="69" y="9"/>
                  </a:lnTo>
                  <a:lnTo>
                    <a:pt x="62" y="9"/>
                  </a:lnTo>
                  <a:lnTo>
                    <a:pt x="55" y="9"/>
                  </a:lnTo>
                  <a:lnTo>
                    <a:pt x="47" y="7"/>
                  </a:lnTo>
                  <a:lnTo>
                    <a:pt x="39" y="7"/>
                  </a:lnTo>
                  <a:lnTo>
                    <a:pt x="31" y="6"/>
                  </a:lnTo>
                  <a:lnTo>
                    <a:pt x="25" y="6"/>
                  </a:lnTo>
                  <a:lnTo>
                    <a:pt x="18" y="6"/>
                  </a:lnTo>
                  <a:lnTo>
                    <a:pt x="13" y="6"/>
                  </a:lnTo>
                  <a:lnTo>
                    <a:pt x="8" y="6"/>
                  </a:lnTo>
                  <a:lnTo>
                    <a:pt x="7" y="6"/>
                  </a:lnTo>
                  <a:lnTo>
                    <a:pt x="3" y="6"/>
                  </a:lnTo>
                  <a:lnTo>
                    <a:pt x="1" y="5"/>
                  </a:lnTo>
                  <a:lnTo>
                    <a:pt x="0" y="4"/>
                  </a:lnTo>
                  <a:lnTo>
                    <a:pt x="1" y="3"/>
                  </a:lnTo>
                  <a:lnTo>
                    <a:pt x="3" y="0"/>
                  </a:lnTo>
                  <a:lnTo>
                    <a:pt x="7" y="0"/>
                  </a:lnTo>
                  <a:lnTo>
                    <a:pt x="8" y="0"/>
                  </a:lnTo>
                  <a:lnTo>
                    <a:pt x="13" y="0"/>
                  </a:lnTo>
                  <a:lnTo>
                    <a:pt x="18" y="0"/>
                  </a:lnTo>
                  <a:lnTo>
                    <a:pt x="23" y="0"/>
                  </a:lnTo>
                  <a:lnTo>
                    <a:pt x="26" y="0"/>
                  </a:lnTo>
                  <a:lnTo>
                    <a:pt x="31" y="1"/>
                  </a:lnTo>
                  <a:lnTo>
                    <a:pt x="36" y="1"/>
                  </a:lnTo>
                  <a:lnTo>
                    <a:pt x="39" y="3"/>
                  </a:lnTo>
                  <a:lnTo>
                    <a:pt x="42" y="3"/>
                  </a:lnTo>
                  <a:lnTo>
                    <a:pt x="47" y="3"/>
                  </a:lnTo>
                  <a:lnTo>
                    <a:pt x="50" y="3"/>
                  </a:lnTo>
                  <a:lnTo>
                    <a:pt x="52" y="3"/>
                  </a:lnTo>
                  <a:lnTo>
                    <a:pt x="56" y="3"/>
                  </a:lnTo>
                  <a:lnTo>
                    <a:pt x="60" y="3"/>
                  </a:lnTo>
                  <a:lnTo>
                    <a:pt x="63" y="3"/>
                  </a:lnTo>
                  <a:lnTo>
                    <a:pt x="67" y="3"/>
                  </a:lnTo>
                  <a:lnTo>
                    <a:pt x="69" y="3"/>
                  </a:lnTo>
                  <a:lnTo>
                    <a:pt x="73" y="3"/>
                  </a:lnTo>
                  <a:lnTo>
                    <a:pt x="78" y="3"/>
                  </a:lnTo>
                  <a:lnTo>
                    <a:pt x="81" y="4"/>
                  </a:lnTo>
                  <a:lnTo>
                    <a:pt x="85" y="4"/>
                  </a:lnTo>
                  <a:lnTo>
                    <a:pt x="90" y="6"/>
                  </a:lnTo>
                  <a:lnTo>
                    <a:pt x="93" y="9"/>
                  </a:lnTo>
                  <a:lnTo>
                    <a:pt x="9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92" name="Freeform 1891"/>
            <p:cNvSpPr>
              <a:spLocks/>
            </p:cNvSpPr>
            <p:nvPr/>
          </p:nvSpPr>
          <p:spPr bwMode="auto">
            <a:xfrm>
              <a:off x="3748" y="2125"/>
              <a:ext cx="10" cy="1"/>
            </a:xfrm>
            <a:custGeom>
              <a:avLst/>
              <a:gdLst>
                <a:gd name="T0" fmla="*/ 0 w 40"/>
                <a:gd name="T1" fmla="*/ 0 h 7"/>
                <a:gd name="T2" fmla="*/ 0 w 40"/>
                <a:gd name="T3" fmla="*/ 0 h 7"/>
                <a:gd name="T4" fmla="*/ 0 w 40"/>
                <a:gd name="T5" fmla="*/ 0 h 7"/>
                <a:gd name="T6" fmla="*/ 0 w 40"/>
                <a:gd name="T7" fmla="*/ 0 h 7"/>
                <a:gd name="T8" fmla="*/ 0 w 40"/>
                <a:gd name="T9" fmla="*/ 0 h 7"/>
                <a:gd name="T10" fmla="*/ 0 w 40"/>
                <a:gd name="T11" fmla="*/ 0 h 7"/>
                <a:gd name="T12" fmla="*/ 0 w 40"/>
                <a:gd name="T13" fmla="*/ 0 h 7"/>
                <a:gd name="T14" fmla="*/ 0 w 40"/>
                <a:gd name="T15" fmla="*/ 0 h 7"/>
                <a:gd name="T16" fmla="*/ 0 w 40"/>
                <a:gd name="T17" fmla="*/ 0 h 7"/>
                <a:gd name="T18" fmla="*/ 0 w 40"/>
                <a:gd name="T19" fmla="*/ 0 h 7"/>
                <a:gd name="T20" fmla="*/ 0 w 40"/>
                <a:gd name="T21" fmla="*/ 0 h 7"/>
                <a:gd name="T22" fmla="*/ 0 w 40"/>
                <a:gd name="T23" fmla="*/ 0 h 7"/>
                <a:gd name="T24" fmla="*/ 0 w 40"/>
                <a:gd name="T25" fmla="*/ 0 h 7"/>
                <a:gd name="T26" fmla="*/ 0 w 40"/>
                <a:gd name="T27" fmla="*/ 0 h 7"/>
                <a:gd name="T28" fmla="*/ 0 w 40"/>
                <a:gd name="T29" fmla="*/ 0 h 7"/>
                <a:gd name="T30" fmla="*/ 0 w 40"/>
                <a:gd name="T31" fmla="*/ 0 h 7"/>
                <a:gd name="T32" fmla="*/ 0 w 40"/>
                <a:gd name="T33" fmla="*/ 0 h 7"/>
                <a:gd name="T34" fmla="*/ 0 w 40"/>
                <a:gd name="T35" fmla="*/ 0 h 7"/>
                <a:gd name="T36" fmla="*/ 0 w 40"/>
                <a:gd name="T37" fmla="*/ 0 h 7"/>
                <a:gd name="T38" fmla="*/ 0 w 40"/>
                <a:gd name="T39" fmla="*/ 0 h 7"/>
                <a:gd name="T40" fmla="*/ 0 w 40"/>
                <a:gd name="T41" fmla="*/ 0 h 7"/>
                <a:gd name="T42" fmla="*/ 0 w 40"/>
                <a:gd name="T43" fmla="*/ 0 h 7"/>
                <a:gd name="T44" fmla="*/ 0 w 40"/>
                <a:gd name="T45" fmla="*/ 0 h 7"/>
                <a:gd name="T46" fmla="*/ 0 w 40"/>
                <a:gd name="T47" fmla="*/ 0 h 7"/>
                <a:gd name="T48" fmla="*/ 0 w 40"/>
                <a:gd name="T49" fmla="*/ 0 h 7"/>
                <a:gd name="T50" fmla="*/ 0 w 40"/>
                <a:gd name="T51" fmla="*/ 0 h 7"/>
                <a:gd name="T52" fmla="*/ 0 w 40"/>
                <a:gd name="T53" fmla="*/ 0 h 7"/>
                <a:gd name="T54" fmla="*/ 0 w 40"/>
                <a:gd name="T55" fmla="*/ 0 h 7"/>
                <a:gd name="T56" fmla="*/ 0 w 40"/>
                <a:gd name="T57" fmla="*/ 0 h 7"/>
                <a:gd name="T58" fmla="*/ 0 w 40"/>
                <a:gd name="T59" fmla="*/ 0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7">
                  <a:moveTo>
                    <a:pt x="34" y="0"/>
                  </a:moveTo>
                  <a:lnTo>
                    <a:pt x="33" y="0"/>
                  </a:lnTo>
                  <a:lnTo>
                    <a:pt x="30" y="0"/>
                  </a:lnTo>
                  <a:lnTo>
                    <a:pt x="27" y="0"/>
                  </a:lnTo>
                  <a:lnTo>
                    <a:pt x="22" y="0"/>
                  </a:lnTo>
                  <a:lnTo>
                    <a:pt x="17" y="0"/>
                  </a:lnTo>
                  <a:lnTo>
                    <a:pt x="12" y="0"/>
                  </a:lnTo>
                  <a:lnTo>
                    <a:pt x="8" y="0"/>
                  </a:lnTo>
                  <a:lnTo>
                    <a:pt x="5" y="0"/>
                  </a:lnTo>
                  <a:lnTo>
                    <a:pt x="0" y="0"/>
                  </a:lnTo>
                  <a:lnTo>
                    <a:pt x="0" y="1"/>
                  </a:lnTo>
                  <a:lnTo>
                    <a:pt x="0" y="3"/>
                  </a:lnTo>
                  <a:lnTo>
                    <a:pt x="2" y="4"/>
                  </a:lnTo>
                  <a:lnTo>
                    <a:pt x="4" y="4"/>
                  </a:lnTo>
                  <a:lnTo>
                    <a:pt x="8" y="6"/>
                  </a:lnTo>
                  <a:lnTo>
                    <a:pt x="11" y="6"/>
                  </a:lnTo>
                  <a:lnTo>
                    <a:pt x="16" y="7"/>
                  </a:lnTo>
                  <a:lnTo>
                    <a:pt x="18" y="6"/>
                  </a:lnTo>
                  <a:lnTo>
                    <a:pt x="22" y="6"/>
                  </a:lnTo>
                  <a:lnTo>
                    <a:pt x="24" y="6"/>
                  </a:lnTo>
                  <a:lnTo>
                    <a:pt x="28" y="6"/>
                  </a:lnTo>
                  <a:lnTo>
                    <a:pt x="30" y="6"/>
                  </a:lnTo>
                  <a:lnTo>
                    <a:pt x="34" y="6"/>
                  </a:lnTo>
                  <a:lnTo>
                    <a:pt x="38" y="4"/>
                  </a:lnTo>
                  <a:lnTo>
                    <a:pt x="39" y="3"/>
                  </a:lnTo>
                  <a:lnTo>
                    <a:pt x="40" y="2"/>
                  </a:lnTo>
                  <a:lnTo>
                    <a:pt x="38" y="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54148" name="AutoShape 1892"/>
          <p:cNvSpPr>
            <a:spLocks noChangeArrowheads="1"/>
          </p:cNvSpPr>
          <p:nvPr/>
        </p:nvSpPr>
        <p:spPr bwMode="auto">
          <a:xfrm flipH="1">
            <a:off x="3962400" y="1219200"/>
            <a:ext cx="1143000" cy="1219200"/>
          </a:xfrm>
          <a:prstGeom prst="cloudCallout">
            <a:avLst>
              <a:gd name="adj1" fmla="val 52917"/>
              <a:gd name="adj2" fmla="val 51431"/>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buClr>
                <a:srgbClr val="CC0000"/>
              </a:buClr>
              <a:buSzPct val="80000"/>
              <a:buFont typeface="Wingdings" pitchFamily="2" charset="2"/>
              <a:buNone/>
            </a:pPr>
            <a:endParaRPr lang="en-US" sz="3200">
              <a:solidFill>
                <a:srgbClr val="034176"/>
              </a:solidFill>
              <a:latin typeface="Comic Sans MS" pitchFamily="66" charset="0"/>
            </a:endParaRPr>
          </a:p>
        </p:txBody>
      </p:sp>
      <p:sp>
        <p:nvSpPr>
          <p:cNvPr id="354149" name="Text Box 1893"/>
          <p:cNvSpPr txBox="1">
            <a:spLocks noChangeArrowheads="1"/>
          </p:cNvSpPr>
          <p:nvPr/>
        </p:nvSpPr>
        <p:spPr bwMode="auto">
          <a:xfrm>
            <a:off x="6934200" y="13716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2000">
                <a:solidFill>
                  <a:srgbClr val="FF0000"/>
                </a:solidFill>
                <a:latin typeface="Comic Sans MS" pitchFamily="66" charset="0"/>
              </a:rPr>
              <a:t>452 miles</a:t>
            </a:r>
            <a:r>
              <a:rPr lang="en-GB" sz="2000" baseline="30000">
                <a:solidFill>
                  <a:srgbClr val="FF0000"/>
                </a:solidFill>
                <a:latin typeface="Comic Sans MS" pitchFamily="66" charset="0"/>
              </a:rPr>
              <a:t>2</a:t>
            </a:r>
          </a:p>
        </p:txBody>
      </p:sp>
      <p:grpSp>
        <p:nvGrpSpPr>
          <p:cNvPr id="354150" name="Group 1894"/>
          <p:cNvGrpSpPr>
            <a:grpSpLocks/>
          </p:cNvGrpSpPr>
          <p:nvPr/>
        </p:nvGrpSpPr>
        <p:grpSpPr bwMode="auto">
          <a:xfrm>
            <a:off x="4038600" y="3810000"/>
            <a:ext cx="762000" cy="381000"/>
            <a:chOff x="2064" y="2880"/>
            <a:chExt cx="1132" cy="524"/>
          </a:xfrm>
        </p:grpSpPr>
        <p:sp>
          <p:nvSpPr>
            <p:cNvPr id="117027" name="Freeform 1895"/>
            <p:cNvSpPr>
              <a:spLocks/>
            </p:cNvSpPr>
            <p:nvPr/>
          </p:nvSpPr>
          <p:spPr bwMode="auto">
            <a:xfrm>
              <a:off x="2064" y="2880"/>
              <a:ext cx="1132" cy="397"/>
            </a:xfrm>
            <a:custGeom>
              <a:avLst/>
              <a:gdLst>
                <a:gd name="T0" fmla="*/ 1 w 2264"/>
                <a:gd name="T1" fmla="*/ 4 h 793"/>
                <a:gd name="T2" fmla="*/ 9 w 2264"/>
                <a:gd name="T3" fmla="*/ 4 h 793"/>
                <a:gd name="T4" fmla="*/ 9 w 2264"/>
                <a:gd name="T5" fmla="*/ 3 h 793"/>
                <a:gd name="T6" fmla="*/ 8 w 2264"/>
                <a:gd name="T7" fmla="*/ 3 h 793"/>
                <a:gd name="T8" fmla="*/ 9 w 2264"/>
                <a:gd name="T9" fmla="*/ 2 h 793"/>
                <a:gd name="T10" fmla="*/ 8 w 2264"/>
                <a:gd name="T11" fmla="*/ 3 h 793"/>
                <a:gd name="T12" fmla="*/ 8 w 2264"/>
                <a:gd name="T13" fmla="*/ 2 h 793"/>
                <a:gd name="T14" fmla="*/ 7 w 2264"/>
                <a:gd name="T15" fmla="*/ 2 h 793"/>
                <a:gd name="T16" fmla="*/ 7 w 2264"/>
                <a:gd name="T17" fmla="*/ 1 h 793"/>
                <a:gd name="T18" fmla="*/ 6 w 2264"/>
                <a:gd name="T19" fmla="*/ 1 h 793"/>
                <a:gd name="T20" fmla="*/ 6 w 2264"/>
                <a:gd name="T21" fmla="*/ 0 h 793"/>
                <a:gd name="T22" fmla="*/ 5 w 2264"/>
                <a:gd name="T23" fmla="*/ 1 h 793"/>
                <a:gd name="T24" fmla="*/ 4 w 2264"/>
                <a:gd name="T25" fmla="*/ 1 h 793"/>
                <a:gd name="T26" fmla="*/ 4 w 2264"/>
                <a:gd name="T27" fmla="*/ 2 h 793"/>
                <a:gd name="T28" fmla="*/ 3 w 2264"/>
                <a:gd name="T29" fmla="*/ 1 h 793"/>
                <a:gd name="T30" fmla="*/ 3 w 2264"/>
                <a:gd name="T31" fmla="*/ 2 h 793"/>
                <a:gd name="T32" fmla="*/ 2 w 2264"/>
                <a:gd name="T33" fmla="*/ 2 h 793"/>
                <a:gd name="T34" fmla="*/ 2 w 2264"/>
                <a:gd name="T35" fmla="*/ 2 h 793"/>
                <a:gd name="T36" fmla="*/ 1 w 2264"/>
                <a:gd name="T37" fmla="*/ 2 h 793"/>
                <a:gd name="T38" fmla="*/ 2 w 2264"/>
                <a:gd name="T39" fmla="*/ 3 h 793"/>
                <a:gd name="T40" fmla="*/ 0 w 2264"/>
                <a:gd name="T41" fmla="*/ 3 h 793"/>
                <a:gd name="T42" fmla="*/ 1 w 2264"/>
                <a:gd name="T43" fmla="*/ 4 h 7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4" h="793">
                  <a:moveTo>
                    <a:pt x="240" y="793"/>
                  </a:moveTo>
                  <a:lnTo>
                    <a:pt x="2119" y="793"/>
                  </a:lnTo>
                  <a:lnTo>
                    <a:pt x="2264" y="688"/>
                  </a:lnTo>
                  <a:lnTo>
                    <a:pt x="2044" y="699"/>
                  </a:lnTo>
                  <a:lnTo>
                    <a:pt x="2057" y="472"/>
                  </a:lnTo>
                  <a:lnTo>
                    <a:pt x="1895" y="523"/>
                  </a:lnTo>
                  <a:lnTo>
                    <a:pt x="1876" y="260"/>
                  </a:lnTo>
                  <a:lnTo>
                    <a:pt x="1715" y="378"/>
                  </a:lnTo>
                  <a:lnTo>
                    <a:pt x="1609" y="55"/>
                  </a:lnTo>
                  <a:lnTo>
                    <a:pt x="1495" y="197"/>
                  </a:lnTo>
                  <a:lnTo>
                    <a:pt x="1338" y="0"/>
                  </a:lnTo>
                  <a:lnTo>
                    <a:pt x="1139" y="200"/>
                  </a:lnTo>
                  <a:lnTo>
                    <a:pt x="899" y="16"/>
                  </a:lnTo>
                  <a:lnTo>
                    <a:pt x="856" y="272"/>
                  </a:lnTo>
                  <a:lnTo>
                    <a:pt x="526" y="107"/>
                  </a:lnTo>
                  <a:lnTo>
                    <a:pt x="580" y="354"/>
                  </a:lnTo>
                  <a:lnTo>
                    <a:pt x="349" y="287"/>
                  </a:lnTo>
                  <a:lnTo>
                    <a:pt x="393" y="476"/>
                  </a:lnTo>
                  <a:lnTo>
                    <a:pt x="140" y="445"/>
                  </a:lnTo>
                  <a:lnTo>
                    <a:pt x="287" y="656"/>
                  </a:lnTo>
                  <a:lnTo>
                    <a:pt x="0" y="707"/>
                  </a:lnTo>
                  <a:lnTo>
                    <a:pt x="240" y="793"/>
                  </a:lnTo>
                  <a:close/>
                </a:path>
              </a:pathLst>
            </a:custGeom>
            <a:solidFill>
              <a:srgbClr val="FF9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28" name="Freeform 1896"/>
            <p:cNvSpPr>
              <a:spLocks/>
            </p:cNvSpPr>
            <p:nvPr/>
          </p:nvSpPr>
          <p:spPr bwMode="auto">
            <a:xfrm>
              <a:off x="2141" y="3278"/>
              <a:ext cx="1027" cy="126"/>
            </a:xfrm>
            <a:custGeom>
              <a:avLst/>
              <a:gdLst>
                <a:gd name="T0" fmla="*/ 0 w 2056"/>
                <a:gd name="T1" fmla="*/ 0 h 251"/>
                <a:gd name="T2" fmla="*/ 7 w 2056"/>
                <a:gd name="T3" fmla="*/ 0 h 251"/>
                <a:gd name="T4" fmla="*/ 8 w 2056"/>
                <a:gd name="T5" fmla="*/ 1 h 251"/>
                <a:gd name="T6" fmla="*/ 7 w 2056"/>
                <a:gd name="T7" fmla="*/ 1 h 251"/>
                <a:gd name="T8" fmla="*/ 8 w 2056"/>
                <a:gd name="T9" fmla="*/ 1 h 251"/>
                <a:gd name="T10" fmla="*/ 7 w 2056"/>
                <a:gd name="T11" fmla="*/ 1 h 251"/>
                <a:gd name="T12" fmla="*/ 7 w 2056"/>
                <a:gd name="T13" fmla="*/ 1 h 251"/>
                <a:gd name="T14" fmla="*/ 6 w 2056"/>
                <a:gd name="T15" fmla="*/ 1 h 251"/>
                <a:gd name="T16" fmla="*/ 6 w 2056"/>
                <a:gd name="T17" fmla="*/ 1 h 251"/>
                <a:gd name="T18" fmla="*/ 6 w 2056"/>
                <a:gd name="T19" fmla="*/ 1 h 251"/>
                <a:gd name="T20" fmla="*/ 5 w 2056"/>
                <a:gd name="T21" fmla="*/ 1 h 251"/>
                <a:gd name="T22" fmla="*/ 5 w 2056"/>
                <a:gd name="T23" fmla="*/ 1 h 251"/>
                <a:gd name="T24" fmla="*/ 5 w 2056"/>
                <a:gd name="T25" fmla="*/ 1 h 251"/>
                <a:gd name="T26" fmla="*/ 5 w 2056"/>
                <a:gd name="T27" fmla="*/ 1 h 251"/>
                <a:gd name="T28" fmla="*/ 4 w 2056"/>
                <a:gd name="T29" fmla="*/ 1 h 251"/>
                <a:gd name="T30" fmla="*/ 4 w 2056"/>
                <a:gd name="T31" fmla="*/ 1 h 251"/>
                <a:gd name="T32" fmla="*/ 3 w 2056"/>
                <a:gd name="T33" fmla="*/ 1 h 251"/>
                <a:gd name="T34" fmla="*/ 3 w 2056"/>
                <a:gd name="T35" fmla="*/ 1 h 251"/>
                <a:gd name="T36" fmla="*/ 3 w 2056"/>
                <a:gd name="T37" fmla="*/ 1 h 251"/>
                <a:gd name="T38" fmla="*/ 3 w 2056"/>
                <a:gd name="T39" fmla="*/ 1 h 251"/>
                <a:gd name="T40" fmla="*/ 2 w 2056"/>
                <a:gd name="T41" fmla="*/ 1 h 251"/>
                <a:gd name="T42" fmla="*/ 2 w 2056"/>
                <a:gd name="T43" fmla="*/ 1 h 251"/>
                <a:gd name="T44" fmla="*/ 1 w 2056"/>
                <a:gd name="T45" fmla="*/ 1 h 251"/>
                <a:gd name="T46" fmla="*/ 1 w 2056"/>
                <a:gd name="T47" fmla="*/ 1 h 251"/>
                <a:gd name="T48" fmla="*/ 1 w 2056"/>
                <a:gd name="T49" fmla="*/ 1 h 251"/>
                <a:gd name="T50" fmla="*/ 1 w 2056"/>
                <a:gd name="T51" fmla="*/ 1 h 251"/>
                <a:gd name="T52" fmla="*/ 0 w 2056"/>
                <a:gd name="T53" fmla="*/ 1 h 251"/>
                <a:gd name="T54" fmla="*/ 0 w 2056"/>
                <a:gd name="T55" fmla="*/ 1 h 251"/>
                <a:gd name="T56" fmla="*/ 0 w 2056"/>
                <a:gd name="T57" fmla="*/ 1 h 251"/>
                <a:gd name="T58" fmla="*/ 0 w 2056"/>
                <a:gd name="T59" fmla="*/ 1 h 251"/>
                <a:gd name="T60" fmla="*/ 0 w 2056"/>
                <a:gd name="T61" fmla="*/ 1 h 251"/>
                <a:gd name="T62" fmla="*/ 0 w 2056"/>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6" h="251">
                  <a:moveTo>
                    <a:pt x="98" y="0"/>
                  </a:moveTo>
                  <a:lnTo>
                    <a:pt x="1868" y="0"/>
                  </a:lnTo>
                  <a:lnTo>
                    <a:pt x="2052" y="52"/>
                  </a:lnTo>
                  <a:lnTo>
                    <a:pt x="1857" y="79"/>
                  </a:lnTo>
                  <a:lnTo>
                    <a:pt x="2056" y="138"/>
                  </a:lnTo>
                  <a:lnTo>
                    <a:pt x="1840" y="140"/>
                  </a:lnTo>
                  <a:lnTo>
                    <a:pt x="1919" y="219"/>
                  </a:lnTo>
                  <a:lnTo>
                    <a:pt x="1718" y="145"/>
                  </a:lnTo>
                  <a:lnTo>
                    <a:pt x="1742" y="243"/>
                  </a:lnTo>
                  <a:lnTo>
                    <a:pt x="1589" y="149"/>
                  </a:lnTo>
                  <a:lnTo>
                    <a:pt x="1518" y="235"/>
                  </a:lnTo>
                  <a:lnTo>
                    <a:pt x="1448" y="149"/>
                  </a:lnTo>
                  <a:lnTo>
                    <a:pt x="1334" y="238"/>
                  </a:lnTo>
                  <a:lnTo>
                    <a:pt x="1290" y="149"/>
                  </a:lnTo>
                  <a:lnTo>
                    <a:pt x="1189" y="251"/>
                  </a:lnTo>
                  <a:lnTo>
                    <a:pt x="1063" y="149"/>
                  </a:lnTo>
                  <a:lnTo>
                    <a:pt x="958" y="235"/>
                  </a:lnTo>
                  <a:lnTo>
                    <a:pt x="911" y="152"/>
                  </a:lnTo>
                  <a:lnTo>
                    <a:pt x="812" y="219"/>
                  </a:lnTo>
                  <a:lnTo>
                    <a:pt x="769" y="127"/>
                  </a:lnTo>
                  <a:lnTo>
                    <a:pt x="620" y="199"/>
                  </a:lnTo>
                  <a:lnTo>
                    <a:pt x="620" y="127"/>
                  </a:lnTo>
                  <a:lnTo>
                    <a:pt x="494" y="160"/>
                  </a:lnTo>
                  <a:lnTo>
                    <a:pt x="494" y="122"/>
                  </a:lnTo>
                  <a:lnTo>
                    <a:pt x="310" y="172"/>
                  </a:lnTo>
                  <a:lnTo>
                    <a:pt x="318" y="114"/>
                  </a:lnTo>
                  <a:lnTo>
                    <a:pt x="101" y="138"/>
                  </a:lnTo>
                  <a:lnTo>
                    <a:pt x="207" y="86"/>
                  </a:lnTo>
                  <a:lnTo>
                    <a:pt x="0" y="67"/>
                  </a:lnTo>
                  <a:lnTo>
                    <a:pt x="133" y="36"/>
                  </a:lnTo>
                  <a:lnTo>
                    <a:pt x="20" y="16"/>
                  </a:lnTo>
                  <a:lnTo>
                    <a:pt x="98" y="0"/>
                  </a:lnTo>
                  <a:close/>
                </a:path>
              </a:pathLst>
            </a:custGeom>
            <a:solidFill>
              <a:srgbClr val="00AF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29" name="Freeform 1897"/>
            <p:cNvSpPr>
              <a:spLocks/>
            </p:cNvSpPr>
            <p:nvPr/>
          </p:nvSpPr>
          <p:spPr bwMode="auto">
            <a:xfrm>
              <a:off x="2162" y="2888"/>
              <a:ext cx="981" cy="387"/>
            </a:xfrm>
            <a:custGeom>
              <a:avLst/>
              <a:gdLst>
                <a:gd name="T0" fmla="*/ 3 w 1962"/>
                <a:gd name="T1" fmla="*/ 2 h 774"/>
                <a:gd name="T2" fmla="*/ 4 w 1962"/>
                <a:gd name="T3" fmla="*/ 2 h 774"/>
                <a:gd name="T4" fmla="*/ 4 w 1962"/>
                <a:gd name="T5" fmla="*/ 2 h 774"/>
                <a:gd name="T6" fmla="*/ 4 w 1962"/>
                <a:gd name="T7" fmla="*/ 2 h 774"/>
                <a:gd name="T8" fmla="*/ 2 w 1962"/>
                <a:gd name="T9" fmla="*/ 1 h 774"/>
                <a:gd name="T10" fmla="*/ 2 w 1962"/>
                <a:gd name="T11" fmla="*/ 1 h 774"/>
                <a:gd name="T12" fmla="*/ 2 w 1962"/>
                <a:gd name="T13" fmla="*/ 1 h 774"/>
                <a:gd name="T14" fmla="*/ 2 w 1962"/>
                <a:gd name="T15" fmla="*/ 1 h 774"/>
                <a:gd name="T16" fmla="*/ 2 w 1962"/>
                <a:gd name="T17" fmla="*/ 1 h 774"/>
                <a:gd name="T18" fmla="*/ 2 w 1962"/>
                <a:gd name="T19" fmla="*/ 1 h 774"/>
                <a:gd name="T20" fmla="*/ 2 w 1962"/>
                <a:gd name="T21" fmla="*/ 1 h 774"/>
                <a:gd name="T22" fmla="*/ 2 w 1962"/>
                <a:gd name="T23" fmla="*/ 1 h 774"/>
                <a:gd name="T24" fmla="*/ 2 w 1962"/>
                <a:gd name="T25" fmla="*/ 1 h 774"/>
                <a:gd name="T26" fmla="*/ 2 w 1962"/>
                <a:gd name="T27" fmla="*/ 1 h 774"/>
                <a:gd name="T28" fmla="*/ 2 w 1962"/>
                <a:gd name="T29" fmla="*/ 1 h 774"/>
                <a:gd name="T30" fmla="*/ 2 w 1962"/>
                <a:gd name="T31" fmla="*/ 1 h 774"/>
                <a:gd name="T32" fmla="*/ 2 w 1962"/>
                <a:gd name="T33" fmla="*/ 1 h 774"/>
                <a:gd name="T34" fmla="*/ 2 w 1962"/>
                <a:gd name="T35" fmla="*/ 1 h 774"/>
                <a:gd name="T36" fmla="*/ 2 w 1962"/>
                <a:gd name="T37" fmla="*/ 1 h 774"/>
                <a:gd name="T38" fmla="*/ 2 w 1962"/>
                <a:gd name="T39" fmla="*/ 1 h 774"/>
                <a:gd name="T40" fmla="*/ 2 w 1962"/>
                <a:gd name="T41" fmla="*/ 1 h 774"/>
                <a:gd name="T42" fmla="*/ 2 w 1962"/>
                <a:gd name="T43" fmla="*/ 1 h 774"/>
                <a:gd name="T44" fmla="*/ 2 w 1962"/>
                <a:gd name="T45" fmla="*/ 1 h 774"/>
                <a:gd name="T46" fmla="*/ 2 w 1962"/>
                <a:gd name="T47" fmla="*/ 1 h 774"/>
                <a:gd name="T48" fmla="*/ 2 w 1962"/>
                <a:gd name="T49" fmla="*/ 0 h 774"/>
                <a:gd name="T50" fmla="*/ 2 w 1962"/>
                <a:gd name="T51" fmla="*/ 1 h 774"/>
                <a:gd name="T52" fmla="*/ 2 w 1962"/>
                <a:gd name="T53" fmla="*/ 1 h 774"/>
                <a:gd name="T54" fmla="*/ 4 w 1962"/>
                <a:gd name="T55" fmla="*/ 1 h 774"/>
                <a:gd name="T56" fmla="*/ 6 w 1962"/>
                <a:gd name="T57" fmla="*/ 1 h 774"/>
                <a:gd name="T58" fmla="*/ 8 w 1962"/>
                <a:gd name="T59" fmla="*/ 3 h 774"/>
                <a:gd name="T60" fmla="*/ 8 w 1962"/>
                <a:gd name="T61" fmla="*/ 3 h 774"/>
                <a:gd name="T62" fmla="*/ 7 w 1962"/>
                <a:gd name="T63" fmla="*/ 4 h 774"/>
                <a:gd name="T64" fmla="*/ 7 w 1962"/>
                <a:gd name="T65" fmla="*/ 3 h 774"/>
                <a:gd name="T66" fmla="*/ 7 w 1962"/>
                <a:gd name="T67" fmla="*/ 3 h 774"/>
                <a:gd name="T68" fmla="*/ 7 w 1962"/>
                <a:gd name="T69" fmla="*/ 3 h 774"/>
                <a:gd name="T70" fmla="*/ 6 w 1962"/>
                <a:gd name="T71" fmla="*/ 3 h 774"/>
                <a:gd name="T72" fmla="*/ 6 w 1962"/>
                <a:gd name="T73" fmla="*/ 3 h 774"/>
                <a:gd name="T74" fmla="*/ 4 w 1962"/>
                <a:gd name="T75" fmla="*/ 3 h 774"/>
                <a:gd name="T76" fmla="*/ 2 w 1962"/>
                <a:gd name="T77" fmla="*/ 3 h 774"/>
                <a:gd name="T78" fmla="*/ 0 w 1962"/>
                <a:gd name="T79" fmla="*/ 3 h 774"/>
                <a:gd name="T80" fmla="*/ 1 w 1962"/>
                <a:gd name="T81" fmla="*/ 2 h 774"/>
                <a:gd name="T82" fmla="*/ 3 w 1962"/>
                <a:gd name="T83" fmla="*/ 2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2" h="774">
                  <a:moveTo>
                    <a:pt x="597" y="239"/>
                  </a:moveTo>
                  <a:lnTo>
                    <a:pt x="762" y="397"/>
                  </a:lnTo>
                  <a:lnTo>
                    <a:pt x="763" y="392"/>
                  </a:lnTo>
                  <a:lnTo>
                    <a:pt x="767" y="377"/>
                  </a:lnTo>
                  <a:lnTo>
                    <a:pt x="774" y="359"/>
                  </a:lnTo>
                  <a:lnTo>
                    <a:pt x="785" y="344"/>
                  </a:lnTo>
                  <a:lnTo>
                    <a:pt x="792" y="339"/>
                  </a:lnTo>
                  <a:lnTo>
                    <a:pt x="799" y="332"/>
                  </a:lnTo>
                  <a:lnTo>
                    <a:pt x="806" y="326"/>
                  </a:lnTo>
                  <a:lnTo>
                    <a:pt x="812" y="321"/>
                  </a:lnTo>
                  <a:lnTo>
                    <a:pt x="816" y="317"/>
                  </a:lnTo>
                  <a:lnTo>
                    <a:pt x="821" y="313"/>
                  </a:lnTo>
                  <a:lnTo>
                    <a:pt x="823" y="311"/>
                  </a:lnTo>
                  <a:lnTo>
                    <a:pt x="824" y="310"/>
                  </a:lnTo>
                  <a:lnTo>
                    <a:pt x="458" y="104"/>
                  </a:lnTo>
                  <a:lnTo>
                    <a:pt x="597" y="239"/>
                  </a:lnTo>
                  <a:lnTo>
                    <a:pt x="554" y="291"/>
                  </a:lnTo>
                  <a:lnTo>
                    <a:pt x="369" y="103"/>
                  </a:lnTo>
                  <a:lnTo>
                    <a:pt x="366" y="107"/>
                  </a:lnTo>
                  <a:lnTo>
                    <a:pt x="360" y="118"/>
                  </a:lnTo>
                  <a:lnTo>
                    <a:pt x="353" y="130"/>
                  </a:lnTo>
                  <a:lnTo>
                    <a:pt x="350" y="142"/>
                  </a:lnTo>
                  <a:lnTo>
                    <a:pt x="352" y="150"/>
                  </a:lnTo>
                  <a:lnTo>
                    <a:pt x="358" y="160"/>
                  </a:lnTo>
                  <a:lnTo>
                    <a:pt x="363" y="176"/>
                  </a:lnTo>
                  <a:lnTo>
                    <a:pt x="361" y="204"/>
                  </a:lnTo>
                  <a:lnTo>
                    <a:pt x="357" y="218"/>
                  </a:lnTo>
                  <a:lnTo>
                    <a:pt x="349" y="227"/>
                  </a:lnTo>
                  <a:lnTo>
                    <a:pt x="338" y="233"/>
                  </a:lnTo>
                  <a:lnTo>
                    <a:pt x="328" y="234"/>
                  </a:lnTo>
                  <a:lnTo>
                    <a:pt x="315" y="232"/>
                  </a:lnTo>
                  <a:lnTo>
                    <a:pt x="304" y="227"/>
                  </a:lnTo>
                  <a:lnTo>
                    <a:pt x="295" y="220"/>
                  </a:lnTo>
                  <a:lnTo>
                    <a:pt x="287" y="212"/>
                  </a:lnTo>
                  <a:lnTo>
                    <a:pt x="282" y="195"/>
                  </a:lnTo>
                  <a:lnTo>
                    <a:pt x="287" y="177"/>
                  </a:lnTo>
                  <a:lnTo>
                    <a:pt x="293" y="166"/>
                  </a:lnTo>
                  <a:lnTo>
                    <a:pt x="298" y="161"/>
                  </a:lnTo>
                  <a:lnTo>
                    <a:pt x="298" y="163"/>
                  </a:lnTo>
                  <a:lnTo>
                    <a:pt x="298" y="165"/>
                  </a:lnTo>
                  <a:lnTo>
                    <a:pt x="297" y="169"/>
                  </a:lnTo>
                  <a:lnTo>
                    <a:pt x="295" y="177"/>
                  </a:lnTo>
                  <a:lnTo>
                    <a:pt x="295" y="182"/>
                  </a:lnTo>
                  <a:lnTo>
                    <a:pt x="295" y="189"/>
                  </a:lnTo>
                  <a:lnTo>
                    <a:pt x="298" y="196"/>
                  </a:lnTo>
                  <a:lnTo>
                    <a:pt x="301" y="202"/>
                  </a:lnTo>
                  <a:lnTo>
                    <a:pt x="307" y="206"/>
                  </a:lnTo>
                  <a:lnTo>
                    <a:pt x="314" y="210"/>
                  </a:lnTo>
                  <a:lnTo>
                    <a:pt x="323" y="211"/>
                  </a:lnTo>
                  <a:lnTo>
                    <a:pt x="334" y="209"/>
                  </a:lnTo>
                  <a:lnTo>
                    <a:pt x="341" y="204"/>
                  </a:lnTo>
                  <a:lnTo>
                    <a:pt x="343" y="197"/>
                  </a:lnTo>
                  <a:lnTo>
                    <a:pt x="342" y="188"/>
                  </a:lnTo>
                  <a:lnTo>
                    <a:pt x="338" y="179"/>
                  </a:lnTo>
                  <a:lnTo>
                    <a:pt x="333" y="168"/>
                  </a:lnTo>
                  <a:lnTo>
                    <a:pt x="328" y="159"/>
                  </a:lnTo>
                  <a:lnTo>
                    <a:pt x="323" y="150"/>
                  </a:lnTo>
                  <a:lnTo>
                    <a:pt x="322" y="142"/>
                  </a:lnTo>
                  <a:lnTo>
                    <a:pt x="327" y="126"/>
                  </a:lnTo>
                  <a:lnTo>
                    <a:pt x="338" y="110"/>
                  </a:lnTo>
                  <a:lnTo>
                    <a:pt x="349" y="96"/>
                  </a:lnTo>
                  <a:lnTo>
                    <a:pt x="353" y="91"/>
                  </a:lnTo>
                  <a:lnTo>
                    <a:pt x="351" y="90"/>
                  </a:lnTo>
                  <a:lnTo>
                    <a:pt x="344" y="86"/>
                  </a:lnTo>
                  <a:lnTo>
                    <a:pt x="335" y="81"/>
                  </a:lnTo>
                  <a:lnTo>
                    <a:pt x="326" y="70"/>
                  </a:lnTo>
                  <a:lnTo>
                    <a:pt x="323" y="63"/>
                  </a:lnTo>
                  <a:lnTo>
                    <a:pt x="325" y="54"/>
                  </a:lnTo>
                  <a:lnTo>
                    <a:pt x="328" y="44"/>
                  </a:lnTo>
                  <a:lnTo>
                    <a:pt x="335" y="32"/>
                  </a:lnTo>
                  <a:lnTo>
                    <a:pt x="343" y="22"/>
                  </a:lnTo>
                  <a:lnTo>
                    <a:pt x="352" y="13"/>
                  </a:lnTo>
                  <a:lnTo>
                    <a:pt x="363" y="5"/>
                  </a:lnTo>
                  <a:lnTo>
                    <a:pt x="373" y="0"/>
                  </a:lnTo>
                  <a:lnTo>
                    <a:pt x="384" y="0"/>
                  </a:lnTo>
                  <a:lnTo>
                    <a:pt x="397" y="5"/>
                  </a:lnTo>
                  <a:lnTo>
                    <a:pt x="411" y="13"/>
                  </a:lnTo>
                  <a:lnTo>
                    <a:pt x="425" y="22"/>
                  </a:lnTo>
                  <a:lnTo>
                    <a:pt x="437" y="32"/>
                  </a:lnTo>
                  <a:lnTo>
                    <a:pt x="447" y="42"/>
                  </a:lnTo>
                  <a:lnTo>
                    <a:pt x="453" y="48"/>
                  </a:lnTo>
                  <a:lnTo>
                    <a:pt x="456" y="51"/>
                  </a:lnTo>
                  <a:lnTo>
                    <a:pt x="989" y="298"/>
                  </a:lnTo>
                  <a:lnTo>
                    <a:pt x="989" y="145"/>
                  </a:lnTo>
                  <a:lnTo>
                    <a:pt x="1240" y="122"/>
                  </a:lnTo>
                  <a:lnTo>
                    <a:pt x="1338" y="95"/>
                  </a:lnTo>
                  <a:lnTo>
                    <a:pt x="1341" y="137"/>
                  </a:lnTo>
                  <a:lnTo>
                    <a:pt x="1538" y="350"/>
                  </a:lnTo>
                  <a:lnTo>
                    <a:pt x="1845" y="412"/>
                  </a:lnTo>
                  <a:lnTo>
                    <a:pt x="1895" y="551"/>
                  </a:lnTo>
                  <a:lnTo>
                    <a:pt x="1892" y="582"/>
                  </a:lnTo>
                  <a:lnTo>
                    <a:pt x="1962" y="582"/>
                  </a:lnTo>
                  <a:lnTo>
                    <a:pt x="1962" y="735"/>
                  </a:lnTo>
                  <a:lnTo>
                    <a:pt x="1931" y="735"/>
                  </a:lnTo>
                  <a:lnTo>
                    <a:pt x="1931" y="774"/>
                  </a:lnTo>
                  <a:lnTo>
                    <a:pt x="1770" y="774"/>
                  </a:lnTo>
                  <a:lnTo>
                    <a:pt x="1770" y="723"/>
                  </a:lnTo>
                  <a:lnTo>
                    <a:pt x="1769" y="716"/>
                  </a:lnTo>
                  <a:lnTo>
                    <a:pt x="1764" y="699"/>
                  </a:lnTo>
                  <a:lnTo>
                    <a:pt x="1756" y="674"/>
                  </a:lnTo>
                  <a:lnTo>
                    <a:pt x="1742" y="644"/>
                  </a:lnTo>
                  <a:lnTo>
                    <a:pt x="1723" y="615"/>
                  </a:lnTo>
                  <a:lnTo>
                    <a:pt x="1695" y="590"/>
                  </a:lnTo>
                  <a:lnTo>
                    <a:pt x="1660" y="572"/>
                  </a:lnTo>
                  <a:lnTo>
                    <a:pt x="1617" y="566"/>
                  </a:lnTo>
                  <a:lnTo>
                    <a:pt x="1573" y="572"/>
                  </a:lnTo>
                  <a:lnTo>
                    <a:pt x="1536" y="592"/>
                  </a:lnTo>
                  <a:lnTo>
                    <a:pt x="1507" y="620"/>
                  </a:lnTo>
                  <a:lnTo>
                    <a:pt x="1484" y="652"/>
                  </a:lnTo>
                  <a:lnTo>
                    <a:pt x="1468" y="684"/>
                  </a:lnTo>
                  <a:lnTo>
                    <a:pt x="1457" y="712"/>
                  </a:lnTo>
                  <a:lnTo>
                    <a:pt x="1451" y="731"/>
                  </a:lnTo>
                  <a:lnTo>
                    <a:pt x="1448" y="738"/>
                  </a:lnTo>
                  <a:lnTo>
                    <a:pt x="1009" y="738"/>
                  </a:lnTo>
                  <a:lnTo>
                    <a:pt x="1009" y="711"/>
                  </a:lnTo>
                  <a:lnTo>
                    <a:pt x="397" y="704"/>
                  </a:lnTo>
                  <a:lnTo>
                    <a:pt x="397" y="632"/>
                  </a:lnTo>
                  <a:lnTo>
                    <a:pt x="125" y="632"/>
                  </a:lnTo>
                  <a:lnTo>
                    <a:pt x="125" y="683"/>
                  </a:lnTo>
                  <a:lnTo>
                    <a:pt x="0" y="683"/>
                  </a:lnTo>
                  <a:lnTo>
                    <a:pt x="0" y="562"/>
                  </a:lnTo>
                  <a:lnTo>
                    <a:pt x="55" y="562"/>
                  </a:lnTo>
                  <a:lnTo>
                    <a:pt x="55" y="468"/>
                  </a:lnTo>
                  <a:lnTo>
                    <a:pt x="526" y="463"/>
                  </a:lnTo>
                  <a:lnTo>
                    <a:pt x="531" y="401"/>
                  </a:lnTo>
                  <a:lnTo>
                    <a:pt x="671" y="412"/>
                  </a:lnTo>
                  <a:lnTo>
                    <a:pt x="554" y="291"/>
                  </a:lnTo>
                  <a:lnTo>
                    <a:pt x="597"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30" name="Freeform 1898"/>
            <p:cNvSpPr>
              <a:spLocks/>
            </p:cNvSpPr>
            <p:nvPr/>
          </p:nvSpPr>
          <p:spPr bwMode="auto">
            <a:xfrm>
              <a:off x="2217" y="3178"/>
              <a:ext cx="137" cy="137"/>
            </a:xfrm>
            <a:custGeom>
              <a:avLst/>
              <a:gdLst>
                <a:gd name="T0" fmla="*/ 1 w 274"/>
                <a:gd name="T1" fmla="*/ 0 h 274"/>
                <a:gd name="T2" fmla="*/ 1 w 274"/>
                <a:gd name="T3" fmla="*/ 1 h 274"/>
                <a:gd name="T4" fmla="*/ 1 w 274"/>
                <a:gd name="T5" fmla="*/ 1 h 274"/>
                <a:gd name="T6" fmla="*/ 1 w 274"/>
                <a:gd name="T7" fmla="*/ 1 h 274"/>
                <a:gd name="T8" fmla="*/ 1 w 274"/>
                <a:gd name="T9" fmla="*/ 1 h 274"/>
                <a:gd name="T10" fmla="*/ 1 w 274"/>
                <a:gd name="T11" fmla="*/ 1 h 274"/>
                <a:gd name="T12" fmla="*/ 1 w 274"/>
                <a:gd name="T13" fmla="*/ 1 h 274"/>
                <a:gd name="T14" fmla="*/ 1 w 274"/>
                <a:gd name="T15" fmla="*/ 1 h 274"/>
                <a:gd name="T16" fmla="*/ 0 w 274"/>
                <a:gd name="T17" fmla="*/ 1 h 274"/>
                <a:gd name="T18" fmla="*/ 1 w 274"/>
                <a:gd name="T19" fmla="*/ 1 h 274"/>
                <a:gd name="T20" fmla="*/ 1 w 274"/>
                <a:gd name="T21" fmla="*/ 1 h 274"/>
                <a:gd name="T22" fmla="*/ 1 w 274"/>
                <a:gd name="T23" fmla="*/ 1 h 274"/>
                <a:gd name="T24" fmla="*/ 1 w 274"/>
                <a:gd name="T25" fmla="*/ 1 h 274"/>
                <a:gd name="T26" fmla="*/ 1 w 274"/>
                <a:gd name="T27" fmla="*/ 1 h 274"/>
                <a:gd name="T28" fmla="*/ 1 w 274"/>
                <a:gd name="T29" fmla="*/ 2 h 274"/>
                <a:gd name="T30" fmla="*/ 1 w 274"/>
                <a:gd name="T31" fmla="*/ 2 h 274"/>
                <a:gd name="T32" fmla="*/ 1 w 274"/>
                <a:gd name="T33" fmla="*/ 2 h 274"/>
                <a:gd name="T34" fmla="*/ 1 w 274"/>
                <a:gd name="T35" fmla="*/ 2 h 274"/>
                <a:gd name="T36" fmla="*/ 1 w 274"/>
                <a:gd name="T37" fmla="*/ 2 h 274"/>
                <a:gd name="T38" fmla="*/ 1 w 274"/>
                <a:gd name="T39" fmla="*/ 1 h 274"/>
                <a:gd name="T40" fmla="*/ 1 w 274"/>
                <a:gd name="T41" fmla="*/ 1 h 274"/>
                <a:gd name="T42" fmla="*/ 1 w 274"/>
                <a:gd name="T43" fmla="*/ 1 h 274"/>
                <a:gd name="T44" fmla="*/ 2 w 274"/>
                <a:gd name="T45" fmla="*/ 1 h 274"/>
                <a:gd name="T46" fmla="*/ 2 w 274"/>
                <a:gd name="T47" fmla="*/ 1 h 274"/>
                <a:gd name="T48" fmla="*/ 2 w 274"/>
                <a:gd name="T49" fmla="*/ 1 h 274"/>
                <a:gd name="T50" fmla="*/ 2 w 274"/>
                <a:gd name="T51" fmla="*/ 1 h 274"/>
                <a:gd name="T52" fmla="*/ 2 w 274"/>
                <a:gd name="T53" fmla="*/ 1 h 274"/>
                <a:gd name="T54" fmla="*/ 1 w 274"/>
                <a:gd name="T55" fmla="*/ 1 h 274"/>
                <a:gd name="T56" fmla="*/ 1 w 274"/>
                <a:gd name="T57" fmla="*/ 1 h 274"/>
                <a:gd name="T58" fmla="*/ 1 w 274"/>
                <a:gd name="T59" fmla="*/ 1 h 274"/>
                <a:gd name="T60" fmla="*/ 1 w 274"/>
                <a:gd name="T61" fmla="*/ 1 h 274"/>
                <a:gd name="T62" fmla="*/ 1 w 274"/>
                <a:gd name="T63" fmla="*/ 1 h 274"/>
                <a:gd name="T64" fmla="*/ 1 w 274"/>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4">
                  <a:moveTo>
                    <a:pt x="137" y="0"/>
                  </a:moveTo>
                  <a:lnTo>
                    <a:pt x="110" y="3"/>
                  </a:lnTo>
                  <a:lnTo>
                    <a:pt x="84" y="11"/>
                  </a:lnTo>
                  <a:lnTo>
                    <a:pt x="60" y="23"/>
                  </a:lnTo>
                  <a:lnTo>
                    <a:pt x="40" y="41"/>
                  </a:lnTo>
                  <a:lnTo>
                    <a:pt x="23" y="60"/>
                  </a:lnTo>
                  <a:lnTo>
                    <a:pt x="11" y="84"/>
                  </a:lnTo>
                  <a:lnTo>
                    <a:pt x="2" y="110"/>
                  </a:lnTo>
                  <a:lnTo>
                    <a:pt x="0" y="137"/>
                  </a:lnTo>
                  <a:lnTo>
                    <a:pt x="2" y="165"/>
                  </a:lnTo>
                  <a:lnTo>
                    <a:pt x="11" y="190"/>
                  </a:lnTo>
                  <a:lnTo>
                    <a:pt x="23" y="215"/>
                  </a:lnTo>
                  <a:lnTo>
                    <a:pt x="40" y="234"/>
                  </a:lnTo>
                  <a:lnTo>
                    <a:pt x="60" y="251"/>
                  </a:lnTo>
                  <a:lnTo>
                    <a:pt x="84" y="264"/>
                  </a:lnTo>
                  <a:lnTo>
                    <a:pt x="110" y="272"/>
                  </a:lnTo>
                  <a:lnTo>
                    <a:pt x="137" y="274"/>
                  </a:lnTo>
                  <a:lnTo>
                    <a:pt x="165" y="272"/>
                  </a:lnTo>
                  <a:lnTo>
                    <a:pt x="190" y="264"/>
                  </a:lnTo>
                  <a:lnTo>
                    <a:pt x="214" y="251"/>
                  </a:lnTo>
                  <a:lnTo>
                    <a:pt x="234" y="234"/>
                  </a:lnTo>
                  <a:lnTo>
                    <a:pt x="251" y="215"/>
                  </a:lnTo>
                  <a:lnTo>
                    <a:pt x="264" y="190"/>
                  </a:lnTo>
                  <a:lnTo>
                    <a:pt x="272" y="165"/>
                  </a:lnTo>
                  <a:lnTo>
                    <a:pt x="274" y="137"/>
                  </a:lnTo>
                  <a:lnTo>
                    <a:pt x="272" y="110"/>
                  </a:lnTo>
                  <a:lnTo>
                    <a:pt x="264" y="84"/>
                  </a:lnTo>
                  <a:lnTo>
                    <a:pt x="251" y="60"/>
                  </a:lnTo>
                  <a:lnTo>
                    <a:pt x="234" y="41"/>
                  </a:lnTo>
                  <a:lnTo>
                    <a:pt x="214" y="23"/>
                  </a:lnTo>
                  <a:lnTo>
                    <a:pt x="190" y="11"/>
                  </a:lnTo>
                  <a:lnTo>
                    <a:pt x="165" y="3"/>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31" name="Freeform 1899"/>
            <p:cNvSpPr>
              <a:spLocks/>
            </p:cNvSpPr>
            <p:nvPr/>
          </p:nvSpPr>
          <p:spPr bwMode="auto">
            <a:xfrm>
              <a:off x="2249" y="3212"/>
              <a:ext cx="70" cy="71"/>
            </a:xfrm>
            <a:custGeom>
              <a:avLst/>
              <a:gdLst>
                <a:gd name="T0" fmla="*/ 1 w 140"/>
                <a:gd name="T1" fmla="*/ 0 h 140"/>
                <a:gd name="T2" fmla="*/ 1 w 140"/>
                <a:gd name="T3" fmla="*/ 1 h 140"/>
                <a:gd name="T4" fmla="*/ 1 w 140"/>
                <a:gd name="T5" fmla="*/ 1 h 140"/>
                <a:gd name="T6" fmla="*/ 1 w 140"/>
                <a:gd name="T7" fmla="*/ 1 h 140"/>
                <a:gd name="T8" fmla="*/ 1 w 140"/>
                <a:gd name="T9" fmla="*/ 1 h 140"/>
                <a:gd name="T10" fmla="*/ 1 w 140"/>
                <a:gd name="T11" fmla="*/ 1 h 140"/>
                <a:gd name="T12" fmla="*/ 1 w 140"/>
                <a:gd name="T13" fmla="*/ 1 h 140"/>
                <a:gd name="T14" fmla="*/ 1 w 140"/>
                <a:gd name="T15" fmla="*/ 1 h 140"/>
                <a:gd name="T16" fmla="*/ 0 w 140"/>
                <a:gd name="T17" fmla="*/ 1 h 140"/>
                <a:gd name="T18" fmla="*/ 1 w 140"/>
                <a:gd name="T19" fmla="*/ 1 h 140"/>
                <a:gd name="T20" fmla="*/ 1 w 140"/>
                <a:gd name="T21" fmla="*/ 1 h 140"/>
                <a:gd name="T22" fmla="*/ 1 w 140"/>
                <a:gd name="T23" fmla="*/ 1 h 140"/>
                <a:gd name="T24" fmla="*/ 1 w 140"/>
                <a:gd name="T25" fmla="*/ 1 h 140"/>
                <a:gd name="T26" fmla="*/ 1 w 140"/>
                <a:gd name="T27" fmla="*/ 1 h 140"/>
                <a:gd name="T28" fmla="*/ 1 w 140"/>
                <a:gd name="T29" fmla="*/ 1 h 140"/>
                <a:gd name="T30" fmla="*/ 1 w 140"/>
                <a:gd name="T31" fmla="*/ 1 h 140"/>
                <a:gd name="T32" fmla="*/ 1 w 140"/>
                <a:gd name="T33" fmla="*/ 1 h 140"/>
                <a:gd name="T34" fmla="*/ 1 w 140"/>
                <a:gd name="T35" fmla="*/ 1 h 140"/>
                <a:gd name="T36" fmla="*/ 1 w 140"/>
                <a:gd name="T37" fmla="*/ 1 h 140"/>
                <a:gd name="T38" fmla="*/ 1 w 140"/>
                <a:gd name="T39" fmla="*/ 1 h 140"/>
                <a:gd name="T40" fmla="*/ 1 w 140"/>
                <a:gd name="T41" fmla="*/ 1 h 140"/>
                <a:gd name="T42" fmla="*/ 1 w 140"/>
                <a:gd name="T43" fmla="*/ 1 h 140"/>
                <a:gd name="T44" fmla="*/ 1 w 140"/>
                <a:gd name="T45" fmla="*/ 1 h 140"/>
                <a:gd name="T46" fmla="*/ 1 w 140"/>
                <a:gd name="T47" fmla="*/ 1 h 140"/>
                <a:gd name="T48" fmla="*/ 1 w 140"/>
                <a:gd name="T49" fmla="*/ 1 h 140"/>
                <a:gd name="T50" fmla="*/ 1 w 140"/>
                <a:gd name="T51" fmla="*/ 1 h 140"/>
                <a:gd name="T52" fmla="*/ 1 w 140"/>
                <a:gd name="T53" fmla="*/ 1 h 140"/>
                <a:gd name="T54" fmla="*/ 1 w 140"/>
                <a:gd name="T55" fmla="*/ 1 h 140"/>
                <a:gd name="T56" fmla="*/ 1 w 140"/>
                <a:gd name="T57" fmla="*/ 1 h 140"/>
                <a:gd name="T58" fmla="*/ 1 w 140"/>
                <a:gd name="T59" fmla="*/ 1 h 140"/>
                <a:gd name="T60" fmla="*/ 1 w 140"/>
                <a:gd name="T61" fmla="*/ 1 h 140"/>
                <a:gd name="T62" fmla="*/ 1 w 140"/>
                <a:gd name="T63" fmla="*/ 1 h 140"/>
                <a:gd name="T64" fmla="*/ 1 w 140"/>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0">
                  <a:moveTo>
                    <a:pt x="70" y="0"/>
                  </a:moveTo>
                  <a:lnTo>
                    <a:pt x="56" y="1"/>
                  </a:lnTo>
                  <a:lnTo>
                    <a:pt x="42" y="5"/>
                  </a:lnTo>
                  <a:lnTo>
                    <a:pt x="31" y="11"/>
                  </a:lnTo>
                  <a:lnTo>
                    <a:pt x="20" y="20"/>
                  </a:lnTo>
                  <a:lnTo>
                    <a:pt x="11" y="31"/>
                  </a:lnTo>
                  <a:lnTo>
                    <a:pt x="5" y="42"/>
                  </a:lnTo>
                  <a:lnTo>
                    <a:pt x="1" y="56"/>
                  </a:lnTo>
                  <a:lnTo>
                    <a:pt x="0" y="70"/>
                  </a:lnTo>
                  <a:lnTo>
                    <a:pt x="1" y="84"/>
                  </a:lnTo>
                  <a:lnTo>
                    <a:pt x="5" y="97"/>
                  </a:lnTo>
                  <a:lnTo>
                    <a:pt x="11" y="109"/>
                  </a:lnTo>
                  <a:lnTo>
                    <a:pt x="20" y="119"/>
                  </a:lnTo>
                  <a:lnTo>
                    <a:pt x="31" y="128"/>
                  </a:lnTo>
                  <a:lnTo>
                    <a:pt x="42" y="134"/>
                  </a:lnTo>
                  <a:lnTo>
                    <a:pt x="56" y="139"/>
                  </a:lnTo>
                  <a:lnTo>
                    <a:pt x="70" y="140"/>
                  </a:lnTo>
                  <a:lnTo>
                    <a:pt x="84" y="139"/>
                  </a:lnTo>
                  <a:lnTo>
                    <a:pt x="96" y="134"/>
                  </a:lnTo>
                  <a:lnTo>
                    <a:pt x="109" y="128"/>
                  </a:lnTo>
                  <a:lnTo>
                    <a:pt x="119" y="119"/>
                  </a:lnTo>
                  <a:lnTo>
                    <a:pt x="127" y="109"/>
                  </a:lnTo>
                  <a:lnTo>
                    <a:pt x="134" y="97"/>
                  </a:lnTo>
                  <a:lnTo>
                    <a:pt x="139" y="84"/>
                  </a:lnTo>
                  <a:lnTo>
                    <a:pt x="140" y="70"/>
                  </a:lnTo>
                  <a:lnTo>
                    <a:pt x="139" y="56"/>
                  </a:lnTo>
                  <a:lnTo>
                    <a:pt x="134" y="42"/>
                  </a:lnTo>
                  <a:lnTo>
                    <a:pt x="127" y="31"/>
                  </a:lnTo>
                  <a:lnTo>
                    <a:pt x="119" y="20"/>
                  </a:lnTo>
                  <a:lnTo>
                    <a:pt x="109" y="11"/>
                  </a:lnTo>
                  <a:lnTo>
                    <a:pt x="96" y="5"/>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32" name="Freeform 1900"/>
            <p:cNvSpPr>
              <a:spLocks/>
            </p:cNvSpPr>
            <p:nvPr/>
          </p:nvSpPr>
          <p:spPr bwMode="auto">
            <a:xfrm>
              <a:off x="2664" y="2957"/>
              <a:ext cx="454" cy="298"/>
            </a:xfrm>
            <a:custGeom>
              <a:avLst/>
              <a:gdLst>
                <a:gd name="T0" fmla="*/ 3 w 909"/>
                <a:gd name="T1" fmla="*/ 1 h 598"/>
                <a:gd name="T2" fmla="*/ 3 w 909"/>
                <a:gd name="T3" fmla="*/ 1 h 598"/>
                <a:gd name="T4" fmla="*/ 2 w 909"/>
                <a:gd name="T5" fmla="*/ 0 h 598"/>
                <a:gd name="T6" fmla="*/ 1 w 909"/>
                <a:gd name="T7" fmla="*/ 0 h 598"/>
                <a:gd name="T8" fmla="*/ 1 w 909"/>
                <a:gd name="T9" fmla="*/ 0 h 598"/>
                <a:gd name="T10" fmla="*/ 0 w 909"/>
                <a:gd name="T11" fmla="*/ 0 h 598"/>
                <a:gd name="T12" fmla="*/ 0 w 909"/>
                <a:gd name="T13" fmla="*/ 2 h 598"/>
                <a:gd name="T14" fmla="*/ 1 w 909"/>
                <a:gd name="T15" fmla="*/ 2 h 598"/>
                <a:gd name="T16" fmla="*/ 1 w 909"/>
                <a:gd name="T17" fmla="*/ 2 h 598"/>
                <a:gd name="T18" fmla="*/ 1 w 909"/>
                <a:gd name="T19" fmla="*/ 2 h 598"/>
                <a:gd name="T20" fmla="*/ 1 w 909"/>
                <a:gd name="T21" fmla="*/ 1 h 598"/>
                <a:gd name="T22" fmla="*/ 1 w 909"/>
                <a:gd name="T23" fmla="*/ 1 h 598"/>
                <a:gd name="T24" fmla="*/ 1 w 909"/>
                <a:gd name="T25" fmla="*/ 1 h 598"/>
                <a:gd name="T26" fmla="*/ 1 w 909"/>
                <a:gd name="T27" fmla="*/ 1 h 598"/>
                <a:gd name="T28" fmla="*/ 2 w 909"/>
                <a:gd name="T29" fmla="*/ 1 h 598"/>
                <a:gd name="T30" fmla="*/ 2 w 909"/>
                <a:gd name="T31" fmla="*/ 1 h 598"/>
                <a:gd name="T32" fmla="*/ 2 w 909"/>
                <a:gd name="T33" fmla="*/ 1 h 598"/>
                <a:gd name="T34" fmla="*/ 2 w 909"/>
                <a:gd name="T35" fmla="*/ 1 h 598"/>
                <a:gd name="T36" fmla="*/ 2 w 909"/>
                <a:gd name="T37" fmla="*/ 1 h 598"/>
                <a:gd name="T38" fmla="*/ 2 w 909"/>
                <a:gd name="T39" fmla="*/ 1 h 598"/>
                <a:gd name="T40" fmla="*/ 2 w 909"/>
                <a:gd name="T41" fmla="*/ 1 h 598"/>
                <a:gd name="T42" fmla="*/ 2 w 909"/>
                <a:gd name="T43" fmla="*/ 1 h 598"/>
                <a:gd name="T44" fmla="*/ 2 w 909"/>
                <a:gd name="T45" fmla="*/ 1 h 598"/>
                <a:gd name="T46" fmla="*/ 3 w 909"/>
                <a:gd name="T47" fmla="*/ 2 h 598"/>
                <a:gd name="T48" fmla="*/ 3 w 909"/>
                <a:gd name="T49" fmla="*/ 2 h 598"/>
                <a:gd name="T50" fmla="*/ 3 w 909"/>
                <a:gd name="T51" fmla="*/ 2 h 598"/>
                <a:gd name="T52" fmla="*/ 3 w 909"/>
                <a:gd name="T53" fmla="*/ 2 h 598"/>
                <a:gd name="T54" fmla="*/ 3 w 909"/>
                <a:gd name="T55" fmla="*/ 2 h 598"/>
                <a:gd name="T56" fmla="*/ 3 w 909"/>
                <a:gd name="T57" fmla="*/ 2 h 598"/>
                <a:gd name="T58" fmla="*/ 3 w 909"/>
                <a:gd name="T59" fmla="*/ 2 h 598"/>
                <a:gd name="T60" fmla="*/ 3 w 909"/>
                <a:gd name="T61" fmla="*/ 1 h 598"/>
                <a:gd name="T62" fmla="*/ 3 w 909"/>
                <a:gd name="T63" fmla="*/ 1 h 598"/>
                <a:gd name="T64" fmla="*/ 3 w 909"/>
                <a:gd name="T65" fmla="*/ 1 h 5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9" h="598">
                  <a:moveTo>
                    <a:pt x="877" y="425"/>
                  </a:moveTo>
                  <a:lnTo>
                    <a:pt x="835" y="289"/>
                  </a:lnTo>
                  <a:lnTo>
                    <a:pt x="540" y="224"/>
                  </a:lnTo>
                  <a:lnTo>
                    <a:pt x="330" y="12"/>
                  </a:lnTo>
                  <a:lnTo>
                    <a:pt x="314" y="0"/>
                  </a:lnTo>
                  <a:lnTo>
                    <a:pt x="0" y="14"/>
                  </a:lnTo>
                  <a:lnTo>
                    <a:pt x="0" y="555"/>
                  </a:lnTo>
                  <a:lnTo>
                    <a:pt x="424" y="555"/>
                  </a:lnTo>
                  <a:lnTo>
                    <a:pt x="426" y="550"/>
                  </a:lnTo>
                  <a:lnTo>
                    <a:pt x="432" y="532"/>
                  </a:lnTo>
                  <a:lnTo>
                    <a:pt x="443" y="509"/>
                  </a:lnTo>
                  <a:lnTo>
                    <a:pt x="459" y="482"/>
                  </a:lnTo>
                  <a:lnTo>
                    <a:pt x="482" y="455"/>
                  </a:lnTo>
                  <a:lnTo>
                    <a:pt x="511" y="432"/>
                  </a:lnTo>
                  <a:lnTo>
                    <a:pt x="548" y="415"/>
                  </a:lnTo>
                  <a:lnTo>
                    <a:pt x="592" y="409"/>
                  </a:lnTo>
                  <a:lnTo>
                    <a:pt x="636" y="412"/>
                  </a:lnTo>
                  <a:lnTo>
                    <a:pt x="672" y="421"/>
                  </a:lnTo>
                  <a:lnTo>
                    <a:pt x="701" y="433"/>
                  </a:lnTo>
                  <a:lnTo>
                    <a:pt x="725" y="448"/>
                  </a:lnTo>
                  <a:lnTo>
                    <a:pt x="743" y="465"/>
                  </a:lnTo>
                  <a:lnTo>
                    <a:pt x="757" y="483"/>
                  </a:lnTo>
                  <a:lnTo>
                    <a:pt x="765" y="499"/>
                  </a:lnTo>
                  <a:lnTo>
                    <a:pt x="770" y="514"/>
                  </a:lnTo>
                  <a:lnTo>
                    <a:pt x="777" y="541"/>
                  </a:lnTo>
                  <a:lnTo>
                    <a:pt x="783" y="569"/>
                  </a:lnTo>
                  <a:lnTo>
                    <a:pt x="788" y="590"/>
                  </a:lnTo>
                  <a:lnTo>
                    <a:pt x="789" y="598"/>
                  </a:lnTo>
                  <a:lnTo>
                    <a:pt x="909" y="598"/>
                  </a:lnTo>
                  <a:lnTo>
                    <a:pt x="796" y="574"/>
                  </a:lnTo>
                  <a:lnTo>
                    <a:pt x="804" y="448"/>
                  </a:lnTo>
                  <a:lnTo>
                    <a:pt x="872" y="444"/>
                  </a:lnTo>
                  <a:lnTo>
                    <a:pt x="877" y="42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33" name="Freeform 1901"/>
            <p:cNvSpPr>
              <a:spLocks/>
            </p:cNvSpPr>
            <p:nvPr/>
          </p:nvSpPr>
          <p:spPr bwMode="auto">
            <a:xfrm>
              <a:off x="2700" y="2975"/>
              <a:ext cx="176" cy="90"/>
            </a:xfrm>
            <a:custGeom>
              <a:avLst/>
              <a:gdLst>
                <a:gd name="T0" fmla="*/ 0 w 353"/>
                <a:gd name="T1" fmla="*/ 0 h 181"/>
                <a:gd name="T2" fmla="*/ 0 w 353"/>
                <a:gd name="T3" fmla="*/ 0 h 181"/>
                <a:gd name="T4" fmla="*/ 0 w 353"/>
                <a:gd name="T5" fmla="*/ 0 h 181"/>
                <a:gd name="T6" fmla="*/ 1 w 353"/>
                <a:gd name="T7" fmla="*/ 0 h 181"/>
                <a:gd name="T8" fmla="*/ 0 w 353"/>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81">
                  <a:moveTo>
                    <a:pt x="235" y="0"/>
                  </a:moveTo>
                  <a:lnTo>
                    <a:pt x="0" y="0"/>
                  </a:lnTo>
                  <a:lnTo>
                    <a:pt x="0" y="181"/>
                  </a:lnTo>
                  <a:lnTo>
                    <a:pt x="353" y="181"/>
                  </a:lnTo>
                  <a:lnTo>
                    <a:pt x="2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34" name="Freeform 1902"/>
            <p:cNvSpPr>
              <a:spLocks/>
            </p:cNvSpPr>
            <p:nvPr/>
          </p:nvSpPr>
          <p:spPr bwMode="auto">
            <a:xfrm>
              <a:off x="2830" y="2978"/>
              <a:ext cx="91" cy="86"/>
            </a:xfrm>
            <a:custGeom>
              <a:avLst/>
              <a:gdLst>
                <a:gd name="T0" fmla="*/ 0 w 181"/>
                <a:gd name="T1" fmla="*/ 0 h 173"/>
                <a:gd name="T2" fmla="*/ 1 w 181"/>
                <a:gd name="T3" fmla="*/ 0 h 173"/>
                <a:gd name="T4" fmla="*/ 1 w 181"/>
                <a:gd name="T5" fmla="*/ 0 h 173"/>
                <a:gd name="T6" fmla="*/ 1 w 181"/>
                <a:gd name="T7" fmla="*/ 0 h 173"/>
                <a:gd name="T8" fmla="*/ 1 w 181"/>
                <a:gd name="T9" fmla="*/ 0 h 173"/>
                <a:gd name="T10" fmla="*/ 1 w 181"/>
                <a:gd name="T11" fmla="*/ 0 h 173"/>
                <a:gd name="T12" fmla="*/ 1 w 181"/>
                <a:gd name="T13" fmla="*/ 0 h 173"/>
                <a:gd name="T14" fmla="*/ 1 w 181"/>
                <a:gd name="T15" fmla="*/ 0 h 173"/>
                <a:gd name="T16" fmla="*/ 1 w 181"/>
                <a:gd name="T17" fmla="*/ 0 h 173"/>
                <a:gd name="T18" fmla="*/ 1 w 181"/>
                <a:gd name="T19" fmla="*/ 0 h 173"/>
                <a:gd name="T20" fmla="*/ 0 w 181"/>
                <a:gd name="T21" fmla="*/ 0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73">
                  <a:moveTo>
                    <a:pt x="0" y="0"/>
                  </a:moveTo>
                  <a:lnTo>
                    <a:pt x="8" y="8"/>
                  </a:lnTo>
                  <a:lnTo>
                    <a:pt x="23" y="27"/>
                  </a:lnTo>
                  <a:lnTo>
                    <a:pt x="42" y="55"/>
                  </a:lnTo>
                  <a:lnTo>
                    <a:pt x="64" y="87"/>
                  </a:lnTo>
                  <a:lnTo>
                    <a:pt x="86" y="118"/>
                  </a:lnTo>
                  <a:lnTo>
                    <a:pt x="105" y="146"/>
                  </a:lnTo>
                  <a:lnTo>
                    <a:pt x="118" y="166"/>
                  </a:lnTo>
                  <a:lnTo>
                    <a:pt x="123" y="173"/>
                  </a:lnTo>
                  <a:lnTo>
                    <a:pt x="181" y="1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35" name="Freeform 1903"/>
            <p:cNvSpPr>
              <a:spLocks/>
            </p:cNvSpPr>
            <p:nvPr/>
          </p:nvSpPr>
          <p:spPr bwMode="auto">
            <a:xfrm>
              <a:off x="2381" y="2919"/>
              <a:ext cx="263" cy="124"/>
            </a:xfrm>
            <a:custGeom>
              <a:avLst/>
              <a:gdLst>
                <a:gd name="T0" fmla="*/ 2 w 528"/>
                <a:gd name="T1" fmla="*/ 1 h 248"/>
                <a:gd name="T2" fmla="*/ 0 w 528"/>
                <a:gd name="T3" fmla="*/ 0 h 248"/>
                <a:gd name="T4" fmla="*/ 0 w 528"/>
                <a:gd name="T5" fmla="*/ 1 h 248"/>
                <a:gd name="T6" fmla="*/ 0 w 528"/>
                <a:gd name="T7" fmla="*/ 1 h 248"/>
                <a:gd name="T8" fmla="*/ 1 w 528"/>
                <a:gd name="T9" fmla="*/ 1 h 248"/>
                <a:gd name="T10" fmla="*/ 2 w 528"/>
                <a:gd name="T11" fmla="*/ 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8" h="248">
                  <a:moveTo>
                    <a:pt x="528" y="238"/>
                  </a:moveTo>
                  <a:lnTo>
                    <a:pt x="11" y="0"/>
                  </a:lnTo>
                  <a:lnTo>
                    <a:pt x="8" y="11"/>
                  </a:lnTo>
                  <a:lnTo>
                    <a:pt x="0" y="18"/>
                  </a:lnTo>
                  <a:lnTo>
                    <a:pt x="409" y="248"/>
                  </a:lnTo>
                  <a:lnTo>
                    <a:pt x="528"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36" name="Freeform 1904"/>
            <p:cNvSpPr>
              <a:spLocks/>
            </p:cNvSpPr>
            <p:nvPr/>
          </p:nvSpPr>
          <p:spPr bwMode="auto">
            <a:xfrm>
              <a:off x="2354" y="2931"/>
              <a:ext cx="213" cy="190"/>
            </a:xfrm>
            <a:custGeom>
              <a:avLst/>
              <a:gdLst>
                <a:gd name="T0" fmla="*/ 2 w 425"/>
                <a:gd name="T1" fmla="*/ 2 h 380"/>
                <a:gd name="T2" fmla="*/ 2 w 425"/>
                <a:gd name="T3" fmla="*/ 2 h 380"/>
                <a:gd name="T4" fmla="*/ 0 w 425"/>
                <a:gd name="T5" fmla="*/ 1 h 380"/>
                <a:gd name="T6" fmla="*/ 1 w 425"/>
                <a:gd name="T7" fmla="*/ 1 h 380"/>
                <a:gd name="T8" fmla="*/ 1 w 425"/>
                <a:gd name="T9" fmla="*/ 0 h 380"/>
                <a:gd name="T10" fmla="*/ 2 w 425"/>
                <a:gd name="T11" fmla="*/ 2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 h="380">
                  <a:moveTo>
                    <a:pt x="425" y="380"/>
                  </a:moveTo>
                  <a:lnTo>
                    <a:pt x="352" y="380"/>
                  </a:lnTo>
                  <a:lnTo>
                    <a:pt x="0" y="16"/>
                  </a:lnTo>
                  <a:lnTo>
                    <a:pt x="29" y="6"/>
                  </a:lnTo>
                  <a:lnTo>
                    <a:pt x="37" y="0"/>
                  </a:lnTo>
                  <a:lnTo>
                    <a:pt x="425"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37" name="Freeform 1905"/>
            <p:cNvSpPr>
              <a:spLocks/>
            </p:cNvSpPr>
            <p:nvPr/>
          </p:nvSpPr>
          <p:spPr bwMode="auto">
            <a:xfrm>
              <a:off x="2549" y="3046"/>
              <a:ext cx="105" cy="75"/>
            </a:xfrm>
            <a:custGeom>
              <a:avLst/>
              <a:gdLst>
                <a:gd name="T0" fmla="*/ 0 w 208"/>
                <a:gd name="T1" fmla="*/ 1 h 149"/>
                <a:gd name="T2" fmla="*/ 1 w 208"/>
                <a:gd name="T3" fmla="*/ 1 h 149"/>
                <a:gd name="T4" fmla="*/ 1 w 208"/>
                <a:gd name="T5" fmla="*/ 1 h 149"/>
                <a:gd name="T6" fmla="*/ 1 w 208"/>
                <a:gd name="T7" fmla="*/ 0 h 149"/>
                <a:gd name="T8" fmla="*/ 1 w 208"/>
                <a:gd name="T9" fmla="*/ 0 h 149"/>
                <a:gd name="T10" fmla="*/ 1 w 208"/>
                <a:gd name="T11" fmla="*/ 0 h 149"/>
                <a:gd name="T12" fmla="*/ 1 w 208"/>
                <a:gd name="T13" fmla="*/ 0 h 149"/>
                <a:gd name="T14" fmla="*/ 1 w 208"/>
                <a:gd name="T15" fmla="*/ 0 h 149"/>
                <a:gd name="T16" fmla="*/ 1 w 208"/>
                <a:gd name="T17" fmla="*/ 1 h 149"/>
                <a:gd name="T18" fmla="*/ 1 w 208"/>
                <a:gd name="T19" fmla="*/ 1 h 149"/>
                <a:gd name="T20" fmla="*/ 1 w 208"/>
                <a:gd name="T21" fmla="*/ 1 h 149"/>
                <a:gd name="T22" fmla="*/ 1 w 208"/>
                <a:gd name="T23" fmla="*/ 1 h 149"/>
                <a:gd name="T24" fmla="*/ 1 w 208"/>
                <a:gd name="T25" fmla="*/ 1 h 149"/>
                <a:gd name="T26" fmla="*/ 1 w 208"/>
                <a:gd name="T27" fmla="*/ 1 h 149"/>
                <a:gd name="T28" fmla="*/ 1 w 208"/>
                <a:gd name="T29" fmla="*/ 1 h 149"/>
                <a:gd name="T30" fmla="*/ 1 w 208"/>
                <a:gd name="T31" fmla="*/ 1 h 149"/>
                <a:gd name="T32" fmla="*/ 1 w 208"/>
                <a:gd name="T33" fmla="*/ 1 h 149"/>
                <a:gd name="T34" fmla="*/ 1 w 208"/>
                <a:gd name="T35" fmla="*/ 1 h 149"/>
                <a:gd name="T36" fmla="*/ 1 w 208"/>
                <a:gd name="T37" fmla="*/ 1 h 149"/>
                <a:gd name="T38" fmla="*/ 1 w 208"/>
                <a:gd name="T39" fmla="*/ 1 h 149"/>
                <a:gd name="T40" fmla="*/ 1 w 208"/>
                <a:gd name="T41" fmla="*/ 1 h 149"/>
                <a:gd name="T42" fmla="*/ 1 w 208"/>
                <a:gd name="T43" fmla="*/ 1 h 149"/>
                <a:gd name="T44" fmla="*/ 1 w 208"/>
                <a:gd name="T45" fmla="*/ 1 h 149"/>
                <a:gd name="T46" fmla="*/ 0 w 208"/>
                <a:gd name="T47" fmla="*/ 1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8" h="149">
                  <a:moveTo>
                    <a:pt x="0" y="88"/>
                  </a:moveTo>
                  <a:lnTo>
                    <a:pt x="60" y="149"/>
                  </a:lnTo>
                  <a:lnTo>
                    <a:pt x="208" y="149"/>
                  </a:lnTo>
                  <a:lnTo>
                    <a:pt x="208" y="0"/>
                  </a:lnTo>
                  <a:lnTo>
                    <a:pt x="205" y="0"/>
                  </a:lnTo>
                  <a:lnTo>
                    <a:pt x="194" y="0"/>
                  </a:lnTo>
                  <a:lnTo>
                    <a:pt x="179" y="0"/>
                  </a:lnTo>
                  <a:lnTo>
                    <a:pt x="161" y="0"/>
                  </a:lnTo>
                  <a:lnTo>
                    <a:pt x="141" y="1"/>
                  </a:lnTo>
                  <a:lnTo>
                    <a:pt x="122" y="3"/>
                  </a:lnTo>
                  <a:lnTo>
                    <a:pt x="103" y="5"/>
                  </a:lnTo>
                  <a:lnTo>
                    <a:pt x="88" y="10"/>
                  </a:lnTo>
                  <a:lnTo>
                    <a:pt x="77" y="15"/>
                  </a:lnTo>
                  <a:lnTo>
                    <a:pt x="65" y="18"/>
                  </a:lnTo>
                  <a:lnTo>
                    <a:pt x="56" y="22"/>
                  </a:lnTo>
                  <a:lnTo>
                    <a:pt x="47" y="25"/>
                  </a:lnTo>
                  <a:lnTo>
                    <a:pt x="39" y="28"/>
                  </a:lnTo>
                  <a:lnTo>
                    <a:pt x="32" y="32"/>
                  </a:lnTo>
                  <a:lnTo>
                    <a:pt x="26" y="38"/>
                  </a:lnTo>
                  <a:lnTo>
                    <a:pt x="21" y="45"/>
                  </a:lnTo>
                  <a:lnTo>
                    <a:pt x="12" y="61"/>
                  </a:lnTo>
                  <a:lnTo>
                    <a:pt x="6" y="75"/>
                  </a:lnTo>
                  <a:lnTo>
                    <a:pt x="1" y="85"/>
                  </a:lnTo>
                  <a:lnTo>
                    <a:pt x="0" y="88"/>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38" name="Freeform 1906"/>
            <p:cNvSpPr>
              <a:spLocks/>
            </p:cNvSpPr>
            <p:nvPr/>
          </p:nvSpPr>
          <p:spPr bwMode="auto">
            <a:xfrm>
              <a:off x="2430" y="3097"/>
              <a:ext cx="84" cy="25"/>
            </a:xfrm>
            <a:custGeom>
              <a:avLst/>
              <a:gdLst>
                <a:gd name="T0" fmla="*/ 0 w 169"/>
                <a:gd name="T1" fmla="*/ 1 h 50"/>
                <a:gd name="T2" fmla="*/ 0 w 169"/>
                <a:gd name="T3" fmla="*/ 1 h 50"/>
                <a:gd name="T4" fmla="*/ 0 w 169"/>
                <a:gd name="T5" fmla="*/ 1 h 50"/>
                <a:gd name="T6" fmla="*/ 0 w 169"/>
                <a:gd name="T7" fmla="*/ 0 h 50"/>
                <a:gd name="T8" fmla="*/ 0 w 169"/>
                <a:gd name="T9" fmla="*/ 1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50">
                  <a:moveTo>
                    <a:pt x="132" y="5"/>
                  </a:moveTo>
                  <a:lnTo>
                    <a:pt x="169" y="50"/>
                  </a:lnTo>
                  <a:lnTo>
                    <a:pt x="6" y="50"/>
                  </a:lnTo>
                  <a:lnTo>
                    <a:pt x="0" y="0"/>
                  </a:lnTo>
                  <a:lnTo>
                    <a:pt x="132" y="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39" name="Freeform 1907"/>
            <p:cNvSpPr>
              <a:spLocks/>
            </p:cNvSpPr>
            <p:nvPr/>
          </p:nvSpPr>
          <p:spPr bwMode="auto">
            <a:xfrm>
              <a:off x="2199" y="3128"/>
              <a:ext cx="456" cy="68"/>
            </a:xfrm>
            <a:custGeom>
              <a:avLst/>
              <a:gdLst>
                <a:gd name="T0" fmla="*/ 3 w 913"/>
                <a:gd name="T1" fmla="*/ 0 h 136"/>
                <a:gd name="T2" fmla="*/ 3 w 913"/>
                <a:gd name="T3" fmla="*/ 1 h 136"/>
                <a:gd name="T4" fmla="*/ 0 w 913"/>
                <a:gd name="T5" fmla="*/ 1 h 136"/>
                <a:gd name="T6" fmla="*/ 0 w 913"/>
                <a:gd name="T7" fmla="*/ 1 h 136"/>
                <a:gd name="T8" fmla="*/ 3 w 913"/>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136">
                  <a:moveTo>
                    <a:pt x="913" y="0"/>
                  </a:moveTo>
                  <a:lnTo>
                    <a:pt x="913" y="136"/>
                  </a:lnTo>
                  <a:lnTo>
                    <a:pt x="0" y="136"/>
                  </a:lnTo>
                  <a:lnTo>
                    <a:pt x="0" y="6"/>
                  </a:lnTo>
                  <a:lnTo>
                    <a:pt x="913"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40" name="Freeform 1908"/>
            <p:cNvSpPr>
              <a:spLocks/>
            </p:cNvSpPr>
            <p:nvPr/>
          </p:nvSpPr>
          <p:spPr bwMode="auto">
            <a:xfrm>
              <a:off x="2169" y="3177"/>
              <a:ext cx="29" cy="47"/>
            </a:xfrm>
            <a:custGeom>
              <a:avLst/>
              <a:gdLst>
                <a:gd name="T0" fmla="*/ 0 w 57"/>
                <a:gd name="T1" fmla="*/ 0 h 95"/>
                <a:gd name="T2" fmla="*/ 0 w 57"/>
                <a:gd name="T3" fmla="*/ 0 h 95"/>
                <a:gd name="T4" fmla="*/ 1 w 57"/>
                <a:gd name="T5" fmla="*/ 0 h 95"/>
                <a:gd name="T6" fmla="*/ 1 w 57"/>
                <a:gd name="T7" fmla="*/ 0 h 95"/>
                <a:gd name="T8" fmla="*/ 1 w 57"/>
                <a:gd name="T9" fmla="*/ 0 h 95"/>
                <a:gd name="T10" fmla="*/ 1 w 57"/>
                <a:gd name="T11" fmla="*/ 0 h 95"/>
                <a:gd name="T12" fmla="*/ 1 w 57"/>
                <a:gd name="T13" fmla="*/ 0 h 95"/>
                <a:gd name="T14" fmla="*/ 1 w 57"/>
                <a:gd name="T15" fmla="*/ 0 h 95"/>
                <a:gd name="T16" fmla="*/ 1 w 57"/>
                <a:gd name="T17" fmla="*/ 0 h 95"/>
                <a:gd name="T18" fmla="*/ 1 w 57"/>
                <a:gd name="T19" fmla="*/ 0 h 95"/>
                <a:gd name="T20" fmla="*/ 1 w 57"/>
                <a:gd name="T21" fmla="*/ 0 h 95"/>
                <a:gd name="T22" fmla="*/ 0 w 57"/>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95">
                  <a:moveTo>
                    <a:pt x="0" y="0"/>
                  </a:moveTo>
                  <a:lnTo>
                    <a:pt x="0" y="95"/>
                  </a:lnTo>
                  <a:lnTo>
                    <a:pt x="57" y="92"/>
                  </a:lnTo>
                  <a:lnTo>
                    <a:pt x="12" y="74"/>
                  </a:lnTo>
                  <a:lnTo>
                    <a:pt x="57" y="69"/>
                  </a:lnTo>
                  <a:lnTo>
                    <a:pt x="12" y="51"/>
                  </a:lnTo>
                  <a:lnTo>
                    <a:pt x="41" y="45"/>
                  </a:lnTo>
                  <a:lnTo>
                    <a:pt x="17" y="32"/>
                  </a:lnTo>
                  <a:lnTo>
                    <a:pt x="35" y="24"/>
                  </a:lnTo>
                  <a:lnTo>
                    <a:pt x="10" y="14"/>
                  </a:lnTo>
                  <a:lnTo>
                    <a:pt x="35"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41" name="Freeform 1909"/>
            <p:cNvSpPr>
              <a:spLocks/>
            </p:cNvSpPr>
            <p:nvPr/>
          </p:nvSpPr>
          <p:spPr bwMode="auto">
            <a:xfrm>
              <a:off x="2788" y="3001"/>
              <a:ext cx="46" cy="86"/>
            </a:xfrm>
            <a:custGeom>
              <a:avLst/>
              <a:gdLst>
                <a:gd name="T0" fmla="*/ 1 w 92"/>
                <a:gd name="T1" fmla="*/ 0 h 170"/>
                <a:gd name="T2" fmla="*/ 0 w 92"/>
                <a:gd name="T3" fmla="*/ 0 h 170"/>
                <a:gd name="T4" fmla="*/ 0 w 92"/>
                <a:gd name="T5" fmla="*/ 1 h 170"/>
                <a:gd name="T6" fmla="*/ 1 w 92"/>
                <a:gd name="T7" fmla="*/ 1 h 170"/>
                <a:gd name="T8" fmla="*/ 1 w 9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70">
                  <a:moveTo>
                    <a:pt x="91" y="0"/>
                  </a:moveTo>
                  <a:lnTo>
                    <a:pt x="0" y="0"/>
                  </a:lnTo>
                  <a:lnTo>
                    <a:pt x="0" y="170"/>
                  </a:lnTo>
                  <a:lnTo>
                    <a:pt x="92" y="17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42" name="Freeform 1910"/>
            <p:cNvSpPr>
              <a:spLocks/>
            </p:cNvSpPr>
            <p:nvPr/>
          </p:nvSpPr>
          <p:spPr bwMode="auto">
            <a:xfrm>
              <a:off x="3067" y="3186"/>
              <a:ext cx="70" cy="64"/>
            </a:xfrm>
            <a:custGeom>
              <a:avLst/>
              <a:gdLst>
                <a:gd name="T0" fmla="*/ 1 w 139"/>
                <a:gd name="T1" fmla="*/ 0 h 129"/>
                <a:gd name="T2" fmla="*/ 1 w 139"/>
                <a:gd name="T3" fmla="*/ 0 h 129"/>
                <a:gd name="T4" fmla="*/ 0 w 139"/>
                <a:gd name="T5" fmla="*/ 0 h 129"/>
                <a:gd name="T6" fmla="*/ 1 w 139"/>
                <a:gd name="T7" fmla="*/ 0 h 129"/>
                <a:gd name="T8" fmla="*/ 1 w 139"/>
                <a:gd name="T9" fmla="*/ 0 h 129"/>
                <a:gd name="T10" fmla="*/ 1 w 139"/>
                <a:gd name="T11" fmla="*/ 0 h 129"/>
                <a:gd name="T12" fmla="*/ 1 w 139"/>
                <a:gd name="T13" fmla="*/ 0 h 129"/>
                <a:gd name="T14" fmla="*/ 1 w 139"/>
                <a:gd name="T15" fmla="*/ 0 h 129"/>
                <a:gd name="T16" fmla="*/ 1 w 139"/>
                <a:gd name="T17" fmla="*/ 0 h 129"/>
                <a:gd name="T18" fmla="*/ 1 w 139"/>
                <a:gd name="T19" fmla="*/ 0 h 129"/>
                <a:gd name="T20" fmla="*/ 1 w 139"/>
                <a:gd name="T21" fmla="*/ 0 h 129"/>
                <a:gd name="T22" fmla="*/ 1 w 139"/>
                <a:gd name="T23" fmla="*/ 0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9">
                  <a:moveTo>
                    <a:pt x="139" y="0"/>
                  </a:moveTo>
                  <a:lnTo>
                    <a:pt x="12" y="0"/>
                  </a:lnTo>
                  <a:lnTo>
                    <a:pt x="0" y="108"/>
                  </a:lnTo>
                  <a:lnTo>
                    <a:pt x="105" y="129"/>
                  </a:lnTo>
                  <a:lnTo>
                    <a:pt x="51" y="92"/>
                  </a:lnTo>
                  <a:lnTo>
                    <a:pt x="119" y="92"/>
                  </a:lnTo>
                  <a:lnTo>
                    <a:pt x="45" y="65"/>
                  </a:lnTo>
                  <a:lnTo>
                    <a:pt x="105" y="47"/>
                  </a:lnTo>
                  <a:lnTo>
                    <a:pt x="51" y="39"/>
                  </a:lnTo>
                  <a:lnTo>
                    <a:pt x="115" y="13"/>
                  </a:lnTo>
                  <a:lnTo>
                    <a:pt x="51" y="8"/>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43" name="Freeform 1911"/>
            <p:cNvSpPr>
              <a:spLocks/>
            </p:cNvSpPr>
            <p:nvPr/>
          </p:nvSpPr>
          <p:spPr bwMode="auto">
            <a:xfrm>
              <a:off x="2902" y="3095"/>
              <a:ext cx="163" cy="10"/>
            </a:xfrm>
            <a:custGeom>
              <a:avLst/>
              <a:gdLst>
                <a:gd name="T0" fmla="*/ 2 w 324"/>
                <a:gd name="T1" fmla="*/ 1 h 18"/>
                <a:gd name="T2" fmla="*/ 0 w 324"/>
                <a:gd name="T3" fmla="*/ 1 h 18"/>
                <a:gd name="T4" fmla="*/ 1 w 324"/>
                <a:gd name="T5" fmla="*/ 0 h 18"/>
                <a:gd name="T6" fmla="*/ 2 w 324"/>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18">
                  <a:moveTo>
                    <a:pt x="324" y="18"/>
                  </a:moveTo>
                  <a:lnTo>
                    <a:pt x="0" y="11"/>
                  </a:lnTo>
                  <a:lnTo>
                    <a:pt x="217" y="0"/>
                  </a:lnTo>
                  <a:lnTo>
                    <a:pt x="3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44" name="Freeform 1912"/>
            <p:cNvSpPr>
              <a:spLocks/>
            </p:cNvSpPr>
            <p:nvPr/>
          </p:nvSpPr>
          <p:spPr bwMode="auto">
            <a:xfrm>
              <a:off x="2861" y="3072"/>
              <a:ext cx="35" cy="140"/>
            </a:xfrm>
            <a:custGeom>
              <a:avLst/>
              <a:gdLst>
                <a:gd name="T0" fmla="*/ 1 w 69"/>
                <a:gd name="T1" fmla="*/ 0 h 280"/>
                <a:gd name="T2" fmla="*/ 1 w 69"/>
                <a:gd name="T3" fmla="*/ 1 h 280"/>
                <a:gd name="T4" fmla="*/ 0 w 69"/>
                <a:gd name="T5" fmla="*/ 2 h 280"/>
                <a:gd name="T6" fmla="*/ 1 w 69"/>
                <a:gd name="T7" fmla="*/ 1 h 280"/>
                <a:gd name="T8" fmla="*/ 1 w 69"/>
                <a:gd name="T9" fmla="*/ 1 h 280"/>
                <a:gd name="T10" fmla="*/ 1 w 69"/>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80">
                  <a:moveTo>
                    <a:pt x="43" y="0"/>
                  </a:moveTo>
                  <a:lnTo>
                    <a:pt x="45" y="190"/>
                  </a:lnTo>
                  <a:lnTo>
                    <a:pt x="0" y="280"/>
                  </a:lnTo>
                  <a:lnTo>
                    <a:pt x="69" y="187"/>
                  </a:lnTo>
                  <a:lnTo>
                    <a:pt x="55" y="2"/>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45" name="Freeform 1913"/>
            <p:cNvSpPr>
              <a:spLocks/>
            </p:cNvSpPr>
            <p:nvPr/>
          </p:nvSpPr>
          <p:spPr bwMode="auto">
            <a:xfrm>
              <a:off x="2700" y="3071"/>
              <a:ext cx="7" cy="148"/>
            </a:xfrm>
            <a:custGeom>
              <a:avLst/>
              <a:gdLst>
                <a:gd name="T0" fmla="*/ 0 w 15"/>
                <a:gd name="T1" fmla="*/ 0 h 296"/>
                <a:gd name="T2" fmla="*/ 0 w 15"/>
                <a:gd name="T3" fmla="*/ 2 h 296"/>
                <a:gd name="T4" fmla="*/ 0 w 15"/>
                <a:gd name="T5" fmla="*/ 1 h 296"/>
                <a:gd name="T6" fmla="*/ 0 w 15"/>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96">
                  <a:moveTo>
                    <a:pt x="0" y="0"/>
                  </a:moveTo>
                  <a:lnTo>
                    <a:pt x="13" y="296"/>
                  </a:lnTo>
                  <a:lnTo>
                    <a:pt x="15"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46" name="Freeform 1914"/>
            <p:cNvSpPr>
              <a:spLocks/>
            </p:cNvSpPr>
            <p:nvPr/>
          </p:nvSpPr>
          <p:spPr bwMode="auto">
            <a:xfrm>
              <a:off x="2906" y="3171"/>
              <a:ext cx="137" cy="137"/>
            </a:xfrm>
            <a:custGeom>
              <a:avLst/>
              <a:gdLst>
                <a:gd name="T0" fmla="*/ 1 w 274"/>
                <a:gd name="T1" fmla="*/ 0 h 273"/>
                <a:gd name="T2" fmla="*/ 1 w 274"/>
                <a:gd name="T3" fmla="*/ 1 h 273"/>
                <a:gd name="T4" fmla="*/ 1 w 274"/>
                <a:gd name="T5" fmla="*/ 1 h 273"/>
                <a:gd name="T6" fmla="*/ 1 w 274"/>
                <a:gd name="T7" fmla="*/ 1 h 273"/>
                <a:gd name="T8" fmla="*/ 1 w 274"/>
                <a:gd name="T9" fmla="*/ 1 h 273"/>
                <a:gd name="T10" fmla="*/ 1 w 274"/>
                <a:gd name="T11" fmla="*/ 1 h 273"/>
                <a:gd name="T12" fmla="*/ 1 w 274"/>
                <a:gd name="T13" fmla="*/ 1 h 273"/>
                <a:gd name="T14" fmla="*/ 1 w 274"/>
                <a:gd name="T15" fmla="*/ 1 h 273"/>
                <a:gd name="T16" fmla="*/ 0 w 274"/>
                <a:gd name="T17" fmla="*/ 1 h 273"/>
                <a:gd name="T18" fmla="*/ 1 w 274"/>
                <a:gd name="T19" fmla="*/ 1 h 273"/>
                <a:gd name="T20" fmla="*/ 1 w 274"/>
                <a:gd name="T21" fmla="*/ 1 h 273"/>
                <a:gd name="T22" fmla="*/ 1 w 274"/>
                <a:gd name="T23" fmla="*/ 1 h 273"/>
                <a:gd name="T24" fmla="*/ 1 w 274"/>
                <a:gd name="T25" fmla="*/ 1 h 273"/>
                <a:gd name="T26" fmla="*/ 1 w 274"/>
                <a:gd name="T27" fmla="*/ 1 h 273"/>
                <a:gd name="T28" fmla="*/ 1 w 274"/>
                <a:gd name="T29" fmla="*/ 2 h 273"/>
                <a:gd name="T30" fmla="*/ 1 w 274"/>
                <a:gd name="T31" fmla="*/ 2 h 273"/>
                <a:gd name="T32" fmla="*/ 1 w 274"/>
                <a:gd name="T33" fmla="*/ 2 h 273"/>
                <a:gd name="T34" fmla="*/ 1 w 274"/>
                <a:gd name="T35" fmla="*/ 2 h 273"/>
                <a:gd name="T36" fmla="*/ 1 w 274"/>
                <a:gd name="T37" fmla="*/ 2 h 273"/>
                <a:gd name="T38" fmla="*/ 1 w 274"/>
                <a:gd name="T39" fmla="*/ 1 h 273"/>
                <a:gd name="T40" fmla="*/ 1 w 274"/>
                <a:gd name="T41" fmla="*/ 1 h 273"/>
                <a:gd name="T42" fmla="*/ 1 w 274"/>
                <a:gd name="T43" fmla="*/ 1 h 273"/>
                <a:gd name="T44" fmla="*/ 2 w 274"/>
                <a:gd name="T45" fmla="*/ 1 h 273"/>
                <a:gd name="T46" fmla="*/ 2 w 274"/>
                <a:gd name="T47" fmla="*/ 1 h 273"/>
                <a:gd name="T48" fmla="*/ 2 w 274"/>
                <a:gd name="T49" fmla="*/ 1 h 273"/>
                <a:gd name="T50" fmla="*/ 2 w 274"/>
                <a:gd name="T51" fmla="*/ 1 h 273"/>
                <a:gd name="T52" fmla="*/ 2 w 274"/>
                <a:gd name="T53" fmla="*/ 1 h 273"/>
                <a:gd name="T54" fmla="*/ 1 w 274"/>
                <a:gd name="T55" fmla="*/ 1 h 273"/>
                <a:gd name="T56" fmla="*/ 1 w 274"/>
                <a:gd name="T57" fmla="*/ 1 h 273"/>
                <a:gd name="T58" fmla="*/ 1 w 274"/>
                <a:gd name="T59" fmla="*/ 1 h 273"/>
                <a:gd name="T60" fmla="*/ 1 w 274"/>
                <a:gd name="T61" fmla="*/ 1 h 273"/>
                <a:gd name="T62" fmla="*/ 1 w 274"/>
                <a:gd name="T63" fmla="*/ 1 h 273"/>
                <a:gd name="T64" fmla="*/ 1 w 274"/>
                <a:gd name="T65" fmla="*/ 0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3">
                  <a:moveTo>
                    <a:pt x="137" y="0"/>
                  </a:moveTo>
                  <a:lnTo>
                    <a:pt x="109" y="2"/>
                  </a:lnTo>
                  <a:lnTo>
                    <a:pt x="84" y="10"/>
                  </a:lnTo>
                  <a:lnTo>
                    <a:pt x="59" y="23"/>
                  </a:lnTo>
                  <a:lnTo>
                    <a:pt x="40" y="40"/>
                  </a:lnTo>
                  <a:lnTo>
                    <a:pt x="23" y="60"/>
                  </a:lnTo>
                  <a:lnTo>
                    <a:pt x="10" y="84"/>
                  </a:lnTo>
                  <a:lnTo>
                    <a:pt x="2" y="109"/>
                  </a:lnTo>
                  <a:lnTo>
                    <a:pt x="0" y="137"/>
                  </a:lnTo>
                  <a:lnTo>
                    <a:pt x="2" y="164"/>
                  </a:lnTo>
                  <a:lnTo>
                    <a:pt x="10" y="190"/>
                  </a:lnTo>
                  <a:lnTo>
                    <a:pt x="23" y="213"/>
                  </a:lnTo>
                  <a:lnTo>
                    <a:pt x="40" y="232"/>
                  </a:lnTo>
                  <a:lnTo>
                    <a:pt x="59" y="250"/>
                  </a:lnTo>
                  <a:lnTo>
                    <a:pt x="84" y="262"/>
                  </a:lnTo>
                  <a:lnTo>
                    <a:pt x="109" y="270"/>
                  </a:lnTo>
                  <a:lnTo>
                    <a:pt x="137" y="273"/>
                  </a:lnTo>
                  <a:lnTo>
                    <a:pt x="164" y="270"/>
                  </a:lnTo>
                  <a:lnTo>
                    <a:pt x="190" y="262"/>
                  </a:lnTo>
                  <a:lnTo>
                    <a:pt x="214" y="250"/>
                  </a:lnTo>
                  <a:lnTo>
                    <a:pt x="233" y="232"/>
                  </a:lnTo>
                  <a:lnTo>
                    <a:pt x="251" y="213"/>
                  </a:lnTo>
                  <a:lnTo>
                    <a:pt x="263" y="190"/>
                  </a:lnTo>
                  <a:lnTo>
                    <a:pt x="271" y="164"/>
                  </a:lnTo>
                  <a:lnTo>
                    <a:pt x="274" y="137"/>
                  </a:lnTo>
                  <a:lnTo>
                    <a:pt x="271" y="109"/>
                  </a:lnTo>
                  <a:lnTo>
                    <a:pt x="263" y="84"/>
                  </a:lnTo>
                  <a:lnTo>
                    <a:pt x="251" y="60"/>
                  </a:lnTo>
                  <a:lnTo>
                    <a:pt x="233" y="40"/>
                  </a:lnTo>
                  <a:lnTo>
                    <a:pt x="214" y="23"/>
                  </a:lnTo>
                  <a:lnTo>
                    <a:pt x="190" y="10"/>
                  </a:lnTo>
                  <a:lnTo>
                    <a:pt x="164" y="2"/>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47" name="Freeform 1915"/>
            <p:cNvSpPr>
              <a:spLocks/>
            </p:cNvSpPr>
            <p:nvPr/>
          </p:nvSpPr>
          <p:spPr bwMode="auto">
            <a:xfrm>
              <a:off x="2940" y="3203"/>
              <a:ext cx="71" cy="70"/>
            </a:xfrm>
            <a:custGeom>
              <a:avLst/>
              <a:gdLst>
                <a:gd name="T0" fmla="*/ 1 w 140"/>
                <a:gd name="T1" fmla="*/ 0 h 141"/>
                <a:gd name="T2" fmla="*/ 1 w 140"/>
                <a:gd name="T3" fmla="*/ 0 h 141"/>
                <a:gd name="T4" fmla="*/ 1 w 140"/>
                <a:gd name="T5" fmla="*/ 0 h 141"/>
                <a:gd name="T6" fmla="*/ 1 w 140"/>
                <a:gd name="T7" fmla="*/ 0 h 141"/>
                <a:gd name="T8" fmla="*/ 1 w 140"/>
                <a:gd name="T9" fmla="*/ 0 h 141"/>
                <a:gd name="T10" fmla="*/ 1 w 140"/>
                <a:gd name="T11" fmla="*/ 0 h 141"/>
                <a:gd name="T12" fmla="*/ 1 w 140"/>
                <a:gd name="T13" fmla="*/ 0 h 141"/>
                <a:gd name="T14" fmla="*/ 1 w 140"/>
                <a:gd name="T15" fmla="*/ 0 h 141"/>
                <a:gd name="T16" fmla="*/ 0 w 140"/>
                <a:gd name="T17" fmla="*/ 0 h 141"/>
                <a:gd name="T18" fmla="*/ 1 w 140"/>
                <a:gd name="T19" fmla="*/ 0 h 141"/>
                <a:gd name="T20" fmla="*/ 1 w 140"/>
                <a:gd name="T21" fmla="*/ 0 h 141"/>
                <a:gd name="T22" fmla="*/ 1 w 140"/>
                <a:gd name="T23" fmla="*/ 0 h 141"/>
                <a:gd name="T24" fmla="*/ 1 w 140"/>
                <a:gd name="T25" fmla="*/ 0 h 141"/>
                <a:gd name="T26" fmla="*/ 1 w 140"/>
                <a:gd name="T27" fmla="*/ 0 h 141"/>
                <a:gd name="T28" fmla="*/ 1 w 140"/>
                <a:gd name="T29" fmla="*/ 0 h 141"/>
                <a:gd name="T30" fmla="*/ 1 w 140"/>
                <a:gd name="T31" fmla="*/ 0 h 141"/>
                <a:gd name="T32" fmla="*/ 1 w 140"/>
                <a:gd name="T33" fmla="*/ 0 h 141"/>
                <a:gd name="T34" fmla="*/ 1 w 140"/>
                <a:gd name="T35" fmla="*/ 0 h 141"/>
                <a:gd name="T36" fmla="*/ 1 w 140"/>
                <a:gd name="T37" fmla="*/ 0 h 141"/>
                <a:gd name="T38" fmla="*/ 1 w 140"/>
                <a:gd name="T39" fmla="*/ 0 h 141"/>
                <a:gd name="T40" fmla="*/ 1 w 140"/>
                <a:gd name="T41" fmla="*/ 0 h 141"/>
                <a:gd name="T42" fmla="*/ 1 w 140"/>
                <a:gd name="T43" fmla="*/ 0 h 141"/>
                <a:gd name="T44" fmla="*/ 1 w 140"/>
                <a:gd name="T45" fmla="*/ 0 h 141"/>
                <a:gd name="T46" fmla="*/ 1 w 140"/>
                <a:gd name="T47" fmla="*/ 0 h 141"/>
                <a:gd name="T48" fmla="*/ 1 w 140"/>
                <a:gd name="T49" fmla="*/ 0 h 141"/>
                <a:gd name="T50" fmla="*/ 1 w 140"/>
                <a:gd name="T51" fmla="*/ 0 h 141"/>
                <a:gd name="T52" fmla="*/ 1 w 140"/>
                <a:gd name="T53" fmla="*/ 0 h 141"/>
                <a:gd name="T54" fmla="*/ 1 w 140"/>
                <a:gd name="T55" fmla="*/ 0 h 141"/>
                <a:gd name="T56" fmla="*/ 1 w 140"/>
                <a:gd name="T57" fmla="*/ 0 h 141"/>
                <a:gd name="T58" fmla="*/ 1 w 140"/>
                <a:gd name="T59" fmla="*/ 0 h 141"/>
                <a:gd name="T60" fmla="*/ 1 w 140"/>
                <a:gd name="T61" fmla="*/ 0 h 141"/>
                <a:gd name="T62" fmla="*/ 1 w 140"/>
                <a:gd name="T63" fmla="*/ 0 h 141"/>
                <a:gd name="T64" fmla="*/ 1 w 140"/>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1">
                  <a:moveTo>
                    <a:pt x="70" y="0"/>
                  </a:moveTo>
                  <a:lnTo>
                    <a:pt x="56" y="1"/>
                  </a:lnTo>
                  <a:lnTo>
                    <a:pt x="43" y="6"/>
                  </a:lnTo>
                  <a:lnTo>
                    <a:pt x="31" y="13"/>
                  </a:lnTo>
                  <a:lnTo>
                    <a:pt x="20" y="21"/>
                  </a:lnTo>
                  <a:lnTo>
                    <a:pt x="12" y="31"/>
                  </a:lnTo>
                  <a:lnTo>
                    <a:pt x="5" y="44"/>
                  </a:lnTo>
                  <a:lnTo>
                    <a:pt x="1" y="57"/>
                  </a:lnTo>
                  <a:lnTo>
                    <a:pt x="0" y="70"/>
                  </a:lnTo>
                  <a:lnTo>
                    <a:pt x="1" y="84"/>
                  </a:lnTo>
                  <a:lnTo>
                    <a:pt x="5" y="98"/>
                  </a:lnTo>
                  <a:lnTo>
                    <a:pt x="12" y="109"/>
                  </a:lnTo>
                  <a:lnTo>
                    <a:pt x="20" y="120"/>
                  </a:lnTo>
                  <a:lnTo>
                    <a:pt x="31" y="129"/>
                  </a:lnTo>
                  <a:lnTo>
                    <a:pt x="43" y="135"/>
                  </a:lnTo>
                  <a:lnTo>
                    <a:pt x="56" y="139"/>
                  </a:lnTo>
                  <a:lnTo>
                    <a:pt x="70" y="141"/>
                  </a:lnTo>
                  <a:lnTo>
                    <a:pt x="84" y="139"/>
                  </a:lnTo>
                  <a:lnTo>
                    <a:pt x="98" y="135"/>
                  </a:lnTo>
                  <a:lnTo>
                    <a:pt x="109" y="129"/>
                  </a:lnTo>
                  <a:lnTo>
                    <a:pt x="119" y="120"/>
                  </a:lnTo>
                  <a:lnTo>
                    <a:pt x="129" y="109"/>
                  </a:lnTo>
                  <a:lnTo>
                    <a:pt x="134" y="98"/>
                  </a:lnTo>
                  <a:lnTo>
                    <a:pt x="139" y="84"/>
                  </a:lnTo>
                  <a:lnTo>
                    <a:pt x="140" y="70"/>
                  </a:lnTo>
                  <a:lnTo>
                    <a:pt x="139" y="57"/>
                  </a:lnTo>
                  <a:lnTo>
                    <a:pt x="134" y="44"/>
                  </a:lnTo>
                  <a:lnTo>
                    <a:pt x="129" y="31"/>
                  </a:lnTo>
                  <a:lnTo>
                    <a:pt x="119" y="21"/>
                  </a:lnTo>
                  <a:lnTo>
                    <a:pt x="109" y="13"/>
                  </a:lnTo>
                  <a:lnTo>
                    <a:pt x="98" y="6"/>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48" name="Freeform 1916"/>
            <p:cNvSpPr>
              <a:spLocks/>
            </p:cNvSpPr>
            <p:nvPr/>
          </p:nvSpPr>
          <p:spPr bwMode="auto">
            <a:xfrm>
              <a:off x="2242" y="2945"/>
              <a:ext cx="26" cy="22"/>
            </a:xfrm>
            <a:custGeom>
              <a:avLst/>
              <a:gdLst>
                <a:gd name="T0" fmla="*/ 1 w 51"/>
                <a:gd name="T1" fmla="*/ 1 h 44"/>
                <a:gd name="T2" fmla="*/ 0 w 51"/>
                <a:gd name="T3" fmla="*/ 1 h 44"/>
                <a:gd name="T4" fmla="*/ 1 w 51"/>
                <a:gd name="T5" fmla="*/ 0 h 44"/>
                <a:gd name="T6" fmla="*/ 1 w 51"/>
                <a:gd name="T7" fmla="*/ 1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4">
                  <a:moveTo>
                    <a:pt x="51" y="44"/>
                  </a:moveTo>
                  <a:lnTo>
                    <a:pt x="0" y="16"/>
                  </a:lnTo>
                  <a:lnTo>
                    <a:pt x="8" y="0"/>
                  </a:lnTo>
                  <a:lnTo>
                    <a:pt x="51"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49" name="Freeform 1917"/>
            <p:cNvSpPr>
              <a:spLocks/>
            </p:cNvSpPr>
            <p:nvPr/>
          </p:nvSpPr>
          <p:spPr bwMode="auto">
            <a:xfrm>
              <a:off x="2242" y="2984"/>
              <a:ext cx="30" cy="22"/>
            </a:xfrm>
            <a:custGeom>
              <a:avLst/>
              <a:gdLst>
                <a:gd name="T0" fmla="*/ 1 w 59"/>
                <a:gd name="T1" fmla="*/ 0 h 44"/>
                <a:gd name="T2" fmla="*/ 0 w 59"/>
                <a:gd name="T3" fmla="*/ 1 h 44"/>
                <a:gd name="T4" fmla="*/ 1 w 59"/>
                <a:gd name="T5" fmla="*/ 1 h 44"/>
                <a:gd name="T6" fmla="*/ 1 w 59"/>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4">
                  <a:moveTo>
                    <a:pt x="59" y="0"/>
                  </a:moveTo>
                  <a:lnTo>
                    <a:pt x="0" y="32"/>
                  </a:lnTo>
                  <a:lnTo>
                    <a:pt x="16" y="44"/>
                  </a:lnTo>
                  <a:lnTo>
                    <a:pt x="5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50" name="Freeform 1918"/>
            <p:cNvSpPr>
              <a:spLocks/>
            </p:cNvSpPr>
            <p:nvPr/>
          </p:nvSpPr>
          <p:spPr bwMode="auto">
            <a:xfrm>
              <a:off x="2272" y="2921"/>
              <a:ext cx="14" cy="34"/>
            </a:xfrm>
            <a:custGeom>
              <a:avLst/>
              <a:gdLst>
                <a:gd name="T0" fmla="*/ 1 w 27"/>
                <a:gd name="T1" fmla="*/ 1 h 67"/>
                <a:gd name="T2" fmla="*/ 0 w 27"/>
                <a:gd name="T3" fmla="*/ 1 h 67"/>
                <a:gd name="T4" fmla="*/ 1 w 27"/>
                <a:gd name="T5" fmla="*/ 0 h 67"/>
                <a:gd name="T6" fmla="*/ 1 w 27"/>
                <a:gd name="T7" fmla="*/ 1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67">
                  <a:moveTo>
                    <a:pt x="27" y="67"/>
                  </a:moveTo>
                  <a:lnTo>
                    <a:pt x="0" y="3"/>
                  </a:lnTo>
                  <a:lnTo>
                    <a:pt x="19" y="0"/>
                  </a:lnTo>
                  <a:lnTo>
                    <a:pt x="27"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51" name="Freeform 1919"/>
            <p:cNvSpPr>
              <a:spLocks/>
            </p:cNvSpPr>
            <p:nvPr/>
          </p:nvSpPr>
          <p:spPr bwMode="auto">
            <a:xfrm>
              <a:off x="2280" y="3010"/>
              <a:ext cx="15" cy="30"/>
            </a:xfrm>
            <a:custGeom>
              <a:avLst/>
              <a:gdLst>
                <a:gd name="T0" fmla="*/ 0 w 31"/>
                <a:gd name="T1" fmla="*/ 0 h 59"/>
                <a:gd name="T2" fmla="*/ 0 w 31"/>
                <a:gd name="T3" fmla="*/ 1 h 59"/>
                <a:gd name="T4" fmla="*/ 0 w 31"/>
                <a:gd name="T5" fmla="*/ 1 h 59"/>
                <a:gd name="T6" fmla="*/ 0 w 31"/>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59">
                  <a:moveTo>
                    <a:pt x="31" y="0"/>
                  </a:moveTo>
                  <a:lnTo>
                    <a:pt x="0" y="59"/>
                  </a:lnTo>
                  <a:lnTo>
                    <a:pt x="11" y="59"/>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52" name="Freeform 1920"/>
            <p:cNvSpPr>
              <a:spLocks/>
            </p:cNvSpPr>
            <p:nvPr/>
          </p:nvSpPr>
          <p:spPr bwMode="auto">
            <a:xfrm>
              <a:off x="2334" y="2894"/>
              <a:ext cx="32" cy="34"/>
            </a:xfrm>
            <a:custGeom>
              <a:avLst/>
              <a:gdLst>
                <a:gd name="T0" fmla="*/ 0 w 65"/>
                <a:gd name="T1" fmla="*/ 1 h 67"/>
                <a:gd name="T2" fmla="*/ 0 w 65"/>
                <a:gd name="T3" fmla="*/ 1 h 67"/>
                <a:gd name="T4" fmla="*/ 0 w 65"/>
                <a:gd name="T5" fmla="*/ 1 h 67"/>
                <a:gd name="T6" fmla="*/ 0 w 65"/>
                <a:gd name="T7" fmla="*/ 1 h 67"/>
                <a:gd name="T8" fmla="*/ 0 w 65"/>
                <a:gd name="T9" fmla="*/ 1 h 67"/>
                <a:gd name="T10" fmla="*/ 0 w 65"/>
                <a:gd name="T11" fmla="*/ 1 h 67"/>
                <a:gd name="T12" fmla="*/ 0 w 65"/>
                <a:gd name="T13" fmla="*/ 1 h 67"/>
                <a:gd name="T14" fmla="*/ 0 w 65"/>
                <a:gd name="T15" fmla="*/ 1 h 67"/>
                <a:gd name="T16" fmla="*/ 0 w 65"/>
                <a:gd name="T17" fmla="*/ 1 h 67"/>
                <a:gd name="T18" fmla="*/ 0 w 65"/>
                <a:gd name="T19" fmla="*/ 1 h 67"/>
                <a:gd name="T20" fmla="*/ 0 w 65"/>
                <a:gd name="T21" fmla="*/ 1 h 67"/>
                <a:gd name="T22" fmla="*/ 0 w 65"/>
                <a:gd name="T23" fmla="*/ 1 h 67"/>
                <a:gd name="T24" fmla="*/ 0 w 65"/>
                <a:gd name="T25" fmla="*/ 1 h 67"/>
                <a:gd name="T26" fmla="*/ 0 w 65"/>
                <a:gd name="T27" fmla="*/ 0 h 67"/>
                <a:gd name="T28" fmla="*/ 0 w 65"/>
                <a:gd name="T29" fmla="*/ 1 h 67"/>
                <a:gd name="T30" fmla="*/ 0 w 65"/>
                <a:gd name="T31" fmla="*/ 1 h 67"/>
                <a:gd name="T32" fmla="*/ 0 w 65"/>
                <a:gd name="T33" fmla="*/ 1 h 67"/>
                <a:gd name="T34" fmla="*/ 0 w 65"/>
                <a:gd name="T35" fmla="*/ 1 h 67"/>
                <a:gd name="T36" fmla="*/ 0 w 65"/>
                <a:gd name="T37" fmla="*/ 1 h 67"/>
                <a:gd name="T38" fmla="*/ 0 w 65"/>
                <a:gd name="T39" fmla="*/ 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67">
                  <a:moveTo>
                    <a:pt x="5" y="44"/>
                  </a:moveTo>
                  <a:lnTo>
                    <a:pt x="28" y="67"/>
                  </a:lnTo>
                  <a:lnTo>
                    <a:pt x="28" y="44"/>
                  </a:lnTo>
                  <a:lnTo>
                    <a:pt x="54" y="56"/>
                  </a:lnTo>
                  <a:lnTo>
                    <a:pt x="48" y="35"/>
                  </a:lnTo>
                  <a:lnTo>
                    <a:pt x="65" y="33"/>
                  </a:lnTo>
                  <a:lnTo>
                    <a:pt x="51" y="21"/>
                  </a:lnTo>
                  <a:lnTo>
                    <a:pt x="65" y="12"/>
                  </a:lnTo>
                  <a:lnTo>
                    <a:pt x="63" y="11"/>
                  </a:lnTo>
                  <a:lnTo>
                    <a:pt x="59" y="9"/>
                  </a:lnTo>
                  <a:lnTo>
                    <a:pt x="53" y="6"/>
                  </a:lnTo>
                  <a:lnTo>
                    <a:pt x="46" y="2"/>
                  </a:lnTo>
                  <a:lnTo>
                    <a:pt x="38" y="1"/>
                  </a:lnTo>
                  <a:lnTo>
                    <a:pt x="29" y="0"/>
                  </a:lnTo>
                  <a:lnTo>
                    <a:pt x="20" y="2"/>
                  </a:lnTo>
                  <a:lnTo>
                    <a:pt x="12" y="7"/>
                  </a:lnTo>
                  <a:lnTo>
                    <a:pt x="1" y="21"/>
                  </a:lnTo>
                  <a:lnTo>
                    <a:pt x="0" y="32"/>
                  </a:lnTo>
                  <a:lnTo>
                    <a:pt x="2" y="40"/>
                  </a:lnTo>
                  <a:lnTo>
                    <a:pt x="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53" name="Freeform 1921"/>
            <p:cNvSpPr>
              <a:spLocks/>
            </p:cNvSpPr>
            <p:nvPr/>
          </p:nvSpPr>
          <p:spPr bwMode="auto">
            <a:xfrm>
              <a:off x="2205" y="3136"/>
              <a:ext cx="93" cy="55"/>
            </a:xfrm>
            <a:custGeom>
              <a:avLst/>
              <a:gdLst>
                <a:gd name="T0" fmla="*/ 0 w 187"/>
                <a:gd name="T1" fmla="*/ 0 h 110"/>
                <a:gd name="T2" fmla="*/ 0 w 187"/>
                <a:gd name="T3" fmla="*/ 1 h 110"/>
                <a:gd name="T4" fmla="*/ 0 w 187"/>
                <a:gd name="T5" fmla="*/ 1 h 110"/>
                <a:gd name="T6" fmla="*/ 0 w 187"/>
                <a:gd name="T7" fmla="*/ 1 h 110"/>
                <a:gd name="T8" fmla="*/ 0 w 187"/>
                <a:gd name="T9" fmla="*/ 1 h 110"/>
                <a:gd name="T10" fmla="*/ 0 w 187"/>
                <a:gd name="T11" fmla="*/ 1 h 110"/>
                <a:gd name="T12" fmla="*/ 0 w 187"/>
                <a:gd name="T13" fmla="*/ 1 h 110"/>
                <a:gd name="T14" fmla="*/ 0 w 187"/>
                <a:gd name="T15" fmla="*/ 1 h 110"/>
                <a:gd name="T16" fmla="*/ 0 w 187"/>
                <a:gd name="T17" fmla="*/ 1 h 110"/>
                <a:gd name="T18" fmla="*/ 0 w 187"/>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10">
                  <a:moveTo>
                    <a:pt x="0" y="0"/>
                  </a:moveTo>
                  <a:lnTo>
                    <a:pt x="0" y="110"/>
                  </a:lnTo>
                  <a:lnTo>
                    <a:pt x="179" y="110"/>
                  </a:lnTo>
                  <a:lnTo>
                    <a:pt x="39" y="81"/>
                  </a:lnTo>
                  <a:lnTo>
                    <a:pt x="173" y="81"/>
                  </a:lnTo>
                  <a:lnTo>
                    <a:pt x="37" y="56"/>
                  </a:lnTo>
                  <a:lnTo>
                    <a:pt x="187" y="48"/>
                  </a:lnTo>
                  <a:lnTo>
                    <a:pt x="35" y="29"/>
                  </a:lnTo>
                  <a:lnTo>
                    <a:pt x="173"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54" name="Freeform 1922"/>
            <p:cNvSpPr>
              <a:spLocks/>
            </p:cNvSpPr>
            <p:nvPr/>
          </p:nvSpPr>
          <p:spPr bwMode="auto">
            <a:xfrm>
              <a:off x="2408" y="2982"/>
              <a:ext cx="149" cy="134"/>
            </a:xfrm>
            <a:custGeom>
              <a:avLst/>
              <a:gdLst>
                <a:gd name="T0" fmla="*/ 2 w 298"/>
                <a:gd name="T1" fmla="*/ 2 h 267"/>
                <a:gd name="T2" fmla="*/ 1 w 298"/>
                <a:gd name="T3" fmla="*/ 2 h 267"/>
                <a:gd name="T4" fmla="*/ 0 w 298"/>
                <a:gd name="T5" fmla="*/ 0 h 267"/>
                <a:gd name="T6" fmla="*/ 2 w 298"/>
                <a:gd name="T7" fmla="*/ 2 h 2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267">
                  <a:moveTo>
                    <a:pt x="298" y="267"/>
                  </a:moveTo>
                  <a:lnTo>
                    <a:pt x="255" y="267"/>
                  </a:lnTo>
                  <a:lnTo>
                    <a:pt x="0" y="0"/>
                  </a:lnTo>
                  <a:lnTo>
                    <a:pt x="298"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55" name="Freeform 1923"/>
            <p:cNvSpPr>
              <a:spLocks/>
            </p:cNvSpPr>
            <p:nvPr/>
          </p:nvSpPr>
          <p:spPr bwMode="auto">
            <a:xfrm>
              <a:off x="2428" y="2948"/>
              <a:ext cx="192" cy="87"/>
            </a:xfrm>
            <a:custGeom>
              <a:avLst/>
              <a:gdLst>
                <a:gd name="T0" fmla="*/ 2 w 384"/>
                <a:gd name="T1" fmla="*/ 0 h 175"/>
                <a:gd name="T2" fmla="*/ 2 w 384"/>
                <a:gd name="T3" fmla="*/ 0 h 175"/>
                <a:gd name="T4" fmla="*/ 0 w 384"/>
                <a:gd name="T5" fmla="*/ 0 h 175"/>
                <a:gd name="T6" fmla="*/ 2 w 384"/>
                <a:gd name="T7" fmla="*/ 0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75">
                  <a:moveTo>
                    <a:pt x="384" y="173"/>
                  </a:moveTo>
                  <a:lnTo>
                    <a:pt x="335" y="175"/>
                  </a:lnTo>
                  <a:lnTo>
                    <a:pt x="0" y="0"/>
                  </a:lnTo>
                  <a:lnTo>
                    <a:pt x="384"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56" name="Freeform 1924"/>
            <p:cNvSpPr>
              <a:spLocks/>
            </p:cNvSpPr>
            <p:nvPr/>
          </p:nvSpPr>
          <p:spPr bwMode="auto">
            <a:xfrm>
              <a:off x="2264" y="3224"/>
              <a:ext cx="47" cy="40"/>
            </a:xfrm>
            <a:custGeom>
              <a:avLst/>
              <a:gdLst>
                <a:gd name="T0" fmla="*/ 1 w 94"/>
                <a:gd name="T1" fmla="*/ 1 h 79"/>
                <a:gd name="T2" fmla="*/ 1 w 94"/>
                <a:gd name="T3" fmla="*/ 1 h 79"/>
                <a:gd name="T4" fmla="*/ 1 w 94"/>
                <a:gd name="T5" fmla="*/ 1 h 79"/>
                <a:gd name="T6" fmla="*/ 1 w 94"/>
                <a:gd name="T7" fmla="*/ 1 h 79"/>
                <a:gd name="T8" fmla="*/ 1 w 94"/>
                <a:gd name="T9" fmla="*/ 1 h 79"/>
                <a:gd name="T10" fmla="*/ 1 w 94"/>
                <a:gd name="T11" fmla="*/ 1 h 79"/>
                <a:gd name="T12" fmla="*/ 1 w 94"/>
                <a:gd name="T13" fmla="*/ 1 h 79"/>
                <a:gd name="T14" fmla="*/ 1 w 94"/>
                <a:gd name="T15" fmla="*/ 1 h 79"/>
                <a:gd name="T16" fmla="*/ 1 w 94"/>
                <a:gd name="T17" fmla="*/ 1 h 79"/>
                <a:gd name="T18" fmla="*/ 1 w 94"/>
                <a:gd name="T19" fmla="*/ 1 h 79"/>
                <a:gd name="T20" fmla="*/ 1 w 94"/>
                <a:gd name="T21" fmla="*/ 1 h 79"/>
                <a:gd name="T22" fmla="*/ 1 w 94"/>
                <a:gd name="T23" fmla="*/ 1 h 79"/>
                <a:gd name="T24" fmla="*/ 1 w 94"/>
                <a:gd name="T25" fmla="*/ 1 h 79"/>
                <a:gd name="T26" fmla="*/ 1 w 94"/>
                <a:gd name="T27" fmla="*/ 1 h 79"/>
                <a:gd name="T28" fmla="*/ 1 w 94"/>
                <a:gd name="T29" fmla="*/ 1 h 79"/>
                <a:gd name="T30" fmla="*/ 1 w 94"/>
                <a:gd name="T31" fmla="*/ 1 h 79"/>
                <a:gd name="T32" fmla="*/ 1 w 94"/>
                <a:gd name="T33" fmla="*/ 1 h 79"/>
                <a:gd name="T34" fmla="*/ 1 w 94"/>
                <a:gd name="T35" fmla="*/ 1 h 79"/>
                <a:gd name="T36" fmla="*/ 1 w 94"/>
                <a:gd name="T37" fmla="*/ 1 h 79"/>
                <a:gd name="T38" fmla="*/ 1 w 94"/>
                <a:gd name="T39" fmla="*/ 1 h 79"/>
                <a:gd name="T40" fmla="*/ 1 w 94"/>
                <a:gd name="T41" fmla="*/ 1 h 79"/>
                <a:gd name="T42" fmla="*/ 1 w 94"/>
                <a:gd name="T43" fmla="*/ 1 h 79"/>
                <a:gd name="T44" fmla="*/ 1 w 94"/>
                <a:gd name="T45" fmla="*/ 1 h 79"/>
                <a:gd name="T46" fmla="*/ 1 w 94"/>
                <a:gd name="T47" fmla="*/ 1 h 79"/>
                <a:gd name="T48" fmla="*/ 1 w 94"/>
                <a:gd name="T49" fmla="*/ 0 h 79"/>
                <a:gd name="T50" fmla="*/ 1 w 94"/>
                <a:gd name="T51" fmla="*/ 0 h 79"/>
                <a:gd name="T52" fmla="*/ 1 w 94"/>
                <a:gd name="T53" fmla="*/ 1 h 79"/>
                <a:gd name="T54" fmla="*/ 1 w 94"/>
                <a:gd name="T55" fmla="*/ 1 h 79"/>
                <a:gd name="T56" fmla="*/ 1 w 94"/>
                <a:gd name="T57" fmla="*/ 1 h 79"/>
                <a:gd name="T58" fmla="*/ 1 w 94"/>
                <a:gd name="T59" fmla="*/ 1 h 79"/>
                <a:gd name="T60" fmla="*/ 1 w 94"/>
                <a:gd name="T61" fmla="*/ 1 h 79"/>
                <a:gd name="T62" fmla="*/ 1 w 94"/>
                <a:gd name="T63" fmla="*/ 1 h 79"/>
                <a:gd name="T64" fmla="*/ 0 w 94"/>
                <a:gd name="T65" fmla="*/ 1 h 79"/>
                <a:gd name="T66" fmla="*/ 1 w 94"/>
                <a:gd name="T67" fmla="*/ 1 h 79"/>
                <a:gd name="T68" fmla="*/ 1 w 94"/>
                <a:gd name="T69" fmla="*/ 1 h 79"/>
                <a:gd name="T70" fmla="*/ 1 w 94"/>
                <a:gd name="T71" fmla="*/ 1 h 79"/>
                <a:gd name="T72" fmla="*/ 1 w 94"/>
                <a:gd name="T73" fmla="*/ 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79">
                  <a:moveTo>
                    <a:pt x="26" y="16"/>
                  </a:moveTo>
                  <a:lnTo>
                    <a:pt x="39" y="17"/>
                  </a:lnTo>
                  <a:lnTo>
                    <a:pt x="49" y="20"/>
                  </a:lnTo>
                  <a:lnTo>
                    <a:pt x="59" y="26"/>
                  </a:lnTo>
                  <a:lnTo>
                    <a:pt x="69" y="33"/>
                  </a:lnTo>
                  <a:lnTo>
                    <a:pt x="76" y="42"/>
                  </a:lnTo>
                  <a:lnTo>
                    <a:pt x="81" y="52"/>
                  </a:lnTo>
                  <a:lnTo>
                    <a:pt x="85" y="63"/>
                  </a:lnTo>
                  <a:lnTo>
                    <a:pt x="86" y="75"/>
                  </a:lnTo>
                  <a:lnTo>
                    <a:pt x="86" y="76"/>
                  </a:lnTo>
                  <a:lnTo>
                    <a:pt x="86" y="77"/>
                  </a:lnTo>
                  <a:lnTo>
                    <a:pt x="86" y="78"/>
                  </a:lnTo>
                  <a:lnTo>
                    <a:pt x="85" y="79"/>
                  </a:lnTo>
                  <a:lnTo>
                    <a:pt x="88" y="73"/>
                  </a:lnTo>
                  <a:lnTo>
                    <a:pt x="92" y="66"/>
                  </a:lnTo>
                  <a:lnTo>
                    <a:pt x="93" y="60"/>
                  </a:lnTo>
                  <a:lnTo>
                    <a:pt x="94" y="52"/>
                  </a:lnTo>
                  <a:lnTo>
                    <a:pt x="93" y="41"/>
                  </a:lnTo>
                  <a:lnTo>
                    <a:pt x="89" y="31"/>
                  </a:lnTo>
                  <a:lnTo>
                    <a:pt x="85" y="23"/>
                  </a:lnTo>
                  <a:lnTo>
                    <a:pt x="79" y="15"/>
                  </a:lnTo>
                  <a:lnTo>
                    <a:pt x="71" y="9"/>
                  </a:lnTo>
                  <a:lnTo>
                    <a:pt x="63" y="4"/>
                  </a:lnTo>
                  <a:lnTo>
                    <a:pt x="53" y="1"/>
                  </a:lnTo>
                  <a:lnTo>
                    <a:pt x="42" y="0"/>
                  </a:lnTo>
                  <a:lnTo>
                    <a:pt x="35" y="0"/>
                  </a:lnTo>
                  <a:lnTo>
                    <a:pt x="30" y="1"/>
                  </a:lnTo>
                  <a:lnTo>
                    <a:pt x="23" y="3"/>
                  </a:lnTo>
                  <a:lnTo>
                    <a:pt x="18" y="5"/>
                  </a:lnTo>
                  <a:lnTo>
                    <a:pt x="12" y="9"/>
                  </a:lnTo>
                  <a:lnTo>
                    <a:pt x="8" y="14"/>
                  </a:lnTo>
                  <a:lnTo>
                    <a:pt x="3" y="18"/>
                  </a:lnTo>
                  <a:lnTo>
                    <a:pt x="0" y="23"/>
                  </a:lnTo>
                  <a:lnTo>
                    <a:pt x="5" y="19"/>
                  </a:lnTo>
                  <a:lnTo>
                    <a:pt x="12" y="17"/>
                  </a:lnTo>
                  <a:lnTo>
                    <a:pt x="19" y="16"/>
                  </a:lnTo>
                  <a:lnTo>
                    <a:pt x="26"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57" name="Freeform 1925"/>
            <p:cNvSpPr>
              <a:spLocks/>
            </p:cNvSpPr>
            <p:nvPr/>
          </p:nvSpPr>
          <p:spPr bwMode="auto">
            <a:xfrm>
              <a:off x="2955" y="3212"/>
              <a:ext cx="48" cy="41"/>
            </a:xfrm>
            <a:custGeom>
              <a:avLst/>
              <a:gdLst>
                <a:gd name="T0" fmla="*/ 1 w 95"/>
                <a:gd name="T1" fmla="*/ 1 h 80"/>
                <a:gd name="T2" fmla="*/ 1 w 95"/>
                <a:gd name="T3" fmla="*/ 1 h 80"/>
                <a:gd name="T4" fmla="*/ 1 w 95"/>
                <a:gd name="T5" fmla="*/ 1 h 80"/>
                <a:gd name="T6" fmla="*/ 1 w 95"/>
                <a:gd name="T7" fmla="*/ 1 h 80"/>
                <a:gd name="T8" fmla="*/ 1 w 95"/>
                <a:gd name="T9" fmla="*/ 1 h 80"/>
                <a:gd name="T10" fmla="*/ 1 w 95"/>
                <a:gd name="T11" fmla="*/ 1 h 80"/>
                <a:gd name="T12" fmla="*/ 1 w 95"/>
                <a:gd name="T13" fmla="*/ 1 h 80"/>
                <a:gd name="T14" fmla="*/ 1 w 95"/>
                <a:gd name="T15" fmla="*/ 1 h 80"/>
                <a:gd name="T16" fmla="*/ 1 w 95"/>
                <a:gd name="T17" fmla="*/ 1 h 80"/>
                <a:gd name="T18" fmla="*/ 1 w 95"/>
                <a:gd name="T19" fmla="*/ 1 h 80"/>
                <a:gd name="T20" fmla="*/ 1 w 95"/>
                <a:gd name="T21" fmla="*/ 1 h 80"/>
                <a:gd name="T22" fmla="*/ 1 w 95"/>
                <a:gd name="T23" fmla="*/ 1 h 80"/>
                <a:gd name="T24" fmla="*/ 1 w 95"/>
                <a:gd name="T25" fmla="*/ 1 h 80"/>
                <a:gd name="T26" fmla="*/ 1 w 95"/>
                <a:gd name="T27" fmla="*/ 1 h 80"/>
                <a:gd name="T28" fmla="*/ 1 w 95"/>
                <a:gd name="T29" fmla="*/ 1 h 80"/>
                <a:gd name="T30" fmla="*/ 1 w 95"/>
                <a:gd name="T31" fmla="*/ 1 h 80"/>
                <a:gd name="T32" fmla="*/ 1 w 95"/>
                <a:gd name="T33" fmla="*/ 1 h 80"/>
                <a:gd name="T34" fmla="*/ 1 w 95"/>
                <a:gd name="T35" fmla="*/ 1 h 80"/>
                <a:gd name="T36" fmla="*/ 1 w 95"/>
                <a:gd name="T37" fmla="*/ 1 h 80"/>
                <a:gd name="T38" fmla="*/ 1 w 95"/>
                <a:gd name="T39" fmla="*/ 1 h 80"/>
                <a:gd name="T40" fmla="*/ 1 w 95"/>
                <a:gd name="T41" fmla="*/ 1 h 80"/>
                <a:gd name="T42" fmla="*/ 1 w 95"/>
                <a:gd name="T43" fmla="*/ 1 h 80"/>
                <a:gd name="T44" fmla="*/ 1 w 95"/>
                <a:gd name="T45" fmla="*/ 1 h 80"/>
                <a:gd name="T46" fmla="*/ 1 w 95"/>
                <a:gd name="T47" fmla="*/ 1 h 80"/>
                <a:gd name="T48" fmla="*/ 1 w 95"/>
                <a:gd name="T49" fmla="*/ 0 h 80"/>
                <a:gd name="T50" fmla="*/ 1 w 95"/>
                <a:gd name="T51" fmla="*/ 0 h 80"/>
                <a:gd name="T52" fmla="*/ 1 w 95"/>
                <a:gd name="T53" fmla="*/ 1 h 80"/>
                <a:gd name="T54" fmla="*/ 1 w 95"/>
                <a:gd name="T55" fmla="*/ 1 h 80"/>
                <a:gd name="T56" fmla="*/ 1 w 95"/>
                <a:gd name="T57" fmla="*/ 1 h 80"/>
                <a:gd name="T58" fmla="*/ 1 w 95"/>
                <a:gd name="T59" fmla="*/ 1 h 80"/>
                <a:gd name="T60" fmla="*/ 1 w 95"/>
                <a:gd name="T61" fmla="*/ 1 h 80"/>
                <a:gd name="T62" fmla="*/ 1 w 95"/>
                <a:gd name="T63" fmla="*/ 1 h 80"/>
                <a:gd name="T64" fmla="*/ 0 w 95"/>
                <a:gd name="T65" fmla="*/ 1 h 80"/>
                <a:gd name="T66" fmla="*/ 1 w 95"/>
                <a:gd name="T67" fmla="*/ 1 h 80"/>
                <a:gd name="T68" fmla="*/ 1 w 95"/>
                <a:gd name="T69" fmla="*/ 1 h 80"/>
                <a:gd name="T70" fmla="*/ 1 w 95"/>
                <a:gd name="T71" fmla="*/ 1 h 80"/>
                <a:gd name="T72" fmla="*/ 1 w 95"/>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80">
                  <a:moveTo>
                    <a:pt x="27" y="16"/>
                  </a:moveTo>
                  <a:lnTo>
                    <a:pt x="39" y="17"/>
                  </a:lnTo>
                  <a:lnTo>
                    <a:pt x="50" y="20"/>
                  </a:lnTo>
                  <a:lnTo>
                    <a:pt x="60" y="26"/>
                  </a:lnTo>
                  <a:lnTo>
                    <a:pt x="69" y="33"/>
                  </a:lnTo>
                  <a:lnTo>
                    <a:pt x="76" y="42"/>
                  </a:lnTo>
                  <a:lnTo>
                    <a:pt x="81" y="52"/>
                  </a:lnTo>
                  <a:lnTo>
                    <a:pt x="85" y="63"/>
                  </a:lnTo>
                  <a:lnTo>
                    <a:pt x="86" y="76"/>
                  </a:lnTo>
                  <a:lnTo>
                    <a:pt x="86" y="77"/>
                  </a:lnTo>
                  <a:lnTo>
                    <a:pt x="86" y="78"/>
                  </a:lnTo>
                  <a:lnTo>
                    <a:pt x="86" y="79"/>
                  </a:lnTo>
                  <a:lnTo>
                    <a:pt x="86" y="80"/>
                  </a:lnTo>
                  <a:lnTo>
                    <a:pt x="89" y="73"/>
                  </a:lnTo>
                  <a:lnTo>
                    <a:pt x="93" y="66"/>
                  </a:lnTo>
                  <a:lnTo>
                    <a:pt x="94" y="59"/>
                  </a:lnTo>
                  <a:lnTo>
                    <a:pt x="95" y="51"/>
                  </a:lnTo>
                  <a:lnTo>
                    <a:pt x="94" y="41"/>
                  </a:lnTo>
                  <a:lnTo>
                    <a:pt x="91" y="31"/>
                  </a:lnTo>
                  <a:lnTo>
                    <a:pt x="86" y="23"/>
                  </a:lnTo>
                  <a:lnTo>
                    <a:pt x="80" y="14"/>
                  </a:lnTo>
                  <a:lnTo>
                    <a:pt x="72" y="9"/>
                  </a:lnTo>
                  <a:lnTo>
                    <a:pt x="63" y="4"/>
                  </a:lnTo>
                  <a:lnTo>
                    <a:pt x="54" y="1"/>
                  </a:lnTo>
                  <a:lnTo>
                    <a:pt x="43" y="0"/>
                  </a:lnTo>
                  <a:lnTo>
                    <a:pt x="36" y="0"/>
                  </a:lnTo>
                  <a:lnTo>
                    <a:pt x="30" y="1"/>
                  </a:lnTo>
                  <a:lnTo>
                    <a:pt x="24" y="3"/>
                  </a:lnTo>
                  <a:lnTo>
                    <a:pt x="18" y="5"/>
                  </a:lnTo>
                  <a:lnTo>
                    <a:pt x="12" y="9"/>
                  </a:lnTo>
                  <a:lnTo>
                    <a:pt x="8" y="13"/>
                  </a:lnTo>
                  <a:lnTo>
                    <a:pt x="3" y="18"/>
                  </a:lnTo>
                  <a:lnTo>
                    <a:pt x="0" y="23"/>
                  </a:lnTo>
                  <a:lnTo>
                    <a:pt x="5" y="19"/>
                  </a:lnTo>
                  <a:lnTo>
                    <a:pt x="12" y="17"/>
                  </a:lnTo>
                  <a:lnTo>
                    <a:pt x="19" y="16"/>
                  </a:lnTo>
                  <a:lnTo>
                    <a:pt x="27"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58" name="Freeform 1926"/>
            <p:cNvSpPr>
              <a:spLocks/>
            </p:cNvSpPr>
            <p:nvPr/>
          </p:nvSpPr>
          <p:spPr bwMode="auto">
            <a:xfrm>
              <a:off x="2799" y="2966"/>
              <a:ext cx="30" cy="151"/>
            </a:xfrm>
            <a:custGeom>
              <a:avLst/>
              <a:gdLst>
                <a:gd name="T0" fmla="*/ 0 w 61"/>
                <a:gd name="T1" fmla="*/ 1 h 301"/>
                <a:gd name="T2" fmla="*/ 0 w 61"/>
                <a:gd name="T3" fmla="*/ 0 h 301"/>
                <a:gd name="T4" fmla="*/ 0 w 61"/>
                <a:gd name="T5" fmla="*/ 2 h 301"/>
                <a:gd name="T6" fmla="*/ 0 w 61"/>
                <a:gd name="T7" fmla="*/ 2 h 301"/>
                <a:gd name="T8" fmla="*/ 0 w 61"/>
                <a:gd name="T9" fmla="*/ 2 h 301"/>
                <a:gd name="T10" fmla="*/ 0 w 61"/>
                <a:gd name="T11" fmla="*/ 1 h 301"/>
                <a:gd name="T12" fmla="*/ 0 w 61"/>
                <a:gd name="T13" fmla="*/ 1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01">
                  <a:moveTo>
                    <a:pt x="37" y="3"/>
                  </a:moveTo>
                  <a:lnTo>
                    <a:pt x="0" y="0"/>
                  </a:lnTo>
                  <a:lnTo>
                    <a:pt x="17" y="301"/>
                  </a:lnTo>
                  <a:lnTo>
                    <a:pt x="61" y="273"/>
                  </a:lnTo>
                  <a:lnTo>
                    <a:pt x="33" y="273"/>
                  </a:lnTo>
                  <a:lnTo>
                    <a:pt x="19" y="10"/>
                  </a:lnTo>
                  <a:lnTo>
                    <a:pt x="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59" name="Freeform 1927"/>
            <p:cNvSpPr>
              <a:spLocks/>
            </p:cNvSpPr>
            <p:nvPr/>
          </p:nvSpPr>
          <p:spPr bwMode="auto">
            <a:xfrm>
              <a:off x="2786" y="3003"/>
              <a:ext cx="44" cy="98"/>
            </a:xfrm>
            <a:custGeom>
              <a:avLst/>
              <a:gdLst>
                <a:gd name="T0" fmla="*/ 0 w 89"/>
                <a:gd name="T1" fmla="*/ 0 h 197"/>
                <a:gd name="T2" fmla="*/ 0 w 89"/>
                <a:gd name="T3" fmla="*/ 0 h 197"/>
                <a:gd name="T4" fmla="*/ 0 w 89"/>
                <a:gd name="T5" fmla="*/ 0 h 197"/>
                <a:gd name="T6" fmla="*/ 0 w 89"/>
                <a:gd name="T7" fmla="*/ 0 h 197"/>
                <a:gd name="T8" fmla="*/ 0 w 89"/>
                <a:gd name="T9" fmla="*/ 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7">
                  <a:moveTo>
                    <a:pt x="0" y="0"/>
                  </a:moveTo>
                  <a:lnTo>
                    <a:pt x="0" y="197"/>
                  </a:lnTo>
                  <a:lnTo>
                    <a:pt x="89" y="175"/>
                  </a:lnTo>
                  <a:lnTo>
                    <a:pt x="19"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60" name="Freeform 1928"/>
            <p:cNvSpPr>
              <a:spLocks/>
            </p:cNvSpPr>
            <p:nvPr/>
          </p:nvSpPr>
          <p:spPr bwMode="auto">
            <a:xfrm>
              <a:off x="2794" y="2939"/>
              <a:ext cx="32" cy="12"/>
            </a:xfrm>
            <a:custGeom>
              <a:avLst/>
              <a:gdLst>
                <a:gd name="T0" fmla="*/ 0 w 66"/>
                <a:gd name="T1" fmla="*/ 0 h 26"/>
                <a:gd name="T2" fmla="*/ 0 w 66"/>
                <a:gd name="T3" fmla="*/ 0 h 26"/>
                <a:gd name="T4" fmla="*/ 0 w 66"/>
                <a:gd name="T5" fmla="*/ 0 h 26"/>
                <a:gd name="T6" fmla="*/ 0 w 66"/>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26">
                  <a:moveTo>
                    <a:pt x="0" y="26"/>
                  </a:moveTo>
                  <a:lnTo>
                    <a:pt x="66" y="26"/>
                  </a:lnTo>
                  <a:lnTo>
                    <a:pt x="66" y="0"/>
                  </a:lnTo>
                  <a:lnTo>
                    <a:pt x="0" y="2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61" name="Freeform 1929"/>
            <p:cNvSpPr>
              <a:spLocks/>
            </p:cNvSpPr>
            <p:nvPr/>
          </p:nvSpPr>
          <p:spPr bwMode="auto">
            <a:xfrm>
              <a:off x="2757" y="2916"/>
              <a:ext cx="18" cy="19"/>
            </a:xfrm>
            <a:custGeom>
              <a:avLst/>
              <a:gdLst>
                <a:gd name="T0" fmla="*/ 1 w 36"/>
                <a:gd name="T1" fmla="*/ 1 h 36"/>
                <a:gd name="T2" fmla="*/ 0 w 36"/>
                <a:gd name="T3" fmla="*/ 1 h 36"/>
                <a:gd name="T4" fmla="*/ 1 w 36"/>
                <a:gd name="T5" fmla="*/ 0 h 36"/>
                <a:gd name="T6" fmla="*/ 1 w 36"/>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0" y="8"/>
                  </a:lnTo>
                  <a:lnTo>
                    <a:pt x="11" y="0"/>
                  </a:lnTo>
                  <a:lnTo>
                    <a:pt x="36"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62" name="Freeform 1930"/>
            <p:cNvSpPr>
              <a:spLocks/>
            </p:cNvSpPr>
            <p:nvPr/>
          </p:nvSpPr>
          <p:spPr bwMode="auto">
            <a:xfrm>
              <a:off x="2799" y="2899"/>
              <a:ext cx="7" cy="21"/>
            </a:xfrm>
            <a:custGeom>
              <a:avLst/>
              <a:gdLst>
                <a:gd name="T0" fmla="*/ 1 w 14"/>
                <a:gd name="T1" fmla="*/ 0 h 43"/>
                <a:gd name="T2" fmla="*/ 0 w 14"/>
                <a:gd name="T3" fmla="*/ 0 h 43"/>
                <a:gd name="T4" fmla="*/ 1 w 14"/>
                <a:gd name="T5" fmla="*/ 0 h 43"/>
                <a:gd name="T6" fmla="*/ 1 w 14"/>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3">
                  <a:moveTo>
                    <a:pt x="8" y="43"/>
                  </a:moveTo>
                  <a:lnTo>
                    <a:pt x="0" y="0"/>
                  </a:lnTo>
                  <a:lnTo>
                    <a:pt x="14" y="0"/>
                  </a:lnTo>
                  <a:lnTo>
                    <a:pt x="8" y="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63" name="Freeform 1931"/>
            <p:cNvSpPr>
              <a:spLocks/>
            </p:cNvSpPr>
            <p:nvPr/>
          </p:nvSpPr>
          <p:spPr bwMode="auto">
            <a:xfrm>
              <a:off x="2837" y="2907"/>
              <a:ext cx="26" cy="17"/>
            </a:xfrm>
            <a:custGeom>
              <a:avLst/>
              <a:gdLst>
                <a:gd name="T0" fmla="*/ 0 w 53"/>
                <a:gd name="T1" fmla="*/ 0 h 35"/>
                <a:gd name="T2" fmla="*/ 0 w 53"/>
                <a:gd name="T3" fmla="*/ 0 h 35"/>
                <a:gd name="T4" fmla="*/ 0 w 53"/>
                <a:gd name="T5" fmla="*/ 0 h 35"/>
                <a:gd name="T6" fmla="*/ 0 w 53"/>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5">
                  <a:moveTo>
                    <a:pt x="0" y="35"/>
                  </a:moveTo>
                  <a:lnTo>
                    <a:pt x="40" y="0"/>
                  </a:lnTo>
                  <a:lnTo>
                    <a:pt x="53" y="21"/>
                  </a:lnTo>
                  <a:lnTo>
                    <a:pt x="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64" name="Freeform 1932"/>
            <p:cNvSpPr>
              <a:spLocks/>
            </p:cNvSpPr>
            <p:nvPr/>
          </p:nvSpPr>
          <p:spPr bwMode="auto">
            <a:xfrm>
              <a:off x="2593" y="3093"/>
              <a:ext cx="55" cy="23"/>
            </a:xfrm>
            <a:custGeom>
              <a:avLst/>
              <a:gdLst>
                <a:gd name="T0" fmla="*/ 0 w 112"/>
                <a:gd name="T1" fmla="*/ 1 h 45"/>
                <a:gd name="T2" fmla="*/ 0 w 112"/>
                <a:gd name="T3" fmla="*/ 1 h 45"/>
                <a:gd name="T4" fmla="*/ 0 w 112"/>
                <a:gd name="T5" fmla="*/ 1 h 45"/>
                <a:gd name="T6" fmla="*/ 0 w 112"/>
                <a:gd name="T7" fmla="*/ 1 h 45"/>
                <a:gd name="T8" fmla="*/ 0 w 112"/>
                <a:gd name="T9" fmla="*/ 0 h 45"/>
                <a:gd name="T10" fmla="*/ 0 w 112"/>
                <a:gd name="T11" fmla="*/ 1 h 45"/>
                <a:gd name="T12" fmla="*/ 0 w 112"/>
                <a:gd name="T13" fmla="*/ 1 h 45"/>
                <a:gd name="T14" fmla="*/ 0 w 112"/>
                <a:gd name="T15" fmla="*/ 1 h 45"/>
                <a:gd name="T16" fmla="*/ 0 w 112"/>
                <a:gd name="T17" fmla="*/ 1 h 45"/>
                <a:gd name="T18" fmla="*/ 0 w 112"/>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45">
                  <a:moveTo>
                    <a:pt x="0" y="42"/>
                  </a:moveTo>
                  <a:lnTo>
                    <a:pt x="112" y="45"/>
                  </a:lnTo>
                  <a:lnTo>
                    <a:pt x="112" y="10"/>
                  </a:lnTo>
                  <a:lnTo>
                    <a:pt x="87" y="27"/>
                  </a:lnTo>
                  <a:lnTo>
                    <a:pt x="68" y="0"/>
                  </a:lnTo>
                  <a:lnTo>
                    <a:pt x="55" y="19"/>
                  </a:lnTo>
                  <a:lnTo>
                    <a:pt x="43" y="5"/>
                  </a:lnTo>
                  <a:lnTo>
                    <a:pt x="29" y="27"/>
                  </a:lnTo>
                  <a:lnTo>
                    <a:pt x="0" y="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65" name="Freeform 1933"/>
            <p:cNvSpPr>
              <a:spLocks/>
            </p:cNvSpPr>
            <p:nvPr/>
          </p:nvSpPr>
          <p:spPr bwMode="auto">
            <a:xfrm>
              <a:off x="3015" y="3114"/>
              <a:ext cx="79" cy="47"/>
            </a:xfrm>
            <a:custGeom>
              <a:avLst/>
              <a:gdLst>
                <a:gd name="T0" fmla="*/ 1 w 158"/>
                <a:gd name="T1" fmla="*/ 1 h 94"/>
                <a:gd name="T2" fmla="*/ 1 w 158"/>
                <a:gd name="T3" fmla="*/ 1 h 94"/>
                <a:gd name="T4" fmla="*/ 1 w 158"/>
                <a:gd name="T5" fmla="*/ 1 h 94"/>
                <a:gd name="T6" fmla="*/ 1 w 158"/>
                <a:gd name="T7" fmla="*/ 1 h 94"/>
                <a:gd name="T8" fmla="*/ 1 w 158"/>
                <a:gd name="T9" fmla="*/ 1 h 94"/>
                <a:gd name="T10" fmla="*/ 1 w 158"/>
                <a:gd name="T11" fmla="*/ 1 h 94"/>
                <a:gd name="T12" fmla="*/ 1 w 158"/>
                <a:gd name="T13" fmla="*/ 1 h 94"/>
                <a:gd name="T14" fmla="*/ 1 w 158"/>
                <a:gd name="T15" fmla="*/ 1 h 94"/>
                <a:gd name="T16" fmla="*/ 0 w 158"/>
                <a:gd name="T17" fmla="*/ 0 h 94"/>
                <a:gd name="T18" fmla="*/ 1 w 158"/>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94">
                  <a:moveTo>
                    <a:pt x="121" y="3"/>
                  </a:moveTo>
                  <a:lnTo>
                    <a:pt x="158" y="89"/>
                  </a:lnTo>
                  <a:lnTo>
                    <a:pt x="113" y="94"/>
                  </a:lnTo>
                  <a:lnTo>
                    <a:pt x="127" y="71"/>
                  </a:lnTo>
                  <a:lnTo>
                    <a:pt x="72" y="71"/>
                  </a:lnTo>
                  <a:lnTo>
                    <a:pt x="113" y="47"/>
                  </a:lnTo>
                  <a:lnTo>
                    <a:pt x="32" y="36"/>
                  </a:lnTo>
                  <a:lnTo>
                    <a:pt x="98" y="24"/>
                  </a:lnTo>
                  <a:lnTo>
                    <a:pt x="0" y="0"/>
                  </a:lnTo>
                  <a:lnTo>
                    <a:pt x="1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66" name="Freeform 1934"/>
            <p:cNvSpPr>
              <a:spLocks/>
            </p:cNvSpPr>
            <p:nvPr/>
          </p:nvSpPr>
          <p:spPr bwMode="auto">
            <a:xfrm>
              <a:off x="2722" y="3169"/>
              <a:ext cx="143" cy="46"/>
            </a:xfrm>
            <a:custGeom>
              <a:avLst/>
              <a:gdLst>
                <a:gd name="T0" fmla="*/ 0 w 288"/>
                <a:gd name="T1" fmla="*/ 1 h 91"/>
                <a:gd name="T2" fmla="*/ 1 w 288"/>
                <a:gd name="T3" fmla="*/ 1 h 91"/>
                <a:gd name="T4" fmla="*/ 1 w 288"/>
                <a:gd name="T5" fmla="*/ 1 h 91"/>
                <a:gd name="T6" fmla="*/ 0 w 288"/>
                <a:gd name="T7" fmla="*/ 1 h 91"/>
                <a:gd name="T8" fmla="*/ 0 w 288"/>
                <a:gd name="T9" fmla="*/ 1 h 91"/>
                <a:gd name="T10" fmla="*/ 0 w 288"/>
                <a:gd name="T11" fmla="*/ 1 h 91"/>
                <a:gd name="T12" fmla="*/ 0 w 288"/>
                <a:gd name="T13" fmla="*/ 0 h 91"/>
                <a:gd name="T14" fmla="*/ 0 w 288"/>
                <a:gd name="T15" fmla="*/ 1 h 91"/>
                <a:gd name="T16" fmla="*/ 0 w 288"/>
                <a:gd name="T17" fmla="*/ 1 h 91"/>
                <a:gd name="T18" fmla="*/ 0 w 288"/>
                <a:gd name="T19" fmla="*/ 1 h 91"/>
                <a:gd name="T20" fmla="*/ 0 w 288"/>
                <a:gd name="T21" fmla="*/ 1 h 91"/>
                <a:gd name="T22" fmla="*/ 0 w 288"/>
                <a:gd name="T23" fmla="*/ 1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 h="91">
                  <a:moveTo>
                    <a:pt x="0" y="91"/>
                  </a:moveTo>
                  <a:lnTo>
                    <a:pt x="263" y="91"/>
                  </a:lnTo>
                  <a:lnTo>
                    <a:pt x="288" y="39"/>
                  </a:lnTo>
                  <a:lnTo>
                    <a:pt x="238" y="68"/>
                  </a:lnTo>
                  <a:lnTo>
                    <a:pt x="215" y="21"/>
                  </a:lnTo>
                  <a:lnTo>
                    <a:pt x="181" y="60"/>
                  </a:lnTo>
                  <a:lnTo>
                    <a:pt x="142" y="0"/>
                  </a:lnTo>
                  <a:lnTo>
                    <a:pt x="113" y="62"/>
                  </a:lnTo>
                  <a:lnTo>
                    <a:pt x="78" y="10"/>
                  </a:lnTo>
                  <a:lnTo>
                    <a:pt x="58" y="66"/>
                  </a:lnTo>
                  <a:lnTo>
                    <a:pt x="16" y="19"/>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67" name="Freeform 1935"/>
            <p:cNvSpPr>
              <a:spLocks/>
            </p:cNvSpPr>
            <p:nvPr/>
          </p:nvSpPr>
          <p:spPr bwMode="auto">
            <a:xfrm>
              <a:off x="2716" y="3076"/>
              <a:ext cx="67" cy="19"/>
            </a:xfrm>
            <a:custGeom>
              <a:avLst/>
              <a:gdLst>
                <a:gd name="T0" fmla="*/ 0 w 133"/>
                <a:gd name="T1" fmla="*/ 0 h 39"/>
                <a:gd name="T2" fmla="*/ 1 w 133"/>
                <a:gd name="T3" fmla="*/ 0 h 39"/>
                <a:gd name="T4" fmla="*/ 1 w 133"/>
                <a:gd name="T5" fmla="*/ 0 h 39"/>
                <a:gd name="T6" fmla="*/ 1 w 133"/>
                <a:gd name="T7" fmla="*/ 0 h 39"/>
                <a:gd name="T8" fmla="*/ 1 w 133"/>
                <a:gd name="T9" fmla="*/ 0 h 39"/>
                <a:gd name="T10" fmla="*/ 1 w 133"/>
                <a:gd name="T11" fmla="*/ 0 h 39"/>
                <a:gd name="T12" fmla="*/ 1 w 133"/>
                <a:gd name="T13" fmla="*/ 0 h 39"/>
                <a:gd name="T14" fmla="*/ 0 w 133"/>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39">
                  <a:moveTo>
                    <a:pt x="0" y="0"/>
                  </a:moveTo>
                  <a:lnTo>
                    <a:pt x="133" y="0"/>
                  </a:lnTo>
                  <a:lnTo>
                    <a:pt x="117" y="28"/>
                  </a:lnTo>
                  <a:lnTo>
                    <a:pt x="96" y="13"/>
                  </a:lnTo>
                  <a:lnTo>
                    <a:pt x="73" y="39"/>
                  </a:lnTo>
                  <a:lnTo>
                    <a:pt x="42" y="13"/>
                  </a:lnTo>
                  <a:lnTo>
                    <a:pt x="29" y="36"/>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68" name="Freeform 1936"/>
            <p:cNvSpPr>
              <a:spLocks/>
            </p:cNvSpPr>
            <p:nvPr/>
          </p:nvSpPr>
          <p:spPr bwMode="auto">
            <a:xfrm>
              <a:off x="2898" y="3075"/>
              <a:ext cx="120" cy="15"/>
            </a:xfrm>
            <a:custGeom>
              <a:avLst/>
              <a:gdLst>
                <a:gd name="T0" fmla="*/ 0 w 238"/>
                <a:gd name="T1" fmla="*/ 0 h 31"/>
                <a:gd name="T2" fmla="*/ 1 w 238"/>
                <a:gd name="T3" fmla="*/ 0 h 31"/>
                <a:gd name="T4" fmla="*/ 1 w 238"/>
                <a:gd name="T5" fmla="*/ 0 h 31"/>
                <a:gd name="T6" fmla="*/ 1 w 238"/>
                <a:gd name="T7" fmla="*/ 0 h 31"/>
                <a:gd name="T8" fmla="*/ 1 w 238"/>
                <a:gd name="T9" fmla="*/ 0 h 31"/>
                <a:gd name="T10" fmla="*/ 1 w 238"/>
                <a:gd name="T11" fmla="*/ 0 h 31"/>
                <a:gd name="T12" fmla="*/ 1 w 238"/>
                <a:gd name="T13" fmla="*/ 0 h 31"/>
                <a:gd name="T14" fmla="*/ 1 w 238"/>
                <a:gd name="T15" fmla="*/ 0 h 31"/>
                <a:gd name="T16" fmla="*/ 1 w 238"/>
                <a:gd name="T17" fmla="*/ 0 h 31"/>
                <a:gd name="T18" fmla="*/ 0 w 23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1">
                  <a:moveTo>
                    <a:pt x="0" y="0"/>
                  </a:moveTo>
                  <a:lnTo>
                    <a:pt x="238" y="29"/>
                  </a:lnTo>
                  <a:lnTo>
                    <a:pt x="115" y="29"/>
                  </a:lnTo>
                  <a:lnTo>
                    <a:pt x="104" y="24"/>
                  </a:lnTo>
                  <a:lnTo>
                    <a:pt x="81" y="31"/>
                  </a:lnTo>
                  <a:lnTo>
                    <a:pt x="63" y="19"/>
                  </a:lnTo>
                  <a:lnTo>
                    <a:pt x="42" y="31"/>
                  </a:lnTo>
                  <a:lnTo>
                    <a:pt x="26" y="11"/>
                  </a:lnTo>
                  <a:lnTo>
                    <a:pt x="2" y="24"/>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69" name="Freeform 1937"/>
            <p:cNvSpPr>
              <a:spLocks/>
            </p:cNvSpPr>
            <p:nvPr/>
          </p:nvSpPr>
          <p:spPr bwMode="auto">
            <a:xfrm>
              <a:off x="2568" y="3051"/>
              <a:ext cx="80" cy="28"/>
            </a:xfrm>
            <a:custGeom>
              <a:avLst/>
              <a:gdLst>
                <a:gd name="T0" fmla="*/ 0 w 161"/>
                <a:gd name="T1" fmla="*/ 0 h 55"/>
                <a:gd name="T2" fmla="*/ 0 w 161"/>
                <a:gd name="T3" fmla="*/ 0 h 55"/>
                <a:gd name="T4" fmla="*/ 0 w 161"/>
                <a:gd name="T5" fmla="*/ 0 h 55"/>
                <a:gd name="T6" fmla="*/ 0 w 161"/>
                <a:gd name="T7" fmla="*/ 0 h 55"/>
                <a:gd name="T8" fmla="*/ 0 w 161"/>
                <a:gd name="T9" fmla="*/ 1 h 55"/>
                <a:gd name="T10" fmla="*/ 0 w 161"/>
                <a:gd name="T11" fmla="*/ 1 h 55"/>
                <a:gd name="T12" fmla="*/ 0 w 161"/>
                <a:gd name="T13" fmla="*/ 1 h 55"/>
                <a:gd name="T14" fmla="*/ 0 w 161"/>
                <a:gd name="T15" fmla="*/ 1 h 55"/>
                <a:gd name="T16" fmla="*/ 0 w 161"/>
                <a:gd name="T17" fmla="*/ 1 h 55"/>
                <a:gd name="T18" fmla="*/ 0 w 161"/>
                <a:gd name="T19" fmla="*/ 1 h 55"/>
                <a:gd name="T20" fmla="*/ 0 w 161"/>
                <a:gd name="T21" fmla="*/ 1 h 55"/>
                <a:gd name="T22" fmla="*/ 0 w 161"/>
                <a:gd name="T23" fmla="*/ 1 h 55"/>
                <a:gd name="T24" fmla="*/ 0 w 161"/>
                <a:gd name="T25" fmla="*/ 1 h 55"/>
                <a:gd name="T26" fmla="*/ 0 w 161"/>
                <a:gd name="T27" fmla="*/ 1 h 55"/>
                <a:gd name="T28" fmla="*/ 0 w 161"/>
                <a:gd name="T29" fmla="*/ 1 h 55"/>
                <a:gd name="T30" fmla="*/ 0 w 161"/>
                <a:gd name="T31" fmla="*/ 1 h 55"/>
                <a:gd name="T32" fmla="*/ 0 w 161"/>
                <a:gd name="T33" fmla="*/ 1 h 55"/>
                <a:gd name="T34" fmla="*/ 0 w 161"/>
                <a:gd name="T35" fmla="*/ 1 h 55"/>
                <a:gd name="T36" fmla="*/ 0 w 161"/>
                <a:gd name="T37" fmla="*/ 1 h 55"/>
                <a:gd name="T38" fmla="*/ 0 w 161"/>
                <a:gd name="T39" fmla="*/ 1 h 55"/>
                <a:gd name="T40" fmla="*/ 0 w 161"/>
                <a:gd name="T41" fmla="*/ 1 h 55"/>
                <a:gd name="T42" fmla="*/ 0 w 161"/>
                <a:gd name="T43" fmla="*/ 1 h 55"/>
                <a:gd name="T44" fmla="*/ 0 w 161"/>
                <a:gd name="T45" fmla="*/ 1 h 55"/>
                <a:gd name="T46" fmla="*/ 0 w 161"/>
                <a:gd name="T47" fmla="*/ 1 h 55"/>
                <a:gd name="T48" fmla="*/ 0 w 161"/>
                <a:gd name="T49" fmla="*/ 1 h 55"/>
                <a:gd name="T50" fmla="*/ 0 w 161"/>
                <a:gd name="T51" fmla="*/ 1 h 55"/>
                <a:gd name="T52" fmla="*/ 0 w 161"/>
                <a:gd name="T53" fmla="*/ 1 h 55"/>
                <a:gd name="T54" fmla="*/ 0 w 161"/>
                <a:gd name="T55" fmla="*/ 1 h 55"/>
                <a:gd name="T56" fmla="*/ 0 w 161"/>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1" h="55">
                  <a:moveTo>
                    <a:pt x="161" y="0"/>
                  </a:moveTo>
                  <a:lnTo>
                    <a:pt x="157" y="0"/>
                  </a:lnTo>
                  <a:lnTo>
                    <a:pt x="149" y="0"/>
                  </a:lnTo>
                  <a:lnTo>
                    <a:pt x="137" y="0"/>
                  </a:lnTo>
                  <a:lnTo>
                    <a:pt x="121" y="1"/>
                  </a:lnTo>
                  <a:lnTo>
                    <a:pt x="103" y="2"/>
                  </a:lnTo>
                  <a:lnTo>
                    <a:pt x="85" y="5"/>
                  </a:lnTo>
                  <a:lnTo>
                    <a:pt x="66" y="8"/>
                  </a:lnTo>
                  <a:lnTo>
                    <a:pt x="49" y="14"/>
                  </a:lnTo>
                  <a:lnTo>
                    <a:pt x="35" y="20"/>
                  </a:lnTo>
                  <a:lnTo>
                    <a:pt x="24" y="24"/>
                  </a:lnTo>
                  <a:lnTo>
                    <a:pt x="16" y="28"/>
                  </a:lnTo>
                  <a:lnTo>
                    <a:pt x="9" y="31"/>
                  </a:lnTo>
                  <a:lnTo>
                    <a:pt x="4" y="33"/>
                  </a:lnTo>
                  <a:lnTo>
                    <a:pt x="2" y="36"/>
                  </a:lnTo>
                  <a:lnTo>
                    <a:pt x="0" y="37"/>
                  </a:lnTo>
                  <a:lnTo>
                    <a:pt x="8" y="55"/>
                  </a:lnTo>
                  <a:lnTo>
                    <a:pt x="34" y="35"/>
                  </a:lnTo>
                  <a:lnTo>
                    <a:pt x="39" y="45"/>
                  </a:lnTo>
                  <a:lnTo>
                    <a:pt x="63" y="24"/>
                  </a:lnTo>
                  <a:lnTo>
                    <a:pt x="73" y="45"/>
                  </a:lnTo>
                  <a:lnTo>
                    <a:pt x="86" y="18"/>
                  </a:lnTo>
                  <a:lnTo>
                    <a:pt x="107" y="50"/>
                  </a:lnTo>
                  <a:lnTo>
                    <a:pt x="117" y="18"/>
                  </a:lnTo>
                  <a:lnTo>
                    <a:pt x="131" y="39"/>
                  </a:lnTo>
                  <a:lnTo>
                    <a:pt x="136" y="16"/>
                  </a:lnTo>
                  <a:lnTo>
                    <a:pt x="155" y="35"/>
                  </a:lnTo>
                  <a:lnTo>
                    <a:pt x="161"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70" name="Freeform 1938"/>
            <p:cNvSpPr>
              <a:spLocks/>
            </p:cNvSpPr>
            <p:nvPr/>
          </p:nvSpPr>
          <p:spPr bwMode="auto">
            <a:xfrm>
              <a:off x="2491" y="3133"/>
              <a:ext cx="160" cy="54"/>
            </a:xfrm>
            <a:custGeom>
              <a:avLst/>
              <a:gdLst>
                <a:gd name="T0" fmla="*/ 2 w 320"/>
                <a:gd name="T1" fmla="*/ 0 h 108"/>
                <a:gd name="T2" fmla="*/ 2 w 320"/>
                <a:gd name="T3" fmla="*/ 1 h 108"/>
                <a:gd name="T4" fmla="*/ 1 w 320"/>
                <a:gd name="T5" fmla="*/ 1 h 108"/>
                <a:gd name="T6" fmla="*/ 2 w 320"/>
                <a:gd name="T7" fmla="*/ 1 h 108"/>
                <a:gd name="T8" fmla="*/ 1 w 320"/>
                <a:gd name="T9" fmla="*/ 1 h 108"/>
                <a:gd name="T10" fmla="*/ 2 w 320"/>
                <a:gd name="T11" fmla="*/ 1 h 108"/>
                <a:gd name="T12" fmla="*/ 1 w 320"/>
                <a:gd name="T13" fmla="*/ 1 h 108"/>
                <a:gd name="T14" fmla="*/ 1 w 320"/>
                <a:gd name="T15" fmla="*/ 1 h 108"/>
                <a:gd name="T16" fmla="*/ 0 w 320"/>
                <a:gd name="T17" fmla="*/ 0 h 108"/>
                <a:gd name="T18" fmla="*/ 2 w 32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0" h="108">
                  <a:moveTo>
                    <a:pt x="320" y="0"/>
                  </a:moveTo>
                  <a:lnTo>
                    <a:pt x="320" y="108"/>
                  </a:lnTo>
                  <a:lnTo>
                    <a:pt x="88" y="108"/>
                  </a:lnTo>
                  <a:lnTo>
                    <a:pt x="262" y="84"/>
                  </a:lnTo>
                  <a:lnTo>
                    <a:pt x="49" y="77"/>
                  </a:lnTo>
                  <a:lnTo>
                    <a:pt x="262" y="53"/>
                  </a:lnTo>
                  <a:lnTo>
                    <a:pt x="14" y="42"/>
                  </a:lnTo>
                  <a:lnTo>
                    <a:pt x="255" y="20"/>
                  </a:lnTo>
                  <a:lnTo>
                    <a:pt x="0" y="0"/>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4195" name="Group 1939"/>
          <p:cNvGrpSpPr>
            <a:grpSpLocks/>
          </p:cNvGrpSpPr>
          <p:nvPr/>
        </p:nvGrpSpPr>
        <p:grpSpPr bwMode="auto">
          <a:xfrm>
            <a:off x="6553200" y="5029200"/>
            <a:ext cx="762000" cy="381000"/>
            <a:chOff x="2064" y="2880"/>
            <a:chExt cx="1132" cy="524"/>
          </a:xfrm>
        </p:grpSpPr>
        <p:sp>
          <p:nvSpPr>
            <p:cNvPr id="116983" name="Freeform 1940"/>
            <p:cNvSpPr>
              <a:spLocks/>
            </p:cNvSpPr>
            <p:nvPr/>
          </p:nvSpPr>
          <p:spPr bwMode="auto">
            <a:xfrm>
              <a:off x="2064" y="2880"/>
              <a:ext cx="1132" cy="397"/>
            </a:xfrm>
            <a:custGeom>
              <a:avLst/>
              <a:gdLst>
                <a:gd name="T0" fmla="*/ 1 w 2264"/>
                <a:gd name="T1" fmla="*/ 4 h 793"/>
                <a:gd name="T2" fmla="*/ 9 w 2264"/>
                <a:gd name="T3" fmla="*/ 4 h 793"/>
                <a:gd name="T4" fmla="*/ 9 w 2264"/>
                <a:gd name="T5" fmla="*/ 3 h 793"/>
                <a:gd name="T6" fmla="*/ 8 w 2264"/>
                <a:gd name="T7" fmla="*/ 3 h 793"/>
                <a:gd name="T8" fmla="*/ 9 w 2264"/>
                <a:gd name="T9" fmla="*/ 2 h 793"/>
                <a:gd name="T10" fmla="*/ 8 w 2264"/>
                <a:gd name="T11" fmla="*/ 3 h 793"/>
                <a:gd name="T12" fmla="*/ 8 w 2264"/>
                <a:gd name="T13" fmla="*/ 2 h 793"/>
                <a:gd name="T14" fmla="*/ 7 w 2264"/>
                <a:gd name="T15" fmla="*/ 2 h 793"/>
                <a:gd name="T16" fmla="*/ 7 w 2264"/>
                <a:gd name="T17" fmla="*/ 1 h 793"/>
                <a:gd name="T18" fmla="*/ 6 w 2264"/>
                <a:gd name="T19" fmla="*/ 1 h 793"/>
                <a:gd name="T20" fmla="*/ 6 w 2264"/>
                <a:gd name="T21" fmla="*/ 0 h 793"/>
                <a:gd name="T22" fmla="*/ 5 w 2264"/>
                <a:gd name="T23" fmla="*/ 1 h 793"/>
                <a:gd name="T24" fmla="*/ 4 w 2264"/>
                <a:gd name="T25" fmla="*/ 1 h 793"/>
                <a:gd name="T26" fmla="*/ 4 w 2264"/>
                <a:gd name="T27" fmla="*/ 2 h 793"/>
                <a:gd name="T28" fmla="*/ 3 w 2264"/>
                <a:gd name="T29" fmla="*/ 1 h 793"/>
                <a:gd name="T30" fmla="*/ 3 w 2264"/>
                <a:gd name="T31" fmla="*/ 2 h 793"/>
                <a:gd name="T32" fmla="*/ 2 w 2264"/>
                <a:gd name="T33" fmla="*/ 2 h 793"/>
                <a:gd name="T34" fmla="*/ 2 w 2264"/>
                <a:gd name="T35" fmla="*/ 2 h 793"/>
                <a:gd name="T36" fmla="*/ 1 w 2264"/>
                <a:gd name="T37" fmla="*/ 2 h 793"/>
                <a:gd name="T38" fmla="*/ 2 w 2264"/>
                <a:gd name="T39" fmla="*/ 3 h 793"/>
                <a:gd name="T40" fmla="*/ 0 w 2264"/>
                <a:gd name="T41" fmla="*/ 3 h 793"/>
                <a:gd name="T42" fmla="*/ 1 w 2264"/>
                <a:gd name="T43" fmla="*/ 4 h 7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4" h="793">
                  <a:moveTo>
                    <a:pt x="240" y="793"/>
                  </a:moveTo>
                  <a:lnTo>
                    <a:pt x="2119" y="793"/>
                  </a:lnTo>
                  <a:lnTo>
                    <a:pt x="2264" y="688"/>
                  </a:lnTo>
                  <a:lnTo>
                    <a:pt x="2044" y="699"/>
                  </a:lnTo>
                  <a:lnTo>
                    <a:pt x="2057" y="472"/>
                  </a:lnTo>
                  <a:lnTo>
                    <a:pt x="1895" y="523"/>
                  </a:lnTo>
                  <a:lnTo>
                    <a:pt x="1876" y="260"/>
                  </a:lnTo>
                  <a:lnTo>
                    <a:pt x="1715" y="378"/>
                  </a:lnTo>
                  <a:lnTo>
                    <a:pt x="1609" y="55"/>
                  </a:lnTo>
                  <a:lnTo>
                    <a:pt x="1495" y="197"/>
                  </a:lnTo>
                  <a:lnTo>
                    <a:pt x="1338" y="0"/>
                  </a:lnTo>
                  <a:lnTo>
                    <a:pt x="1139" y="200"/>
                  </a:lnTo>
                  <a:lnTo>
                    <a:pt x="899" y="16"/>
                  </a:lnTo>
                  <a:lnTo>
                    <a:pt x="856" y="272"/>
                  </a:lnTo>
                  <a:lnTo>
                    <a:pt x="526" y="107"/>
                  </a:lnTo>
                  <a:lnTo>
                    <a:pt x="580" y="354"/>
                  </a:lnTo>
                  <a:lnTo>
                    <a:pt x="349" y="287"/>
                  </a:lnTo>
                  <a:lnTo>
                    <a:pt x="393" y="476"/>
                  </a:lnTo>
                  <a:lnTo>
                    <a:pt x="140" y="445"/>
                  </a:lnTo>
                  <a:lnTo>
                    <a:pt x="287" y="656"/>
                  </a:lnTo>
                  <a:lnTo>
                    <a:pt x="0" y="707"/>
                  </a:lnTo>
                  <a:lnTo>
                    <a:pt x="240" y="793"/>
                  </a:lnTo>
                  <a:close/>
                </a:path>
              </a:pathLst>
            </a:custGeom>
            <a:solidFill>
              <a:srgbClr val="FF9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84" name="Freeform 1941"/>
            <p:cNvSpPr>
              <a:spLocks/>
            </p:cNvSpPr>
            <p:nvPr/>
          </p:nvSpPr>
          <p:spPr bwMode="auto">
            <a:xfrm>
              <a:off x="2141" y="3278"/>
              <a:ext cx="1027" cy="126"/>
            </a:xfrm>
            <a:custGeom>
              <a:avLst/>
              <a:gdLst>
                <a:gd name="T0" fmla="*/ 0 w 2056"/>
                <a:gd name="T1" fmla="*/ 0 h 251"/>
                <a:gd name="T2" fmla="*/ 7 w 2056"/>
                <a:gd name="T3" fmla="*/ 0 h 251"/>
                <a:gd name="T4" fmla="*/ 8 w 2056"/>
                <a:gd name="T5" fmla="*/ 1 h 251"/>
                <a:gd name="T6" fmla="*/ 7 w 2056"/>
                <a:gd name="T7" fmla="*/ 1 h 251"/>
                <a:gd name="T8" fmla="*/ 8 w 2056"/>
                <a:gd name="T9" fmla="*/ 1 h 251"/>
                <a:gd name="T10" fmla="*/ 7 w 2056"/>
                <a:gd name="T11" fmla="*/ 1 h 251"/>
                <a:gd name="T12" fmla="*/ 7 w 2056"/>
                <a:gd name="T13" fmla="*/ 1 h 251"/>
                <a:gd name="T14" fmla="*/ 6 w 2056"/>
                <a:gd name="T15" fmla="*/ 1 h 251"/>
                <a:gd name="T16" fmla="*/ 6 w 2056"/>
                <a:gd name="T17" fmla="*/ 1 h 251"/>
                <a:gd name="T18" fmla="*/ 6 w 2056"/>
                <a:gd name="T19" fmla="*/ 1 h 251"/>
                <a:gd name="T20" fmla="*/ 5 w 2056"/>
                <a:gd name="T21" fmla="*/ 1 h 251"/>
                <a:gd name="T22" fmla="*/ 5 w 2056"/>
                <a:gd name="T23" fmla="*/ 1 h 251"/>
                <a:gd name="T24" fmla="*/ 5 w 2056"/>
                <a:gd name="T25" fmla="*/ 1 h 251"/>
                <a:gd name="T26" fmla="*/ 5 w 2056"/>
                <a:gd name="T27" fmla="*/ 1 h 251"/>
                <a:gd name="T28" fmla="*/ 4 w 2056"/>
                <a:gd name="T29" fmla="*/ 1 h 251"/>
                <a:gd name="T30" fmla="*/ 4 w 2056"/>
                <a:gd name="T31" fmla="*/ 1 h 251"/>
                <a:gd name="T32" fmla="*/ 3 w 2056"/>
                <a:gd name="T33" fmla="*/ 1 h 251"/>
                <a:gd name="T34" fmla="*/ 3 w 2056"/>
                <a:gd name="T35" fmla="*/ 1 h 251"/>
                <a:gd name="T36" fmla="*/ 3 w 2056"/>
                <a:gd name="T37" fmla="*/ 1 h 251"/>
                <a:gd name="T38" fmla="*/ 3 w 2056"/>
                <a:gd name="T39" fmla="*/ 1 h 251"/>
                <a:gd name="T40" fmla="*/ 2 w 2056"/>
                <a:gd name="T41" fmla="*/ 1 h 251"/>
                <a:gd name="T42" fmla="*/ 2 w 2056"/>
                <a:gd name="T43" fmla="*/ 1 h 251"/>
                <a:gd name="T44" fmla="*/ 1 w 2056"/>
                <a:gd name="T45" fmla="*/ 1 h 251"/>
                <a:gd name="T46" fmla="*/ 1 w 2056"/>
                <a:gd name="T47" fmla="*/ 1 h 251"/>
                <a:gd name="T48" fmla="*/ 1 w 2056"/>
                <a:gd name="T49" fmla="*/ 1 h 251"/>
                <a:gd name="T50" fmla="*/ 1 w 2056"/>
                <a:gd name="T51" fmla="*/ 1 h 251"/>
                <a:gd name="T52" fmla="*/ 0 w 2056"/>
                <a:gd name="T53" fmla="*/ 1 h 251"/>
                <a:gd name="T54" fmla="*/ 0 w 2056"/>
                <a:gd name="T55" fmla="*/ 1 h 251"/>
                <a:gd name="T56" fmla="*/ 0 w 2056"/>
                <a:gd name="T57" fmla="*/ 1 h 251"/>
                <a:gd name="T58" fmla="*/ 0 w 2056"/>
                <a:gd name="T59" fmla="*/ 1 h 251"/>
                <a:gd name="T60" fmla="*/ 0 w 2056"/>
                <a:gd name="T61" fmla="*/ 1 h 251"/>
                <a:gd name="T62" fmla="*/ 0 w 2056"/>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6" h="251">
                  <a:moveTo>
                    <a:pt x="98" y="0"/>
                  </a:moveTo>
                  <a:lnTo>
                    <a:pt x="1868" y="0"/>
                  </a:lnTo>
                  <a:lnTo>
                    <a:pt x="2052" y="52"/>
                  </a:lnTo>
                  <a:lnTo>
                    <a:pt x="1857" y="79"/>
                  </a:lnTo>
                  <a:lnTo>
                    <a:pt x="2056" y="138"/>
                  </a:lnTo>
                  <a:lnTo>
                    <a:pt x="1840" y="140"/>
                  </a:lnTo>
                  <a:lnTo>
                    <a:pt x="1919" y="219"/>
                  </a:lnTo>
                  <a:lnTo>
                    <a:pt x="1718" y="145"/>
                  </a:lnTo>
                  <a:lnTo>
                    <a:pt x="1742" y="243"/>
                  </a:lnTo>
                  <a:lnTo>
                    <a:pt x="1589" y="149"/>
                  </a:lnTo>
                  <a:lnTo>
                    <a:pt x="1518" y="235"/>
                  </a:lnTo>
                  <a:lnTo>
                    <a:pt x="1448" y="149"/>
                  </a:lnTo>
                  <a:lnTo>
                    <a:pt x="1334" y="238"/>
                  </a:lnTo>
                  <a:lnTo>
                    <a:pt x="1290" y="149"/>
                  </a:lnTo>
                  <a:lnTo>
                    <a:pt x="1189" y="251"/>
                  </a:lnTo>
                  <a:lnTo>
                    <a:pt x="1063" y="149"/>
                  </a:lnTo>
                  <a:lnTo>
                    <a:pt x="958" y="235"/>
                  </a:lnTo>
                  <a:lnTo>
                    <a:pt x="911" y="152"/>
                  </a:lnTo>
                  <a:lnTo>
                    <a:pt x="812" y="219"/>
                  </a:lnTo>
                  <a:lnTo>
                    <a:pt x="769" y="127"/>
                  </a:lnTo>
                  <a:lnTo>
                    <a:pt x="620" y="199"/>
                  </a:lnTo>
                  <a:lnTo>
                    <a:pt x="620" y="127"/>
                  </a:lnTo>
                  <a:lnTo>
                    <a:pt x="494" y="160"/>
                  </a:lnTo>
                  <a:lnTo>
                    <a:pt x="494" y="122"/>
                  </a:lnTo>
                  <a:lnTo>
                    <a:pt x="310" y="172"/>
                  </a:lnTo>
                  <a:lnTo>
                    <a:pt x="318" y="114"/>
                  </a:lnTo>
                  <a:lnTo>
                    <a:pt x="101" y="138"/>
                  </a:lnTo>
                  <a:lnTo>
                    <a:pt x="207" y="86"/>
                  </a:lnTo>
                  <a:lnTo>
                    <a:pt x="0" y="67"/>
                  </a:lnTo>
                  <a:lnTo>
                    <a:pt x="133" y="36"/>
                  </a:lnTo>
                  <a:lnTo>
                    <a:pt x="20" y="16"/>
                  </a:lnTo>
                  <a:lnTo>
                    <a:pt x="98" y="0"/>
                  </a:lnTo>
                  <a:close/>
                </a:path>
              </a:pathLst>
            </a:custGeom>
            <a:solidFill>
              <a:srgbClr val="00AF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85" name="Freeform 1942"/>
            <p:cNvSpPr>
              <a:spLocks/>
            </p:cNvSpPr>
            <p:nvPr/>
          </p:nvSpPr>
          <p:spPr bwMode="auto">
            <a:xfrm>
              <a:off x="2162" y="2888"/>
              <a:ext cx="981" cy="387"/>
            </a:xfrm>
            <a:custGeom>
              <a:avLst/>
              <a:gdLst>
                <a:gd name="T0" fmla="*/ 3 w 1962"/>
                <a:gd name="T1" fmla="*/ 2 h 774"/>
                <a:gd name="T2" fmla="*/ 4 w 1962"/>
                <a:gd name="T3" fmla="*/ 2 h 774"/>
                <a:gd name="T4" fmla="*/ 4 w 1962"/>
                <a:gd name="T5" fmla="*/ 2 h 774"/>
                <a:gd name="T6" fmla="*/ 4 w 1962"/>
                <a:gd name="T7" fmla="*/ 2 h 774"/>
                <a:gd name="T8" fmla="*/ 2 w 1962"/>
                <a:gd name="T9" fmla="*/ 1 h 774"/>
                <a:gd name="T10" fmla="*/ 2 w 1962"/>
                <a:gd name="T11" fmla="*/ 1 h 774"/>
                <a:gd name="T12" fmla="*/ 2 w 1962"/>
                <a:gd name="T13" fmla="*/ 1 h 774"/>
                <a:gd name="T14" fmla="*/ 2 w 1962"/>
                <a:gd name="T15" fmla="*/ 1 h 774"/>
                <a:gd name="T16" fmla="*/ 2 w 1962"/>
                <a:gd name="T17" fmla="*/ 1 h 774"/>
                <a:gd name="T18" fmla="*/ 2 w 1962"/>
                <a:gd name="T19" fmla="*/ 1 h 774"/>
                <a:gd name="T20" fmla="*/ 2 w 1962"/>
                <a:gd name="T21" fmla="*/ 1 h 774"/>
                <a:gd name="T22" fmla="*/ 2 w 1962"/>
                <a:gd name="T23" fmla="*/ 1 h 774"/>
                <a:gd name="T24" fmla="*/ 2 w 1962"/>
                <a:gd name="T25" fmla="*/ 1 h 774"/>
                <a:gd name="T26" fmla="*/ 2 w 1962"/>
                <a:gd name="T27" fmla="*/ 1 h 774"/>
                <a:gd name="T28" fmla="*/ 2 w 1962"/>
                <a:gd name="T29" fmla="*/ 1 h 774"/>
                <a:gd name="T30" fmla="*/ 2 w 1962"/>
                <a:gd name="T31" fmla="*/ 1 h 774"/>
                <a:gd name="T32" fmla="*/ 2 w 1962"/>
                <a:gd name="T33" fmla="*/ 1 h 774"/>
                <a:gd name="T34" fmla="*/ 2 w 1962"/>
                <a:gd name="T35" fmla="*/ 1 h 774"/>
                <a:gd name="T36" fmla="*/ 2 w 1962"/>
                <a:gd name="T37" fmla="*/ 1 h 774"/>
                <a:gd name="T38" fmla="*/ 2 w 1962"/>
                <a:gd name="T39" fmla="*/ 1 h 774"/>
                <a:gd name="T40" fmla="*/ 2 w 1962"/>
                <a:gd name="T41" fmla="*/ 1 h 774"/>
                <a:gd name="T42" fmla="*/ 2 w 1962"/>
                <a:gd name="T43" fmla="*/ 1 h 774"/>
                <a:gd name="T44" fmla="*/ 2 w 1962"/>
                <a:gd name="T45" fmla="*/ 1 h 774"/>
                <a:gd name="T46" fmla="*/ 2 w 1962"/>
                <a:gd name="T47" fmla="*/ 1 h 774"/>
                <a:gd name="T48" fmla="*/ 2 w 1962"/>
                <a:gd name="T49" fmla="*/ 0 h 774"/>
                <a:gd name="T50" fmla="*/ 2 w 1962"/>
                <a:gd name="T51" fmla="*/ 1 h 774"/>
                <a:gd name="T52" fmla="*/ 2 w 1962"/>
                <a:gd name="T53" fmla="*/ 1 h 774"/>
                <a:gd name="T54" fmla="*/ 4 w 1962"/>
                <a:gd name="T55" fmla="*/ 1 h 774"/>
                <a:gd name="T56" fmla="*/ 6 w 1962"/>
                <a:gd name="T57" fmla="*/ 1 h 774"/>
                <a:gd name="T58" fmla="*/ 8 w 1962"/>
                <a:gd name="T59" fmla="*/ 3 h 774"/>
                <a:gd name="T60" fmla="*/ 8 w 1962"/>
                <a:gd name="T61" fmla="*/ 3 h 774"/>
                <a:gd name="T62" fmla="*/ 7 w 1962"/>
                <a:gd name="T63" fmla="*/ 4 h 774"/>
                <a:gd name="T64" fmla="*/ 7 w 1962"/>
                <a:gd name="T65" fmla="*/ 3 h 774"/>
                <a:gd name="T66" fmla="*/ 7 w 1962"/>
                <a:gd name="T67" fmla="*/ 3 h 774"/>
                <a:gd name="T68" fmla="*/ 7 w 1962"/>
                <a:gd name="T69" fmla="*/ 3 h 774"/>
                <a:gd name="T70" fmla="*/ 6 w 1962"/>
                <a:gd name="T71" fmla="*/ 3 h 774"/>
                <a:gd name="T72" fmla="*/ 6 w 1962"/>
                <a:gd name="T73" fmla="*/ 3 h 774"/>
                <a:gd name="T74" fmla="*/ 4 w 1962"/>
                <a:gd name="T75" fmla="*/ 3 h 774"/>
                <a:gd name="T76" fmla="*/ 2 w 1962"/>
                <a:gd name="T77" fmla="*/ 3 h 774"/>
                <a:gd name="T78" fmla="*/ 0 w 1962"/>
                <a:gd name="T79" fmla="*/ 3 h 774"/>
                <a:gd name="T80" fmla="*/ 1 w 1962"/>
                <a:gd name="T81" fmla="*/ 2 h 774"/>
                <a:gd name="T82" fmla="*/ 3 w 1962"/>
                <a:gd name="T83" fmla="*/ 2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2" h="774">
                  <a:moveTo>
                    <a:pt x="597" y="239"/>
                  </a:moveTo>
                  <a:lnTo>
                    <a:pt x="762" y="397"/>
                  </a:lnTo>
                  <a:lnTo>
                    <a:pt x="763" y="392"/>
                  </a:lnTo>
                  <a:lnTo>
                    <a:pt x="767" y="377"/>
                  </a:lnTo>
                  <a:lnTo>
                    <a:pt x="774" y="359"/>
                  </a:lnTo>
                  <a:lnTo>
                    <a:pt x="785" y="344"/>
                  </a:lnTo>
                  <a:lnTo>
                    <a:pt x="792" y="339"/>
                  </a:lnTo>
                  <a:lnTo>
                    <a:pt x="799" y="332"/>
                  </a:lnTo>
                  <a:lnTo>
                    <a:pt x="806" y="326"/>
                  </a:lnTo>
                  <a:lnTo>
                    <a:pt x="812" y="321"/>
                  </a:lnTo>
                  <a:lnTo>
                    <a:pt x="816" y="317"/>
                  </a:lnTo>
                  <a:lnTo>
                    <a:pt x="821" y="313"/>
                  </a:lnTo>
                  <a:lnTo>
                    <a:pt x="823" y="311"/>
                  </a:lnTo>
                  <a:lnTo>
                    <a:pt x="824" y="310"/>
                  </a:lnTo>
                  <a:lnTo>
                    <a:pt x="458" y="104"/>
                  </a:lnTo>
                  <a:lnTo>
                    <a:pt x="597" y="239"/>
                  </a:lnTo>
                  <a:lnTo>
                    <a:pt x="554" y="291"/>
                  </a:lnTo>
                  <a:lnTo>
                    <a:pt x="369" y="103"/>
                  </a:lnTo>
                  <a:lnTo>
                    <a:pt x="366" y="107"/>
                  </a:lnTo>
                  <a:lnTo>
                    <a:pt x="360" y="118"/>
                  </a:lnTo>
                  <a:lnTo>
                    <a:pt x="353" y="130"/>
                  </a:lnTo>
                  <a:lnTo>
                    <a:pt x="350" y="142"/>
                  </a:lnTo>
                  <a:lnTo>
                    <a:pt x="352" y="150"/>
                  </a:lnTo>
                  <a:lnTo>
                    <a:pt x="358" y="160"/>
                  </a:lnTo>
                  <a:lnTo>
                    <a:pt x="363" y="176"/>
                  </a:lnTo>
                  <a:lnTo>
                    <a:pt x="361" y="204"/>
                  </a:lnTo>
                  <a:lnTo>
                    <a:pt x="357" y="218"/>
                  </a:lnTo>
                  <a:lnTo>
                    <a:pt x="349" y="227"/>
                  </a:lnTo>
                  <a:lnTo>
                    <a:pt x="338" y="233"/>
                  </a:lnTo>
                  <a:lnTo>
                    <a:pt x="328" y="234"/>
                  </a:lnTo>
                  <a:lnTo>
                    <a:pt x="315" y="232"/>
                  </a:lnTo>
                  <a:lnTo>
                    <a:pt x="304" y="227"/>
                  </a:lnTo>
                  <a:lnTo>
                    <a:pt x="295" y="220"/>
                  </a:lnTo>
                  <a:lnTo>
                    <a:pt x="287" y="212"/>
                  </a:lnTo>
                  <a:lnTo>
                    <a:pt x="282" y="195"/>
                  </a:lnTo>
                  <a:lnTo>
                    <a:pt x="287" y="177"/>
                  </a:lnTo>
                  <a:lnTo>
                    <a:pt x="293" y="166"/>
                  </a:lnTo>
                  <a:lnTo>
                    <a:pt x="298" y="161"/>
                  </a:lnTo>
                  <a:lnTo>
                    <a:pt x="298" y="163"/>
                  </a:lnTo>
                  <a:lnTo>
                    <a:pt x="298" y="165"/>
                  </a:lnTo>
                  <a:lnTo>
                    <a:pt x="297" y="169"/>
                  </a:lnTo>
                  <a:lnTo>
                    <a:pt x="295" y="177"/>
                  </a:lnTo>
                  <a:lnTo>
                    <a:pt x="295" y="182"/>
                  </a:lnTo>
                  <a:lnTo>
                    <a:pt x="295" y="189"/>
                  </a:lnTo>
                  <a:lnTo>
                    <a:pt x="298" y="196"/>
                  </a:lnTo>
                  <a:lnTo>
                    <a:pt x="301" y="202"/>
                  </a:lnTo>
                  <a:lnTo>
                    <a:pt x="307" y="206"/>
                  </a:lnTo>
                  <a:lnTo>
                    <a:pt x="314" y="210"/>
                  </a:lnTo>
                  <a:lnTo>
                    <a:pt x="323" y="211"/>
                  </a:lnTo>
                  <a:lnTo>
                    <a:pt x="334" y="209"/>
                  </a:lnTo>
                  <a:lnTo>
                    <a:pt x="341" y="204"/>
                  </a:lnTo>
                  <a:lnTo>
                    <a:pt x="343" y="197"/>
                  </a:lnTo>
                  <a:lnTo>
                    <a:pt x="342" y="188"/>
                  </a:lnTo>
                  <a:lnTo>
                    <a:pt x="338" y="179"/>
                  </a:lnTo>
                  <a:lnTo>
                    <a:pt x="333" y="168"/>
                  </a:lnTo>
                  <a:lnTo>
                    <a:pt x="328" y="159"/>
                  </a:lnTo>
                  <a:lnTo>
                    <a:pt x="323" y="150"/>
                  </a:lnTo>
                  <a:lnTo>
                    <a:pt x="322" y="142"/>
                  </a:lnTo>
                  <a:lnTo>
                    <a:pt x="327" y="126"/>
                  </a:lnTo>
                  <a:lnTo>
                    <a:pt x="338" y="110"/>
                  </a:lnTo>
                  <a:lnTo>
                    <a:pt x="349" y="96"/>
                  </a:lnTo>
                  <a:lnTo>
                    <a:pt x="353" y="91"/>
                  </a:lnTo>
                  <a:lnTo>
                    <a:pt x="351" y="90"/>
                  </a:lnTo>
                  <a:lnTo>
                    <a:pt x="344" y="86"/>
                  </a:lnTo>
                  <a:lnTo>
                    <a:pt x="335" y="81"/>
                  </a:lnTo>
                  <a:lnTo>
                    <a:pt x="326" y="70"/>
                  </a:lnTo>
                  <a:lnTo>
                    <a:pt x="323" y="63"/>
                  </a:lnTo>
                  <a:lnTo>
                    <a:pt x="325" y="54"/>
                  </a:lnTo>
                  <a:lnTo>
                    <a:pt x="328" y="44"/>
                  </a:lnTo>
                  <a:lnTo>
                    <a:pt x="335" y="32"/>
                  </a:lnTo>
                  <a:lnTo>
                    <a:pt x="343" y="22"/>
                  </a:lnTo>
                  <a:lnTo>
                    <a:pt x="352" y="13"/>
                  </a:lnTo>
                  <a:lnTo>
                    <a:pt x="363" y="5"/>
                  </a:lnTo>
                  <a:lnTo>
                    <a:pt x="373" y="0"/>
                  </a:lnTo>
                  <a:lnTo>
                    <a:pt x="384" y="0"/>
                  </a:lnTo>
                  <a:lnTo>
                    <a:pt x="397" y="5"/>
                  </a:lnTo>
                  <a:lnTo>
                    <a:pt x="411" y="13"/>
                  </a:lnTo>
                  <a:lnTo>
                    <a:pt x="425" y="22"/>
                  </a:lnTo>
                  <a:lnTo>
                    <a:pt x="437" y="32"/>
                  </a:lnTo>
                  <a:lnTo>
                    <a:pt x="447" y="42"/>
                  </a:lnTo>
                  <a:lnTo>
                    <a:pt x="453" y="48"/>
                  </a:lnTo>
                  <a:lnTo>
                    <a:pt x="456" y="51"/>
                  </a:lnTo>
                  <a:lnTo>
                    <a:pt x="989" y="298"/>
                  </a:lnTo>
                  <a:lnTo>
                    <a:pt x="989" y="145"/>
                  </a:lnTo>
                  <a:lnTo>
                    <a:pt x="1240" y="122"/>
                  </a:lnTo>
                  <a:lnTo>
                    <a:pt x="1338" y="95"/>
                  </a:lnTo>
                  <a:lnTo>
                    <a:pt x="1341" y="137"/>
                  </a:lnTo>
                  <a:lnTo>
                    <a:pt x="1538" y="350"/>
                  </a:lnTo>
                  <a:lnTo>
                    <a:pt x="1845" y="412"/>
                  </a:lnTo>
                  <a:lnTo>
                    <a:pt x="1895" y="551"/>
                  </a:lnTo>
                  <a:lnTo>
                    <a:pt x="1892" y="582"/>
                  </a:lnTo>
                  <a:lnTo>
                    <a:pt x="1962" y="582"/>
                  </a:lnTo>
                  <a:lnTo>
                    <a:pt x="1962" y="735"/>
                  </a:lnTo>
                  <a:lnTo>
                    <a:pt x="1931" y="735"/>
                  </a:lnTo>
                  <a:lnTo>
                    <a:pt x="1931" y="774"/>
                  </a:lnTo>
                  <a:lnTo>
                    <a:pt x="1770" y="774"/>
                  </a:lnTo>
                  <a:lnTo>
                    <a:pt x="1770" y="723"/>
                  </a:lnTo>
                  <a:lnTo>
                    <a:pt x="1769" y="716"/>
                  </a:lnTo>
                  <a:lnTo>
                    <a:pt x="1764" y="699"/>
                  </a:lnTo>
                  <a:lnTo>
                    <a:pt x="1756" y="674"/>
                  </a:lnTo>
                  <a:lnTo>
                    <a:pt x="1742" y="644"/>
                  </a:lnTo>
                  <a:lnTo>
                    <a:pt x="1723" y="615"/>
                  </a:lnTo>
                  <a:lnTo>
                    <a:pt x="1695" y="590"/>
                  </a:lnTo>
                  <a:lnTo>
                    <a:pt x="1660" y="572"/>
                  </a:lnTo>
                  <a:lnTo>
                    <a:pt x="1617" y="566"/>
                  </a:lnTo>
                  <a:lnTo>
                    <a:pt x="1573" y="572"/>
                  </a:lnTo>
                  <a:lnTo>
                    <a:pt x="1536" y="592"/>
                  </a:lnTo>
                  <a:lnTo>
                    <a:pt x="1507" y="620"/>
                  </a:lnTo>
                  <a:lnTo>
                    <a:pt x="1484" y="652"/>
                  </a:lnTo>
                  <a:lnTo>
                    <a:pt x="1468" y="684"/>
                  </a:lnTo>
                  <a:lnTo>
                    <a:pt x="1457" y="712"/>
                  </a:lnTo>
                  <a:lnTo>
                    <a:pt x="1451" y="731"/>
                  </a:lnTo>
                  <a:lnTo>
                    <a:pt x="1448" y="738"/>
                  </a:lnTo>
                  <a:lnTo>
                    <a:pt x="1009" y="738"/>
                  </a:lnTo>
                  <a:lnTo>
                    <a:pt x="1009" y="711"/>
                  </a:lnTo>
                  <a:lnTo>
                    <a:pt x="397" y="704"/>
                  </a:lnTo>
                  <a:lnTo>
                    <a:pt x="397" y="632"/>
                  </a:lnTo>
                  <a:lnTo>
                    <a:pt x="125" y="632"/>
                  </a:lnTo>
                  <a:lnTo>
                    <a:pt x="125" y="683"/>
                  </a:lnTo>
                  <a:lnTo>
                    <a:pt x="0" y="683"/>
                  </a:lnTo>
                  <a:lnTo>
                    <a:pt x="0" y="562"/>
                  </a:lnTo>
                  <a:lnTo>
                    <a:pt x="55" y="562"/>
                  </a:lnTo>
                  <a:lnTo>
                    <a:pt x="55" y="468"/>
                  </a:lnTo>
                  <a:lnTo>
                    <a:pt x="526" y="463"/>
                  </a:lnTo>
                  <a:lnTo>
                    <a:pt x="531" y="401"/>
                  </a:lnTo>
                  <a:lnTo>
                    <a:pt x="671" y="412"/>
                  </a:lnTo>
                  <a:lnTo>
                    <a:pt x="554" y="291"/>
                  </a:lnTo>
                  <a:lnTo>
                    <a:pt x="597"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86" name="Freeform 1943"/>
            <p:cNvSpPr>
              <a:spLocks/>
            </p:cNvSpPr>
            <p:nvPr/>
          </p:nvSpPr>
          <p:spPr bwMode="auto">
            <a:xfrm>
              <a:off x="2217" y="3178"/>
              <a:ext cx="137" cy="137"/>
            </a:xfrm>
            <a:custGeom>
              <a:avLst/>
              <a:gdLst>
                <a:gd name="T0" fmla="*/ 1 w 274"/>
                <a:gd name="T1" fmla="*/ 0 h 274"/>
                <a:gd name="T2" fmla="*/ 1 w 274"/>
                <a:gd name="T3" fmla="*/ 1 h 274"/>
                <a:gd name="T4" fmla="*/ 1 w 274"/>
                <a:gd name="T5" fmla="*/ 1 h 274"/>
                <a:gd name="T6" fmla="*/ 1 w 274"/>
                <a:gd name="T7" fmla="*/ 1 h 274"/>
                <a:gd name="T8" fmla="*/ 1 w 274"/>
                <a:gd name="T9" fmla="*/ 1 h 274"/>
                <a:gd name="T10" fmla="*/ 1 w 274"/>
                <a:gd name="T11" fmla="*/ 1 h 274"/>
                <a:gd name="T12" fmla="*/ 1 w 274"/>
                <a:gd name="T13" fmla="*/ 1 h 274"/>
                <a:gd name="T14" fmla="*/ 1 w 274"/>
                <a:gd name="T15" fmla="*/ 1 h 274"/>
                <a:gd name="T16" fmla="*/ 0 w 274"/>
                <a:gd name="T17" fmla="*/ 1 h 274"/>
                <a:gd name="T18" fmla="*/ 1 w 274"/>
                <a:gd name="T19" fmla="*/ 1 h 274"/>
                <a:gd name="T20" fmla="*/ 1 w 274"/>
                <a:gd name="T21" fmla="*/ 1 h 274"/>
                <a:gd name="T22" fmla="*/ 1 w 274"/>
                <a:gd name="T23" fmla="*/ 1 h 274"/>
                <a:gd name="T24" fmla="*/ 1 w 274"/>
                <a:gd name="T25" fmla="*/ 1 h 274"/>
                <a:gd name="T26" fmla="*/ 1 w 274"/>
                <a:gd name="T27" fmla="*/ 1 h 274"/>
                <a:gd name="T28" fmla="*/ 1 w 274"/>
                <a:gd name="T29" fmla="*/ 2 h 274"/>
                <a:gd name="T30" fmla="*/ 1 w 274"/>
                <a:gd name="T31" fmla="*/ 2 h 274"/>
                <a:gd name="T32" fmla="*/ 1 w 274"/>
                <a:gd name="T33" fmla="*/ 2 h 274"/>
                <a:gd name="T34" fmla="*/ 1 w 274"/>
                <a:gd name="T35" fmla="*/ 2 h 274"/>
                <a:gd name="T36" fmla="*/ 1 w 274"/>
                <a:gd name="T37" fmla="*/ 2 h 274"/>
                <a:gd name="T38" fmla="*/ 1 w 274"/>
                <a:gd name="T39" fmla="*/ 1 h 274"/>
                <a:gd name="T40" fmla="*/ 1 w 274"/>
                <a:gd name="T41" fmla="*/ 1 h 274"/>
                <a:gd name="T42" fmla="*/ 1 w 274"/>
                <a:gd name="T43" fmla="*/ 1 h 274"/>
                <a:gd name="T44" fmla="*/ 2 w 274"/>
                <a:gd name="T45" fmla="*/ 1 h 274"/>
                <a:gd name="T46" fmla="*/ 2 w 274"/>
                <a:gd name="T47" fmla="*/ 1 h 274"/>
                <a:gd name="T48" fmla="*/ 2 w 274"/>
                <a:gd name="T49" fmla="*/ 1 h 274"/>
                <a:gd name="T50" fmla="*/ 2 w 274"/>
                <a:gd name="T51" fmla="*/ 1 h 274"/>
                <a:gd name="T52" fmla="*/ 2 w 274"/>
                <a:gd name="T53" fmla="*/ 1 h 274"/>
                <a:gd name="T54" fmla="*/ 1 w 274"/>
                <a:gd name="T55" fmla="*/ 1 h 274"/>
                <a:gd name="T56" fmla="*/ 1 w 274"/>
                <a:gd name="T57" fmla="*/ 1 h 274"/>
                <a:gd name="T58" fmla="*/ 1 w 274"/>
                <a:gd name="T59" fmla="*/ 1 h 274"/>
                <a:gd name="T60" fmla="*/ 1 w 274"/>
                <a:gd name="T61" fmla="*/ 1 h 274"/>
                <a:gd name="T62" fmla="*/ 1 w 274"/>
                <a:gd name="T63" fmla="*/ 1 h 274"/>
                <a:gd name="T64" fmla="*/ 1 w 274"/>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4">
                  <a:moveTo>
                    <a:pt x="137" y="0"/>
                  </a:moveTo>
                  <a:lnTo>
                    <a:pt x="110" y="3"/>
                  </a:lnTo>
                  <a:lnTo>
                    <a:pt x="84" y="11"/>
                  </a:lnTo>
                  <a:lnTo>
                    <a:pt x="60" y="23"/>
                  </a:lnTo>
                  <a:lnTo>
                    <a:pt x="40" y="41"/>
                  </a:lnTo>
                  <a:lnTo>
                    <a:pt x="23" y="60"/>
                  </a:lnTo>
                  <a:lnTo>
                    <a:pt x="11" y="84"/>
                  </a:lnTo>
                  <a:lnTo>
                    <a:pt x="2" y="110"/>
                  </a:lnTo>
                  <a:lnTo>
                    <a:pt x="0" y="137"/>
                  </a:lnTo>
                  <a:lnTo>
                    <a:pt x="2" y="165"/>
                  </a:lnTo>
                  <a:lnTo>
                    <a:pt x="11" y="190"/>
                  </a:lnTo>
                  <a:lnTo>
                    <a:pt x="23" y="215"/>
                  </a:lnTo>
                  <a:lnTo>
                    <a:pt x="40" y="234"/>
                  </a:lnTo>
                  <a:lnTo>
                    <a:pt x="60" y="251"/>
                  </a:lnTo>
                  <a:lnTo>
                    <a:pt x="84" y="264"/>
                  </a:lnTo>
                  <a:lnTo>
                    <a:pt x="110" y="272"/>
                  </a:lnTo>
                  <a:lnTo>
                    <a:pt x="137" y="274"/>
                  </a:lnTo>
                  <a:lnTo>
                    <a:pt x="165" y="272"/>
                  </a:lnTo>
                  <a:lnTo>
                    <a:pt x="190" y="264"/>
                  </a:lnTo>
                  <a:lnTo>
                    <a:pt x="214" y="251"/>
                  </a:lnTo>
                  <a:lnTo>
                    <a:pt x="234" y="234"/>
                  </a:lnTo>
                  <a:lnTo>
                    <a:pt x="251" y="215"/>
                  </a:lnTo>
                  <a:lnTo>
                    <a:pt x="264" y="190"/>
                  </a:lnTo>
                  <a:lnTo>
                    <a:pt x="272" y="165"/>
                  </a:lnTo>
                  <a:lnTo>
                    <a:pt x="274" y="137"/>
                  </a:lnTo>
                  <a:lnTo>
                    <a:pt x="272" y="110"/>
                  </a:lnTo>
                  <a:lnTo>
                    <a:pt x="264" y="84"/>
                  </a:lnTo>
                  <a:lnTo>
                    <a:pt x="251" y="60"/>
                  </a:lnTo>
                  <a:lnTo>
                    <a:pt x="234" y="41"/>
                  </a:lnTo>
                  <a:lnTo>
                    <a:pt x="214" y="23"/>
                  </a:lnTo>
                  <a:lnTo>
                    <a:pt x="190" y="11"/>
                  </a:lnTo>
                  <a:lnTo>
                    <a:pt x="165" y="3"/>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87" name="Freeform 1944"/>
            <p:cNvSpPr>
              <a:spLocks/>
            </p:cNvSpPr>
            <p:nvPr/>
          </p:nvSpPr>
          <p:spPr bwMode="auto">
            <a:xfrm>
              <a:off x="2249" y="3212"/>
              <a:ext cx="70" cy="71"/>
            </a:xfrm>
            <a:custGeom>
              <a:avLst/>
              <a:gdLst>
                <a:gd name="T0" fmla="*/ 1 w 140"/>
                <a:gd name="T1" fmla="*/ 0 h 140"/>
                <a:gd name="T2" fmla="*/ 1 w 140"/>
                <a:gd name="T3" fmla="*/ 1 h 140"/>
                <a:gd name="T4" fmla="*/ 1 w 140"/>
                <a:gd name="T5" fmla="*/ 1 h 140"/>
                <a:gd name="T6" fmla="*/ 1 w 140"/>
                <a:gd name="T7" fmla="*/ 1 h 140"/>
                <a:gd name="T8" fmla="*/ 1 w 140"/>
                <a:gd name="T9" fmla="*/ 1 h 140"/>
                <a:gd name="T10" fmla="*/ 1 w 140"/>
                <a:gd name="T11" fmla="*/ 1 h 140"/>
                <a:gd name="T12" fmla="*/ 1 w 140"/>
                <a:gd name="T13" fmla="*/ 1 h 140"/>
                <a:gd name="T14" fmla="*/ 1 w 140"/>
                <a:gd name="T15" fmla="*/ 1 h 140"/>
                <a:gd name="T16" fmla="*/ 0 w 140"/>
                <a:gd name="T17" fmla="*/ 1 h 140"/>
                <a:gd name="T18" fmla="*/ 1 w 140"/>
                <a:gd name="T19" fmla="*/ 1 h 140"/>
                <a:gd name="T20" fmla="*/ 1 w 140"/>
                <a:gd name="T21" fmla="*/ 1 h 140"/>
                <a:gd name="T22" fmla="*/ 1 w 140"/>
                <a:gd name="T23" fmla="*/ 1 h 140"/>
                <a:gd name="T24" fmla="*/ 1 w 140"/>
                <a:gd name="T25" fmla="*/ 1 h 140"/>
                <a:gd name="T26" fmla="*/ 1 w 140"/>
                <a:gd name="T27" fmla="*/ 1 h 140"/>
                <a:gd name="T28" fmla="*/ 1 w 140"/>
                <a:gd name="T29" fmla="*/ 1 h 140"/>
                <a:gd name="T30" fmla="*/ 1 w 140"/>
                <a:gd name="T31" fmla="*/ 1 h 140"/>
                <a:gd name="T32" fmla="*/ 1 w 140"/>
                <a:gd name="T33" fmla="*/ 1 h 140"/>
                <a:gd name="T34" fmla="*/ 1 w 140"/>
                <a:gd name="T35" fmla="*/ 1 h 140"/>
                <a:gd name="T36" fmla="*/ 1 w 140"/>
                <a:gd name="T37" fmla="*/ 1 h 140"/>
                <a:gd name="T38" fmla="*/ 1 w 140"/>
                <a:gd name="T39" fmla="*/ 1 h 140"/>
                <a:gd name="T40" fmla="*/ 1 w 140"/>
                <a:gd name="T41" fmla="*/ 1 h 140"/>
                <a:gd name="T42" fmla="*/ 1 w 140"/>
                <a:gd name="T43" fmla="*/ 1 h 140"/>
                <a:gd name="T44" fmla="*/ 1 w 140"/>
                <a:gd name="T45" fmla="*/ 1 h 140"/>
                <a:gd name="T46" fmla="*/ 1 w 140"/>
                <a:gd name="T47" fmla="*/ 1 h 140"/>
                <a:gd name="T48" fmla="*/ 1 w 140"/>
                <a:gd name="T49" fmla="*/ 1 h 140"/>
                <a:gd name="T50" fmla="*/ 1 w 140"/>
                <a:gd name="T51" fmla="*/ 1 h 140"/>
                <a:gd name="T52" fmla="*/ 1 w 140"/>
                <a:gd name="T53" fmla="*/ 1 h 140"/>
                <a:gd name="T54" fmla="*/ 1 w 140"/>
                <a:gd name="T55" fmla="*/ 1 h 140"/>
                <a:gd name="T56" fmla="*/ 1 w 140"/>
                <a:gd name="T57" fmla="*/ 1 h 140"/>
                <a:gd name="T58" fmla="*/ 1 w 140"/>
                <a:gd name="T59" fmla="*/ 1 h 140"/>
                <a:gd name="T60" fmla="*/ 1 w 140"/>
                <a:gd name="T61" fmla="*/ 1 h 140"/>
                <a:gd name="T62" fmla="*/ 1 w 140"/>
                <a:gd name="T63" fmla="*/ 1 h 140"/>
                <a:gd name="T64" fmla="*/ 1 w 140"/>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0">
                  <a:moveTo>
                    <a:pt x="70" y="0"/>
                  </a:moveTo>
                  <a:lnTo>
                    <a:pt x="56" y="1"/>
                  </a:lnTo>
                  <a:lnTo>
                    <a:pt x="42" y="5"/>
                  </a:lnTo>
                  <a:lnTo>
                    <a:pt x="31" y="11"/>
                  </a:lnTo>
                  <a:lnTo>
                    <a:pt x="20" y="20"/>
                  </a:lnTo>
                  <a:lnTo>
                    <a:pt x="11" y="31"/>
                  </a:lnTo>
                  <a:lnTo>
                    <a:pt x="5" y="42"/>
                  </a:lnTo>
                  <a:lnTo>
                    <a:pt x="1" y="56"/>
                  </a:lnTo>
                  <a:lnTo>
                    <a:pt x="0" y="70"/>
                  </a:lnTo>
                  <a:lnTo>
                    <a:pt x="1" y="84"/>
                  </a:lnTo>
                  <a:lnTo>
                    <a:pt x="5" y="97"/>
                  </a:lnTo>
                  <a:lnTo>
                    <a:pt x="11" y="109"/>
                  </a:lnTo>
                  <a:lnTo>
                    <a:pt x="20" y="119"/>
                  </a:lnTo>
                  <a:lnTo>
                    <a:pt x="31" y="128"/>
                  </a:lnTo>
                  <a:lnTo>
                    <a:pt x="42" y="134"/>
                  </a:lnTo>
                  <a:lnTo>
                    <a:pt x="56" y="139"/>
                  </a:lnTo>
                  <a:lnTo>
                    <a:pt x="70" y="140"/>
                  </a:lnTo>
                  <a:lnTo>
                    <a:pt x="84" y="139"/>
                  </a:lnTo>
                  <a:lnTo>
                    <a:pt x="96" y="134"/>
                  </a:lnTo>
                  <a:lnTo>
                    <a:pt x="109" y="128"/>
                  </a:lnTo>
                  <a:lnTo>
                    <a:pt x="119" y="119"/>
                  </a:lnTo>
                  <a:lnTo>
                    <a:pt x="127" y="109"/>
                  </a:lnTo>
                  <a:lnTo>
                    <a:pt x="134" y="97"/>
                  </a:lnTo>
                  <a:lnTo>
                    <a:pt x="139" y="84"/>
                  </a:lnTo>
                  <a:lnTo>
                    <a:pt x="140" y="70"/>
                  </a:lnTo>
                  <a:lnTo>
                    <a:pt x="139" y="56"/>
                  </a:lnTo>
                  <a:lnTo>
                    <a:pt x="134" y="42"/>
                  </a:lnTo>
                  <a:lnTo>
                    <a:pt x="127" y="31"/>
                  </a:lnTo>
                  <a:lnTo>
                    <a:pt x="119" y="20"/>
                  </a:lnTo>
                  <a:lnTo>
                    <a:pt x="109" y="11"/>
                  </a:lnTo>
                  <a:lnTo>
                    <a:pt x="96" y="5"/>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88" name="Freeform 1945"/>
            <p:cNvSpPr>
              <a:spLocks/>
            </p:cNvSpPr>
            <p:nvPr/>
          </p:nvSpPr>
          <p:spPr bwMode="auto">
            <a:xfrm>
              <a:off x="2664" y="2957"/>
              <a:ext cx="454" cy="298"/>
            </a:xfrm>
            <a:custGeom>
              <a:avLst/>
              <a:gdLst>
                <a:gd name="T0" fmla="*/ 3 w 909"/>
                <a:gd name="T1" fmla="*/ 1 h 598"/>
                <a:gd name="T2" fmla="*/ 3 w 909"/>
                <a:gd name="T3" fmla="*/ 1 h 598"/>
                <a:gd name="T4" fmla="*/ 2 w 909"/>
                <a:gd name="T5" fmla="*/ 0 h 598"/>
                <a:gd name="T6" fmla="*/ 1 w 909"/>
                <a:gd name="T7" fmla="*/ 0 h 598"/>
                <a:gd name="T8" fmla="*/ 1 w 909"/>
                <a:gd name="T9" fmla="*/ 0 h 598"/>
                <a:gd name="T10" fmla="*/ 0 w 909"/>
                <a:gd name="T11" fmla="*/ 0 h 598"/>
                <a:gd name="T12" fmla="*/ 0 w 909"/>
                <a:gd name="T13" fmla="*/ 2 h 598"/>
                <a:gd name="T14" fmla="*/ 1 w 909"/>
                <a:gd name="T15" fmla="*/ 2 h 598"/>
                <a:gd name="T16" fmla="*/ 1 w 909"/>
                <a:gd name="T17" fmla="*/ 2 h 598"/>
                <a:gd name="T18" fmla="*/ 1 w 909"/>
                <a:gd name="T19" fmla="*/ 2 h 598"/>
                <a:gd name="T20" fmla="*/ 1 w 909"/>
                <a:gd name="T21" fmla="*/ 1 h 598"/>
                <a:gd name="T22" fmla="*/ 1 w 909"/>
                <a:gd name="T23" fmla="*/ 1 h 598"/>
                <a:gd name="T24" fmla="*/ 1 w 909"/>
                <a:gd name="T25" fmla="*/ 1 h 598"/>
                <a:gd name="T26" fmla="*/ 1 w 909"/>
                <a:gd name="T27" fmla="*/ 1 h 598"/>
                <a:gd name="T28" fmla="*/ 2 w 909"/>
                <a:gd name="T29" fmla="*/ 1 h 598"/>
                <a:gd name="T30" fmla="*/ 2 w 909"/>
                <a:gd name="T31" fmla="*/ 1 h 598"/>
                <a:gd name="T32" fmla="*/ 2 w 909"/>
                <a:gd name="T33" fmla="*/ 1 h 598"/>
                <a:gd name="T34" fmla="*/ 2 w 909"/>
                <a:gd name="T35" fmla="*/ 1 h 598"/>
                <a:gd name="T36" fmla="*/ 2 w 909"/>
                <a:gd name="T37" fmla="*/ 1 h 598"/>
                <a:gd name="T38" fmla="*/ 2 w 909"/>
                <a:gd name="T39" fmla="*/ 1 h 598"/>
                <a:gd name="T40" fmla="*/ 2 w 909"/>
                <a:gd name="T41" fmla="*/ 1 h 598"/>
                <a:gd name="T42" fmla="*/ 2 w 909"/>
                <a:gd name="T43" fmla="*/ 1 h 598"/>
                <a:gd name="T44" fmla="*/ 2 w 909"/>
                <a:gd name="T45" fmla="*/ 1 h 598"/>
                <a:gd name="T46" fmla="*/ 3 w 909"/>
                <a:gd name="T47" fmla="*/ 2 h 598"/>
                <a:gd name="T48" fmla="*/ 3 w 909"/>
                <a:gd name="T49" fmla="*/ 2 h 598"/>
                <a:gd name="T50" fmla="*/ 3 w 909"/>
                <a:gd name="T51" fmla="*/ 2 h 598"/>
                <a:gd name="T52" fmla="*/ 3 w 909"/>
                <a:gd name="T53" fmla="*/ 2 h 598"/>
                <a:gd name="T54" fmla="*/ 3 w 909"/>
                <a:gd name="T55" fmla="*/ 2 h 598"/>
                <a:gd name="T56" fmla="*/ 3 w 909"/>
                <a:gd name="T57" fmla="*/ 2 h 598"/>
                <a:gd name="T58" fmla="*/ 3 w 909"/>
                <a:gd name="T59" fmla="*/ 2 h 598"/>
                <a:gd name="T60" fmla="*/ 3 w 909"/>
                <a:gd name="T61" fmla="*/ 1 h 598"/>
                <a:gd name="T62" fmla="*/ 3 w 909"/>
                <a:gd name="T63" fmla="*/ 1 h 598"/>
                <a:gd name="T64" fmla="*/ 3 w 909"/>
                <a:gd name="T65" fmla="*/ 1 h 5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9" h="598">
                  <a:moveTo>
                    <a:pt x="877" y="425"/>
                  </a:moveTo>
                  <a:lnTo>
                    <a:pt x="835" y="289"/>
                  </a:lnTo>
                  <a:lnTo>
                    <a:pt x="540" y="224"/>
                  </a:lnTo>
                  <a:lnTo>
                    <a:pt x="330" y="12"/>
                  </a:lnTo>
                  <a:lnTo>
                    <a:pt x="314" y="0"/>
                  </a:lnTo>
                  <a:lnTo>
                    <a:pt x="0" y="14"/>
                  </a:lnTo>
                  <a:lnTo>
                    <a:pt x="0" y="555"/>
                  </a:lnTo>
                  <a:lnTo>
                    <a:pt x="424" y="555"/>
                  </a:lnTo>
                  <a:lnTo>
                    <a:pt x="426" y="550"/>
                  </a:lnTo>
                  <a:lnTo>
                    <a:pt x="432" y="532"/>
                  </a:lnTo>
                  <a:lnTo>
                    <a:pt x="443" y="509"/>
                  </a:lnTo>
                  <a:lnTo>
                    <a:pt x="459" y="482"/>
                  </a:lnTo>
                  <a:lnTo>
                    <a:pt x="482" y="455"/>
                  </a:lnTo>
                  <a:lnTo>
                    <a:pt x="511" y="432"/>
                  </a:lnTo>
                  <a:lnTo>
                    <a:pt x="548" y="415"/>
                  </a:lnTo>
                  <a:lnTo>
                    <a:pt x="592" y="409"/>
                  </a:lnTo>
                  <a:lnTo>
                    <a:pt x="636" y="412"/>
                  </a:lnTo>
                  <a:lnTo>
                    <a:pt x="672" y="421"/>
                  </a:lnTo>
                  <a:lnTo>
                    <a:pt x="701" y="433"/>
                  </a:lnTo>
                  <a:lnTo>
                    <a:pt x="725" y="448"/>
                  </a:lnTo>
                  <a:lnTo>
                    <a:pt x="743" y="465"/>
                  </a:lnTo>
                  <a:lnTo>
                    <a:pt x="757" y="483"/>
                  </a:lnTo>
                  <a:lnTo>
                    <a:pt x="765" y="499"/>
                  </a:lnTo>
                  <a:lnTo>
                    <a:pt x="770" y="514"/>
                  </a:lnTo>
                  <a:lnTo>
                    <a:pt x="777" y="541"/>
                  </a:lnTo>
                  <a:lnTo>
                    <a:pt x="783" y="569"/>
                  </a:lnTo>
                  <a:lnTo>
                    <a:pt x="788" y="590"/>
                  </a:lnTo>
                  <a:lnTo>
                    <a:pt x="789" y="598"/>
                  </a:lnTo>
                  <a:lnTo>
                    <a:pt x="909" y="598"/>
                  </a:lnTo>
                  <a:lnTo>
                    <a:pt x="796" y="574"/>
                  </a:lnTo>
                  <a:lnTo>
                    <a:pt x="804" y="448"/>
                  </a:lnTo>
                  <a:lnTo>
                    <a:pt x="872" y="444"/>
                  </a:lnTo>
                  <a:lnTo>
                    <a:pt x="877" y="42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89" name="Freeform 1946"/>
            <p:cNvSpPr>
              <a:spLocks/>
            </p:cNvSpPr>
            <p:nvPr/>
          </p:nvSpPr>
          <p:spPr bwMode="auto">
            <a:xfrm>
              <a:off x="2700" y="2975"/>
              <a:ext cx="176" cy="90"/>
            </a:xfrm>
            <a:custGeom>
              <a:avLst/>
              <a:gdLst>
                <a:gd name="T0" fmla="*/ 0 w 353"/>
                <a:gd name="T1" fmla="*/ 0 h 181"/>
                <a:gd name="T2" fmla="*/ 0 w 353"/>
                <a:gd name="T3" fmla="*/ 0 h 181"/>
                <a:gd name="T4" fmla="*/ 0 w 353"/>
                <a:gd name="T5" fmla="*/ 0 h 181"/>
                <a:gd name="T6" fmla="*/ 1 w 353"/>
                <a:gd name="T7" fmla="*/ 0 h 181"/>
                <a:gd name="T8" fmla="*/ 0 w 353"/>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81">
                  <a:moveTo>
                    <a:pt x="235" y="0"/>
                  </a:moveTo>
                  <a:lnTo>
                    <a:pt x="0" y="0"/>
                  </a:lnTo>
                  <a:lnTo>
                    <a:pt x="0" y="181"/>
                  </a:lnTo>
                  <a:lnTo>
                    <a:pt x="353" y="181"/>
                  </a:lnTo>
                  <a:lnTo>
                    <a:pt x="2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90" name="Freeform 1947"/>
            <p:cNvSpPr>
              <a:spLocks/>
            </p:cNvSpPr>
            <p:nvPr/>
          </p:nvSpPr>
          <p:spPr bwMode="auto">
            <a:xfrm>
              <a:off x="2830" y="2978"/>
              <a:ext cx="91" cy="86"/>
            </a:xfrm>
            <a:custGeom>
              <a:avLst/>
              <a:gdLst>
                <a:gd name="T0" fmla="*/ 0 w 181"/>
                <a:gd name="T1" fmla="*/ 0 h 173"/>
                <a:gd name="T2" fmla="*/ 1 w 181"/>
                <a:gd name="T3" fmla="*/ 0 h 173"/>
                <a:gd name="T4" fmla="*/ 1 w 181"/>
                <a:gd name="T5" fmla="*/ 0 h 173"/>
                <a:gd name="T6" fmla="*/ 1 w 181"/>
                <a:gd name="T7" fmla="*/ 0 h 173"/>
                <a:gd name="T8" fmla="*/ 1 w 181"/>
                <a:gd name="T9" fmla="*/ 0 h 173"/>
                <a:gd name="T10" fmla="*/ 1 w 181"/>
                <a:gd name="T11" fmla="*/ 0 h 173"/>
                <a:gd name="T12" fmla="*/ 1 w 181"/>
                <a:gd name="T13" fmla="*/ 0 h 173"/>
                <a:gd name="T14" fmla="*/ 1 w 181"/>
                <a:gd name="T15" fmla="*/ 0 h 173"/>
                <a:gd name="T16" fmla="*/ 1 w 181"/>
                <a:gd name="T17" fmla="*/ 0 h 173"/>
                <a:gd name="T18" fmla="*/ 1 w 181"/>
                <a:gd name="T19" fmla="*/ 0 h 173"/>
                <a:gd name="T20" fmla="*/ 0 w 181"/>
                <a:gd name="T21" fmla="*/ 0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73">
                  <a:moveTo>
                    <a:pt x="0" y="0"/>
                  </a:moveTo>
                  <a:lnTo>
                    <a:pt x="8" y="8"/>
                  </a:lnTo>
                  <a:lnTo>
                    <a:pt x="23" y="27"/>
                  </a:lnTo>
                  <a:lnTo>
                    <a:pt x="42" y="55"/>
                  </a:lnTo>
                  <a:lnTo>
                    <a:pt x="64" y="87"/>
                  </a:lnTo>
                  <a:lnTo>
                    <a:pt x="86" y="118"/>
                  </a:lnTo>
                  <a:lnTo>
                    <a:pt x="105" y="146"/>
                  </a:lnTo>
                  <a:lnTo>
                    <a:pt x="118" y="166"/>
                  </a:lnTo>
                  <a:lnTo>
                    <a:pt x="123" y="173"/>
                  </a:lnTo>
                  <a:lnTo>
                    <a:pt x="181" y="1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91" name="Freeform 1948"/>
            <p:cNvSpPr>
              <a:spLocks/>
            </p:cNvSpPr>
            <p:nvPr/>
          </p:nvSpPr>
          <p:spPr bwMode="auto">
            <a:xfrm>
              <a:off x="2381" y="2919"/>
              <a:ext cx="263" cy="124"/>
            </a:xfrm>
            <a:custGeom>
              <a:avLst/>
              <a:gdLst>
                <a:gd name="T0" fmla="*/ 2 w 528"/>
                <a:gd name="T1" fmla="*/ 1 h 248"/>
                <a:gd name="T2" fmla="*/ 0 w 528"/>
                <a:gd name="T3" fmla="*/ 0 h 248"/>
                <a:gd name="T4" fmla="*/ 0 w 528"/>
                <a:gd name="T5" fmla="*/ 1 h 248"/>
                <a:gd name="T6" fmla="*/ 0 w 528"/>
                <a:gd name="T7" fmla="*/ 1 h 248"/>
                <a:gd name="T8" fmla="*/ 1 w 528"/>
                <a:gd name="T9" fmla="*/ 1 h 248"/>
                <a:gd name="T10" fmla="*/ 2 w 528"/>
                <a:gd name="T11" fmla="*/ 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8" h="248">
                  <a:moveTo>
                    <a:pt x="528" y="238"/>
                  </a:moveTo>
                  <a:lnTo>
                    <a:pt x="11" y="0"/>
                  </a:lnTo>
                  <a:lnTo>
                    <a:pt x="8" y="11"/>
                  </a:lnTo>
                  <a:lnTo>
                    <a:pt x="0" y="18"/>
                  </a:lnTo>
                  <a:lnTo>
                    <a:pt x="409" y="248"/>
                  </a:lnTo>
                  <a:lnTo>
                    <a:pt x="528"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92" name="Freeform 1949"/>
            <p:cNvSpPr>
              <a:spLocks/>
            </p:cNvSpPr>
            <p:nvPr/>
          </p:nvSpPr>
          <p:spPr bwMode="auto">
            <a:xfrm>
              <a:off x="2354" y="2931"/>
              <a:ext cx="213" cy="190"/>
            </a:xfrm>
            <a:custGeom>
              <a:avLst/>
              <a:gdLst>
                <a:gd name="T0" fmla="*/ 2 w 425"/>
                <a:gd name="T1" fmla="*/ 2 h 380"/>
                <a:gd name="T2" fmla="*/ 2 w 425"/>
                <a:gd name="T3" fmla="*/ 2 h 380"/>
                <a:gd name="T4" fmla="*/ 0 w 425"/>
                <a:gd name="T5" fmla="*/ 1 h 380"/>
                <a:gd name="T6" fmla="*/ 1 w 425"/>
                <a:gd name="T7" fmla="*/ 1 h 380"/>
                <a:gd name="T8" fmla="*/ 1 w 425"/>
                <a:gd name="T9" fmla="*/ 0 h 380"/>
                <a:gd name="T10" fmla="*/ 2 w 425"/>
                <a:gd name="T11" fmla="*/ 2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 h="380">
                  <a:moveTo>
                    <a:pt x="425" y="380"/>
                  </a:moveTo>
                  <a:lnTo>
                    <a:pt x="352" y="380"/>
                  </a:lnTo>
                  <a:lnTo>
                    <a:pt x="0" y="16"/>
                  </a:lnTo>
                  <a:lnTo>
                    <a:pt x="29" y="6"/>
                  </a:lnTo>
                  <a:lnTo>
                    <a:pt x="37" y="0"/>
                  </a:lnTo>
                  <a:lnTo>
                    <a:pt x="425"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93" name="Freeform 1950"/>
            <p:cNvSpPr>
              <a:spLocks/>
            </p:cNvSpPr>
            <p:nvPr/>
          </p:nvSpPr>
          <p:spPr bwMode="auto">
            <a:xfrm>
              <a:off x="2549" y="3046"/>
              <a:ext cx="105" cy="75"/>
            </a:xfrm>
            <a:custGeom>
              <a:avLst/>
              <a:gdLst>
                <a:gd name="T0" fmla="*/ 0 w 208"/>
                <a:gd name="T1" fmla="*/ 1 h 149"/>
                <a:gd name="T2" fmla="*/ 1 w 208"/>
                <a:gd name="T3" fmla="*/ 1 h 149"/>
                <a:gd name="T4" fmla="*/ 1 w 208"/>
                <a:gd name="T5" fmla="*/ 1 h 149"/>
                <a:gd name="T6" fmla="*/ 1 w 208"/>
                <a:gd name="T7" fmla="*/ 0 h 149"/>
                <a:gd name="T8" fmla="*/ 1 w 208"/>
                <a:gd name="T9" fmla="*/ 0 h 149"/>
                <a:gd name="T10" fmla="*/ 1 w 208"/>
                <a:gd name="T11" fmla="*/ 0 h 149"/>
                <a:gd name="T12" fmla="*/ 1 w 208"/>
                <a:gd name="T13" fmla="*/ 0 h 149"/>
                <a:gd name="T14" fmla="*/ 1 w 208"/>
                <a:gd name="T15" fmla="*/ 0 h 149"/>
                <a:gd name="T16" fmla="*/ 1 w 208"/>
                <a:gd name="T17" fmla="*/ 1 h 149"/>
                <a:gd name="T18" fmla="*/ 1 w 208"/>
                <a:gd name="T19" fmla="*/ 1 h 149"/>
                <a:gd name="T20" fmla="*/ 1 w 208"/>
                <a:gd name="T21" fmla="*/ 1 h 149"/>
                <a:gd name="T22" fmla="*/ 1 w 208"/>
                <a:gd name="T23" fmla="*/ 1 h 149"/>
                <a:gd name="T24" fmla="*/ 1 w 208"/>
                <a:gd name="T25" fmla="*/ 1 h 149"/>
                <a:gd name="T26" fmla="*/ 1 w 208"/>
                <a:gd name="T27" fmla="*/ 1 h 149"/>
                <a:gd name="T28" fmla="*/ 1 w 208"/>
                <a:gd name="T29" fmla="*/ 1 h 149"/>
                <a:gd name="T30" fmla="*/ 1 w 208"/>
                <a:gd name="T31" fmla="*/ 1 h 149"/>
                <a:gd name="T32" fmla="*/ 1 w 208"/>
                <a:gd name="T33" fmla="*/ 1 h 149"/>
                <a:gd name="T34" fmla="*/ 1 w 208"/>
                <a:gd name="T35" fmla="*/ 1 h 149"/>
                <a:gd name="T36" fmla="*/ 1 w 208"/>
                <a:gd name="T37" fmla="*/ 1 h 149"/>
                <a:gd name="T38" fmla="*/ 1 w 208"/>
                <a:gd name="T39" fmla="*/ 1 h 149"/>
                <a:gd name="T40" fmla="*/ 1 w 208"/>
                <a:gd name="T41" fmla="*/ 1 h 149"/>
                <a:gd name="T42" fmla="*/ 1 w 208"/>
                <a:gd name="T43" fmla="*/ 1 h 149"/>
                <a:gd name="T44" fmla="*/ 1 w 208"/>
                <a:gd name="T45" fmla="*/ 1 h 149"/>
                <a:gd name="T46" fmla="*/ 0 w 208"/>
                <a:gd name="T47" fmla="*/ 1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8" h="149">
                  <a:moveTo>
                    <a:pt x="0" y="88"/>
                  </a:moveTo>
                  <a:lnTo>
                    <a:pt x="60" y="149"/>
                  </a:lnTo>
                  <a:lnTo>
                    <a:pt x="208" y="149"/>
                  </a:lnTo>
                  <a:lnTo>
                    <a:pt x="208" y="0"/>
                  </a:lnTo>
                  <a:lnTo>
                    <a:pt x="205" y="0"/>
                  </a:lnTo>
                  <a:lnTo>
                    <a:pt x="194" y="0"/>
                  </a:lnTo>
                  <a:lnTo>
                    <a:pt x="179" y="0"/>
                  </a:lnTo>
                  <a:lnTo>
                    <a:pt x="161" y="0"/>
                  </a:lnTo>
                  <a:lnTo>
                    <a:pt x="141" y="1"/>
                  </a:lnTo>
                  <a:lnTo>
                    <a:pt x="122" y="3"/>
                  </a:lnTo>
                  <a:lnTo>
                    <a:pt x="103" y="5"/>
                  </a:lnTo>
                  <a:lnTo>
                    <a:pt x="88" y="10"/>
                  </a:lnTo>
                  <a:lnTo>
                    <a:pt x="77" y="15"/>
                  </a:lnTo>
                  <a:lnTo>
                    <a:pt x="65" y="18"/>
                  </a:lnTo>
                  <a:lnTo>
                    <a:pt x="56" y="22"/>
                  </a:lnTo>
                  <a:lnTo>
                    <a:pt x="47" y="25"/>
                  </a:lnTo>
                  <a:lnTo>
                    <a:pt x="39" y="28"/>
                  </a:lnTo>
                  <a:lnTo>
                    <a:pt x="32" y="32"/>
                  </a:lnTo>
                  <a:lnTo>
                    <a:pt x="26" y="38"/>
                  </a:lnTo>
                  <a:lnTo>
                    <a:pt x="21" y="45"/>
                  </a:lnTo>
                  <a:lnTo>
                    <a:pt x="12" y="61"/>
                  </a:lnTo>
                  <a:lnTo>
                    <a:pt x="6" y="75"/>
                  </a:lnTo>
                  <a:lnTo>
                    <a:pt x="1" y="85"/>
                  </a:lnTo>
                  <a:lnTo>
                    <a:pt x="0" y="88"/>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94" name="Freeform 1951"/>
            <p:cNvSpPr>
              <a:spLocks/>
            </p:cNvSpPr>
            <p:nvPr/>
          </p:nvSpPr>
          <p:spPr bwMode="auto">
            <a:xfrm>
              <a:off x="2430" y="3097"/>
              <a:ext cx="84" cy="25"/>
            </a:xfrm>
            <a:custGeom>
              <a:avLst/>
              <a:gdLst>
                <a:gd name="T0" fmla="*/ 0 w 169"/>
                <a:gd name="T1" fmla="*/ 1 h 50"/>
                <a:gd name="T2" fmla="*/ 0 w 169"/>
                <a:gd name="T3" fmla="*/ 1 h 50"/>
                <a:gd name="T4" fmla="*/ 0 w 169"/>
                <a:gd name="T5" fmla="*/ 1 h 50"/>
                <a:gd name="T6" fmla="*/ 0 w 169"/>
                <a:gd name="T7" fmla="*/ 0 h 50"/>
                <a:gd name="T8" fmla="*/ 0 w 169"/>
                <a:gd name="T9" fmla="*/ 1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50">
                  <a:moveTo>
                    <a:pt x="132" y="5"/>
                  </a:moveTo>
                  <a:lnTo>
                    <a:pt x="169" y="50"/>
                  </a:lnTo>
                  <a:lnTo>
                    <a:pt x="6" y="50"/>
                  </a:lnTo>
                  <a:lnTo>
                    <a:pt x="0" y="0"/>
                  </a:lnTo>
                  <a:lnTo>
                    <a:pt x="132" y="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95" name="Freeform 1952"/>
            <p:cNvSpPr>
              <a:spLocks/>
            </p:cNvSpPr>
            <p:nvPr/>
          </p:nvSpPr>
          <p:spPr bwMode="auto">
            <a:xfrm>
              <a:off x="2199" y="3128"/>
              <a:ext cx="456" cy="68"/>
            </a:xfrm>
            <a:custGeom>
              <a:avLst/>
              <a:gdLst>
                <a:gd name="T0" fmla="*/ 3 w 913"/>
                <a:gd name="T1" fmla="*/ 0 h 136"/>
                <a:gd name="T2" fmla="*/ 3 w 913"/>
                <a:gd name="T3" fmla="*/ 1 h 136"/>
                <a:gd name="T4" fmla="*/ 0 w 913"/>
                <a:gd name="T5" fmla="*/ 1 h 136"/>
                <a:gd name="T6" fmla="*/ 0 w 913"/>
                <a:gd name="T7" fmla="*/ 1 h 136"/>
                <a:gd name="T8" fmla="*/ 3 w 913"/>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136">
                  <a:moveTo>
                    <a:pt x="913" y="0"/>
                  </a:moveTo>
                  <a:lnTo>
                    <a:pt x="913" y="136"/>
                  </a:lnTo>
                  <a:lnTo>
                    <a:pt x="0" y="136"/>
                  </a:lnTo>
                  <a:lnTo>
                    <a:pt x="0" y="6"/>
                  </a:lnTo>
                  <a:lnTo>
                    <a:pt x="913"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96" name="Freeform 1953"/>
            <p:cNvSpPr>
              <a:spLocks/>
            </p:cNvSpPr>
            <p:nvPr/>
          </p:nvSpPr>
          <p:spPr bwMode="auto">
            <a:xfrm>
              <a:off x="2169" y="3177"/>
              <a:ext cx="29" cy="47"/>
            </a:xfrm>
            <a:custGeom>
              <a:avLst/>
              <a:gdLst>
                <a:gd name="T0" fmla="*/ 0 w 57"/>
                <a:gd name="T1" fmla="*/ 0 h 95"/>
                <a:gd name="T2" fmla="*/ 0 w 57"/>
                <a:gd name="T3" fmla="*/ 0 h 95"/>
                <a:gd name="T4" fmla="*/ 1 w 57"/>
                <a:gd name="T5" fmla="*/ 0 h 95"/>
                <a:gd name="T6" fmla="*/ 1 w 57"/>
                <a:gd name="T7" fmla="*/ 0 h 95"/>
                <a:gd name="T8" fmla="*/ 1 w 57"/>
                <a:gd name="T9" fmla="*/ 0 h 95"/>
                <a:gd name="T10" fmla="*/ 1 w 57"/>
                <a:gd name="T11" fmla="*/ 0 h 95"/>
                <a:gd name="T12" fmla="*/ 1 w 57"/>
                <a:gd name="T13" fmla="*/ 0 h 95"/>
                <a:gd name="T14" fmla="*/ 1 w 57"/>
                <a:gd name="T15" fmla="*/ 0 h 95"/>
                <a:gd name="T16" fmla="*/ 1 w 57"/>
                <a:gd name="T17" fmla="*/ 0 h 95"/>
                <a:gd name="T18" fmla="*/ 1 w 57"/>
                <a:gd name="T19" fmla="*/ 0 h 95"/>
                <a:gd name="T20" fmla="*/ 1 w 57"/>
                <a:gd name="T21" fmla="*/ 0 h 95"/>
                <a:gd name="T22" fmla="*/ 0 w 57"/>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95">
                  <a:moveTo>
                    <a:pt x="0" y="0"/>
                  </a:moveTo>
                  <a:lnTo>
                    <a:pt x="0" y="95"/>
                  </a:lnTo>
                  <a:lnTo>
                    <a:pt x="57" y="92"/>
                  </a:lnTo>
                  <a:lnTo>
                    <a:pt x="12" y="74"/>
                  </a:lnTo>
                  <a:lnTo>
                    <a:pt x="57" y="69"/>
                  </a:lnTo>
                  <a:lnTo>
                    <a:pt x="12" y="51"/>
                  </a:lnTo>
                  <a:lnTo>
                    <a:pt x="41" y="45"/>
                  </a:lnTo>
                  <a:lnTo>
                    <a:pt x="17" y="32"/>
                  </a:lnTo>
                  <a:lnTo>
                    <a:pt x="35" y="24"/>
                  </a:lnTo>
                  <a:lnTo>
                    <a:pt x="10" y="14"/>
                  </a:lnTo>
                  <a:lnTo>
                    <a:pt x="35"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97" name="Freeform 1954"/>
            <p:cNvSpPr>
              <a:spLocks/>
            </p:cNvSpPr>
            <p:nvPr/>
          </p:nvSpPr>
          <p:spPr bwMode="auto">
            <a:xfrm>
              <a:off x="2788" y="3001"/>
              <a:ext cx="46" cy="86"/>
            </a:xfrm>
            <a:custGeom>
              <a:avLst/>
              <a:gdLst>
                <a:gd name="T0" fmla="*/ 1 w 92"/>
                <a:gd name="T1" fmla="*/ 0 h 170"/>
                <a:gd name="T2" fmla="*/ 0 w 92"/>
                <a:gd name="T3" fmla="*/ 0 h 170"/>
                <a:gd name="T4" fmla="*/ 0 w 92"/>
                <a:gd name="T5" fmla="*/ 1 h 170"/>
                <a:gd name="T6" fmla="*/ 1 w 92"/>
                <a:gd name="T7" fmla="*/ 1 h 170"/>
                <a:gd name="T8" fmla="*/ 1 w 9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70">
                  <a:moveTo>
                    <a:pt x="91" y="0"/>
                  </a:moveTo>
                  <a:lnTo>
                    <a:pt x="0" y="0"/>
                  </a:lnTo>
                  <a:lnTo>
                    <a:pt x="0" y="170"/>
                  </a:lnTo>
                  <a:lnTo>
                    <a:pt x="92" y="17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98" name="Freeform 1955"/>
            <p:cNvSpPr>
              <a:spLocks/>
            </p:cNvSpPr>
            <p:nvPr/>
          </p:nvSpPr>
          <p:spPr bwMode="auto">
            <a:xfrm>
              <a:off x="3067" y="3186"/>
              <a:ext cx="70" cy="64"/>
            </a:xfrm>
            <a:custGeom>
              <a:avLst/>
              <a:gdLst>
                <a:gd name="T0" fmla="*/ 1 w 139"/>
                <a:gd name="T1" fmla="*/ 0 h 129"/>
                <a:gd name="T2" fmla="*/ 1 w 139"/>
                <a:gd name="T3" fmla="*/ 0 h 129"/>
                <a:gd name="T4" fmla="*/ 0 w 139"/>
                <a:gd name="T5" fmla="*/ 0 h 129"/>
                <a:gd name="T6" fmla="*/ 1 w 139"/>
                <a:gd name="T7" fmla="*/ 0 h 129"/>
                <a:gd name="T8" fmla="*/ 1 w 139"/>
                <a:gd name="T9" fmla="*/ 0 h 129"/>
                <a:gd name="T10" fmla="*/ 1 w 139"/>
                <a:gd name="T11" fmla="*/ 0 h 129"/>
                <a:gd name="T12" fmla="*/ 1 w 139"/>
                <a:gd name="T13" fmla="*/ 0 h 129"/>
                <a:gd name="T14" fmla="*/ 1 w 139"/>
                <a:gd name="T15" fmla="*/ 0 h 129"/>
                <a:gd name="T16" fmla="*/ 1 w 139"/>
                <a:gd name="T17" fmla="*/ 0 h 129"/>
                <a:gd name="T18" fmla="*/ 1 w 139"/>
                <a:gd name="T19" fmla="*/ 0 h 129"/>
                <a:gd name="T20" fmla="*/ 1 w 139"/>
                <a:gd name="T21" fmla="*/ 0 h 129"/>
                <a:gd name="T22" fmla="*/ 1 w 139"/>
                <a:gd name="T23" fmla="*/ 0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9">
                  <a:moveTo>
                    <a:pt x="139" y="0"/>
                  </a:moveTo>
                  <a:lnTo>
                    <a:pt x="12" y="0"/>
                  </a:lnTo>
                  <a:lnTo>
                    <a:pt x="0" y="108"/>
                  </a:lnTo>
                  <a:lnTo>
                    <a:pt x="105" y="129"/>
                  </a:lnTo>
                  <a:lnTo>
                    <a:pt x="51" y="92"/>
                  </a:lnTo>
                  <a:lnTo>
                    <a:pt x="119" y="92"/>
                  </a:lnTo>
                  <a:lnTo>
                    <a:pt x="45" y="65"/>
                  </a:lnTo>
                  <a:lnTo>
                    <a:pt x="105" y="47"/>
                  </a:lnTo>
                  <a:lnTo>
                    <a:pt x="51" y="39"/>
                  </a:lnTo>
                  <a:lnTo>
                    <a:pt x="115" y="13"/>
                  </a:lnTo>
                  <a:lnTo>
                    <a:pt x="51" y="8"/>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99" name="Freeform 1956"/>
            <p:cNvSpPr>
              <a:spLocks/>
            </p:cNvSpPr>
            <p:nvPr/>
          </p:nvSpPr>
          <p:spPr bwMode="auto">
            <a:xfrm>
              <a:off x="2902" y="3095"/>
              <a:ext cx="163" cy="10"/>
            </a:xfrm>
            <a:custGeom>
              <a:avLst/>
              <a:gdLst>
                <a:gd name="T0" fmla="*/ 2 w 324"/>
                <a:gd name="T1" fmla="*/ 1 h 18"/>
                <a:gd name="T2" fmla="*/ 0 w 324"/>
                <a:gd name="T3" fmla="*/ 1 h 18"/>
                <a:gd name="T4" fmla="*/ 1 w 324"/>
                <a:gd name="T5" fmla="*/ 0 h 18"/>
                <a:gd name="T6" fmla="*/ 2 w 324"/>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18">
                  <a:moveTo>
                    <a:pt x="324" y="18"/>
                  </a:moveTo>
                  <a:lnTo>
                    <a:pt x="0" y="11"/>
                  </a:lnTo>
                  <a:lnTo>
                    <a:pt x="217" y="0"/>
                  </a:lnTo>
                  <a:lnTo>
                    <a:pt x="3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00" name="Freeform 1957"/>
            <p:cNvSpPr>
              <a:spLocks/>
            </p:cNvSpPr>
            <p:nvPr/>
          </p:nvSpPr>
          <p:spPr bwMode="auto">
            <a:xfrm>
              <a:off x="2861" y="3072"/>
              <a:ext cx="35" cy="140"/>
            </a:xfrm>
            <a:custGeom>
              <a:avLst/>
              <a:gdLst>
                <a:gd name="T0" fmla="*/ 1 w 69"/>
                <a:gd name="T1" fmla="*/ 0 h 280"/>
                <a:gd name="T2" fmla="*/ 1 w 69"/>
                <a:gd name="T3" fmla="*/ 1 h 280"/>
                <a:gd name="T4" fmla="*/ 0 w 69"/>
                <a:gd name="T5" fmla="*/ 2 h 280"/>
                <a:gd name="T6" fmla="*/ 1 w 69"/>
                <a:gd name="T7" fmla="*/ 1 h 280"/>
                <a:gd name="T8" fmla="*/ 1 w 69"/>
                <a:gd name="T9" fmla="*/ 1 h 280"/>
                <a:gd name="T10" fmla="*/ 1 w 69"/>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80">
                  <a:moveTo>
                    <a:pt x="43" y="0"/>
                  </a:moveTo>
                  <a:lnTo>
                    <a:pt x="45" y="190"/>
                  </a:lnTo>
                  <a:lnTo>
                    <a:pt x="0" y="280"/>
                  </a:lnTo>
                  <a:lnTo>
                    <a:pt x="69" y="187"/>
                  </a:lnTo>
                  <a:lnTo>
                    <a:pt x="55" y="2"/>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01" name="Freeform 1958"/>
            <p:cNvSpPr>
              <a:spLocks/>
            </p:cNvSpPr>
            <p:nvPr/>
          </p:nvSpPr>
          <p:spPr bwMode="auto">
            <a:xfrm>
              <a:off x="2700" y="3071"/>
              <a:ext cx="7" cy="148"/>
            </a:xfrm>
            <a:custGeom>
              <a:avLst/>
              <a:gdLst>
                <a:gd name="T0" fmla="*/ 0 w 15"/>
                <a:gd name="T1" fmla="*/ 0 h 296"/>
                <a:gd name="T2" fmla="*/ 0 w 15"/>
                <a:gd name="T3" fmla="*/ 2 h 296"/>
                <a:gd name="T4" fmla="*/ 0 w 15"/>
                <a:gd name="T5" fmla="*/ 1 h 296"/>
                <a:gd name="T6" fmla="*/ 0 w 15"/>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96">
                  <a:moveTo>
                    <a:pt x="0" y="0"/>
                  </a:moveTo>
                  <a:lnTo>
                    <a:pt x="13" y="296"/>
                  </a:lnTo>
                  <a:lnTo>
                    <a:pt x="15"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02" name="Freeform 1959"/>
            <p:cNvSpPr>
              <a:spLocks/>
            </p:cNvSpPr>
            <p:nvPr/>
          </p:nvSpPr>
          <p:spPr bwMode="auto">
            <a:xfrm>
              <a:off x="2906" y="3171"/>
              <a:ext cx="137" cy="137"/>
            </a:xfrm>
            <a:custGeom>
              <a:avLst/>
              <a:gdLst>
                <a:gd name="T0" fmla="*/ 1 w 274"/>
                <a:gd name="T1" fmla="*/ 0 h 273"/>
                <a:gd name="T2" fmla="*/ 1 w 274"/>
                <a:gd name="T3" fmla="*/ 1 h 273"/>
                <a:gd name="T4" fmla="*/ 1 w 274"/>
                <a:gd name="T5" fmla="*/ 1 h 273"/>
                <a:gd name="T6" fmla="*/ 1 w 274"/>
                <a:gd name="T7" fmla="*/ 1 h 273"/>
                <a:gd name="T8" fmla="*/ 1 w 274"/>
                <a:gd name="T9" fmla="*/ 1 h 273"/>
                <a:gd name="T10" fmla="*/ 1 w 274"/>
                <a:gd name="T11" fmla="*/ 1 h 273"/>
                <a:gd name="T12" fmla="*/ 1 w 274"/>
                <a:gd name="T13" fmla="*/ 1 h 273"/>
                <a:gd name="T14" fmla="*/ 1 w 274"/>
                <a:gd name="T15" fmla="*/ 1 h 273"/>
                <a:gd name="T16" fmla="*/ 0 w 274"/>
                <a:gd name="T17" fmla="*/ 1 h 273"/>
                <a:gd name="T18" fmla="*/ 1 w 274"/>
                <a:gd name="T19" fmla="*/ 1 h 273"/>
                <a:gd name="T20" fmla="*/ 1 w 274"/>
                <a:gd name="T21" fmla="*/ 1 h 273"/>
                <a:gd name="T22" fmla="*/ 1 w 274"/>
                <a:gd name="T23" fmla="*/ 1 h 273"/>
                <a:gd name="T24" fmla="*/ 1 w 274"/>
                <a:gd name="T25" fmla="*/ 1 h 273"/>
                <a:gd name="T26" fmla="*/ 1 w 274"/>
                <a:gd name="T27" fmla="*/ 1 h 273"/>
                <a:gd name="T28" fmla="*/ 1 w 274"/>
                <a:gd name="T29" fmla="*/ 2 h 273"/>
                <a:gd name="T30" fmla="*/ 1 w 274"/>
                <a:gd name="T31" fmla="*/ 2 h 273"/>
                <a:gd name="T32" fmla="*/ 1 w 274"/>
                <a:gd name="T33" fmla="*/ 2 h 273"/>
                <a:gd name="T34" fmla="*/ 1 w 274"/>
                <a:gd name="T35" fmla="*/ 2 h 273"/>
                <a:gd name="T36" fmla="*/ 1 w 274"/>
                <a:gd name="T37" fmla="*/ 2 h 273"/>
                <a:gd name="T38" fmla="*/ 1 w 274"/>
                <a:gd name="T39" fmla="*/ 1 h 273"/>
                <a:gd name="T40" fmla="*/ 1 w 274"/>
                <a:gd name="T41" fmla="*/ 1 h 273"/>
                <a:gd name="T42" fmla="*/ 1 w 274"/>
                <a:gd name="T43" fmla="*/ 1 h 273"/>
                <a:gd name="T44" fmla="*/ 2 w 274"/>
                <a:gd name="T45" fmla="*/ 1 h 273"/>
                <a:gd name="T46" fmla="*/ 2 w 274"/>
                <a:gd name="T47" fmla="*/ 1 h 273"/>
                <a:gd name="T48" fmla="*/ 2 w 274"/>
                <a:gd name="T49" fmla="*/ 1 h 273"/>
                <a:gd name="T50" fmla="*/ 2 w 274"/>
                <a:gd name="T51" fmla="*/ 1 h 273"/>
                <a:gd name="T52" fmla="*/ 2 w 274"/>
                <a:gd name="T53" fmla="*/ 1 h 273"/>
                <a:gd name="T54" fmla="*/ 1 w 274"/>
                <a:gd name="T55" fmla="*/ 1 h 273"/>
                <a:gd name="T56" fmla="*/ 1 w 274"/>
                <a:gd name="T57" fmla="*/ 1 h 273"/>
                <a:gd name="T58" fmla="*/ 1 w 274"/>
                <a:gd name="T59" fmla="*/ 1 h 273"/>
                <a:gd name="T60" fmla="*/ 1 w 274"/>
                <a:gd name="T61" fmla="*/ 1 h 273"/>
                <a:gd name="T62" fmla="*/ 1 w 274"/>
                <a:gd name="T63" fmla="*/ 1 h 273"/>
                <a:gd name="T64" fmla="*/ 1 w 274"/>
                <a:gd name="T65" fmla="*/ 0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3">
                  <a:moveTo>
                    <a:pt x="137" y="0"/>
                  </a:moveTo>
                  <a:lnTo>
                    <a:pt x="109" y="2"/>
                  </a:lnTo>
                  <a:lnTo>
                    <a:pt x="84" y="10"/>
                  </a:lnTo>
                  <a:lnTo>
                    <a:pt x="59" y="23"/>
                  </a:lnTo>
                  <a:lnTo>
                    <a:pt x="40" y="40"/>
                  </a:lnTo>
                  <a:lnTo>
                    <a:pt x="23" y="60"/>
                  </a:lnTo>
                  <a:lnTo>
                    <a:pt x="10" y="84"/>
                  </a:lnTo>
                  <a:lnTo>
                    <a:pt x="2" y="109"/>
                  </a:lnTo>
                  <a:lnTo>
                    <a:pt x="0" y="137"/>
                  </a:lnTo>
                  <a:lnTo>
                    <a:pt x="2" y="164"/>
                  </a:lnTo>
                  <a:lnTo>
                    <a:pt x="10" y="190"/>
                  </a:lnTo>
                  <a:lnTo>
                    <a:pt x="23" y="213"/>
                  </a:lnTo>
                  <a:lnTo>
                    <a:pt x="40" y="232"/>
                  </a:lnTo>
                  <a:lnTo>
                    <a:pt x="59" y="250"/>
                  </a:lnTo>
                  <a:lnTo>
                    <a:pt x="84" y="262"/>
                  </a:lnTo>
                  <a:lnTo>
                    <a:pt x="109" y="270"/>
                  </a:lnTo>
                  <a:lnTo>
                    <a:pt x="137" y="273"/>
                  </a:lnTo>
                  <a:lnTo>
                    <a:pt x="164" y="270"/>
                  </a:lnTo>
                  <a:lnTo>
                    <a:pt x="190" y="262"/>
                  </a:lnTo>
                  <a:lnTo>
                    <a:pt x="214" y="250"/>
                  </a:lnTo>
                  <a:lnTo>
                    <a:pt x="233" y="232"/>
                  </a:lnTo>
                  <a:lnTo>
                    <a:pt x="251" y="213"/>
                  </a:lnTo>
                  <a:lnTo>
                    <a:pt x="263" y="190"/>
                  </a:lnTo>
                  <a:lnTo>
                    <a:pt x="271" y="164"/>
                  </a:lnTo>
                  <a:lnTo>
                    <a:pt x="274" y="137"/>
                  </a:lnTo>
                  <a:lnTo>
                    <a:pt x="271" y="109"/>
                  </a:lnTo>
                  <a:lnTo>
                    <a:pt x="263" y="84"/>
                  </a:lnTo>
                  <a:lnTo>
                    <a:pt x="251" y="60"/>
                  </a:lnTo>
                  <a:lnTo>
                    <a:pt x="233" y="40"/>
                  </a:lnTo>
                  <a:lnTo>
                    <a:pt x="214" y="23"/>
                  </a:lnTo>
                  <a:lnTo>
                    <a:pt x="190" y="10"/>
                  </a:lnTo>
                  <a:lnTo>
                    <a:pt x="164" y="2"/>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03" name="Freeform 1960"/>
            <p:cNvSpPr>
              <a:spLocks/>
            </p:cNvSpPr>
            <p:nvPr/>
          </p:nvSpPr>
          <p:spPr bwMode="auto">
            <a:xfrm>
              <a:off x="2940" y="3203"/>
              <a:ext cx="71" cy="70"/>
            </a:xfrm>
            <a:custGeom>
              <a:avLst/>
              <a:gdLst>
                <a:gd name="T0" fmla="*/ 1 w 140"/>
                <a:gd name="T1" fmla="*/ 0 h 141"/>
                <a:gd name="T2" fmla="*/ 1 w 140"/>
                <a:gd name="T3" fmla="*/ 0 h 141"/>
                <a:gd name="T4" fmla="*/ 1 w 140"/>
                <a:gd name="T5" fmla="*/ 0 h 141"/>
                <a:gd name="T6" fmla="*/ 1 w 140"/>
                <a:gd name="T7" fmla="*/ 0 h 141"/>
                <a:gd name="T8" fmla="*/ 1 w 140"/>
                <a:gd name="T9" fmla="*/ 0 h 141"/>
                <a:gd name="T10" fmla="*/ 1 w 140"/>
                <a:gd name="T11" fmla="*/ 0 h 141"/>
                <a:gd name="T12" fmla="*/ 1 w 140"/>
                <a:gd name="T13" fmla="*/ 0 h 141"/>
                <a:gd name="T14" fmla="*/ 1 w 140"/>
                <a:gd name="T15" fmla="*/ 0 h 141"/>
                <a:gd name="T16" fmla="*/ 0 w 140"/>
                <a:gd name="T17" fmla="*/ 0 h 141"/>
                <a:gd name="T18" fmla="*/ 1 w 140"/>
                <a:gd name="T19" fmla="*/ 0 h 141"/>
                <a:gd name="T20" fmla="*/ 1 w 140"/>
                <a:gd name="T21" fmla="*/ 0 h 141"/>
                <a:gd name="T22" fmla="*/ 1 w 140"/>
                <a:gd name="T23" fmla="*/ 0 h 141"/>
                <a:gd name="T24" fmla="*/ 1 w 140"/>
                <a:gd name="T25" fmla="*/ 0 h 141"/>
                <a:gd name="T26" fmla="*/ 1 w 140"/>
                <a:gd name="T27" fmla="*/ 0 h 141"/>
                <a:gd name="T28" fmla="*/ 1 w 140"/>
                <a:gd name="T29" fmla="*/ 0 h 141"/>
                <a:gd name="T30" fmla="*/ 1 w 140"/>
                <a:gd name="T31" fmla="*/ 0 h 141"/>
                <a:gd name="T32" fmla="*/ 1 w 140"/>
                <a:gd name="T33" fmla="*/ 0 h 141"/>
                <a:gd name="T34" fmla="*/ 1 w 140"/>
                <a:gd name="T35" fmla="*/ 0 h 141"/>
                <a:gd name="T36" fmla="*/ 1 w 140"/>
                <a:gd name="T37" fmla="*/ 0 h 141"/>
                <a:gd name="T38" fmla="*/ 1 w 140"/>
                <a:gd name="T39" fmla="*/ 0 h 141"/>
                <a:gd name="T40" fmla="*/ 1 w 140"/>
                <a:gd name="T41" fmla="*/ 0 h 141"/>
                <a:gd name="T42" fmla="*/ 1 w 140"/>
                <a:gd name="T43" fmla="*/ 0 h 141"/>
                <a:gd name="T44" fmla="*/ 1 w 140"/>
                <a:gd name="T45" fmla="*/ 0 h 141"/>
                <a:gd name="T46" fmla="*/ 1 w 140"/>
                <a:gd name="T47" fmla="*/ 0 h 141"/>
                <a:gd name="T48" fmla="*/ 1 w 140"/>
                <a:gd name="T49" fmla="*/ 0 h 141"/>
                <a:gd name="T50" fmla="*/ 1 w 140"/>
                <a:gd name="T51" fmla="*/ 0 h 141"/>
                <a:gd name="T52" fmla="*/ 1 w 140"/>
                <a:gd name="T53" fmla="*/ 0 h 141"/>
                <a:gd name="T54" fmla="*/ 1 w 140"/>
                <a:gd name="T55" fmla="*/ 0 h 141"/>
                <a:gd name="T56" fmla="*/ 1 w 140"/>
                <a:gd name="T57" fmla="*/ 0 h 141"/>
                <a:gd name="T58" fmla="*/ 1 w 140"/>
                <a:gd name="T59" fmla="*/ 0 h 141"/>
                <a:gd name="T60" fmla="*/ 1 w 140"/>
                <a:gd name="T61" fmla="*/ 0 h 141"/>
                <a:gd name="T62" fmla="*/ 1 w 140"/>
                <a:gd name="T63" fmla="*/ 0 h 141"/>
                <a:gd name="T64" fmla="*/ 1 w 140"/>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1">
                  <a:moveTo>
                    <a:pt x="70" y="0"/>
                  </a:moveTo>
                  <a:lnTo>
                    <a:pt x="56" y="1"/>
                  </a:lnTo>
                  <a:lnTo>
                    <a:pt x="43" y="6"/>
                  </a:lnTo>
                  <a:lnTo>
                    <a:pt x="31" y="13"/>
                  </a:lnTo>
                  <a:lnTo>
                    <a:pt x="20" y="21"/>
                  </a:lnTo>
                  <a:lnTo>
                    <a:pt x="12" y="31"/>
                  </a:lnTo>
                  <a:lnTo>
                    <a:pt x="5" y="44"/>
                  </a:lnTo>
                  <a:lnTo>
                    <a:pt x="1" y="57"/>
                  </a:lnTo>
                  <a:lnTo>
                    <a:pt x="0" y="70"/>
                  </a:lnTo>
                  <a:lnTo>
                    <a:pt x="1" y="84"/>
                  </a:lnTo>
                  <a:lnTo>
                    <a:pt x="5" y="98"/>
                  </a:lnTo>
                  <a:lnTo>
                    <a:pt x="12" y="109"/>
                  </a:lnTo>
                  <a:lnTo>
                    <a:pt x="20" y="120"/>
                  </a:lnTo>
                  <a:lnTo>
                    <a:pt x="31" y="129"/>
                  </a:lnTo>
                  <a:lnTo>
                    <a:pt x="43" y="135"/>
                  </a:lnTo>
                  <a:lnTo>
                    <a:pt x="56" y="139"/>
                  </a:lnTo>
                  <a:lnTo>
                    <a:pt x="70" y="141"/>
                  </a:lnTo>
                  <a:lnTo>
                    <a:pt x="84" y="139"/>
                  </a:lnTo>
                  <a:lnTo>
                    <a:pt x="98" y="135"/>
                  </a:lnTo>
                  <a:lnTo>
                    <a:pt x="109" y="129"/>
                  </a:lnTo>
                  <a:lnTo>
                    <a:pt x="119" y="120"/>
                  </a:lnTo>
                  <a:lnTo>
                    <a:pt x="129" y="109"/>
                  </a:lnTo>
                  <a:lnTo>
                    <a:pt x="134" y="98"/>
                  </a:lnTo>
                  <a:lnTo>
                    <a:pt x="139" y="84"/>
                  </a:lnTo>
                  <a:lnTo>
                    <a:pt x="140" y="70"/>
                  </a:lnTo>
                  <a:lnTo>
                    <a:pt x="139" y="57"/>
                  </a:lnTo>
                  <a:lnTo>
                    <a:pt x="134" y="44"/>
                  </a:lnTo>
                  <a:lnTo>
                    <a:pt x="129" y="31"/>
                  </a:lnTo>
                  <a:lnTo>
                    <a:pt x="119" y="21"/>
                  </a:lnTo>
                  <a:lnTo>
                    <a:pt x="109" y="13"/>
                  </a:lnTo>
                  <a:lnTo>
                    <a:pt x="98" y="6"/>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04" name="Freeform 1961"/>
            <p:cNvSpPr>
              <a:spLocks/>
            </p:cNvSpPr>
            <p:nvPr/>
          </p:nvSpPr>
          <p:spPr bwMode="auto">
            <a:xfrm>
              <a:off x="2242" y="2945"/>
              <a:ext cx="26" cy="22"/>
            </a:xfrm>
            <a:custGeom>
              <a:avLst/>
              <a:gdLst>
                <a:gd name="T0" fmla="*/ 1 w 51"/>
                <a:gd name="T1" fmla="*/ 1 h 44"/>
                <a:gd name="T2" fmla="*/ 0 w 51"/>
                <a:gd name="T3" fmla="*/ 1 h 44"/>
                <a:gd name="T4" fmla="*/ 1 w 51"/>
                <a:gd name="T5" fmla="*/ 0 h 44"/>
                <a:gd name="T6" fmla="*/ 1 w 51"/>
                <a:gd name="T7" fmla="*/ 1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4">
                  <a:moveTo>
                    <a:pt x="51" y="44"/>
                  </a:moveTo>
                  <a:lnTo>
                    <a:pt x="0" y="16"/>
                  </a:lnTo>
                  <a:lnTo>
                    <a:pt x="8" y="0"/>
                  </a:lnTo>
                  <a:lnTo>
                    <a:pt x="51"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05" name="Freeform 1962"/>
            <p:cNvSpPr>
              <a:spLocks/>
            </p:cNvSpPr>
            <p:nvPr/>
          </p:nvSpPr>
          <p:spPr bwMode="auto">
            <a:xfrm>
              <a:off x="2242" y="2984"/>
              <a:ext cx="30" cy="22"/>
            </a:xfrm>
            <a:custGeom>
              <a:avLst/>
              <a:gdLst>
                <a:gd name="T0" fmla="*/ 1 w 59"/>
                <a:gd name="T1" fmla="*/ 0 h 44"/>
                <a:gd name="T2" fmla="*/ 0 w 59"/>
                <a:gd name="T3" fmla="*/ 1 h 44"/>
                <a:gd name="T4" fmla="*/ 1 w 59"/>
                <a:gd name="T5" fmla="*/ 1 h 44"/>
                <a:gd name="T6" fmla="*/ 1 w 59"/>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4">
                  <a:moveTo>
                    <a:pt x="59" y="0"/>
                  </a:moveTo>
                  <a:lnTo>
                    <a:pt x="0" y="32"/>
                  </a:lnTo>
                  <a:lnTo>
                    <a:pt x="16" y="44"/>
                  </a:lnTo>
                  <a:lnTo>
                    <a:pt x="5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06" name="Freeform 1963"/>
            <p:cNvSpPr>
              <a:spLocks/>
            </p:cNvSpPr>
            <p:nvPr/>
          </p:nvSpPr>
          <p:spPr bwMode="auto">
            <a:xfrm>
              <a:off x="2272" y="2921"/>
              <a:ext cx="14" cy="34"/>
            </a:xfrm>
            <a:custGeom>
              <a:avLst/>
              <a:gdLst>
                <a:gd name="T0" fmla="*/ 1 w 27"/>
                <a:gd name="T1" fmla="*/ 1 h 67"/>
                <a:gd name="T2" fmla="*/ 0 w 27"/>
                <a:gd name="T3" fmla="*/ 1 h 67"/>
                <a:gd name="T4" fmla="*/ 1 w 27"/>
                <a:gd name="T5" fmla="*/ 0 h 67"/>
                <a:gd name="T6" fmla="*/ 1 w 27"/>
                <a:gd name="T7" fmla="*/ 1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67">
                  <a:moveTo>
                    <a:pt x="27" y="67"/>
                  </a:moveTo>
                  <a:lnTo>
                    <a:pt x="0" y="3"/>
                  </a:lnTo>
                  <a:lnTo>
                    <a:pt x="19" y="0"/>
                  </a:lnTo>
                  <a:lnTo>
                    <a:pt x="27"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07" name="Freeform 1964"/>
            <p:cNvSpPr>
              <a:spLocks/>
            </p:cNvSpPr>
            <p:nvPr/>
          </p:nvSpPr>
          <p:spPr bwMode="auto">
            <a:xfrm>
              <a:off x="2280" y="3010"/>
              <a:ext cx="15" cy="30"/>
            </a:xfrm>
            <a:custGeom>
              <a:avLst/>
              <a:gdLst>
                <a:gd name="T0" fmla="*/ 0 w 31"/>
                <a:gd name="T1" fmla="*/ 0 h 59"/>
                <a:gd name="T2" fmla="*/ 0 w 31"/>
                <a:gd name="T3" fmla="*/ 1 h 59"/>
                <a:gd name="T4" fmla="*/ 0 w 31"/>
                <a:gd name="T5" fmla="*/ 1 h 59"/>
                <a:gd name="T6" fmla="*/ 0 w 31"/>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59">
                  <a:moveTo>
                    <a:pt x="31" y="0"/>
                  </a:moveTo>
                  <a:lnTo>
                    <a:pt x="0" y="59"/>
                  </a:lnTo>
                  <a:lnTo>
                    <a:pt x="11" y="59"/>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08" name="Freeform 1965"/>
            <p:cNvSpPr>
              <a:spLocks/>
            </p:cNvSpPr>
            <p:nvPr/>
          </p:nvSpPr>
          <p:spPr bwMode="auto">
            <a:xfrm>
              <a:off x="2334" y="2894"/>
              <a:ext cx="32" cy="34"/>
            </a:xfrm>
            <a:custGeom>
              <a:avLst/>
              <a:gdLst>
                <a:gd name="T0" fmla="*/ 0 w 65"/>
                <a:gd name="T1" fmla="*/ 1 h 67"/>
                <a:gd name="T2" fmla="*/ 0 w 65"/>
                <a:gd name="T3" fmla="*/ 1 h 67"/>
                <a:gd name="T4" fmla="*/ 0 w 65"/>
                <a:gd name="T5" fmla="*/ 1 h 67"/>
                <a:gd name="T6" fmla="*/ 0 w 65"/>
                <a:gd name="T7" fmla="*/ 1 h 67"/>
                <a:gd name="T8" fmla="*/ 0 w 65"/>
                <a:gd name="T9" fmla="*/ 1 h 67"/>
                <a:gd name="T10" fmla="*/ 0 w 65"/>
                <a:gd name="T11" fmla="*/ 1 h 67"/>
                <a:gd name="T12" fmla="*/ 0 w 65"/>
                <a:gd name="T13" fmla="*/ 1 h 67"/>
                <a:gd name="T14" fmla="*/ 0 w 65"/>
                <a:gd name="T15" fmla="*/ 1 h 67"/>
                <a:gd name="T16" fmla="*/ 0 w 65"/>
                <a:gd name="T17" fmla="*/ 1 h 67"/>
                <a:gd name="T18" fmla="*/ 0 w 65"/>
                <a:gd name="T19" fmla="*/ 1 h 67"/>
                <a:gd name="T20" fmla="*/ 0 w 65"/>
                <a:gd name="T21" fmla="*/ 1 h 67"/>
                <a:gd name="T22" fmla="*/ 0 w 65"/>
                <a:gd name="T23" fmla="*/ 1 h 67"/>
                <a:gd name="T24" fmla="*/ 0 w 65"/>
                <a:gd name="T25" fmla="*/ 1 h 67"/>
                <a:gd name="T26" fmla="*/ 0 w 65"/>
                <a:gd name="T27" fmla="*/ 0 h 67"/>
                <a:gd name="T28" fmla="*/ 0 w 65"/>
                <a:gd name="T29" fmla="*/ 1 h 67"/>
                <a:gd name="T30" fmla="*/ 0 w 65"/>
                <a:gd name="T31" fmla="*/ 1 h 67"/>
                <a:gd name="T32" fmla="*/ 0 w 65"/>
                <a:gd name="T33" fmla="*/ 1 h 67"/>
                <a:gd name="T34" fmla="*/ 0 w 65"/>
                <a:gd name="T35" fmla="*/ 1 h 67"/>
                <a:gd name="T36" fmla="*/ 0 w 65"/>
                <a:gd name="T37" fmla="*/ 1 h 67"/>
                <a:gd name="T38" fmla="*/ 0 w 65"/>
                <a:gd name="T39" fmla="*/ 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67">
                  <a:moveTo>
                    <a:pt x="5" y="44"/>
                  </a:moveTo>
                  <a:lnTo>
                    <a:pt x="28" y="67"/>
                  </a:lnTo>
                  <a:lnTo>
                    <a:pt x="28" y="44"/>
                  </a:lnTo>
                  <a:lnTo>
                    <a:pt x="54" y="56"/>
                  </a:lnTo>
                  <a:lnTo>
                    <a:pt x="48" y="35"/>
                  </a:lnTo>
                  <a:lnTo>
                    <a:pt x="65" y="33"/>
                  </a:lnTo>
                  <a:lnTo>
                    <a:pt x="51" y="21"/>
                  </a:lnTo>
                  <a:lnTo>
                    <a:pt x="65" y="12"/>
                  </a:lnTo>
                  <a:lnTo>
                    <a:pt x="63" y="11"/>
                  </a:lnTo>
                  <a:lnTo>
                    <a:pt x="59" y="9"/>
                  </a:lnTo>
                  <a:lnTo>
                    <a:pt x="53" y="6"/>
                  </a:lnTo>
                  <a:lnTo>
                    <a:pt x="46" y="2"/>
                  </a:lnTo>
                  <a:lnTo>
                    <a:pt x="38" y="1"/>
                  </a:lnTo>
                  <a:lnTo>
                    <a:pt x="29" y="0"/>
                  </a:lnTo>
                  <a:lnTo>
                    <a:pt x="20" y="2"/>
                  </a:lnTo>
                  <a:lnTo>
                    <a:pt x="12" y="7"/>
                  </a:lnTo>
                  <a:lnTo>
                    <a:pt x="1" y="21"/>
                  </a:lnTo>
                  <a:lnTo>
                    <a:pt x="0" y="32"/>
                  </a:lnTo>
                  <a:lnTo>
                    <a:pt x="2" y="40"/>
                  </a:lnTo>
                  <a:lnTo>
                    <a:pt x="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09" name="Freeform 1966"/>
            <p:cNvSpPr>
              <a:spLocks/>
            </p:cNvSpPr>
            <p:nvPr/>
          </p:nvSpPr>
          <p:spPr bwMode="auto">
            <a:xfrm>
              <a:off x="2205" y="3136"/>
              <a:ext cx="93" cy="55"/>
            </a:xfrm>
            <a:custGeom>
              <a:avLst/>
              <a:gdLst>
                <a:gd name="T0" fmla="*/ 0 w 187"/>
                <a:gd name="T1" fmla="*/ 0 h 110"/>
                <a:gd name="T2" fmla="*/ 0 w 187"/>
                <a:gd name="T3" fmla="*/ 1 h 110"/>
                <a:gd name="T4" fmla="*/ 0 w 187"/>
                <a:gd name="T5" fmla="*/ 1 h 110"/>
                <a:gd name="T6" fmla="*/ 0 w 187"/>
                <a:gd name="T7" fmla="*/ 1 h 110"/>
                <a:gd name="T8" fmla="*/ 0 w 187"/>
                <a:gd name="T9" fmla="*/ 1 h 110"/>
                <a:gd name="T10" fmla="*/ 0 w 187"/>
                <a:gd name="T11" fmla="*/ 1 h 110"/>
                <a:gd name="T12" fmla="*/ 0 w 187"/>
                <a:gd name="T13" fmla="*/ 1 h 110"/>
                <a:gd name="T14" fmla="*/ 0 w 187"/>
                <a:gd name="T15" fmla="*/ 1 h 110"/>
                <a:gd name="T16" fmla="*/ 0 w 187"/>
                <a:gd name="T17" fmla="*/ 1 h 110"/>
                <a:gd name="T18" fmla="*/ 0 w 187"/>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10">
                  <a:moveTo>
                    <a:pt x="0" y="0"/>
                  </a:moveTo>
                  <a:lnTo>
                    <a:pt x="0" y="110"/>
                  </a:lnTo>
                  <a:lnTo>
                    <a:pt x="179" y="110"/>
                  </a:lnTo>
                  <a:lnTo>
                    <a:pt x="39" y="81"/>
                  </a:lnTo>
                  <a:lnTo>
                    <a:pt x="173" y="81"/>
                  </a:lnTo>
                  <a:lnTo>
                    <a:pt x="37" y="56"/>
                  </a:lnTo>
                  <a:lnTo>
                    <a:pt x="187" y="48"/>
                  </a:lnTo>
                  <a:lnTo>
                    <a:pt x="35" y="29"/>
                  </a:lnTo>
                  <a:lnTo>
                    <a:pt x="173"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10" name="Freeform 1967"/>
            <p:cNvSpPr>
              <a:spLocks/>
            </p:cNvSpPr>
            <p:nvPr/>
          </p:nvSpPr>
          <p:spPr bwMode="auto">
            <a:xfrm>
              <a:off x="2408" y="2982"/>
              <a:ext cx="149" cy="134"/>
            </a:xfrm>
            <a:custGeom>
              <a:avLst/>
              <a:gdLst>
                <a:gd name="T0" fmla="*/ 2 w 298"/>
                <a:gd name="T1" fmla="*/ 2 h 267"/>
                <a:gd name="T2" fmla="*/ 1 w 298"/>
                <a:gd name="T3" fmla="*/ 2 h 267"/>
                <a:gd name="T4" fmla="*/ 0 w 298"/>
                <a:gd name="T5" fmla="*/ 0 h 267"/>
                <a:gd name="T6" fmla="*/ 2 w 298"/>
                <a:gd name="T7" fmla="*/ 2 h 2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267">
                  <a:moveTo>
                    <a:pt x="298" y="267"/>
                  </a:moveTo>
                  <a:lnTo>
                    <a:pt x="255" y="267"/>
                  </a:lnTo>
                  <a:lnTo>
                    <a:pt x="0" y="0"/>
                  </a:lnTo>
                  <a:lnTo>
                    <a:pt x="298"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11" name="Freeform 1968"/>
            <p:cNvSpPr>
              <a:spLocks/>
            </p:cNvSpPr>
            <p:nvPr/>
          </p:nvSpPr>
          <p:spPr bwMode="auto">
            <a:xfrm>
              <a:off x="2428" y="2948"/>
              <a:ext cx="192" cy="87"/>
            </a:xfrm>
            <a:custGeom>
              <a:avLst/>
              <a:gdLst>
                <a:gd name="T0" fmla="*/ 2 w 384"/>
                <a:gd name="T1" fmla="*/ 0 h 175"/>
                <a:gd name="T2" fmla="*/ 2 w 384"/>
                <a:gd name="T3" fmla="*/ 0 h 175"/>
                <a:gd name="T4" fmla="*/ 0 w 384"/>
                <a:gd name="T5" fmla="*/ 0 h 175"/>
                <a:gd name="T6" fmla="*/ 2 w 384"/>
                <a:gd name="T7" fmla="*/ 0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75">
                  <a:moveTo>
                    <a:pt x="384" y="173"/>
                  </a:moveTo>
                  <a:lnTo>
                    <a:pt x="335" y="175"/>
                  </a:lnTo>
                  <a:lnTo>
                    <a:pt x="0" y="0"/>
                  </a:lnTo>
                  <a:lnTo>
                    <a:pt x="384"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12" name="Freeform 1969"/>
            <p:cNvSpPr>
              <a:spLocks/>
            </p:cNvSpPr>
            <p:nvPr/>
          </p:nvSpPr>
          <p:spPr bwMode="auto">
            <a:xfrm>
              <a:off x="2264" y="3224"/>
              <a:ext cx="47" cy="40"/>
            </a:xfrm>
            <a:custGeom>
              <a:avLst/>
              <a:gdLst>
                <a:gd name="T0" fmla="*/ 1 w 94"/>
                <a:gd name="T1" fmla="*/ 1 h 79"/>
                <a:gd name="T2" fmla="*/ 1 w 94"/>
                <a:gd name="T3" fmla="*/ 1 h 79"/>
                <a:gd name="T4" fmla="*/ 1 w 94"/>
                <a:gd name="T5" fmla="*/ 1 h 79"/>
                <a:gd name="T6" fmla="*/ 1 w 94"/>
                <a:gd name="T7" fmla="*/ 1 h 79"/>
                <a:gd name="T8" fmla="*/ 1 w 94"/>
                <a:gd name="T9" fmla="*/ 1 h 79"/>
                <a:gd name="T10" fmla="*/ 1 w 94"/>
                <a:gd name="T11" fmla="*/ 1 h 79"/>
                <a:gd name="T12" fmla="*/ 1 w 94"/>
                <a:gd name="T13" fmla="*/ 1 h 79"/>
                <a:gd name="T14" fmla="*/ 1 w 94"/>
                <a:gd name="T15" fmla="*/ 1 h 79"/>
                <a:gd name="T16" fmla="*/ 1 w 94"/>
                <a:gd name="T17" fmla="*/ 1 h 79"/>
                <a:gd name="T18" fmla="*/ 1 w 94"/>
                <a:gd name="T19" fmla="*/ 1 h 79"/>
                <a:gd name="T20" fmla="*/ 1 w 94"/>
                <a:gd name="T21" fmla="*/ 1 h 79"/>
                <a:gd name="T22" fmla="*/ 1 w 94"/>
                <a:gd name="T23" fmla="*/ 1 h 79"/>
                <a:gd name="T24" fmla="*/ 1 w 94"/>
                <a:gd name="T25" fmla="*/ 1 h 79"/>
                <a:gd name="T26" fmla="*/ 1 w 94"/>
                <a:gd name="T27" fmla="*/ 1 h 79"/>
                <a:gd name="T28" fmla="*/ 1 w 94"/>
                <a:gd name="T29" fmla="*/ 1 h 79"/>
                <a:gd name="T30" fmla="*/ 1 w 94"/>
                <a:gd name="T31" fmla="*/ 1 h 79"/>
                <a:gd name="T32" fmla="*/ 1 w 94"/>
                <a:gd name="T33" fmla="*/ 1 h 79"/>
                <a:gd name="T34" fmla="*/ 1 w 94"/>
                <a:gd name="T35" fmla="*/ 1 h 79"/>
                <a:gd name="T36" fmla="*/ 1 w 94"/>
                <a:gd name="T37" fmla="*/ 1 h 79"/>
                <a:gd name="T38" fmla="*/ 1 w 94"/>
                <a:gd name="T39" fmla="*/ 1 h 79"/>
                <a:gd name="T40" fmla="*/ 1 w 94"/>
                <a:gd name="T41" fmla="*/ 1 h 79"/>
                <a:gd name="T42" fmla="*/ 1 w 94"/>
                <a:gd name="T43" fmla="*/ 1 h 79"/>
                <a:gd name="T44" fmla="*/ 1 w 94"/>
                <a:gd name="T45" fmla="*/ 1 h 79"/>
                <a:gd name="T46" fmla="*/ 1 w 94"/>
                <a:gd name="T47" fmla="*/ 1 h 79"/>
                <a:gd name="T48" fmla="*/ 1 w 94"/>
                <a:gd name="T49" fmla="*/ 0 h 79"/>
                <a:gd name="T50" fmla="*/ 1 w 94"/>
                <a:gd name="T51" fmla="*/ 0 h 79"/>
                <a:gd name="T52" fmla="*/ 1 w 94"/>
                <a:gd name="T53" fmla="*/ 1 h 79"/>
                <a:gd name="T54" fmla="*/ 1 w 94"/>
                <a:gd name="T55" fmla="*/ 1 h 79"/>
                <a:gd name="T56" fmla="*/ 1 w 94"/>
                <a:gd name="T57" fmla="*/ 1 h 79"/>
                <a:gd name="T58" fmla="*/ 1 w 94"/>
                <a:gd name="T59" fmla="*/ 1 h 79"/>
                <a:gd name="T60" fmla="*/ 1 w 94"/>
                <a:gd name="T61" fmla="*/ 1 h 79"/>
                <a:gd name="T62" fmla="*/ 1 w 94"/>
                <a:gd name="T63" fmla="*/ 1 h 79"/>
                <a:gd name="T64" fmla="*/ 0 w 94"/>
                <a:gd name="T65" fmla="*/ 1 h 79"/>
                <a:gd name="T66" fmla="*/ 1 w 94"/>
                <a:gd name="T67" fmla="*/ 1 h 79"/>
                <a:gd name="T68" fmla="*/ 1 w 94"/>
                <a:gd name="T69" fmla="*/ 1 h 79"/>
                <a:gd name="T70" fmla="*/ 1 w 94"/>
                <a:gd name="T71" fmla="*/ 1 h 79"/>
                <a:gd name="T72" fmla="*/ 1 w 94"/>
                <a:gd name="T73" fmla="*/ 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79">
                  <a:moveTo>
                    <a:pt x="26" y="16"/>
                  </a:moveTo>
                  <a:lnTo>
                    <a:pt x="39" y="17"/>
                  </a:lnTo>
                  <a:lnTo>
                    <a:pt x="49" y="20"/>
                  </a:lnTo>
                  <a:lnTo>
                    <a:pt x="59" y="26"/>
                  </a:lnTo>
                  <a:lnTo>
                    <a:pt x="69" y="33"/>
                  </a:lnTo>
                  <a:lnTo>
                    <a:pt x="76" y="42"/>
                  </a:lnTo>
                  <a:lnTo>
                    <a:pt x="81" y="52"/>
                  </a:lnTo>
                  <a:lnTo>
                    <a:pt x="85" y="63"/>
                  </a:lnTo>
                  <a:lnTo>
                    <a:pt x="86" y="75"/>
                  </a:lnTo>
                  <a:lnTo>
                    <a:pt x="86" y="76"/>
                  </a:lnTo>
                  <a:lnTo>
                    <a:pt x="86" y="77"/>
                  </a:lnTo>
                  <a:lnTo>
                    <a:pt x="86" y="78"/>
                  </a:lnTo>
                  <a:lnTo>
                    <a:pt x="85" y="79"/>
                  </a:lnTo>
                  <a:lnTo>
                    <a:pt x="88" y="73"/>
                  </a:lnTo>
                  <a:lnTo>
                    <a:pt x="92" y="66"/>
                  </a:lnTo>
                  <a:lnTo>
                    <a:pt x="93" y="60"/>
                  </a:lnTo>
                  <a:lnTo>
                    <a:pt x="94" y="52"/>
                  </a:lnTo>
                  <a:lnTo>
                    <a:pt x="93" y="41"/>
                  </a:lnTo>
                  <a:lnTo>
                    <a:pt x="89" y="31"/>
                  </a:lnTo>
                  <a:lnTo>
                    <a:pt x="85" y="23"/>
                  </a:lnTo>
                  <a:lnTo>
                    <a:pt x="79" y="15"/>
                  </a:lnTo>
                  <a:lnTo>
                    <a:pt x="71" y="9"/>
                  </a:lnTo>
                  <a:lnTo>
                    <a:pt x="63" y="4"/>
                  </a:lnTo>
                  <a:lnTo>
                    <a:pt x="53" y="1"/>
                  </a:lnTo>
                  <a:lnTo>
                    <a:pt x="42" y="0"/>
                  </a:lnTo>
                  <a:lnTo>
                    <a:pt x="35" y="0"/>
                  </a:lnTo>
                  <a:lnTo>
                    <a:pt x="30" y="1"/>
                  </a:lnTo>
                  <a:lnTo>
                    <a:pt x="23" y="3"/>
                  </a:lnTo>
                  <a:lnTo>
                    <a:pt x="18" y="5"/>
                  </a:lnTo>
                  <a:lnTo>
                    <a:pt x="12" y="9"/>
                  </a:lnTo>
                  <a:lnTo>
                    <a:pt x="8" y="14"/>
                  </a:lnTo>
                  <a:lnTo>
                    <a:pt x="3" y="18"/>
                  </a:lnTo>
                  <a:lnTo>
                    <a:pt x="0" y="23"/>
                  </a:lnTo>
                  <a:lnTo>
                    <a:pt x="5" y="19"/>
                  </a:lnTo>
                  <a:lnTo>
                    <a:pt x="12" y="17"/>
                  </a:lnTo>
                  <a:lnTo>
                    <a:pt x="19" y="16"/>
                  </a:lnTo>
                  <a:lnTo>
                    <a:pt x="26"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13" name="Freeform 1970"/>
            <p:cNvSpPr>
              <a:spLocks/>
            </p:cNvSpPr>
            <p:nvPr/>
          </p:nvSpPr>
          <p:spPr bwMode="auto">
            <a:xfrm>
              <a:off x="2955" y="3212"/>
              <a:ext cx="48" cy="41"/>
            </a:xfrm>
            <a:custGeom>
              <a:avLst/>
              <a:gdLst>
                <a:gd name="T0" fmla="*/ 1 w 95"/>
                <a:gd name="T1" fmla="*/ 1 h 80"/>
                <a:gd name="T2" fmla="*/ 1 w 95"/>
                <a:gd name="T3" fmla="*/ 1 h 80"/>
                <a:gd name="T4" fmla="*/ 1 w 95"/>
                <a:gd name="T5" fmla="*/ 1 h 80"/>
                <a:gd name="T6" fmla="*/ 1 w 95"/>
                <a:gd name="T7" fmla="*/ 1 h 80"/>
                <a:gd name="T8" fmla="*/ 1 w 95"/>
                <a:gd name="T9" fmla="*/ 1 h 80"/>
                <a:gd name="T10" fmla="*/ 1 w 95"/>
                <a:gd name="T11" fmla="*/ 1 h 80"/>
                <a:gd name="T12" fmla="*/ 1 w 95"/>
                <a:gd name="T13" fmla="*/ 1 h 80"/>
                <a:gd name="T14" fmla="*/ 1 w 95"/>
                <a:gd name="T15" fmla="*/ 1 h 80"/>
                <a:gd name="T16" fmla="*/ 1 w 95"/>
                <a:gd name="T17" fmla="*/ 1 h 80"/>
                <a:gd name="T18" fmla="*/ 1 w 95"/>
                <a:gd name="T19" fmla="*/ 1 h 80"/>
                <a:gd name="T20" fmla="*/ 1 w 95"/>
                <a:gd name="T21" fmla="*/ 1 h 80"/>
                <a:gd name="T22" fmla="*/ 1 w 95"/>
                <a:gd name="T23" fmla="*/ 1 h 80"/>
                <a:gd name="T24" fmla="*/ 1 w 95"/>
                <a:gd name="T25" fmla="*/ 1 h 80"/>
                <a:gd name="T26" fmla="*/ 1 w 95"/>
                <a:gd name="T27" fmla="*/ 1 h 80"/>
                <a:gd name="T28" fmla="*/ 1 w 95"/>
                <a:gd name="T29" fmla="*/ 1 h 80"/>
                <a:gd name="T30" fmla="*/ 1 w 95"/>
                <a:gd name="T31" fmla="*/ 1 h 80"/>
                <a:gd name="T32" fmla="*/ 1 w 95"/>
                <a:gd name="T33" fmla="*/ 1 h 80"/>
                <a:gd name="T34" fmla="*/ 1 w 95"/>
                <a:gd name="T35" fmla="*/ 1 h 80"/>
                <a:gd name="T36" fmla="*/ 1 w 95"/>
                <a:gd name="T37" fmla="*/ 1 h 80"/>
                <a:gd name="T38" fmla="*/ 1 w 95"/>
                <a:gd name="T39" fmla="*/ 1 h 80"/>
                <a:gd name="T40" fmla="*/ 1 w 95"/>
                <a:gd name="T41" fmla="*/ 1 h 80"/>
                <a:gd name="T42" fmla="*/ 1 w 95"/>
                <a:gd name="T43" fmla="*/ 1 h 80"/>
                <a:gd name="T44" fmla="*/ 1 w 95"/>
                <a:gd name="T45" fmla="*/ 1 h 80"/>
                <a:gd name="T46" fmla="*/ 1 w 95"/>
                <a:gd name="T47" fmla="*/ 1 h 80"/>
                <a:gd name="T48" fmla="*/ 1 w 95"/>
                <a:gd name="T49" fmla="*/ 0 h 80"/>
                <a:gd name="T50" fmla="*/ 1 w 95"/>
                <a:gd name="T51" fmla="*/ 0 h 80"/>
                <a:gd name="T52" fmla="*/ 1 w 95"/>
                <a:gd name="T53" fmla="*/ 1 h 80"/>
                <a:gd name="T54" fmla="*/ 1 w 95"/>
                <a:gd name="T55" fmla="*/ 1 h 80"/>
                <a:gd name="T56" fmla="*/ 1 w 95"/>
                <a:gd name="T57" fmla="*/ 1 h 80"/>
                <a:gd name="T58" fmla="*/ 1 w 95"/>
                <a:gd name="T59" fmla="*/ 1 h 80"/>
                <a:gd name="T60" fmla="*/ 1 w 95"/>
                <a:gd name="T61" fmla="*/ 1 h 80"/>
                <a:gd name="T62" fmla="*/ 1 w 95"/>
                <a:gd name="T63" fmla="*/ 1 h 80"/>
                <a:gd name="T64" fmla="*/ 0 w 95"/>
                <a:gd name="T65" fmla="*/ 1 h 80"/>
                <a:gd name="T66" fmla="*/ 1 w 95"/>
                <a:gd name="T67" fmla="*/ 1 h 80"/>
                <a:gd name="T68" fmla="*/ 1 w 95"/>
                <a:gd name="T69" fmla="*/ 1 h 80"/>
                <a:gd name="T70" fmla="*/ 1 w 95"/>
                <a:gd name="T71" fmla="*/ 1 h 80"/>
                <a:gd name="T72" fmla="*/ 1 w 95"/>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80">
                  <a:moveTo>
                    <a:pt x="27" y="16"/>
                  </a:moveTo>
                  <a:lnTo>
                    <a:pt x="39" y="17"/>
                  </a:lnTo>
                  <a:lnTo>
                    <a:pt x="50" y="20"/>
                  </a:lnTo>
                  <a:lnTo>
                    <a:pt x="60" y="26"/>
                  </a:lnTo>
                  <a:lnTo>
                    <a:pt x="69" y="33"/>
                  </a:lnTo>
                  <a:lnTo>
                    <a:pt x="76" y="42"/>
                  </a:lnTo>
                  <a:lnTo>
                    <a:pt x="81" y="52"/>
                  </a:lnTo>
                  <a:lnTo>
                    <a:pt x="85" y="63"/>
                  </a:lnTo>
                  <a:lnTo>
                    <a:pt x="86" y="76"/>
                  </a:lnTo>
                  <a:lnTo>
                    <a:pt x="86" y="77"/>
                  </a:lnTo>
                  <a:lnTo>
                    <a:pt x="86" y="78"/>
                  </a:lnTo>
                  <a:lnTo>
                    <a:pt x="86" y="79"/>
                  </a:lnTo>
                  <a:lnTo>
                    <a:pt x="86" y="80"/>
                  </a:lnTo>
                  <a:lnTo>
                    <a:pt x="89" y="73"/>
                  </a:lnTo>
                  <a:lnTo>
                    <a:pt x="93" y="66"/>
                  </a:lnTo>
                  <a:lnTo>
                    <a:pt x="94" y="59"/>
                  </a:lnTo>
                  <a:lnTo>
                    <a:pt x="95" y="51"/>
                  </a:lnTo>
                  <a:lnTo>
                    <a:pt x="94" y="41"/>
                  </a:lnTo>
                  <a:lnTo>
                    <a:pt x="91" y="31"/>
                  </a:lnTo>
                  <a:lnTo>
                    <a:pt x="86" y="23"/>
                  </a:lnTo>
                  <a:lnTo>
                    <a:pt x="80" y="14"/>
                  </a:lnTo>
                  <a:lnTo>
                    <a:pt x="72" y="9"/>
                  </a:lnTo>
                  <a:lnTo>
                    <a:pt x="63" y="4"/>
                  </a:lnTo>
                  <a:lnTo>
                    <a:pt x="54" y="1"/>
                  </a:lnTo>
                  <a:lnTo>
                    <a:pt x="43" y="0"/>
                  </a:lnTo>
                  <a:lnTo>
                    <a:pt x="36" y="0"/>
                  </a:lnTo>
                  <a:lnTo>
                    <a:pt x="30" y="1"/>
                  </a:lnTo>
                  <a:lnTo>
                    <a:pt x="24" y="3"/>
                  </a:lnTo>
                  <a:lnTo>
                    <a:pt x="18" y="5"/>
                  </a:lnTo>
                  <a:lnTo>
                    <a:pt x="12" y="9"/>
                  </a:lnTo>
                  <a:lnTo>
                    <a:pt x="8" y="13"/>
                  </a:lnTo>
                  <a:lnTo>
                    <a:pt x="3" y="18"/>
                  </a:lnTo>
                  <a:lnTo>
                    <a:pt x="0" y="23"/>
                  </a:lnTo>
                  <a:lnTo>
                    <a:pt x="5" y="19"/>
                  </a:lnTo>
                  <a:lnTo>
                    <a:pt x="12" y="17"/>
                  </a:lnTo>
                  <a:lnTo>
                    <a:pt x="19" y="16"/>
                  </a:lnTo>
                  <a:lnTo>
                    <a:pt x="27"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14" name="Freeform 1971"/>
            <p:cNvSpPr>
              <a:spLocks/>
            </p:cNvSpPr>
            <p:nvPr/>
          </p:nvSpPr>
          <p:spPr bwMode="auto">
            <a:xfrm>
              <a:off x="2799" y="2966"/>
              <a:ext cx="30" cy="151"/>
            </a:xfrm>
            <a:custGeom>
              <a:avLst/>
              <a:gdLst>
                <a:gd name="T0" fmla="*/ 0 w 61"/>
                <a:gd name="T1" fmla="*/ 1 h 301"/>
                <a:gd name="T2" fmla="*/ 0 w 61"/>
                <a:gd name="T3" fmla="*/ 0 h 301"/>
                <a:gd name="T4" fmla="*/ 0 w 61"/>
                <a:gd name="T5" fmla="*/ 2 h 301"/>
                <a:gd name="T6" fmla="*/ 0 w 61"/>
                <a:gd name="T7" fmla="*/ 2 h 301"/>
                <a:gd name="T8" fmla="*/ 0 w 61"/>
                <a:gd name="T9" fmla="*/ 2 h 301"/>
                <a:gd name="T10" fmla="*/ 0 w 61"/>
                <a:gd name="T11" fmla="*/ 1 h 301"/>
                <a:gd name="T12" fmla="*/ 0 w 61"/>
                <a:gd name="T13" fmla="*/ 1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01">
                  <a:moveTo>
                    <a:pt x="37" y="3"/>
                  </a:moveTo>
                  <a:lnTo>
                    <a:pt x="0" y="0"/>
                  </a:lnTo>
                  <a:lnTo>
                    <a:pt x="17" y="301"/>
                  </a:lnTo>
                  <a:lnTo>
                    <a:pt x="61" y="273"/>
                  </a:lnTo>
                  <a:lnTo>
                    <a:pt x="33" y="273"/>
                  </a:lnTo>
                  <a:lnTo>
                    <a:pt x="19" y="10"/>
                  </a:lnTo>
                  <a:lnTo>
                    <a:pt x="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15" name="Freeform 1972"/>
            <p:cNvSpPr>
              <a:spLocks/>
            </p:cNvSpPr>
            <p:nvPr/>
          </p:nvSpPr>
          <p:spPr bwMode="auto">
            <a:xfrm>
              <a:off x="2786" y="3003"/>
              <a:ext cx="44" cy="98"/>
            </a:xfrm>
            <a:custGeom>
              <a:avLst/>
              <a:gdLst>
                <a:gd name="T0" fmla="*/ 0 w 89"/>
                <a:gd name="T1" fmla="*/ 0 h 197"/>
                <a:gd name="T2" fmla="*/ 0 w 89"/>
                <a:gd name="T3" fmla="*/ 0 h 197"/>
                <a:gd name="T4" fmla="*/ 0 w 89"/>
                <a:gd name="T5" fmla="*/ 0 h 197"/>
                <a:gd name="T6" fmla="*/ 0 w 89"/>
                <a:gd name="T7" fmla="*/ 0 h 197"/>
                <a:gd name="T8" fmla="*/ 0 w 89"/>
                <a:gd name="T9" fmla="*/ 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7">
                  <a:moveTo>
                    <a:pt x="0" y="0"/>
                  </a:moveTo>
                  <a:lnTo>
                    <a:pt x="0" y="197"/>
                  </a:lnTo>
                  <a:lnTo>
                    <a:pt x="89" y="175"/>
                  </a:lnTo>
                  <a:lnTo>
                    <a:pt x="19"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16" name="Freeform 1973"/>
            <p:cNvSpPr>
              <a:spLocks/>
            </p:cNvSpPr>
            <p:nvPr/>
          </p:nvSpPr>
          <p:spPr bwMode="auto">
            <a:xfrm>
              <a:off x="2794" y="2939"/>
              <a:ext cx="32" cy="12"/>
            </a:xfrm>
            <a:custGeom>
              <a:avLst/>
              <a:gdLst>
                <a:gd name="T0" fmla="*/ 0 w 66"/>
                <a:gd name="T1" fmla="*/ 0 h 26"/>
                <a:gd name="T2" fmla="*/ 0 w 66"/>
                <a:gd name="T3" fmla="*/ 0 h 26"/>
                <a:gd name="T4" fmla="*/ 0 w 66"/>
                <a:gd name="T5" fmla="*/ 0 h 26"/>
                <a:gd name="T6" fmla="*/ 0 w 66"/>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26">
                  <a:moveTo>
                    <a:pt x="0" y="26"/>
                  </a:moveTo>
                  <a:lnTo>
                    <a:pt x="66" y="26"/>
                  </a:lnTo>
                  <a:lnTo>
                    <a:pt x="66" y="0"/>
                  </a:lnTo>
                  <a:lnTo>
                    <a:pt x="0" y="2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17" name="Freeform 1974"/>
            <p:cNvSpPr>
              <a:spLocks/>
            </p:cNvSpPr>
            <p:nvPr/>
          </p:nvSpPr>
          <p:spPr bwMode="auto">
            <a:xfrm>
              <a:off x="2757" y="2916"/>
              <a:ext cx="18" cy="19"/>
            </a:xfrm>
            <a:custGeom>
              <a:avLst/>
              <a:gdLst>
                <a:gd name="T0" fmla="*/ 1 w 36"/>
                <a:gd name="T1" fmla="*/ 1 h 36"/>
                <a:gd name="T2" fmla="*/ 0 w 36"/>
                <a:gd name="T3" fmla="*/ 1 h 36"/>
                <a:gd name="T4" fmla="*/ 1 w 36"/>
                <a:gd name="T5" fmla="*/ 0 h 36"/>
                <a:gd name="T6" fmla="*/ 1 w 36"/>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0" y="8"/>
                  </a:lnTo>
                  <a:lnTo>
                    <a:pt x="11" y="0"/>
                  </a:lnTo>
                  <a:lnTo>
                    <a:pt x="36"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18" name="Freeform 1975"/>
            <p:cNvSpPr>
              <a:spLocks/>
            </p:cNvSpPr>
            <p:nvPr/>
          </p:nvSpPr>
          <p:spPr bwMode="auto">
            <a:xfrm>
              <a:off x="2799" y="2899"/>
              <a:ext cx="7" cy="21"/>
            </a:xfrm>
            <a:custGeom>
              <a:avLst/>
              <a:gdLst>
                <a:gd name="T0" fmla="*/ 1 w 14"/>
                <a:gd name="T1" fmla="*/ 0 h 43"/>
                <a:gd name="T2" fmla="*/ 0 w 14"/>
                <a:gd name="T3" fmla="*/ 0 h 43"/>
                <a:gd name="T4" fmla="*/ 1 w 14"/>
                <a:gd name="T5" fmla="*/ 0 h 43"/>
                <a:gd name="T6" fmla="*/ 1 w 14"/>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3">
                  <a:moveTo>
                    <a:pt x="8" y="43"/>
                  </a:moveTo>
                  <a:lnTo>
                    <a:pt x="0" y="0"/>
                  </a:lnTo>
                  <a:lnTo>
                    <a:pt x="14" y="0"/>
                  </a:lnTo>
                  <a:lnTo>
                    <a:pt x="8" y="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19" name="Freeform 1976"/>
            <p:cNvSpPr>
              <a:spLocks/>
            </p:cNvSpPr>
            <p:nvPr/>
          </p:nvSpPr>
          <p:spPr bwMode="auto">
            <a:xfrm>
              <a:off x="2837" y="2907"/>
              <a:ext cx="26" cy="17"/>
            </a:xfrm>
            <a:custGeom>
              <a:avLst/>
              <a:gdLst>
                <a:gd name="T0" fmla="*/ 0 w 53"/>
                <a:gd name="T1" fmla="*/ 0 h 35"/>
                <a:gd name="T2" fmla="*/ 0 w 53"/>
                <a:gd name="T3" fmla="*/ 0 h 35"/>
                <a:gd name="T4" fmla="*/ 0 w 53"/>
                <a:gd name="T5" fmla="*/ 0 h 35"/>
                <a:gd name="T6" fmla="*/ 0 w 53"/>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5">
                  <a:moveTo>
                    <a:pt x="0" y="35"/>
                  </a:moveTo>
                  <a:lnTo>
                    <a:pt x="40" y="0"/>
                  </a:lnTo>
                  <a:lnTo>
                    <a:pt x="53" y="21"/>
                  </a:lnTo>
                  <a:lnTo>
                    <a:pt x="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20" name="Freeform 1977"/>
            <p:cNvSpPr>
              <a:spLocks/>
            </p:cNvSpPr>
            <p:nvPr/>
          </p:nvSpPr>
          <p:spPr bwMode="auto">
            <a:xfrm>
              <a:off x="2593" y="3093"/>
              <a:ext cx="55" cy="23"/>
            </a:xfrm>
            <a:custGeom>
              <a:avLst/>
              <a:gdLst>
                <a:gd name="T0" fmla="*/ 0 w 112"/>
                <a:gd name="T1" fmla="*/ 1 h 45"/>
                <a:gd name="T2" fmla="*/ 0 w 112"/>
                <a:gd name="T3" fmla="*/ 1 h 45"/>
                <a:gd name="T4" fmla="*/ 0 w 112"/>
                <a:gd name="T5" fmla="*/ 1 h 45"/>
                <a:gd name="T6" fmla="*/ 0 w 112"/>
                <a:gd name="T7" fmla="*/ 1 h 45"/>
                <a:gd name="T8" fmla="*/ 0 w 112"/>
                <a:gd name="T9" fmla="*/ 0 h 45"/>
                <a:gd name="T10" fmla="*/ 0 w 112"/>
                <a:gd name="T11" fmla="*/ 1 h 45"/>
                <a:gd name="T12" fmla="*/ 0 w 112"/>
                <a:gd name="T13" fmla="*/ 1 h 45"/>
                <a:gd name="T14" fmla="*/ 0 w 112"/>
                <a:gd name="T15" fmla="*/ 1 h 45"/>
                <a:gd name="T16" fmla="*/ 0 w 112"/>
                <a:gd name="T17" fmla="*/ 1 h 45"/>
                <a:gd name="T18" fmla="*/ 0 w 112"/>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45">
                  <a:moveTo>
                    <a:pt x="0" y="42"/>
                  </a:moveTo>
                  <a:lnTo>
                    <a:pt x="112" y="45"/>
                  </a:lnTo>
                  <a:lnTo>
                    <a:pt x="112" y="10"/>
                  </a:lnTo>
                  <a:lnTo>
                    <a:pt x="87" y="27"/>
                  </a:lnTo>
                  <a:lnTo>
                    <a:pt x="68" y="0"/>
                  </a:lnTo>
                  <a:lnTo>
                    <a:pt x="55" y="19"/>
                  </a:lnTo>
                  <a:lnTo>
                    <a:pt x="43" y="5"/>
                  </a:lnTo>
                  <a:lnTo>
                    <a:pt x="29" y="27"/>
                  </a:lnTo>
                  <a:lnTo>
                    <a:pt x="0" y="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21" name="Freeform 1978"/>
            <p:cNvSpPr>
              <a:spLocks/>
            </p:cNvSpPr>
            <p:nvPr/>
          </p:nvSpPr>
          <p:spPr bwMode="auto">
            <a:xfrm>
              <a:off x="3015" y="3114"/>
              <a:ext cx="79" cy="47"/>
            </a:xfrm>
            <a:custGeom>
              <a:avLst/>
              <a:gdLst>
                <a:gd name="T0" fmla="*/ 1 w 158"/>
                <a:gd name="T1" fmla="*/ 1 h 94"/>
                <a:gd name="T2" fmla="*/ 1 w 158"/>
                <a:gd name="T3" fmla="*/ 1 h 94"/>
                <a:gd name="T4" fmla="*/ 1 w 158"/>
                <a:gd name="T5" fmla="*/ 1 h 94"/>
                <a:gd name="T6" fmla="*/ 1 w 158"/>
                <a:gd name="T7" fmla="*/ 1 h 94"/>
                <a:gd name="T8" fmla="*/ 1 w 158"/>
                <a:gd name="T9" fmla="*/ 1 h 94"/>
                <a:gd name="T10" fmla="*/ 1 w 158"/>
                <a:gd name="T11" fmla="*/ 1 h 94"/>
                <a:gd name="T12" fmla="*/ 1 w 158"/>
                <a:gd name="T13" fmla="*/ 1 h 94"/>
                <a:gd name="T14" fmla="*/ 1 w 158"/>
                <a:gd name="T15" fmla="*/ 1 h 94"/>
                <a:gd name="T16" fmla="*/ 0 w 158"/>
                <a:gd name="T17" fmla="*/ 0 h 94"/>
                <a:gd name="T18" fmla="*/ 1 w 158"/>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94">
                  <a:moveTo>
                    <a:pt x="121" y="3"/>
                  </a:moveTo>
                  <a:lnTo>
                    <a:pt x="158" y="89"/>
                  </a:lnTo>
                  <a:lnTo>
                    <a:pt x="113" y="94"/>
                  </a:lnTo>
                  <a:lnTo>
                    <a:pt x="127" y="71"/>
                  </a:lnTo>
                  <a:lnTo>
                    <a:pt x="72" y="71"/>
                  </a:lnTo>
                  <a:lnTo>
                    <a:pt x="113" y="47"/>
                  </a:lnTo>
                  <a:lnTo>
                    <a:pt x="32" y="36"/>
                  </a:lnTo>
                  <a:lnTo>
                    <a:pt x="98" y="24"/>
                  </a:lnTo>
                  <a:lnTo>
                    <a:pt x="0" y="0"/>
                  </a:lnTo>
                  <a:lnTo>
                    <a:pt x="1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22" name="Freeform 1979"/>
            <p:cNvSpPr>
              <a:spLocks/>
            </p:cNvSpPr>
            <p:nvPr/>
          </p:nvSpPr>
          <p:spPr bwMode="auto">
            <a:xfrm>
              <a:off x="2722" y="3169"/>
              <a:ext cx="143" cy="46"/>
            </a:xfrm>
            <a:custGeom>
              <a:avLst/>
              <a:gdLst>
                <a:gd name="T0" fmla="*/ 0 w 288"/>
                <a:gd name="T1" fmla="*/ 1 h 91"/>
                <a:gd name="T2" fmla="*/ 1 w 288"/>
                <a:gd name="T3" fmla="*/ 1 h 91"/>
                <a:gd name="T4" fmla="*/ 1 w 288"/>
                <a:gd name="T5" fmla="*/ 1 h 91"/>
                <a:gd name="T6" fmla="*/ 0 w 288"/>
                <a:gd name="T7" fmla="*/ 1 h 91"/>
                <a:gd name="T8" fmla="*/ 0 w 288"/>
                <a:gd name="T9" fmla="*/ 1 h 91"/>
                <a:gd name="T10" fmla="*/ 0 w 288"/>
                <a:gd name="T11" fmla="*/ 1 h 91"/>
                <a:gd name="T12" fmla="*/ 0 w 288"/>
                <a:gd name="T13" fmla="*/ 0 h 91"/>
                <a:gd name="T14" fmla="*/ 0 w 288"/>
                <a:gd name="T15" fmla="*/ 1 h 91"/>
                <a:gd name="T16" fmla="*/ 0 w 288"/>
                <a:gd name="T17" fmla="*/ 1 h 91"/>
                <a:gd name="T18" fmla="*/ 0 w 288"/>
                <a:gd name="T19" fmla="*/ 1 h 91"/>
                <a:gd name="T20" fmla="*/ 0 w 288"/>
                <a:gd name="T21" fmla="*/ 1 h 91"/>
                <a:gd name="T22" fmla="*/ 0 w 288"/>
                <a:gd name="T23" fmla="*/ 1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 h="91">
                  <a:moveTo>
                    <a:pt x="0" y="91"/>
                  </a:moveTo>
                  <a:lnTo>
                    <a:pt x="263" y="91"/>
                  </a:lnTo>
                  <a:lnTo>
                    <a:pt x="288" y="39"/>
                  </a:lnTo>
                  <a:lnTo>
                    <a:pt x="238" y="68"/>
                  </a:lnTo>
                  <a:lnTo>
                    <a:pt x="215" y="21"/>
                  </a:lnTo>
                  <a:lnTo>
                    <a:pt x="181" y="60"/>
                  </a:lnTo>
                  <a:lnTo>
                    <a:pt x="142" y="0"/>
                  </a:lnTo>
                  <a:lnTo>
                    <a:pt x="113" y="62"/>
                  </a:lnTo>
                  <a:lnTo>
                    <a:pt x="78" y="10"/>
                  </a:lnTo>
                  <a:lnTo>
                    <a:pt x="58" y="66"/>
                  </a:lnTo>
                  <a:lnTo>
                    <a:pt x="16" y="19"/>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23" name="Freeform 1980"/>
            <p:cNvSpPr>
              <a:spLocks/>
            </p:cNvSpPr>
            <p:nvPr/>
          </p:nvSpPr>
          <p:spPr bwMode="auto">
            <a:xfrm>
              <a:off x="2716" y="3076"/>
              <a:ext cx="67" cy="19"/>
            </a:xfrm>
            <a:custGeom>
              <a:avLst/>
              <a:gdLst>
                <a:gd name="T0" fmla="*/ 0 w 133"/>
                <a:gd name="T1" fmla="*/ 0 h 39"/>
                <a:gd name="T2" fmla="*/ 1 w 133"/>
                <a:gd name="T3" fmla="*/ 0 h 39"/>
                <a:gd name="T4" fmla="*/ 1 w 133"/>
                <a:gd name="T5" fmla="*/ 0 h 39"/>
                <a:gd name="T6" fmla="*/ 1 w 133"/>
                <a:gd name="T7" fmla="*/ 0 h 39"/>
                <a:gd name="T8" fmla="*/ 1 w 133"/>
                <a:gd name="T9" fmla="*/ 0 h 39"/>
                <a:gd name="T10" fmla="*/ 1 w 133"/>
                <a:gd name="T11" fmla="*/ 0 h 39"/>
                <a:gd name="T12" fmla="*/ 1 w 133"/>
                <a:gd name="T13" fmla="*/ 0 h 39"/>
                <a:gd name="T14" fmla="*/ 0 w 133"/>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39">
                  <a:moveTo>
                    <a:pt x="0" y="0"/>
                  </a:moveTo>
                  <a:lnTo>
                    <a:pt x="133" y="0"/>
                  </a:lnTo>
                  <a:lnTo>
                    <a:pt x="117" y="28"/>
                  </a:lnTo>
                  <a:lnTo>
                    <a:pt x="96" y="13"/>
                  </a:lnTo>
                  <a:lnTo>
                    <a:pt x="73" y="39"/>
                  </a:lnTo>
                  <a:lnTo>
                    <a:pt x="42" y="13"/>
                  </a:lnTo>
                  <a:lnTo>
                    <a:pt x="29" y="36"/>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24" name="Freeform 1981"/>
            <p:cNvSpPr>
              <a:spLocks/>
            </p:cNvSpPr>
            <p:nvPr/>
          </p:nvSpPr>
          <p:spPr bwMode="auto">
            <a:xfrm>
              <a:off x="2898" y="3075"/>
              <a:ext cx="120" cy="15"/>
            </a:xfrm>
            <a:custGeom>
              <a:avLst/>
              <a:gdLst>
                <a:gd name="T0" fmla="*/ 0 w 238"/>
                <a:gd name="T1" fmla="*/ 0 h 31"/>
                <a:gd name="T2" fmla="*/ 1 w 238"/>
                <a:gd name="T3" fmla="*/ 0 h 31"/>
                <a:gd name="T4" fmla="*/ 1 w 238"/>
                <a:gd name="T5" fmla="*/ 0 h 31"/>
                <a:gd name="T6" fmla="*/ 1 w 238"/>
                <a:gd name="T7" fmla="*/ 0 h 31"/>
                <a:gd name="T8" fmla="*/ 1 w 238"/>
                <a:gd name="T9" fmla="*/ 0 h 31"/>
                <a:gd name="T10" fmla="*/ 1 w 238"/>
                <a:gd name="T11" fmla="*/ 0 h 31"/>
                <a:gd name="T12" fmla="*/ 1 w 238"/>
                <a:gd name="T13" fmla="*/ 0 h 31"/>
                <a:gd name="T14" fmla="*/ 1 w 238"/>
                <a:gd name="T15" fmla="*/ 0 h 31"/>
                <a:gd name="T16" fmla="*/ 1 w 238"/>
                <a:gd name="T17" fmla="*/ 0 h 31"/>
                <a:gd name="T18" fmla="*/ 0 w 23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1">
                  <a:moveTo>
                    <a:pt x="0" y="0"/>
                  </a:moveTo>
                  <a:lnTo>
                    <a:pt x="238" y="29"/>
                  </a:lnTo>
                  <a:lnTo>
                    <a:pt x="115" y="29"/>
                  </a:lnTo>
                  <a:lnTo>
                    <a:pt x="104" y="24"/>
                  </a:lnTo>
                  <a:lnTo>
                    <a:pt x="81" y="31"/>
                  </a:lnTo>
                  <a:lnTo>
                    <a:pt x="63" y="19"/>
                  </a:lnTo>
                  <a:lnTo>
                    <a:pt x="42" y="31"/>
                  </a:lnTo>
                  <a:lnTo>
                    <a:pt x="26" y="11"/>
                  </a:lnTo>
                  <a:lnTo>
                    <a:pt x="2" y="24"/>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25" name="Freeform 1982"/>
            <p:cNvSpPr>
              <a:spLocks/>
            </p:cNvSpPr>
            <p:nvPr/>
          </p:nvSpPr>
          <p:spPr bwMode="auto">
            <a:xfrm>
              <a:off x="2568" y="3051"/>
              <a:ext cx="80" cy="28"/>
            </a:xfrm>
            <a:custGeom>
              <a:avLst/>
              <a:gdLst>
                <a:gd name="T0" fmla="*/ 0 w 161"/>
                <a:gd name="T1" fmla="*/ 0 h 55"/>
                <a:gd name="T2" fmla="*/ 0 w 161"/>
                <a:gd name="T3" fmla="*/ 0 h 55"/>
                <a:gd name="T4" fmla="*/ 0 w 161"/>
                <a:gd name="T5" fmla="*/ 0 h 55"/>
                <a:gd name="T6" fmla="*/ 0 w 161"/>
                <a:gd name="T7" fmla="*/ 0 h 55"/>
                <a:gd name="T8" fmla="*/ 0 w 161"/>
                <a:gd name="T9" fmla="*/ 1 h 55"/>
                <a:gd name="T10" fmla="*/ 0 w 161"/>
                <a:gd name="T11" fmla="*/ 1 h 55"/>
                <a:gd name="T12" fmla="*/ 0 w 161"/>
                <a:gd name="T13" fmla="*/ 1 h 55"/>
                <a:gd name="T14" fmla="*/ 0 w 161"/>
                <a:gd name="T15" fmla="*/ 1 h 55"/>
                <a:gd name="T16" fmla="*/ 0 w 161"/>
                <a:gd name="T17" fmla="*/ 1 h 55"/>
                <a:gd name="T18" fmla="*/ 0 w 161"/>
                <a:gd name="T19" fmla="*/ 1 h 55"/>
                <a:gd name="T20" fmla="*/ 0 w 161"/>
                <a:gd name="T21" fmla="*/ 1 h 55"/>
                <a:gd name="T22" fmla="*/ 0 w 161"/>
                <a:gd name="T23" fmla="*/ 1 h 55"/>
                <a:gd name="T24" fmla="*/ 0 w 161"/>
                <a:gd name="T25" fmla="*/ 1 h 55"/>
                <a:gd name="T26" fmla="*/ 0 w 161"/>
                <a:gd name="T27" fmla="*/ 1 h 55"/>
                <a:gd name="T28" fmla="*/ 0 w 161"/>
                <a:gd name="T29" fmla="*/ 1 h 55"/>
                <a:gd name="T30" fmla="*/ 0 w 161"/>
                <a:gd name="T31" fmla="*/ 1 h 55"/>
                <a:gd name="T32" fmla="*/ 0 w 161"/>
                <a:gd name="T33" fmla="*/ 1 h 55"/>
                <a:gd name="T34" fmla="*/ 0 w 161"/>
                <a:gd name="T35" fmla="*/ 1 h 55"/>
                <a:gd name="T36" fmla="*/ 0 w 161"/>
                <a:gd name="T37" fmla="*/ 1 h 55"/>
                <a:gd name="T38" fmla="*/ 0 w 161"/>
                <a:gd name="T39" fmla="*/ 1 h 55"/>
                <a:gd name="T40" fmla="*/ 0 w 161"/>
                <a:gd name="T41" fmla="*/ 1 h 55"/>
                <a:gd name="T42" fmla="*/ 0 w 161"/>
                <a:gd name="T43" fmla="*/ 1 h 55"/>
                <a:gd name="T44" fmla="*/ 0 w 161"/>
                <a:gd name="T45" fmla="*/ 1 h 55"/>
                <a:gd name="T46" fmla="*/ 0 w 161"/>
                <a:gd name="T47" fmla="*/ 1 h 55"/>
                <a:gd name="T48" fmla="*/ 0 w 161"/>
                <a:gd name="T49" fmla="*/ 1 h 55"/>
                <a:gd name="T50" fmla="*/ 0 w 161"/>
                <a:gd name="T51" fmla="*/ 1 h 55"/>
                <a:gd name="T52" fmla="*/ 0 w 161"/>
                <a:gd name="T53" fmla="*/ 1 h 55"/>
                <a:gd name="T54" fmla="*/ 0 w 161"/>
                <a:gd name="T55" fmla="*/ 1 h 55"/>
                <a:gd name="T56" fmla="*/ 0 w 161"/>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1" h="55">
                  <a:moveTo>
                    <a:pt x="161" y="0"/>
                  </a:moveTo>
                  <a:lnTo>
                    <a:pt x="157" y="0"/>
                  </a:lnTo>
                  <a:lnTo>
                    <a:pt x="149" y="0"/>
                  </a:lnTo>
                  <a:lnTo>
                    <a:pt x="137" y="0"/>
                  </a:lnTo>
                  <a:lnTo>
                    <a:pt x="121" y="1"/>
                  </a:lnTo>
                  <a:lnTo>
                    <a:pt x="103" y="2"/>
                  </a:lnTo>
                  <a:lnTo>
                    <a:pt x="85" y="5"/>
                  </a:lnTo>
                  <a:lnTo>
                    <a:pt x="66" y="8"/>
                  </a:lnTo>
                  <a:lnTo>
                    <a:pt x="49" y="14"/>
                  </a:lnTo>
                  <a:lnTo>
                    <a:pt x="35" y="20"/>
                  </a:lnTo>
                  <a:lnTo>
                    <a:pt x="24" y="24"/>
                  </a:lnTo>
                  <a:lnTo>
                    <a:pt x="16" y="28"/>
                  </a:lnTo>
                  <a:lnTo>
                    <a:pt x="9" y="31"/>
                  </a:lnTo>
                  <a:lnTo>
                    <a:pt x="4" y="33"/>
                  </a:lnTo>
                  <a:lnTo>
                    <a:pt x="2" y="36"/>
                  </a:lnTo>
                  <a:lnTo>
                    <a:pt x="0" y="37"/>
                  </a:lnTo>
                  <a:lnTo>
                    <a:pt x="8" y="55"/>
                  </a:lnTo>
                  <a:lnTo>
                    <a:pt x="34" y="35"/>
                  </a:lnTo>
                  <a:lnTo>
                    <a:pt x="39" y="45"/>
                  </a:lnTo>
                  <a:lnTo>
                    <a:pt x="63" y="24"/>
                  </a:lnTo>
                  <a:lnTo>
                    <a:pt x="73" y="45"/>
                  </a:lnTo>
                  <a:lnTo>
                    <a:pt x="86" y="18"/>
                  </a:lnTo>
                  <a:lnTo>
                    <a:pt x="107" y="50"/>
                  </a:lnTo>
                  <a:lnTo>
                    <a:pt x="117" y="18"/>
                  </a:lnTo>
                  <a:lnTo>
                    <a:pt x="131" y="39"/>
                  </a:lnTo>
                  <a:lnTo>
                    <a:pt x="136" y="16"/>
                  </a:lnTo>
                  <a:lnTo>
                    <a:pt x="155" y="35"/>
                  </a:lnTo>
                  <a:lnTo>
                    <a:pt x="161"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26" name="Freeform 1983"/>
            <p:cNvSpPr>
              <a:spLocks/>
            </p:cNvSpPr>
            <p:nvPr/>
          </p:nvSpPr>
          <p:spPr bwMode="auto">
            <a:xfrm>
              <a:off x="2491" y="3133"/>
              <a:ext cx="160" cy="54"/>
            </a:xfrm>
            <a:custGeom>
              <a:avLst/>
              <a:gdLst>
                <a:gd name="T0" fmla="*/ 2 w 320"/>
                <a:gd name="T1" fmla="*/ 0 h 108"/>
                <a:gd name="T2" fmla="*/ 2 w 320"/>
                <a:gd name="T3" fmla="*/ 1 h 108"/>
                <a:gd name="T4" fmla="*/ 1 w 320"/>
                <a:gd name="T5" fmla="*/ 1 h 108"/>
                <a:gd name="T6" fmla="*/ 2 w 320"/>
                <a:gd name="T7" fmla="*/ 1 h 108"/>
                <a:gd name="T8" fmla="*/ 1 w 320"/>
                <a:gd name="T9" fmla="*/ 1 h 108"/>
                <a:gd name="T10" fmla="*/ 2 w 320"/>
                <a:gd name="T11" fmla="*/ 1 h 108"/>
                <a:gd name="T12" fmla="*/ 1 w 320"/>
                <a:gd name="T13" fmla="*/ 1 h 108"/>
                <a:gd name="T14" fmla="*/ 1 w 320"/>
                <a:gd name="T15" fmla="*/ 1 h 108"/>
                <a:gd name="T16" fmla="*/ 0 w 320"/>
                <a:gd name="T17" fmla="*/ 0 h 108"/>
                <a:gd name="T18" fmla="*/ 2 w 32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0" h="108">
                  <a:moveTo>
                    <a:pt x="320" y="0"/>
                  </a:moveTo>
                  <a:lnTo>
                    <a:pt x="320" y="108"/>
                  </a:lnTo>
                  <a:lnTo>
                    <a:pt x="88" y="108"/>
                  </a:lnTo>
                  <a:lnTo>
                    <a:pt x="262" y="84"/>
                  </a:lnTo>
                  <a:lnTo>
                    <a:pt x="49" y="77"/>
                  </a:lnTo>
                  <a:lnTo>
                    <a:pt x="262" y="53"/>
                  </a:lnTo>
                  <a:lnTo>
                    <a:pt x="14" y="42"/>
                  </a:lnTo>
                  <a:lnTo>
                    <a:pt x="255" y="20"/>
                  </a:lnTo>
                  <a:lnTo>
                    <a:pt x="0" y="0"/>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4240" name="Group 1984"/>
          <p:cNvGrpSpPr>
            <a:grpSpLocks/>
          </p:cNvGrpSpPr>
          <p:nvPr/>
        </p:nvGrpSpPr>
        <p:grpSpPr bwMode="auto">
          <a:xfrm>
            <a:off x="5029200" y="2514600"/>
            <a:ext cx="762000" cy="381000"/>
            <a:chOff x="2064" y="2880"/>
            <a:chExt cx="1132" cy="524"/>
          </a:xfrm>
        </p:grpSpPr>
        <p:sp>
          <p:nvSpPr>
            <p:cNvPr id="116939" name="Freeform 1985"/>
            <p:cNvSpPr>
              <a:spLocks/>
            </p:cNvSpPr>
            <p:nvPr/>
          </p:nvSpPr>
          <p:spPr bwMode="auto">
            <a:xfrm>
              <a:off x="2064" y="2880"/>
              <a:ext cx="1132" cy="397"/>
            </a:xfrm>
            <a:custGeom>
              <a:avLst/>
              <a:gdLst>
                <a:gd name="T0" fmla="*/ 1 w 2264"/>
                <a:gd name="T1" fmla="*/ 4 h 793"/>
                <a:gd name="T2" fmla="*/ 9 w 2264"/>
                <a:gd name="T3" fmla="*/ 4 h 793"/>
                <a:gd name="T4" fmla="*/ 9 w 2264"/>
                <a:gd name="T5" fmla="*/ 3 h 793"/>
                <a:gd name="T6" fmla="*/ 8 w 2264"/>
                <a:gd name="T7" fmla="*/ 3 h 793"/>
                <a:gd name="T8" fmla="*/ 9 w 2264"/>
                <a:gd name="T9" fmla="*/ 2 h 793"/>
                <a:gd name="T10" fmla="*/ 8 w 2264"/>
                <a:gd name="T11" fmla="*/ 3 h 793"/>
                <a:gd name="T12" fmla="*/ 8 w 2264"/>
                <a:gd name="T13" fmla="*/ 2 h 793"/>
                <a:gd name="T14" fmla="*/ 7 w 2264"/>
                <a:gd name="T15" fmla="*/ 2 h 793"/>
                <a:gd name="T16" fmla="*/ 7 w 2264"/>
                <a:gd name="T17" fmla="*/ 1 h 793"/>
                <a:gd name="T18" fmla="*/ 6 w 2264"/>
                <a:gd name="T19" fmla="*/ 1 h 793"/>
                <a:gd name="T20" fmla="*/ 6 w 2264"/>
                <a:gd name="T21" fmla="*/ 0 h 793"/>
                <a:gd name="T22" fmla="*/ 5 w 2264"/>
                <a:gd name="T23" fmla="*/ 1 h 793"/>
                <a:gd name="T24" fmla="*/ 4 w 2264"/>
                <a:gd name="T25" fmla="*/ 1 h 793"/>
                <a:gd name="T26" fmla="*/ 4 w 2264"/>
                <a:gd name="T27" fmla="*/ 2 h 793"/>
                <a:gd name="T28" fmla="*/ 3 w 2264"/>
                <a:gd name="T29" fmla="*/ 1 h 793"/>
                <a:gd name="T30" fmla="*/ 3 w 2264"/>
                <a:gd name="T31" fmla="*/ 2 h 793"/>
                <a:gd name="T32" fmla="*/ 2 w 2264"/>
                <a:gd name="T33" fmla="*/ 2 h 793"/>
                <a:gd name="T34" fmla="*/ 2 w 2264"/>
                <a:gd name="T35" fmla="*/ 2 h 793"/>
                <a:gd name="T36" fmla="*/ 1 w 2264"/>
                <a:gd name="T37" fmla="*/ 2 h 793"/>
                <a:gd name="T38" fmla="*/ 2 w 2264"/>
                <a:gd name="T39" fmla="*/ 3 h 793"/>
                <a:gd name="T40" fmla="*/ 0 w 2264"/>
                <a:gd name="T41" fmla="*/ 3 h 793"/>
                <a:gd name="T42" fmla="*/ 1 w 2264"/>
                <a:gd name="T43" fmla="*/ 4 h 7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4" h="793">
                  <a:moveTo>
                    <a:pt x="240" y="793"/>
                  </a:moveTo>
                  <a:lnTo>
                    <a:pt x="2119" y="793"/>
                  </a:lnTo>
                  <a:lnTo>
                    <a:pt x="2264" y="688"/>
                  </a:lnTo>
                  <a:lnTo>
                    <a:pt x="2044" y="699"/>
                  </a:lnTo>
                  <a:lnTo>
                    <a:pt x="2057" y="472"/>
                  </a:lnTo>
                  <a:lnTo>
                    <a:pt x="1895" y="523"/>
                  </a:lnTo>
                  <a:lnTo>
                    <a:pt x="1876" y="260"/>
                  </a:lnTo>
                  <a:lnTo>
                    <a:pt x="1715" y="378"/>
                  </a:lnTo>
                  <a:lnTo>
                    <a:pt x="1609" y="55"/>
                  </a:lnTo>
                  <a:lnTo>
                    <a:pt x="1495" y="197"/>
                  </a:lnTo>
                  <a:lnTo>
                    <a:pt x="1338" y="0"/>
                  </a:lnTo>
                  <a:lnTo>
                    <a:pt x="1139" y="200"/>
                  </a:lnTo>
                  <a:lnTo>
                    <a:pt x="899" y="16"/>
                  </a:lnTo>
                  <a:lnTo>
                    <a:pt x="856" y="272"/>
                  </a:lnTo>
                  <a:lnTo>
                    <a:pt x="526" y="107"/>
                  </a:lnTo>
                  <a:lnTo>
                    <a:pt x="580" y="354"/>
                  </a:lnTo>
                  <a:lnTo>
                    <a:pt x="349" y="287"/>
                  </a:lnTo>
                  <a:lnTo>
                    <a:pt x="393" y="476"/>
                  </a:lnTo>
                  <a:lnTo>
                    <a:pt x="140" y="445"/>
                  </a:lnTo>
                  <a:lnTo>
                    <a:pt x="287" y="656"/>
                  </a:lnTo>
                  <a:lnTo>
                    <a:pt x="0" y="707"/>
                  </a:lnTo>
                  <a:lnTo>
                    <a:pt x="240" y="793"/>
                  </a:lnTo>
                  <a:close/>
                </a:path>
              </a:pathLst>
            </a:custGeom>
            <a:solidFill>
              <a:srgbClr val="FF9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40" name="Freeform 1986"/>
            <p:cNvSpPr>
              <a:spLocks/>
            </p:cNvSpPr>
            <p:nvPr/>
          </p:nvSpPr>
          <p:spPr bwMode="auto">
            <a:xfrm>
              <a:off x="2141" y="3278"/>
              <a:ext cx="1027" cy="126"/>
            </a:xfrm>
            <a:custGeom>
              <a:avLst/>
              <a:gdLst>
                <a:gd name="T0" fmla="*/ 0 w 2056"/>
                <a:gd name="T1" fmla="*/ 0 h 251"/>
                <a:gd name="T2" fmla="*/ 7 w 2056"/>
                <a:gd name="T3" fmla="*/ 0 h 251"/>
                <a:gd name="T4" fmla="*/ 8 w 2056"/>
                <a:gd name="T5" fmla="*/ 1 h 251"/>
                <a:gd name="T6" fmla="*/ 7 w 2056"/>
                <a:gd name="T7" fmla="*/ 1 h 251"/>
                <a:gd name="T8" fmla="*/ 8 w 2056"/>
                <a:gd name="T9" fmla="*/ 1 h 251"/>
                <a:gd name="T10" fmla="*/ 7 w 2056"/>
                <a:gd name="T11" fmla="*/ 1 h 251"/>
                <a:gd name="T12" fmla="*/ 7 w 2056"/>
                <a:gd name="T13" fmla="*/ 1 h 251"/>
                <a:gd name="T14" fmla="*/ 6 w 2056"/>
                <a:gd name="T15" fmla="*/ 1 h 251"/>
                <a:gd name="T16" fmla="*/ 6 w 2056"/>
                <a:gd name="T17" fmla="*/ 1 h 251"/>
                <a:gd name="T18" fmla="*/ 6 w 2056"/>
                <a:gd name="T19" fmla="*/ 1 h 251"/>
                <a:gd name="T20" fmla="*/ 5 w 2056"/>
                <a:gd name="T21" fmla="*/ 1 h 251"/>
                <a:gd name="T22" fmla="*/ 5 w 2056"/>
                <a:gd name="T23" fmla="*/ 1 h 251"/>
                <a:gd name="T24" fmla="*/ 5 w 2056"/>
                <a:gd name="T25" fmla="*/ 1 h 251"/>
                <a:gd name="T26" fmla="*/ 5 w 2056"/>
                <a:gd name="T27" fmla="*/ 1 h 251"/>
                <a:gd name="T28" fmla="*/ 4 w 2056"/>
                <a:gd name="T29" fmla="*/ 1 h 251"/>
                <a:gd name="T30" fmla="*/ 4 w 2056"/>
                <a:gd name="T31" fmla="*/ 1 h 251"/>
                <a:gd name="T32" fmla="*/ 3 w 2056"/>
                <a:gd name="T33" fmla="*/ 1 h 251"/>
                <a:gd name="T34" fmla="*/ 3 w 2056"/>
                <a:gd name="T35" fmla="*/ 1 h 251"/>
                <a:gd name="T36" fmla="*/ 3 w 2056"/>
                <a:gd name="T37" fmla="*/ 1 h 251"/>
                <a:gd name="T38" fmla="*/ 3 w 2056"/>
                <a:gd name="T39" fmla="*/ 1 h 251"/>
                <a:gd name="T40" fmla="*/ 2 w 2056"/>
                <a:gd name="T41" fmla="*/ 1 h 251"/>
                <a:gd name="T42" fmla="*/ 2 w 2056"/>
                <a:gd name="T43" fmla="*/ 1 h 251"/>
                <a:gd name="T44" fmla="*/ 1 w 2056"/>
                <a:gd name="T45" fmla="*/ 1 h 251"/>
                <a:gd name="T46" fmla="*/ 1 w 2056"/>
                <a:gd name="T47" fmla="*/ 1 h 251"/>
                <a:gd name="T48" fmla="*/ 1 w 2056"/>
                <a:gd name="T49" fmla="*/ 1 h 251"/>
                <a:gd name="T50" fmla="*/ 1 w 2056"/>
                <a:gd name="T51" fmla="*/ 1 h 251"/>
                <a:gd name="T52" fmla="*/ 0 w 2056"/>
                <a:gd name="T53" fmla="*/ 1 h 251"/>
                <a:gd name="T54" fmla="*/ 0 w 2056"/>
                <a:gd name="T55" fmla="*/ 1 h 251"/>
                <a:gd name="T56" fmla="*/ 0 w 2056"/>
                <a:gd name="T57" fmla="*/ 1 h 251"/>
                <a:gd name="T58" fmla="*/ 0 w 2056"/>
                <a:gd name="T59" fmla="*/ 1 h 251"/>
                <a:gd name="T60" fmla="*/ 0 w 2056"/>
                <a:gd name="T61" fmla="*/ 1 h 251"/>
                <a:gd name="T62" fmla="*/ 0 w 2056"/>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6" h="251">
                  <a:moveTo>
                    <a:pt x="98" y="0"/>
                  </a:moveTo>
                  <a:lnTo>
                    <a:pt x="1868" y="0"/>
                  </a:lnTo>
                  <a:lnTo>
                    <a:pt x="2052" y="52"/>
                  </a:lnTo>
                  <a:lnTo>
                    <a:pt x="1857" y="79"/>
                  </a:lnTo>
                  <a:lnTo>
                    <a:pt x="2056" y="138"/>
                  </a:lnTo>
                  <a:lnTo>
                    <a:pt x="1840" y="140"/>
                  </a:lnTo>
                  <a:lnTo>
                    <a:pt x="1919" y="219"/>
                  </a:lnTo>
                  <a:lnTo>
                    <a:pt x="1718" y="145"/>
                  </a:lnTo>
                  <a:lnTo>
                    <a:pt x="1742" y="243"/>
                  </a:lnTo>
                  <a:lnTo>
                    <a:pt x="1589" y="149"/>
                  </a:lnTo>
                  <a:lnTo>
                    <a:pt x="1518" y="235"/>
                  </a:lnTo>
                  <a:lnTo>
                    <a:pt x="1448" y="149"/>
                  </a:lnTo>
                  <a:lnTo>
                    <a:pt x="1334" y="238"/>
                  </a:lnTo>
                  <a:lnTo>
                    <a:pt x="1290" y="149"/>
                  </a:lnTo>
                  <a:lnTo>
                    <a:pt x="1189" y="251"/>
                  </a:lnTo>
                  <a:lnTo>
                    <a:pt x="1063" y="149"/>
                  </a:lnTo>
                  <a:lnTo>
                    <a:pt x="958" y="235"/>
                  </a:lnTo>
                  <a:lnTo>
                    <a:pt x="911" y="152"/>
                  </a:lnTo>
                  <a:lnTo>
                    <a:pt x="812" y="219"/>
                  </a:lnTo>
                  <a:lnTo>
                    <a:pt x="769" y="127"/>
                  </a:lnTo>
                  <a:lnTo>
                    <a:pt x="620" y="199"/>
                  </a:lnTo>
                  <a:lnTo>
                    <a:pt x="620" y="127"/>
                  </a:lnTo>
                  <a:lnTo>
                    <a:pt x="494" y="160"/>
                  </a:lnTo>
                  <a:lnTo>
                    <a:pt x="494" y="122"/>
                  </a:lnTo>
                  <a:lnTo>
                    <a:pt x="310" y="172"/>
                  </a:lnTo>
                  <a:lnTo>
                    <a:pt x="318" y="114"/>
                  </a:lnTo>
                  <a:lnTo>
                    <a:pt x="101" y="138"/>
                  </a:lnTo>
                  <a:lnTo>
                    <a:pt x="207" y="86"/>
                  </a:lnTo>
                  <a:lnTo>
                    <a:pt x="0" y="67"/>
                  </a:lnTo>
                  <a:lnTo>
                    <a:pt x="133" y="36"/>
                  </a:lnTo>
                  <a:lnTo>
                    <a:pt x="20" y="16"/>
                  </a:lnTo>
                  <a:lnTo>
                    <a:pt x="98" y="0"/>
                  </a:lnTo>
                  <a:close/>
                </a:path>
              </a:pathLst>
            </a:custGeom>
            <a:solidFill>
              <a:srgbClr val="00AF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41" name="Freeform 1987"/>
            <p:cNvSpPr>
              <a:spLocks/>
            </p:cNvSpPr>
            <p:nvPr/>
          </p:nvSpPr>
          <p:spPr bwMode="auto">
            <a:xfrm>
              <a:off x="2162" y="2888"/>
              <a:ext cx="981" cy="387"/>
            </a:xfrm>
            <a:custGeom>
              <a:avLst/>
              <a:gdLst>
                <a:gd name="T0" fmla="*/ 3 w 1962"/>
                <a:gd name="T1" fmla="*/ 2 h 774"/>
                <a:gd name="T2" fmla="*/ 4 w 1962"/>
                <a:gd name="T3" fmla="*/ 2 h 774"/>
                <a:gd name="T4" fmla="*/ 4 w 1962"/>
                <a:gd name="T5" fmla="*/ 2 h 774"/>
                <a:gd name="T6" fmla="*/ 4 w 1962"/>
                <a:gd name="T7" fmla="*/ 2 h 774"/>
                <a:gd name="T8" fmla="*/ 2 w 1962"/>
                <a:gd name="T9" fmla="*/ 1 h 774"/>
                <a:gd name="T10" fmla="*/ 2 w 1962"/>
                <a:gd name="T11" fmla="*/ 1 h 774"/>
                <a:gd name="T12" fmla="*/ 2 w 1962"/>
                <a:gd name="T13" fmla="*/ 1 h 774"/>
                <a:gd name="T14" fmla="*/ 2 w 1962"/>
                <a:gd name="T15" fmla="*/ 1 h 774"/>
                <a:gd name="T16" fmla="*/ 2 w 1962"/>
                <a:gd name="T17" fmla="*/ 1 h 774"/>
                <a:gd name="T18" fmla="*/ 2 w 1962"/>
                <a:gd name="T19" fmla="*/ 1 h 774"/>
                <a:gd name="T20" fmla="*/ 2 w 1962"/>
                <a:gd name="T21" fmla="*/ 1 h 774"/>
                <a:gd name="T22" fmla="*/ 2 w 1962"/>
                <a:gd name="T23" fmla="*/ 1 h 774"/>
                <a:gd name="T24" fmla="*/ 2 w 1962"/>
                <a:gd name="T25" fmla="*/ 1 h 774"/>
                <a:gd name="T26" fmla="*/ 2 w 1962"/>
                <a:gd name="T27" fmla="*/ 1 h 774"/>
                <a:gd name="T28" fmla="*/ 2 w 1962"/>
                <a:gd name="T29" fmla="*/ 1 h 774"/>
                <a:gd name="T30" fmla="*/ 2 w 1962"/>
                <a:gd name="T31" fmla="*/ 1 h 774"/>
                <a:gd name="T32" fmla="*/ 2 w 1962"/>
                <a:gd name="T33" fmla="*/ 1 h 774"/>
                <a:gd name="T34" fmla="*/ 2 w 1962"/>
                <a:gd name="T35" fmla="*/ 1 h 774"/>
                <a:gd name="T36" fmla="*/ 2 w 1962"/>
                <a:gd name="T37" fmla="*/ 1 h 774"/>
                <a:gd name="T38" fmla="*/ 2 w 1962"/>
                <a:gd name="T39" fmla="*/ 1 h 774"/>
                <a:gd name="T40" fmla="*/ 2 w 1962"/>
                <a:gd name="T41" fmla="*/ 1 h 774"/>
                <a:gd name="T42" fmla="*/ 2 w 1962"/>
                <a:gd name="T43" fmla="*/ 1 h 774"/>
                <a:gd name="T44" fmla="*/ 2 w 1962"/>
                <a:gd name="T45" fmla="*/ 1 h 774"/>
                <a:gd name="T46" fmla="*/ 2 w 1962"/>
                <a:gd name="T47" fmla="*/ 1 h 774"/>
                <a:gd name="T48" fmla="*/ 2 w 1962"/>
                <a:gd name="T49" fmla="*/ 0 h 774"/>
                <a:gd name="T50" fmla="*/ 2 w 1962"/>
                <a:gd name="T51" fmla="*/ 1 h 774"/>
                <a:gd name="T52" fmla="*/ 2 w 1962"/>
                <a:gd name="T53" fmla="*/ 1 h 774"/>
                <a:gd name="T54" fmla="*/ 4 w 1962"/>
                <a:gd name="T55" fmla="*/ 1 h 774"/>
                <a:gd name="T56" fmla="*/ 6 w 1962"/>
                <a:gd name="T57" fmla="*/ 1 h 774"/>
                <a:gd name="T58" fmla="*/ 8 w 1962"/>
                <a:gd name="T59" fmla="*/ 3 h 774"/>
                <a:gd name="T60" fmla="*/ 8 w 1962"/>
                <a:gd name="T61" fmla="*/ 3 h 774"/>
                <a:gd name="T62" fmla="*/ 7 w 1962"/>
                <a:gd name="T63" fmla="*/ 4 h 774"/>
                <a:gd name="T64" fmla="*/ 7 w 1962"/>
                <a:gd name="T65" fmla="*/ 3 h 774"/>
                <a:gd name="T66" fmla="*/ 7 w 1962"/>
                <a:gd name="T67" fmla="*/ 3 h 774"/>
                <a:gd name="T68" fmla="*/ 7 w 1962"/>
                <a:gd name="T69" fmla="*/ 3 h 774"/>
                <a:gd name="T70" fmla="*/ 6 w 1962"/>
                <a:gd name="T71" fmla="*/ 3 h 774"/>
                <a:gd name="T72" fmla="*/ 6 w 1962"/>
                <a:gd name="T73" fmla="*/ 3 h 774"/>
                <a:gd name="T74" fmla="*/ 4 w 1962"/>
                <a:gd name="T75" fmla="*/ 3 h 774"/>
                <a:gd name="T76" fmla="*/ 2 w 1962"/>
                <a:gd name="T77" fmla="*/ 3 h 774"/>
                <a:gd name="T78" fmla="*/ 0 w 1962"/>
                <a:gd name="T79" fmla="*/ 3 h 774"/>
                <a:gd name="T80" fmla="*/ 1 w 1962"/>
                <a:gd name="T81" fmla="*/ 2 h 774"/>
                <a:gd name="T82" fmla="*/ 3 w 1962"/>
                <a:gd name="T83" fmla="*/ 2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2" h="774">
                  <a:moveTo>
                    <a:pt x="597" y="239"/>
                  </a:moveTo>
                  <a:lnTo>
                    <a:pt x="762" y="397"/>
                  </a:lnTo>
                  <a:lnTo>
                    <a:pt x="763" y="392"/>
                  </a:lnTo>
                  <a:lnTo>
                    <a:pt x="767" y="377"/>
                  </a:lnTo>
                  <a:lnTo>
                    <a:pt x="774" y="359"/>
                  </a:lnTo>
                  <a:lnTo>
                    <a:pt x="785" y="344"/>
                  </a:lnTo>
                  <a:lnTo>
                    <a:pt x="792" y="339"/>
                  </a:lnTo>
                  <a:lnTo>
                    <a:pt x="799" y="332"/>
                  </a:lnTo>
                  <a:lnTo>
                    <a:pt x="806" y="326"/>
                  </a:lnTo>
                  <a:lnTo>
                    <a:pt x="812" y="321"/>
                  </a:lnTo>
                  <a:lnTo>
                    <a:pt x="816" y="317"/>
                  </a:lnTo>
                  <a:lnTo>
                    <a:pt x="821" y="313"/>
                  </a:lnTo>
                  <a:lnTo>
                    <a:pt x="823" y="311"/>
                  </a:lnTo>
                  <a:lnTo>
                    <a:pt x="824" y="310"/>
                  </a:lnTo>
                  <a:lnTo>
                    <a:pt x="458" y="104"/>
                  </a:lnTo>
                  <a:lnTo>
                    <a:pt x="597" y="239"/>
                  </a:lnTo>
                  <a:lnTo>
                    <a:pt x="554" y="291"/>
                  </a:lnTo>
                  <a:lnTo>
                    <a:pt x="369" y="103"/>
                  </a:lnTo>
                  <a:lnTo>
                    <a:pt x="366" y="107"/>
                  </a:lnTo>
                  <a:lnTo>
                    <a:pt x="360" y="118"/>
                  </a:lnTo>
                  <a:lnTo>
                    <a:pt x="353" y="130"/>
                  </a:lnTo>
                  <a:lnTo>
                    <a:pt x="350" y="142"/>
                  </a:lnTo>
                  <a:lnTo>
                    <a:pt x="352" y="150"/>
                  </a:lnTo>
                  <a:lnTo>
                    <a:pt x="358" y="160"/>
                  </a:lnTo>
                  <a:lnTo>
                    <a:pt x="363" y="176"/>
                  </a:lnTo>
                  <a:lnTo>
                    <a:pt x="361" y="204"/>
                  </a:lnTo>
                  <a:lnTo>
                    <a:pt x="357" y="218"/>
                  </a:lnTo>
                  <a:lnTo>
                    <a:pt x="349" y="227"/>
                  </a:lnTo>
                  <a:lnTo>
                    <a:pt x="338" y="233"/>
                  </a:lnTo>
                  <a:lnTo>
                    <a:pt x="328" y="234"/>
                  </a:lnTo>
                  <a:lnTo>
                    <a:pt x="315" y="232"/>
                  </a:lnTo>
                  <a:lnTo>
                    <a:pt x="304" y="227"/>
                  </a:lnTo>
                  <a:lnTo>
                    <a:pt x="295" y="220"/>
                  </a:lnTo>
                  <a:lnTo>
                    <a:pt x="287" y="212"/>
                  </a:lnTo>
                  <a:lnTo>
                    <a:pt x="282" y="195"/>
                  </a:lnTo>
                  <a:lnTo>
                    <a:pt x="287" y="177"/>
                  </a:lnTo>
                  <a:lnTo>
                    <a:pt x="293" y="166"/>
                  </a:lnTo>
                  <a:lnTo>
                    <a:pt x="298" y="161"/>
                  </a:lnTo>
                  <a:lnTo>
                    <a:pt x="298" y="163"/>
                  </a:lnTo>
                  <a:lnTo>
                    <a:pt x="298" y="165"/>
                  </a:lnTo>
                  <a:lnTo>
                    <a:pt x="297" y="169"/>
                  </a:lnTo>
                  <a:lnTo>
                    <a:pt x="295" y="177"/>
                  </a:lnTo>
                  <a:lnTo>
                    <a:pt x="295" y="182"/>
                  </a:lnTo>
                  <a:lnTo>
                    <a:pt x="295" y="189"/>
                  </a:lnTo>
                  <a:lnTo>
                    <a:pt x="298" y="196"/>
                  </a:lnTo>
                  <a:lnTo>
                    <a:pt x="301" y="202"/>
                  </a:lnTo>
                  <a:lnTo>
                    <a:pt x="307" y="206"/>
                  </a:lnTo>
                  <a:lnTo>
                    <a:pt x="314" y="210"/>
                  </a:lnTo>
                  <a:lnTo>
                    <a:pt x="323" y="211"/>
                  </a:lnTo>
                  <a:lnTo>
                    <a:pt x="334" y="209"/>
                  </a:lnTo>
                  <a:lnTo>
                    <a:pt x="341" y="204"/>
                  </a:lnTo>
                  <a:lnTo>
                    <a:pt x="343" y="197"/>
                  </a:lnTo>
                  <a:lnTo>
                    <a:pt x="342" y="188"/>
                  </a:lnTo>
                  <a:lnTo>
                    <a:pt x="338" y="179"/>
                  </a:lnTo>
                  <a:lnTo>
                    <a:pt x="333" y="168"/>
                  </a:lnTo>
                  <a:lnTo>
                    <a:pt x="328" y="159"/>
                  </a:lnTo>
                  <a:lnTo>
                    <a:pt x="323" y="150"/>
                  </a:lnTo>
                  <a:lnTo>
                    <a:pt x="322" y="142"/>
                  </a:lnTo>
                  <a:lnTo>
                    <a:pt x="327" y="126"/>
                  </a:lnTo>
                  <a:lnTo>
                    <a:pt x="338" y="110"/>
                  </a:lnTo>
                  <a:lnTo>
                    <a:pt x="349" y="96"/>
                  </a:lnTo>
                  <a:lnTo>
                    <a:pt x="353" y="91"/>
                  </a:lnTo>
                  <a:lnTo>
                    <a:pt x="351" y="90"/>
                  </a:lnTo>
                  <a:lnTo>
                    <a:pt x="344" y="86"/>
                  </a:lnTo>
                  <a:lnTo>
                    <a:pt x="335" y="81"/>
                  </a:lnTo>
                  <a:lnTo>
                    <a:pt x="326" y="70"/>
                  </a:lnTo>
                  <a:lnTo>
                    <a:pt x="323" y="63"/>
                  </a:lnTo>
                  <a:lnTo>
                    <a:pt x="325" y="54"/>
                  </a:lnTo>
                  <a:lnTo>
                    <a:pt x="328" y="44"/>
                  </a:lnTo>
                  <a:lnTo>
                    <a:pt x="335" y="32"/>
                  </a:lnTo>
                  <a:lnTo>
                    <a:pt x="343" y="22"/>
                  </a:lnTo>
                  <a:lnTo>
                    <a:pt x="352" y="13"/>
                  </a:lnTo>
                  <a:lnTo>
                    <a:pt x="363" y="5"/>
                  </a:lnTo>
                  <a:lnTo>
                    <a:pt x="373" y="0"/>
                  </a:lnTo>
                  <a:lnTo>
                    <a:pt x="384" y="0"/>
                  </a:lnTo>
                  <a:lnTo>
                    <a:pt x="397" y="5"/>
                  </a:lnTo>
                  <a:lnTo>
                    <a:pt x="411" y="13"/>
                  </a:lnTo>
                  <a:lnTo>
                    <a:pt x="425" y="22"/>
                  </a:lnTo>
                  <a:lnTo>
                    <a:pt x="437" y="32"/>
                  </a:lnTo>
                  <a:lnTo>
                    <a:pt x="447" y="42"/>
                  </a:lnTo>
                  <a:lnTo>
                    <a:pt x="453" y="48"/>
                  </a:lnTo>
                  <a:lnTo>
                    <a:pt x="456" y="51"/>
                  </a:lnTo>
                  <a:lnTo>
                    <a:pt x="989" y="298"/>
                  </a:lnTo>
                  <a:lnTo>
                    <a:pt x="989" y="145"/>
                  </a:lnTo>
                  <a:lnTo>
                    <a:pt x="1240" y="122"/>
                  </a:lnTo>
                  <a:lnTo>
                    <a:pt x="1338" y="95"/>
                  </a:lnTo>
                  <a:lnTo>
                    <a:pt x="1341" y="137"/>
                  </a:lnTo>
                  <a:lnTo>
                    <a:pt x="1538" y="350"/>
                  </a:lnTo>
                  <a:lnTo>
                    <a:pt x="1845" y="412"/>
                  </a:lnTo>
                  <a:lnTo>
                    <a:pt x="1895" y="551"/>
                  </a:lnTo>
                  <a:lnTo>
                    <a:pt x="1892" y="582"/>
                  </a:lnTo>
                  <a:lnTo>
                    <a:pt x="1962" y="582"/>
                  </a:lnTo>
                  <a:lnTo>
                    <a:pt x="1962" y="735"/>
                  </a:lnTo>
                  <a:lnTo>
                    <a:pt x="1931" y="735"/>
                  </a:lnTo>
                  <a:lnTo>
                    <a:pt x="1931" y="774"/>
                  </a:lnTo>
                  <a:lnTo>
                    <a:pt x="1770" y="774"/>
                  </a:lnTo>
                  <a:lnTo>
                    <a:pt x="1770" y="723"/>
                  </a:lnTo>
                  <a:lnTo>
                    <a:pt x="1769" y="716"/>
                  </a:lnTo>
                  <a:lnTo>
                    <a:pt x="1764" y="699"/>
                  </a:lnTo>
                  <a:lnTo>
                    <a:pt x="1756" y="674"/>
                  </a:lnTo>
                  <a:lnTo>
                    <a:pt x="1742" y="644"/>
                  </a:lnTo>
                  <a:lnTo>
                    <a:pt x="1723" y="615"/>
                  </a:lnTo>
                  <a:lnTo>
                    <a:pt x="1695" y="590"/>
                  </a:lnTo>
                  <a:lnTo>
                    <a:pt x="1660" y="572"/>
                  </a:lnTo>
                  <a:lnTo>
                    <a:pt x="1617" y="566"/>
                  </a:lnTo>
                  <a:lnTo>
                    <a:pt x="1573" y="572"/>
                  </a:lnTo>
                  <a:lnTo>
                    <a:pt x="1536" y="592"/>
                  </a:lnTo>
                  <a:lnTo>
                    <a:pt x="1507" y="620"/>
                  </a:lnTo>
                  <a:lnTo>
                    <a:pt x="1484" y="652"/>
                  </a:lnTo>
                  <a:lnTo>
                    <a:pt x="1468" y="684"/>
                  </a:lnTo>
                  <a:lnTo>
                    <a:pt x="1457" y="712"/>
                  </a:lnTo>
                  <a:lnTo>
                    <a:pt x="1451" y="731"/>
                  </a:lnTo>
                  <a:lnTo>
                    <a:pt x="1448" y="738"/>
                  </a:lnTo>
                  <a:lnTo>
                    <a:pt x="1009" y="738"/>
                  </a:lnTo>
                  <a:lnTo>
                    <a:pt x="1009" y="711"/>
                  </a:lnTo>
                  <a:lnTo>
                    <a:pt x="397" y="704"/>
                  </a:lnTo>
                  <a:lnTo>
                    <a:pt x="397" y="632"/>
                  </a:lnTo>
                  <a:lnTo>
                    <a:pt x="125" y="632"/>
                  </a:lnTo>
                  <a:lnTo>
                    <a:pt x="125" y="683"/>
                  </a:lnTo>
                  <a:lnTo>
                    <a:pt x="0" y="683"/>
                  </a:lnTo>
                  <a:lnTo>
                    <a:pt x="0" y="562"/>
                  </a:lnTo>
                  <a:lnTo>
                    <a:pt x="55" y="562"/>
                  </a:lnTo>
                  <a:lnTo>
                    <a:pt x="55" y="468"/>
                  </a:lnTo>
                  <a:lnTo>
                    <a:pt x="526" y="463"/>
                  </a:lnTo>
                  <a:lnTo>
                    <a:pt x="531" y="401"/>
                  </a:lnTo>
                  <a:lnTo>
                    <a:pt x="671" y="412"/>
                  </a:lnTo>
                  <a:lnTo>
                    <a:pt x="554" y="291"/>
                  </a:lnTo>
                  <a:lnTo>
                    <a:pt x="597"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42" name="Freeform 1988"/>
            <p:cNvSpPr>
              <a:spLocks/>
            </p:cNvSpPr>
            <p:nvPr/>
          </p:nvSpPr>
          <p:spPr bwMode="auto">
            <a:xfrm>
              <a:off x="2217" y="3178"/>
              <a:ext cx="137" cy="137"/>
            </a:xfrm>
            <a:custGeom>
              <a:avLst/>
              <a:gdLst>
                <a:gd name="T0" fmla="*/ 1 w 274"/>
                <a:gd name="T1" fmla="*/ 0 h 274"/>
                <a:gd name="T2" fmla="*/ 1 w 274"/>
                <a:gd name="T3" fmla="*/ 1 h 274"/>
                <a:gd name="T4" fmla="*/ 1 w 274"/>
                <a:gd name="T5" fmla="*/ 1 h 274"/>
                <a:gd name="T6" fmla="*/ 1 w 274"/>
                <a:gd name="T7" fmla="*/ 1 h 274"/>
                <a:gd name="T8" fmla="*/ 1 w 274"/>
                <a:gd name="T9" fmla="*/ 1 h 274"/>
                <a:gd name="T10" fmla="*/ 1 w 274"/>
                <a:gd name="T11" fmla="*/ 1 h 274"/>
                <a:gd name="T12" fmla="*/ 1 w 274"/>
                <a:gd name="T13" fmla="*/ 1 h 274"/>
                <a:gd name="T14" fmla="*/ 1 w 274"/>
                <a:gd name="T15" fmla="*/ 1 h 274"/>
                <a:gd name="T16" fmla="*/ 0 w 274"/>
                <a:gd name="T17" fmla="*/ 1 h 274"/>
                <a:gd name="T18" fmla="*/ 1 w 274"/>
                <a:gd name="T19" fmla="*/ 1 h 274"/>
                <a:gd name="T20" fmla="*/ 1 w 274"/>
                <a:gd name="T21" fmla="*/ 1 h 274"/>
                <a:gd name="T22" fmla="*/ 1 w 274"/>
                <a:gd name="T23" fmla="*/ 1 h 274"/>
                <a:gd name="T24" fmla="*/ 1 w 274"/>
                <a:gd name="T25" fmla="*/ 1 h 274"/>
                <a:gd name="T26" fmla="*/ 1 w 274"/>
                <a:gd name="T27" fmla="*/ 1 h 274"/>
                <a:gd name="T28" fmla="*/ 1 w 274"/>
                <a:gd name="T29" fmla="*/ 2 h 274"/>
                <a:gd name="T30" fmla="*/ 1 w 274"/>
                <a:gd name="T31" fmla="*/ 2 h 274"/>
                <a:gd name="T32" fmla="*/ 1 w 274"/>
                <a:gd name="T33" fmla="*/ 2 h 274"/>
                <a:gd name="T34" fmla="*/ 1 w 274"/>
                <a:gd name="T35" fmla="*/ 2 h 274"/>
                <a:gd name="T36" fmla="*/ 1 w 274"/>
                <a:gd name="T37" fmla="*/ 2 h 274"/>
                <a:gd name="T38" fmla="*/ 1 w 274"/>
                <a:gd name="T39" fmla="*/ 1 h 274"/>
                <a:gd name="T40" fmla="*/ 1 w 274"/>
                <a:gd name="T41" fmla="*/ 1 h 274"/>
                <a:gd name="T42" fmla="*/ 1 w 274"/>
                <a:gd name="T43" fmla="*/ 1 h 274"/>
                <a:gd name="T44" fmla="*/ 2 w 274"/>
                <a:gd name="T45" fmla="*/ 1 h 274"/>
                <a:gd name="T46" fmla="*/ 2 w 274"/>
                <a:gd name="T47" fmla="*/ 1 h 274"/>
                <a:gd name="T48" fmla="*/ 2 w 274"/>
                <a:gd name="T49" fmla="*/ 1 h 274"/>
                <a:gd name="T50" fmla="*/ 2 w 274"/>
                <a:gd name="T51" fmla="*/ 1 h 274"/>
                <a:gd name="T52" fmla="*/ 2 w 274"/>
                <a:gd name="T53" fmla="*/ 1 h 274"/>
                <a:gd name="T54" fmla="*/ 1 w 274"/>
                <a:gd name="T55" fmla="*/ 1 h 274"/>
                <a:gd name="T56" fmla="*/ 1 w 274"/>
                <a:gd name="T57" fmla="*/ 1 h 274"/>
                <a:gd name="T58" fmla="*/ 1 w 274"/>
                <a:gd name="T59" fmla="*/ 1 h 274"/>
                <a:gd name="T60" fmla="*/ 1 w 274"/>
                <a:gd name="T61" fmla="*/ 1 h 274"/>
                <a:gd name="T62" fmla="*/ 1 w 274"/>
                <a:gd name="T63" fmla="*/ 1 h 274"/>
                <a:gd name="T64" fmla="*/ 1 w 274"/>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4">
                  <a:moveTo>
                    <a:pt x="137" y="0"/>
                  </a:moveTo>
                  <a:lnTo>
                    <a:pt x="110" y="3"/>
                  </a:lnTo>
                  <a:lnTo>
                    <a:pt x="84" y="11"/>
                  </a:lnTo>
                  <a:lnTo>
                    <a:pt x="60" y="23"/>
                  </a:lnTo>
                  <a:lnTo>
                    <a:pt x="40" y="41"/>
                  </a:lnTo>
                  <a:lnTo>
                    <a:pt x="23" y="60"/>
                  </a:lnTo>
                  <a:lnTo>
                    <a:pt x="11" y="84"/>
                  </a:lnTo>
                  <a:lnTo>
                    <a:pt x="2" y="110"/>
                  </a:lnTo>
                  <a:lnTo>
                    <a:pt x="0" y="137"/>
                  </a:lnTo>
                  <a:lnTo>
                    <a:pt x="2" y="165"/>
                  </a:lnTo>
                  <a:lnTo>
                    <a:pt x="11" y="190"/>
                  </a:lnTo>
                  <a:lnTo>
                    <a:pt x="23" y="215"/>
                  </a:lnTo>
                  <a:lnTo>
                    <a:pt x="40" y="234"/>
                  </a:lnTo>
                  <a:lnTo>
                    <a:pt x="60" y="251"/>
                  </a:lnTo>
                  <a:lnTo>
                    <a:pt x="84" y="264"/>
                  </a:lnTo>
                  <a:lnTo>
                    <a:pt x="110" y="272"/>
                  </a:lnTo>
                  <a:lnTo>
                    <a:pt x="137" y="274"/>
                  </a:lnTo>
                  <a:lnTo>
                    <a:pt x="165" y="272"/>
                  </a:lnTo>
                  <a:lnTo>
                    <a:pt x="190" y="264"/>
                  </a:lnTo>
                  <a:lnTo>
                    <a:pt x="214" y="251"/>
                  </a:lnTo>
                  <a:lnTo>
                    <a:pt x="234" y="234"/>
                  </a:lnTo>
                  <a:lnTo>
                    <a:pt x="251" y="215"/>
                  </a:lnTo>
                  <a:lnTo>
                    <a:pt x="264" y="190"/>
                  </a:lnTo>
                  <a:lnTo>
                    <a:pt x="272" y="165"/>
                  </a:lnTo>
                  <a:lnTo>
                    <a:pt x="274" y="137"/>
                  </a:lnTo>
                  <a:lnTo>
                    <a:pt x="272" y="110"/>
                  </a:lnTo>
                  <a:lnTo>
                    <a:pt x="264" y="84"/>
                  </a:lnTo>
                  <a:lnTo>
                    <a:pt x="251" y="60"/>
                  </a:lnTo>
                  <a:lnTo>
                    <a:pt x="234" y="41"/>
                  </a:lnTo>
                  <a:lnTo>
                    <a:pt x="214" y="23"/>
                  </a:lnTo>
                  <a:lnTo>
                    <a:pt x="190" y="11"/>
                  </a:lnTo>
                  <a:lnTo>
                    <a:pt x="165" y="3"/>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43" name="Freeform 1989"/>
            <p:cNvSpPr>
              <a:spLocks/>
            </p:cNvSpPr>
            <p:nvPr/>
          </p:nvSpPr>
          <p:spPr bwMode="auto">
            <a:xfrm>
              <a:off x="2249" y="3212"/>
              <a:ext cx="70" cy="71"/>
            </a:xfrm>
            <a:custGeom>
              <a:avLst/>
              <a:gdLst>
                <a:gd name="T0" fmla="*/ 1 w 140"/>
                <a:gd name="T1" fmla="*/ 0 h 140"/>
                <a:gd name="T2" fmla="*/ 1 w 140"/>
                <a:gd name="T3" fmla="*/ 1 h 140"/>
                <a:gd name="T4" fmla="*/ 1 w 140"/>
                <a:gd name="T5" fmla="*/ 1 h 140"/>
                <a:gd name="T6" fmla="*/ 1 w 140"/>
                <a:gd name="T7" fmla="*/ 1 h 140"/>
                <a:gd name="T8" fmla="*/ 1 w 140"/>
                <a:gd name="T9" fmla="*/ 1 h 140"/>
                <a:gd name="T10" fmla="*/ 1 w 140"/>
                <a:gd name="T11" fmla="*/ 1 h 140"/>
                <a:gd name="T12" fmla="*/ 1 w 140"/>
                <a:gd name="T13" fmla="*/ 1 h 140"/>
                <a:gd name="T14" fmla="*/ 1 w 140"/>
                <a:gd name="T15" fmla="*/ 1 h 140"/>
                <a:gd name="T16" fmla="*/ 0 w 140"/>
                <a:gd name="T17" fmla="*/ 1 h 140"/>
                <a:gd name="T18" fmla="*/ 1 w 140"/>
                <a:gd name="T19" fmla="*/ 1 h 140"/>
                <a:gd name="T20" fmla="*/ 1 w 140"/>
                <a:gd name="T21" fmla="*/ 1 h 140"/>
                <a:gd name="T22" fmla="*/ 1 w 140"/>
                <a:gd name="T23" fmla="*/ 1 h 140"/>
                <a:gd name="T24" fmla="*/ 1 w 140"/>
                <a:gd name="T25" fmla="*/ 1 h 140"/>
                <a:gd name="T26" fmla="*/ 1 w 140"/>
                <a:gd name="T27" fmla="*/ 1 h 140"/>
                <a:gd name="T28" fmla="*/ 1 w 140"/>
                <a:gd name="T29" fmla="*/ 1 h 140"/>
                <a:gd name="T30" fmla="*/ 1 w 140"/>
                <a:gd name="T31" fmla="*/ 1 h 140"/>
                <a:gd name="T32" fmla="*/ 1 w 140"/>
                <a:gd name="T33" fmla="*/ 1 h 140"/>
                <a:gd name="T34" fmla="*/ 1 w 140"/>
                <a:gd name="T35" fmla="*/ 1 h 140"/>
                <a:gd name="T36" fmla="*/ 1 w 140"/>
                <a:gd name="T37" fmla="*/ 1 h 140"/>
                <a:gd name="T38" fmla="*/ 1 w 140"/>
                <a:gd name="T39" fmla="*/ 1 h 140"/>
                <a:gd name="T40" fmla="*/ 1 w 140"/>
                <a:gd name="T41" fmla="*/ 1 h 140"/>
                <a:gd name="T42" fmla="*/ 1 w 140"/>
                <a:gd name="T43" fmla="*/ 1 h 140"/>
                <a:gd name="T44" fmla="*/ 1 w 140"/>
                <a:gd name="T45" fmla="*/ 1 h 140"/>
                <a:gd name="T46" fmla="*/ 1 w 140"/>
                <a:gd name="T47" fmla="*/ 1 h 140"/>
                <a:gd name="T48" fmla="*/ 1 w 140"/>
                <a:gd name="T49" fmla="*/ 1 h 140"/>
                <a:gd name="T50" fmla="*/ 1 w 140"/>
                <a:gd name="T51" fmla="*/ 1 h 140"/>
                <a:gd name="T52" fmla="*/ 1 w 140"/>
                <a:gd name="T53" fmla="*/ 1 h 140"/>
                <a:gd name="T54" fmla="*/ 1 w 140"/>
                <a:gd name="T55" fmla="*/ 1 h 140"/>
                <a:gd name="T56" fmla="*/ 1 w 140"/>
                <a:gd name="T57" fmla="*/ 1 h 140"/>
                <a:gd name="T58" fmla="*/ 1 w 140"/>
                <a:gd name="T59" fmla="*/ 1 h 140"/>
                <a:gd name="T60" fmla="*/ 1 w 140"/>
                <a:gd name="T61" fmla="*/ 1 h 140"/>
                <a:gd name="T62" fmla="*/ 1 w 140"/>
                <a:gd name="T63" fmla="*/ 1 h 140"/>
                <a:gd name="T64" fmla="*/ 1 w 140"/>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0">
                  <a:moveTo>
                    <a:pt x="70" y="0"/>
                  </a:moveTo>
                  <a:lnTo>
                    <a:pt x="56" y="1"/>
                  </a:lnTo>
                  <a:lnTo>
                    <a:pt x="42" y="5"/>
                  </a:lnTo>
                  <a:lnTo>
                    <a:pt x="31" y="11"/>
                  </a:lnTo>
                  <a:lnTo>
                    <a:pt x="20" y="20"/>
                  </a:lnTo>
                  <a:lnTo>
                    <a:pt x="11" y="31"/>
                  </a:lnTo>
                  <a:lnTo>
                    <a:pt x="5" y="42"/>
                  </a:lnTo>
                  <a:lnTo>
                    <a:pt x="1" y="56"/>
                  </a:lnTo>
                  <a:lnTo>
                    <a:pt x="0" y="70"/>
                  </a:lnTo>
                  <a:lnTo>
                    <a:pt x="1" y="84"/>
                  </a:lnTo>
                  <a:lnTo>
                    <a:pt x="5" y="97"/>
                  </a:lnTo>
                  <a:lnTo>
                    <a:pt x="11" y="109"/>
                  </a:lnTo>
                  <a:lnTo>
                    <a:pt x="20" y="119"/>
                  </a:lnTo>
                  <a:lnTo>
                    <a:pt x="31" y="128"/>
                  </a:lnTo>
                  <a:lnTo>
                    <a:pt x="42" y="134"/>
                  </a:lnTo>
                  <a:lnTo>
                    <a:pt x="56" y="139"/>
                  </a:lnTo>
                  <a:lnTo>
                    <a:pt x="70" y="140"/>
                  </a:lnTo>
                  <a:lnTo>
                    <a:pt x="84" y="139"/>
                  </a:lnTo>
                  <a:lnTo>
                    <a:pt x="96" y="134"/>
                  </a:lnTo>
                  <a:lnTo>
                    <a:pt x="109" y="128"/>
                  </a:lnTo>
                  <a:lnTo>
                    <a:pt x="119" y="119"/>
                  </a:lnTo>
                  <a:lnTo>
                    <a:pt x="127" y="109"/>
                  </a:lnTo>
                  <a:lnTo>
                    <a:pt x="134" y="97"/>
                  </a:lnTo>
                  <a:lnTo>
                    <a:pt x="139" y="84"/>
                  </a:lnTo>
                  <a:lnTo>
                    <a:pt x="140" y="70"/>
                  </a:lnTo>
                  <a:lnTo>
                    <a:pt x="139" y="56"/>
                  </a:lnTo>
                  <a:lnTo>
                    <a:pt x="134" y="42"/>
                  </a:lnTo>
                  <a:lnTo>
                    <a:pt x="127" y="31"/>
                  </a:lnTo>
                  <a:lnTo>
                    <a:pt x="119" y="20"/>
                  </a:lnTo>
                  <a:lnTo>
                    <a:pt x="109" y="11"/>
                  </a:lnTo>
                  <a:lnTo>
                    <a:pt x="96" y="5"/>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44" name="Freeform 1990"/>
            <p:cNvSpPr>
              <a:spLocks/>
            </p:cNvSpPr>
            <p:nvPr/>
          </p:nvSpPr>
          <p:spPr bwMode="auto">
            <a:xfrm>
              <a:off x="2664" y="2957"/>
              <a:ext cx="454" cy="298"/>
            </a:xfrm>
            <a:custGeom>
              <a:avLst/>
              <a:gdLst>
                <a:gd name="T0" fmla="*/ 3 w 909"/>
                <a:gd name="T1" fmla="*/ 1 h 598"/>
                <a:gd name="T2" fmla="*/ 3 w 909"/>
                <a:gd name="T3" fmla="*/ 1 h 598"/>
                <a:gd name="T4" fmla="*/ 2 w 909"/>
                <a:gd name="T5" fmla="*/ 0 h 598"/>
                <a:gd name="T6" fmla="*/ 1 w 909"/>
                <a:gd name="T7" fmla="*/ 0 h 598"/>
                <a:gd name="T8" fmla="*/ 1 w 909"/>
                <a:gd name="T9" fmla="*/ 0 h 598"/>
                <a:gd name="T10" fmla="*/ 0 w 909"/>
                <a:gd name="T11" fmla="*/ 0 h 598"/>
                <a:gd name="T12" fmla="*/ 0 w 909"/>
                <a:gd name="T13" fmla="*/ 2 h 598"/>
                <a:gd name="T14" fmla="*/ 1 w 909"/>
                <a:gd name="T15" fmla="*/ 2 h 598"/>
                <a:gd name="T16" fmla="*/ 1 w 909"/>
                <a:gd name="T17" fmla="*/ 2 h 598"/>
                <a:gd name="T18" fmla="*/ 1 w 909"/>
                <a:gd name="T19" fmla="*/ 2 h 598"/>
                <a:gd name="T20" fmla="*/ 1 w 909"/>
                <a:gd name="T21" fmla="*/ 1 h 598"/>
                <a:gd name="T22" fmla="*/ 1 w 909"/>
                <a:gd name="T23" fmla="*/ 1 h 598"/>
                <a:gd name="T24" fmla="*/ 1 w 909"/>
                <a:gd name="T25" fmla="*/ 1 h 598"/>
                <a:gd name="T26" fmla="*/ 1 w 909"/>
                <a:gd name="T27" fmla="*/ 1 h 598"/>
                <a:gd name="T28" fmla="*/ 2 w 909"/>
                <a:gd name="T29" fmla="*/ 1 h 598"/>
                <a:gd name="T30" fmla="*/ 2 w 909"/>
                <a:gd name="T31" fmla="*/ 1 h 598"/>
                <a:gd name="T32" fmla="*/ 2 w 909"/>
                <a:gd name="T33" fmla="*/ 1 h 598"/>
                <a:gd name="T34" fmla="*/ 2 w 909"/>
                <a:gd name="T35" fmla="*/ 1 h 598"/>
                <a:gd name="T36" fmla="*/ 2 w 909"/>
                <a:gd name="T37" fmla="*/ 1 h 598"/>
                <a:gd name="T38" fmla="*/ 2 w 909"/>
                <a:gd name="T39" fmla="*/ 1 h 598"/>
                <a:gd name="T40" fmla="*/ 2 w 909"/>
                <a:gd name="T41" fmla="*/ 1 h 598"/>
                <a:gd name="T42" fmla="*/ 2 w 909"/>
                <a:gd name="T43" fmla="*/ 1 h 598"/>
                <a:gd name="T44" fmla="*/ 2 w 909"/>
                <a:gd name="T45" fmla="*/ 1 h 598"/>
                <a:gd name="T46" fmla="*/ 3 w 909"/>
                <a:gd name="T47" fmla="*/ 2 h 598"/>
                <a:gd name="T48" fmla="*/ 3 w 909"/>
                <a:gd name="T49" fmla="*/ 2 h 598"/>
                <a:gd name="T50" fmla="*/ 3 w 909"/>
                <a:gd name="T51" fmla="*/ 2 h 598"/>
                <a:gd name="T52" fmla="*/ 3 w 909"/>
                <a:gd name="T53" fmla="*/ 2 h 598"/>
                <a:gd name="T54" fmla="*/ 3 w 909"/>
                <a:gd name="T55" fmla="*/ 2 h 598"/>
                <a:gd name="T56" fmla="*/ 3 w 909"/>
                <a:gd name="T57" fmla="*/ 2 h 598"/>
                <a:gd name="T58" fmla="*/ 3 w 909"/>
                <a:gd name="T59" fmla="*/ 2 h 598"/>
                <a:gd name="T60" fmla="*/ 3 w 909"/>
                <a:gd name="T61" fmla="*/ 1 h 598"/>
                <a:gd name="T62" fmla="*/ 3 w 909"/>
                <a:gd name="T63" fmla="*/ 1 h 598"/>
                <a:gd name="T64" fmla="*/ 3 w 909"/>
                <a:gd name="T65" fmla="*/ 1 h 5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9" h="598">
                  <a:moveTo>
                    <a:pt x="877" y="425"/>
                  </a:moveTo>
                  <a:lnTo>
                    <a:pt x="835" y="289"/>
                  </a:lnTo>
                  <a:lnTo>
                    <a:pt x="540" y="224"/>
                  </a:lnTo>
                  <a:lnTo>
                    <a:pt x="330" y="12"/>
                  </a:lnTo>
                  <a:lnTo>
                    <a:pt x="314" y="0"/>
                  </a:lnTo>
                  <a:lnTo>
                    <a:pt x="0" y="14"/>
                  </a:lnTo>
                  <a:lnTo>
                    <a:pt x="0" y="555"/>
                  </a:lnTo>
                  <a:lnTo>
                    <a:pt x="424" y="555"/>
                  </a:lnTo>
                  <a:lnTo>
                    <a:pt x="426" y="550"/>
                  </a:lnTo>
                  <a:lnTo>
                    <a:pt x="432" y="532"/>
                  </a:lnTo>
                  <a:lnTo>
                    <a:pt x="443" y="509"/>
                  </a:lnTo>
                  <a:lnTo>
                    <a:pt x="459" y="482"/>
                  </a:lnTo>
                  <a:lnTo>
                    <a:pt x="482" y="455"/>
                  </a:lnTo>
                  <a:lnTo>
                    <a:pt x="511" y="432"/>
                  </a:lnTo>
                  <a:lnTo>
                    <a:pt x="548" y="415"/>
                  </a:lnTo>
                  <a:lnTo>
                    <a:pt x="592" y="409"/>
                  </a:lnTo>
                  <a:lnTo>
                    <a:pt x="636" y="412"/>
                  </a:lnTo>
                  <a:lnTo>
                    <a:pt x="672" y="421"/>
                  </a:lnTo>
                  <a:lnTo>
                    <a:pt x="701" y="433"/>
                  </a:lnTo>
                  <a:lnTo>
                    <a:pt x="725" y="448"/>
                  </a:lnTo>
                  <a:lnTo>
                    <a:pt x="743" y="465"/>
                  </a:lnTo>
                  <a:lnTo>
                    <a:pt x="757" y="483"/>
                  </a:lnTo>
                  <a:lnTo>
                    <a:pt x="765" y="499"/>
                  </a:lnTo>
                  <a:lnTo>
                    <a:pt x="770" y="514"/>
                  </a:lnTo>
                  <a:lnTo>
                    <a:pt x="777" y="541"/>
                  </a:lnTo>
                  <a:lnTo>
                    <a:pt x="783" y="569"/>
                  </a:lnTo>
                  <a:lnTo>
                    <a:pt x="788" y="590"/>
                  </a:lnTo>
                  <a:lnTo>
                    <a:pt x="789" y="598"/>
                  </a:lnTo>
                  <a:lnTo>
                    <a:pt x="909" y="598"/>
                  </a:lnTo>
                  <a:lnTo>
                    <a:pt x="796" y="574"/>
                  </a:lnTo>
                  <a:lnTo>
                    <a:pt x="804" y="448"/>
                  </a:lnTo>
                  <a:lnTo>
                    <a:pt x="872" y="444"/>
                  </a:lnTo>
                  <a:lnTo>
                    <a:pt x="877" y="42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45" name="Freeform 1991"/>
            <p:cNvSpPr>
              <a:spLocks/>
            </p:cNvSpPr>
            <p:nvPr/>
          </p:nvSpPr>
          <p:spPr bwMode="auto">
            <a:xfrm>
              <a:off x="2700" y="2975"/>
              <a:ext cx="176" cy="90"/>
            </a:xfrm>
            <a:custGeom>
              <a:avLst/>
              <a:gdLst>
                <a:gd name="T0" fmla="*/ 0 w 353"/>
                <a:gd name="T1" fmla="*/ 0 h 181"/>
                <a:gd name="T2" fmla="*/ 0 w 353"/>
                <a:gd name="T3" fmla="*/ 0 h 181"/>
                <a:gd name="T4" fmla="*/ 0 w 353"/>
                <a:gd name="T5" fmla="*/ 0 h 181"/>
                <a:gd name="T6" fmla="*/ 1 w 353"/>
                <a:gd name="T7" fmla="*/ 0 h 181"/>
                <a:gd name="T8" fmla="*/ 0 w 353"/>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81">
                  <a:moveTo>
                    <a:pt x="235" y="0"/>
                  </a:moveTo>
                  <a:lnTo>
                    <a:pt x="0" y="0"/>
                  </a:lnTo>
                  <a:lnTo>
                    <a:pt x="0" y="181"/>
                  </a:lnTo>
                  <a:lnTo>
                    <a:pt x="353" y="181"/>
                  </a:lnTo>
                  <a:lnTo>
                    <a:pt x="2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46" name="Freeform 1992"/>
            <p:cNvSpPr>
              <a:spLocks/>
            </p:cNvSpPr>
            <p:nvPr/>
          </p:nvSpPr>
          <p:spPr bwMode="auto">
            <a:xfrm>
              <a:off x="2830" y="2978"/>
              <a:ext cx="91" cy="86"/>
            </a:xfrm>
            <a:custGeom>
              <a:avLst/>
              <a:gdLst>
                <a:gd name="T0" fmla="*/ 0 w 181"/>
                <a:gd name="T1" fmla="*/ 0 h 173"/>
                <a:gd name="T2" fmla="*/ 1 w 181"/>
                <a:gd name="T3" fmla="*/ 0 h 173"/>
                <a:gd name="T4" fmla="*/ 1 w 181"/>
                <a:gd name="T5" fmla="*/ 0 h 173"/>
                <a:gd name="T6" fmla="*/ 1 w 181"/>
                <a:gd name="T7" fmla="*/ 0 h 173"/>
                <a:gd name="T8" fmla="*/ 1 w 181"/>
                <a:gd name="T9" fmla="*/ 0 h 173"/>
                <a:gd name="T10" fmla="*/ 1 w 181"/>
                <a:gd name="T11" fmla="*/ 0 h 173"/>
                <a:gd name="T12" fmla="*/ 1 w 181"/>
                <a:gd name="T13" fmla="*/ 0 h 173"/>
                <a:gd name="T14" fmla="*/ 1 w 181"/>
                <a:gd name="T15" fmla="*/ 0 h 173"/>
                <a:gd name="T16" fmla="*/ 1 w 181"/>
                <a:gd name="T17" fmla="*/ 0 h 173"/>
                <a:gd name="T18" fmla="*/ 1 w 181"/>
                <a:gd name="T19" fmla="*/ 0 h 173"/>
                <a:gd name="T20" fmla="*/ 0 w 181"/>
                <a:gd name="T21" fmla="*/ 0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73">
                  <a:moveTo>
                    <a:pt x="0" y="0"/>
                  </a:moveTo>
                  <a:lnTo>
                    <a:pt x="8" y="8"/>
                  </a:lnTo>
                  <a:lnTo>
                    <a:pt x="23" y="27"/>
                  </a:lnTo>
                  <a:lnTo>
                    <a:pt x="42" y="55"/>
                  </a:lnTo>
                  <a:lnTo>
                    <a:pt x="64" y="87"/>
                  </a:lnTo>
                  <a:lnTo>
                    <a:pt x="86" y="118"/>
                  </a:lnTo>
                  <a:lnTo>
                    <a:pt x="105" y="146"/>
                  </a:lnTo>
                  <a:lnTo>
                    <a:pt x="118" y="166"/>
                  </a:lnTo>
                  <a:lnTo>
                    <a:pt x="123" y="173"/>
                  </a:lnTo>
                  <a:lnTo>
                    <a:pt x="181" y="1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47" name="Freeform 1993"/>
            <p:cNvSpPr>
              <a:spLocks/>
            </p:cNvSpPr>
            <p:nvPr/>
          </p:nvSpPr>
          <p:spPr bwMode="auto">
            <a:xfrm>
              <a:off x="2381" y="2919"/>
              <a:ext cx="263" cy="124"/>
            </a:xfrm>
            <a:custGeom>
              <a:avLst/>
              <a:gdLst>
                <a:gd name="T0" fmla="*/ 2 w 528"/>
                <a:gd name="T1" fmla="*/ 1 h 248"/>
                <a:gd name="T2" fmla="*/ 0 w 528"/>
                <a:gd name="T3" fmla="*/ 0 h 248"/>
                <a:gd name="T4" fmla="*/ 0 w 528"/>
                <a:gd name="T5" fmla="*/ 1 h 248"/>
                <a:gd name="T6" fmla="*/ 0 w 528"/>
                <a:gd name="T7" fmla="*/ 1 h 248"/>
                <a:gd name="T8" fmla="*/ 1 w 528"/>
                <a:gd name="T9" fmla="*/ 1 h 248"/>
                <a:gd name="T10" fmla="*/ 2 w 528"/>
                <a:gd name="T11" fmla="*/ 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8" h="248">
                  <a:moveTo>
                    <a:pt x="528" y="238"/>
                  </a:moveTo>
                  <a:lnTo>
                    <a:pt x="11" y="0"/>
                  </a:lnTo>
                  <a:lnTo>
                    <a:pt x="8" y="11"/>
                  </a:lnTo>
                  <a:lnTo>
                    <a:pt x="0" y="18"/>
                  </a:lnTo>
                  <a:lnTo>
                    <a:pt x="409" y="248"/>
                  </a:lnTo>
                  <a:lnTo>
                    <a:pt x="528"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48" name="Freeform 1994"/>
            <p:cNvSpPr>
              <a:spLocks/>
            </p:cNvSpPr>
            <p:nvPr/>
          </p:nvSpPr>
          <p:spPr bwMode="auto">
            <a:xfrm>
              <a:off x="2354" y="2931"/>
              <a:ext cx="213" cy="190"/>
            </a:xfrm>
            <a:custGeom>
              <a:avLst/>
              <a:gdLst>
                <a:gd name="T0" fmla="*/ 2 w 425"/>
                <a:gd name="T1" fmla="*/ 2 h 380"/>
                <a:gd name="T2" fmla="*/ 2 w 425"/>
                <a:gd name="T3" fmla="*/ 2 h 380"/>
                <a:gd name="T4" fmla="*/ 0 w 425"/>
                <a:gd name="T5" fmla="*/ 1 h 380"/>
                <a:gd name="T6" fmla="*/ 1 w 425"/>
                <a:gd name="T7" fmla="*/ 1 h 380"/>
                <a:gd name="T8" fmla="*/ 1 w 425"/>
                <a:gd name="T9" fmla="*/ 0 h 380"/>
                <a:gd name="T10" fmla="*/ 2 w 425"/>
                <a:gd name="T11" fmla="*/ 2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 h="380">
                  <a:moveTo>
                    <a:pt x="425" y="380"/>
                  </a:moveTo>
                  <a:lnTo>
                    <a:pt x="352" y="380"/>
                  </a:lnTo>
                  <a:lnTo>
                    <a:pt x="0" y="16"/>
                  </a:lnTo>
                  <a:lnTo>
                    <a:pt x="29" y="6"/>
                  </a:lnTo>
                  <a:lnTo>
                    <a:pt x="37" y="0"/>
                  </a:lnTo>
                  <a:lnTo>
                    <a:pt x="425"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49" name="Freeform 1995"/>
            <p:cNvSpPr>
              <a:spLocks/>
            </p:cNvSpPr>
            <p:nvPr/>
          </p:nvSpPr>
          <p:spPr bwMode="auto">
            <a:xfrm>
              <a:off x="2549" y="3046"/>
              <a:ext cx="105" cy="75"/>
            </a:xfrm>
            <a:custGeom>
              <a:avLst/>
              <a:gdLst>
                <a:gd name="T0" fmla="*/ 0 w 208"/>
                <a:gd name="T1" fmla="*/ 1 h 149"/>
                <a:gd name="T2" fmla="*/ 1 w 208"/>
                <a:gd name="T3" fmla="*/ 1 h 149"/>
                <a:gd name="T4" fmla="*/ 1 w 208"/>
                <a:gd name="T5" fmla="*/ 1 h 149"/>
                <a:gd name="T6" fmla="*/ 1 w 208"/>
                <a:gd name="T7" fmla="*/ 0 h 149"/>
                <a:gd name="T8" fmla="*/ 1 w 208"/>
                <a:gd name="T9" fmla="*/ 0 h 149"/>
                <a:gd name="T10" fmla="*/ 1 w 208"/>
                <a:gd name="T11" fmla="*/ 0 h 149"/>
                <a:gd name="T12" fmla="*/ 1 w 208"/>
                <a:gd name="T13" fmla="*/ 0 h 149"/>
                <a:gd name="T14" fmla="*/ 1 w 208"/>
                <a:gd name="T15" fmla="*/ 0 h 149"/>
                <a:gd name="T16" fmla="*/ 1 w 208"/>
                <a:gd name="T17" fmla="*/ 1 h 149"/>
                <a:gd name="T18" fmla="*/ 1 w 208"/>
                <a:gd name="T19" fmla="*/ 1 h 149"/>
                <a:gd name="T20" fmla="*/ 1 w 208"/>
                <a:gd name="T21" fmla="*/ 1 h 149"/>
                <a:gd name="T22" fmla="*/ 1 w 208"/>
                <a:gd name="T23" fmla="*/ 1 h 149"/>
                <a:gd name="T24" fmla="*/ 1 w 208"/>
                <a:gd name="T25" fmla="*/ 1 h 149"/>
                <a:gd name="T26" fmla="*/ 1 w 208"/>
                <a:gd name="T27" fmla="*/ 1 h 149"/>
                <a:gd name="T28" fmla="*/ 1 w 208"/>
                <a:gd name="T29" fmla="*/ 1 h 149"/>
                <a:gd name="T30" fmla="*/ 1 w 208"/>
                <a:gd name="T31" fmla="*/ 1 h 149"/>
                <a:gd name="T32" fmla="*/ 1 w 208"/>
                <a:gd name="T33" fmla="*/ 1 h 149"/>
                <a:gd name="T34" fmla="*/ 1 w 208"/>
                <a:gd name="T35" fmla="*/ 1 h 149"/>
                <a:gd name="T36" fmla="*/ 1 w 208"/>
                <a:gd name="T37" fmla="*/ 1 h 149"/>
                <a:gd name="T38" fmla="*/ 1 w 208"/>
                <a:gd name="T39" fmla="*/ 1 h 149"/>
                <a:gd name="T40" fmla="*/ 1 w 208"/>
                <a:gd name="T41" fmla="*/ 1 h 149"/>
                <a:gd name="T42" fmla="*/ 1 w 208"/>
                <a:gd name="T43" fmla="*/ 1 h 149"/>
                <a:gd name="T44" fmla="*/ 1 w 208"/>
                <a:gd name="T45" fmla="*/ 1 h 149"/>
                <a:gd name="T46" fmla="*/ 0 w 208"/>
                <a:gd name="T47" fmla="*/ 1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8" h="149">
                  <a:moveTo>
                    <a:pt x="0" y="88"/>
                  </a:moveTo>
                  <a:lnTo>
                    <a:pt x="60" y="149"/>
                  </a:lnTo>
                  <a:lnTo>
                    <a:pt x="208" y="149"/>
                  </a:lnTo>
                  <a:lnTo>
                    <a:pt x="208" y="0"/>
                  </a:lnTo>
                  <a:lnTo>
                    <a:pt x="205" y="0"/>
                  </a:lnTo>
                  <a:lnTo>
                    <a:pt x="194" y="0"/>
                  </a:lnTo>
                  <a:lnTo>
                    <a:pt x="179" y="0"/>
                  </a:lnTo>
                  <a:lnTo>
                    <a:pt x="161" y="0"/>
                  </a:lnTo>
                  <a:lnTo>
                    <a:pt x="141" y="1"/>
                  </a:lnTo>
                  <a:lnTo>
                    <a:pt x="122" y="3"/>
                  </a:lnTo>
                  <a:lnTo>
                    <a:pt x="103" y="5"/>
                  </a:lnTo>
                  <a:lnTo>
                    <a:pt x="88" y="10"/>
                  </a:lnTo>
                  <a:lnTo>
                    <a:pt x="77" y="15"/>
                  </a:lnTo>
                  <a:lnTo>
                    <a:pt x="65" y="18"/>
                  </a:lnTo>
                  <a:lnTo>
                    <a:pt x="56" y="22"/>
                  </a:lnTo>
                  <a:lnTo>
                    <a:pt x="47" y="25"/>
                  </a:lnTo>
                  <a:lnTo>
                    <a:pt x="39" y="28"/>
                  </a:lnTo>
                  <a:lnTo>
                    <a:pt x="32" y="32"/>
                  </a:lnTo>
                  <a:lnTo>
                    <a:pt x="26" y="38"/>
                  </a:lnTo>
                  <a:lnTo>
                    <a:pt x="21" y="45"/>
                  </a:lnTo>
                  <a:lnTo>
                    <a:pt x="12" y="61"/>
                  </a:lnTo>
                  <a:lnTo>
                    <a:pt x="6" y="75"/>
                  </a:lnTo>
                  <a:lnTo>
                    <a:pt x="1" y="85"/>
                  </a:lnTo>
                  <a:lnTo>
                    <a:pt x="0" y="88"/>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50" name="Freeform 1996"/>
            <p:cNvSpPr>
              <a:spLocks/>
            </p:cNvSpPr>
            <p:nvPr/>
          </p:nvSpPr>
          <p:spPr bwMode="auto">
            <a:xfrm>
              <a:off x="2430" y="3097"/>
              <a:ext cx="84" cy="25"/>
            </a:xfrm>
            <a:custGeom>
              <a:avLst/>
              <a:gdLst>
                <a:gd name="T0" fmla="*/ 0 w 169"/>
                <a:gd name="T1" fmla="*/ 1 h 50"/>
                <a:gd name="T2" fmla="*/ 0 w 169"/>
                <a:gd name="T3" fmla="*/ 1 h 50"/>
                <a:gd name="T4" fmla="*/ 0 w 169"/>
                <a:gd name="T5" fmla="*/ 1 h 50"/>
                <a:gd name="T6" fmla="*/ 0 w 169"/>
                <a:gd name="T7" fmla="*/ 0 h 50"/>
                <a:gd name="T8" fmla="*/ 0 w 169"/>
                <a:gd name="T9" fmla="*/ 1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50">
                  <a:moveTo>
                    <a:pt x="132" y="5"/>
                  </a:moveTo>
                  <a:lnTo>
                    <a:pt x="169" y="50"/>
                  </a:lnTo>
                  <a:lnTo>
                    <a:pt x="6" y="50"/>
                  </a:lnTo>
                  <a:lnTo>
                    <a:pt x="0" y="0"/>
                  </a:lnTo>
                  <a:lnTo>
                    <a:pt x="132" y="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51" name="Freeform 1997"/>
            <p:cNvSpPr>
              <a:spLocks/>
            </p:cNvSpPr>
            <p:nvPr/>
          </p:nvSpPr>
          <p:spPr bwMode="auto">
            <a:xfrm>
              <a:off x="2199" y="3128"/>
              <a:ext cx="456" cy="68"/>
            </a:xfrm>
            <a:custGeom>
              <a:avLst/>
              <a:gdLst>
                <a:gd name="T0" fmla="*/ 3 w 913"/>
                <a:gd name="T1" fmla="*/ 0 h 136"/>
                <a:gd name="T2" fmla="*/ 3 w 913"/>
                <a:gd name="T3" fmla="*/ 1 h 136"/>
                <a:gd name="T4" fmla="*/ 0 w 913"/>
                <a:gd name="T5" fmla="*/ 1 h 136"/>
                <a:gd name="T6" fmla="*/ 0 w 913"/>
                <a:gd name="T7" fmla="*/ 1 h 136"/>
                <a:gd name="T8" fmla="*/ 3 w 913"/>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136">
                  <a:moveTo>
                    <a:pt x="913" y="0"/>
                  </a:moveTo>
                  <a:lnTo>
                    <a:pt x="913" y="136"/>
                  </a:lnTo>
                  <a:lnTo>
                    <a:pt x="0" y="136"/>
                  </a:lnTo>
                  <a:lnTo>
                    <a:pt x="0" y="6"/>
                  </a:lnTo>
                  <a:lnTo>
                    <a:pt x="913"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52" name="Freeform 1998"/>
            <p:cNvSpPr>
              <a:spLocks/>
            </p:cNvSpPr>
            <p:nvPr/>
          </p:nvSpPr>
          <p:spPr bwMode="auto">
            <a:xfrm>
              <a:off x="2169" y="3177"/>
              <a:ext cx="29" cy="47"/>
            </a:xfrm>
            <a:custGeom>
              <a:avLst/>
              <a:gdLst>
                <a:gd name="T0" fmla="*/ 0 w 57"/>
                <a:gd name="T1" fmla="*/ 0 h 95"/>
                <a:gd name="T2" fmla="*/ 0 w 57"/>
                <a:gd name="T3" fmla="*/ 0 h 95"/>
                <a:gd name="T4" fmla="*/ 1 w 57"/>
                <a:gd name="T5" fmla="*/ 0 h 95"/>
                <a:gd name="T6" fmla="*/ 1 w 57"/>
                <a:gd name="T7" fmla="*/ 0 h 95"/>
                <a:gd name="T8" fmla="*/ 1 w 57"/>
                <a:gd name="T9" fmla="*/ 0 h 95"/>
                <a:gd name="T10" fmla="*/ 1 w 57"/>
                <a:gd name="T11" fmla="*/ 0 h 95"/>
                <a:gd name="T12" fmla="*/ 1 w 57"/>
                <a:gd name="T13" fmla="*/ 0 h 95"/>
                <a:gd name="T14" fmla="*/ 1 w 57"/>
                <a:gd name="T15" fmla="*/ 0 h 95"/>
                <a:gd name="T16" fmla="*/ 1 w 57"/>
                <a:gd name="T17" fmla="*/ 0 h 95"/>
                <a:gd name="T18" fmla="*/ 1 w 57"/>
                <a:gd name="T19" fmla="*/ 0 h 95"/>
                <a:gd name="T20" fmla="*/ 1 w 57"/>
                <a:gd name="T21" fmla="*/ 0 h 95"/>
                <a:gd name="T22" fmla="*/ 0 w 57"/>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95">
                  <a:moveTo>
                    <a:pt x="0" y="0"/>
                  </a:moveTo>
                  <a:lnTo>
                    <a:pt x="0" y="95"/>
                  </a:lnTo>
                  <a:lnTo>
                    <a:pt x="57" y="92"/>
                  </a:lnTo>
                  <a:lnTo>
                    <a:pt x="12" y="74"/>
                  </a:lnTo>
                  <a:lnTo>
                    <a:pt x="57" y="69"/>
                  </a:lnTo>
                  <a:lnTo>
                    <a:pt x="12" y="51"/>
                  </a:lnTo>
                  <a:lnTo>
                    <a:pt x="41" y="45"/>
                  </a:lnTo>
                  <a:lnTo>
                    <a:pt x="17" y="32"/>
                  </a:lnTo>
                  <a:lnTo>
                    <a:pt x="35" y="24"/>
                  </a:lnTo>
                  <a:lnTo>
                    <a:pt x="10" y="14"/>
                  </a:lnTo>
                  <a:lnTo>
                    <a:pt x="35"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53" name="Freeform 1999"/>
            <p:cNvSpPr>
              <a:spLocks/>
            </p:cNvSpPr>
            <p:nvPr/>
          </p:nvSpPr>
          <p:spPr bwMode="auto">
            <a:xfrm>
              <a:off x="2788" y="3001"/>
              <a:ext cx="46" cy="86"/>
            </a:xfrm>
            <a:custGeom>
              <a:avLst/>
              <a:gdLst>
                <a:gd name="T0" fmla="*/ 1 w 92"/>
                <a:gd name="T1" fmla="*/ 0 h 170"/>
                <a:gd name="T2" fmla="*/ 0 w 92"/>
                <a:gd name="T3" fmla="*/ 0 h 170"/>
                <a:gd name="T4" fmla="*/ 0 w 92"/>
                <a:gd name="T5" fmla="*/ 1 h 170"/>
                <a:gd name="T6" fmla="*/ 1 w 92"/>
                <a:gd name="T7" fmla="*/ 1 h 170"/>
                <a:gd name="T8" fmla="*/ 1 w 9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70">
                  <a:moveTo>
                    <a:pt x="91" y="0"/>
                  </a:moveTo>
                  <a:lnTo>
                    <a:pt x="0" y="0"/>
                  </a:lnTo>
                  <a:lnTo>
                    <a:pt x="0" y="170"/>
                  </a:lnTo>
                  <a:lnTo>
                    <a:pt x="92" y="17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54" name="Freeform 2000"/>
            <p:cNvSpPr>
              <a:spLocks/>
            </p:cNvSpPr>
            <p:nvPr/>
          </p:nvSpPr>
          <p:spPr bwMode="auto">
            <a:xfrm>
              <a:off x="3067" y="3186"/>
              <a:ext cx="70" cy="64"/>
            </a:xfrm>
            <a:custGeom>
              <a:avLst/>
              <a:gdLst>
                <a:gd name="T0" fmla="*/ 1 w 139"/>
                <a:gd name="T1" fmla="*/ 0 h 129"/>
                <a:gd name="T2" fmla="*/ 1 w 139"/>
                <a:gd name="T3" fmla="*/ 0 h 129"/>
                <a:gd name="T4" fmla="*/ 0 w 139"/>
                <a:gd name="T5" fmla="*/ 0 h 129"/>
                <a:gd name="T6" fmla="*/ 1 w 139"/>
                <a:gd name="T7" fmla="*/ 0 h 129"/>
                <a:gd name="T8" fmla="*/ 1 w 139"/>
                <a:gd name="T9" fmla="*/ 0 h 129"/>
                <a:gd name="T10" fmla="*/ 1 w 139"/>
                <a:gd name="T11" fmla="*/ 0 h 129"/>
                <a:gd name="T12" fmla="*/ 1 w 139"/>
                <a:gd name="T13" fmla="*/ 0 h 129"/>
                <a:gd name="T14" fmla="*/ 1 w 139"/>
                <a:gd name="T15" fmla="*/ 0 h 129"/>
                <a:gd name="T16" fmla="*/ 1 w 139"/>
                <a:gd name="T17" fmla="*/ 0 h 129"/>
                <a:gd name="T18" fmla="*/ 1 w 139"/>
                <a:gd name="T19" fmla="*/ 0 h 129"/>
                <a:gd name="T20" fmla="*/ 1 w 139"/>
                <a:gd name="T21" fmla="*/ 0 h 129"/>
                <a:gd name="T22" fmla="*/ 1 w 139"/>
                <a:gd name="T23" fmla="*/ 0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9">
                  <a:moveTo>
                    <a:pt x="139" y="0"/>
                  </a:moveTo>
                  <a:lnTo>
                    <a:pt x="12" y="0"/>
                  </a:lnTo>
                  <a:lnTo>
                    <a:pt x="0" y="108"/>
                  </a:lnTo>
                  <a:lnTo>
                    <a:pt x="105" y="129"/>
                  </a:lnTo>
                  <a:lnTo>
                    <a:pt x="51" y="92"/>
                  </a:lnTo>
                  <a:lnTo>
                    <a:pt x="119" y="92"/>
                  </a:lnTo>
                  <a:lnTo>
                    <a:pt x="45" y="65"/>
                  </a:lnTo>
                  <a:lnTo>
                    <a:pt x="105" y="47"/>
                  </a:lnTo>
                  <a:lnTo>
                    <a:pt x="51" y="39"/>
                  </a:lnTo>
                  <a:lnTo>
                    <a:pt x="115" y="13"/>
                  </a:lnTo>
                  <a:lnTo>
                    <a:pt x="51" y="8"/>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55" name="Freeform 2001"/>
            <p:cNvSpPr>
              <a:spLocks/>
            </p:cNvSpPr>
            <p:nvPr/>
          </p:nvSpPr>
          <p:spPr bwMode="auto">
            <a:xfrm>
              <a:off x="2902" y="3095"/>
              <a:ext cx="163" cy="10"/>
            </a:xfrm>
            <a:custGeom>
              <a:avLst/>
              <a:gdLst>
                <a:gd name="T0" fmla="*/ 2 w 324"/>
                <a:gd name="T1" fmla="*/ 1 h 18"/>
                <a:gd name="T2" fmla="*/ 0 w 324"/>
                <a:gd name="T3" fmla="*/ 1 h 18"/>
                <a:gd name="T4" fmla="*/ 1 w 324"/>
                <a:gd name="T5" fmla="*/ 0 h 18"/>
                <a:gd name="T6" fmla="*/ 2 w 324"/>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18">
                  <a:moveTo>
                    <a:pt x="324" y="18"/>
                  </a:moveTo>
                  <a:lnTo>
                    <a:pt x="0" y="11"/>
                  </a:lnTo>
                  <a:lnTo>
                    <a:pt x="217" y="0"/>
                  </a:lnTo>
                  <a:lnTo>
                    <a:pt x="3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56" name="Freeform 2002"/>
            <p:cNvSpPr>
              <a:spLocks/>
            </p:cNvSpPr>
            <p:nvPr/>
          </p:nvSpPr>
          <p:spPr bwMode="auto">
            <a:xfrm>
              <a:off x="2861" y="3072"/>
              <a:ext cx="35" cy="140"/>
            </a:xfrm>
            <a:custGeom>
              <a:avLst/>
              <a:gdLst>
                <a:gd name="T0" fmla="*/ 1 w 69"/>
                <a:gd name="T1" fmla="*/ 0 h 280"/>
                <a:gd name="T2" fmla="*/ 1 w 69"/>
                <a:gd name="T3" fmla="*/ 1 h 280"/>
                <a:gd name="T4" fmla="*/ 0 w 69"/>
                <a:gd name="T5" fmla="*/ 2 h 280"/>
                <a:gd name="T6" fmla="*/ 1 w 69"/>
                <a:gd name="T7" fmla="*/ 1 h 280"/>
                <a:gd name="T8" fmla="*/ 1 w 69"/>
                <a:gd name="T9" fmla="*/ 1 h 280"/>
                <a:gd name="T10" fmla="*/ 1 w 69"/>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80">
                  <a:moveTo>
                    <a:pt x="43" y="0"/>
                  </a:moveTo>
                  <a:lnTo>
                    <a:pt x="45" y="190"/>
                  </a:lnTo>
                  <a:lnTo>
                    <a:pt x="0" y="280"/>
                  </a:lnTo>
                  <a:lnTo>
                    <a:pt x="69" y="187"/>
                  </a:lnTo>
                  <a:lnTo>
                    <a:pt x="55" y="2"/>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57" name="Freeform 2003"/>
            <p:cNvSpPr>
              <a:spLocks/>
            </p:cNvSpPr>
            <p:nvPr/>
          </p:nvSpPr>
          <p:spPr bwMode="auto">
            <a:xfrm>
              <a:off x="2700" y="3071"/>
              <a:ext cx="7" cy="148"/>
            </a:xfrm>
            <a:custGeom>
              <a:avLst/>
              <a:gdLst>
                <a:gd name="T0" fmla="*/ 0 w 15"/>
                <a:gd name="T1" fmla="*/ 0 h 296"/>
                <a:gd name="T2" fmla="*/ 0 w 15"/>
                <a:gd name="T3" fmla="*/ 2 h 296"/>
                <a:gd name="T4" fmla="*/ 0 w 15"/>
                <a:gd name="T5" fmla="*/ 1 h 296"/>
                <a:gd name="T6" fmla="*/ 0 w 15"/>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96">
                  <a:moveTo>
                    <a:pt x="0" y="0"/>
                  </a:moveTo>
                  <a:lnTo>
                    <a:pt x="13" y="296"/>
                  </a:lnTo>
                  <a:lnTo>
                    <a:pt x="15"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58" name="Freeform 2004"/>
            <p:cNvSpPr>
              <a:spLocks/>
            </p:cNvSpPr>
            <p:nvPr/>
          </p:nvSpPr>
          <p:spPr bwMode="auto">
            <a:xfrm>
              <a:off x="2906" y="3171"/>
              <a:ext cx="137" cy="137"/>
            </a:xfrm>
            <a:custGeom>
              <a:avLst/>
              <a:gdLst>
                <a:gd name="T0" fmla="*/ 1 w 274"/>
                <a:gd name="T1" fmla="*/ 0 h 273"/>
                <a:gd name="T2" fmla="*/ 1 w 274"/>
                <a:gd name="T3" fmla="*/ 1 h 273"/>
                <a:gd name="T4" fmla="*/ 1 w 274"/>
                <a:gd name="T5" fmla="*/ 1 h 273"/>
                <a:gd name="T6" fmla="*/ 1 w 274"/>
                <a:gd name="T7" fmla="*/ 1 h 273"/>
                <a:gd name="T8" fmla="*/ 1 w 274"/>
                <a:gd name="T9" fmla="*/ 1 h 273"/>
                <a:gd name="T10" fmla="*/ 1 w 274"/>
                <a:gd name="T11" fmla="*/ 1 h 273"/>
                <a:gd name="T12" fmla="*/ 1 w 274"/>
                <a:gd name="T13" fmla="*/ 1 h 273"/>
                <a:gd name="T14" fmla="*/ 1 w 274"/>
                <a:gd name="T15" fmla="*/ 1 h 273"/>
                <a:gd name="T16" fmla="*/ 0 w 274"/>
                <a:gd name="T17" fmla="*/ 1 h 273"/>
                <a:gd name="T18" fmla="*/ 1 w 274"/>
                <a:gd name="T19" fmla="*/ 1 h 273"/>
                <a:gd name="T20" fmla="*/ 1 w 274"/>
                <a:gd name="T21" fmla="*/ 1 h 273"/>
                <a:gd name="T22" fmla="*/ 1 w 274"/>
                <a:gd name="T23" fmla="*/ 1 h 273"/>
                <a:gd name="T24" fmla="*/ 1 w 274"/>
                <a:gd name="T25" fmla="*/ 1 h 273"/>
                <a:gd name="T26" fmla="*/ 1 w 274"/>
                <a:gd name="T27" fmla="*/ 1 h 273"/>
                <a:gd name="T28" fmla="*/ 1 w 274"/>
                <a:gd name="T29" fmla="*/ 2 h 273"/>
                <a:gd name="T30" fmla="*/ 1 w 274"/>
                <a:gd name="T31" fmla="*/ 2 h 273"/>
                <a:gd name="T32" fmla="*/ 1 w 274"/>
                <a:gd name="T33" fmla="*/ 2 h 273"/>
                <a:gd name="T34" fmla="*/ 1 w 274"/>
                <a:gd name="T35" fmla="*/ 2 h 273"/>
                <a:gd name="T36" fmla="*/ 1 w 274"/>
                <a:gd name="T37" fmla="*/ 2 h 273"/>
                <a:gd name="T38" fmla="*/ 1 w 274"/>
                <a:gd name="T39" fmla="*/ 1 h 273"/>
                <a:gd name="T40" fmla="*/ 1 w 274"/>
                <a:gd name="T41" fmla="*/ 1 h 273"/>
                <a:gd name="T42" fmla="*/ 1 w 274"/>
                <a:gd name="T43" fmla="*/ 1 h 273"/>
                <a:gd name="T44" fmla="*/ 2 w 274"/>
                <a:gd name="T45" fmla="*/ 1 h 273"/>
                <a:gd name="T46" fmla="*/ 2 w 274"/>
                <a:gd name="T47" fmla="*/ 1 h 273"/>
                <a:gd name="T48" fmla="*/ 2 w 274"/>
                <a:gd name="T49" fmla="*/ 1 h 273"/>
                <a:gd name="T50" fmla="*/ 2 w 274"/>
                <a:gd name="T51" fmla="*/ 1 h 273"/>
                <a:gd name="T52" fmla="*/ 2 w 274"/>
                <a:gd name="T53" fmla="*/ 1 h 273"/>
                <a:gd name="T54" fmla="*/ 1 w 274"/>
                <a:gd name="T55" fmla="*/ 1 h 273"/>
                <a:gd name="T56" fmla="*/ 1 w 274"/>
                <a:gd name="T57" fmla="*/ 1 h 273"/>
                <a:gd name="T58" fmla="*/ 1 w 274"/>
                <a:gd name="T59" fmla="*/ 1 h 273"/>
                <a:gd name="T60" fmla="*/ 1 w 274"/>
                <a:gd name="T61" fmla="*/ 1 h 273"/>
                <a:gd name="T62" fmla="*/ 1 w 274"/>
                <a:gd name="T63" fmla="*/ 1 h 273"/>
                <a:gd name="T64" fmla="*/ 1 w 274"/>
                <a:gd name="T65" fmla="*/ 0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3">
                  <a:moveTo>
                    <a:pt x="137" y="0"/>
                  </a:moveTo>
                  <a:lnTo>
                    <a:pt x="109" y="2"/>
                  </a:lnTo>
                  <a:lnTo>
                    <a:pt x="84" y="10"/>
                  </a:lnTo>
                  <a:lnTo>
                    <a:pt x="59" y="23"/>
                  </a:lnTo>
                  <a:lnTo>
                    <a:pt x="40" y="40"/>
                  </a:lnTo>
                  <a:lnTo>
                    <a:pt x="23" y="60"/>
                  </a:lnTo>
                  <a:lnTo>
                    <a:pt x="10" y="84"/>
                  </a:lnTo>
                  <a:lnTo>
                    <a:pt x="2" y="109"/>
                  </a:lnTo>
                  <a:lnTo>
                    <a:pt x="0" y="137"/>
                  </a:lnTo>
                  <a:lnTo>
                    <a:pt x="2" y="164"/>
                  </a:lnTo>
                  <a:lnTo>
                    <a:pt x="10" y="190"/>
                  </a:lnTo>
                  <a:lnTo>
                    <a:pt x="23" y="213"/>
                  </a:lnTo>
                  <a:lnTo>
                    <a:pt x="40" y="232"/>
                  </a:lnTo>
                  <a:lnTo>
                    <a:pt x="59" y="250"/>
                  </a:lnTo>
                  <a:lnTo>
                    <a:pt x="84" y="262"/>
                  </a:lnTo>
                  <a:lnTo>
                    <a:pt x="109" y="270"/>
                  </a:lnTo>
                  <a:lnTo>
                    <a:pt x="137" y="273"/>
                  </a:lnTo>
                  <a:lnTo>
                    <a:pt x="164" y="270"/>
                  </a:lnTo>
                  <a:lnTo>
                    <a:pt x="190" y="262"/>
                  </a:lnTo>
                  <a:lnTo>
                    <a:pt x="214" y="250"/>
                  </a:lnTo>
                  <a:lnTo>
                    <a:pt x="233" y="232"/>
                  </a:lnTo>
                  <a:lnTo>
                    <a:pt x="251" y="213"/>
                  </a:lnTo>
                  <a:lnTo>
                    <a:pt x="263" y="190"/>
                  </a:lnTo>
                  <a:lnTo>
                    <a:pt x="271" y="164"/>
                  </a:lnTo>
                  <a:lnTo>
                    <a:pt x="274" y="137"/>
                  </a:lnTo>
                  <a:lnTo>
                    <a:pt x="271" y="109"/>
                  </a:lnTo>
                  <a:lnTo>
                    <a:pt x="263" y="84"/>
                  </a:lnTo>
                  <a:lnTo>
                    <a:pt x="251" y="60"/>
                  </a:lnTo>
                  <a:lnTo>
                    <a:pt x="233" y="40"/>
                  </a:lnTo>
                  <a:lnTo>
                    <a:pt x="214" y="23"/>
                  </a:lnTo>
                  <a:lnTo>
                    <a:pt x="190" y="10"/>
                  </a:lnTo>
                  <a:lnTo>
                    <a:pt x="164" y="2"/>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59" name="Freeform 2005"/>
            <p:cNvSpPr>
              <a:spLocks/>
            </p:cNvSpPr>
            <p:nvPr/>
          </p:nvSpPr>
          <p:spPr bwMode="auto">
            <a:xfrm>
              <a:off x="2940" y="3203"/>
              <a:ext cx="71" cy="70"/>
            </a:xfrm>
            <a:custGeom>
              <a:avLst/>
              <a:gdLst>
                <a:gd name="T0" fmla="*/ 1 w 140"/>
                <a:gd name="T1" fmla="*/ 0 h 141"/>
                <a:gd name="T2" fmla="*/ 1 w 140"/>
                <a:gd name="T3" fmla="*/ 0 h 141"/>
                <a:gd name="T4" fmla="*/ 1 w 140"/>
                <a:gd name="T5" fmla="*/ 0 h 141"/>
                <a:gd name="T6" fmla="*/ 1 w 140"/>
                <a:gd name="T7" fmla="*/ 0 h 141"/>
                <a:gd name="T8" fmla="*/ 1 w 140"/>
                <a:gd name="T9" fmla="*/ 0 h 141"/>
                <a:gd name="T10" fmla="*/ 1 w 140"/>
                <a:gd name="T11" fmla="*/ 0 h 141"/>
                <a:gd name="T12" fmla="*/ 1 w 140"/>
                <a:gd name="T13" fmla="*/ 0 h 141"/>
                <a:gd name="T14" fmla="*/ 1 w 140"/>
                <a:gd name="T15" fmla="*/ 0 h 141"/>
                <a:gd name="T16" fmla="*/ 0 w 140"/>
                <a:gd name="T17" fmla="*/ 0 h 141"/>
                <a:gd name="T18" fmla="*/ 1 w 140"/>
                <a:gd name="T19" fmla="*/ 0 h 141"/>
                <a:gd name="T20" fmla="*/ 1 w 140"/>
                <a:gd name="T21" fmla="*/ 0 h 141"/>
                <a:gd name="T22" fmla="*/ 1 w 140"/>
                <a:gd name="T23" fmla="*/ 0 h 141"/>
                <a:gd name="T24" fmla="*/ 1 w 140"/>
                <a:gd name="T25" fmla="*/ 0 h 141"/>
                <a:gd name="T26" fmla="*/ 1 w 140"/>
                <a:gd name="T27" fmla="*/ 0 h 141"/>
                <a:gd name="T28" fmla="*/ 1 w 140"/>
                <a:gd name="T29" fmla="*/ 0 h 141"/>
                <a:gd name="T30" fmla="*/ 1 w 140"/>
                <a:gd name="T31" fmla="*/ 0 h 141"/>
                <a:gd name="T32" fmla="*/ 1 w 140"/>
                <a:gd name="T33" fmla="*/ 0 h 141"/>
                <a:gd name="T34" fmla="*/ 1 w 140"/>
                <a:gd name="T35" fmla="*/ 0 h 141"/>
                <a:gd name="T36" fmla="*/ 1 w 140"/>
                <a:gd name="T37" fmla="*/ 0 h 141"/>
                <a:gd name="T38" fmla="*/ 1 w 140"/>
                <a:gd name="T39" fmla="*/ 0 h 141"/>
                <a:gd name="T40" fmla="*/ 1 w 140"/>
                <a:gd name="T41" fmla="*/ 0 h 141"/>
                <a:gd name="T42" fmla="*/ 1 w 140"/>
                <a:gd name="T43" fmla="*/ 0 h 141"/>
                <a:gd name="T44" fmla="*/ 1 w 140"/>
                <a:gd name="T45" fmla="*/ 0 h 141"/>
                <a:gd name="T46" fmla="*/ 1 w 140"/>
                <a:gd name="T47" fmla="*/ 0 h 141"/>
                <a:gd name="T48" fmla="*/ 1 w 140"/>
                <a:gd name="T49" fmla="*/ 0 h 141"/>
                <a:gd name="T50" fmla="*/ 1 w 140"/>
                <a:gd name="T51" fmla="*/ 0 h 141"/>
                <a:gd name="T52" fmla="*/ 1 w 140"/>
                <a:gd name="T53" fmla="*/ 0 h 141"/>
                <a:gd name="T54" fmla="*/ 1 w 140"/>
                <a:gd name="T55" fmla="*/ 0 h 141"/>
                <a:gd name="T56" fmla="*/ 1 w 140"/>
                <a:gd name="T57" fmla="*/ 0 h 141"/>
                <a:gd name="T58" fmla="*/ 1 w 140"/>
                <a:gd name="T59" fmla="*/ 0 h 141"/>
                <a:gd name="T60" fmla="*/ 1 w 140"/>
                <a:gd name="T61" fmla="*/ 0 h 141"/>
                <a:gd name="T62" fmla="*/ 1 w 140"/>
                <a:gd name="T63" fmla="*/ 0 h 141"/>
                <a:gd name="T64" fmla="*/ 1 w 140"/>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1">
                  <a:moveTo>
                    <a:pt x="70" y="0"/>
                  </a:moveTo>
                  <a:lnTo>
                    <a:pt x="56" y="1"/>
                  </a:lnTo>
                  <a:lnTo>
                    <a:pt x="43" y="6"/>
                  </a:lnTo>
                  <a:lnTo>
                    <a:pt x="31" y="13"/>
                  </a:lnTo>
                  <a:lnTo>
                    <a:pt x="20" y="21"/>
                  </a:lnTo>
                  <a:lnTo>
                    <a:pt x="12" y="31"/>
                  </a:lnTo>
                  <a:lnTo>
                    <a:pt x="5" y="44"/>
                  </a:lnTo>
                  <a:lnTo>
                    <a:pt x="1" y="57"/>
                  </a:lnTo>
                  <a:lnTo>
                    <a:pt x="0" y="70"/>
                  </a:lnTo>
                  <a:lnTo>
                    <a:pt x="1" y="84"/>
                  </a:lnTo>
                  <a:lnTo>
                    <a:pt x="5" y="98"/>
                  </a:lnTo>
                  <a:lnTo>
                    <a:pt x="12" y="109"/>
                  </a:lnTo>
                  <a:lnTo>
                    <a:pt x="20" y="120"/>
                  </a:lnTo>
                  <a:lnTo>
                    <a:pt x="31" y="129"/>
                  </a:lnTo>
                  <a:lnTo>
                    <a:pt x="43" y="135"/>
                  </a:lnTo>
                  <a:lnTo>
                    <a:pt x="56" y="139"/>
                  </a:lnTo>
                  <a:lnTo>
                    <a:pt x="70" y="141"/>
                  </a:lnTo>
                  <a:lnTo>
                    <a:pt x="84" y="139"/>
                  </a:lnTo>
                  <a:lnTo>
                    <a:pt x="98" y="135"/>
                  </a:lnTo>
                  <a:lnTo>
                    <a:pt x="109" y="129"/>
                  </a:lnTo>
                  <a:lnTo>
                    <a:pt x="119" y="120"/>
                  </a:lnTo>
                  <a:lnTo>
                    <a:pt x="129" y="109"/>
                  </a:lnTo>
                  <a:lnTo>
                    <a:pt x="134" y="98"/>
                  </a:lnTo>
                  <a:lnTo>
                    <a:pt x="139" y="84"/>
                  </a:lnTo>
                  <a:lnTo>
                    <a:pt x="140" y="70"/>
                  </a:lnTo>
                  <a:lnTo>
                    <a:pt x="139" y="57"/>
                  </a:lnTo>
                  <a:lnTo>
                    <a:pt x="134" y="44"/>
                  </a:lnTo>
                  <a:lnTo>
                    <a:pt x="129" y="31"/>
                  </a:lnTo>
                  <a:lnTo>
                    <a:pt x="119" y="21"/>
                  </a:lnTo>
                  <a:lnTo>
                    <a:pt x="109" y="13"/>
                  </a:lnTo>
                  <a:lnTo>
                    <a:pt x="98" y="6"/>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60" name="Freeform 2006"/>
            <p:cNvSpPr>
              <a:spLocks/>
            </p:cNvSpPr>
            <p:nvPr/>
          </p:nvSpPr>
          <p:spPr bwMode="auto">
            <a:xfrm>
              <a:off x="2242" y="2945"/>
              <a:ext cx="26" cy="22"/>
            </a:xfrm>
            <a:custGeom>
              <a:avLst/>
              <a:gdLst>
                <a:gd name="T0" fmla="*/ 1 w 51"/>
                <a:gd name="T1" fmla="*/ 1 h 44"/>
                <a:gd name="T2" fmla="*/ 0 w 51"/>
                <a:gd name="T3" fmla="*/ 1 h 44"/>
                <a:gd name="T4" fmla="*/ 1 w 51"/>
                <a:gd name="T5" fmla="*/ 0 h 44"/>
                <a:gd name="T6" fmla="*/ 1 w 51"/>
                <a:gd name="T7" fmla="*/ 1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4">
                  <a:moveTo>
                    <a:pt x="51" y="44"/>
                  </a:moveTo>
                  <a:lnTo>
                    <a:pt x="0" y="16"/>
                  </a:lnTo>
                  <a:lnTo>
                    <a:pt x="8" y="0"/>
                  </a:lnTo>
                  <a:lnTo>
                    <a:pt x="51"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61" name="Freeform 2007"/>
            <p:cNvSpPr>
              <a:spLocks/>
            </p:cNvSpPr>
            <p:nvPr/>
          </p:nvSpPr>
          <p:spPr bwMode="auto">
            <a:xfrm>
              <a:off x="2242" y="2984"/>
              <a:ext cx="30" cy="22"/>
            </a:xfrm>
            <a:custGeom>
              <a:avLst/>
              <a:gdLst>
                <a:gd name="T0" fmla="*/ 1 w 59"/>
                <a:gd name="T1" fmla="*/ 0 h 44"/>
                <a:gd name="T2" fmla="*/ 0 w 59"/>
                <a:gd name="T3" fmla="*/ 1 h 44"/>
                <a:gd name="T4" fmla="*/ 1 w 59"/>
                <a:gd name="T5" fmla="*/ 1 h 44"/>
                <a:gd name="T6" fmla="*/ 1 w 59"/>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4">
                  <a:moveTo>
                    <a:pt x="59" y="0"/>
                  </a:moveTo>
                  <a:lnTo>
                    <a:pt x="0" y="32"/>
                  </a:lnTo>
                  <a:lnTo>
                    <a:pt x="16" y="44"/>
                  </a:lnTo>
                  <a:lnTo>
                    <a:pt x="5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62" name="Freeform 2008"/>
            <p:cNvSpPr>
              <a:spLocks/>
            </p:cNvSpPr>
            <p:nvPr/>
          </p:nvSpPr>
          <p:spPr bwMode="auto">
            <a:xfrm>
              <a:off x="2272" y="2921"/>
              <a:ext cx="14" cy="34"/>
            </a:xfrm>
            <a:custGeom>
              <a:avLst/>
              <a:gdLst>
                <a:gd name="T0" fmla="*/ 1 w 27"/>
                <a:gd name="T1" fmla="*/ 1 h 67"/>
                <a:gd name="T2" fmla="*/ 0 w 27"/>
                <a:gd name="T3" fmla="*/ 1 h 67"/>
                <a:gd name="T4" fmla="*/ 1 w 27"/>
                <a:gd name="T5" fmla="*/ 0 h 67"/>
                <a:gd name="T6" fmla="*/ 1 w 27"/>
                <a:gd name="T7" fmla="*/ 1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67">
                  <a:moveTo>
                    <a:pt x="27" y="67"/>
                  </a:moveTo>
                  <a:lnTo>
                    <a:pt x="0" y="3"/>
                  </a:lnTo>
                  <a:lnTo>
                    <a:pt x="19" y="0"/>
                  </a:lnTo>
                  <a:lnTo>
                    <a:pt x="27"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63" name="Freeform 2009"/>
            <p:cNvSpPr>
              <a:spLocks/>
            </p:cNvSpPr>
            <p:nvPr/>
          </p:nvSpPr>
          <p:spPr bwMode="auto">
            <a:xfrm>
              <a:off x="2280" y="3010"/>
              <a:ext cx="15" cy="30"/>
            </a:xfrm>
            <a:custGeom>
              <a:avLst/>
              <a:gdLst>
                <a:gd name="T0" fmla="*/ 0 w 31"/>
                <a:gd name="T1" fmla="*/ 0 h 59"/>
                <a:gd name="T2" fmla="*/ 0 w 31"/>
                <a:gd name="T3" fmla="*/ 1 h 59"/>
                <a:gd name="T4" fmla="*/ 0 w 31"/>
                <a:gd name="T5" fmla="*/ 1 h 59"/>
                <a:gd name="T6" fmla="*/ 0 w 31"/>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59">
                  <a:moveTo>
                    <a:pt x="31" y="0"/>
                  </a:moveTo>
                  <a:lnTo>
                    <a:pt x="0" y="59"/>
                  </a:lnTo>
                  <a:lnTo>
                    <a:pt x="11" y="59"/>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64" name="Freeform 2010"/>
            <p:cNvSpPr>
              <a:spLocks/>
            </p:cNvSpPr>
            <p:nvPr/>
          </p:nvSpPr>
          <p:spPr bwMode="auto">
            <a:xfrm>
              <a:off x="2334" y="2894"/>
              <a:ext cx="32" cy="34"/>
            </a:xfrm>
            <a:custGeom>
              <a:avLst/>
              <a:gdLst>
                <a:gd name="T0" fmla="*/ 0 w 65"/>
                <a:gd name="T1" fmla="*/ 1 h 67"/>
                <a:gd name="T2" fmla="*/ 0 w 65"/>
                <a:gd name="T3" fmla="*/ 1 h 67"/>
                <a:gd name="T4" fmla="*/ 0 w 65"/>
                <a:gd name="T5" fmla="*/ 1 h 67"/>
                <a:gd name="T6" fmla="*/ 0 w 65"/>
                <a:gd name="T7" fmla="*/ 1 h 67"/>
                <a:gd name="T8" fmla="*/ 0 w 65"/>
                <a:gd name="T9" fmla="*/ 1 h 67"/>
                <a:gd name="T10" fmla="*/ 0 w 65"/>
                <a:gd name="T11" fmla="*/ 1 h 67"/>
                <a:gd name="T12" fmla="*/ 0 w 65"/>
                <a:gd name="T13" fmla="*/ 1 h 67"/>
                <a:gd name="T14" fmla="*/ 0 w 65"/>
                <a:gd name="T15" fmla="*/ 1 h 67"/>
                <a:gd name="T16" fmla="*/ 0 w 65"/>
                <a:gd name="T17" fmla="*/ 1 h 67"/>
                <a:gd name="T18" fmla="*/ 0 w 65"/>
                <a:gd name="T19" fmla="*/ 1 h 67"/>
                <a:gd name="T20" fmla="*/ 0 w 65"/>
                <a:gd name="T21" fmla="*/ 1 h 67"/>
                <a:gd name="T22" fmla="*/ 0 w 65"/>
                <a:gd name="T23" fmla="*/ 1 h 67"/>
                <a:gd name="T24" fmla="*/ 0 w 65"/>
                <a:gd name="T25" fmla="*/ 1 h 67"/>
                <a:gd name="T26" fmla="*/ 0 w 65"/>
                <a:gd name="T27" fmla="*/ 0 h 67"/>
                <a:gd name="T28" fmla="*/ 0 w 65"/>
                <a:gd name="T29" fmla="*/ 1 h 67"/>
                <a:gd name="T30" fmla="*/ 0 w 65"/>
                <a:gd name="T31" fmla="*/ 1 h 67"/>
                <a:gd name="T32" fmla="*/ 0 w 65"/>
                <a:gd name="T33" fmla="*/ 1 h 67"/>
                <a:gd name="T34" fmla="*/ 0 w 65"/>
                <a:gd name="T35" fmla="*/ 1 h 67"/>
                <a:gd name="T36" fmla="*/ 0 w 65"/>
                <a:gd name="T37" fmla="*/ 1 h 67"/>
                <a:gd name="T38" fmla="*/ 0 w 65"/>
                <a:gd name="T39" fmla="*/ 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67">
                  <a:moveTo>
                    <a:pt x="5" y="44"/>
                  </a:moveTo>
                  <a:lnTo>
                    <a:pt x="28" y="67"/>
                  </a:lnTo>
                  <a:lnTo>
                    <a:pt x="28" y="44"/>
                  </a:lnTo>
                  <a:lnTo>
                    <a:pt x="54" y="56"/>
                  </a:lnTo>
                  <a:lnTo>
                    <a:pt x="48" y="35"/>
                  </a:lnTo>
                  <a:lnTo>
                    <a:pt x="65" y="33"/>
                  </a:lnTo>
                  <a:lnTo>
                    <a:pt x="51" y="21"/>
                  </a:lnTo>
                  <a:lnTo>
                    <a:pt x="65" y="12"/>
                  </a:lnTo>
                  <a:lnTo>
                    <a:pt x="63" y="11"/>
                  </a:lnTo>
                  <a:lnTo>
                    <a:pt x="59" y="9"/>
                  </a:lnTo>
                  <a:lnTo>
                    <a:pt x="53" y="6"/>
                  </a:lnTo>
                  <a:lnTo>
                    <a:pt x="46" y="2"/>
                  </a:lnTo>
                  <a:lnTo>
                    <a:pt x="38" y="1"/>
                  </a:lnTo>
                  <a:lnTo>
                    <a:pt x="29" y="0"/>
                  </a:lnTo>
                  <a:lnTo>
                    <a:pt x="20" y="2"/>
                  </a:lnTo>
                  <a:lnTo>
                    <a:pt x="12" y="7"/>
                  </a:lnTo>
                  <a:lnTo>
                    <a:pt x="1" y="21"/>
                  </a:lnTo>
                  <a:lnTo>
                    <a:pt x="0" y="32"/>
                  </a:lnTo>
                  <a:lnTo>
                    <a:pt x="2" y="40"/>
                  </a:lnTo>
                  <a:lnTo>
                    <a:pt x="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65" name="Freeform 2011"/>
            <p:cNvSpPr>
              <a:spLocks/>
            </p:cNvSpPr>
            <p:nvPr/>
          </p:nvSpPr>
          <p:spPr bwMode="auto">
            <a:xfrm>
              <a:off x="2205" y="3136"/>
              <a:ext cx="93" cy="55"/>
            </a:xfrm>
            <a:custGeom>
              <a:avLst/>
              <a:gdLst>
                <a:gd name="T0" fmla="*/ 0 w 187"/>
                <a:gd name="T1" fmla="*/ 0 h 110"/>
                <a:gd name="T2" fmla="*/ 0 w 187"/>
                <a:gd name="T3" fmla="*/ 1 h 110"/>
                <a:gd name="T4" fmla="*/ 0 w 187"/>
                <a:gd name="T5" fmla="*/ 1 h 110"/>
                <a:gd name="T6" fmla="*/ 0 w 187"/>
                <a:gd name="T7" fmla="*/ 1 h 110"/>
                <a:gd name="T8" fmla="*/ 0 w 187"/>
                <a:gd name="T9" fmla="*/ 1 h 110"/>
                <a:gd name="T10" fmla="*/ 0 w 187"/>
                <a:gd name="T11" fmla="*/ 1 h 110"/>
                <a:gd name="T12" fmla="*/ 0 w 187"/>
                <a:gd name="T13" fmla="*/ 1 h 110"/>
                <a:gd name="T14" fmla="*/ 0 w 187"/>
                <a:gd name="T15" fmla="*/ 1 h 110"/>
                <a:gd name="T16" fmla="*/ 0 w 187"/>
                <a:gd name="T17" fmla="*/ 1 h 110"/>
                <a:gd name="T18" fmla="*/ 0 w 187"/>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10">
                  <a:moveTo>
                    <a:pt x="0" y="0"/>
                  </a:moveTo>
                  <a:lnTo>
                    <a:pt x="0" y="110"/>
                  </a:lnTo>
                  <a:lnTo>
                    <a:pt x="179" y="110"/>
                  </a:lnTo>
                  <a:lnTo>
                    <a:pt x="39" y="81"/>
                  </a:lnTo>
                  <a:lnTo>
                    <a:pt x="173" y="81"/>
                  </a:lnTo>
                  <a:lnTo>
                    <a:pt x="37" y="56"/>
                  </a:lnTo>
                  <a:lnTo>
                    <a:pt x="187" y="48"/>
                  </a:lnTo>
                  <a:lnTo>
                    <a:pt x="35" y="29"/>
                  </a:lnTo>
                  <a:lnTo>
                    <a:pt x="173"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66" name="Freeform 2012"/>
            <p:cNvSpPr>
              <a:spLocks/>
            </p:cNvSpPr>
            <p:nvPr/>
          </p:nvSpPr>
          <p:spPr bwMode="auto">
            <a:xfrm>
              <a:off x="2408" y="2982"/>
              <a:ext cx="149" cy="134"/>
            </a:xfrm>
            <a:custGeom>
              <a:avLst/>
              <a:gdLst>
                <a:gd name="T0" fmla="*/ 2 w 298"/>
                <a:gd name="T1" fmla="*/ 2 h 267"/>
                <a:gd name="T2" fmla="*/ 1 w 298"/>
                <a:gd name="T3" fmla="*/ 2 h 267"/>
                <a:gd name="T4" fmla="*/ 0 w 298"/>
                <a:gd name="T5" fmla="*/ 0 h 267"/>
                <a:gd name="T6" fmla="*/ 2 w 298"/>
                <a:gd name="T7" fmla="*/ 2 h 2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267">
                  <a:moveTo>
                    <a:pt x="298" y="267"/>
                  </a:moveTo>
                  <a:lnTo>
                    <a:pt x="255" y="267"/>
                  </a:lnTo>
                  <a:lnTo>
                    <a:pt x="0" y="0"/>
                  </a:lnTo>
                  <a:lnTo>
                    <a:pt x="298"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67" name="Freeform 2013"/>
            <p:cNvSpPr>
              <a:spLocks/>
            </p:cNvSpPr>
            <p:nvPr/>
          </p:nvSpPr>
          <p:spPr bwMode="auto">
            <a:xfrm>
              <a:off x="2428" y="2948"/>
              <a:ext cx="192" cy="87"/>
            </a:xfrm>
            <a:custGeom>
              <a:avLst/>
              <a:gdLst>
                <a:gd name="T0" fmla="*/ 2 w 384"/>
                <a:gd name="T1" fmla="*/ 0 h 175"/>
                <a:gd name="T2" fmla="*/ 2 w 384"/>
                <a:gd name="T3" fmla="*/ 0 h 175"/>
                <a:gd name="T4" fmla="*/ 0 w 384"/>
                <a:gd name="T5" fmla="*/ 0 h 175"/>
                <a:gd name="T6" fmla="*/ 2 w 384"/>
                <a:gd name="T7" fmla="*/ 0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75">
                  <a:moveTo>
                    <a:pt x="384" y="173"/>
                  </a:moveTo>
                  <a:lnTo>
                    <a:pt x="335" y="175"/>
                  </a:lnTo>
                  <a:lnTo>
                    <a:pt x="0" y="0"/>
                  </a:lnTo>
                  <a:lnTo>
                    <a:pt x="384"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68" name="Freeform 2014"/>
            <p:cNvSpPr>
              <a:spLocks/>
            </p:cNvSpPr>
            <p:nvPr/>
          </p:nvSpPr>
          <p:spPr bwMode="auto">
            <a:xfrm>
              <a:off x="2264" y="3224"/>
              <a:ext cx="47" cy="40"/>
            </a:xfrm>
            <a:custGeom>
              <a:avLst/>
              <a:gdLst>
                <a:gd name="T0" fmla="*/ 1 w 94"/>
                <a:gd name="T1" fmla="*/ 1 h 79"/>
                <a:gd name="T2" fmla="*/ 1 w 94"/>
                <a:gd name="T3" fmla="*/ 1 h 79"/>
                <a:gd name="T4" fmla="*/ 1 w 94"/>
                <a:gd name="T5" fmla="*/ 1 h 79"/>
                <a:gd name="T6" fmla="*/ 1 w 94"/>
                <a:gd name="T7" fmla="*/ 1 h 79"/>
                <a:gd name="T8" fmla="*/ 1 w 94"/>
                <a:gd name="T9" fmla="*/ 1 h 79"/>
                <a:gd name="T10" fmla="*/ 1 w 94"/>
                <a:gd name="T11" fmla="*/ 1 h 79"/>
                <a:gd name="T12" fmla="*/ 1 w 94"/>
                <a:gd name="T13" fmla="*/ 1 h 79"/>
                <a:gd name="T14" fmla="*/ 1 w 94"/>
                <a:gd name="T15" fmla="*/ 1 h 79"/>
                <a:gd name="T16" fmla="*/ 1 w 94"/>
                <a:gd name="T17" fmla="*/ 1 h 79"/>
                <a:gd name="T18" fmla="*/ 1 w 94"/>
                <a:gd name="T19" fmla="*/ 1 h 79"/>
                <a:gd name="T20" fmla="*/ 1 w 94"/>
                <a:gd name="T21" fmla="*/ 1 h 79"/>
                <a:gd name="T22" fmla="*/ 1 w 94"/>
                <a:gd name="T23" fmla="*/ 1 h 79"/>
                <a:gd name="T24" fmla="*/ 1 w 94"/>
                <a:gd name="T25" fmla="*/ 1 h 79"/>
                <a:gd name="T26" fmla="*/ 1 w 94"/>
                <a:gd name="T27" fmla="*/ 1 h 79"/>
                <a:gd name="T28" fmla="*/ 1 w 94"/>
                <a:gd name="T29" fmla="*/ 1 h 79"/>
                <a:gd name="T30" fmla="*/ 1 w 94"/>
                <a:gd name="T31" fmla="*/ 1 h 79"/>
                <a:gd name="T32" fmla="*/ 1 w 94"/>
                <a:gd name="T33" fmla="*/ 1 h 79"/>
                <a:gd name="T34" fmla="*/ 1 w 94"/>
                <a:gd name="T35" fmla="*/ 1 h 79"/>
                <a:gd name="T36" fmla="*/ 1 w 94"/>
                <a:gd name="T37" fmla="*/ 1 h 79"/>
                <a:gd name="T38" fmla="*/ 1 w 94"/>
                <a:gd name="T39" fmla="*/ 1 h 79"/>
                <a:gd name="T40" fmla="*/ 1 w 94"/>
                <a:gd name="T41" fmla="*/ 1 h 79"/>
                <a:gd name="T42" fmla="*/ 1 w 94"/>
                <a:gd name="T43" fmla="*/ 1 h 79"/>
                <a:gd name="T44" fmla="*/ 1 w 94"/>
                <a:gd name="T45" fmla="*/ 1 h 79"/>
                <a:gd name="T46" fmla="*/ 1 w 94"/>
                <a:gd name="T47" fmla="*/ 1 h 79"/>
                <a:gd name="T48" fmla="*/ 1 w 94"/>
                <a:gd name="T49" fmla="*/ 0 h 79"/>
                <a:gd name="T50" fmla="*/ 1 w 94"/>
                <a:gd name="T51" fmla="*/ 0 h 79"/>
                <a:gd name="T52" fmla="*/ 1 w 94"/>
                <a:gd name="T53" fmla="*/ 1 h 79"/>
                <a:gd name="T54" fmla="*/ 1 w 94"/>
                <a:gd name="T55" fmla="*/ 1 h 79"/>
                <a:gd name="T56" fmla="*/ 1 w 94"/>
                <a:gd name="T57" fmla="*/ 1 h 79"/>
                <a:gd name="T58" fmla="*/ 1 w 94"/>
                <a:gd name="T59" fmla="*/ 1 h 79"/>
                <a:gd name="T60" fmla="*/ 1 w 94"/>
                <a:gd name="T61" fmla="*/ 1 h 79"/>
                <a:gd name="T62" fmla="*/ 1 w 94"/>
                <a:gd name="T63" fmla="*/ 1 h 79"/>
                <a:gd name="T64" fmla="*/ 0 w 94"/>
                <a:gd name="T65" fmla="*/ 1 h 79"/>
                <a:gd name="T66" fmla="*/ 1 w 94"/>
                <a:gd name="T67" fmla="*/ 1 h 79"/>
                <a:gd name="T68" fmla="*/ 1 w 94"/>
                <a:gd name="T69" fmla="*/ 1 h 79"/>
                <a:gd name="T70" fmla="*/ 1 w 94"/>
                <a:gd name="T71" fmla="*/ 1 h 79"/>
                <a:gd name="T72" fmla="*/ 1 w 94"/>
                <a:gd name="T73" fmla="*/ 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79">
                  <a:moveTo>
                    <a:pt x="26" y="16"/>
                  </a:moveTo>
                  <a:lnTo>
                    <a:pt x="39" y="17"/>
                  </a:lnTo>
                  <a:lnTo>
                    <a:pt x="49" y="20"/>
                  </a:lnTo>
                  <a:lnTo>
                    <a:pt x="59" y="26"/>
                  </a:lnTo>
                  <a:lnTo>
                    <a:pt x="69" y="33"/>
                  </a:lnTo>
                  <a:lnTo>
                    <a:pt x="76" y="42"/>
                  </a:lnTo>
                  <a:lnTo>
                    <a:pt x="81" y="52"/>
                  </a:lnTo>
                  <a:lnTo>
                    <a:pt x="85" y="63"/>
                  </a:lnTo>
                  <a:lnTo>
                    <a:pt x="86" y="75"/>
                  </a:lnTo>
                  <a:lnTo>
                    <a:pt x="86" y="76"/>
                  </a:lnTo>
                  <a:lnTo>
                    <a:pt x="86" y="77"/>
                  </a:lnTo>
                  <a:lnTo>
                    <a:pt x="86" y="78"/>
                  </a:lnTo>
                  <a:lnTo>
                    <a:pt x="85" y="79"/>
                  </a:lnTo>
                  <a:lnTo>
                    <a:pt x="88" y="73"/>
                  </a:lnTo>
                  <a:lnTo>
                    <a:pt x="92" y="66"/>
                  </a:lnTo>
                  <a:lnTo>
                    <a:pt x="93" y="60"/>
                  </a:lnTo>
                  <a:lnTo>
                    <a:pt x="94" y="52"/>
                  </a:lnTo>
                  <a:lnTo>
                    <a:pt x="93" y="41"/>
                  </a:lnTo>
                  <a:lnTo>
                    <a:pt x="89" y="31"/>
                  </a:lnTo>
                  <a:lnTo>
                    <a:pt x="85" y="23"/>
                  </a:lnTo>
                  <a:lnTo>
                    <a:pt x="79" y="15"/>
                  </a:lnTo>
                  <a:lnTo>
                    <a:pt x="71" y="9"/>
                  </a:lnTo>
                  <a:lnTo>
                    <a:pt x="63" y="4"/>
                  </a:lnTo>
                  <a:lnTo>
                    <a:pt x="53" y="1"/>
                  </a:lnTo>
                  <a:lnTo>
                    <a:pt x="42" y="0"/>
                  </a:lnTo>
                  <a:lnTo>
                    <a:pt x="35" y="0"/>
                  </a:lnTo>
                  <a:lnTo>
                    <a:pt x="30" y="1"/>
                  </a:lnTo>
                  <a:lnTo>
                    <a:pt x="23" y="3"/>
                  </a:lnTo>
                  <a:lnTo>
                    <a:pt x="18" y="5"/>
                  </a:lnTo>
                  <a:lnTo>
                    <a:pt x="12" y="9"/>
                  </a:lnTo>
                  <a:lnTo>
                    <a:pt x="8" y="14"/>
                  </a:lnTo>
                  <a:lnTo>
                    <a:pt x="3" y="18"/>
                  </a:lnTo>
                  <a:lnTo>
                    <a:pt x="0" y="23"/>
                  </a:lnTo>
                  <a:lnTo>
                    <a:pt x="5" y="19"/>
                  </a:lnTo>
                  <a:lnTo>
                    <a:pt x="12" y="17"/>
                  </a:lnTo>
                  <a:lnTo>
                    <a:pt x="19" y="16"/>
                  </a:lnTo>
                  <a:lnTo>
                    <a:pt x="26"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69" name="Freeform 2015"/>
            <p:cNvSpPr>
              <a:spLocks/>
            </p:cNvSpPr>
            <p:nvPr/>
          </p:nvSpPr>
          <p:spPr bwMode="auto">
            <a:xfrm>
              <a:off x="2955" y="3212"/>
              <a:ext cx="48" cy="41"/>
            </a:xfrm>
            <a:custGeom>
              <a:avLst/>
              <a:gdLst>
                <a:gd name="T0" fmla="*/ 1 w 95"/>
                <a:gd name="T1" fmla="*/ 1 h 80"/>
                <a:gd name="T2" fmla="*/ 1 w 95"/>
                <a:gd name="T3" fmla="*/ 1 h 80"/>
                <a:gd name="T4" fmla="*/ 1 w 95"/>
                <a:gd name="T5" fmla="*/ 1 h 80"/>
                <a:gd name="T6" fmla="*/ 1 w 95"/>
                <a:gd name="T7" fmla="*/ 1 h 80"/>
                <a:gd name="T8" fmla="*/ 1 w 95"/>
                <a:gd name="T9" fmla="*/ 1 h 80"/>
                <a:gd name="T10" fmla="*/ 1 w 95"/>
                <a:gd name="T11" fmla="*/ 1 h 80"/>
                <a:gd name="T12" fmla="*/ 1 w 95"/>
                <a:gd name="T13" fmla="*/ 1 h 80"/>
                <a:gd name="T14" fmla="*/ 1 w 95"/>
                <a:gd name="T15" fmla="*/ 1 h 80"/>
                <a:gd name="T16" fmla="*/ 1 w 95"/>
                <a:gd name="T17" fmla="*/ 1 h 80"/>
                <a:gd name="T18" fmla="*/ 1 w 95"/>
                <a:gd name="T19" fmla="*/ 1 h 80"/>
                <a:gd name="T20" fmla="*/ 1 w 95"/>
                <a:gd name="T21" fmla="*/ 1 h 80"/>
                <a:gd name="T22" fmla="*/ 1 w 95"/>
                <a:gd name="T23" fmla="*/ 1 h 80"/>
                <a:gd name="T24" fmla="*/ 1 w 95"/>
                <a:gd name="T25" fmla="*/ 1 h 80"/>
                <a:gd name="T26" fmla="*/ 1 w 95"/>
                <a:gd name="T27" fmla="*/ 1 h 80"/>
                <a:gd name="T28" fmla="*/ 1 w 95"/>
                <a:gd name="T29" fmla="*/ 1 h 80"/>
                <a:gd name="T30" fmla="*/ 1 w 95"/>
                <a:gd name="T31" fmla="*/ 1 h 80"/>
                <a:gd name="T32" fmla="*/ 1 w 95"/>
                <a:gd name="T33" fmla="*/ 1 h 80"/>
                <a:gd name="T34" fmla="*/ 1 w 95"/>
                <a:gd name="T35" fmla="*/ 1 h 80"/>
                <a:gd name="T36" fmla="*/ 1 w 95"/>
                <a:gd name="T37" fmla="*/ 1 h 80"/>
                <a:gd name="T38" fmla="*/ 1 w 95"/>
                <a:gd name="T39" fmla="*/ 1 h 80"/>
                <a:gd name="T40" fmla="*/ 1 w 95"/>
                <a:gd name="T41" fmla="*/ 1 h 80"/>
                <a:gd name="T42" fmla="*/ 1 w 95"/>
                <a:gd name="T43" fmla="*/ 1 h 80"/>
                <a:gd name="T44" fmla="*/ 1 w 95"/>
                <a:gd name="T45" fmla="*/ 1 h 80"/>
                <a:gd name="T46" fmla="*/ 1 w 95"/>
                <a:gd name="T47" fmla="*/ 1 h 80"/>
                <a:gd name="T48" fmla="*/ 1 w 95"/>
                <a:gd name="T49" fmla="*/ 0 h 80"/>
                <a:gd name="T50" fmla="*/ 1 w 95"/>
                <a:gd name="T51" fmla="*/ 0 h 80"/>
                <a:gd name="T52" fmla="*/ 1 w 95"/>
                <a:gd name="T53" fmla="*/ 1 h 80"/>
                <a:gd name="T54" fmla="*/ 1 w 95"/>
                <a:gd name="T55" fmla="*/ 1 h 80"/>
                <a:gd name="T56" fmla="*/ 1 w 95"/>
                <a:gd name="T57" fmla="*/ 1 h 80"/>
                <a:gd name="T58" fmla="*/ 1 w 95"/>
                <a:gd name="T59" fmla="*/ 1 h 80"/>
                <a:gd name="T60" fmla="*/ 1 w 95"/>
                <a:gd name="T61" fmla="*/ 1 h 80"/>
                <a:gd name="T62" fmla="*/ 1 w 95"/>
                <a:gd name="T63" fmla="*/ 1 h 80"/>
                <a:gd name="T64" fmla="*/ 0 w 95"/>
                <a:gd name="T65" fmla="*/ 1 h 80"/>
                <a:gd name="T66" fmla="*/ 1 w 95"/>
                <a:gd name="T67" fmla="*/ 1 h 80"/>
                <a:gd name="T68" fmla="*/ 1 w 95"/>
                <a:gd name="T69" fmla="*/ 1 h 80"/>
                <a:gd name="T70" fmla="*/ 1 w 95"/>
                <a:gd name="T71" fmla="*/ 1 h 80"/>
                <a:gd name="T72" fmla="*/ 1 w 95"/>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80">
                  <a:moveTo>
                    <a:pt x="27" y="16"/>
                  </a:moveTo>
                  <a:lnTo>
                    <a:pt x="39" y="17"/>
                  </a:lnTo>
                  <a:lnTo>
                    <a:pt x="50" y="20"/>
                  </a:lnTo>
                  <a:lnTo>
                    <a:pt x="60" y="26"/>
                  </a:lnTo>
                  <a:lnTo>
                    <a:pt x="69" y="33"/>
                  </a:lnTo>
                  <a:lnTo>
                    <a:pt x="76" y="42"/>
                  </a:lnTo>
                  <a:lnTo>
                    <a:pt x="81" y="52"/>
                  </a:lnTo>
                  <a:lnTo>
                    <a:pt x="85" y="63"/>
                  </a:lnTo>
                  <a:lnTo>
                    <a:pt x="86" y="76"/>
                  </a:lnTo>
                  <a:lnTo>
                    <a:pt x="86" y="77"/>
                  </a:lnTo>
                  <a:lnTo>
                    <a:pt x="86" y="78"/>
                  </a:lnTo>
                  <a:lnTo>
                    <a:pt x="86" y="79"/>
                  </a:lnTo>
                  <a:lnTo>
                    <a:pt x="86" y="80"/>
                  </a:lnTo>
                  <a:lnTo>
                    <a:pt x="89" y="73"/>
                  </a:lnTo>
                  <a:lnTo>
                    <a:pt x="93" y="66"/>
                  </a:lnTo>
                  <a:lnTo>
                    <a:pt x="94" y="59"/>
                  </a:lnTo>
                  <a:lnTo>
                    <a:pt x="95" y="51"/>
                  </a:lnTo>
                  <a:lnTo>
                    <a:pt x="94" y="41"/>
                  </a:lnTo>
                  <a:lnTo>
                    <a:pt x="91" y="31"/>
                  </a:lnTo>
                  <a:lnTo>
                    <a:pt x="86" y="23"/>
                  </a:lnTo>
                  <a:lnTo>
                    <a:pt x="80" y="14"/>
                  </a:lnTo>
                  <a:lnTo>
                    <a:pt x="72" y="9"/>
                  </a:lnTo>
                  <a:lnTo>
                    <a:pt x="63" y="4"/>
                  </a:lnTo>
                  <a:lnTo>
                    <a:pt x="54" y="1"/>
                  </a:lnTo>
                  <a:lnTo>
                    <a:pt x="43" y="0"/>
                  </a:lnTo>
                  <a:lnTo>
                    <a:pt x="36" y="0"/>
                  </a:lnTo>
                  <a:lnTo>
                    <a:pt x="30" y="1"/>
                  </a:lnTo>
                  <a:lnTo>
                    <a:pt x="24" y="3"/>
                  </a:lnTo>
                  <a:lnTo>
                    <a:pt x="18" y="5"/>
                  </a:lnTo>
                  <a:lnTo>
                    <a:pt x="12" y="9"/>
                  </a:lnTo>
                  <a:lnTo>
                    <a:pt x="8" y="13"/>
                  </a:lnTo>
                  <a:lnTo>
                    <a:pt x="3" y="18"/>
                  </a:lnTo>
                  <a:lnTo>
                    <a:pt x="0" y="23"/>
                  </a:lnTo>
                  <a:lnTo>
                    <a:pt x="5" y="19"/>
                  </a:lnTo>
                  <a:lnTo>
                    <a:pt x="12" y="17"/>
                  </a:lnTo>
                  <a:lnTo>
                    <a:pt x="19" y="16"/>
                  </a:lnTo>
                  <a:lnTo>
                    <a:pt x="27"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70" name="Freeform 2016"/>
            <p:cNvSpPr>
              <a:spLocks/>
            </p:cNvSpPr>
            <p:nvPr/>
          </p:nvSpPr>
          <p:spPr bwMode="auto">
            <a:xfrm>
              <a:off x="2799" y="2966"/>
              <a:ext cx="30" cy="151"/>
            </a:xfrm>
            <a:custGeom>
              <a:avLst/>
              <a:gdLst>
                <a:gd name="T0" fmla="*/ 0 w 61"/>
                <a:gd name="T1" fmla="*/ 1 h 301"/>
                <a:gd name="T2" fmla="*/ 0 w 61"/>
                <a:gd name="T3" fmla="*/ 0 h 301"/>
                <a:gd name="T4" fmla="*/ 0 w 61"/>
                <a:gd name="T5" fmla="*/ 2 h 301"/>
                <a:gd name="T6" fmla="*/ 0 w 61"/>
                <a:gd name="T7" fmla="*/ 2 h 301"/>
                <a:gd name="T8" fmla="*/ 0 w 61"/>
                <a:gd name="T9" fmla="*/ 2 h 301"/>
                <a:gd name="T10" fmla="*/ 0 w 61"/>
                <a:gd name="T11" fmla="*/ 1 h 301"/>
                <a:gd name="T12" fmla="*/ 0 w 61"/>
                <a:gd name="T13" fmla="*/ 1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01">
                  <a:moveTo>
                    <a:pt x="37" y="3"/>
                  </a:moveTo>
                  <a:lnTo>
                    <a:pt x="0" y="0"/>
                  </a:lnTo>
                  <a:lnTo>
                    <a:pt x="17" y="301"/>
                  </a:lnTo>
                  <a:lnTo>
                    <a:pt x="61" y="273"/>
                  </a:lnTo>
                  <a:lnTo>
                    <a:pt x="33" y="273"/>
                  </a:lnTo>
                  <a:lnTo>
                    <a:pt x="19" y="10"/>
                  </a:lnTo>
                  <a:lnTo>
                    <a:pt x="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71" name="Freeform 2017"/>
            <p:cNvSpPr>
              <a:spLocks/>
            </p:cNvSpPr>
            <p:nvPr/>
          </p:nvSpPr>
          <p:spPr bwMode="auto">
            <a:xfrm>
              <a:off x="2786" y="3003"/>
              <a:ext cx="44" cy="98"/>
            </a:xfrm>
            <a:custGeom>
              <a:avLst/>
              <a:gdLst>
                <a:gd name="T0" fmla="*/ 0 w 89"/>
                <a:gd name="T1" fmla="*/ 0 h 197"/>
                <a:gd name="T2" fmla="*/ 0 w 89"/>
                <a:gd name="T3" fmla="*/ 0 h 197"/>
                <a:gd name="T4" fmla="*/ 0 w 89"/>
                <a:gd name="T5" fmla="*/ 0 h 197"/>
                <a:gd name="T6" fmla="*/ 0 w 89"/>
                <a:gd name="T7" fmla="*/ 0 h 197"/>
                <a:gd name="T8" fmla="*/ 0 w 89"/>
                <a:gd name="T9" fmla="*/ 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7">
                  <a:moveTo>
                    <a:pt x="0" y="0"/>
                  </a:moveTo>
                  <a:lnTo>
                    <a:pt x="0" y="197"/>
                  </a:lnTo>
                  <a:lnTo>
                    <a:pt x="89" y="175"/>
                  </a:lnTo>
                  <a:lnTo>
                    <a:pt x="19"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72" name="Freeform 2018"/>
            <p:cNvSpPr>
              <a:spLocks/>
            </p:cNvSpPr>
            <p:nvPr/>
          </p:nvSpPr>
          <p:spPr bwMode="auto">
            <a:xfrm>
              <a:off x="2794" y="2939"/>
              <a:ext cx="32" cy="12"/>
            </a:xfrm>
            <a:custGeom>
              <a:avLst/>
              <a:gdLst>
                <a:gd name="T0" fmla="*/ 0 w 66"/>
                <a:gd name="T1" fmla="*/ 0 h 26"/>
                <a:gd name="T2" fmla="*/ 0 w 66"/>
                <a:gd name="T3" fmla="*/ 0 h 26"/>
                <a:gd name="T4" fmla="*/ 0 w 66"/>
                <a:gd name="T5" fmla="*/ 0 h 26"/>
                <a:gd name="T6" fmla="*/ 0 w 66"/>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26">
                  <a:moveTo>
                    <a:pt x="0" y="26"/>
                  </a:moveTo>
                  <a:lnTo>
                    <a:pt x="66" y="26"/>
                  </a:lnTo>
                  <a:lnTo>
                    <a:pt x="66" y="0"/>
                  </a:lnTo>
                  <a:lnTo>
                    <a:pt x="0" y="2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73" name="Freeform 2019"/>
            <p:cNvSpPr>
              <a:spLocks/>
            </p:cNvSpPr>
            <p:nvPr/>
          </p:nvSpPr>
          <p:spPr bwMode="auto">
            <a:xfrm>
              <a:off x="2757" y="2916"/>
              <a:ext cx="18" cy="19"/>
            </a:xfrm>
            <a:custGeom>
              <a:avLst/>
              <a:gdLst>
                <a:gd name="T0" fmla="*/ 1 w 36"/>
                <a:gd name="T1" fmla="*/ 1 h 36"/>
                <a:gd name="T2" fmla="*/ 0 w 36"/>
                <a:gd name="T3" fmla="*/ 1 h 36"/>
                <a:gd name="T4" fmla="*/ 1 w 36"/>
                <a:gd name="T5" fmla="*/ 0 h 36"/>
                <a:gd name="T6" fmla="*/ 1 w 36"/>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0" y="8"/>
                  </a:lnTo>
                  <a:lnTo>
                    <a:pt x="11" y="0"/>
                  </a:lnTo>
                  <a:lnTo>
                    <a:pt x="36"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74" name="Freeform 2020"/>
            <p:cNvSpPr>
              <a:spLocks/>
            </p:cNvSpPr>
            <p:nvPr/>
          </p:nvSpPr>
          <p:spPr bwMode="auto">
            <a:xfrm>
              <a:off x="2799" y="2899"/>
              <a:ext cx="7" cy="21"/>
            </a:xfrm>
            <a:custGeom>
              <a:avLst/>
              <a:gdLst>
                <a:gd name="T0" fmla="*/ 1 w 14"/>
                <a:gd name="T1" fmla="*/ 0 h 43"/>
                <a:gd name="T2" fmla="*/ 0 w 14"/>
                <a:gd name="T3" fmla="*/ 0 h 43"/>
                <a:gd name="T4" fmla="*/ 1 w 14"/>
                <a:gd name="T5" fmla="*/ 0 h 43"/>
                <a:gd name="T6" fmla="*/ 1 w 14"/>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3">
                  <a:moveTo>
                    <a:pt x="8" y="43"/>
                  </a:moveTo>
                  <a:lnTo>
                    <a:pt x="0" y="0"/>
                  </a:lnTo>
                  <a:lnTo>
                    <a:pt x="14" y="0"/>
                  </a:lnTo>
                  <a:lnTo>
                    <a:pt x="8" y="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75" name="Freeform 2021"/>
            <p:cNvSpPr>
              <a:spLocks/>
            </p:cNvSpPr>
            <p:nvPr/>
          </p:nvSpPr>
          <p:spPr bwMode="auto">
            <a:xfrm>
              <a:off x="2837" y="2907"/>
              <a:ext cx="26" cy="17"/>
            </a:xfrm>
            <a:custGeom>
              <a:avLst/>
              <a:gdLst>
                <a:gd name="T0" fmla="*/ 0 w 53"/>
                <a:gd name="T1" fmla="*/ 0 h 35"/>
                <a:gd name="T2" fmla="*/ 0 w 53"/>
                <a:gd name="T3" fmla="*/ 0 h 35"/>
                <a:gd name="T4" fmla="*/ 0 w 53"/>
                <a:gd name="T5" fmla="*/ 0 h 35"/>
                <a:gd name="T6" fmla="*/ 0 w 53"/>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5">
                  <a:moveTo>
                    <a:pt x="0" y="35"/>
                  </a:moveTo>
                  <a:lnTo>
                    <a:pt x="40" y="0"/>
                  </a:lnTo>
                  <a:lnTo>
                    <a:pt x="53" y="21"/>
                  </a:lnTo>
                  <a:lnTo>
                    <a:pt x="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76" name="Freeform 2022"/>
            <p:cNvSpPr>
              <a:spLocks/>
            </p:cNvSpPr>
            <p:nvPr/>
          </p:nvSpPr>
          <p:spPr bwMode="auto">
            <a:xfrm>
              <a:off x="2593" y="3093"/>
              <a:ext cx="55" cy="23"/>
            </a:xfrm>
            <a:custGeom>
              <a:avLst/>
              <a:gdLst>
                <a:gd name="T0" fmla="*/ 0 w 112"/>
                <a:gd name="T1" fmla="*/ 1 h 45"/>
                <a:gd name="T2" fmla="*/ 0 w 112"/>
                <a:gd name="T3" fmla="*/ 1 h 45"/>
                <a:gd name="T4" fmla="*/ 0 w 112"/>
                <a:gd name="T5" fmla="*/ 1 h 45"/>
                <a:gd name="T6" fmla="*/ 0 w 112"/>
                <a:gd name="T7" fmla="*/ 1 h 45"/>
                <a:gd name="T8" fmla="*/ 0 w 112"/>
                <a:gd name="T9" fmla="*/ 0 h 45"/>
                <a:gd name="T10" fmla="*/ 0 w 112"/>
                <a:gd name="T11" fmla="*/ 1 h 45"/>
                <a:gd name="T12" fmla="*/ 0 w 112"/>
                <a:gd name="T13" fmla="*/ 1 h 45"/>
                <a:gd name="T14" fmla="*/ 0 w 112"/>
                <a:gd name="T15" fmla="*/ 1 h 45"/>
                <a:gd name="T16" fmla="*/ 0 w 112"/>
                <a:gd name="T17" fmla="*/ 1 h 45"/>
                <a:gd name="T18" fmla="*/ 0 w 112"/>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45">
                  <a:moveTo>
                    <a:pt x="0" y="42"/>
                  </a:moveTo>
                  <a:lnTo>
                    <a:pt x="112" y="45"/>
                  </a:lnTo>
                  <a:lnTo>
                    <a:pt x="112" y="10"/>
                  </a:lnTo>
                  <a:lnTo>
                    <a:pt x="87" y="27"/>
                  </a:lnTo>
                  <a:lnTo>
                    <a:pt x="68" y="0"/>
                  </a:lnTo>
                  <a:lnTo>
                    <a:pt x="55" y="19"/>
                  </a:lnTo>
                  <a:lnTo>
                    <a:pt x="43" y="5"/>
                  </a:lnTo>
                  <a:lnTo>
                    <a:pt x="29" y="27"/>
                  </a:lnTo>
                  <a:lnTo>
                    <a:pt x="0" y="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77" name="Freeform 2023"/>
            <p:cNvSpPr>
              <a:spLocks/>
            </p:cNvSpPr>
            <p:nvPr/>
          </p:nvSpPr>
          <p:spPr bwMode="auto">
            <a:xfrm>
              <a:off x="3015" y="3114"/>
              <a:ext cx="79" cy="47"/>
            </a:xfrm>
            <a:custGeom>
              <a:avLst/>
              <a:gdLst>
                <a:gd name="T0" fmla="*/ 1 w 158"/>
                <a:gd name="T1" fmla="*/ 1 h 94"/>
                <a:gd name="T2" fmla="*/ 1 w 158"/>
                <a:gd name="T3" fmla="*/ 1 h 94"/>
                <a:gd name="T4" fmla="*/ 1 w 158"/>
                <a:gd name="T5" fmla="*/ 1 h 94"/>
                <a:gd name="T6" fmla="*/ 1 w 158"/>
                <a:gd name="T7" fmla="*/ 1 h 94"/>
                <a:gd name="T8" fmla="*/ 1 w 158"/>
                <a:gd name="T9" fmla="*/ 1 h 94"/>
                <a:gd name="T10" fmla="*/ 1 w 158"/>
                <a:gd name="T11" fmla="*/ 1 h 94"/>
                <a:gd name="T12" fmla="*/ 1 w 158"/>
                <a:gd name="T13" fmla="*/ 1 h 94"/>
                <a:gd name="T14" fmla="*/ 1 w 158"/>
                <a:gd name="T15" fmla="*/ 1 h 94"/>
                <a:gd name="T16" fmla="*/ 0 w 158"/>
                <a:gd name="T17" fmla="*/ 0 h 94"/>
                <a:gd name="T18" fmla="*/ 1 w 158"/>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94">
                  <a:moveTo>
                    <a:pt x="121" y="3"/>
                  </a:moveTo>
                  <a:lnTo>
                    <a:pt x="158" y="89"/>
                  </a:lnTo>
                  <a:lnTo>
                    <a:pt x="113" y="94"/>
                  </a:lnTo>
                  <a:lnTo>
                    <a:pt x="127" y="71"/>
                  </a:lnTo>
                  <a:lnTo>
                    <a:pt x="72" y="71"/>
                  </a:lnTo>
                  <a:lnTo>
                    <a:pt x="113" y="47"/>
                  </a:lnTo>
                  <a:lnTo>
                    <a:pt x="32" y="36"/>
                  </a:lnTo>
                  <a:lnTo>
                    <a:pt x="98" y="24"/>
                  </a:lnTo>
                  <a:lnTo>
                    <a:pt x="0" y="0"/>
                  </a:lnTo>
                  <a:lnTo>
                    <a:pt x="1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78" name="Freeform 2024"/>
            <p:cNvSpPr>
              <a:spLocks/>
            </p:cNvSpPr>
            <p:nvPr/>
          </p:nvSpPr>
          <p:spPr bwMode="auto">
            <a:xfrm>
              <a:off x="2722" y="3169"/>
              <a:ext cx="143" cy="46"/>
            </a:xfrm>
            <a:custGeom>
              <a:avLst/>
              <a:gdLst>
                <a:gd name="T0" fmla="*/ 0 w 288"/>
                <a:gd name="T1" fmla="*/ 1 h 91"/>
                <a:gd name="T2" fmla="*/ 1 w 288"/>
                <a:gd name="T3" fmla="*/ 1 h 91"/>
                <a:gd name="T4" fmla="*/ 1 w 288"/>
                <a:gd name="T5" fmla="*/ 1 h 91"/>
                <a:gd name="T6" fmla="*/ 0 w 288"/>
                <a:gd name="T7" fmla="*/ 1 h 91"/>
                <a:gd name="T8" fmla="*/ 0 w 288"/>
                <a:gd name="T9" fmla="*/ 1 h 91"/>
                <a:gd name="T10" fmla="*/ 0 w 288"/>
                <a:gd name="T11" fmla="*/ 1 h 91"/>
                <a:gd name="T12" fmla="*/ 0 w 288"/>
                <a:gd name="T13" fmla="*/ 0 h 91"/>
                <a:gd name="T14" fmla="*/ 0 w 288"/>
                <a:gd name="T15" fmla="*/ 1 h 91"/>
                <a:gd name="T16" fmla="*/ 0 w 288"/>
                <a:gd name="T17" fmla="*/ 1 h 91"/>
                <a:gd name="T18" fmla="*/ 0 w 288"/>
                <a:gd name="T19" fmla="*/ 1 h 91"/>
                <a:gd name="T20" fmla="*/ 0 w 288"/>
                <a:gd name="T21" fmla="*/ 1 h 91"/>
                <a:gd name="T22" fmla="*/ 0 w 288"/>
                <a:gd name="T23" fmla="*/ 1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 h="91">
                  <a:moveTo>
                    <a:pt x="0" y="91"/>
                  </a:moveTo>
                  <a:lnTo>
                    <a:pt x="263" y="91"/>
                  </a:lnTo>
                  <a:lnTo>
                    <a:pt x="288" y="39"/>
                  </a:lnTo>
                  <a:lnTo>
                    <a:pt x="238" y="68"/>
                  </a:lnTo>
                  <a:lnTo>
                    <a:pt x="215" y="21"/>
                  </a:lnTo>
                  <a:lnTo>
                    <a:pt x="181" y="60"/>
                  </a:lnTo>
                  <a:lnTo>
                    <a:pt x="142" y="0"/>
                  </a:lnTo>
                  <a:lnTo>
                    <a:pt x="113" y="62"/>
                  </a:lnTo>
                  <a:lnTo>
                    <a:pt x="78" y="10"/>
                  </a:lnTo>
                  <a:lnTo>
                    <a:pt x="58" y="66"/>
                  </a:lnTo>
                  <a:lnTo>
                    <a:pt x="16" y="19"/>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79" name="Freeform 2025"/>
            <p:cNvSpPr>
              <a:spLocks/>
            </p:cNvSpPr>
            <p:nvPr/>
          </p:nvSpPr>
          <p:spPr bwMode="auto">
            <a:xfrm>
              <a:off x="2716" y="3076"/>
              <a:ext cx="67" cy="19"/>
            </a:xfrm>
            <a:custGeom>
              <a:avLst/>
              <a:gdLst>
                <a:gd name="T0" fmla="*/ 0 w 133"/>
                <a:gd name="T1" fmla="*/ 0 h 39"/>
                <a:gd name="T2" fmla="*/ 1 w 133"/>
                <a:gd name="T3" fmla="*/ 0 h 39"/>
                <a:gd name="T4" fmla="*/ 1 w 133"/>
                <a:gd name="T5" fmla="*/ 0 h 39"/>
                <a:gd name="T6" fmla="*/ 1 w 133"/>
                <a:gd name="T7" fmla="*/ 0 h 39"/>
                <a:gd name="T8" fmla="*/ 1 w 133"/>
                <a:gd name="T9" fmla="*/ 0 h 39"/>
                <a:gd name="T10" fmla="*/ 1 w 133"/>
                <a:gd name="T11" fmla="*/ 0 h 39"/>
                <a:gd name="T12" fmla="*/ 1 w 133"/>
                <a:gd name="T13" fmla="*/ 0 h 39"/>
                <a:gd name="T14" fmla="*/ 0 w 133"/>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39">
                  <a:moveTo>
                    <a:pt x="0" y="0"/>
                  </a:moveTo>
                  <a:lnTo>
                    <a:pt x="133" y="0"/>
                  </a:lnTo>
                  <a:lnTo>
                    <a:pt x="117" y="28"/>
                  </a:lnTo>
                  <a:lnTo>
                    <a:pt x="96" y="13"/>
                  </a:lnTo>
                  <a:lnTo>
                    <a:pt x="73" y="39"/>
                  </a:lnTo>
                  <a:lnTo>
                    <a:pt x="42" y="13"/>
                  </a:lnTo>
                  <a:lnTo>
                    <a:pt x="29" y="36"/>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80" name="Freeform 2026"/>
            <p:cNvSpPr>
              <a:spLocks/>
            </p:cNvSpPr>
            <p:nvPr/>
          </p:nvSpPr>
          <p:spPr bwMode="auto">
            <a:xfrm>
              <a:off x="2898" y="3075"/>
              <a:ext cx="120" cy="15"/>
            </a:xfrm>
            <a:custGeom>
              <a:avLst/>
              <a:gdLst>
                <a:gd name="T0" fmla="*/ 0 w 238"/>
                <a:gd name="T1" fmla="*/ 0 h 31"/>
                <a:gd name="T2" fmla="*/ 1 w 238"/>
                <a:gd name="T3" fmla="*/ 0 h 31"/>
                <a:gd name="T4" fmla="*/ 1 w 238"/>
                <a:gd name="T5" fmla="*/ 0 h 31"/>
                <a:gd name="T6" fmla="*/ 1 w 238"/>
                <a:gd name="T7" fmla="*/ 0 h 31"/>
                <a:gd name="T8" fmla="*/ 1 w 238"/>
                <a:gd name="T9" fmla="*/ 0 h 31"/>
                <a:gd name="T10" fmla="*/ 1 w 238"/>
                <a:gd name="T11" fmla="*/ 0 h 31"/>
                <a:gd name="T12" fmla="*/ 1 w 238"/>
                <a:gd name="T13" fmla="*/ 0 h 31"/>
                <a:gd name="T14" fmla="*/ 1 w 238"/>
                <a:gd name="T15" fmla="*/ 0 h 31"/>
                <a:gd name="T16" fmla="*/ 1 w 238"/>
                <a:gd name="T17" fmla="*/ 0 h 31"/>
                <a:gd name="T18" fmla="*/ 0 w 23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1">
                  <a:moveTo>
                    <a:pt x="0" y="0"/>
                  </a:moveTo>
                  <a:lnTo>
                    <a:pt x="238" y="29"/>
                  </a:lnTo>
                  <a:lnTo>
                    <a:pt x="115" y="29"/>
                  </a:lnTo>
                  <a:lnTo>
                    <a:pt x="104" y="24"/>
                  </a:lnTo>
                  <a:lnTo>
                    <a:pt x="81" y="31"/>
                  </a:lnTo>
                  <a:lnTo>
                    <a:pt x="63" y="19"/>
                  </a:lnTo>
                  <a:lnTo>
                    <a:pt x="42" y="31"/>
                  </a:lnTo>
                  <a:lnTo>
                    <a:pt x="26" y="11"/>
                  </a:lnTo>
                  <a:lnTo>
                    <a:pt x="2" y="24"/>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81" name="Freeform 2027"/>
            <p:cNvSpPr>
              <a:spLocks/>
            </p:cNvSpPr>
            <p:nvPr/>
          </p:nvSpPr>
          <p:spPr bwMode="auto">
            <a:xfrm>
              <a:off x="2568" y="3051"/>
              <a:ext cx="80" cy="28"/>
            </a:xfrm>
            <a:custGeom>
              <a:avLst/>
              <a:gdLst>
                <a:gd name="T0" fmla="*/ 0 w 161"/>
                <a:gd name="T1" fmla="*/ 0 h 55"/>
                <a:gd name="T2" fmla="*/ 0 w 161"/>
                <a:gd name="T3" fmla="*/ 0 h 55"/>
                <a:gd name="T4" fmla="*/ 0 w 161"/>
                <a:gd name="T5" fmla="*/ 0 h 55"/>
                <a:gd name="T6" fmla="*/ 0 w 161"/>
                <a:gd name="T7" fmla="*/ 0 h 55"/>
                <a:gd name="T8" fmla="*/ 0 w 161"/>
                <a:gd name="T9" fmla="*/ 1 h 55"/>
                <a:gd name="T10" fmla="*/ 0 w 161"/>
                <a:gd name="T11" fmla="*/ 1 h 55"/>
                <a:gd name="T12" fmla="*/ 0 w 161"/>
                <a:gd name="T13" fmla="*/ 1 h 55"/>
                <a:gd name="T14" fmla="*/ 0 w 161"/>
                <a:gd name="T15" fmla="*/ 1 h 55"/>
                <a:gd name="T16" fmla="*/ 0 w 161"/>
                <a:gd name="T17" fmla="*/ 1 h 55"/>
                <a:gd name="T18" fmla="*/ 0 w 161"/>
                <a:gd name="T19" fmla="*/ 1 h 55"/>
                <a:gd name="T20" fmla="*/ 0 w 161"/>
                <a:gd name="T21" fmla="*/ 1 h 55"/>
                <a:gd name="T22" fmla="*/ 0 w 161"/>
                <a:gd name="T23" fmla="*/ 1 h 55"/>
                <a:gd name="T24" fmla="*/ 0 w 161"/>
                <a:gd name="T25" fmla="*/ 1 h 55"/>
                <a:gd name="T26" fmla="*/ 0 w 161"/>
                <a:gd name="T27" fmla="*/ 1 h 55"/>
                <a:gd name="T28" fmla="*/ 0 w 161"/>
                <a:gd name="T29" fmla="*/ 1 h 55"/>
                <a:gd name="T30" fmla="*/ 0 w 161"/>
                <a:gd name="T31" fmla="*/ 1 h 55"/>
                <a:gd name="T32" fmla="*/ 0 w 161"/>
                <a:gd name="T33" fmla="*/ 1 h 55"/>
                <a:gd name="T34" fmla="*/ 0 w 161"/>
                <a:gd name="T35" fmla="*/ 1 h 55"/>
                <a:gd name="T36" fmla="*/ 0 w 161"/>
                <a:gd name="T37" fmla="*/ 1 h 55"/>
                <a:gd name="T38" fmla="*/ 0 w 161"/>
                <a:gd name="T39" fmla="*/ 1 h 55"/>
                <a:gd name="T40" fmla="*/ 0 w 161"/>
                <a:gd name="T41" fmla="*/ 1 h 55"/>
                <a:gd name="T42" fmla="*/ 0 w 161"/>
                <a:gd name="T43" fmla="*/ 1 h 55"/>
                <a:gd name="T44" fmla="*/ 0 w 161"/>
                <a:gd name="T45" fmla="*/ 1 h 55"/>
                <a:gd name="T46" fmla="*/ 0 w 161"/>
                <a:gd name="T47" fmla="*/ 1 h 55"/>
                <a:gd name="T48" fmla="*/ 0 w 161"/>
                <a:gd name="T49" fmla="*/ 1 h 55"/>
                <a:gd name="T50" fmla="*/ 0 w 161"/>
                <a:gd name="T51" fmla="*/ 1 h 55"/>
                <a:gd name="T52" fmla="*/ 0 w 161"/>
                <a:gd name="T53" fmla="*/ 1 h 55"/>
                <a:gd name="T54" fmla="*/ 0 w 161"/>
                <a:gd name="T55" fmla="*/ 1 h 55"/>
                <a:gd name="T56" fmla="*/ 0 w 161"/>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1" h="55">
                  <a:moveTo>
                    <a:pt x="161" y="0"/>
                  </a:moveTo>
                  <a:lnTo>
                    <a:pt x="157" y="0"/>
                  </a:lnTo>
                  <a:lnTo>
                    <a:pt x="149" y="0"/>
                  </a:lnTo>
                  <a:lnTo>
                    <a:pt x="137" y="0"/>
                  </a:lnTo>
                  <a:lnTo>
                    <a:pt x="121" y="1"/>
                  </a:lnTo>
                  <a:lnTo>
                    <a:pt x="103" y="2"/>
                  </a:lnTo>
                  <a:lnTo>
                    <a:pt x="85" y="5"/>
                  </a:lnTo>
                  <a:lnTo>
                    <a:pt x="66" y="8"/>
                  </a:lnTo>
                  <a:lnTo>
                    <a:pt x="49" y="14"/>
                  </a:lnTo>
                  <a:lnTo>
                    <a:pt x="35" y="20"/>
                  </a:lnTo>
                  <a:lnTo>
                    <a:pt x="24" y="24"/>
                  </a:lnTo>
                  <a:lnTo>
                    <a:pt x="16" y="28"/>
                  </a:lnTo>
                  <a:lnTo>
                    <a:pt x="9" y="31"/>
                  </a:lnTo>
                  <a:lnTo>
                    <a:pt x="4" y="33"/>
                  </a:lnTo>
                  <a:lnTo>
                    <a:pt x="2" y="36"/>
                  </a:lnTo>
                  <a:lnTo>
                    <a:pt x="0" y="37"/>
                  </a:lnTo>
                  <a:lnTo>
                    <a:pt x="8" y="55"/>
                  </a:lnTo>
                  <a:lnTo>
                    <a:pt x="34" y="35"/>
                  </a:lnTo>
                  <a:lnTo>
                    <a:pt x="39" y="45"/>
                  </a:lnTo>
                  <a:lnTo>
                    <a:pt x="63" y="24"/>
                  </a:lnTo>
                  <a:lnTo>
                    <a:pt x="73" y="45"/>
                  </a:lnTo>
                  <a:lnTo>
                    <a:pt x="86" y="18"/>
                  </a:lnTo>
                  <a:lnTo>
                    <a:pt x="107" y="50"/>
                  </a:lnTo>
                  <a:lnTo>
                    <a:pt x="117" y="18"/>
                  </a:lnTo>
                  <a:lnTo>
                    <a:pt x="131" y="39"/>
                  </a:lnTo>
                  <a:lnTo>
                    <a:pt x="136" y="16"/>
                  </a:lnTo>
                  <a:lnTo>
                    <a:pt x="155" y="35"/>
                  </a:lnTo>
                  <a:lnTo>
                    <a:pt x="161"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82" name="Freeform 2028"/>
            <p:cNvSpPr>
              <a:spLocks/>
            </p:cNvSpPr>
            <p:nvPr/>
          </p:nvSpPr>
          <p:spPr bwMode="auto">
            <a:xfrm>
              <a:off x="2491" y="3133"/>
              <a:ext cx="160" cy="54"/>
            </a:xfrm>
            <a:custGeom>
              <a:avLst/>
              <a:gdLst>
                <a:gd name="T0" fmla="*/ 2 w 320"/>
                <a:gd name="T1" fmla="*/ 0 h 108"/>
                <a:gd name="T2" fmla="*/ 2 w 320"/>
                <a:gd name="T3" fmla="*/ 1 h 108"/>
                <a:gd name="T4" fmla="*/ 1 w 320"/>
                <a:gd name="T5" fmla="*/ 1 h 108"/>
                <a:gd name="T6" fmla="*/ 2 w 320"/>
                <a:gd name="T7" fmla="*/ 1 h 108"/>
                <a:gd name="T8" fmla="*/ 1 w 320"/>
                <a:gd name="T9" fmla="*/ 1 h 108"/>
                <a:gd name="T10" fmla="*/ 2 w 320"/>
                <a:gd name="T11" fmla="*/ 1 h 108"/>
                <a:gd name="T12" fmla="*/ 1 w 320"/>
                <a:gd name="T13" fmla="*/ 1 h 108"/>
                <a:gd name="T14" fmla="*/ 1 w 320"/>
                <a:gd name="T15" fmla="*/ 1 h 108"/>
                <a:gd name="T16" fmla="*/ 0 w 320"/>
                <a:gd name="T17" fmla="*/ 0 h 108"/>
                <a:gd name="T18" fmla="*/ 2 w 32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0" h="108">
                  <a:moveTo>
                    <a:pt x="320" y="0"/>
                  </a:moveTo>
                  <a:lnTo>
                    <a:pt x="320" y="108"/>
                  </a:lnTo>
                  <a:lnTo>
                    <a:pt x="88" y="108"/>
                  </a:lnTo>
                  <a:lnTo>
                    <a:pt x="262" y="84"/>
                  </a:lnTo>
                  <a:lnTo>
                    <a:pt x="49" y="77"/>
                  </a:lnTo>
                  <a:lnTo>
                    <a:pt x="262" y="53"/>
                  </a:lnTo>
                  <a:lnTo>
                    <a:pt x="14" y="42"/>
                  </a:lnTo>
                  <a:lnTo>
                    <a:pt x="255" y="20"/>
                  </a:lnTo>
                  <a:lnTo>
                    <a:pt x="0" y="0"/>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4285" name="Group 2029"/>
          <p:cNvGrpSpPr>
            <a:grpSpLocks/>
          </p:cNvGrpSpPr>
          <p:nvPr/>
        </p:nvGrpSpPr>
        <p:grpSpPr bwMode="auto">
          <a:xfrm>
            <a:off x="3810000" y="5562600"/>
            <a:ext cx="762000" cy="381000"/>
            <a:chOff x="2064" y="2880"/>
            <a:chExt cx="1132" cy="524"/>
          </a:xfrm>
        </p:grpSpPr>
        <p:sp>
          <p:nvSpPr>
            <p:cNvPr id="116895" name="Freeform 2030"/>
            <p:cNvSpPr>
              <a:spLocks/>
            </p:cNvSpPr>
            <p:nvPr/>
          </p:nvSpPr>
          <p:spPr bwMode="auto">
            <a:xfrm>
              <a:off x="2064" y="2880"/>
              <a:ext cx="1132" cy="397"/>
            </a:xfrm>
            <a:custGeom>
              <a:avLst/>
              <a:gdLst>
                <a:gd name="T0" fmla="*/ 1 w 2264"/>
                <a:gd name="T1" fmla="*/ 4 h 793"/>
                <a:gd name="T2" fmla="*/ 9 w 2264"/>
                <a:gd name="T3" fmla="*/ 4 h 793"/>
                <a:gd name="T4" fmla="*/ 9 w 2264"/>
                <a:gd name="T5" fmla="*/ 3 h 793"/>
                <a:gd name="T6" fmla="*/ 8 w 2264"/>
                <a:gd name="T7" fmla="*/ 3 h 793"/>
                <a:gd name="T8" fmla="*/ 9 w 2264"/>
                <a:gd name="T9" fmla="*/ 2 h 793"/>
                <a:gd name="T10" fmla="*/ 8 w 2264"/>
                <a:gd name="T11" fmla="*/ 3 h 793"/>
                <a:gd name="T12" fmla="*/ 8 w 2264"/>
                <a:gd name="T13" fmla="*/ 2 h 793"/>
                <a:gd name="T14" fmla="*/ 7 w 2264"/>
                <a:gd name="T15" fmla="*/ 2 h 793"/>
                <a:gd name="T16" fmla="*/ 7 w 2264"/>
                <a:gd name="T17" fmla="*/ 1 h 793"/>
                <a:gd name="T18" fmla="*/ 6 w 2264"/>
                <a:gd name="T19" fmla="*/ 1 h 793"/>
                <a:gd name="T20" fmla="*/ 6 w 2264"/>
                <a:gd name="T21" fmla="*/ 0 h 793"/>
                <a:gd name="T22" fmla="*/ 5 w 2264"/>
                <a:gd name="T23" fmla="*/ 1 h 793"/>
                <a:gd name="T24" fmla="*/ 4 w 2264"/>
                <a:gd name="T25" fmla="*/ 1 h 793"/>
                <a:gd name="T26" fmla="*/ 4 w 2264"/>
                <a:gd name="T27" fmla="*/ 2 h 793"/>
                <a:gd name="T28" fmla="*/ 3 w 2264"/>
                <a:gd name="T29" fmla="*/ 1 h 793"/>
                <a:gd name="T30" fmla="*/ 3 w 2264"/>
                <a:gd name="T31" fmla="*/ 2 h 793"/>
                <a:gd name="T32" fmla="*/ 2 w 2264"/>
                <a:gd name="T33" fmla="*/ 2 h 793"/>
                <a:gd name="T34" fmla="*/ 2 w 2264"/>
                <a:gd name="T35" fmla="*/ 2 h 793"/>
                <a:gd name="T36" fmla="*/ 1 w 2264"/>
                <a:gd name="T37" fmla="*/ 2 h 793"/>
                <a:gd name="T38" fmla="*/ 2 w 2264"/>
                <a:gd name="T39" fmla="*/ 3 h 793"/>
                <a:gd name="T40" fmla="*/ 0 w 2264"/>
                <a:gd name="T41" fmla="*/ 3 h 793"/>
                <a:gd name="T42" fmla="*/ 1 w 2264"/>
                <a:gd name="T43" fmla="*/ 4 h 7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4" h="793">
                  <a:moveTo>
                    <a:pt x="240" y="793"/>
                  </a:moveTo>
                  <a:lnTo>
                    <a:pt x="2119" y="793"/>
                  </a:lnTo>
                  <a:lnTo>
                    <a:pt x="2264" y="688"/>
                  </a:lnTo>
                  <a:lnTo>
                    <a:pt x="2044" y="699"/>
                  </a:lnTo>
                  <a:lnTo>
                    <a:pt x="2057" y="472"/>
                  </a:lnTo>
                  <a:lnTo>
                    <a:pt x="1895" y="523"/>
                  </a:lnTo>
                  <a:lnTo>
                    <a:pt x="1876" y="260"/>
                  </a:lnTo>
                  <a:lnTo>
                    <a:pt x="1715" y="378"/>
                  </a:lnTo>
                  <a:lnTo>
                    <a:pt x="1609" y="55"/>
                  </a:lnTo>
                  <a:lnTo>
                    <a:pt x="1495" y="197"/>
                  </a:lnTo>
                  <a:lnTo>
                    <a:pt x="1338" y="0"/>
                  </a:lnTo>
                  <a:lnTo>
                    <a:pt x="1139" y="200"/>
                  </a:lnTo>
                  <a:lnTo>
                    <a:pt x="899" y="16"/>
                  </a:lnTo>
                  <a:lnTo>
                    <a:pt x="856" y="272"/>
                  </a:lnTo>
                  <a:lnTo>
                    <a:pt x="526" y="107"/>
                  </a:lnTo>
                  <a:lnTo>
                    <a:pt x="580" y="354"/>
                  </a:lnTo>
                  <a:lnTo>
                    <a:pt x="349" y="287"/>
                  </a:lnTo>
                  <a:lnTo>
                    <a:pt x="393" y="476"/>
                  </a:lnTo>
                  <a:lnTo>
                    <a:pt x="140" y="445"/>
                  </a:lnTo>
                  <a:lnTo>
                    <a:pt x="287" y="656"/>
                  </a:lnTo>
                  <a:lnTo>
                    <a:pt x="0" y="707"/>
                  </a:lnTo>
                  <a:lnTo>
                    <a:pt x="240" y="793"/>
                  </a:lnTo>
                  <a:close/>
                </a:path>
              </a:pathLst>
            </a:custGeom>
            <a:solidFill>
              <a:srgbClr val="FF9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96" name="Freeform 2031"/>
            <p:cNvSpPr>
              <a:spLocks/>
            </p:cNvSpPr>
            <p:nvPr/>
          </p:nvSpPr>
          <p:spPr bwMode="auto">
            <a:xfrm>
              <a:off x="2141" y="3278"/>
              <a:ext cx="1027" cy="126"/>
            </a:xfrm>
            <a:custGeom>
              <a:avLst/>
              <a:gdLst>
                <a:gd name="T0" fmla="*/ 0 w 2056"/>
                <a:gd name="T1" fmla="*/ 0 h 251"/>
                <a:gd name="T2" fmla="*/ 7 w 2056"/>
                <a:gd name="T3" fmla="*/ 0 h 251"/>
                <a:gd name="T4" fmla="*/ 8 w 2056"/>
                <a:gd name="T5" fmla="*/ 1 h 251"/>
                <a:gd name="T6" fmla="*/ 7 w 2056"/>
                <a:gd name="T7" fmla="*/ 1 h 251"/>
                <a:gd name="T8" fmla="*/ 8 w 2056"/>
                <a:gd name="T9" fmla="*/ 1 h 251"/>
                <a:gd name="T10" fmla="*/ 7 w 2056"/>
                <a:gd name="T11" fmla="*/ 1 h 251"/>
                <a:gd name="T12" fmla="*/ 7 w 2056"/>
                <a:gd name="T13" fmla="*/ 1 h 251"/>
                <a:gd name="T14" fmla="*/ 6 w 2056"/>
                <a:gd name="T15" fmla="*/ 1 h 251"/>
                <a:gd name="T16" fmla="*/ 6 w 2056"/>
                <a:gd name="T17" fmla="*/ 1 h 251"/>
                <a:gd name="T18" fmla="*/ 6 w 2056"/>
                <a:gd name="T19" fmla="*/ 1 h 251"/>
                <a:gd name="T20" fmla="*/ 5 w 2056"/>
                <a:gd name="T21" fmla="*/ 1 h 251"/>
                <a:gd name="T22" fmla="*/ 5 w 2056"/>
                <a:gd name="T23" fmla="*/ 1 h 251"/>
                <a:gd name="T24" fmla="*/ 5 w 2056"/>
                <a:gd name="T25" fmla="*/ 1 h 251"/>
                <a:gd name="T26" fmla="*/ 5 w 2056"/>
                <a:gd name="T27" fmla="*/ 1 h 251"/>
                <a:gd name="T28" fmla="*/ 4 w 2056"/>
                <a:gd name="T29" fmla="*/ 1 h 251"/>
                <a:gd name="T30" fmla="*/ 4 w 2056"/>
                <a:gd name="T31" fmla="*/ 1 h 251"/>
                <a:gd name="T32" fmla="*/ 3 w 2056"/>
                <a:gd name="T33" fmla="*/ 1 h 251"/>
                <a:gd name="T34" fmla="*/ 3 w 2056"/>
                <a:gd name="T35" fmla="*/ 1 h 251"/>
                <a:gd name="T36" fmla="*/ 3 w 2056"/>
                <a:gd name="T37" fmla="*/ 1 h 251"/>
                <a:gd name="T38" fmla="*/ 3 w 2056"/>
                <a:gd name="T39" fmla="*/ 1 h 251"/>
                <a:gd name="T40" fmla="*/ 2 w 2056"/>
                <a:gd name="T41" fmla="*/ 1 h 251"/>
                <a:gd name="T42" fmla="*/ 2 w 2056"/>
                <a:gd name="T43" fmla="*/ 1 h 251"/>
                <a:gd name="T44" fmla="*/ 1 w 2056"/>
                <a:gd name="T45" fmla="*/ 1 h 251"/>
                <a:gd name="T46" fmla="*/ 1 w 2056"/>
                <a:gd name="T47" fmla="*/ 1 h 251"/>
                <a:gd name="T48" fmla="*/ 1 w 2056"/>
                <a:gd name="T49" fmla="*/ 1 h 251"/>
                <a:gd name="T50" fmla="*/ 1 w 2056"/>
                <a:gd name="T51" fmla="*/ 1 h 251"/>
                <a:gd name="T52" fmla="*/ 0 w 2056"/>
                <a:gd name="T53" fmla="*/ 1 h 251"/>
                <a:gd name="T54" fmla="*/ 0 w 2056"/>
                <a:gd name="T55" fmla="*/ 1 h 251"/>
                <a:gd name="T56" fmla="*/ 0 w 2056"/>
                <a:gd name="T57" fmla="*/ 1 h 251"/>
                <a:gd name="T58" fmla="*/ 0 w 2056"/>
                <a:gd name="T59" fmla="*/ 1 h 251"/>
                <a:gd name="T60" fmla="*/ 0 w 2056"/>
                <a:gd name="T61" fmla="*/ 1 h 251"/>
                <a:gd name="T62" fmla="*/ 0 w 2056"/>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6" h="251">
                  <a:moveTo>
                    <a:pt x="98" y="0"/>
                  </a:moveTo>
                  <a:lnTo>
                    <a:pt x="1868" y="0"/>
                  </a:lnTo>
                  <a:lnTo>
                    <a:pt x="2052" y="52"/>
                  </a:lnTo>
                  <a:lnTo>
                    <a:pt x="1857" y="79"/>
                  </a:lnTo>
                  <a:lnTo>
                    <a:pt x="2056" y="138"/>
                  </a:lnTo>
                  <a:lnTo>
                    <a:pt x="1840" y="140"/>
                  </a:lnTo>
                  <a:lnTo>
                    <a:pt x="1919" y="219"/>
                  </a:lnTo>
                  <a:lnTo>
                    <a:pt x="1718" y="145"/>
                  </a:lnTo>
                  <a:lnTo>
                    <a:pt x="1742" y="243"/>
                  </a:lnTo>
                  <a:lnTo>
                    <a:pt x="1589" y="149"/>
                  </a:lnTo>
                  <a:lnTo>
                    <a:pt x="1518" y="235"/>
                  </a:lnTo>
                  <a:lnTo>
                    <a:pt x="1448" y="149"/>
                  </a:lnTo>
                  <a:lnTo>
                    <a:pt x="1334" y="238"/>
                  </a:lnTo>
                  <a:lnTo>
                    <a:pt x="1290" y="149"/>
                  </a:lnTo>
                  <a:lnTo>
                    <a:pt x="1189" y="251"/>
                  </a:lnTo>
                  <a:lnTo>
                    <a:pt x="1063" y="149"/>
                  </a:lnTo>
                  <a:lnTo>
                    <a:pt x="958" y="235"/>
                  </a:lnTo>
                  <a:lnTo>
                    <a:pt x="911" y="152"/>
                  </a:lnTo>
                  <a:lnTo>
                    <a:pt x="812" y="219"/>
                  </a:lnTo>
                  <a:lnTo>
                    <a:pt x="769" y="127"/>
                  </a:lnTo>
                  <a:lnTo>
                    <a:pt x="620" y="199"/>
                  </a:lnTo>
                  <a:lnTo>
                    <a:pt x="620" y="127"/>
                  </a:lnTo>
                  <a:lnTo>
                    <a:pt x="494" y="160"/>
                  </a:lnTo>
                  <a:lnTo>
                    <a:pt x="494" y="122"/>
                  </a:lnTo>
                  <a:lnTo>
                    <a:pt x="310" y="172"/>
                  </a:lnTo>
                  <a:lnTo>
                    <a:pt x="318" y="114"/>
                  </a:lnTo>
                  <a:lnTo>
                    <a:pt x="101" y="138"/>
                  </a:lnTo>
                  <a:lnTo>
                    <a:pt x="207" y="86"/>
                  </a:lnTo>
                  <a:lnTo>
                    <a:pt x="0" y="67"/>
                  </a:lnTo>
                  <a:lnTo>
                    <a:pt x="133" y="36"/>
                  </a:lnTo>
                  <a:lnTo>
                    <a:pt x="20" y="16"/>
                  </a:lnTo>
                  <a:lnTo>
                    <a:pt x="98" y="0"/>
                  </a:lnTo>
                  <a:close/>
                </a:path>
              </a:pathLst>
            </a:custGeom>
            <a:solidFill>
              <a:srgbClr val="00AF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97" name="Freeform 2032"/>
            <p:cNvSpPr>
              <a:spLocks/>
            </p:cNvSpPr>
            <p:nvPr/>
          </p:nvSpPr>
          <p:spPr bwMode="auto">
            <a:xfrm>
              <a:off x="2162" y="2888"/>
              <a:ext cx="981" cy="387"/>
            </a:xfrm>
            <a:custGeom>
              <a:avLst/>
              <a:gdLst>
                <a:gd name="T0" fmla="*/ 3 w 1962"/>
                <a:gd name="T1" fmla="*/ 2 h 774"/>
                <a:gd name="T2" fmla="*/ 4 w 1962"/>
                <a:gd name="T3" fmla="*/ 2 h 774"/>
                <a:gd name="T4" fmla="*/ 4 w 1962"/>
                <a:gd name="T5" fmla="*/ 2 h 774"/>
                <a:gd name="T6" fmla="*/ 4 w 1962"/>
                <a:gd name="T7" fmla="*/ 2 h 774"/>
                <a:gd name="T8" fmla="*/ 2 w 1962"/>
                <a:gd name="T9" fmla="*/ 1 h 774"/>
                <a:gd name="T10" fmla="*/ 2 w 1962"/>
                <a:gd name="T11" fmla="*/ 1 h 774"/>
                <a:gd name="T12" fmla="*/ 2 w 1962"/>
                <a:gd name="T13" fmla="*/ 1 h 774"/>
                <a:gd name="T14" fmla="*/ 2 w 1962"/>
                <a:gd name="T15" fmla="*/ 1 h 774"/>
                <a:gd name="T16" fmla="*/ 2 w 1962"/>
                <a:gd name="T17" fmla="*/ 1 h 774"/>
                <a:gd name="T18" fmla="*/ 2 w 1962"/>
                <a:gd name="T19" fmla="*/ 1 h 774"/>
                <a:gd name="T20" fmla="*/ 2 w 1962"/>
                <a:gd name="T21" fmla="*/ 1 h 774"/>
                <a:gd name="T22" fmla="*/ 2 w 1962"/>
                <a:gd name="T23" fmla="*/ 1 h 774"/>
                <a:gd name="T24" fmla="*/ 2 w 1962"/>
                <a:gd name="T25" fmla="*/ 1 h 774"/>
                <a:gd name="T26" fmla="*/ 2 w 1962"/>
                <a:gd name="T27" fmla="*/ 1 h 774"/>
                <a:gd name="T28" fmla="*/ 2 w 1962"/>
                <a:gd name="T29" fmla="*/ 1 h 774"/>
                <a:gd name="T30" fmla="*/ 2 w 1962"/>
                <a:gd name="T31" fmla="*/ 1 h 774"/>
                <a:gd name="T32" fmla="*/ 2 w 1962"/>
                <a:gd name="T33" fmla="*/ 1 h 774"/>
                <a:gd name="T34" fmla="*/ 2 w 1962"/>
                <a:gd name="T35" fmla="*/ 1 h 774"/>
                <a:gd name="T36" fmla="*/ 2 w 1962"/>
                <a:gd name="T37" fmla="*/ 1 h 774"/>
                <a:gd name="T38" fmla="*/ 2 w 1962"/>
                <a:gd name="T39" fmla="*/ 1 h 774"/>
                <a:gd name="T40" fmla="*/ 2 w 1962"/>
                <a:gd name="T41" fmla="*/ 1 h 774"/>
                <a:gd name="T42" fmla="*/ 2 w 1962"/>
                <a:gd name="T43" fmla="*/ 1 h 774"/>
                <a:gd name="T44" fmla="*/ 2 w 1962"/>
                <a:gd name="T45" fmla="*/ 1 h 774"/>
                <a:gd name="T46" fmla="*/ 2 w 1962"/>
                <a:gd name="T47" fmla="*/ 1 h 774"/>
                <a:gd name="T48" fmla="*/ 2 w 1962"/>
                <a:gd name="T49" fmla="*/ 0 h 774"/>
                <a:gd name="T50" fmla="*/ 2 w 1962"/>
                <a:gd name="T51" fmla="*/ 1 h 774"/>
                <a:gd name="T52" fmla="*/ 2 w 1962"/>
                <a:gd name="T53" fmla="*/ 1 h 774"/>
                <a:gd name="T54" fmla="*/ 4 w 1962"/>
                <a:gd name="T55" fmla="*/ 1 h 774"/>
                <a:gd name="T56" fmla="*/ 6 w 1962"/>
                <a:gd name="T57" fmla="*/ 1 h 774"/>
                <a:gd name="T58" fmla="*/ 8 w 1962"/>
                <a:gd name="T59" fmla="*/ 3 h 774"/>
                <a:gd name="T60" fmla="*/ 8 w 1962"/>
                <a:gd name="T61" fmla="*/ 3 h 774"/>
                <a:gd name="T62" fmla="*/ 7 w 1962"/>
                <a:gd name="T63" fmla="*/ 4 h 774"/>
                <a:gd name="T64" fmla="*/ 7 w 1962"/>
                <a:gd name="T65" fmla="*/ 3 h 774"/>
                <a:gd name="T66" fmla="*/ 7 w 1962"/>
                <a:gd name="T67" fmla="*/ 3 h 774"/>
                <a:gd name="T68" fmla="*/ 7 w 1962"/>
                <a:gd name="T69" fmla="*/ 3 h 774"/>
                <a:gd name="T70" fmla="*/ 6 w 1962"/>
                <a:gd name="T71" fmla="*/ 3 h 774"/>
                <a:gd name="T72" fmla="*/ 6 w 1962"/>
                <a:gd name="T73" fmla="*/ 3 h 774"/>
                <a:gd name="T74" fmla="*/ 4 w 1962"/>
                <a:gd name="T75" fmla="*/ 3 h 774"/>
                <a:gd name="T76" fmla="*/ 2 w 1962"/>
                <a:gd name="T77" fmla="*/ 3 h 774"/>
                <a:gd name="T78" fmla="*/ 0 w 1962"/>
                <a:gd name="T79" fmla="*/ 3 h 774"/>
                <a:gd name="T80" fmla="*/ 1 w 1962"/>
                <a:gd name="T81" fmla="*/ 2 h 774"/>
                <a:gd name="T82" fmla="*/ 3 w 1962"/>
                <a:gd name="T83" fmla="*/ 2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2" h="774">
                  <a:moveTo>
                    <a:pt x="597" y="239"/>
                  </a:moveTo>
                  <a:lnTo>
                    <a:pt x="762" y="397"/>
                  </a:lnTo>
                  <a:lnTo>
                    <a:pt x="763" y="392"/>
                  </a:lnTo>
                  <a:lnTo>
                    <a:pt x="767" y="377"/>
                  </a:lnTo>
                  <a:lnTo>
                    <a:pt x="774" y="359"/>
                  </a:lnTo>
                  <a:lnTo>
                    <a:pt x="785" y="344"/>
                  </a:lnTo>
                  <a:lnTo>
                    <a:pt x="792" y="339"/>
                  </a:lnTo>
                  <a:lnTo>
                    <a:pt x="799" y="332"/>
                  </a:lnTo>
                  <a:lnTo>
                    <a:pt x="806" y="326"/>
                  </a:lnTo>
                  <a:lnTo>
                    <a:pt x="812" y="321"/>
                  </a:lnTo>
                  <a:lnTo>
                    <a:pt x="816" y="317"/>
                  </a:lnTo>
                  <a:lnTo>
                    <a:pt x="821" y="313"/>
                  </a:lnTo>
                  <a:lnTo>
                    <a:pt x="823" y="311"/>
                  </a:lnTo>
                  <a:lnTo>
                    <a:pt x="824" y="310"/>
                  </a:lnTo>
                  <a:lnTo>
                    <a:pt x="458" y="104"/>
                  </a:lnTo>
                  <a:lnTo>
                    <a:pt x="597" y="239"/>
                  </a:lnTo>
                  <a:lnTo>
                    <a:pt x="554" y="291"/>
                  </a:lnTo>
                  <a:lnTo>
                    <a:pt x="369" y="103"/>
                  </a:lnTo>
                  <a:lnTo>
                    <a:pt x="366" y="107"/>
                  </a:lnTo>
                  <a:lnTo>
                    <a:pt x="360" y="118"/>
                  </a:lnTo>
                  <a:lnTo>
                    <a:pt x="353" y="130"/>
                  </a:lnTo>
                  <a:lnTo>
                    <a:pt x="350" y="142"/>
                  </a:lnTo>
                  <a:lnTo>
                    <a:pt x="352" y="150"/>
                  </a:lnTo>
                  <a:lnTo>
                    <a:pt x="358" y="160"/>
                  </a:lnTo>
                  <a:lnTo>
                    <a:pt x="363" y="176"/>
                  </a:lnTo>
                  <a:lnTo>
                    <a:pt x="361" y="204"/>
                  </a:lnTo>
                  <a:lnTo>
                    <a:pt x="357" y="218"/>
                  </a:lnTo>
                  <a:lnTo>
                    <a:pt x="349" y="227"/>
                  </a:lnTo>
                  <a:lnTo>
                    <a:pt x="338" y="233"/>
                  </a:lnTo>
                  <a:lnTo>
                    <a:pt x="328" y="234"/>
                  </a:lnTo>
                  <a:lnTo>
                    <a:pt x="315" y="232"/>
                  </a:lnTo>
                  <a:lnTo>
                    <a:pt x="304" y="227"/>
                  </a:lnTo>
                  <a:lnTo>
                    <a:pt x="295" y="220"/>
                  </a:lnTo>
                  <a:lnTo>
                    <a:pt x="287" y="212"/>
                  </a:lnTo>
                  <a:lnTo>
                    <a:pt x="282" y="195"/>
                  </a:lnTo>
                  <a:lnTo>
                    <a:pt x="287" y="177"/>
                  </a:lnTo>
                  <a:lnTo>
                    <a:pt x="293" y="166"/>
                  </a:lnTo>
                  <a:lnTo>
                    <a:pt x="298" y="161"/>
                  </a:lnTo>
                  <a:lnTo>
                    <a:pt x="298" y="163"/>
                  </a:lnTo>
                  <a:lnTo>
                    <a:pt x="298" y="165"/>
                  </a:lnTo>
                  <a:lnTo>
                    <a:pt x="297" y="169"/>
                  </a:lnTo>
                  <a:lnTo>
                    <a:pt x="295" y="177"/>
                  </a:lnTo>
                  <a:lnTo>
                    <a:pt x="295" y="182"/>
                  </a:lnTo>
                  <a:lnTo>
                    <a:pt x="295" y="189"/>
                  </a:lnTo>
                  <a:lnTo>
                    <a:pt x="298" y="196"/>
                  </a:lnTo>
                  <a:lnTo>
                    <a:pt x="301" y="202"/>
                  </a:lnTo>
                  <a:lnTo>
                    <a:pt x="307" y="206"/>
                  </a:lnTo>
                  <a:lnTo>
                    <a:pt x="314" y="210"/>
                  </a:lnTo>
                  <a:lnTo>
                    <a:pt x="323" y="211"/>
                  </a:lnTo>
                  <a:lnTo>
                    <a:pt x="334" y="209"/>
                  </a:lnTo>
                  <a:lnTo>
                    <a:pt x="341" y="204"/>
                  </a:lnTo>
                  <a:lnTo>
                    <a:pt x="343" y="197"/>
                  </a:lnTo>
                  <a:lnTo>
                    <a:pt x="342" y="188"/>
                  </a:lnTo>
                  <a:lnTo>
                    <a:pt x="338" y="179"/>
                  </a:lnTo>
                  <a:lnTo>
                    <a:pt x="333" y="168"/>
                  </a:lnTo>
                  <a:lnTo>
                    <a:pt x="328" y="159"/>
                  </a:lnTo>
                  <a:lnTo>
                    <a:pt x="323" y="150"/>
                  </a:lnTo>
                  <a:lnTo>
                    <a:pt x="322" y="142"/>
                  </a:lnTo>
                  <a:lnTo>
                    <a:pt x="327" y="126"/>
                  </a:lnTo>
                  <a:lnTo>
                    <a:pt x="338" y="110"/>
                  </a:lnTo>
                  <a:lnTo>
                    <a:pt x="349" y="96"/>
                  </a:lnTo>
                  <a:lnTo>
                    <a:pt x="353" y="91"/>
                  </a:lnTo>
                  <a:lnTo>
                    <a:pt x="351" y="90"/>
                  </a:lnTo>
                  <a:lnTo>
                    <a:pt x="344" y="86"/>
                  </a:lnTo>
                  <a:lnTo>
                    <a:pt x="335" y="81"/>
                  </a:lnTo>
                  <a:lnTo>
                    <a:pt x="326" y="70"/>
                  </a:lnTo>
                  <a:lnTo>
                    <a:pt x="323" y="63"/>
                  </a:lnTo>
                  <a:lnTo>
                    <a:pt x="325" y="54"/>
                  </a:lnTo>
                  <a:lnTo>
                    <a:pt x="328" y="44"/>
                  </a:lnTo>
                  <a:lnTo>
                    <a:pt x="335" y="32"/>
                  </a:lnTo>
                  <a:lnTo>
                    <a:pt x="343" y="22"/>
                  </a:lnTo>
                  <a:lnTo>
                    <a:pt x="352" y="13"/>
                  </a:lnTo>
                  <a:lnTo>
                    <a:pt x="363" y="5"/>
                  </a:lnTo>
                  <a:lnTo>
                    <a:pt x="373" y="0"/>
                  </a:lnTo>
                  <a:lnTo>
                    <a:pt x="384" y="0"/>
                  </a:lnTo>
                  <a:lnTo>
                    <a:pt x="397" y="5"/>
                  </a:lnTo>
                  <a:lnTo>
                    <a:pt x="411" y="13"/>
                  </a:lnTo>
                  <a:lnTo>
                    <a:pt x="425" y="22"/>
                  </a:lnTo>
                  <a:lnTo>
                    <a:pt x="437" y="32"/>
                  </a:lnTo>
                  <a:lnTo>
                    <a:pt x="447" y="42"/>
                  </a:lnTo>
                  <a:lnTo>
                    <a:pt x="453" y="48"/>
                  </a:lnTo>
                  <a:lnTo>
                    <a:pt x="456" y="51"/>
                  </a:lnTo>
                  <a:lnTo>
                    <a:pt x="989" y="298"/>
                  </a:lnTo>
                  <a:lnTo>
                    <a:pt x="989" y="145"/>
                  </a:lnTo>
                  <a:lnTo>
                    <a:pt x="1240" y="122"/>
                  </a:lnTo>
                  <a:lnTo>
                    <a:pt x="1338" y="95"/>
                  </a:lnTo>
                  <a:lnTo>
                    <a:pt x="1341" y="137"/>
                  </a:lnTo>
                  <a:lnTo>
                    <a:pt x="1538" y="350"/>
                  </a:lnTo>
                  <a:lnTo>
                    <a:pt x="1845" y="412"/>
                  </a:lnTo>
                  <a:lnTo>
                    <a:pt x="1895" y="551"/>
                  </a:lnTo>
                  <a:lnTo>
                    <a:pt x="1892" y="582"/>
                  </a:lnTo>
                  <a:lnTo>
                    <a:pt x="1962" y="582"/>
                  </a:lnTo>
                  <a:lnTo>
                    <a:pt x="1962" y="735"/>
                  </a:lnTo>
                  <a:lnTo>
                    <a:pt x="1931" y="735"/>
                  </a:lnTo>
                  <a:lnTo>
                    <a:pt x="1931" y="774"/>
                  </a:lnTo>
                  <a:lnTo>
                    <a:pt x="1770" y="774"/>
                  </a:lnTo>
                  <a:lnTo>
                    <a:pt x="1770" y="723"/>
                  </a:lnTo>
                  <a:lnTo>
                    <a:pt x="1769" y="716"/>
                  </a:lnTo>
                  <a:lnTo>
                    <a:pt x="1764" y="699"/>
                  </a:lnTo>
                  <a:lnTo>
                    <a:pt x="1756" y="674"/>
                  </a:lnTo>
                  <a:lnTo>
                    <a:pt x="1742" y="644"/>
                  </a:lnTo>
                  <a:lnTo>
                    <a:pt x="1723" y="615"/>
                  </a:lnTo>
                  <a:lnTo>
                    <a:pt x="1695" y="590"/>
                  </a:lnTo>
                  <a:lnTo>
                    <a:pt x="1660" y="572"/>
                  </a:lnTo>
                  <a:lnTo>
                    <a:pt x="1617" y="566"/>
                  </a:lnTo>
                  <a:lnTo>
                    <a:pt x="1573" y="572"/>
                  </a:lnTo>
                  <a:lnTo>
                    <a:pt x="1536" y="592"/>
                  </a:lnTo>
                  <a:lnTo>
                    <a:pt x="1507" y="620"/>
                  </a:lnTo>
                  <a:lnTo>
                    <a:pt x="1484" y="652"/>
                  </a:lnTo>
                  <a:lnTo>
                    <a:pt x="1468" y="684"/>
                  </a:lnTo>
                  <a:lnTo>
                    <a:pt x="1457" y="712"/>
                  </a:lnTo>
                  <a:lnTo>
                    <a:pt x="1451" y="731"/>
                  </a:lnTo>
                  <a:lnTo>
                    <a:pt x="1448" y="738"/>
                  </a:lnTo>
                  <a:lnTo>
                    <a:pt x="1009" y="738"/>
                  </a:lnTo>
                  <a:lnTo>
                    <a:pt x="1009" y="711"/>
                  </a:lnTo>
                  <a:lnTo>
                    <a:pt x="397" y="704"/>
                  </a:lnTo>
                  <a:lnTo>
                    <a:pt x="397" y="632"/>
                  </a:lnTo>
                  <a:lnTo>
                    <a:pt x="125" y="632"/>
                  </a:lnTo>
                  <a:lnTo>
                    <a:pt x="125" y="683"/>
                  </a:lnTo>
                  <a:lnTo>
                    <a:pt x="0" y="683"/>
                  </a:lnTo>
                  <a:lnTo>
                    <a:pt x="0" y="562"/>
                  </a:lnTo>
                  <a:lnTo>
                    <a:pt x="55" y="562"/>
                  </a:lnTo>
                  <a:lnTo>
                    <a:pt x="55" y="468"/>
                  </a:lnTo>
                  <a:lnTo>
                    <a:pt x="526" y="463"/>
                  </a:lnTo>
                  <a:lnTo>
                    <a:pt x="531" y="401"/>
                  </a:lnTo>
                  <a:lnTo>
                    <a:pt x="671" y="412"/>
                  </a:lnTo>
                  <a:lnTo>
                    <a:pt x="554" y="291"/>
                  </a:lnTo>
                  <a:lnTo>
                    <a:pt x="597"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98" name="Freeform 2033"/>
            <p:cNvSpPr>
              <a:spLocks/>
            </p:cNvSpPr>
            <p:nvPr/>
          </p:nvSpPr>
          <p:spPr bwMode="auto">
            <a:xfrm>
              <a:off x="2217" y="3178"/>
              <a:ext cx="137" cy="137"/>
            </a:xfrm>
            <a:custGeom>
              <a:avLst/>
              <a:gdLst>
                <a:gd name="T0" fmla="*/ 1 w 274"/>
                <a:gd name="T1" fmla="*/ 0 h 274"/>
                <a:gd name="T2" fmla="*/ 1 w 274"/>
                <a:gd name="T3" fmla="*/ 1 h 274"/>
                <a:gd name="T4" fmla="*/ 1 w 274"/>
                <a:gd name="T5" fmla="*/ 1 h 274"/>
                <a:gd name="T6" fmla="*/ 1 w 274"/>
                <a:gd name="T7" fmla="*/ 1 h 274"/>
                <a:gd name="T8" fmla="*/ 1 w 274"/>
                <a:gd name="T9" fmla="*/ 1 h 274"/>
                <a:gd name="T10" fmla="*/ 1 w 274"/>
                <a:gd name="T11" fmla="*/ 1 h 274"/>
                <a:gd name="T12" fmla="*/ 1 w 274"/>
                <a:gd name="T13" fmla="*/ 1 h 274"/>
                <a:gd name="T14" fmla="*/ 1 w 274"/>
                <a:gd name="T15" fmla="*/ 1 h 274"/>
                <a:gd name="T16" fmla="*/ 0 w 274"/>
                <a:gd name="T17" fmla="*/ 1 h 274"/>
                <a:gd name="T18" fmla="*/ 1 w 274"/>
                <a:gd name="T19" fmla="*/ 1 h 274"/>
                <a:gd name="T20" fmla="*/ 1 w 274"/>
                <a:gd name="T21" fmla="*/ 1 h 274"/>
                <a:gd name="T22" fmla="*/ 1 w 274"/>
                <a:gd name="T23" fmla="*/ 1 h 274"/>
                <a:gd name="T24" fmla="*/ 1 w 274"/>
                <a:gd name="T25" fmla="*/ 1 h 274"/>
                <a:gd name="T26" fmla="*/ 1 w 274"/>
                <a:gd name="T27" fmla="*/ 1 h 274"/>
                <a:gd name="T28" fmla="*/ 1 w 274"/>
                <a:gd name="T29" fmla="*/ 2 h 274"/>
                <a:gd name="T30" fmla="*/ 1 w 274"/>
                <a:gd name="T31" fmla="*/ 2 h 274"/>
                <a:gd name="T32" fmla="*/ 1 w 274"/>
                <a:gd name="T33" fmla="*/ 2 h 274"/>
                <a:gd name="T34" fmla="*/ 1 w 274"/>
                <a:gd name="T35" fmla="*/ 2 h 274"/>
                <a:gd name="T36" fmla="*/ 1 w 274"/>
                <a:gd name="T37" fmla="*/ 2 h 274"/>
                <a:gd name="T38" fmla="*/ 1 w 274"/>
                <a:gd name="T39" fmla="*/ 1 h 274"/>
                <a:gd name="T40" fmla="*/ 1 w 274"/>
                <a:gd name="T41" fmla="*/ 1 h 274"/>
                <a:gd name="T42" fmla="*/ 1 w 274"/>
                <a:gd name="T43" fmla="*/ 1 h 274"/>
                <a:gd name="T44" fmla="*/ 2 w 274"/>
                <a:gd name="T45" fmla="*/ 1 h 274"/>
                <a:gd name="T46" fmla="*/ 2 w 274"/>
                <a:gd name="T47" fmla="*/ 1 h 274"/>
                <a:gd name="T48" fmla="*/ 2 w 274"/>
                <a:gd name="T49" fmla="*/ 1 h 274"/>
                <a:gd name="T50" fmla="*/ 2 w 274"/>
                <a:gd name="T51" fmla="*/ 1 h 274"/>
                <a:gd name="T52" fmla="*/ 2 w 274"/>
                <a:gd name="T53" fmla="*/ 1 h 274"/>
                <a:gd name="T54" fmla="*/ 1 w 274"/>
                <a:gd name="T55" fmla="*/ 1 h 274"/>
                <a:gd name="T56" fmla="*/ 1 w 274"/>
                <a:gd name="T57" fmla="*/ 1 h 274"/>
                <a:gd name="T58" fmla="*/ 1 w 274"/>
                <a:gd name="T59" fmla="*/ 1 h 274"/>
                <a:gd name="T60" fmla="*/ 1 w 274"/>
                <a:gd name="T61" fmla="*/ 1 h 274"/>
                <a:gd name="T62" fmla="*/ 1 w 274"/>
                <a:gd name="T63" fmla="*/ 1 h 274"/>
                <a:gd name="T64" fmla="*/ 1 w 274"/>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4">
                  <a:moveTo>
                    <a:pt x="137" y="0"/>
                  </a:moveTo>
                  <a:lnTo>
                    <a:pt x="110" y="3"/>
                  </a:lnTo>
                  <a:lnTo>
                    <a:pt x="84" y="11"/>
                  </a:lnTo>
                  <a:lnTo>
                    <a:pt x="60" y="23"/>
                  </a:lnTo>
                  <a:lnTo>
                    <a:pt x="40" y="41"/>
                  </a:lnTo>
                  <a:lnTo>
                    <a:pt x="23" y="60"/>
                  </a:lnTo>
                  <a:lnTo>
                    <a:pt x="11" y="84"/>
                  </a:lnTo>
                  <a:lnTo>
                    <a:pt x="2" y="110"/>
                  </a:lnTo>
                  <a:lnTo>
                    <a:pt x="0" y="137"/>
                  </a:lnTo>
                  <a:lnTo>
                    <a:pt x="2" y="165"/>
                  </a:lnTo>
                  <a:lnTo>
                    <a:pt x="11" y="190"/>
                  </a:lnTo>
                  <a:lnTo>
                    <a:pt x="23" y="215"/>
                  </a:lnTo>
                  <a:lnTo>
                    <a:pt x="40" y="234"/>
                  </a:lnTo>
                  <a:lnTo>
                    <a:pt x="60" y="251"/>
                  </a:lnTo>
                  <a:lnTo>
                    <a:pt x="84" y="264"/>
                  </a:lnTo>
                  <a:lnTo>
                    <a:pt x="110" y="272"/>
                  </a:lnTo>
                  <a:lnTo>
                    <a:pt x="137" y="274"/>
                  </a:lnTo>
                  <a:lnTo>
                    <a:pt x="165" y="272"/>
                  </a:lnTo>
                  <a:lnTo>
                    <a:pt x="190" y="264"/>
                  </a:lnTo>
                  <a:lnTo>
                    <a:pt x="214" y="251"/>
                  </a:lnTo>
                  <a:lnTo>
                    <a:pt x="234" y="234"/>
                  </a:lnTo>
                  <a:lnTo>
                    <a:pt x="251" y="215"/>
                  </a:lnTo>
                  <a:lnTo>
                    <a:pt x="264" y="190"/>
                  </a:lnTo>
                  <a:lnTo>
                    <a:pt x="272" y="165"/>
                  </a:lnTo>
                  <a:lnTo>
                    <a:pt x="274" y="137"/>
                  </a:lnTo>
                  <a:lnTo>
                    <a:pt x="272" y="110"/>
                  </a:lnTo>
                  <a:lnTo>
                    <a:pt x="264" y="84"/>
                  </a:lnTo>
                  <a:lnTo>
                    <a:pt x="251" y="60"/>
                  </a:lnTo>
                  <a:lnTo>
                    <a:pt x="234" y="41"/>
                  </a:lnTo>
                  <a:lnTo>
                    <a:pt x="214" y="23"/>
                  </a:lnTo>
                  <a:lnTo>
                    <a:pt x="190" y="11"/>
                  </a:lnTo>
                  <a:lnTo>
                    <a:pt x="165" y="3"/>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99" name="Freeform 2034"/>
            <p:cNvSpPr>
              <a:spLocks/>
            </p:cNvSpPr>
            <p:nvPr/>
          </p:nvSpPr>
          <p:spPr bwMode="auto">
            <a:xfrm>
              <a:off x="2249" y="3212"/>
              <a:ext cx="70" cy="71"/>
            </a:xfrm>
            <a:custGeom>
              <a:avLst/>
              <a:gdLst>
                <a:gd name="T0" fmla="*/ 1 w 140"/>
                <a:gd name="T1" fmla="*/ 0 h 140"/>
                <a:gd name="T2" fmla="*/ 1 w 140"/>
                <a:gd name="T3" fmla="*/ 1 h 140"/>
                <a:gd name="T4" fmla="*/ 1 w 140"/>
                <a:gd name="T5" fmla="*/ 1 h 140"/>
                <a:gd name="T6" fmla="*/ 1 w 140"/>
                <a:gd name="T7" fmla="*/ 1 h 140"/>
                <a:gd name="T8" fmla="*/ 1 w 140"/>
                <a:gd name="T9" fmla="*/ 1 h 140"/>
                <a:gd name="T10" fmla="*/ 1 w 140"/>
                <a:gd name="T11" fmla="*/ 1 h 140"/>
                <a:gd name="T12" fmla="*/ 1 w 140"/>
                <a:gd name="T13" fmla="*/ 1 h 140"/>
                <a:gd name="T14" fmla="*/ 1 w 140"/>
                <a:gd name="T15" fmla="*/ 1 h 140"/>
                <a:gd name="T16" fmla="*/ 0 w 140"/>
                <a:gd name="T17" fmla="*/ 1 h 140"/>
                <a:gd name="T18" fmla="*/ 1 w 140"/>
                <a:gd name="T19" fmla="*/ 1 h 140"/>
                <a:gd name="T20" fmla="*/ 1 w 140"/>
                <a:gd name="T21" fmla="*/ 1 h 140"/>
                <a:gd name="T22" fmla="*/ 1 w 140"/>
                <a:gd name="T23" fmla="*/ 1 h 140"/>
                <a:gd name="T24" fmla="*/ 1 w 140"/>
                <a:gd name="T25" fmla="*/ 1 h 140"/>
                <a:gd name="T26" fmla="*/ 1 w 140"/>
                <a:gd name="T27" fmla="*/ 1 h 140"/>
                <a:gd name="T28" fmla="*/ 1 w 140"/>
                <a:gd name="T29" fmla="*/ 1 h 140"/>
                <a:gd name="T30" fmla="*/ 1 w 140"/>
                <a:gd name="T31" fmla="*/ 1 h 140"/>
                <a:gd name="T32" fmla="*/ 1 w 140"/>
                <a:gd name="T33" fmla="*/ 1 h 140"/>
                <a:gd name="T34" fmla="*/ 1 w 140"/>
                <a:gd name="T35" fmla="*/ 1 h 140"/>
                <a:gd name="T36" fmla="*/ 1 w 140"/>
                <a:gd name="T37" fmla="*/ 1 h 140"/>
                <a:gd name="T38" fmla="*/ 1 w 140"/>
                <a:gd name="T39" fmla="*/ 1 h 140"/>
                <a:gd name="T40" fmla="*/ 1 w 140"/>
                <a:gd name="T41" fmla="*/ 1 h 140"/>
                <a:gd name="T42" fmla="*/ 1 w 140"/>
                <a:gd name="T43" fmla="*/ 1 h 140"/>
                <a:gd name="T44" fmla="*/ 1 w 140"/>
                <a:gd name="T45" fmla="*/ 1 h 140"/>
                <a:gd name="T46" fmla="*/ 1 w 140"/>
                <a:gd name="T47" fmla="*/ 1 h 140"/>
                <a:gd name="T48" fmla="*/ 1 w 140"/>
                <a:gd name="T49" fmla="*/ 1 h 140"/>
                <a:gd name="T50" fmla="*/ 1 w 140"/>
                <a:gd name="T51" fmla="*/ 1 h 140"/>
                <a:gd name="T52" fmla="*/ 1 w 140"/>
                <a:gd name="T53" fmla="*/ 1 h 140"/>
                <a:gd name="T54" fmla="*/ 1 w 140"/>
                <a:gd name="T55" fmla="*/ 1 h 140"/>
                <a:gd name="T56" fmla="*/ 1 w 140"/>
                <a:gd name="T57" fmla="*/ 1 h 140"/>
                <a:gd name="T58" fmla="*/ 1 w 140"/>
                <a:gd name="T59" fmla="*/ 1 h 140"/>
                <a:gd name="T60" fmla="*/ 1 w 140"/>
                <a:gd name="T61" fmla="*/ 1 h 140"/>
                <a:gd name="T62" fmla="*/ 1 w 140"/>
                <a:gd name="T63" fmla="*/ 1 h 140"/>
                <a:gd name="T64" fmla="*/ 1 w 140"/>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0">
                  <a:moveTo>
                    <a:pt x="70" y="0"/>
                  </a:moveTo>
                  <a:lnTo>
                    <a:pt x="56" y="1"/>
                  </a:lnTo>
                  <a:lnTo>
                    <a:pt x="42" y="5"/>
                  </a:lnTo>
                  <a:lnTo>
                    <a:pt x="31" y="11"/>
                  </a:lnTo>
                  <a:lnTo>
                    <a:pt x="20" y="20"/>
                  </a:lnTo>
                  <a:lnTo>
                    <a:pt x="11" y="31"/>
                  </a:lnTo>
                  <a:lnTo>
                    <a:pt x="5" y="42"/>
                  </a:lnTo>
                  <a:lnTo>
                    <a:pt x="1" y="56"/>
                  </a:lnTo>
                  <a:lnTo>
                    <a:pt x="0" y="70"/>
                  </a:lnTo>
                  <a:lnTo>
                    <a:pt x="1" y="84"/>
                  </a:lnTo>
                  <a:lnTo>
                    <a:pt x="5" y="97"/>
                  </a:lnTo>
                  <a:lnTo>
                    <a:pt x="11" y="109"/>
                  </a:lnTo>
                  <a:lnTo>
                    <a:pt x="20" y="119"/>
                  </a:lnTo>
                  <a:lnTo>
                    <a:pt x="31" y="128"/>
                  </a:lnTo>
                  <a:lnTo>
                    <a:pt x="42" y="134"/>
                  </a:lnTo>
                  <a:lnTo>
                    <a:pt x="56" y="139"/>
                  </a:lnTo>
                  <a:lnTo>
                    <a:pt x="70" y="140"/>
                  </a:lnTo>
                  <a:lnTo>
                    <a:pt x="84" y="139"/>
                  </a:lnTo>
                  <a:lnTo>
                    <a:pt x="96" y="134"/>
                  </a:lnTo>
                  <a:lnTo>
                    <a:pt x="109" y="128"/>
                  </a:lnTo>
                  <a:lnTo>
                    <a:pt x="119" y="119"/>
                  </a:lnTo>
                  <a:lnTo>
                    <a:pt x="127" y="109"/>
                  </a:lnTo>
                  <a:lnTo>
                    <a:pt x="134" y="97"/>
                  </a:lnTo>
                  <a:lnTo>
                    <a:pt x="139" y="84"/>
                  </a:lnTo>
                  <a:lnTo>
                    <a:pt x="140" y="70"/>
                  </a:lnTo>
                  <a:lnTo>
                    <a:pt x="139" y="56"/>
                  </a:lnTo>
                  <a:lnTo>
                    <a:pt x="134" y="42"/>
                  </a:lnTo>
                  <a:lnTo>
                    <a:pt x="127" y="31"/>
                  </a:lnTo>
                  <a:lnTo>
                    <a:pt x="119" y="20"/>
                  </a:lnTo>
                  <a:lnTo>
                    <a:pt x="109" y="11"/>
                  </a:lnTo>
                  <a:lnTo>
                    <a:pt x="96" y="5"/>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00" name="Freeform 2035"/>
            <p:cNvSpPr>
              <a:spLocks/>
            </p:cNvSpPr>
            <p:nvPr/>
          </p:nvSpPr>
          <p:spPr bwMode="auto">
            <a:xfrm>
              <a:off x="2664" y="2957"/>
              <a:ext cx="454" cy="298"/>
            </a:xfrm>
            <a:custGeom>
              <a:avLst/>
              <a:gdLst>
                <a:gd name="T0" fmla="*/ 3 w 909"/>
                <a:gd name="T1" fmla="*/ 1 h 598"/>
                <a:gd name="T2" fmla="*/ 3 w 909"/>
                <a:gd name="T3" fmla="*/ 1 h 598"/>
                <a:gd name="T4" fmla="*/ 2 w 909"/>
                <a:gd name="T5" fmla="*/ 0 h 598"/>
                <a:gd name="T6" fmla="*/ 1 w 909"/>
                <a:gd name="T7" fmla="*/ 0 h 598"/>
                <a:gd name="T8" fmla="*/ 1 w 909"/>
                <a:gd name="T9" fmla="*/ 0 h 598"/>
                <a:gd name="T10" fmla="*/ 0 w 909"/>
                <a:gd name="T11" fmla="*/ 0 h 598"/>
                <a:gd name="T12" fmla="*/ 0 w 909"/>
                <a:gd name="T13" fmla="*/ 2 h 598"/>
                <a:gd name="T14" fmla="*/ 1 w 909"/>
                <a:gd name="T15" fmla="*/ 2 h 598"/>
                <a:gd name="T16" fmla="*/ 1 w 909"/>
                <a:gd name="T17" fmla="*/ 2 h 598"/>
                <a:gd name="T18" fmla="*/ 1 w 909"/>
                <a:gd name="T19" fmla="*/ 2 h 598"/>
                <a:gd name="T20" fmla="*/ 1 w 909"/>
                <a:gd name="T21" fmla="*/ 1 h 598"/>
                <a:gd name="T22" fmla="*/ 1 w 909"/>
                <a:gd name="T23" fmla="*/ 1 h 598"/>
                <a:gd name="T24" fmla="*/ 1 w 909"/>
                <a:gd name="T25" fmla="*/ 1 h 598"/>
                <a:gd name="T26" fmla="*/ 1 w 909"/>
                <a:gd name="T27" fmla="*/ 1 h 598"/>
                <a:gd name="T28" fmla="*/ 2 w 909"/>
                <a:gd name="T29" fmla="*/ 1 h 598"/>
                <a:gd name="T30" fmla="*/ 2 w 909"/>
                <a:gd name="T31" fmla="*/ 1 h 598"/>
                <a:gd name="T32" fmla="*/ 2 w 909"/>
                <a:gd name="T33" fmla="*/ 1 h 598"/>
                <a:gd name="T34" fmla="*/ 2 w 909"/>
                <a:gd name="T35" fmla="*/ 1 h 598"/>
                <a:gd name="T36" fmla="*/ 2 w 909"/>
                <a:gd name="T37" fmla="*/ 1 h 598"/>
                <a:gd name="T38" fmla="*/ 2 w 909"/>
                <a:gd name="T39" fmla="*/ 1 h 598"/>
                <a:gd name="T40" fmla="*/ 2 w 909"/>
                <a:gd name="T41" fmla="*/ 1 h 598"/>
                <a:gd name="T42" fmla="*/ 2 w 909"/>
                <a:gd name="T43" fmla="*/ 1 h 598"/>
                <a:gd name="T44" fmla="*/ 2 w 909"/>
                <a:gd name="T45" fmla="*/ 1 h 598"/>
                <a:gd name="T46" fmla="*/ 3 w 909"/>
                <a:gd name="T47" fmla="*/ 2 h 598"/>
                <a:gd name="T48" fmla="*/ 3 w 909"/>
                <a:gd name="T49" fmla="*/ 2 h 598"/>
                <a:gd name="T50" fmla="*/ 3 w 909"/>
                <a:gd name="T51" fmla="*/ 2 h 598"/>
                <a:gd name="T52" fmla="*/ 3 w 909"/>
                <a:gd name="T53" fmla="*/ 2 h 598"/>
                <a:gd name="T54" fmla="*/ 3 w 909"/>
                <a:gd name="T55" fmla="*/ 2 h 598"/>
                <a:gd name="T56" fmla="*/ 3 w 909"/>
                <a:gd name="T57" fmla="*/ 2 h 598"/>
                <a:gd name="T58" fmla="*/ 3 w 909"/>
                <a:gd name="T59" fmla="*/ 2 h 598"/>
                <a:gd name="T60" fmla="*/ 3 w 909"/>
                <a:gd name="T61" fmla="*/ 1 h 598"/>
                <a:gd name="T62" fmla="*/ 3 w 909"/>
                <a:gd name="T63" fmla="*/ 1 h 598"/>
                <a:gd name="T64" fmla="*/ 3 w 909"/>
                <a:gd name="T65" fmla="*/ 1 h 5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9" h="598">
                  <a:moveTo>
                    <a:pt x="877" y="425"/>
                  </a:moveTo>
                  <a:lnTo>
                    <a:pt x="835" y="289"/>
                  </a:lnTo>
                  <a:lnTo>
                    <a:pt x="540" y="224"/>
                  </a:lnTo>
                  <a:lnTo>
                    <a:pt x="330" y="12"/>
                  </a:lnTo>
                  <a:lnTo>
                    <a:pt x="314" y="0"/>
                  </a:lnTo>
                  <a:lnTo>
                    <a:pt x="0" y="14"/>
                  </a:lnTo>
                  <a:lnTo>
                    <a:pt x="0" y="555"/>
                  </a:lnTo>
                  <a:lnTo>
                    <a:pt x="424" y="555"/>
                  </a:lnTo>
                  <a:lnTo>
                    <a:pt x="426" y="550"/>
                  </a:lnTo>
                  <a:lnTo>
                    <a:pt x="432" y="532"/>
                  </a:lnTo>
                  <a:lnTo>
                    <a:pt x="443" y="509"/>
                  </a:lnTo>
                  <a:lnTo>
                    <a:pt x="459" y="482"/>
                  </a:lnTo>
                  <a:lnTo>
                    <a:pt x="482" y="455"/>
                  </a:lnTo>
                  <a:lnTo>
                    <a:pt x="511" y="432"/>
                  </a:lnTo>
                  <a:lnTo>
                    <a:pt x="548" y="415"/>
                  </a:lnTo>
                  <a:lnTo>
                    <a:pt x="592" y="409"/>
                  </a:lnTo>
                  <a:lnTo>
                    <a:pt x="636" y="412"/>
                  </a:lnTo>
                  <a:lnTo>
                    <a:pt x="672" y="421"/>
                  </a:lnTo>
                  <a:lnTo>
                    <a:pt x="701" y="433"/>
                  </a:lnTo>
                  <a:lnTo>
                    <a:pt x="725" y="448"/>
                  </a:lnTo>
                  <a:lnTo>
                    <a:pt x="743" y="465"/>
                  </a:lnTo>
                  <a:lnTo>
                    <a:pt x="757" y="483"/>
                  </a:lnTo>
                  <a:lnTo>
                    <a:pt x="765" y="499"/>
                  </a:lnTo>
                  <a:lnTo>
                    <a:pt x="770" y="514"/>
                  </a:lnTo>
                  <a:lnTo>
                    <a:pt x="777" y="541"/>
                  </a:lnTo>
                  <a:lnTo>
                    <a:pt x="783" y="569"/>
                  </a:lnTo>
                  <a:lnTo>
                    <a:pt x="788" y="590"/>
                  </a:lnTo>
                  <a:lnTo>
                    <a:pt x="789" y="598"/>
                  </a:lnTo>
                  <a:lnTo>
                    <a:pt x="909" y="598"/>
                  </a:lnTo>
                  <a:lnTo>
                    <a:pt x="796" y="574"/>
                  </a:lnTo>
                  <a:lnTo>
                    <a:pt x="804" y="448"/>
                  </a:lnTo>
                  <a:lnTo>
                    <a:pt x="872" y="444"/>
                  </a:lnTo>
                  <a:lnTo>
                    <a:pt x="877" y="42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01" name="Freeform 2036"/>
            <p:cNvSpPr>
              <a:spLocks/>
            </p:cNvSpPr>
            <p:nvPr/>
          </p:nvSpPr>
          <p:spPr bwMode="auto">
            <a:xfrm>
              <a:off x="2700" y="2975"/>
              <a:ext cx="176" cy="90"/>
            </a:xfrm>
            <a:custGeom>
              <a:avLst/>
              <a:gdLst>
                <a:gd name="T0" fmla="*/ 0 w 353"/>
                <a:gd name="T1" fmla="*/ 0 h 181"/>
                <a:gd name="T2" fmla="*/ 0 w 353"/>
                <a:gd name="T3" fmla="*/ 0 h 181"/>
                <a:gd name="T4" fmla="*/ 0 w 353"/>
                <a:gd name="T5" fmla="*/ 0 h 181"/>
                <a:gd name="T6" fmla="*/ 1 w 353"/>
                <a:gd name="T7" fmla="*/ 0 h 181"/>
                <a:gd name="T8" fmla="*/ 0 w 353"/>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81">
                  <a:moveTo>
                    <a:pt x="235" y="0"/>
                  </a:moveTo>
                  <a:lnTo>
                    <a:pt x="0" y="0"/>
                  </a:lnTo>
                  <a:lnTo>
                    <a:pt x="0" y="181"/>
                  </a:lnTo>
                  <a:lnTo>
                    <a:pt x="353" y="181"/>
                  </a:lnTo>
                  <a:lnTo>
                    <a:pt x="2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02" name="Freeform 2037"/>
            <p:cNvSpPr>
              <a:spLocks/>
            </p:cNvSpPr>
            <p:nvPr/>
          </p:nvSpPr>
          <p:spPr bwMode="auto">
            <a:xfrm>
              <a:off x="2830" y="2978"/>
              <a:ext cx="91" cy="86"/>
            </a:xfrm>
            <a:custGeom>
              <a:avLst/>
              <a:gdLst>
                <a:gd name="T0" fmla="*/ 0 w 181"/>
                <a:gd name="T1" fmla="*/ 0 h 173"/>
                <a:gd name="T2" fmla="*/ 1 w 181"/>
                <a:gd name="T3" fmla="*/ 0 h 173"/>
                <a:gd name="T4" fmla="*/ 1 w 181"/>
                <a:gd name="T5" fmla="*/ 0 h 173"/>
                <a:gd name="T6" fmla="*/ 1 w 181"/>
                <a:gd name="T7" fmla="*/ 0 h 173"/>
                <a:gd name="T8" fmla="*/ 1 w 181"/>
                <a:gd name="T9" fmla="*/ 0 h 173"/>
                <a:gd name="T10" fmla="*/ 1 w 181"/>
                <a:gd name="T11" fmla="*/ 0 h 173"/>
                <a:gd name="T12" fmla="*/ 1 w 181"/>
                <a:gd name="T13" fmla="*/ 0 h 173"/>
                <a:gd name="T14" fmla="*/ 1 w 181"/>
                <a:gd name="T15" fmla="*/ 0 h 173"/>
                <a:gd name="T16" fmla="*/ 1 w 181"/>
                <a:gd name="T17" fmla="*/ 0 h 173"/>
                <a:gd name="T18" fmla="*/ 1 w 181"/>
                <a:gd name="T19" fmla="*/ 0 h 173"/>
                <a:gd name="T20" fmla="*/ 0 w 181"/>
                <a:gd name="T21" fmla="*/ 0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73">
                  <a:moveTo>
                    <a:pt x="0" y="0"/>
                  </a:moveTo>
                  <a:lnTo>
                    <a:pt x="8" y="8"/>
                  </a:lnTo>
                  <a:lnTo>
                    <a:pt x="23" y="27"/>
                  </a:lnTo>
                  <a:lnTo>
                    <a:pt x="42" y="55"/>
                  </a:lnTo>
                  <a:lnTo>
                    <a:pt x="64" y="87"/>
                  </a:lnTo>
                  <a:lnTo>
                    <a:pt x="86" y="118"/>
                  </a:lnTo>
                  <a:lnTo>
                    <a:pt x="105" y="146"/>
                  </a:lnTo>
                  <a:lnTo>
                    <a:pt x="118" y="166"/>
                  </a:lnTo>
                  <a:lnTo>
                    <a:pt x="123" y="173"/>
                  </a:lnTo>
                  <a:lnTo>
                    <a:pt x="181" y="1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03" name="Freeform 2038"/>
            <p:cNvSpPr>
              <a:spLocks/>
            </p:cNvSpPr>
            <p:nvPr/>
          </p:nvSpPr>
          <p:spPr bwMode="auto">
            <a:xfrm>
              <a:off x="2381" y="2919"/>
              <a:ext cx="263" cy="124"/>
            </a:xfrm>
            <a:custGeom>
              <a:avLst/>
              <a:gdLst>
                <a:gd name="T0" fmla="*/ 2 w 528"/>
                <a:gd name="T1" fmla="*/ 1 h 248"/>
                <a:gd name="T2" fmla="*/ 0 w 528"/>
                <a:gd name="T3" fmla="*/ 0 h 248"/>
                <a:gd name="T4" fmla="*/ 0 w 528"/>
                <a:gd name="T5" fmla="*/ 1 h 248"/>
                <a:gd name="T6" fmla="*/ 0 w 528"/>
                <a:gd name="T7" fmla="*/ 1 h 248"/>
                <a:gd name="T8" fmla="*/ 1 w 528"/>
                <a:gd name="T9" fmla="*/ 1 h 248"/>
                <a:gd name="T10" fmla="*/ 2 w 528"/>
                <a:gd name="T11" fmla="*/ 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8" h="248">
                  <a:moveTo>
                    <a:pt x="528" y="238"/>
                  </a:moveTo>
                  <a:lnTo>
                    <a:pt x="11" y="0"/>
                  </a:lnTo>
                  <a:lnTo>
                    <a:pt x="8" y="11"/>
                  </a:lnTo>
                  <a:lnTo>
                    <a:pt x="0" y="18"/>
                  </a:lnTo>
                  <a:lnTo>
                    <a:pt x="409" y="248"/>
                  </a:lnTo>
                  <a:lnTo>
                    <a:pt x="528"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04" name="Freeform 2039"/>
            <p:cNvSpPr>
              <a:spLocks/>
            </p:cNvSpPr>
            <p:nvPr/>
          </p:nvSpPr>
          <p:spPr bwMode="auto">
            <a:xfrm>
              <a:off x="2354" y="2931"/>
              <a:ext cx="213" cy="190"/>
            </a:xfrm>
            <a:custGeom>
              <a:avLst/>
              <a:gdLst>
                <a:gd name="T0" fmla="*/ 2 w 425"/>
                <a:gd name="T1" fmla="*/ 2 h 380"/>
                <a:gd name="T2" fmla="*/ 2 w 425"/>
                <a:gd name="T3" fmla="*/ 2 h 380"/>
                <a:gd name="T4" fmla="*/ 0 w 425"/>
                <a:gd name="T5" fmla="*/ 1 h 380"/>
                <a:gd name="T6" fmla="*/ 1 w 425"/>
                <a:gd name="T7" fmla="*/ 1 h 380"/>
                <a:gd name="T8" fmla="*/ 1 w 425"/>
                <a:gd name="T9" fmla="*/ 0 h 380"/>
                <a:gd name="T10" fmla="*/ 2 w 425"/>
                <a:gd name="T11" fmla="*/ 2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 h="380">
                  <a:moveTo>
                    <a:pt x="425" y="380"/>
                  </a:moveTo>
                  <a:lnTo>
                    <a:pt x="352" y="380"/>
                  </a:lnTo>
                  <a:lnTo>
                    <a:pt x="0" y="16"/>
                  </a:lnTo>
                  <a:lnTo>
                    <a:pt x="29" y="6"/>
                  </a:lnTo>
                  <a:lnTo>
                    <a:pt x="37" y="0"/>
                  </a:lnTo>
                  <a:lnTo>
                    <a:pt x="425"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05" name="Freeform 2040"/>
            <p:cNvSpPr>
              <a:spLocks/>
            </p:cNvSpPr>
            <p:nvPr/>
          </p:nvSpPr>
          <p:spPr bwMode="auto">
            <a:xfrm>
              <a:off x="2549" y="3046"/>
              <a:ext cx="105" cy="75"/>
            </a:xfrm>
            <a:custGeom>
              <a:avLst/>
              <a:gdLst>
                <a:gd name="T0" fmla="*/ 0 w 208"/>
                <a:gd name="T1" fmla="*/ 1 h 149"/>
                <a:gd name="T2" fmla="*/ 1 w 208"/>
                <a:gd name="T3" fmla="*/ 1 h 149"/>
                <a:gd name="T4" fmla="*/ 1 w 208"/>
                <a:gd name="T5" fmla="*/ 1 h 149"/>
                <a:gd name="T6" fmla="*/ 1 w 208"/>
                <a:gd name="T7" fmla="*/ 0 h 149"/>
                <a:gd name="T8" fmla="*/ 1 w 208"/>
                <a:gd name="T9" fmla="*/ 0 h 149"/>
                <a:gd name="T10" fmla="*/ 1 w 208"/>
                <a:gd name="T11" fmla="*/ 0 h 149"/>
                <a:gd name="T12" fmla="*/ 1 w 208"/>
                <a:gd name="T13" fmla="*/ 0 h 149"/>
                <a:gd name="T14" fmla="*/ 1 w 208"/>
                <a:gd name="T15" fmla="*/ 0 h 149"/>
                <a:gd name="T16" fmla="*/ 1 w 208"/>
                <a:gd name="T17" fmla="*/ 1 h 149"/>
                <a:gd name="T18" fmla="*/ 1 w 208"/>
                <a:gd name="T19" fmla="*/ 1 h 149"/>
                <a:gd name="T20" fmla="*/ 1 w 208"/>
                <a:gd name="T21" fmla="*/ 1 h 149"/>
                <a:gd name="T22" fmla="*/ 1 w 208"/>
                <a:gd name="T23" fmla="*/ 1 h 149"/>
                <a:gd name="T24" fmla="*/ 1 w 208"/>
                <a:gd name="T25" fmla="*/ 1 h 149"/>
                <a:gd name="T26" fmla="*/ 1 w 208"/>
                <a:gd name="T27" fmla="*/ 1 h 149"/>
                <a:gd name="T28" fmla="*/ 1 w 208"/>
                <a:gd name="T29" fmla="*/ 1 h 149"/>
                <a:gd name="T30" fmla="*/ 1 w 208"/>
                <a:gd name="T31" fmla="*/ 1 h 149"/>
                <a:gd name="T32" fmla="*/ 1 w 208"/>
                <a:gd name="T33" fmla="*/ 1 h 149"/>
                <a:gd name="T34" fmla="*/ 1 w 208"/>
                <a:gd name="T35" fmla="*/ 1 h 149"/>
                <a:gd name="T36" fmla="*/ 1 w 208"/>
                <a:gd name="T37" fmla="*/ 1 h 149"/>
                <a:gd name="T38" fmla="*/ 1 w 208"/>
                <a:gd name="T39" fmla="*/ 1 h 149"/>
                <a:gd name="T40" fmla="*/ 1 w 208"/>
                <a:gd name="T41" fmla="*/ 1 h 149"/>
                <a:gd name="T42" fmla="*/ 1 w 208"/>
                <a:gd name="T43" fmla="*/ 1 h 149"/>
                <a:gd name="T44" fmla="*/ 1 w 208"/>
                <a:gd name="T45" fmla="*/ 1 h 149"/>
                <a:gd name="T46" fmla="*/ 0 w 208"/>
                <a:gd name="T47" fmla="*/ 1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8" h="149">
                  <a:moveTo>
                    <a:pt x="0" y="88"/>
                  </a:moveTo>
                  <a:lnTo>
                    <a:pt x="60" y="149"/>
                  </a:lnTo>
                  <a:lnTo>
                    <a:pt x="208" y="149"/>
                  </a:lnTo>
                  <a:lnTo>
                    <a:pt x="208" y="0"/>
                  </a:lnTo>
                  <a:lnTo>
                    <a:pt x="205" y="0"/>
                  </a:lnTo>
                  <a:lnTo>
                    <a:pt x="194" y="0"/>
                  </a:lnTo>
                  <a:lnTo>
                    <a:pt x="179" y="0"/>
                  </a:lnTo>
                  <a:lnTo>
                    <a:pt x="161" y="0"/>
                  </a:lnTo>
                  <a:lnTo>
                    <a:pt x="141" y="1"/>
                  </a:lnTo>
                  <a:lnTo>
                    <a:pt x="122" y="3"/>
                  </a:lnTo>
                  <a:lnTo>
                    <a:pt x="103" y="5"/>
                  </a:lnTo>
                  <a:lnTo>
                    <a:pt x="88" y="10"/>
                  </a:lnTo>
                  <a:lnTo>
                    <a:pt x="77" y="15"/>
                  </a:lnTo>
                  <a:lnTo>
                    <a:pt x="65" y="18"/>
                  </a:lnTo>
                  <a:lnTo>
                    <a:pt x="56" y="22"/>
                  </a:lnTo>
                  <a:lnTo>
                    <a:pt x="47" y="25"/>
                  </a:lnTo>
                  <a:lnTo>
                    <a:pt x="39" y="28"/>
                  </a:lnTo>
                  <a:lnTo>
                    <a:pt x="32" y="32"/>
                  </a:lnTo>
                  <a:lnTo>
                    <a:pt x="26" y="38"/>
                  </a:lnTo>
                  <a:lnTo>
                    <a:pt x="21" y="45"/>
                  </a:lnTo>
                  <a:lnTo>
                    <a:pt x="12" y="61"/>
                  </a:lnTo>
                  <a:lnTo>
                    <a:pt x="6" y="75"/>
                  </a:lnTo>
                  <a:lnTo>
                    <a:pt x="1" y="85"/>
                  </a:lnTo>
                  <a:lnTo>
                    <a:pt x="0" y="88"/>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06" name="Freeform 2041"/>
            <p:cNvSpPr>
              <a:spLocks/>
            </p:cNvSpPr>
            <p:nvPr/>
          </p:nvSpPr>
          <p:spPr bwMode="auto">
            <a:xfrm>
              <a:off x="2430" y="3097"/>
              <a:ext cx="84" cy="25"/>
            </a:xfrm>
            <a:custGeom>
              <a:avLst/>
              <a:gdLst>
                <a:gd name="T0" fmla="*/ 0 w 169"/>
                <a:gd name="T1" fmla="*/ 1 h 50"/>
                <a:gd name="T2" fmla="*/ 0 w 169"/>
                <a:gd name="T3" fmla="*/ 1 h 50"/>
                <a:gd name="T4" fmla="*/ 0 w 169"/>
                <a:gd name="T5" fmla="*/ 1 h 50"/>
                <a:gd name="T6" fmla="*/ 0 w 169"/>
                <a:gd name="T7" fmla="*/ 0 h 50"/>
                <a:gd name="T8" fmla="*/ 0 w 169"/>
                <a:gd name="T9" fmla="*/ 1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50">
                  <a:moveTo>
                    <a:pt x="132" y="5"/>
                  </a:moveTo>
                  <a:lnTo>
                    <a:pt x="169" y="50"/>
                  </a:lnTo>
                  <a:lnTo>
                    <a:pt x="6" y="50"/>
                  </a:lnTo>
                  <a:lnTo>
                    <a:pt x="0" y="0"/>
                  </a:lnTo>
                  <a:lnTo>
                    <a:pt x="132" y="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07" name="Freeform 2042"/>
            <p:cNvSpPr>
              <a:spLocks/>
            </p:cNvSpPr>
            <p:nvPr/>
          </p:nvSpPr>
          <p:spPr bwMode="auto">
            <a:xfrm>
              <a:off x="2199" y="3128"/>
              <a:ext cx="456" cy="68"/>
            </a:xfrm>
            <a:custGeom>
              <a:avLst/>
              <a:gdLst>
                <a:gd name="T0" fmla="*/ 3 w 913"/>
                <a:gd name="T1" fmla="*/ 0 h 136"/>
                <a:gd name="T2" fmla="*/ 3 w 913"/>
                <a:gd name="T3" fmla="*/ 1 h 136"/>
                <a:gd name="T4" fmla="*/ 0 w 913"/>
                <a:gd name="T5" fmla="*/ 1 h 136"/>
                <a:gd name="T6" fmla="*/ 0 w 913"/>
                <a:gd name="T7" fmla="*/ 1 h 136"/>
                <a:gd name="T8" fmla="*/ 3 w 913"/>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136">
                  <a:moveTo>
                    <a:pt x="913" y="0"/>
                  </a:moveTo>
                  <a:lnTo>
                    <a:pt x="913" y="136"/>
                  </a:lnTo>
                  <a:lnTo>
                    <a:pt x="0" y="136"/>
                  </a:lnTo>
                  <a:lnTo>
                    <a:pt x="0" y="6"/>
                  </a:lnTo>
                  <a:lnTo>
                    <a:pt x="913"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08" name="Freeform 2043"/>
            <p:cNvSpPr>
              <a:spLocks/>
            </p:cNvSpPr>
            <p:nvPr/>
          </p:nvSpPr>
          <p:spPr bwMode="auto">
            <a:xfrm>
              <a:off x="2169" y="3177"/>
              <a:ext cx="29" cy="47"/>
            </a:xfrm>
            <a:custGeom>
              <a:avLst/>
              <a:gdLst>
                <a:gd name="T0" fmla="*/ 0 w 57"/>
                <a:gd name="T1" fmla="*/ 0 h 95"/>
                <a:gd name="T2" fmla="*/ 0 w 57"/>
                <a:gd name="T3" fmla="*/ 0 h 95"/>
                <a:gd name="T4" fmla="*/ 1 w 57"/>
                <a:gd name="T5" fmla="*/ 0 h 95"/>
                <a:gd name="T6" fmla="*/ 1 w 57"/>
                <a:gd name="T7" fmla="*/ 0 h 95"/>
                <a:gd name="T8" fmla="*/ 1 w 57"/>
                <a:gd name="T9" fmla="*/ 0 h 95"/>
                <a:gd name="T10" fmla="*/ 1 w 57"/>
                <a:gd name="T11" fmla="*/ 0 h 95"/>
                <a:gd name="T12" fmla="*/ 1 w 57"/>
                <a:gd name="T13" fmla="*/ 0 h 95"/>
                <a:gd name="T14" fmla="*/ 1 w 57"/>
                <a:gd name="T15" fmla="*/ 0 h 95"/>
                <a:gd name="T16" fmla="*/ 1 w 57"/>
                <a:gd name="T17" fmla="*/ 0 h 95"/>
                <a:gd name="T18" fmla="*/ 1 w 57"/>
                <a:gd name="T19" fmla="*/ 0 h 95"/>
                <a:gd name="T20" fmla="*/ 1 w 57"/>
                <a:gd name="T21" fmla="*/ 0 h 95"/>
                <a:gd name="T22" fmla="*/ 0 w 57"/>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95">
                  <a:moveTo>
                    <a:pt x="0" y="0"/>
                  </a:moveTo>
                  <a:lnTo>
                    <a:pt x="0" y="95"/>
                  </a:lnTo>
                  <a:lnTo>
                    <a:pt x="57" y="92"/>
                  </a:lnTo>
                  <a:lnTo>
                    <a:pt x="12" y="74"/>
                  </a:lnTo>
                  <a:lnTo>
                    <a:pt x="57" y="69"/>
                  </a:lnTo>
                  <a:lnTo>
                    <a:pt x="12" y="51"/>
                  </a:lnTo>
                  <a:lnTo>
                    <a:pt x="41" y="45"/>
                  </a:lnTo>
                  <a:lnTo>
                    <a:pt x="17" y="32"/>
                  </a:lnTo>
                  <a:lnTo>
                    <a:pt x="35" y="24"/>
                  </a:lnTo>
                  <a:lnTo>
                    <a:pt x="10" y="14"/>
                  </a:lnTo>
                  <a:lnTo>
                    <a:pt x="35"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09" name="Freeform 2044"/>
            <p:cNvSpPr>
              <a:spLocks/>
            </p:cNvSpPr>
            <p:nvPr/>
          </p:nvSpPr>
          <p:spPr bwMode="auto">
            <a:xfrm>
              <a:off x="2788" y="3001"/>
              <a:ext cx="46" cy="86"/>
            </a:xfrm>
            <a:custGeom>
              <a:avLst/>
              <a:gdLst>
                <a:gd name="T0" fmla="*/ 1 w 92"/>
                <a:gd name="T1" fmla="*/ 0 h 170"/>
                <a:gd name="T2" fmla="*/ 0 w 92"/>
                <a:gd name="T3" fmla="*/ 0 h 170"/>
                <a:gd name="T4" fmla="*/ 0 w 92"/>
                <a:gd name="T5" fmla="*/ 1 h 170"/>
                <a:gd name="T6" fmla="*/ 1 w 92"/>
                <a:gd name="T7" fmla="*/ 1 h 170"/>
                <a:gd name="T8" fmla="*/ 1 w 9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70">
                  <a:moveTo>
                    <a:pt x="91" y="0"/>
                  </a:moveTo>
                  <a:lnTo>
                    <a:pt x="0" y="0"/>
                  </a:lnTo>
                  <a:lnTo>
                    <a:pt x="0" y="170"/>
                  </a:lnTo>
                  <a:lnTo>
                    <a:pt x="92" y="17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10" name="Freeform 2045"/>
            <p:cNvSpPr>
              <a:spLocks/>
            </p:cNvSpPr>
            <p:nvPr/>
          </p:nvSpPr>
          <p:spPr bwMode="auto">
            <a:xfrm>
              <a:off x="3067" y="3186"/>
              <a:ext cx="70" cy="64"/>
            </a:xfrm>
            <a:custGeom>
              <a:avLst/>
              <a:gdLst>
                <a:gd name="T0" fmla="*/ 1 w 139"/>
                <a:gd name="T1" fmla="*/ 0 h 129"/>
                <a:gd name="T2" fmla="*/ 1 w 139"/>
                <a:gd name="T3" fmla="*/ 0 h 129"/>
                <a:gd name="T4" fmla="*/ 0 w 139"/>
                <a:gd name="T5" fmla="*/ 0 h 129"/>
                <a:gd name="T6" fmla="*/ 1 w 139"/>
                <a:gd name="T7" fmla="*/ 0 h 129"/>
                <a:gd name="T8" fmla="*/ 1 w 139"/>
                <a:gd name="T9" fmla="*/ 0 h 129"/>
                <a:gd name="T10" fmla="*/ 1 w 139"/>
                <a:gd name="T11" fmla="*/ 0 h 129"/>
                <a:gd name="T12" fmla="*/ 1 w 139"/>
                <a:gd name="T13" fmla="*/ 0 h 129"/>
                <a:gd name="T14" fmla="*/ 1 w 139"/>
                <a:gd name="T15" fmla="*/ 0 h 129"/>
                <a:gd name="T16" fmla="*/ 1 w 139"/>
                <a:gd name="T17" fmla="*/ 0 h 129"/>
                <a:gd name="T18" fmla="*/ 1 w 139"/>
                <a:gd name="T19" fmla="*/ 0 h 129"/>
                <a:gd name="T20" fmla="*/ 1 w 139"/>
                <a:gd name="T21" fmla="*/ 0 h 129"/>
                <a:gd name="T22" fmla="*/ 1 w 139"/>
                <a:gd name="T23" fmla="*/ 0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9">
                  <a:moveTo>
                    <a:pt x="139" y="0"/>
                  </a:moveTo>
                  <a:lnTo>
                    <a:pt x="12" y="0"/>
                  </a:lnTo>
                  <a:lnTo>
                    <a:pt x="0" y="108"/>
                  </a:lnTo>
                  <a:lnTo>
                    <a:pt x="105" y="129"/>
                  </a:lnTo>
                  <a:lnTo>
                    <a:pt x="51" y="92"/>
                  </a:lnTo>
                  <a:lnTo>
                    <a:pt x="119" y="92"/>
                  </a:lnTo>
                  <a:lnTo>
                    <a:pt x="45" y="65"/>
                  </a:lnTo>
                  <a:lnTo>
                    <a:pt x="105" y="47"/>
                  </a:lnTo>
                  <a:lnTo>
                    <a:pt x="51" y="39"/>
                  </a:lnTo>
                  <a:lnTo>
                    <a:pt x="115" y="13"/>
                  </a:lnTo>
                  <a:lnTo>
                    <a:pt x="51" y="8"/>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11" name="Freeform 2046"/>
            <p:cNvSpPr>
              <a:spLocks/>
            </p:cNvSpPr>
            <p:nvPr/>
          </p:nvSpPr>
          <p:spPr bwMode="auto">
            <a:xfrm>
              <a:off x="2902" y="3095"/>
              <a:ext cx="163" cy="10"/>
            </a:xfrm>
            <a:custGeom>
              <a:avLst/>
              <a:gdLst>
                <a:gd name="T0" fmla="*/ 2 w 324"/>
                <a:gd name="T1" fmla="*/ 1 h 18"/>
                <a:gd name="T2" fmla="*/ 0 w 324"/>
                <a:gd name="T3" fmla="*/ 1 h 18"/>
                <a:gd name="T4" fmla="*/ 1 w 324"/>
                <a:gd name="T5" fmla="*/ 0 h 18"/>
                <a:gd name="T6" fmla="*/ 2 w 324"/>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18">
                  <a:moveTo>
                    <a:pt x="324" y="18"/>
                  </a:moveTo>
                  <a:lnTo>
                    <a:pt x="0" y="11"/>
                  </a:lnTo>
                  <a:lnTo>
                    <a:pt x="217" y="0"/>
                  </a:lnTo>
                  <a:lnTo>
                    <a:pt x="3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12" name="Freeform 2047"/>
            <p:cNvSpPr>
              <a:spLocks/>
            </p:cNvSpPr>
            <p:nvPr/>
          </p:nvSpPr>
          <p:spPr bwMode="auto">
            <a:xfrm>
              <a:off x="2861" y="3072"/>
              <a:ext cx="35" cy="140"/>
            </a:xfrm>
            <a:custGeom>
              <a:avLst/>
              <a:gdLst>
                <a:gd name="T0" fmla="*/ 1 w 69"/>
                <a:gd name="T1" fmla="*/ 0 h 280"/>
                <a:gd name="T2" fmla="*/ 1 w 69"/>
                <a:gd name="T3" fmla="*/ 1 h 280"/>
                <a:gd name="T4" fmla="*/ 0 w 69"/>
                <a:gd name="T5" fmla="*/ 2 h 280"/>
                <a:gd name="T6" fmla="*/ 1 w 69"/>
                <a:gd name="T7" fmla="*/ 1 h 280"/>
                <a:gd name="T8" fmla="*/ 1 w 69"/>
                <a:gd name="T9" fmla="*/ 1 h 280"/>
                <a:gd name="T10" fmla="*/ 1 w 69"/>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80">
                  <a:moveTo>
                    <a:pt x="43" y="0"/>
                  </a:moveTo>
                  <a:lnTo>
                    <a:pt x="45" y="190"/>
                  </a:lnTo>
                  <a:lnTo>
                    <a:pt x="0" y="280"/>
                  </a:lnTo>
                  <a:lnTo>
                    <a:pt x="69" y="187"/>
                  </a:lnTo>
                  <a:lnTo>
                    <a:pt x="55" y="2"/>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13" name="Freeform 1024"/>
            <p:cNvSpPr>
              <a:spLocks/>
            </p:cNvSpPr>
            <p:nvPr/>
          </p:nvSpPr>
          <p:spPr bwMode="auto">
            <a:xfrm>
              <a:off x="2700" y="3071"/>
              <a:ext cx="7" cy="148"/>
            </a:xfrm>
            <a:custGeom>
              <a:avLst/>
              <a:gdLst>
                <a:gd name="T0" fmla="*/ 0 w 15"/>
                <a:gd name="T1" fmla="*/ 0 h 296"/>
                <a:gd name="T2" fmla="*/ 0 w 15"/>
                <a:gd name="T3" fmla="*/ 2 h 296"/>
                <a:gd name="T4" fmla="*/ 0 w 15"/>
                <a:gd name="T5" fmla="*/ 1 h 296"/>
                <a:gd name="T6" fmla="*/ 0 w 15"/>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96">
                  <a:moveTo>
                    <a:pt x="0" y="0"/>
                  </a:moveTo>
                  <a:lnTo>
                    <a:pt x="13" y="296"/>
                  </a:lnTo>
                  <a:lnTo>
                    <a:pt x="15"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14" name="Freeform 1025"/>
            <p:cNvSpPr>
              <a:spLocks/>
            </p:cNvSpPr>
            <p:nvPr/>
          </p:nvSpPr>
          <p:spPr bwMode="auto">
            <a:xfrm>
              <a:off x="2906" y="3171"/>
              <a:ext cx="137" cy="137"/>
            </a:xfrm>
            <a:custGeom>
              <a:avLst/>
              <a:gdLst>
                <a:gd name="T0" fmla="*/ 1 w 274"/>
                <a:gd name="T1" fmla="*/ 0 h 273"/>
                <a:gd name="T2" fmla="*/ 1 w 274"/>
                <a:gd name="T3" fmla="*/ 1 h 273"/>
                <a:gd name="T4" fmla="*/ 1 w 274"/>
                <a:gd name="T5" fmla="*/ 1 h 273"/>
                <a:gd name="T6" fmla="*/ 1 w 274"/>
                <a:gd name="T7" fmla="*/ 1 h 273"/>
                <a:gd name="T8" fmla="*/ 1 w 274"/>
                <a:gd name="T9" fmla="*/ 1 h 273"/>
                <a:gd name="T10" fmla="*/ 1 w 274"/>
                <a:gd name="T11" fmla="*/ 1 h 273"/>
                <a:gd name="T12" fmla="*/ 1 w 274"/>
                <a:gd name="T13" fmla="*/ 1 h 273"/>
                <a:gd name="T14" fmla="*/ 1 w 274"/>
                <a:gd name="T15" fmla="*/ 1 h 273"/>
                <a:gd name="T16" fmla="*/ 0 w 274"/>
                <a:gd name="T17" fmla="*/ 1 h 273"/>
                <a:gd name="T18" fmla="*/ 1 w 274"/>
                <a:gd name="T19" fmla="*/ 1 h 273"/>
                <a:gd name="T20" fmla="*/ 1 w 274"/>
                <a:gd name="T21" fmla="*/ 1 h 273"/>
                <a:gd name="T22" fmla="*/ 1 w 274"/>
                <a:gd name="T23" fmla="*/ 1 h 273"/>
                <a:gd name="T24" fmla="*/ 1 w 274"/>
                <a:gd name="T25" fmla="*/ 1 h 273"/>
                <a:gd name="T26" fmla="*/ 1 w 274"/>
                <a:gd name="T27" fmla="*/ 1 h 273"/>
                <a:gd name="T28" fmla="*/ 1 w 274"/>
                <a:gd name="T29" fmla="*/ 2 h 273"/>
                <a:gd name="T30" fmla="*/ 1 w 274"/>
                <a:gd name="T31" fmla="*/ 2 h 273"/>
                <a:gd name="T32" fmla="*/ 1 w 274"/>
                <a:gd name="T33" fmla="*/ 2 h 273"/>
                <a:gd name="T34" fmla="*/ 1 w 274"/>
                <a:gd name="T35" fmla="*/ 2 h 273"/>
                <a:gd name="T36" fmla="*/ 1 w 274"/>
                <a:gd name="T37" fmla="*/ 2 h 273"/>
                <a:gd name="T38" fmla="*/ 1 w 274"/>
                <a:gd name="T39" fmla="*/ 1 h 273"/>
                <a:gd name="T40" fmla="*/ 1 w 274"/>
                <a:gd name="T41" fmla="*/ 1 h 273"/>
                <a:gd name="T42" fmla="*/ 1 w 274"/>
                <a:gd name="T43" fmla="*/ 1 h 273"/>
                <a:gd name="T44" fmla="*/ 2 w 274"/>
                <a:gd name="T45" fmla="*/ 1 h 273"/>
                <a:gd name="T46" fmla="*/ 2 w 274"/>
                <a:gd name="T47" fmla="*/ 1 h 273"/>
                <a:gd name="T48" fmla="*/ 2 w 274"/>
                <a:gd name="T49" fmla="*/ 1 h 273"/>
                <a:gd name="T50" fmla="*/ 2 w 274"/>
                <a:gd name="T51" fmla="*/ 1 h 273"/>
                <a:gd name="T52" fmla="*/ 2 w 274"/>
                <a:gd name="T53" fmla="*/ 1 h 273"/>
                <a:gd name="T54" fmla="*/ 1 w 274"/>
                <a:gd name="T55" fmla="*/ 1 h 273"/>
                <a:gd name="T56" fmla="*/ 1 w 274"/>
                <a:gd name="T57" fmla="*/ 1 h 273"/>
                <a:gd name="T58" fmla="*/ 1 w 274"/>
                <a:gd name="T59" fmla="*/ 1 h 273"/>
                <a:gd name="T60" fmla="*/ 1 w 274"/>
                <a:gd name="T61" fmla="*/ 1 h 273"/>
                <a:gd name="T62" fmla="*/ 1 w 274"/>
                <a:gd name="T63" fmla="*/ 1 h 273"/>
                <a:gd name="T64" fmla="*/ 1 w 274"/>
                <a:gd name="T65" fmla="*/ 0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3">
                  <a:moveTo>
                    <a:pt x="137" y="0"/>
                  </a:moveTo>
                  <a:lnTo>
                    <a:pt x="109" y="2"/>
                  </a:lnTo>
                  <a:lnTo>
                    <a:pt x="84" y="10"/>
                  </a:lnTo>
                  <a:lnTo>
                    <a:pt x="59" y="23"/>
                  </a:lnTo>
                  <a:lnTo>
                    <a:pt x="40" y="40"/>
                  </a:lnTo>
                  <a:lnTo>
                    <a:pt x="23" y="60"/>
                  </a:lnTo>
                  <a:lnTo>
                    <a:pt x="10" y="84"/>
                  </a:lnTo>
                  <a:lnTo>
                    <a:pt x="2" y="109"/>
                  </a:lnTo>
                  <a:lnTo>
                    <a:pt x="0" y="137"/>
                  </a:lnTo>
                  <a:lnTo>
                    <a:pt x="2" y="164"/>
                  </a:lnTo>
                  <a:lnTo>
                    <a:pt x="10" y="190"/>
                  </a:lnTo>
                  <a:lnTo>
                    <a:pt x="23" y="213"/>
                  </a:lnTo>
                  <a:lnTo>
                    <a:pt x="40" y="232"/>
                  </a:lnTo>
                  <a:lnTo>
                    <a:pt x="59" y="250"/>
                  </a:lnTo>
                  <a:lnTo>
                    <a:pt x="84" y="262"/>
                  </a:lnTo>
                  <a:lnTo>
                    <a:pt x="109" y="270"/>
                  </a:lnTo>
                  <a:lnTo>
                    <a:pt x="137" y="273"/>
                  </a:lnTo>
                  <a:lnTo>
                    <a:pt x="164" y="270"/>
                  </a:lnTo>
                  <a:lnTo>
                    <a:pt x="190" y="262"/>
                  </a:lnTo>
                  <a:lnTo>
                    <a:pt x="214" y="250"/>
                  </a:lnTo>
                  <a:lnTo>
                    <a:pt x="233" y="232"/>
                  </a:lnTo>
                  <a:lnTo>
                    <a:pt x="251" y="213"/>
                  </a:lnTo>
                  <a:lnTo>
                    <a:pt x="263" y="190"/>
                  </a:lnTo>
                  <a:lnTo>
                    <a:pt x="271" y="164"/>
                  </a:lnTo>
                  <a:lnTo>
                    <a:pt x="274" y="137"/>
                  </a:lnTo>
                  <a:lnTo>
                    <a:pt x="271" y="109"/>
                  </a:lnTo>
                  <a:lnTo>
                    <a:pt x="263" y="84"/>
                  </a:lnTo>
                  <a:lnTo>
                    <a:pt x="251" y="60"/>
                  </a:lnTo>
                  <a:lnTo>
                    <a:pt x="233" y="40"/>
                  </a:lnTo>
                  <a:lnTo>
                    <a:pt x="214" y="23"/>
                  </a:lnTo>
                  <a:lnTo>
                    <a:pt x="190" y="10"/>
                  </a:lnTo>
                  <a:lnTo>
                    <a:pt x="164" y="2"/>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15" name="Freeform 1026"/>
            <p:cNvSpPr>
              <a:spLocks/>
            </p:cNvSpPr>
            <p:nvPr/>
          </p:nvSpPr>
          <p:spPr bwMode="auto">
            <a:xfrm>
              <a:off x="2940" y="3203"/>
              <a:ext cx="71" cy="70"/>
            </a:xfrm>
            <a:custGeom>
              <a:avLst/>
              <a:gdLst>
                <a:gd name="T0" fmla="*/ 1 w 140"/>
                <a:gd name="T1" fmla="*/ 0 h 141"/>
                <a:gd name="T2" fmla="*/ 1 w 140"/>
                <a:gd name="T3" fmla="*/ 0 h 141"/>
                <a:gd name="T4" fmla="*/ 1 w 140"/>
                <a:gd name="T5" fmla="*/ 0 h 141"/>
                <a:gd name="T6" fmla="*/ 1 w 140"/>
                <a:gd name="T7" fmla="*/ 0 h 141"/>
                <a:gd name="T8" fmla="*/ 1 w 140"/>
                <a:gd name="T9" fmla="*/ 0 h 141"/>
                <a:gd name="T10" fmla="*/ 1 w 140"/>
                <a:gd name="T11" fmla="*/ 0 h 141"/>
                <a:gd name="T12" fmla="*/ 1 w 140"/>
                <a:gd name="T13" fmla="*/ 0 h 141"/>
                <a:gd name="T14" fmla="*/ 1 w 140"/>
                <a:gd name="T15" fmla="*/ 0 h 141"/>
                <a:gd name="T16" fmla="*/ 0 w 140"/>
                <a:gd name="T17" fmla="*/ 0 h 141"/>
                <a:gd name="T18" fmla="*/ 1 w 140"/>
                <a:gd name="T19" fmla="*/ 0 h 141"/>
                <a:gd name="T20" fmla="*/ 1 w 140"/>
                <a:gd name="T21" fmla="*/ 0 h 141"/>
                <a:gd name="T22" fmla="*/ 1 w 140"/>
                <a:gd name="T23" fmla="*/ 0 h 141"/>
                <a:gd name="T24" fmla="*/ 1 w 140"/>
                <a:gd name="T25" fmla="*/ 0 h 141"/>
                <a:gd name="T26" fmla="*/ 1 w 140"/>
                <a:gd name="T27" fmla="*/ 0 h 141"/>
                <a:gd name="T28" fmla="*/ 1 w 140"/>
                <a:gd name="T29" fmla="*/ 0 h 141"/>
                <a:gd name="T30" fmla="*/ 1 w 140"/>
                <a:gd name="T31" fmla="*/ 0 h 141"/>
                <a:gd name="T32" fmla="*/ 1 w 140"/>
                <a:gd name="T33" fmla="*/ 0 h 141"/>
                <a:gd name="T34" fmla="*/ 1 w 140"/>
                <a:gd name="T35" fmla="*/ 0 h 141"/>
                <a:gd name="T36" fmla="*/ 1 w 140"/>
                <a:gd name="T37" fmla="*/ 0 h 141"/>
                <a:gd name="T38" fmla="*/ 1 w 140"/>
                <a:gd name="T39" fmla="*/ 0 h 141"/>
                <a:gd name="T40" fmla="*/ 1 w 140"/>
                <a:gd name="T41" fmla="*/ 0 h 141"/>
                <a:gd name="T42" fmla="*/ 1 w 140"/>
                <a:gd name="T43" fmla="*/ 0 h 141"/>
                <a:gd name="T44" fmla="*/ 1 w 140"/>
                <a:gd name="T45" fmla="*/ 0 h 141"/>
                <a:gd name="T46" fmla="*/ 1 w 140"/>
                <a:gd name="T47" fmla="*/ 0 h 141"/>
                <a:gd name="T48" fmla="*/ 1 w 140"/>
                <a:gd name="T49" fmla="*/ 0 h 141"/>
                <a:gd name="T50" fmla="*/ 1 w 140"/>
                <a:gd name="T51" fmla="*/ 0 h 141"/>
                <a:gd name="T52" fmla="*/ 1 w 140"/>
                <a:gd name="T53" fmla="*/ 0 h 141"/>
                <a:gd name="T54" fmla="*/ 1 w 140"/>
                <a:gd name="T55" fmla="*/ 0 h 141"/>
                <a:gd name="T56" fmla="*/ 1 w 140"/>
                <a:gd name="T57" fmla="*/ 0 h 141"/>
                <a:gd name="T58" fmla="*/ 1 w 140"/>
                <a:gd name="T59" fmla="*/ 0 h 141"/>
                <a:gd name="T60" fmla="*/ 1 w 140"/>
                <a:gd name="T61" fmla="*/ 0 h 141"/>
                <a:gd name="T62" fmla="*/ 1 w 140"/>
                <a:gd name="T63" fmla="*/ 0 h 141"/>
                <a:gd name="T64" fmla="*/ 1 w 140"/>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1">
                  <a:moveTo>
                    <a:pt x="70" y="0"/>
                  </a:moveTo>
                  <a:lnTo>
                    <a:pt x="56" y="1"/>
                  </a:lnTo>
                  <a:lnTo>
                    <a:pt x="43" y="6"/>
                  </a:lnTo>
                  <a:lnTo>
                    <a:pt x="31" y="13"/>
                  </a:lnTo>
                  <a:lnTo>
                    <a:pt x="20" y="21"/>
                  </a:lnTo>
                  <a:lnTo>
                    <a:pt x="12" y="31"/>
                  </a:lnTo>
                  <a:lnTo>
                    <a:pt x="5" y="44"/>
                  </a:lnTo>
                  <a:lnTo>
                    <a:pt x="1" y="57"/>
                  </a:lnTo>
                  <a:lnTo>
                    <a:pt x="0" y="70"/>
                  </a:lnTo>
                  <a:lnTo>
                    <a:pt x="1" y="84"/>
                  </a:lnTo>
                  <a:lnTo>
                    <a:pt x="5" y="98"/>
                  </a:lnTo>
                  <a:lnTo>
                    <a:pt x="12" y="109"/>
                  </a:lnTo>
                  <a:lnTo>
                    <a:pt x="20" y="120"/>
                  </a:lnTo>
                  <a:lnTo>
                    <a:pt x="31" y="129"/>
                  </a:lnTo>
                  <a:lnTo>
                    <a:pt x="43" y="135"/>
                  </a:lnTo>
                  <a:lnTo>
                    <a:pt x="56" y="139"/>
                  </a:lnTo>
                  <a:lnTo>
                    <a:pt x="70" y="141"/>
                  </a:lnTo>
                  <a:lnTo>
                    <a:pt x="84" y="139"/>
                  </a:lnTo>
                  <a:lnTo>
                    <a:pt x="98" y="135"/>
                  </a:lnTo>
                  <a:lnTo>
                    <a:pt x="109" y="129"/>
                  </a:lnTo>
                  <a:lnTo>
                    <a:pt x="119" y="120"/>
                  </a:lnTo>
                  <a:lnTo>
                    <a:pt x="129" y="109"/>
                  </a:lnTo>
                  <a:lnTo>
                    <a:pt x="134" y="98"/>
                  </a:lnTo>
                  <a:lnTo>
                    <a:pt x="139" y="84"/>
                  </a:lnTo>
                  <a:lnTo>
                    <a:pt x="140" y="70"/>
                  </a:lnTo>
                  <a:lnTo>
                    <a:pt x="139" y="57"/>
                  </a:lnTo>
                  <a:lnTo>
                    <a:pt x="134" y="44"/>
                  </a:lnTo>
                  <a:lnTo>
                    <a:pt x="129" y="31"/>
                  </a:lnTo>
                  <a:lnTo>
                    <a:pt x="119" y="21"/>
                  </a:lnTo>
                  <a:lnTo>
                    <a:pt x="109" y="13"/>
                  </a:lnTo>
                  <a:lnTo>
                    <a:pt x="98" y="6"/>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16" name="Freeform 1027"/>
            <p:cNvSpPr>
              <a:spLocks/>
            </p:cNvSpPr>
            <p:nvPr/>
          </p:nvSpPr>
          <p:spPr bwMode="auto">
            <a:xfrm>
              <a:off x="2242" y="2945"/>
              <a:ext cx="26" cy="22"/>
            </a:xfrm>
            <a:custGeom>
              <a:avLst/>
              <a:gdLst>
                <a:gd name="T0" fmla="*/ 1 w 51"/>
                <a:gd name="T1" fmla="*/ 1 h 44"/>
                <a:gd name="T2" fmla="*/ 0 w 51"/>
                <a:gd name="T3" fmla="*/ 1 h 44"/>
                <a:gd name="T4" fmla="*/ 1 w 51"/>
                <a:gd name="T5" fmla="*/ 0 h 44"/>
                <a:gd name="T6" fmla="*/ 1 w 51"/>
                <a:gd name="T7" fmla="*/ 1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4">
                  <a:moveTo>
                    <a:pt x="51" y="44"/>
                  </a:moveTo>
                  <a:lnTo>
                    <a:pt x="0" y="16"/>
                  </a:lnTo>
                  <a:lnTo>
                    <a:pt x="8" y="0"/>
                  </a:lnTo>
                  <a:lnTo>
                    <a:pt x="51"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17" name="Freeform 1028"/>
            <p:cNvSpPr>
              <a:spLocks/>
            </p:cNvSpPr>
            <p:nvPr/>
          </p:nvSpPr>
          <p:spPr bwMode="auto">
            <a:xfrm>
              <a:off x="2242" y="2984"/>
              <a:ext cx="30" cy="22"/>
            </a:xfrm>
            <a:custGeom>
              <a:avLst/>
              <a:gdLst>
                <a:gd name="T0" fmla="*/ 1 w 59"/>
                <a:gd name="T1" fmla="*/ 0 h 44"/>
                <a:gd name="T2" fmla="*/ 0 w 59"/>
                <a:gd name="T3" fmla="*/ 1 h 44"/>
                <a:gd name="T4" fmla="*/ 1 w 59"/>
                <a:gd name="T5" fmla="*/ 1 h 44"/>
                <a:gd name="T6" fmla="*/ 1 w 59"/>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4">
                  <a:moveTo>
                    <a:pt x="59" y="0"/>
                  </a:moveTo>
                  <a:lnTo>
                    <a:pt x="0" y="32"/>
                  </a:lnTo>
                  <a:lnTo>
                    <a:pt x="16" y="44"/>
                  </a:lnTo>
                  <a:lnTo>
                    <a:pt x="5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18" name="Freeform 1029"/>
            <p:cNvSpPr>
              <a:spLocks/>
            </p:cNvSpPr>
            <p:nvPr/>
          </p:nvSpPr>
          <p:spPr bwMode="auto">
            <a:xfrm>
              <a:off x="2272" y="2921"/>
              <a:ext cx="14" cy="34"/>
            </a:xfrm>
            <a:custGeom>
              <a:avLst/>
              <a:gdLst>
                <a:gd name="T0" fmla="*/ 1 w 27"/>
                <a:gd name="T1" fmla="*/ 1 h 67"/>
                <a:gd name="T2" fmla="*/ 0 w 27"/>
                <a:gd name="T3" fmla="*/ 1 h 67"/>
                <a:gd name="T4" fmla="*/ 1 w 27"/>
                <a:gd name="T5" fmla="*/ 0 h 67"/>
                <a:gd name="T6" fmla="*/ 1 w 27"/>
                <a:gd name="T7" fmla="*/ 1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67">
                  <a:moveTo>
                    <a:pt x="27" y="67"/>
                  </a:moveTo>
                  <a:lnTo>
                    <a:pt x="0" y="3"/>
                  </a:lnTo>
                  <a:lnTo>
                    <a:pt x="19" y="0"/>
                  </a:lnTo>
                  <a:lnTo>
                    <a:pt x="27"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19" name="Freeform 1030"/>
            <p:cNvSpPr>
              <a:spLocks/>
            </p:cNvSpPr>
            <p:nvPr/>
          </p:nvSpPr>
          <p:spPr bwMode="auto">
            <a:xfrm>
              <a:off x="2280" y="3010"/>
              <a:ext cx="15" cy="30"/>
            </a:xfrm>
            <a:custGeom>
              <a:avLst/>
              <a:gdLst>
                <a:gd name="T0" fmla="*/ 0 w 31"/>
                <a:gd name="T1" fmla="*/ 0 h 59"/>
                <a:gd name="T2" fmla="*/ 0 w 31"/>
                <a:gd name="T3" fmla="*/ 1 h 59"/>
                <a:gd name="T4" fmla="*/ 0 w 31"/>
                <a:gd name="T5" fmla="*/ 1 h 59"/>
                <a:gd name="T6" fmla="*/ 0 w 31"/>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59">
                  <a:moveTo>
                    <a:pt x="31" y="0"/>
                  </a:moveTo>
                  <a:lnTo>
                    <a:pt x="0" y="59"/>
                  </a:lnTo>
                  <a:lnTo>
                    <a:pt x="11" y="59"/>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20" name="Freeform 1031"/>
            <p:cNvSpPr>
              <a:spLocks/>
            </p:cNvSpPr>
            <p:nvPr/>
          </p:nvSpPr>
          <p:spPr bwMode="auto">
            <a:xfrm>
              <a:off x="2334" y="2894"/>
              <a:ext cx="32" cy="34"/>
            </a:xfrm>
            <a:custGeom>
              <a:avLst/>
              <a:gdLst>
                <a:gd name="T0" fmla="*/ 0 w 65"/>
                <a:gd name="T1" fmla="*/ 1 h 67"/>
                <a:gd name="T2" fmla="*/ 0 w 65"/>
                <a:gd name="T3" fmla="*/ 1 h 67"/>
                <a:gd name="T4" fmla="*/ 0 w 65"/>
                <a:gd name="T5" fmla="*/ 1 h 67"/>
                <a:gd name="T6" fmla="*/ 0 w 65"/>
                <a:gd name="T7" fmla="*/ 1 h 67"/>
                <a:gd name="T8" fmla="*/ 0 w 65"/>
                <a:gd name="T9" fmla="*/ 1 h 67"/>
                <a:gd name="T10" fmla="*/ 0 w 65"/>
                <a:gd name="T11" fmla="*/ 1 h 67"/>
                <a:gd name="T12" fmla="*/ 0 w 65"/>
                <a:gd name="T13" fmla="*/ 1 h 67"/>
                <a:gd name="T14" fmla="*/ 0 w 65"/>
                <a:gd name="T15" fmla="*/ 1 h 67"/>
                <a:gd name="T16" fmla="*/ 0 w 65"/>
                <a:gd name="T17" fmla="*/ 1 h 67"/>
                <a:gd name="T18" fmla="*/ 0 w 65"/>
                <a:gd name="T19" fmla="*/ 1 h 67"/>
                <a:gd name="T20" fmla="*/ 0 w 65"/>
                <a:gd name="T21" fmla="*/ 1 h 67"/>
                <a:gd name="T22" fmla="*/ 0 w 65"/>
                <a:gd name="T23" fmla="*/ 1 h 67"/>
                <a:gd name="T24" fmla="*/ 0 w 65"/>
                <a:gd name="T25" fmla="*/ 1 h 67"/>
                <a:gd name="T26" fmla="*/ 0 w 65"/>
                <a:gd name="T27" fmla="*/ 0 h 67"/>
                <a:gd name="T28" fmla="*/ 0 w 65"/>
                <a:gd name="T29" fmla="*/ 1 h 67"/>
                <a:gd name="T30" fmla="*/ 0 w 65"/>
                <a:gd name="T31" fmla="*/ 1 h 67"/>
                <a:gd name="T32" fmla="*/ 0 w 65"/>
                <a:gd name="T33" fmla="*/ 1 h 67"/>
                <a:gd name="T34" fmla="*/ 0 w 65"/>
                <a:gd name="T35" fmla="*/ 1 h 67"/>
                <a:gd name="T36" fmla="*/ 0 w 65"/>
                <a:gd name="T37" fmla="*/ 1 h 67"/>
                <a:gd name="T38" fmla="*/ 0 w 65"/>
                <a:gd name="T39" fmla="*/ 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67">
                  <a:moveTo>
                    <a:pt x="5" y="44"/>
                  </a:moveTo>
                  <a:lnTo>
                    <a:pt x="28" y="67"/>
                  </a:lnTo>
                  <a:lnTo>
                    <a:pt x="28" y="44"/>
                  </a:lnTo>
                  <a:lnTo>
                    <a:pt x="54" y="56"/>
                  </a:lnTo>
                  <a:lnTo>
                    <a:pt x="48" y="35"/>
                  </a:lnTo>
                  <a:lnTo>
                    <a:pt x="65" y="33"/>
                  </a:lnTo>
                  <a:lnTo>
                    <a:pt x="51" y="21"/>
                  </a:lnTo>
                  <a:lnTo>
                    <a:pt x="65" y="12"/>
                  </a:lnTo>
                  <a:lnTo>
                    <a:pt x="63" y="11"/>
                  </a:lnTo>
                  <a:lnTo>
                    <a:pt x="59" y="9"/>
                  </a:lnTo>
                  <a:lnTo>
                    <a:pt x="53" y="6"/>
                  </a:lnTo>
                  <a:lnTo>
                    <a:pt x="46" y="2"/>
                  </a:lnTo>
                  <a:lnTo>
                    <a:pt x="38" y="1"/>
                  </a:lnTo>
                  <a:lnTo>
                    <a:pt x="29" y="0"/>
                  </a:lnTo>
                  <a:lnTo>
                    <a:pt x="20" y="2"/>
                  </a:lnTo>
                  <a:lnTo>
                    <a:pt x="12" y="7"/>
                  </a:lnTo>
                  <a:lnTo>
                    <a:pt x="1" y="21"/>
                  </a:lnTo>
                  <a:lnTo>
                    <a:pt x="0" y="32"/>
                  </a:lnTo>
                  <a:lnTo>
                    <a:pt x="2" y="40"/>
                  </a:lnTo>
                  <a:lnTo>
                    <a:pt x="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21" name="Freeform 1032"/>
            <p:cNvSpPr>
              <a:spLocks/>
            </p:cNvSpPr>
            <p:nvPr/>
          </p:nvSpPr>
          <p:spPr bwMode="auto">
            <a:xfrm>
              <a:off x="2205" y="3136"/>
              <a:ext cx="93" cy="55"/>
            </a:xfrm>
            <a:custGeom>
              <a:avLst/>
              <a:gdLst>
                <a:gd name="T0" fmla="*/ 0 w 187"/>
                <a:gd name="T1" fmla="*/ 0 h 110"/>
                <a:gd name="T2" fmla="*/ 0 w 187"/>
                <a:gd name="T3" fmla="*/ 1 h 110"/>
                <a:gd name="T4" fmla="*/ 0 w 187"/>
                <a:gd name="T5" fmla="*/ 1 h 110"/>
                <a:gd name="T6" fmla="*/ 0 w 187"/>
                <a:gd name="T7" fmla="*/ 1 h 110"/>
                <a:gd name="T8" fmla="*/ 0 w 187"/>
                <a:gd name="T9" fmla="*/ 1 h 110"/>
                <a:gd name="T10" fmla="*/ 0 w 187"/>
                <a:gd name="T11" fmla="*/ 1 h 110"/>
                <a:gd name="T12" fmla="*/ 0 w 187"/>
                <a:gd name="T13" fmla="*/ 1 h 110"/>
                <a:gd name="T14" fmla="*/ 0 w 187"/>
                <a:gd name="T15" fmla="*/ 1 h 110"/>
                <a:gd name="T16" fmla="*/ 0 w 187"/>
                <a:gd name="T17" fmla="*/ 1 h 110"/>
                <a:gd name="T18" fmla="*/ 0 w 187"/>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10">
                  <a:moveTo>
                    <a:pt x="0" y="0"/>
                  </a:moveTo>
                  <a:lnTo>
                    <a:pt x="0" y="110"/>
                  </a:lnTo>
                  <a:lnTo>
                    <a:pt x="179" y="110"/>
                  </a:lnTo>
                  <a:lnTo>
                    <a:pt x="39" y="81"/>
                  </a:lnTo>
                  <a:lnTo>
                    <a:pt x="173" y="81"/>
                  </a:lnTo>
                  <a:lnTo>
                    <a:pt x="37" y="56"/>
                  </a:lnTo>
                  <a:lnTo>
                    <a:pt x="187" y="48"/>
                  </a:lnTo>
                  <a:lnTo>
                    <a:pt x="35" y="29"/>
                  </a:lnTo>
                  <a:lnTo>
                    <a:pt x="173"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22" name="Freeform 1033"/>
            <p:cNvSpPr>
              <a:spLocks/>
            </p:cNvSpPr>
            <p:nvPr/>
          </p:nvSpPr>
          <p:spPr bwMode="auto">
            <a:xfrm>
              <a:off x="2408" y="2982"/>
              <a:ext cx="149" cy="134"/>
            </a:xfrm>
            <a:custGeom>
              <a:avLst/>
              <a:gdLst>
                <a:gd name="T0" fmla="*/ 2 w 298"/>
                <a:gd name="T1" fmla="*/ 2 h 267"/>
                <a:gd name="T2" fmla="*/ 1 w 298"/>
                <a:gd name="T3" fmla="*/ 2 h 267"/>
                <a:gd name="T4" fmla="*/ 0 w 298"/>
                <a:gd name="T5" fmla="*/ 0 h 267"/>
                <a:gd name="T6" fmla="*/ 2 w 298"/>
                <a:gd name="T7" fmla="*/ 2 h 2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267">
                  <a:moveTo>
                    <a:pt x="298" y="267"/>
                  </a:moveTo>
                  <a:lnTo>
                    <a:pt x="255" y="267"/>
                  </a:lnTo>
                  <a:lnTo>
                    <a:pt x="0" y="0"/>
                  </a:lnTo>
                  <a:lnTo>
                    <a:pt x="298"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23" name="Freeform 1034"/>
            <p:cNvSpPr>
              <a:spLocks/>
            </p:cNvSpPr>
            <p:nvPr/>
          </p:nvSpPr>
          <p:spPr bwMode="auto">
            <a:xfrm>
              <a:off x="2428" y="2948"/>
              <a:ext cx="192" cy="87"/>
            </a:xfrm>
            <a:custGeom>
              <a:avLst/>
              <a:gdLst>
                <a:gd name="T0" fmla="*/ 2 w 384"/>
                <a:gd name="T1" fmla="*/ 0 h 175"/>
                <a:gd name="T2" fmla="*/ 2 w 384"/>
                <a:gd name="T3" fmla="*/ 0 h 175"/>
                <a:gd name="T4" fmla="*/ 0 w 384"/>
                <a:gd name="T5" fmla="*/ 0 h 175"/>
                <a:gd name="T6" fmla="*/ 2 w 384"/>
                <a:gd name="T7" fmla="*/ 0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75">
                  <a:moveTo>
                    <a:pt x="384" y="173"/>
                  </a:moveTo>
                  <a:lnTo>
                    <a:pt x="335" y="175"/>
                  </a:lnTo>
                  <a:lnTo>
                    <a:pt x="0" y="0"/>
                  </a:lnTo>
                  <a:lnTo>
                    <a:pt x="384"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24" name="Freeform 1035"/>
            <p:cNvSpPr>
              <a:spLocks/>
            </p:cNvSpPr>
            <p:nvPr/>
          </p:nvSpPr>
          <p:spPr bwMode="auto">
            <a:xfrm>
              <a:off x="2264" y="3224"/>
              <a:ext cx="47" cy="40"/>
            </a:xfrm>
            <a:custGeom>
              <a:avLst/>
              <a:gdLst>
                <a:gd name="T0" fmla="*/ 1 w 94"/>
                <a:gd name="T1" fmla="*/ 1 h 79"/>
                <a:gd name="T2" fmla="*/ 1 w 94"/>
                <a:gd name="T3" fmla="*/ 1 h 79"/>
                <a:gd name="T4" fmla="*/ 1 w 94"/>
                <a:gd name="T5" fmla="*/ 1 h 79"/>
                <a:gd name="T6" fmla="*/ 1 w 94"/>
                <a:gd name="T7" fmla="*/ 1 h 79"/>
                <a:gd name="T8" fmla="*/ 1 w 94"/>
                <a:gd name="T9" fmla="*/ 1 h 79"/>
                <a:gd name="T10" fmla="*/ 1 w 94"/>
                <a:gd name="T11" fmla="*/ 1 h 79"/>
                <a:gd name="T12" fmla="*/ 1 w 94"/>
                <a:gd name="T13" fmla="*/ 1 h 79"/>
                <a:gd name="T14" fmla="*/ 1 w 94"/>
                <a:gd name="T15" fmla="*/ 1 h 79"/>
                <a:gd name="T16" fmla="*/ 1 w 94"/>
                <a:gd name="T17" fmla="*/ 1 h 79"/>
                <a:gd name="T18" fmla="*/ 1 w 94"/>
                <a:gd name="T19" fmla="*/ 1 h 79"/>
                <a:gd name="T20" fmla="*/ 1 w 94"/>
                <a:gd name="T21" fmla="*/ 1 h 79"/>
                <a:gd name="T22" fmla="*/ 1 w 94"/>
                <a:gd name="T23" fmla="*/ 1 h 79"/>
                <a:gd name="T24" fmla="*/ 1 w 94"/>
                <a:gd name="T25" fmla="*/ 1 h 79"/>
                <a:gd name="T26" fmla="*/ 1 w 94"/>
                <a:gd name="T27" fmla="*/ 1 h 79"/>
                <a:gd name="T28" fmla="*/ 1 w 94"/>
                <a:gd name="T29" fmla="*/ 1 h 79"/>
                <a:gd name="T30" fmla="*/ 1 w 94"/>
                <a:gd name="T31" fmla="*/ 1 h 79"/>
                <a:gd name="T32" fmla="*/ 1 w 94"/>
                <a:gd name="T33" fmla="*/ 1 h 79"/>
                <a:gd name="T34" fmla="*/ 1 w 94"/>
                <a:gd name="T35" fmla="*/ 1 h 79"/>
                <a:gd name="T36" fmla="*/ 1 w 94"/>
                <a:gd name="T37" fmla="*/ 1 h 79"/>
                <a:gd name="T38" fmla="*/ 1 w 94"/>
                <a:gd name="T39" fmla="*/ 1 h 79"/>
                <a:gd name="T40" fmla="*/ 1 w 94"/>
                <a:gd name="T41" fmla="*/ 1 h 79"/>
                <a:gd name="T42" fmla="*/ 1 w 94"/>
                <a:gd name="T43" fmla="*/ 1 h 79"/>
                <a:gd name="T44" fmla="*/ 1 w 94"/>
                <a:gd name="T45" fmla="*/ 1 h 79"/>
                <a:gd name="T46" fmla="*/ 1 w 94"/>
                <a:gd name="T47" fmla="*/ 1 h 79"/>
                <a:gd name="T48" fmla="*/ 1 w 94"/>
                <a:gd name="T49" fmla="*/ 0 h 79"/>
                <a:gd name="T50" fmla="*/ 1 w 94"/>
                <a:gd name="T51" fmla="*/ 0 h 79"/>
                <a:gd name="T52" fmla="*/ 1 w 94"/>
                <a:gd name="T53" fmla="*/ 1 h 79"/>
                <a:gd name="T54" fmla="*/ 1 w 94"/>
                <a:gd name="T55" fmla="*/ 1 h 79"/>
                <a:gd name="T56" fmla="*/ 1 w 94"/>
                <a:gd name="T57" fmla="*/ 1 h 79"/>
                <a:gd name="T58" fmla="*/ 1 w 94"/>
                <a:gd name="T59" fmla="*/ 1 h 79"/>
                <a:gd name="T60" fmla="*/ 1 w 94"/>
                <a:gd name="T61" fmla="*/ 1 h 79"/>
                <a:gd name="T62" fmla="*/ 1 w 94"/>
                <a:gd name="T63" fmla="*/ 1 h 79"/>
                <a:gd name="T64" fmla="*/ 0 w 94"/>
                <a:gd name="T65" fmla="*/ 1 h 79"/>
                <a:gd name="T66" fmla="*/ 1 w 94"/>
                <a:gd name="T67" fmla="*/ 1 h 79"/>
                <a:gd name="T68" fmla="*/ 1 w 94"/>
                <a:gd name="T69" fmla="*/ 1 h 79"/>
                <a:gd name="T70" fmla="*/ 1 w 94"/>
                <a:gd name="T71" fmla="*/ 1 h 79"/>
                <a:gd name="T72" fmla="*/ 1 w 94"/>
                <a:gd name="T73" fmla="*/ 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79">
                  <a:moveTo>
                    <a:pt x="26" y="16"/>
                  </a:moveTo>
                  <a:lnTo>
                    <a:pt x="39" y="17"/>
                  </a:lnTo>
                  <a:lnTo>
                    <a:pt x="49" y="20"/>
                  </a:lnTo>
                  <a:lnTo>
                    <a:pt x="59" y="26"/>
                  </a:lnTo>
                  <a:lnTo>
                    <a:pt x="69" y="33"/>
                  </a:lnTo>
                  <a:lnTo>
                    <a:pt x="76" y="42"/>
                  </a:lnTo>
                  <a:lnTo>
                    <a:pt x="81" y="52"/>
                  </a:lnTo>
                  <a:lnTo>
                    <a:pt x="85" y="63"/>
                  </a:lnTo>
                  <a:lnTo>
                    <a:pt x="86" y="75"/>
                  </a:lnTo>
                  <a:lnTo>
                    <a:pt x="86" y="76"/>
                  </a:lnTo>
                  <a:lnTo>
                    <a:pt x="86" y="77"/>
                  </a:lnTo>
                  <a:lnTo>
                    <a:pt x="86" y="78"/>
                  </a:lnTo>
                  <a:lnTo>
                    <a:pt x="85" y="79"/>
                  </a:lnTo>
                  <a:lnTo>
                    <a:pt x="88" y="73"/>
                  </a:lnTo>
                  <a:lnTo>
                    <a:pt x="92" y="66"/>
                  </a:lnTo>
                  <a:lnTo>
                    <a:pt x="93" y="60"/>
                  </a:lnTo>
                  <a:lnTo>
                    <a:pt x="94" y="52"/>
                  </a:lnTo>
                  <a:lnTo>
                    <a:pt x="93" y="41"/>
                  </a:lnTo>
                  <a:lnTo>
                    <a:pt x="89" y="31"/>
                  </a:lnTo>
                  <a:lnTo>
                    <a:pt x="85" y="23"/>
                  </a:lnTo>
                  <a:lnTo>
                    <a:pt x="79" y="15"/>
                  </a:lnTo>
                  <a:lnTo>
                    <a:pt x="71" y="9"/>
                  </a:lnTo>
                  <a:lnTo>
                    <a:pt x="63" y="4"/>
                  </a:lnTo>
                  <a:lnTo>
                    <a:pt x="53" y="1"/>
                  </a:lnTo>
                  <a:lnTo>
                    <a:pt x="42" y="0"/>
                  </a:lnTo>
                  <a:lnTo>
                    <a:pt x="35" y="0"/>
                  </a:lnTo>
                  <a:lnTo>
                    <a:pt x="30" y="1"/>
                  </a:lnTo>
                  <a:lnTo>
                    <a:pt x="23" y="3"/>
                  </a:lnTo>
                  <a:lnTo>
                    <a:pt x="18" y="5"/>
                  </a:lnTo>
                  <a:lnTo>
                    <a:pt x="12" y="9"/>
                  </a:lnTo>
                  <a:lnTo>
                    <a:pt x="8" y="14"/>
                  </a:lnTo>
                  <a:lnTo>
                    <a:pt x="3" y="18"/>
                  </a:lnTo>
                  <a:lnTo>
                    <a:pt x="0" y="23"/>
                  </a:lnTo>
                  <a:lnTo>
                    <a:pt x="5" y="19"/>
                  </a:lnTo>
                  <a:lnTo>
                    <a:pt x="12" y="17"/>
                  </a:lnTo>
                  <a:lnTo>
                    <a:pt x="19" y="16"/>
                  </a:lnTo>
                  <a:lnTo>
                    <a:pt x="26"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25" name="Freeform 1036"/>
            <p:cNvSpPr>
              <a:spLocks/>
            </p:cNvSpPr>
            <p:nvPr/>
          </p:nvSpPr>
          <p:spPr bwMode="auto">
            <a:xfrm>
              <a:off x="2955" y="3212"/>
              <a:ext cx="48" cy="41"/>
            </a:xfrm>
            <a:custGeom>
              <a:avLst/>
              <a:gdLst>
                <a:gd name="T0" fmla="*/ 1 w 95"/>
                <a:gd name="T1" fmla="*/ 1 h 80"/>
                <a:gd name="T2" fmla="*/ 1 w 95"/>
                <a:gd name="T3" fmla="*/ 1 h 80"/>
                <a:gd name="T4" fmla="*/ 1 w 95"/>
                <a:gd name="T5" fmla="*/ 1 h 80"/>
                <a:gd name="T6" fmla="*/ 1 w 95"/>
                <a:gd name="T7" fmla="*/ 1 h 80"/>
                <a:gd name="T8" fmla="*/ 1 w 95"/>
                <a:gd name="T9" fmla="*/ 1 h 80"/>
                <a:gd name="T10" fmla="*/ 1 w 95"/>
                <a:gd name="T11" fmla="*/ 1 h 80"/>
                <a:gd name="T12" fmla="*/ 1 w 95"/>
                <a:gd name="T13" fmla="*/ 1 h 80"/>
                <a:gd name="T14" fmla="*/ 1 w 95"/>
                <a:gd name="T15" fmla="*/ 1 h 80"/>
                <a:gd name="T16" fmla="*/ 1 w 95"/>
                <a:gd name="T17" fmla="*/ 1 h 80"/>
                <a:gd name="T18" fmla="*/ 1 w 95"/>
                <a:gd name="T19" fmla="*/ 1 h 80"/>
                <a:gd name="T20" fmla="*/ 1 w 95"/>
                <a:gd name="T21" fmla="*/ 1 h 80"/>
                <a:gd name="T22" fmla="*/ 1 w 95"/>
                <a:gd name="T23" fmla="*/ 1 h 80"/>
                <a:gd name="T24" fmla="*/ 1 w 95"/>
                <a:gd name="T25" fmla="*/ 1 h 80"/>
                <a:gd name="T26" fmla="*/ 1 w 95"/>
                <a:gd name="T27" fmla="*/ 1 h 80"/>
                <a:gd name="T28" fmla="*/ 1 w 95"/>
                <a:gd name="T29" fmla="*/ 1 h 80"/>
                <a:gd name="T30" fmla="*/ 1 w 95"/>
                <a:gd name="T31" fmla="*/ 1 h 80"/>
                <a:gd name="T32" fmla="*/ 1 w 95"/>
                <a:gd name="T33" fmla="*/ 1 h 80"/>
                <a:gd name="T34" fmla="*/ 1 w 95"/>
                <a:gd name="T35" fmla="*/ 1 h 80"/>
                <a:gd name="T36" fmla="*/ 1 w 95"/>
                <a:gd name="T37" fmla="*/ 1 h 80"/>
                <a:gd name="T38" fmla="*/ 1 w 95"/>
                <a:gd name="T39" fmla="*/ 1 h 80"/>
                <a:gd name="T40" fmla="*/ 1 w 95"/>
                <a:gd name="T41" fmla="*/ 1 h 80"/>
                <a:gd name="T42" fmla="*/ 1 w 95"/>
                <a:gd name="T43" fmla="*/ 1 h 80"/>
                <a:gd name="T44" fmla="*/ 1 w 95"/>
                <a:gd name="T45" fmla="*/ 1 h 80"/>
                <a:gd name="T46" fmla="*/ 1 w 95"/>
                <a:gd name="T47" fmla="*/ 1 h 80"/>
                <a:gd name="T48" fmla="*/ 1 w 95"/>
                <a:gd name="T49" fmla="*/ 0 h 80"/>
                <a:gd name="T50" fmla="*/ 1 w 95"/>
                <a:gd name="T51" fmla="*/ 0 h 80"/>
                <a:gd name="T52" fmla="*/ 1 w 95"/>
                <a:gd name="T53" fmla="*/ 1 h 80"/>
                <a:gd name="T54" fmla="*/ 1 w 95"/>
                <a:gd name="T55" fmla="*/ 1 h 80"/>
                <a:gd name="T56" fmla="*/ 1 w 95"/>
                <a:gd name="T57" fmla="*/ 1 h 80"/>
                <a:gd name="T58" fmla="*/ 1 w 95"/>
                <a:gd name="T59" fmla="*/ 1 h 80"/>
                <a:gd name="T60" fmla="*/ 1 w 95"/>
                <a:gd name="T61" fmla="*/ 1 h 80"/>
                <a:gd name="T62" fmla="*/ 1 w 95"/>
                <a:gd name="T63" fmla="*/ 1 h 80"/>
                <a:gd name="T64" fmla="*/ 0 w 95"/>
                <a:gd name="T65" fmla="*/ 1 h 80"/>
                <a:gd name="T66" fmla="*/ 1 w 95"/>
                <a:gd name="T67" fmla="*/ 1 h 80"/>
                <a:gd name="T68" fmla="*/ 1 w 95"/>
                <a:gd name="T69" fmla="*/ 1 h 80"/>
                <a:gd name="T70" fmla="*/ 1 w 95"/>
                <a:gd name="T71" fmla="*/ 1 h 80"/>
                <a:gd name="T72" fmla="*/ 1 w 95"/>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80">
                  <a:moveTo>
                    <a:pt x="27" y="16"/>
                  </a:moveTo>
                  <a:lnTo>
                    <a:pt x="39" y="17"/>
                  </a:lnTo>
                  <a:lnTo>
                    <a:pt x="50" y="20"/>
                  </a:lnTo>
                  <a:lnTo>
                    <a:pt x="60" y="26"/>
                  </a:lnTo>
                  <a:lnTo>
                    <a:pt x="69" y="33"/>
                  </a:lnTo>
                  <a:lnTo>
                    <a:pt x="76" y="42"/>
                  </a:lnTo>
                  <a:lnTo>
                    <a:pt x="81" y="52"/>
                  </a:lnTo>
                  <a:lnTo>
                    <a:pt x="85" y="63"/>
                  </a:lnTo>
                  <a:lnTo>
                    <a:pt x="86" y="76"/>
                  </a:lnTo>
                  <a:lnTo>
                    <a:pt x="86" y="77"/>
                  </a:lnTo>
                  <a:lnTo>
                    <a:pt x="86" y="78"/>
                  </a:lnTo>
                  <a:lnTo>
                    <a:pt x="86" y="79"/>
                  </a:lnTo>
                  <a:lnTo>
                    <a:pt x="86" y="80"/>
                  </a:lnTo>
                  <a:lnTo>
                    <a:pt x="89" y="73"/>
                  </a:lnTo>
                  <a:lnTo>
                    <a:pt x="93" y="66"/>
                  </a:lnTo>
                  <a:lnTo>
                    <a:pt x="94" y="59"/>
                  </a:lnTo>
                  <a:lnTo>
                    <a:pt x="95" y="51"/>
                  </a:lnTo>
                  <a:lnTo>
                    <a:pt x="94" y="41"/>
                  </a:lnTo>
                  <a:lnTo>
                    <a:pt x="91" y="31"/>
                  </a:lnTo>
                  <a:lnTo>
                    <a:pt x="86" y="23"/>
                  </a:lnTo>
                  <a:lnTo>
                    <a:pt x="80" y="14"/>
                  </a:lnTo>
                  <a:lnTo>
                    <a:pt x="72" y="9"/>
                  </a:lnTo>
                  <a:lnTo>
                    <a:pt x="63" y="4"/>
                  </a:lnTo>
                  <a:lnTo>
                    <a:pt x="54" y="1"/>
                  </a:lnTo>
                  <a:lnTo>
                    <a:pt x="43" y="0"/>
                  </a:lnTo>
                  <a:lnTo>
                    <a:pt x="36" y="0"/>
                  </a:lnTo>
                  <a:lnTo>
                    <a:pt x="30" y="1"/>
                  </a:lnTo>
                  <a:lnTo>
                    <a:pt x="24" y="3"/>
                  </a:lnTo>
                  <a:lnTo>
                    <a:pt x="18" y="5"/>
                  </a:lnTo>
                  <a:lnTo>
                    <a:pt x="12" y="9"/>
                  </a:lnTo>
                  <a:lnTo>
                    <a:pt x="8" y="13"/>
                  </a:lnTo>
                  <a:lnTo>
                    <a:pt x="3" y="18"/>
                  </a:lnTo>
                  <a:lnTo>
                    <a:pt x="0" y="23"/>
                  </a:lnTo>
                  <a:lnTo>
                    <a:pt x="5" y="19"/>
                  </a:lnTo>
                  <a:lnTo>
                    <a:pt x="12" y="17"/>
                  </a:lnTo>
                  <a:lnTo>
                    <a:pt x="19" y="16"/>
                  </a:lnTo>
                  <a:lnTo>
                    <a:pt x="27"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26" name="Freeform 1037"/>
            <p:cNvSpPr>
              <a:spLocks/>
            </p:cNvSpPr>
            <p:nvPr/>
          </p:nvSpPr>
          <p:spPr bwMode="auto">
            <a:xfrm>
              <a:off x="2799" y="2966"/>
              <a:ext cx="30" cy="151"/>
            </a:xfrm>
            <a:custGeom>
              <a:avLst/>
              <a:gdLst>
                <a:gd name="T0" fmla="*/ 0 w 61"/>
                <a:gd name="T1" fmla="*/ 1 h 301"/>
                <a:gd name="T2" fmla="*/ 0 w 61"/>
                <a:gd name="T3" fmla="*/ 0 h 301"/>
                <a:gd name="T4" fmla="*/ 0 w 61"/>
                <a:gd name="T5" fmla="*/ 2 h 301"/>
                <a:gd name="T6" fmla="*/ 0 w 61"/>
                <a:gd name="T7" fmla="*/ 2 h 301"/>
                <a:gd name="T8" fmla="*/ 0 w 61"/>
                <a:gd name="T9" fmla="*/ 2 h 301"/>
                <a:gd name="T10" fmla="*/ 0 w 61"/>
                <a:gd name="T11" fmla="*/ 1 h 301"/>
                <a:gd name="T12" fmla="*/ 0 w 61"/>
                <a:gd name="T13" fmla="*/ 1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01">
                  <a:moveTo>
                    <a:pt x="37" y="3"/>
                  </a:moveTo>
                  <a:lnTo>
                    <a:pt x="0" y="0"/>
                  </a:lnTo>
                  <a:lnTo>
                    <a:pt x="17" y="301"/>
                  </a:lnTo>
                  <a:lnTo>
                    <a:pt x="61" y="273"/>
                  </a:lnTo>
                  <a:lnTo>
                    <a:pt x="33" y="273"/>
                  </a:lnTo>
                  <a:lnTo>
                    <a:pt x="19" y="10"/>
                  </a:lnTo>
                  <a:lnTo>
                    <a:pt x="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27" name="Freeform 1038"/>
            <p:cNvSpPr>
              <a:spLocks/>
            </p:cNvSpPr>
            <p:nvPr/>
          </p:nvSpPr>
          <p:spPr bwMode="auto">
            <a:xfrm>
              <a:off x="2786" y="3003"/>
              <a:ext cx="44" cy="98"/>
            </a:xfrm>
            <a:custGeom>
              <a:avLst/>
              <a:gdLst>
                <a:gd name="T0" fmla="*/ 0 w 89"/>
                <a:gd name="T1" fmla="*/ 0 h 197"/>
                <a:gd name="T2" fmla="*/ 0 w 89"/>
                <a:gd name="T3" fmla="*/ 0 h 197"/>
                <a:gd name="T4" fmla="*/ 0 w 89"/>
                <a:gd name="T5" fmla="*/ 0 h 197"/>
                <a:gd name="T6" fmla="*/ 0 w 89"/>
                <a:gd name="T7" fmla="*/ 0 h 197"/>
                <a:gd name="T8" fmla="*/ 0 w 89"/>
                <a:gd name="T9" fmla="*/ 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7">
                  <a:moveTo>
                    <a:pt x="0" y="0"/>
                  </a:moveTo>
                  <a:lnTo>
                    <a:pt x="0" y="197"/>
                  </a:lnTo>
                  <a:lnTo>
                    <a:pt x="89" y="175"/>
                  </a:lnTo>
                  <a:lnTo>
                    <a:pt x="19"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28" name="Freeform 1039"/>
            <p:cNvSpPr>
              <a:spLocks/>
            </p:cNvSpPr>
            <p:nvPr/>
          </p:nvSpPr>
          <p:spPr bwMode="auto">
            <a:xfrm>
              <a:off x="2794" y="2939"/>
              <a:ext cx="32" cy="12"/>
            </a:xfrm>
            <a:custGeom>
              <a:avLst/>
              <a:gdLst>
                <a:gd name="T0" fmla="*/ 0 w 66"/>
                <a:gd name="T1" fmla="*/ 0 h 26"/>
                <a:gd name="T2" fmla="*/ 0 w 66"/>
                <a:gd name="T3" fmla="*/ 0 h 26"/>
                <a:gd name="T4" fmla="*/ 0 w 66"/>
                <a:gd name="T5" fmla="*/ 0 h 26"/>
                <a:gd name="T6" fmla="*/ 0 w 66"/>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26">
                  <a:moveTo>
                    <a:pt x="0" y="26"/>
                  </a:moveTo>
                  <a:lnTo>
                    <a:pt x="66" y="26"/>
                  </a:lnTo>
                  <a:lnTo>
                    <a:pt x="66" y="0"/>
                  </a:lnTo>
                  <a:lnTo>
                    <a:pt x="0" y="2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29" name="Freeform 1040"/>
            <p:cNvSpPr>
              <a:spLocks/>
            </p:cNvSpPr>
            <p:nvPr/>
          </p:nvSpPr>
          <p:spPr bwMode="auto">
            <a:xfrm>
              <a:off x="2757" y="2916"/>
              <a:ext cx="18" cy="19"/>
            </a:xfrm>
            <a:custGeom>
              <a:avLst/>
              <a:gdLst>
                <a:gd name="T0" fmla="*/ 1 w 36"/>
                <a:gd name="T1" fmla="*/ 1 h 36"/>
                <a:gd name="T2" fmla="*/ 0 w 36"/>
                <a:gd name="T3" fmla="*/ 1 h 36"/>
                <a:gd name="T4" fmla="*/ 1 w 36"/>
                <a:gd name="T5" fmla="*/ 0 h 36"/>
                <a:gd name="T6" fmla="*/ 1 w 36"/>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0" y="8"/>
                  </a:lnTo>
                  <a:lnTo>
                    <a:pt x="11" y="0"/>
                  </a:lnTo>
                  <a:lnTo>
                    <a:pt x="36"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30" name="Freeform 1041"/>
            <p:cNvSpPr>
              <a:spLocks/>
            </p:cNvSpPr>
            <p:nvPr/>
          </p:nvSpPr>
          <p:spPr bwMode="auto">
            <a:xfrm>
              <a:off x="2799" y="2899"/>
              <a:ext cx="7" cy="21"/>
            </a:xfrm>
            <a:custGeom>
              <a:avLst/>
              <a:gdLst>
                <a:gd name="T0" fmla="*/ 1 w 14"/>
                <a:gd name="T1" fmla="*/ 0 h 43"/>
                <a:gd name="T2" fmla="*/ 0 w 14"/>
                <a:gd name="T3" fmla="*/ 0 h 43"/>
                <a:gd name="T4" fmla="*/ 1 w 14"/>
                <a:gd name="T5" fmla="*/ 0 h 43"/>
                <a:gd name="T6" fmla="*/ 1 w 14"/>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3">
                  <a:moveTo>
                    <a:pt x="8" y="43"/>
                  </a:moveTo>
                  <a:lnTo>
                    <a:pt x="0" y="0"/>
                  </a:lnTo>
                  <a:lnTo>
                    <a:pt x="14" y="0"/>
                  </a:lnTo>
                  <a:lnTo>
                    <a:pt x="8" y="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31" name="Freeform 1042"/>
            <p:cNvSpPr>
              <a:spLocks/>
            </p:cNvSpPr>
            <p:nvPr/>
          </p:nvSpPr>
          <p:spPr bwMode="auto">
            <a:xfrm>
              <a:off x="2837" y="2907"/>
              <a:ext cx="26" cy="17"/>
            </a:xfrm>
            <a:custGeom>
              <a:avLst/>
              <a:gdLst>
                <a:gd name="T0" fmla="*/ 0 w 53"/>
                <a:gd name="T1" fmla="*/ 0 h 35"/>
                <a:gd name="T2" fmla="*/ 0 w 53"/>
                <a:gd name="T3" fmla="*/ 0 h 35"/>
                <a:gd name="T4" fmla="*/ 0 w 53"/>
                <a:gd name="T5" fmla="*/ 0 h 35"/>
                <a:gd name="T6" fmla="*/ 0 w 53"/>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5">
                  <a:moveTo>
                    <a:pt x="0" y="35"/>
                  </a:moveTo>
                  <a:lnTo>
                    <a:pt x="40" y="0"/>
                  </a:lnTo>
                  <a:lnTo>
                    <a:pt x="53" y="21"/>
                  </a:lnTo>
                  <a:lnTo>
                    <a:pt x="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32" name="Freeform 1043"/>
            <p:cNvSpPr>
              <a:spLocks/>
            </p:cNvSpPr>
            <p:nvPr/>
          </p:nvSpPr>
          <p:spPr bwMode="auto">
            <a:xfrm>
              <a:off x="2593" y="3093"/>
              <a:ext cx="55" cy="23"/>
            </a:xfrm>
            <a:custGeom>
              <a:avLst/>
              <a:gdLst>
                <a:gd name="T0" fmla="*/ 0 w 112"/>
                <a:gd name="T1" fmla="*/ 1 h 45"/>
                <a:gd name="T2" fmla="*/ 0 w 112"/>
                <a:gd name="T3" fmla="*/ 1 h 45"/>
                <a:gd name="T4" fmla="*/ 0 w 112"/>
                <a:gd name="T5" fmla="*/ 1 h 45"/>
                <a:gd name="T6" fmla="*/ 0 w 112"/>
                <a:gd name="T7" fmla="*/ 1 h 45"/>
                <a:gd name="T8" fmla="*/ 0 w 112"/>
                <a:gd name="T9" fmla="*/ 0 h 45"/>
                <a:gd name="T10" fmla="*/ 0 w 112"/>
                <a:gd name="T11" fmla="*/ 1 h 45"/>
                <a:gd name="T12" fmla="*/ 0 w 112"/>
                <a:gd name="T13" fmla="*/ 1 h 45"/>
                <a:gd name="T14" fmla="*/ 0 w 112"/>
                <a:gd name="T15" fmla="*/ 1 h 45"/>
                <a:gd name="T16" fmla="*/ 0 w 112"/>
                <a:gd name="T17" fmla="*/ 1 h 45"/>
                <a:gd name="T18" fmla="*/ 0 w 112"/>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45">
                  <a:moveTo>
                    <a:pt x="0" y="42"/>
                  </a:moveTo>
                  <a:lnTo>
                    <a:pt x="112" y="45"/>
                  </a:lnTo>
                  <a:lnTo>
                    <a:pt x="112" y="10"/>
                  </a:lnTo>
                  <a:lnTo>
                    <a:pt x="87" y="27"/>
                  </a:lnTo>
                  <a:lnTo>
                    <a:pt x="68" y="0"/>
                  </a:lnTo>
                  <a:lnTo>
                    <a:pt x="55" y="19"/>
                  </a:lnTo>
                  <a:lnTo>
                    <a:pt x="43" y="5"/>
                  </a:lnTo>
                  <a:lnTo>
                    <a:pt x="29" y="27"/>
                  </a:lnTo>
                  <a:lnTo>
                    <a:pt x="0" y="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33" name="Freeform 1044"/>
            <p:cNvSpPr>
              <a:spLocks/>
            </p:cNvSpPr>
            <p:nvPr/>
          </p:nvSpPr>
          <p:spPr bwMode="auto">
            <a:xfrm>
              <a:off x="3015" y="3114"/>
              <a:ext cx="79" cy="47"/>
            </a:xfrm>
            <a:custGeom>
              <a:avLst/>
              <a:gdLst>
                <a:gd name="T0" fmla="*/ 1 w 158"/>
                <a:gd name="T1" fmla="*/ 1 h 94"/>
                <a:gd name="T2" fmla="*/ 1 w 158"/>
                <a:gd name="T3" fmla="*/ 1 h 94"/>
                <a:gd name="T4" fmla="*/ 1 w 158"/>
                <a:gd name="T5" fmla="*/ 1 h 94"/>
                <a:gd name="T6" fmla="*/ 1 w 158"/>
                <a:gd name="T7" fmla="*/ 1 h 94"/>
                <a:gd name="T8" fmla="*/ 1 w 158"/>
                <a:gd name="T9" fmla="*/ 1 h 94"/>
                <a:gd name="T10" fmla="*/ 1 w 158"/>
                <a:gd name="T11" fmla="*/ 1 h 94"/>
                <a:gd name="T12" fmla="*/ 1 w 158"/>
                <a:gd name="T13" fmla="*/ 1 h 94"/>
                <a:gd name="T14" fmla="*/ 1 w 158"/>
                <a:gd name="T15" fmla="*/ 1 h 94"/>
                <a:gd name="T16" fmla="*/ 0 w 158"/>
                <a:gd name="T17" fmla="*/ 0 h 94"/>
                <a:gd name="T18" fmla="*/ 1 w 158"/>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94">
                  <a:moveTo>
                    <a:pt x="121" y="3"/>
                  </a:moveTo>
                  <a:lnTo>
                    <a:pt x="158" y="89"/>
                  </a:lnTo>
                  <a:lnTo>
                    <a:pt x="113" y="94"/>
                  </a:lnTo>
                  <a:lnTo>
                    <a:pt x="127" y="71"/>
                  </a:lnTo>
                  <a:lnTo>
                    <a:pt x="72" y="71"/>
                  </a:lnTo>
                  <a:lnTo>
                    <a:pt x="113" y="47"/>
                  </a:lnTo>
                  <a:lnTo>
                    <a:pt x="32" y="36"/>
                  </a:lnTo>
                  <a:lnTo>
                    <a:pt x="98" y="24"/>
                  </a:lnTo>
                  <a:lnTo>
                    <a:pt x="0" y="0"/>
                  </a:lnTo>
                  <a:lnTo>
                    <a:pt x="1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34" name="Freeform 1045"/>
            <p:cNvSpPr>
              <a:spLocks/>
            </p:cNvSpPr>
            <p:nvPr/>
          </p:nvSpPr>
          <p:spPr bwMode="auto">
            <a:xfrm>
              <a:off x="2722" y="3169"/>
              <a:ext cx="143" cy="46"/>
            </a:xfrm>
            <a:custGeom>
              <a:avLst/>
              <a:gdLst>
                <a:gd name="T0" fmla="*/ 0 w 288"/>
                <a:gd name="T1" fmla="*/ 1 h 91"/>
                <a:gd name="T2" fmla="*/ 1 w 288"/>
                <a:gd name="T3" fmla="*/ 1 h 91"/>
                <a:gd name="T4" fmla="*/ 1 w 288"/>
                <a:gd name="T5" fmla="*/ 1 h 91"/>
                <a:gd name="T6" fmla="*/ 0 w 288"/>
                <a:gd name="T7" fmla="*/ 1 h 91"/>
                <a:gd name="T8" fmla="*/ 0 w 288"/>
                <a:gd name="T9" fmla="*/ 1 h 91"/>
                <a:gd name="T10" fmla="*/ 0 w 288"/>
                <a:gd name="T11" fmla="*/ 1 h 91"/>
                <a:gd name="T12" fmla="*/ 0 w 288"/>
                <a:gd name="T13" fmla="*/ 0 h 91"/>
                <a:gd name="T14" fmla="*/ 0 w 288"/>
                <a:gd name="T15" fmla="*/ 1 h 91"/>
                <a:gd name="T16" fmla="*/ 0 w 288"/>
                <a:gd name="T17" fmla="*/ 1 h 91"/>
                <a:gd name="T18" fmla="*/ 0 w 288"/>
                <a:gd name="T19" fmla="*/ 1 h 91"/>
                <a:gd name="T20" fmla="*/ 0 w 288"/>
                <a:gd name="T21" fmla="*/ 1 h 91"/>
                <a:gd name="T22" fmla="*/ 0 w 288"/>
                <a:gd name="T23" fmla="*/ 1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 h="91">
                  <a:moveTo>
                    <a:pt x="0" y="91"/>
                  </a:moveTo>
                  <a:lnTo>
                    <a:pt x="263" y="91"/>
                  </a:lnTo>
                  <a:lnTo>
                    <a:pt x="288" y="39"/>
                  </a:lnTo>
                  <a:lnTo>
                    <a:pt x="238" y="68"/>
                  </a:lnTo>
                  <a:lnTo>
                    <a:pt x="215" y="21"/>
                  </a:lnTo>
                  <a:lnTo>
                    <a:pt x="181" y="60"/>
                  </a:lnTo>
                  <a:lnTo>
                    <a:pt x="142" y="0"/>
                  </a:lnTo>
                  <a:lnTo>
                    <a:pt x="113" y="62"/>
                  </a:lnTo>
                  <a:lnTo>
                    <a:pt x="78" y="10"/>
                  </a:lnTo>
                  <a:lnTo>
                    <a:pt x="58" y="66"/>
                  </a:lnTo>
                  <a:lnTo>
                    <a:pt x="16" y="19"/>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35" name="Freeform 1046"/>
            <p:cNvSpPr>
              <a:spLocks/>
            </p:cNvSpPr>
            <p:nvPr/>
          </p:nvSpPr>
          <p:spPr bwMode="auto">
            <a:xfrm>
              <a:off x="2716" y="3076"/>
              <a:ext cx="67" cy="19"/>
            </a:xfrm>
            <a:custGeom>
              <a:avLst/>
              <a:gdLst>
                <a:gd name="T0" fmla="*/ 0 w 133"/>
                <a:gd name="T1" fmla="*/ 0 h 39"/>
                <a:gd name="T2" fmla="*/ 1 w 133"/>
                <a:gd name="T3" fmla="*/ 0 h 39"/>
                <a:gd name="T4" fmla="*/ 1 w 133"/>
                <a:gd name="T5" fmla="*/ 0 h 39"/>
                <a:gd name="T6" fmla="*/ 1 w 133"/>
                <a:gd name="T7" fmla="*/ 0 h 39"/>
                <a:gd name="T8" fmla="*/ 1 w 133"/>
                <a:gd name="T9" fmla="*/ 0 h 39"/>
                <a:gd name="T10" fmla="*/ 1 w 133"/>
                <a:gd name="T11" fmla="*/ 0 h 39"/>
                <a:gd name="T12" fmla="*/ 1 w 133"/>
                <a:gd name="T13" fmla="*/ 0 h 39"/>
                <a:gd name="T14" fmla="*/ 0 w 133"/>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39">
                  <a:moveTo>
                    <a:pt x="0" y="0"/>
                  </a:moveTo>
                  <a:lnTo>
                    <a:pt x="133" y="0"/>
                  </a:lnTo>
                  <a:lnTo>
                    <a:pt x="117" y="28"/>
                  </a:lnTo>
                  <a:lnTo>
                    <a:pt x="96" y="13"/>
                  </a:lnTo>
                  <a:lnTo>
                    <a:pt x="73" y="39"/>
                  </a:lnTo>
                  <a:lnTo>
                    <a:pt x="42" y="13"/>
                  </a:lnTo>
                  <a:lnTo>
                    <a:pt x="29" y="36"/>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36" name="Freeform 1047"/>
            <p:cNvSpPr>
              <a:spLocks/>
            </p:cNvSpPr>
            <p:nvPr/>
          </p:nvSpPr>
          <p:spPr bwMode="auto">
            <a:xfrm>
              <a:off x="2898" y="3075"/>
              <a:ext cx="120" cy="15"/>
            </a:xfrm>
            <a:custGeom>
              <a:avLst/>
              <a:gdLst>
                <a:gd name="T0" fmla="*/ 0 w 238"/>
                <a:gd name="T1" fmla="*/ 0 h 31"/>
                <a:gd name="T2" fmla="*/ 1 w 238"/>
                <a:gd name="T3" fmla="*/ 0 h 31"/>
                <a:gd name="T4" fmla="*/ 1 w 238"/>
                <a:gd name="T5" fmla="*/ 0 h 31"/>
                <a:gd name="T6" fmla="*/ 1 w 238"/>
                <a:gd name="T7" fmla="*/ 0 h 31"/>
                <a:gd name="T8" fmla="*/ 1 w 238"/>
                <a:gd name="T9" fmla="*/ 0 h 31"/>
                <a:gd name="T10" fmla="*/ 1 w 238"/>
                <a:gd name="T11" fmla="*/ 0 h 31"/>
                <a:gd name="T12" fmla="*/ 1 w 238"/>
                <a:gd name="T13" fmla="*/ 0 h 31"/>
                <a:gd name="T14" fmla="*/ 1 w 238"/>
                <a:gd name="T15" fmla="*/ 0 h 31"/>
                <a:gd name="T16" fmla="*/ 1 w 238"/>
                <a:gd name="T17" fmla="*/ 0 h 31"/>
                <a:gd name="T18" fmla="*/ 0 w 23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1">
                  <a:moveTo>
                    <a:pt x="0" y="0"/>
                  </a:moveTo>
                  <a:lnTo>
                    <a:pt x="238" y="29"/>
                  </a:lnTo>
                  <a:lnTo>
                    <a:pt x="115" y="29"/>
                  </a:lnTo>
                  <a:lnTo>
                    <a:pt x="104" y="24"/>
                  </a:lnTo>
                  <a:lnTo>
                    <a:pt x="81" y="31"/>
                  </a:lnTo>
                  <a:lnTo>
                    <a:pt x="63" y="19"/>
                  </a:lnTo>
                  <a:lnTo>
                    <a:pt x="42" y="31"/>
                  </a:lnTo>
                  <a:lnTo>
                    <a:pt x="26" y="11"/>
                  </a:lnTo>
                  <a:lnTo>
                    <a:pt x="2" y="24"/>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37" name="Freeform 1048"/>
            <p:cNvSpPr>
              <a:spLocks/>
            </p:cNvSpPr>
            <p:nvPr/>
          </p:nvSpPr>
          <p:spPr bwMode="auto">
            <a:xfrm>
              <a:off x="2568" y="3051"/>
              <a:ext cx="80" cy="28"/>
            </a:xfrm>
            <a:custGeom>
              <a:avLst/>
              <a:gdLst>
                <a:gd name="T0" fmla="*/ 0 w 161"/>
                <a:gd name="T1" fmla="*/ 0 h 55"/>
                <a:gd name="T2" fmla="*/ 0 w 161"/>
                <a:gd name="T3" fmla="*/ 0 h 55"/>
                <a:gd name="T4" fmla="*/ 0 w 161"/>
                <a:gd name="T5" fmla="*/ 0 h 55"/>
                <a:gd name="T6" fmla="*/ 0 w 161"/>
                <a:gd name="T7" fmla="*/ 0 h 55"/>
                <a:gd name="T8" fmla="*/ 0 w 161"/>
                <a:gd name="T9" fmla="*/ 1 h 55"/>
                <a:gd name="T10" fmla="*/ 0 w 161"/>
                <a:gd name="T11" fmla="*/ 1 h 55"/>
                <a:gd name="T12" fmla="*/ 0 w 161"/>
                <a:gd name="T13" fmla="*/ 1 h 55"/>
                <a:gd name="T14" fmla="*/ 0 w 161"/>
                <a:gd name="T15" fmla="*/ 1 h 55"/>
                <a:gd name="T16" fmla="*/ 0 w 161"/>
                <a:gd name="T17" fmla="*/ 1 h 55"/>
                <a:gd name="T18" fmla="*/ 0 w 161"/>
                <a:gd name="T19" fmla="*/ 1 h 55"/>
                <a:gd name="T20" fmla="*/ 0 w 161"/>
                <a:gd name="T21" fmla="*/ 1 h 55"/>
                <a:gd name="T22" fmla="*/ 0 w 161"/>
                <a:gd name="T23" fmla="*/ 1 h 55"/>
                <a:gd name="T24" fmla="*/ 0 w 161"/>
                <a:gd name="T25" fmla="*/ 1 h 55"/>
                <a:gd name="T26" fmla="*/ 0 w 161"/>
                <a:gd name="T27" fmla="*/ 1 h 55"/>
                <a:gd name="T28" fmla="*/ 0 w 161"/>
                <a:gd name="T29" fmla="*/ 1 h 55"/>
                <a:gd name="T30" fmla="*/ 0 w 161"/>
                <a:gd name="T31" fmla="*/ 1 h 55"/>
                <a:gd name="T32" fmla="*/ 0 w 161"/>
                <a:gd name="T33" fmla="*/ 1 h 55"/>
                <a:gd name="T34" fmla="*/ 0 w 161"/>
                <a:gd name="T35" fmla="*/ 1 h 55"/>
                <a:gd name="T36" fmla="*/ 0 w 161"/>
                <a:gd name="T37" fmla="*/ 1 h 55"/>
                <a:gd name="T38" fmla="*/ 0 w 161"/>
                <a:gd name="T39" fmla="*/ 1 h 55"/>
                <a:gd name="T40" fmla="*/ 0 w 161"/>
                <a:gd name="T41" fmla="*/ 1 h 55"/>
                <a:gd name="T42" fmla="*/ 0 w 161"/>
                <a:gd name="T43" fmla="*/ 1 h 55"/>
                <a:gd name="T44" fmla="*/ 0 w 161"/>
                <a:gd name="T45" fmla="*/ 1 h 55"/>
                <a:gd name="T46" fmla="*/ 0 w 161"/>
                <a:gd name="T47" fmla="*/ 1 h 55"/>
                <a:gd name="T48" fmla="*/ 0 w 161"/>
                <a:gd name="T49" fmla="*/ 1 h 55"/>
                <a:gd name="T50" fmla="*/ 0 w 161"/>
                <a:gd name="T51" fmla="*/ 1 h 55"/>
                <a:gd name="T52" fmla="*/ 0 w 161"/>
                <a:gd name="T53" fmla="*/ 1 h 55"/>
                <a:gd name="T54" fmla="*/ 0 w 161"/>
                <a:gd name="T55" fmla="*/ 1 h 55"/>
                <a:gd name="T56" fmla="*/ 0 w 161"/>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1" h="55">
                  <a:moveTo>
                    <a:pt x="161" y="0"/>
                  </a:moveTo>
                  <a:lnTo>
                    <a:pt x="157" y="0"/>
                  </a:lnTo>
                  <a:lnTo>
                    <a:pt x="149" y="0"/>
                  </a:lnTo>
                  <a:lnTo>
                    <a:pt x="137" y="0"/>
                  </a:lnTo>
                  <a:lnTo>
                    <a:pt x="121" y="1"/>
                  </a:lnTo>
                  <a:lnTo>
                    <a:pt x="103" y="2"/>
                  </a:lnTo>
                  <a:lnTo>
                    <a:pt x="85" y="5"/>
                  </a:lnTo>
                  <a:lnTo>
                    <a:pt x="66" y="8"/>
                  </a:lnTo>
                  <a:lnTo>
                    <a:pt x="49" y="14"/>
                  </a:lnTo>
                  <a:lnTo>
                    <a:pt x="35" y="20"/>
                  </a:lnTo>
                  <a:lnTo>
                    <a:pt x="24" y="24"/>
                  </a:lnTo>
                  <a:lnTo>
                    <a:pt x="16" y="28"/>
                  </a:lnTo>
                  <a:lnTo>
                    <a:pt x="9" y="31"/>
                  </a:lnTo>
                  <a:lnTo>
                    <a:pt x="4" y="33"/>
                  </a:lnTo>
                  <a:lnTo>
                    <a:pt x="2" y="36"/>
                  </a:lnTo>
                  <a:lnTo>
                    <a:pt x="0" y="37"/>
                  </a:lnTo>
                  <a:lnTo>
                    <a:pt x="8" y="55"/>
                  </a:lnTo>
                  <a:lnTo>
                    <a:pt x="34" y="35"/>
                  </a:lnTo>
                  <a:lnTo>
                    <a:pt x="39" y="45"/>
                  </a:lnTo>
                  <a:lnTo>
                    <a:pt x="63" y="24"/>
                  </a:lnTo>
                  <a:lnTo>
                    <a:pt x="73" y="45"/>
                  </a:lnTo>
                  <a:lnTo>
                    <a:pt x="86" y="18"/>
                  </a:lnTo>
                  <a:lnTo>
                    <a:pt x="107" y="50"/>
                  </a:lnTo>
                  <a:lnTo>
                    <a:pt x="117" y="18"/>
                  </a:lnTo>
                  <a:lnTo>
                    <a:pt x="131" y="39"/>
                  </a:lnTo>
                  <a:lnTo>
                    <a:pt x="136" y="16"/>
                  </a:lnTo>
                  <a:lnTo>
                    <a:pt x="155" y="35"/>
                  </a:lnTo>
                  <a:lnTo>
                    <a:pt x="161"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38" name="Freeform 1049"/>
            <p:cNvSpPr>
              <a:spLocks/>
            </p:cNvSpPr>
            <p:nvPr/>
          </p:nvSpPr>
          <p:spPr bwMode="auto">
            <a:xfrm>
              <a:off x="2491" y="3133"/>
              <a:ext cx="160" cy="54"/>
            </a:xfrm>
            <a:custGeom>
              <a:avLst/>
              <a:gdLst>
                <a:gd name="T0" fmla="*/ 2 w 320"/>
                <a:gd name="T1" fmla="*/ 0 h 108"/>
                <a:gd name="T2" fmla="*/ 2 w 320"/>
                <a:gd name="T3" fmla="*/ 1 h 108"/>
                <a:gd name="T4" fmla="*/ 1 w 320"/>
                <a:gd name="T5" fmla="*/ 1 h 108"/>
                <a:gd name="T6" fmla="*/ 2 w 320"/>
                <a:gd name="T7" fmla="*/ 1 h 108"/>
                <a:gd name="T8" fmla="*/ 1 w 320"/>
                <a:gd name="T9" fmla="*/ 1 h 108"/>
                <a:gd name="T10" fmla="*/ 2 w 320"/>
                <a:gd name="T11" fmla="*/ 1 h 108"/>
                <a:gd name="T12" fmla="*/ 1 w 320"/>
                <a:gd name="T13" fmla="*/ 1 h 108"/>
                <a:gd name="T14" fmla="*/ 1 w 320"/>
                <a:gd name="T15" fmla="*/ 1 h 108"/>
                <a:gd name="T16" fmla="*/ 0 w 320"/>
                <a:gd name="T17" fmla="*/ 0 h 108"/>
                <a:gd name="T18" fmla="*/ 2 w 32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0" h="108">
                  <a:moveTo>
                    <a:pt x="320" y="0"/>
                  </a:moveTo>
                  <a:lnTo>
                    <a:pt x="320" y="108"/>
                  </a:lnTo>
                  <a:lnTo>
                    <a:pt x="88" y="108"/>
                  </a:lnTo>
                  <a:lnTo>
                    <a:pt x="262" y="84"/>
                  </a:lnTo>
                  <a:lnTo>
                    <a:pt x="49" y="77"/>
                  </a:lnTo>
                  <a:lnTo>
                    <a:pt x="262" y="53"/>
                  </a:lnTo>
                  <a:lnTo>
                    <a:pt x="14" y="42"/>
                  </a:lnTo>
                  <a:lnTo>
                    <a:pt x="255" y="20"/>
                  </a:lnTo>
                  <a:lnTo>
                    <a:pt x="0" y="0"/>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4330" name="Group 1050"/>
          <p:cNvGrpSpPr>
            <a:grpSpLocks/>
          </p:cNvGrpSpPr>
          <p:nvPr/>
        </p:nvGrpSpPr>
        <p:grpSpPr bwMode="auto">
          <a:xfrm>
            <a:off x="1524000" y="3733800"/>
            <a:ext cx="762000" cy="381000"/>
            <a:chOff x="2064" y="2880"/>
            <a:chExt cx="1132" cy="524"/>
          </a:xfrm>
        </p:grpSpPr>
        <p:sp>
          <p:nvSpPr>
            <p:cNvPr id="116851" name="Freeform 1051"/>
            <p:cNvSpPr>
              <a:spLocks/>
            </p:cNvSpPr>
            <p:nvPr/>
          </p:nvSpPr>
          <p:spPr bwMode="auto">
            <a:xfrm>
              <a:off x="2064" y="2880"/>
              <a:ext cx="1132" cy="397"/>
            </a:xfrm>
            <a:custGeom>
              <a:avLst/>
              <a:gdLst>
                <a:gd name="T0" fmla="*/ 1 w 2264"/>
                <a:gd name="T1" fmla="*/ 4 h 793"/>
                <a:gd name="T2" fmla="*/ 9 w 2264"/>
                <a:gd name="T3" fmla="*/ 4 h 793"/>
                <a:gd name="T4" fmla="*/ 9 w 2264"/>
                <a:gd name="T5" fmla="*/ 3 h 793"/>
                <a:gd name="T6" fmla="*/ 8 w 2264"/>
                <a:gd name="T7" fmla="*/ 3 h 793"/>
                <a:gd name="T8" fmla="*/ 9 w 2264"/>
                <a:gd name="T9" fmla="*/ 2 h 793"/>
                <a:gd name="T10" fmla="*/ 8 w 2264"/>
                <a:gd name="T11" fmla="*/ 3 h 793"/>
                <a:gd name="T12" fmla="*/ 8 w 2264"/>
                <a:gd name="T13" fmla="*/ 2 h 793"/>
                <a:gd name="T14" fmla="*/ 7 w 2264"/>
                <a:gd name="T15" fmla="*/ 2 h 793"/>
                <a:gd name="T16" fmla="*/ 7 w 2264"/>
                <a:gd name="T17" fmla="*/ 1 h 793"/>
                <a:gd name="T18" fmla="*/ 6 w 2264"/>
                <a:gd name="T19" fmla="*/ 1 h 793"/>
                <a:gd name="T20" fmla="*/ 6 w 2264"/>
                <a:gd name="T21" fmla="*/ 0 h 793"/>
                <a:gd name="T22" fmla="*/ 5 w 2264"/>
                <a:gd name="T23" fmla="*/ 1 h 793"/>
                <a:gd name="T24" fmla="*/ 4 w 2264"/>
                <a:gd name="T25" fmla="*/ 1 h 793"/>
                <a:gd name="T26" fmla="*/ 4 w 2264"/>
                <a:gd name="T27" fmla="*/ 2 h 793"/>
                <a:gd name="T28" fmla="*/ 3 w 2264"/>
                <a:gd name="T29" fmla="*/ 1 h 793"/>
                <a:gd name="T30" fmla="*/ 3 w 2264"/>
                <a:gd name="T31" fmla="*/ 2 h 793"/>
                <a:gd name="T32" fmla="*/ 2 w 2264"/>
                <a:gd name="T33" fmla="*/ 2 h 793"/>
                <a:gd name="T34" fmla="*/ 2 w 2264"/>
                <a:gd name="T35" fmla="*/ 2 h 793"/>
                <a:gd name="T36" fmla="*/ 1 w 2264"/>
                <a:gd name="T37" fmla="*/ 2 h 793"/>
                <a:gd name="T38" fmla="*/ 2 w 2264"/>
                <a:gd name="T39" fmla="*/ 3 h 793"/>
                <a:gd name="T40" fmla="*/ 0 w 2264"/>
                <a:gd name="T41" fmla="*/ 3 h 793"/>
                <a:gd name="T42" fmla="*/ 1 w 2264"/>
                <a:gd name="T43" fmla="*/ 4 h 7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4" h="793">
                  <a:moveTo>
                    <a:pt x="240" y="793"/>
                  </a:moveTo>
                  <a:lnTo>
                    <a:pt x="2119" y="793"/>
                  </a:lnTo>
                  <a:lnTo>
                    <a:pt x="2264" y="688"/>
                  </a:lnTo>
                  <a:lnTo>
                    <a:pt x="2044" y="699"/>
                  </a:lnTo>
                  <a:lnTo>
                    <a:pt x="2057" y="472"/>
                  </a:lnTo>
                  <a:lnTo>
                    <a:pt x="1895" y="523"/>
                  </a:lnTo>
                  <a:lnTo>
                    <a:pt x="1876" y="260"/>
                  </a:lnTo>
                  <a:lnTo>
                    <a:pt x="1715" y="378"/>
                  </a:lnTo>
                  <a:lnTo>
                    <a:pt x="1609" y="55"/>
                  </a:lnTo>
                  <a:lnTo>
                    <a:pt x="1495" y="197"/>
                  </a:lnTo>
                  <a:lnTo>
                    <a:pt x="1338" y="0"/>
                  </a:lnTo>
                  <a:lnTo>
                    <a:pt x="1139" y="200"/>
                  </a:lnTo>
                  <a:lnTo>
                    <a:pt x="899" y="16"/>
                  </a:lnTo>
                  <a:lnTo>
                    <a:pt x="856" y="272"/>
                  </a:lnTo>
                  <a:lnTo>
                    <a:pt x="526" y="107"/>
                  </a:lnTo>
                  <a:lnTo>
                    <a:pt x="580" y="354"/>
                  </a:lnTo>
                  <a:lnTo>
                    <a:pt x="349" y="287"/>
                  </a:lnTo>
                  <a:lnTo>
                    <a:pt x="393" y="476"/>
                  </a:lnTo>
                  <a:lnTo>
                    <a:pt x="140" y="445"/>
                  </a:lnTo>
                  <a:lnTo>
                    <a:pt x="287" y="656"/>
                  </a:lnTo>
                  <a:lnTo>
                    <a:pt x="0" y="707"/>
                  </a:lnTo>
                  <a:lnTo>
                    <a:pt x="240" y="793"/>
                  </a:lnTo>
                  <a:close/>
                </a:path>
              </a:pathLst>
            </a:custGeom>
            <a:solidFill>
              <a:srgbClr val="FF9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52" name="Freeform 1052"/>
            <p:cNvSpPr>
              <a:spLocks/>
            </p:cNvSpPr>
            <p:nvPr/>
          </p:nvSpPr>
          <p:spPr bwMode="auto">
            <a:xfrm>
              <a:off x="2141" y="3278"/>
              <a:ext cx="1027" cy="126"/>
            </a:xfrm>
            <a:custGeom>
              <a:avLst/>
              <a:gdLst>
                <a:gd name="T0" fmla="*/ 0 w 2056"/>
                <a:gd name="T1" fmla="*/ 0 h 251"/>
                <a:gd name="T2" fmla="*/ 7 w 2056"/>
                <a:gd name="T3" fmla="*/ 0 h 251"/>
                <a:gd name="T4" fmla="*/ 8 w 2056"/>
                <a:gd name="T5" fmla="*/ 1 h 251"/>
                <a:gd name="T6" fmla="*/ 7 w 2056"/>
                <a:gd name="T7" fmla="*/ 1 h 251"/>
                <a:gd name="T8" fmla="*/ 8 w 2056"/>
                <a:gd name="T9" fmla="*/ 1 h 251"/>
                <a:gd name="T10" fmla="*/ 7 w 2056"/>
                <a:gd name="T11" fmla="*/ 1 h 251"/>
                <a:gd name="T12" fmla="*/ 7 w 2056"/>
                <a:gd name="T13" fmla="*/ 1 h 251"/>
                <a:gd name="T14" fmla="*/ 6 w 2056"/>
                <a:gd name="T15" fmla="*/ 1 h 251"/>
                <a:gd name="T16" fmla="*/ 6 w 2056"/>
                <a:gd name="T17" fmla="*/ 1 h 251"/>
                <a:gd name="T18" fmla="*/ 6 w 2056"/>
                <a:gd name="T19" fmla="*/ 1 h 251"/>
                <a:gd name="T20" fmla="*/ 5 w 2056"/>
                <a:gd name="T21" fmla="*/ 1 h 251"/>
                <a:gd name="T22" fmla="*/ 5 w 2056"/>
                <a:gd name="T23" fmla="*/ 1 h 251"/>
                <a:gd name="T24" fmla="*/ 5 w 2056"/>
                <a:gd name="T25" fmla="*/ 1 h 251"/>
                <a:gd name="T26" fmla="*/ 5 w 2056"/>
                <a:gd name="T27" fmla="*/ 1 h 251"/>
                <a:gd name="T28" fmla="*/ 4 w 2056"/>
                <a:gd name="T29" fmla="*/ 1 h 251"/>
                <a:gd name="T30" fmla="*/ 4 w 2056"/>
                <a:gd name="T31" fmla="*/ 1 h 251"/>
                <a:gd name="T32" fmla="*/ 3 w 2056"/>
                <a:gd name="T33" fmla="*/ 1 h 251"/>
                <a:gd name="T34" fmla="*/ 3 w 2056"/>
                <a:gd name="T35" fmla="*/ 1 h 251"/>
                <a:gd name="T36" fmla="*/ 3 w 2056"/>
                <a:gd name="T37" fmla="*/ 1 h 251"/>
                <a:gd name="T38" fmla="*/ 3 w 2056"/>
                <a:gd name="T39" fmla="*/ 1 h 251"/>
                <a:gd name="T40" fmla="*/ 2 w 2056"/>
                <a:gd name="T41" fmla="*/ 1 h 251"/>
                <a:gd name="T42" fmla="*/ 2 w 2056"/>
                <a:gd name="T43" fmla="*/ 1 h 251"/>
                <a:gd name="T44" fmla="*/ 1 w 2056"/>
                <a:gd name="T45" fmla="*/ 1 h 251"/>
                <a:gd name="T46" fmla="*/ 1 w 2056"/>
                <a:gd name="T47" fmla="*/ 1 h 251"/>
                <a:gd name="T48" fmla="*/ 1 w 2056"/>
                <a:gd name="T49" fmla="*/ 1 h 251"/>
                <a:gd name="T50" fmla="*/ 1 w 2056"/>
                <a:gd name="T51" fmla="*/ 1 h 251"/>
                <a:gd name="T52" fmla="*/ 0 w 2056"/>
                <a:gd name="T53" fmla="*/ 1 h 251"/>
                <a:gd name="T54" fmla="*/ 0 w 2056"/>
                <a:gd name="T55" fmla="*/ 1 h 251"/>
                <a:gd name="T56" fmla="*/ 0 w 2056"/>
                <a:gd name="T57" fmla="*/ 1 h 251"/>
                <a:gd name="T58" fmla="*/ 0 w 2056"/>
                <a:gd name="T59" fmla="*/ 1 h 251"/>
                <a:gd name="T60" fmla="*/ 0 w 2056"/>
                <a:gd name="T61" fmla="*/ 1 h 251"/>
                <a:gd name="T62" fmla="*/ 0 w 2056"/>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6" h="251">
                  <a:moveTo>
                    <a:pt x="98" y="0"/>
                  </a:moveTo>
                  <a:lnTo>
                    <a:pt x="1868" y="0"/>
                  </a:lnTo>
                  <a:lnTo>
                    <a:pt x="2052" y="52"/>
                  </a:lnTo>
                  <a:lnTo>
                    <a:pt x="1857" y="79"/>
                  </a:lnTo>
                  <a:lnTo>
                    <a:pt x="2056" y="138"/>
                  </a:lnTo>
                  <a:lnTo>
                    <a:pt x="1840" y="140"/>
                  </a:lnTo>
                  <a:lnTo>
                    <a:pt x="1919" y="219"/>
                  </a:lnTo>
                  <a:lnTo>
                    <a:pt x="1718" y="145"/>
                  </a:lnTo>
                  <a:lnTo>
                    <a:pt x="1742" y="243"/>
                  </a:lnTo>
                  <a:lnTo>
                    <a:pt x="1589" y="149"/>
                  </a:lnTo>
                  <a:lnTo>
                    <a:pt x="1518" y="235"/>
                  </a:lnTo>
                  <a:lnTo>
                    <a:pt x="1448" y="149"/>
                  </a:lnTo>
                  <a:lnTo>
                    <a:pt x="1334" y="238"/>
                  </a:lnTo>
                  <a:lnTo>
                    <a:pt x="1290" y="149"/>
                  </a:lnTo>
                  <a:lnTo>
                    <a:pt x="1189" y="251"/>
                  </a:lnTo>
                  <a:lnTo>
                    <a:pt x="1063" y="149"/>
                  </a:lnTo>
                  <a:lnTo>
                    <a:pt x="958" y="235"/>
                  </a:lnTo>
                  <a:lnTo>
                    <a:pt x="911" y="152"/>
                  </a:lnTo>
                  <a:lnTo>
                    <a:pt x="812" y="219"/>
                  </a:lnTo>
                  <a:lnTo>
                    <a:pt x="769" y="127"/>
                  </a:lnTo>
                  <a:lnTo>
                    <a:pt x="620" y="199"/>
                  </a:lnTo>
                  <a:lnTo>
                    <a:pt x="620" y="127"/>
                  </a:lnTo>
                  <a:lnTo>
                    <a:pt x="494" y="160"/>
                  </a:lnTo>
                  <a:lnTo>
                    <a:pt x="494" y="122"/>
                  </a:lnTo>
                  <a:lnTo>
                    <a:pt x="310" y="172"/>
                  </a:lnTo>
                  <a:lnTo>
                    <a:pt x="318" y="114"/>
                  </a:lnTo>
                  <a:lnTo>
                    <a:pt x="101" y="138"/>
                  </a:lnTo>
                  <a:lnTo>
                    <a:pt x="207" y="86"/>
                  </a:lnTo>
                  <a:lnTo>
                    <a:pt x="0" y="67"/>
                  </a:lnTo>
                  <a:lnTo>
                    <a:pt x="133" y="36"/>
                  </a:lnTo>
                  <a:lnTo>
                    <a:pt x="20" y="16"/>
                  </a:lnTo>
                  <a:lnTo>
                    <a:pt x="98" y="0"/>
                  </a:lnTo>
                  <a:close/>
                </a:path>
              </a:pathLst>
            </a:custGeom>
            <a:solidFill>
              <a:srgbClr val="00AF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53" name="Freeform 1053"/>
            <p:cNvSpPr>
              <a:spLocks/>
            </p:cNvSpPr>
            <p:nvPr/>
          </p:nvSpPr>
          <p:spPr bwMode="auto">
            <a:xfrm>
              <a:off x="2162" y="2888"/>
              <a:ext cx="981" cy="387"/>
            </a:xfrm>
            <a:custGeom>
              <a:avLst/>
              <a:gdLst>
                <a:gd name="T0" fmla="*/ 3 w 1962"/>
                <a:gd name="T1" fmla="*/ 2 h 774"/>
                <a:gd name="T2" fmla="*/ 4 w 1962"/>
                <a:gd name="T3" fmla="*/ 2 h 774"/>
                <a:gd name="T4" fmla="*/ 4 w 1962"/>
                <a:gd name="T5" fmla="*/ 2 h 774"/>
                <a:gd name="T6" fmla="*/ 4 w 1962"/>
                <a:gd name="T7" fmla="*/ 2 h 774"/>
                <a:gd name="T8" fmla="*/ 2 w 1962"/>
                <a:gd name="T9" fmla="*/ 1 h 774"/>
                <a:gd name="T10" fmla="*/ 2 w 1962"/>
                <a:gd name="T11" fmla="*/ 1 h 774"/>
                <a:gd name="T12" fmla="*/ 2 w 1962"/>
                <a:gd name="T13" fmla="*/ 1 h 774"/>
                <a:gd name="T14" fmla="*/ 2 w 1962"/>
                <a:gd name="T15" fmla="*/ 1 h 774"/>
                <a:gd name="T16" fmla="*/ 2 w 1962"/>
                <a:gd name="T17" fmla="*/ 1 h 774"/>
                <a:gd name="T18" fmla="*/ 2 w 1962"/>
                <a:gd name="T19" fmla="*/ 1 h 774"/>
                <a:gd name="T20" fmla="*/ 2 w 1962"/>
                <a:gd name="T21" fmla="*/ 1 h 774"/>
                <a:gd name="T22" fmla="*/ 2 w 1962"/>
                <a:gd name="T23" fmla="*/ 1 h 774"/>
                <a:gd name="T24" fmla="*/ 2 w 1962"/>
                <a:gd name="T25" fmla="*/ 1 h 774"/>
                <a:gd name="T26" fmla="*/ 2 w 1962"/>
                <a:gd name="T27" fmla="*/ 1 h 774"/>
                <a:gd name="T28" fmla="*/ 2 w 1962"/>
                <a:gd name="T29" fmla="*/ 1 h 774"/>
                <a:gd name="T30" fmla="*/ 2 w 1962"/>
                <a:gd name="T31" fmla="*/ 1 h 774"/>
                <a:gd name="T32" fmla="*/ 2 w 1962"/>
                <a:gd name="T33" fmla="*/ 1 h 774"/>
                <a:gd name="T34" fmla="*/ 2 w 1962"/>
                <a:gd name="T35" fmla="*/ 1 h 774"/>
                <a:gd name="T36" fmla="*/ 2 w 1962"/>
                <a:gd name="T37" fmla="*/ 1 h 774"/>
                <a:gd name="T38" fmla="*/ 2 w 1962"/>
                <a:gd name="T39" fmla="*/ 1 h 774"/>
                <a:gd name="T40" fmla="*/ 2 w 1962"/>
                <a:gd name="T41" fmla="*/ 1 h 774"/>
                <a:gd name="T42" fmla="*/ 2 w 1962"/>
                <a:gd name="T43" fmla="*/ 1 h 774"/>
                <a:gd name="T44" fmla="*/ 2 w 1962"/>
                <a:gd name="T45" fmla="*/ 1 h 774"/>
                <a:gd name="T46" fmla="*/ 2 w 1962"/>
                <a:gd name="T47" fmla="*/ 1 h 774"/>
                <a:gd name="T48" fmla="*/ 2 w 1962"/>
                <a:gd name="T49" fmla="*/ 0 h 774"/>
                <a:gd name="T50" fmla="*/ 2 w 1962"/>
                <a:gd name="T51" fmla="*/ 1 h 774"/>
                <a:gd name="T52" fmla="*/ 2 w 1962"/>
                <a:gd name="T53" fmla="*/ 1 h 774"/>
                <a:gd name="T54" fmla="*/ 4 w 1962"/>
                <a:gd name="T55" fmla="*/ 1 h 774"/>
                <a:gd name="T56" fmla="*/ 6 w 1962"/>
                <a:gd name="T57" fmla="*/ 1 h 774"/>
                <a:gd name="T58" fmla="*/ 8 w 1962"/>
                <a:gd name="T59" fmla="*/ 3 h 774"/>
                <a:gd name="T60" fmla="*/ 8 w 1962"/>
                <a:gd name="T61" fmla="*/ 3 h 774"/>
                <a:gd name="T62" fmla="*/ 7 w 1962"/>
                <a:gd name="T63" fmla="*/ 4 h 774"/>
                <a:gd name="T64" fmla="*/ 7 w 1962"/>
                <a:gd name="T65" fmla="*/ 3 h 774"/>
                <a:gd name="T66" fmla="*/ 7 w 1962"/>
                <a:gd name="T67" fmla="*/ 3 h 774"/>
                <a:gd name="T68" fmla="*/ 7 w 1962"/>
                <a:gd name="T69" fmla="*/ 3 h 774"/>
                <a:gd name="T70" fmla="*/ 6 w 1962"/>
                <a:gd name="T71" fmla="*/ 3 h 774"/>
                <a:gd name="T72" fmla="*/ 6 w 1962"/>
                <a:gd name="T73" fmla="*/ 3 h 774"/>
                <a:gd name="T74" fmla="*/ 4 w 1962"/>
                <a:gd name="T75" fmla="*/ 3 h 774"/>
                <a:gd name="T76" fmla="*/ 2 w 1962"/>
                <a:gd name="T77" fmla="*/ 3 h 774"/>
                <a:gd name="T78" fmla="*/ 0 w 1962"/>
                <a:gd name="T79" fmla="*/ 3 h 774"/>
                <a:gd name="T80" fmla="*/ 1 w 1962"/>
                <a:gd name="T81" fmla="*/ 2 h 774"/>
                <a:gd name="T82" fmla="*/ 3 w 1962"/>
                <a:gd name="T83" fmla="*/ 2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2" h="774">
                  <a:moveTo>
                    <a:pt x="597" y="239"/>
                  </a:moveTo>
                  <a:lnTo>
                    <a:pt x="762" y="397"/>
                  </a:lnTo>
                  <a:lnTo>
                    <a:pt x="763" y="392"/>
                  </a:lnTo>
                  <a:lnTo>
                    <a:pt x="767" y="377"/>
                  </a:lnTo>
                  <a:lnTo>
                    <a:pt x="774" y="359"/>
                  </a:lnTo>
                  <a:lnTo>
                    <a:pt x="785" y="344"/>
                  </a:lnTo>
                  <a:lnTo>
                    <a:pt x="792" y="339"/>
                  </a:lnTo>
                  <a:lnTo>
                    <a:pt x="799" y="332"/>
                  </a:lnTo>
                  <a:lnTo>
                    <a:pt x="806" y="326"/>
                  </a:lnTo>
                  <a:lnTo>
                    <a:pt x="812" y="321"/>
                  </a:lnTo>
                  <a:lnTo>
                    <a:pt x="816" y="317"/>
                  </a:lnTo>
                  <a:lnTo>
                    <a:pt x="821" y="313"/>
                  </a:lnTo>
                  <a:lnTo>
                    <a:pt x="823" y="311"/>
                  </a:lnTo>
                  <a:lnTo>
                    <a:pt x="824" y="310"/>
                  </a:lnTo>
                  <a:lnTo>
                    <a:pt x="458" y="104"/>
                  </a:lnTo>
                  <a:lnTo>
                    <a:pt x="597" y="239"/>
                  </a:lnTo>
                  <a:lnTo>
                    <a:pt x="554" y="291"/>
                  </a:lnTo>
                  <a:lnTo>
                    <a:pt x="369" y="103"/>
                  </a:lnTo>
                  <a:lnTo>
                    <a:pt x="366" y="107"/>
                  </a:lnTo>
                  <a:lnTo>
                    <a:pt x="360" y="118"/>
                  </a:lnTo>
                  <a:lnTo>
                    <a:pt x="353" y="130"/>
                  </a:lnTo>
                  <a:lnTo>
                    <a:pt x="350" y="142"/>
                  </a:lnTo>
                  <a:lnTo>
                    <a:pt x="352" y="150"/>
                  </a:lnTo>
                  <a:lnTo>
                    <a:pt x="358" y="160"/>
                  </a:lnTo>
                  <a:lnTo>
                    <a:pt x="363" y="176"/>
                  </a:lnTo>
                  <a:lnTo>
                    <a:pt x="361" y="204"/>
                  </a:lnTo>
                  <a:lnTo>
                    <a:pt x="357" y="218"/>
                  </a:lnTo>
                  <a:lnTo>
                    <a:pt x="349" y="227"/>
                  </a:lnTo>
                  <a:lnTo>
                    <a:pt x="338" y="233"/>
                  </a:lnTo>
                  <a:lnTo>
                    <a:pt x="328" y="234"/>
                  </a:lnTo>
                  <a:lnTo>
                    <a:pt x="315" y="232"/>
                  </a:lnTo>
                  <a:lnTo>
                    <a:pt x="304" y="227"/>
                  </a:lnTo>
                  <a:lnTo>
                    <a:pt x="295" y="220"/>
                  </a:lnTo>
                  <a:lnTo>
                    <a:pt x="287" y="212"/>
                  </a:lnTo>
                  <a:lnTo>
                    <a:pt x="282" y="195"/>
                  </a:lnTo>
                  <a:lnTo>
                    <a:pt x="287" y="177"/>
                  </a:lnTo>
                  <a:lnTo>
                    <a:pt x="293" y="166"/>
                  </a:lnTo>
                  <a:lnTo>
                    <a:pt x="298" y="161"/>
                  </a:lnTo>
                  <a:lnTo>
                    <a:pt x="298" y="163"/>
                  </a:lnTo>
                  <a:lnTo>
                    <a:pt x="298" y="165"/>
                  </a:lnTo>
                  <a:lnTo>
                    <a:pt x="297" y="169"/>
                  </a:lnTo>
                  <a:lnTo>
                    <a:pt x="295" y="177"/>
                  </a:lnTo>
                  <a:lnTo>
                    <a:pt x="295" y="182"/>
                  </a:lnTo>
                  <a:lnTo>
                    <a:pt x="295" y="189"/>
                  </a:lnTo>
                  <a:lnTo>
                    <a:pt x="298" y="196"/>
                  </a:lnTo>
                  <a:lnTo>
                    <a:pt x="301" y="202"/>
                  </a:lnTo>
                  <a:lnTo>
                    <a:pt x="307" y="206"/>
                  </a:lnTo>
                  <a:lnTo>
                    <a:pt x="314" y="210"/>
                  </a:lnTo>
                  <a:lnTo>
                    <a:pt x="323" y="211"/>
                  </a:lnTo>
                  <a:lnTo>
                    <a:pt x="334" y="209"/>
                  </a:lnTo>
                  <a:lnTo>
                    <a:pt x="341" y="204"/>
                  </a:lnTo>
                  <a:lnTo>
                    <a:pt x="343" y="197"/>
                  </a:lnTo>
                  <a:lnTo>
                    <a:pt x="342" y="188"/>
                  </a:lnTo>
                  <a:lnTo>
                    <a:pt x="338" y="179"/>
                  </a:lnTo>
                  <a:lnTo>
                    <a:pt x="333" y="168"/>
                  </a:lnTo>
                  <a:lnTo>
                    <a:pt x="328" y="159"/>
                  </a:lnTo>
                  <a:lnTo>
                    <a:pt x="323" y="150"/>
                  </a:lnTo>
                  <a:lnTo>
                    <a:pt x="322" y="142"/>
                  </a:lnTo>
                  <a:lnTo>
                    <a:pt x="327" y="126"/>
                  </a:lnTo>
                  <a:lnTo>
                    <a:pt x="338" y="110"/>
                  </a:lnTo>
                  <a:lnTo>
                    <a:pt x="349" y="96"/>
                  </a:lnTo>
                  <a:lnTo>
                    <a:pt x="353" y="91"/>
                  </a:lnTo>
                  <a:lnTo>
                    <a:pt x="351" y="90"/>
                  </a:lnTo>
                  <a:lnTo>
                    <a:pt x="344" y="86"/>
                  </a:lnTo>
                  <a:lnTo>
                    <a:pt x="335" y="81"/>
                  </a:lnTo>
                  <a:lnTo>
                    <a:pt x="326" y="70"/>
                  </a:lnTo>
                  <a:lnTo>
                    <a:pt x="323" y="63"/>
                  </a:lnTo>
                  <a:lnTo>
                    <a:pt x="325" y="54"/>
                  </a:lnTo>
                  <a:lnTo>
                    <a:pt x="328" y="44"/>
                  </a:lnTo>
                  <a:lnTo>
                    <a:pt x="335" y="32"/>
                  </a:lnTo>
                  <a:lnTo>
                    <a:pt x="343" y="22"/>
                  </a:lnTo>
                  <a:lnTo>
                    <a:pt x="352" y="13"/>
                  </a:lnTo>
                  <a:lnTo>
                    <a:pt x="363" y="5"/>
                  </a:lnTo>
                  <a:lnTo>
                    <a:pt x="373" y="0"/>
                  </a:lnTo>
                  <a:lnTo>
                    <a:pt x="384" y="0"/>
                  </a:lnTo>
                  <a:lnTo>
                    <a:pt x="397" y="5"/>
                  </a:lnTo>
                  <a:lnTo>
                    <a:pt x="411" y="13"/>
                  </a:lnTo>
                  <a:lnTo>
                    <a:pt x="425" y="22"/>
                  </a:lnTo>
                  <a:lnTo>
                    <a:pt x="437" y="32"/>
                  </a:lnTo>
                  <a:lnTo>
                    <a:pt x="447" y="42"/>
                  </a:lnTo>
                  <a:lnTo>
                    <a:pt x="453" y="48"/>
                  </a:lnTo>
                  <a:lnTo>
                    <a:pt x="456" y="51"/>
                  </a:lnTo>
                  <a:lnTo>
                    <a:pt x="989" y="298"/>
                  </a:lnTo>
                  <a:lnTo>
                    <a:pt x="989" y="145"/>
                  </a:lnTo>
                  <a:lnTo>
                    <a:pt x="1240" y="122"/>
                  </a:lnTo>
                  <a:lnTo>
                    <a:pt x="1338" y="95"/>
                  </a:lnTo>
                  <a:lnTo>
                    <a:pt x="1341" y="137"/>
                  </a:lnTo>
                  <a:lnTo>
                    <a:pt x="1538" y="350"/>
                  </a:lnTo>
                  <a:lnTo>
                    <a:pt x="1845" y="412"/>
                  </a:lnTo>
                  <a:lnTo>
                    <a:pt x="1895" y="551"/>
                  </a:lnTo>
                  <a:lnTo>
                    <a:pt x="1892" y="582"/>
                  </a:lnTo>
                  <a:lnTo>
                    <a:pt x="1962" y="582"/>
                  </a:lnTo>
                  <a:lnTo>
                    <a:pt x="1962" y="735"/>
                  </a:lnTo>
                  <a:lnTo>
                    <a:pt x="1931" y="735"/>
                  </a:lnTo>
                  <a:lnTo>
                    <a:pt x="1931" y="774"/>
                  </a:lnTo>
                  <a:lnTo>
                    <a:pt x="1770" y="774"/>
                  </a:lnTo>
                  <a:lnTo>
                    <a:pt x="1770" y="723"/>
                  </a:lnTo>
                  <a:lnTo>
                    <a:pt x="1769" y="716"/>
                  </a:lnTo>
                  <a:lnTo>
                    <a:pt x="1764" y="699"/>
                  </a:lnTo>
                  <a:lnTo>
                    <a:pt x="1756" y="674"/>
                  </a:lnTo>
                  <a:lnTo>
                    <a:pt x="1742" y="644"/>
                  </a:lnTo>
                  <a:lnTo>
                    <a:pt x="1723" y="615"/>
                  </a:lnTo>
                  <a:lnTo>
                    <a:pt x="1695" y="590"/>
                  </a:lnTo>
                  <a:lnTo>
                    <a:pt x="1660" y="572"/>
                  </a:lnTo>
                  <a:lnTo>
                    <a:pt x="1617" y="566"/>
                  </a:lnTo>
                  <a:lnTo>
                    <a:pt x="1573" y="572"/>
                  </a:lnTo>
                  <a:lnTo>
                    <a:pt x="1536" y="592"/>
                  </a:lnTo>
                  <a:lnTo>
                    <a:pt x="1507" y="620"/>
                  </a:lnTo>
                  <a:lnTo>
                    <a:pt x="1484" y="652"/>
                  </a:lnTo>
                  <a:lnTo>
                    <a:pt x="1468" y="684"/>
                  </a:lnTo>
                  <a:lnTo>
                    <a:pt x="1457" y="712"/>
                  </a:lnTo>
                  <a:lnTo>
                    <a:pt x="1451" y="731"/>
                  </a:lnTo>
                  <a:lnTo>
                    <a:pt x="1448" y="738"/>
                  </a:lnTo>
                  <a:lnTo>
                    <a:pt x="1009" y="738"/>
                  </a:lnTo>
                  <a:lnTo>
                    <a:pt x="1009" y="711"/>
                  </a:lnTo>
                  <a:lnTo>
                    <a:pt x="397" y="704"/>
                  </a:lnTo>
                  <a:lnTo>
                    <a:pt x="397" y="632"/>
                  </a:lnTo>
                  <a:lnTo>
                    <a:pt x="125" y="632"/>
                  </a:lnTo>
                  <a:lnTo>
                    <a:pt x="125" y="683"/>
                  </a:lnTo>
                  <a:lnTo>
                    <a:pt x="0" y="683"/>
                  </a:lnTo>
                  <a:lnTo>
                    <a:pt x="0" y="562"/>
                  </a:lnTo>
                  <a:lnTo>
                    <a:pt x="55" y="562"/>
                  </a:lnTo>
                  <a:lnTo>
                    <a:pt x="55" y="468"/>
                  </a:lnTo>
                  <a:lnTo>
                    <a:pt x="526" y="463"/>
                  </a:lnTo>
                  <a:lnTo>
                    <a:pt x="531" y="401"/>
                  </a:lnTo>
                  <a:lnTo>
                    <a:pt x="671" y="412"/>
                  </a:lnTo>
                  <a:lnTo>
                    <a:pt x="554" y="291"/>
                  </a:lnTo>
                  <a:lnTo>
                    <a:pt x="597"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54" name="Freeform 1054"/>
            <p:cNvSpPr>
              <a:spLocks/>
            </p:cNvSpPr>
            <p:nvPr/>
          </p:nvSpPr>
          <p:spPr bwMode="auto">
            <a:xfrm>
              <a:off x="2217" y="3178"/>
              <a:ext cx="137" cy="137"/>
            </a:xfrm>
            <a:custGeom>
              <a:avLst/>
              <a:gdLst>
                <a:gd name="T0" fmla="*/ 1 w 274"/>
                <a:gd name="T1" fmla="*/ 0 h 274"/>
                <a:gd name="T2" fmla="*/ 1 w 274"/>
                <a:gd name="T3" fmla="*/ 1 h 274"/>
                <a:gd name="T4" fmla="*/ 1 w 274"/>
                <a:gd name="T5" fmla="*/ 1 h 274"/>
                <a:gd name="T6" fmla="*/ 1 w 274"/>
                <a:gd name="T7" fmla="*/ 1 h 274"/>
                <a:gd name="T8" fmla="*/ 1 w 274"/>
                <a:gd name="T9" fmla="*/ 1 h 274"/>
                <a:gd name="T10" fmla="*/ 1 w 274"/>
                <a:gd name="T11" fmla="*/ 1 h 274"/>
                <a:gd name="T12" fmla="*/ 1 w 274"/>
                <a:gd name="T13" fmla="*/ 1 h 274"/>
                <a:gd name="T14" fmla="*/ 1 w 274"/>
                <a:gd name="T15" fmla="*/ 1 h 274"/>
                <a:gd name="T16" fmla="*/ 0 w 274"/>
                <a:gd name="T17" fmla="*/ 1 h 274"/>
                <a:gd name="T18" fmla="*/ 1 w 274"/>
                <a:gd name="T19" fmla="*/ 1 h 274"/>
                <a:gd name="T20" fmla="*/ 1 w 274"/>
                <a:gd name="T21" fmla="*/ 1 h 274"/>
                <a:gd name="T22" fmla="*/ 1 w 274"/>
                <a:gd name="T23" fmla="*/ 1 h 274"/>
                <a:gd name="T24" fmla="*/ 1 w 274"/>
                <a:gd name="T25" fmla="*/ 1 h 274"/>
                <a:gd name="T26" fmla="*/ 1 w 274"/>
                <a:gd name="T27" fmla="*/ 1 h 274"/>
                <a:gd name="T28" fmla="*/ 1 w 274"/>
                <a:gd name="T29" fmla="*/ 2 h 274"/>
                <a:gd name="T30" fmla="*/ 1 w 274"/>
                <a:gd name="T31" fmla="*/ 2 h 274"/>
                <a:gd name="T32" fmla="*/ 1 w 274"/>
                <a:gd name="T33" fmla="*/ 2 h 274"/>
                <a:gd name="T34" fmla="*/ 1 w 274"/>
                <a:gd name="T35" fmla="*/ 2 h 274"/>
                <a:gd name="T36" fmla="*/ 1 w 274"/>
                <a:gd name="T37" fmla="*/ 2 h 274"/>
                <a:gd name="T38" fmla="*/ 1 w 274"/>
                <a:gd name="T39" fmla="*/ 1 h 274"/>
                <a:gd name="T40" fmla="*/ 1 w 274"/>
                <a:gd name="T41" fmla="*/ 1 h 274"/>
                <a:gd name="T42" fmla="*/ 1 w 274"/>
                <a:gd name="T43" fmla="*/ 1 h 274"/>
                <a:gd name="T44" fmla="*/ 2 w 274"/>
                <a:gd name="T45" fmla="*/ 1 h 274"/>
                <a:gd name="T46" fmla="*/ 2 w 274"/>
                <a:gd name="T47" fmla="*/ 1 h 274"/>
                <a:gd name="T48" fmla="*/ 2 w 274"/>
                <a:gd name="T49" fmla="*/ 1 h 274"/>
                <a:gd name="T50" fmla="*/ 2 w 274"/>
                <a:gd name="T51" fmla="*/ 1 h 274"/>
                <a:gd name="T52" fmla="*/ 2 w 274"/>
                <a:gd name="T53" fmla="*/ 1 h 274"/>
                <a:gd name="T54" fmla="*/ 1 w 274"/>
                <a:gd name="T55" fmla="*/ 1 h 274"/>
                <a:gd name="T56" fmla="*/ 1 w 274"/>
                <a:gd name="T57" fmla="*/ 1 h 274"/>
                <a:gd name="T58" fmla="*/ 1 w 274"/>
                <a:gd name="T59" fmla="*/ 1 h 274"/>
                <a:gd name="T60" fmla="*/ 1 w 274"/>
                <a:gd name="T61" fmla="*/ 1 h 274"/>
                <a:gd name="T62" fmla="*/ 1 w 274"/>
                <a:gd name="T63" fmla="*/ 1 h 274"/>
                <a:gd name="T64" fmla="*/ 1 w 274"/>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4">
                  <a:moveTo>
                    <a:pt x="137" y="0"/>
                  </a:moveTo>
                  <a:lnTo>
                    <a:pt x="110" y="3"/>
                  </a:lnTo>
                  <a:lnTo>
                    <a:pt x="84" y="11"/>
                  </a:lnTo>
                  <a:lnTo>
                    <a:pt x="60" y="23"/>
                  </a:lnTo>
                  <a:lnTo>
                    <a:pt x="40" y="41"/>
                  </a:lnTo>
                  <a:lnTo>
                    <a:pt x="23" y="60"/>
                  </a:lnTo>
                  <a:lnTo>
                    <a:pt x="11" y="84"/>
                  </a:lnTo>
                  <a:lnTo>
                    <a:pt x="2" y="110"/>
                  </a:lnTo>
                  <a:lnTo>
                    <a:pt x="0" y="137"/>
                  </a:lnTo>
                  <a:lnTo>
                    <a:pt x="2" y="165"/>
                  </a:lnTo>
                  <a:lnTo>
                    <a:pt x="11" y="190"/>
                  </a:lnTo>
                  <a:lnTo>
                    <a:pt x="23" y="215"/>
                  </a:lnTo>
                  <a:lnTo>
                    <a:pt x="40" y="234"/>
                  </a:lnTo>
                  <a:lnTo>
                    <a:pt x="60" y="251"/>
                  </a:lnTo>
                  <a:lnTo>
                    <a:pt x="84" y="264"/>
                  </a:lnTo>
                  <a:lnTo>
                    <a:pt x="110" y="272"/>
                  </a:lnTo>
                  <a:lnTo>
                    <a:pt x="137" y="274"/>
                  </a:lnTo>
                  <a:lnTo>
                    <a:pt x="165" y="272"/>
                  </a:lnTo>
                  <a:lnTo>
                    <a:pt x="190" y="264"/>
                  </a:lnTo>
                  <a:lnTo>
                    <a:pt x="214" y="251"/>
                  </a:lnTo>
                  <a:lnTo>
                    <a:pt x="234" y="234"/>
                  </a:lnTo>
                  <a:lnTo>
                    <a:pt x="251" y="215"/>
                  </a:lnTo>
                  <a:lnTo>
                    <a:pt x="264" y="190"/>
                  </a:lnTo>
                  <a:lnTo>
                    <a:pt x="272" y="165"/>
                  </a:lnTo>
                  <a:lnTo>
                    <a:pt x="274" y="137"/>
                  </a:lnTo>
                  <a:lnTo>
                    <a:pt x="272" y="110"/>
                  </a:lnTo>
                  <a:lnTo>
                    <a:pt x="264" y="84"/>
                  </a:lnTo>
                  <a:lnTo>
                    <a:pt x="251" y="60"/>
                  </a:lnTo>
                  <a:lnTo>
                    <a:pt x="234" y="41"/>
                  </a:lnTo>
                  <a:lnTo>
                    <a:pt x="214" y="23"/>
                  </a:lnTo>
                  <a:lnTo>
                    <a:pt x="190" y="11"/>
                  </a:lnTo>
                  <a:lnTo>
                    <a:pt x="165" y="3"/>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55" name="Freeform 1055"/>
            <p:cNvSpPr>
              <a:spLocks/>
            </p:cNvSpPr>
            <p:nvPr/>
          </p:nvSpPr>
          <p:spPr bwMode="auto">
            <a:xfrm>
              <a:off x="2249" y="3212"/>
              <a:ext cx="70" cy="71"/>
            </a:xfrm>
            <a:custGeom>
              <a:avLst/>
              <a:gdLst>
                <a:gd name="T0" fmla="*/ 1 w 140"/>
                <a:gd name="T1" fmla="*/ 0 h 140"/>
                <a:gd name="T2" fmla="*/ 1 w 140"/>
                <a:gd name="T3" fmla="*/ 1 h 140"/>
                <a:gd name="T4" fmla="*/ 1 w 140"/>
                <a:gd name="T5" fmla="*/ 1 h 140"/>
                <a:gd name="T6" fmla="*/ 1 w 140"/>
                <a:gd name="T7" fmla="*/ 1 h 140"/>
                <a:gd name="T8" fmla="*/ 1 w 140"/>
                <a:gd name="T9" fmla="*/ 1 h 140"/>
                <a:gd name="T10" fmla="*/ 1 w 140"/>
                <a:gd name="T11" fmla="*/ 1 h 140"/>
                <a:gd name="T12" fmla="*/ 1 w 140"/>
                <a:gd name="T13" fmla="*/ 1 h 140"/>
                <a:gd name="T14" fmla="*/ 1 w 140"/>
                <a:gd name="T15" fmla="*/ 1 h 140"/>
                <a:gd name="T16" fmla="*/ 0 w 140"/>
                <a:gd name="T17" fmla="*/ 1 h 140"/>
                <a:gd name="T18" fmla="*/ 1 w 140"/>
                <a:gd name="T19" fmla="*/ 1 h 140"/>
                <a:gd name="T20" fmla="*/ 1 w 140"/>
                <a:gd name="T21" fmla="*/ 1 h 140"/>
                <a:gd name="T22" fmla="*/ 1 w 140"/>
                <a:gd name="T23" fmla="*/ 1 h 140"/>
                <a:gd name="T24" fmla="*/ 1 w 140"/>
                <a:gd name="T25" fmla="*/ 1 h 140"/>
                <a:gd name="T26" fmla="*/ 1 w 140"/>
                <a:gd name="T27" fmla="*/ 1 h 140"/>
                <a:gd name="T28" fmla="*/ 1 w 140"/>
                <a:gd name="T29" fmla="*/ 1 h 140"/>
                <a:gd name="T30" fmla="*/ 1 w 140"/>
                <a:gd name="T31" fmla="*/ 1 h 140"/>
                <a:gd name="T32" fmla="*/ 1 w 140"/>
                <a:gd name="T33" fmla="*/ 1 h 140"/>
                <a:gd name="T34" fmla="*/ 1 w 140"/>
                <a:gd name="T35" fmla="*/ 1 h 140"/>
                <a:gd name="T36" fmla="*/ 1 w 140"/>
                <a:gd name="T37" fmla="*/ 1 h 140"/>
                <a:gd name="T38" fmla="*/ 1 w 140"/>
                <a:gd name="T39" fmla="*/ 1 h 140"/>
                <a:gd name="T40" fmla="*/ 1 w 140"/>
                <a:gd name="T41" fmla="*/ 1 h 140"/>
                <a:gd name="T42" fmla="*/ 1 w 140"/>
                <a:gd name="T43" fmla="*/ 1 h 140"/>
                <a:gd name="T44" fmla="*/ 1 w 140"/>
                <a:gd name="T45" fmla="*/ 1 h 140"/>
                <a:gd name="T46" fmla="*/ 1 w 140"/>
                <a:gd name="T47" fmla="*/ 1 h 140"/>
                <a:gd name="T48" fmla="*/ 1 w 140"/>
                <a:gd name="T49" fmla="*/ 1 h 140"/>
                <a:gd name="T50" fmla="*/ 1 w 140"/>
                <a:gd name="T51" fmla="*/ 1 h 140"/>
                <a:gd name="T52" fmla="*/ 1 w 140"/>
                <a:gd name="T53" fmla="*/ 1 h 140"/>
                <a:gd name="T54" fmla="*/ 1 w 140"/>
                <a:gd name="T55" fmla="*/ 1 h 140"/>
                <a:gd name="T56" fmla="*/ 1 w 140"/>
                <a:gd name="T57" fmla="*/ 1 h 140"/>
                <a:gd name="T58" fmla="*/ 1 w 140"/>
                <a:gd name="T59" fmla="*/ 1 h 140"/>
                <a:gd name="T60" fmla="*/ 1 w 140"/>
                <a:gd name="T61" fmla="*/ 1 h 140"/>
                <a:gd name="T62" fmla="*/ 1 w 140"/>
                <a:gd name="T63" fmla="*/ 1 h 140"/>
                <a:gd name="T64" fmla="*/ 1 w 140"/>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0">
                  <a:moveTo>
                    <a:pt x="70" y="0"/>
                  </a:moveTo>
                  <a:lnTo>
                    <a:pt x="56" y="1"/>
                  </a:lnTo>
                  <a:lnTo>
                    <a:pt x="42" y="5"/>
                  </a:lnTo>
                  <a:lnTo>
                    <a:pt x="31" y="11"/>
                  </a:lnTo>
                  <a:lnTo>
                    <a:pt x="20" y="20"/>
                  </a:lnTo>
                  <a:lnTo>
                    <a:pt x="11" y="31"/>
                  </a:lnTo>
                  <a:lnTo>
                    <a:pt x="5" y="42"/>
                  </a:lnTo>
                  <a:lnTo>
                    <a:pt x="1" y="56"/>
                  </a:lnTo>
                  <a:lnTo>
                    <a:pt x="0" y="70"/>
                  </a:lnTo>
                  <a:lnTo>
                    <a:pt x="1" y="84"/>
                  </a:lnTo>
                  <a:lnTo>
                    <a:pt x="5" y="97"/>
                  </a:lnTo>
                  <a:lnTo>
                    <a:pt x="11" y="109"/>
                  </a:lnTo>
                  <a:lnTo>
                    <a:pt x="20" y="119"/>
                  </a:lnTo>
                  <a:lnTo>
                    <a:pt x="31" y="128"/>
                  </a:lnTo>
                  <a:lnTo>
                    <a:pt x="42" y="134"/>
                  </a:lnTo>
                  <a:lnTo>
                    <a:pt x="56" y="139"/>
                  </a:lnTo>
                  <a:lnTo>
                    <a:pt x="70" y="140"/>
                  </a:lnTo>
                  <a:lnTo>
                    <a:pt x="84" y="139"/>
                  </a:lnTo>
                  <a:lnTo>
                    <a:pt x="96" y="134"/>
                  </a:lnTo>
                  <a:lnTo>
                    <a:pt x="109" y="128"/>
                  </a:lnTo>
                  <a:lnTo>
                    <a:pt x="119" y="119"/>
                  </a:lnTo>
                  <a:lnTo>
                    <a:pt x="127" y="109"/>
                  </a:lnTo>
                  <a:lnTo>
                    <a:pt x="134" y="97"/>
                  </a:lnTo>
                  <a:lnTo>
                    <a:pt x="139" y="84"/>
                  </a:lnTo>
                  <a:lnTo>
                    <a:pt x="140" y="70"/>
                  </a:lnTo>
                  <a:lnTo>
                    <a:pt x="139" y="56"/>
                  </a:lnTo>
                  <a:lnTo>
                    <a:pt x="134" y="42"/>
                  </a:lnTo>
                  <a:lnTo>
                    <a:pt x="127" y="31"/>
                  </a:lnTo>
                  <a:lnTo>
                    <a:pt x="119" y="20"/>
                  </a:lnTo>
                  <a:lnTo>
                    <a:pt x="109" y="11"/>
                  </a:lnTo>
                  <a:lnTo>
                    <a:pt x="96" y="5"/>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56" name="Freeform 1056"/>
            <p:cNvSpPr>
              <a:spLocks/>
            </p:cNvSpPr>
            <p:nvPr/>
          </p:nvSpPr>
          <p:spPr bwMode="auto">
            <a:xfrm>
              <a:off x="2664" y="2957"/>
              <a:ext cx="454" cy="298"/>
            </a:xfrm>
            <a:custGeom>
              <a:avLst/>
              <a:gdLst>
                <a:gd name="T0" fmla="*/ 3 w 909"/>
                <a:gd name="T1" fmla="*/ 1 h 598"/>
                <a:gd name="T2" fmla="*/ 3 w 909"/>
                <a:gd name="T3" fmla="*/ 1 h 598"/>
                <a:gd name="T4" fmla="*/ 2 w 909"/>
                <a:gd name="T5" fmla="*/ 0 h 598"/>
                <a:gd name="T6" fmla="*/ 1 w 909"/>
                <a:gd name="T7" fmla="*/ 0 h 598"/>
                <a:gd name="T8" fmla="*/ 1 w 909"/>
                <a:gd name="T9" fmla="*/ 0 h 598"/>
                <a:gd name="T10" fmla="*/ 0 w 909"/>
                <a:gd name="T11" fmla="*/ 0 h 598"/>
                <a:gd name="T12" fmla="*/ 0 w 909"/>
                <a:gd name="T13" fmla="*/ 2 h 598"/>
                <a:gd name="T14" fmla="*/ 1 w 909"/>
                <a:gd name="T15" fmla="*/ 2 h 598"/>
                <a:gd name="T16" fmla="*/ 1 w 909"/>
                <a:gd name="T17" fmla="*/ 2 h 598"/>
                <a:gd name="T18" fmla="*/ 1 w 909"/>
                <a:gd name="T19" fmla="*/ 2 h 598"/>
                <a:gd name="T20" fmla="*/ 1 w 909"/>
                <a:gd name="T21" fmla="*/ 1 h 598"/>
                <a:gd name="T22" fmla="*/ 1 w 909"/>
                <a:gd name="T23" fmla="*/ 1 h 598"/>
                <a:gd name="T24" fmla="*/ 1 w 909"/>
                <a:gd name="T25" fmla="*/ 1 h 598"/>
                <a:gd name="T26" fmla="*/ 1 w 909"/>
                <a:gd name="T27" fmla="*/ 1 h 598"/>
                <a:gd name="T28" fmla="*/ 2 w 909"/>
                <a:gd name="T29" fmla="*/ 1 h 598"/>
                <a:gd name="T30" fmla="*/ 2 w 909"/>
                <a:gd name="T31" fmla="*/ 1 h 598"/>
                <a:gd name="T32" fmla="*/ 2 w 909"/>
                <a:gd name="T33" fmla="*/ 1 h 598"/>
                <a:gd name="T34" fmla="*/ 2 w 909"/>
                <a:gd name="T35" fmla="*/ 1 h 598"/>
                <a:gd name="T36" fmla="*/ 2 w 909"/>
                <a:gd name="T37" fmla="*/ 1 h 598"/>
                <a:gd name="T38" fmla="*/ 2 w 909"/>
                <a:gd name="T39" fmla="*/ 1 h 598"/>
                <a:gd name="T40" fmla="*/ 2 w 909"/>
                <a:gd name="T41" fmla="*/ 1 h 598"/>
                <a:gd name="T42" fmla="*/ 2 w 909"/>
                <a:gd name="T43" fmla="*/ 1 h 598"/>
                <a:gd name="T44" fmla="*/ 2 w 909"/>
                <a:gd name="T45" fmla="*/ 1 h 598"/>
                <a:gd name="T46" fmla="*/ 3 w 909"/>
                <a:gd name="T47" fmla="*/ 2 h 598"/>
                <a:gd name="T48" fmla="*/ 3 w 909"/>
                <a:gd name="T49" fmla="*/ 2 h 598"/>
                <a:gd name="T50" fmla="*/ 3 w 909"/>
                <a:gd name="T51" fmla="*/ 2 h 598"/>
                <a:gd name="T52" fmla="*/ 3 w 909"/>
                <a:gd name="T53" fmla="*/ 2 h 598"/>
                <a:gd name="T54" fmla="*/ 3 w 909"/>
                <a:gd name="T55" fmla="*/ 2 h 598"/>
                <a:gd name="T56" fmla="*/ 3 w 909"/>
                <a:gd name="T57" fmla="*/ 2 h 598"/>
                <a:gd name="T58" fmla="*/ 3 w 909"/>
                <a:gd name="T59" fmla="*/ 2 h 598"/>
                <a:gd name="T60" fmla="*/ 3 w 909"/>
                <a:gd name="T61" fmla="*/ 1 h 598"/>
                <a:gd name="T62" fmla="*/ 3 w 909"/>
                <a:gd name="T63" fmla="*/ 1 h 598"/>
                <a:gd name="T64" fmla="*/ 3 w 909"/>
                <a:gd name="T65" fmla="*/ 1 h 5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9" h="598">
                  <a:moveTo>
                    <a:pt x="877" y="425"/>
                  </a:moveTo>
                  <a:lnTo>
                    <a:pt x="835" y="289"/>
                  </a:lnTo>
                  <a:lnTo>
                    <a:pt x="540" y="224"/>
                  </a:lnTo>
                  <a:lnTo>
                    <a:pt x="330" y="12"/>
                  </a:lnTo>
                  <a:lnTo>
                    <a:pt x="314" y="0"/>
                  </a:lnTo>
                  <a:lnTo>
                    <a:pt x="0" y="14"/>
                  </a:lnTo>
                  <a:lnTo>
                    <a:pt x="0" y="555"/>
                  </a:lnTo>
                  <a:lnTo>
                    <a:pt x="424" y="555"/>
                  </a:lnTo>
                  <a:lnTo>
                    <a:pt x="426" y="550"/>
                  </a:lnTo>
                  <a:lnTo>
                    <a:pt x="432" y="532"/>
                  </a:lnTo>
                  <a:lnTo>
                    <a:pt x="443" y="509"/>
                  </a:lnTo>
                  <a:lnTo>
                    <a:pt x="459" y="482"/>
                  </a:lnTo>
                  <a:lnTo>
                    <a:pt x="482" y="455"/>
                  </a:lnTo>
                  <a:lnTo>
                    <a:pt x="511" y="432"/>
                  </a:lnTo>
                  <a:lnTo>
                    <a:pt x="548" y="415"/>
                  </a:lnTo>
                  <a:lnTo>
                    <a:pt x="592" y="409"/>
                  </a:lnTo>
                  <a:lnTo>
                    <a:pt x="636" y="412"/>
                  </a:lnTo>
                  <a:lnTo>
                    <a:pt x="672" y="421"/>
                  </a:lnTo>
                  <a:lnTo>
                    <a:pt x="701" y="433"/>
                  </a:lnTo>
                  <a:lnTo>
                    <a:pt x="725" y="448"/>
                  </a:lnTo>
                  <a:lnTo>
                    <a:pt x="743" y="465"/>
                  </a:lnTo>
                  <a:lnTo>
                    <a:pt x="757" y="483"/>
                  </a:lnTo>
                  <a:lnTo>
                    <a:pt x="765" y="499"/>
                  </a:lnTo>
                  <a:lnTo>
                    <a:pt x="770" y="514"/>
                  </a:lnTo>
                  <a:lnTo>
                    <a:pt x="777" y="541"/>
                  </a:lnTo>
                  <a:lnTo>
                    <a:pt x="783" y="569"/>
                  </a:lnTo>
                  <a:lnTo>
                    <a:pt x="788" y="590"/>
                  </a:lnTo>
                  <a:lnTo>
                    <a:pt x="789" y="598"/>
                  </a:lnTo>
                  <a:lnTo>
                    <a:pt x="909" y="598"/>
                  </a:lnTo>
                  <a:lnTo>
                    <a:pt x="796" y="574"/>
                  </a:lnTo>
                  <a:lnTo>
                    <a:pt x="804" y="448"/>
                  </a:lnTo>
                  <a:lnTo>
                    <a:pt x="872" y="444"/>
                  </a:lnTo>
                  <a:lnTo>
                    <a:pt x="877" y="42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57" name="Freeform 1057"/>
            <p:cNvSpPr>
              <a:spLocks/>
            </p:cNvSpPr>
            <p:nvPr/>
          </p:nvSpPr>
          <p:spPr bwMode="auto">
            <a:xfrm>
              <a:off x="2700" y="2975"/>
              <a:ext cx="176" cy="90"/>
            </a:xfrm>
            <a:custGeom>
              <a:avLst/>
              <a:gdLst>
                <a:gd name="T0" fmla="*/ 0 w 353"/>
                <a:gd name="T1" fmla="*/ 0 h 181"/>
                <a:gd name="T2" fmla="*/ 0 w 353"/>
                <a:gd name="T3" fmla="*/ 0 h 181"/>
                <a:gd name="T4" fmla="*/ 0 w 353"/>
                <a:gd name="T5" fmla="*/ 0 h 181"/>
                <a:gd name="T6" fmla="*/ 1 w 353"/>
                <a:gd name="T7" fmla="*/ 0 h 181"/>
                <a:gd name="T8" fmla="*/ 0 w 353"/>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81">
                  <a:moveTo>
                    <a:pt x="235" y="0"/>
                  </a:moveTo>
                  <a:lnTo>
                    <a:pt x="0" y="0"/>
                  </a:lnTo>
                  <a:lnTo>
                    <a:pt x="0" y="181"/>
                  </a:lnTo>
                  <a:lnTo>
                    <a:pt x="353" y="181"/>
                  </a:lnTo>
                  <a:lnTo>
                    <a:pt x="2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58" name="Freeform 1058"/>
            <p:cNvSpPr>
              <a:spLocks/>
            </p:cNvSpPr>
            <p:nvPr/>
          </p:nvSpPr>
          <p:spPr bwMode="auto">
            <a:xfrm>
              <a:off x="2830" y="2978"/>
              <a:ext cx="91" cy="86"/>
            </a:xfrm>
            <a:custGeom>
              <a:avLst/>
              <a:gdLst>
                <a:gd name="T0" fmla="*/ 0 w 181"/>
                <a:gd name="T1" fmla="*/ 0 h 173"/>
                <a:gd name="T2" fmla="*/ 1 w 181"/>
                <a:gd name="T3" fmla="*/ 0 h 173"/>
                <a:gd name="T4" fmla="*/ 1 w 181"/>
                <a:gd name="T5" fmla="*/ 0 h 173"/>
                <a:gd name="T6" fmla="*/ 1 w 181"/>
                <a:gd name="T7" fmla="*/ 0 h 173"/>
                <a:gd name="T8" fmla="*/ 1 w 181"/>
                <a:gd name="T9" fmla="*/ 0 h 173"/>
                <a:gd name="T10" fmla="*/ 1 w 181"/>
                <a:gd name="T11" fmla="*/ 0 h 173"/>
                <a:gd name="T12" fmla="*/ 1 w 181"/>
                <a:gd name="T13" fmla="*/ 0 h 173"/>
                <a:gd name="T14" fmla="*/ 1 w 181"/>
                <a:gd name="T15" fmla="*/ 0 h 173"/>
                <a:gd name="T16" fmla="*/ 1 w 181"/>
                <a:gd name="T17" fmla="*/ 0 h 173"/>
                <a:gd name="T18" fmla="*/ 1 w 181"/>
                <a:gd name="T19" fmla="*/ 0 h 173"/>
                <a:gd name="T20" fmla="*/ 0 w 181"/>
                <a:gd name="T21" fmla="*/ 0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73">
                  <a:moveTo>
                    <a:pt x="0" y="0"/>
                  </a:moveTo>
                  <a:lnTo>
                    <a:pt x="8" y="8"/>
                  </a:lnTo>
                  <a:lnTo>
                    <a:pt x="23" y="27"/>
                  </a:lnTo>
                  <a:lnTo>
                    <a:pt x="42" y="55"/>
                  </a:lnTo>
                  <a:lnTo>
                    <a:pt x="64" y="87"/>
                  </a:lnTo>
                  <a:lnTo>
                    <a:pt x="86" y="118"/>
                  </a:lnTo>
                  <a:lnTo>
                    <a:pt x="105" y="146"/>
                  </a:lnTo>
                  <a:lnTo>
                    <a:pt x="118" y="166"/>
                  </a:lnTo>
                  <a:lnTo>
                    <a:pt x="123" y="173"/>
                  </a:lnTo>
                  <a:lnTo>
                    <a:pt x="181" y="1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59" name="Freeform 1059"/>
            <p:cNvSpPr>
              <a:spLocks/>
            </p:cNvSpPr>
            <p:nvPr/>
          </p:nvSpPr>
          <p:spPr bwMode="auto">
            <a:xfrm>
              <a:off x="2381" y="2919"/>
              <a:ext cx="263" cy="124"/>
            </a:xfrm>
            <a:custGeom>
              <a:avLst/>
              <a:gdLst>
                <a:gd name="T0" fmla="*/ 2 w 528"/>
                <a:gd name="T1" fmla="*/ 1 h 248"/>
                <a:gd name="T2" fmla="*/ 0 w 528"/>
                <a:gd name="T3" fmla="*/ 0 h 248"/>
                <a:gd name="T4" fmla="*/ 0 w 528"/>
                <a:gd name="T5" fmla="*/ 1 h 248"/>
                <a:gd name="T6" fmla="*/ 0 w 528"/>
                <a:gd name="T7" fmla="*/ 1 h 248"/>
                <a:gd name="T8" fmla="*/ 1 w 528"/>
                <a:gd name="T9" fmla="*/ 1 h 248"/>
                <a:gd name="T10" fmla="*/ 2 w 528"/>
                <a:gd name="T11" fmla="*/ 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8" h="248">
                  <a:moveTo>
                    <a:pt x="528" y="238"/>
                  </a:moveTo>
                  <a:lnTo>
                    <a:pt x="11" y="0"/>
                  </a:lnTo>
                  <a:lnTo>
                    <a:pt x="8" y="11"/>
                  </a:lnTo>
                  <a:lnTo>
                    <a:pt x="0" y="18"/>
                  </a:lnTo>
                  <a:lnTo>
                    <a:pt x="409" y="248"/>
                  </a:lnTo>
                  <a:lnTo>
                    <a:pt x="528"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60" name="Freeform 1060"/>
            <p:cNvSpPr>
              <a:spLocks/>
            </p:cNvSpPr>
            <p:nvPr/>
          </p:nvSpPr>
          <p:spPr bwMode="auto">
            <a:xfrm>
              <a:off x="2354" y="2931"/>
              <a:ext cx="213" cy="190"/>
            </a:xfrm>
            <a:custGeom>
              <a:avLst/>
              <a:gdLst>
                <a:gd name="T0" fmla="*/ 2 w 425"/>
                <a:gd name="T1" fmla="*/ 2 h 380"/>
                <a:gd name="T2" fmla="*/ 2 w 425"/>
                <a:gd name="T3" fmla="*/ 2 h 380"/>
                <a:gd name="T4" fmla="*/ 0 w 425"/>
                <a:gd name="T5" fmla="*/ 1 h 380"/>
                <a:gd name="T6" fmla="*/ 1 w 425"/>
                <a:gd name="T7" fmla="*/ 1 h 380"/>
                <a:gd name="T8" fmla="*/ 1 w 425"/>
                <a:gd name="T9" fmla="*/ 0 h 380"/>
                <a:gd name="T10" fmla="*/ 2 w 425"/>
                <a:gd name="T11" fmla="*/ 2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 h="380">
                  <a:moveTo>
                    <a:pt x="425" y="380"/>
                  </a:moveTo>
                  <a:lnTo>
                    <a:pt x="352" y="380"/>
                  </a:lnTo>
                  <a:lnTo>
                    <a:pt x="0" y="16"/>
                  </a:lnTo>
                  <a:lnTo>
                    <a:pt x="29" y="6"/>
                  </a:lnTo>
                  <a:lnTo>
                    <a:pt x="37" y="0"/>
                  </a:lnTo>
                  <a:lnTo>
                    <a:pt x="425"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61" name="Freeform 1061"/>
            <p:cNvSpPr>
              <a:spLocks/>
            </p:cNvSpPr>
            <p:nvPr/>
          </p:nvSpPr>
          <p:spPr bwMode="auto">
            <a:xfrm>
              <a:off x="2549" y="3046"/>
              <a:ext cx="105" cy="75"/>
            </a:xfrm>
            <a:custGeom>
              <a:avLst/>
              <a:gdLst>
                <a:gd name="T0" fmla="*/ 0 w 208"/>
                <a:gd name="T1" fmla="*/ 1 h 149"/>
                <a:gd name="T2" fmla="*/ 1 w 208"/>
                <a:gd name="T3" fmla="*/ 1 h 149"/>
                <a:gd name="T4" fmla="*/ 1 w 208"/>
                <a:gd name="T5" fmla="*/ 1 h 149"/>
                <a:gd name="T6" fmla="*/ 1 w 208"/>
                <a:gd name="T7" fmla="*/ 0 h 149"/>
                <a:gd name="T8" fmla="*/ 1 w 208"/>
                <a:gd name="T9" fmla="*/ 0 h 149"/>
                <a:gd name="T10" fmla="*/ 1 w 208"/>
                <a:gd name="T11" fmla="*/ 0 h 149"/>
                <a:gd name="T12" fmla="*/ 1 w 208"/>
                <a:gd name="T13" fmla="*/ 0 h 149"/>
                <a:gd name="T14" fmla="*/ 1 w 208"/>
                <a:gd name="T15" fmla="*/ 0 h 149"/>
                <a:gd name="T16" fmla="*/ 1 w 208"/>
                <a:gd name="T17" fmla="*/ 1 h 149"/>
                <a:gd name="T18" fmla="*/ 1 w 208"/>
                <a:gd name="T19" fmla="*/ 1 h 149"/>
                <a:gd name="T20" fmla="*/ 1 w 208"/>
                <a:gd name="T21" fmla="*/ 1 h 149"/>
                <a:gd name="T22" fmla="*/ 1 w 208"/>
                <a:gd name="T23" fmla="*/ 1 h 149"/>
                <a:gd name="T24" fmla="*/ 1 w 208"/>
                <a:gd name="T25" fmla="*/ 1 h 149"/>
                <a:gd name="T26" fmla="*/ 1 w 208"/>
                <a:gd name="T27" fmla="*/ 1 h 149"/>
                <a:gd name="T28" fmla="*/ 1 w 208"/>
                <a:gd name="T29" fmla="*/ 1 h 149"/>
                <a:gd name="T30" fmla="*/ 1 w 208"/>
                <a:gd name="T31" fmla="*/ 1 h 149"/>
                <a:gd name="T32" fmla="*/ 1 w 208"/>
                <a:gd name="T33" fmla="*/ 1 h 149"/>
                <a:gd name="T34" fmla="*/ 1 w 208"/>
                <a:gd name="T35" fmla="*/ 1 h 149"/>
                <a:gd name="T36" fmla="*/ 1 w 208"/>
                <a:gd name="T37" fmla="*/ 1 h 149"/>
                <a:gd name="T38" fmla="*/ 1 w 208"/>
                <a:gd name="T39" fmla="*/ 1 h 149"/>
                <a:gd name="T40" fmla="*/ 1 w 208"/>
                <a:gd name="T41" fmla="*/ 1 h 149"/>
                <a:gd name="T42" fmla="*/ 1 w 208"/>
                <a:gd name="T43" fmla="*/ 1 h 149"/>
                <a:gd name="T44" fmla="*/ 1 w 208"/>
                <a:gd name="T45" fmla="*/ 1 h 149"/>
                <a:gd name="T46" fmla="*/ 0 w 208"/>
                <a:gd name="T47" fmla="*/ 1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8" h="149">
                  <a:moveTo>
                    <a:pt x="0" y="88"/>
                  </a:moveTo>
                  <a:lnTo>
                    <a:pt x="60" y="149"/>
                  </a:lnTo>
                  <a:lnTo>
                    <a:pt x="208" y="149"/>
                  </a:lnTo>
                  <a:lnTo>
                    <a:pt x="208" y="0"/>
                  </a:lnTo>
                  <a:lnTo>
                    <a:pt x="205" y="0"/>
                  </a:lnTo>
                  <a:lnTo>
                    <a:pt x="194" y="0"/>
                  </a:lnTo>
                  <a:lnTo>
                    <a:pt x="179" y="0"/>
                  </a:lnTo>
                  <a:lnTo>
                    <a:pt x="161" y="0"/>
                  </a:lnTo>
                  <a:lnTo>
                    <a:pt x="141" y="1"/>
                  </a:lnTo>
                  <a:lnTo>
                    <a:pt x="122" y="3"/>
                  </a:lnTo>
                  <a:lnTo>
                    <a:pt x="103" y="5"/>
                  </a:lnTo>
                  <a:lnTo>
                    <a:pt x="88" y="10"/>
                  </a:lnTo>
                  <a:lnTo>
                    <a:pt x="77" y="15"/>
                  </a:lnTo>
                  <a:lnTo>
                    <a:pt x="65" y="18"/>
                  </a:lnTo>
                  <a:lnTo>
                    <a:pt x="56" y="22"/>
                  </a:lnTo>
                  <a:lnTo>
                    <a:pt x="47" y="25"/>
                  </a:lnTo>
                  <a:lnTo>
                    <a:pt x="39" y="28"/>
                  </a:lnTo>
                  <a:lnTo>
                    <a:pt x="32" y="32"/>
                  </a:lnTo>
                  <a:lnTo>
                    <a:pt x="26" y="38"/>
                  </a:lnTo>
                  <a:lnTo>
                    <a:pt x="21" y="45"/>
                  </a:lnTo>
                  <a:lnTo>
                    <a:pt x="12" y="61"/>
                  </a:lnTo>
                  <a:lnTo>
                    <a:pt x="6" y="75"/>
                  </a:lnTo>
                  <a:lnTo>
                    <a:pt x="1" y="85"/>
                  </a:lnTo>
                  <a:lnTo>
                    <a:pt x="0" y="88"/>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62" name="Freeform 1062"/>
            <p:cNvSpPr>
              <a:spLocks/>
            </p:cNvSpPr>
            <p:nvPr/>
          </p:nvSpPr>
          <p:spPr bwMode="auto">
            <a:xfrm>
              <a:off x="2430" y="3097"/>
              <a:ext cx="84" cy="25"/>
            </a:xfrm>
            <a:custGeom>
              <a:avLst/>
              <a:gdLst>
                <a:gd name="T0" fmla="*/ 0 w 169"/>
                <a:gd name="T1" fmla="*/ 1 h 50"/>
                <a:gd name="T2" fmla="*/ 0 w 169"/>
                <a:gd name="T3" fmla="*/ 1 h 50"/>
                <a:gd name="T4" fmla="*/ 0 w 169"/>
                <a:gd name="T5" fmla="*/ 1 h 50"/>
                <a:gd name="T6" fmla="*/ 0 w 169"/>
                <a:gd name="T7" fmla="*/ 0 h 50"/>
                <a:gd name="T8" fmla="*/ 0 w 169"/>
                <a:gd name="T9" fmla="*/ 1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50">
                  <a:moveTo>
                    <a:pt x="132" y="5"/>
                  </a:moveTo>
                  <a:lnTo>
                    <a:pt x="169" y="50"/>
                  </a:lnTo>
                  <a:lnTo>
                    <a:pt x="6" y="50"/>
                  </a:lnTo>
                  <a:lnTo>
                    <a:pt x="0" y="0"/>
                  </a:lnTo>
                  <a:lnTo>
                    <a:pt x="132" y="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63" name="Freeform 1063"/>
            <p:cNvSpPr>
              <a:spLocks/>
            </p:cNvSpPr>
            <p:nvPr/>
          </p:nvSpPr>
          <p:spPr bwMode="auto">
            <a:xfrm>
              <a:off x="2199" y="3128"/>
              <a:ext cx="456" cy="68"/>
            </a:xfrm>
            <a:custGeom>
              <a:avLst/>
              <a:gdLst>
                <a:gd name="T0" fmla="*/ 3 w 913"/>
                <a:gd name="T1" fmla="*/ 0 h 136"/>
                <a:gd name="T2" fmla="*/ 3 w 913"/>
                <a:gd name="T3" fmla="*/ 1 h 136"/>
                <a:gd name="T4" fmla="*/ 0 w 913"/>
                <a:gd name="T5" fmla="*/ 1 h 136"/>
                <a:gd name="T6" fmla="*/ 0 w 913"/>
                <a:gd name="T7" fmla="*/ 1 h 136"/>
                <a:gd name="T8" fmla="*/ 3 w 913"/>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136">
                  <a:moveTo>
                    <a:pt x="913" y="0"/>
                  </a:moveTo>
                  <a:lnTo>
                    <a:pt x="913" y="136"/>
                  </a:lnTo>
                  <a:lnTo>
                    <a:pt x="0" y="136"/>
                  </a:lnTo>
                  <a:lnTo>
                    <a:pt x="0" y="6"/>
                  </a:lnTo>
                  <a:lnTo>
                    <a:pt x="913"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64" name="Freeform 1064"/>
            <p:cNvSpPr>
              <a:spLocks/>
            </p:cNvSpPr>
            <p:nvPr/>
          </p:nvSpPr>
          <p:spPr bwMode="auto">
            <a:xfrm>
              <a:off x="2169" y="3177"/>
              <a:ext cx="29" cy="47"/>
            </a:xfrm>
            <a:custGeom>
              <a:avLst/>
              <a:gdLst>
                <a:gd name="T0" fmla="*/ 0 w 57"/>
                <a:gd name="T1" fmla="*/ 0 h 95"/>
                <a:gd name="T2" fmla="*/ 0 w 57"/>
                <a:gd name="T3" fmla="*/ 0 h 95"/>
                <a:gd name="T4" fmla="*/ 1 w 57"/>
                <a:gd name="T5" fmla="*/ 0 h 95"/>
                <a:gd name="T6" fmla="*/ 1 w 57"/>
                <a:gd name="T7" fmla="*/ 0 h 95"/>
                <a:gd name="T8" fmla="*/ 1 w 57"/>
                <a:gd name="T9" fmla="*/ 0 h 95"/>
                <a:gd name="T10" fmla="*/ 1 w 57"/>
                <a:gd name="T11" fmla="*/ 0 h 95"/>
                <a:gd name="T12" fmla="*/ 1 w 57"/>
                <a:gd name="T13" fmla="*/ 0 h 95"/>
                <a:gd name="T14" fmla="*/ 1 w 57"/>
                <a:gd name="T15" fmla="*/ 0 h 95"/>
                <a:gd name="T16" fmla="*/ 1 w 57"/>
                <a:gd name="T17" fmla="*/ 0 h 95"/>
                <a:gd name="T18" fmla="*/ 1 w 57"/>
                <a:gd name="T19" fmla="*/ 0 h 95"/>
                <a:gd name="T20" fmla="*/ 1 w 57"/>
                <a:gd name="T21" fmla="*/ 0 h 95"/>
                <a:gd name="T22" fmla="*/ 0 w 57"/>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95">
                  <a:moveTo>
                    <a:pt x="0" y="0"/>
                  </a:moveTo>
                  <a:lnTo>
                    <a:pt x="0" y="95"/>
                  </a:lnTo>
                  <a:lnTo>
                    <a:pt x="57" y="92"/>
                  </a:lnTo>
                  <a:lnTo>
                    <a:pt x="12" y="74"/>
                  </a:lnTo>
                  <a:lnTo>
                    <a:pt x="57" y="69"/>
                  </a:lnTo>
                  <a:lnTo>
                    <a:pt x="12" y="51"/>
                  </a:lnTo>
                  <a:lnTo>
                    <a:pt x="41" y="45"/>
                  </a:lnTo>
                  <a:lnTo>
                    <a:pt x="17" y="32"/>
                  </a:lnTo>
                  <a:lnTo>
                    <a:pt x="35" y="24"/>
                  </a:lnTo>
                  <a:lnTo>
                    <a:pt x="10" y="14"/>
                  </a:lnTo>
                  <a:lnTo>
                    <a:pt x="35"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65" name="Freeform 1065"/>
            <p:cNvSpPr>
              <a:spLocks/>
            </p:cNvSpPr>
            <p:nvPr/>
          </p:nvSpPr>
          <p:spPr bwMode="auto">
            <a:xfrm>
              <a:off x="2788" y="3001"/>
              <a:ext cx="46" cy="86"/>
            </a:xfrm>
            <a:custGeom>
              <a:avLst/>
              <a:gdLst>
                <a:gd name="T0" fmla="*/ 1 w 92"/>
                <a:gd name="T1" fmla="*/ 0 h 170"/>
                <a:gd name="T2" fmla="*/ 0 w 92"/>
                <a:gd name="T3" fmla="*/ 0 h 170"/>
                <a:gd name="T4" fmla="*/ 0 w 92"/>
                <a:gd name="T5" fmla="*/ 1 h 170"/>
                <a:gd name="T6" fmla="*/ 1 w 92"/>
                <a:gd name="T7" fmla="*/ 1 h 170"/>
                <a:gd name="T8" fmla="*/ 1 w 9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70">
                  <a:moveTo>
                    <a:pt x="91" y="0"/>
                  </a:moveTo>
                  <a:lnTo>
                    <a:pt x="0" y="0"/>
                  </a:lnTo>
                  <a:lnTo>
                    <a:pt x="0" y="170"/>
                  </a:lnTo>
                  <a:lnTo>
                    <a:pt x="92" y="17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66" name="Freeform 1066"/>
            <p:cNvSpPr>
              <a:spLocks/>
            </p:cNvSpPr>
            <p:nvPr/>
          </p:nvSpPr>
          <p:spPr bwMode="auto">
            <a:xfrm>
              <a:off x="3067" y="3186"/>
              <a:ext cx="70" cy="64"/>
            </a:xfrm>
            <a:custGeom>
              <a:avLst/>
              <a:gdLst>
                <a:gd name="T0" fmla="*/ 1 w 139"/>
                <a:gd name="T1" fmla="*/ 0 h 129"/>
                <a:gd name="T2" fmla="*/ 1 w 139"/>
                <a:gd name="T3" fmla="*/ 0 h 129"/>
                <a:gd name="T4" fmla="*/ 0 w 139"/>
                <a:gd name="T5" fmla="*/ 0 h 129"/>
                <a:gd name="T6" fmla="*/ 1 w 139"/>
                <a:gd name="T7" fmla="*/ 0 h 129"/>
                <a:gd name="T8" fmla="*/ 1 w 139"/>
                <a:gd name="T9" fmla="*/ 0 h 129"/>
                <a:gd name="T10" fmla="*/ 1 w 139"/>
                <a:gd name="T11" fmla="*/ 0 h 129"/>
                <a:gd name="T12" fmla="*/ 1 w 139"/>
                <a:gd name="T13" fmla="*/ 0 h 129"/>
                <a:gd name="T14" fmla="*/ 1 w 139"/>
                <a:gd name="T15" fmla="*/ 0 h 129"/>
                <a:gd name="T16" fmla="*/ 1 w 139"/>
                <a:gd name="T17" fmla="*/ 0 h 129"/>
                <a:gd name="T18" fmla="*/ 1 w 139"/>
                <a:gd name="T19" fmla="*/ 0 h 129"/>
                <a:gd name="T20" fmla="*/ 1 w 139"/>
                <a:gd name="T21" fmla="*/ 0 h 129"/>
                <a:gd name="T22" fmla="*/ 1 w 139"/>
                <a:gd name="T23" fmla="*/ 0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9">
                  <a:moveTo>
                    <a:pt x="139" y="0"/>
                  </a:moveTo>
                  <a:lnTo>
                    <a:pt x="12" y="0"/>
                  </a:lnTo>
                  <a:lnTo>
                    <a:pt x="0" y="108"/>
                  </a:lnTo>
                  <a:lnTo>
                    <a:pt x="105" y="129"/>
                  </a:lnTo>
                  <a:lnTo>
                    <a:pt x="51" y="92"/>
                  </a:lnTo>
                  <a:lnTo>
                    <a:pt x="119" y="92"/>
                  </a:lnTo>
                  <a:lnTo>
                    <a:pt x="45" y="65"/>
                  </a:lnTo>
                  <a:lnTo>
                    <a:pt x="105" y="47"/>
                  </a:lnTo>
                  <a:lnTo>
                    <a:pt x="51" y="39"/>
                  </a:lnTo>
                  <a:lnTo>
                    <a:pt x="115" y="13"/>
                  </a:lnTo>
                  <a:lnTo>
                    <a:pt x="51" y="8"/>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67" name="Freeform 1067"/>
            <p:cNvSpPr>
              <a:spLocks/>
            </p:cNvSpPr>
            <p:nvPr/>
          </p:nvSpPr>
          <p:spPr bwMode="auto">
            <a:xfrm>
              <a:off x="2902" y="3095"/>
              <a:ext cx="163" cy="10"/>
            </a:xfrm>
            <a:custGeom>
              <a:avLst/>
              <a:gdLst>
                <a:gd name="T0" fmla="*/ 2 w 324"/>
                <a:gd name="T1" fmla="*/ 1 h 18"/>
                <a:gd name="T2" fmla="*/ 0 w 324"/>
                <a:gd name="T3" fmla="*/ 1 h 18"/>
                <a:gd name="T4" fmla="*/ 1 w 324"/>
                <a:gd name="T5" fmla="*/ 0 h 18"/>
                <a:gd name="T6" fmla="*/ 2 w 324"/>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18">
                  <a:moveTo>
                    <a:pt x="324" y="18"/>
                  </a:moveTo>
                  <a:lnTo>
                    <a:pt x="0" y="11"/>
                  </a:lnTo>
                  <a:lnTo>
                    <a:pt x="217" y="0"/>
                  </a:lnTo>
                  <a:lnTo>
                    <a:pt x="3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68" name="Freeform 1068"/>
            <p:cNvSpPr>
              <a:spLocks/>
            </p:cNvSpPr>
            <p:nvPr/>
          </p:nvSpPr>
          <p:spPr bwMode="auto">
            <a:xfrm>
              <a:off x="2861" y="3072"/>
              <a:ext cx="35" cy="140"/>
            </a:xfrm>
            <a:custGeom>
              <a:avLst/>
              <a:gdLst>
                <a:gd name="T0" fmla="*/ 1 w 69"/>
                <a:gd name="T1" fmla="*/ 0 h 280"/>
                <a:gd name="T2" fmla="*/ 1 w 69"/>
                <a:gd name="T3" fmla="*/ 1 h 280"/>
                <a:gd name="T4" fmla="*/ 0 w 69"/>
                <a:gd name="T5" fmla="*/ 2 h 280"/>
                <a:gd name="T6" fmla="*/ 1 w 69"/>
                <a:gd name="T7" fmla="*/ 1 h 280"/>
                <a:gd name="T8" fmla="*/ 1 w 69"/>
                <a:gd name="T9" fmla="*/ 1 h 280"/>
                <a:gd name="T10" fmla="*/ 1 w 69"/>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80">
                  <a:moveTo>
                    <a:pt x="43" y="0"/>
                  </a:moveTo>
                  <a:lnTo>
                    <a:pt x="45" y="190"/>
                  </a:lnTo>
                  <a:lnTo>
                    <a:pt x="0" y="280"/>
                  </a:lnTo>
                  <a:lnTo>
                    <a:pt x="69" y="187"/>
                  </a:lnTo>
                  <a:lnTo>
                    <a:pt x="55" y="2"/>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69" name="Freeform 1069"/>
            <p:cNvSpPr>
              <a:spLocks/>
            </p:cNvSpPr>
            <p:nvPr/>
          </p:nvSpPr>
          <p:spPr bwMode="auto">
            <a:xfrm>
              <a:off x="2700" y="3071"/>
              <a:ext cx="7" cy="148"/>
            </a:xfrm>
            <a:custGeom>
              <a:avLst/>
              <a:gdLst>
                <a:gd name="T0" fmla="*/ 0 w 15"/>
                <a:gd name="T1" fmla="*/ 0 h 296"/>
                <a:gd name="T2" fmla="*/ 0 w 15"/>
                <a:gd name="T3" fmla="*/ 2 h 296"/>
                <a:gd name="T4" fmla="*/ 0 w 15"/>
                <a:gd name="T5" fmla="*/ 1 h 296"/>
                <a:gd name="T6" fmla="*/ 0 w 15"/>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96">
                  <a:moveTo>
                    <a:pt x="0" y="0"/>
                  </a:moveTo>
                  <a:lnTo>
                    <a:pt x="13" y="296"/>
                  </a:lnTo>
                  <a:lnTo>
                    <a:pt x="15"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70" name="Freeform 1070"/>
            <p:cNvSpPr>
              <a:spLocks/>
            </p:cNvSpPr>
            <p:nvPr/>
          </p:nvSpPr>
          <p:spPr bwMode="auto">
            <a:xfrm>
              <a:off x="2906" y="3171"/>
              <a:ext cx="137" cy="137"/>
            </a:xfrm>
            <a:custGeom>
              <a:avLst/>
              <a:gdLst>
                <a:gd name="T0" fmla="*/ 1 w 274"/>
                <a:gd name="T1" fmla="*/ 0 h 273"/>
                <a:gd name="T2" fmla="*/ 1 w 274"/>
                <a:gd name="T3" fmla="*/ 1 h 273"/>
                <a:gd name="T4" fmla="*/ 1 w 274"/>
                <a:gd name="T5" fmla="*/ 1 h 273"/>
                <a:gd name="T6" fmla="*/ 1 w 274"/>
                <a:gd name="T7" fmla="*/ 1 h 273"/>
                <a:gd name="T8" fmla="*/ 1 w 274"/>
                <a:gd name="T9" fmla="*/ 1 h 273"/>
                <a:gd name="T10" fmla="*/ 1 w 274"/>
                <a:gd name="T11" fmla="*/ 1 h 273"/>
                <a:gd name="T12" fmla="*/ 1 w 274"/>
                <a:gd name="T13" fmla="*/ 1 h 273"/>
                <a:gd name="T14" fmla="*/ 1 w 274"/>
                <a:gd name="T15" fmla="*/ 1 h 273"/>
                <a:gd name="T16" fmla="*/ 0 w 274"/>
                <a:gd name="T17" fmla="*/ 1 h 273"/>
                <a:gd name="T18" fmla="*/ 1 w 274"/>
                <a:gd name="T19" fmla="*/ 1 h 273"/>
                <a:gd name="T20" fmla="*/ 1 w 274"/>
                <a:gd name="T21" fmla="*/ 1 h 273"/>
                <a:gd name="T22" fmla="*/ 1 w 274"/>
                <a:gd name="T23" fmla="*/ 1 h 273"/>
                <a:gd name="T24" fmla="*/ 1 w 274"/>
                <a:gd name="T25" fmla="*/ 1 h 273"/>
                <a:gd name="T26" fmla="*/ 1 w 274"/>
                <a:gd name="T27" fmla="*/ 1 h 273"/>
                <a:gd name="T28" fmla="*/ 1 w 274"/>
                <a:gd name="T29" fmla="*/ 2 h 273"/>
                <a:gd name="T30" fmla="*/ 1 w 274"/>
                <a:gd name="T31" fmla="*/ 2 h 273"/>
                <a:gd name="T32" fmla="*/ 1 w 274"/>
                <a:gd name="T33" fmla="*/ 2 h 273"/>
                <a:gd name="T34" fmla="*/ 1 w 274"/>
                <a:gd name="T35" fmla="*/ 2 h 273"/>
                <a:gd name="T36" fmla="*/ 1 w 274"/>
                <a:gd name="T37" fmla="*/ 2 h 273"/>
                <a:gd name="T38" fmla="*/ 1 w 274"/>
                <a:gd name="T39" fmla="*/ 1 h 273"/>
                <a:gd name="T40" fmla="*/ 1 w 274"/>
                <a:gd name="T41" fmla="*/ 1 h 273"/>
                <a:gd name="T42" fmla="*/ 1 w 274"/>
                <a:gd name="T43" fmla="*/ 1 h 273"/>
                <a:gd name="T44" fmla="*/ 2 w 274"/>
                <a:gd name="T45" fmla="*/ 1 h 273"/>
                <a:gd name="T46" fmla="*/ 2 w 274"/>
                <a:gd name="T47" fmla="*/ 1 h 273"/>
                <a:gd name="T48" fmla="*/ 2 w 274"/>
                <a:gd name="T49" fmla="*/ 1 h 273"/>
                <a:gd name="T50" fmla="*/ 2 w 274"/>
                <a:gd name="T51" fmla="*/ 1 h 273"/>
                <a:gd name="T52" fmla="*/ 2 w 274"/>
                <a:gd name="T53" fmla="*/ 1 h 273"/>
                <a:gd name="T54" fmla="*/ 1 w 274"/>
                <a:gd name="T55" fmla="*/ 1 h 273"/>
                <a:gd name="T56" fmla="*/ 1 w 274"/>
                <a:gd name="T57" fmla="*/ 1 h 273"/>
                <a:gd name="T58" fmla="*/ 1 w 274"/>
                <a:gd name="T59" fmla="*/ 1 h 273"/>
                <a:gd name="T60" fmla="*/ 1 w 274"/>
                <a:gd name="T61" fmla="*/ 1 h 273"/>
                <a:gd name="T62" fmla="*/ 1 w 274"/>
                <a:gd name="T63" fmla="*/ 1 h 273"/>
                <a:gd name="T64" fmla="*/ 1 w 274"/>
                <a:gd name="T65" fmla="*/ 0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3">
                  <a:moveTo>
                    <a:pt x="137" y="0"/>
                  </a:moveTo>
                  <a:lnTo>
                    <a:pt x="109" y="2"/>
                  </a:lnTo>
                  <a:lnTo>
                    <a:pt x="84" y="10"/>
                  </a:lnTo>
                  <a:lnTo>
                    <a:pt x="59" y="23"/>
                  </a:lnTo>
                  <a:lnTo>
                    <a:pt x="40" y="40"/>
                  </a:lnTo>
                  <a:lnTo>
                    <a:pt x="23" y="60"/>
                  </a:lnTo>
                  <a:lnTo>
                    <a:pt x="10" y="84"/>
                  </a:lnTo>
                  <a:lnTo>
                    <a:pt x="2" y="109"/>
                  </a:lnTo>
                  <a:lnTo>
                    <a:pt x="0" y="137"/>
                  </a:lnTo>
                  <a:lnTo>
                    <a:pt x="2" y="164"/>
                  </a:lnTo>
                  <a:lnTo>
                    <a:pt x="10" y="190"/>
                  </a:lnTo>
                  <a:lnTo>
                    <a:pt x="23" y="213"/>
                  </a:lnTo>
                  <a:lnTo>
                    <a:pt x="40" y="232"/>
                  </a:lnTo>
                  <a:lnTo>
                    <a:pt x="59" y="250"/>
                  </a:lnTo>
                  <a:lnTo>
                    <a:pt x="84" y="262"/>
                  </a:lnTo>
                  <a:lnTo>
                    <a:pt x="109" y="270"/>
                  </a:lnTo>
                  <a:lnTo>
                    <a:pt x="137" y="273"/>
                  </a:lnTo>
                  <a:lnTo>
                    <a:pt x="164" y="270"/>
                  </a:lnTo>
                  <a:lnTo>
                    <a:pt x="190" y="262"/>
                  </a:lnTo>
                  <a:lnTo>
                    <a:pt x="214" y="250"/>
                  </a:lnTo>
                  <a:lnTo>
                    <a:pt x="233" y="232"/>
                  </a:lnTo>
                  <a:lnTo>
                    <a:pt x="251" y="213"/>
                  </a:lnTo>
                  <a:lnTo>
                    <a:pt x="263" y="190"/>
                  </a:lnTo>
                  <a:lnTo>
                    <a:pt x="271" y="164"/>
                  </a:lnTo>
                  <a:lnTo>
                    <a:pt x="274" y="137"/>
                  </a:lnTo>
                  <a:lnTo>
                    <a:pt x="271" y="109"/>
                  </a:lnTo>
                  <a:lnTo>
                    <a:pt x="263" y="84"/>
                  </a:lnTo>
                  <a:lnTo>
                    <a:pt x="251" y="60"/>
                  </a:lnTo>
                  <a:lnTo>
                    <a:pt x="233" y="40"/>
                  </a:lnTo>
                  <a:lnTo>
                    <a:pt x="214" y="23"/>
                  </a:lnTo>
                  <a:lnTo>
                    <a:pt x="190" y="10"/>
                  </a:lnTo>
                  <a:lnTo>
                    <a:pt x="164" y="2"/>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71" name="Freeform 1071"/>
            <p:cNvSpPr>
              <a:spLocks/>
            </p:cNvSpPr>
            <p:nvPr/>
          </p:nvSpPr>
          <p:spPr bwMode="auto">
            <a:xfrm>
              <a:off x="2940" y="3203"/>
              <a:ext cx="71" cy="70"/>
            </a:xfrm>
            <a:custGeom>
              <a:avLst/>
              <a:gdLst>
                <a:gd name="T0" fmla="*/ 1 w 140"/>
                <a:gd name="T1" fmla="*/ 0 h 141"/>
                <a:gd name="T2" fmla="*/ 1 w 140"/>
                <a:gd name="T3" fmla="*/ 0 h 141"/>
                <a:gd name="T4" fmla="*/ 1 w 140"/>
                <a:gd name="T5" fmla="*/ 0 h 141"/>
                <a:gd name="T6" fmla="*/ 1 w 140"/>
                <a:gd name="T7" fmla="*/ 0 h 141"/>
                <a:gd name="T8" fmla="*/ 1 w 140"/>
                <a:gd name="T9" fmla="*/ 0 h 141"/>
                <a:gd name="T10" fmla="*/ 1 w 140"/>
                <a:gd name="T11" fmla="*/ 0 h 141"/>
                <a:gd name="T12" fmla="*/ 1 w 140"/>
                <a:gd name="T13" fmla="*/ 0 h 141"/>
                <a:gd name="T14" fmla="*/ 1 w 140"/>
                <a:gd name="T15" fmla="*/ 0 h 141"/>
                <a:gd name="T16" fmla="*/ 0 w 140"/>
                <a:gd name="T17" fmla="*/ 0 h 141"/>
                <a:gd name="T18" fmla="*/ 1 w 140"/>
                <a:gd name="T19" fmla="*/ 0 h 141"/>
                <a:gd name="T20" fmla="*/ 1 w 140"/>
                <a:gd name="T21" fmla="*/ 0 h 141"/>
                <a:gd name="T22" fmla="*/ 1 w 140"/>
                <a:gd name="T23" fmla="*/ 0 h 141"/>
                <a:gd name="T24" fmla="*/ 1 w 140"/>
                <a:gd name="T25" fmla="*/ 0 h 141"/>
                <a:gd name="T26" fmla="*/ 1 w 140"/>
                <a:gd name="T27" fmla="*/ 0 h 141"/>
                <a:gd name="T28" fmla="*/ 1 w 140"/>
                <a:gd name="T29" fmla="*/ 0 h 141"/>
                <a:gd name="T30" fmla="*/ 1 w 140"/>
                <a:gd name="T31" fmla="*/ 0 h 141"/>
                <a:gd name="T32" fmla="*/ 1 w 140"/>
                <a:gd name="T33" fmla="*/ 0 h 141"/>
                <a:gd name="T34" fmla="*/ 1 w 140"/>
                <a:gd name="T35" fmla="*/ 0 h 141"/>
                <a:gd name="T36" fmla="*/ 1 w 140"/>
                <a:gd name="T37" fmla="*/ 0 h 141"/>
                <a:gd name="T38" fmla="*/ 1 w 140"/>
                <a:gd name="T39" fmla="*/ 0 h 141"/>
                <a:gd name="T40" fmla="*/ 1 w 140"/>
                <a:gd name="T41" fmla="*/ 0 h 141"/>
                <a:gd name="T42" fmla="*/ 1 w 140"/>
                <a:gd name="T43" fmla="*/ 0 h 141"/>
                <a:gd name="T44" fmla="*/ 1 w 140"/>
                <a:gd name="T45" fmla="*/ 0 h 141"/>
                <a:gd name="T46" fmla="*/ 1 w 140"/>
                <a:gd name="T47" fmla="*/ 0 h 141"/>
                <a:gd name="T48" fmla="*/ 1 w 140"/>
                <a:gd name="T49" fmla="*/ 0 h 141"/>
                <a:gd name="T50" fmla="*/ 1 w 140"/>
                <a:gd name="T51" fmla="*/ 0 h 141"/>
                <a:gd name="T52" fmla="*/ 1 w 140"/>
                <a:gd name="T53" fmla="*/ 0 h 141"/>
                <a:gd name="T54" fmla="*/ 1 w 140"/>
                <a:gd name="T55" fmla="*/ 0 h 141"/>
                <a:gd name="T56" fmla="*/ 1 w 140"/>
                <a:gd name="T57" fmla="*/ 0 h 141"/>
                <a:gd name="T58" fmla="*/ 1 w 140"/>
                <a:gd name="T59" fmla="*/ 0 h 141"/>
                <a:gd name="T60" fmla="*/ 1 w 140"/>
                <a:gd name="T61" fmla="*/ 0 h 141"/>
                <a:gd name="T62" fmla="*/ 1 w 140"/>
                <a:gd name="T63" fmla="*/ 0 h 141"/>
                <a:gd name="T64" fmla="*/ 1 w 140"/>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1">
                  <a:moveTo>
                    <a:pt x="70" y="0"/>
                  </a:moveTo>
                  <a:lnTo>
                    <a:pt x="56" y="1"/>
                  </a:lnTo>
                  <a:lnTo>
                    <a:pt x="43" y="6"/>
                  </a:lnTo>
                  <a:lnTo>
                    <a:pt x="31" y="13"/>
                  </a:lnTo>
                  <a:lnTo>
                    <a:pt x="20" y="21"/>
                  </a:lnTo>
                  <a:lnTo>
                    <a:pt x="12" y="31"/>
                  </a:lnTo>
                  <a:lnTo>
                    <a:pt x="5" y="44"/>
                  </a:lnTo>
                  <a:lnTo>
                    <a:pt x="1" y="57"/>
                  </a:lnTo>
                  <a:lnTo>
                    <a:pt x="0" y="70"/>
                  </a:lnTo>
                  <a:lnTo>
                    <a:pt x="1" y="84"/>
                  </a:lnTo>
                  <a:lnTo>
                    <a:pt x="5" y="98"/>
                  </a:lnTo>
                  <a:lnTo>
                    <a:pt x="12" y="109"/>
                  </a:lnTo>
                  <a:lnTo>
                    <a:pt x="20" y="120"/>
                  </a:lnTo>
                  <a:lnTo>
                    <a:pt x="31" y="129"/>
                  </a:lnTo>
                  <a:lnTo>
                    <a:pt x="43" y="135"/>
                  </a:lnTo>
                  <a:lnTo>
                    <a:pt x="56" y="139"/>
                  </a:lnTo>
                  <a:lnTo>
                    <a:pt x="70" y="141"/>
                  </a:lnTo>
                  <a:lnTo>
                    <a:pt x="84" y="139"/>
                  </a:lnTo>
                  <a:lnTo>
                    <a:pt x="98" y="135"/>
                  </a:lnTo>
                  <a:lnTo>
                    <a:pt x="109" y="129"/>
                  </a:lnTo>
                  <a:lnTo>
                    <a:pt x="119" y="120"/>
                  </a:lnTo>
                  <a:lnTo>
                    <a:pt x="129" y="109"/>
                  </a:lnTo>
                  <a:lnTo>
                    <a:pt x="134" y="98"/>
                  </a:lnTo>
                  <a:lnTo>
                    <a:pt x="139" y="84"/>
                  </a:lnTo>
                  <a:lnTo>
                    <a:pt x="140" y="70"/>
                  </a:lnTo>
                  <a:lnTo>
                    <a:pt x="139" y="57"/>
                  </a:lnTo>
                  <a:lnTo>
                    <a:pt x="134" y="44"/>
                  </a:lnTo>
                  <a:lnTo>
                    <a:pt x="129" y="31"/>
                  </a:lnTo>
                  <a:lnTo>
                    <a:pt x="119" y="21"/>
                  </a:lnTo>
                  <a:lnTo>
                    <a:pt x="109" y="13"/>
                  </a:lnTo>
                  <a:lnTo>
                    <a:pt x="98" y="6"/>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72" name="Freeform 1072"/>
            <p:cNvSpPr>
              <a:spLocks/>
            </p:cNvSpPr>
            <p:nvPr/>
          </p:nvSpPr>
          <p:spPr bwMode="auto">
            <a:xfrm>
              <a:off x="2242" y="2945"/>
              <a:ext cx="26" cy="22"/>
            </a:xfrm>
            <a:custGeom>
              <a:avLst/>
              <a:gdLst>
                <a:gd name="T0" fmla="*/ 1 w 51"/>
                <a:gd name="T1" fmla="*/ 1 h 44"/>
                <a:gd name="T2" fmla="*/ 0 w 51"/>
                <a:gd name="T3" fmla="*/ 1 h 44"/>
                <a:gd name="T4" fmla="*/ 1 w 51"/>
                <a:gd name="T5" fmla="*/ 0 h 44"/>
                <a:gd name="T6" fmla="*/ 1 w 51"/>
                <a:gd name="T7" fmla="*/ 1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4">
                  <a:moveTo>
                    <a:pt x="51" y="44"/>
                  </a:moveTo>
                  <a:lnTo>
                    <a:pt x="0" y="16"/>
                  </a:lnTo>
                  <a:lnTo>
                    <a:pt x="8" y="0"/>
                  </a:lnTo>
                  <a:lnTo>
                    <a:pt x="51"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73" name="Freeform 1073"/>
            <p:cNvSpPr>
              <a:spLocks/>
            </p:cNvSpPr>
            <p:nvPr/>
          </p:nvSpPr>
          <p:spPr bwMode="auto">
            <a:xfrm>
              <a:off x="2242" y="2984"/>
              <a:ext cx="30" cy="22"/>
            </a:xfrm>
            <a:custGeom>
              <a:avLst/>
              <a:gdLst>
                <a:gd name="T0" fmla="*/ 1 w 59"/>
                <a:gd name="T1" fmla="*/ 0 h 44"/>
                <a:gd name="T2" fmla="*/ 0 w 59"/>
                <a:gd name="T3" fmla="*/ 1 h 44"/>
                <a:gd name="T4" fmla="*/ 1 w 59"/>
                <a:gd name="T5" fmla="*/ 1 h 44"/>
                <a:gd name="T6" fmla="*/ 1 w 59"/>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4">
                  <a:moveTo>
                    <a:pt x="59" y="0"/>
                  </a:moveTo>
                  <a:lnTo>
                    <a:pt x="0" y="32"/>
                  </a:lnTo>
                  <a:lnTo>
                    <a:pt x="16" y="44"/>
                  </a:lnTo>
                  <a:lnTo>
                    <a:pt x="5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74" name="Freeform 1074"/>
            <p:cNvSpPr>
              <a:spLocks/>
            </p:cNvSpPr>
            <p:nvPr/>
          </p:nvSpPr>
          <p:spPr bwMode="auto">
            <a:xfrm>
              <a:off x="2272" y="2921"/>
              <a:ext cx="14" cy="34"/>
            </a:xfrm>
            <a:custGeom>
              <a:avLst/>
              <a:gdLst>
                <a:gd name="T0" fmla="*/ 1 w 27"/>
                <a:gd name="T1" fmla="*/ 1 h 67"/>
                <a:gd name="T2" fmla="*/ 0 w 27"/>
                <a:gd name="T3" fmla="*/ 1 h 67"/>
                <a:gd name="T4" fmla="*/ 1 w 27"/>
                <a:gd name="T5" fmla="*/ 0 h 67"/>
                <a:gd name="T6" fmla="*/ 1 w 27"/>
                <a:gd name="T7" fmla="*/ 1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67">
                  <a:moveTo>
                    <a:pt x="27" y="67"/>
                  </a:moveTo>
                  <a:lnTo>
                    <a:pt x="0" y="3"/>
                  </a:lnTo>
                  <a:lnTo>
                    <a:pt x="19" y="0"/>
                  </a:lnTo>
                  <a:lnTo>
                    <a:pt x="27"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75" name="Freeform 1075"/>
            <p:cNvSpPr>
              <a:spLocks/>
            </p:cNvSpPr>
            <p:nvPr/>
          </p:nvSpPr>
          <p:spPr bwMode="auto">
            <a:xfrm>
              <a:off x="2280" y="3010"/>
              <a:ext cx="15" cy="30"/>
            </a:xfrm>
            <a:custGeom>
              <a:avLst/>
              <a:gdLst>
                <a:gd name="T0" fmla="*/ 0 w 31"/>
                <a:gd name="T1" fmla="*/ 0 h 59"/>
                <a:gd name="T2" fmla="*/ 0 w 31"/>
                <a:gd name="T3" fmla="*/ 1 h 59"/>
                <a:gd name="T4" fmla="*/ 0 w 31"/>
                <a:gd name="T5" fmla="*/ 1 h 59"/>
                <a:gd name="T6" fmla="*/ 0 w 31"/>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59">
                  <a:moveTo>
                    <a:pt x="31" y="0"/>
                  </a:moveTo>
                  <a:lnTo>
                    <a:pt x="0" y="59"/>
                  </a:lnTo>
                  <a:lnTo>
                    <a:pt x="11" y="59"/>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76" name="Freeform 1076"/>
            <p:cNvSpPr>
              <a:spLocks/>
            </p:cNvSpPr>
            <p:nvPr/>
          </p:nvSpPr>
          <p:spPr bwMode="auto">
            <a:xfrm>
              <a:off x="2334" y="2894"/>
              <a:ext cx="32" cy="34"/>
            </a:xfrm>
            <a:custGeom>
              <a:avLst/>
              <a:gdLst>
                <a:gd name="T0" fmla="*/ 0 w 65"/>
                <a:gd name="T1" fmla="*/ 1 h 67"/>
                <a:gd name="T2" fmla="*/ 0 w 65"/>
                <a:gd name="T3" fmla="*/ 1 h 67"/>
                <a:gd name="T4" fmla="*/ 0 w 65"/>
                <a:gd name="T5" fmla="*/ 1 h 67"/>
                <a:gd name="T6" fmla="*/ 0 w 65"/>
                <a:gd name="T7" fmla="*/ 1 h 67"/>
                <a:gd name="T8" fmla="*/ 0 w 65"/>
                <a:gd name="T9" fmla="*/ 1 h 67"/>
                <a:gd name="T10" fmla="*/ 0 w 65"/>
                <a:gd name="T11" fmla="*/ 1 h 67"/>
                <a:gd name="T12" fmla="*/ 0 w 65"/>
                <a:gd name="T13" fmla="*/ 1 h 67"/>
                <a:gd name="T14" fmla="*/ 0 w 65"/>
                <a:gd name="T15" fmla="*/ 1 h 67"/>
                <a:gd name="T16" fmla="*/ 0 w 65"/>
                <a:gd name="T17" fmla="*/ 1 h 67"/>
                <a:gd name="T18" fmla="*/ 0 w 65"/>
                <a:gd name="T19" fmla="*/ 1 h 67"/>
                <a:gd name="T20" fmla="*/ 0 w 65"/>
                <a:gd name="T21" fmla="*/ 1 h 67"/>
                <a:gd name="T22" fmla="*/ 0 w 65"/>
                <a:gd name="T23" fmla="*/ 1 h 67"/>
                <a:gd name="T24" fmla="*/ 0 w 65"/>
                <a:gd name="T25" fmla="*/ 1 h 67"/>
                <a:gd name="T26" fmla="*/ 0 w 65"/>
                <a:gd name="T27" fmla="*/ 0 h 67"/>
                <a:gd name="T28" fmla="*/ 0 w 65"/>
                <a:gd name="T29" fmla="*/ 1 h 67"/>
                <a:gd name="T30" fmla="*/ 0 w 65"/>
                <a:gd name="T31" fmla="*/ 1 h 67"/>
                <a:gd name="T32" fmla="*/ 0 w 65"/>
                <a:gd name="T33" fmla="*/ 1 h 67"/>
                <a:gd name="T34" fmla="*/ 0 w 65"/>
                <a:gd name="T35" fmla="*/ 1 h 67"/>
                <a:gd name="T36" fmla="*/ 0 w 65"/>
                <a:gd name="T37" fmla="*/ 1 h 67"/>
                <a:gd name="T38" fmla="*/ 0 w 65"/>
                <a:gd name="T39" fmla="*/ 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67">
                  <a:moveTo>
                    <a:pt x="5" y="44"/>
                  </a:moveTo>
                  <a:lnTo>
                    <a:pt x="28" y="67"/>
                  </a:lnTo>
                  <a:lnTo>
                    <a:pt x="28" y="44"/>
                  </a:lnTo>
                  <a:lnTo>
                    <a:pt x="54" y="56"/>
                  </a:lnTo>
                  <a:lnTo>
                    <a:pt x="48" y="35"/>
                  </a:lnTo>
                  <a:lnTo>
                    <a:pt x="65" y="33"/>
                  </a:lnTo>
                  <a:lnTo>
                    <a:pt x="51" y="21"/>
                  </a:lnTo>
                  <a:lnTo>
                    <a:pt x="65" y="12"/>
                  </a:lnTo>
                  <a:lnTo>
                    <a:pt x="63" y="11"/>
                  </a:lnTo>
                  <a:lnTo>
                    <a:pt x="59" y="9"/>
                  </a:lnTo>
                  <a:lnTo>
                    <a:pt x="53" y="6"/>
                  </a:lnTo>
                  <a:lnTo>
                    <a:pt x="46" y="2"/>
                  </a:lnTo>
                  <a:lnTo>
                    <a:pt x="38" y="1"/>
                  </a:lnTo>
                  <a:lnTo>
                    <a:pt x="29" y="0"/>
                  </a:lnTo>
                  <a:lnTo>
                    <a:pt x="20" y="2"/>
                  </a:lnTo>
                  <a:lnTo>
                    <a:pt x="12" y="7"/>
                  </a:lnTo>
                  <a:lnTo>
                    <a:pt x="1" y="21"/>
                  </a:lnTo>
                  <a:lnTo>
                    <a:pt x="0" y="32"/>
                  </a:lnTo>
                  <a:lnTo>
                    <a:pt x="2" y="40"/>
                  </a:lnTo>
                  <a:lnTo>
                    <a:pt x="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77" name="Freeform 1077"/>
            <p:cNvSpPr>
              <a:spLocks/>
            </p:cNvSpPr>
            <p:nvPr/>
          </p:nvSpPr>
          <p:spPr bwMode="auto">
            <a:xfrm>
              <a:off x="2205" y="3136"/>
              <a:ext cx="93" cy="55"/>
            </a:xfrm>
            <a:custGeom>
              <a:avLst/>
              <a:gdLst>
                <a:gd name="T0" fmla="*/ 0 w 187"/>
                <a:gd name="T1" fmla="*/ 0 h 110"/>
                <a:gd name="T2" fmla="*/ 0 w 187"/>
                <a:gd name="T3" fmla="*/ 1 h 110"/>
                <a:gd name="T4" fmla="*/ 0 w 187"/>
                <a:gd name="T5" fmla="*/ 1 h 110"/>
                <a:gd name="T6" fmla="*/ 0 w 187"/>
                <a:gd name="T7" fmla="*/ 1 h 110"/>
                <a:gd name="T8" fmla="*/ 0 w 187"/>
                <a:gd name="T9" fmla="*/ 1 h 110"/>
                <a:gd name="T10" fmla="*/ 0 w 187"/>
                <a:gd name="T11" fmla="*/ 1 h 110"/>
                <a:gd name="T12" fmla="*/ 0 w 187"/>
                <a:gd name="T13" fmla="*/ 1 h 110"/>
                <a:gd name="T14" fmla="*/ 0 w 187"/>
                <a:gd name="T15" fmla="*/ 1 h 110"/>
                <a:gd name="T16" fmla="*/ 0 w 187"/>
                <a:gd name="T17" fmla="*/ 1 h 110"/>
                <a:gd name="T18" fmla="*/ 0 w 187"/>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10">
                  <a:moveTo>
                    <a:pt x="0" y="0"/>
                  </a:moveTo>
                  <a:lnTo>
                    <a:pt x="0" y="110"/>
                  </a:lnTo>
                  <a:lnTo>
                    <a:pt x="179" y="110"/>
                  </a:lnTo>
                  <a:lnTo>
                    <a:pt x="39" y="81"/>
                  </a:lnTo>
                  <a:lnTo>
                    <a:pt x="173" y="81"/>
                  </a:lnTo>
                  <a:lnTo>
                    <a:pt x="37" y="56"/>
                  </a:lnTo>
                  <a:lnTo>
                    <a:pt x="187" y="48"/>
                  </a:lnTo>
                  <a:lnTo>
                    <a:pt x="35" y="29"/>
                  </a:lnTo>
                  <a:lnTo>
                    <a:pt x="173"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78" name="Freeform 1078"/>
            <p:cNvSpPr>
              <a:spLocks/>
            </p:cNvSpPr>
            <p:nvPr/>
          </p:nvSpPr>
          <p:spPr bwMode="auto">
            <a:xfrm>
              <a:off x="2408" y="2982"/>
              <a:ext cx="149" cy="134"/>
            </a:xfrm>
            <a:custGeom>
              <a:avLst/>
              <a:gdLst>
                <a:gd name="T0" fmla="*/ 2 w 298"/>
                <a:gd name="T1" fmla="*/ 2 h 267"/>
                <a:gd name="T2" fmla="*/ 1 w 298"/>
                <a:gd name="T3" fmla="*/ 2 h 267"/>
                <a:gd name="T4" fmla="*/ 0 w 298"/>
                <a:gd name="T5" fmla="*/ 0 h 267"/>
                <a:gd name="T6" fmla="*/ 2 w 298"/>
                <a:gd name="T7" fmla="*/ 2 h 2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267">
                  <a:moveTo>
                    <a:pt x="298" y="267"/>
                  </a:moveTo>
                  <a:lnTo>
                    <a:pt x="255" y="267"/>
                  </a:lnTo>
                  <a:lnTo>
                    <a:pt x="0" y="0"/>
                  </a:lnTo>
                  <a:lnTo>
                    <a:pt x="298"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79" name="Freeform 1079"/>
            <p:cNvSpPr>
              <a:spLocks/>
            </p:cNvSpPr>
            <p:nvPr/>
          </p:nvSpPr>
          <p:spPr bwMode="auto">
            <a:xfrm>
              <a:off x="2428" y="2948"/>
              <a:ext cx="192" cy="87"/>
            </a:xfrm>
            <a:custGeom>
              <a:avLst/>
              <a:gdLst>
                <a:gd name="T0" fmla="*/ 2 w 384"/>
                <a:gd name="T1" fmla="*/ 0 h 175"/>
                <a:gd name="T2" fmla="*/ 2 w 384"/>
                <a:gd name="T3" fmla="*/ 0 h 175"/>
                <a:gd name="T4" fmla="*/ 0 w 384"/>
                <a:gd name="T5" fmla="*/ 0 h 175"/>
                <a:gd name="T6" fmla="*/ 2 w 384"/>
                <a:gd name="T7" fmla="*/ 0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75">
                  <a:moveTo>
                    <a:pt x="384" y="173"/>
                  </a:moveTo>
                  <a:lnTo>
                    <a:pt x="335" y="175"/>
                  </a:lnTo>
                  <a:lnTo>
                    <a:pt x="0" y="0"/>
                  </a:lnTo>
                  <a:lnTo>
                    <a:pt x="384"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80" name="Freeform 1080"/>
            <p:cNvSpPr>
              <a:spLocks/>
            </p:cNvSpPr>
            <p:nvPr/>
          </p:nvSpPr>
          <p:spPr bwMode="auto">
            <a:xfrm>
              <a:off x="2264" y="3224"/>
              <a:ext cx="47" cy="40"/>
            </a:xfrm>
            <a:custGeom>
              <a:avLst/>
              <a:gdLst>
                <a:gd name="T0" fmla="*/ 1 w 94"/>
                <a:gd name="T1" fmla="*/ 1 h 79"/>
                <a:gd name="T2" fmla="*/ 1 w 94"/>
                <a:gd name="T3" fmla="*/ 1 h 79"/>
                <a:gd name="T4" fmla="*/ 1 w 94"/>
                <a:gd name="T5" fmla="*/ 1 h 79"/>
                <a:gd name="T6" fmla="*/ 1 w 94"/>
                <a:gd name="T7" fmla="*/ 1 h 79"/>
                <a:gd name="T8" fmla="*/ 1 w 94"/>
                <a:gd name="T9" fmla="*/ 1 h 79"/>
                <a:gd name="T10" fmla="*/ 1 w 94"/>
                <a:gd name="T11" fmla="*/ 1 h 79"/>
                <a:gd name="T12" fmla="*/ 1 w 94"/>
                <a:gd name="T13" fmla="*/ 1 h 79"/>
                <a:gd name="T14" fmla="*/ 1 w 94"/>
                <a:gd name="T15" fmla="*/ 1 h 79"/>
                <a:gd name="T16" fmla="*/ 1 w 94"/>
                <a:gd name="T17" fmla="*/ 1 h 79"/>
                <a:gd name="T18" fmla="*/ 1 w 94"/>
                <a:gd name="T19" fmla="*/ 1 h 79"/>
                <a:gd name="T20" fmla="*/ 1 w 94"/>
                <a:gd name="T21" fmla="*/ 1 h 79"/>
                <a:gd name="T22" fmla="*/ 1 w 94"/>
                <a:gd name="T23" fmla="*/ 1 h 79"/>
                <a:gd name="T24" fmla="*/ 1 w 94"/>
                <a:gd name="T25" fmla="*/ 1 h 79"/>
                <a:gd name="T26" fmla="*/ 1 w 94"/>
                <a:gd name="T27" fmla="*/ 1 h 79"/>
                <a:gd name="T28" fmla="*/ 1 w 94"/>
                <a:gd name="T29" fmla="*/ 1 h 79"/>
                <a:gd name="T30" fmla="*/ 1 w 94"/>
                <a:gd name="T31" fmla="*/ 1 h 79"/>
                <a:gd name="T32" fmla="*/ 1 w 94"/>
                <a:gd name="T33" fmla="*/ 1 h 79"/>
                <a:gd name="T34" fmla="*/ 1 w 94"/>
                <a:gd name="T35" fmla="*/ 1 h 79"/>
                <a:gd name="T36" fmla="*/ 1 w 94"/>
                <a:gd name="T37" fmla="*/ 1 h 79"/>
                <a:gd name="T38" fmla="*/ 1 w 94"/>
                <a:gd name="T39" fmla="*/ 1 h 79"/>
                <a:gd name="T40" fmla="*/ 1 w 94"/>
                <a:gd name="T41" fmla="*/ 1 h 79"/>
                <a:gd name="T42" fmla="*/ 1 w 94"/>
                <a:gd name="T43" fmla="*/ 1 h 79"/>
                <a:gd name="T44" fmla="*/ 1 w 94"/>
                <a:gd name="T45" fmla="*/ 1 h 79"/>
                <a:gd name="T46" fmla="*/ 1 w 94"/>
                <a:gd name="T47" fmla="*/ 1 h 79"/>
                <a:gd name="T48" fmla="*/ 1 w 94"/>
                <a:gd name="T49" fmla="*/ 0 h 79"/>
                <a:gd name="T50" fmla="*/ 1 w 94"/>
                <a:gd name="T51" fmla="*/ 0 h 79"/>
                <a:gd name="T52" fmla="*/ 1 w 94"/>
                <a:gd name="T53" fmla="*/ 1 h 79"/>
                <a:gd name="T54" fmla="*/ 1 w 94"/>
                <a:gd name="T55" fmla="*/ 1 h 79"/>
                <a:gd name="T56" fmla="*/ 1 w 94"/>
                <a:gd name="T57" fmla="*/ 1 h 79"/>
                <a:gd name="T58" fmla="*/ 1 w 94"/>
                <a:gd name="T59" fmla="*/ 1 h 79"/>
                <a:gd name="T60" fmla="*/ 1 w 94"/>
                <a:gd name="T61" fmla="*/ 1 h 79"/>
                <a:gd name="T62" fmla="*/ 1 w 94"/>
                <a:gd name="T63" fmla="*/ 1 h 79"/>
                <a:gd name="T64" fmla="*/ 0 w 94"/>
                <a:gd name="T65" fmla="*/ 1 h 79"/>
                <a:gd name="T66" fmla="*/ 1 w 94"/>
                <a:gd name="T67" fmla="*/ 1 h 79"/>
                <a:gd name="T68" fmla="*/ 1 w 94"/>
                <a:gd name="T69" fmla="*/ 1 h 79"/>
                <a:gd name="T70" fmla="*/ 1 w 94"/>
                <a:gd name="T71" fmla="*/ 1 h 79"/>
                <a:gd name="T72" fmla="*/ 1 w 94"/>
                <a:gd name="T73" fmla="*/ 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79">
                  <a:moveTo>
                    <a:pt x="26" y="16"/>
                  </a:moveTo>
                  <a:lnTo>
                    <a:pt x="39" y="17"/>
                  </a:lnTo>
                  <a:lnTo>
                    <a:pt x="49" y="20"/>
                  </a:lnTo>
                  <a:lnTo>
                    <a:pt x="59" y="26"/>
                  </a:lnTo>
                  <a:lnTo>
                    <a:pt x="69" y="33"/>
                  </a:lnTo>
                  <a:lnTo>
                    <a:pt x="76" y="42"/>
                  </a:lnTo>
                  <a:lnTo>
                    <a:pt x="81" y="52"/>
                  </a:lnTo>
                  <a:lnTo>
                    <a:pt x="85" y="63"/>
                  </a:lnTo>
                  <a:lnTo>
                    <a:pt x="86" y="75"/>
                  </a:lnTo>
                  <a:lnTo>
                    <a:pt x="86" y="76"/>
                  </a:lnTo>
                  <a:lnTo>
                    <a:pt x="86" y="77"/>
                  </a:lnTo>
                  <a:lnTo>
                    <a:pt x="86" y="78"/>
                  </a:lnTo>
                  <a:lnTo>
                    <a:pt x="85" y="79"/>
                  </a:lnTo>
                  <a:lnTo>
                    <a:pt x="88" y="73"/>
                  </a:lnTo>
                  <a:lnTo>
                    <a:pt x="92" y="66"/>
                  </a:lnTo>
                  <a:lnTo>
                    <a:pt x="93" y="60"/>
                  </a:lnTo>
                  <a:lnTo>
                    <a:pt x="94" y="52"/>
                  </a:lnTo>
                  <a:lnTo>
                    <a:pt x="93" y="41"/>
                  </a:lnTo>
                  <a:lnTo>
                    <a:pt x="89" y="31"/>
                  </a:lnTo>
                  <a:lnTo>
                    <a:pt x="85" y="23"/>
                  </a:lnTo>
                  <a:lnTo>
                    <a:pt x="79" y="15"/>
                  </a:lnTo>
                  <a:lnTo>
                    <a:pt x="71" y="9"/>
                  </a:lnTo>
                  <a:lnTo>
                    <a:pt x="63" y="4"/>
                  </a:lnTo>
                  <a:lnTo>
                    <a:pt x="53" y="1"/>
                  </a:lnTo>
                  <a:lnTo>
                    <a:pt x="42" y="0"/>
                  </a:lnTo>
                  <a:lnTo>
                    <a:pt x="35" y="0"/>
                  </a:lnTo>
                  <a:lnTo>
                    <a:pt x="30" y="1"/>
                  </a:lnTo>
                  <a:lnTo>
                    <a:pt x="23" y="3"/>
                  </a:lnTo>
                  <a:lnTo>
                    <a:pt x="18" y="5"/>
                  </a:lnTo>
                  <a:lnTo>
                    <a:pt x="12" y="9"/>
                  </a:lnTo>
                  <a:lnTo>
                    <a:pt x="8" y="14"/>
                  </a:lnTo>
                  <a:lnTo>
                    <a:pt x="3" y="18"/>
                  </a:lnTo>
                  <a:lnTo>
                    <a:pt x="0" y="23"/>
                  </a:lnTo>
                  <a:lnTo>
                    <a:pt x="5" y="19"/>
                  </a:lnTo>
                  <a:lnTo>
                    <a:pt x="12" y="17"/>
                  </a:lnTo>
                  <a:lnTo>
                    <a:pt x="19" y="16"/>
                  </a:lnTo>
                  <a:lnTo>
                    <a:pt x="26"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81" name="Freeform 1081"/>
            <p:cNvSpPr>
              <a:spLocks/>
            </p:cNvSpPr>
            <p:nvPr/>
          </p:nvSpPr>
          <p:spPr bwMode="auto">
            <a:xfrm>
              <a:off x="2955" y="3212"/>
              <a:ext cx="48" cy="41"/>
            </a:xfrm>
            <a:custGeom>
              <a:avLst/>
              <a:gdLst>
                <a:gd name="T0" fmla="*/ 1 w 95"/>
                <a:gd name="T1" fmla="*/ 1 h 80"/>
                <a:gd name="T2" fmla="*/ 1 w 95"/>
                <a:gd name="T3" fmla="*/ 1 h 80"/>
                <a:gd name="T4" fmla="*/ 1 w 95"/>
                <a:gd name="T5" fmla="*/ 1 h 80"/>
                <a:gd name="T6" fmla="*/ 1 w 95"/>
                <a:gd name="T7" fmla="*/ 1 h 80"/>
                <a:gd name="T8" fmla="*/ 1 w 95"/>
                <a:gd name="T9" fmla="*/ 1 h 80"/>
                <a:gd name="T10" fmla="*/ 1 w 95"/>
                <a:gd name="T11" fmla="*/ 1 h 80"/>
                <a:gd name="T12" fmla="*/ 1 w 95"/>
                <a:gd name="T13" fmla="*/ 1 h 80"/>
                <a:gd name="T14" fmla="*/ 1 w 95"/>
                <a:gd name="T15" fmla="*/ 1 h 80"/>
                <a:gd name="T16" fmla="*/ 1 w 95"/>
                <a:gd name="T17" fmla="*/ 1 h 80"/>
                <a:gd name="T18" fmla="*/ 1 w 95"/>
                <a:gd name="T19" fmla="*/ 1 h 80"/>
                <a:gd name="T20" fmla="*/ 1 w 95"/>
                <a:gd name="T21" fmla="*/ 1 h 80"/>
                <a:gd name="T22" fmla="*/ 1 w 95"/>
                <a:gd name="T23" fmla="*/ 1 h 80"/>
                <a:gd name="T24" fmla="*/ 1 w 95"/>
                <a:gd name="T25" fmla="*/ 1 h 80"/>
                <a:gd name="T26" fmla="*/ 1 w 95"/>
                <a:gd name="T27" fmla="*/ 1 h 80"/>
                <a:gd name="T28" fmla="*/ 1 w 95"/>
                <a:gd name="T29" fmla="*/ 1 h 80"/>
                <a:gd name="T30" fmla="*/ 1 w 95"/>
                <a:gd name="T31" fmla="*/ 1 h 80"/>
                <a:gd name="T32" fmla="*/ 1 w 95"/>
                <a:gd name="T33" fmla="*/ 1 h 80"/>
                <a:gd name="T34" fmla="*/ 1 w 95"/>
                <a:gd name="T35" fmla="*/ 1 h 80"/>
                <a:gd name="T36" fmla="*/ 1 w 95"/>
                <a:gd name="T37" fmla="*/ 1 h 80"/>
                <a:gd name="T38" fmla="*/ 1 w 95"/>
                <a:gd name="T39" fmla="*/ 1 h 80"/>
                <a:gd name="T40" fmla="*/ 1 w 95"/>
                <a:gd name="T41" fmla="*/ 1 h 80"/>
                <a:gd name="T42" fmla="*/ 1 w 95"/>
                <a:gd name="T43" fmla="*/ 1 h 80"/>
                <a:gd name="T44" fmla="*/ 1 w 95"/>
                <a:gd name="T45" fmla="*/ 1 h 80"/>
                <a:gd name="T46" fmla="*/ 1 w 95"/>
                <a:gd name="T47" fmla="*/ 1 h 80"/>
                <a:gd name="T48" fmla="*/ 1 w 95"/>
                <a:gd name="T49" fmla="*/ 0 h 80"/>
                <a:gd name="T50" fmla="*/ 1 w 95"/>
                <a:gd name="T51" fmla="*/ 0 h 80"/>
                <a:gd name="T52" fmla="*/ 1 w 95"/>
                <a:gd name="T53" fmla="*/ 1 h 80"/>
                <a:gd name="T54" fmla="*/ 1 w 95"/>
                <a:gd name="T55" fmla="*/ 1 h 80"/>
                <a:gd name="T56" fmla="*/ 1 w 95"/>
                <a:gd name="T57" fmla="*/ 1 h 80"/>
                <a:gd name="T58" fmla="*/ 1 w 95"/>
                <a:gd name="T59" fmla="*/ 1 h 80"/>
                <a:gd name="T60" fmla="*/ 1 w 95"/>
                <a:gd name="T61" fmla="*/ 1 h 80"/>
                <a:gd name="T62" fmla="*/ 1 w 95"/>
                <a:gd name="T63" fmla="*/ 1 h 80"/>
                <a:gd name="T64" fmla="*/ 0 w 95"/>
                <a:gd name="T65" fmla="*/ 1 h 80"/>
                <a:gd name="T66" fmla="*/ 1 w 95"/>
                <a:gd name="T67" fmla="*/ 1 h 80"/>
                <a:gd name="T68" fmla="*/ 1 w 95"/>
                <a:gd name="T69" fmla="*/ 1 h 80"/>
                <a:gd name="T70" fmla="*/ 1 w 95"/>
                <a:gd name="T71" fmla="*/ 1 h 80"/>
                <a:gd name="T72" fmla="*/ 1 w 95"/>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80">
                  <a:moveTo>
                    <a:pt x="27" y="16"/>
                  </a:moveTo>
                  <a:lnTo>
                    <a:pt x="39" y="17"/>
                  </a:lnTo>
                  <a:lnTo>
                    <a:pt x="50" y="20"/>
                  </a:lnTo>
                  <a:lnTo>
                    <a:pt x="60" y="26"/>
                  </a:lnTo>
                  <a:lnTo>
                    <a:pt x="69" y="33"/>
                  </a:lnTo>
                  <a:lnTo>
                    <a:pt x="76" y="42"/>
                  </a:lnTo>
                  <a:lnTo>
                    <a:pt x="81" y="52"/>
                  </a:lnTo>
                  <a:lnTo>
                    <a:pt x="85" y="63"/>
                  </a:lnTo>
                  <a:lnTo>
                    <a:pt x="86" y="76"/>
                  </a:lnTo>
                  <a:lnTo>
                    <a:pt x="86" y="77"/>
                  </a:lnTo>
                  <a:lnTo>
                    <a:pt x="86" y="78"/>
                  </a:lnTo>
                  <a:lnTo>
                    <a:pt x="86" y="79"/>
                  </a:lnTo>
                  <a:lnTo>
                    <a:pt x="86" y="80"/>
                  </a:lnTo>
                  <a:lnTo>
                    <a:pt x="89" y="73"/>
                  </a:lnTo>
                  <a:lnTo>
                    <a:pt x="93" y="66"/>
                  </a:lnTo>
                  <a:lnTo>
                    <a:pt x="94" y="59"/>
                  </a:lnTo>
                  <a:lnTo>
                    <a:pt x="95" y="51"/>
                  </a:lnTo>
                  <a:lnTo>
                    <a:pt x="94" y="41"/>
                  </a:lnTo>
                  <a:lnTo>
                    <a:pt x="91" y="31"/>
                  </a:lnTo>
                  <a:lnTo>
                    <a:pt x="86" y="23"/>
                  </a:lnTo>
                  <a:lnTo>
                    <a:pt x="80" y="14"/>
                  </a:lnTo>
                  <a:lnTo>
                    <a:pt x="72" y="9"/>
                  </a:lnTo>
                  <a:lnTo>
                    <a:pt x="63" y="4"/>
                  </a:lnTo>
                  <a:lnTo>
                    <a:pt x="54" y="1"/>
                  </a:lnTo>
                  <a:lnTo>
                    <a:pt x="43" y="0"/>
                  </a:lnTo>
                  <a:lnTo>
                    <a:pt x="36" y="0"/>
                  </a:lnTo>
                  <a:lnTo>
                    <a:pt x="30" y="1"/>
                  </a:lnTo>
                  <a:lnTo>
                    <a:pt x="24" y="3"/>
                  </a:lnTo>
                  <a:lnTo>
                    <a:pt x="18" y="5"/>
                  </a:lnTo>
                  <a:lnTo>
                    <a:pt x="12" y="9"/>
                  </a:lnTo>
                  <a:lnTo>
                    <a:pt x="8" y="13"/>
                  </a:lnTo>
                  <a:lnTo>
                    <a:pt x="3" y="18"/>
                  </a:lnTo>
                  <a:lnTo>
                    <a:pt x="0" y="23"/>
                  </a:lnTo>
                  <a:lnTo>
                    <a:pt x="5" y="19"/>
                  </a:lnTo>
                  <a:lnTo>
                    <a:pt x="12" y="17"/>
                  </a:lnTo>
                  <a:lnTo>
                    <a:pt x="19" y="16"/>
                  </a:lnTo>
                  <a:lnTo>
                    <a:pt x="27"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82" name="Freeform 1082"/>
            <p:cNvSpPr>
              <a:spLocks/>
            </p:cNvSpPr>
            <p:nvPr/>
          </p:nvSpPr>
          <p:spPr bwMode="auto">
            <a:xfrm>
              <a:off x="2799" y="2966"/>
              <a:ext cx="30" cy="151"/>
            </a:xfrm>
            <a:custGeom>
              <a:avLst/>
              <a:gdLst>
                <a:gd name="T0" fmla="*/ 0 w 61"/>
                <a:gd name="T1" fmla="*/ 1 h 301"/>
                <a:gd name="T2" fmla="*/ 0 w 61"/>
                <a:gd name="T3" fmla="*/ 0 h 301"/>
                <a:gd name="T4" fmla="*/ 0 w 61"/>
                <a:gd name="T5" fmla="*/ 2 h 301"/>
                <a:gd name="T6" fmla="*/ 0 w 61"/>
                <a:gd name="T7" fmla="*/ 2 h 301"/>
                <a:gd name="T8" fmla="*/ 0 w 61"/>
                <a:gd name="T9" fmla="*/ 2 h 301"/>
                <a:gd name="T10" fmla="*/ 0 w 61"/>
                <a:gd name="T11" fmla="*/ 1 h 301"/>
                <a:gd name="T12" fmla="*/ 0 w 61"/>
                <a:gd name="T13" fmla="*/ 1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01">
                  <a:moveTo>
                    <a:pt x="37" y="3"/>
                  </a:moveTo>
                  <a:lnTo>
                    <a:pt x="0" y="0"/>
                  </a:lnTo>
                  <a:lnTo>
                    <a:pt x="17" y="301"/>
                  </a:lnTo>
                  <a:lnTo>
                    <a:pt x="61" y="273"/>
                  </a:lnTo>
                  <a:lnTo>
                    <a:pt x="33" y="273"/>
                  </a:lnTo>
                  <a:lnTo>
                    <a:pt x="19" y="10"/>
                  </a:lnTo>
                  <a:lnTo>
                    <a:pt x="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83" name="Freeform 1083"/>
            <p:cNvSpPr>
              <a:spLocks/>
            </p:cNvSpPr>
            <p:nvPr/>
          </p:nvSpPr>
          <p:spPr bwMode="auto">
            <a:xfrm>
              <a:off x="2786" y="3003"/>
              <a:ext cx="44" cy="98"/>
            </a:xfrm>
            <a:custGeom>
              <a:avLst/>
              <a:gdLst>
                <a:gd name="T0" fmla="*/ 0 w 89"/>
                <a:gd name="T1" fmla="*/ 0 h 197"/>
                <a:gd name="T2" fmla="*/ 0 w 89"/>
                <a:gd name="T3" fmla="*/ 0 h 197"/>
                <a:gd name="T4" fmla="*/ 0 w 89"/>
                <a:gd name="T5" fmla="*/ 0 h 197"/>
                <a:gd name="T6" fmla="*/ 0 w 89"/>
                <a:gd name="T7" fmla="*/ 0 h 197"/>
                <a:gd name="T8" fmla="*/ 0 w 89"/>
                <a:gd name="T9" fmla="*/ 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7">
                  <a:moveTo>
                    <a:pt x="0" y="0"/>
                  </a:moveTo>
                  <a:lnTo>
                    <a:pt x="0" y="197"/>
                  </a:lnTo>
                  <a:lnTo>
                    <a:pt x="89" y="175"/>
                  </a:lnTo>
                  <a:lnTo>
                    <a:pt x="19"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84" name="Freeform 1084"/>
            <p:cNvSpPr>
              <a:spLocks/>
            </p:cNvSpPr>
            <p:nvPr/>
          </p:nvSpPr>
          <p:spPr bwMode="auto">
            <a:xfrm>
              <a:off x="2794" y="2939"/>
              <a:ext cx="32" cy="12"/>
            </a:xfrm>
            <a:custGeom>
              <a:avLst/>
              <a:gdLst>
                <a:gd name="T0" fmla="*/ 0 w 66"/>
                <a:gd name="T1" fmla="*/ 0 h 26"/>
                <a:gd name="T2" fmla="*/ 0 w 66"/>
                <a:gd name="T3" fmla="*/ 0 h 26"/>
                <a:gd name="T4" fmla="*/ 0 w 66"/>
                <a:gd name="T5" fmla="*/ 0 h 26"/>
                <a:gd name="T6" fmla="*/ 0 w 66"/>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26">
                  <a:moveTo>
                    <a:pt x="0" y="26"/>
                  </a:moveTo>
                  <a:lnTo>
                    <a:pt x="66" y="26"/>
                  </a:lnTo>
                  <a:lnTo>
                    <a:pt x="66" y="0"/>
                  </a:lnTo>
                  <a:lnTo>
                    <a:pt x="0" y="2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85" name="Freeform 1085"/>
            <p:cNvSpPr>
              <a:spLocks/>
            </p:cNvSpPr>
            <p:nvPr/>
          </p:nvSpPr>
          <p:spPr bwMode="auto">
            <a:xfrm>
              <a:off x="2757" y="2916"/>
              <a:ext cx="18" cy="19"/>
            </a:xfrm>
            <a:custGeom>
              <a:avLst/>
              <a:gdLst>
                <a:gd name="T0" fmla="*/ 1 w 36"/>
                <a:gd name="T1" fmla="*/ 1 h 36"/>
                <a:gd name="T2" fmla="*/ 0 w 36"/>
                <a:gd name="T3" fmla="*/ 1 h 36"/>
                <a:gd name="T4" fmla="*/ 1 w 36"/>
                <a:gd name="T5" fmla="*/ 0 h 36"/>
                <a:gd name="T6" fmla="*/ 1 w 36"/>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0" y="8"/>
                  </a:lnTo>
                  <a:lnTo>
                    <a:pt x="11" y="0"/>
                  </a:lnTo>
                  <a:lnTo>
                    <a:pt x="36"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86" name="Freeform 1086"/>
            <p:cNvSpPr>
              <a:spLocks/>
            </p:cNvSpPr>
            <p:nvPr/>
          </p:nvSpPr>
          <p:spPr bwMode="auto">
            <a:xfrm>
              <a:off x="2799" y="2899"/>
              <a:ext cx="7" cy="21"/>
            </a:xfrm>
            <a:custGeom>
              <a:avLst/>
              <a:gdLst>
                <a:gd name="T0" fmla="*/ 1 w 14"/>
                <a:gd name="T1" fmla="*/ 0 h 43"/>
                <a:gd name="T2" fmla="*/ 0 w 14"/>
                <a:gd name="T3" fmla="*/ 0 h 43"/>
                <a:gd name="T4" fmla="*/ 1 w 14"/>
                <a:gd name="T5" fmla="*/ 0 h 43"/>
                <a:gd name="T6" fmla="*/ 1 w 14"/>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3">
                  <a:moveTo>
                    <a:pt x="8" y="43"/>
                  </a:moveTo>
                  <a:lnTo>
                    <a:pt x="0" y="0"/>
                  </a:lnTo>
                  <a:lnTo>
                    <a:pt x="14" y="0"/>
                  </a:lnTo>
                  <a:lnTo>
                    <a:pt x="8" y="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87" name="Freeform 1087"/>
            <p:cNvSpPr>
              <a:spLocks/>
            </p:cNvSpPr>
            <p:nvPr/>
          </p:nvSpPr>
          <p:spPr bwMode="auto">
            <a:xfrm>
              <a:off x="2837" y="2907"/>
              <a:ext cx="26" cy="17"/>
            </a:xfrm>
            <a:custGeom>
              <a:avLst/>
              <a:gdLst>
                <a:gd name="T0" fmla="*/ 0 w 53"/>
                <a:gd name="T1" fmla="*/ 0 h 35"/>
                <a:gd name="T2" fmla="*/ 0 w 53"/>
                <a:gd name="T3" fmla="*/ 0 h 35"/>
                <a:gd name="T4" fmla="*/ 0 w 53"/>
                <a:gd name="T5" fmla="*/ 0 h 35"/>
                <a:gd name="T6" fmla="*/ 0 w 53"/>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5">
                  <a:moveTo>
                    <a:pt x="0" y="35"/>
                  </a:moveTo>
                  <a:lnTo>
                    <a:pt x="40" y="0"/>
                  </a:lnTo>
                  <a:lnTo>
                    <a:pt x="53" y="21"/>
                  </a:lnTo>
                  <a:lnTo>
                    <a:pt x="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88" name="Freeform 1088"/>
            <p:cNvSpPr>
              <a:spLocks/>
            </p:cNvSpPr>
            <p:nvPr/>
          </p:nvSpPr>
          <p:spPr bwMode="auto">
            <a:xfrm>
              <a:off x="2593" y="3093"/>
              <a:ext cx="55" cy="23"/>
            </a:xfrm>
            <a:custGeom>
              <a:avLst/>
              <a:gdLst>
                <a:gd name="T0" fmla="*/ 0 w 112"/>
                <a:gd name="T1" fmla="*/ 1 h 45"/>
                <a:gd name="T2" fmla="*/ 0 w 112"/>
                <a:gd name="T3" fmla="*/ 1 h 45"/>
                <a:gd name="T4" fmla="*/ 0 w 112"/>
                <a:gd name="T5" fmla="*/ 1 h 45"/>
                <a:gd name="T6" fmla="*/ 0 w 112"/>
                <a:gd name="T7" fmla="*/ 1 h 45"/>
                <a:gd name="T8" fmla="*/ 0 w 112"/>
                <a:gd name="T9" fmla="*/ 0 h 45"/>
                <a:gd name="T10" fmla="*/ 0 w 112"/>
                <a:gd name="T11" fmla="*/ 1 h 45"/>
                <a:gd name="T12" fmla="*/ 0 w 112"/>
                <a:gd name="T13" fmla="*/ 1 h 45"/>
                <a:gd name="T14" fmla="*/ 0 w 112"/>
                <a:gd name="T15" fmla="*/ 1 h 45"/>
                <a:gd name="T16" fmla="*/ 0 w 112"/>
                <a:gd name="T17" fmla="*/ 1 h 45"/>
                <a:gd name="T18" fmla="*/ 0 w 112"/>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45">
                  <a:moveTo>
                    <a:pt x="0" y="42"/>
                  </a:moveTo>
                  <a:lnTo>
                    <a:pt x="112" y="45"/>
                  </a:lnTo>
                  <a:lnTo>
                    <a:pt x="112" y="10"/>
                  </a:lnTo>
                  <a:lnTo>
                    <a:pt x="87" y="27"/>
                  </a:lnTo>
                  <a:lnTo>
                    <a:pt x="68" y="0"/>
                  </a:lnTo>
                  <a:lnTo>
                    <a:pt x="55" y="19"/>
                  </a:lnTo>
                  <a:lnTo>
                    <a:pt x="43" y="5"/>
                  </a:lnTo>
                  <a:lnTo>
                    <a:pt x="29" y="27"/>
                  </a:lnTo>
                  <a:lnTo>
                    <a:pt x="0" y="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89" name="Freeform 1089"/>
            <p:cNvSpPr>
              <a:spLocks/>
            </p:cNvSpPr>
            <p:nvPr/>
          </p:nvSpPr>
          <p:spPr bwMode="auto">
            <a:xfrm>
              <a:off x="3015" y="3114"/>
              <a:ext cx="79" cy="47"/>
            </a:xfrm>
            <a:custGeom>
              <a:avLst/>
              <a:gdLst>
                <a:gd name="T0" fmla="*/ 1 w 158"/>
                <a:gd name="T1" fmla="*/ 1 h 94"/>
                <a:gd name="T2" fmla="*/ 1 w 158"/>
                <a:gd name="T3" fmla="*/ 1 h 94"/>
                <a:gd name="T4" fmla="*/ 1 w 158"/>
                <a:gd name="T5" fmla="*/ 1 h 94"/>
                <a:gd name="T6" fmla="*/ 1 w 158"/>
                <a:gd name="T7" fmla="*/ 1 h 94"/>
                <a:gd name="T8" fmla="*/ 1 w 158"/>
                <a:gd name="T9" fmla="*/ 1 h 94"/>
                <a:gd name="T10" fmla="*/ 1 w 158"/>
                <a:gd name="T11" fmla="*/ 1 h 94"/>
                <a:gd name="T12" fmla="*/ 1 w 158"/>
                <a:gd name="T13" fmla="*/ 1 h 94"/>
                <a:gd name="T14" fmla="*/ 1 w 158"/>
                <a:gd name="T15" fmla="*/ 1 h 94"/>
                <a:gd name="T16" fmla="*/ 0 w 158"/>
                <a:gd name="T17" fmla="*/ 0 h 94"/>
                <a:gd name="T18" fmla="*/ 1 w 158"/>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94">
                  <a:moveTo>
                    <a:pt x="121" y="3"/>
                  </a:moveTo>
                  <a:lnTo>
                    <a:pt x="158" y="89"/>
                  </a:lnTo>
                  <a:lnTo>
                    <a:pt x="113" y="94"/>
                  </a:lnTo>
                  <a:lnTo>
                    <a:pt x="127" y="71"/>
                  </a:lnTo>
                  <a:lnTo>
                    <a:pt x="72" y="71"/>
                  </a:lnTo>
                  <a:lnTo>
                    <a:pt x="113" y="47"/>
                  </a:lnTo>
                  <a:lnTo>
                    <a:pt x="32" y="36"/>
                  </a:lnTo>
                  <a:lnTo>
                    <a:pt x="98" y="24"/>
                  </a:lnTo>
                  <a:lnTo>
                    <a:pt x="0" y="0"/>
                  </a:lnTo>
                  <a:lnTo>
                    <a:pt x="1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90" name="Freeform 1090"/>
            <p:cNvSpPr>
              <a:spLocks/>
            </p:cNvSpPr>
            <p:nvPr/>
          </p:nvSpPr>
          <p:spPr bwMode="auto">
            <a:xfrm>
              <a:off x="2722" y="3169"/>
              <a:ext cx="143" cy="46"/>
            </a:xfrm>
            <a:custGeom>
              <a:avLst/>
              <a:gdLst>
                <a:gd name="T0" fmla="*/ 0 w 288"/>
                <a:gd name="T1" fmla="*/ 1 h 91"/>
                <a:gd name="T2" fmla="*/ 1 w 288"/>
                <a:gd name="T3" fmla="*/ 1 h 91"/>
                <a:gd name="T4" fmla="*/ 1 w 288"/>
                <a:gd name="T5" fmla="*/ 1 h 91"/>
                <a:gd name="T6" fmla="*/ 0 w 288"/>
                <a:gd name="T7" fmla="*/ 1 h 91"/>
                <a:gd name="T8" fmla="*/ 0 w 288"/>
                <a:gd name="T9" fmla="*/ 1 h 91"/>
                <a:gd name="T10" fmla="*/ 0 w 288"/>
                <a:gd name="T11" fmla="*/ 1 h 91"/>
                <a:gd name="T12" fmla="*/ 0 w 288"/>
                <a:gd name="T13" fmla="*/ 0 h 91"/>
                <a:gd name="T14" fmla="*/ 0 w 288"/>
                <a:gd name="T15" fmla="*/ 1 h 91"/>
                <a:gd name="T16" fmla="*/ 0 w 288"/>
                <a:gd name="T17" fmla="*/ 1 h 91"/>
                <a:gd name="T18" fmla="*/ 0 w 288"/>
                <a:gd name="T19" fmla="*/ 1 h 91"/>
                <a:gd name="T20" fmla="*/ 0 w 288"/>
                <a:gd name="T21" fmla="*/ 1 h 91"/>
                <a:gd name="T22" fmla="*/ 0 w 288"/>
                <a:gd name="T23" fmla="*/ 1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 h="91">
                  <a:moveTo>
                    <a:pt x="0" y="91"/>
                  </a:moveTo>
                  <a:lnTo>
                    <a:pt x="263" y="91"/>
                  </a:lnTo>
                  <a:lnTo>
                    <a:pt x="288" y="39"/>
                  </a:lnTo>
                  <a:lnTo>
                    <a:pt x="238" y="68"/>
                  </a:lnTo>
                  <a:lnTo>
                    <a:pt x="215" y="21"/>
                  </a:lnTo>
                  <a:lnTo>
                    <a:pt x="181" y="60"/>
                  </a:lnTo>
                  <a:lnTo>
                    <a:pt x="142" y="0"/>
                  </a:lnTo>
                  <a:lnTo>
                    <a:pt x="113" y="62"/>
                  </a:lnTo>
                  <a:lnTo>
                    <a:pt x="78" y="10"/>
                  </a:lnTo>
                  <a:lnTo>
                    <a:pt x="58" y="66"/>
                  </a:lnTo>
                  <a:lnTo>
                    <a:pt x="16" y="19"/>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91" name="Freeform 1091"/>
            <p:cNvSpPr>
              <a:spLocks/>
            </p:cNvSpPr>
            <p:nvPr/>
          </p:nvSpPr>
          <p:spPr bwMode="auto">
            <a:xfrm>
              <a:off x="2716" y="3076"/>
              <a:ext cx="67" cy="19"/>
            </a:xfrm>
            <a:custGeom>
              <a:avLst/>
              <a:gdLst>
                <a:gd name="T0" fmla="*/ 0 w 133"/>
                <a:gd name="T1" fmla="*/ 0 h 39"/>
                <a:gd name="T2" fmla="*/ 1 w 133"/>
                <a:gd name="T3" fmla="*/ 0 h 39"/>
                <a:gd name="T4" fmla="*/ 1 w 133"/>
                <a:gd name="T5" fmla="*/ 0 h 39"/>
                <a:gd name="T6" fmla="*/ 1 w 133"/>
                <a:gd name="T7" fmla="*/ 0 h 39"/>
                <a:gd name="T8" fmla="*/ 1 w 133"/>
                <a:gd name="T9" fmla="*/ 0 h 39"/>
                <a:gd name="T10" fmla="*/ 1 w 133"/>
                <a:gd name="T11" fmla="*/ 0 h 39"/>
                <a:gd name="T12" fmla="*/ 1 w 133"/>
                <a:gd name="T13" fmla="*/ 0 h 39"/>
                <a:gd name="T14" fmla="*/ 0 w 133"/>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39">
                  <a:moveTo>
                    <a:pt x="0" y="0"/>
                  </a:moveTo>
                  <a:lnTo>
                    <a:pt x="133" y="0"/>
                  </a:lnTo>
                  <a:lnTo>
                    <a:pt x="117" y="28"/>
                  </a:lnTo>
                  <a:lnTo>
                    <a:pt x="96" y="13"/>
                  </a:lnTo>
                  <a:lnTo>
                    <a:pt x="73" y="39"/>
                  </a:lnTo>
                  <a:lnTo>
                    <a:pt x="42" y="13"/>
                  </a:lnTo>
                  <a:lnTo>
                    <a:pt x="29" y="36"/>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92" name="Freeform 1092"/>
            <p:cNvSpPr>
              <a:spLocks/>
            </p:cNvSpPr>
            <p:nvPr/>
          </p:nvSpPr>
          <p:spPr bwMode="auto">
            <a:xfrm>
              <a:off x="2898" y="3075"/>
              <a:ext cx="120" cy="15"/>
            </a:xfrm>
            <a:custGeom>
              <a:avLst/>
              <a:gdLst>
                <a:gd name="T0" fmla="*/ 0 w 238"/>
                <a:gd name="T1" fmla="*/ 0 h 31"/>
                <a:gd name="T2" fmla="*/ 1 w 238"/>
                <a:gd name="T3" fmla="*/ 0 h 31"/>
                <a:gd name="T4" fmla="*/ 1 w 238"/>
                <a:gd name="T5" fmla="*/ 0 h 31"/>
                <a:gd name="T6" fmla="*/ 1 w 238"/>
                <a:gd name="T7" fmla="*/ 0 h 31"/>
                <a:gd name="T8" fmla="*/ 1 w 238"/>
                <a:gd name="T9" fmla="*/ 0 h 31"/>
                <a:gd name="T10" fmla="*/ 1 w 238"/>
                <a:gd name="T11" fmla="*/ 0 h 31"/>
                <a:gd name="T12" fmla="*/ 1 w 238"/>
                <a:gd name="T13" fmla="*/ 0 h 31"/>
                <a:gd name="T14" fmla="*/ 1 w 238"/>
                <a:gd name="T15" fmla="*/ 0 h 31"/>
                <a:gd name="T16" fmla="*/ 1 w 238"/>
                <a:gd name="T17" fmla="*/ 0 h 31"/>
                <a:gd name="T18" fmla="*/ 0 w 23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1">
                  <a:moveTo>
                    <a:pt x="0" y="0"/>
                  </a:moveTo>
                  <a:lnTo>
                    <a:pt x="238" y="29"/>
                  </a:lnTo>
                  <a:lnTo>
                    <a:pt x="115" y="29"/>
                  </a:lnTo>
                  <a:lnTo>
                    <a:pt x="104" y="24"/>
                  </a:lnTo>
                  <a:lnTo>
                    <a:pt x="81" y="31"/>
                  </a:lnTo>
                  <a:lnTo>
                    <a:pt x="63" y="19"/>
                  </a:lnTo>
                  <a:lnTo>
                    <a:pt x="42" y="31"/>
                  </a:lnTo>
                  <a:lnTo>
                    <a:pt x="26" y="11"/>
                  </a:lnTo>
                  <a:lnTo>
                    <a:pt x="2" y="24"/>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93" name="Freeform 1093"/>
            <p:cNvSpPr>
              <a:spLocks/>
            </p:cNvSpPr>
            <p:nvPr/>
          </p:nvSpPr>
          <p:spPr bwMode="auto">
            <a:xfrm>
              <a:off x="2568" y="3051"/>
              <a:ext cx="80" cy="28"/>
            </a:xfrm>
            <a:custGeom>
              <a:avLst/>
              <a:gdLst>
                <a:gd name="T0" fmla="*/ 0 w 161"/>
                <a:gd name="T1" fmla="*/ 0 h 55"/>
                <a:gd name="T2" fmla="*/ 0 w 161"/>
                <a:gd name="T3" fmla="*/ 0 h 55"/>
                <a:gd name="T4" fmla="*/ 0 w 161"/>
                <a:gd name="T5" fmla="*/ 0 h 55"/>
                <a:gd name="T6" fmla="*/ 0 w 161"/>
                <a:gd name="T7" fmla="*/ 0 h 55"/>
                <a:gd name="T8" fmla="*/ 0 w 161"/>
                <a:gd name="T9" fmla="*/ 1 h 55"/>
                <a:gd name="T10" fmla="*/ 0 w 161"/>
                <a:gd name="T11" fmla="*/ 1 h 55"/>
                <a:gd name="T12" fmla="*/ 0 w 161"/>
                <a:gd name="T13" fmla="*/ 1 h 55"/>
                <a:gd name="T14" fmla="*/ 0 w 161"/>
                <a:gd name="T15" fmla="*/ 1 h 55"/>
                <a:gd name="T16" fmla="*/ 0 w 161"/>
                <a:gd name="T17" fmla="*/ 1 h 55"/>
                <a:gd name="T18" fmla="*/ 0 w 161"/>
                <a:gd name="T19" fmla="*/ 1 h 55"/>
                <a:gd name="T20" fmla="*/ 0 w 161"/>
                <a:gd name="T21" fmla="*/ 1 h 55"/>
                <a:gd name="T22" fmla="*/ 0 w 161"/>
                <a:gd name="T23" fmla="*/ 1 h 55"/>
                <a:gd name="T24" fmla="*/ 0 w 161"/>
                <a:gd name="T25" fmla="*/ 1 h 55"/>
                <a:gd name="T26" fmla="*/ 0 w 161"/>
                <a:gd name="T27" fmla="*/ 1 h 55"/>
                <a:gd name="T28" fmla="*/ 0 w 161"/>
                <a:gd name="T29" fmla="*/ 1 h 55"/>
                <a:gd name="T30" fmla="*/ 0 w 161"/>
                <a:gd name="T31" fmla="*/ 1 h 55"/>
                <a:gd name="T32" fmla="*/ 0 w 161"/>
                <a:gd name="T33" fmla="*/ 1 h 55"/>
                <a:gd name="T34" fmla="*/ 0 w 161"/>
                <a:gd name="T35" fmla="*/ 1 h 55"/>
                <a:gd name="T36" fmla="*/ 0 w 161"/>
                <a:gd name="T37" fmla="*/ 1 h 55"/>
                <a:gd name="T38" fmla="*/ 0 w 161"/>
                <a:gd name="T39" fmla="*/ 1 h 55"/>
                <a:gd name="T40" fmla="*/ 0 w 161"/>
                <a:gd name="T41" fmla="*/ 1 h 55"/>
                <a:gd name="T42" fmla="*/ 0 w 161"/>
                <a:gd name="T43" fmla="*/ 1 h 55"/>
                <a:gd name="T44" fmla="*/ 0 w 161"/>
                <a:gd name="T45" fmla="*/ 1 h 55"/>
                <a:gd name="T46" fmla="*/ 0 w 161"/>
                <a:gd name="T47" fmla="*/ 1 h 55"/>
                <a:gd name="T48" fmla="*/ 0 w 161"/>
                <a:gd name="T49" fmla="*/ 1 h 55"/>
                <a:gd name="T50" fmla="*/ 0 w 161"/>
                <a:gd name="T51" fmla="*/ 1 h 55"/>
                <a:gd name="T52" fmla="*/ 0 w 161"/>
                <a:gd name="T53" fmla="*/ 1 h 55"/>
                <a:gd name="T54" fmla="*/ 0 w 161"/>
                <a:gd name="T55" fmla="*/ 1 h 55"/>
                <a:gd name="T56" fmla="*/ 0 w 161"/>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1" h="55">
                  <a:moveTo>
                    <a:pt x="161" y="0"/>
                  </a:moveTo>
                  <a:lnTo>
                    <a:pt x="157" y="0"/>
                  </a:lnTo>
                  <a:lnTo>
                    <a:pt x="149" y="0"/>
                  </a:lnTo>
                  <a:lnTo>
                    <a:pt x="137" y="0"/>
                  </a:lnTo>
                  <a:lnTo>
                    <a:pt x="121" y="1"/>
                  </a:lnTo>
                  <a:lnTo>
                    <a:pt x="103" y="2"/>
                  </a:lnTo>
                  <a:lnTo>
                    <a:pt x="85" y="5"/>
                  </a:lnTo>
                  <a:lnTo>
                    <a:pt x="66" y="8"/>
                  </a:lnTo>
                  <a:lnTo>
                    <a:pt x="49" y="14"/>
                  </a:lnTo>
                  <a:lnTo>
                    <a:pt x="35" y="20"/>
                  </a:lnTo>
                  <a:lnTo>
                    <a:pt x="24" y="24"/>
                  </a:lnTo>
                  <a:lnTo>
                    <a:pt x="16" y="28"/>
                  </a:lnTo>
                  <a:lnTo>
                    <a:pt x="9" y="31"/>
                  </a:lnTo>
                  <a:lnTo>
                    <a:pt x="4" y="33"/>
                  </a:lnTo>
                  <a:lnTo>
                    <a:pt x="2" y="36"/>
                  </a:lnTo>
                  <a:lnTo>
                    <a:pt x="0" y="37"/>
                  </a:lnTo>
                  <a:lnTo>
                    <a:pt x="8" y="55"/>
                  </a:lnTo>
                  <a:lnTo>
                    <a:pt x="34" y="35"/>
                  </a:lnTo>
                  <a:lnTo>
                    <a:pt x="39" y="45"/>
                  </a:lnTo>
                  <a:lnTo>
                    <a:pt x="63" y="24"/>
                  </a:lnTo>
                  <a:lnTo>
                    <a:pt x="73" y="45"/>
                  </a:lnTo>
                  <a:lnTo>
                    <a:pt x="86" y="18"/>
                  </a:lnTo>
                  <a:lnTo>
                    <a:pt x="107" y="50"/>
                  </a:lnTo>
                  <a:lnTo>
                    <a:pt x="117" y="18"/>
                  </a:lnTo>
                  <a:lnTo>
                    <a:pt x="131" y="39"/>
                  </a:lnTo>
                  <a:lnTo>
                    <a:pt x="136" y="16"/>
                  </a:lnTo>
                  <a:lnTo>
                    <a:pt x="155" y="35"/>
                  </a:lnTo>
                  <a:lnTo>
                    <a:pt x="161"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94" name="Freeform 1094"/>
            <p:cNvSpPr>
              <a:spLocks/>
            </p:cNvSpPr>
            <p:nvPr/>
          </p:nvSpPr>
          <p:spPr bwMode="auto">
            <a:xfrm>
              <a:off x="2491" y="3133"/>
              <a:ext cx="160" cy="54"/>
            </a:xfrm>
            <a:custGeom>
              <a:avLst/>
              <a:gdLst>
                <a:gd name="T0" fmla="*/ 2 w 320"/>
                <a:gd name="T1" fmla="*/ 0 h 108"/>
                <a:gd name="T2" fmla="*/ 2 w 320"/>
                <a:gd name="T3" fmla="*/ 1 h 108"/>
                <a:gd name="T4" fmla="*/ 1 w 320"/>
                <a:gd name="T5" fmla="*/ 1 h 108"/>
                <a:gd name="T6" fmla="*/ 2 w 320"/>
                <a:gd name="T7" fmla="*/ 1 h 108"/>
                <a:gd name="T8" fmla="*/ 1 w 320"/>
                <a:gd name="T9" fmla="*/ 1 h 108"/>
                <a:gd name="T10" fmla="*/ 2 w 320"/>
                <a:gd name="T11" fmla="*/ 1 h 108"/>
                <a:gd name="T12" fmla="*/ 1 w 320"/>
                <a:gd name="T13" fmla="*/ 1 h 108"/>
                <a:gd name="T14" fmla="*/ 1 w 320"/>
                <a:gd name="T15" fmla="*/ 1 h 108"/>
                <a:gd name="T16" fmla="*/ 0 w 320"/>
                <a:gd name="T17" fmla="*/ 0 h 108"/>
                <a:gd name="T18" fmla="*/ 2 w 32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0" h="108">
                  <a:moveTo>
                    <a:pt x="320" y="0"/>
                  </a:moveTo>
                  <a:lnTo>
                    <a:pt x="320" y="108"/>
                  </a:lnTo>
                  <a:lnTo>
                    <a:pt x="88" y="108"/>
                  </a:lnTo>
                  <a:lnTo>
                    <a:pt x="262" y="84"/>
                  </a:lnTo>
                  <a:lnTo>
                    <a:pt x="49" y="77"/>
                  </a:lnTo>
                  <a:lnTo>
                    <a:pt x="262" y="53"/>
                  </a:lnTo>
                  <a:lnTo>
                    <a:pt x="14" y="42"/>
                  </a:lnTo>
                  <a:lnTo>
                    <a:pt x="255" y="20"/>
                  </a:lnTo>
                  <a:lnTo>
                    <a:pt x="0" y="0"/>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54375" name="Group 1095"/>
          <p:cNvGrpSpPr>
            <a:grpSpLocks/>
          </p:cNvGrpSpPr>
          <p:nvPr/>
        </p:nvGrpSpPr>
        <p:grpSpPr bwMode="auto">
          <a:xfrm>
            <a:off x="4800600" y="838200"/>
            <a:ext cx="762000" cy="381000"/>
            <a:chOff x="2064" y="2880"/>
            <a:chExt cx="1132" cy="524"/>
          </a:xfrm>
        </p:grpSpPr>
        <p:sp>
          <p:nvSpPr>
            <p:cNvPr id="116807" name="Freeform 1096"/>
            <p:cNvSpPr>
              <a:spLocks/>
            </p:cNvSpPr>
            <p:nvPr/>
          </p:nvSpPr>
          <p:spPr bwMode="auto">
            <a:xfrm>
              <a:off x="2064" y="2880"/>
              <a:ext cx="1132" cy="397"/>
            </a:xfrm>
            <a:custGeom>
              <a:avLst/>
              <a:gdLst>
                <a:gd name="T0" fmla="*/ 1 w 2264"/>
                <a:gd name="T1" fmla="*/ 4 h 793"/>
                <a:gd name="T2" fmla="*/ 9 w 2264"/>
                <a:gd name="T3" fmla="*/ 4 h 793"/>
                <a:gd name="T4" fmla="*/ 9 w 2264"/>
                <a:gd name="T5" fmla="*/ 3 h 793"/>
                <a:gd name="T6" fmla="*/ 8 w 2264"/>
                <a:gd name="T7" fmla="*/ 3 h 793"/>
                <a:gd name="T8" fmla="*/ 9 w 2264"/>
                <a:gd name="T9" fmla="*/ 2 h 793"/>
                <a:gd name="T10" fmla="*/ 8 w 2264"/>
                <a:gd name="T11" fmla="*/ 3 h 793"/>
                <a:gd name="T12" fmla="*/ 8 w 2264"/>
                <a:gd name="T13" fmla="*/ 2 h 793"/>
                <a:gd name="T14" fmla="*/ 7 w 2264"/>
                <a:gd name="T15" fmla="*/ 2 h 793"/>
                <a:gd name="T16" fmla="*/ 7 w 2264"/>
                <a:gd name="T17" fmla="*/ 1 h 793"/>
                <a:gd name="T18" fmla="*/ 6 w 2264"/>
                <a:gd name="T19" fmla="*/ 1 h 793"/>
                <a:gd name="T20" fmla="*/ 6 w 2264"/>
                <a:gd name="T21" fmla="*/ 0 h 793"/>
                <a:gd name="T22" fmla="*/ 5 w 2264"/>
                <a:gd name="T23" fmla="*/ 1 h 793"/>
                <a:gd name="T24" fmla="*/ 4 w 2264"/>
                <a:gd name="T25" fmla="*/ 1 h 793"/>
                <a:gd name="T26" fmla="*/ 4 w 2264"/>
                <a:gd name="T27" fmla="*/ 2 h 793"/>
                <a:gd name="T28" fmla="*/ 3 w 2264"/>
                <a:gd name="T29" fmla="*/ 1 h 793"/>
                <a:gd name="T30" fmla="*/ 3 w 2264"/>
                <a:gd name="T31" fmla="*/ 2 h 793"/>
                <a:gd name="T32" fmla="*/ 2 w 2264"/>
                <a:gd name="T33" fmla="*/ 2 h 793"/>
                <a:gd name="T34" fmla="*/ 2 w 2264"/>
                <a:gd name="T35" fmla="*/ 2 h 793"/>
                <a:gd name="T36" fmla="*/ 1 w 2264"/>
                <a:gd name="T37" fmla="*/ 2 h 793"/>
                <a:gd name="T38" fmla="*/ 2 w 2264"/>
                <a:gd name="T39" fmla="*/ 3 h 793"/>
                <a:gd name="T40" fmla="*/ 0 w 2264"/>
                <a:gd name="T41" fmla="*/ 3 h 793"/>
                <a:gd name="T42" fmla="*/ 1 w 2264"/>
                <a:gd name="T43" fmla="*/ 4 h 7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4" h="793">
                  <a:moveTo>
                    <a:pt x="240" y="793"/>
                  </a:moveTo>
                  <a:lnTo>
                    <a:pt x="2119" y="793"/>
                  </a:lnTo>
                  <a:lnTo>
                    <a:pt x="2264" y="688"/>
                  </a:lnTo>
                  <a:lnTo>
                    <a:pt x="2044" y="699"/>
                  </a:lnTo>
                  <a:lnTo>
                    <a:pt x="2057" y="472"/>
                  </a:lnTo>
                  <a:lnTo>
                    <a:pt x="1895" y="523"/>
                  </a:lnTo>
                  <a:lnTo>
                    <a:pt x="1876" y="260"/>
                  </a:lnTo>
                  <a:lnTo>
                    <a:pt x="1715" y="378"/>
                  </a:lnTo>
                  <a:lnTo>
                    <a:pt x="1609" y="55"/>
                  </a:lnTo>
                  <a:lnTo>
                    <a:pt x="1495" y="197"/>
                  </a:lnTo>
                  <a:lnTo>
                    <a:pt x="1338" y="0"/>
                  </a:lnTo>
                  <a:lnTo>
                    <a:pt x="1139" y="200"/>
                  </a:lnTo>
                  <a:lnTo>
                    <a:pt x="899" y="16"/>
                  </a:lnTo>
                  <a:lnTo>
                    <a:pt x="856" y="272"/>
                  </a:lnTo>
                  <a:lnTo>
                    <a:pt x="526" y="107"/>
                  </a:lnTo>
                  <a:lnTo>
                    <a:pt x="580" y="354"/>
                  </a:lnTo>
                  <a:lnTo>
                    <a:pt x="349" y="287"/>
                  </a:lnTo>
                  <a:lnTo>
                    <a:pt x="393" y="476"/>
                  </a:lnTo>
                  <a:lnTo>
                    <a:pt x="140" y="445"/>
                  </a:lnTo>
                  <a:lnTo>
                    <a:pt x="287" y="656"/>
                  </a:lnTo>
                  <a:lnTo>
                    <a:pt x="0" y="707"/>
                  </a:lnTo>
                  <a:lnTo>
                    <a:pt x="240" y="793"/>
                  </a:lnTo>
                  <a:close/>
                </a:path>
              </a:pathLst>
            </a:custGeom>
            <a:solidFill>
              <a:srgbClr val="FF9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08" name="Freeform 1097"/>
            <p:cNvSpPr>
              <a:spLocks/>
            </p:cNvSpPr>
            <p:nvPr/>
          </p:nvSpPr>
          <p:spPr bwMode="auto">
            <a:xfrm>
              <a:off x="2141" y="3278"/>
              <a:ext cx="1027" cy="126"/>
            </a:xfrm>
            <a:custGeom>
              <a:avLst/>
              <a:gdLst>
                <a:gd name="T0" fmla="*/ 0 w 2056"/>
                <a:gd name="T1" fmla="*/ 0 h 251"/>
                <a:gd name="T2" fmla="*/ 7 w 2056"/>
                <a:gd name="T3" fmla="*/ 0 h 251"/>
                <a:gd name="T4" fmla="*/ 8 w 2056"/>
                <a:gd name="T5" fmla="*/ 1 h 251"/>
                <a:gd name="T6" fmla="*/ 7 w 2056"/>
                <a:gd name="T7" fmla="*/ 1 h 251"/>
                <a:gd name="T8" fmla="*/ 8 w 2056"/>
                <a:gd name="T9" fmla="*/ 1 h 251"/>
                <a:gd name="T10" fmla="*/ 7 w 2056"/>
                <a:gd name="T11" fmla="*/ 1 h 251"/>
                <a:gd name="T12" fmla="*/ 7 w 2056"/>
                <a:gd name="T13" fmla="*/ 1 h 251"/>
                <a:gd name="T14" fmla="*/ 6 w 2056"/>
                <a:gd name="T15" fmla="*/ 1 h 251"/>
                <a:gd name="T16" fmla="*/ 6 w 2056"/>
                <a:gd name="T17" fmla="*/ 1 h 251"/>
                <a:gd name="T18" fmla="*/ 6 w 2056"/>
                <a:gd name="T19" fmla="*/ 1 h 251"/>
                <a:gd name="T20" fmla="*/ 5 w 2056"/>
                <a:gd name="T21" fmla="*/ 1 h 251"/>
                <a:gd name="T22" fmla="*/ 5 w 2056"/>
                <a:gd name="T23" fmla="*/ 1 h 251"/>
                <a:gd name="T24" fmla="*/ 5 w 2056"/>
                <a:gd name="T25" fmla="*/ 1 h 251"/>
                <a:gd name="T26" fmla="*/ 5 w 2056"/>
                <a:gd name="T27" fmla="*/ 1 h 251"/>
                <a:gd name="T28" fmla="*/ 4 w 2056"/>
                <a:gd name="T29" fmla="*/ 1 h 251"/>
                <a:gd name="T30" fmla="*/ 4 w 2056"/>
                <a:gd name="T31" fmla="*/ 1 h 251"/>
                <a:gd name="T32" fmla="*/ 3 w 2056"/>
                <a:gd name="T33" fmla="*/ 1 h 251"/>
                <a:gd name="T34" fmla="*/ 3 w 2056"/>
                <a:gd name="T35" fmla="*/ 1 h 251"/>
                <a:gd name="T36" fmla="*/ 3 w 2056"/>
                <a:gd name="T37" fmla="*/ 1 h 251"/>
                <a:gd name="T38" fmla="*/ 3 w 2056"/>
                <a:gd name="T39" fmla="*/ 1 h 251"/>
                <a:gd name="T40" fmla="*/ 2 w 2056"/>
                <a:gd name="T41" fmla="*/ 1 h 251"/>
                <a:gd name="T42" fmla="*/ 2 w 2056"/>
                <a:gd name="T43" fmla="*/ 1 h 251"/>
                <a:gd name="T44" fmla="*/ 1 w 2056"/>
                <a:gd name="T45" fmla="*/ 1 h 251"/>
                <a:gd name="T46" fmla="*/ 1 w 2056"/>
                <a:gd name="T47" fmla="*/ 1 h 251"/>
                <a:gd name="T48" fmla="*/ 1 w 2056"/>
                <a:gd name="T49" fmla="*/ 1 h 251"/>
                <a:gd name="T50" fmla="*/ 1 w 2056"/>
                <a:gd name="T51" fmla="*/ 1 h 251"/>
                <a:gd name="T52" fmla="*/ 0 w 2056"/>
                <a:gd name="T53" fmla="*/ 1 h 251"/>
                <a:gd name="T54" fmla="*/ 0 w 2056"/>
                <a:gd name="T55" fmla="*/ 1 h 251"/>
                <a:gd name="T56" fmla="*/ 0 w 2056"/>
                <a:gd name="T57" fmla="*/ 1 h 251"/>
                <a:gd name="T58" fmla="*/ 0 w 2056"/>
                <a:gd name="T59" fmla="*/ 1 h 251"/>
                <a:gd name="T60" fmla="*/ 0 w 2056"/>
                <a:gd name="T61" fmla="*/ 1 h 251"/>
                <a:gd name="T62" fmla="*/ 0 w 2056"/>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6" h="251">
                  <a:moveTo>
                    <a:pt x="98" y="0"/>
                  </a:moveTo>
                  <a:lnTo>
                    <a:pt x="1868" y="0"/>
                  </a:lnTo>
                  <a:lnTo>
                    <a:pt x="2052" y="52"/>
                  </a:lnTo>
                  <a:lnTo>
                    <a:pt x="1857" y="79"/>
                  </a:lnTo>
                  <a:lnTo>
                    <a:pt x="2056" y="138"/>
                  </a:lnTo>
                  <a:lnTo>
                    <a:pt x="1840" y="140"/>
                  </a:lnTo>
                  <a:lnTo>
                    <a:pt x="1919" y="219"/>
                  </a:lnTo>
                  <a:lnTo>
                    <a:pt x="1718" y="145"/>
                  </a:lnTo>
                  <a:lnTo>
                    <a:pt x="1742" y="243"/>
                  </a:lnTo>
                  <a:lnTo>
                    <a:pt x="1589" y="149"/>
                  </a:lnTo>
                  <a:lnTo>
                    <a:pt x="1518" y="235"/>
                  </a:lnTo>
                  <a:lnTo>
                    <a:pt x="1448" y="149"/>
                  </a:lnTo>
                  <a:lnTo>
                    <a:pt x="1334" y="238"/>
                  </a:lnTo>
                  <a:lnTo>
                    <a:pt x="1290" y="149"/>
                  </a:lnTo>
                  <a:lnTo>
                    <a:pt x="1189" y="251"/>
                  </a:lnTo>
                  <a:lnTo>
                    <a:pt x="1063" y="149"/>
                  </a:lnTo>
                  <a:lnTo>
                    <a:pt x="958" y="235"/>
                  </a:lnTo>
                  <a:lnTo>
                    <a:pt x="911" y="152"/>
                  </a:lnTo>
                  <a:lnTo>
                    <a:pt x="812" y="219"/>
                  </a:lnTo>
                  <a:lnTo>
                    <a:pt x="769" y="127"/>
                  </a:lnTo>
                  <a:lnTo>
                    <a:pt x="620" y="199"/>
                  </a:lnTo>
                  <a:lnTo>
                    <a:pt x="620" y="127"/>
                  </a:lnTo>
                  <a:lnTo>
                    <a:pt x="494" y="160"/>
                  </a:lnTo>
                  <a:lnTo>
                    <a:pt x="494" y="122"/>
                  </a:lnTo>
                  <a:lnTo>
                    <a:pt x="310" y="172"/>
                  </a:lnTo>
                  <a:lnTo>
                    <a:pt x="318" y="114"/>
                  </a:lnTo>
                  <a:lnTo>
                    <a:pt x="101" y="138"/>
                  </a:lnTo>
                  <a:lnTo>
                    <a:pt x="207" y="86"/>
                  </a:lnTo>
                  <a:lnTo>
                    <a:pt x="0" y="67"/>
                  </a:lnTo>
                  <a:lnTo>
                    <a:pt x="133" y="36"/>
                  </a:lnTo>
                  <a:lnTo>
                    <a:pt x="20" y="16"/>
                  </a:lnTo>
                  <a:lnTo>
                    <a:pt x="98" y="0"/>
                  </a:lnTo>
                  <a:close/>
                </a:path>
              </a:pathLst>
            </a:custGeom>
            <a:solidFill>
              <a:srgbClr val="00AF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09" name="Freeform 1098"/>
            <p:cNvSpPr>
              <a:spLocks/>
            </p:cNvSpPr>
            <p:nvPr/>
          </p:nvSpPr>
          <p:spPr bwMode="auto">
            <a:xfrm>
              <a:off x="2162" y="2888"/>
              <a:ext cx="981" cy="387"/>
            </a:xfrm>
            <a:custGeom>
              <a:avLst/>
              <a:gdLst>
                <a:gd name="T0" fmla="*/ 3 w 1962"/>
                <a:gd name="T1" fmla="*/ 2 h 774"/>
                <a:gd name="T2" fmla="*/ 4 w 1962"/>
                <a:gd name="T3" fmla="*/ 2 h 774"/>
                <a:gd name="T4" fmla="*/ 4 w 1962"/>
                <a:gd name="T5" fmla="*/ 2 h 774"/>
                <a:gd name="T6" fmla="*/ 4 w 1962"/>
                <a:gd name="T7" fmla="*/ 2 h 774"/>
                <a:gd name="T8" fmla="*/ 2 w 1962"/>
                <a:gd name="T9" fmla="*/ 1 h 774"/>
                <a:gd name="T10" fmla="*/ 2 w 1962"/>
                <a:gd name="T11" fmla="*/ 1 h 774"/>
                <a:gd name="T12" fmla="*/ 2 w 1962"/>
                <a:gd name="T13" fmla="*/ 1 h 774"/>
                <a:gd name="T14" fmla="*/ 2 w 1962"/>
                <a:gd name="T15" fmla="*/ 1 h 774"/>
                <a:gd name="T16" fmla="*/ 2 w 1962"/>
                <a:gd name="T17" fmla="*/ 1 h 774"/>
                <a:gd name="T18" fmla="*/ 2 w 1962"/>
                <a:gd name="T19" fmla="*/ 1 h 774"/>
                <a:gd name="T20" fmla="*/ 2 w 1962"/>
                <a:gd name="T21" fmla="*/ 1 h 774"/>
                <a:gd name="T22" fmla="*/ 2 w 1962"/>
                <a:gd name="T23" fmla="*/ 1 h 774"/>
                <a:gd name="T24" fmla="*/ 2 w 1962"/>
                <a:gd name="T25" fmla="*/ 1 h 774"/>
                <a:gd name="T26" fmla="*/ 2 w 1962"/>
                <a:gd name="T27" fmla="*/ 1 h 774"/>
                <a:gd name="T28" fmla="*/ 2 w 1962"/>
                <a:gd name="T29" fmla="*/ 1 h 774"/>
                <a:gd name="T30" fmla="*/ 2 w 1962"/>
                <a:gd name="T31" fmla="*/ 1 h 774"/>
                <a:gd name="T32" fmla="*/ 2 w 1962"/>
                <a:gd name="T33" fmla="*/ 1 h 774"/>
                <a:gd name="T34" fmla="*/ 2 w 1962"/>
                <a:gd name="T35" fmla="*/ 1 h 774"/>
                <a:gd name="T36" fmla="*/ 2 w 1962"/>
                <a:gd name="T37" fmla="*/ 1 h 774"/>
                <a:gd name="T38" fmla="*/ 2 w 1962"/>
                <a:gd name="T39" fmla="*/ 1 h 774"/>
                <a:gd name="T40" fmla="*/ 2 w 1962"/>
                <a:gd name="T41" fmla="*/ 1 h 774"/>
                <a:gd name="T42" fmla="*/ 2 w 1962"/>
                <a:gd name="T43" fmla="*/ 1 h 774"/>
                <a:gd name="T44" fmla="*/ 2 w 1962"/>
                <a:gd name="T45" fmla="*/ 1 h 774"/>
                <a:gd name="T46" fmla="*/ 2 w 1962"/>
                <a:gd name="T47" fmla="*/ 1 h 774"/>
                <a:gd name="T48" fmla="*/ 2 w 1962"/>
                <a:gd name="T49" fmla="*/ 0 h 774"/>
                <a:gd name="T50" fmla="*/ 2 w 1962"/>
                <a:gd name="T51" fmla="*/ 1 h 774"/>
                <a:gd name="T52" fmla="*/ 2 w 1962"/>
                <a:gd name="T53" fmla="*/ 1 h 774"/>
                <a:gd name="T54" fmla="*/ 4 w 1962"/>
                <a:gd name="T55" fmla="*/ 1 h 774"/>
                <a:gd name="T56" fmla="*/ 6 w 1962"/>
                <a:gd name="T57" fmla="*/ 1 h 774"/>
                <a:gd name="T58" fmla="*/ 8 w 1962"/>
                <a:gd name="T59" fmla="*/ 3 h 774"/>
                <a:gd name="T60" fmla="*/ 8 w 1962"/>
                <a:gd name="T61" fmla="*/ 3 h 774"/>
                <a:gd name="T62" fmla="*/ 7 w 1962"/>
                <a:gd name="T63" fmla="*/ 4 h 774"/>
                <a:gd name="T64" fmla="*/ 7 w 1962"/>
                <a:gd name="T65" fmla="*/ 3 h 774"/>
                <a:gd name="T66" fmla="*/ 7 w 1962"/>
                <a:gd name="T67" fmla="*/ 3 h 774"/>
                <a:gd name="T68" fmla="*/ 7 w 1962"/>
                <a:gd name="T69" fmla="*/ 3 h 774"/>
                <a:gd name="T70" fmla="*/ 6 w 1962"/>
                <a:gd name="T71" fmla="*/ 3 h 774"/>
                <a:gd name="T72" fmla="*/ 6 w 1962"/>
                <a:gd name="T73" fmla="*/ 3 h 774"/>
                <a:gd name="T74" fmla="*/ 4 w 1962"/>
                <a:gd name="T75" fmla="*/ 3 h 774"/>
                <a:gd name="T76" fmla="*/ 2 w 1962"/>
                <a:gd name="T77" fmla="*/ 3 h 774"/>
                <a:gd name="T78" fmla="*/ 0 w 1962"/>
                <a:gd name="T79" fmla="*/ 3 h 774"/>
                <a:gd name="T80" fmla="*/ 1 w 1962"/>
                <a:gd name="T81" fmla="*/ 2 h 774"/>
                <a:gd name="T82" fmla="*/ 3 w 1962"/>
                <a:gd name="T83" fmla="*/ 2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2" h="774">
                  <a:moveTo>
                    <a:pt x="597" y="239"/>
                  </a:moveTo>
                  <a:lnTo>
                    <a:pt x="762" y="397"/>
                  </a:lnTo>
                  <a:lnTo>
                    <a:pt x="763" y="392"/>
                  </a:lnTo>
                  <a:lnTo>
                    <a:pt x="767" y="377"/>
                  </a:lnTo>
                  <a:lnTo>
                    <a:pt x="774" y="359"/>
                  </a:lnTo>
                  <a:lnTo>
                    <a:pt x="785" y="344"/>
                  </a:lnTo>
                  <a:lnTo>
                    <a:pt x="792" y="339"/>
                  </a:lnTo>
                  <a:lnTo>
                    <a:pt x="799" y="332"/>
                  </a:lnTo>
                  <a:lnTo>
                    <a:pt x="806" y="326"/>
                  </a:lnTo>
                  <a:lnTo>
                    <a:pt x="812" y="321"/>
                  </a:lnTo>
                  <a:lnTo>
                    <a:pt x="816" y="317"/>
                  </a:lnTo>
                  <a:lnTo>
                    <a:pt x="821" y="313"/>
                  </a:lnTo>
                  <a:lnTo>
                    <a:pt x="823" y="311"/>
                  </a:lnTo>
                  <a:lnTo>
                    <a:pt x="824" y="310"/>
                  </a:lnTo>
                  <a:lnTo>
                    <a:pt x="458" y="104"/>
                  </a:lnTo>
                  <a:lnTo>
                    <a:pt x="597" y="239"/>
                  </a:lnTo>
                  <a:lnTo>
                    <a:pt x="554" y="291"/>
                  </a:lnTo>
                  <a:lnTo>
                    <a:pt x="369" y="103"/>
                  </a:lnTo>
                  <a:lnTo>
                    <a:pt x="366" y="107"/>
                  </a:lnTo>
                  <a:lnTo>
                    <a:pt x="360" y="118"/>
                  </a:lnTo>
                  <a:lnTo>
                    <a:pt x="353" y="130"/>
                  </a:lnTo>
                  <a:lnTo>
                    <a:pt x="350" y="142"/>
                  </a:lnTo>
                  <a:lnTo>
                    <a:pt x="352" y="150"/>
                  </a:lnTo>
                  <a:lnTo>
                    <a:pt x="358" y="160"/>
                  </a:lnTo>
                  <a:lnTo>
                    <a:pt x="363" y="176"/>
                  </a:lnTo>
                  <a:lnTo>
                    <a:pt x="361" y="204"/>
                  </a:lnTo>
                  <a:lnTo>
                    <a:pt x="357" y="218"/>
                  </a:lnTo>
                  <a:lnTo>
                    <a:pt x="349" y="227"/>
                  </a:lnTo>
                  <a:lnTo>
                    <a:pt x="338" y="233"/>
                  </a:lnTo>
                  <a:lnTo>
                    <a:pt x="328" y="234"/>
                  </a:lnTo>
                  <a:lnTo>
                    <a:pt x="315" y="232"/>
                  </a:lnTo>
                  <a:lnTo>
                    <a:pt x="304" y="227"/>
                  </a:lnTo>
                  <a:lnTo>
                    <a:pt x="295" y="220"/>
                  </a:lnTo>
                  <a:lnTo>
                    <a:pt x="287" y="212"/>
                  </a:lnTo>
                  <a:lnTo>
                    <a:pt x="282" y="195"/>
                  </a:lnTo>
                  <a:lnTo>
                    <a:pt x="287" y="177"/>
                  </a:lnTo>
                  <a:lnTo>
                    <a:pt x="293" y="166"/>
                  </a:lnTo>
                  <a:lnTo>
                    <a:pt x="298" y="161"/>
                  </a:lnTo>
                  <a:lnTo>
                    <a:pt x="298" y="163"/>
                  </a:lnTo>
                  <a:lnTo>
                    <a:pt x="298" y="165"/>
                  </a:lnTo>
                  <a:lnTo>
                    <a:pt x="297" y="169"/>
                  </a:lnTo>
                  <a:lnTo>
                    <a:pt x="295" y="177"/>
                  </a:lnTo>
                  <a:lnTo>
                    <a:pt x="295" y="182"/>
                  </a:lnTo>
                  <a:lnTo>
                    <a:pt x="295" y="189"/>
                  </a:lnTo>
                  <a:lnTo>
                    <a:pt x="298" y="196"/>
                  </a:lnTo>
                  <a:lnTo>
                    <a:pt x="301" y="202"/>
                  </a:lnTo>
                  <a:lnTo>
                    <a:pt x="307" y="206"/>
                  </a:lnTo>
                  <a:lnTo>
                    <a:pt x="314" y="210"/>
                  </a:lnTo>
                  <a:lnTo>
                    <a:pt x="323" y="211"/>
                  </a:lnTo>
                  <a:lnTo>
                    <a:pt x="334" y="209"/>
                  </a:lnTo>
                  <a:lnTo>
                    <a:pt x="341" y="204"/>
                  </a:lnTo>
                  <a:lnTo>
                    <a:pt x="343" y="197"/>
                  </a:lnTo>
                  <a:lnTo>
                    <a:pt x="342" y="188"/>
                  </a:lnTo>
                  <a:lnTo>
                    <a:pt x="338" y="179"/>
                  </a:lnTo>
                  <a:lnTo>
                    <a:pt x="333" y="168"/>
                  </a:lnTo>
                  <a:lnTo>
                    <a:pt x="328" y="159"/>
                  </a:lnTo>
                  <a:lnTo>
                    <a:pt x="323" y="150"/>
                  </a:lnTo>
                  <a:lnTo>
                    <a:pt x="322" y="142"/>
                  </a:lnTo>
                  <a:lnTo>
                    <a:pt x="327" y="126"/>
                  </a:lnTo>
                  <a:lnTo>
                    <a:pt x="338" y="110"/>
                  </a:lnTo>
                  <a:lnTo>
                    <a:pt x="349" y="96"/>
                  </a:lnTo>
                  <a:lnTo>
                    <a:pt x="353" y="91"/>
                  </a:lnTo>
                  <a:lnTo>
                    <a:pt x="351" y="90"/>
                  </a:lnTo>
                  <a:lnTo>
                    <a:pt x="344" y="86"/>
                  </a:lnTo>
                  <a:lnTo>
                    <a:pt x="335" y="81"/>
                  </a:lnTo>
                  <a:lnTo>
                    <a:pt x="326" y="70"/>
                  </a:lnTo>
                  <a:lnTo>
                    <a:pt x="323" y="63"/>
                  </a:lnTo>
                  <a:lnTo>
                    <a:pt x="325" y="54"/>
                  </a:lnTo>
                  <a:lnTo>
                    <a:pt x="328" y="44"/>
                  </a:lnTo>
                  <a:lnTo>
                    <a:pt x="335" y="32"/>
                  </a:lnTo>
                  <a:lnTo>
                    <a:pt x="343" y="22"/>
                  </a:lnTo>
                  <a:lnTo>
                    <a:pt x="352" y="13"/>
                  </a:lnTo>
                  <a:lnTo>
                    <a:pt x="363" y="5"/>
                  </a:lnTo>
                  <a:lnTo>
                    <a:pt x="373" y="0"/>
                  </a:lnTo>
                  <a:lnTo>
                    <a:pt x="384" y="0"/>
                  </a:lnTo>
                  <a:lnTo>
                    <a:pt x="397" y="5"/>
                  </a:lnTo>
                  <a:lnTo>
                    <a:pt x="411" y="13"/>
                  </a:lnTo>
                  <a:lnTo>
                    <a:pt x="425" y="22"/>
                  </a:lnTo>
                  <a:lnTo>
                    <a:pt x="437" y="32"/>
                  </a:lnTo>
                  <a:lnTo>
                    <a:pt x="447" y="42"/>
                  </a:lnTo>
                  <a:lnTo>
                    <a:pt x="453" y="48"/>
                  </a:lnTo>
                  <a:lnTo>
                    <a:pt x="456" y="51"/>
                  </a:lnTo>
                  <a:lnTo>
                    <a:pt x="989" y="298"/>
                  </a:lnTo>
                  <a:lnTo>
                    <a:pt x="989" y="145"/>
                  </a:lnTo>
                  <a:lnTo>
                    <a:pt x="1240" y="122"/>
                  </a:lnTo>
                  <a:lnTo>
                    <a:pt x="1338" y="95"/>
                  </a:lnTo>
                  <a:lnTo>
                    <a:pt x="1341" y="137"/>
                  </a:lnTo>
                  <a:lnTo>
                    <a:pt x="1538" y="350"/>
                  </a:lnTo>
                  <a:lnTo>
                    <a:pt x="1845" y="412"/>
                  </a:lnTo>
                  <a:lnTo>
                    <a:pt x="1895" y="551"/>
                  </a:lnTo>
                  <a:lnTo>
                    <a:pt x="1892" y="582"/>
                  </a:lnTo>
                  <a:lnTo>
                    <a:pt x="1962" y="582"/>
                  </a:lnTo>
                  <a:lnTo>
                    <a:pt x="1962" y="735"/>
                  </a:lnTo>
                  <a:lnTo>
                    <a:pt x="1931" y="735"/>
                  </a:lnTo>
                  <a:lnTo>
                    <a:pt x="1931" y="774"/>
                  </a:lnTo>
                  <a:lnTo>
                    <a:pt x="1770" y="774"/>
                  </a:lnTo>
                  <a:lnTo>
                    <a:pt x="1770" y="723"/>
                  </a:lnTo>
                  <a:lnTo>
                    <a:pt x="1769" y="716"/>
                  </a:lnTo>
                  <a:lnTo>
                    <a:pt x="1764" y="699"/>
                  </a:lnTo>
                  <a:lnTo>
                    <a:pt x="1756" y="674"/>
                  </a:lnTo>
                  <a:lnTo>
                    <a:pt x="1742" y="644"/>
                  </a:lnTo>
                  <a:lnTo>
                    <a:pt x="1723" y="615"/>
                  </a:lnTo>
                  <a:lnTo>
                    <a:pt x="1695" y="590"/>
                  </a:lnTo>
                  <a:lnTo>
                    <a:pt x="1660" y="572"/>
                  </a:lnTo>
                  <a:lnTo>
                    <a:pt x="1617" y="566"/>
                  </a:lnTo>
                  <a:lnTo>
                    <a:pt x="1573" y="572"/>
                  </a:lnTo>
                  <a:lnTo>
                    <a:pt x="1536" y="592"/>
                  </a:lnTo>
                  <a:lnTo>
                    <a:pt x="1507" y="620"/>
                  </a:lnTo>
                  <a:lnTo>
                    <a:pt x="1484" y="652"/>
                  </a:lnTo>
                  <a:lnTo>
                    <a:pt x="1468" y="684"/>
                  </a:lnTo>
                  <a:lnTo>
                    <a:pt x="1457" y="712"/>
                  </a:lnTo>
                  <a:lnTo>
                    <a:pt x="1451" y="731"/>
                  </a:lnTo>
                  <a:lnTo>
                    <a:pt x="1448" y="738"/>
                  </a:lnTo>
                  <a:lnTo>
                    <a:pt x="1009" y="738"/>
                  </a:lnTo>
                  <a:lnTo>
                    <a:pt x="1009" y="711"/>
                  </a:lnTo>
                  <a:lnTo>
                    <a:pt x="397" y="704"/>
                  </a:lnTo>
                  <a:lnTo>
                    <a:pt x="397" y="632"/>
                  </a:lnTo>
                  <a:lnTo>
                    <a:pt x="125" y="632"/>
                  </a:lnTo>
                  <a:lnTo>
                    <a:pt x="125" y="683"/>
                  </a:lnTo>
                  <a:lnTo>
                    <a:pt x="0" y="683"/>
                  </a:lnTo>
                  <a:lnTo>
                    <a:pt x="0" y="562"/>
                  </a:lnTo>
                  <a:lnTo>
                    <a:pt x="55" y="562"/>
                  </a:lnTo>
                  <a:lnTo>
                    <a:pt x="55" y="468"/>
                  </a:lnTo>
                  <a:lnTo>
                    <a:pt x="526" y="463"/>
                  </a:lnTo>
                  <a:lnTo>
                    <a:pt x="531" y="401"/>
                  </a:lnTo>
                  <a:lnTo>
                    <a:pt x="671" y="412"/>
                  </a:lnTo>
                  <a:lnTo>
                    <a:pt x="554" y="291"/>
                  </a:lnTo>
                  <a:lnTo>
                    <a:pt x="597"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10" name="Freeform 1099"/>
            <p:cNvSpPr>
              <a:spLocks/>
            </p:cNvSpPr>
            <p:nvPr/>
          </p:nvSpPr>
          <p:spPr bwMode="auto">
            <a:xfrm>
              <a:off x="2217" y="3178"/>
              <a:ext cx="137" cy="137"/>
            </a:xfrm>
            <a:custGeom>
              <a:avLst/>
              <a:gdLst>
                <a:gd name="T0" fmla="*/ 1 w 274"/>
                <a:gd name="T1" fmla="*/ 0 h 274"/>
                <a:gd name="T2" fmla="*/ 1 w 274"/>
                <a:gd name="T3" fmla="*/ 1 h 274"/>
                <a:gd name="T4" fmla="*/ 1 w 274"/>
                <a:gd name="T5" fmla="*/ 1 h 274"/>
                <a:gd name="T6" fmla="*/ 1 w 274"/>
                <a:gd name="T7" fmla="*/ 1 h 274"/>
                <a:gd name="T8" fmla="*/ 1 w 274"/>
                <a:gd name="T9" fmla="*/ 1 h 274"/>
                <a:gd name="T10" fmla="*/ 1 w 274"/>
                <a:gd name="T11" fmla="*/ 1 h 274"/>
                <a:gd name="T12" fmla="*/ 1 w 274"/>
                <a:gd name="T13" fmla="*/ 1 h 274"/>
                <a:gd name="T14" fmla="*/ 1 w 274"/>
                <a:gd name="T15" fmla="*/ 1 h 274"/>
                <a:gd name="T16" fmla="*/ 0 w 274"/>
                <a:gd name="T17" fmla="*/ 1 h 274"/>
                <a:gd name="T18" fmla="*/ 1 w 274"/>
                <a:gd name="T19" fmla="*/ 1 h 274"/>
                <a:gd name="T20" fmla="*/ 1 w 274"/>
                <a:gd name="T21" fmla="*/ 1 h 274"/>
                <a:gd name="T22" fmla="*/ 1 w 274"/>
                <a:gd name="T23" fmla="*/ 1 h 274"/>
                <a:gd name="T24" fmla="*/ 1 w 274"/>
                <a:gd name="T25" fmla="*/ 1 h 274"/>
                <a:gd name="T26" fmla="*/ 1 w 274"/>
                <a:gd name="T27" fmla="*/ 1 h 274"/>
                <a:gd name="T28" fmla="*/ 1 w 274"/>
                <a:gd name="T29" fmla="*/ 2 h 274"/>
                <a:gd name="T30" fmla="*/ 1 w 274"/>
                <a:gd name="T31" fmla="*/ 2 h 274"/>
                <a:gd name="T32" fmla="*/ 1 w 274"/>
                <a:gd name="T33" fmla="*/ 2 h 274"/>
                <a:gd name="T34" fmla="*/ 1 w 274"/>
                <a:gd name="T35" fmla="*/ 2 h 274"/>
                <a:gd name="T36" fmla="*/ 1 w 274"/>
                <a:gd name="T37" fmla="*/ 2 h 274"/>
                <a:gd name="T38" fmla="*/ 1 w 274"/>
                <a:gd name="T39" fmla="*/ 1 h 274"/>
                <a:gd name="T40" fmla="*/ 1 w 274"/>
                <a:gd name="T41" fmla="*/ 1 h 274"/>
                <a:gd name="T42" fmla="*/ 1 w 274"/>
                <a:gd name="T43" fmla="*/ 1 h 274"/>
                <a:gd name="T44" fmla="*/ 2 w 274"/>
                <a:gd name="T45" fmla="*/ 1 h 274"/>
                <a:gd name="T46" fmla="*/ 2 w 274"/>
                <a:gd name="T47" fmla="*/ 1 h 274"/>
                <a:gd name="T48" fmla="*/ 2 w 274"/>
                <a:gd name="T49" fmla="*/ 1 h 274"/>
                <a:gd name="T50" fmla="*/ 2 w 274"/>
                <a:gd name="T51" fmla="*/ 1 h 274"/>
                <a:gd name="T52" fmla="*/ 2 w 274"/>
                <a:gd name="T53" fmla="*/ 1 h 274"/>
                <a:gd name="T54" fmla="*/ 1 w 274"/>
                <a:gd name="T55" fmla="*/ 1 h 274"/>
                <a:gd name="T56" fmla="*/ 1 w 274"/>
                <a:gd name="T57" fmla="*/ 1 h 274"/>
                <a:gd name="T58" fmla="*/ 1 w 274"/>
                <a:gd name="T59" fmla="*/ 1 h 274"/>
                <a:gd name="T60" fmla="*/ 1 w 274"/>
                <a:gd name="T61" fmla="*/ 1 h 274"/>
                <a:gd name="T62" fmla="*/ 1 w 274"/>
                <a:gd name="T63" fmla="*/ 1 h 274"/>
                <a:gd name="T64" fmla="*/ 1 w 274"/>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4">
                  <a:moveTo>
                    <a:pt x="137" y="0"/>
                  </a:moveTo>
                  <a:lnTo>
                    <a:pt x="110" y="3"/>
                  </a:lnTo>
                  <a:lnTo>
                    <a:pt x="84" y="11"/>
                  </a:lnTo>
                  <a:lnTo>
                    <a:pt x="60" y="23"/>
                  </a:lnTo>
                  <a:lnTo>
                    <a:pt x="40" y="41"/>
                  </a:lnTo>
                  <a:lnTo>
                    <a:pt x="23" y="60"/>
                  </a:lnTo>
                  <a:lnTo>
                    <a:pt x="11" y="84"/>
                  </a:lnTo>
                  <a:lnTo>
                    <a:pt x="2" y="110"/>
                  </a:lnTo>
                  <a:lnTo>
                    <a:pt x="0" y="137"/>
                  </a:lnTo>
                  <a:lnTo>
                    <a:pt x="2" y="165"/>
                  </a:lnTo>
                  <a:lnTo>
                    <a:pt x="11" y="190"/>
                  </a:lnTo>
                  <a:lnTo>
                    <a:pt x="23" y="215"/>
                  </a:lnTo>
                  <a:lnTo>
                    <a:pt x="40" y="234"/>
                  </a:lnTo>
                  <a:lnTo>
                    <a:pt x="60" y="251"/>
                  </a:lnTo>
                  <a:lnTo>
                    <a:pt x="84" y="264"/>
                  </a:lnTo>
                  <a:lnTo>
                    <a:pt x="110" y="272"/>
                  </a:lnTo>
                  <a:lnTo>
                    <a:pt x="137" y="274"/>
                  </a:lnTo>
                  <a:lnTo>
                    <a:pt x="165" y="272"/>
                  </a:lnTo>
                  <a:lnTo>
                    <a:pt x="190" y="264"/>
                  </a:lnTo>
                  <a:lnTo>
                    <a:pt x="214" y="251"/>
                  </a:lnTo>
                  <a:lnTo>
                    <a:pt x="234" y="234"/>
                  </a:lnTo>
                  <a:lnTo>
                    <a:pt x="251" y="215"/>
                  </a:lnTo>
                  <a:lnTo>
                    <a:pt x="264" y="190"/>
                  </a:lnTo>
                  <a:lnTo>
                    <a:pt x="272" y="165"/>
                  </a:lnTo>
                  <a:lnTo>
                    <a:pt x="274" y="137"/>
                  </a:lnTo>
                  <a:lnTo>
                    <a:pt x="272" y="110"/>
                  </a:lnTo>
                  <a:lnTo>
                    <a:pt x="264" y="84"/>
                  </a:lnTo>
                  <a:lnTo>
                    <a:pt x="251" y="60"/>
                  </a:lnTo>
                  <a:lnTo>
                    <a:pt x="234" y="41"/>
                  </a:lnTo>
                  <a:lnTo>
                    <a:pt x="214" y="23"/>
                  </a:lnTo>
                  <a:lnTo>
                    <a:pt x="190" y="11"/>
                  </a:lnTo>
                  <a:lnTo>
                    <a:pt x="165" y="3"/>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11" name="Freeform 1100"/>
            <p:cNvSpPr>
              <a:spLocks/>
            </p:cNvSpPr>
            <p:nvPr/>
          </p:nvSpPr>
          <p:spPr bwMode="auto">
            <a:xfrm>
              <a:off x="2249" y="3212"/>
              <a:ext cx="70" cy="71"/>
            </a:xfrm>
            <a:custGeom>
              <a:avLst/>
              <a:gdLst>
                <a:gd name="T0" fmla="*/ 1 w 140"/>
                <a:gd name="T1" fmla="*/ 0 h 140"/>
                <a:gd name="T2" fmla="*/ 1 w 140"/>
                <a:gd name="T3" fmla="*/ 1 h 140"/>
                <a:gd name="T4" fmla="*/ 1 w 140"/>
                <a:gd name="T5" fmla="*/ 1 h 140"/>
                <a:gd name="T6" fmla="*/ 1 w 140"/>
                <a:gd name="T7" fmla="*/ 1 h 140"/>
                <a:gd name="T8" fmla="*/ 1 w 140"/>
                <a:gd name="T9" fmla="*/ 1 h 140"/>
                <a:gd name="T10" fmla="*/ 1 w 140"/>
                <a:gd name="T11" fmla="*/ 1 h 140"/>
                <a:gd name="T12" fmla="*/ 1 w 140"/>
                <a:gd name="T13" fmla="*/ 1 h 140"/>
                <a:gd name="T14" fmla="*/ 1 w 140"/>
                <a:gd name="T15" fmla="*/ 1 h 140"/>
                <a:gd name="T16" fmla="*/ 0 w 140"/>
                <a:gd name="T17" fmla="*/ 1 h 140"/>
                <a:gd name="T18" fmla="*/ 1 w 140"/>
                <a:gd name="T19" fmla="*/ 1 h 140"/>
                <a:gd name="T20" fmla="*/ 1 w 140"/>
                <a:gd name="T21" fmla="*/ 1 h 140"/>
                <a:gd name="T22" fmla="*/ 1 w 140"/>
                <a:gd name="T23" fmla="*/ 1 h 140"/>
                <a:gd name="T24" fmla="*/ 1 w 140"/>
                <a:gd name="T25" fmla="*/ 1 h 140"/>
                <a:gd name="T26" fmla="*/ 1 w 140"/>
                <a:gd name="T27" fmla="*/ 1 h 140"/>
                <a:gd name="T28" fmla="*/ 1 w 140"/>
                <a:gd name="T29" fmla="*/ 1 h 140"/>
                <a:gd name="T30" fmla="*/ 1 w 140"/>
                <a:gd name="T31" fmla="*/ 1 h 140"/>
                <a:gd name="T32" fmla="*/ 1 w 140"/>
                <a:gd name="T33" fmla="*/ 1 h 140"/>
                <a:gd name="T34" fmla="*/ 1 w 140"/>
                <a:gd name="T35" fmla="*/ 1 h 140"/>
                <a:gd name="T36" fmla="*/ 1 w 140"/>
                <a:gd name="T37" fmla="*/ 1 h 140"/>
                <a:gd name="T38" fmla="*/ 1 w 140"/>
                <a:gd name="T39" fmla="*/ 1 h 140"/>
                <a:gd name="T40" fmla="*/ 1 w 140"/>
                <a:gd name="T41" fmla="*/ 1 h 140"/>
                <a:gd name="T42" fmla="*/ 1 w 140"/>
                <a:gd name="T43" fmla="*/ 1 h 140"/>
                <a:gd name="T44" fmla="*/ 1 w 140"/>
                <a:gd name="T45" fmla="*/ 1 h 140"/>
                <a:gd name="T46" fmla="*/ 1 w 140"/>
                <a:gd name="T47" fmla="*/ 1 h 140"/>
                <a:gd name="T48" fmla="*/ 1 w 140"/>
                <a:gd name="T49" fmla="*/ 1 h 140"/>
                <a:gd name="T50" fmla="*/ 1 w 140"/>
                <a:gd name="T51" fmla="*/ 1 h 140"/>
                <a:gd name="T52" fmla="*/ 1 w 140"/>
                <a:gd name="T53" fmla="*/ 1 h 140"/>
                <a:gd name="T54" fmla="*/ 1 w 140"/>
                <a:gd name="T55" fmla="*/ 1 h 140"/>
                <a:gd name="T56" fmla="*/ 1 w 140"/>
                <a:gd name="T57" fmla="*/ 1 h 140"/>
                <a:gd name="T58" fmla="*/ 1 w 140"/>
                <a:gd name="T59" fmla="*/ 1 h 140"/>
                <a:gd name="T60" fmla="*/ 1 w 140"/>
                <a:gd name="T61" fmla="*/ 1 h 140"/>
                <a:gd name="T62" fmla="*/ 1 w 140"/>
                <a:gd name="T63" fmla="*/ 1 h 140"/>
                <a:gd name="T64" fmla="*/ 1 w 140"/>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0">
                  <a:moveTo>
                    <a:pt x="70" y="0"/>
                  </a:moveTo>
                  <a:lnTo>
                    <a:pt x="56" y="1"/>
                  </a:lnTo>
                  <a:lnTo>
                    <a:pt x="42" y="5"/>
                  </a:lnTo>
                  <a:lnTo>
                    <a:pt x="31" y="11"/>
                  </a:lnTo>
                  <a:lnTo>
                    <a:pt x="20" y="20"/>
                  </a:lnTo>
                  <a:lnTo>
                    <a:pt x="11" y="31"/>
                  </a:lnTo>
                  <a:lnTo>
                    <a:pt x="5" y="42"/>
                  </a:lnTo>
                  <a:lnTo>
                    <a:pt x="1" y="56"/>
                  </a:lnTo>
                  <a:lnTo>
                    <a:pt x="0" y="70"/>
                  </a:lnTo>
                  <a:lnTo>
                    <a:pt x="1" y="84"/>
                  </a:lnTo>
                  <a:lnTo>
                    <a:pt x="5" y="97"/>
                  </a:lnTo>
                  <a:lnTo>
                    <a:pt x="11" y="109"/>
                  </a:lnTo>
                  <a:lnTo>
                    <a:pt x="20" y="119"/>
                  </a:lnTo>
                  <a:lnTo>
                    <a:pt x="31" y="128"/>
                  </a:lnTo>
                  <a:lnTo>
                    <a:pt x="42" y="134"/>
                  </a:lnTo>
                  <a:lnTo>
                    <a:pt x="56" y="139"/>
                  </a:lnTo>
                  <a:lnTo>
                    <a:pt x="70" y="140"/>
                  </a:lnTo>
                  <a:lnTo>
                    <a:pt x="84" y="139"/>
                  </a:lnTo>
                  <a:lnTo>
                    <a:pt x="96" y="134"/>
                  </a:lnTo>
                  <a:lnTo>
                    <a:pt x="109" y="128"/>
                  </a:lnTo>
                  <a:lnTo>
                    <a:pt x="119" y="119"/>
                  </a:lnTo>
                  <a:lnTo>
                    <a:pt x="127" y="109"/>
                  </a:lnTo>
                  <a:lnTo>
                    <a:pt x="134" y="97"/>
                  </a:lnTo>
                  <a:lnTo>
                    <a:pt x="139" y="84"/>
                  </a:lnTo>
                  <a:lnTo>
                    <a:pt x="140" y="70"/>
                  </a:lnTo>
                  <a:lnTo>
                    <a:pt x="139" y="56"/>
                  </a:lnTo>
                  <a:lnTo>
                    <a:pt x="134" y="42"/>
                  </a:lnTo>
                  <a:lnTo>
                    <a:pt x="127" y="31"/>
                  </a:lnTo>
                  <a:lnTo>
                    <a:pt x="119" y="20"/>
                  </a:lnTo>
                  <a:lnTo>
                    <a:pt x="109" y="11"/>
                  </a:lnTo>
                  <a:lnTo>
                    <a:pt x="96" y="5"/>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12" name="Freeform 1101"/>
            <p:cNvSpPr>
              <a:spLocks/>
            </p:cNvSpPr>
            <p:nvPr/>
          </p:nvSpPr>
          <p:spPr bwMode="auto">
            <a:xfrm>
              <a:off x="2664" y="2957"/>
              <a:ext cx="454" cy="298"/>
            </a:xfrm>
            <a:custGeom>
              <a:avLst/>
              <a:gdLst>
                <a:gd name="T0" fmla="*/ 3 w 909"/>
                <a:gd name="T1" fmla="*/ 1 h 598"/>
                <a:gd name="T2" fmla="*/ 3 w 909"/>
                <a:gd name="T3" fmla="*/ 1 h 598"/>
                <a:gd name="T4" fmla="*/ 2 w 909"/>
                <a:gd name="T5" fmla="*/ 0 h 598"/>
                <a:gd name="T6" fmla="*/ 1 w 909"/>
                <a:gd name="T7" fmla="*/ 0 h 598"/>
                <a:gd name="T8" fmla="*/ 1 w 909"/>
                <a:gd name="T9" fmla="*/ 0 h 598"/>
                <a:gd name="T10" fmla="*/ 0 w 909"/>
                <a:gd name="T11" fmla="*/ 0 h 598"/>
                <a:gd name="T12" fmla="*/ 0 w 909"/>
                <a:gd name="T13" fmla="*/ 2 h 598"/>
                <a:gd name="T14" fmla="*/ 1 w 909"/>
                <a:gd name="T15" fmla="*/ 2 h 598"/>
                <a:gd name="T16" fmla="*/ 1 w 909"/>
                <a:gd name="T17" fmla="*/ 2 h 598"/>
                <a:gd name="T18" fmla="*/ 1 w 909"/>
                <a:gd name="T19" fmla="*/ 2 h 598"/>
                <a:gd name="T20" fmla="*/ 1 w 909"/>
                <a:gd name="T21" fmla="*/ 1 h 598"/>
                <a:gd name="T22" fmla="*/ 1 w 909"/>
                <a:gd name="T23" fmla="*/ 1 h 598"/>
                <a:gd name="T24" fmla="*/ 1 w 909"/>
                <a:gd name="T25" fmla="*/ 1 h 598"/>
                <a:gd name="T26" fmla="*/ 1 w 909"/>
                <a:gd name="T27" fmla="*/ 1 h 598"/>
                <a:gd name="T28" fmla="*/ 2 w 909"/>
                <a:gd name="T29" fmla="*/ 1 h 598"/>
                <a:gd name="T30" fmla="*/ 2 w 909"/>
                <a:gd name="T31" fmla="*/ 1 h 598"/>
                <a:gd name="T32" fmla="*/ 2 w 909"/>
                <a:gd name="T33" fmla="*/ 1 h 598"/>
                <a:gd name="T34" fmla="*/ 2 w 909"/>
                <a:gd name="T35" fmla="*/ 1 h 598"/>
                <a:gd name="T36" fmla="*/ 2 w 909"/>
                <a:gd name="T37" fmla="*/ 1 h 598"/>
                <a:gd name="T38" fmla="*/ 2 w 909"/>
                <a:gd name="T39" fmla="*/ 1 h 598"/>
                <a:gd name="T40" fmla="*/ 2 w 909"/>
                <a:gd name="T41" fmla="*/ 1 h 598"/>
                <a:gd name="T42" fmla="*/ 2 w 909"/>
                <a:gd name="T43" fmla="*/ 1 h 598"/>
                <a:gd name="T44" fmla="*/ 2 w 909"/>
                <a:gd name="T45" fmla="*/ 1 h 598"/>
                <a:gd name="T46" fmla="*/ 3 w 909"/>
                <a:gd name="T47" fmla="*/ 2 h 598"/>
                <a:gd name="T48" fmla="*/ 3 w 909"/>
                <a:gd name="T49" fmla="*/ 2 h 598"/>
                <a:gd name="T50" fmla="*/ 3 w 909"/>
                <a:gd name="T51" fmla="*/ 2 h 598"/>
                <a:gd name="T52" fmla="*/ 3 w 909"/>
                <a:gd name="T53" fmla="*/ 2 h 598"/>
                <a:gd name="T54" fmla="*/ 3 w 909"/>
                <a:gd name="T55" fmla="*/ 2 h 598"/>
                <a:gd name="T56" fmla="*/ 3 w 909"/>
                <a:gd name="T57" fmla="*/ 2 h 598"/>
                <a:gd name="T58" fmla="*/ 3 w 909"/>
                <a:gd name="T59" fmla="*/ 2 h 598"/>
                <a:gd name="T60" fmla="*/ 3 w 909"/>
                <a:gd name="T61" fmla="*/ 1 h 598"/>
                <a:gd name="T62" fmla="*/ 3 w 909"/>
                <a:gd name="T63" fmla="*/ 1 h 598"/>
                <a:gd name="T64" fmla="*/ 3 w 909"/>
                <a:gd name="T65" fmla="*/ 1 h 5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9" h="598">
                  <a:moveTo>
                    <a:pt x="877" y="425"/>
                  </a:moveTo>
                  <a:lnTo>
                    <a:pt x="835" y="289"/>
                  </a:lnTo>
                  <a:lnTo>
                    <a:pt x="540" y="224"/>
                  </a:lnTo>
                  <a:lnTo>
                    <a:pt x="330" y="12"/>
                  </a:lnTo>
                  <a:lnTo>
                    <a:pt x="314" y="0"/>
                  </a:lnTo>
                  <a:lnTo>
                    <a:pt x="0" y="14"/>
                  </a:lnTo>
                  <a:lnTo>
                    <a:pt x="0" y="555"/>
                  </a:lnTo>
                  <a:lnTo>
                    <a:pt x="424" y="555"/>
                  </a:lnTo>
                  <a:lnTo>
                    <a:pt x="426" y="550"/>
                  </a:lnTo>
                  <a:lnTo>
                    <a:pt x="432" y="532"/>
                  </a:lnTo>
                  <a:lnTo>
                    <a:pt x="443" y="509"/>
                  </a:lnTo>
                  <a:lnTo>
                    <a:pt x="459" y="482"/>
                  </a:lnTo>
                  <a:lnTo>
                    <a:pt x="482" y="455"/>
                  </a:lnTo>
                  <a:lnTo>
                    <a:pt x="511" y="432"/>
                  </a:lnTo>
                  <a:lnTo>
                    <a:pt x="548" y="415"/>
                  </a:lnTo>
                  <a:lnTo>
                    <a:pt x="592" y="409"/>
                  </a:lnTo>
                  <a:lnTo>
                    <a:pt x="636" y="412"/>
                  </a:lnTo>
                  <a:lnTo>
                    <a:pt x="672" y="421"/>
                  </a:lnTo>
                  <a:lnTo>
                    <a:pt x="701" y="433"/>
                  </a:lnTo>
                  <a:lnTo>
                    <a:pt x="725" y="448"/>
                  </a:lnTo>
                  <a:lnTo>
                    <a:pt x="743" y="465"/>
                  </a:lnTo>
                  <a:lnTo>
                    <a:pt x="757" y="483"/>
                  </a:lnTo>
                  <a:lnTo>
                    <a:pt x="765" y="499"/>
                  </a:lnTo>
                  <a:lnTo>
                    <a:pt x="770" y="514"/>
                  </a:lnTo>
                  <a:lnTo>
                    <a:pt x="777" y="541"/>
                  </a:lnTo>
                  <a:lnTo>
                    <a:pt x="783" y="569"/>
                  </a:lnTo>
                  <a:lnTo>
                    <a:pt x="788" y="590"/>
                  </a:lnTo>
                  <a:lnTo>
                    <a:pt x="789" y="598"/>
                  </a:lnTo>
                  <a:lnTo>
                    <a:pt x="909" y="598"/>
                  </a:lnTo>
                  <a:lnTo>
                    <a:pt x="796" y="574"/>
                  </a:lnTo>
                  <a:lnTo>
                    <a:pt x="804" y="448"/>
                  </a:lnTo>
                  <a:lnTo>
                    <a:pt x="872" y="444"/>
                  </a:lnTo>
                  <a:lnTo>
                    <a:pt x="877" y="42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13" name="Freeform 1102"/>
            <p:cNvSpPr>
              <a:spLocks/>
            </p:cNvSpPr>
            <p:nvPr/>
          </p:nvSpPr>
          <p:spPr bwMode="auto">
            <a:xfrm>
              <a:off x="2700" y="2975"/>
              <a:ext cx="176" cy="90"/>
            </a:xfrm>
            <a:custGeom>
              <a:avLst/>
              <a:gdLst>
                <a:gd name="T0" fmla="*/ 0 w 353"/>
                <a:gd name="T1" fmla="*/ 0 h 181"/>
                <a:gd name="T2" fmla="*/ 0 w 353"/>
                <a:gd name="T3" fmla="*/ 0 h 181"/>
                <a:gd name="T4" fmla="*/ 0 w 353"/>
                <a:gd name="T5" fmla="*/ 0 h 181"/>
                <a:gd name="T6" fmla="*/ 1 w 353"/>
                <a:gd name="T7" fmla="*/ 0 h 181"/>
                <a:gd name="T8" fmla="*/ 0 w 353"/>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81">
                  <a:moveTo>
                    <a:pt x="235" y="0"/>
                  </a:moveTo>
                  <a:lnTo>
                    <a:pt x="0" y="0"/>
                  </a:lnTo>
                  <a:lnTo>
                    <a:pt x="0" y="181"/>
                  </a:lnTo>
                  <a:lnTo>
                    <a:pt x="353" y="181"/>
                  </a:lnTo>
                  <a:lnTo>
                    <a:pt x="2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14" name="Freeform 1103"/>
            <p:cNvSpPr>
              <a:spLocks/>
            </p:cNvSpPr>
            <p:nvPr/>
          </p:nvSpPr>
          <p:spPr bwMode="auto">
            <a:xfrm>
              <a:off x="2830" y="2978"/>
              <a:ext cx="91" cy="86"/>
            </a:xfrm>
            <a:custGeom>
              <a:avLst/>
              <a:gdLst>
                <a:gd name="T0" fmla="*/ 0 w 181"/>
                <a:gd name="T1" fmla="*/ 0 h 173"/>
                <a:gd name="T2" fmla="*/ 1 w 181"/>
                <a:gd name="T3" fmla="*/ 0 h 173"/>
                <a:gd name="T4" fmla="*/ 1 w 181"/>
                <a:gd name="T5" fmla="*/ 0 h 173"/>
                <a:gd name="T6" fmla="*/ 1 w 181"/>
                <a:gd name="T7" fmla="*/ 0 h 173"/>
                <a:gd name="T8" fmla="*/ 1 w 181"/>
                <a:gd name="T9" fmla="*/ 0 h 173"/>
                <a:gd name="T10" fmla="*/ 1 w 181"/>
                <a:gd name="T11" fmla="*/ 0 h 173"/>
                <a:gd name="T12" fmla="*/ 1 w 181"/>
                <a:gd name="T13" fmla="*/ 0 h 173"/>
                <a:gd name="T14" fmla="*/ 1 w 181"/>
                <a:gd name="T15" fmla="*/ 0 h 173"/>
                <a:gd name="T16" fmla="*/ 1 w 181"/>
                <a:gd name="T17" fmla="*/ 0 h 173"/>
                <a:gd name="T18" fmla="*/ 1 w 181"/>
                <a:gd name="T19" fmla="*/ 0 h 173"/>
                <a:gd name="T20" fmla="*/ 0 w 181"/>
                <a:gd name="T21" fmla="*/ 0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73">
                  <a:moveTo>
                    <a:pt x="0" y="0"/>
                  </a:moveTo>
                  <a:lnTo>
                    <a:pt x="8" y="8"/>
                  </a:lnTo>
                  <a:lnTo>
                    <a:pt x="23" y="27"/>
                  </a:lnTo>
                  <a:lnTo>
                    <a:pt x="42" y="55"/>
                  </a:lnTo>
                  <a:lnTo>
                    <a:pt x="64" y="87"/>
                  </a:lnTo>
                  <a:lnTo>
                    <a:pt x="86" y="118"/>
                  </a:lnTo>
                  <a:lnTo>
                    <a:pt x="105" y="146"/>
                  </a:lnTo>
                  <a:lnTo>
                    <a:pt x="118" y="166"/>
                  </a:lnTo>
                  <a:lnTo>
                    <a:pt x="123" y="173"/>
                  </a:lnTo>
                  <a:lnTo>
                    <a:pt x="181" y="1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15" name="Freeform 1104"/>
            <p:cNvSpPr>
              <a:spLocks/>
            </p:cNvSpPr>
            <p:nvPr/>
          </p:nvSpPr>
          <p:spPr bwMode="auto">
            <a:xfrm>
              <a:off x="2381" y="2919"/>
              <a:ext cx="263" cy="124"/>
            </a:xfrm>
            <a:custGeom>
              <a:avLst/>
              <a:gdLst>
                <a:gd name="T0" fmla="*/ 2 w 528"/>
                <a:gd name="T1" fmla="*/ 1 h 248"/>
                <a:gd name="T2" fmla="*/ 0 w 528"/>
                <a:gd name="T3" fmla="*/ 0 h 248"/>
                <a:gd name="T4" fmla="*/ 0 w 528"/>
                <a:gd name="T5" fmla="*/ 1 h 248"/>
                <a:gd name="T6" fmla="*/ 0 w 528"/>
                <a:gd name="T7" fmla="*/ 1 h 248"/>
                <a:gd name="T8" fmla="*/ 1 w 528"/>
                <a:gd name="T9" fmla="*/ 1 h 248"/>
                <a:gd name="T10" fmla="*/ 2 w 528"/>
                <a:gd name="T11" fmla="*/ 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8" h="248">
                  <a:moveTo>
                    <a:pt x="528" y="238"/>
                  </a:moveTo>
                  <a:lnTo>
                    <a:pt x="11" y="0"/>
                  </a:lnTo>
                  <a:lnTo>
                    <a:pt x="8" y="11"/>
                  </a:lnTo>
                  <a:lnTo>
                    <a:pt x="0" y="18"/>
                  </a:lnTo>
                  <a:lnTo>
                    <a:pt x="409" y="248"/>
                  </a:lnTo>
                  <a:lnTo>
                    <a:pt x="528"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16" name="Freeform 1105"/>
            <p:cNvSpPr>
              <a:spLocks/>
            </p:cNvSpPr>
            <p:nvPr/>
          </p:nvSpPr>
          <p:spPr bwMode="auto">
            <a:xfrm>
              <a:off x="2354" y="2931"/>
              <a:ext cx="213" cy="190"/>
            </a:xfrm>
            <a:custGeom>
              <a:avLst/>
              <a:gdLst>
                <a:gd name="T0" fmla="*/ 2 w 425"/>
                <a:gd name="T1" fmla="*/ 2 h 380"/>
                <a:gd name="T2" fmla="*/ 2 w 425"/>
                <a:gd name="T3" fmla="*/ 2 h 380"/>
                <a:gd name="T4" fmla="*/ 0 w 425"/>
                <a:gd name="T5" fmla="*/ 1 h 380"/>
                <a:gd name="T6" fmla="*/ 1 w 425"/>
                <a:gd name="T7" fmla="*/ 1 h 380"/>
                <a:gd name="T8" fmla="*/ 1 w 425"/>
                <a:gd name="T9" fmla="*/ 0 h 380"/>
                <a:gd name="T10" fmla="*/ 2 w 425"/>
                <a:gd name="T11" fmla="*/ 2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 h="380">
                  <a:moveTo>
                    <a:pt x="425" y="380"/>
                  </a:moveTo>
                  <a:lnTo>
                    <a:pt x="352" y="380"/>
                  </a:lnTo>
                  <a:lnTo>
                    <a:pt x="0" y="16"/>
                  </a:lnTo>
                  <a:lnTo>
                    <a:pt x="29" y="6"/>
                  </a:lnTo>
                  <a:lnTo>
                    <a:pt x="37" y="0"/>
                  </a:lnTo>
                  <a:lnTo>
                    <a:pt x="425"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17" name="Freeform 1106"/>
            <p:cNvSpPr>
              <a:spLocks/>
            </p:cNvSpPr>
            <p:nvPr/>
          </p:nvSpPr>
          <p:spPr bwMode="auto">
            <a:xfrm>
              <a:off x="2549" y="3046"/>
              <a:ext cx="105" cy="75"/>
            </a:xfrm>
            <a:custGeom>
              <a:avLst/>
              <a:gdLst>
                <a:gd name="T0" fmla="*/ 0 w 208"/>
                <a:gd name="T1" fmla="*/ 1 h 149"/>
                <a:gd name="T2" fmla="*/ 1 w 208"/>
                <a:gd name="T3" fmla="*/ 1 h 149"/>
                <a:gd name="T4" fmla="*/ 1 w 208"/>
                <a:gd name="T5" fmla="*/ 1 h 149"/>
                <a:gd name="T6" fmla="*/ 1 w 208"/>
                <a:gd name="T7" fmla="*/ 0 h 149"/>
                <a:gd name="T8" fmla="*/ 1 w 208"/>
                <a:gd name="T9" fmla="*/ 0 h 149"/>
                <a:gd name="T10" fmla="*/ 1 w 208"/>
                <a:gd name="T11" fmla="*/ 0 h 149"/>
                <a:gd name="T12" fmla="*/ 1 w 208"/>
                <a:gd name="T13" fmla="*/ 0 h 149"/>
                <a:gd name="T14" fmla="*/ 1 w 208"/>
                <a:gd name="T15" fmla="*/ 0 h 149"/>
                <a:gd name="T16" fmla="*/ 1 w 208"/>
                <a:gd name="T17" fmla="*/ 1 h 149"/>
                <a:gd name="T18" fmla="*/ 1 w 208"/>
                <a:gd name="T19" fmla="*/ 1 h 149"/>
                <a:gd name="T20" fmla="*/ 1 w 208"/>
                <a:gd name="T21" fmla="*/ 1 h 149"/>
                <a:gd name="T22" fmla="*/ 1 w 208"/>
                <a:gd name="T23" fmla="*/ 1 h 149"/>
                <a:gd name="T24" fmla="*/ 1 w 208"/>
                <a:gd name="T25" fmla="*/ 1 h 149"/>
                <a:gd name="T26" fmla="*/ 1 w 208"/>
                <a:gd name="T27" fmla="*/ 1 h 149"/>
                <a:gd name="T28" fmla="*/ 1 w 208"/>
                <a:gd name="T29" fmla="*/ 1 h 149"/>
                <a:gd name="T30" fmla="*/ 1 w 208"/>
                <a:gd name="T31" fmla="*/ 1 h 149"/>
                <a:gd name="T32" fmla="*/ 1 w 208"/>
                <a:gd name="T33" fmla="*/ 1 h 149"/>
                <a:gd name="T34" fmla="*/ 1 w 208"/>
                <a:gd name="T35" fmla="*/ 1 h 149"/>
                <a:gd name="T36" fmla="*/ 1 w 208"/>
                <a:gd name="T37" fmla="*/ 1 h 149"/>
                <a:gd name="T38" fmla="*/ 1 w 208"/>
                <a:gd name="T39" fmla="*/ 1 h 149"/>
                <a:gd name="T40" fmla="*/ 1 w 208"/>
                <a:gd name="T41" fmla="*/ 1 h 149"/>
                <a:gd name="T42" fmla="*/ 1 w 208"/>
                <a:gd name="T43" fmla="*/ 1 h 149"/>
                <a:gd name="T44" fmla="*/ 1 w 208"/>
                <a:gd name="T45" fmla="*/ 1 h 149"/>
                <a:gd name="T46" fmla="*/ 0 w 208"/>
                <a:gd name="T47" fmla="*/ 1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8" h="149">
                  <a:moveTo>
                    <a:pt x="0" y="88"/>
                  </a:moveTo>
                  <a:lnTo>
                    <a:pt x="60" y="149"/>
                  </a:lnTo>
                  <a:lnTo>
                    <a:pt x="208" y="149"/>
                  </a:lnTo>
                  <a:lnTo>
                    <a:pt x="208" y="0"/>
                  </a:lnTo>
                  <a:lnTo>
                    <a:pt x="205" y="0"/>
                  </a:lnTo>
                  <a:lnTo>
                    <a:pt x="194" y="0"/>
                  </a:lnTo>
                  <a:lnTo>
                    <a:pt x="179" y="0"/>
                  </a:lnTo>
                  <a:lnTo>
                    <a:pt x="161" y="0"/>
                  </a:lnTo>
                  <a:lnTo>
                    <a:pt x="141" y="1"/>
                  </a:lnTo>
                  <a:lnTo>
                    <a:pt x="122" y="3"/>
                  </a:lnTo>
                  <a:lnTo>
                    <a:pt x="103" y="5"/>
                  </a:lnTo>
                  <a:lnTo>
                    <a:pt x="88" y="10"/>
                  </a:lnTo>
                  <a:lnTo>
                    <a:pt x="77" y="15"/>
                  </a:lnTo>
                  <a:lnTo>
                    <a:pt x="65" y="18"/>
                  </a:lnTo>
                  <a:lnTo>
                    <a:pt x="56" y="22"/>
                  </a:lnTo>
                  <a:lnTo>
                    <a:pt x="47" y="25"/>
                  </a:lnTo>
                  <a:lnTo>
                    <a:pt x="39" y="28"/>
                  </a:lnTo>
                  <a:lnTo>
                    <a:pt x="32" y="32"/>
                  </a:lnTo>
                  <a:lnTo>
                    <a:pt x="26" y="38"/>
                  </a:lnTo>
                  <a:lnTo>
                    <a:pt x="21" y="45"/>
                  </a:lnTo>
                  <a:lnTo>
                    <a:pt x="12" y="61"/>
                  </a:lnTo>
                  <a:lnTo>
                    <a:pt x="6" y="75"/>
                  </a:lnTo>
                  <a:lnTo>
                    <a:pt x="1" y="85"/>
                  </a:lnTo>
                  <a:lnTo>
                    <a:pt x="0" y="88"/>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18" name="Freeform 1107"/>
            <p:cNvSpPr>
              <a:spLocks/>
            </p:cNvSpPr>
            <p:nvPr/>
          </p:nvSpPr>
          <p:spPr bwMode="auto">
            <a:xfrm>
              <a:off x="2430" y="3097"/>
              <a:ext cx="84" cy="25"/>
            </a:xfrm>
            <a:custGeom>
              <a:avLst/>
              <a:gdLst>
                <a:gd name="T0" fmla="*/ 0 w 169"/>
                <a:gd name="T1" fmla="*/ 1 h 50"/>
                <a:gd name="T2" fmla="*/ 0 w 169"/>
                <a:gd name="T3" fmla="*/ 1 h 50"/>
                <a:gd name="T4" fmla="*/ 0 w 169"/>
                <a:gd name="T5" fmla="*/ 1 h 50"/>
                <a:gd name="T6" fmla="*/ 0 w 169"/>
                <a:gd name="T7" fmla="*/ 0 h 50"/>
                <a:gd name="T8" fmla="*/ 0 w 169"/>
                <a:gd name="T9" fmla="*/ 1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50">
                  <a:moveTo>
                    <a:pt x="132" y="5"/>
                  </a:moveTo>
                  <a:lnTo>
                    <a:pt x="169" y="50"/>
                  </a:lnTo>
                  <a:lnTo>
                    <a:pt x="6" y="50"/>
                  </a:lnTo>
                  <a:lnTo>
                    <a:pt x="0" y="0"/>
                  </a:lnTo>
                  <a:lnTo>
                    <a:pt x="132" y="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19" name="Freeform 1108"/>
            <p:cNvSpPr>
              <a:spLocks/>
            </p:cNvSpPr>
            <p:nvPr/>
          </p:nvSpPr>
          <p:spPr bwMode="auto">
            <a:xfrm>
              <a:off x="2199" y="3128"/>
              <a:ext cx="456" cy="68"/>
            </a:xfrm>
            <a:custGeom>
              <a:avLst/>
              <a:gdLst>
                <a:gd name="T0" fmla="*/ 3 w 913"/>
                <a:gd name="T1" fmla="*/ 0 h 136"/>
                <a:gd name="T2" fmla="*/ 3 w 913"/>
                <a:gd name="T3" fmla="*/ 1 h 136"/>
                <a:gd name="T4" fmla="*/ 0 w 913"/>
                <a:gd name="T5" fmla="*/ 1 h 136"/>
                <a:gd name="T6" fmla="*/ 0 w 913"/>
                <a:gd name="T7" fmla="*/ 1 h 136"/>
                <a:gd name="T8" fmla="*/ 3 w 913"/>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136">
                  <a:moveTo>
                    <a:pt x="913" y="0"/>
                  </a:moveTo>
                  <a:lnTo>
                    <a:pt x="913" y="136"/>
                  </a:lnTo>
                  <a:lnTo>
                    <a:pt x="0" y="136"/>
                  </a:lnTo>
                  <a:lnTo>
                    <a:pt x="0" y="6"/>
                  </a:lnTo>
                  <a:lnTo>
                    <a:pt x="913"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20" name="Freeform 1109"/>
            <p:cNvSpPr>
              <a:spLocks/>
            </p:cNvSpPr>
            <p:nvPr/>
          </p:nvSpPr>
          <p:spPr bwMode="auto">
            <a:xfrm>
              <a:off x="2169" y="3177"/>
              <a:ext cx="29" cy="47"/>
            </a:xfrm>
            <a:custGeom>
              <a:avLst/>
              <a:gdLst>
                <a:gd name="T0" fmla="*/ 0 w 57"/>
                <a:gd name="T1" fmla="*/ 0 h 95"/>
                <a:gd name="T2" fmla="*/ 0 w 57"/>
                <a:gd name="T3" fmla="*/ 0 h 95"/>
                <a:gd name="T4" fmla="*/ 1 w 57"/>
                <a:gd name="T5" fmla="*/ 0 h 95"/>
                <a:gd name="T6" fmla="*/ 1 w 57"/>
                <a:gd name="T7" fmla="*/ 0 h 95"/>
                <a:gd name="T8" fmla="*/ 1 w 57"/>
                <a:gd name="T9" fmla="*/ 0 h 95"/>
                <a:gd name="T10" fmla="*/ 1 w 57"/>
                <a:gd name="T11" fmla="*/ 0 h 95"/>
                <a:gd name="T12" fmla="*/ 1 w 57"/>
                <a:gd name="T13" fmla="*/ 0 h 95"/>
                <a:gd name="T14" fmla="*/ 1 w 57"/>
                <a:gd name="T15" fmla="*/ 0 h 95"/>
                <a:gd name="T16" fmla="*/ 1 w 57"/>
                <a:gd name="T17" fmla="*/ 0 h 95"/>
                <a:gd name="T18" fmla="*/ 1 w 57"/>
                <a:gd name="T19" fmla="*/ 0 h 95"/>
                <a:gd name="T20" fmla="*/ 1 w 57"/>
                <a:gd name="T21" fmla="*/ 0 h 95"/>
                <a:gd name="T22" fmla="*/ 0 w 57"/>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95">
                  <a:moveTo>
                    <a:pt x="0" y="0"/>
                  </a:moveTo>
                  <a:lnTo>
                    <a:pt x="0" y="95"/>
                  </a:lnTo>
                  <a:lnTo>
                    <a:pt x="57" y="92"/>
                  </a:lnTo>
                  <a:lnTo>
                    <a:pt x="12" y="74"/>
                  </a:lnTo>
                  <a:lnTo>
                    <a:pt x="57" y="69"/>
                  </a:lnTo>
                  <a:lnTo>
                    <a:pt x="12" y="51"/>
                  </a:lnTo>
                  <a:lnTo>
                    <a:pt x="41" y="45"/>
                  </a:lnTo>
                  <a:lnTo>
                    <a:pt x="17" y="32"/>
                  </a:lnTo>
                  <a:lnTo>
                    <a:pt x="35" y="24"/>
                  </a:lnTo>
                  <a:lnTo>
                    <a:pt x="10" y="14"/>
                  </a:lnTo>
                  <a:lnTo>
                    <a:pt x="35"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21" name="Freeform 1110"/>
            <p:cNvSpPr>
              <a:spLocks/>
            </p:cNvSpPr>
            <p:nvPr/>
          </p:nvSpPr>
          <p:spPr bwMode="auto">
            <a:xfrm>
              <a:off x="2788" y="3001"/>
              <a:ext cx="46" cy="86"/>
            </a:xfrm>
            <a:custGeom>
              <a:avLst/>
              <a:gdLst>
                <a:gd name="T0" fmla="*/ 1 w 92"/>
                <a:gd name="T1" fmla="*/ 0 h 170"/>
                <a:gd name="T2" fmla="*/ 0 w 92"/>
                <a:gd name="T3" fmla="*/ 0 h 170"/>
                <a:gd name="T4" fmla="*/ 0 w 92"/>
                <a:gd name="T5" fmla="*/ 1 h 170"/>
                <a:gd name="T6" fmla="*/ 1 w 92"/>
                <a:gd name="T7" fmla="*/ 1 h 170"/>
                <a:gd name="T8" fmla="*/ 1 w 9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70">
                  <a:moveTo>
                    <a:pt x="91" y="0"/>
                  </a:moveTo>
                  <a:lnTo>
                    <a:pt x="0" y="0"/>
                  </a:lnTo>
                  <a:lnTo>
                    <a:pt x="0" y="170"/>
                  </a:lnTo>
                  <a:lnTo>
                    <a:pt x="92" y="17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22" name="Freeform 1111"/>
            <p:cNvSpPr>
              <a:spLocks/>
            </p:cNvSpPr>
            <p:nvPr/>
          </p:nvSpPr>
          <p:spPr bwMode="auto">
            <a:xfrm>
              <a:off x="3067" y="3186"/>
              <a:ext cx="70" cy="64"/>
            </a:xfrm>
            <a:custGeom>
              <a:avLst/>
              <a:gdLst>
                <a:gd name="T0" fmla="*/ 1 w 139"/>
                <a:gd name="T1" fmla="*/ 0 h 129"/>
                <a:gd name="T2" fmla="*/ 1 w 139"/>
                <a:gd name="T3" fmla="*/ 0 h 129"/>
                <a:gd name="T4" fmla="*/ 0 w 139"/>
                <a:gd name="T5" fmla="*/ 0 h 129"/>
                <a:gd name="T6" fmla="*/ 1 w 139"/>
                <a:gd name="T7" fmla="*/ 0 h 129"/>
                <a:gd name="T8" fmla="*/ 1 w 139"/>
                <a:gd name="T9" fmla="*/ 0 h 129"/>
                <a:gd name="T10" fmla="*/ 1 w 139"/>
                <a:gd name="T11" fmla="*/ 0 h 129"/>
                <a:gd name="T12" fmla="*/ 1 w 139"/>
                <a:gd name="T13" fmla="*/ 0 h 129"/>
                <a:gd name="T14" fmla="*/ 1 w 139"/>
                <a:gd name="T15" fmla="*/ 0 h 129"/>
                <a:gd name="T16" fmla="*/ 1 w 139"/>
                <a:gd name="T17" fmla="*/ 0 h 129"/>
                <a:gd name="T18" fmla="*/ 1 w 139"/>
                <a:gd name="T19" fmla="*/ 0 h 129"/>
                <a:gd name="T20" fmla="*/ 1 w 139"/>
                <a:gd name="T21" fmla="*/ 0 h 129"/>
                <a:gd name="T22" fmla="*/ 1 w 139"/>
                <a:gd name="T23" fmla="*/ 0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9">
                  <a:moveTo>
                    <a:pt x="139" y="0"/>
                  </a:moveTo>
                  <a:lnTo>
                    <a:pt x="12" y="0"/>
                  </a:lnTo>
                  <a:lnTo>
                    <a:pt x="0" y="108"/>
                  </a:lnTo>
                  <a:lnTo>
                    <a:pt x="105" y="129"/>
                  </a:lnTo>
                  <a:lnTo>
                    <a:pt x="51" y="92"/>
                  </a:lnTo>
                  <a:lnTo>
                    <a:pt x="119" y="92"/>
                  </a:lnTo>
                  <a:lnTo>
                    <a:pt x="45" y="65"/>
                  </a:lnTo>
                  <a:lnTo>
                    <a:pt x="105" y="47"/>
                  </a:lnTo>
                  <a:lnTo>
                    <a:pt x="51" y="39"/>
                  </a:lnTo>
                  <a:lnTo>
                    <a:pt x="115" y="13"/>
                  </a:lnTo>
                  <a:lnTo>
                    <a:pt x="51" y="8"/>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23" name="Freeform 1112"/>
            <p:cNvSpPr>
              <a:spLocks/>
            </p:cNvSpPr>
            <p:nvPr/>
          </p:nvSpPr>
          <p:spPr bwMode="auto">
            <a:xfrm>
              <a:off x="2902" y="3095"/>
              <a:ext cx="163" cy="10"/>
            </a:xfrm>
            <a:custGeom>
              <a:avLst/>
              <a:gdLst>
                <a:gd name="T0" fmla="*/ 2 w 324"/>
                <a:gd name="T1" fmla="*/ 1 h 18"/>
                <a:gd name="T2" fmla="*/ 0 w 324"/>
                <a:gd name="T3" fmla="*/ 1 h 18"/>
                <a:gd name="T4" fmla="*/ 1 w 324"/>
                <a:gd name="T5" fmla="*/ 0 h 18"/>
                <a:gd name="T6" fmla="*/ 2 w 324"/>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18">
                  <a:moveTo>
                    <a:pt x="324" y="18"/>
                  </a:moveTo>
                  <a:lnTo>
                    <a:pt x="0" y="11"/>
                  </a:lnTo>
                  <a:lnTo>
                    <a:pt x="217" y="0"/>
                  </a:lnTo>
                  <a:lnTo>
                    <a:pt x="3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24" name="Freeform 1113"/>
            <p:cNvSpPr>
              <a:spLocks/>
            </p:cNvSpPr>
            <p:nvPr/>
          </p:nvSpPr>
          <p:spPr bwMode="auto">
            <a:xfrm>
              <a:off x="2861" y="3072"/>
              <a:ext cx="35" cy="140"/>
            </a:xfrm>
            <a:custGeom>
              <a:avLst/>
              <a:gdLst>
                <a:gd name="T0" fmla="*/ 1 w 69"/>
                <a:gd name="T1" fmla="*/ 0 h 280"/>
                <a:gd name="T2" fmla="*/ 1 w 69"/>
                <a:gd name="T3" fmla="*/ 1 h 280"/>
                <a:gd name="T4" fmla="*/ 0 w 69"/>
                <a:gd name="T5" fmla="*/ 2 h 280"/>
                <a:gd name="T6" fmla="*/ 1 w 69"/>
                <a:gd name="T7" fmla="*/ 1 h 280"/>
                <a:gd name="T8" fmla="*/ 1 w 69"/>
                <a:gd name="T9" fmla="*/ 1 h 280"/>
                <a:gd name="T10" fmla="*/ 1 w 69"/>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80">
                  <a:moveTo>
                    <a:pt x="43" y="0"/>
                  </a:moveTo>
                  <a:lnTo>
                    <a:pt x="45" y="190"/>
                  </a:lnTo>
                  <a:lnTo>
                    <a:pt x="0" y="280"/>
                  </a:lnTo>
                  <a:lnTo>
                    <a:pt x="69" y="187"/>
                  </a:lnTo>
                  <a:lnTo>
                    <a:pt x="55" y="2"/>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25" name="Freeform 1114"/>
            <p:cNvSpPr>
              <a:spLocks/>
            </p:cNvSpPr>
            <p:nvPr/>
          </p:nvSpPr>
          <p:spPr bwMode="auto">
            <a:xfrm>
              <a:off x="2700" y="3071"/>
              <a:ext cx="7" cy="148"/>
            </a:xfrm>
            <a:custGeom>
              <a:avLst/>
              <a:gdLst>
                <a:gd name="T0" fmla="*/ 0 w 15"/>
                <a:gd name="T1" fmla="*/ 0 h 296"/>
                <a:gd name="T2" fmla="*/ 0 w 15"/>
                <a:gd name="T3" fmla="*/ 2 h 296"/>
                <a:gd name="T4" fmla="*/ 0 w 15"/>
                <a:gd name="T5" fmla="*/ 1 h 296"/>
                <a:gd name="T6" fmla="*/ 0 w 15"/>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96">
                  <a:moveTo>
                    <a:pt x="0" y="0"/>
                  </a:moveTo>
                  <a:lnTo>
                    <a:pt x="13" y="296"/>
                  </a:lnTo>
                  <a:lnTo>
                    <a:pt x="15"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26" name="Freeform 1115"/>
            <p:cNvSpPr>
              <a:spLocks/>
            </p:cNvSpPr>
            <p:nvPr/>
          </p:nvSpPr>
          <p:spPr bwMode="auto">
            <a:xfrm>
              <a:off x="2906" y="3171"/>
              <a:ext cx="137" cy="137"/>
            </a:xfrm>
            <a:custGeom>
              <a:avLst/>
              <a:gdLst>
                <a:gd name="T0" fmla="*/ 1 w 274"/>
                <a:gd name="T1" fmla="*/ 0 h 273"/>
                <a:gd name="T2" fmla="*/ 1 w 274"/>
                <a:gd name="T3" fmla="*/ 1 h 273"/>
                <a:gd name="T4" fmla="*/ 1 w 274"/>
                <a:gd name="T5" fmla="*/ 1 h 273"/>
                <a:gd name="T6" fmla="*/ 1 w 274"/>
                <a:gd name="T7" fmla="*/ 1 h 273"/>
                <a:gd name="T8" fmla="*/ 1 w 274"/>
                <a:gd name="T9" fmla="*/ 1 h 273"/>
                <a:gd name="T10" fmla="*/ 1 w 274"/>
                <a:gd name="T11" fmla="*/ 1 h 273"/>
                <a:gd name="T12" fmla="*/ 1 w 274"/>
                <a:gd name="T13" fmla="*/ 1 h 273"/>
                <a:gd name="T14" fmla="*/ 1 w 274"/>
                <a:gd name="T15" fmla="*/ 1 h 273"/>
                <a:gd name="T16" fmla="*/ 0 w 274"/>
                <a:gd name="T17" fmla="*/ 1 h 273"/>
                <a:gd name="T18" fmla="*/ 1 w 274"/>
                <a:gd name="T19" fmla="*/ 1 h 273"/>
                <a:gd name="T20" fmla="*/ 1 w 274"/>
                <a:gd name="T21" fmla="*/ 1 h 273"/>
                <a:gd name="T22" fmla="*/ 1 w 274"/>
                <a:gd name="T23" fmla="*/ 1 h 273"/>
                <a:gd name="T24" fmla="*/ 1 w 274"/>
                <a:gd name="T25" fmla="*/ 1 h 273"/>
                <a:gd name="T26" fmla="*/ 1 w 274"/>
                <a:gd name="T27" fmla="*/ 1 h 273"/>
                <a:gd name="T28" fmla="*/ 1 w 274"/>
                <a:gd name="T29" fmla="*/ 2 h 273"/>
                <a:gd name="T30" fmla="*/ 1 w 274"/>
                <a:gd name="T31" fmla="*/ 2 h 273"/>
                <a:gd name="T32" fmla="*/ 1 w 274"/>
                <a:gd name="T33" fmla="*/ 2 h 273"/>
                <a:gd name="T34" fmla="*/ 1 w 274"/>
                <a:gd name="T35" fmla="*/ 2 h 273"/>
                <a:gd name="T36" fmla="*/ 1 w 274"/>
                <a:gd name="T37" fmla="*/ 2 h 273"/>
                <a:gd name="T38" fmla="*/ 1 w 274"/>
                <a:gd name="T39" fmla="*/ 1 h 273"/>
                <a:gd name="T40" fmla="*/ 1 w 274"/>
                <a:gd name="T41" fmla="*/ 1 h 273"/>
                <a:gd name="T42" fmla="*/ 1 w 274"/>
                <a:gd name="T43" fmla="*/ 1 h 273"/>
                <a:gd name="T44" fmla="*/ 2 w 274"/>
                <a:gd name="T45" fmla="*/ 1 h 273"/>
                <a:gd name="T46" fmla="*/ 2 w 274"/>
                <a:gd name="T47" fmla="*/ 1 h 273"/>
                <a:gd name="T48" fmla="*/ 2 w 274"/>
                <a:gd name="T49" fmla="*/ 1 h 273"/>
                <a:gd name="T50" fmla="*/ 2 w 274"/>
                <a:gd name="T51" fmla="*/ 1 h 273"/>
                <a:gd name="T52" fmla="*/ 2 w 274"/>
                <a:gd name="T53" fmla="*/ 1 h 273"/>
                <a:gd name="T54" fmla="*/ 1 w 274"/>
                <a:gd name="T55" fmla="*/ 1 h 273"/>
                <a:gd name="T56" fmla="*/ 1 w 274"/>
                <a:gd name="T57" fmla="*/ 1 h 273"/>
                <a:gd name="T58" fmla="*/ 1 w 274"/>
                <a:gd name="T59" fmla="*/ 1 h 273"/>
                <a:gd name="T60" fmla="*/ 1 w 274"/>
                <a:gd name="T61" fmla="*/ 1 h 273"/>
                <a:gd name="T62" fmla="*/ 1 w 274"/>
                <a:gd name="T63" fmla="*/ 1 h 273"/>
                <a:gd name="T64" fmla="*/ 1 w 274"/>
                <a:gd name="T65" fmla="*/ 0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3">
                  <a:moveTo>
                    <a:pt x="137" y="0"/>
                  </a:moveTo>
                  <a:lnTo>
                    <a:pt x="109" y="2"/>
                  </a:lnTo>
                  <a:lnTo>
                    <a:pt x="84" y="10"/>
                  </a:lnTo>
                  <a:lnTo>
                    <a:pt x="59" y="23"/>
                  </a:lnTo>
                  <a:lnTo>
                    <a:pt x="40" y="40"/>
                  </a:lnTo>
                  <a:lnTo>
                    <a:pt x="23" y="60"/>
                  </a:lnTo>
                  <a:lnTo>
                    <a:pt x="10" y="84"/>
                  </a:lnTo>
                  <a:lnTo>
                    <a:pt x="2" y="109"/>
                  </a:lnTo>
                  <a:lnTo>
                    <a:pt x="0" y="137"/>
                  </a:lnTo>
                  <a:lnTo>
                    <a:pt x="2" y="164"/>
                  </a:lnTo>
                  <a:lnTo>
                    <a:pt x="10" y="190"/>
                  </a:lnTo>
                  <a:lnTo>
                    <a:pt x="23" y="213"/>
                  </a:lnTo>
                  <a:lnTo>
                    <a:pt x="40" y="232"/>
                  </a:lnTo>
                  <a:lnTo>
                    <a:pt x="59" y="250"/>
                  </a:lnTo>
                  <a:lnTo>
                    <a:pt x="84" y="262"/>
                  </a:lnTo>
                  <a:lnTo>
                    <a:pt x="109" y="270"/>
                  </a:lnTo>
                  <a:lnTo>
                    <a:pt x="137" y="273"/>
                  </a:lnTo>
                  <a:lnTo>
                    <a:pt x="164" y="270"/>
                  </a:lnTo>
                  <a:lnTo>
                    <a:pt x="190" y="262"/>
                  </a:lnTo>
                  <a:lnTo>
                    <a:pt x="214" y="250"/>
                  </a:lnTo>
                  <a:lnTo>
                    <a:pt x="233" y="232"/>
                  </a:lnTo>
                  <a:lnTo>
                    <a:pt x="251" y="213"/>
                  </a:lnTo>
                  <a:lnTo>
                    <a:pt x="263" y="190"/>
                  </a:lnTo>
                  <a:lnTo>
                    <a:pt x="271" y="164"/>
                  </a:lnTo>
                  <a:lnTo>
                    <a:pt x="274" y="137"/>
                  </a:lnTo>
                  <a:lnTo>
                    <a:pt x="271" y="109"/>
                  </a:lnTo>
                  <a:lnTo>
                    <a:pt x="263" y="84"/>
                  </a:lnTo>
                  <a:lnTo>
                    <a:pt x="251" y="60"/>
                  </a:lnTo>
                  <a:lnTo>
                    <a:pt x="233" y="40"/>
                  </a:lnTo>
                  <a:lnTo>
                    <a:pt x="214" y="23"/>
                  </a:lnTo>
                  <a:lnTo>
                    <a:pt x="190" y="10"/>
                  </a:lnTo>
                  <a:lnTo>
                    <a:pt x="164" y="2"/>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27" name="Freeform 1116"/>
            <p:cNvSpPr>
              <a:spLocks/>
            </p:cNvSpPr>
            <p:nvPr/>
          </p:nvSpPr>
          <p:spPr bwMode="auto">
            <a:xfrm>
              <a:off x="2940" y="3203"/>
              <a:ext cx="71" cy="70"/>
            </a:xfrm>
            <a:custGeom>
              <a:avLst/>
              <a:gdLst>
                <a:gd name="T0" fmla="*/ 1 w 140"/>
                <a:gd name="T1" fmla="*/ 0 h 141"/>
                <a:gd name="T2" fmla="*/ 1 w 140"/>
                <a:gd name="T3" fmla="*/ 0 h 141"/>
                <a:gd name="T4" fmla="*/ 1 w 140"/>
                <a:gd name="T5" fmla="*/ 0 h 141"/>
                <a:gd name="T6" fmla="*/ 1 w 140"/>
                <a:gd name="T7" fmla="*/ 0 h 141"/>
                <a:gd name="T8" fmla="*/ 1 w 140"/>
                <a:gd name="T9" fmla="*/ 0 h 141"/>
                <a:gd name="T10" fmla="*/ 1 w 140"/>
                <a:gd name="T11" fmla="*/ 0 h 141"/>
                <a:gd name="T12" fmla="*/ 1 w 140"/>
                <a:gd name="T13" fmla="*/ 0 h 141"/>
                <a:gd name="T14" fmla="*/ 1 w 140"/>
                <a:gd name="T15" fmla="*/ 0 h 141"/>
                <a:gd name="T16" fmla="*/ 0 w 140"/>
                <a:gd name="T17" fmla="*/ 0 h 141"/>
                <a:gd name="T18" fmla="*/ 1 w 140"/>
                <a:gd name="T19" fmla="*/ 0 h 141"/>
                <a:gd name="T20" fmla="*/ 1 w 140"/>
                <a:gd name="T21" fmla="*/ 0 h 141"/>
                <a:gd name="T22" fmla="*/ 1 w 140"/>
                <a:gd name="T23" fmla="*/ 0 h 141"/>
                <a:gd name="T24" fmla="*/ 1 w 140"/>
                <a:gd name="T25" fmla="*/ 0 h 141"/>
                <a:gd name="T26" fmla="*/ 1 w 140"/>
                <a:gd name="T27" fmla="*/ 0 h 141"/>
                <a:gd name="T28" fmla="*/ 1 w 140"/>
                <a:gd name="T29" fmla="*/ 0 h 141"/>
                <a:gd name="T30" fmla="*/ 1 w 140"/>
                <a:gd name="T31" fmla="*/ 0 h 141"/>
                <a:gd name="T32" fmla="*/ 1 w 140"/>
                <a:gd name="T33" fmla="*/ 0 h 141"/>
                <a:gd name="T34" fmla="*/ 1 w 140"/>
                <a:gd name="T35" fmla="*/ 0 h 141"/>
                <a:gd name="T36" fmla="*/ 1 w 140"/>
                <a:gd name="T37" fmla="*/ 0 h 141"/>
                <a:gd name="T38" fmla="*/ 1 w 140"/>
                <a:gd name="T39" fmla="*/ 0 h 141"/>
                <a:gd name="T40" fmla="*/ 1 w 140"/>
                <a:gd name="T41" fmla="*/ 0 h 141"/>
                <a:gd name="T42" fmla="*/ 1 w 140"/>
                <a:gd name="T43" fmla="*/ 0 h 141"/>
                <a:gd name="T44" fmla="*/ 1 w 140"/>
                <a:gd name="T45" fmla="*/ 0 h 141"/>
                <a:gd name="T46" fmla="*/ 1 w 140"/>
                <a:gd name="T47" fmla="*/ 0 h 141"/>
                <a:gd name="T48" fmla="*/ 1 w 140"/>
                <a:gd name="T49" fmla="*/ 0 h 141"/>
                <a:gd name="T50" fmla="*/ 1 w 140"/>
                <a:gd name="T51" fmla="*/ 0 h 141"/>
                <a:gd name="T52" fmla="*/ 1 w 140"/>
                <a:gd name="T53" fmla="*/ 0 h 141"/>
                <a:gd name="T54" fmla="*/ 1 w 140"/>
                <a:gd name="T55" fmla="*/ 0 h 141"/>
                <a:gd name="T56" fmla="*/ 1 w 140"/>
                <a:gd name="T57" fmla="*/ 0 h 141"/>
                <a:gd name="T58" fmla="*/ 1 w 140"/>
                <a:gd name="T59" fmla="*/ 0 h 141"/>
                <a:gd name="T60" fmla="*/ 1 w 140"/>
                <a:gd name="T61" fmla="*/ 0 h 141"/>
                <a:gd name="T62" fmla="*/ 1 w 140"/>
                <a:gd name="T63" fmla="*/ 0 h 141"/>
                <a:gd name="T64" fmla="*/ 1 w 140"/>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1">
                  <a:moveTo>
                    <a:pt x="70" y="0"/>
                  </a:moveTo>
                  <a:lnTo>
                    <a:pt x="56" y="1"/>
                  </a:lnTo>
                  <a:lnTo>
                    <a:pt x="43" y="6"/>
                  </a:lnTo>
                  <a:lnTo>
                    <a:pt x="31" y="13"/>
                  </a:lnTo>
                  <a:lnTo>
                    <a:pt x="20" y="21"/>
                  </a:lnTo>
                  <a:lnTo>
                    <a:pt x="12" y="31"/>
                  </a:lnTo>
                  <a:lnTo>
                    <a:pt x="5" y="44"/>
                  </a:lnTo>
                  <a:lnTo>
                    <a:pt x="1" y="57"/>
                  </a:lnTo>
                  <a:lnTo>
                    <a:pt x="0" y="70"/>
                  </a:lnTo>
                  <a:lnTo>
                    <a:pt x="1" y="84"/>
                  </a:lnTo>
                  <a:lnTo>
                    <a:pt x="5" y="98"/>
                  </a:lnTo>
                  <a:lnTo>
                    <a:pt x="12" y="109"/>
                  </a:lnTo>
                  <a:lnTo>
                    <a:pt x="20" y="120"/>
                  </a:lnTo>
                  <a:lnTo>
                    <a:pt x="31" y="129"/>
                  </a:lnTo>
                  <a:lnTo>
                    <a:pt x="43" y="135"/>
                  </a:lnTo>
                  <a:lnTo>
                    <a:pt x="56" y="139"/>
                  </a:lnTo>
                  <a:lnTo>
                    <a:pt x="70" y="141"/>
                  </a:lnTo>
                  <a:lnTo>
                    <a:pt x="84" y="139"/>
                  </a:lnTo>
                  <a:lnTo>
                    <a:pt x="98" y="135"/>
                  </a:lnTo>
                  <a:lnTo>
                    <a:pt x="109" y="129"/>
                  </a:lnTo>
                  <a:lnTo>
                    <a:pt x="119" y="120"/>
                  </a:lnTo>
                  <a:lnTo>
                    <a:pt x="129" y="109"/>
                  </a:lnTo>
                  <a:lnTo>
                    <a:pt x="134" y="98"/>
                  </a:lnTo>
                  <a:lnTo>
                    <a:pt x="139" y="84"/>
                  </a:lnTo>
                  <a:lnTo>
                    <a:pt x="140" y="70"/>
                  </a:lnTo>
                  <a:lnTo>
                    <a:pt x="139" y="57"/>
                  </a:lnTo>
                  <a:lnTo>
                    <a:pt x="134" y="44"/>
                  </a:lnTo>
                  <a:lnTo>
                    <a:pt x="129" y="31"/>
                  </a:lnTo>
                  <a:lnTo>
                    <a:pt x="119" y="21"/>
                  </a:lnTo>
                  <a:lnTo>
                    <a:pt x="109" y="13"/>
                  </a:lnTo>
                  <a:lnTo>
                    <a:pt x="98" y="6"/>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28" name="Freeform 1117"/>
            <p:cNvSpPr>
              <a:spLocks/>
            </p:cNvSpPr>
            <p:nvPr/>
          </p:nvSpPr>
          <p:spPr bwMode="auto">
            <a:xfrm>
              <a:off x="2242" y="2945"/>
              <a:ext cx="26" cy="22"/>
            </a:xfrm>
            <a:custGeom>
              <a:avLst/>
              <a:gdLst>
                <a:gd name="T0" fmla="*/ 1 w 51"/>
                <a:gd name="T1" fmla="*/ 1 h 44"/>
                <a:gd name="T2" fmla="*/ 0 w 51"/>
                <a:gd name="T3" fmla="*/ 1 h 44"/>
                <a:gd name="T4" fmla="*/ 1 w 51"/>
                <a:gd name="T5" fmla="*/ 0 h 44"/>
                <a:gd name="T6" fmla="*/ 1 w 51"/>
                <a:gd name="T7" fmla="*/ 1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4">
                  <a:moveTo>
                    <a:pt x="51" y="44"/>
                  </a:moveTo>
                  <a:lnTo>
                    <a:pt x="0" y="16"/>
                  </a:lnTo>
                  <a:lnTo>
                    <a:pt x="8" y="0"/>
                  </a:lnTo>
                  <a:lnTo>
                    <a:pt x="51"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29" name="Freeform 1118"/>
            <p:cNvSpPr>
              <a:spLocks/>
            </p:cNvSpPr>
            <p:nvPr/>
          </p:nvSpPr>
          <p:spPr bwMode="auto">
            <a:xfrm>
              <a:off x="2242" y="2984"/>
              <a:ext cx="30" cy="22"/>
            </a:xfrm>
            <a:custGeom>
              <a:avLst/>
              <a:gdLst>
                <a:gd name="T0" fmla="*/ 1 w 59"/>
                <a:gd name="T1" fmla="*/ 0 h 44"/>
                <a:gd name="T2" fmla="*/ 0 w 59"/>
                <a:gd name="T3" fmla="*/ 1 h 44"/>
                <a:gd name="T4" fmla="*/ 1 w 59"/>
                <a:gd name="T5" fmla="*/ 1 h 44"/>
                <a:gd name="T6" fmla="*/ 1 w 59"/>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4">
                  <a:moveTo>
                    <a:pt x="59" y="0"/>
                  </a:moveTo>
                  <a:lnTo>
                    <a:pt x="0" y="32"/>
                  </a:lnTo>
                  <a:lnTo>
                    <a:pt x="16" y="44"/>
                  </a:lnTo>
                  <a:lnTo>
                    <a:pt x="5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30" name="Freeform 1119"/>
            <p:cNvSpPr>
              <a:spLocks/>
            </p:cNvSpPr>
            <p:nvPr/>
          </p:nvSpPr>
          <p:spPr bwMode="auto">
            <a:xfrm>
              <a:off x="2272" y="2921"/>
              <a:ext cx="14" cy="34"/>
            </a:xfrm>
            <a:custGeom>
              <a:avLst/>
              <a:gdLst>
                <a:gd name="T0" fmla="*/ 1 w 27"/>
                <a:gd name="T1" fmla="*/ 1 h 67"/>
                <a:gd name="T2" fmla="*/ 0 w 27"/>
                <a:gd name="T3" fmla="*/ 1 h 67"/>
                <a:gd name="T4" fmla="*/ 1 w 27"/>
                <a:gd name="T5" fmla="*/ 0 h 67"/>
                <a:gd name="T6" fmla="*/ 1 w 27"/>
                <a:gd name="T7" fmla="*/ 1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67">
                  <a:moveTo>
                    <a:pt x="27" y="67"/>
                  </a:moveTo>
                  <a:lnTo>
                    <a:pt x="0" y="3"/>
                  </a:lnTo>
                  <a:lnTo>
                    <a:pt x="19" y="0"/>
                  </a:lnTo>
                  <a:lnTo>
                    <a:pt x="27"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31" name="Freeform 1120"/>
            <p:cNvSpPr>
              <a:spLocks/>
            </p:cNvSpPr>
            <p:nvPr/>
          </p:nvSpPr>
          <p:spPr bwMode="auto">
            <a:xfrm>
              <a:off x="2280" y="3010"/>
              <a:ext cx="15" cy="30"/>
            </a:xfrm>
            <a:custGeom>
              <a:avLst/>
              <a:gdLst>
                <a:gd name="T0" fmla="*/ 0 w 31"/>
                <a:gd name="T1" fmla="*/ 0 h 59"/>
                <a:gd name="T2" fmla="*/ 0 w 31"/>
                <a:gd name="T3" fmla="*/ 1 h 59"/>
                <a:gd name="T4" fmla="*/ 0 w 31"/>
                <a:gd name="T5" fmla="*/ 1 h 59"/>
                <a:gd name="T6" fmla="*/ 0 w 31"/>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59">
                  <a:moveTo>
                    <a:pt x="31" y="0"/>
                  </a:moveTo>
                  <a:lnTo>
                    <a:pt x="0" y="59"/>
                  </a:lnTo>
                  <a:lnTo>
                    <a:pt x="11" y="59"/>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32" name="Freeform 1121"/>
            <p:cNvSpPr>
              <a:spLocks/>
            </p:cNvSpPr>
            <p:nvPr/>
          </p:nvSpPr>
          <p:spPr bwMode="auto">
            <a:xfrm>
              <a:off x="2334" y="2894"/>
              <a:ext cx="32" cy="34"/>
            </a:xfrm>
            <a:custGeom>
              <a:avLst/>
              <a:gdLst>
                <a:gd name="T0" fmla="*/ 0 w 65"/>
                <a:gd name="T1" fmla="*/ 1 h 67"/>
                <a:gd name="T2" fmla="*/ 0 w 65"/>
                <a:gd name="T3" fmla="*/ 1 h 67"/>
                <a:gd name="T4" fmla="*/ 0 w 65"/>
                <a:gd name="T5" fmla="*/ 1 h 67"/>
                <a:gd name="T6" fmla="*/ 0 w 65"/>
                <a:gd name="T7" fmla="*/ 1 h 67"/>
                <a:gd name="T8" fmla="*/ 0 w 65"/>
                <a:gd name="T9" fmla="*/ 1 h 67"/>
                <a:gd name="T10" fmla="*/ 0 w 65"/>
                <a:gd name="T11" fmla="*/ 1 h 67"/>
                <a:gd name="T12" fmla="*/ 0 w 65"/>
                <a:gd name="T13" fmla="*/ 1 h 67"/>
                <a:gd name="T14" fmla="*/ 0 w 65"/>
                <a:gd name="T15" fmla="*/ 1 h 67"/>
                <a:gd name="T16" fmla="*/ 0 w 65"/>
                <a:gd name="T17" fmla="*/ 1 h 67"/>
                <a:gd name="T18" fmla="*/ 0 w 65"/>
                <a:gd name="T19" fmla="*/ 1 h 67"/>
                <a:gd name="T20" fmla="*/ 0 w 65"/>
                <a:gd name="T21" fmla="*/ 1 h 67"/>
                <a:gd name="T22" fmla="*/ 0 w 65"/>
                <a:gd name="T23" fmla="*/ 1 h 67"/>
                <a:gd name="T24" fmla="*/ 0 w 65"/>
                <a:gd name="T25" fmla="*/ 1 h 67"/>
                <a:gd name="T26" fmla="*/ 0 w 65"/>
                <a:gd name="T27" fmla="*/ 0 h 67"/>
                <a:gd name="T28" fmla="*/ 0 w 65"/>
                <a:gd name="T29" fmla="*/ 1 h 67"/>
                <a:gd name="T30" fmla="*/ 0 w 65"/>
                <a:gd name="T31" fmla="*/ 1 h 67"/>
                <a:gd name="T32" fmla="*/ 0 w 65"/>
                <a:gd name="T33" fmla="*/ 1 h 67"/>
                <a:gd name="T34" fmla="*/ 0 w 65"/>
                <a:gd name="T35" fmla="*/ 1 h 67"/>
                <a:gd name="T36" fmla="*/ 0 w 65"/>
                <a:gd name="T37" fmla="*/ 1 h 67"/>
                <a:gd name="T38" fmla="*/ 0 w 65"/>
                <a:gd name="T39" fmla="*/ 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67">
                  <a:moveTo>
                    <a:pt x="5" y="44"/>
                  </a:moveTo>
                  <a:lnTo>
                    <a:pt x="28" y="67"/>
                  </a:lnTo>
                  <a:lnTo>
                    <a:pt x="28" y="44"/>
                  </a:lnTo>
                  <a:lnTo>
                    <a:pt x="54" y="56"/>
                  </a:lnTo>
                  <a:lnTo>
                    <a:pt x="48" y="35"/>
                  </a:lnTo>
                  <a:lnTo>
                    <a:pt x="65" y="33"/>
                  </a:lnTo>
                  <a:lnTo>
                    <a:pt x="51" y="21"/>
                  </a:lnTo>
                  <a:lnTo>
                    <a:pt x="65" y="12"/>
                  </a:lnTo>
                  <a:lnTo>
                    <a:pt x="63" y="11"/>
                  </a:lnTo>
                  <a:lnTo>
                    <a:pt x="59" y="9"/>
                  </a:lnTo>
                  <a:lnTo>
                    <a:pt x="53" y="6"/>
                  </a:lnTo>
                  <a:lnTo>
                    <a:pt x="46" y="2"/>
                  </a:lnTo>
                  <a:lnTo>
                    <a:pt x="38" y="1"/>
                  </a:lnTo>
                  <a:lnTo>
                    <a:pt x="29" y="0"/>
                  </a:lnTo>
                  <a:lnTo>
                    <a:pt x="20" y="2"/>
                  </a:lnTo>
                  <a:lnTo>
                    <a:pt x="12" y="7"/>
                  </a:lnTo>
                  <a:lnTo>
                    <a:pt x="1" y="21"/>
                  </a:lnTo>
                  <a:lnTo>
                    <a:pt x="0" y="32"/>
                  </a:lnTo>
                  <a:lnTo>
                    <a:pt x="2" y="40"/>
                  </a:lnTo>
                  <a:lnTo>
                    <a:pt x="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33" name="Freeform 1122"/>
            <p:cNvSpPr>
              <a:spLocks/>
            </p:cNvSpPr>
            <p:nvPr/>
          </p:nvSpPr>
          <p:spPr bwMode="auto">
            <a:xfrm>
              <a:off x="2205" y="3136"/>
              <a:ext cx="93" cy="55"/>
            </a:xfrm>
            <a:custGeom>
              <a:avLst/>
              <a:gdLst>
                <a:gd name="T0" fmla="*/ 0 w 187"/>
                <a:gd name="T1" fmla="*/ 0 h 110"/>
                <a:gd name="T2" fmla="*/ 0 w 187"/>
                <a:gd name="T3" fmla="*/ 1 h 110"/>
                <a:gd name="T4" fmla="*/ 0 w 187"/>
                <a:gd name="T5" fmla="*/ 1 h 110"/>
                <a:gd name="T6" fmla="*/ 0 w 187"/>
                <a:gd name="T7" fmla="*/ 1 h 110"/>
                <a:gd name="T8" fmla="*/ 0 w 187"/>
                <a:gd name="T9" fmla="*/ 1 h 110"/>
                <a:gd name="T10" fmla="*/ 0 w 187"/>
                <a:gd name="T11" fmla="*/ 1 h 110"/>
                <a:gd name="T12" fmla="*/ 0 w 187"/>
                <a:gd name="T13" fmla="*/ 1 h 110"/>
                <a:gd name="T14" fmla="*/ 0 w 187"/>
                <a:gd name="T15" fmla="*/ 1 h 110"/>
                <a:gd name="T16" fmla="*/ 0 w 187"/>
                <a:gd name="T17" fmla="*/ 1 h 110"/>
                <a:gd name="T18" fmla="*/ 0 w 187"/>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10">
                  <a:moveTo>
                    <a:pt x="0" y="0"/>
                  </a:moveTo>
                  <a:lnTo>
                    <a:pt x="0" y="110"/>
                  </a:lnTo>
                  <a:lnTo>
                    <a:pt x="179" y="110"/>
                  </a:lnTo>
                  <a:lnTo>
                    <a:pt x="39" y="81"/>
                  </a:lnTo>
                  <a:lnTo>
                    <a:pt x="173" y="81"/>
                  </a:lnTo>
                  <a:lnTo>
                    <a:pt x="37" y="56"/>
                  </a:lnTo>
                  <a:lnTo>
                    <a:pt x="187" y="48"/>
                  </a:lnTo>
                  <a:lnTo>
                    <a:pt x="35" y="29"/>
                  </a:lnTo>
                  <a:lnTo>
                    <a:pt x="173"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34" name="Freeform 1123"/>
            <p:cNvSpPr>
              <a:spLocks/>
            </p:cNvSpPr>
            <p:nvPr/>
          </p:nvSpPr>
          <p:spPr bwMode="auto">
            <a:xfrm>
              <a:off x="2408" y="2982"/>
              <a:ext cx="149" cy="134"/>
            </a:xfrm>
            <a:custGeom>
              <a:avLst/>
              <a:gdLst>
                <a:gd name="T0" fmla="*/ 2 w 298"/>
                <a:gd name="T1" fmla="*/ 2 h 267"/>
                <a:gd name="T2" fmla="*/ 1 w 298"/>
                <a:gd name="T3" fmla="*/ 2 h 267"/>
                <a:gd name="T4" fmla="*/ 0 w 298"/>
                <a:gd name="T5" fmla="*/ 0 h 267"/>
                <a:gd name="T6" fmla="*/ 2 w 298"/>
                <a:gd name="T7" fmla="*/ 2 h 2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267">
                  <a:moveTo>
                    <a:pt x="298" y="267"/>
                  </a:moveTo>
                  <a:lnTo>
                    <a:pt x="255" y="267"/>
                  </a:lnTo>
                  <a:lnTo>
                    <a:pt x="0" y="0"/>
                  </a:lnTo>
                  <a:lnTo>
                    <a:pt x="298"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35" name="Freeform 1124"/>
            <p:cNvSpPr>
              <a:spLocks/>
            </p:cNvSpPr>
            <p:nvPr/>
          </p:nvSpPr>
          <p:spPr bwMode="auto">
            <a:xfrm>
              <a:off x="2428" y="2948"/>
              <a:ext cx="192" cy="87"/>
            </a:xfrm>
            <a:custGeom>
              <a:avLst/>
              <a:gdLst>
                <a:gd name="T0" fmla="*/ 2 w 384"/>
                <a:gd name="T1" fmla="*/ 0 h 175"/>
                <a:gd name="T2" fmla="*/ 2 w 384"/>
                <a:gd name="T3" fmla="*/ 0 h 175"/>
                <a:gd name="T4" fmla="*/ 0 w 384"/>
                <a:gd name="T5" fmla="*/ 0 h 175"/>
                <a:gd name="T6" fmla="*/ 2 w 384"/>
                <a:gd name="T7" fmla="*/ 0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75">
                  <a:moveTo>
                    <a:pt x="384" y="173"/>
                  </a:moveTo>
                  <a:lnTo>
                    <a:pt x="335" y="175"/>
                  </a:lnTo>
                  <a:lnTo>
                    <a:pt x="0" y="0"/>
                  </a:lnTo>
                  <a:lnTo>
                    <a:pt x="384"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36" name="Freeform 1125"/>
            <p:cNvSpPr>
              <a:spLocks/>
            </p:cNvSpPr>
            <p:nvPr/>
          </p:nvSpPr>
          <p:spPr bwMode="auto">
            <a:xfrm>
              <a:off x="2264" y="3224"/>
              <a:ext cx="47" cy="40"/>
            </a:xfrm>
            <a:custGeom>
              <a:avLst/>
              <a:gdLst>
                <a:gd name="T0" fmla="*/ 1 w 94"/>
                <a:gd name="T1" fmla="*/ 1 h 79"/>
                <a:gd name="T2" fmla="*/ 1 w 94"/>
                <a:gd name="T3" fmla="*/ 1 h 79"/>
                <a:gd name="T4" fmla="*/ 1 w 94"/>
                <a:gd name="T5" fmla="*/ 1 h 79"/>
                <a:gd name="T6" fmla="*/ 1 w 94"/>
                <a:gd name="T7" fmla="*/ 1 h 79"/>
                <a:gd name="T8" fmla="*/ 1 w 94"/>
                <a:gd name="T9" fmla="*/ 1 h 79"/>
                <a:gd name="T10" fmla="*/ 1 w 94"/>
                <a:gd name="T11" fmla="*/ 1 h 79"/>
                <a:gd name="T12" fmla="*/ 1 w 94"/>
                <a:gd name="T13" fmla="*/ 1 h 79"/>
                <a:gd name="T14" fmla="*/ 1 w 94"/>
                <a:gd name="T15" fmla="*/ 1 h 79"/>
                <a:gd name="T16" fmla="*/ 1 w 94"/>
                <a:gd name="T17" fmla="*/ 1 h 79"/>
                <a:gd name="T18" fmla="*/ 1 w 94"/>
                <a:gd name="T19" fmla="*/ 1 h 79"/>
                <a:gd name="T20" fmla="*/ 1 w 94"/>
                <a:gd name="T21" fmla="*/ 1 h 79"/>
                <a:gd name="T22" fmla="*/ 1 w 94"/>
                <a:gd name="T23" fmla="*/ 1 h 79"/>
                <a:gd name="T24" fmla="*/ 1 w 94"/>
                <a:gd name="T25" fmla="*/ 1 h 79"/>
                <a:gd name="T26" fmla="*/ 1 w 94"/>
                <a:gd name="T27" fmla="*/ 1 h 79"/>
                <a:gd name="T28" fmla="*/ 1 w 94"/>
                <a:gd name="T29" fmla="*/ 1 h 79"/>
                <a:gd name="T30" fmla="*/ 1 w 94"/>
                <a:gd name="T31" fmla="*/ 1 h 79"/>
                <a:gd name="T32" fmla="*/ 1 w 94"/>
                <a:gd name="T33" fmla="*/ 1 h 79"/>
                <a:gd name="T34" fmla="*/ 1 w 94"/>
                <a:gd name="T35" fmla="*/ 1 h 79"/>
                <a:gd name="T36" fmla="*/ 1 w 94"/>
                <a:gd name="T37" fmla="*/ 1 h 79"/>
                <a:gd name="T38" fmla="*/ 1 w 94"/>
                <a:gd name="T39" fmla="*/ 1 h 79"/>
                <a:gd name="T40" fmla="*/ 1 w 94"/>
                <a:gd name="T41" fmla="*/ 1 h 79"/>
                <a:gd name="T42" fmla="*/ 1 w 94"/>
                <a:gd name="T43" fmla="*/ 1 h 79"/>
                <a:gd name="T44" fmla="*/ 1 w 94"/>
                <a:gd name="T45" fmla="*/ 1 h 79"/>
                <a:gd name="T46" fmla="*/ 1 w 94"/>
                <a:gd name="T47" fmla="*/ 1 h 79"/>
                <a:gd name="T48" fmla="*/ 1 w 94"/>
                <a:gd name="T49" fmla="*/ 0 h 79"/>
                <a:gd name="T50" fmla="*/ 1 w 94"/>
                <a:gd name="T51" fmla="*/ 0 h 79"/>
                <a:gd name="T52" fmla="*/ 1 w 94"/>
                <a:gd name="T53" fmla="*/ 1 h 79"/>
                <a:gd name="T54" fmla="*/ 1 w 94"/>
                <a:gd name="T55" fmla="*/ 1 h 79"/>
                <a:gd name="T56" fmla="*/ 1 w 94"/>
                <a:gd name="T57" fmla="*/ 1 h 79"/>
                <a:gd name="T58" fmla="*/ 1 w 94"/>
                <a:gd name="T59" fmla="*/ 1 h 79"/>
                <a:gd name="T60" fmla="*/ 1 w 94"/>
                <a:gd name="T61" fmla="*/ 1 h 79"/>
                <a:gd name="T62" fmla="*/ 1 w 94"/>
                <a:gd name="T63" fmla="*/ 1 h 79"/>
                <a:gd name="T64" fmla="*/ 0 w 94"/>
                <a:gd name="T65" fmla="*/ 1 h 79"/>
                <a:gd name="T66" fmla="*/ 1 w 94"/>
                <a:gd name="T67" fmla="*/ 1 h 79"/>
                <a:gd name="T68" fmla="*/ 1 w 94"/>
                <a:gd name="T69" fmla="*/ 1 h 79"/>
                <a:gd name="T70" fmla="*/ 1 w 94"/>
                <a:gd name="T71" fmla="*/ 1 h 79"/>
                <a:gd name="T72" fmla="*/ 1 w 94"/>
                <a:gd name="T73" fmla="*/ 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79">
                  <a:moveTo>
                    <a:pt x="26" y="16"/>
                  </a:moveTo>
                  <a:lnTo>
                    <a:pt x="39" y="17"/>
                  </a:lnTo>
                  <a:lnTo>
                    <a:pt x="49" y="20"/>
                  </a:lnTo>
                  <a:lnTo>
                    <a:pt x="59" y="26"/>
                  </a:lnTo>
                  <a:lnTo>
                    <a:pt x="69" y="33"/>
                  </a:lnTo>
                  <a:lnTo>
                    <a:pt x="76" y="42"/>
                  </a:lnTo>
                  <a:lnTo>
                    <a:pt x="81" y="52"/>
                  </a:lnTo>
                  <a:lnTo>
                    <a:pt x="85" y="63"/>
                  </a:lnTo>
                  <a:lnTo>
                    <a:pt x="86" y="75"/>
                  </a:lnTo>
                  <a:lnTo>
                    <a:pt x="86" y="76"/>
                  </a:lnTo>
                  <a:lnTo>
                    <a:pt x="86" y="77"/>
                  </a:lnTo>
                  <a:lnTo>
                    <a:pt x="86" y="78"/>
                  </a:lnTo>
                  <a:lnTo>
                    <a:pt x="85" y="79"/>
                  </a:lnTo>
                  <a:lnTo>
                    <a:pt x="88" y="73"/>
                  </a:lnTo>
                  <a:lnTo>
                    <a:pt x="92" y="66"/>
                  </a:lnTo>
                  <a:lnTo>
                    <a:pt x="93" y="60"/>
                  </a:lnTo>
                  <a:lnTo>
                    <a:pt x="94" y="52"/>
                  </a:lnTo>
                  <a:lnTo>
                    <a:pt x="93" y="41"/>
                  </a:lnTo>
                  <a:lnTo>
                    <a:pt x="89" y="31"/>
                  </a:lnTo>
                  <a:lnTo>
                    <a:pt x="85" y="23"/>
                  </a:lnTo>
                  <a:lnTo>
                    <a:pt x="79" y="15"/>
                  </a:lnTo>
                  <a:lnTo>
                    <a:pt x="71" y="9"/>
                  </a:lnTo>
                  <a:lnTo>
                    <a:pt x="63" y="4"/>
                  </a:lnTo>
                  <a:lnTo>
                    <a:pt x="53" y="1"/>
                  </a:lnTo>
                  <a:lnTo>
                    <a:pt x="42" y="0"/>
                  </a:lnTo>
                  <a:lnTo>
                    <a:pt x="35" y="0"/>
                  </a:lnTo>
                  <a:lnTo>
                    <a:pt x="30" y="1"/>
                  </a:lnTo>
                  <a:lnTo>
                    <a:pt x="23" y="3"/>
                  </a:lnTo>
                  <a:lnTo>
                    <a:pt x="18" y="5"/>
                  </a:lnTo>
                  <a:lnTo>
                    <a:pt x="12" y="9"/>
                  </a:lnTo>
                  <a:lnTo>
                    <a:pt x="8" y="14"/>
                  </a:lnTo>
                  <a:lnTo>
                    <a:pt x="3" y="18"/>
                  </a:lnTo>
                  <a:lnTo>
                    <a:pt x="0" y="23"/>
                  </a:lnTo>
                  <a:lnTo>
                    <a:pt x="5" y="19"/>
                  </a:lnTo>
                  <a:lnTo>
                    <a:pt x="12" y="17"/>
                  </a:lnTo>
                  <a:lnTo>
                    <a:pt x="19" y="16"/>
                  </a:lnTo>
                  <a:lnTo>
                    <a:pt x="26"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37" name="Freeform 1126"/>
            <p:cNvSpPr>
              <a:spLocks/>
            </p:cNvSpPr>
            <p:nvPr/>
          </p:nvSpPr>
          <p:spPr bwMode="auto">
            <a:xfrm>
              <a:off x="2955" y="3212"/>
              <a:ext cx="48" cy="41"/>
            </a:xfrm>
            <a:custGeom>
              <a:avLst/>
              <a:gdLst>
                <a:gd name="T0" fmla="*/ 1 w 95"/>
                <a:gd name="T1" fmla="*/ 1 h 80"/>
                <a:gd name="T2" fmla="*/ 1 w 95"/>
                <a:gd name="T3" fmla="*/ 1 h 80"/>
                <a:gd name="T4" fmla="*/ 1 w 95"/>
                <a:gd name="T5" fmla="*/ 1 h 80"/>
                <a:gd name="T6" fmla="*/ 1 w 95"/>
                <a:gd name="T7" fmla="*/ 1 h 80"/>
                <a:gd name="T8" fmla="*/ 1 w 95"/>
                <a:gd name="T9" fmla="*/ 1 h 80"/>
                <a:gd name="T10" fmla="*/ 1 w 95"/>
                <a:gd name="T11" fmla="*/ 1 h 80"/>
                <a:gd name="T12" fmla="*/ 1 w 95"/>
                <a:gd name="T13" fmla="*/ 1 h 80"/>
                <a:gd name="T14" fmla="*/ 1 w 95"/>
                <a:gd name="T15" fmla="*/ 1 h 80"/>
                <a:gd name="T16" fmla="*/ 1 w 95"/>
                <a:gd name="T17" fmla="*/ 1 h 80"/>
                <a:gd name="T18" fmla="*/ 1 w 95"/>
                <a:gd name="T19" fmla="*/ 1 h 80"/>
                <a:gd name="T20" fmla="*/ 1 w 95"/>
                <a:gd name="T21" fmla="*/ 1 h 80"/>
                <a:gd name="T22" fmla="*/ 1 w 95"/>
                <a:gd name="T23" fmla="*/ 1 h 80"/>
                <a:gd name="T24" fmla="*/ 1 w 95"/>
                <a:gd name="T25" fmla="*/ 1 h 80"/>
                <a:gd name="T26" fmla="*/ 1 w 95"/>
                <a:gd name="T27" fmla="*/ 1 h 80"/>
                <a:gd name="T28" fmla="*/ 1 w 95"/>
                <a:gd name="T29" fmla="*/ 1 h 80"/>
                <a:gd name="T30" fmla="*/ 1 w 95"/>
                <a:gd name="T31" fmla="*/ 1 h 80"/>
                <a:gd name="T32" fmla="*/ 1 w 95"/>
                <a:gd name="T33" fmla="*/ 1 h 80"/>
                <a:gd name="T34" fmla="*/ 1 w 95"/>
                <a:gd name="T35" fmla="*/ 1 h 80"/>
                <a:gd name="T36" fmla="*/ 1 w 95"/>
                <a:gd name="T37" fmla="*/ 1 h 80"/>
                <a:gd name="T38" fmla="*/ 1 w 95"/>
                <a:gd name="T39" fmla="*/ 1 h 80"/>
                <a:gd name="T40" fmla="*/ 1 w 95"/>
                <a:gd name="T41" fmla="*/ 1 h 80"/>
                <a:gd name="T42" fmla="*/ 1 w 95"/>
                <a:gd name="T43" fmla="*/ 1 h 80"/>
                <a:gd name="T44" fmla="*/ 1 w 95"/>
                <a:gd name="T45" fmla="*/ 1 h 80"/>
                <a:gd name="T46" fmla="*/ 1 w 95"/>
                <a:gd name="T47" fmla="*/ 1 h 80"/>
                <a:gd name="T48" fmla="*/ 1 w 95"/>
                <a:gd name="T49" fmla="*/ 0 h 80"/>
                <a:gd name="T50" fmla="*/ 1 w 95"/>
                <a:gd name="T51" fmla="*/ 0 h 80"/>
                <a:gd name="T52" fmla="*/ 1 w 95"/>
                <a:gd name="T53" fmla="*/ 1 h 80"/>
                <a:gd name="T54" fmla="*/ 1 w 95"/>
                <a:gd name="T55" fmla="*/ 1 h 80"/>
                <a:gd name="T56" fmla="*/ 1 w 95"/>
                <a:gd name="T57" fmla="*/ 1 h 80"/>
                <a:gd name="T58" fmla="*/ 1 w 95"/>
                <a:gd name="T59" fmla="*/ 1 h 80"/>
                <a:gd name="T60" fmla="*/ 1 w 95"/>
                <a:gd name="T61" fmla="*/ 1 h 80"/>
                <a:gd name="T62" fmla="*/ 1 w 95"/>
                <a:gd name="T63" fmla="*/ 1 h 80"/>
                <a:gd name="T64" fmla="*/ 0 w 95"/>
                <a:gd name="T65" fmla="*/ 1 h 80"/>
                <a:gd name="T66" fmla="*/ 1 w 95"/>
                <a:gd name="T67" fmla="*/ 1 h 80"/>
                <a:gd name="T68" fmla="*/ 1 w 95"/>
                <a:gd name="T69" fmla="*/ 1 h 80"/>
                <a:gd name="T70" fmla="*/ 1 w 95"/>
                <a:gd name="T71" fmla="*/ 1 h 80"/>
                <a:gd name="T72" fmla="*/ 1 w 95"/>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80">
                  <a:moveTo>
                    <a:pt x="27" y="16"/>
                  </a:moveTo>
                  <a:lnTo>
                    <a:pt x="39" y="17"/>
                  </a:lnTo>
                  <a:lnTo>
                    <a:pt x="50" y="20"/>
                  </a:lnTo>
                  <a:lnTo>
                    <a:pt x="60" y="26"/>
                  </a:lnTo>
                  <a:lnTo>
                    <a:pt x="69" y="33"/>
                  </a:lnTo>
                  <a:lnTo>
                    <a:pt x="76" y="42"/>
                  </a:lnTo>
                  <a:lnTo>
                    <a:pt x="81" y="52"/>
                  </a:lnTo>
                  <a:lnTo>
                    <a:pt x="85" y="63"/>
                  </a:lnTo>
                  <a:lnTo>
                    <a:pt x="86" y="76"/>
                  </a:lnTo>
                  <a:lnTo>
                    <a:pt x="86" y="77"/>
                  </a:lnTo>
                  <a:lnTo>
                    <a:pt x="86" y="78"/>
                  </a:lnTo>
                  <a:lnTo>
                    <a:pt x="86" y="79"/>
                  </a:lnTo>
                  <a:lnTo>
                    <a:pt x="86" y="80"/>
                  </a:lnTo>
                  <a:lnTo>
                    <a:pt x="89" y="73"/>
                  </a:lnTo>
                  <a:lnTo>
                    <a:pt x="93" y="66"/>
                  </a:lnTo>
                  <a:lnTo>
                    <a:pt x="94" y="59"/>
                  </a:lnTo>
                  <a:lnTo>
                    <a:pt x="95" y="51"/>
                  </a:lnTo>
                  <a:lnTo>
                    <a:pt x="94" y="41"/>
                  </a:lnTo>
                  <a:lnTo>
                    <a:pt x="91" y="31"/>
                  </a:lnTo>
                  <a:lnTo>
                    <a:pt x="86" y="23"/>
                  </a:lnTo>
                  <a:lnTo>
                    <a:pt x="80" y="14"/>
                  </a:lnTo>
                  <a:lnTo>
                    <a:pt x="72" y="9"/>
                  </a:lnTo>
                  <a:lnTo>
                    <a:pt x="63" y="4"/>
                  </a:lnTo>
                  <a:lnTo>
                    <a:pt x="54" y="1"/>
                  </a:lnTo>
                  <a:lnTo>
                    <a:pt x="43" y="0"/>
                  </a:lnTo>
                  <a:lnTo>
                    <a:pt x="36" y="0"/>
                  </a:lnTo>
                  <a:lnTo>
                    <a:pt x="30" y="1"/>
                  </a:lnTo>
                  <a:lnTo>
                    <a:pt x="24" y="3"/>
                  </a:lnTo>
                  <a:lnTo>
                    <a:pt x="18" y="5"/>
                  </a:lnTo>
                  <a:lnTo>
                    <a:pt x="12" y="9"/>
                  </a:lnTo>
                  <a:lnTo>
                    <a:pt x="8" y="13"/>
                  </a:lnTo>
                  <a:lnTo>
                    <a:pt x="3" y="18"/>
                  </a:lnTo>
                  <a:lnTo>
                    <a:pt x="0" y="23"/>
                  </a:lnTo>
                  <a:lnTo>
                    <a:pt x="5" y="19"/>
                  </a:lnTo>
                  <a:lnTo>
                    <a:pt x="12" y="17"/>
                  </a:lnTo>
                  <a:lnTo>
                    <a:pt x="19" y="16"/>
                  </a:lnTo>
                  <a:lnTo>
                    <a:pt x="27"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38" name="Freeform 1127"/>
            <p:cNvSpPr>
              <a:spLocks/>
            </p:cNvSpPr>
            <p:nvPr/>
          </p:nvSpPr>
          <p:spPr bwMode="auto">
            <a:xfrm>
              <a:off x="2799" y="2966"/>
              <a:ext cx="30" cy="151"/>
            </a:xfrm>
            <a:custGeom>
              <a:avLst/>
              <a:gdLst>
                <a:gd name="T0" fmla="*/ 0 w 61"/>
                <a:gd name="T1" fmla="*/ 1 h 301"/>
                <a:gd name="T2" fmla="*/ 0 w 61"/>
                <a:gd name="T3" fmla="*/ 0 h 301"/>
                <a:gd name="T4" fmla="*/ 0 w 61"/>
                <a:gd name="T5" fmla="*/ 2 h 301"/>
                <a:gd name="T6" fmla="*/ 0 w 61"/>
                <a:gd name="T7" fmla="*/ 2 h 301"/>
                <a:gd name="T8" fmla="*/ 0 w 61"/>
                <a:gd name="T9" fmla="*/ 2 h 301"/>
                <a:gd name="T10" fmla="*/ 0 w 61"/>
                <a:gd name="T11" fmla="*/ 1 h 301"/>
                <a:gd name="T12" fmla="*/ 0 w 61"/>
                <a:gd name="T13" fmla="*/ 1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01">
                  <a:moveTo>
                    <a:pt x="37" y="3"/>
                  </a:moveTo>
                  <a:lnTo>
                    <a:pt x="0" y="0"/>
                  </a:lnTo>
                  <a:lnTo>
                    <a:pt x="17" y="301"/>
                  </a:lnTo>
                  <a:lnTo>
                    <a:pt x="61" y="273"/>
                  </a:lnTo>
                  <a:lnTo>
                    <a:pt x="33" y="273"/>
                  </a:lnTo>
                  <a:lnTo>
                    <a:pt x="19" y="10"/>
                  </a:lnTo>
                  <a:lnTo>
                    <a:pt x="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39" name="Freeform 1128"/>
            <p:cNvSpPr>
              <a:spLocks/>
            </p:cNvSpPr>
            <p:nvPr/>
          </p:nvSpPr>
          <p:spPr bwMode="auto">
            <a:xfrm>
              <a:off x="2786" y="3003"/>
              <a:ext cx="44" cy="98"/>
            </a:xfrm>
            <a:custGeom>
              <a:avLst/>
              <a:gdLst>
                <a:gd name="T0" fmla="*/ 0 w 89"/>
                <a:gd name="T1" fmla="*/ 0 h 197"/>
                <a:gd name="T2" fmla="*/ 0 w 89"/>
                <a:gd name="T3" fmla="*/ 0 h 197"/>
                <a:gd name="T4" fmla="*/ 0 w 89"/>
                <a:gd name="T5" fmla="*/ 0 h 197"/>
                <a:gd name="T6" fmla="*/ 0 w 89"/>
                <a:gd name="T7" fmla="*/ 0 h 197"/>
                <a:gd name="T8" fmla="*/ 0 w 89"/>
                <a:gd name="T9" fmla="*/ 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7">
                  <a:moveTo>
                    <a:pt x="0" y="0"/>
                  </a:moveTo>
                  <a:lnTo>
                    <a:pt x="0" y="197"/>
                  </a:lnTo>
                  <a:lnTo>
                    <a:pt x="89" y="175"/>
                  </a:lnTo>
                  <a:lnTo>
                    <a:pt x="19"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40" name="Freeform 1129"/>
            <p:cNvSpPr>
              <a:spLocks/>
            </p:cNvSpPr>
            <p:nvPr/>
          </p:nvSpPr>
          <p:spPr bwMode="auto">
            <a:xfrm>
              <a:off x="2794" y="2939"/>
              <a:ext cx="32" cy="12"/>
            </a:xfrm>
            <a:custGeom>
              <a:avLst/>
              <a:gdLst>
                <a:gd name="T0" fmla="*/ 0 w 66"/>
                <a:gd name="T1" fmla="*/ 0 h 26"/>
                <a:gd name="T2" fmla="*/ 0 w 66"/>
                <a:gd name="T3" fmla="*/ 0 h 26"/>
                <a:gd name="T4" fmla="*/ 0 w 66"/>
                <a:gd name="T5" fmla="*/ 0 h 26"/>
                <a:gd name="T6" fmla="*/ 0 w 66"/>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26">
                  <a:moveTo>
                    <a:pt x="0" y="26"/>
                  </a:moveTo>
                  <a:lnTo>
                    <a:pt x="66" y="26"/>
                  </a:lnTo>
                  <a:lnTo>
                    <a:pt x="66" y="0"/>
                  </a:lnTo>
                  <a:lnTo>
                    <a:pt x="0" y="2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41" name="Freeform 1130"/>
            <p:cNvSpPr>
              <a:spLocks/>
            </p:cNvSpPr>
            <p:nvPr/>
          </p:nvSpPr>
          <p:spPr bwMode="auto">
            <a:xfrm>
              <a:off x="2757" y="2916"/>
              <a:ext cx="18" cy="19"/>
            </a:xfrm>
            <a:custGeom>
              <a:avLst/>
              <a:gdLst>
                <a:gd name="T0" fmla="*/ 1 w 36"/>
                <a:gd name="T1" fmla="*/ 1 h 36"/>
                <a:gd name="T2" fmla="*/ 0 w 36"/>
                <a:gd name="T3" fmla="*/ 1 h 36"/>
                <a:gd name="T4" fmla="*/ 1 w 36"/>
                <a:gd name="T5" fmla="*/ 0 h 36"/>
                <a:gd name="T6" fmla="*/ 1 w 36"/>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0" y="8"/>
                  </a:lnTo>
                  <a:lnTo>
                    <a:pt x="11" y="0"/>
                  </a:lnTo>
                  <a:lnTo>
                    <a:pt x="36"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42" name="Freeform 1131"/>
            <p:cNvSpPr>
              <a:spLocks/>
            </p:cNvSpPr>
            <p:nvPr/>
          </p:nvSpPr>
          <p:spPr bwMode="auto">
            <a:xfrm>
              <a:off x="2799" y="2899"/>
              <a:ext cx="7" cy="21"/>
            </a:xfrm>
            <a:custGeom>
              <a:avLst/>
              <a:gdLst>
                <a:gd name="T0" fmla="*/ 1 w 14"/>
                <a:gd name="T1" fmla="*/ 0 h 43"/>
                <a:gd name="T2" fmla="*/ 0 w 14"/>
                <a:gd name="T3" fmla="*/ 0 h 43"/>
                <a:gd name="T4" fmla="*/ 1 w 14"/>
                <a:gd name="T5" fmla="*/ 0 h 43"/>
                <a:gd name="T6" fmla="*/ 1 w 14"/>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3">
                  <a:moveTo>
                    <a:pt x="8" y="43"/>
                  </a:moveTo>
                  <a:lnTo>
                    <a:pt x="0" y="0"/>
                  </a:lnTo>
                  <a:lnTo>
                    <a:pt x="14" y="0"/>
                  </a:lnTo>
                  <a:lnTo>
                    <a:pt x="8" y="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43" name="Freeform 1132"/>
            <p:cNvSpPr>
              <a:spLocks/>
            </p:cNvSpPr>
            <p:nvPr/>
          </p:nvSpPr>
          <p:spPr bwMode="auto">
            <a:xfrm>
              <a:off x="2837" y="2907"/>
              <a:ext cx="26" cy="17"/>
            </a:xfrm>
            <a:custGeom>
              <a:avLst/>
              <a:gdLst>
                <a:gd name="T0" fmla="*/ 0 w 53"/>
                <a:gd name="T1" fmla="*/ 0 h 35"/>
                <a:gd name="T2" fmla="*/ 0 w 53"/>
                <a:gd name="T3" fmla="*/ 0 h 35"/>
                <a:gd name="T4" fmla="*/ 0 w 53"/>
                <a:gd name="T5" fmla="*/ 0 h 35"/>
                <a:gd name="T6" fmla="*/ 0 w 53"/>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5">
                  <a:moveTo>
                    <a:pt x="0" y="35"/>
                  </a:moveTo>
                  <a:lnTo>
                    <a:pt x="40" y="0"/>
                  </a:lnTo>
                  <a:lnTo>
                    <a:pt x="53" y="21"/>
                  </a:lnTo>
                  <a:lnTo>
                    <a:pt x="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44" name="Freeform 1133"/>
            <p:cNvSpPr>
              <a:spLocks/>
            </p:cNvSpPr>
            <p:nvPr/>
          </p:nvSpPr>
          <p:spPr bwMode="auto">
            <a:xfrm>
              <a:off x="2593" y="3093"/>
              <a:ext cx="55" cy="23"/>
            </a:xfrm>
            <a:custGeom>
              <a:avLst/>
              <a:gdLst>
                <a:gd name="T0" fmla="*/ 0 w 112"/>
                <a:gd name="T1" fmla="*/ 1 h 45"/>
                <a:gd name="T2" fmla="*/ 0 w 112"/>
                <a:gd name="T3" fmla="*/ 1 h 45"/>
                <a:gd name="T4" fmla="*/ 0 w 112"/>
                <a:gd name="T5" fmla="*/ 1 h 45"/>
                <a:gd name="T6" fmla="*/ 0 w 112"/>
                <a:gd name="T7" fmla="*/ 1 h 45"/>
                <a:gd name="T8" fmla="*/ 0 w 112"/>
                <a:gd name="T9" fmla="*/ 0 h 45"/>
                <a:gd name="T10" fmla="*/ 0 w 112"/>
                <a:gd name="T11" fmla="*/ 1 h 45"/>
                <a:gd name="T12" fmla="*/ 0 w 112"/>
                <a:gd name="T13" fmla="*/ 1 h 45"/>
                <a:gd name="T14" fmla="*/ 0 w 112"/>
                <a:gd name="T15" fmla="*/ 1 h 45"/>
                <a:gd name="T16" fmla="*/ 0 w 112"/>
                <a:gd name="T17" fmla="*/ 1 h 45"/>
                <a:gd name="T18" fmla="*/ 0 w 112"/>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45">
                  <a:moveTo>
                    <a:pt x="0" y="42"/>
                  </a:moveTo>
                  <a:lnTo>
                    <a:pt x="112" y="45"/>
                  </a:lnTo>
                  <a:lnTo>
                    <a:pt x="112" y="10"/>
                  </a:lnTo>
                  <a:lnTo>
                    <a:pt x="87" y="27"/>
                  </a:lnTo>
                  <a:lnTo>
                    <a:pt x="68" y="0"/>
                  </a:lnTo>
                  <a:lnTo>
                    <a:pt x="55" y="19"/>
                  </a:lnTo>
                  <a:lnTo>
                    <a:pt x="43" y="5"/>
                  </a:lnTo>
                  <a:lnTo>
                    <a:pt x="29" y="27"/>
                  </a:lnTo>
                  <a:lnTo>
                    <a:pt x="0" y="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45" name="Freeform 1134"/>
            <p:cNvSpPr>
              <a:spLocks/>
            </p:cNvSpPr>
            <p:nvPr/>
          </p:nvSpPr>
          <p:spPr bwMode="auto">
            <a:xfrm>
              <a:off x="3015" y="3114"/>
              <a:ext cx="79" cy="47"/>
            </a:xfrm>
            <a:custGeom>
              <a:avLst/>
              <a:gdLst>
                <a:gd name="T0" fmla="*/ 1 w 158"/>
                <a:gd name="T1" fmla="*/ 1 h 94"/>
                <a:gd name="T2" fmla="*/ 1 w 158"/>
                <a:gd name="T3" fmla="*/ 1 h 94"/>
                <a:gd name="T4" fmla="*/ 1 w 158"/>
                <a:gd name="T5" fmla="*/ 1 h 94"/>
                <a:gd name="T6" fmla="*/ 1 w 158"/>
                <a:gd name="T7" fmla="*/ 1 h 94"/>
                <a:gd name="T8" fmla="*/ 1 w 158"/>
                <a:gd name="T9" fmla="*/ 1 h 94"/>
                <a:gd name="T10" fmla="*/ 1 w 158"/>
                <a:gd name="T11" fmla="*/ 1 h 94"/>
                <a:gd name="T12" fmla="*/ 1 w 158"/>
                <a:gd name="T13" fmla="*/ 1 h 94"/>
                <a:gd name="T14" fmla="*/ 1 w 158"/>
                <a:gd name="T15" fmla="*/ 1 h 94"/>
                <a:gd name="T16" fmla="*/ 0 w 158"/>
                <a:gd name="T17" fmla="*/ 0 h 94"/>
                <a:gd name="T18" fmla="*/ 1 w 158"/>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94">
                  <a:moveTo>
                    <a:pt x="121" y="3"/>
                  </a:moveTo>
                  <a:lnTo>
                    <a:pt x="158" y="89"/>
                  </a:lnTo>
                  <a:lnTo>
                    <a:pt x="113" y="94"/>
                  </a:lnTo>
                  <a:lnTo>
                    <a:pt x="127" y="71"/>
                  </a:lnTo>
                  <a:lnTo>
                    <a:pt x="72" y="71"/>
                  </a:lnTo>
                  <a:lnTo>
                    <a:pt x="113" y="47"/>
                  </a:lnTo>
                  <a:lnTo>
                    <a:pt x="32" y="36"/>
                  </a:lnTo>
                  <a:lnTo>
                    <a:pt x="98" y="24"/>
                  </a:lnTo>
                  <a:lnTo>
                    <a:pt x="0" y="0"/>
                  </a:lnTo>
                  <a:lnTo>
                    <a:pt x="1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46" name="Freeform 1135"/>
            <p:cNvSpPr>
              <a:spLocks/>
            </p:cNvSpPr>
            <p:nvPr/>
          </p:nvSpPr>
          <p:spPr bwMode="auto">
            <a:xfrm>
              <a:off x="2722" y="3169"/>
              <a:ext cx="143" cy="46"/>
            </a:xfrm>
            <a:custGeom>
              <a:avLst/>
              <a:gdLst>
                <a:gd name="T0" fmla="*/ 0 w 288"/>
                <a:gd name="T1" fmla="*/ 1 h 91"/>
                <a:gd name="T2" fmla="*/ 1 w 288"/>
                <a:gd name="T3" fmla="*/ 1 h 91"/>
                <a:gd name="T4" fmla="*/ 1 w 288"/>
                <a:gd name="T5" fmla="*/ 1 h 91"/>
                <a:gd name="T6" fmla="*/ 0 w 288"/>
                <a:gd name="T7" fmla="*/ 1 h 91"/>
                <a:gd name="T8" fmla="*/ 0 w 288"/>
                <a:gd name="T9" fmla="*/ 1 h 91"/>
                <a:gd name="T10" fmla="*/ 0 w 288"/>
                <a:gd name="T11" fmla="*/ 1 h 91"/>
                <a:gd name="T12" fmla="*/ 0 w 288"/>
                <a:gd name="T13" fmla="*/ 0 h 91"/>
                <a:gd name="T14" fmla="*/ 0 w 288"/>
                <a:gd name="T15" fmla="*/ 1 h 91"/>
                <a:gd name="T16" fmla="*/ 0 w 288"/>
                <a:gd name="T17" fmla="*/ 1 h 91"/>
                <a:gd name="T18" fmla="*/ 0 w 288"/>
                <a:gd name="T19" fmla="*/ 1 h 91"/>
                <a:gd name="T20" fmla="*/ 0 w 288"/>
                <a:gd name="T21" fmla="*/ 1 h 91"/>
                <a:gd name="T22" fmla="*/ 0 w 288"/>
                <a:gd name="T23" fmla="*/ 1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 h="91">
                  <a:moveTo>
                    <a:pt x="0" y="91"/>
                  </a:moveTo>
                  <a:lnTo>
                    <a:pt x="263" y="91"/>
                  </a:lnTo>
                  <a:lnTo>
                    <a:pt x="288" y="39"/>
                  </a:lnTo>
                  <a:lnTo>
                    <a:pt x="238" y="68"/>
                  </a:lnTo>
                  <a:lnTo>
                    <a:pt x="215" y="21"/>
                  </a:lnTo>
                  <a:lnTo>
                    <a:pt x="181" y="60"/>
                  </a:lnTo>
                  <a:lnTo>
                    <a:pt x="142" y="0"/>
                  </a:lnTo>
                  <a:lnTo>
                    <a:pt x="113" y="62"/>
                  </a:lnTo>
                  <a:lnTo>
                    <a:pt x="78" y="10"/>
                  </a:lnTo>
                  <a:lnTo>
                    <a:pt x="58" y="66"/>
                  </a:lnTo>
                  <a:lnTo>
                    <a:pt x="16" y="19"/>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47" name="Freeform 1136"/>
            <p:cNvSpPr>
              <a:spLocks/>
            </p:cNvSpPr>
            <p:nvPr/>
          </p:nvSpPr>
          <p:spPr bwMode="auto">
            <a:xfrm>
              <a:off x="2716" y="3076"/>
              <a:ext cx="67" cy="19"/>
            </a:xfrm>
            <a:custGeom>
              <a:avLst/>
              <a:gdLst>
                <a:gd name="T0" fmla="*/ 0 w 133"/>
                <a:gd name="T1" fmla="*/ 0 h 39"/>
                <a:gd name="T2" fmla="*/ 1 w 133"/>
                <a:gd name="T3" fmla="*/ 0 h 39"/>
                <a:gd name="T4" fmla="*/ 1 w 133"/>
                <a:gd name="T5" fmla="*/ 0 h 39"/>
                <a:gd name="T6" fmla="*/ 1 w 133"/>
                <a:gd name="T7" fmla="*/ 0 h 39"/>
                <a:gd name="T8" fmla="*/ 1 w 133"/>
                <a:gd name="T9" fmla="*/ 0 h 39"/>
                <a:gd name="T10" fmla="*/ 1 w 133"/>
                <a:gd name="T11" fmla="*/ 0 h 39"/>
                <a:gd name="T12" fmla="*/ 1 w 133"/>
                <a:gd name="T13" fmla="*/ 0 h 39"/>
                <a:gd name="T14" fmla="*/ 0 w 133"/>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39">
                  <a:moveTo>
                    <a:pt x="0" y="0"/>
                  </a:moveTo>
                  <a:lnTo>
                    <a:pt x="133" y="0"/>
                  </a:lnTo>
                  <a:lnTo>
                    <a:pt x="117" y="28"/>
                  </a:lnTo>
                  <a:lnTo>
                    <a:pt x="96" y="13"/>
                  </a:lnTo>
                  <a:lnTo>
                    <a:pt x="73" y="39"/>
                  </a:lnTo>
                  <a:lnTo>
                    <a:pt x="42" y="13"/>
                  </a:lnTo>
                  <a:lnTo>
                    <a:pt x="29" y="36"/>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48" name="Freeform 1137"/>
            <p:cNvSpPr>
              <a:spLocks/>
            </p:cNvSpPr>
            <p:nvPr/>
          </p:nvSpPr>
          <p:spPr bwMode="auto">
            <a:xfrm>
              <a:off x="2898" y="3075"/>
              <a:ext cx="120" cy="15"/>
            </a:xfrm>
            <a:custGeom>
              <a:avLst/>
              <a:gdLst>
                <a:gd name="T0" fmla="*/ 0 w 238"/>
                <a:gd name="T1" fmla="*/ 0 h 31"/>
                <a:gd name="T2" fmla="*/ 1 w 238"/>
                <a:gd name="T3" fmla="*/ 0 h 31"/>
                <a:gd name="T4" fmla="*/ 1 w 238"/>
                <a:gd name="T5" fmla="*/ 0 h 31"/>
                <a:gd name="T6" fmla="*/ 1 w 238"/>
                <a:gd name="T7" fmla="*/ 0 h 31"/>
                <a:gd name="T8" fmla="*/ 1 w 238"/>
                <a:gd name="T9" fmla="*/ 0 h 31"/>
                <a:gd name="T10" fmla="*/ 1 w 238"/>
                <a:gd name="T11" fmla="*/ 0 h 31"/>
                <a:gd name="T12" fmla="*/ 1 w 238"/>
                <a:gd name="T13" fmla="*/ 0 h 31"/>
                <a:gd name="T14" fmla="*/ 1 w 238"/>
                <a:gd name="T15" fmla="*/ 0 h 31"/>
                <a:gd name="T16" fmla="*/ 1 w 238"/>
                <a:gd name="T17" fmla="*/ 0 h 31"/>
                <a:gd name="T18" fmla="*/ 0 w 23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1">
                  <a:moveTo>
                    <a:pt x="0" y="0"/>
                  </a:moveTo>
                  <a:lnTo>
                    <a:pt x="238" y="29"/>
                  </a:lnTo>
                  <a:lnTo>
                    <a:pt x="115" y="29"/>
                  </a:lnTo>
                  <a:lnTo>
                    <a:pt x="104" y="24"/>
                  </a:lnTo>
                  <a:lnTo>
                    <a:pt x="81" y="31"/>
                  </a:lnTo>
                  <a:lnTo>
                    <a:pt x="63" y="19"/>
                  </a:lnTo>
                  <a:lnTo>
                    <a:pt x="42" y="31"/>
                  </a:lnTo>
                  <a:lnTo>
                    <a:pt x="26" y="11"/>
                  </a:lnTo>
                  <a:lnTo>
                    <a:pt x="2" y="24"/>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49" name="Freeform 1138"/>
            <p:cNvSpPr>
              <a:spLocks/>
            </p:cNvSpPr>
            <p:nvPr/>
          </p:nvSpPr>
          <p:spPr bwMode="auto">
            <a:xfrm>
              <a:off x="2568" y="3051"/>
              <a:ext cx="80" cy="28"/>
            </a:xfrm>
            <a:custGeom>
              <a:avLst/>
              <a:gdLst>
                <a:gd name="T0" fmla="*/ 0 w 161"/>
                <a:gd name="T1" fmla="*/ 0 h 55"/>
                <a:gd name="T2" fmla="*/ 0 w 161"/>
                <a:gd name="T3" fmla="*/ 0 h 55"/>
                <a:gd name="T4" fmla="*/ 0 w 161"/>
                <a:gd name="T5" fmla="*/ 0 h 55"/>
                <a:gd name="T6" fmla="*/ 0 w 161"/>
                <a:gd name="T7" fmla="*/ 0 h 55"/>
                <a:gd name="T8" fmla="*/ 0 w 161"/>
                <a:gd name="T9" fmla="*/ 1 h 55"/>
                <a:gd name="T10" fmla="*/ 0 w 161"/>
                <a:gd name="T11" fmla="*/ 1 h 55"/>
                <a:gd name="T12" fmla="*/ 0 w 161"/>
                <a:gd name="T13" fmla="*/ 1 h 55"/>
                <a:gd name="T14" fmla="*/ 0 w 161"/>
                <a:gd name="T15" fmla="*/ 1 h 55"/>
                <a:gd name="T16" fmla="*/ 0 w 161"/>
                <a:gd name="T17" fmla="*/ 1 h 55"/>
                <a:gd name="T18" fmla="*/ 0 w 161"/>
                <a:gd name="T19" fmla="*/ 1 h 55"/>
                <a:gd name="T20" fmla="*/ 0 w 161"/>
                <a:gd name="T21" fmla="*/ 1 h 55"/>
                <a:gd name="T22" fmla="*/ 0 w 161"/>
                <a:gd name="T23" fmla="*/ 1 h 55"/>
                <a:gd name="T24" fmla="*/ 0 w 161"/>
                <a:gd name="T25" fmla="*/ 1 h 55"/>
                <a:gd name="T26" fmla="*/ 0 w 161"/>
                <a:gd name="T27" fmla="*/ 1 h 55"/>
                <a:gd name="T28" fmla="*/ 0 w 161"/>
                <a:gd name="T29" fmla="*/ 1 h 55"/>
                <a:gd name="T30" fmla="*/ 0 w 161"/>
                <a:gd name="T31" fmla="*/ 1 h 55"/>
                <a:gd name="T32" fmla="*/ 0 w 161"/>
                <a:gd name="T33" fmla="*/ 1 h 55"/>
                <a:gd name="T34" fmla="*/ 0 w 161"/>
                <a:gd name="T35" fmla="*/ 1 h 55"/>
                <a:gd name="T36" fmla="*/ 0 w 161"/>
                <a:gd name="T37" fmla="*/ 1 h 55"/>
                <a:gd name="T38" fmla="*/ 0 w 161"/>
                <a:gd name="T39" fmla="*/ 1 h 55"/>
                <a:gd name="T40" fmla="*/ 0 w 161"/>
                <a:gd name="T41" fmla="*/ 1 h 55"/>
                <a:gd name="T42" fmla="*/ 0 w 161"/>
                <a:gd name="T43" fmla="*/ 1 h 55"/>
                <a:gd name="T44" fmla="*/ 0 w 161"/>
                <a:gd name="T45" fmla="*/ 1 h 55"/>
                <a:gd name="T46" fmla="*/ 0 w 161"/>
                <a:gd name="T47" fmla="*/ 1 h 55"/>
                <a:gd name="T48" fmla="*/ 0 w 161"/>
                <a:gd name="T49" fmla="*/ 1 h 55"/>
                <a:gd name="T50" fmla="*/ 0 w 161"/>
                <a:gd name="T51" fmla="*/ 1 h 55"/>
                <a:gd name="T52" fmla="*/ 0 w 161"/>
                <a:gd name="T53" fmla="*/ 1 h 55"/>
                <a:gd name="T54" fmla="*/ 0 w 161"/>
                <a:gd name="T55" fmla="*/ 1 h 55"/>
                <a:gd name="T56" fmla="*/ 0 w 161"/>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1" h="55">
                  <a:moveTo>
                    <a:pt x="161" y="0"/>
                  </a:moveTo>
                  <a:lnTo>
                    <a:pt x="157" y="0"/>
                  </a:lnTo>
                  <a:lnTo>
                    <a:pt x="149" y="0"/>
                  </a:lnTo>
                  <a:lnTo>
                    <a:pt x="137" y="0"/>
                  </a:lnTo>
                  <a:lnTo>
                    <a:pt x="121" y="1"/>
                  </a:lnTo>
                  <a:lnTo>
                    <a:pt x="103" y="2"/>
                  </a:lnTo>
                  <a:lnTo>
                    <a:pt x="85" y="5"/>
                  </a:lnTo>
                  <a:lnTo>
                    <a:pt x="66" y="8"/>
                  </a:lnTo>
                  <a:lnTo>
                    <a:pt x="49" y="14"/>
                  </a:lnTo>
                  <a:lnTo>
                    <a:pt x="35" y="20"/>
                  </a:lnTo>
                  <a:lnTo>
                    <a:pt x="24" y="24"/>
                  </a:lnTo>
                  <a:lnTo>
                    <a:pt x="16" y="28"/>
                  </a:lnTo>
                  <a:lnTo>
                    <a:pt x="9" y="31"/>
                  </a:lnTo>
                  <a:lnTo>
                    <a:pt x="4" y="33"/>
                  </a:lnTo>
                  <a:lnTo>
                    <a:pt x="2" y="36"/>
                  </a:lnTo>
                  <a:lnTo>
                    <a:pt x="0" y="37"/>
                  </a:lnTo>
                  <a:lnTo>
                    <a:pt x="8" y="55"/>
                  </a:lnTo>
                  <a:lnTo>
                    <a:pt x="34" y="35"/>
                  </a:lnTo>
                  <a:lnTo>
                    <a:pt x="39" y="45"/>
                  </a:lnTo>
                  <a:lnTo>
                    <a:pt x="63" y="24"/>
                  </a:lnTo>
                  <a:lnTo>
                    <a:pt x="73" y="45"/>
                  </a:lnTo>
                  <a:lnTo>
                    <a:pt x="86" y="18"/>
                  </a:lnTo>
                  <a:lnTo>
                    <a:pt x="107" y="50"/>
                  </a:lnTo>
                  <a:lnTo>
                    <a:pt x="117" y="18"/>
                  </a:lnTo>
                  <a:lnTo>
                    <a:pt x="131" y="39"/>
                  </a:lnTo>
                  <a:lnTo>
                    <a:pt x="136" y="16"/>
                  </a:lnTo>
                  <a:lnTo>
                    <a:pt x="155" y="35"/>
                  </a:lnTo>
                  <a:lnTo>
                    <a:pt x="161"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50" name="Freeform 1139"/>
            <p:cNvSpPr>
              <a:spLocks/>
            </p:cNvSpPr>
            <p:nvPr/>
          </p:nvSpPr>
          <p:spPr bwMode="auto">
            <a:xfrm>
              <a:off x="2491" y="3133"/>
              <a:ext cx="160" cy="54"/>
            </a:xfrm>
            <a:custGeom>
              <a:avLst/>
              <a:gdLst>
                <a:gd name="T0" fmla="*/ 2 w 320"/>
                <a:gd name="T1" fmla="*/ 0 h 108"/>
                <a:gd name="T2" fmla="*/ 2 w 320"/>
                <a:gd name="T3" fmla="*/ 1 h 108"/>
                <a:gd name="T4" fmla="*/ 1 w 320"/>
                <a:gd name="T5" fmla="*/ 1 h 108"/>
                <a:gd name="T6" fmla="*/ 2 w 320"/>
                <a:gd name="T7" fmla="*/ 1 h 108"/>
                <a:gd name="T8" fmla="*/ 1 w 320"/>
                <a:gd name="T9" fmla="*/ 1 h 108"/>
                <a:gd name="T10" fmla="*/ 2 w 320"/>
                <a:gd name="T11" fmla="*/ 1 h 108"/>
                <a:gd name="T12" fmla="*/ 1 w 320"/>
                <a:gd name="T13" fmla="*/ 1 h 108"/>
                <a:gd name="T14" fmla="*/ 1 w 320"/>
                <a:gd name="T15" fmla="*/ 1 h 108"/>
                <a:gd name="T16" fmla="*/ 0 w 320"/>
                <a:gd name="T17" fmla="*/ 0 h 108"/>
                <a:gd name="T18" fmla="*/ 2 w 32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0" h="108">
                  <a:moveTo>
                    <a:pt x="320" y="0"/>
                  </a:moveTo>
                  <a:lnTo>
                    <a:pt x="320" y="108"/>
                  </a:lnTo>
                  <a:lnTo>
                    <a:pt x="88" y="108"/>
                  </a:lnTo>
                  <a:lnTo>
                    <a:pt x="262" y="84"/>
                  </a:lnTo>
                  <a:lnTo>
                    <a:pt x="49" y="77"/>
                  </a:lnTo>
                  <a:lnTo>
                    <a:pt x="262" y="53"/>
                  </a:lnTo>
                  <a:lnTo>
                    <a:pt x="14" y="42"/>
                  </a:lnTo>
                  <a:lnTo>
                    <a:pt x="255" y="20"/>
                  </a:lnTo>
                  <a:lnTo>
                    <a:pt x="0" y="0"/>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54420" name="Text Box 1140"/>
          <p:cNvSpPr txBox="1">
            <a:spLocks noChangeArrowheads="1"/>
          </p:cNvSpPr>
          <p:nvPr/>
        </p:nvSpPr>
        <p:spPr bwMode="auto">
          <a:xfrm>
            <a:off x="1981200" y="25908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2000">
                <a:solidFill>
                  <a:srgbClr val="FF0000"/>
                </a:solidFill>
                <a:latin typeface="Comic Sans MS" pitchFamily="66" charset="0"/>
              </a:rPr>
              <a:t>6 miles from school</a:t>
            </a:r>
            <a:endParaRPr lang="en-GB" sz="2000" baseline="30000">
              <a:solidFill>
                <a:srgbClr val="FF0000"/>
              </a:solidFill>
              <a:latin typeface="Comic Sans MS" pitchFamily="66" charset="0"/>
            </a:endParaRPr>
          </a:p>
        </p:txBody>
      </p:sp>
      <p:sp>
        <p:nvSpPr>
          <p:cNvPr id="354421" name="Line 1141"/>
          <p:cNvSpPr>
            <a:spLocks noChangeShapeType="1"/>
          </p:cNvSpPr>
          <p:nvPr/>
        </p:nvSpPr>
        <p:spPr bwMode="auto">
          <a:xfrm flipH="1" flipV="1">
            <a:off x="3581400" y="2514600"/>
            <a:ext cx="1066800" cy="1066800"/>
          </a:xfrm>
          <a:prstGeom prst="line">
            <a:avLst/>
          </a:prstGeom>
          <a:noFill/>
          <a:ln w="34925" cap="rnd">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4422" name="Text Box 1142"/>
          <p:cNvSpPr txBox="1">
            <a:spLocks noChangeArrowheads="1"/>
          </p:cNvSpPr>
          <p:nvPr/>
        </p:nvSpPr>
        <p:spPr bwMode="auto">
          <a:xfrm>
            <a:off x="2057400" y="32004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Clr>
                <a:srgbClr val="CC0000"/>
              </a:buClr>
              <a:buSzPct val="80000"/>
              <a:buFont typeface="Wingdings" pitchFamily="2" charset="2"/>
              <a:buNone/>
            </a:pPr>
            <a:r>
              <a:rPr lang="en-GB" sz="2000">
                <a:solidFill>
                  <a:srgbClr val="FF0000"/>
                </a:solidFill>
                <a:latin typeface="Comic Sans MS" pitchFamily="66" charset="0"/>
              </a:rPr>
              <a:t>54</a:t>
            </a:r>
            <a:r>
              <a:rPr lang="en-GB" sz="2000" baseline="30000">
                <a:solidFill>
                  <a:srgbClr val="FF0000"/>
                </a:solidFill>
                <a:latin typeface="Comic Sans MS" pitchFamily="66" charset="0"/>
              </a:rPr>
              <a:t>o </a:t>
            </a:r>
            <a:r>
              <a:rPr lang="en-GB" sz="2000">
                <a:solidFill>
                  <a:srgbClr val="FF0000"/>
                </a:solidFill>
                <a:latin typeface="Comic Sans MS" pitchFamily="66" charset="0"/>
              </a:rPr>
              <a:t>west of north</a:t>
            </a:r>
            <a:endParaRPr lang="en-GB" sz="2000" baseline="30000">
              <a:solidFill>
                <a:srgbClr val="FF0000"/>
              </a:solidFill>
              <a:latin typeface="Comic Sans MS" pitchFamily="66" charset="0"/>
            </a:endParaRPr>
          </a:p>
        </p:txBody>
      </p:sp>
      <p:grpSp>
        <p:nvGrpSpPr>
          <p:cNvPr id="354423" name="Group 1143"/>
          <p:cNvGrpSpPr>
            <a:grpSpLocks/>
          </p:cNvGrpSpPr>
          <p:nvPr/>
        </p:nvGrpSpPr>
        <p:grpSpPr bwMode="auto">
          <a:xfrm>
            <a:off x="2971800" y="1905000"/>
            <a:ext cx="762000" cy="381000"/>
            <a:chOff x="2064" y="2880"/>
            <a:chExt cx="1132" cy="524"/>
          </a:xfrm>
        </p:grpSpPr>
        <p:sp>
          <p:nvSpPr>
            <p:cNvPr id="116763" name="Freeform 1144"/>
            <p:cNvSpPr>
              <a:spLocks/>
            </p:cNvSpPr>
            <p:nvPr/>
          </p:nvSpPr>
          <p:spPr bwMode="auto">
            <a:xfrm>
              <a:off x="2064" y="2880"/>
              <a:ext cx="1132" cy="397"/>
            </a:xfrm>
            <a:custGeom>
              <a:avLst/>
              <a:gdLst>
                <a:gd name="T0" fmla="*/ 1 w 2264"/>
                <a:gd name="T1" fmla="*/ 4 h 793"/>
                <a:gd name="T2" fmla="*/ 9 w 2264"/>
                <a:gd name="T3" fmla="*/ 4 h 793"/>
                <a:gd name="T4" fmla="*/ 9 w 2264"/>
                <a:gd name="T5" fmla="*/ 3 h 793"/>
                <a:gd name="T6" fmla="*/ 8 w 2264"/>
                <a:gd name="T7" fmla="*/ 3 h 793"/>
                <a:gd name="T8" fmla="*/ 9 w 2264"/>
                <a:gd name="T9" fmla="*/ 2 h 793"/>
                <a:gd name="T10" fmla="*/ 8 w 2264"/>
                <a:gd name="T11" fmla="*/ 3 h 793"/>
                <a:gd name="T12" fmla="*/ 8 w 2264"/>
                <a:gd name="T13" fmla="*/ 2 h 793"/>
                <a:gd name="T14" fmla="*/ 7 w 2264"/>
                <a:gd name="T15" fmla="*/ 2 h 793"/>
                <a:gd name="T16" fmla="*/ 7 w 2264"/>
                <a:gd name="T17" fmla="*/ 1 h 793"/>
                <a:gd name="T18" fmla="*/ 6 w 2264"/>
                <a:gd name="T19" fmla="*/ 1 h 793"/>
                <a:gd name="T20" fmla="*/ 6 w 2264"/>
                <a:gd name="T21" fmla="*/ 0 h 793"/>
                <a:gd name="T22" fmla="*/ 5 w 2264"/>
                <a:gd name="T23" fmla="*/ 1 h 793"/>
                <a:gd name="T24" fmla="*/ 4 w 2264"/>
                <a:gd name="T25" fmla="*/ 1 h 793"/>
                <a:gd name="T26" fmla="*/ 4 w 2264"/>
                <a:gd name="T27" fmla="*/ 2 h 793"/>
                <a:gd name="T28" fmla="*/ 3 w 2264"/>
                <a:gd name="T29" fmla="*/ 1 h 793"/>
                <a:gd name="T30" fmla="*/ 3 w 2264"/>
                <a:gd name="T31" fmla="*/ 2 h 793"/>
                <a:gd name="T32" fmla="*/ 2 w 2264"/>
                <a:gd name="T33" fmla="*/ 2 h 793"/>
                <a:gd name="T34" fmla="*/ 2 w 2264"/>
                <a:gd name="T35" fmla="*/ 2 h 793"/>
                <a:gd name="T36" fmla="*/ 1 w 2264"/>
                <a:gd name="T37" fmla="*/ 2 h 793"/>
                <a:gd name="T38" fmla="*/ 2 w 2264"/>
                <a:gd name="T39" fmla="*/ 3 h 793"/>
                <a:gd name="T40" fmla="*/ 0 w 2264"/>
                <a:gd name="T41" fmla="*/ 3 h 793"/>
                <a:gd name="T42" fmla="*/ 1 w 2264"/>
                <a:gd name="T43" fmla="*/ 4 h 7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4" h="793">
                  <a:moveTo>
                    <a:pt x="240" y="793"/>
                  </a:moveTo>
                  <a:lnTo>
                    <a:pt x="2119" y="793"/>
                  </a:lnTo>
                  <a:lnTo>
                    <a:pt x="2264" y="688"/>
                  </a:lnTo>
                  <a:lnTo>
                    <a:pt x="2044" y="699"/>
                  </a:lnTo>
                  <a:lnTo>
                    <a:pt x="2057" y="472"/>
                  </a:lnTo>
                  <a:lnTo>
                    <a:pt x="1895" y="523"/>
                  </a:lnTo>
                  <a:lnTo>
                    <a:pt x="1876" y="260"/>
                  </a:lnTo>
                  <a:lnTo>
                    <a:pt x="1715" y="378"/>
                  </a:lnTo>
                  <a:lnTo>
                    <a:pt x="1609" y="55"/>
                  </a:lnTo>
                  <a:lnTo>
                    <a:pt x="1495" y="197"/>
                  </a:lnTo>
                  <a:lnTo>
                    <a:pt x="1338" y="0"/>
                  </a:lnTo>
                  <a:lnTo>
                    <a:pt x="1139" y="200"/>
                  </a:lnTo>
                  <a:lnTo>
                    <a:pt x="899" y="16"/>
                  </a:lnTo>
                  <a:lnTo>
                    <a:pt x="856" y="272"/>
                  </a:lnTo>
                  <a:lnTo>
                    <a:pt x="526" y="107"/>
                  </a:lnTo>
                  <a:lnTo>
                    <a:pt x="580" y="354"/>
                  </a:lnTo>
                  <a:lnTo>
                    <a:pt x="349" y="287"/>
                  </a:lnTo>
                  <a:lnTo>
                    <a:pt x="393" y="476"/>
                  </a:lnTo>
                  <a:lnTo>
                    <a:pt x="140" y="445"/>
                  </a:lnTo>
                  <a:lnTo>
                    <a:pt x="287" y="656"/>
                  </a:lnTo>
                  <a:lnTo>
                    <a:pt x="0" y="707"/>
                  </a:lnTo>
                  <a:lnTo>
                    <a:pt x="240" y="793"/>
                  </a:lnTo>
                  <a:close/>
                </a:path>
              </a:pathLst>
            </a:custGeom>
            <a:solidFill>
              <a:srgbClr val="FF9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64" name="Freeform 1145"/>
            <p:cNvSpPr>
              <a:spLocks/>
            </p:cNvSpPr>
            <p:nvPr/>
          </p:nvSpPr>
          <p:spPr bwMode="auto">
            <a:xfrm>
              <a:off x="2141" y="3278"/>
              <a:ext cx="1027" cy="126"/>
            </a:xfrm>
            <a:custGeom>
              <a:avLst/>
              <a:gdLst>
                <a:gd name="T0" fmla="*/ 0 w 2056"/>
                <a:gd name="T1" fmla="*/ 0 h 251"/>
                <a:gd name="T2" fmla="*/ 7 w 2056"/>
                <a:gd name="T3" fmla="*/ 0 h 251"/>
                <a:gd name="T4" fmla="*/ 8 w 2056"/>
                <a:gd name="T5" fmla="*/ 1 h 251"/>
                <a:gd name="T6" fmla="*/ 7 w 2056"/>
                <a:gd name="T7" fmla="*/ 1 h 251"/>
                <a:gd name="T8" fmla="*/ 8 w 2056"/>
                <a:gd name="T9" fmla="*/ 1 h 251"/>
                <a:gd name="T10" fmla="*/ 7 w 2056"/>
                <a:gd name="T11" fmla="*/ 1 h 251"/>
                <a:gd name="T12" fmla="*/ 7 w 2056"/>
                <a:gd name="T13" fmla="*/ 1 h 251"/>
                <a:gd name="T14" fmla="*/ 6 w 2056"/>
                <a:gd name="T15" fmla="*/ 1 h 251"/>
                <a:gd name="T16" fmla="*/ 6 w 2056"/>
                <a:gd name="T17" fmla="*/ 1 h 251"/>
                <a:gd name="T18" fmla="*/ 6 w 2056"/>
                <a:gd name="T19" fmla="*/ 1 h 251"/>
                <a:gd name="T20" fmla="*/ 5 w 2056"/>
                <a:gd name="T21" fmla="*/ 1 h 251"/>
                <a:gd name="T22" fmla="*/ 5 w 2056"/>
                <a:gd name="T23" fmla="*/ 1 h 251"/>
                <a:gd name="T24" fmla="*/ 5 w 2056"/>
                <a:gd name="T25" fmla="*/ 1 h 251"/>
                <a:gd name="T26" fmla="*/ 5 w 2056"/>
                <a:gd name="T27" fmla="*/ 1 h 251"/>
                <a:gd name="T28" fmla="*/ 4 w 2056"/>
                <a:gd name="T29" fmla="*/ 1 h 251"/>
                <a:gd name="T30" fmla="*/ 4 w 2056"/>
                <a:gd name="T31" fmla="*/ 1 h 251"/>
                <a:gd name="T32" fmla="*/ 3 w 2056"/>
                <a:gd name="T33" fmla="*/ 1 h 251"/>
                <a:gd name="T34" fmla="*/ 3 w 2056"/>
                <a:gd name="T35" fmla="*/ 1 h 251"/>
                <a:gd name="T36" fmla="*/ 3 w 2056"/>
                <a:gd name="T37" fmla="*/ 1 h 251"/>
                <a:gd name="T38" fmla="*/ 3 w 2056"/>
                <a:gd name="T39" fmla="*/ 1 h 251"/>
                <a:gd name="T40" fmla="*/ 2 w 2056"/>
                <a:gd name="T41" fmla="*/ 1 h 251"/>
                <a:gd name="T42" fmla="*/ 2 w 2056"/>
                <a:gd name="T43" fmla="*/ 1 h 251"/>
                <a:gd name="T44" fmla="*/ 1 w 2056"/>
                <a:gd name="T45" fmla="*/ 1 h 251"/>
                <a:gd name="T46" fmla="*/ 1 w 2056"/>
                <a:gd name="T47" fmla="*/ 1 h 251"/>
                <a:gd name="T48" fmla="*/ 1 w 2056"/>
                <a:gd name="T49" fmla="*/ 1 h 251"/>
                <a:gd name="T50" fmla="*/ 1 w 2056"/>
                <a:gd name="T51" fmla="*/ 1 h 251"/>
                <a:gd name="T52" fmla="*/ 0 w 2056"/>
                <a:gd name="T53" fmla="*/ 1 h 251"/>
                <a:gd name="T54" fmla="*/ 0 w 2056"/>
                <a:gd name="T55" fmla="*/ 1 h 251"/>
                <a:gd name="T56" fmla="*/ 0 w 2056"/>
                <a:gd name="T57" fmla="*/ 1 h 251"/>
                <a:gd name="T58" fmla="*/ 0 w 2056"/>
                <a:gd name="T59" fmla="*/ 1 h 251"/>
                <a:gd name="T60" fmla="*/ 0 w 2056"/>
                <a:gd name="T61" fmla="*/ 1 h 251"/>
                <a:gd name="T62" fmla="*/ 0 w 2056"/>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6" h="251">
                  <a:moveTo>
                    <a:pt x="98" y="0"/>
                  </a:moveTo>
                  <a:lnTo>
                    <a:pt x="1868" y="0"/>
                  </a:lnTo>
                  <a:lnTo>
                    <a:pt x="2052" y="52"/>
                  </a:lnTo>
                  <a:lnTo>
                    <a:pt x="1857" y="79"/>
                  </a:lnTo>
                  <a:lnTo>
                    <a:pt x="2056" y="138"/>
                  </a:lnTo>
                  <a:lnTo>
                    <a:pt x="1840" y="140"/>
                  </a:lnTo>
                  <a:lnTo>
                    <a:pt x="1919" y="219"/>
                  </a:lnTo>
                  <a:lnTo>
                    <a:pt x="1718" y="145"/>
                  </a:lnTo>
                  <a:lnTo>
                    <a:pt x="1742" y="243"/>
                  </a:lnTo>
                  <a:lnTo>
                    <a:pt x="1589" y="149"/>
                  </a:lnTo>
                  <a:lnTo>
                    <a:pt x="1518" y="235"/>
                  </a:lnTo>
                  <a:lnTo>
                    <a:pt x="1448" y="149"/>
                  </a:lnTo>
                  <a:lnTo>
                    <a:pt x="1334" y="238"/>
                  </a:lnTo>
                  <a:lnTo>
                    <a:pt x="1290" y="149"/>
                  </a:lnTo>
                  <a:lnTo>
                    <a:pt x="1189" y="251"/>
                  </a:lnTo>
                  <a:lnTo>
                    <a:pt x="1063" y="149"/>
                  </a:lnTo>
                  <a:lnTo>
                    <a:pt x="958" y="235"/>
                  </a:lnTo>
                  <a:lnTo>
                    <a:pt x="911" y="152"/>
                  </a:lnTo>
                  <a:lnTo>
                    <a:pt x="812" y="219"/>
                  </a:lnTo>
                  <a:lnTo>
                    <a:pt x="769" y="127"/>
                  </a:lnTo>
                  <a:lnTo>
                    <a:pt x="620" y="199"/>
                  </a:lnTo>
                  <a:lnTo>
                    <a:pt x="620" y="127"/>
                  </a:lnTo>
                  <a:lnTo>
                    <a:pt x="494" y="160"/>
                  </a:lnTo>
                  <a:lnTo>
                    <a:pt x="494" y="122"/>
                  </a:lnTo>
                  <a:lnTo>
                    <a:pt x="310" y="172"/>
                  </a:lnTo>
                  <a:lnTo>
                    <a:pt x="318" y="114"/>
                  </a:lnTo>
                  <a:lnTo>
                    <a:pt x="101" y="138"/>
                  </a:lnTo>
                  <a:lnTo>
                    <a:pt x="207" y="86"/>
                  </a:lnTo>
                  <a:lnTo>
                    <a:pt x="0" y="67"/>
                  </a:lnTo>
                  <a:lnTo>
                    <a:pt x="133" y="36"/>
                  </a:lnTo>
                  <a:lnTo>
                    <a:pt x="20" y="16"/>
                  </a:lnTo>
                  <a:lnTo>
                    <a:pt x="98" y="0"/>
                  </a:lnTo>
                  <a:close/>
                </a:path>
              </a:pathLst>
            </a:custGeom>
            <a:solidFill>
              <a:srgbClr val="00AF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65" name="Freeform 1146"/>
            <p:cNvSpPr>
              <a:spLocks/>
            </p:cNvSpPr>
            <p:nvPr/>
          </p:nvSpPr>
          <p:spPr bwMode="auto">
            <a:xfrm>
              <a:off x="2162" y="2888"/>
              <a:ext cx="981" cy="387"/>
            </a:xfrm>
            <a:custGeom>
              <a:avLst/>
              <a:gdLst>
                <a:gd name="T0" fmla="*/ 3 w 1962"/>
                <a:gd name="T1" fmla="*/ 2 h 774"/>
                <a:gd name="T2" fmla="*/ 4 w 1962"/>
                <a:gd name="T3" fmla="*/ 2 h 774"/>
                <a:gd name="T4" fmla="*/ 4 w 1962"/>
                <a:gd name="T5" fmla="*/ 2 h 774"/>
                <a:gd name="T6" fmla="*/ 4 w 1962"/>
                <a:gd name="T7" fmla="*/ 2 h 774"/>
                <a:gd name="T8" fmla="*/ 2 w 1962"/>
                <a:gd name="T9" fmla="*/ 1 h 774"/>
                <a:gd name="T10" fmla="*/ 2 w 1962"/>
                <a:gd name="T11" fmla="*/ 1 h 774"/>
                <a:gd name="T12" fmla="*/ 2 w 1962"/>
                <a:gd name="T13" fmla="*/ 1 h 774"/>
                <a:gd name="T14" fmla="*/ 2 w 1962"/>
                <a:gd name="T15" fmla="*/ 1 h 774"/>
                <a:gd name="T16" fmla="*/ 2 w 1962"/>
                <a:gd name="T17" fmla="*/ 1 h 774"/>
                <a:gd name="T18" fmla="*/ 2 w 1962"/>
                <a:gd name="T19" fmla="*/ 1 h 774"/>
                <a:gd name="T20" fmla="*/ 2 w 1962"/>
                <a:gd name="T21" fmla="*/ 1 h 774"/>
                <a:gd name="T22" fmla="*/ 2 w 1962"/>
                <a:gd name="T23" fmla="*/ 1 h 774"/>
                <a:gd name="T24" fmla="*/ 2 w 1962"/>
                <a:gd name="T25" fmla="*/ 1 h 774"/>
                <a:gd name="T26" fmla="*/ 2 w 1962"/>
                <a:gd name="T27" fmla="*/ 1 h 774"/>
                <a:gd name="T28" fmla="*/ 2 w 1962"/>
                <a:gd name="T29" fmla="*/ 1 h 774"/>
                <a:gd name="T30" fmla="*/ 2 w 1962"/>
                <a:gd name="T31" fmla="*/ 1 h 774"/>
                <a:gd name="T32" fmla="*/ 2 w 1962"/>
                <a:gd name="T33" fmla="*/ 1 h 774"/>
                <a:gd name="T34" fmla="*/ 2 w 1962"/>
                <a:gd name="T35" fmla="*/ 1 h 774"/>
                <a:gd name="T36" fmla="*/ 2 w 1962"/>
                <a:gd name="T37" fmla="*/ 1 h 774"/>
                <a:gd name="T38" fmla="*/ 2 w 1962"/>
                <a:gd name="T39" fmla="*/ 1 h 774"/>
                <a:gd name="T40" fmla="*/ 2 w 1962"/>
                <a:gd name="T41" fmla="*/ 1 h 774"/>
                <a:gd name="T42" fmla="*/ 2 w 1962"/>
                <a:gd name="T43" fmla="*/ 1 h 774"/>
                <a:gd name="T44" fmla="*/ 2 w 1962"/>
                <a:gd name="T45" fmla="*/ 1 h 774"/>
                <a:gd name="T46" fmla="*/ 2 w 1962"/>
                <a:gd name="T47" fmla="*/ 1 h 774"/>
                <a:gd name="T48" fmla="*/ 2 w 1962"/>
                <a:gd name="T49" fmla="*/ 0 h 774"/>
                <a:gd name="T50" fmla="*/ 2 w 1962"/>
                <a:gd name="T51" fmla="*/ 1 h 774"/>
                <a:gd name="T52" fmla="*/ 2 w 1962"/>
                <a:gd name="T53" fmla="*/ 1 h 774"/>
                <a:gd name="T54" fmla="*/ 4 w 1962"/>
                <a:gd name="T55" fmla="*/ 1 h 774"/>
                <a:gd name="T56" fmla="*/ 6 w 1962"/>
                <a:gd name="T57" fmla="*/ 1 h 774"/>
                <a:gd name="T58" fmla="*/ 8 w 1962"/>
                <a:gd name="T59" fmla="*/ 3 h 774"/>
                <a:gd name="T60" fmla="*/ 8 w 1962"/>
                <a:gd name="T61" fmla="*/ 3 h 774"/>
                <a:gd name="T62" fmla="*/ 7 w 1962"/>
                <a:gd name="T63" fmla="*/ 4 h 774"/>
                <a:gd name="T64" fmla="*/ 7 w 1962"/>
                <a:gd name="T65" fmla="*/ 3 h 774"/>
                <a:gd name="T66" fmla="*/ 7 w 1962"/>
                <a:gd name="T67" fmla="*/ 3 h 774"/>
                <a:gd name="T68" fmla="*/ 7 w 1962"/>
                <a:gd name="T69" fmla="*/ 3 h 774"/>
                <a:gd name="T70" fmla="*/ 6 w 1962"/>
                <a:gd name="T71" fmla="*/ 3 h 774"/>
                <a:gd name="T72" fmla="*/ 6 w 1962"/>
                <a:gd name="T73" fmla="*/ 3 h 774"/>
                <a:gd name="T74" fmla="*/ 4 w 1962"/>
                <a:gd name="T75" fmla="*/ 3 h 774"/>
                <a:gd name="T76" fmla="*/ 2 w 1962"/>
                <a:gd name="T77" fmla="*/ 3 h 774"/>
                <a:gd name="T78" fmla="*/ 0 w 1962"/>
                <a:gd name="T79" fmla="*/ 3 h 774"/>
                <a:gd name="T80" fmla="*/ 1 w 1962"/>
                <a:gd name="T81" fmla="*/ 2 h 774"/>
                <a:gd name="T82" fmla="*/ 3 w 1962"/>
                <a:gd name="T83" fmla="*/ 2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2" h="774">
                  <a:moveTo>
                    <a:pt x="597" y="239"/>
                  </a:moveTo>
                  <a:lnTo>
                    <a:pt x="762" y="397"/>
                  </a:lnTo>
                  <a:lnTo>
                    <a:pt x="763" y="392"/>
                  </a:lnTo>
                  <a:lnTo>
                    <a:pt x="767" y="377"/>
                  </a:lnTo>
                  <a:lnTo>
                    <a:pt x="774" y="359"/>
                  </a:lnTo>
                  <a:lnTo>
                    <a:pt x="785" y="344"/>
                  </a:lnTo>
                  <a:lnTo>
                    <a:pt x="792" y="339"/>
                  </a:lnTo>
                  <a:lnTo>
                    <a:pt x="799" y="332"/>
                  </a:lnTo>
                  <a:lnTo>
                    <a:pt x="806" y="326"/>
                  </a:lnTo>
                  <a:lnTo>
                    <a:pt x="812" y="321"/>
                  </a:lnTo>
                  <a:lnTo>
                    <a:pt x="816" y="317"/>
                  </a:lnTo>
                  <a:lnTo>
                    <a:pt x="821" y="313"/>
                  </a:lnTo>
                  <a:lnTo>
                    <a:pt x="823" y="311"/>
                  </a:lnTo>
                  <a:lnTo>
                    <a:pt x="824" y="310"/>
                  </a:lnTo>
                  <a:lnTo>
                    <a:pt x="458" y="104"/>
                  </a:lnTo>
                  <a:lnTo>
                    <a:pt x="597" y="239"/>
                  </a:lnTo>
                  <a:lnTo>
                    <a:pt x="554" y="291"/>
                  </a:lnTo>
                  <a:lnTo>
                    <a:pt x="369" y="103"/>
                  </a:lnTo>
                  <a:lnTo>
                    <a:pt x="366" y="107"/>
                  </a:lnTo>
                  <a:lnTo>
                    <a:pt x="360" y="118"/>
                  </a:lnTo>
                  <a:lnTo>
                    <a:pt x="353" y="130"/>
                  </a:lnTo>
                  <a:lnTo>
                    <a:pt x="350" y="142"/>
                  </a:lnTo>
                  <a:lnTo>
                    <a:pt x="352" y="150"/>
                  </a:lnTo>
                  <a:lnTo>
                    <a:pt x="358" y="160"/>
                  </a:lnTo>
                  <a:lnTo>
                    <a:pt x="363" y="176"/>
                  </a:lnTo>
                  <a:lnTo>
                    <a:pt x="361" y="204"/>
                  </a:lnTo>
                  <a:lnTo>
                    <a:pt x="357" y="218"/>
                  </a:lnTo>
                  <a:lnTo>
                    <a:pt x="349" y="227"/>
                  </a:lnTo>
                  <a:lnTo>
                    <a:pt x="338" y="233"/>
                  </a:lnTo>
                  <a:lnTo>
                    <a:pt x="328" y="234"/>
                  </a:lnTo>
                  <a:lnTo>
                    <a:pt x="315" y="232"/>
                  </a:lnTo>
                  <a:lnTo>
                    <a:pt x="304" y="227"/>
                  </a:lnTo>
                  <a:lnTo>
                    <a:pt x="295" y="220"/>
                  </a:lnTo>
                  <a:lnTo>
                    <a:pt x="287" y="212"/>
                  </a:lnTo>
                  <a:lnTo>
                    <a:pt x="282" y="195"/>
                  </a:lnTo>
                  <a:lnTo>
                    <a:pt x="287" y="177"/>
                  </a:lnTo>
                  <a:lnTo>
                    <a:pt x="293" y="166"/>
                  </a:lnTo>
                  <a:lnTo>
                    <a:pt x="298" y="161"/>
                  </a:lnTo>
                  <a:lnTo>
                    <a:pt x="298" y="163"/>
                  </a:lnTo>
                  <a:lnTo>
                    <a:pt x="298" y="165"/>
                  </a:lnTo>
                  <a:lnTo>
                    <a:pt x="297" y="169"/>
                  </a:lnTo>
                  <a:lnTo>
                    <a:pt x="295" y="177"/>
                  </a:lnTo>
                  <a:lnTo>
                    <a:pt x="295" y="182"/>
                  </a:lnTo>
                  <a:lnTo>
                    <a:pt x="295" y="189"/>
                  </a:lnTo>
                  <a:lnTo>
                    <a:pt x="298" y="196"/>
                  </a:lnTo>
                  <a:lnTo>
                    <a:pt x="301" y="202"/>
                  </a:lnTo>
                  <a:lnTo>
                    <a:pt x="307" y="206"/>
                  </a:lnTo>
                  <a:lnTo>
                    <a:pt x="314" y="210"/>
                  </a:lnTo>
                  <a:lnTo>
                    <a:pt x="323" y="211"/>
                  </a:lnTo>
                  <a:lnTo>
                    <a:pt x="334" y="209"/>
                  </a:lnTo>
                  <a:lnTo>
                    <a:pt x="341" y="204"/>
                  </a:lnTo>
                  <a:lnTo>
                    <a:pt x="343" y="197"/>
                  </a:lnTo>
                  <a:lnTo>
                    <a:pt x="342" y="188"/>
                  </a:lnTo>
                  <a:lnTo>
                    <a:pt x="338" y="179"/>
                  </a:lnTo>
                  <a:lnTo>
                    <a:pt x="333" y="168"/>
                  </a:lnTo>
                  <a:lnTo>
                    <a:pt x="328" y="159"/>
                  </a:lnTo>
                  <a:lnTo>
                    <a:pt x="323" y="150"/>
                  </a:lnTo>
                  <a:lnTo>
                    <a:pt x="322" y="142"/>
                  </a:lnTo>
                  <a:lnTo>
                    <a:pt x="327" y="126"/>
                  </a:lnTo>
                  <a:lnTo>
                    <a:pt x="338" y="110"/>
                  </a:lnTo>
                  <a:lnTo>
                    <a:pt x="349" y="96"/>
                  </a:lnTo>
                  <a:lnTo>
                    <a:pt x="353" y="91"/>
                  </a:lnTo>
                  <a:lnTo>
                    <a:pt x="351" y="90"/>
                  </a:lnTo>
                  <a:lnTo>
                    <a:pt x="344" y="86"/>
                  </a:lnTo>
                  <a:lnTo>
                    <a:pt x="335" y="81"/>
                  </a:lnTo>
                  <a:lnTo>
                    <a:pt x="326" y="70"/>
                  </a:lnTo>
                  <a:lnTo>
                    <a:pt x="323" y="63"/>
                  </a:lnTo>
                  <a:lnTo>
                    <a:pt x="325" y="54"/>
                  </a:lnTo>
                  <a:lnTo>
                    <a:pt x="328" y="44"/>
                  </a:lnTo>
                  <a:lnTo>
                    <a:pt x="335" y="32"/>
                  </a:lnTo>
                  <a:lnTo>
                    <a:pt x="343" y="22"/>
                  </a:lnTo>
                  <a:lnTo>
                    <a:pt x="352" y="13"/>
                  </a:lnTo>
                  <a:lnTo>
                    <a:pt x="363" y="5"/>
                  </a:lnTo>
                  <a:lnTo>
                    <a:pt x="373" y="0"/>
                  </a:lnTo>
                  <a:lnTo>
                    <a:pt x="384" y="0"/>
                  </a:lnTo>
                  <a:lnTo>
                    <a:pt x="397" y="5"/>
                  </a:lnTo>
                  <a:lnTo>
                    <a:pt x="411" y="13"/>
                  </a:lnTo>
                  <a:lnTo>
                    <a:pt x="425" y="22"/>
                  </a:lnTo>
                  <a:lnTo>
                    <a:pt x="437" y="32"/>
                  </a:lnTo>
                  <a:lnTo>
                    <a:pt x="447" y="42"/>
                  </a:lnTo>
                  <a:lnTo>
                    <a:pt x="453" y="48"/>
                  </a:lnTo>
                  <a:lnTo>
                    <a:pt x="456" y="51"/>
                  </a:lnTo>
                  <a:lnTo>
                    <a:pt x="989" y="298"/>
                  </a:lnTo>
                  <a:lnTo>
                    <a:pt x="989" y="145"/>
                  </a:lnTo>
                  <a:lnTo>
                    <a:pt x="1240" y="122"/>
                  </a:lnTo>
                  <a:lnTo>
                    <a:pt x="1338" y="95"/>
                  </a:lnTo>
                  <a:lnTo>
                    <a:pt x="1341" y="137"/>
                  </a:lnTo>
                  <a:lnTo>
                    <a:pt x="1538" y="350"/>
                  </a:lnTo>
                  <a:lnTo>
                    <a:pt x="1845" y="412"/>
                  </a:lnTo>
                  <a:lnTo>
                    <a:pt x="1895" y="551"/>
                  </a:lnTo>
                  <a:lnTo>
                    <a:pt x="1892" y="582"/>
                  </a:lnTo>
                  <a:lnTo>
                    <a:pt x="1962" y="582"/>
                  </a:lnTo>
                  <a:lnTo>
                    <a:pt x="1962" y="735"/>
                  </a:lnTo>
                  <a:lnTo>
                    <a:pt x="1931" y="735"/>
                  </a:lnTo>
                  <a:lnTo>
                    <a:pt x="1931" y="774"/>
                  </a:lnTo>
                  <a:lnTo>
                    <a:pt x="1770" y="774"/>
                  </a:lnTo>
                  <a:lnTo>
                    <a:pt x="1770" y="723"/>
                  </a:lnTo>
                  <a:lnTo>
                    <a:pt x="1769" y="716"/>
                  </a:lnTo>
                  <a:lnTo>
                    <a:pt x="1764" y="699"/>
                  </a:lnTo>
                  <a:lnTo>
                    <a:pt x="1756" y="674"/>
                  </a:lnTo>
                  <a:lnTo>
                    <a:pt x="1742" y="644"/>
                  </a:lnTo>
                  <a:lnTo>
                    <a:pt x="1723" y="615"/>
                  </a:lnTo>
                  <a:lnTo>
                    <a:pt x="1695" y="590"/>
                  </a:lnTo>
                  <a:lnTo>
                    <a:pt x="1660" y="572"/>
                  </a:lnTo>
                  <a:lnTo>
                    <a:pt x="1617" y="566"/>
                  </a:lnTo>
                  <a:lnTo>
                    <a:pt x="1573" y="572"/>
                  </a:lnTo>
                  <a:lnTo>
                    <a:pt x="1536" y="592"/>
                  </a:lnTo>
                  <a:lnTo>
                    <a:pt x="1507" y="620"/>
                  </a:lnTo>
                  <a:lnTo>
                    <a:pt x="1484" y="652"/>
                  </a:lnTo>
                  <a:lnTo>
                    <a:pt x="1468" y="684"/>
                  </a:lnTo>
                  <a:lnTo>
                    <a:pt x="1457" y="712"/>
                  </a:lnTo>
                  <a:lnTo>
                    <a:pt x="1451" y="731"/>
                  </a:lnTo>
                  <a:lnTo>
                    <a:pt x="1448" y="738"/>
                  </a:lnTo>
                  <a:lnTo>
                    <a:pt x="1009" y="738"/>
                  </a:lnTo>
                  <a:lnTo>
                    <a:pt x="1009" y="711"/>
                  </a:lnTo>
                  <a:lnTo>
                    <a:pt x="397" y="704"/>
                  </a:lnTo>
                  <a:lnTo>
                    <a:pt x="397" y="632"/>
                  </a:lnTo>
                  <a:lnTo>
                    <a:pt x="125" y="632"/>
                  </a:lnTo>
                  <a:lnTo>
                    <a:pt x="125" y="683"/>
                  </a:lnTo>
                  <a:lnTo>
                    <a:pt x="0" y="683"/>
                  </a:lnTo>
                  <a:lnTo>
                    <a:pt x="0" y="562"/>
                  </a:lnTo>
                  <a:lnTo>
                    <a:pt x="55" y="562"/>
                  </a:lnTo>
                  <a:lnTo>
                    <a:pt x="55" y="468"/>
                  </a:lnTo>
                  <a:lnTo>
                    <a:pt x="526" y="463"/>
                  </a:lnTo>
                  <a:lnTo>
                    <a:pt x="531" y="401"/>
                  </a:lnTo>
                  <a:lnTo>
                    <a:pt x="671" y="412"/>
                  </a:lnTo>
                  <a:lnTo>
                    <a:pt x="554" y="291"/>
                  </a:lnTo>
                  <a:lnTo>
                    <a:pt x="597"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66" name="Freeform 1147"/>
            <p:cNvSpPr>
              <a:spLocks/>
            </p:cNvSpPr>
            <p:nvPr/>
          </p:nvSpPr>
          <p:spPr bwMode="auto">
            <a:xfrm>
              <a:off x="2217" y="3178"/>
              <a:ext cx="137" cy="137"/>
            </a:xfrm>
            <a:custGeom>
              <a:avLst/>
              <a:gdLst>
                <a:gd name="T0" fmla="*/ 1 w 274"/>
                <a:gd name="T1" fmla="*/ 0 h 274"/>
                <a:gd name="T2" fmla="*/ 1 w 274"/>
                <a:gd name="T3" fmla="*/ 1 h 274"/>
                <a:gd name="T4" fmla="*/ 1 w 274"/>
                <a:gd name="T5" fmla="*/ 1 h 274"/>
                <a:gd name="T6" fmla="*/ 1 w 274"/>
                <a:gd name="T7" fmla="*/ 1 h 274"/>
                <a:gd name="T8" fmla="*/ 1 w 274"/>
                <a:gd name="T9" fmla="*/ 1 h 274"/>
                <a:gd name="T10" fmla="*/ 1 w 274"/>
                <a:gd name="T11" fmla="*/ 1 h 274"/>
                <a:gd name="T12" fmla="*/ 1 w 274"/>
                <a:gd name="T13" fmla="*/ 1 h 274"/>
                <a:gd name="T14" fmla="*/ 1 w 274"/>
                <a:gd name="T15" fmla="*/ 1 h 274"/>
                <a:gd name="T16" fmla="*/ 0 w 274"/>
                <a:gd name="T17" fmla="*/ 1 h 274"/>
                <a:gd name="T18" fmla="*/ 1 w 274"/>
                <a:gd name="T19" fmla="*/ 1 h 274"/>
                <a:gd name="T20" fmla="*/ 1 w 274"/>
                <a:gd name="T21" fmla="*/ 1 h 274"/>
                <a:gd name="T22" fmla="*/ 1 w 274"/>
                <a:gd name="T23" fmla="*/ 1 h 274"/>
                <a:gd name="T24" fmla="*/ 1 w 274"/>
                <a:gd name="T25" fmla="*/ 1 h 274"/>
                <a:gd name="T26" fmla="*/ 1 w 274"/>
                <a:gd name="T27" fmla="*/ 1 h 274"/>
                <a:gd name="T28" fmla="*/ 1 w 274"/>
                <a:gd name="T29" fmla="*/ 2 h 274"/>
                <a:gd name="T30" fmla="*/ 1 w 274"/>
                <a:gd name="T31" fmla="*/ 2 h 274"/>
                <a:gd name="T32" fmla="*/ 1 w 274"/>
                <a:gd name="T33" fmla="*/ 2 h 274"/>
                <a:gd name="T34" fmla="*/ 1 w 274"/>
                <a:gd name="T35" fmla="*/ 2 h 274"/>
                <a:gd name="T36" fmla="*/ 1 w 274"/>
                <a:gd name="T37" fmla="*/ 2 h 274"/>
                <a:gd name="T38" fmla="*/ 1 w 274"/>
                <a:gd name="T39" fmla="*/ 1 h 274"/>
                <a:gd name="T40" fmla="*/ 1 w 274"/>
                <a:gd name="T41" fmla="*/ 1 h 274"/>
                <a:gd name="T42" fmla="*/ 1 w 274"/>
                <a:gd name="T43" fmla="*/ 1 h 274"/>
                <a:gd name="T44" fmla="*/ 2 w 274"/>
                <a:gd name="T45" fmla="*/ 1 h 274"/>
                <a:gd name="T46" fmla="*/ 2 w 274"/>
                <a:gd name="T47" fmla="*/ 1 h 274"/>
                <a:gd name="T48" fmla="*/ 2 w 274"/>
                <a:gd name="T49" fmla="*/ 1 h 274"/>
                <a:gd name="T50" fmla="*/ 2 w 274"/>
                <a:gd name="T51" fmla="*/ 1 h 274"/>
                <a:gd name="T52" fmla="*/ 2 w 274"/>
                <a:gd name="T53" fmla="*/ 1 h 274"/>
                <a:gd name="T54" fmla="*/ 1 w 274"/>
                <a:gd name="T55" fmla="*/ 1 h 274"/>
                <a:gd name="T56" fmla="*/ 1 w 274"/>
                <a:gd name="T57" fmla="*/ 1 h 274"/>
                <a:gd name="T58" fmla="*/ 1 w 274"/>
                <a:gd name="T59" fmla="*/ 1 h 274"/>
                <a:gd name="T60" fmla="*/ 1 w 274"/>
                <a:gd name="T61" fmla="*/ 1 h 274"/>
                <a:gd name="T62" fmla="*/ 1 w 274"/>
                <a:gd name="T63" fmla="*/ 1 h 274"/>
                <a:gd name="T64" fmla="*/ 1 w 274"/>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4">
                  <a:moveTo>
                    <a:pt x="137" y="0"/>
                  </a:moveTo>
                  <a:lnTo>
                    <a:pt x="110" y="3"/>
                  </a:lnTo>
                  <a:lnTo>
                    <a:pt x="84" y="11"/>
                  </a:lnTo>
                  <a:lnTo>
                    <a:pt x="60" y="23"/>
                  </a:lnTo>
                  <a:lnTo>
                    <a:pt x="40" y="41"/>
                  </a:lnTo>
                  <a:lnTo>
                    <a:pt x="23" y="60"/>
                  </a:lnTo>
                  <a:lnTo>
                    <a:pt x="11" y="84"/>
                  </a:lnTo>
                  <a:lnTo>
                    <a:pt x="2" y="110"/>
                  </a:lnTo>
                  <a:lnTo>
                    <a:pt x="0" y="137"/>
                  </a:lnTo>
                  <a:lnTo>
                    <a:pt x="2" y="165"/>
                  </a:lnTo>
                  <a:lnTo>
                    <a:pt x="11" y="190"/>
                  </a:lnTo>
                  <a:lnTo>
                    <a:pt x="23" y="215"/>
                  </a:lnTo>
                  <a:lnTo>
                    <a:pt x="40" y="234"/>
                  </a:lnTo>
                  <a:lnTo>
                    <a:pt x="60" y="251"/>
                  </a:lnTo>
                  <a:lnTo>
                    <a:pt x="84" y="264"/>
                  </a:lnTo>
                  <a:lnTo>
                    <a:pt x="110" y="272"/>
                  </a:lnTo>
                  <a:lnTo>
                    <a:pt x="137" y="274"/>
                  </a:lnTo>
                  <a:lnTo>
                    <a:pt x="165" y="272"/>
                  </a:lnTo>
                  <a:lnTo>
                    <a:pt x="190" y="264"/>
                  </a:lnTo>
                  <a:lnTo>
                    <a:pt x="214" y="251"/>
                  </a:lnTo>
                  <a:lnTo>
                    <a:pt x="234" y="234"/>
                  </a:lnTo>
                  <a:lnTo>
                    <a:pt x="251" y="215"/>
                  </a:lnTo>
                  <a:lnTo>
                    <a:pt x="264" y="190"/>
                  </a:lnTo>
                  <a:lnTo>
                    <a:pt x="272" y="165"/>
                  </a:lnTo>
                  <a:lnTo>
                    <a:pt x="274" y="137"/>
                  </a:lnTo>
                  <a:lnTo>
                    <a:pt x="272" y="110"/>
                  </a:lnTo>
                  <a:lnTo>
                    <a:pt x="264" y="84"/>
                  </a:lnTo>
                  <a:lnTo>
                    <a:pt x="251" y="60"/>
                  </a:lnTo>
                  <a:lnTo>
                    <a:pt x="234" y="41"/>
                  </a:lnTo>
                  <a:lnTo>
                    <a:pt x="214" y="23"/>
                  </a:lnTo>
                  <a:lnTo>
                    <a:pt x="190" y="11"/>
                  </a:lnTo>
                  <a:lnTo>
                    <a:pt x="165" y="3"/>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67" name="Freeform 1148"/>
            <p:cNvSpPr>
              <a:spLocks/>
            </p:cNvSpPr>
            <p:nvPr/>
          </p:nvSpPr>
          <p:spPr bwMode="auto">
            <a:xfrm>
              <a:off x="2249" y="3212"/>
              <a:ext cx="70" cy="71"/>
            </a:xfrm>
            <a:custGeom>
              <a:avLst/>
              <a:gdLst>
                <a:gd name="T0" fmla="*/ 1 w 140"/>
                <a:gd name="T1" fmla="*/ 0 h 140"/>
                <a:gd name="T2" fmla="*/ 1 w 140"/>
                <a:gd name="T3" fmla="*/ 1 h 140"/>
                <a:gd name="T4" fmla="*/ 1 w 140"/>
                <a:gd name="T5" fmla="*/ 1 h 140"/>
                <a:gd name="T6" fmla="*/ 1 w 140"/>
                <a:gd name="T7" fmla="*/ 1 h 140"/>
                <a:gd name="T8" fmla="*/ 1 w 140"/>
                <a:gd name="T9" fmla="*/ 1 h 140"/>
                <a:gd name="T10" fmla="*/ 1 w 140"/>
                <a:gd name="T11" fmla="*/ 1 h 140"/>
                <a:gd name="T12" fmla="*/ 1 w 140"/>
                <a:gd name="T13" fmla="*/ 1 h 140"/>
                <a:gd name="T14" fmla="*/ 1 w 140"/>
                <a:gd name="T15" fmla="*/ 1 h 140"/>
                <a:gd name="T16" fmla="*/ 0 w 140"/>
                <a:gd name="T17" fmla="*/ 1 h 140"/>
                <a:gd name="T18" fmla="*/ 1 w 140"/>
                <a:gd name="T19" fmla="*/ 1 h 140"/>
                <a:gd name="T20" fmla="*/ 1 w 140"/>
                <a:gd name="T21" fmla="*/ 1 h 140"/>
                <a:gd name="T22" fmla="*/ 1 w 140"/>
                <a:gd name="T23" fmla="*/ 1 h 140"/>
                <a:gd name="T24" fmla="*/ 1 w 140"/>
                <a:gd name="T25" fmla="*/ 1 h 140"/>
                <a:gd name="T26" fmla="*/ 1 w 140"/>
                <a:gd name="T27" fmla="*/ 1 h 140"/>
                <a:gd name="T28" fmla="*/ 1 w 140"/>
                <a:gd name="T29" fmla="*/ 1 h 140"/>
                <a:gd name="T30" fmla="*/ 1 w 140"/>
                <a:gd name="T31" fmla="*/ 1 h 140"/>
                <a:gd name="T32" fmla="*/ 1 w 140"/>
                <a:gd name="T33" fmla="*/ 1 h 140"/>
                <a:gd name="T34" fmla="*/ 1 w 140"/>
                <a:gd name="T35" fmla="*/ 1 h 140"/>
                <a:gd name="T36" fmla="*/ 1 w 140"/>
                <a:gd name="T37" fmla="*/ 1 h 140"/>
                <a:gd name="T38" fmla="*/ 1 w 140"/>
                <a:gd name="T39" fmla="*/ 1 h 140"/>
                <a:gd name="T40" fmla="*/ 1 w 140"/>
                <a:gd name="T41" fmla="*/ 1 h 140"/>
                <a:gd name="T42" fmla="*/ 1 w 140"/>
                <a:gd name="T43" fmla="*/ 1 h 140"/>
                <a:gd name="T44" fmla="*/ 1 w 140"/>
                <a:gd name="T45" fmla="*/ 1 h 140"/>
                <a:gd name="T46" fmla="*/ 1 w 140"/>
                <a:gd name="T47" fmla="*/ 1 h 140"/>
                <a:gd name="T48" fmla="*/ 1 w 140"/>
                <a:gd name="T49" fmla="*/ 1 h 140"/>
                <a:gd name="T50" fmla="*/ 1 w 140"/>
                <a:gd name="T51" fmla="*/ 1 h 140"/>
                <a:gd name="T52" fmla="*/ 1 w 140"/>
                <a:gd name="T53" fmla="*/ 1 h 140"/>
                <a:gd name="T54" fmla="*/ 1 w 140"/>
                <a:gd name="T55" fmla="*/ 1 h 140"/>
                <a:gd name="T56" fmla="*/ 1 w 140"/>
                <a:gd name="T57" fmla="*/ 1 h 140"/>
                <a:gd name="T58" fmla="*/ 1 w 140"/>
                <a:gd name="T59" fmla="*/ 1 h 140"/>
                <a:gd name="T60" fmla="*/ 1 w 140"/>
                <a:gd name="T61" fmla="*/ 1 h 140"/>
                <a:gd name="T62" fmla="*/ 1 w 140"/>
                <a:gd name="T63" fmla="*/ 1 h 140"/>
                <a:gd name="T64" fmla="*/ 1 w 140"/>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0">
                  <a:moveTo>
                    <a:pt x="70" y="0"/>
                  </a:moveTo>
                  <a:lnTo>
                    <a:pt x="56" y="1"/>
                  </a:lnTo>
                  <a:lnTo>
                    <a:pt x="42" y="5"/>
                  </a:lnTo>
                  <a:lnTo>
                    <a:pt x="31" y="11"/>
                  </a:lnTo>
                  <a:lnTo>
                    <a:pt x="20" y="20"/>
                  </a:lnTo>
                  <a:lnTo>
                    <a:pt x="11" y="31"/>
                  </a:lnTo>
                  <a:lnTo>
                    <a:pt x="5" y="42"/>
                  </a:lnTo>
                  <a:lnTo>
                    <a:pt x="1" y="56"/>
                  </a:lnTo>
                  <a:lnTo>
                    <a:pt x="0" y="70"/>
                  </a:lnTo>
                  <a:lnTo>
                    <a:pt x="1" y="84"/>
                  </a:lnTo>
                  <a:lnTo>
                    <a:pt x="5" y="97"/>
                  </a:lnTo>
                  <a:lnTo>
                    <a:pt x="11" y="109"/>
                  </a:lnTo>
                  <a:lnTo>
                    <a:pt x="20" y="119"/>
                  </a:lnTo>
                  <a:lnTo>
                    <a:pt x="31" y="128"/>
                  </a:lnTo>
                  <a:lnTo>
                    <a:pt x="42" y="134"/>
                  </a:lnTo>
                  <a:lnTo>
                    <a:pt x="56" y="139"/>
                  </a:lnTo>
                  <a:lnTo>
                    <a:pt x="70" y="140"/>
                  </a:lnTo>
                  <a:lnTo>
                    <a:pt x="84" y="139"/>
                  </a:lnTo>
                  <a:lnTo>
                    <a:pt x="96" y="134"/>
                  </a:lnTo>
                  <a:lnTo>
                    <a:pt x="109" y="128"/>
                  </a:lnTo>
                  <a:lnTo>
                    <a:pt x="119" y="119"/>
                  </a:lnTo>
                  <a:lnTo>
                    <a:pt x="127" y="109"/>
                  </a:lnTo>
                  <a:lnTo>
                    <a:pt x="134" y="97"/>
                  </a:lnTo>
                  <a:lnTo>
                    <a:pt x="139" y="84"/>
                  </a:lnTo>
                  <a:lnTo>
                    <a:pt x="140" y="70"/>
                  </a:lnTo>
                  <a:lnTo>
                    <a:pt x="139" y="56"/>
                  </a:lnTo>
                  <a:lnTo>
                    <a:pt x="134" y="42"/>
                  </a:lnTo>
                  <a:lnTo>
                    <a:pt x="127" y="31"/>
                  </a:lnTo>
                  <a:lnTo>
                    <a:pt x="119" y="20"/>
                  </a:lnTo>
                  <a:lnTo>
                    <a:pt x="109" y="11"/>
                  </a:lnTo>
                  <a:lnTo>
                    <a:pt x="96" y="5"/>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68" name="Freeform 1149"/>
            <p:cNvSpPr>
              <a:spLocks/>
            </p:cNvSpPr>
            <p:nvPr/>
          </p:nvSpPr>
          <p:spPr bwMode="auto">
            <a:xfrm>
              <a:off x="2664" y="2957"/>
              <a:ext cx="454" cy="298"/>
            </a:xfrm>
            <a:custGeom>
              <a:avLst/>
              <a:gdLst>
                <a:gd name="T0" fmla="*/ 3 w 909"/>
                <a:gd name="T1" fmla="*/ 1 h 598"/>
                <a:gd name="T2" fmla="*/ 3 w 909"/>
                <a:gd name="T3" fmla="*/ 1 h 598"/>
                <a:gd name="T4" fmla="*/ 2 w 909"/>
                <a:gd name="T5" fmla="*/ 0 h 598"/>
                <a:gd name="T6" fmla="*/ 1 w 909"/>
                <a:gd name="T7" fmla="*/ 0 h 598"/>
                <a:gd name="T8" fmla="*/ 1 w 909"/>
                <a:gd name="T9" fmla="*/ 0 h 598"/>
                <a:gd name="T10" fmla="*/ 0 w 909"/>
                <a:gd name="T11" fmla="*/ 0 h 598"/>
                <a:gd name="T12" fmla="*/ 0 w 909"/>
                <a:gd name="T13" fmla="*/ 2 h 598"/>
                <a:gd name="T14" fmla="*/ 1 w 909"/>
                <a:gd name="T15" fmla="*/ 2 h 598"/>
                <a:gd name="T16" fmla="*/ 1 w 909"/>
                <a:gd name="T17" fmla="*/ 2 h 598"/>
                <a:gd name="T18" fmla="*/ 1 w 909"/>
                <a:gd name="T19" fmla="*/ 2 h 598"/>
                <a:gd name="T20" fmla="*/ 1 w 909"/>
                <a:gd name="T21" fmla="*/ 1 h 598"/>
                <a:gd name="T22" fmla="*/ 1 w 909"/>
                <a:gd name="T23" fmla="*/ 1 h 598"/>
                <a:gd name="T24" fmla="*/ 1 w 909"/>
                <a:gd name="T25" fmla="*/ 1 h 598"/>
                <a:gd name="T26" fmla="*/ 1 w 909"/>
                <a:gd name="T27" fmla="*/ 1 h 598"/>
                <a:gd name="T28" fmla="*/ 2 w 909"/>
                <a:gd name="T29" fmla="*/ 1 h 598"/>
                <a:gd name="T30" fmla="*/ 2 w 909"/>
                <a:gd name="T31" fmla="*/ 1 h 598"/>
                <a:gd name="T32" fmla="*/ 2 w 909"/>
                <a:gd name="T33" fmla="*/ 1 h 598"/>
                <a:gd name="T34" fmla="*/ 2 w 909"/>
                <a:gd name="T35" fmla="*/ 1 h 598"/>
                <a:gd name="T36" fmla="*/ 2 w 909"/>
                <a:gd name="T37" fmla="*/ 1 h 598"/>
                <a:gd name="T38" fmla="*/ 2 w 909"/>
                <a:gd name="T39" fmla="*/ 1 h 598"/>
                <a:gd name="T40" fmla="*/ 2 w 909"/>
                <a:gd name="T41" fmla="*/ 1 h 598"/>
                <a:gd name="T42" fmla="*/ 2 w 909"/>
                <a:gd name="T43" fmla="*/ 1 h 598"/>
                <a:gd name="T44" fmla="*/ 2 w 909"/>
                <a:gd name="T45" fmla="*/ 1 h 598"/>
                <a:gd name="T46" fmla="*/ 3 w 909"/>
                <a:gd name="T47" fmla="*/ 2 h 598"/>
                <a:gd name="T48" fmla="*/ 3 w 909"/>
                <a:gd name="T49" fmla="*/ 2 h 598"/>
                <a:gd name="T50" fmla="*/ 3 w 909"/>
                <a:gd name="T51" fmla="*/ 2 h 598"/>
                <a:gd name="T52" fmla="*/ 3 w 909"/>
                <a:gd name="T53" fmla="*/ 2 h 598"/>
                <a:gd name="T54" fmla="*/ 3 w 909"/>
                <a:gd name="T55" fmla="*/ 2 h 598"/>
                <a:gd name="T56" fmla="*/ 3 w 909"/>
                <a:gd name="T57" fmla="*/ 2 h 598"/>
                <a:gd name="T58" fmla="*/ 3 w 909"/>
                <a:gd name="T59" fmla="*/ 2 h 598"/>
                <a:gd name="T60" fmla="*/ 3 w 909"/>
                <a:gd name="T61" fmla="*/ 1 h 598"/>
                <a:gd name="T62" fmla="*/ 3 w 909"/>
                <a:gd name="T63" fmla="*/ 1 h 598"/>
                <a:gd name="T64" fmla="*/ 3 w 909"/>
                <a:gd name="T65" fmla="*/ 1 h 5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9" h="598">
                  <a:moveTo>
                    <a:pt x="877" y="425"/>
                  </a:moveTo>
                  <a:lnTo>
                    <a:pt x="835" y="289"/>
                  </a:lnTo>
                  <a:lnTo>
                    <a:pt x="540" y="224"/>
                  </a:lnTo>
                  <a:lnTo>
                    <a:pt x="330" y="12"/>
                  </a:lnTo>
                  <a:lnTo>
                    <a:pt x="314" y="0"/>
                  </a:lnTo>
                  <a:lnTo>
                    <a:pt x="0" y="14"/>
                  </a:lnTo>
                  <a:lnTo>
                    <a:pt x="0" y="555"/>
                  </a:lnTo>
                  <a:lnTo>
                    <a:pt x="424" y="555"/>
                  </a:lnTo>
                  <a:lnTo>
                    <a:pt x="426" y="550"/>
                  </a:lnTo>
                  <a:lnTo>
                    <a:pt x="432" y="532"/>
                  </a:lnTo>
                  <a:lnTo>
                    <a:pt x="443" y="509"/>
                  </a:lnTo>
                  <a:lnTo>
                    <a:pt x="459" y="482"/>
                  </a:lnTo>
                  <a:lnTo>
                    <a:pt x="482" y="455"/>
                  </a:lnTo>
                  <a:lnTo>
                    <a:pt x="511" y="432"/>
                  </a:lnTo>
                  <a:lnTo>
                    <a:pt x="548" y="415"/>
                  </a:lnTo>
                  <a:lnTo>
                    <a:pt x="592" y="409"/>
                  </a:lnTo>
                  <a:lnTo>
                    <a:pt x="636" y="412"/>
                  </a:lnTo>
                  <a:lnTo>
                    <a:pt x="672" y="421"/>
                  </a:lnTo>
                  <a:lnTo>
                    <a:pt x="701" y="433"/>
                  </a:lnTo>
                  <a:lnTo>
                    <a:pt x="725" y="448"/>
                  </a:lnTo>
                  <a:lnTo>
                    <a:pt x="743" y="465"/>
                  </a:lnTo>
                  <a:lnTo>
                    <a:pt x="757" y="483"/>
                  </a:lnTo>
                  <a:lnTo>
                    <a:pt x="765" y="499"/>
                  </a:lnTo>
                  <a:lnTo>
                    <a:pt x="770" y="514"/>
                  </a:lnTo>
                  <a:lnTo>
                    <a:pt x="777" y="541"/>
                  </a:lnTo>
                  <a:lnTo>
                    <a:pt x="783" y="569"/>
                  </a:lnTo>
                  <a:lnTo>
                    <a:pt x="788" y="590"/>
                  </a:lnTo>
                  <a:lnTo>
                    <a:pt x="789" y="598"/>
                  </a:lnTo>
                  <a:lnTo>
                    <a:pt x="909" y="598"/>
                  </a:lnTo>
                  <a:lnTo>
                    <a:pt x="796" y="574"/>
                  </a:lnTo>
                  <a:lnTo>
                    <a:pt x="804" y="448"/>
                  </a:lnTo>
                  <a:lnTo>
                    <a:pt x="872" y="444"/>
                  </a:lnTo>
                  <a:lnTo>
                    <a:pt x="877" y="42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69" name="Freeform 1150"/>
            <p:cNvSpPr>
              <a:spLocks/>
            </p:cNvSpPr>
            <p:nvPr/>
          </p:nvSpPr>
          <p:spPr bwMode="auto">
            <a:xfrm>
              <a:off x="2700" y="2975"/>
              <a:ext cx="176" cy="90"/>
            </a:xfrm>
            <a:custGeom>
              <a:avLst/>
              <a:gdLst>
                <a:gd name="T0" fmla="*/ 0 w 353"/>
                <a:gd name="T1" fmla="*/ 0 h 181"/>
                <a:gd name="T2" fmla="*/ 0 w 353"/>
                <a:gd name="T3" fmla="*/ 0 h 181"/>
                <a:gd name="T4" fmla="*/ 0 w 353"/>
                <a:gd name="T5" fmla="*/ 0 h 181"/>
                <a:gd name="T6" fmla="*/ 1 w 353"/>
                <a:gd name="T7" fmla="*/ 0 h 181"/>
                <a:gd name="T8" fmla="*/ 0 w 353"/>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81">
                  <a:moveTo>
                    <a:pt x="235" y="0"/>
                  </a:moveTo>
                  <a:lnTo>
                    <a:pt x="0" y="0"/>
                  </a:lnTo>
                  <a:lnTo>
                    <a:pt x="0" y="181"/>
                  </a:lnTo>
                  <a:lnTo>
                    <a:pt x="353" y="181"/>
                  </a:lnTo>
                  <a:lnTo>
                    <a:pt x="2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70" name="Freeform 1151"/>
            <p:cNvSpPr>
              <a:spLocks/>
            </p:cNvSpPr>
            <p:nvPr/>
          </p:nvSpPr>
          <p:spPr bwMode="auto">
            <a:xfrm>
              <a:off x="2830" y="2978"/>
              <a:ext cx="91" cy="86"/>
            </a:xfrm>
            <a:custGeom>
              <a:avLst/>
              <a:gdLst>
                <a:gd name="T0" fmla="*/ 0 w 181"/>
                <a:gd name="T1" fmla="*/ 0 h 173"/>
                <a:gd name="T2" fmla="*/ 1 w 181"/>
                <a:gd name="T3" fmla="*/ 0 h 173"/>
                <a:gd name="T4" fmla="*/ 1 w 181"/>
                <a:gd name="T5" fmla="*/ 0 h 173"/>
                <a:gd name="T6" fmla="*/ 1 w 181"/>
                <a:gd name="T7" fmla="*/ 0 h 173"/>
                <a:gd name="T8" fmla="*/ 1 w 181"/>
                <a:gd name="T9" fmla="*/ 0 h 173"/>
                <a:gd name="T10" fmla="*/ 1 w 181"/>
                <a:gd name="T11" fmla="*/ 0 h 173"/>
                <a:gd name="T12" fmla="*/ 1 w 181"/>
                <a:gd name="T13" fmla="*/ 0 h 173"/>
                <a:gd name="T14" fmla="*/ 1 w 181"/>
                <a:gd name="T15" fmla="*/ 0 h 173"/>
                <a:gd name="T16" fmla="*/ 1 w 181"/>
                <a:gd name="T17" fmla="*/ 0 h 173"/>
                <a:gd name="T18" fmla="*/ 1 w 181"/>
                <a:gd name="T19" fmla="*/ 0 h 173"/>
                <a:gd name="T20" fmla="*/ 0 w 181"/>
                <a:gd name="T21" fmla="*/ 0 h 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73">
                  <a:moveTo>
                    <a:pt x="0" y="0"/>
                  </a:moveTo>
                  <a:lnTo>
                    <a:pt x="8" y="8"/>
                  </a:lnTo>
                  <a:lnTo>
                    <a:pt x="23" y="27"/>
                  </a:lnTo>
                  <a:lnTo>
                    <a:pt x="42" y="55"/>
                  </a:lnTo>
                  <a:lnTo>
                    <a:pt x="64" y="87"/>
                  </a:lnTo>
                  <a:lnTo>
                    <a:pt x="86" y="118"/>
                  </a:lnTo>
                  <a:lnTo>
                    <a:pt x="105" y="146"/>
                  </a:lnTo>
                  <a:lnTo>
                    <a:pt x="118" y="166"/>
                  </a:lnTo>
                  <a:lnTo>
                    <a:pt x="123" y="173"/>
                  </a:lnTo>
                  <a:lnTo>
                    <a:pt x="181" y="1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71" name="Freeform 1152"/>
            <p:cNvSpPr>
              <a:spLocks/>
            </p:cNvSpPr>
            <p:nvPr/>
          </p:nvSpPr>
          <p:spPr bwMode="auto">
            <a:xfrm>
              <a:off x="2381" y="2919"/>
              <a:ext cx="263" cy="124"/>
            </a:xfrm>
            <a:custGeom>
              <a:avLst/>
              <a:gdLst>
                <a:gd name="T0" fmla="*/ 2 w 528"/>
                <a:gd name="T1" fmla="*/ 1 h 248"/>
                <a:gd name="T2" fmla="*/ 0 w 528"/>
                <a:gd name="T3" fmla="*/ 0 h 248"/>
                <a:gd name="T4" fmla="*/ 0 w 528"/>
                <a:gd name="T5" fmla="*/ 1 h 248"/>
                <a:gd name="T6" fmla="*/ 0 w 528"/>
                <a:gd name="T7" fmla="*/ 1 h 248"/>
                <a:gd name="T8" fmla="*/ 1 w 528"/>
                <a:gd name="T9" fmla="*/ 1 h 248"/>
                <a:gd name="T10" fmla="*/ 2 w 528"/>
                <a:gd name="T11" fmla="*/ 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8" h="248">
                  <a:moveTo>
                    <a:pt x="528" y="238"/>
                  </a:moveTo>
                  <a:lnTo>
                    <a:pt x="11" y="0"/>
                  </a:lnTo>
                  <a:lnTo>
                    <a:pt x="8" y="11"/>
                  </a:lnTo>
                  <a:lnTo>
                    <a:pt x="0" y="18"/>
                  </a:lnTo>
                  <a:lnTo>
                    <a:pt x="409" y="248"/>
                  </a:lnTo>
                  <a:lnTo>
                    <a:pt x="528"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72" name="Freeform 1153"/>
            <p:cNvSpPr>
              <a:spLocks/>
            </p:cNvSpPr>
            <p:nvPr/>
          </p:nvSpPr>
          <p:spPr bwMode="auto">
            <a:xfrm>
              <a:off x="2354" y="2931"/>
              <a:ext cx="213" cy="190"/>
            </a:xfrm>
            <a:custGeom>
              <a:avLst/>
              <a:gdLst>
                <a:gd name="T0" fmla="*/ 2 w 425"/>
                <a:gd name="T1" fmla="*/ 2 h 380"/>
                <a:gd name="T2" fmla="*/ 2 w 425"/>
                <a:gd name="T3" fmla="*/ 2 h 380"/>
                <a:gd name="T4" fmla="*/ 0 w 425"/>
                <a:gd name="T5" fmla="*/ 1 h 380"/>
                <a:gd name="T6" fmla="*/ 1 w 425"/>
                <a:gd name="T7" fmla="*/ 1 h 380"/>
                <a:gd name="T8" fmla="*/ 1 w 425"/>
                <a:gd name="T9" fmla="*/ 0 h 380"/>
                <a:gd name="T10" fmla="*/ 2 w 425"/>
                <a:gd name="T11" fmla="*/ 2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 h="380">
                  <a:moveTo>
                    <a:pt x="425" y="380"/>
                  </a:moveTo>
                  <a:lnTo>
                    <a:pt x="352" y="380"/>
                  </a:lnTo>
                  <a:lnTo>
                    <a:pt x="0" y="16"/>
                  </a:lnTo>
                  <a:lnTo>
                    <a:pt x="29" y="6"/>
                  </a:lnTo>
                  <a:lnTo>
                    <a:pt x="37" y="0"/>
                  </a:lnTo>
                  <a:lnTo>
                    <a:pt x="425"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73" name="Freeform 1154"/>
            <p:cNvSpPr>
              <a:spLocks/>
            </p:cNvSpPr>
            <p:nvPr/>
          </p:nvSpPr>
          <p:spPr bwMode="auto">
            <a:xfrm>
              <a:off x="2549" y="3046"/>
              <a:ext cx="105" cy="75"/>
            </a:xfrm>
            <a:custGeom>
              <a:avLst/>
              <a:gdLst>
                <a:gd name="T0" fmla="*/ 0 w 208"/>
                <a:gd name="T1" fmla="*/ 1 h 149"/>
                <a:gd name="T2" fmla="*/ 1 w 208"/>
                <a:gd name="T3" fmla="*/ 1 h 149"/>
                <a:gd name="T4" fmla="*/ 1 w 208"/>
                <a:gd name="T5" fmla="*/ 1 h 149"/>
                <a:gd name="T6" fmla="*/ 1 w 208"/>
                <a:gd name="T7" fmla="*/ 0 h 149"/>
                <a:gd name="T8" fmla="*/ 1 w 208"/>
                <a:gd name="T9" fmla="*/ 0 h 149"/>
                <a:gd name="T10" fmla="*/ 1 w 208"/>
                <a:gd name="T11" fmla="*/ 0 h 149"/>
                <a:gd name="T12" fmla="*/ 1 w 208"/>
                <a:gd name="T13" fmla="*/ 0 h 149"/>
                <a:gd name="T14" fmla="*/ 1 w 208"/>
                <a:gd name="T15" fmla="*/ 0 h 149"/>
                <a:gd name="T16" fmla="*/ 1 w 208"/>
                <a:gd name="T17" fmla="*/ 1 h 149"/>
                <a:gd name="T18" fmla="*/ 1 w 208"/>
                <a:gd name="T19" fmla="*/ 1 h 149"/>
                <a:gd name="T20" fmla="*/ 1 w 208"/>
                <a:gd name="T21" fmla="*/ 1 h 149"/>
                <a:gd name="T22" fmla="*/ 1 w 208"/>
                <a:gd name="T23" fmla="*/ 1 h 149"/>
                <a:gd name="T24" fmla="*/ 1 w 208"/>
                <a:gd name="T25" fmla="*/ 1 h 149"/>
                <a:gd name="T26" fmla="*/ 1 w 208"/>
                <a:gd name="T27" fmla="*/ 1 h 149"/>
                <a:gd name="T28" fmla="*/ 1 w 208"/>
                <a:gd name="T29" fmla="*/ 1 h 149"/>
                <a:gd name="T30" fmla="*/ 1 w 208"/>
                <a:gd name="T31" fmla="*/ 1 h 149"/>
                <a:gd name="T32" fmla="*/ 1 w 208"/>
                <a:gd name="T33" fmla="*/ 1 h 149"/>
                <a:gd name="T34" fmla="*/ 1 w 208"/>
                <a:gd name="T35" fmla="*/ 1 h 149"/>
                <a:gd name="T36" fmla="*/ 1 w 208"/>
                <a:gd name="T37" fmla="*/ 1 h 149"/>
                <a:gd name="T38" fmla="*/ 1 w 208"/>
                <a:gd name="T39" fmla="*/ 1 h 149"/>
                <a:gd name="T40" fmla="*/ 1 w 208"/>
                <a:gd name="T41" fmla="*/ 1 h 149"/>
                <a:gd name="T42" fmla="*/ 1 w 208"/>
                <a:gd name="T43" fmla="*/ 1 h 149"/>
                <a:gd name="T44" fmla="*/ 1 w 208"/>
                <a:gd name="T45" fmla="*/ 1 h 149"/>
                <a:gd name="T46" fmla="*/ 0 w 208"/>
                <a:gd name="T47" fmla="*/ 1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8" h="149">
                  <a:moveTo>
                    <a:pt x="0" y="88"/>
                  </a:moveTo>
                  <a:lnTo>
                    <a:pt x="60" y="149"/>
                  </a:lnTo>
                  <a:lnTo>
                    <a:pt x="208" y="149"/>
                  </a:lnTo>
                  <a:lnTo>
                    <a:pt x="208" y="0"/>
                  </a:lnTo>
                  <a:lnTo>
                    <a:pt x="205" y="0"/>
                  </a:lnTo>
                  <a:lnTo>
                    <a:pt x="194" y="0"/>
                  </a:lnTo>
                  <a:lnTo>
                    <a:pt x="179" y="0"/>
                  </a:lnTo>
                  <a:lnTo>
                    <a:pt x="161" y="0"/>
                  </a:lnTo>
                  <a:lnTo>
                    <a:pt x="141" y="1"/>
                  </a:lnTo>
                  <a:lnTo>
                    <a:pt x="122" y="3"/>
                  </a:lnTo>
                  <a:lnTo>
                    <a:pt x="103" y="5"/>
                  </a:lnTo>
                  <a:lnTo>
                    <a:pt x="88" y="10"/>
                  </a:lnTo>
                  <a:lnTo>
                    <a:pt x="77" y="15"/>
                  </a:lnTo>
                  <a:lnTo>
                    <a:pt x="65" y="18"/>
                  </a:lnTo>
                  <a:lnTo>
                    <a:pt x="56" y="22"/>
                  </a:lnTo>
                  <a:lnTo>
                    <a:pt x="47" y="25"/>
                  </a:lnTo>
                  <a:lnTo>
                    <a:pt x="39" y="28"/>
                  </a:lnTo>
                  <a:lnTo>
                    <a:pt x="32" y="32"/>
                  </a:lnTo>
                  <a:lnTo>
                    <a:pt x="26" y="38"/>
                  </a:lnTo>
                  <a:lnTo>
                    <a:pt x="21" y="45"/>
                  </a:lnTo>
                  <a:lnTo>
                    <a:pt x="12" y="61"/>
                  </a:lnTo>
                  <a:lnTo>
                    <a:pt x="6" y="75"/>
                  </a:lnTo>
                  <a:lnTo>
                    <a:pt x="1" y="85"/>
                  </a:lnTo>
                  <a:lnTo>
                    <a:pt x="0" y="88"/>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74" name="Freeform 1155"/>
            <p:cNvSpPr>
              <a:spLocks/>
            </p:cNvSpPr>
            <p:nvPr/>
          </p:nvSpPr>
          <p:spPr bwMode="auto">
            <a:xfrm>
              <a:off x="2430" y="3097"/>
              <a:ext cx="84" cy="25"/>
            </a:xfrm>
            <a:custGeom>
              <a:avLst/>
              <a:gdLst>
                <a:gd name="T0" fmla="*/ 0 w 169"/>
                <a:gd name="T1" fmla="*/ 1 h 50"/>
                <a:gd name="T2" fmla="*/ 0 w 169"/>
                <a:gd name="T3" fmla="*/ 1 h 50"/>
                <a:gd name="T4" fmla="*/ 0 w 169"/>
                <a:gd name="T5" fmla="*/ 1 h 50"/>
                <a:gd name="T6" fmla="*/ 0 w 169"/>
                <a:gd name="T7" fmla="*/ 0 h 50"/>
                <a:gd name="T8" fmla="*/ 0 w 169"/>
                <a:gd name="T9" fmla="*/ 1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50">
                  <a:moveTo>
                    <a:pt x="132" y="5"/>
                  </a:moveTo>
                  <a:lnTo>
                    <a:pt x="169" y="50"/>
                  </a:lnTo>
                  <a:lnTo>
                    <a:pt x="6" y="50"/>
                  </a:lnTo>
                  <a:lnTo>
                    <a:pt x="0" y="0"/>
                  </a:lnTo>
                  <a:lnTo>
                    <a:pt x="132" y="5"/>
                  </a:lnTo>
                  <a:close/>
                </a:path>
              </a:pathLst>
            </a:custGeom>
            <a:solidFill>
              <a:srgbClr val="6B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75" name="Freeform 1156"/>
            <p:cNvSpPr>
              <a:spLocks/>
            </p:cNvSpPr>
            <p:nvPr/>
          </p:nvSpPr>
          <p:spPr bwMode="auto">
            <a:xfrm>
              <a:off x="2199" y="3128"/>
              <a:ext cx="456" cy="68"/>
            </a:xfrm>
            <a:custGeom>
              <a:avLst/>
              <a:gdLst>
                <a:gd name="T0" fmla="*/ 3 w 913"/>
                <a:gd name="T1" fmla="*/ 0 h 136"/>
                <a:gd name="T2" fmla="*/ 3 w 913"/>
                <a:gd name="T3" fmla="*/ 1 h 136"/>
                <a:gd name="T4" fmla="*/ 0 w 913"/>
                <a:gd name="T5" fmla="*/ 1 h 136"/>
                <a:gd name="T6" fmla="*/ 0 w 913"/>
                <a:gd name="T7" fmla="*/ 1 h 136"/>
                <a:gd name="T8" fmla="*/ 3 w 913"/>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136">
                  <a:moveTo>
                    <a:pt x="913" y="0"/>
                  </a:moveTo>
                  <a:lnTo>
                    <a:pt x="913" y="136"/>
                  </a:lnTo>
                  <a:lnTo>
                    <a:pt x="0" y="136"/>
                  </a:lnTo>
                  <a:lnTo>
                    <a:pt x="0" y="6"/>
                  </a:lnTo>
                  <a:lnTo>
                    <a:pt x="913"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76" name="Freeform 1157"/>
            <p:cNvSpPr>
              <a:spLocks/>
            </p:cNvSpPr>
            <p:nvPr/>
          </p:nvSpPr>
          <p:spPr bwMode="auto">
            <a:xfrm>
              <a:off x="2169" y="3177"/>
              <a:ext cx="29" cy="47"/>
            </a:xfrm>
            <a:custGeom>
              <a:avLst/>
              <a:gdLst>
                <a:gd name="T0" fmla="*/ 0 w 57"/>
                <a:gd name="T1" fmla="*/ 0 h 95"/>
                <a:gd name="T2" fmla="*/ 0 w 57"/>
                <a:gd name="T3" fmla="*/ 0 h 95"/>
                <a:gd name="T4" fmla="*/ 1 w 57"/>
                <a:gd name="T5" fmla="*/ 0 h 95"/>
                <a:gd name="T6" fmla="*/ 1 w 57"/>
                <a:gd name="T7" fmla="*/ 0 h 95"/>
                <a:gd name="T8" fmla="*/ 1 w 57"/>
                <a:gd name="T9" fmla="*/ 0 h 95"/>
                <a:gd name="T10" fmla="*/ 1 w 57"/>
                <a:gd name="T11" fmla="*/ 0 h 95"/>
                <a:gd name="T12" fmla="*/ 1 w 57"/>
                <a:gd name="T13" fmla="*/ 0 h 95"/>
                <a:gd name="T14" fmla="*/ 1 w 57"/>
                <a:gd name="T15" fmla="*/ 0 h 95"/>
                <a:gd name="T16" fmla="*/ 1 w 57"/>
                <a:gd name="T17" fmla="*/ 0 h 95"/>
                <a:gd name="T18" fmla="*/ 1 w 57"/>
                <a:gd name="T19" fmla="*/ 0 h 95"/>
                <a:gd name="T20" fmla="*/ 1 w 57"/>
                <a:gd name="T21" fmla="*/ 0 h 95"/>
                <a:gd name="T22" fmla="*/ 0 w 57"/>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95">
                  <a:moveTo>
                    <a:pt x="0" y="0"/>
                  </a:moveTo>
                  <a:lnTo>
                    <a:pt x="0" y="95"/>
                  </a:lnTo>
                  <a:lnTo>
                    <a:pt x="57" y="92"/>
                  </a:lnTo>
                  <a:lnTo>
                    <a:pt x="12" y="74"/>
                  </a:lnTo>
                  <a:lnTo>
                    <a:pt x="57" y="69"/>
                  </a:lnTo>
                  <a:lnTo>
                    <a:pt x="12" y="51"/>
                  </a:lnTo>
                  <a:lnTo>
                    <a:pt x="41" y="45"/>
                  </a:lnTo>
                  <a:lnTo>
                    <a:pt x="17" y="32"/>
                  </a:lnTo>
                  <a:lnTo>
                    <a:pt x="35" y="24"/>
                  </a:lnTo>
                  <a:lnTo>
                    <a:pt x="10" y="14"/>
                  </a:lnTo>
                  <a:lnTo>
                    <a:pt x="35"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77" name="Freeform 1158"/>
            <p:cNvSpPr>
              <a:spLocks/>
            </p:cNvSpPr>
            <p:nvPr/>
          </p:nvSpPr>
          <p:spPr bwMode="auto">
            <a:xfrm>
              <a:off x="2788" y="3001"/>
              <a:ext cx="46" cy="86"/>
            </a:xfrm>
            <a:custGeom>
              <a:avLst/>
              <a:gdLst>
                <a:gd name="T0" fmla="*/ 1 w 92"/>
                <a:gd name="T1" fmla="*/ 0 h 170"/>
                <a:gd name="T2" fmla="*/ 0 w 92"/>
                <a:gd name="T3" fmla="*/ 0 h 170"/>
                <a:gd name="T4" fmla="*/ 0 w 92"/>
                <a:gd name="T5" fmla="*/ 1 h 170"/>
                <a:gd name="T6" fmla="*/ 1 w 92"/>
                <a:gd name="T7" fmla="*/ 1 h 170"/>
                <a:gd name="T8" fmla="*/ 1 w 9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70">
                  <a:moveTo>
                    <a:pt x="91" y="0"/>
                  </a:moveTo>
                  <a:lnTo>
                    <a:pt x="0" y="0"/>
                  </a:lnTo>
                  <a:lnTo>
                    <a:pt x="0" y="170"/>
                  </a:lnTo>
                  <a:lnTo>
                    <a:pt x="92" y="17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78" name="Freeform 1159"/>
            <p:cNvSpPr>
              <a:spLocks/>
            </p:cNvSpPr>
            <p:nvPr/>
          </p:nvSpPr>
          <p:spPr bwMode="auto">
            <a:xfrm>
              <a:off x="3067" y="3186"/>
              <a:ext cx="70" cy="64"/>
            </a:xfrm>
            <a:custGeom>
              <a:avLst/>
              <a:gdLst>
                <a:gd name="T0" fmla="*/ 1 w 139"/>
                <a:gd name="T1" fmla="*/ 0 h 129"/>
                <a:gd name="T2" fmla="*/ 1 w 139"/>
                <a:gd name="T3" fmla="*/ 0 h 129"/>
                <a:gd name="T4" fmla="*/ 0 w 139"/>
                <a:gd name="T5" fmla="*/ 0 h 129"/>
                <a:gd name="T6" fmla="*/ 1 w 139"/>
                <a:gd name="T7" fmla="*/ 0 h 129"/>
                <a:gd name="T8" fmla="*/ 1 w 139"/>
                <a:gd name="T9" fmla="*/ 0 h 129"/>
                <a:gd name="T10" fmla="*/ 1 w 139"/>
                <a:gd name="T11" fmla="*/ 0 h 129"/>
                <a:gd name="T12" fmla="*/ 1 w 139"/>
                <a:gd name="T13" fmla="*/ 0 h 129"/>
                <a:gd name="T14" fmla="*/ 1 w 139"/>
                <a:gd name="T15" fmla="*/ 0 h 129"/>
                <a:gd name="T16" fmla="*/ 1 w 139"/>
                <a:gd name="T17" fmla="*/ 0 h 129"/>
                <a:gd name="T18" fmla="*/ 1 w 139"/>
                <a:gd name="T19" fmla="*/ 0 h 129"/>
                <a:gd name="T20" fmla="*/ 1 w 139"/>
                <a:gd name="T21" fmla="*/ 0 h 129"/>
                <a:gd name="T22" fmla="*/ 1 w 139"/>
                <a:gd name="T23" fmla="*/ 0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9">
                  <a:moveTo>
                    <a:pt x="139" y="0"/>
                  </a:moveTo>
                  <a:lnTo>
                    <a:pt x="12" y="0"/>
                  </a:lnTo>
                  <a:lnTo>
                    <a:pt x="0" y="108"/>
                  </a:lnTo>
                  <a:lnTo>
                    <a:pt x="105" y="129"/>
                  </a:lnTo>
                  <a:lnTo>
                    <a:pt x="51" y="92"/>
                  </a:lnTo>
                  <a:lnTo>
                    <a:pt x="119" y="92"/>
                  </a:lnTo>
                  <a:lnTo>
                    <a:pt x="45" y="65"/>
                  </a:lnTo>
                  <a:lnTo>
                    <a:pt x="105" y="47"/>
                  </a:lnTo>
                  <a:lnTo>
                    <a:pt x="51" y="39"/>
                  </a:lnTo>
                  <a:lnTo>
                    <a:pt x="115" y="13"/>
                  </a:lnTo>
                  <a:lnTo>
                    <a:pt x="51" y="8"/>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79" name="Freeform 1160"/>
            <p:cNvSpPr>
              <a:spLocks/>
            </p:cNvSpPr>
            <p:nvPr/>
          </p:nvSpPr>
          <p:spPr bwMode="auto">
            <a:xfrm>
              <a:off x="2902" y="3095"/>
              <a:ext cx="163" cy="10"/>
            </a:xfrm>
            <a:custGeom>
              <a:avLst/>
              <a:gdLst>
                <a:gd name="T0" fmla="*/ 2 w 324"/>
                <a:gd name="T1" fmla="*/ 1 h 18"/>
                <a:gd name="T2" fmla="*/ 0 w 324"/>
                <a:gd name="T3" fmla="*/ 1 h 18"/>
                <a:gd name="T4" fmla="*/ 1 w 324"/>
                <a:gd name="T5" fmla="*/ 0 h 18"/>
                <a:gd name="T6" fmla="*/ 2 w 324"/>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18">
                  <a:moveTo>
                    <a:pt x="324" y="18"/>
                  </a:moveTo>
                  <a:lnTo>
                    <a:pt x="0" y="11"/>
                  </a:lnTo>
                  <a:lnTo>
                    <a:pt x="217" y="0"/>
                  </a:lnTo>
                  <a:lnTo>
                    <a:pt x="3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80" name="Freeform 1161"/>
            <p:cNvSpPr>
              <a:spLocks/>
            </p:cNvSpPr>
            <p:nvPr/>
          </p:nvSpPr>
          <p:spPr bwMode="auto">
            <a:xfrm>
              <a:off x="2861" y="3072"/>
              <a:ext cx="35" cy="140"/>
            </a:xfrm>
            <a:custGeom>
              <a:avLst/>
              <a:gdLst>
                <a:gd name="T0" fmla="*/ 1 w 69"/>
                <a:gd name="T1" fmla="*/ 0 h 280"/>
                <a:gd name="T2" fmla="*/ 1 w 69"/>
                <a:gd name="T3" fmla="*/ 1 h 280"/>
                <a:gd name="T4" fmla="*/ 0 w 69"/>
                <a:gd name="T5" fmla="*/ 2 h 280"/>
                <a:gd name="T6" fmla="*/ 1 w 69"/>
                <a:gd name="T7" fmla="*/ 1 h 280"/>
                <a:gd name="T8" fmla="*/ 1 w 69"/>
                <a:gd name="T9" fmla="*/ 1 h 280"/>
                <a:gd name="T10" fmla="*/ 1 w 69"/>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80">
                  <a:moveTo>
                    <a:pt x="43" y="0"/>
                  </a:moveTo>
                  <a:lnTo>
                    <a:pt x="45" y="190"/>
                  </a:lnTo>
                  <a:lnTo>
                    <a:pt x="0" y="280"/>
                  </a:lnTo>
                  <a:lnTo>
                    <a:pt x="69" y="187"/>
                  </a:lnTo>
                  <a:lnTo>
                    <a:pt x="55" y="2"/>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81" name="Freeform 1162"/>
            <p:cNvSpPr>
              <a:spLocks/>
            </p:cNvSpPr>
            <p:nvPr/>
          </p:nvSpPr>
          <p:spPr bwMode="auto">
            <a:xfrm>
              <a:off x="2700" y="3071"/>
              <a:ext cx="7" cy="148"/>
            </a:xfrm>
            <a:custGeom>
              <a:avLst/>
              <a:gdLst>
                <a:gd name="T0" fmla="*/ 0 w 15"/>
                <a:gd name="T1" fmla="*/ 0 h 296"/>
                <a:gd name="T2" fmla="*/ 0 w 15"/>
                <a:gd name="T3" fmla="*/ 2 h 296"/>
                <a:gd name="T4" fmla="*/ 0 w 15"/>
                <a:gd name="T5" fmla="*/ 1 h 296"/>
                <a:gd name="T6" fmla="*/ 0 w 15"/>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96">
                  <a:moveTo>
                    <a:pt x="0" y="0"/>
                  </a:moveTo>
                  <a:lnTo>
                    <a:pt x="13" y="296"/>
                  </a:lnTo>
                  <a:lnTo>
                    <a:pt x="15"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82" name="Freeform 1163"/>
            <p:cNvSpPr>
              <a:spLocks/>
            </p:cNvSpPr>
            <p:nvPr/>
          </p:nvSpPr>
          <p:spPr bwMode="auto">
            <a:xfrm>
              <a:off x="2906" y="3171"/>
              <a:ext cx="137" cy="137"/>
            </a:xfrm>
            <a:custGeom>
              <a:avLst/>
              <a:gdLst>
                <a:gd name="T0" fmla="*/ 1 w 274"/>
                <a:gd name="T1" fmla="*/ 0 h 273"/>
                <a:gd name="T2" fmla="*/ 1 w 274"/>
                <a:gd name="T3" fmla="*/ 1 h 273"/>
                <a:gd name="T4" fmla="*/ 1 w 274"/>
                <a:gd name="T5" fmla="*/ 1 h 273"/>
                <a:gd name="T6" fmla="*/ 1 w 274"/>
                <a:gd name="T7" fmla="*/ 1 h 273"/>
                <a:gd name="T8" fmla="*/ 1 w 274"/>
                <a:gd name="T9" fmla="*/ 1 h 273"/>
                <a:gd name="T10" fmla="*/ 1 w 274"/>
                <a:gd name="T11" fmla="*/ 1 h 273"/>
                <a:gd name="T12" fmla="*/ 1 w 274"/>
                <a:gd name="T13" fmla="*/ 1 h 273"/>
                <a:gd name="T14" fmla="*/ 1 w 274"/>
                <a:gd name="T15" fmla="*/ 1 h 273"/>
                <a:gd name="T16" fmla="*/ 0 w 274"/>
                <a:gd name="T17" fmla="*/ 1 h 273"/>
                <a:gd name="T18" fmla="*/ 1 w 274"/>
                <a:gd name="T19" fmla="*/ 1 h 273"/>
                <a:gd name="T20" fmla="*/ 1 w 274"/>
                <a:gd name="T21" fmla="*/ 1 h 273"/>
                <a:gd name="T22" fmla="*/ 1 w 274"/>
                <a:gd name="T23" fmla="*/ 1 h 273"/>
                <a:gd name="T24" fmla="*/ 1 w 274"/>
                <a:gd name="T25" fmla="*/ 1 h 273"/>
                <a:gd name="T26" fmla="*/ 1 w 274"/>
                <a:gd name="T27" fmla="*/ 1 h 273"/>
                <a:gd name="T28" fmla="*/ 1 w 274"/>
                <a:gd name="T29" fmla="*/ 2 h 273"/>
                <a:gd name="T30" fmla="*/ 1 w 274"/>
                <a:gd name="T31" fmla="*/ 2 h 273"/>
                <a:gd name="T32" fmla="*/ 1 w 274"/>
                <a:gd name="T33" fmla="*/ 2 h 273"/>
                <a:gd name="T34" fmla="*/ 1 w 274"/>
                <a:gd name="T35" fmla="*/ 2 h 273"/>
                <a:gd name="T36" fmla="*/ 1 w 274"/>
                <a:gd name="T37" fmla="*/ 2 h 273"/>
                <a:gd name="T38" fmla="*/ 1 w 274"/>
                <a:gd name="T39" fmla="*/ 1 h 273"/>
                <a:gd name="T40" fmla="*/ 1 w 274"/>
                <a:gd name="T41" fmla="*/ 1 h 273"/>
                <a:gd name="T42" fmla="*/ 1 w 274"/>
                <a:gd name="T43" fmla="*/ 1 h 273"/>
                <a:gd name="T44" fmla="*/ 2 w 274"/>
                <a:gd name="T45" fmla="*/ 1 h 273"/>
                <a:gd name="T46" fmla="*/ 2 w 274"/>
                <a:gd name="T47" fmla="*/ 1 h 273"/>
                <a:gd name="T48" fmla="*/ 2 w 274"/>
                <a:gd name="T49" fmla="*/ 1 h 273"/>
                <a:gd name="T50" fmla="*/ 2 w 274"/>
                <a:gd name="T51" fmla="*/ 1 h 273"/>
                <a:gd name="T52" fmla="*/ 2 w 274"/>
                <a:gd name="T53" fmla="*/ 1 h 273"/>
                <a:gd name="T54" fmla="*/ 1 w 274"/>
                <a:gd name="T55" fmla="*/ 1 h 273"/>
                <a:gd name="T56" fmla="*/ 1 w 274"/>
                <a:gd name="T57" fmla="*/ 1 h 273"/>
                <a:gd name="T58" fmla="*/ 1 w 274"/>
                <a:gd name="T59" fmla="*/ 1 h 273"/>
                <a:gd name="T60" fmla="*/ 1 w 274"/>
                <a:gd name="T61" fmla="*/ 1 h 273"/>
                <a:gd name="T62" fmla="*/ 1 w 274"/>
                <a:gd name="T63" fmla="*/ 1 h 273"/>
                <a:gd name="T64" fmla="*/ 1 w 274"/>
                <a:gd name="T65" fmla="*/ 0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273">
                  <a:moveTo>
                    <a:pt x="137" y="0"/>
                  </a:moveTo>
                  <a:lnTo>
                    <a:pt x="109" y="2"/>
                  </a:lnTo>
                  <a:lnTo>
                    <a:pt x="84" y="10"/>
                  </a:lnTo>
                  <a:lnTo>
                    <a:pt x="59" y="23"/>
                  </a:lnTo>
                  <a:lnTo>
                    <a:pt x="40" y="40"/>
                  </a:lnTo>
                  <a:lnTo>
                    <a:pt x="23" y="60"/>
                  </a:lnTo>
                  <a:lnTo>
                    <a:pt x="10" y="84"/>
                  </a:lnTo>
                  <a:lnTo>
                    <a:pt x="2" y="109"/>
                  </a:lnTo>
                  <a:lnTo>
                    <a:pt x="0" y="137"/>
                  </a:lnTo>
                  <a:lnTo>
                    <a:pt x="2" y="164"/>
                  </a:lnTo>
                  <a:lnTo>
                    <a:pt x="10" y="190"/>
                  </a:lnTo>
                  <a:lnTo>
                    <a:pt x="23" y="213"/>
                  </a:lnTo>
                  <a:lnTo>
                    <a:pt x="40" y="232"/>
                  </a:lnTo>
                  <a:lnTo>
                    <a:pt x="59" y="250"/>
                  </a:lnTo>
                  <a:lnTo>
                    <a:pt x="84" y="262"/>
                  </a:lnTo>
                  <a:lnTo>
                    <a:pt x="109" y="270"/>
                  </a:lnTo>
                  <a:lnTo>
                    <a:pt x="137" y="273"/>
                  </a:lnTo>
                  <a:lnTo>
                    <a:pt x="164" y="270"/>
                  </a:lnTo>
                  <a:lnTo>
                    <a:pt x="190" y="262"/>
                  </a:lnTo>
                  <a:lnTo>
                    <a:pt x="214" y="250"/>
                  </a:lnTo>
                  <a:lnTo>
                    <a:pt x="233" y="232"/>
                  </a:lnTo>
                  <a:lnTo>
                    <a:pt x="251" y="213"/>
                  </a:lnTo>
                  <a:lnTo>
                    <a:pt x="263" y="190"/>
                  </a:lnTo>
                  <a:lnTo>
                    <a:pt x="271" y="164"/>
                  </a:lnTo>
                  <a:lnTo>
                    <a:pt x="274" y="137"/>
                  </a:lnTo>
                  <a:lnTo>
                    <a:pt x="271" y="109"/>
                  </a:lnTo>
                  <a:lnTo>
                    <a:pt x="263" y="84"/>
                  </a:lnTo>
                  <a:lnTo>
                    <a:pt x="251" y="60"/>
                  </a:lnTo>
                  <a:lnTo>
                    <a:pt x="233" y="40"/>
                  </a:lnTo>
                  <a:lnTo>
                    <a:pt x="214" y="23"/>
                  </a:lnTo>
                  <a:lnTo>
                    <a:pt x="190" y="10"/>
                  </a:lnTo>
                  <a:lnTo>
                    <a:pt x="164" y="2"/>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83" name="Freeform 1164"/>
            <p:cNvSpPr>
              <a:spLocks/>
            </p:cNvSpPr>
            <p:nvPr/>
          </p:nvSpPr>
          <p:spPr bwMode="auto">
            <a:xfrm>
              <a:off x="2940" y="3203"/>
              <a:ext cx="71" cy="70"/>
            </a:xfrm>
            <a:custGeom>
              <a:avLst/>
              <a:gdLst>
                <a:gd name="T0" fmla="*/ 1 w 140"/>
                <a:gd name="T1" fmla="*/ 0 h 141"/>
                <a:gd name="T2" fmla="*/ 1 w 140"/>
                <a:gd name="T3" fmla="*/ 0 h 141"/>
                <a:gd name="T4" fmla="*/ 1 w 140"/>
                <a:gd name="T5" fmla="*/ 0 h 141"/>
                <a:gd name="T6" fmla="*/ 1 w 140"/>
                <a:gd name="T7" fmla="*/ 0 h 141"/>
                <a:gd name="T8" fmla="*/ 1 w 140"/>
                <a:gd name="T9" fmla="*/ 0 h 141"/>
                <a:gd name="T10" fmla="*/ 1 w 140"/>
                <a:gd name="T11" fmla="*/ 0 h 141"/>
                <a:gd name="T12" fmla="*/ 1 w 140"/>
                <a:gd name="T13" fmla="*/ 0 h 141"/>
                <a:gd name="T14" fmla="*/ 1 w 140"/>
                <a:gd name="T15" fmla="*/ 0 h 141"/>
                <a:gd name="T16" fmla="*/ 0 w 140"/>
                <a:gd name="T17" fmla="*/ 0 h 141"/>
                <a:gd name="T18" fmla="*/ 1 w 140"/>
                <a:gd name="T19" fmla="*/ 0 h 141"/>
                <a:gd name="T20" fmla="*/ 1 w 140"/>
                <a:gd name="T21" fmla="*/ 0 h 141"/>
                <a:gd name="T22" fmla="*/ 1 w 140"/>
                <a:gd name="T23" fmla="*/ 0 h 141"/>
                <a:gd name="T24" fmla="*/ 1 w 140"/>
                <a:gd name="T25" fmla="*/ 0 h 141"/>
                <a:gd name="T26" fmla="*/ 1 w 140"/>
                <a:gd name="T27" fmla="*/ 0 h 141"/>
                <a:gd name="T28" fmla="*/ 1 w 140"/>
                <a:gd name="T29" fmla="*/ 0 h 141"/>
                <a:gd name="T30" fmla="*/ 1 w 140"/>
                <a:gd name="T31" fmla="*/ 0 h 141"/>
                <a:gd name="T32" fmla="*/ 1 w 140"/>
                <a:gd name="T33" fmla="*/ 0 h 141"/>
                <a:gd name="T34" fmla="*/ 1 w 140"/>
                <a:gd name="T35" fmla="*/ 0 h 141"/>
                <a:gd name="T36" fmla="*/ 1 w 140"/>
                <a:gd name="T37" fmla="*/ 0 h 141"/>
                <a:gd name="T38" fmla="*/ 1 w 140"/>
                <a:gd name="T39" fmla="*/ 0 h 141"/>
                <a:gd name="T40" fmla="*/ 1 w 140"/>
                <a:gd name="T41" fmla="*/ 0 h 141"/>
                <a:gd name="T42" fmla="*/ 1 w 140"/>
                <a:gd name="T43" fmla="*/ 0 h 141"/>
                <a:gd name="T44" fmla="*/ 1 w 140"/>
                <a:gd name="T45" fmla="*/ 0 h 141"/>
                <a:gd name="T46" fmla="*/ 1 w 140"/>
                <a:gd name="T47" fmla="*/ 0 h 141"/>
                <a:gd name="T48" fmla="*/ 1 w 140"/>
                <a:gd name="T49" fmla="*/ 0 h 141"/>
                <a:gd name="T50" fmla="*/ 1 w 140"/>
                <a:gd name="T51" fmla="*/ 0 h 141"/>
                <a:gd name="T52" fmla="*/ 1 w 140"/>
                <a:gd name="T53" fmla="*/ 0 h 141"/>
                <a:gd name="T54" fmla="*/ 1 w 140"/>
                <a:gd name="T55" fmla="*/ 0 h 141"/>
                <a:gd name="T56" fmla="*/ 1 w 140"/>
                <a:gd name="T57" fmla="*/ 0 h 141"/>
                <a:gd name="T58" fmla="*/ 1 w 140"/>
                <a:gd name="T59" fmla="*/ 0 h 141"/>
                <a:gd name="T60" fmla="*/ 1 w 140"/>
                <a:gd name="T61" fmla="*/ 0 h 141"/>
                <a:gd name="T62" fmla="*/ 1 w 140"/>
                <a:gd name="T63" fmla="*/ 0 h 141"/>
                <a:gd name="T64" fmla="*/ 1 w 140"/>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1">
                  <a:moveTo>
                    <a:pt x="70" y="0"/>
                  </a:moveTo>
                  <a:lnTo>
                    <a:pt x="56" y="1"/>
                  </a:lnTo>
                  <a:lnTo>
                    <a:pt x="43" y="6"/>
                  </a:lnTo>
                  <a:lnTo>
                    <a:pt x="31" y="13"/>
                  </a:lnTo>
                  <a:lnTo>
                    <a:pt x="20" y="21"/>
                  </a:lnTo>
                  <a:lnTo>
                    <a:pt x="12" y="31"/>
                  </a:lnTo>
                  <a:lnTo>
                    <a:pt x="5" y="44"/>
                  </a:lnTo>
                  <a:lnTo>
                    <a:pt x="1" y="57"/>
                  </a:lnTo>
                  <a:lnTo>
                    <a:pt x="0" y="70"/>
                  </a:lnTo>
                  <a:lnTo>
                    <a:pt x="1" y="84"/>
                  </a:lnTo>
                  <a:lnTo>
                    <a:pt x="5" y="98"/>
                  </a:lnTo>
                  <a:lnTo>
                    <a:pt x="12" y="109"/>
                  </a:lnTo>
                  <a:lnTo>
                    <a:pt x="20" y="120"/>
                  </a:lnTo>
                  <a:lnTo>
                    <a:pt x="31" y="129"/>
                  </a:lnTo>
                  <a:lnTo>
                    <a:pt x="43" y="135"/>
                  </a:lnTo>
                  <a:lnTo>
                    <a:pt x="56" y="139"/>
                  </a:lnTo>
                  <a:lnTo>
                    <a:pt x="70" y="141"/>
                  </a:lnTo>
                  <a:lnTo>
                    <a:pt x="84" y="139"/>
                  </a:lnTo>
                  <a:lnTo>
                    <a:pt x="98" y="135"/>
                  </a:lnTo>
                  <a:lnTo>
                    <a:pt x="109" y="129"/>
                  </a:lnTo>
                  <a:lnTo>
                    <a:pt x="119" y="120"/>
                  </a:lnTo>
                  <a:lnTo>
                    <a:pt x="129" y="109"/>
                  </a:lnTo>
                  <a:lnTo>
                    <a:pt x="134" y="98"/>
                  </a:lnTo>
                  <a:lnTo>
                    <a:pt x="139" y="84"/>
                  </a:lnTo>
                  <a:lnTo>
                    <a:pt x="140" y="70"/>
                  </a:lnTo>
                  <a:lnTo>
                    <a:pt x="139" y="57"/>
                  </a:lnTo>
                  <a:lnTo>
                    <a:pt x="134" y="44"/>
                  </a:lnTo>
                  <a:lnTo>
                    <a:pt x="129" y="31"/>
                  </a:lnTo>
                  <a:lnTo>
                    <a:pt x="119" y="21"/>
                  </a:lnTo>
                  <a:lnTo>
                    <a:pt x="109" y="13"/>
                  </a:lnTo>
                  <a:lnTo>
                    <a:pt x="98" y="6"/>
                  </a:lnTo>
                  <a:lnTo>
                    <a:pt x="84" y="1"/>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84" name="Freeform 1165"/>
            <p:cNvSpPr>
              <a:spLocks/>
            </p:cNvSpPr>
            <p:nvPr/>
          </p:nvSpPr>
          <p:spPr bwMode="auto">
            <a:xfrm>
              <a:off x="2242" y="2945"/>
              <a:ext cx="26" cy="22"/>
            </a:xfrm>
            <a:custGeom>
              <a:avLst/>
              <a:gdLst>
                <a:gd name="T0" fmla="*/ 1 w 51"/>
                <a:gd name="T1" fmla="*/ 1 h 44"/>
                <a:gd name="T2" fmla="*/ 0 w 51"/>
                <a:gd name="T3" fmla="*/ 1 h 44"/>
                <a:gd name="T4" fmla="*/ 1 w 51"/>
                <a:gd name="T5" fmla="*/ 0 h 44"/>
                <a:gd name="T6" fmla="*/ 1 w 51"/>
                <a:gd name="T7" fmla="*/ 1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4">
                  <a:moveTo>
                    <a:pt x="51" y="44"/>
                  </a:moveTo>
                  <a:lnTo>
                    <a:pt x="0" y="16"/>
                  </a:lnTo>
                  <a:lnTo>
                    <a:pt x="8" y="0"/>
                  </a:lnTo>
                  <a:lnTo>
                    <a:pt x="51"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85" name="Freeform 1166"/>
            <p:cNvSpPr>
              <a:spLocks/>
            </p:cNvSpPr>
            <p:nvPr/>
          </p:nvSpPr>
          <p:spPr bwMode="auto">
            <a:xfrm>
              <a:off x="2242" y="2984"/>
              <a:ext cx="30" cy="22"/>
            </a:xfrm>
            <a:custGeom>
              <a:avLst/>
              <a:gdLst>
                <a:gd name="T0" fmla="*/ 1 w 59"/>
                <a:gd name="T1" fmla="*/ 0 h 44"/>
                <a:gd name="T2" fmla="*/ 0 w 59"/>
                <a:gd name="T3" fmla="*/ 1 h 44"/>
                <a:gd name="T4" fmla="*/ 1 w 59"/>
                <a:gd name="T5" fmla="*/ 1 h 44"/>
                <a:gd name="T6" fmla="*/ 1 w 59"/>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4">
                  <a:moveTo>
                    <a:pt x="59" y="0"/>
                  </a:moveTo>
                  <a:lnTo>
                    <a:pt x="0" y="32"/>
                  </a:lnTo>
                  <a:lnTo>
                    <a:pt x="16" y="44"/>
                  </a:lnTo>
                  <a:lnTo>
                    <a:pt x="5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86" name="Freeform 1167"/>
            <p:cNvSpPr>
              <a:spLocks/>
            </p:cNvSpPr>
            <p:nvPr/>
          </p:nvSpPr>
          <p:spPr bwMode="auto">
            <a:xfrm>
              <a:off x="2272" y="2921"/>
              <a:ext cx="14" cy="34"/>
            </a:xfrm>
            <a:custGeom>
              <a:avLst/>
              <a:gdLst>
                <a:gd name="T0" fmla="*/ 1 w 27"/>
                <a:gd name="T1" fmla="*/ 1 h 67"/>
                <a:gd name="T2" fmla="*/ 0 w 27"/>
                <a:gd name="T3" fmla="*/ 1 h 67"/>
                <a:gd name="T4" fmla="*/ 1 w 27"/>
                <a:gd name="T5" fmla="*/ 0 h 67"/>
                <a:gd name="T6" fmla="*/ 1 w 27"/>
                <a:gd name="T7" fmla="*/ 1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67">
                  <a:moveTo>
                    <a:pt x="27" y="67"/>
                  </a:moveTo>
                  <a:lnTo>
                    <a:pt x="0" y="3"/>
                  </a:lnTo>
                  <a:lnTo>
                    <a:pt x="19" y="0"/>
                  </a:lnTo>
                  <a:lnTo>
                    <a:pt x="27"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87" name="Freeform 1168"/>
            <p:cNvSpPr>
              <a:spLocks/>
            </p:cNvSpPr>
            <p:nvPr/>
          </p:nvSpPr>
          <p:spPr bwMode="auto">
            <a:xfrm>
              <a:off x="2280" y="3010"/>
              <a:ext cx="15" cy="30"/>
            </a:xfrm>
            <a:custGeom>
              <a:avLst/>
              <a:gdLst>
                <a:gd name="T0" fmla="*/ 0 w 31"/>
                <a:gd name="T1" fmla="*/ 0 h 59"/>
                <a:gd name="T2" fmla="*/ 0 w 31"/>
                <a:gd name="T3" fmla="*/ 1 h 59"/>
                <a:gd name="T4" fmla="*/ 0 w 31"/>
                <a:gd name="T5" fmla="*/ 1 h 59"/>
                <a:gd name="T6" fmla="*/ 0 w 31"/>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59">
                  <a:moveTo>
                    <a:pt x="31" y="0"/>
                  </a:moveTo>
                  <a:lnTo>
                    <a:pt x="0" y="59"/>
                  </a:lnTo>
                  <a:lnTo>
                    <a:pt x="11" y="59"/>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88" name="Freeform 1169"/>
            <p:cNvSpPr>
              <a:spLocks/>
            </p:cNvSpPr>
            <p:nvPr/>
          </p:nvSpPr>
          <p:spPr bwMode="auto">
            <a:xfrm>
              <a:off x="2334" y="2894"/>
              <a:ext cx="32" cy="34"/>
            </a:xfrm>
            <a:custGeom>
              <a:avLst/>
              <a:gdLst>
                <a:gd name="T0" fmla="*/ 0 w 65"/>
                <a:gd name="T1" fmla="*/ 1 h 67"/>
                <a:gd name="T2" fmla="*/ 0 w 65"/>
                <a:gd name="T3" fmla="*/ 1 h 67"/>
                <a:gd name="T4" fmla="*/ 0 w 65"/>
                <a:gd name="T5" fmla="*/ 1 h 67"/>
                <a:gd name="T6" fmla="*/ 0 w 65"/>
                <a:gd name="T7" fmla="*/ 1 h 67"/>
                <a:gd name="T8" fmla="*/ 0 w 65"/>
                <a:gd name="T9" fmla="*/ 1 h 67"/>
                <a:gd name="T10" fmla="*/ 0 w 65"/>
                <a:gd name="T11" fmla="*/ 1 h 67"/>
                <a:gd name="T12" fmla="*/ 0 w 65"/>
                <a:gd name="T13" fmla="*/ 1 h 67"/>
                <a:gd name="T14" fmla="*/ 0 w 65"/>
                <a:gd name="T15" fmla="*/ 1 h 67"/>
                <a:gd name="T16" fmla="*/ 0 w 65"/>
                <a:gd name="T17" fmla="*/ 1 h 67"/>
                <a:gd name="T18" fmla="*/ 0 w 65"/>
                <a:gd name="T19" fmla="*/ 1 h 67"/>
                <a:gd name="T20" fmla="*/ 0 w 65"/>
                <a:gd name="T21" fmla="*/ 1 h 67"/>
                <a:gd name="T22" fmla="*/ 0 w 65"/>
                <a:gd name="T23" fmla="*/ 1 h 67"/>
                <a:gd name="T24" fmla="*/ 0 w 65"/>
                <a:gd name="T25" fmla="*/ 1 h 67"/>
                <a:gd name="T26" fmla="*/ 0 w 65"/>
                <a:gd name="T27" fmla="*/ 0 h 67"/>
                <a:gd name="T28" fmla="*/ 0 w 65"/>
                <a:gd name="T29" fmla="*/ 1 h 67"/>
                <a:gd name="T30" fmla="*/ 0 w 65"/>
                <a:gd name="T31" fmla="*/ 1 h 67"/>
                <a:gd name="T32" fmla="*/ 0 w 65"/>
                <a:gd name="T33" fmla="*/ 1 h 67"/>
                <a:gd name="T34" fmla="*/ 0 w 65"/>
                <a:gd name="T35" fmla="*/ 1 h 67"/>
                <a:gd name="T36" fmla="*/ 0 w 65"/>
                <a:gd name="T37" fmla="*/ 1 h 67"/>
                <a:gd name="T38" fmla="*/ 0 w 65"/>
                <a:gd name="T39" fmla="*/ 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67">
                  <a:moveTo>
                    <a:pt x="5" y="44"/>
                  </a:moveTo>
                  <a:lnTo>
                    <a:pt x="28" y="67"/>
                  </a:lnTo>
                  <a:lnTo>
                    <a:pt x="28" y="44"/>
                  </a:lnTo>
                  <a:lnTo>
                    <a:pt x="54" y="56"/>
                  </a:lnTo>
                  <a:lnTo>
                    <a:pt x="48" y="35"/>
                  </a:lnTo>
                  <a:lnTo>
                    <a:pt x="65" y="33"/>
                  </a:lnTo>
                  <a:lnTo>
                    <a:pt x="51" y="21"/>
                  </a:lnTo>
                  <a:lnTo>
                    <a:pt x="65" y="12"/>
                  </a:lnTo>
                  <a:lnTo>
                    <a:pt x="63" y="11"/>
                  </a:lnTo>
                  <a:lnTo>
                    <a:pt x="59" y="9"/>
                  </a:lnTo>
                  <a:lnTo>
                    <a:pt x="53" y="6"/>
                  </a:lnTo>
                  <a:lnTo>
                    <a:pt x="46" y="2"/>
                  </a:lnTo>
                  <a:lnTo>
                    <a:pt x="38" y="1"/>
                  </a:lnTo>
                  <a:lnTo>
                    <a:pt x="29" y="0"/>
                  </a:lnTo>
                  <a:lnTo>
                    <a:pt x="20" y="2"/>
                  </a:lnTo>
                  <a:lnTo>
                    <a:pt x="12" y="7"/>
                  </a:lnTo>
                  <a:lnTo>
                    <a:pt x="1" y="21"/>
                  </a:lnTo>
                  <a:lnTo>
                    <a:pt x="0" y="32"/>
                  </a:lnTo>
                  <a:lnTo>
                    <a:pt x="2" y="40"/>
                  </a:lnTo>
                  <a:lnTo>
                    <a:pt x="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89" name="Freeform 1170"/>
            <p:cNvSpPr>
              <a:spLocks/>
            </p:cNvSpPr>
            <p:nvPr/>
          </p:nvSpPr>
          <p:spPr bwMode="auto">
            <a:xfrm>
              <a:off x="2205" y="3136"/>
              <a:ext cx="93" cy="55"/>
            </a:xfrm>
            <a:custGeom>
              <a:avLst/>
              <a:gdLst>
                <a:gd name="T0" fmla="*/ 0 w 187"/>
                <a:gd name="T1" fmla="*/ 0 h 110"/>
                <a:gd name="T2" fmla="*/ 0 w 187"/>
                <a:gd name="T3" fmla="*/ 1 h 110"/>
                <a:gd name="T4" fmla="*/ 0 w 187"/>
                <a:gd name="T5" fmla="*/ 1 h 110"/>
                <a:gd name="T6" fmla="*/ 0 w 187"/>
                <a:gd name="T7" fmla="*/ 1 h 110"/>
                <a:gd name="T8" fmla="*/ 0 w 187"/>
                <a:gd name="T9" fmla="*/ 1 h 110"/>
                <a:gd name="T10" fmla="*/ 0 w 187"/>
                <a:gd name="T11" fmla="*/ 1 h 110"/>
                <a:gd name="T12" fmla="*/ 0 w 187"/>
                <a:gd name="T13" fmla="*/ 1 h 110"/>
                <a:gd name="T14" fmla="*/ 0 w 187"/>
                <a:gd name="T15" fmla="*/ 1 h 110"/>
                <a:gd name="T16" fmla="*/ 0 w 187"/>
                <a:gd name="T17" fmla="*/ 1 h 110"/>
                <a:gd name="T18" fmla="*/ 0 w 187"/>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10">
                  <a:moveTo>
                    <a:pt x="0" y="0"/>
                  </a:moveTo>
                  <a:lnTo>
                    <a:pt x="0" y="110"/>
                  </a:lnTo>
                  <a:lnTo>
                    <a:pt x="179" y="110"/>
                  </a:lnTo>
                  <a:lnTo>
                    <a:pt x="39" y="81"/>
                  </a:lnTo>
                  <a:lnTo>
                    <a:pt x="173" y="81"/>
                  </a:lnTo>
                  <a:lnTo>
                    <a:pt x="37" y="56"/>
                  </a:lnTo>
                  <a:lnTo>
                    <a:pt x="187" y="48"/>
                  </a:lnTo>
                  <a:lnTo>
                    <a:pt x="35" y="29"/>
                  </a:lnTo>
                  <a:lnTo>
                    <a:pt x="173"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90" name="Freeform 1171"/>
            <p:cNvSpPr>
              <a:spLocks/>
            </p:cNvSpPr>
            <p:nvPr/>
          </p:nvSpPr>
          <p:spPr bwMode="auto">
            <a:xfrm>
              <a:off x="2408" y="2982"/>
              <a:ext cx="149" cy="134"/>
            </a:xfrm>
            <a:custGeom>
              <a:avLst/>
              <a:gdLst>
                <a:gd name="T0" fmla="*/ 2 w 298"/>
                <a:gd name="T1" fmla="*/ 2 h 267"/>
                <a:gd name="T2" fmla="*/ 1 w 298"/>
                <a:gd name="T3" fmla="*/ 2 h 267"/>
                <a:gd name="T4" fmla="*/ 0 w 298"/>
                <a:gd name="T5" fmla="*/ 0 h 267"/>
                <a:gd name="T6" fmla="*/ 2 w 298"/>
                <a:gd name="T7" fmla="*/ 2 h 2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267">
                  <a:moveTo>
                    <a:pt x="298" y="267"/>
                  </a:moveTo>
                  <a:lnTo>
                    <a:pt x="255" y="267"/>
                  </a:lnTo>
                  <a:lnTo>
                    <a:pt x="0" y="0"/>
                  </a:lnTo>
                  <a:lnTo>
                    <a:pt x="298"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91" name="Freeform 1172"/>
            <p:cNvSpPr>
              <a:spLocks/>
            </p:cNvSpPr>
            <p:nvPr/>
          </p:nvSpPr>
          <p:spPr bwMode="auto">
            <a:xfrm>
              <a:off x="2428" y="2948"/>
              <a:ext cx="192" cy="87"/>
            </a:xfrm>
            <a:custGeom>
              <a:avLst/>
              <a:gdLst>
                <a:gd name="T0" fmla="*/ 2 w 384"/>
                <a:gd name="T1" fmla="*/ 0 h 175"/>
                <a:gd name="T2" fmla="*/ 2 w 384"/>
                <a:gd name="T3" fmla="*/ 0 h 175"/>
                <a:gd name="T4" fmla="*/ 0 w 384"/>
                <a:gd name="T5" fmla="*/ 0 h 175"/>
                <a:gd name="T6" fmla="*/ 2 w 384"/>
                <a:gd name="T7" fmla="*/ 0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75">
                  <a:moveTo>
                    <a:pt x="384" y="173"/>
                  </a:moveTo>
                  <a:lnTo>
                    <a:pt x="335" y="175"/>
                  </a:lnTo>
                  <a:lnTo>
                    <a:pt x="0" y="0"/>
                  </a:lnTo>
                  <a:lnTo>
                    <a:pt x="384"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92" name="Freeform 1173"/>
            <p:cNvSpPr>
              <a:spLocks/>
            </p:cNvSpPr>
            <p:nvPr/>
          </p:nvSpPr>
          <p:spPr bwMode="auto">
            <a:xfrm>
              <a:off x="2264" y="3224"/>
              <a:ext cx="47" cy="40"/>
            </a:xfrm>
            <a:custGeom>
              <a:avLst/>
              <a:gdLst>
                <a:gd name="T0" fmla="*/ 1 w 94"/>
                <a:gd name="T1" fmla="*/ 1 h 79"/>
                <a:gd name="T2" fmla="*/ 1 w 94"/>
                <a:gd name="T3" fmla="*/ 1 h 79"/>
                <a:gd name="T4" fmla="*/ 1 w 94"/>
                <a:gd name="T5" fmla="*/ 1 h 79"/>
                <a:gd name="T6" fmla="*/ 1 w 94"/>
                <a:gd name="T7" fmla="*/ 1 h 79"/>
                <a:gd name="T8" fmla="*/ 1 w 94"/>
                <a:gd name="T9" fmla="*/ 1 h 79"/>
                <a:gd name="T10" fmla="*/ 1 w 94"/>
                <a:gd name="T11" fmla="*/ 1 h 79"/>
                <a:gd name="T12" fmla="*/ 1 w 94"/>
                <a:gd name="T13" fmla="*/ 1 h 79"/>
                <a:gd name="T14" fmla="*/ 1 w 94"/>
                <a:gd name="T15" fmla="*/ 1 h 79"/>
                <a:gd name="T16" fmla="*/ 1 w 94"/>
                <a:gd name="T17" fmla="*/ 1 h 79"/>
                <a:gd name="T18" fmla="*/ 1 w 94"/>
                <a:gd name="T19" fmla="*/ 1 h 79"/>
                <a:gd name="T20" fmla="*/ 1 w 94"/>
                <a:gd name="T21" fmla="*/ 1 h 79"/>
                <a:gd name="T22" fmla="*/ 1 w 94"/>
                <a:gd name="T23" fmla="*/ 1 h 79"/>
                <a:gd name="T24" fmla="*/ 1 w 94"/>
                <a:gd name="T25" fmla="*/ 1 h 79"/>
                <a:gd name="T26" fmla="*/ 1 w 94"/>
                <a:gd name="T27" fmla="*/ 1 h 79"/>
                <a:gd name="T28" fmla="*/ 1 w 94"/>
                <a:gd name="T29" fmla="*/ 1 h 79"/>
                <a:gd name="T30" fmla="*/ 1 w 94"/>
                <a:gd name="T31" fmla="*/ 1 h 79"/>
                <a:gd name="T32" fmla="*/ 1 w 94"/>
                <a:gd name="T33" fmla="*/ 1 h 79"/>
                <a:gd name="T34" fmla="*/ 1 w 94"/>
                <a:gd name="T35" fmla="*/ 1 h 79"/>
                <a:gd name="T36" fmla="*/ 1 w 94"/>
                <a:gd name="T37" fmla="*/ 1 h 79"/>
                <a:gd name="T38" fmla="*/ 1 w 94"/>
                <a:gd name="T39" fmla="*/ 1 h 79"/>
                <a:gd name="T40" fmla="*/ 1 w 94"/>
                <a:gd name="T41" fmla="*/ 1 h 79"/>
                <a:gd name="T42" fmla="*/ 1 w 94"/>
                <a:gd name="T43" fmla="*/ 1 h 79"/>
                <a:gd name="T44" fmla="*/ 1 w 94"/>
                <a:gd name="T45" fmla="*/ 1 h 79"/>
                <a:gd name="T46" fmla="*/ 1 w 94"/>
                <a:gd name="T47" fmla="*/ 1 h 79"/>
                <a:gd name="T48" fmla="*/ 1 w 94"/>
                <a:gd name="T49" fmla="*/ 0 h 79"/>
                <a:gd name="T50" fmla="*/ 1 w 94"/>
                <a:gd name="T51" fmla="*/ 0 h 79"/>
                <a:gd name="T52" fmla="*/ 1 w 94"/>
                <a:gd name="T53" fmla="*/ 1 h 79"/>
                <a:gd name="T54" fmla="*/ 1 w 94"/>
                <a:gd name="T55" fmla="*/ 1 h 79"/>
                <a:gd name="T56" fmla="*/ 1 w 94"/>
                <a:gd name="T57" fmla="*/ 1 h 79"/>
                <a:gd name="T58" fmla="*/ 1 w 94"/>
                <a:gd name="T59" fmla="*/ 1 h 79"/>
                <a:gd name="T60" fmla="*/ 1 w 94"/>
                <a:gd name="T61" fmla="*/ 1 h 79"/>
                <a:gd name="T62" fmla="*/ 1 w 94"/>
                <a:gd name="T63" fmla="*/ 1 h 79"/>
                <a:gd name="T64" fmla="*/ 0 w 94"/>
                <a:gd name="T65" fmla="*/ 1 h 79"/>
                <a:gd name="T66" fmla="*/ 1 w 94"/>
                <a:gd name="T67" fmla="*/ 1 h 79"/>
                <a:gd name="T68" fmla="*/ 1 w 94"/>
                <a:gd name="T69" fmla="*/ 1 h 79"/>
                <a:gd name="T70" fmla="*/ 1 w 94"/>
                <a:gd name="T71" fmla="*/ 1 h 79"/>
                <a:gd name="T72" fmla="*/ 1 w 94"/>
                <a:gd name="T73" fmla="*/ 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79">
                  <a:moveTo>
                    <a:pt x="26" y="16"/>
                  </a:moveTo>
                  <a:lnTo>
                    <a:pt x="39" y="17"/>
                  </a:lnTo>
                  <a:lnTo>
                    <a:pt x="49" y="20"/>
                  </a:lnTo>
                  <a:lnTo>
                    <a:pt x="59" y="26"/>
                  </a:lnTo>
                  <a:lnTo>
                    <a:pt x="69" y="33"/>
                  </a:lnTo>
                  <a:lnTo>
                    <a:pt x="76" y="42"/>
                  </a:lnTo>
                  <a:lnTo>
                    <a:pt x="81" y="52"/>
                  </a:lnTo>
                  <a:lnTo>
                    <a:pt x="85" y="63"/>
                  </a:lnTo>
                  <a:lnTo>
                    <a:pt x="86" y="75"/>
                  </a:lnTo>
                  <a:lnTo>
                    <a:pt x="86" y="76"/>
                  </a:lnTo>
                  <a:lnTo>
                    <a:pt x="86" y="77"/>
                  </a:lnTo>
                  <a:lnTo>
                    <a:pt x="86" y="78"/>
                  </a:lnTo>
                  <a:lnTo>
                    <a:pt x="85" y="79"/>
                  </a:lnTo>
                  <a:lnTo>
                    <a:pt x="88" y="73"/>
                  </a:lnTo>
                  <a:lnTo>
                    <a:pt x="92" y="66"/>
                  </a:lnTo>
                  <a:lnTo>
                    <a:pt x="93" y="60"/>
                  </a:lnTo>
                  <a:lnTo>
                    <a:pt x="94" y="52"/>
                  </a:lnTo>
                  <a:lnTo>
                    <a:pt x="93" y="41"/>
                  </a:lnTo>
                  <a:lnTo>
                    <a:pt x="89" y="31"/>
                  </a:lnTo>
                  <a:lnTo>
                    <a:pt x="85" y="23"/>
                  </a:lnTo>
                  <a:lnTo>
                    <a:pt x="79" y="15"/>
                  </a:lnTo>
                  <a:lnTo>
                    <a:pt x="71" y="9"/>
                  </a:lnTo>
                  <a:lnTo>
                    <a:pt x="63" y="4"/>
                  </a:lnTo>
                  <a:lnTo>
                    <a:pt x="53" y="1"/>
                  </a:lnTo>
                  <a:lnTo>
                    <a:pt x="42" y="0"/>
                  </a:lnTo>
                  <a:lnTo>
                    <a:pt x="35" y="0"/>
                  </a:lnTo>
                  <a:lnTo>
                    <a:pt x="30" y="1"/>
                  </a:lnTo>
                  <a:lnTo>
                    <a:pt x="23" y="3"/>
                  </a:lnTo>
                  <a:lnTo>
                    <a:pt x="18" y="5"/>
                  </a:lnTo>
                  <a:lnTo>
                    <a:pt x="12" y="9"/>
                  </a:lnTo>
                  <a:lnTo>
                    <a:pt x="8" y="14"/>
                  </a:lnTo>
                  <a:lnTo>
                    <a:pt x="3" y="18"/>
                  </a:lnTo>
                  <a:lnTo>
                    <a:pt x="0" y="23"/>
                  </a:lnTo>
                  <a:lnTo>
                    <a:pt x="5" y="19"/>
                  </a:lnTo>
                  <a:lnTo>
                    <a:pt x="12" y="17"/>
                  </a:lnTo>
                  <a:lnTo>
                    <a:pt x="19" y="16"/>
                  </a:lnTo>
                  <a:lnTo>
                    <a:pt x="26"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93" name="Freeform 1174"/>
            <p:cNvSpPr>
              <a:spLocks/>
            </p:cNvSpPr>
            <p:nvPr/>
          </p:nvSpPr>
          <p:spPr bwMode="auto">
            <a:xfrm>
              <a:off x="2955" y="3212"/>
              <a:ext cx="48" cy="41"/>
            </a:xfrm>
            <a:custGeom>
              <a:avLst/>
              <a:gdLst>
                <a:gd name="T0" fmla="*/ 1 w 95"/>
                <a:gd name="T1" fmla="*/ 1 h 80"/>
                <a:gd name="T2" fmla="*/ 1 w 95"/>
                <a:gd name="T3" fmla="*/ 1 h 80"/>
                <a:gd name="T4" fmla="*/ 1 w 95"/>
                <a:gd name="T5" fmla="*/ 1 h 80"/>
                <a:gd name="T6" fmla="*/ 1 w 95"/>
                <a:gd name="T7" fmla="*/ 1 h 80"/>
                <a:gd name="T8" fmla="*/ 1 w 95"/>
                <a:gd name="T9" fmla="*/ 1 h 80"/>
                <a:gd name="T10" fmla="*/ 1 w 95"/>
                <a:gd name="T11" fmla="*/ 1 h 80"/>
                <a:gd name="T12" fmla="*/ 1 w 95"/>
                <a:gd name="T13" fmla="*/ 1 h 80"/>
                <a:gd name="T14" fmla="*/ 1 w 95"/>
                <a:gd name="T15" fmla="*/ 1 h 80"/>
                <a:gd name="T16" fmla="*/ 1 w 95"/>
                <a:gd name="T17" fmla="*/ 1 h 80"/>
                <a:gd name="T18" fmla="*/ 1 w 95"/>
                <a:gd name="T19" fmla="*/ 1 h 80"/>
                <a:gd name="T20" fmla="*/ 1 w 95"/>
                <a:gd name="T21" fmla="*/ 1 h 80"/>
                <a:gd name="T22" fmla="*/ 1 w 95"/>
                <a:gd name="T23" fmla="*/ 1 h 80"/>
                <a:gd name="T24" fmla="*/ 1 w 95"/>
                <a:gd name="T25" fmla="*/ 1 h 80"/>
                <a:gd name="T26" fmla="*/ 1 w 95"/>
                <a:gd name="T27" fmla="*/ 1 h 80"/>
                <a:gd name="T28" fmla="*/ 1 w 95"/>
                <a:gd name="T29" fmla="*/ 1 h 80"/>
                <a:gd name="T30" fmla="*/ 1 w 95"/>
                <a:gd name="T31" fmla="*/ 1 h 80"/>
                <a:gd name="T32" fmla="*/ 1 w 95"/>
                <a:gd name="T33" fmla="*/ 1 h 80"/>
                <a:gd name="T34" fmla="*/ 1 w 95"/>
                <a:gd name="T35" fmla="*/ 1 h 80"/>
                <a:gd name="T36" fmla="*/ 1 w 95"/>
                <a:gd name="T37" fmla="*/ 1 h 80"/>
                <a:gd name="T38" fmla="*/ 1 w 95"/>
                <a:gd name="T39" fmla="*/ 1 h 80"/>
                <a:gd name="T40" fmla="*/ 1 w 95"/>
                <a:gd name="T41" fmla="*/ 1 h 80"/>
                <a:gd name="T42" fmla="*/ 1 w 95"/>
                <a:gd name="T43" fmla="*/ 1 h 80"/>
                <a:gd name="T44" fmla="*/ 1 w 95"/>
                <a:gd name="T45" fmla="*/ 1 h 80"/>
                <a:gd name="T46" fmla="*/ 1 w 95"/>
                <a:gd name="T47" fmla="*/ 1 h 80"/>
                <a:gd name="T48" fmla="*/ 1 w 95"/>
                <a:gd name="T49" fmla="*/ 0 h 80"/>
                <a:gd name="T50" fmla="*/ 1 w 95"/>
                <a:gd name="T51" fmla="*/ 0 h 80"/>
                <a:gd name="T52" fmla="*/ 1 w 95"/>
                <a:gd name="T53" fmla="*/ 1 h 80"/>
                <a:gd name="T54" fmla="*/ 1 w 95"/>
                <a:gd name="T55" fmla="*/ 1 h 80"/>
                <a:gd name="T56" fmla="*/ 1 w 95"/>
                <a:gd name="T57" fmla="*/ 1 h 80"/>
                <a:gd name="T58" fmla="*/ 1 w 95"/>
                <a:gd name="T59" fmla="*/ 1 h 80"/>
                <a:gd name="T60" fmla="*/ 1 w 95"/>
                <a:gd name="T61" fmla="*/ 1 h 80"/>
                <a:gd name="T62" fmla="*/ 1 w 95"/>
                <a:gd name="T63" fmla="*/ 1 h 80"/>
                <a:gd name="T64" fmla="*/ 0 w 95"/>
                <a:gd name="T65" fmla="*/ 1 h 80"/>
                <a:gd name="T66" fmla="*/ 1 w 95"/>
                <a:gd name="T67" fmla="*/ 1 h 80"/>
                <a:gd name="T68" fmla="*/ 1 w 95"/>
                <a:gd name="T69" fmla="*/ 1 h 80"/>
                <a:gd name="T70" fmla="*/ 1 w 95"/>
                <a:gd name="T71" fmla="*/ 1 h 80"/>
                <a:gd name="T72" fmla="*/ 1 w 95"/>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80">
                  <a:moveTo>
                    <a:pt x="27" y="16"/>
                  </a:moveTo>
                  <a:lnTo>
                    <a:pt x="39" y="17"/>
                  </a:lnTo>
                  <a:lnTo>
                    <a:pt x="50" y="20"/>
                  </a:lnTo>
                  <a:lnTo>
                    <a:pt x="60" y="26"/>
                  </a:lnTo>
                  <a:lnTo>
                    <a:pt x="69" y="33"/>
                  </a:lnTo>
                  <a:lnTo>
                    <a:pt x="76" y="42"/>
                  </a:lnTo>
                  <a:lnTo>
                    <a:pt x="81" y="52"/>
                  </a:lnTo>
                  <a:lnTo>
                    <a:pt x="85" y="63"/>
                  </a:lnTo>
                  <a:lnTo>
                    <a:pt x="86" y="76"/>
                  </a:lnTo>
                  <a:lnTo>
                    <a:pt x="86" y="77"/>
                  </a:lnTo>
                  <a:lnTo>
                    <a:pt x="86" y="78"/>
                  </a:lnTo>
                  <a:lnTo>
                    <a:pt x="86" y="79"/>
                  </a:lnTo>
                  <a:lnTo>
                    <a:pt x="86" y="80"/>
                  </a:lnTo>
                  <a:lnTo>
                    <a:pt x="89" y="73"/>
                  </a:lnTo>
                  <a:lnTo>
                    <a:pt x="93" y="66"/>
                  </a:lnTo>
                  <a:lnTo>
                    <a:pt x="94" y="59"/>
                  </a:lnTo>
                  <a:lnTo>
                    <a:pt x="95" y="51"/>
                  </a:lnTo>
                  <a:lnTo>
                    <a:pt x="94" y="41"/>
                  </a:lnTo>
                  <a:lnTo>
                    <a:pt x="91" y="31"/>
                  </a:lnTo>
                  <a:lnTo>
                    <a:pt x="86" y="23"/>
                  </a:lnTo>
                  <a:lnTo>
                    <a:pt x="80" y="14"/>
                  </a:lnTo>
                  <a:lnTo>
                    <a:pt x="72" y="9"/>
                  </a:lnTo>
                  <a:lnTo>
                    <a:pt x="63" y="4"/>
                  </a:lnTo>
                  <a:lnTo>
                    <a:pt x="54" y="1"/>
                  </a:lnTo>
                  <a:lnTo>
                    <a:pt x="43" y="0"/>
                  </a:lnTo>
                  <a:lnTo>
                    <a:pt x="36" y="0"/>
                  </a:lnTo>
                  <a:lnTo>
                    <a:pt x="30" y="1"/>
                  </a:lnTo>
                  <a:lnTo>
                    <a:pt x="24" y="3"/>
                  </a:lnTo>
                  <a:lnTo>
                    <a:pt x="18" y="5"/>
                  </a:lnTo>
                  <a:lnTo>
                    <a:pt x="12" y="9"/>
                  </a:lnTo>
                  <a:lnTo>
                    <a:pt x="8" y="13"/>
                  </a:lnTo>
                  <a:lnTo>
                    <a:pt x="3" y="18"/>
                  </a:lnTo>
                  <a:lnTo>
                    <a:pt x="0" y="23"/>
                  </a:lnTo>
                  <a:lnTo>
                    <a:pt x="5" y="19"/>
                  </a:lnTo>
                  <a:lnTo>
                    <a:pt x="12" y="17"/>
                  </a:lnTo>
                  <a:lnTo>
                    <a:pt x="19" y="16"/>
                  </a:lnTo>
                  <a:lnTo>
                    <a:pt x="27" y="1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94" name="Freeform 1175"/>
            <p:cNvSpPr>
              <a:spLocks/>
            </p:cNvSpPr>
            <p:nvPr/>
          </p:nvSpPr>
          <p:spPr bwMode="auto">
            <a:xfrm>
              <a:off x="2799" y="2966"/>
              <a:ext cx="30" cy="151"/>
            </a:xfrm>
            <a:custGeom>
              <a:avLst/>
              <a:gdLst>
                <a:gd name="T0" fmla="*/ 0 w 61"/>
                <a:gd name="T1" fmla="*/ 1 h 301"/>
                <a:gd name="T2" fmla="*/ 0 w 61"/>
                <a:gd name="T3" fmla="*/ 0 h 301"/>
                <a:gd name="T4" fmla="*/ 0 w 61"/>
                <a:gd name="T5" fmla="*/ 2 h 301"/>
                <a:gd name="T6" fmla="*/ 0 w 61"/>
                <a:gd name="T7" fmla="*/ 2 h 301"/>
                <a:gd name="T8" fmla="*/ 0 w 61"/>
                <a:gd name="T9" fmla="*/ 2 h 301"/>
                <a:gd name="T10" fmla="*/ 0 w 61"/>
                <a:gd name="T11" fmla="*/ 1 h 301"/>
                <a:gd name="T12" fmla="*/ 0 w 61"/>
                <a:gd name="T13" fmla="*/ 1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01">
                  <a:moveTo>
                    <a:pt x="37" y="3"/>
                  </a:moveTo>
                  <a:lnTo>
                    <a:pt x="0" y="0"/>
                  </a:lnTo>
                  <a:lnTo>
                    <a:pt x="17" y="301"/>
                  </a:lnTo>
                  <a:lnTo>
                    <a:pt x="61" y="273"/>
                  </a:lnTo>
                  <a:lnTo>
                    <a:pt x="33" y="273"/>
                  </a:lnTo>
                  <a:lnTo>
                    <a:pt x="19" y="10"/>
                  </a:lnTo>
                  <a:lnTo>
                    <a:pt x="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95" name="Freeform 1176"/>
            <p:cNvSpPr>
              <a:spLocks/>
            </p:cNvSpPr>
            <p:nvPr/>
          </p:nvSpPr>
          <p:spPr bwMode="auto">
            <a:xfrm>
              <a:off x="2786" y="3003"/>
              <a:ext cx="44" cy="98"/>
            </a:xfrm>
            <a:custGeom>
              <a:avLst/>
              <a:gdLst>
                <a:gd name="T0" fmla="*/ 0 w 89"/>
                <a:gd name="T1" fmla="*/ 0 h 197"/>
                <a:gd name="T2" fmla="*/ 0 w 89"/>
                <a:gd name="T3" fmla="*/ 0 h 197"/>
                <a:gd name="T4" fmla="*/ 0 w 89"/>
                <a:gd name="T5" fmla="*/ 0 h 197"/>
                <a:gd name="T6" fmla="*/ 0 w 89"/>
                <a:gd name="T7" fmla="*/ 0 h 197"/>
                <a:gd name="T8" fmla="*/ 0 w 89"/>
                <a:gd name="T9" fmla="*/ 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7">
                  <a:moveTo>
                    <a:pt x="0" y="0"/>
                  </a:moveTo>
                  <a:lnTo>
                    <a:pt x="0" y="197"/>
                  </a:lnTo>
                  <a:lnTo>
                    <a:pt x="89" y="175"/>
                  </a:lnTo>
                  <a:lnTo>
                    <a:pt x="19"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96" name="Freeform 1177"/>
            <p:cNvSpPr>
              <a:spLocks/>
            </p:cNvSpPr>
            <p:nvPr/>
          </p:nvSpPr>
          <p:spPr bwMode="auto">
            <a:xfrm>
              <a:off x="2794" y="2939"/>
              <a:ext cx="32" cy="12"/>
            </a:xfrm>
            <a:custGeom>
              <a:avLst/>
              <a:gdLst>
                <a:gd name="T0" fmla="*/ 0 w 66"/>
                <a:gd name="T1" fmla="*/ 0 h 26"/>
                <a:gd name="T2" fmla="*/ 0 w 66"/>
                <a:gd name="T3" fmla="*/ 0 h 26"/>
                <a:gd name="T4" fmla="*/ 0 w 66"/>
                <a:gd name="T5" fmla="*/ 0 h 26"/>
                <a:gd name="T6" fmla="*/ 0 w 66"/>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26">
                  <a:moveTo>
                    <a:pt x="0" y="26"/>
                  </a:moveTo>
                  <a:lnTo>
                    <a:pt x="66" y="26"/>
                  </a:lnTo>
                  <a:lnTo>
                    <a:pt x="66" y="0"/>
                  </a:lnTo>
                  <a:lnTo>
                    <a:pt x="0" y="26"/>
                  </a:lnTo>
                  <a:close/>
                </a:path>
              </a:pathLst>
            </a:custGeom>
            <a:solidFill>
              <a:srgbClr val="FFB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97" name="Freeform 1178"/>
            <p:cNvSpPr>
              <a:spLocks/>
            </p:cNvSpPr>
            <p:nvPr/>
          </p:nvSpPr>
          <p:spPr bwMode="auto">
            <a:xfrm>
              <a:off x="2757" y="2916"/>
              <a:ext cx="18" cy="19"/>
            </a:xfrm>
            <a:custGeom>
              <a:avLst/>
              <a:gdLst>
                <a:gd name="T0" fmla="*/ 1 w 36"/>
                <a:gd name="T1" fmla="*/ 1 h 36"/>
                <a:gd name="T2" fmla="*/ 0 w 36"/>
                <a:gd name="T3" fmla="*/ 1 h 36"/>
                <a:gd name="T4" fmla="*/ 1 w 36"/>
                <a:gd name="T5" fmla="*/ 0 h 36"/>
                <a:gd name="T6" fmla="*/ 1 w 36"/>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0" y="8"/>
                  </a:lnTo>
                  <a:lnTo>
                    <a:pt x="11" y="0"/>
                  </a:lnTo>
                  <a:lnTo>
                    <a:pt x="36"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98" name="Freeform 1179"/>
            <p:cNvSpPr>
              <a:spLocks/>
            </p:cNvSpPr>
            <p:nvPr/>
          </p:nvSpPr>
          <p:spPr bwMode="auto">
            <a:xfrm>
              <a:off x="2799" y="2899"/>
              <a:ext cx="7" cy="21"/>
            </a:xfrm>
            <a:custGeom>
              <a:avLst/>
              <a:gdLst>
                <a:gd name="T0" fmla="*/ 1 w 14"/>
                <a:gd name="T1" fmla="*/ 0 h 43"/>
                <a:gd name="T2" fmla="*/ 0 w 14"/>
                <a:gd name="T3" fmla="*/ 0 h 43"/>
                <a:gd name="T4" fmla="*/ 1 w 14"/>
                <a:gd name="T5" fmla="*/ 0 h 43"/>
                <a:gd name="T6" fmla="*/ 1 w 14"/>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3">
                  <a:moveTo>
                    <a:pt x="8" y="43"/>
                  </a:moveTo>
                  <a:lnTo>
                    <a:pt x="0" y="0"/>
                  </a:lnTo>
                  <a:lnTo>
                    <a:pt x="14" y="0"/>
                  </a:lnTo>
                  <a:lnTo>
                    <a:pt x="8" y="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99" name="Freeform 1180"/>
            <p:cNvSpPr>
              <a:spLocks/>
            </p:cNvSpPr>
            <p:nvPr/>
          </p:nvSpPr>
          <p:spPr bwMode="auto">
            <a:xfrm>
              <a:off x="2837" y="2907"/>
              <a:ext cx="26" cy="17"/>
            </a:xfrm>
            <a:custGeom>
              <a:avLst/>
              <a:gdLst>
                <a:gd name="T0" fmla="*/ 0 w 53"/>
                <a:gd name="T1" fmla="*/ 0 h 35"/>
                <a:gd name="T2" fmla="*/ 0 w 53"/>
                <a:gd name="T3" fmla="*/ 0 h 35"/>
                <a:gd name="T4" fmla="*/ 0 w 53"/>
                <a:gd name="T5" fmla="*/ 0 h 35"/>
                <a:gd name="T6" fmla="*/ 0 w 53"/>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5">
                  <a:moveTo>
                    <a:pt x="0" y="35"/>
                  </a:moveTo>
                  <a:lnTo>
                    <a:pt x="40" y="0"/>
                  </a:lnTo>
                  <a:lnTo>
                    <a:pt x="53" y="21"/>
                  </a:lnTo>
                  <a:lnTo>
                    <a:pt x="0"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00" name="Freeform 1181"/>
            <p:cNvSpPr>
              <a:spLocks/>
            </p:cNvSpPr>
            <p:nvPr/>
          </p:nvSpPr>
          <p:spPr bwMode="auto">
            <a:xfrm>
              <a:off x="2593" y="3093"/>
              <a:ext cx="55" cy="23"/>
            </a:xfrm>
            <a:custGeom>
              <a:avLst/>
              <a:gdLst>
                <a:gd name="T0" fmla="*/ 0 w 112"/>
                <a:gd name="T1" fmla="*/ 1 h 45"/>
                <a:gd name="T2" fmla="*/ 0 w 112"/>
                <a:gd name="T3" fmla="*/ 1 h 45"/>
                <a:gd name="T4" fmla="*/ 0 w 112"/>
                <a:gd name="T5" fmla="*/ 1 h 45"/>
                <a:gd name="T6" fmla="*/ 0 w 112"/>
                <a:gd name="T7" fmla="*/ 1 h 45"/>
                <a:gd name="T8" fmla="*/ 0 w 112"/>
                <a:gd name="T9" fmla="*/ 0 h 45"/>
                <a:gd name="T10" fmla="*/ 0 w 112"/>
                <a:gd name="T11" fmla="*/ 1 h 45"/>
                <a:gd name="T12" fmla="*/ 0 w 112"/>
                <a:gd name="T13" fmla="*/ 1 h 45"/>
                <a:gd name="T14" fmla="*/ 0 w 112"/>
                <a:gd name="T15" fmla="*/ 1 h 45"/>
                <a:gd name="T16" fmla="*/ 0 w 112"/>
                <a:gd name="T17" fmla="*/ 1 h 45"/>
                <a:gd name="T18" fmla="*/ 0 w 112"/>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45">
                  <a:moveTo>
                    <a:pt x="0" y="42"/>
                  </a:moveTo>
                  <a:lnTo>
                    <a:pt x="112" y="45"/>
                  </a:lnTo>
                  <a:lnTo>
                    <a:pt x="112" y="10"/>
                  </a:lnTo>
                  <a:lnTo>
                    <a:pt x="87" y="27"/>
                  </a:lnTo>
                  <a:lnTo>
                    <a:pt x="68" y="0"/>
                  </a:lnTo>
                  <a:lnTo>
                    <a:pt x="55" y="19"/>
                  </a:lnTo>
                  <a:lnTo>
                    <a:pt x="43" y="5"/>
                  </a:lnTo>
                  <a:lnTo>
                    <a:pt x="29" y="27"/>
                  </a:lnTo>
                  <a:lnTo>
                    <a:pt x="0" y="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01" name="Freeform 1182"/>
            <p:cNvSpPr>
              <a:spLocks/>
            </p:cNvSpPr>
            <p:nvPr/>
          </p:nvSpPr>
          <p:spPr bwMode="auto">
            <a:xfrm>
              <a:off x="3015" y="3114"/>
              <a:ext cx="79" cy="47"/>
            </a:xfrm>
            <a:custGeom>
              <a:avLst/>
              <a:gdLst>
                <a:gd name="T0" fmla="*/ 1 w 158"/>
                <a:gd name="T1" fmla="*/ 1 h 94"/>
                <a:gd name="T2" fmla="*/ 1 w 158"/>
                <a:gd name="T3" fmla="*/ 1 h 94"/>
                <a:gd name="T4" fmla="*/ 1 w 158"/>
                <a:gd name="T5" fmla="*/ 1 h 94"/>
                <a:gd name="T6" fmla="*/ 1 w 158"/>
                <a:gd name="T7" fmla="*/ 1 h 94"/>
                <a:gd name="T8" fmla="*/ 1 w 158"/>
                <a:gd name="T9" fmla="*/ 1 h 94"/>
                <a:gd name="T10" fmla="*/ 1 w 158"/>
                <a:gd name="T11" fmla="*/ 1 h 94"/>
                <a:gd name="T12" fmla="*/ 1 w 158"/>
                <a:gd name="T13" fmla="*/ 1 h 94"/>
                <a:gd name="T14" fmla="*/ 1 w 158"/>
                <a:gd name="T15" fmla="*/ 1 h 94"/>
                <a:gd name="T16" fmla="*/ 0 w 158"/>
                <a:gd name="T17" fmla="*/ 0 h 94"/>
                <a:gd name="T18" fmla="*/ 1 w 158"/>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94">
                  <a:moveTo>
                    <a:pt x="121" y="3"/>
                  </a:moveTo>
                  <a:lnTo>
                    <a:pt x="158" y="89"/>
                  </a:lnTo>
                  <a:lnTo>
                    <a:pt x="113" y="94"/>
                  </a:lnTo>
                  <a:lnTo>
                    <a:pt x="127" y="71"/>
                  </a:lnTo>
                  <a:lnTo>
                    <a:pt x="72" y="71"/>
                  </a:lnTo>
                  <a:lnTo>
                    <a:pt x="113" y="47"/>
                  </a:lnTo>
                  <a:lnTo>
                    <a:pt x="32" y="36"/>
                  </a:lnTo>
                  <a:lnTo>
                    <a:pt x="98" y="24"/>
                  </a:lnTo>
                  <a:lnTo>
                    <a:pt x="0" y="0"/>
                  </a:lnTo>
                  <a:lnTo>
                    <a:pt x="1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02" name="Freeform 1183"/>
            <p:cNvSpPr>
              <a:spLocks/>
            </p:cNvSpPr>
            <p:nvPr/>
          </p:nvSpPr>
          <p:spPr bwMode="auto">
            <a:xfrm>
              <a:off x="2722" y="3169"/>
              <a:ext cx="143" cy="46"/>
            </a:xfrm>
            <a:custGeom>
              <a:avLst/>
              <a:gdLst>
                <a:gd name="T0" fmla="*/ 0 w 288"/>
                <a:gd name="T1" fmla="*/ 1 h 91"/>
                <a:gd name="T2" fmla="*/ 1 w 288"/>
                <a:gd name="T3" fmla="*/ 1 h 91"/>
                <a:gd name="T4" fmla="*/ 1 w 288"/>
                <a:gd name="T5" fmla="*/ 1 h 91"/>
                <a:gd name="T6" fmla="*/ 0 w 288"/>
                <a:gd name="T7" fmla="*/ 1 h 91"/>
                <a:gd name="T8" fmla="*/ 0 w 288"/>
                <a:gd name="T9" fmla="*/ 1 h 91"/>
                <a:gd name="T10" fmla="*/ 0 w 288"/>
                <a:gd name="T11" fmla="*/ 1 h 91"/>
                <a:gd name="T12" fmla="*/ 0 w 288"/>
                <a:gd name="T13" fmla="*/ 0 h 91"/>
                <a:gd name="T14" fmla="*/ 0 w 288"/>
                <a:gd name="T15" fmla="*/ 1 h 91"/>
                <a:gd name="T16" fmla="*/ 0 w 288"/>
                <a:gd name="T17" fmla="*/ 1 h 91"/>
                <a:gd name="T18" fmla="*/ 0 w 288"/>
                <a:gd name="T19" fmla="*/ 1 h 91"/>
                <a:gd name="T20" fmla="*/ 0 w 288"/>
                <a:gd name="T21" fmla="*/ 1 h 91"/>
                <a:gd name="T22" fmla="*/ 0 w 288"/>
                <a:gd name="T23" fmla="*/ 1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 h="91">
                  <a:moveTo>
                    <a:pt x="0" y="91"/>
                  </a:moveTo>
                  <a:lnTo>
                    <a:pt x="263" y="91"/>
                  </a:lnTo>
                  <a:lnTo>
                    <a:pt x="288" y="39"/>
                  </a:lnTo>
                  <a:lnTo>
                    <a:pt x="238" y="68"/>
                  </a:lnTo>
                  <a:lnTo>
                    <a:pt x="215" y="21"/>
                  </a:lnTo>
                  <a:lnTo>
                    <a:pt x="181" y="60"/>
                  </a:lnTo>
                  <a:lnTo>
                    <a:pt x="142" y="0"/>
                  </a:lnTo>
                  <a:lnTo>
                    <a:pt x="113" y="62"/>
                  </a:lnTo>
                  <a:lnTo>
                    <a:pt x="78" y="10"/>
                  </a:lnTo>
                  <a:lnTo>
                    <a:pt x="58" y="66"/>
                  </a:lnTo>
                  <a:lnTo>
                    <a:pt x="16" y="19"/>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03" name="Freeform 1184"/>
            <p:cNvSpPr>
              <a:spLocks/>
            </p:cNvSpPr>
            <p:nvPr/>
          </p:nvSpPr>
          <p:spPr bwMode="auto">
            <a:xfrm>
              <a:off x="2716" y="3076"/>
              <a:ext cx="67" cy="19"/>
            </a:xfrm>
            <a:custGeom>
              <a:avLst/>
              <a:gdLst>
                <a:gd name="T0" fmla="*/ 0 w 133"/>
                <a:gd name="T1" fmla="*/ 0 h 39"/>
                <a:gd name="T2" fmla="*/ 1 w 133"/>
                <a:gd name="T3" fmla="*/ 0 h 39"/>
                <a:gd name="T4" fmla="*/ 1 w 133"/>
                <a:gd name="T5" fmla="*/ 0 h 39"/>
                <a:gd name="T6" fmla="*/ 1 w 133"/>
                <a:gd name="T7" fmla="*/ 0 h 39"/>
                <a:gd name="T8" fmla="*/ 1 w 133"/>
                <a:gd name="T9" fmla="*/ 0 h 39"/>
                <a:gd name="T10" fmla="*/ 1 w 133"/>
                <a:gd name="T11" fmla="*/ 0 h 39"/>
                <a:gd name="T12" fmla="*/ 1 w 133"/>
                <a:gd name="T13" fmla="*/ 0 h 39"/>
                <a:gd name="T14" fmla="*/ 0 w 133"/>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39">
                  <a:moveTo>
                    <a:pt x="0" y="0"/>
                  </a:moveTo>
                  <a:lnTo>
                    <a:pt x="133" y="0"/>
                  </a:lnTo>
                  <a:lnTo>
                    <a:pt x="117" y="28"/>
                  </a:lnTo>
                  <a:lnTo>
                    <a:pt x="96" y="13"/>
                  </a:lnTo>
                  <a:lnTo>
                    <a:pt x="73" y="39"/>
                  </a:lnTo>
                  <a:lnTo>
                    <a:pt x="42" y="13"/>
                  </a:lnTo>
                  <a:lnTo>
                    <a:pt x="29" y="36"/>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04" name="Freeform 1185"/>
            <p:cNvSpPr>
              <a:spLocks/>
            </p:cNvSpPr>
            <p:nvPr/>
          </p:nvSpPr>
          <p:spPr bwMode="auto">
            <a:xfrm>
              <a:off x="2898" y="3075"/>
              <a:ext cx="120" cy="15"/>
            </a:xfrm>
            <a:custGeom>
              <a:avLst/>
              <a:gdLst>
                <a:gd name="T0" fmla="*/ 0 w 238"/>
                <a:gd name="T1" fmla="*/ 0 h 31"/>
                <a:gd name="T2" fmla="*/ 1 w 238"/>
                <a:gd name="T3" fmla="*/ 0 h 31"/>
                <a:gd name="T4" fmla="*/ 1 w 238"/>
                <a:gd name="T5" fmla="*/ 0 h 31"/>
                <a:gd name="T6" fmla="*/ 1 w 238"/>
                <a:gd name="T7" fmla="*/ 0 h 31"/>
                <a:gd name="T8" fmla="*/ 1 w 238"/>
                <a:gd name="T9" fmla="*/ 0 h 31"/>
                <a:gd name="T10" fmla="*/ 1 w 238"/>
                <a:gd name="T11" fmla="*/ 0 h 31"/>
                <a:gd name="T12" fmla="*/ 1 w 238"/>
                <a:gd name="T13" fmla="*/ 0 h 31"/>
                <a:gd name="T14" fmla="*/ 1 w 238"/>
                <a:gd name="T15" fmla="*/ 0 h 31"/>
                <a:gd name="T16" fmla="*/ 1 w 238"/>
                <a:gd name="T17" fmla="*/ 0 h 31"/>
                <a:gd name="T18" fmla="*/ 0 w 23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1">
                  <a:moveTo>
                    <a:pt x="0" y="0"/>
                  </a:moveTo>
                  <a:lnTo>
                    <a:pt x="238" y="29"/>
                  </a:lnTo>
                  <a:lnTo>
                    <a:pt x="115" y="29"/>
                  </a:lnTo>
                  <a:lnTo>
                    <a:pt x="104" y="24"/>
                  </a:lnTo>
                  <a:lnTo>
                    <a:pt x="81" y="31"/>
                  </a:lnTo>
                  <a:lnTo>
                    <a:pt x="63" y="19"/>
                  </a:lnTo>
                  <a:lnTo>
                    <a:pt x="42" y="31"/>
                  </a:lnTo>
                  <a:lnTo>
                    <a:pt x="26" y="11"/>
                  </a:lnTo>
                  <a:lnTo>
                    <a:pt x="2" y="24"/>
                  </a:lnTo>
                  <a:lnTo>
                    <a:pt x="0"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05" name="Freeform 1186"/>
            <p:cNvSpPr>
              <a:spLocks/>
            </p:cNvSpPr>
            <p:nvPr/>
          </p:nvSpPr>
          <p:spPr bwMode="auto">
            <a:xfrm>
              <a:off x="2568" y="3051"/>
              <a:ext cx="80" cy="28"/>
            </a:xfrm>
            <a:custGeom>
              <a:avLst/>
              <a:gdLst>
                <a:gd name="T0" fmla="*/ 0 w 161"/>
                <a:gd name="T1" fmla="*/ 0 h 55"/>
                <a:gd name="T2" fmla="*/ 0 w 161"/>
                <a:gd name="T3" fmla="*/ 0 h 55"/>
                <a:gd name="T4" fmla="*/ 0 w 161"/>
                <a:gd name="T5" fmla="*/ 0 h 55"/>
                <a:gd name="T6" fmla="*/ 0 w 161"/>
                <a:gd name="T7" fmla="*/ 0 h 55"/>
                <a:gd name="T8" fmla="*/ 0 w 161"/>
                <a:gd name="T9" fmla="*/ 1 h 55"/>
                <a:gd name="T10" fmla="*/ 0 w 161"/>
                <a:gd name="T11" fmla="*/ 1 h 55"/>
                <a:gd name="T12" fmla="*/ 0 w 161"/>
                <a:gd name="T13" fmla="*/ 1 h 55"/>
                <a:gd name="T14" fmla="*/ 0 w 161"/>
                <a:gd name="T15" fmla="*/ 1 h 55"/>
                <a:gd name="T16" fmla="*/ 0 w 161"/>
                <a:gd name="T17" fmla="*/ 1 h 55"/>
                <a:gd name="T18" fmla="*/ 0 w 161"/>
                <a:gd name="T19" fmla="*/ 1 h 55"/>
                <a:gd name="T20" fmla="*/ 0 w 161"/>
                <a:gd name="T21" fmla="*/ 1 h 55"/>
                <a:gd name="T22" fmla="*/ 0 w 161"/>
                <a:gd name="T23" fmla="*/ 1 h 55"/>
                <a:gd name="T24" fmla="*/ 0 w 161"/>
                <a:gd name="T25" fmla="*/ 1 h 55"/>
                <a:gd name="T26" fmla="*/ 0 w 161"/>
                <a:gd name="T27" fmla="*/ 1 h 55"/>
                <a:gd name="T28" fmla="*/ 0 w 161"/>
                <a:gd name="T29" fmla="*/ 1 h 55"/>
                <a:gd name="T30" fmla="*/ 0 w 161"/>
                <a:gd name="T31" fmla="*/ 1 h 55"/>
                <a:gd name="T32" fmla="*/ 0 w 161"/>
                <a:gd name="T33" fmla="*/ 1 h 55"/>
                <a:gd name="T34" fmla="*/ 0 w 161"/>
                <a:gd name="T35" fmla="*/ 1 h 55"/>
                <a:gd name="T36" fmla="*/ 0 w 161"/>
                <a:gd name="T37" fmla="*/ 1 h 55"/>
                <a:gd name="T38" fmla="*/ 0 w 161"/>
                <a:gd name="T39" fmla="*/ 1 h 55"/>
                <a:gd name="T40" fmla="*/ 0 w 161"/>
                <a:gd name="T41" fmla="*/ 1 h 55"/>
                <a:gd name="T42" fmla="*/ 0 w 161"/>
                <a:gd name="T43" fmla="*/ 1 h 55"/>
                <a:gd name="T44" fmla="*/ 0 w 161"/>
                <a:gd name="T45" fmla="*/ 1 h 55"/>
                <a:gd name="T46" fmla="*/ 0 w 161"/>
                <a:gd name="T47" fmla="*/ 1 h 55"/>
                <a:gd name="T48" fmla="*/ 0 w 161"/>
                <a:gd name="T49" fmla="*/ 1 h 55"/>
                <a:gd name="T50" fmla="*/ 0 w 161"/>
                <a:gd name="T51" fmla="*/ 1 h 55"/>
                <a:gd name="T52" fmla="*/ 0 w 161"/>
                <a:gd name="T53" fmla="*/ 1 h 55"/>
                <a:gd name="T54" fmla="*/ 0 w 161"/>
                <a:gd name="T55" fmla="*/ 1 h 55"/>
                <a:gd name="T56" fmla="*/ 0 w 161"/>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1" h="55">
                  <a:moveTo>
                    <a:pt x="161" y="0"/>
                  </a:moveTo>
                  <a:lnTo>
                    <a:pt x="157" y="0"/>
                  </a:lnTo>
                  <a:lnTo>
                    <a:pt x="149" y="0"/>
                  </a:lnTo>
                  <a:lnTo>
                    <a:pt x="137" y="0"/>
                  </a:lnTo>
                  <a:lnTo>
                    <a:pt x="121" y="1"/>
                  </a:lnTo>
                  <a:lnTo>
                    <a:pt x="103" y="2"/>
                  </a:lnTo>
                  <a:lnTo>
                    <a:pt x="85" y="5"/>
                  </a:lnTo>
                  <a:lnTo>
                    <a:pt x="66" y="8"/>
                  </a:lnTo>
                  <a:lnTo>
                    <a:pt x="49" y="14"/>
                  </a:lnTo>
                  <a:lnTo>
                    <a:pt x="35" y="20"/>
                  </a:lnTo>
                  <a:lnTo>
                    <a:pt x="24" y="24"/>
                  </a:lnTo>
                  <a:lnTo>
                    <a:pt x="16" y="28"/>
                  </a:lnTo>
                  <a:lnTo>
                    <a:pt x="9" y="31"/>
                  </a:lnTo>
                  <a:lnTo>
                    <a:pt x="4" y="33"/>
                  </a:lnTo>
                  <a:lnTo>
                    <a:pt x="2" y="36"/>
                  </a:lnTo>
                  <a:lnTo>
                    <a:pt x="0" y="37"/>
                  </a:lnTo>
                  <a:lnTo>
                    <a:pt x="8" y="55"/>
                  </a:lnTo>
                  <a:lnTo>
                    <a:pt x="34" y="35"/>
                  </a:lnTo>
                  <a:lnTo>
                    <a:pt x="39" y="45"/>
                  </a:lnTo>
                  <a:lnTo>
                    <a:pt x="63" y="24"/>
                  </a:lnTo>
                  <a:lnTo>
                    <a:pt x="73" y="45"/>
                  </a:lnTo>
                  <a:lnTo>
                    <a:pt x="86" y="18"/>
                  </a:lnTo>
                  <a:lnTo>
                    <a:pt x="107" y="50"/>
                  </a:lnTo>
                  <a:lnTo>
                    <a:pt x="117" y="18"/>
                  </a:lnTo>
                  <a:lnTo>
                    <a:pt x="131" y="39"/>
                  </a:lnTo>
                  <a:lnTo>
                    <a:pt x="136" y="16"/>
                  </a:lnTo>
                  <a:lnTo>
                    <a:pt x="155" y="35"/>
                  </a:lnTo>
                  <a:lnTo>
                    <a:pt x="161" y="0"/>
                  </a:lnTo>
                  <a:close/>
                </a:path>
              </a:pathLst>
            </a:custGeom>
            <a:solidFill>
              <a:srgbClr val="912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06" name="Freeform 1187"/>
            <p:cNvSpPr>
              <a:spLocks/>
            </p:cNvSpPr>
            <p:nvPr/>
          </p:nvSpPr>
          <p:spPr bwMode="auto">
            <a:xfrm>
              <a:off x="2491" y="3133"/>
              <a:ext cx="160" cy="54"/>
            </a:xfrm>
            <a:custGeom>
              <a:avLst/>
              <a:gdLst>
                <a:gd name="T0" fmla="*/ 2 w 320"/>
                <a:gd name="T1" fmla="*/ 0 h 108"/>
                <a:gd name="T2" fmla="*/ 2 w 320"/>
                <a:gd name="T3" fmla="*/ 1 h 108"/>
                <a:gd name="T4" fmla="*/ 1 w 320"/>
                <a:gd name="T5" fmla="*/ 1 h 108"/>
                <a:gd name="T6" fmla="*/ 2 w 320"/>
                <a:gd name="T7" fmla="*/ 1 h 108"/>
                <a:gd name="T8" fmla="*/ 1 w 320"/>
                <a:gd name="T9" fmla="*/ 1 h 108"/>
                <a:gd name="T10" fmla="*/ 2 w 320"/>
                <a:gd name="T11" fmla="*/ 1 h 108"/>
                <a:gd name="T12" fmla="*/ 1 w 320"/>
                <a:gd name="T13" fmla="*/ 1 h 108"/>
                <a:gd name="T14" fmla="*/ 1 w 320"/>
                <a:gd name="T15" fmla="*/ 1 h 108"/>
                <a:gd name="T16" fmla="*/ 0 w 320"/>
                <a:gd name="T17" fmla="*/ 0 h 108"/>
                <a:gd name="T18" fmla="*/ 2 w 32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0" h="108">
                  <a:moveTo>
                    <a:pt x="320" y="0"/>
                  </a:moveTo>
                  <a:lnTo>
                    <a:pt x="320" y="108"/>
                  </a:lnTo>
                  <a:lnTo>
                    <a:pt x="88" y="108"/>
                  </a:lnTo>
                  <a:lnTo>
                    <a:pt x="262" y="84"/>
                  </a:lnTo>
                  <a:lnTo>
                    <a:pt x="49" y="77"/>
                  </a:lnTo>
                  <a:lnTo>
                    <a:pt x="262" y="53"/>
                  </a:lnTo>
                  <a:lnTo>
                    <a:pt x="14" y="42"/>
                  </a:lnTo>
                  <a:lnTo>
                    <a:pt x="255" y="20"/>
                  </a:lnTo>
                  <a:lnTo>
                    <a:pt x="0" y="0"/>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29637153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dissolve">
                                      <p:cBhvr>
                                        <p:cTn id="7" dur="500"/>
                                        <p:tgtEl>
                                          <p:spTgt spid="353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3286"/>
                                        </p:tgtEl>
                                        <p:attrNameLst>
                                          <p:attrName>style.visibility</p:attrName>
                                        </p:attrNameLst>
                                      </p:cBhvr>
                                      <p:to>
                                        <p:strVal val="visible"/>
                                      </p:to>
                                    </p:set>
                                    <p:animEffect transition="in" filter="dissolve">
                                      <p:cBhvr>
                                        <p:cTn id="12" dur="500"/>
                                        <p:tgtEl>
                                          <p:spTgt spid="353286"/>
                                        </p:tgtEl>
                                      </p:cBhvr>
                                    </p:animEffect>
                                  </p:childTnLst>
                                  <p:subTnLst>
                                    <p:set>
                                      <p:cBhvr override="childStyle">
                                        <p:cTn dur="1" fill="hold" display="0" masterRel="sameClick" afterEffect="1">
                                          <p:stCondLst>
                                            <p:cond evt="end" delay="0">
                                              <p:tn val="10"/>
                                            </p:cond>
                                          </p:stCondLst>
                                        </p:cTn>
                                        <p:tgtEl>
                                          <p:spTgt spid="353286"/>
                                        </p:tgtEl>
                                        <p:attrNameLst>
                                          <p:attrName>style.visibility</p:attrName>
                                        </p:attrNameLst>
                                      </p:cBhvr>
                                      <p:to>
                                        <p:strVal val="hidden"/>
                                      </p:to>
                                    </p:set>
                                  </p:subTnLst>
                                </p:cTn>
                              </p:par>
                            </p:childTnLst>
                          </p:cTn>
                        </p:par>
                        <p:par>
                          <p:cTn id="13" fill="hold" nodeType="afterGroup">
                            <p:stCondLst>
                              <p:cond delay="500"/>
                            </p:stCondLst>
                            <p:childTnLst>
                              <p:par>
                                <p:cTn id="14" presetID="9" presetClass="entr" presetSubtype="0" fill="hold" nodeType="afterEffect">
                                  <p:stCondLst>
                                    <p:cond delay="1000"/>
                                  </p:stCondLst>
                                  <p:childTnLst>
                                    <p:set>
                                      <p:cBhvr>
                                        <p:cTn id="15" dur="1" fill="hold">
                                          <p:stCondLst>
                                            <p:cond delay="0"/>
                                          </p:stCondLst>
                                        </p:cTn>
                                        <p:tgtEl>
                                          <p:spTgt spid="353287"/>
                                        </p:tgtEl>
                                        <p:attrNameLst>
                                          <p:attrName>style.visibility</p:attrName>
                                        </p:attrNameLst>
                                      </p:cBhvr>
                                      <p:to>
                                        <p:strVal val="visible"/>
                                      </p:to>
                                    </p:set>
                                    <p:animEffect transition="in" filter="dissolve">
                                      <p:cBhvr>
                                        <p:cTn id="16" dur="500"/>
                                        <p:tgtEl>
                                          <p:spTgt spid="353287"/>
                                        </p:tgtEl>
                                      </p:cBhvr>
                                    </p:animEffect>
                                  </p:childTnLst>
                                  <p:subTnLst>
                                    <p:set>
                                      <p:cBhvr override="childStyle">
                                        <p:cTn dur="1" fill="hold" display="0" masterRel="sameClick" afterEffect="1">
                                          <p:stCondLst>
                                            <p:cond evt="end" delay="0">
                                              <p:tn val="14"/>
                                            </p:cond>
                                          </p:stCondLst>
                                        </p:cTn>
                                        <p:tgtEl>
                                          <p:spTgt spid="353287"/>
                                        </p:tgtEl>
                                        <p:attrNameLst>
                                          <p:attrName>style.visibility</p:attrName>
                                        </p:attrNameLst>
                                      </p:cBhvr>
                                      <p:to>
                                        <p:strVal val="hidden"/>
                                      </p:to>
                                    </p:set>
                                  </p:subTnLst>
                                </p:cTn>
                              </p:par>
                            </p:childTnLst>
                          </p:cTn>
                        </p:par>
                        <p:par>
                          <p:cTn id="17" fill="hold" nodeType="afterGroup">
                            <p:stCondLst>
                              <p:cond delay="2000"/>
                            </p:stCondLst>
                            <p:childTnLst>
                              <p:par>
                                <p:cTn id="18" presetID="9" presetClass="entr" presetSubtype="0" fill="hold" nodeType="afterEffect">
                                  <p:stCondLst>
                                    <p:cond delay="1000"/>
                                  </p:stCondLst>
                                  <p:childTnLst>
                                    <p:set>
                                      <p:cBhvr>
                                        <p:cTn id="19" dur="1" fill="hold">
                                          <p:stCondLst>
                                            <p:cond delay="0"/>
                                          </p:stCondLst>
                                        </p:cTn>
                                        <p:tgtEl>
                                          <p:spTgt spid="353410"/>
                                        </p:tgtEl>
                                        <p:attrNameLst>
                                          <p:attrName>style.visibility</p:attrName>
                                        </p:attrNameLst>
                                      </p:cBhvr>
                                      <p:to>
                                        <p:strVal val="visible"/>
                                      </p:to>
                                    </p:set>
                                    <p:animEffect transition="in" filter="dissolve">
                                      <p:cBhvr>
                                        <p:cTn id="20" dur="500"/>
                                        <p:tgtEl>
                                          <p:spTgt spid="353410"/>
                                        </p:tgtEl>
                                      </p:cBhvr>
                                    </p:animEffect>
                                  </p:childTnLst>
                                  <p:subTnLst>
                                    <p:set>
                                      <p:cBhvr override="childStyle">
                                        <p:cTn dur="1" fill="hold" display="0" masterRel="sameClick" afterEffect="1">
                                          <p:stCondLst>
                                            <p:cond evt="end" delay="0">
                                              <p:tn val="18"/>
                                            </p:cond>
                                          </p:stCondLst>
                                        </p:cTn>
                                        <p:tgtEl>
                                          <p:spTgt spid="353410"/>
                                        </p:tgtEl>
                                        <p:attrNameLst>
                                          <p:attrName>style.visibility</p:attrName>
                                        </p:attrNameLst>
                                      </p:cBhvr>
                                      <p:to>
                                        <p:strVal val="hidden"/>
                                      </p:to>
                                    </p:set>
                                  </p:subTnLst>
                                </p:cTn>
                              </p:par>
                            </p:childTnLst>
                          </p:cTn>
                        </p:par>
                        <p:par>
                          <p:cTn id="21" fill="hold" nodeType="afterGroup">
                            <p:stCondLst>
                              <p:cond delay="3500"/>
                            </p:stCondLst>
                            <p:childTnLst>
                              <p:par>
                                <p:cTn id="22" presetID="9" presetClass="entr" presetSubtype="0" fill="hold" nodeType="afterEffect">
                                  <p:stCondLst>
                                    <p:cond delay="1000"/>
                                  </p:stCondLst>
                                  <p:childTnLst>
                                    <p:set>
                                      <p:cBhvr>
                                        <p:cTn id="23" dur="1" fill="hold">
                                          <p:stCondLst>
                                            <p:cond delay="0"/>
                                          </p:stCondLst>
                                        </p:cTn>
                                        <p:tgtEl>
                                          <p:spTgt spid="353533"/>
                                        </p:tgtEl>
                                        <p:attrNameLst>
                                          <p:attrName>style.visibility</p:attrName>
                                        </p:attrNameLst>
                                      </p:cBhvr>
                                      <p:to>
                                        <p:strVal val="visible"/>
                                      </p:to>
                                    </p:set>
                                    <p:animEffect transition="in" filter="dissolve">
                                      <p:cBhvr>
                                        <p:cTn id="24" dur="500"/>
                                        <p:tgtEl>
                                          <p:spTgt spid="353533"/>
                                        </p:tgtEl>
                                      </p:cBhvr>
                                    </p:animEffect>
                                  </p:childTnLst>
                                  <p:subTnLst>
                                    <p:set>
                                      <p:cBhvr override="childStyle">
                                        <p:cTn dur="1" fill="hold" display="0" masterRel="sameClick" afterEffect="1">
                                          <p:stCondLst>
                                            <p:cond evt="end" delay="0">
                                              <p:tn val="22"/>
                                            </p:cond>
                                          </p:stCondLst>
                                        </p:cTn>
                                        <p:tgtEl>
                                          <p:spTgt spid="353533"/>
                                        </p:tgtEl>
                                        <p:attrNameLst>
                                          <p:attrName>style.visibility</p:attrName>
                                        </p:attrNameLst>
                                      </p:cBhvr>
                                      <p:to>
                                        <p:strVal val="hidden"/>
                                      </p:to>
                                    </p:set>
                                  </p:subTnLst>
                                </p:cTn>
                              </p:par>
                            </p:childTnLst>
                          </p:cTn>
                        </p:par>
                        <p:par>
                          <p:cTn id="25" fill="hold" nodeType="afterGroup">
                            <p:stCondLst>
                              <p:cond delay="5000"/>
                            </p:stCondLst>
                            <p:childTnLst>
                              <p:par>
                                <p:cTn id="26" presetID="9" presetClass="entr" presetSubtype="0" fill="hold" nodeType="afterEffect">
                                  <p:stCondLst>
                                    <p:cond delay="1000"/>
                                  </p:stCondLst>
                                  <p:childTnLst>
                                    <p:set>
                                      <p:cBhvr>
                                        <p:cTn id="27" dur="1" fill="hold">
                                          <p:stCondLst>
                                            <p:cond delay="0"/>
                                          </p:stCondLst>
                                        </p:cTn>
                                        <p:tgtEl>
                                          <p:spTgt spid="353656"/>
                                        </p:tgtEl>
                                        <p:attrNameLst>
                                          <p:attrName>style.visibility</p:attrName>
                                        </p:attrNameLst>
                                      </p:cBhvr>
                                      <p:to>
                                        <p:strVal val="visible"/>
                                      </p:to>
                                    </p:set>
                                    <p:animEffect transition="in" filter="dissolve">
                                      <p:cBhvr>
                                        <p:cTn id="28" dur="500"/>
                                        <p:tgtEl>
                                          <p:spTgt spid="353656"/>
                                        </p:tgtEl>
                                      </p:cBhvr>
                                    </p:animEffect>
                                  </p:childTnLst>
                                  <p:subTnLst>
                                    <p:set>
                                      <p:cBhvr override="childStyle">
                                        <p:cTn dur="1" fill="hold" display="0" masterRel="sameClick" afterEffect="1">
                                          <p:stCondLst>
                                            <p:cond evt="end" delay="0">
                                              <p:tn val="26"/>
                                            </p:cond>
                                          </p:stCondLst>
                                        </p:cTn>
                                        <p:tgtEl>
                                          <p:spTgt spid="353656"/>
                                        </p:tgtEl>
                                        <p:attrNameLst>
                                          <p:attrName>style.visibility</p:attrName>
                                        </p:attrNameLst>
                                      </p:cBhvr>
                                      <p:to>
                                        <p:strVal val="hidden"/>
                                      </p:to>
                                    </p:set>
                                  </p:subTnLst>
                                </p:cTn>
                              </p:par>
                            </p:childTnLst>
                          </p:cTn>
                        </p:par>
                        <p:par>
                          <p:cTn id="29" fill="hold" nodeType="afterGroup">
                            <p:stCondLst>
                              <p:cond delay="6500"/>
                            </p:stCondLst>
                            <p:childTnLst>
                              <p:par>
                                <p:cTn id="30" presetID="9" presetClass="entr" presetSubtype="0" fill="hold" nodeType="afterEffect">
                                  <p:stCondLst>
                                    <p:cond delay="1000"/>
                                  </p:stCondLst>
                                  <p:childTnLst>
                                    <p:set>
                                      <p:cBhvr>
                                        <p:cTn id="31" dur="1" fill="hold">
                                          <p:stCondLst>
                                            <p:cond delay="0"/>
                                          </p:stCondLst>
                                        </p:cTn>
                                        <p:tgtEl>
                                          <p:spTgt spid="353779"/>
                                        </p:tgtEl>
                                        <p:attrNameLst>
                                          <p:attrName>style.visibility</p:attrName>
                                        </p:attrNameLst>
                                      </p:cBhvr>
                                      <p:to>
                                        <p:strVal val="visible"/>
                                      </p:to>
                                    </p:set>
                                    <p:animEffect transition="in" filter="dissolve">
                                      <p:cBhvr>
                                        <p:cTn id="32" dur="500"/>
                                        <p:tgtEl>
                                          <p:spTgt spid="353779"/>
                                        </p:tgtEl>
                                      </p:cBhvr>
                                    </p:animEffect>
                                  </p:childTnLst>
                                  <p:subTnLst>
                                    <p:set>
                                      <p:cBhvr override="childStyle">
                                        <p:cTn dur="1" fill="hold" display="0" masterRel="sameClick" afterEffect="1">
                                          <p:stCondLst>
                                            <p:cond evt="end" delay="0">
                                              <p:tn val="30"/>
                                            </p:cond>
                                          </p:stCondLst>
                                        </p:cTn>
                                        <p:tgtEl>
                                          <p:spTgt spid="353779"/>
                                        </p:tgtEl>
                                        <p:attrNameLst>
                                          <p:attrName>style.visibility</p:attrName>
                                        </p:attrNameLst>
                                      </p:cBhvr>
                                      <p:to>
                                        <p:strVal val="hidden"/>
                                      </p:to>
                                    </p:set>
                                  </p:subTnLst>
                                </p:cTn>
                              </p:par>
                            </p:childTnLst>
                          </p:cTn>
                        </p:par>
                        <p:par>
                          <p:cTn id="33" fill="hold" nodeType="afterGroup">
                            <p:stCondLst>
                              <p:cond delay="8000"/>
                            </p:stCondLst>
                            <p:childTnLst>
                              <p:par>
                                <p:cTn id="34" presetID="9" presetClass="entr" presetSubtype="0" fill="hold" nodeType="afterEffect">
                                  <p:stCondLst>
                                    <p:cond delay="1000"/>
                                  </p:stCondLst>
                                  <p:childTnLst>
                                    <p:set>
                                      <p:cBhvr>
                                        <p:cTn id="35" dur="1" fill="hold">
                                          <p:stCondLst>
                                            <p:cond delay="0"/>
                                          </p:stCondLst>
                                        </p:cTn>
                                        <p:tgtEl>
                                          <p:spTgt spid="353902"/>
                                        </p:tgtEl>
                                        <p:attrNameLst>
                                          <p:attrName>style.visibility</p:attrName>
                                        </p:attrNameLst>
                                      </p:cBhvr>
                                      <p:to>
                                        <p:strVal val="visible"/>
                                      </p:to>
                                    </p:set>
                                    <p:animEffect transition="in" filter="dissolve">
                                      <p:cBhvr>
                                        <p:cTn id="36" dur="500"/>
                                        <p:tgtEl>
                                          <p:spTgt spid="353902"/>
                                        </p:tgtEl>
                                      </p:cBhvr>
                                    </p:animEffect>
                                  </p:childTnLst>
                                  <p:subTnLst>
                                    <p:set>
                                      <p:cBhvr override="childStyle">
                                        <p:cTn dur="1" fill="hold" display="0" masterRel="sameClick" afterEffect="1">
                                          <p:stCondLst>
                                            <p:cond evt="end" delay="0">
                                              <p:tn val="34"/>
                                            </p:cond>
                                          </p:stCondLst>
                                        </p:cTn>
                                        <p:tgtEl>
                                          <p:spTgt spid="353902"/>
                                        </p:tgtEl>
                                        <p:attrNameLst>
                                          <p:attrName>style.visibility</p:attrName>
                                        </p:attrNameLst>
                                      </p:cBhvr>
                                      <p:to>
                                        <p:strVal val="hidden"/>
                                      </p:to>
                                    </p:set>
                                  </p:subTnLst>
                                </p:cTn>
                              </p:par>
                            </p:childTnLst>
                          </p:cTn>
                        </p:par>
                        <p:par>
                          <p:cTn id="37" fill="hold" nodeType="afterGroup">
                            <p:stCondLst>
                              <p:cond delay="9500"/>
                            </p:stCondLst>
                            <p:childTnLst>
                              <p:par>
                                <p:cTn id="38" presetID="9" presetClass="entr" presetSubtype="0" fill="hold" nodeType="afterEffect">
                                  <p:stCondLst>
                                    <p:cond delay="1000"/>
                                  </p:stCondLst>
                                  <p:childTnLst>
                                    <p:set>
                                      <p:cBhvr>
                                        <p:cTn id="39" dur="1" fill="hold">
                                          <p:stCondLst>
                                            <p:cond delay="0"/>
                                          </p:stCondLst>
                                        </p:cTn>
                                        <p:tgtEl>
                                          <p:spTgt spid="354025"/>
                                        </p:tgtEl>
                                        <p:attrNameLst>
                                          <p:attrName>style.visibility</p:attrName>
                                        </p:attrNameLst>
                                      </p:cBhvr>
                                      <p:to>
                                        <p:strVal val="visible"/>
                                      </p:to>
                                    </p:set>
                                    <p:animEffect transition="in" filter="dissolve">
                                      <p:cBhvr>
                                        <p:cTn id="40" dur="500"/>
                                        <p:tgtEl>
                                          <p:spTgt spid="354025"/>
                                        </p:tgtEl>
                                      </p:cBhvr>
                                    </p:animEffect>
                                  </p:childTnLst>
                                </p:cTn>
                              </p:par>
                            </p:childTnLst>
                          </p:cTn>
                        </p:par>
                        <p:par>
                          <p:cTn id="41" fill="hold" nodeType="afterGroup">
                            <p:stCondLst>
                              <p:cond delay="11000"/>
                            </p:stCondLst>
                            <p:childTnLst>
                              <p:par>
                                <p:cTn id="42" presetID="1" presetClass="entr" presetSubtype="0" fill="hold" grpId="0" nodeType="afterEffect">
                                  <p:stCondLst>
                                    <p:cond delay="0"/>
                                  </p:stCondLst>
                                  <p:childTnLst>
                                    <p:set>
                                      <p:cBhvr>
                                        <p:cTn id="43" dur="1" fill="hold">
                                          <p:stCondLst>
                                            <p:cond delay="499"/>
                                          </p:stCondLst>
                                        </p:cTn>
                                        <p:tgtEl>
                                          <p:spTgt spid="354148"/>
                                        </p:tgtEl>
                                        <p:attrNameLst>
                                          <p:attrName>style.visibility</p:attrName>
                                        </p:attrNameLst>
                                      </p:cBhvr>
                                      <p:to>
                                        <p:strVal val="visible"/>
                                      </p:to>
                                    </p:set>
                                  </p:childTnLst>
                                  <p:subTnLst>
                                    <p:animClr clrSpc="rgb" dir="cw">
                                      <p:cBhvr override="childStyle">
                                        <p:cTn dur="1" fill="hold" display="0" masterRel="nextClick" afterEffect="1"/>
                                        <p:tgtEl>
                                          <p:spTgt spid="354148"/>
                                        </p:tgtEl>
                                        <p:attrNameLst>
                                          <p:attrName>ppt_c</p:attrName>
                                        </p:attrNameLst>
                                      </p:cBhvr>
                                      <p:to>
                                        <a:schemeClr val="folHlink"/>
                                      </p:to>
                                    </p:animClr>
                                    <p:audio>
                                      <p:cMediaNode>
                                        <p:cTn display="0" masterRel="sameClick">
                                          <p:stCondLst>
                                            <p:cond evt="begin" delay="0">
                                              <p:tn val="42"/>
                                            </p:cond>
                                          </p:stCondLst>
                                          <p:endCondLst>
                                            <p:cond evt="onStopAudio" delay="0">
                                              <p:tgtEl>
                                                <p:sldTgt/>
                                              </p:tgtEl>
                                            </p:cond>
                                          </p:endCondLst>
                                        </p:cTn>
                                        <p:tgtEl>
                                          <p:sndTgt r:embed="rId2" name="explod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53285"/>
                                        </p:tgtEl>
                                        <p:attrNameLst>
                                          <p:attrName>style.visibility</p:attrName>
                                        </p:attrNameLst>
                                      </p:cBhvr>
                                      <p:to>
                                        <p:strVal val="visible"/>
                                      </p:to>
                                    </p:set>
                                    <p:animEffect transition="in" filter="dissolve">
                                      <p:cBhvr>
                                        <p:cTn id="48" dur="500"/>
                                        <p:tgtEl>
                                          <p:spTgt spid="35328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54149"/>
                                        </p:tgtEl>
                                        <p:attrNameLst>
                                          <p:attrName>style.visibility</p:attrName>
                                        </p:attrNameLst>
                                      </p:cBhvr>
                                      <p:to>
                                        <p:strVal val="visible"/>
                                      </p:to>
                                    </p:set>
                                    <p:animEffect transition="in" filter="dissolve">
                                      <p:cBhvr>
                                        <p:cTn id="53" dur="500"/>
                                        <p:tgtEl>
                                          <p:spTgt spid="35414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nodeType="clickEffect">
                                  <p:stCondLst>
                                    <p:cond delay="0"/>
                                  </p:stCondLst>
                                  <p:childTnLst>
                                    <p:set>
                                      <p:cBhvr>
                                        <p:cTn id="57" dur="1" fill="hold">
                                          <p:stCondLst>
                                            <p:cond delay="0"/>
                                          </p:stCondLst>
                                        </p:cTn>
                                        <p:tgtEl>
                                          <p:spTgt spid="354150"/>
                                        </p:tgtEl>
                                        <p:attrNameLst>
                                          <p:attrName>style.visibility</p:attrName>
                                        </p:attrNameLst>
                                      </p:cBhvr>
                                      <p:to>
                                        <p:strVal val="visible"/>
                                      </p:to>
                                    </p:set>
                                    <p:animEffect transition="in" filter="dissolve">
                                      <p:cBhvr>
                                        <p:cTn id="58" dur="500"/>
                                        <p:tgtEl>
                                          <p:spTgt spid="354150"/>
                                        </p:tgtEl>
                                      </p:cBhvr>
                                    </p:animEffect>
                                  </p:childTnLst>
                                  <p:subTnLst>
                                    <p:set>
                                      <p:cBhvr override="childStyle">
                                        <p:cTn dur="1" fill="hold" display="0" masterRel="sameClick" afterEffect="1">
                                          <p:stCondLst>
                                            <p:cond evt="end" delay="0">
                                              <p:tn val="56"/>
                                            </p:cond>
                                          </p:stCondLst>
                                        </p:cTn>
                                        <p:tgtEl>
                                          <p:spTgt spid="354150"/>
                                        </p:tgtEl>
                                        <p:attrNameLst>
                                          <p:attrName>style.visibility</p:attrName>
                                        </p:attrNameLst>
                                      </p:cBhvr>
                                      <p:to>
                                        <p:strVal val="hidden"/>
                                      </p:to>
                                    </p:set>
                                  </p:subTnLst>
                                </p:cTn>
                              </p:par>
                            </p:childTnLst>
                          </p:cTn>
                        </p:par>
                        <p:par>
                          <p:cTn id="59" fill="hold" nodeType="afterGroup">
                            <p:stCondLst>
                              <p:cond delay="500"/>
                            </p:stCondLst>
                            <p:childTnLst>
                              <p:par>
                                <p:cTn id="60" presetID="9" presetClass="entr" presetSubtype="0" fill="hold" nodeType="afterEffect">
                                  <p:stCondLst>
                                    <p:cond delay="2000"/>
                                  </p:stCondLst>
                                  <p:childTnLst>
                                    <p:set>
                                      <p:cBhvr>
                                        <p:cTn id="61" dur="1" fill="hold">
                                          <p:stCondLst>
                                            <p:cond delay="0"/>
                                          </p:stCondLst>
                                        </p:cTn>
                                        <p:tgtEl>
                                          <p:spTgt spid="354195"/>
                                        </p:tgtEl>
                                        <p:attrNameLst>
                                          <p:attrName>style.visibility</p:attrName>
                                        </p:attrNameLst>
                                      </p:cBhvr>
                                      <p:to>
                                        <p:strVal val="visible"/>
                                      </p:to>
                                    </p:set>
                                    <p:animEffect transition="in" filter="dissolve">
                                      <p:cBhvr>
                                        <p:cTn id="62" dur="500"/>
                                        <p:tgtEl>
                                          <p:spTgt spid="354195"/>
                                        </p:tgtEl>
                                      </p:cBhvr>
                                    </p:animEffect>
                                  </p:childTnLst>
                                  <p:subTnLst>
                                    <p:set>
                                      <p:cBhvr override="childStyle">
                                        <p:cTn dur="1" fill="hold" display="0" masterRel="sameClick" afterEffect="1">
                                          <p:stCondLst>
                                            <p:cond evt="end" delay="0">
                                              <p:tn val="60"/>
                                            </p:cond>
                                          </p:stCondLst>
                                        </p:cTn>
                                        <p:tgtEl>
                                          <p:spTgt spid="354195"/>
                                        </p:tgtEl>
                                        <p:attrNameLst>
                                          <p:attrName>style.visibility</p:attrName>
                                        </p:attrNameLst>
                                      </p:cBhvr>
                                      <p:to>
                                        <p:strVal val="hidden"/>
                                      </p:to>
                                    </p:set>
                                  </p:subTnLst>
                                </p:cTn>
                              </p:par>
                            </p:childTnLst>
                          </p:cTn>
                        </p:par>
                        <p:par>
                          <p:cTn id="63" fill="hold" nodeType="afterGroup">
                            <p:stCondLst>
                              <p:cond delay="3000"/>
                            </p:stCondLst>
                            <p:childTnLst>
                              <p:par>
                                <p:cTn id="64" presetID="9" presetClass="entr" presetSubtype="0" fill="hold" nodeType="afterEffect">
                                  <p:stCondLst>
                                    <p:cond delay="2000"/>
                                  </p:stCondLst>
                                  <p:childTnLst>
                                    <p:set>
                                      <p:cBhvr>
                                        <p:cTn id="65" dur="1" fill="hold">
                                          <p:stCondLst>
                                            <p:cond delay="0"/>
                                          </p:stCondLst>
                                        </p:cTn>
                                        <p:tgtEl>
                                          <p:spTgt spid="354240"/>
                                        </p:tgtEl>
                                        <p:attrNameLst>
                                          <p:attrName>style.visibility</p:attrName>
                                        </p:attrNameLst>
                                      </p:cBhvr>
                                      <p:to>
                                        <p:strVal val="visible"/>
                                      </p:to>
                                    </p:set>
                                    <p:animEffect transition="in" filter="dissolve">
                                      <p:cBhvr>
                                        <p:cTn id="66" dur="500"/>
                                        <p:tgtEl>
                                          <p:spTgt spid="354240"/>
                                        </p:tgtEl>
                                      </p:cBhvr>
                                    </p:animEffect>
                                  </p:childTnLst>
                                  <p:subTnLst>
                                    <p:set>
                                      <p:cBhvr override="childStyle">
                                        <p:cTn dur="1" fill="hold" display="0" masterRel="sameClick" afterEffect="1">
                                          <p:stCondLst>
                                            <p:cond evt="end" delay="0">
                                              <p:tn val="64"/>
                                            </p:cond>
                                          </p:stCondLst>
                                        </p:cTn>
                                        <p:tgtEl>
                                          <p:spTgt spid="354240"/>
                                        </p:tgtEl>
                                        <p:attrNameLst>
                                          <p:attrName>style.visibility</p:attrName>
                                        </p:attrNameLst>
                                      </p:cBhvr>
                                      <p:to>
                                        <p:strVal val="hidden"/>
                                      </p:to>
                                    </p:set>
                                  </p:subTnLst>
                                </p:cTn>
                              </p:par>
                            </p:childTnLst>
                          </p:cTn>
                        </p:par>
                        <p:par>
                          <p:cTn id="67" fill="hold" nodeType="afterGroup">
                            <p:stCondLst>
                              <p:cond delay="5500"/>
                            </p:stCondLst>
                            <p:childTnLst>
                              <p:par>
                                <p:cTn id="68" presetID="9" presetClass="entr" presetSubtype="0" fill="hold" nodeType="afterEffect">
                                  <p:stCondLst>
                                    <p:cond delay="2000"/>
                                  </p:stCondLst>
                                  <p:childTnLst>
                                    <p:set>
                                      <p:cBhvr>
                                        <p:cTn id="69" dur="1" fill="hold">
                                          <p:stCondLst>
                                            <p:cond delay="0"/>
                                          </p:stCondLst>
                                        </p:cTn>
                                        <p:tgtEl>
                                          <p:spTgt spid="354285"/>
                                        </p:tgtEl>
                                        <p:attrNameLst>
                                          <p:attrName>style.visibility</p:attrName>
                                        </p:attrNameLst>
                                      </p:cBhvr>
                                      <p:to>
                                        <p:strVal val="visible"/>
                                      </p:to>
                                    </p:set>
                                    <p:animEffect transition="in" filter="dissolve">
                                      <p:cBhvr>
                                        <p:cTn id="70" dur="500"/>
                                        <p:tgtEl>
                                          <p:spTgt spid="354285"/>
                                        </p:tgtEl>
                                      </p:cBhvr>
                                    </p:animEffect>
                                  </p:childTnLst>
                                  <p:subTnLst>
                                    <p:set>
                                      <p:cBhvr override="childStyle">
                                        <p:cTn dur="1" fill="hold" display="0" masterRel="sameClick" afterEffect="1">
                                          <p:stCondLst>
                                            <p:cond evt="end" delay="0">
                                              <p:tn val="68"/>
                                            </p:cond>
                                          </p:stCondLst>
                                        </p:cTn>
                                        <p:tgtEl>
                                          <p:spTgt spid="354285"/>
                                        </p:tgtEl>
                                        <p:attrNameLst>
                                          <p:attrName>style.visibility</p:attrName>
                                        </p:attrNameLst>
                                      </p:cBhvr>
                                      <p:to>
                                        <p:strVal val="hidden"/>
                                      </p:to>
                                    </p:set>
                                  </p:subTnLst>
                                </p:cTn>
                              </p:par>
                            </p:childTnLst>
                          </p:cTn>
                        </p:par>
                        <p:par>
                          <p:cTn id="71" fill="hold" nodeType="afterGroup">
                            <p:stCondLst>
                              <p:cond delay="8000"/>
                            </p:stCondLst>
                            <p:childTnLst>
                              <p:par>
                                <p:cTn id="72" presetID="9" presetClass="entr" presetSubtype="0" fill="hold" nodeType="afterEffect">
                                  <p:stCondLst>
                                    <p:cond delay="2000"/>
                                  </p:stCondLst>
                                  <p:childTnLst>
                                    <p:set>
                                      <p:cBhvr>
                                        <p:cTn id="73" dur="1" fill="hold">
                                          <p:stCondLst>
                                            <p:cond delay="0"/>
                                          </p:stCondLst>
                                        </p:cTn>
                                        <p:tgtEl>
                                          <p:spTgt spid="354330"/>
                                        </p:tgtEl>
                                        <p:attrNameLst>
                                          <p:attrName>style.visibility</p:attrName>
                                        </p:attrNameLst>
                                      </p:cBhvr>
                                      <p:to>
                                        <p:strVal val="visible"/>
                                      </p:to>
                                    </p:set>
                                    <p:animEffect transition="in" filter="dissolve">
                                      <p:cBhvr>
                                        <p:cTn id="74" dur="500"/>
                                        <p:tgtEl>
                                          <p:spTgt spid="354330"/>
                                        </p:tgtEl>
                                      </p:cBhvr>
                                    </p:animEffect>
                                  </p:childTnLst>
                                  <p:subTnLst>
                                    <p:set>
                                      <p:cBhvr override="childStyle">
                                        <p:cTn dur="1" fill="hold" display="0" masterRel="sameClick" afterEffect="1">
                                          <p:stCondLst>
                                            <p:cond evt="end" delay="0">
                                              <p:tn val="72"/>
                                            </p:cond>
                                          </p:stCondLst>
                                        </p:cTn>
                                        <p:tgtEl>
                                          <p:spTgt spid="354330"/>
                                        </p:tgtEl>
                                        <p:attrNameLst>
                                          <p:attrName>style.visibility</p:attrName>
                                        </p:attrNameLst>
                                      </p:cBhvr>
                                      <p:to>
                                        <p:strVal val="hidden"/>
                                      </p:to>
                                    </p:set>
                                  </p:subTnLst>
                                </p:cTn>
                              </p:par>
                            </p:childTnLst>
                          </p:cTn>
                        </p:par>
                        <p:par>
                          <p:cTn id="75" fill="hold" nodeType="afterGroup">
                            <p:stCondLst>
                              <p:cond delay="10500"/>
                            </p:stCondLst>
                            <p:childTnLst>
                              <p:par>
                                <p:cTn id="76" presetID="9" presetClass="entr" presetSubtype="0" fill="hold" nodeType="afterEffect">
                                  <p:stCondLst>
                                    <p:cond delay="2000"/>
                                  </p:stCondLst>
                                  <p:childTnLst>
                                    <p:set>
                                      <p:cBhvr>
                                        <p:cTn id="77" dur="1" fill="hold">
                                          <p:stCondLst>
                                            <p:cond delay="0"/>
                                          </p:stCondLst>
                                        </p:cTn>
                                        <p:tgtEl>
                                          <p:spTgt spid="354375"/>
                                        </p:tgtEl>
                                        <p:attrNameLst>
                                          <p:attrName>style.visibility</p:attrName>
                                        </p:attrNameLst>
                                      </p:cBhvr>
                                      <p:to>
                                        <p:strVal val="visible"/>
                                      </p:to>
                                    </p:set>
                                    <p:animEffect transition="in" filter="dissolve">
                                      <p:cBhvr>
                                        <p:cTn id="78" dur="500"/>
                                        <p:tgtEl>
                                          <p:spTgt spid="354375"/>
                                        </p:tgtEl>
                                      </p:cBhvr>
                                    </p:animEffect>
                                  </p:childTnLst>
                                  <p:subTnLst>
                                    <p:set>
                                      <p:cBhvr override="childStyle">
                                        <p:cTn dur="1" fill="hold" display="0" masterRel="sameClick" afterEffect="1">
                                          <p:stCondLst>
                                            <p:cond evt="end" delay="0">
                                              <p:tn val="76"/>
                                            </p:cond>
                                          </p:stCondLst>
                                        </p:cTn>
                                        <p:tgtEl>
                                          <p:spTgt spid="354375"/>
                                        </p:tgtEl>
                                        <p:attrNameLst>
                                          <p:attrName>style.visibility</p:attrName>
                                        </p:attrNameLst>
                                      </p:cBhvr>
                                      <p:to>
                                        <p:strVal val="hidden"/>
                                      </p:to>
                                    </p:set>
                                  </p:sub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354420"/>
                                        </p:tgtEl>
                                        <p:attrNameLst>
                                          <p:attrName>style.visibility</p:attrName>
                                        </p:attrNameLst>
                                      </p:cBhvr>
                                      <p:to>
                                        <p:strVal val="visible"/>
                                      </p:to>
                                    </p:set>
                                    <p:animEffect transition="in" filter="dissolve">
                                      <p:cBhvr>
                                        <p:cTn id="83" dur="500"/>
                                        <p:tgtEl>
                                          <p:spTgt spid="35442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354421"/>
                                        </p:tgtEl>
                                        <p:attrNameLst>
                                          <p:attrName>style.visibility</p:attrName>
                                        </p:attrNameLst>
                                      </p:cBhvr>
                                      <p:to>
                                        <p:strVal val="visible"/>
                                      </p:to>
                                    </p:set>
                                    <p:anim calcmode="lin" valueType="num">
                                      <p:cBhvr additive="base">
                                        <p:cTn id="88" dur="500" fill="hold"/>
                                        <p:tgtEl>
                                          <p:spTgt spid="354421"/>
                                        </p:tgtEl>
                                        <p:attrNameLst>
                                          <p:attrName>ppt_x</p:attrName>
                                        </p:attrNameLst>
                                      </p:cBhvr>
                                      <p:tavLst>
                                        <p:tav tm="0">
                                          <p:val>
                                            <p:strVal val="0-#ppt_w/2"/>
                                          </p:val>
                                        </p:tav>
                                        <p:tav tm="100000">
                                          <p:val>
                                            <p:strVal val="#ppt_x"/>
                                          </p:val>
                                        </p:tav>
                                      </p:tavLst>
                                    </p:anim>
                                    <p:anim calcmode="lin" valueType="num">
                                      <p:cBhvr additive="base">
                                        <p:cTn id="89" dur="500" fill="hold"/>
                                        <p:tgtEl>
                                          <p:spTgt spid="354421"/>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354422"/>
                                        </p:tgtEl>
                                        <p:attrNameLst>
                                          <p:attrName>style.visibility</p:attrName>
                                        </p:attrNameLst>
                                      </p:cBhvr>
                                      <p:to>
                                        <p:strVal val="visible"/>
                                      </p:to>
                                    </p:set>
                                    <p:animEffect transition="in" filter="dissolve">
                                      <p:cBhvr>
                                        <p:cTn id="94" dur="500"/>
                                        <p:tgtEl>
                                          <p:spTgt spid="354422"/>
                                        </p:tgtEl>
                                      </p:cBhvr>
                                    </p:animEffect>
                                  </p:childTnLst>
                                </p:cTn>
                              </p:par>
                            </p:childTnLst>
                          </p:cTn>
                        </p:par>
                        <p:par>
                          <p:cTn id="95" fill="hold" nodeType="afterGroup">
                            <p:stCondLst>
                              <p:cond delay="500"/>
                            </p:stCondLst>
                            <p:childTnLst>
                              <p:par>
                                <p:cTn id="96" presetID="2" presetClass="entr" presetSubtype="4" fill="hold" nodeType="afterEffect">
                                  <p:stCondLst>
                                    <p:cond delay="2000"/>
                                  </p:stCondLst>
                                  <p:childTnLst>
                                    <p:set>
                                      <p:cBhvr>
                                        <p:cTn id="97" dur="1" fill="hold">
                                          <p:stCondLst>
                                            <p:cond delay="0"/>
                                          </p:stCondLst>
                                        </p:cTn>
                                        <p:tgtEl>
                                          <p:spTgt spid="354423"/>
                                        </p:tgtEl>
                                        <p:attrNameLst>
                                          <p:attrName>style.visibility</p:attrName>
                                        </p:attrNameLst>
                                      </p:cBhvr>
                                      <p:to>
                                        <p:strVal val="visible"/>
                                      </p:to>
                                    </p:set>
                                    <p:anim calcmode="lin" valueType="num">
                                      <p:cBhvr additive="base">
                                        <p:cTn id="98" dur="500" fill="hold"/>
                                        <p:tgtEl>
                                          <p:spTgt spid="354423"/>
                                        </p:tgtEl>
                                        <p:attrNameLst>
                                          <p:attrName>ppt_x</p:attrName>
                                        </p:attrNameLst>
                                      </p:cBhvr>
                                      <p:tavLst>
                                        <p:tav tm="0">
                                          <p:val>
                                            <p:strVal val="#ppt_x"/>
                                          </p:val>
                                        </p:tav>
                                        <p:tav tm="100000">
                                          <p:val>
                                            <p:strVal val="#ppt_x"/>
                                          </p:val>
                                        </p:tav>
                                      </p:tavLst>
                                    </p:anim>
                                    <p:anim calcmode="lin" valueType="num">
                                      <p:cBhvr additive="base">
                                        <p:cTn id="99" dur="500" fill="hold"/>
                                        <p:tgtEl>
                                          <p:spTgt spid="354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animBg="1"/>
      <p:bldP spid="354148" grpId="0" animBg="1" autoUpdateAnimBg="0"/>
      <p:bldP spid="354149" grpId="0" autoUpdateAnimBg="0"/>
      <p:bldP spid="354420" grpId="0" autoUpdateAnimBg="0"/>
      <p:bldP spid="354421" grpId="0" animBg="1"/>
      <p:bldP spid="35442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40947D-C663-49AD-AD03-07CC1F5B9DE2}" type="slidenum">
              <a:rPr lang="en-GB" sz="1800" smtClean="0">
                <a:solidFill>
                  <a:schemeClr val="accent1"/>
                </a:solidFill>
              </a:rPr>
              <a:pPr eaLnBrk="1" hangingPunct="1"/>
              <a:t>23</a:t>
            </a:fld>
            <a:endParaRPr lang="en-GB" sz="1800" smtClean="0">
              <a:solidFill>
                <a:schemeClr val="accent1"/>
              </a:solidFill>
            </a:endParaRPr>
          </a:p>
        </p:txBody>
      </p:sp>
      <p:sp>
        <p:nvSpPr>
          <p:cNvPr id="94211"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94212" name="Footer Placeholder 4"/>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94213" name="Rectangle 2"/>
          <p:cNvSpPr>
            <a:spLocks noGrp="1" noChangeArrowheads="1"/>
          </p:cNvSpPr>
          <p:nvPr>
            <p:ph type="ctrTitle" idx="4294967295"/>
          </p:nvPr>
        </p:nvSpPr>
        <p:spPr>
          <a:xfrm>
            <a:off x="533400" y="1219200"/>
            <a:ext cx="7772400" cy="3886200"/>
          </a:xfrm>
        </p:spPr>
        <p:txBody>
          <a:bodyPr/>
          <a:lstStyle/>
          <a:p>
            <a:pPr algn="ctr" eaLnBrk="1" hangingPunct="1"/>
            <a:r>
              <a:rPr lang="en-GB" sz="6000" dirty="0" smtClean="0">
                <a:solidFill>
                  <a:srgbClr val="00FFFF"/>
                </a:solidFill>
              </a:rPr>
              <a:t>Adding VECTORS</a:t>
            </a:r>
          </a:p>
        </p:txBody>
      </p:sp>
      <p:sp>
        <p:nvSpPr>
          <p:cNvPr id="94214" name="Rectangle 3"/>
          <p:cNvSpPr>
            <a:spLocks noGrp="1" noChangeArrowheads="1"/>
          </p:cNvSpPr>
          <p:nvPr>
            <p:ph type="subTitle" idx="4294967295"/>
          </p:nvPr>
        </p:nvSpPr>
        <p:spPr>
          <a:xfrm>
            <a:off x="228600" y="152400"/>
            <a:ext cx="6400800" cy="990600"/>
          </a:xfrm>
        </p:spPr>
        <p:txBody>
          <a:bodyPr/>
          <a:lstStyle/>
          <a:p>
            <a:pPr marL="0" indent="0" algn="ctr" eaLnBrk="1" hangingPunct="1">
              <a:buFontTx/>
              <a:buNone/>
            </a:pPr>
            <a:r>
              <a:rPr lang="en-GB" smtClean="0"/>
              <a:t>S1 Physics    Transport</a:t>
            </a:r>
          </a:p>
        </p:txBody>
      </p:sp>
      <p:sp>
        <p:nvSpPr>
          <p:cNvPr id="94215" name="AutoShape 5">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Tree>
    <p:extLst>
      <p:ext uri="{BB962C8B-B14F-4D97-AF65-F5344CB8AC3E}">
        <p14:creationId xmlns:p14="http://schemas.microsoft.com/office/powerpoint/2010/main" val="3769845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4DF884-2EA2-4E25-BC43-1220ACA90B9B}" type="slidenum">
              <a:rPr lang="en-GB" sz="1800" smtClean="0">
                <a:solidFill>
                  <a:schemeClr val="accent1"/>
                </a:solidFill>
              </a:rPr>
              <a:pPr eaLnBrk="1" hangingPunct="1"/>
              <a:t>24</a:t>
            </a:fld>
            <a:endParaRPr lang="en-GB" sz="1800" smtClean="0">
              <a:solidFill>
                <a:schemeClr val="accent1"/>
              </a:solidFill>
            </a:endParaRPr>
          </a:p>
        </p:txBody>
      </p:sp>
      <p:sp>
        <p:nvSpPr>
          <p:cNvPr id="12697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698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 name="TextBox 1"/>
          <p:cNvSpPr txBox="1"/>
          <p:nvPr/>
        </p:nvSpPr>
        <p:spPr>
          <a:xfrm>
            <a:off x="44243" y="116632"/>
            <a:ext cx="7848872" cy="1569660"/>
          </a:xfrm>
          <a:prstGeom prst="rect">
            <a:avLst/>
          </a:prstGeom>
          <a:noFill/>
        </p:spPr>
        <p:txBody>
          <a:bodyPr wrap="square" rtlCol="0">
            <a:spAutoFit/>
          </a:bodyPr>
          <a:lstStyle/>
          <a:p>
            <a:r>
              <a:rPr lang="en-GB" dirty="0" smtClean="0">
                <a:solidFill>
                  <a:schemeClr val="accent3">
                    <a:lumMod val="85000"/>
                  </a:schemeClr>
                </a:solidFill>
                <a:latin typeface="+mn-lt"/>
              </a:rPr>
              <a:t>When scalar quantities are added it is just the sum of all the individual parts. For example when I run 3 miles and 4 miles I have run a total distance of 7 miles</a:t>
            </a:r>
            <a:endParaRPr lang="en-GB" dirty="0"/>
          </a:p>
        </p:txBody>
      </p:sp>
      <p:sp>
        <p:nvSpPr>
          <p:cNvPr id="3" name="TextBox 2"/>
          <p:cNvSpPr txBox="1"/>
          <p:nvPr/>
        </p:nvSpPr>
        <p:spPr>
          <a:xfrm>
            <a:off x="208058" y="2425512"/>
            <a:ext cx="8753436" cy="1938992"/>
          </a:xfrm>
          <a:prstGeom prst="rect">
            <a:avLst/>
          </a:prstGeom>
          <a:noFill/>
        </p:spPr>
        <p:txBody>
          <a:bodyPr wrap="square" rtlCol="0">
            <a:spAutoFit/>
          </a:bodyPr>
          <a:lstStyle/>
          <a:p>
            <a:r>
              <a:rPr lang="en-GB" dirty="0" smtClean="0">
                <a:solidFill>
                  <a:srgbClr val="FFFF00"/>
                </a:solidFill>
                <a:latin typeface="+mn-lt"/>
              </a:rPr>
              <a:t>Adding vectors together is much more difficult.</a:t>
            </a:r>
          </a:p>
          <a:p>
            <a:r>
              <a:rPr lang="en-GB" dirty="0" smtClean="0">
                <a:solidFill>
                  <a:srgbClr val="FFFF00"/>
                </a:solidFill>
                <a:latin typeface="+mn-lt"/>
              </a:rPr>
              <a:t>If they act in the same direction then we can add them like scalar quantities. For example a force of 4N to the right is added to 3N to the right giving a RESULTANT of 7N  to the right.</a:t>
            </a:r>
            <a:endParaRPr lang="en-GB" dirty="0">
              <a:solidFill>
                <a:srgbClr val="FFFF00"/>
              </a:solidFill>
              <a:latin typeface="+mn-lt"/>
            </a:endParaRPr>
          </a:p>
        </p:txBody>
      </p:sp>
      <p:sp>
        <p:nvSpPr>
          <p:cNvPr id="4" name="TextBox 3"/>
          <p:cNvSpPr txBox="1"/>
          <p:nvPr/>
        </p:nvSpPr>
        <p:spPr>
          <a:xfrm>
            <a:off x="516324" y="5356666"/>
            <a:ext cx="8136904" cy="1200329"/>
          </a:xfrm>
          <a:prstGeom prst="rect">
            <a:avLst/>
          </a:prstGeom>
          <a:noFill/>
        </p:spPr>
        <p:txBody>
          <a:bodyPr wrap="square" rtlCol="0">
            <a:spAutoFit/>
          </a:bodyPr>
          <a:lstStyle/>
          <a:p>
            <a:r>
              <a:rPr lang="en-GB" dirty="0" smtClean="0">
                <a:solidFill>
                  <a:srgbClr val="FF0000"/>
                </a:solidFill>
                <a:latin typeface="+mn-lt"/>
              </a:rPr>
              <a:t>This can be represented by scale lines. For example a line of 4cm is added to one of 3cm. The total is 7cm </a:t>
            </a:r>
            <a:r>
              <a:rPr lang="en-GB" dirty="0" smtClean="0">
                <a:solidFill>
                  <a:srgbClr val="FFFF00"/>
                </a:solidFill>
                <a:latin typeface="+mn-lt"/>
              </a:rPr>
              <a:t>to the right</a:t>
            </a:r>
            <a:endParaRPr lang="en-GB" dirty="0">
              <a:solidFill>
                <a:srgbClr val="FFFF00"/>
              </a:solidFill>
              <a:latin typeface="+mn-lt"/>
            </a:endParaRPr>
          </a:p>
        </p:txBody>
      </p:sp>
      <p:cxnSp>
        <p:nvCxnSpPr>
          <p:cNvPr id="6" name="Straight Arrow Connector 5"/>
          <p:cNvCxnSpPr/>
          <p:nvPr/>
        </p:nvCxnSpPr>
        <p:spPr>
          <a:xfrm>
            <a:off x="899592" y="4653136"/>
            <a:ext cx="158417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83768" y="4328283"/>
            <a:ext cx="404278" cy="523220"/>
          </a:xfrm>
          <a:prstGeom prst="rect">
            <a:avLst/>
          </a:prstGeom>
          <a:noFill/>
        </p:spPr>
        <p:txBody>
          <a:bodyPr wrap="none" rtlCol="0">
            <a:spAutoFit/>
          </a:bodyPr>
          <a:lstStyle/>
          <a:p>
            <a:r>
              <a:rPr lang="en-GB" sz="2800" b="1" dirty="0" smtClean="0">
                <a:solidFill>
                  <a:srgbClr val="FF0000"/>
                </a:solidFill>
                <a:latin typeface="+mn-lt"/>
              </a:rPr>
              <a:t>+</a:t>
            </a:r>
            <a:endParaRPr lang="en-GB" sz="2800" b="1" dirty="0">
              <a:solidFill>
                <a:srgbClr val="FF0000"/>
              </a:solidFill>
              <a:latin typeface="+mn-lt"/>
            </a:endParaRPr>
          </a:p>
        </p:txBody>
      </p:sp>
      <p:cxnSp>
        <p:nvCxnSpPr>
          <p:cNvPr id="12" name="Straight Arrow Connector 11"/>
          <p:cNvCxnSpPr/>
          <p:nvPr/>
        </p:nvCxnSpPr>
        <p:spPr>
          <a:xfrm>
            <a:off x="2888046" y="4589893"/>
            <a:ext cx="94448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92080" y="4653136"/>
            <a:ext cx="2583904" cy="4596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257466" y="4328283"/>
            <a:ext cx="404278" cy="523220"/>
          </a:xfrm>
          <a:prstGeom prst="rect">
            <a:avLst/>
          </a:prstGeom>
        </p:spPr>
        <p:txBody>
          <a:bodyPr wrap="none">
            <a:spAutoFit/>
          </a:bodyPr>
          <a:lstStyle/>
          <a:p>
            <a:r>
              <a:rPr lang="en-GB" sz="2800" b="1" dirty="0" smtClean="0">
                <a:solidFill>
                  <a:srgbClr val="FF0000"/>
                </a:solidFill>
                <a:latin typeface="+mn-lt"/>
              </a:rPr>
              <a:t>=</a:t>
            </a:r>
            <a:endParaRPr lang="en-GB" sz="2800" b="1" dirty="0">
              <a:solidFill>
                <a:srgbClr val="FF0000"/>
              </a:solidFill>
              <a:latin typeface="+mn-lt"/>
            </a:endParaRPr>
          </a:p>
        </p:txBody>
      </p:sp>
      <p:sp>
        <p:nvSpPr>
          <p:cNvPr id="11" name="Rectangle 10"/>
          <p:cNvSpPr/>
          <p:nvPr/>
        </p:nvSpPr>
        <p:spPr>
          <a:xfrm>
            <a:off x="1326035" y="4842248"/>
            <a:ext cx="731290" cy="461665"/>
          </a:xfrm>
          <a:prstGeom prst="rect">
            <a:avLst/>
          </a:prstGeom>
        </p:spPr>
        <p:txBody>
          <a:bodyPr wrap="none">
            <a:spAutoFit/>
          </a:bodyPr>
          <a:lstStyle/>
          <a:p>
            <a:r>
              <a:rPr lang="en-GB" b="1" dirty="0" smtClean="0">
                <a:solidFill>
                  <a:srgbClr val="FF0000"/>
                </a:solidFill>
              </a:rPr>
              <a:t>4cm</a:t>
            </a:r>
            <a:endParaRPr lang="en-GB" b="1" dirty="0">
              <a:solidFill>
                <a:srgbClr val="FF0000"/>
              </a:solidFill>
            </a:endParaRPr>
          </a:p>
        </p:txBody>
      </p:sp>
      <p:sp>
        <p:nvSpPr>
          <p:cNvPr id="18" name="Rectangle 17"/>
          <p:cNvSpPr/>
          <p:nvPr/>
        </p:nvSpPr>
        <p:spPr>
          <a:xfrm>
            <a:off x="2956150" y="4851503"/>
            <a:ext cx="731290" cy="461665"/>
          </a:xfrm>
          <a:prstGeom prst="rect">
            <a:avLst/>
          </a:prstGeom>
        </p:spPr>
        <p:txBody>
          <a:bodyPr wrap="none">
            <a:spAutoFit/>
          </a:bodyPr>
          <a:lstStyle/>
          <a:p>
            <a:r>
              <a:rPr lang="en-GB" b="1" dirty="0" smtClean="0">
                <a:solidFill>
                  <a:srgbClr val="FF0000"/>
                </a:solidFill>
              </a:rPr>
              <a:t>3cm</a:t>
            </a:r>
            <a:endParaRPr lang="en-GB" b="1" dirty="0">
              <a:solidFill>
                <a:srgbClr val="FF0000"/>
              </a:solidFill>
            </a:endParaRPr>
          </a:p>
        </p:txBody>
      </p:sp>
      <p:sp>
        <p:nvSpPr>
          <p:cNvPr id="19" name="Rectangle 18"/>
          <p:cNvSpPr/>
          <p:nvPr/>
        </p:nvSpPr>
        <p:spPr>
          <a:xfrm>
            <a:off x="6218387" y="4863843"/>
            <a:ext cx="731290" cy="461665"/>
          </a:xfrm>
          <a:prstGeom prst="rect">
            <a:avLst/>
          </a:prstGeom>
        </p:spPr>
        <p:txBody>
          <a:bodyPr wrap="none">
            <a:spAutoFit/>
          </a:bodyPr>
          <a:lstStyle/>
          <a:p>
            <a:r>
              <a:rPr lang="en-GB" b="1" dirty="0" smtClean="0">
                <a:solidFill>
                  <a:srgbClr val="FF0000"/>
                </a:solidFill>
              </a:rPr>
              <a:t>7cm</a:t>
            </a:r>
            <a:endParaRPr lang="en-GB" b="1" dirty="0">
              <a:solidFill>
                <a:srgbClr val="FF0000"/>
              </a:solidFill>
            </a:endParaRPr>
          </a:p>
        </p:txBody>
      </p:sp>
      <p:pic>
        <p:nvPicPr>
          <p:cNvPr id="2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81306" y="1312630"/>
            <a:ext cx="1371600" cy="1027113"/>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p:nvPr/>
        </p:nvCxnSpPr>
        <p:spPr>
          <a:xfrm>
            <a:off x="2252906" y="1556792"/>
            <a:ext cx="1584176"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37082" y="1556792"/>
            <a:ext cx="944488"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26121" y="1988840"/>
            <a:ext cx="2583904" cy="45967"/>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4DF884-2EA2-4E25-BC43-1220ACA90B9B}" type="slidenum">
              <a:rPr lang="en-GB" sz="1800" smtClean="0">
                <a:solidFill>
                  <a:schemeClr val="accent1"/>
                </a:solidFill>
              </a:rPr>
              <a:pPr eaLnBrk="1" hangingPunct="1"/>
              <a:t>25</a:t>
            </a:fld>
            <a:endParaRPr lang="en-GB" sz="1800" smtClean="0">
              <a:solidFill>
                <a:schemeClr val="accent1"/>
              </a:solidFill>
            </a:endParaRPr>
          </a:p>
        </p:txBody>
      </p:sp>
      <p:sp>
        <p:nvSpPr>
          <p:cNvPr id="12697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698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 name="TextBox 1"/>
          <p:cNvSpPr txBox="1"/>
          <p:nvPr/>
        </p:nvSpPr>
        <p:spPr>
          <a:xfrm>
            <a:off x="236884" y="440360"/>
            <a:ext cx="7848872" cy="1200329"/>
          </a:xfrm>
          <a:prstGeom prst="rect">
            <a:avLst/>
          </a:prstGeom>
          <a:noFill/>
        </p:spPr>
        <p:txBody>
          <a:bodyPr wrap="square" rtlCol="0">
            <a:spAutoFit/>
          </a:bodyPr>
          <a:lstStyle/>
          <a:p>
            <a:r>
              <a:rPr lang="en-GB" dirty="0" smtClean="0">
                <a:solidFill>
                  <a:schemeClr val="accent3">
                    <a:lumMod val="85000"/>
                  </a:schemeClr>
                </a:solidFill>
                <a:latin typeface="+mn-lt"/>
              </a:rPr>
              <a:t>This is a little more tricky is the vectors are in opposite directions, for example a force of 4N to the right is added to one of 3N to the left.</a:t>
            </a:r>
            <a:endParaRPr lang="en-GB" dirty="0"/>
          </a:p>
        </p:txBody>
      </p:sp>
      <p:sp>
        <p:nvSpPr>
          <p:cNvPr id="3" name="TextBox 2"/>
          <p:cNvSpPr txBox="1"/>
          <p:nvPr/>
        </p:nvSpPr>
        <p:spPr>
          <a:xfrm>
            <a:off x="295233" y="1916832"/>
            <a:ext cx="8388424" cy="1569660"/>
          </a:xfrm>
          <a:prstGeom prst="rect">
            <a:avLst/>
          </a:prstGeom>
          <a:noFill/>
        </p:spPr>
        <p:txBody>
          <a:bodyPr wrap="square" rtlCol="0">
            <a:spAutoFit/>
          </a:bodyPr>
          <a:lstStyle/>
          <a:p>
            <a:r>
              <a:rPr lang="en-GB" dirty="0" smtClean="0">
                <a:solidFill>
                  <a:srgbClr val="FFFF00"/>
                </a:solidFill>
                <a:latin typeface="+mn-lt"/>
              </a:rPr>
              <a:t>If we represent this as a line and we know that vectors have direction. This is like adding a line in one direction to the line in the other.</a:t>
            </a:r>
          </a:p>
          <a:p>
            <a:r>
              <a:rPr lang="en-GB" dirty="0" smtClean="0">
                <a:solidFill>
                  <a:srgbClr val="FFFF00"/>
                </a:solidFill>
                <a:latin typeface="+mn-lt"/>
              </a:rPr>
              <a:t>Decide which way you will call positive.</a:t>
            </a:r>
            <a:endParaRPr lang="en-GB" dirty="0">
              <a:solidFill>
                <a:srgbClr val="FFFF00"/>
              </a:solidFill>
              <a:latin typeface="+mn-lt"/>
            </a:endParaRPr>
          </a:p>
        </p:txBody>
      </p:sp>
      <p:sp>
        <p:nvSpPr>
          <p:cNvPr id="4" name="TextBox 3"/>
          <p:cNvSpPr txBox="1"/>
          <p:nvPr/>
        </p:nvSpPr>
        <p:spPr>
          <a:xfrm>
            <a:off x="516324" y="5356666"/>
            <a:ext cx="8136904" cy="830997"/>
          </a:xfrm>
          <a:prstGeom prst="rect">
            <a:avLst/>
          </a:prstGeom>
          <a:noFill/>
        </p:spPr>
        <p:txBody>
          <a:bodyPr wrap="square" rtlCol="0">
            <a:spAutoFit/>
          </a:bodyPr>
          <a:lstStyle/>
          <a:p>
            <a:r>
              <a:rPr lang="en-GB" dirty="0" smtClean="0">
                <a:solidFill>
                  <a:srgbClr val="FF0000"/>
                </a:solidFill>
                <a:latin typeface="+mn-lt"/>
              </a:rPr>
              <a:t>4N  + (-3N)  = +1N</a:t>
            </a:r>
          </a:p>
          <a:p>
            <a:r>
              <a:rPr lang="en-GB" dirty="0" smtClean="0">
                <a:solidFill>
                  <a:srgbClr val="FF0000"/>
                </a:solidFill>
                <a:latin typeface="+mn-lt"/>
              </a:rPr>
              <a:t>The + means to the right </a:t>
            </a:r>
            <a:endParaRPr lang="en-GB" dirty="0">
              <a:solidFill>
                <a:srgbClr val="FF0000"/>
              </a:solidFill>
              <a:latin typeface="+mn-lt"/>
            </a:endParaRPr>
          </a:p>
        </p:txBody>
      </p:sp>
      <p:grpSp>
        <p:nvGrpSpPr>
          <p:cNvPr id="13" name="Group 12"/>
          <p:cNvGrpSpPr/>
          <p:nvPr/>
        </p:nvGrpSpPr>
        <p:grpSpPr>
          <a:xfrm>
            <a:off x="727293" y="4278395"/>
            <a:ext cx="5919905" cy="1010799"/>
            <a:chOff x="727293" y="3605008"/>
            <a:chExt cx="5919905" cy="1010799"/>
          </a:xfrm>
        </p:grpSpPr>
        <p:cxnSp>
          <p:nvCxnSpPr>
            <p:cNvPr id="14" name="Straight Arrow Connector 13"/>
            <p:cNvCxnSpPr/>
            <p:nvPr/>
          </p:nvCxnSpPr>
          <p:spPr>
            <a:xfrm>
              <a:off x="5004048" y="3849342"/>
              <a:ext cx="50405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27293" y="3605008"/>
              <a:ext cx="3762152" cy="984885"/>
              <a:chOff x="899592" y="4328283"/>
              <a:chExt cx="3762152" cy="984885"/>
            </a:xfrm>
          </p:grpSpPr>
          <p:cxnSp>
            <p:nvCxnSpPr>
              <p:cNvPr id="6" name="Straight Arrow Connector 5"/>
              <p:cNvCxnSpPr/>
              <p:nvPr/>
            </p:nvCxnSpPr>
            <p:spPr>
              <a:xfrm>
                <a:off x="899592" y="4653136"/>
                <a:ext cx="158417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83768" y="4328283"/>
                <a:ext cx="404278" cy="523220"/>
              </a:xfrm>
              <a:prstGeom prst="rect">
                <a:avLst/>
              </a:prstGeom>
              <a:noFill/>
            </p:spPr>
            <p:txBody>
              <a:bodyPr wrap="none" rtlCol="0">
                <a:spAutoFit/>
              </a:bodyPr>
              <a:lstStyle/>
              <a:p>
                <a:r>
                  <a:rPr lang="en-GB" sz="2800" b="1" dirty="0" smtClean="0">
                    <a:solidFill>
                      <a:srgbClr val="FF0000"/>
                    </a:solidFill>
                    <a:latin typeface="+mn-lt"/>
                  </a:rPr>
                  <a:t>+</a:t>
                </a:r>
                <a:endParaRPr lang="en-GB" sz="2800" b="1" dirty="0">
                  <a:solidFill>
                    <a:srgbClr val="FF0000"/>
                  </a:solidFill>
                  <a:latin typeface="+mn-lt"/>
                </a:endParaRPr>
              </a:p>
            </p:txBody>
          </p:sp>
          <p:cxnSp>
            <p:nvCxnSpPr>
              <p:cNvPr id="12" name="Straight Arrow Connector 11"/>
              <p:cNvCxnSpPr/>
              <p:nvPr/>
            </p:nvCxnSpPr>
            <p:spPr>
              <a:xfrm flipH="1">
                <a:off x="2888046" y="4589893"/>
                <a:ext cx="94448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257466" y="4328283"/>
                <a:ext cx="404278" cy="523220"/>
              </a:xfrm>
              <a:prstGeom prst="rect">
                <a:avLst/>
              </a:prstGeom>
            </p:spPr>
            <p:txBody>
              <a:bodyPr wrap="none">
                <a:spAutoFit/>
              </a:bodyPr>
              <a:lstStyle/>
              <a:p>
                <a:r>
                  <a:rPr lang="en-GB" sz="2800" b="1" dirty="0" smtClean="0">
                    <a:solidFill>
                      <a:srgbClr val="FF0000"/>
                    </a:solidFill>
                    <a:latin typeface="+mn-lt"/>
                  </a:rPr>
                  <a:t>=</a:t>
                </a:r>
                <a:endParaRPr lang="en-GB" sz="2800" b="1" dirty="0">
                  <a:solidFill>
                    <a:srgbClr val="FF0000"/>
                  </a:solidFill>
                  <a:latin typeface="+mn-lt"/>
                </a:endParaRPr>
              </a:p>
            </p:txBody>
          </p:sp>
          <p:sp>
            <p:nvSpPr>
              <p:cNvPr id="11" name="Rectangle 10"/>
              <p:cNvSpPr/>
              <p:nvPr/>
            </p:nvSpPr>
            <p:spPr>
              <a:xfrm>
                <a:off x="1326035" y="4842248"/>
                <a:ext cx="731290" cy="461665"/>
              </a:xfrm>
              <a:prstGeom prst="rect">
                <a:avLst/>
              </a:prstGeom>
            </p:spPr>
            <p:txBody>
              <a:bodyPr wrap="none">
                <a:spAutoFit/>
              </a:bodyPr>
              <a:lstStyle/>
              <a:p>
                <a:r>
                  <a:rPr lang="en-GB" b="1" dirty="0" smtClean="0">
                    <a:solidFill>
                      <a:srgbClr val="FF0000"/>
                    </a:solidFill>
                  </a:rPr>
                  <a:t>4cm</a:t>
                </a:r>
                <a:endParaRPr lang="en-GB" b="1" dirty="0">
                  <a:solidFill>
                    <a:srgbClr val="FF0000"/>
                  </a:solidFill>
                </a:endParaRPr>
              </a:p>
            </p:txBody>
          </p:sp>
          <p:sp>
            <p:nvSpPr>
              <p:cNvPr id="18" name="Rectangle 17"/>
              <p:cNvSpPr/>
              <p:nvPr/>
            </p:nvSpPr>
            <p:spPr>
              <a:xfrm>
                <a:off x="2956150" y="4851503"/>
                <a:ext cx="731290" cy="461665"/>
              </a:xfrm>
              <a:prstGeom prst="rect">
                <a:avLst/>
              </a:prstGeom>
            </p:spPr>
            <p:txBody>
              <a:bodyPr wrap="none">
                <a:spAutoFit/>
              </a:bodyPr>
              <a:lstStyle/>
              <a:p>
                <a:r>
                  <a:rPr lang="en-GB" b="1" dirty="0" smtClean="0">
                    <a:solidFill>
                      <a:srgbClr val="FF0000"/>
                    </a:solidFill>
                  </a:rPr>
                  <a:t>3cm</a:t>
                </a:r>
                <a:endParaRPr lang="en-GB" b="1" dirty="0">
                  <a:solidFill>
                    <a:srgbClr val="FF0000"/>
                  </a:solidFill>
                </a:endParaRPr>
              </a:p>
            </p:txBody>
          </p:sp>
        </p:grpSp>
        <p:sp>
          <p:nvSpPr>
            <p:cNvPr id="19" name="Rectangle 18"/>
            <p:cNvSpPr/>
            <p:nvPr/>
          </p:nvSpPr>
          <p:spPr>
            <a:xfrm>
              <a:off x="4369010" y="4154142"/>
              <a:ext cx="2278188" cy="461665"/>
            </a:xfrm>
            <a:prstGeom prst="rect">
              <a:avLst/>
            </a:prstGeom>
          </p:spPr>
          <p:txBody>
            <a:bodyPr wrap="none">
              <a:spAutoFit/>
            </a:bodyPr>
            <a:lstStyle/>
            <a:p>
              <a:r>
                <a:rPr lang="en-GB" b="1" dirty="0" smtClean="0">
                  <a:solidFill>
                    <a:srgbClr val="FF0000"/>
                  </a:solidFill>
                </a:rPr>
                <a:t>1cm to the right</a:t>
              </a:r>
              <a:endParaRPr lang="en-GB" b="1" dirty="0">
                <a:solidFill>
                  <a:srgbClr val="FF0000"/>
                </a:solidFill>
              </a:endParaRPr>
            </a:p>
          </p:txBody>
        </p:sp>
      </p:grpSp>
      <p:grpSp>
        <p:nvGrpSpPr>
          <p:cNvPr id="22" name="Group 21"/>
          <p:cNvGrpSpPr/>
          <p:nvPr/>
        </p:nvGrpSpPr>
        <p:grpSpPr>
          <a:xfrm>
            <a:off x="6660813" y="3857565"/>
            <a:ext cx="2160240" cy="2307739"/>
            <a:chOff x="6660813" y="3857565"/>
            <a:chExt cx="2160240" cy="2307739"/>
          </a:xfrm>
        </p:grpSpPr>
        <p:grpSp>
          <p:nvGrpSpPr>
            <p:cNvPr id="17" name="Group 16"/>
            <p:cNvGrpSpPr/>
            <p:nvPr/>
          </p:nvGrpSpPr>
          <p:grpSpPr>
            <a:xfrm>
              <a:off x="6660813" y="4005064"/>
              <a:ext cx="2160240" cy="2160240"/>
              <a:chOff x="6660813" y="4005064"/>
              <a:chExt cx="2160240" cy="2160240"/>
            </a:xfrm>
          </p:grpSpPr>
          <p:cxnSp>
            <p:nvCxnSpPr>
              <p:cNvPr id="16" name="Straight Arrow Connector 15"/>
              <p:cNvCxnSpPr/>
              <p:nvPr/>
            </p:nvCxnSpPr>
            <p:spPr>
              <a:xfrm flipV="1">
                <a:off x="7092280" y="4005064"/>
                <a:ext cx="0" cy="21602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7740933" y="4738211"/>
                <a:ext cx="0" cy="21602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151215" y="3857565"/>
              <a:ext cx="359394" cy="461665"/>
            </a:xfrm>
            <a:prstGeom prst="rect">
              <a:avLst/>
            </a:prstGeom>
          </p:spPr>
          <p:txBody>
            <a:bodyPr wrap="none">
              <a:spAutoFit/>
            </a:bodyPr>
            <a:lstStyle/>
            <a:p>
              <a:r>
                <a:rPr lang="en-GB" b="1" dirty="0">
                  <a:solidFill>
                    <a:srgbClr val="FFFF00"/>
                  </a:solidFill>
                </a:rPr>
                <a:t>+</a:t>
              </a:r>
            </a:p>
          </p:txBody>
        </p:sp>
        <p:sp>
          <p:nvSpPr>
            <p:cNvPr id="21" name="Rectangle 20"/>
            <p:cNvSpPr/>
            <p:nvPr/>
          </p:nvSpPr>
          <p:spPr>
            <a:xfrm>
              <a:off x="8293834" y="5378497"/>
              <a:ext cx="359394" cy="461665"/>
            </a:xfrm>
            <a:prstGeom prst="rect">
              <a:avLst/>
            </a:prstGeom>
          </p:spPr>
          <p:txBody>
            <a:bodyPr wrap="none">
              <a:spAutoFit/>
            </a:bodyPr>
            <a:lstStyle/>
            <a:p>
              <a:r>
                <a:rPr lang="en-GB" b="1" dirty="0">
                  <a:solidFill>
                    <a:srgbClr val="FFFF00"/>
                  </a:solidFill>
                </a:rPr>
                <a:t>+</a:t>
              </a:r>
            </a:p>
          </p:txBody>
        </p:sp>
      </p:grpSp>
    </p:spTree>
    <p:extLst>
      <p:ext uri="{BB962C8B-B14F-4D97-AF65-F5344CB8AC3E}">
        <p14:creationId xmlns:p14="http://schemas.microsoft.com/office/powerpoint/2010/main" val="863438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419409-5C93-4352-BE69-D3928B777B82}" type="datetime1">
              <a:rPr lang="en-US" smtClean="0"/>
              <a:pPr>
                <a:defRPr/>
              </a:pPr>
              <a:t>8/27/2016</a:t>
            </a:fld>
            <a:r>
              <a:rPr lang="en-GB" smtClean="0"/>
              <a:t>02/10/2011</a:t>
            </a:r>
            <a:endParaRPr lang="en-GB"/>
          </a:p>
        </p:txBody>
      </p:sp>
      <p:sp>
        <p:nvSpPr>
          <p:cNvPr id="3" name="Footer Placeholder 2"/>
          <p:cNvSpPr>
            <a:spLocks noGrp="1"/>
          </p:cNvSpPr>
          <p:nvPr>
            <p:ph type="ftr" sz="quarter" idx="11"/>
          </p:nvPr>
        </p:nvSpPr>
        <p:spPr/>
        <p:txBody>
          <a:bodyPr/>
          <a:lstStyle/>
          <a:p>
            <a:pPr>
              <a:defRPr/>
            </a:pPr>
            <a:r>
              <a:rPr lang="en-GB" smtClean="0"/>
              <a:t>JAH</a:t>
            </a:r>
            <a:endParaRPr lang="en-GB"/>
          </a:p>
        </p:txBody>
      </p:sp>
      <p:sp>
        <p:nvSpPr>
          <p:cNvPr id="4" name="Slide Number Placeholder 3"/>
          <p:cNvSpPr>
            <a:spLocks noGrp="1"/>
          </p:cNvSpPr>
          <p:nvPr>
            <p:ph type="sldNum" sz="quarter" idx="12"/>
          </p:nvPr>
        </p:nvSpPr>
        <p:spPr/>
        <p:txBody>
          <a:bodyPr/>
          <a:lstStyle/>
          <a:p>
            <a:pPr>
              <a:defRPr/>
            </a:pPr>
            <a:fld id="{9631EE64-FFCA-4BE9-815D-A6D1DCDCD541}" type="slidenum">
              <a:rPr lang="en-GB" smtClean="0"/>
              <a:pPr>
                <a:defRPr/>
              </a:pPr>
              <a:t>26</a:t>
            </a:fld>
            <a:endParaRPr lang="en-GB"/>
          </a:p>
        </p:txBody>
      </p:sp>
      <p:sp>
        <p:nvSpPr>
          <p:cNvPr id="5" name="TextBox 4"/>
          <p:cNvSpPr txBox="1"/>
          <p:nvPr/>
        </p:nvSpPr>
        <p:spPr>
          <a:xfrm>
            <a:off x="967390" y="3212976"/>
            <a:ext cx="7200800" cy="830997"/>
          </a:xfrm>
          <a:prstGeom prst="rect">
            <a:avLst/>
          </a:prstGeom>
          <a:noFill/>
        </p:spPr>
        <p:txBody>
          <a:bodyPr wrap="square" rtlCol="0">
            <a:spAutoFit/>
          </a:bodyPr>
          <a:lstStyle/>
          <a:p>
            <a:r>
              <a:rPr lang="en-GB" dirty="0" smtClean="0">
                <a:solidFill>
                  <a:srgbClr val="FFFF00"/>
                </a:solidFill>
                <a:latin typeface="+mn-lt"/>
              </a:rPr>
              <a:t>When giving the answer to a vector problem you </a:t>
            </a:r>
            <a:r>
              <a:rPr lang="en-GB" dirty="0" smtClean="0">
                <a:solidFill>
                  <a:srgbClr val="FF0000"/>
                </a:solidFill>
                <a:latin typeface="+mn-lt"/>
              </a:rPr>
              <a:t>MUST</a:t>
            </a:r>
            <a:r>
              <a:rPr lang="en-GB" dirty="0" smtClean="0">
                <a:solidFill>
                  <a:srgbClr val="FFFF00"/>
                </a:solidFill>
                <a:latin typeface="+mn-lt"/>
              </a:rPr>
              <a:t> give a size, unit AND a </a:t>
            </a:r>
            <a:r>
              <a:rPr lang="en-GB" dirty="0" smtClean="0">
                <a:solidFill>
                  <a:schemeClr val="accent1">
                    <a:lumMod val="20000"/>
                    <a:lumOff val="80000"/>
                  </a:schemeClr>
                </a:solidFill>
                <a:latin typeface="+mn-lt"/>
              </a:rPr>
              <a:t>DIRECTION</a:t>
            </a:r>
            <a:endParaRPr lang="en-GB" dirty="0">
              <a:solidFill>
                <a:schemeClr val="accent1">
                  <a:lumMod val="20000"/>
                  <a:lumOff val="80000"/>
                </a:schemeClr>
              </a:solidFill>
              <a:latin typeface="+mn-lt"/>
            </a:endParaRPr>
          </a:p>
        </p:txBody>
      </p:sp>
      <p:sp>
        <p:nvSpPr>
          <p:cNvPr id="7" name="TextBox 6"/>
          <p:cNvSpPr txBox="1"/>
          <p:nvPr/>
        </p:nvSpPr>
        <p:spPr>
          <a:xfrm>
            <a:off x="1115616" y="995036"/>
            <a:ext cx="7200800" cy="1569660"/>
          </a:xfrm>
          <a:prstGeom prst="rect">
            <a:avLst/>
          </a:prstGeom>
          <a:noFill/>
        </p:spPr>
        <p:txBody>
          <a:bodyPr wrap="square" rtlCol="0">
            <a:spAutoFit/>
          </a:bodyPr>
          <a:lstStyle/>
          <a:p>
            <a:r>
              <a:rPr lang="en-GB" dirty="0" smtClean="0">
                <a:solidFill>
                  <a:srgbClr val="FFFF00"/>
                </a:solidFill>
                <a:latin typeface="+mn-lt"/>
              </a:rPr>
              <a:t>The </a:t>
            </a:r>
            <a:r>
              <a:rPr lang="en-GB" dirty="0" smtClean="0">
                <a:solidFill>
                  <a:schemeClr val="accent1">
                    <a:lumMod val="20000"/>
                    <a:lumOff val="80000"/>
                  </a:schemeClr>
                </a:solidFill>
                <a:latin typeface="+mn-lt"/>
              </a:rPr>
              <a:t>DIRECTION </a:t>
            </a:r>
            <a:r>
              <a:rPr lang="en-GB" dirty="0" smtClean="0">
                <a:solidFill>
                  <a:srgbClr val="FFFF00"/>
                </a:solidFill>
                <a:latin typeface="+mn-lt"/>
              </a:rPr>
              <a:t>of the line </a:t>
            </a:r>
            <a:r>
              <a:rPr lang="en-GB" dirty="0" smtClean="0">
                <a:solidFill>
                  <a:srgbClr val="FF0000"/>
                </a:solidFill>
                <a:latin typeface="+mn-lt"/>
              </a:rPr>
              <a:t>MUST</a:t>
            </a:r>
            <a:r>
              <a:rPr lang="en-GB" dirty="0" smtClean="0">
                <a:solidFill>
                  <a:srgbClr val="FFFF00"/>
                </a:solidFill>
                <a:latin typeface="+mn-lt"/>
              </a:rPr>
              <a:t> be parallel to the vector direction AND point in the correct </a:t>
            </a:r>
            <a:r>
              <a:rPr lang="en-GB" dirty="0" smtClean="0">
                <a:solidFill>
                  <a:schemeClr val="accent1">
                    <a:lumMod val="20000"/>
                    <a:lumOff val="80000"/>
                  </a:schemeClr>
                </a:solidFill>
                <a:latin typeface="+mn-lt"/>
              </a:rPr>
              <a:t>DIRECTION</a:t>
            </a:r>
            <a:r>
              <a:rPr lang="en-GB" dirty="0" smtClean="0">
                <a:solidFill>
                  <a:srgbClr val="FFFF00"/>
                </a:solidFill>
                <a:latin typeface="+mn-lt"/>
              </a:rPr>
              <a:t>. In the previous case the -3N vector is shown as an arrow to the left. </a:t>
            </a:r>
            <a:endParaRPr lang="en-GB" dirty="0">
              <a:solidFill>
                <a:schemeClr val="accent1">
                  <a:lumMod val="20000"/>
                  <a:lumOff val="80000"/>
                </a:schemeClr>
              </a:solidFill>
              <a:latin typeface="+mn-lt"/>
            </a:endParaRPr>
          </a:p>
        </p:txBody>
      </p:sp>
    </p:spTree>
    <p:extLst>
      <p:ext uri="{BB962C8B-B14F-4D97-AF65-F5344CB8AC3E}">
        <p14:creationId xmlns:p14="http://schemas.microsoft.com/office/powerpoint/2010/main" val="3218063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Vectors</a:t>
            </a:r>
            <a:endParaRPr lang="en-GB" dirty="0"/>
          </a:p>
        </p:txBody>
      </p:sp>
      <p:sp>
        <p:nvSpPr>
          <p:cNvPr id="3" name="Content Placeholder 2"/>
          <p:cNvSpPr>
            <a:spLocks noGrp="1"/>
          </p:cNvSpPr>
          <p:nvPr>
            <p:ph idx="1"/>
          </p:nvPr>
        </p:nvSpPr>
        <p:spPr>
          <a:xfrm>
            <a:off x="205264" y="764704"/>
            <a:ext cx="7772400" cy="2205608"/>
          </a:xfrm>
        </p:spPr>
        <p:txBody>
          <a:bodyPr/>
          <a:lstStyle/>
          <a:p>
            <a:r>
              <a:rPr lang="en-GB" sz="2400" dirty="0" smtClean="0"/>
              <a:t>The resultant of two or more forces which act at an angle can be found by drawing a vector diagram. Consider the example below where two forces act on an object as shown.</a:t>
            </a:r>
            <a:endParaRPr lang="en-GB" sz="2400" dirty="0"/>
          </a:p>
        </p:txBody>
      </p:sp>
      <p:sp>
        <p:nvSpPr>
          <p:cNvPr id="4" name="Date Placeholder 3"/>
          <p:cNvSpPr>
            <a:spLocks noGrp="1"/>
          </p:cNvSpPr>
          <p:nvPr>
            <p:ph type="dt" sz="half" idx="10"/>
          </p:nvPr>
        </p:nvSpPr>
        <p:spPr/>
        <p:txBody>
          <a:bodyPr/>
          <a:lstStyle/>
          <a:p>
            <a:pPr>
              <a:defRPr/>
            </a:pPr>
            <a:fld id="{0A734759-1361-463D-9EC5-29F87A8F113E}" type="datetime1">
              <a:rPr lang="en-US" smtClean="0"/>
              <a:pPr>
                <a:defRPr/>
              </a:pPr>
              <a:t>8/27/2016</a:t>
            </a:fld>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
        <p:nvSpPr>
          <p:cNvPr id="6" name="Slide Number Placeholder 5"/>
          <p:cNvSpPr>
            <a:spLocks noGrp="1"/>
          </p:cNvSpPr>
          <p:nvPr>
            <p:ph type="sldNum" sz="quarter" idx="12"/>
          </p:nvPr>
        </p:nvSpPr>
        <p:spPr/>
        <p:txBody>
          <a:bodyPr/>
          <a:lstStyle/>
          <a:p>
            <a:pPr>
              <a:defRPr/>
            </a:pPr>
            <a:fld id="{8384EF63-521F-4534-9E2C-5A054E478F41}" type="slidenum">
              <a:rPr lang="en-GB" smtClean="0"/>
              <a:pPr>
                <a:defRPr/>
              </a:pPr>
              <a:t>27</a:t>
            </a:fld>
            <a:endParaRPr lang="en-GB"/>
          </a:p>
        </p:txBody>
      </p:sp>
      <p:sp>
        <p:nvSpPr>
          <p:cNvPr id="8" name="Right Arrow 7"/>
          <p:cNvSpPr/>
          <p:nvPr/>
        </p:nvSpPr>
        <p:spPr>
          <a:xfrm>
            <a:off x="1665967" y="5253100"/>
            <a:ext cx="2100808" cy="32403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6200000">
            <a:off x="581844" y="4131078"/>
            <a:ext cx="2100808" cy="32403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p:cNvSpPr/>
          <p:nvPr/>
        </p:nvSpPr>
        <p:spPr>
          <a:xfrm>
            <a:off x="1403648" y="5157192"/>
            <a:ext cx="4572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1687816" y="5223774"/>
            <a:ext cx="2100808" cy="32403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F:\JULY 2012 Recovery\PHYSICS HANDBOOK 05\GRAPHICS\Clipart\General\Apparatu\Drawing\protrct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134746" y="4864406"/>
            <a:ext cx="2112119" cy="1145274"/>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rot="16200000">
            <a:off x="615563" y="4115598"/>
            <a:ext cx="2100808" cy="32403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8562939">
            <a:off x="4327375" y="4180601"/>
            <a:ext cx="2777734" cy="3079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solidFill>
                <a:srgbClr val="FF0000"/>
              </a:solidFill>
            </a:endParaRPr>
          </a:p>
        </p:txBody>
      </p:sp>
      <p:sp>
        <p:nvSpPr>
          <p:cNvPr id="16" name="Arc 15"/>
          <p:cNvSpPr/>
          <p:nvPr/>
        </p:nvSpPr>
        <p:spPr>
          <a:xfrm>
            <a:off x="4091464" y="3898312"/>
            <a:ext cx="1313465" cy="1437640"/>
          </a:xfrm>
          <a:prstGeom prst="arc">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1744879" y="860519"/>
            <a:ext cx="5118540" cy="1200329"/>
          </a:xfrm>
          <a:prstGeom prst="rect">
            <a:avLst/>
          </a:prstGeom>
          <a:noFill/>
        </p:spPr>
        <p:txBody>
          <a:bodyPr wrap="square" rtlCol="0">
            <a:spAutoFit/>
          </a:bodyPr>
          <a:lstStyle/>
          <a:p>
            <a:r>
              <a:rPr lang="en-GB" dirty="0" smtClean="0">
                <a:solidFill>
                  <a:schemeClr val="accent5">
                    <a:lumMod val="40000"/>
                    <a:lumOff val="60000"/>
                  </a:schemeClr>
                </a:solidFill>
                <a:latin typeface="+mn-lt"/>
              </a:rPr>
              <a:t>A vector diagram is drawn but taking each of the vectors in turn and joining them head to tail</a:t>
            </a:r>
            <a:endParaRPr lang="en-GB" dirty="0">
              <a:solidFill>
                <a:schemeClr val="accent5">
                  <a:lumMod val="40000"/>
                  <a:lumOff val="60000"/>
                </a:schemeClr>
              </a:solidFill>
              <a:latin typeface="+mn-lt"/>
            </a:endParaRPr>
          </a:p>
        </p:txBody>
      </p:sp>
      <p:sp>
        <p:nvSpPr>
          <p:cNvPr id="20" name="TextBox 19"/>
          <p:cNvSpPr txBox="1"/>
          <p:nvPr/>
        </p:nvSpPr>
        <p:spPr>
          <a:xfrm>
            <a:off x="2723485" y="710022"/>
            <a:ext cx="5118540" cy="1569660"/>
          </a:xfrm>
          <a:prstGeom prst="rect">
            <a:avLst/>
          </a:prstGeom>
          <a:noFill/>
        </p:spPr>
        <p:txBody>
          <a:bodyPr wrap="square" rtlCol="0">
            <a:spAutoFit/>
          </a:bodyPr>
          <a:lstStyle/>
          <a:p>
            <a:r>
              <a:rPr lang="en-GB" dirty="0" smtClean="0">
                <a:solidFill>
                  <a:schemeClr val="accent5">
                    <a:lumMod val="40000"/>
                    <a:lumOff val="60000"/>
                  </a:schemeClr>
                </a:solidFill>
                <a:latin typeface="+mn-lt"/>
              </a:rPr>
              <a:t>The line from the tail of the first vector to the head of the last vector is the resultant (or final vector)</a:t>
            </a:r>
            <a:endParaRPr lang="en-GB" dirty="0">
              <a:solidFill>
                <a:schemeClr val="accent5">
                  <a:lumMod val="40000"/>
                  <a:lumOff val="60000"/>
                </a:schemeClr>
              </a:solidFill>
              <a:latin typeface="+mn-lt"/>
            </a:endParaRPr>
          </a:p>
        </p:txBody>
      </p:sp>
      <p:sp>
        <p:nvSpPr>
          <p:cNvPr id="21" name="TextBox 20"/>
          <p:cNvSpPr txBox="1"/>
          <p:nvPr/>
        </p:nvSpPr>
        <p:spPr>
          <a:xfrm>
            <a:off x="6086971" y="4277616"/>
            <a:ext cx="3057029" cy="1569660"/>
          </a:xfrm>
          <a:prstGeom prst="rect">
            <a:avLst/>
          </a:prstGeom>
          <a:noFill/>
        </p:spPr>
        <p:txBody>
          <a:bodyPr wrap="square" rtlCol="0">
            <a:spAutoFit/>
          </a:bodyPr>
          <a:lstStyle/>
          <a:p>
            <a:r>
              <a:rPr lang="en-GB" dirty="0" smtClean="0">
                <a:solidFill>
                  <a:srgbClr val="FFFF00"/>
                </a:solidFill>
                <a:latin typeface="+mn-lt"/>
              </a:rPr>
              <a:t>Use a protractor to measure the angle of the vector from a reference point</a:t>
            </a:r>
            <a:endParaRPr lang="en-GB" dirty="0">
              <a:solidFill>
                <a:srgbClr val="FFFF00"/>
              </a:solidFill>
              <a:latin typeface="+mn-lt"/>
            </a:endParaRPr>
          </a:p>
        </p:txBody>
      </p:sp>
    </p:spTree>
    <p:extLst>
      <p:ext uri="{BB962C8B-B14F-4D97-AF65-F5344CB8AC3E}">
        <p14:creationId xmlns:p14="http://schemas.microsoft.com/office/powerpoint/2010/main" val="14798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0139 0.08254 C 0.02309 0.0807 0.04774 0.08046 0.07222 0.07746 C 0.08559 0.07584 0.10295 0.05804 0.11545 0.04971 C 0.1368 0.03561 0.15798 0.0333 0.18055 0.02983 C 0.20625 0.02058 0.23246 0.01457 0.25851 0.00971 C 0.27048 0.00278 0.28368 0.00463 0.29618 0.00463 L 0.33368 0.00208 " pathEditMode="relative" rAng="0" ptsTypes="fffffAA">
                                      <p:cBhvr>
                                        <p:cTn id="11" dur="2000" fill="hold"/>
                                        <p:tgtEl>
                                          <p:spTgt spid="11"/>
                                        </p:tgtEl>
                                        <p:attrNameLst>
                                          <p:attrName>ppt_x</p:attrName>
                                          <p:attrName>ppt_y</p:attrName>
                                        </p:attrNameLst>
                                      </p:cBhvr>
                                      <p:rCtr x="16753" y="-4023"/>
                                    </p:animMotion>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1" nodeType="clickEffect">
                                  <p:stCondLst>
                                    <p:cond delay="0"/>
                                  </p:stCondLst>
                                  <p:childTnLst>
                                    <p:animEffect transition="out" filter="checkerboard(across)">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0.01146 -0.00116 C 0.02726 -0.00948 0.01441 -0.00023 0.02552 -0.01526 C 0.03385 -0.02636 0.04566 -0.037 0.05538 -0.04555 C 0.05851 -0.04833 0.05972 -0.05387 0.06233 -0.05734 C 0.06493 -0.06081 0.06823 -0.06359 0.07118 -0.06659 C 0.0783 -0.08254 0.08819 -0.08856 0.0993 -0.09942 C 0.11875 -0.11838 0.13715 -0.13572 0.15712 -0.15306 C 0.16476 -0.15977 0.16996 -0.16648 0.17812 -0.17179 C 0.18785 -0.18775 0.18212 -0.18058 0.19566 -0.19283 C 0.20469 -0.20093 0.21059 -0.21387 0.22031 -0.22081 C 0.22865 -0.22682 0.23576 -0.22983 0.24305 -0.23723 C 0.25399 -0.24833 0.26493 -0.25734 0.27639 -0.26752 C 0.2816 -0.27214 0.28542 -0.27885 0.29045 -0.28393 C 0.29479 -0.30127 0.28837 -0.28069 0.2974 -0.29549 C 0.29861 -0.29757 0.29826 -0.30058 0.2993 -0.30266 C 0.30208 -0.30798 0.3059 -0.31075 0.30972 -0.31422 C 0.31406 -0.32301 0.3151 -0.32694 0.3151 -0.33757 " pathEditMode="relative" rAng="0" ptsTypes="ffffffffffffffffA">
                                      <p:cBhvr>
                                        <p:cTn id="29" dur="2000" fill="hold"/>
                                        <p:tgtEl>
                                          <p:spTgt spid="12"/>
                                        </p:tgtEl>
                                        <p:attrNameLst>
                                          <p:attrName>ppt_x</p:attrName>
                                          <p:attrName>ppt_y</p:attrName>
                                        </p:attrNameLst>
                                      </p:cBhvr>
                                      <p:rCtr x="15174" y="-16786"/>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2" grpId="0" animBg="1"/>
      <p:bldP spid="11" grpId="0" animBg="1"/>
      <p:bldP spid="9" grpId="0" animBg="1"/>
      <p:bldP spid="16" grpId="0" animBg="1"/>
      <p:bldP spid="17" grpId="0"/>
      <p:bldP spid="17" grpId="1"/>
      <p:bldP spid="20" grpId="0"/>
      <p:bldP spid="20" grpId="1"/>
      <p:bldP spid="21" grpId="0"/>
      <p:bldP spid="2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Vectors</a:t>
            </a:r>
            <a:endParaRPr lang="en-GB" dirty="0"/>
          </a:p>
        </p:txBody>
      </p:sp>
      <p:sp>
        <p:nvSpPr>
          <p:cNvPr id="4" name="Date Placeholder 3"/>
          <p:cNvSpPr>
            <a:spLocks noGrp="1"/>
          </p:cNvSpPr>
          <p:nvPr>
            <p:ph type="dt" sz="half" idx="10"/>
          </p:nvPr>
        </p:nvSpPr>
        <p:spPr/>
        <p:txBody>
          <a:bodyPr/>
          <a:lstStyle/>
          <a:p>
            <a:pPr>
              <a:defRPr/>
            </a:pPr>
            <a:fld id="{0A734759-1361-463D-9EC5-29F87A8F113E}" type="datetime1">
              <a:rPr lang="en-US" smtClean="0"/>
              <a:pPr>
                <a:defRPr/>
              </a:pPr>
              <a:t>8/27/2016</a:t>
            </a:fld>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
        <p:nvSpPr>
          <p:cNvPr id="6" name="Slide Number Placeholder 5"/>
          <p:cNvSpPr>
            <a:spLocks noGrp="1"/>
          </p:cNvSpPr>
          <p:nvPr>
            <p:ph type="sldNum" sz="quarter" idx="12"/>
          </p:nvPr>
        </p:nvSpPr>
        <p:spPr/>
        <p:txBody>
          <a:bodyPr/>
          <a:lstStyle/>
          <a:p>
            <a:pPr>
              <a:defRPr/>
            </a:pPr>
            <a:fld id="{8384EF63-521F-4534-9E2C-5A054E478F41}" type="slidenum">
              <a:rPr lang="en-GB" smtClean="0"/>
              <a:pPr>
                <a:defRPr/>
              </a:pPr>
              <a:t>28</a:t>
            </a:fld>
            <a:endParaRPr lang="en-GB"/>
          </a:p>
        </p:txBody>
      </p:sp>
      <p:sp>
        <p:nvSpPr>
          <p:cNvPr id="8" name="Right Arrow 7"/>
          <p:cNvSpPr/>
          <p:nvPr/>
        </p:nvSpPr>
        <p:spPr>
          <a:xfrm>
            <a:off x="1665967" y="5253100"/>
            <a:ext cx="2100808" cy="32403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6200000">
            <a:off x="581844" y="4131078"/>
            <a:ext cx="2100808" cy="32403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p:cNvSpPr/>
          <p:nvPr/>
        </p:nvSpPr>
        <p:spPr>
          <a:xfrm>
            <a:off x="1403648" y="5157192"/>
            <a:ext cx="4572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1687816" y="5223774"/>
            <a:ext cx="2100808" cy="32403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F:\JULY 2012 Recovery\PHYSICS HANDBOOK 05\GRAPHICS\Clipart\General\Apparatu\Drawing\protrct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134746" y="4864406"/>
            <a:ext cx="2112119" cy="1145274"/>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rot="16200000">
            <a:off x="577796" y="4077198"/>
            <a:ext cx="2100808" cy="32403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8562939">
            <a:off x="4327375" y="4180601"/>
            <a:ext cx="2777734" cy="3079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solidFill>
                <a:srgbClr val="FF0000"/>
              </a:solidFill>
            </a:endParaRPr>
          </a:p>
        </p:txBody>
      </p:sp>
      <p:sp>
        <p:nvSpPr>
          <p:cNvPr id="16" name="Arc 15"/>
          <p:cNvSpPr/>
          <p:nvPr/>
        </p:nvSpPr>
        <p:spPr>
          <a:xfrm>
            <a:off x="4091464" y="3898312"/>
            <a:ext cx="1313465" cy="1437640"/>
          </a:xfrm>
          <a:prstGeom prst="arc">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Rectangle 14"/>
          <p:cNvSpPr/>
          <p:nvPr/>
        </p:nvSpPr>
        <p:spPr>
          <a:xfrm>
            <a:off x="251520" y="620688"/>
            <a:ext cx="7848872" cy="1938992"/>
          </a:xfrm>
          <a:prstGeom prst="rect">
            <a:avLst/>
          </a:prstGeom>
        </p:spPr>
        <p:txBody>
          <a:bodyPr wrap="square">
            <a:spAutoFit/>
          </a:bodyPr>
          <a:lstStyle/>
          <a:p>
            <a:r>
              <a:rPr lang="en-GB" dirty="0">
                <a:solidFill>
                  <a:schemeClr val="bg1"/>
                </a:solidFill>
                <a:latin typeface="+mn-lt"/>
              </a:rPr>
              <a:t>The size and direction of the resultant can be found by drawing vectors to scale, for example 1N can be represented by a line 1cm long. The size of the resultant can be measured with a rules and measure the angle with a protractor.</a:t>
            </a:r>
          </a:p>
        </p:txBody>
      </p:sp>
      <p:sp>
        <p:nvSpPr>
          <p:cNvPr id="19" name="TextBox 18"/>
          <p:cNvSpPr txBox="1"/>
          <p:nvPr/>
        </p:nvSpPr>
        <p:spPr>
          <a:xfrm>
            <a:off x="438319" y="3786135"/>
            <a:ext cx="965329" cy="830997"/>
          </a:xfrm>
          <a:prstGeom prst="rect">
            <a:avLst/>
          </a:prstGeom>
          <a:noFill/>
        </p:spPr>
        <p:txBody>
          <a:bodyPr wrap="none" rtlCol="0">
            <a:spAutoFit/>
          </a:bodyPr>
          <a:lstStyle/>
          <a:p>
            <a:r>
              <a:rPr lang="en-GB" dirty="0" smtClean="0">
                <a:solidFill>
                  <a:schemeClr val="accent3">
                    <a:lumMod val="85000"/>
                  </a:schemeClr>
                </a:solidFill>
              </a:rPr>
              <a:t>10 N=</a:t>
            </a:r>
          </a:p>
          <a:p>
            <a:r>
              <a:rPr lang="en-GB" dirty="0">
                <a:solidFill>
                  <a:schemeClr val="accent3">
                    <a:lumMod val="85000"/>
                  </a:schemeClr>
                </a:solidFill>
              </a:rPr>
              <a:t>1</a:t>
            </a:r>
            <a:r>
              <a:rPr lang="en-GB" dirty="0" smtClean="0">
                <a:solidFill>
                  <a:schemeClr val="accent3">
                    <a:lumMod val="85000"/>
                  </a:schemeClr>
                </a:solidFill>
              </a:rPr>
              <a:t>0 cm</a:t>
            </a:r>
            <a:endParaRPr lang="en-GB" dirty="0">
              <a:solidFill>
                <a:schemeClr val="accent3">
                  <a:lumMod val="85000"/>
                </a:schemeClr>
              </a:solidFill>
            </a:endParaRPr>
          </a:p>
        </p:txBody>
      </p:sp>
      <p:sp>
        <p:nvSpPr>
          <p:cNvPr id="22" name="TextBox 21"/>
          <p:cNvSpPr txBox="1"/>
          <p:nvPr/>
        </p:nvSpPr>
        <p:spPr>
          <a:xfrm>
            <a:off x="2233706" y="5539987"/>
            <a:ext cx="965329" cy="830997"/>
          </a:xfrm>
          <a:prstGeom prst="rect">
            <a:avLst/>
          </a:prstGeom>
          <a:noFill/>
        </p:spPr>
        <p:txBody>
          <a:bodyPr wrap="none" rtlCol="0">
            <a:spAutoFit/>
          </a:bodyPr>
          <a:lstStyle/>
          <a:p>
            <a:r>
              <a:rPr lang="en-GB" dirty="0" smtClean="0">
                <a:solidFill>
                  <a:schemeClr val="accent3">
                    <a:lumMod val="85000"/>
                  </a:schemeClr>
                </a:solidFill>
              </a:rPr>
              <a:t>10 N=</a:t>
            </a:r>
          </a:p>
          <a:p>
            <a:r>
              <a:rPr lang="en-GB" dirty="0">
                <a:solidFill>
                  <a:schemeClr val="accent3">
                    <a:lumMod val="85000"/>
                  </a:schemeClr>
                </a:solidFill>
              </a:rPr>
              <a:t>1</a:t>
            </a:r>
            <a:r>
              <a:rPr lang="en-GB" dirty="0" smtClean="0">
                <a:solidFill>
                  <a:schemeClr val="accent3">
                    <a:lumMod val="85000"/>
                  </a:schemeClr>
                </a:solidFill>
              </a:rPr>
              <a:t>0 cm</a:t>
            </a:r>
            <a:endParaRPr lang="en-GB" dirty="0">
              <a:solidFill>
                <a:schemeClr val="accent3">
                  <a:lumMod val="85000"/>
                </a:schemeClr>
              </a:solidFill>
            </a:endParaRPr>
          </a:p>
        </p:txBody>
      </p:sp>
      <p:sp>
        <p:nvSpPr>
          <p:cNvPr id="23" name="Rectangle 22"/>
          <p:cNvSpPr/>
          <p:nvPr/>
        </p:nvSpPr>
        <p:spPr>
          <a:xfrm>
            <a:off x="6012160" y="4252844"/>
            <a:ext cx="1805464" cy="830997"/>
          </a:xfrm>
          <a:prstGeom prst="rect">
            <a:avLst/>
          </a:prstGeom>
        </p:spPr>
        <p:txBody>
          <a:bodyPr wrap="square">
            <a:spAutoFit/>
          </a:bodyPr>
          <a:lstStyle/>
          <a:p>
            <a:r>
              <a:rPr lang="en-GB" dirty="0" smtClean="0">
                <a:solidFill>
                  <a:schemeClr val="accent3">
                    <a:lumMod val="85000"/>
                  </a:schemeClr>
                </a:solidFill>
              </a:rPr>
              <a:t>14 cm=</a:t>
            </a:r>
          </a:p>
          <a:p>
            <a:r>
              <a:rPr lang="en-GB" dirty="0" smtClean="0">
                <a:solidFill>
                  <a:schemeClr val="accent3">
                    <a:lumMod val="85000"/>
                  </a:schemeClr>
                </a:solidFill>
              </a:rPr>
              <a:t>14 </a:t>
            </a:r>
            <a:r>
              <a:rPr lang="en-GB" dirty="0">
                <a:solidFill>
                  <a:schemeClr val="accent3">
                    <a:lumMod val="85000"/>
                  </a:schemeClr>
                </a:solidFill>
              </a:rPr>
              <a:t>N</a:t>
            </a:r>
            <a:r>
              <a:rPr lang="en-GB" dirty="0" smtClean="0">
                <a:solidFill>
                  <a:schemeClr val="accent3">
                    <a:lumMod val="85000"/>
                  </a:schemeClr>
                </a:solidFill>
              </a:rPr>
              <a:t>=</a:t>
            </a:r>
            <a:endParaRPr lang="en-GB" dirty="0">
              <a:solidFill>
                <a:schemeClr val="accent3">
                  <a:lumMod val="85000"/>
                </a:schemeClr>
              </a:solidFill>
            </a:endParaRPr>
          </a:p>
        </p:txBody>
      </p:sp>
    </p:spTree>
    <p:extLst>
      <p:ext uri="{BB962C8B-B14F-4D97-AF65-F5344CB8AC3E}">
        <p14:creationId xmlns:p14="http://schemas.microsoft.com/office/powerpoint/2010/main" val="3135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39 0.08254 C 0.02309 0.0807 0.04774 0.08046 0.07222 0.07746 C 0.08559 0.07584 0.10295 0.05804 0.11545 0.04971 C 0.1368 0.03561 0.15798 0.0333 0.18055 0.02983 C 0.20625 0.02058 0.23246 0.01457 0.25851 0.00971 C 0.27048 0.00278 0.28368 0.00463 0.29618 0.00463 L 0.33368 0.00208 " pathEditMode="relative" rAng="0" ptsTypes="fffffAA">
                                      <p:cBhvr>
                                        <p:cTn id="6" dur="2000" fill="hold"/>
                                        <p:tgtEl>
                                          <p:spTgt spid="11"/>
                                        </p:tgtEl>
                                        <p:attrNameLst>
                                          <p:attrName>ppt_x</p:attrName>
                                          <p:attrName>ppt_y</p:attrName>
                                        </p:attrNameLst>
                                      </p:cBhvr>
                                      <p:rCtr x="16753" y="-402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1146 -0.00116 C 0.02726 -0.00948 0.01441 -0.00023 0.02552 -0.01526 C 0.03385 -0.02636 0.04566 -0.037 0.05538 -0.04555 C 0.05851 -0.04833 0.05972 -0.05387 0.06233 -0.05734 C 0.06493 -0.06081 0.06823 -0.06359 0.07118 -0.06659 C 0.0783 -0.08254 0.08819 -0.08856 0.0993 -0.09942 C 0.11875 -0.11838 0.13715 -0.13572 0.15712 -0.15306 C 0.16476 -0.15977 0.16996 -0.16648 0.17812 -0.17179 C 0.18785 -0.18775 0.18212 -0.18058 0.19566 -0.19283 C 0.20469 -0.20093 0.21059 -0.21387 0.22031 -0.22081 C 0.22865 -0.22682 0.23576 -0.22983 0.24305 -0.23723 C 0.25399 -0.24833 0.26493 -0.25734 0.27639 -0.26752 C 0.2816 -0.27214 0.28542 -0.27885 0.29045 -0.28393 C 0.29479 -0.30127 0.28837 -0.28069 0.2974 -0.29549 C 0.29861 -0.29757 0.29826 -0.30058 0.2993 -0.30266 C 0.30208 -0.30798 0.3059 -0.31075 0.30972 -0.31422 C 0.31406 -0.32301 0.3151 -0.32694 0.3151 -0.33757 " pathEditMode="relative" rAng="0" ptsTypes="ffffffffffffffffA">
                                      <p:cBhvr>
                                        <p:cTn id="10" dur="2000" fill="hold"/>
                                        <p:tgtEl>
                                          <p:spTgt spid="12"/>
                                        </p:tgtEl>
                                        <p:attrNameLst>
                                          <p:attrName>ppt_x</p:attrName>
                                          <p:attrName>ppt_y</p:attrName>
                                        </p:attrNameLst>
                                      </p:cBhvr>
                                      <p:rCtr x="15174" y="-16786"/>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16" grpId="0" animBg="1"/>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98BE9F-E536-4B32-BAF7-C4FFF341374F}" type="slidenum">
              <a:rPr lang="en-GB" sz="1800" smtClean="0">
                <a:solidFill>
                  <a:schemeClr val="accent1"/>
                </a:solidFill>
              </a:rPr>
              <a:pPr eaLnBrk="1" hangingPunct="1"/>
              <a:t>29</a:t>
            </a:fld>
            <a:endParaRPr lang="en-GB" sz="1800" smtClean="0">
              <a:solidFill>
                <a:schemeClr val="accent1"/>
              </a:solidFill>
            </a:endParaRPr>
          </a:p>
        </p:txBody>
      </p:sp>
      <p:sp>
        <p:nvSpPr>
          <p:cNvPr id="10445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0445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4453" name="Rectangle 2"/>
          <p:cNvSpPr>
            <a:spLocks noGrp="1" noChangeArrowheads="1"/>
          </p:cNvSpPr>
          <p:nvPr>
            <p:ph type="title"/>
          </p:nvPr>
        </p:nvSpPr>
        <p:spPr/>
        <p:txBody>
          <a:bodyPr/>
          <a:lstStyle/>
          <a:p>
            <a:pPr eaLnBrk="1" hangingPunct="1"/>
            <a:r>
              <a:rPr lang="en-GB" dirty="0" smtClean="0"/>
              <a:t>The VELOCITY OF MY CAR</a:t>
            </a:r>
          </a:p>
        </p:txBody>
      </p:sp>
      <p:sp>
        <p:nvSpPr>
          <p:cNvPr id="104454" name="Rectangle 3"/>
          <p:cNvSpPr>
            <a:spLocks noGrp="1" noChangeArrowheads="1"/>
          </p:cNvSpPr>
          <p:nvPr>
            <p:ph type="body" idx="1"/>
          </p:nvPr>
        </p:nvSpPr>
        <p:spPr>
          <a:xfrm>
            <a:off x="228600" y="1219200"/>
            <a:ext cx="8534400" cy="4800600"/>
          </a:xfrm>
        </p:spPr>
        <p:txBody>
          <a:bodyPr/>
          <a:lstStyle/>
          <a:p>
            <a:pPr marL="476250" indent="-290513" eaLnBrk="1" hangingPunct="1">
              <a:buFontTx/>
              <a:buNone/>
              <a:tabLst>
                <a:tab pos="569913" algn="l"/>
                <a:tab pos="858838" algn="l"/>
              </a:tabLst>
            </a:pPr>
            <a:r>
              <a:rPr lang="en-GB" dirty="0" smtClean="0">
                <a:cs typeface="Times New Roman" pitchFamily="18" charset="0"/>
              </a:rPr>
              <a:t>TASK- Find the average velocity during your </a:t>
            </a:r>
            <a:r>
              <a:rPr lang="en-GB" dirty="0" err="1" smtClean="0">
                <a:cs typeface="Times New Roman" pitchFamily="18" charset="0"/>
              </a:rPr>
              <a:t>playmat</a:t>
            </a:r>
            <a:r>
              <a:rPr lang="en-GB" dirty="0" smtClean="0">
                <a:cs typeface="Times New Roman" pitchFamily="18" charset="0"/>
              </a:rPr>
              <a:t> </a:t>
            </a:r>
            <a:r>
              <a:rPr lang="en-GB" dirty="0" err="1" smtClean="0">
                <a:cs typeface="Times New Roman" pitchFamily="18" charset="0"/>
              </a:rPr>
              <a:t>journery</a:t>
            </a:r>
            <a:r>
              <a:rPr lang="en-GB" dirty="0" smtClean="0">
                <a:cs typeface="Times New Roman" pitchFamily="18" charset="0"/>
              </a:rPr>
              <a:t>.</a:t>
            </a:r>
          </a:p>
          <a:p>
            <a:pPr marL="476250" indent="-290513" eaLnBrk="1" hangingPunct="1">
              <a:buFontTx/>
              <a:buNone/>
              <a:tabLst>
                <a:tab pos="569913" algn="l"/>
                <a:tab pos="858838" algn="l"/>
              </a:tabLst>
            </a:pPr>
            <a:endParaRPr lang="en-GB" dirty="0" smtClean="0">
              <a:cs typeface="Times New Roman" pitchFamily="18" charset="0"/>
            </a:endParaRPr>
          </a:p>
          <a:p>
            <a:pPr marL="476250" indent="-290513" eaLnBrk="1" hangingPunct="1">
              <a:buFontTx/>
              <a:buNone/>
              <a:tabLst>
                <a:tab pos="569913" algn="l"/>
                <a:tab pos="858838" algn="l"/>
              </a:tabLst>
            </a:pPr>
            <a:r>
              <a:rPr lang="en-GB" dirty="0" smtClean="0">
                <a:cs typeface="Times New Roman" pitchFamily="18" charset="0"/>
              </a:rPr>
              <a:t>We need to know the </a:t>
            </a:r>
          </a:p>
          <a:p>
            <a:pPr marL="476250" indent="-290513" eaLnBrk="1" hangingPunct="1">
              <a:buFontTx/>
              <a:buNone/>
              <a:tabLst>
                <a:tab pos="569913" algn="l"/>
                <a:tab pos="858838" algn="l"/>
              </a:tabLst>
            </a:pPr>
            <a:r>
              <a:rPr lang="en-GB" dirty="0" smtClean="0">
                <a:cs typeface="Times New Roman" pitchFamily="18" charset="0"/>
              </a:rPr>
              <a:t>1.</a:t>
            </a:r>
            <a:r>
              <a:rPr lang="en-GB" dirty="0" smtClean="0">
                <a:latin typeface="Times New Roman" pitchFamily="18" charset="0"/>
                <a:cs typeface="Times New Roman" pitchFamily="18" charset="0"/>
              </a:rPr>
              <a:t>  </a:t>
            </a:r>
            <a:r>
              <a:rPr lang="en-GB" dirty="0" smtClean="0">
                <a:cs typeface="Times New Roman" pitchFamily="18" charset="0"/>
              </a:rPr>
              <a:t>displacement of your vehicle.</a:t>
            </a:r>
          </a:p>
          <a:p>
            <a:pPr marL="476250" indent="-290513" eaLnBrk="1" hangingPunct="1">
              <a:buFontTx/>
              <a:buNone/>
              <a:tabLst>
                <a:tab pos="569913" algn="l"/>
                <a:tab pos="858838" algn="l"/>
              </a:tabLst>
            </a:pPr>
            <a:r>
              <a:rPr lang="en-GB" dirty="0" smtClean="0">
                <a:cs typeface="Times New Roman" pitchFamily="18" charset="0"/>
              </a:rPr>
              <a:t>2.</a:t>
            </a:r>
            <a:r>
              <a:rPr lang="en-GB" dirty="0" smtClean="0">
                <a:latin typeface="Times New Roman" pitchFamily="18" charset="0"/>
                <a:cs typeface="Times New Roman" pitchFamily="18" charset="0"/>
              </a:rPr>
              <a:t> </a:t>
            </a:r>
            <a:r>
              <a:rPr lang="en-GB" dirty="0" smtClean="0">
                <a:cs typeface="Times New Roman" pitchFamily="18" charset="0"/>
              </a:rPr>
              <a:t>the time for the whole journey </a:t>
            </a:r>
          </a:p>
          <a:p>
            <a:pPr marL="476250" indent="-290513" eaLnBrk="1" hangingPunct="1">
              <a:buFontTx/>
              <a:buNone/>
              <a:tabLst>
                <a:tab pos="569913" algn="l"/>
                <a:tab pos="858838" algn="l"/>
              </a:tabLst>
            </a:pPr>
            <a:r>
              <a:rPr lang="en-GB" dirty="0" smtClean="0">
                <a:cs typeface="Times New Roman" pitchFamily="18" charset="0"/>
              </a:rPr>
              <a:t>3</a:t>
            </a:r>
            <a:r>
              <a:rPr lang="en-GB" dirty="0" smtClean="0">
                <a:latin typeface="Times New Roman" pitchFamily="18" charset="0"/>
                <a:cs typeface="Times New Roman" pitchFamily="18" charset="0"/>
              </a:rPr>
              <a:t>  </a:t>
            </a:r>
            <a:r>
              <a:rPr lang="en-GB" dirty="0" smtClean="0">
                <a:cs typeface="Times New Roman" pitchFamily="18" charset="0"/>
              </a:rPr>
              <a:t>the AVERAGE VELOCITY of the vehicle for the journey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10518C-3D09-4DE1-9801-61307AEC34A1}" type="slidenum">
              <a:rPr lang="en-GB" sz="1800" smtClean="0">
                <a:solidFill>
                  <a:schemeClr val="accent1"/>
                </a:solidFill>
              </a:rPr>
              <a:pPr eaLnBrk="1" hangingPunct="1"/>
              <a:t>3</a:t>
            </a:fld>
            <a:endParaRPr lang="en-GB" sz="1800" smtClean="0">
              <a:solidFill>
                <a:schemeClr val="accent1"/>
              </a:solidFill>
            </a:endParaRPr>
          </a:p>
        </p:txBody>
      </p:sp>
      <p:sp>
        <p:nvSpPr>
          <p:cNvPr id="9216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9216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2165" name="Rectangle 2"/>
          <p:cNvSpPr>
            <a:spLocks noGrp="1" noChangeArrowheads="1"/>
          </p:cNvSpPr>
          <p:nvPr>
            <p:ph type="ctrTitle"/>
          </p:nvPr>
        </p:nvSpPr>
        <p:spPr>
          <a:xfrm>
            <a:off x="685800" y="2286000"/>
            <a:ext cx="7772400" cy="1143000"/>
          </a:xfrm>
        </p:spPr>
        <p:txBody>
          <a:bodyPr/>
          <a:lstStyle/>
          <a:p>
            <a:pPr algn="ctr" eaLnBrk="1" hangingPunct="1"/>
            <a:r>
              <a:rPr lang="en-GB" sz="6000" dirty="0" smtClean="0">
                <a:solidFill>
                  <a:schemeClr val="accent1"/>
                </a:solidFill>
                <a:cs typeface="Times New Roman" pitchFamily="18" charset="0"/>
              </a:rPr>
              <a:t>LOCKERBIE ACADEMY</a:t>
            </a:r>
            <a:r>
              <a:rPr lang="en-GB" sz="6000" dirty="0" smtClean="0">
                <a:cs typeface="Times New Roman" pitchFamily="18" charset="0"/>
              </a:rPr>
              <a:t> 	</a:t>
            </a:r>
            <a:br>
              <a:rPr lang="en-GB" sz="6000" dirty="0" smtClean="0">
                <a:cs typeface="Times New Roman" pitchFamily="18" charset="0"/>
              </a:rPr>
            </a:br>
            <a:r>
              <a:rPr lang="en-GB" sz="6000" dirty="0" smtClean="0">
                <a:cs typeface="Times New Roman" pitchFamily="18" charset="0"/>
              </a:rPr>
              <a:t>TRANSPORT UNIT</a:t>
            </a:r>
            <a:br>
              <a:rPr lang="en-GB" sz="6000" dirty="0" smtClean="0">
                <a:cs typeface="Times New Roman" pitchFamily="18" charset="0"/>
              </a:rPr>
            </a:br>
            <a:r>
              <a:rPr lang="en-GB" sz="3600" dirty="0" smtClean="0">
                <a:solidFill>
                  <a:schemeClr val="accent5">
                    <a:lumMod val="60000"/>
                    <a:lumOff val="40000"/>
                  </a:schemeClr>
                </a:solidFill>
                <a:cs typeface="Times New Roman" pitchFamily="18" charset="0"/>
              </a:rPr>
              <a:t>Part 2- Scalars Vectors and examples</a:t>
            </a:r>
            <a:r>
              <a:rPr lang="en-GB" sz="3600" dirty="0" smtClean="0">
                <a:solidFill>
                  <a:schemeClr val="accent5">
                    <a:lumMod val="60000"/>
                    <a:lumOff val="40000"/>
                  </a:schemeClr>
                </a:solidFill>
              </a:rPr>
              <a:t> </a:t>
            </a:r>
          </a:p>
        </p:txBody>
      </p:sp>
      <p:sp>
        <p:nvSpPr>
          <p:cNvPr id="92166" name="Rectangle 3"/>
          <p:cNvSpPr>
            <a:spLocks noGrp="1" noChangeArrowheads="1"/>
          </p:cNvSpPr>
          <p:nvPr>
            <p:ph type="subTitle" idx="1"/>
          </p:nvPr>
        </p:nvSpPr>
        <p:spPr>
          <a:xfrm>
            <a:off x="1447800" y="5410200"/>
            <a:ext cx="6400800" cy="914400"/>
          </a:xfrm>
        </p:spPr>
        <p:txBody>
          <a:bodyPr/>
          <a:lstStyle/>
          <a:p>
            <a:pPr eaLnBrk="1" hangingPunct="1"/>
            <a:r>
              <a:rPr lang="en-GB" smtClean="0"/>
              <a:t>S1-S3 Road Safety &amp; PHYSICS</a:t>
            </a:r>
          </a:p>
        </p:txBody>
      </p:sp>
    </p:spTree>
    <p:extLst>
      <p:ext uri="{BB962C8B-B14F-4D97-AF65-F5344CB8AC3E}">
        <p14:creationId xmlns:p14="http://schemas.microsoft.com/office/powerpoint/2010/main" val="972623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C89E81-5950-4910-820B-53BDB718841F}" type="slidenum">
              <a:rPr lang="en-GB" sz="1800" smtClean="0">
                <a:solidFill>
                  <a:schemeClr val="accent1"/>
                </a:solidFill>
              </a:rPr>
              <a:pPr eaLnBrk="1" hangingPunct="1"/>
              <a:t>30</a:t>
            </a:fld>
            <a:endParaRPr lang="en-GB" sz="1800" smtClean="0">
              <a:solidFill>
                <a:schemeClr val="accent1"/>
              </a:solidFill>
            </a:endParaRPr>
          </a:p>
        </p:txBody>
      </p:sp>
      <p:sp>
        <p:nvSpPr>
          <p:cNvPr id="10547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0547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5477" name="Rectangle 2"/>
          <p:cNvSpPr>
            <a:spLocks noGrp="1" noChangeArrowheads="1"/>
          </p:cNvSpPr>
          <p:nvPr>
            <p:ph type="title"/>
          </p:nvPr>
        </p:nvSpPr>
        <p:spPr/>
        <p:txBody>
          <a:bodyPr/>
          <a:lstStyle/>
          <a:p>
            <a:pPr eaLnBrk="1" hangingPunct="1"/>
            <a:r>
              <a:rPr lang="en-GB" smtClean="0">
                <a:cs typeface="Times New Roman" pitchFamily="18" charset="0"/>
              </a:rPr>
              <a:t>YOUR TASK.</a:t>
            </a:r>
          </a:p>
        </p:txBody>
      </p:sp>
      <p:sp>
        <p:nvSpPr>
          <p:cNvPr id="105478" name="Rectangle 3"/>
          <p:cNvSpPr>
            <a:spLocks noGrp="1" noChangeArrowheads="1"/>
          </p:cNvSpPr>
          <p:nvPr>
            <p:ph type="body" idx="1"/>
          </p:nvPr>
        </p:nvSpPr>
        <p:spPr>
          <a:xfrm>
            <a:off x="228600" y="762000"/>
            <a:ext cx="8915400" cy="4800600"/>
          </a:xfrm>
        </p:spPr>
        <p:txBody>
          <a:bodyPr/>
          <a:lstStyle/>
          <a:p>
            <a:pPr marL="533400" indent="-533400" eaLnBrk="1" hangingPunct="1">
              <a:lnSpc>
                <a:spcPct val="90000"/>
              </a:lnSpc>
              <a:buFontTx/>
              <a:buNone/>
            </a:pPr>
            <a:r>
              <a:rPr lang="en-GB" sz="2800" smtClean="0">
                <a:cs typeface="Times New Roman" pitchFamily="18" charset="0"/>
              </a:rPr>
              <a:t>Working in teams you need to:</a:t>
            </a:r>
          </a:p>
          <a:p>
            <a:pPr marL="533400" indent="-533400" eaLnBrk="1" hangingPunct="1">
              <a:lnSpc>
                <a:spcPct val="90000"/>
              </a:lnSpc>
              <a:buFontTx/>
              <a:buAutoNum type="arabicPeriod"/>
            </a:pPr>
            <a:r>
              <a:rPr lang="en-GB" sz="2800" smtClean="0">
                <a:cs typeface="Times New Roman" pitchFamily="18" charset="0"/>
              </a:rPr>
              <a:t>Measure the DISPLACEMENT that the car will travel following the pre-defined course.</a:t>
            </a:r>
          </a:p>
          <a:p>
            <a:pPr marL="533400" indent="-533400" eaLnBrk="1" hangingPunct="1">
              <a:lnSpc>
                <a:spcPct val="90000"/>
              </a:lnSpc>
              <a:buFontTx/>
              <a:buAutoNum type="arabicPeriod"/>
            </a:pPr>
            <a:r>
              <a:rPr lang="en-GB" sz="2800" smtClean="0">
                <a:cs typeface="Times New Roman" pitchFamily="18" charset="0"/>
              </a:rPr>
              <a:t>Record this value on your worksheet.</a:t>
            </a:r>
          </a:p>
          <a:p>
            <a:pPr marL="533400" indent="-533400" eaLnBrk="1" hangingPunct="1">
              <a:lnSpc>
                <a:spcPct val="90000"/>
              </a:lnSpc>
              <a:buFontTx/>
              <a:buAutoNum type="arabicPeriod"/>
            </a:pPr>
            <a:r>
              <a:rPr lang="en-GB" sz="2800" smtClean="0">
                <a:cs typeface="Times New Roman" pitchFamily="18" charset="0"/>
              </a:rPr>
              <a:t>Time how long each person in the group takes to complete the course. </a:t>
            </a:r>
          </a:p>
          <a:p>
            <a:pPr marL="533400" indent="-533400" eaLnBrk="1" hangingPunct="1">
              <a:lnSpc>
                <a:spcPct val="90000"/>
              </a:lnSpc>
              <a:buFontTx/>
              <a:buAutoNum type="arabicPeriod"/>
            </a:pPr>
            <a:r>
              <a:rPr lang="en-GB" sz="2800" smtClean="0">
                <a:cs typeface="Times New Roman" pitchFamily="18" charset="0"/>
              </a:rPr>
              <a:t>Record this value on your worksheet</a:t>
            </a:r>
          </a:p>
          <a:p>
            <a:pPr marL="533400" indent="-533400" eaLnBrk="1" hangingPunct="1">
              <a:lnSpc>
                <a:spcPct val="90000"/>
              </a:lnSpc>
              <a:buFontTx/>
              <a:buAutoNum type="arabicPeriod"/>
            </a:pPr>
            <a:r>
              <a:rPr lang="en-GB" sz="2800" smtClean="0">
                <a:cs typeface="Times New Roman" pitchFamily="18" charset="0"/>
              </a:rPr>
              <a:t>Time how long your journey takes and note down </a:t>
            </a:r>
          </a:p>
          <a:p>
            <a:pPr marL="533400" indent="-533400" eaLnBrk="1" hangingPunct="1">
              <a:lnSpc>
                <a:spcPct val="90000"/>
              </a:lnSpc>
              <a:buFontTx/>
              <a:buAutoNum type="arabicPeriod"/>
            </a:pPr>
            <a:r>
              <a:rPr lang="en-GB" sz="2800" smtClean="0">
                <a:cs typeface="Times New Roman" pitchFamily="18" charset="0"/>
              </a:rPr>
              <a:t>Record as tally marks on your worksheet every time each person in the group leaves the track</a:t>
            </a:r>
          </a:p>
          <a:p>
            <a:pPr marL="533400" indent="-533400" eaLnBrk="1" hangingPunct="1">
              <a:lnSpc>
                <a:spcPct val="90000"/>
              </a:lnSpc>
              <a:buFontTx/>
              <a:buAutoNum type="arabicPeriod"/>
            </a:pPr>
            <a:r>
              <a:rPr lang="en-GB" sz="2800" smtClean="0">
                <a:cs typeface="Times New Roman" pitchFamily="18" charset="0"/>
              </a:rPr>
              <a:t>Find the DIRECTION of travel from START to FINISH.</a:t>
            </a:r>
          </a:p>
          <a:p>
            <a:pPr marL="533400" indent="-533400" eaLnBrk="1" hangingPunct="1">
              <a:lnSpc>
                <a:spcPct val="90000"/>
              </a:lnSpc>
            </a:pPr>
            <a:endParaRPr lang="en-GB"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1FCBA7-CA1C-49A2-B555-485A31B3C06C}" type="slidenum">
              <a:rPr lang="en-GB" sz="1800" smtClean="0">
                <a:solidFill>
                  <a:schemeClr val="accent1"/>
                </a:solidFill>
              </a:rPr>
              <a:pPr eaLnBrk="1" hangingPunct="1"/>
              <a:t>31</a:t>
            </a:fld>
            <a:endParaRPr lang="en-GB" sz="1800" smtClean="0">
              <a:solidFill>
                <a:schemeClr val="accent1"/>
              </a:solidFill>
            </a:endParaRPr>
          </a:p>
        </p:txBody>
      </p:sp>
      <p:sp>
        <p:nvSpPr>
          <p:cNvPr id="10957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0957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9573" name="Rectangle 2"/>
          <p:cNvSpPr>
            <a:spLocks noGrp="1" noChangeArrowheads="1"/>
          </p:cNvSpPr>
          <p:nvPr>
            <p:ph type="title"/>
          </p:nvPr>
        </p:nvSpPr>
        <p:spPr/>
        <p:txBody>
          <a:bodyPr/>
          <a:lstStyle/>
          <a:p>
            <a:pPr eaLnBrk="1" hangingPunct="1"/>
            <a:r>
              <a:rPr lang="en-GB" smtClean="0"/>
              <a:t>CHECK OUT MORE ON VELOCITY &amp; VECTORS</a:t>
            </a:r>
          </a:p>
        </p:txBody>
      </p:sp>
      <p:sp>
        <p:nvSpPr>
          <p:cNvPr id="109574" name="Rectangle 3"/>
          <p:cNvSpPr>
            <a:spLocks noGrp="1" noChangeArrowheads="1"/>
          </p:cNvSpPr>
          <p:nvPr>
            <p:ph type="body" idx="1"/>
          </p:nvPr>
        </p:nvSpPr>
        <p:spPr>
          <a:xfrm>
            <a:off x="762000" y="1828800"/>
            <a:ext cx="7772400" cy="1447800"/>
          </a:xfrm>
        </p:spPr>
        <p:txBody>
          <a:bodyPr/>
          <a:lstStyle/>
          <a:p>
            <a:pPr eaLnBrk="1" hangingPunct="1"/>
            <a:r>
              <a:rPr lang="en-GB" smtClean="0">
                <a:hlinkClick r:id="rId2"/>
              </a:rPr>
              <a:t>http://www.physicsclassroom.com/class/1dkin/U1L1a.cfm</a:t>
            </a:r>
            <a:endParaRPr lang="en-GB" smtClean="0"/>
          </a:p>
        </p:txBody>
      </p:sp>
      <p:sp>
        <p:nvSpPr>
          <p:cNvPr id="2" name="TextBox 1"/>
          <p:cNvSpPr txBox="1"/>
          <p:nvPr/>
        </p:nvSpPr>
        <p:spPr>
          <a:xfrm>
            <a:off x="900113" y="4197350"/>
            <a:ext cx="7543800" cy="1200150"/>
          </a:xfrm>
          <a:prstGeom prst="rect">
            <a:avLst/>
          </a:prstGeom>
          <a:noFill/>
        </p:spPr>
        <p:txBody>
          <a:bodyPr>
            <a:spAutoFit/>
          </a:bodyPr>
          <a:lstStyle/>
          <a:p>
            <a:pPr algn="ctr">
              <a:defRPr/>
            </a:pPr>
            <a:r>
              <a:rPr lang="en-GB" dirty="0">
                <a:solidFill>
                  <a:srgbClr val="FFFF00"/>
                </a:solidFill>
                <a:latin typeface="+mn-lt"/>
              </a:rPr>
              <a:t>Check out the material in DESK TOOLS -&gt;Physics -&gt; Virtual Nat 5 or Virtual </a:t>
            </a:r>
            <a:r>
              <a:rPr lang="en-GB" dirty="0" err="1">
                <a:solidFill>
                  <a:srgbClr val="FFFF00"/>
                </a:solidFill>
                <a:latin typeface="+mn-lt"/>
              </a:rPr>
              <a:t>Int</a:t>
            </a:r>
            <a:r>
              <a:rPr lang="en-GB" dirty="0">
                <a:solidFill>
                  <a:srgbClr val="FFFF00"/>
                </a:solidFill>
                <a:latin typeface="+mn-lt"/>
              </a:rPr>
              <a:t> 2 for more on Scalars and Vectors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FF5282-D806-43C0-A736-05E5C74CA587}" type="slidenum">
              <a:rPr lang="en-GB" sz="1800" smtClean="0">
                <a:solidFill>
                  <a:schemeClr val="accent1"/>
                </a:solidFill>
              </a:rPr>
              <a:pPr eaLnBrk="1" hangingPunct="1"/>
              <a:t>32</a:t>
            </a:fld>
            <a:endParaRPr lang="en-GB" sz="1800" smtClean="0">
              <a:solidFill>
                <a:schemeClr val="accent1"/>
              </a:solidFill>
            </a:endParaRPr>
          </a:p>
        </p:txBody>
      </p:sp>
      <p:sp>
        <p:nvSpPr>
          <p:cNvPr id="110595"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0596"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10597" name="AutoShape 2"/>
          <p:cNvSpPr>
            <a:spLocks noChangeArrowheads="1"/>
          </p:cNvSpPr>
          <p:nvPr/>
        </p:nvSpPr>
        <p:spPr bwMode="auto">
          <a:xfrm rot="-6411898">
            <a:off x="6279356" y="4915694"/>
            <a:ext cx="179388" cy="450850"/>
          </a:xfrm>
          <a:prstGeom prst="can">
            <a:avLst>
              <a:gd name="adj" fmla="val 62832"/>
            </a:avLst>
          </a:prstGeom>
          <a:solidFill>
            <a:schemeClr va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8" name="Rectangle 3"/>
          <p:cNvSpPr>
            <a:spLocks noGrp="1" noChangeArrowheads="1"/>
          </p:cNvSpPr>
          <p:nvPr>
            <p:ph type="title"/>
          </p:nvPr>
        </p:nvSpPr>
        <p:spPr/>
        <p:txBody>
          <a:bodyPr/>
          <a:lstStyle/>
          <a:p>
            <a:pPr eaLnBrk="1" hangingPunct="1"/>
            <a:r>
              <a:rPr lang="en-GB" smtClean="0"/>
              <a:t>Instantaneous Velocity</a:t>
            </a:r>
          </a:p>
        </p:txBody>
      </p:sp>
      <p:sp>
        <p:nvSpPr>
          <p:cNvPr id="110599" name="Rectangle 4"/>
          <p:cNvSpPr>
            <a:spLocks noGrp="1" noChangeArrowheads="1"/>
          </p:cNvSpPr>
          <p:nvPr>
            <p:ph type="body" sz="half" idx="1"/>
          </p:nvPr>
        </p:nvSpPr>
        <p:spPr>
          <a:xfrm>
            <a:off x="685800" y="1295400"/>
            <a:ext cx="7766050" cy="2841625"/>
          </a:xfrm>
        </p:spPr>
        <p:txBody>
          <a:bodyPr/>
          <a:lstStyle/>
          <a:p>
            <a:pPr eaLnBrk="1" hangingPunct="1">
              <a:lnSpc>
                <a:spcPct val="120000"/>
              </a:lnSpc>
              <a:buFontTx/>
              <a:buNone/>
            </a:pPr>
            <a:r>
              <a:rPr lang="en-GB" sz="2000" smtClean="0"/>
              <a:t>The </a:t>
            </a:r>
            <a:r>
              <a:rPr lang="en-GB" sz="2000" u="sng" smtClean="0"/>
              <a:t>instantaneous velocity</a:t>
            </a:r>
            <a:r>
              <a:rPr lang="en-GB" sz="2000" smtClean="0"/>
              <a:t> of an object is its velocity at a particular instant.  For example, a police speed camera measures the instantaneous velocity of the car.</a:t>
            </a:r>
          </a:p>
          <a:p>
            <a:pPr eaLnBrk="1" hangingPunct="1">
              <a:lnSpc>
                <a:spcPct val="120000"/>
              </a:lnSpc>
              <a:buFontTx/>
              <a:buNone/>
            </a:pPr>
            <a:r>
              <a:rPr lang="en-GB" sz="2000" smtClean="0"/>
              <a:t>Instantaneous velocity is difficult to measure.  One way is to use a light gate.  The </a:t>
            </a:r>
            <a:r>
              <a:rPr lang="en-GB" sz="2000" b="1" smtClean="0"/>
              <a:t>length of the object</a:t>
            </a:r>
            <a:r>
              <a:rPr lang="en-GB" sz="2000" smtClean="0"/>
              <a:t> divided by the </a:t>
            </a:r>
            <a:r>
              <a:rPr lang="en-GB" sz="2000" b="1" smtClean="0"/>
              <a:t>time it takes to pass</a:t>
            </a:r>
            <a:r>
              <a:rPr lang="en-GB" sz="2000" smtClean="0"/>
              <a:t> gives its instantaneous speed.</a:t>
            </a:r>
          </a:p>
        </p:txBody>
      </p:sp>
      <p:sp>
        <p:nvSpPr>
          <p:cNvPr id="110600" name="Rectangle 5"/>
          <p:cNvSpPr>
            <a:spLocks noChangeArrowheads="1"/>
          </p:cNvSpPr>
          <p:nvPr/>
        </p:nvSpPr>
        <p:spPr bwMode="auto">
          <a:xfrm rot="397687">
            <a:off x="669925" y="5765800"/>
            <a:ext cx="8018463" cy="90488"/>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22" name="Line 6"/>
          <p:cNvSpPr>
            <a:spLocks noChangeShapeType="1"/>
          </p:cNvSpPr>
          <p:nvPr/>
        </p:nvSpPr>
        <p:spPr bwMode="auto">
          <a:xfrm flipH="1">
            <a:off x="5472113" y="5195888"/>
            <a:ext cx="720725" cy="2270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10602" name="Group 7"/>
          <p:cNvGrpSpPr>
            <a:grpSpLocks/>
          </p:cNvGrpSpPr>
          <p:nvPr/>
        </p:nvGrpSpPr>
        <p:grpSpPr bwMode="auto">
          <a:xfrm>
            <a:off x="881063" y="4835525"/>
            <a:ext cx="1177925" cy="604838"/>
            <a:chOff x="657" y="3061"/>
            <a:chExt cx="742" cy="381"/>
          </a:xfrm>
        </p:grpSpPr>
        <p:sp>
          <p:nvSpPr>
            <p:cNvPr id="110611" name="Rectangle 8"/>
            <p:cNvSpPr>
              <a:spLocks noChangeArrowheads="1"/>
            </p:cNvSpPr>
            <p:nvPr/>
          </p:nvSpPr>
          <p:spPr bwMode="auto">
            <a:xfrm rot="397687">
              <a:off x="662" y="3236"/>
              <a:ext cx="737" cy="114"/>
            </a:xfrm>
            <a:prstGeom prst="rect">
              <a:avLst/>
            </a:prstGeom>
            <a:solidFill>
              <a:srgbClr val="96969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12" name="Oval 9"/>
            <p:cNvSpPr>
              <a:spLocks noChangeArrowheads="1"/>
            </p:cNvSpPr>
            <p:nvPr/>
          </p:nvSpPr>
          <p:spPr bwMode="auto">
            <a:xfrm rot="397687">
              <a:off x="657" y="3257"/>
              <a:ext cx="113" cy="113"/>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13" name="Oval 10"/>
            <p:cNvSpPr>
              <a:spLocks noChangeArrowheads="1"/>
            </p:cNvSpPr>
            <p:nvPr/>
          </p:nvSpPr>
          <p:spPr bwMode="auto">
            <a:xfrm rot="397687">
              <a:off x="1277" y="3329"/>
              <a:ext cx="113" cy="113"/>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14" name="Rectangle 11"/>
            <p:cNvSpPr>
              <a:spLocks noChangeArrowheads="1"/>
            </p:cNvSpPr>
            <p:nvPr/>
          </p:nvSpPr>
          <p:spPr bwMode="auto">
            <a:xfrm rot="397687">
              <a:off x="710" y="3061"/>
              <a:ext cx="681" cy="170"/>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2028" name="Line 12"/>
          <p:cNvSpPr>
            <a:spLocks noChangeShapeType="1"/>
          </p:cNvSpPr>
          <p:nvPr/>
        </p:nvSpPr>
        <p:spPr bwMode="auto">
          <a:xfrm flipH="1">
            <a:off x="5022850" y="5408613"/>
            <a:ext cx="504825" cy="1587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4" name="AutoShape 13"/>
          <p:cNvSpPr>
            <a:spLocks noChangeArrowheads="1"/>
          </p:cNvSpPr>
          <p:nvPr/>
        </p:nvSpPr>
        <p:spPr bwMode="auto">
          <a:xfrm rot="-6411898">
            <a:off x="4749006" y="5410994"/>
            <a:ext cx="179388" cy="450850"/>
          </a:xfrm>
          <a:prstGeom prst="can">
            <a:avLst>
              <a:gd name="adj" fmla="val 62832"/>
            </a:avLst>
          </a:prstGeom>
          <a:solidFill>
            <a:schemeClr va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2030" name="Group 14"/>
          <p:cNvGrpSpPr>
            <a:grpSpLocks/>
          </p:cNvGrpSpPr>
          <p:nvPr/>
        </p:nvGrpSpPr>
        <p:grpSpPr bwMode="auto">
          <a:xfrm>
            <a:off x="1060450" y="4327525"/>
            <a:ext cx="7291388" cy="1689100"/>
            <a:chOff x="668" y="2726"/>
            <a:chExt cx="4593" cy="1064"/>
          </a:xfrm>
        </p:grpSpPr>
        <p:sp>
          <p:nvSpPr>
            <p:cNvPr id="110607" name="Text Box 15"/>
            <p:cNvSpPr txBox="1">
              <a:spLocks noChangeArrowheads="1"/>
            </p:cNvSpPr>
            <p:nvPr/>
          </p:nvSpPr>
          <p:spPr bwMode="auto">
            <a:xfrm>
              <a:off x="683" y="2726"/>
              <a:ext cx="113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solidFill>
                    <a:schemeClr val="folHlink"/>
                  </a:solidFill>
                  <a:latin typeface="Tahoma" pitchFamily="34" charset="0"/>
                </a:rPr>
                <a:t>Length of object</a:t>
              </a:r>
            </a:p>
          </p:txBody>
        </p:sp>
        <p:sp>
          <p:nvSpPr>
            <p:cNvPr id="110608" name="Line 16"/>
            <p:cNvSpPr>
              <a:spLocks noChangeShapeType="1"/>
            </p:cNvSpPr>
            <p:nvPr/>
          </p:nvSpPr>
          <p:spPr bwMode="auto">
            <a:xfrm>
              <a:off x="668" y="2953"/>
              <a:ext cx="624" cy="58"/>
            </a:xfrm>
            <a:prstGeom prst="line">
              <a:avLst/>
            </a:prstGeom>
            <a:noFill/>
            <a:ln w="38100">
              <a:solidFill>
                <a:schemeClr val="fo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9" name="Text Box 17"/>
            <p:cNvSpPr txBox="1">
              <a:spLocks noChangeArrowheads="1"/>
            </p:cNvSpPr>
            <p:nvPr/>
          </p:nvSpPr>
          <p:spPr bwMode="auto">
            <a:xfrm>
              <a:off x="4127" y="2954"/>
              <a:ext cx="113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solidFill>
                    <a:schemeClr val="hlink"/>
                  </a:solidFill>
                  <a:latin typeface="Tahoma" pitchFamily="34" charset="0"/>
                </a:rPr>
                <a:t>Light gate measures time to pass</a:t>
              </a:r>
            </a:p>
          </p:txBody>
        </p:sp>
        <p:sp>
          <p:nvSpPr>
            <p:cNvPr id="110610" name="Text Box 18"/>
            <p:cNvSpPr txBox="1">
              <a:spLocks noChangeArrowheads="1"/>
            </p:cNvSpPr>
            <p:nvPr/>
          </p:nvSpPr>
          <p:spPr bwMode="auto">
            <a:xfrm>
              <a:off x="1349" y="3578"/>
              <a:ext cx="113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600">
                  <a:solidFill>
                    <a:schemeClr val="accent1"/>
                  </a:solidFill>
                  <a:latin typeface="Tahoma" pitchFamily="34" charset="0"/>
                </a:rPr>
                <a:t>Ramp</a:t>
              </a:r>
            </a:p>
          </p:txBody>
        </p:sp>
      </p:grpSp>
      <p:sp>
        <p:nvSpPr>
          <p:cNvPr id="110606" name="Freeform 19"/>
          <p:cNvSpPr>
            <a:spLocks/>
          </p:cNvSpPr>
          <p:nvPr/>
        </p:nvSpPr>
        <p:spPr bwMode="auto">
          <a:xfrm rot="5400000">
            <a:off x="-3303588" y="3240087"/>
            <a:ext cx="6911976" cy="377826"/>
          </a:xfrm>
          <a:custGeom>
            <a:avLst/>
            <a:gdLst>
              <a:gd name="T0" fmla="*/ 0 w 5761"/>
              <a:gd name="T1" fmla="*/ 2147483647 h 408"/>
              <a:gd name="T2" fmla="*/ 0 w 5761"/>
              <a:gd name="T3" fmla="*/ 0 h 408"/>
              <a:gd name="T4" fmla="*/ 2147483647 w 5761"/>
              <a:gd name="T5" fmla="*/ 2147483647 h 408"/>
              <a:gd name="T6" fmla="*/ 2147483647 w 5761"/>
              <a:gd name="T7" fmla="*/ 2147483647 h 408"/>
              <a:gd name="T8" fmla="*/ 2147483647 w 5761"/>
              <a:gd name="T9" fmla="*/ 2147483647 h 408"/>
              <a:gd name="T10" fmla="*/ 0 w 5761"/>
              <a:gd name="T11" fmla="*/ 2147483647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20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4202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342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2" grpId="0" animBg="1"/>
      <p:bldP spid="3420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18DAAB-A354-4E16-887B-DAC05599B7DE}" type="slidenum">
              <a:rPr lang="en-GB" sz="1800" smtClean="0">
                <a:solidFill>
                  <a:schemeClr val="accent1"/>
                </a:solidFill>
              </a:rPr>
              <a:pPr eaLnBrk="1" hangingPunct="1"/>
              <a:t>33</a:t>
            </a:fld>
            <a:endParaRPr lang="en-GB" sz="1800" smtClean="0">
              <a:solidFill>
                <a:schemeClr val="accent1"/>
              </a:solidFill>
            </a:endParaRPr>
          </a:p>
        </p:txBody>
      </p:sp>
      <p:sp>
        <p:nvSpPr>
          <p:cNvPr id="11161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162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11621" name="Rectangle 2"/>
          <p:cNvSpPr>
            <a:spLocks noGrp="1" noChangeArrowheads="1"/>
          </p:cNvSpPr>
          <p:nvPr>
            <p:ph type="ctrTitle"/>
          </p:nvPr>
        </p:nvSpPr>
        <p:spPr>
          <a:xfrm>
            <a:off x="533400" y="1219200"/>
            <a:ext cx="7772400" cy="3886200"/>
          </a:xfrm>
        </p:spPr>
        <p:txBody>
          <a:bodyPr/>
          <a:lstStyle/>
          <a:p>
            <a:pPr algn="ctr" eaLnBrk="1" hangingPunct="1"/>
            <a:r>
              <a:rPr lang="en-GB" sz="6000" dirty="0" smtClean="0"/>
              <a:t>Task</a:t>
            </a:r>
            <a:br>
              <a:rPr lang="en-GB" sz="6000" dirty="0" smtClean="0"/>
            </a:br>
            <a:r>
              <a:rPr lang="en-GB" sz="5200" dirty="0" smtClean="0"/>
              <a:t>Answer the speed and velocity questions from the sheet and from the Postman Pat task</a:t>
            </a:r>
          </a:p>
        </p:txBody>
      </p:sp>
      <p:sp>
        <p:nvSpPr>
          <p:cNvPr id="111622" name="Rectangle 3"/>
          <p:cNvSpPr>
            <a:spLocks noGrp="1" noChangeArrowheads="1"/>
          </p:cNvSpPr>
          <p:nvPr>
            <p:ph type="subTitle" idx="1"/>
          </p:nvPr>
        </p:nvSpPr>
        <p:spPr>
          <a:xfrm>
            <a:off x="228600" y="152400"/>
            <a:ext cx="6400800" cy="990600"/>
          </a:xfrm>
        </p:spPr>
        <p:txBody>
          <a:bodyPr/>
          <a:lstStyle/>
          <a:p>
            <a:pPr eaLnBrk="1" hangingPunct="1"/>
            <a:r>
              <a:rPr lang="en-GB" smtClean="0"/>
              <a:t>S1 Physics    Transport</a:t>
            </a:r>
          </a:p>
        </p:txBody>
      </p:sp>
      <p:sp>
        <p:nvSpPr>
          <p:cNvPr id="111623" name="AutoShape 5">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Tree>
    <p:extLst>
      <p:ext uri="{BB962C8B-B14F-4D97-AF65-F5344CB8AC3E}">
        <p14:creationId xmlns:p14="http://schemas.microsoft.com/office/powerpoint/2010/main" val="904175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F73DB7-8581-434D-90CD-9AFDDCC2DB13}" type="slidenum">
              <a:rPr lang="en-GB" sz="1800" smtClean="0">
                <a:solidFill>
                  <a:schemeClr val="accent1"/>
                </a:solidFill>
              </a:rPr>
              <a:pPr eaLnBrk="1" hangingPunct="1"/>
              <a:t>34</a:t>
            </a:fld>
            <a:endParaRPr lang="en-GB" sz="1800" smtClean="0">
              <a:solidFill>
                <a:schemeClr val="accent1"/>
              </a:solidFill>
            </a:endParaRPr>
          </a:p>
        </p:txBody>
      </p:sp>
      <p:sp>
        <p:nvSpPr>
          <p:cNvPr id="35843" name="Rectangle 2"/>
          <p:cNvSpPr>
            <a:spLocks noGrp="1" noChangeArrowheads="1"/>
          </p:cNvSpPr>
          <p:nvPr>
            <p:ph type="title"/>
          </p:nvPr>
        </p:nvSpPr>
        <p:spPr/>
        <p:txBody>
          <a:bodyPr/>
          <a:lstStyle/>
          <a:p>
            <a:r>
              <a:rPr lang="en-GB" smtClean="0"/>
              <a:t>THE POST VAN AND AVERAGE SPEED.</a:t>
            </a:r>
          </a:p>
        </p:txBody>
      </p:sp>
      <p:grpSp>
        <p:nvGrpSpPr>
          <p:cNvPr id="35844" name="Group 32"/>
          <p:cNvGrpSpPr>
            <a:grpSpLocks/>
          </p:cNvGrpSpPr>
          <p:nvPr/>
        </p:nvGrpSpPr>
        <p:grpSpPr bwMode="auto">
          <a:xfrm>
            <a:off x="381000" y="838200"/>
            <a:ext cx="8077200" cy="5791200"/>
            <a:chOff x="624" y="576"/>
            <a:chExt cx="4560" cy="3312"/>
          </a:xfrm>
        </p:grpSpPr>
        <p:sp>
          <p:nvSpPr>
            <p:cNvPr id="35845" name="Rectangle 28"/>
            <p:cNvSpPr>
              <a:spLocks noChangeArrowheads="1"/>
            </p:cNvSpPr>
            <p:nvPr/>
          </p:nvSpPr>
          <p:spPr bwMode="auto">
            <a:xfrm>
              <a:off x="624" y="576"/>
              <a:ext cx="4560" cy="33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846" name="Group 31"/>
            <p:cNvGrpSpPr>
              <a:grpSpLocks/>
            </p:cNvGrpSpPr>
            <p:nvPr/>
          </p:nvGrpSpPr>
          <p:grpSpPr bwMode="auto">
            <a:xfrm>
              <a:off x="816" y="1056"/>
              <a:ext cx="4218" cy="2281"/>
              <a:chOff x="816" y="1056"/>
              <a:chExt cx="4218" cy="2281"/>
            </a:xfrm>
          </p:grpSpPr>
          <p:sp>
            <p:nvSpPr>
              <p:cNvPr id="35847" name="Rectangle 7"/>
              <p:cNvSpPr>
                <a:spLocks noChangeArrowheads="1"/>
              </p:cNvSpPr>
              <p:nvPr/>
            </p:nvSpPr>
            <p:spPr bwMode="auto">
              <a:xfrm rot="16200000" flipV="1">
                <a:off x="839" y="2157"/>
                <a:ext cx="1696" cy="86"/>
              </a:xfrm>
              <a:prstGeom prst="rect">
                <a:avLst/>
              </a:prstGeom>
              <a:solidFill>
                <a:srgbClr val="969696"/>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en-US"/>
              </a:p>
            </p:txBody>
          </p:sp>
          <p:grpSp>
            <p:nvGrpSpPr>
              <p:cNvPr id="35848" name="Group 30"/>
              <p:cNvGrpSpPr>
                <a:grpSpLocks/>
              </p:cNvGrpSpPr>
              <p:nvPr/>
            </p:nvGrpSpPr>
            <p:grpSpPr bwMode="auto">
              <a:xfrm>
                <a:off x="816" y="1056"/>
                <a:ext cx="4218" cy="2281"/>
                <a:chOff x="816" y="1056"/>
                <a:chExt cx="4218" cy="2281"/>
              </a:xfrm>
            </p:grpSpPr>
            <p:sp>
              <p:nvSpPr>
                <p:cNvPr id="35849" name="Rectangle 5"/>
                <p:cNvSpPr>
                  <a:spLocks noChangeArrowheads="1"/>
                </p:cNvSpPr>
                <p:nvPr/>
              </p:nvSpPr>
              <p:spPr bwMode="auto">
                <a:xfrm flipV="1">
                  <a:off x="1701" y="1352"/>
                  <a:ext cx="1363" cy="72"/>
                </a:xfrm>
                <a:prstGeom prst="rect">
                  <a:avLst/>
                </a:prstGeom>
                <a:solidFill>
                  <a:srgbClr val="969696"/>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en-US"/>
                </a:p>
              </p:txBody>
            </p:sp>
            <p:sp>
              <p:nvSpPr>
                <p:cNvPr id="35850" name="Rectangle 6"/>
                <p:cNvSpPr>
                  <a:spLocks noChangeArrowheads="1"/>
                </p:cNvSpPr>
                <p:nvPr/>
              </p:nvSpPr>
              <p:spPr bwMode="auto">
                <a:xfrm rot="1133190" flipV="1">
                  <a:off x="3093" y="1568"/>
                  <a:ext cx="1107" cy="72"/>
                </a:xfrm>
                <a:prstGeom prst="rect">
                  <a:avLst/>
                </a:prstGeom>
                <a:solidFill>
                  <a:srgbClr val="969696"/>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en-US"/>
                </a:p>
              </p:txBody>
            </p:sp>
            <p:grpSp>
              <p:nvGrpSpPr>
                <p:cNvPr id="35851" name="Group 29"/>
                <p:cNvGrpSpPr>
                  <a:grpSpLocks/>
                </p:cNvGrpSpPr>
                <p:nvPr/>
              </p:nvGrpSpPr>
              <p:grpSpPr bwMode="auto">
                <a:xfrm>
                  <a:off x="816" y="1056"/>
                  <a:ext cx="4218" cy="2281"/>
                  <a:chOff x="816" y="1056"/>
                  <a:chExt cx="4218" cy="2281"/>
                </a:xfrm>
              </p:grpSpPr>
              <p:sp>
                <p:nvSpPr>
                  <p:cNvPr id="35852" name="Rectangle 8"/>
                  <p:cNvSpPr>
                    <a:spLocks noChangeArrowheads="1"/>
                  </p:cNvSpPr>
                  <p:nvPr/>
                </p:nvSpPr>
                <p:spPr bwMode="auto">
                  <a:xfrm rot="1788568" flipV="1">
                    <a:off x="1566" y="2034"/>
                    <a:ext cx="2528" cy="66"/>
                  </a:xfrm>
                  <a:prstGeom prst="rect">
                    <a:avLst/>
                  </a:prstGeom>
                  <a:solidFill>
                    <a:srgbClr val="969696"/>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en-US"/>
                  </a:p>
                </p:txBody>
              </p:sp>
              <p:sp>
                <p:nvSpPr>
                  <p:cNvPr id="35853" name="Rectangle 9"/>
                  <p:cNvSpPr>
                    <a:spLocks noChangeArrowheads="1"/>
                  </p:cNvSpPr>
                  <p:nvPr/>
                </p:nvSpPr>
                <p:spPr bwMode="auto">
                  <a:xfrm rot="6344675" flipV="1">
                    <a:off x="3639" y="2191"/>
                    <a:ext cx="904" cy="90"/>
                  </a:xfrm>
                  <a:prstGeom prst="rect">
                    <a:avLst/>
                  </a:prstGeom>
                  <a:solidFill>
                    <a:srgbClr val="969696"/>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en-US"/>
                  </a:p>
                </p:txBody>
              </p:sp>
              <p:sp>
                <p:nvSpPr>
                  <p:cNvPr id="35854" name="Rectangle 10"/>
                  <p:cNvSpPr>
                    <a:spLocks noChangeArrowheads="1"/>
                  </p:cNvSpPr>
                  <p:nvPr/>
                </p:nvSpPr>
                <p:spPr bwMode="auto">
                  <a:xfrm rot="21113112" flipV="1">
                    <a:off x="1650" y="2840"/>
                    <a:ext cx="2352" cy="63"/>
                  </a:xfrm>
                  <a:prstGeom prst="rect">
                    <a:avLst/>
                  </a:prstGeom>
                  <a:solidFill>
                    <a:srgbClr val="969696"/>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en-US"/>
                  </a:p>
                </p:txBody>
              </p:sp>
              <p:sp>
                <p:nvSpPr>
                  <p:cNvPr id="35855" name="Oval 11"/>
                  <p:cNvSpPr>
                    <a:spLocks noChangeArrowheads="1"/>
                  </p:cNvSpPr>
                  <p:nvPr/>
                </p:nvSpPr>
                <p:spPr bwMode="auto">
                  <a:xfrm>
                    <a:off x="1616" y="1280"/>
                    <a:ext cx="199" cy="216"/>
                  </a:xfrm>
                  <a:prstGeom prst="ellipse">
                    <a:avLst/>
                  </a:prstGeom>
                  <a:solidFill>
                    <a:srgbClr val="000000"/>
                  </a:solidFill>
                  <a:ln w="9525">
                    <a:solidFill>
                      <a:srgbClr val="000000"/>
                    </a:solidFill>
                    <a:round/>
                    <a:headEnd/>
                    <a:tailEnd/>
                  </a:ln>
                </p:spPr>
                <p:txBody>
                  <a:bodyPr/>
                  <a:lstStyle/>
                  <a:p>
                    <a:endParaRPr lang="en-US"/>
                  </a:p>
                </p:txBody>
              </p:sp>
              <p:sp>
                <p:nvSpPr>
                  <p:cNvPr id="35856" name="Oval 12"/>
                  <p:cNvSpPr>
                    <a:spLocks noChangeArrowheads="1"/>
                  </p:cNvSpPr>
                  <p:nvPr/>
                </p:nvSpPr>
                <p:spPr bwMode="auto">
                  <a:xfrm>
                    <a:off x="1576" y="2928"/>
                    <a:ext cx="199" cy="216"/>
                  </a:xfrm>
                  <a:prstGeom prst="ellipse">
                    <a:avLst/>
                  </a:prstGeom>
                  <a:solidFill>
                    <a:srgbClr val="000000"/>
                  </a:solidFill>
                  <a:ln w="9525">
                    <a:solidFill>
                      <a:srgbClr val="000000"/>
                    </a:solidFill>
                    <a:round/>
                    <a:headEnd/>
                    <a:tailEnd/>
                  </a:ln>
                </p:spPr>
                <p:txBody>
                  <a:bodyPr/>
                  <a:lstStyle/>
                  <a:p>
                    <a:endParaRPr lang="en-US"/>
                  </a:p>
                </p:txBody>
              </p:sp>
              <p:sp>
                <p:nvSpPr>
                  <p:cNvPr id="35857" name="Oval 13"/>
                  <p:cNvSpPr>
                    <a:spLocks noChangeArrowheads="1"/>
                  </p:cNvSpPr>
                  <p:nvPr/>
                </p:nvSpPr>
                <p:spPr bwMode="auto">
                  <a:xfrm>
                    <a:off x="3857" y="2616"/>
                    <a:ext cx="199" cy="216"/>
                  </a:xfrm>
                  <a:prstGeom prst="ellipse">
                    <a:avLst/>
                  </a:prstGeom>
                  <a:solidFill>
                    <a:srgbClr val="000000"/>
                  </a:solidFill>
                  <a:ln w="9525">
                    <a:solidFill>
                      <a:srgbClr val="000000"/>
                    </a:solidFill>
                    <a:round/>
                    <a:headEnd/>
                    <a:tailEnd/>
                  </a:ln>
                </p:spPr>
                <p:txBody>
                  <a:bodyPr/>
                  <a:lstStyle/>
                  <a:p>
                    <a:endParaRPr lang="en-US"/>
                  </a:p>
                </p:txBody>
              </p:sp>
              <p:sp>
                <p:nvSpPr>
                  <p:cNvPr id="35858" name="Oval 14"/>
                  <p:cNvSpPr>
                    <a:spLocks noChangeArrowheads="1"/>
                  </p:cNvSpPr>
                  <p:nvPr/>
                </p:nvSpPr>
                <p:spPr bwMode="auto">
                  <a:xfrm>
                    <a:off x="4087" y="1712"/>
                    <a:ext cx="199" cy="216"/>
                  </a:xfrm>
                  <a:prstGeom prst="ellipse">
                    <a:avLst/>
                  </a:prstGeom>
                  <a:solidFill>
                    <a:srgbClr val="000000"/>
                  </a:solidFill>
                  <a:ln w="9525">
                    <a:solidFill>
                      <a:srgbClr val="000000"/>
                    </a:solidFill>
                    <a:round/>
                    <a:headEnd/>
                    <a:tailEnd/>
                  </a:ln>
                </p:spPr>
                <p:txBody>
                  <a:bodyPr/>
                  <a:lstStyle/>
                  <a:p>
                    <a:endParaRPr lang="en-US"/>
                  </a:p>
                </p:txBody>
              </p:sp>
              <p:sp>
                <p:nvSpPr>
                  <p:cNvPr id="35859" name="Oval 15"/>
                  <p:cNvSpPr>
                    <a:spLocks noChangeArrowheads="1"/>
                  </p:cNvSpPr>
                  <p:nvPr/>
                </p:nvSpPr>
                <p:spPr bwMode="auto">
                  <a:xfrm>
                    <a:off x="2979" y="1280"/>
                    <a:ext cx="199" cy="216"/>
                  </a:xfrm>
                  <a:prstGeom prst="ellipse">
                    <a:avLst/>
                  </a:prstGeom>
                  <a:solidFill>
                    <a:srgbClr val="000000"/>
                  </a:solidFill>
                  <a:ln w="9525">
                    <a:solidFill>
                      <a:srgbClr val="000000"/>
                    </a:solidFill>
                    <a:round/>
                    <a:headEnd/>
                    <a:tailEnd/>
                  </a:ln>
                </p:spPr>
                <p:txBody>
                  <a:bodyPr/>
                  <a:lstStyle/>
                  <a:p>
                    <a:endParaRPr lang="en-US"/>
                  </a:p>
                </p:txBody>
              </p:sp>
              <p:sp>
                <p:nvSpPr>
                  <p:cNvPr id="35860" name="Text Box 16"/>
                  <p:cNvSpPr txBox="1">
                    <a:spLocks noChangeArrowheads="1"/>
                  </p:cNvSpPr>
                  <p:nvPr/>
                </p:nvSpPr>
                <p:spPr bwMode="auto">
                  <a:xfrm>
                    <a:off x="1138" y="1112"/>
                    <a:ext cx="421" cy="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400" dirty="0">
                        <a:latin typeface="Comic Sans MS" pitchFamily="66" charset="0"/>
                      </a:rPr>
                      <a:t>Post Office</a:t>
                    </a:r>
                  </a:p>
                </p:txBody>
              </p:sp>
              <p:sp>
                <p:nvSpPr>
                  <p:cNvPr id="35861" name="Text Box 17"/>
                  <p:cNvSpPr txBox="1">
                    <a:spLocks noChangeArrowheads="1"/>
                  </p:cNvSpPr>
                  <p:nvPr/>
                </p:nvSpPr>
                <p:spPr bwMode="auto">
                  <a:xfrm>
                    <a:off x="1056" y="2928"/>
                    <a:ext cx="485"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400">
                        <a:latin typeface="Comic Sans MS" pitchFamily="66" charset="0"/>
                      </a:rPr>
                      <a:t>Post Box</a:t>
                    </a:r>
                  </a:p>
                </p:txBody>
              </p:sp>
              <p:sp>
                <p:nvSpPr>
                  <p:cNvPr id="35862" name="Text Box 18"/>
                  <p:cNvSpPr txBox="1">
                    <a:spLocks noChangeArrowheads="1"/>
                  </p:cNvSpPr>
                  <p:nvPr/>
                </p:nvSpPr>
                <p:spPr bwMode="auto">
                  <a:xfrm>
                    <a:off x="4128" y="2688"/>
                    <a:ext cx="557" cy="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400">
                        <a:latin typeface="Comic Sans MS" pitchFamily="66" charset="0"/>
                      </a:rPr>
                      <a:t>Church</a:t>
                    </a:r>
                  </a:p>
                </p:txBody>
              </p:sp>
              <p:sp>
                <p:nvSpPr>
                  <p:cNvPr id="35863" name="Text Box 19"/>
                  <p:cNvSpPr txBox="1">
                    <a:spLocks noChangeArrowheads="1"/>
                  </p:cNvSpPr>
                  <p:nvPr/>
                </p:nvSpPr>
                <p:spPr bwMode="auto">
                  <a:xfrm>
                    <a:off x="4282" y="1640"/>
                    <a:ext cx="341" cy="1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400">
                        <a:latin typeface="Comic Sans MS" pitchFamily="66" charset="0"/>
                      </a:rPr>
                      <a:t>Shop</a:t>
                    </a:r>
                  </a:p>
                </p:txBody>
              </p:sp>
              <p:sp>
                <p:nvSpPr>
                  <p:cNvPr id="35864" name="Text Box 20"/>
                  <p:cNvSpPr txBox="1">
                    <a:spLocks noChangeArrowheads="1"/>
                  </p:cNvSpPr>
                  <p:nvPr/>
                </p:nvSpPr>
                <p:spPr bwMode="auto">
                  <a:xfrm>
                    <a:off x="2963" y="1056"/>
                    <a:ext cx="613"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Comic Sans MS" pitchFamily="66" charset="0"/>
                      </a:rPr>
                      <a:t>Library</a:t>
                    </a:r>
                  </a:p>
                </p:txBody>
              </p:sp>
              <p:sp>
                <p:nvSpPr>
                  <p:cNvPr id="35865" name="Text Box 21"/>
                  <p:cNvSpPr txBox="1">
                    <a:spLocks noChangeArrowheads="1"/>
                  </p:cNvSpPr>
                  <p:nvPr/>
                </p:nvSpPr>
                <p:spPr bwMode="auto">
                  <a:xfrm>
                    <a:off x="4224" y="2160"/>
                    <a:ext cx="810" cy="199"/>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Comic Sans MS" pitchFamily="66" charset="0"/>
                      </a:rPr>
                      <a:t>200 m / 25 s</a:t>
                    </a:r>
                  </a:p>
                </p:txBody>
              </p:sp>
              <p:sp>
                <p:nvSpPr>
                  <p:cNvPr id="35866" name="Text Box 22"/>
                  <p:cNvSpPr txBox="1">
                    <a:spLocks noChangeArrowheads="1"/>
                  </p:cNvSpPr>
                  <p:nvPr/>
                </p:nvSpPr>
                <p:spPr bwMode="auto">
                  <a:xfrm>
                    <a:off x="816" y="1824"/>
                    <a:ext cx="756" cy="241"/>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Comic Sans MS" pitchFamily="66" charset="0"/>
                      </a:rPr>
                      <a:t>450 m / 60 s</a:t>
                    </a:r>
                  </a:p>
                </p:txBody>
              </p:sp>
              <p:sp>
                <p:nvSpPr>
                  <p:cNvPr id="35867" name="Text Box 23"/>
                  <p:cNvSpPr txBox="1">
                    <a:spLocks noChangeArrowheads="1"/>
                  </p:cNvSpPr>
                  <p:nvPr/>
                </p:nvSpPr>
                <p:spPr bwMode="auto">
                  <a:xfrm>
                    <a:off x="2041" y="1071"/>
                    <a:ext cx="825" cy="209"/>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Comic Sans MS" pitchFamily="66" charset="0"/>
                      </a:rPr>
                      <a:t>400 m / 32 s</a:t>
                    </a:r>
                  </a:p>
                </p:txBody>
              </p:sp>
              <p:sp>
                <p:nvSpPr>
                  <p:cNvPr id="35868" name="Text Box 24"/>
                  <p:cNvSpPr txBox="1">
                    <a:spLocks noChangeArrowheads="1"/>
                  </p:cNvSpPr>
                  <p:nvPr/>
                </p:nvSpPr>
                <p:spPr bwMode="auto">
                  <a:xfrm>
                    <a:off x="3792" y="1392"/>
                    <a:ext cx="777" cy="207"/>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Comic Sans MS" pitchFamily="66" charset="0"/>
                      </a:rPr>
                      <a:t>350 m / 35 s</a:t>
                    </a:r>
                  </a:p>
                </p:txBody>
              </p:sp>
              <p:sp>
                <p:nvSpPr>
                  <p:cNvPr id="35869" name="Text Box 25"/>
                  <p:cNvSpPr txBox="1">
                    <a:spLocks noChangeArrowheads="1"/>
                  </p:cNvSpPr>
                  <p:nvPr/>
                </p:nvSpPr>
                <p:spPr bwMode="auto">
                  <a:xfrm>
                    <a:off x="2688" y="3072"/>
                    <a:ext cx="1012" cy="265"/>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Comic Sans MS" pitchFamily="66" charset="0"/>
                      </a:rPr>
                      <a:t>750 m / 120 s</a:t>
                    </a:r>
                  </a:p>
                </p:txBody>
              </p:sp>
              <p:sp>
                <p:nvSpPr>
                  <p:cNvPr id="35870" name="Text Box 26"/>
                  <p:cNvSpPr txBox="1">
                    <a:spLocks noChangeArrowheads="1"/>
                  </p:cNvSpPr>
                  <p:nvPr/>
                </p:nvSpPr>
                <p:spPr bwMode="auto">
                  <a:xfrm>
                    <a:off x="2688" y="1920"/>
                    <a:ext cx="840" cy="192"/>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Comic Sans MS" pitchFamily="66" charset="0"/>
                      </a:rPr>
                      <a:t>900 m / 45 s</a:t>
                    </a:r>
                  </a:p>
                </p:txBody>
              </p:sp>
            </p:grpSp>
          </p:grpSp>
        </p:grpSp>
      </p:grpSp>
    </p:spTree>
    <p:extLst>
      <p:ext uri="{BB962C8B-B14F-4D97-AF65-F5344CB8AC3E}">
        <p14:creationId xmlns:p14="http://schemas.microsoft.com/office/powerpoint/2010/main" val="508443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8283FE-68D9-4BA4-AB0B-90C8693735D9}" type="slidenum">
              <a:rPr lang="en-GB" sz="1800" smtClean="0">
                <a:solidFill>
                  <a:schemeClr val="accent1"/>
                </a:solidFill>
              </a:rPr>
              <a:pPr eaLnBrk="1" hangingPunct="1"/>
              <a:t>35</a:t>
            </a:fld>
            <a:endParaRPr lang="en-GB" sz="1800" smtClean="0">
              <a:solidFill>
                <a:schemeClr val="accent1"/>
              </a:solidFill>
            </a:endParaRPr>
          </a:p>
        </p:txBody>
      </p:sp>
      <p:sp>
        <p:nvSpPr>
          <p:cNvPr id="3" name="TextBox 2"/>
          <p:cNvSpPr txBox="1"/>
          <p:nvPr/>
        </p:nvSpPr>
        <p:spPr>
          <a:xfrm>
            <a:off x="251520" y="260648"/>
            <a:ext cx="7776864" cy="6370975"/>
          </a:xfrm>
          <a:prstGeom prst="rect">
            <a:avLst/>
          </a:prstGeom>
          <a:noFill/>
        </p:spPr>
        <p:txBody>
          <a:bodyPr wrap="square" rtlCol="0">
            <a:spAutoFit/>
          </a:bodyPr>
          <a:lstStyle/>
          <a:p>
            <a:r>
              <a:rPr lang="en-GB" dirty="0" smtClean="0">
                <a:solidFill>
                  <a:srgbClr val="FFFF00"/>
                </a:solidFill>
                <a:latin typeface="+mn-lt"/>
              </a:rPr>
              <a:t>Postman Pat travels from the Post Office to the church via the library and shops.</a:t>
            </a:r>
          </a:p>
          <a:p>
            <a:pPr marL="457200" indent="-457200">
              <a:buAutoNum type="arabicPeriod"/>
            </a:pPr>
            <a:r>
              <a:rPr lang="en-GB" dirty="0" smtClean="0">
                <a:solidFill>
                  <a:srgbClr val="FFFF00"/>
                </a:solidFill>
                <a:latin typeface="+mn-lt"/>
              </a:rPr>
              <a:t>What is the distance Pat has travelled?</a:t>
            </a:r>
          </a:p>
          <a:p>
            <a:pPr marL="457200" indent="-457200">
              <a:buFont typeface="+mj-lt"/>
              <a:buAutoNum type="arabicPeriod"/>
            </a:pPr>
            <a:r>
              <a:rPr lang="en-GB" dirty="0" smtClean="0">
                <a:solidFill>
                  <a:srgbClr val="FFFF00"/>
                </a:solidFill>
                <a:latin typeface="+mn-lt"/>
              </a:rPr>
              <a:t>What is Pat’s displacement?</a:t>
            </a:r>
          </a:p>
          <a:p>
            <a:pPr marL="457200" indent="-457200">
              <a:buFont typeface="+mj-lt"/>
              <a:buAutoNum type="arabicPeriod"/>
            </a:pPr>
            <a:r>
              <a:rPr lang="en-GB" dirty="0" smtClean="0">
                <a:solidFill>
                  <a:srgbClr val="FFFF00"/>
                </a:solidFill>
                <a:latin typeface="+mn-lt"/>
              </a:rPr>
              <a:t>What was Pat’s average speed during this journey?</a:t>
            </a:r>
          </a:p>
          <a:p>
            <a:pPr marL="457200" indent="-457200">
              <a:buFont typeface="+mj-lt"/>
              <a:buAutoNum type="arabicPeriod"/>
            </a:pPr>
            <a:r>
              <a:rPr lang="en-GB" dirty="0" smtClean="0">
                <a:solidFill>
                  <a:srgbClr val="FFFF00"/>
                </a:solidFill>
                <a:latin typeface="+mn-lt"/>
              </a:rPr>
              <a:t>What was Pat’s average velocity during this journey?</a:t>
            </a:r>
          </a:p>
          <a:p>
            <a:pPr marL="457200" indent="-457200">
              <a:buFont typeface="+mj-lt"/>
              <a:buAutoNum type="arabicPeriod"/>
            </a:pPr>
            <a:endParaRPr lang="en-GB" dirty="0" smtClean="0">
              <a:solidFill>
                <a:srgbClr val="FFFF00"/>
              </a:solidFill>
              <a:latin typeface="+mn-lt"/>
            </a:endParaRPr>
          </a:p>
          <a:p>
            <a:r>
              <a:rPr lang="en-GB" dirty="0" smtClean="0">
                <a:solidFill>
                  <a:schemeClr val="bg1"/>
                </a:solidFill>
                <a:latin typeface="+mn-lt"/>
              </a:rPr>
              <a:t>On his way back Pat drives directly to the Post Office from the church</a:t>
            </a:r>
          </a:p>
          <a:p>
            <a:pPr marL="457200" indent="-457200">
              <a:buFont typeface="+mj-lt"/>
              <a:buAutoNum type="arabicPeriod" startAt="5"/>
            </a:pPr>
            <a:r>
              <a:rPr lang="en-GB" dirty="0">
                <a:solidFill>
                  <a:schemeClr val="bg1"/>
                </a:solidFill>
                <a:latin typeface="+mn-lt"/>
              </a:rPr>
              <a:t>What is the distance Pat has travelled?</a:t>
            </a:r>
          </a:p>
          <a:p>
            <a:pPr marL="457200" indent="-457200">
              <a:buFont typeface="+mj-lt"/>
              <a:buAutoNum type="arabicPeriod" startAt="5"/>
            </a:pPr>
            <a:r>
              <a:rPr lang="en-GB" dirty="0" smtClean="0">
                <a:solidFill>
                  <a:schemeClr val="bg1"/>
                </a:solidFill>
                <a:latin typeface="+mn-lt"/>
              </a:rPr>
              <a:t>What </a:t>
            </a:r>
            <a:r>
              <a:rPr lang="en-GB" dirty="0">
                <a:solidFill>
                  <a:schemeClr val="bg1"/>
                </a:solidFill>
                <a:latin typeface="+mn-lt"/>
              </a:rPr>
              <a:t>is Pat’s displacement?</a:t>
            </a:r>
          </a:p>
          <a:p>
            <a:pPr marL="457200" indent="-457200">
              <a:buFont typeface="+mj-lt"/>
              <a:buAutoNum type="arabicPeriod" startAt="5"/>
            </a:pPr>
            <a:r>
              <a:rPr lang="en-GB" dirty="0" smtClean="0">
                <a:solidFill>
                  <a:schemeClr val="bg1"/>
                </a:solidFill>
                <a:latin typeface="+mn-lt"/>
              </a:rPr>
              <a:t>What </a:t>
            </a:r>
            <a:r>
              <a:rPr lang="en-GB" dirty="0">
                <a:solidFill>
                  <a:schemeClr val="bg1"/>
                </a:solidFill>
                <a:latin typeface="+mn-lt"/>
              </a:rPr>
              <a:t>was Pat’s average speed during this journey?</a:t>
            </a:r>
          </a:p>
          <a:p>
            <a:pPr marL="457200" indent="-457200">
              <a:buFont typeface="+mj-lt"/>
              <a:buAutoNum type="arabicPeriod" startAt="5"/>
            </a:pPr>
            <a:r>
              <a:rPr lang="en-GB" dirty="0" smtClean="0">
                <a:solidFill>
                  <a:schemeClr val="bg1"/>
                </a:solidFill>
                <a:latin typeface="+mn-lt"/>
              </a:rPr>
              <a:t>What </a:t>
            </a:r>
            <a:r>
              <a:rPr lang="en-GB" dirty="0">
                <a:solidFill>
                  <a:schemeClr val="bg1"/>
                </a:solidFill>
                <a:latin typeface="+mn-lt"/>
              </a:rPr>
              <a:t>was Pat’s average velocity during this journey</a:t>
            </a:r>
            <a:r>
              <a:rPr lang="en-GB" dirty="0" smtClean="0">
                <a:solidFill>
                  <a:schemeClr val="bg1"/>
                </a:solidFill>
                <a:latin typeface="+mn-lt"/>
              </a:rPr>
              <a:t>?</a:t>
            </a:r>
            <a:endParaRPr lang="en-GB" dirty="0">
              <a:solidFill>
                <a:schemeClr val="bg1"/>
              </a:solidFill>
              <a:latin typeface="+mn-lt"/>
            </a:endParaRPr>
          </a:p>
        </p:txBody>
      </p:sp>
    </p:spTree>
    <p:extLst>
      <p:ext uri="{BB962C8B-B14F-4D97-AF65-F5344CB8AC3E}">
        <p14:creationId xmlns:p14="http://schemas.microsoft.com/office/powerpoint/2010/main" val="1382821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5B8139-B33F-4AAB-A88F-794DB7C8EF78}" type="slidenum">
              <a:rPr lang="en-GB" sz="1800" smtClean="0">
                <a:solidFill>
                  <a:schemeClr val="accent1"/>
                </a:solidFill>
              </a:rPr>
              <a:pPr eaLnBrk="1" hangingPunct="1"/>
              <a:t>36</a:t>
            </a:fld>
            <a:endParaRPr lang="en-GB" sz="1800" smtClean="0">
              <a:solidFill>
                <a:schemeClr val="accent1"/>
              </a:solidFill>
            </a:endParaRPr>
          </a:p>
        </p:txBody>
      </p:sp>
      <p:sp>
        <p:nvSpPr>
          <p:cNvPr id="12083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083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0837" name="Rectangle 2"/>
          <p:cNvSpPr>
            <a:spLocks noGrp="1" noChangeArrowheads="1"/>
          </p:cNvSpPr>
          <p:nvPr>
            <p:ph type="title"/>
          </p:nvPr>
        </p:nvSpPr>
        <p:spPr/>
        <p:txBody>
          <a:bodyPr/>
          <a:lstStyle/>
          <a:p>
            <a:pPr eaLnBrk="1" hangingPunct="1"/>
            <a:r>
              <a:rPr lang="en-GB" b="1" smtClean="0">
                <a:latin typeface="Times" pitchFamily="18" charset="0"/>
              </a:rPr>
              <a:t>Vectors and Scalars</a:t>
            </a:r>
          </a:p>
        </p:txBody>
      </p:sp>
      <p:sp>
        <p:nvSpPr>
          <p:cNvPr id="120838" name="Rectangle 3"/>
          <p:cNvSpPr>
            <a:spLocks noGrp="1" noChangeArrowheads="1"/>
          </p:cNvSpPr>
          <p:nvPr>
            <p:ph type="body" idx="1"/>
          </p:nvPr>
        </p:nvSpPr>
        <p:spPr>
          <a:xfrm>
            <a:off x="152400" y="2133600"/>
            <a:ext cx="8382000" cy="4495800"/>
          </a:xfrm>
        </p:spPr>
        <p:txBody>
          <a:bodyPr/>
          <a:lstStyle/>
          <a:p>
            <a:pPr marL="609600" indent="-609600" eaLnBrk="1" hangingPunct="1">
              <a:buFontTx/>
              <a:buNone/>
            </a:pPr>
            <a:r>
              <a:rPr lang="en-GB" sz="2800" dirty="0" smtClean="0"/>
              <a:t>1.	A man walks from X to Y along a winding road.</a:t>
            </a:r>
          </a:p>
          <a:p>
            <a:pPr marL="609600" indent="-609600" eaLnBrk="1" hangingPunct="1">
              <a:buFontTx/>
              <a:buAutoNum type="alphaLcParenR"/>
            </a:pPr>
            <a:r>
              <a:rPr lang="en-GB" sz="2800" dirty="0" smtClean="0"/>
              <a:t>What is his displacement at the end of his walk?</a:t>
            </a:r>
          </a:p>
          <a:p>
            <a:pPr marL="609600" indent="-609600" eaLnBrk="1" hangingPunct="1">
              <a:buFontTx/>
              <a:buAutoNum type="alphaLcParenR"/>
            </a:pPr>
            <a:r>
              <a:rPr lang="en-GB" sz="2800" dirty="0" smtClean="0"/>
              <a:t> What distance has he walked?</a:t>
            </a:r>
          </a:p>
          <a:p>
            <a:pPr marL="609600" indent="-609600" eaLnBrk="1" hangingPunct="1">
              <a:buFontTx/>
              <a:buNone/>
            </a:pPr>
            <a:r>
              <a:rPr lang="en-GB" sz="2800" dirty="0" smtClean="0"/>
              <a:t>2.	If the walker in question 1 above took 40 minutes for his walk, what was</a:t>
            </a:r>
          </a:p>
          <a:p>
            <a:pPr marL="609600" indent="-609600" eaLnBrk="1" hangingPunct="1">
              <a:buFontTx/>
              <a:buAutoNum type="alphaLcParenR"/>
            </a:pPr>
            <a:r>
              <a:rPr lang="en-GB" sz="2800" dirty="0" smtClean="0"/>
              <a:t>his average speed</a:t>
            </a:r>
          </a:p>
          <a:p>
            <a:pPr marL="609600" indent="-609600" eaLnBrk="1" hangingPunct="1">
              <a:buFontTx/>
              <a:buAutoNum type="alphaLcParenR"/>
            </a:pPr>
            <a:r>
              <a:rPr lang="en-GB" sz="2800" dirty="0" smtClean="0"/>
              <a:t>his average velocity?</a:t>
            </a:r>
          </a:p>
        </p:txBody>
      </p:sp>
      <p:pic>
        <p:nvPicPr>
          <p:cNvPr id="1208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0"/>
            <a:ext cx="5410200" cy="211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20E4C8-22F1-4AD7-8570-761B03A64E59}" type="slidenum">
              <a:rPr lang="en-GB" sz="1800" smtClean="0">
                <a:solidFill>
                  <a:schemeClr val="accent1"/>
                </a:solidFill>
              </a:rPr>
              <a:pPr eaLnBrk="1" hangingPunct="1"/>
              <a:t>37</a:t>
            </a:fld>
            <a:endParaRPr lang="en-GB" sz="1800" smtClean="0">
              <a:solidFill>
                <a:schemeClr val="accent1"/>
              </a:solidFill>
            </a:endParaRPr>
          </a:p>
        </p:txBody>
      </p:sp>
      <p:sp>
        <p:nvSpPr>
          <p:cNvPr id="12185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186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1861" name="Rectangle 3"/>
          <p:cNvSpPr>
            <a:spLocks noGrp="1" noChangeArrowheads="1"/>
          </p:cNvSpPr>
          <p:nvPr>
            <p:ph type="body" idx="1"/>
          </p:nvPr>
        </p:nvSpPr>
        <p:spPr>
          <a:xfrm>
            <a:off x="152400" y="1905000"/>
            <a:ext cx="8610600" cy="4800600"/>
          </a:xfrm>
        </p:spPr>
        <p:txBody>
          <a:bodyPr/>
          <a:lstStyle/>
          <a:p>
            <a:pPr eaLnBrk="1" hangingPunct="1">
              <a:buFontTx/>
              <a:buNone/>
            </a:pPr>
            <a:r>
              <a:rPr lang="en-GB" dirty="0" smtClean="0"/>
              <a:t>One complete lap of a running track is 400m.</a:t>
            </a:r>
          </a:p>
          <a:p>
            <a:pPr eaLnBrk="1" hangingPunct="1">
              <a:buFontTx/>
              <a:buNone/>
            </a:pPr>
            <a:r>
              <a:rPr lang="en-GB" dirty="0" smtClean="0"/>
              <a:t>An athlete completes one lap in 48 s in the 400 m race. What is his</a:t>
            </a:r>
          </a:p>
          <a:p>
            <a:pPr eaLnBrk="1" hangingPunct="1"/>
            <a:r>
              <a:rPr lang="en-GB" dirty="0" smtClean="0"/>
              <a:t>a) distance travelled</a:t>
            </a:r>
          </a:p>
          <a:p>
            <a:pPr eaLnBrk="1" hangingPunct="1"/>
            <a:r>
              <a:rPr lang="en-GB" dirty="0" smtClean="0"/>
              <a:t>b) displacement</a:t>
            </a:r>
          </a:p>
          <a:p>
            <a:pPr eaLnBrk="1" hangingPunct="1"/>
            <a:r>
              <a:rPr lang="en-GB" dirty="0" smtClean="0"/>
              <a:t>c) average speed</a:t>
            </a:r>
          </a:p>
          <a:p>
            <a:pPr eaLnBrk="1" hangingPunct="1"/>
            <a:r>
              <a:rPr lang="en-GB" dirty="0" smtClean="0"/>
              <a:t>d) average velocity.</a:t>
            </a:r>
          </a:p>
        </p:txBody>
      </p:sp>
      <p:pic>
        <p:nvPicPr>
          <p:cNvPr id="1218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5" y="0"/>
            <a:ext cx="4410075"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7382" name="Rectangle 6"/>
          <p:cNvSpPr>
            <a:spLocks noGrp="1" noChangeArrowheads="1"/>
          </p:cNvSpPr>
          <p:nvPr>
            <p:ph type="title"/>
          </p:nvPr>
        </p:nvSpPr>
        <p:spPr>
          <a:xfrm>
            <a:off x="228600" y="228600"/>
            <a:ext cx="4572000" cy="1524000"/>
          </a:xfrm>
          <a:noFill/>
        </p:spPr>
        <p:txBody>
          <a:bodyPr/>
          <a:lstStyle/>
          <a:p>
            <a:pPr eaLnBrk="1" hangingPunct="1"/>
            <a:r>
              <a:rPr lang="en-GB" sz="2400" dirty="0" smtClean="0">
                <a:latin typeface="Comic Sans MS" pitchFamily="66" charset="0"/>
              </a:rPr>
              <a:t>Repeat this question for a runner in the 800 m race whose winning time was 1 min 54 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2"/>
                                        </p:tgtEl>
                                        <p:attrNameLst>
                                          <p:attrName>style.visibility</p:attrName>
                                        </p:attrNameLst>
                                      </p:cBhvr>
                                      <p:to>
                                        <p:strVal val="visible"/>
                                      </p:to>
                                    </p:set>
                                    <p:anim calcmode="lin" valueType="num">
                                      <p:cBhvr additive="base">
                                        <p:cTn id="7" dur="500" fill="hold"/>
                                        <p:tgtEl>
                                          <p:spTgt spid="357382"/>
                                        </p:tgtEl>
                                        <p:attrNameLst>
                                          <p:attrName>ppt_x</p:attrName>
                                        </p:attrNameLst>
                                      </p:cBhvr>
                                      <p:tavLst>
                                        <p:tav tm="0">
                                          <p:val>
                                            <p:strVal val="0-#ppt_w/2"/>
                                          </p:val>
                                        </p:tav>
                                        <p:tav tm="100000">
                                          <p:val>
                                            <p:strVal val="#ppt_x"/>
                                          </p:val>
                                        </p:tav>
                                      </p:tavLst>
                                    </p:anim>
                                    <p:anim calcmode="lin" valueType="num">
                                      <p:cBhvr additive="base">
                                        <p:cTn id="8" dur="500" fill="hold"/>
                                        <p:tgtEl>
                                          <p:spTgt spid="357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18DAAB-A354-4E16-887B-DAC05599B7DE}" type="slidenum">
              <a:rPr lang="en-GB" sz="1800" smtClean="0">
                <a:solidFill>
                  <a:schemeClr val="accent1"/>
                </a:solidFill>
              </a:rPr>
              <a:pPr eaLnBrk="1" hangingPunct="1"/>
              <a:t>38</a:t>
            </a:fld>
            <a:endParaRPr lang="en-GB" sz="1800" smtClean="0">
              <a:solidFill>
                <a:schemeClr val="accent1"/>
              </a:solidFill>
            </a:endParaRPr>
          </a:p>
        </p:txBody>
      </p:sp>
      <p:sp>
        <p:nvSpPr>
          <p:cNvPr id="11161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162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11621" name="Rectangle 2"/>
          <p:cNvSpPr>
            <a:spLocks noGrp="1" noChangeArrowheads="1"/>
          </p:cNvSpPr>
          <p:nvPr>
            <p:ph type="ctrTitle"/>
          </p:nvPr>
        </p:nvSpPr>
        <p:spPr>
          <a:xfrm>
            <a:off x="533400" y="1219200"/>
            <a:ext cx="7772400" cy="3886200"/>
          </a:xfrm>
        </p:spPr>
        <p:txBody>
          <a:bodyPr/>
          <a:lstStyle/>
          <a:p>
            <a:pPr algn="ctr" eaLnBrk="1" hangingPunct="1"/>
            <a:r>
              <a:rPr lang="en-GB" sz="6000" smtClean="0"/>
              <a:t>REVIEW</a:t>
            </a:r>
          </a:p>
        </p:txBody>
      </p:sp>
      <p:sp>
        <p:nvSpPr>
          <p:cNvPr id="111622" name="Rectangle 3"/>
          <p:cNvSpPr>
            <a:spLocks noGrp="1" noChangeArrowheads="1"/>
          </p:cNvSpPr>
          <p:nvPr>
            <p:ph type="subTitle" idx="1"/>
          </p:nvPr>
        </p:nvSpPr>
        <p:spPr>
          <a:xfrm>
            <a:off x="228600" y="152400"/>
            <a:ext cx="6400800" cy="990600"/>
          </a:xfrm>
        </p:spPr>
        <p:txBody>
          <a:bodyPr/>
          <a:lstStyle/>
          <a:p>
            <a:pPr eaLnBrk="1" hangingPunct="1"/>
            <a:r>
              <a:rPr lang="en-GB" smtClean="0"/>
              <a:t>S1 Physics    Transport</a:t>
            </a:r>
          </a:p>
        </p:txBody>
      </p:sp>
      <p:sp>
        <p:nvSpPr>
          <p:cNvPr id="111623" name="AutoShape 5">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4D5770-1D38-4CED-B056-FED0AE1D3DFC}" type="slidenum">
              <a:rPr lang="en-GB" sz="1800" smtClean="0">
                <a:solidFill>
                  <a:schemeClr val="accent1"/>
                </a:solidFill>
              </a:rPr>
              <a:pPr eaLnBrk="1" hangingPunct="1"/>
              <a:t>39</a:t>
            </a:fld>
            <a:endParaRPr lang="en-GB" sz="1800" smtClean="0">
              <a:solidFill>
                <a:schemeClr val="accent1"/>
              </a:solidFill>
            </a:endParaRPr>
          </a:p>
        </p:txBody>
      </p:sp>
      <p:sp>
        <p:nvSpPr>
          <p:cNvPr id="10854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0854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8549" name="Rectangle 2"/>
          <p:cNvSpPr>
            <a:spLocks noGrp="1" noChangeArrowheads="1"/>
          </p:cNvSpPr>
          <p:nvPr>
            <p:ph type="title"/>
          </p:nvPr>
        </p:nvSpPr>
        <p:spPr/>
        <p:txBody>
          <a:bodyPr/>
          <a:lstStyle/>
          <a:p>
            <a:pPr eaLnBrk="1" hangingPunct="1"/>
            <a:r>
              <a:rPr lang="en-GB" smtClean="0"/>
              <a:t>DYNAMIC WORD BINGO- REVISION</a:t>
            </a:r>
          </a:p>
        </p:txBody>
      </p:sp>
      <p:sp>
        <p:nvSpPr>
          <p:cNvPr id="108550" name="Rectangle 3"/>
          <p:cNvSpPr>
            <a:spLocks noGrp="1" noChangeArrowheads="1"/>
          </p:cNvSpPr>
          <p:nvPr>
            <p:ph type="body" idx="1"/>
          </p:nvPr>
        </p:nvSpPr>
        <p:spPr/>
        <p:txBody>
          <a:bodyPr/>
          <a:lstStyle/>
          <a:p>
            <a:pPr eaLnBrk="1" hangingPunct="1"/>
            <a:endParaRPr lang="en-GB" smtClean="0"/>
          </a:p>
          <a:p>
            <a:pPr eaLnBrk="1" hangingPunct="1"/>
            <a:endParaRPr lang="en-GB" smtClean="0"/>
          </a:p>
        </p:txBody>
      </p:sp>
      <p:graphicFrame>
        <p:nvGraphicFramePr>
          <p:cNvPr id="108551" name="Object 4"/>
          <p:cNvGraphicFramePr>
            <a:graphicFrameLocks noChangeAspect="1"/>
          </p:cNvGraphicFramePr>
          <p:nvPr>
            <p:extLst>
              <p:ext uri="{D42A27DB-BD31-4B8C-83A1-F6EECF244321}">
                <p14:modId xmlns:p14="http://schemas.microsoft.com/office/powerpoint/2010/main" val="4263629583"/>
              </p:ext>
            </p:extLst>
          </p:nvPr>
        </p:nvGraphicFramePr>
        <p:xfrm>
          <a:off x="304800" y="1371600"/>
          <a:ext cx="8382000" cy="4776788"/>
        </p:xfrm>
        <a:graphic>
          <a:graphicData uri="http://schemas.openxmlformats.org/presentationml/2006/ole">
            <mc:AlternateContent xmlns:mc="http://schemas.openxmlformats.org/markup-compatibility/2006">
              <mc:Choice xmlns:v="urn:schemas-microsoft-com:vml" Requires="v">
                <p:oleObj spid="_x0000_s152611" name="Worksheet" r:id="rId3" imgW="4295775" imgH="2447925" progId="Excel.Sheet.8">
                  <p:embed/>
                </p:oleObj>
              </mc:Choice>
              <mc:Fallback>
                <p:oleObj name="Worksheet" r:id="rId3" imgW="4295775" imgH="2447925" progId="Excel.Sheet.8">
                  <p:embed/>
                  <p:pic>
                    <p:nvPicPr>
                      <p:cNvPr id="0" name=""/>
                      <p:cNvPicPr>
                        <a:picLocks noChangeAspect="1" noChangeArrowheads="1"/>
                      </p:cNvPicPr>
                      <p:nvPr/>
                    </p:nvPicPr>
                    <p:blipFill>
                      <a:blip r:embed="rId4"/>
                      <a:srcRect/>
                      <a:stretch>
                        <a:fillRect/>
                      </a:stretch>
                    </p:blipFill>
                    <p:spPr bwMode="auto">
                      <a:xfrm>
                        <a:off x="304800" y="1371600"/>
                        <a:ext cx="8382000" cy="477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1208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91121A-A6C3-4D6D-977C-6347FEF46B2F}" type="slidenum">
              <a:rPr lang="en-GB" sz="1800" smtClean="0">
                <a:solidFill>
                  <a:schemeClr val="accent1"/>
                </a:solidFill>
              </a:rPr>
              <a:pPr eaLnBrk="1" hangingPunct="1"/>
              <a:t>4</a:t>
            </a:fld>
            <a:endParaRPr lang="en-GB" sz="1800" smtClean="0">
              <a:solidFill>
                <a:schemeClr val="accent1"/>
              </a:solidFill>
            </a:endParaRPr>
          </a:p>
        </p:txBody>
      </p:sp>
      <p:sp>
        <p:nvSpPr>
          <p:cNvPr id="10649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0650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6501"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106502" name="Rectangle 3"/>
          <p:cNvSpPr>
            <a:spLocks noGrp="1" noChangeArrowheads="1"/>
          </p:cNvSpPr>
          <p:nvPr>
            <p:ph type="body" idx="1"/>
          </p:nvPr>
        </p:nvSpPr>
        <p:spPr>
          <a:xfrm>
            <a:off x="533400" y="1828800"/>
            <a:ext cx="7772400" cy="1828800"/>
          </a:xfrm>
        </p:spPr>
        <p:txBody>
          <a:bodyPr/>
          <a:lstStyle/>
          <a:p>
            <a:pPr eaLnBrk="1" hangingPunct="1">
              <a:buFontTx/>
              <a:buNone/>
            </a:pPr>
            <a:r>
              <a:rPr lang="en-GB" u="sng" smtClean="0">
                <a:cs typeface="Times New Roman" pitchFamily="18" charset="0"/>
              </a:rPr>
              <a:t>Scalar</a:t>
            </a:r>
          </a:p>
          <a:p>
            <a:pPr eaLnBrk="1" hangingPunct="1"/>
            <a:r>
              <a:rPr lang="en-GB" smtClean="0">
                <a:cs typeface="Times New Roman" pitchFamily="18" charset="0"/>
              </a:rPr>
              <a:t>A quantity that is fully described by a value and unit </a:t>
            </a:r>
          </a:p>
        </p:txBody>
      </p:sp>
      <p:sp>
        <p:nvSpPr>
          <p:cNvPr id="106503" name="Rectangle 4"/>
          <p:cNvSpPr>
            <a:spLocks noChangeArrowheads="1"/>
          </p:cNvSpPr>
          <p:nvPr/>
        </p:nvSpPr>
        <p:spPr bwMode="auto">
          <a:xfrm>
            <a:off x="2057400" y="533400"/>
            <a:ext cx="4621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6000">
                <a:solidFill>
                  <a:schemeClr val="bg1"/>
                </a:solidFill>
                <a:latin typeface="Alien Encounters" pitchFamily="2" charset="0"/>
              </a:rPr>
              <a:t>WORDBANK</a:t>
            </a:r>
          </a:p>
        </p:txBody>
      </p:sp>
      <p:sp>
        <p:nvSpPr>
          <p:cNvPr id="106504" name="Rectangle 5"/>
          <p:cNvSpPr>
            <a:spLocks noChangeArrowheads="1"/>
          </p:cNvSpPr>
          <p:nvPr/>
        </p:nvSpPr>
        <p:spPr bwMode="auto">
          <a:xfrm>
            <a:off x="685800" y="3733800"/>
            <a:ext cx="7239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u="sng">
                <a:solidFill>
                  <a:schemeClr val="bg1"/>
                </a:solidFill>
                <a:latin typeface="Comic Sans MS" pitchFamily="66" charset="0"/>
                <a:cs typeface="Times New Roman" pitchFamily="18" charset="0"/>
              </a:rPr>
              <a:t>Vector</a:t>
            </a:r>
          </a:p>
          <a:p>
            <a:pPr>
              <a:spcBef>
                <a:spcPct val="50000"/>
              </a:spcBef>
              <a:buFontTx/>
              <a:buChar char="•"/>
            </a:pPr>
            <a:r>
              <a:rPr lang="en-GB" sz="3200">
                <a:solidFill>
                  <a:schemeClr val="bg1"/>
                </a:solidFill>
                <a:latin typeface="Comic Sans MS" pitchFamily="66" charset="0"/>
                <a:cs typeface="Times New Roman" pitchFamily="18" charset="0"/>
              </a:rPr>
              <a:t>A quantity that is fully described by a value, a direction and unit.</a:t>
            </a:r>
            <a:r>
              <a:rPr lang="en-GB" sz="3200">
                <a:solidFill>
                  <a:srgbClr val="FFFF00"/>
                </a:solidFill>
                <a:latin typeface="Comic Sans MS" pitchFamily="66" charset="0"/>
                <a:cs typeface="Times New Roman" pitchFamily="18"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B12264-C1BC-419E-9A75-27905854E468}" type="slidenum">
              <a:rPr lang="en-GB" sz="1800" smtClean="0">
                <a:solidFill>
                  <a:schemeClr val="accent1"/>
                </a:solidFill>
              </a:rPr>
              <a:pPr eaLnBrk="1" hangingPunct="1"/>
              <a:t>40</a:t>
            </a:fld>
            <a:endParaRPr lang="en-GB" sz="1800" smtClean="0">
              <a:solidFill>
                <a:schemeClr val="accent1"/>
              </a:solidFill>
            </a:endParaRPr>
          </a:p>
        </p:txBody>
      </p:sp>
      <p:sp>
        <p:nvSpPr>
          <p:cNvPr id="11264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264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12645" name="Rectangle 1026"/>
          <p:cNvSpPr>
            <a:spLocks noGrp="1" noChangeArrowheads="1"/>
          </p:cNvSpPr>
          <p:nvPr>
            <p:ph type="title"/>
          </p:nvPr>
        </p:nvSpPr>
        <p:spPr/>
        <p:txBody>
          <a:bodyPr/>
          <a:lstStyle/>
          <a:p>
            <a:pPr eaLnBrk="1" hangingPunct="1"/>
            <a:r>
              <a:rPr lang="en-GB" smtClean="0"/>
              <a:t>REVIEW</a:t>
            </a:r>
          </a:p>
        </p:txBody>
      </p:sp>
      <p:sp>
        <p:nvSpPr>
          <p:cNvPr id="145413" name="Rectangle 1029"/>
          <p:cNvSpPr>
            <a:spLocks noGrp="1" noChangeArrowheads="1"/>
          </p:cNvSpPr>
          <p:nvPr>
            <p:ph type="body" idx="1"/>
          </p:nvPr>
        </p:nvSpPr>
        <p:spPr>
          <a:xfrm>
            <a:off x="152400" y="1295400"/>
            <a:ext cx="8991600" cy="4800600"/>
          </a:xfrm>
        </p:spPr>
        <p:txBody>
          <a:bodyPr/>
          <a:lstStyle/>
          <a:p>
            <a:pPr eaLnBrk="1" hangingPunct="1">
              <a:lnSpc>
                <a:spcPct val="90000"/>
              </a:lnSpc>
              <a:buFontTx/>
              <a:buNone/>
            </a:pPr>
            <a:r>
              <a:rPr lang="en-AU" sz="2800" i="1" u="sng" smtClean="0">
                <a:latin typeface="Arial" charset="0"/>
                <a:cs typeface="Times New Roman" pitchFamily="18" charset="0"/>
              </a:rPr>
              <a:t>WHAT ARE DISTANCE AND DISPLACEMENT?</a:t>
            </a:r>
            <a:endParaRPr lang="en-AU" sz="2800" i="1" u="sng" smtClean="0">
              <a:latin typeface="Arial" charset="0"/>
              <a:cs typeface="Arial" charset="0"/>
            </a:endParaRPr>
          </a:p>
          <a:p>
            <a:pPr eaLnBrk="1" hangingPunct="1">
              <a:lnSpc>
                <a:spcPct val="90000"/>
              </a:lnSpc>
            </a:pPr>
            <a:r>
              <a:rPr lang="en-AU" sz="2800" u="sng" smtClean="0">
                <a:latin typeface="Arial" charset="0"/>
                <a:cs typeface="Arial" charset="0"/>
              </a:rPr>
              <a:t>Distance</a:t>
            </a:r>
            <a:r>
              <a:rPr lang="en-AU" sz="2800" smtClean="0">
                <a:latin typeface="Arial" charset="0"/>
                <a:cs typeface="Arial" charset="0"/>
              </a:rPr>
              <a:t> is length. How far you’ve travelled (e.g. 100 metres)</a:t>
            </a:r>
            <a:endParaRPr lang="en-AU" sz="2800" smtClean="0">
              <a:cs typeface="Times New Roman" pitchFamily="18" charset="0"/>
            </a:endParaRPr>
          </a:p>
          <a:p>
            <a:pPr eaLnBrk="1" hangingPunct="1">
              <a:lnSpc>
                <a:spcPct val="90000"/>
              </a:lnSpc>
            </a:pPr>
            <a:r>
              <a:rPr lang="en-AU" sz="2800" u="sng" smtClean="0">
                <a:latin typeface="Arial" charset="0"/>
                <a:cs typeface="Arial" charset="0"/>
              </a:rPr>
              <a:t>Displacement</a:t>
            </a:r>
            <a:r>
              <a:rPr lang="en-AU" sz="2800" smtClean="0">
                <a:latin typeface="Arial" charset="0"/>
                <a:cs typeface="Arial" charset="0"/>
              </a:rPr>
              <a:t> is direct distance in a particular direction (e.g. 100 metres to the right)</a:t>
            </a:r>
            <a:endParaRPr lang="en-AU" sz="2800" smtClean="0">
              <a:cs typeface="Times New Roman" pitchFamily="18" charset="0"/>
            </a:endParaRPr>
          </a:p>
          <a:p>
            <a:pPr eaLnBrk="1" hangingPunct="1">
              <a:lnSpc>
                <a:spcPct val="90000"/>
              </a:lnSpc>
              <a:buFontTx/>
              <a:buNone/>
            </a:pPr>
            <a:r>
              <a:rPr lang="en-AU" sz="2800" smtClean="0">
                <a:latin typeface="Arial" charset="0"/>
                <a:cs typeface="Arial" charset="0"/>
              </a:rPr>
              <a:t> </a:t>
            </a:r>
            <a:endParaRPr lang="en-AU" sz="2800" smtClean="0">
              <a:cs typeface="Times New Roman" pitchFamily="18" charset="0"/>
            </a:endParaRPr>
          </a:p>
          <a:p>
            <a:pPr eaLnBrk="1" hangingPunct="1">
              <a:lnSpc>
                <a:spcPct val="90000"/>
              </a:lnSpc>
            </a:pPr>
            <a:r>
              <a:rPr lang="en-AU" sz="2800" i="1" u="sng" smtClean="0">
                <a:solidFill>
                  <a:srgbClr val="66FFFF"/>
                </a:solidFill>
                <a:latin typeface="Arial" charset="0"/>
                <a:cs typeface="Arial" charset="0"/>
              </a:rPr>
              <a:t>WHAT ARE SPEED AND VELOCITY?</a:t>
            </a:r>
            <a:endParaRPr lang="en-AU" sz="2800" u="sng" smtClean="0">
              <a:solidFill>
                <a:srgbClr val="66FFFF"/>
              </a:solidFill>
              <a:latin typeface="Times New Roman" pitchFamily="18" charset="0"/>
              <a:cs typeface="Times New Roman" pitchFamily="18" charset="0"/>
            </a:endParaRPr>
          </a:p>
          <a:p>
            <a:pPr eaLnBrk="1" hangingPunct="1">
              <a:lnSpc>
                <a:spcPct val="90000"/>
              </a:lnSpc>
            </a:pPr>
            <a:r>
              <a:rPr lang="en-AU" sz="2800" u="sng" smtClean="0">
                <a:solidFill>
                  <a:srgbClr val="66FFFF"/>
                </a:solidFill>
                <a:latin typeface="Arial" charset="0"/>
                <a:cs typeface="Arial" charset="0"/>
              </a:rPr>
              <a:t>Speed</a:t>
            </a:r>
            <a:r>
              <a:rPr lang="en-AU" sz="2800" smtClean="0">
                <a:solidFill>
                  <a:srgbClr val="66FFFF"/>
                </a:solidFill>
                <a:latin typeface="Arial" charset="0"/>
                <a:cs typeface="Arial" charset="0"/>
              </a:rPr>
              <a:t> is the rate of covering a distance (e.g. 50km/h)</a:t>
            </a:r>
            <a:endParaRPr lang="en-AU" sz="2800" smtClean="0">
              <a:solidFill>
                <a:srgbClr val="66FFFF"/>
              </a:solidFill>
              <a:cs typeface="Times New Roman" pitchFamily="18" charset="0"/>
            </a:endParaRPr>
          </a:p>
          <a:p>
            <a:pPr eaLnBrk="1" hangingPunct="1">
              <a:lnSpc>
                <a:spcPct val="90000"/>
              </a:lnSpc>
            </a:pPr>
            <a:r>
              <a:rPr lang="en-AU" sz="2800" u="sng" smtClean="0">
                <a:solidFill>
                  <a:srgbClr val="66FFFF"/>
                </a:solidFill>
                <a:latin typeface="Arial" charset="0"/>
                <a:cs typeface="Arial" charset="0"/>
              </a:rPr>
              <a:t>Velocity</a:t>
            </a:r>
            <a:r>
              <a:rPr lang="en-AU" sz="2800" smtClean="0">
                <a:solidFill>
                  <a:srgbClr val="66FFFF"/>
                </a:solidFill>
                <a:latin typeface="Arial" charset="0"/>
                <a:cs typeface="Arial" charset="0"/>
              </a:rPr>
              <a:t> is rate of displacement in a particular direction (e.g. 50 km/h north)</a:t>
            </a:r>
            <a:r>
              <a:rPr lang="en-AU" sz="2800" smtClean="0">
                <a:latin typeface="Arial" charset="0"/>
                <a:cs typeface="Arial" charset="0"/>
              </a:rPr>
              <a:t> </a:t>
            </a:r>
            <a:endParaRPr lang="en-GB" sz="280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5413">
                                            <p:txEl>
                                              <p:pRg st="0" end="0"/>
                                            </p:txEl>
                                          </p:spTgt>
                                        </p:tgtEl>
                                        <p:attrNameLst>
                                          <p:attrName>style.visibility</p:attrName>
                                        </p:attrNameLst>
                                      </p:cBhvr>
                                      <p:to>
                                        <p:strVal val="visible"/>
                                      </p:to>
                                    </p:set>
                                    <p:animEffect transition="in" filter="blinds(horizontal)">
                                      <p:cBhvr>
                                        <p:cTn id="7" dur="500"/>
                                        <p:tgtEl>
                                          <p:spTgt spid="1454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5413">
                                            <p:txEl>
                                              <p:pRg st="1" end="1"/>
                                            </p:txEl>
                                          </p:spTgt>
                                        </p:tgtEl>
                                        <p:attrNameLst>
                                          <p:attrName>style.visibility</p:attrName>
                                        </p:attrNameLst>
                                      </p:cBhvr>
                                      <p:to>
                                        <p:strVal val="visible"/>
                                      </p:to>
                                    </p:set>
                                    <p:animEffect transition="in" filter="blinds(horizontal)">
                                      <p:cBhvr>
                                        <p:cTn id="12" dur="500"/>
                                        <p:tgtEl>
                                          <p:spTgt spid="1454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3">
                                            <p:txEl>
                                              <p:pRg st="2" end="2"/>
                                            </p:txEl>
                                          </p:spTgt>
                                        </p:tgtEl>
                                        <p:attrNameLst>
                                          <p:attrName>style.visibility</p:attrName>
                                        </p:attrNameLst>
                                      </p:cBhvr>
                                      <p:to>
                                        <p:strVal val="visible"/>
                                      </p:to>
                                    </p:set>
                                    <p:animEffect transition="in" filter="blinds(horizontal)">
                                      <p:cBhvr>
                                        <p:cTn id="17" dur="500"/>
                                        <p:tgtEl>
                                          <p:spTgt spid="1454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45413">
                                            <p:txEl>
                                              <p:pRg st="4" end="4"/>
                                            </p:txEl>
                                          </p:spTgt>
                                        </p:tgtEl>
                                        <p:attrNameLst>
                                          <p:attrName>style.visibility</p:attrName>
                                        </p:attrNameLst>
                                      </p:cBhvr>
                                      <p:to>
                                        <p:strVal val="visible"/>
                                      </p:to>
                                    </p:set>
                                    <p:animEffect transition="in" filter="checkerboard(across)">
                                      <p:cBhvr>
                                        <p:cTn id="22" dur="500"/>
                                        <p:tgtEl>
                                          <p:spTgt spid="14541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5413">
                                            <p:txEl>
                                              <p:pRg st="5" end="5"/>
                                            </p:txEl>
                                          </p:spTgt>
                                        </p:tgtEl>
                                        <p:attrNameLst>
                                          <p:attrName>style.visibility</p:attrName>
                                        </p:attrNameLst>
                                      </p:cBhvr>
                                      <p:to>
                                        <p:strVal val="visible"/>
                                      </p:to>
                                    </p:set>
                                    <p:animEffect transition="in" filter="box(in)">
                                      <p:cBhvr>
                                        <p:cTn id="27" dur="500"/>
                                        <p:tgtEl>
                                          <p:spTgt spid="14541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45413">
                                            <p:txEl>
                                              <p:pRg st="6" end="6"/>
                                            </p:txEl>
                                          </p:spTgt>
                                        </p:tgtEl>
                                        <p:attrNameLst>
                                          <p:attrName>style.visibility</p:attrName>
                                        </p:attrNameLst>
                                      </p:cBhvr>
                                      <p:to>
                                        <p:strVal val="visible"/>
                                      </p:to>
                                    </p:set>
                                    <p:animEffect transition="in" filter="diamond(in)">
                                      <p:cBhvr>
                                        <p:cTn id="32" dur="2000"/>
                                        <p:tgtEl>
                                          <p:spTgt spid="1454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8FE3F3-10FD-4C1A-B6F9-44BFC0111C14}" type="slidenum">
              <a:rPr lang="en-GB" sz="1800" smtClean="0">
                <a:solidFill>
                  <a:schemeClr val="accent1"/>
                </a:solidFill>
              </a:rPr>
              <a:pPr eaLnBrk="1" hangingPunct="1"/>
              <a:t>41</a:t>
            </a:fld>
            <a:endParaRPr lang="en-GB" sz="1800" smtClean="0">
              <a:solidFill>
                <a:schemeClr val="accent1"/>
              </a:solidFill>
            </a:endParaRPr>
          </a:p>
        </p:txBody>
      </p:sp>
      <p:sp>
        <p:nvSpPr>
          <p:cNvPr id="11366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366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13669" name="Rectangle 2"/>
          <p:cNvSpPr>
            <a:spLocks noGrp="1" noChangeArrowheads="1"/>
          </p:cNvSpPr>
          <p:nvPr>
            <p:ph type="title"/>
          </p:nvPr>
        </p:nvSpPr>
        <p:spPr/>
        <p:txBody>
          <a:bodyPr/>
          <a:lstStyle/>
          <a:p>
            <a:pPr eaLnBrk="1" hangingPunct="1"/>
            <a:endParaRPr lang="en-US" smtClean="0"/>
          </a:p>
        </p:txBody>
      </p:sp>
      <p:sp>
        <p:nvSpPr>
          <p:cNvPr id="113670" name="Rectangle 3"/>
          <p:cNvSpPr>
            <a:spLocks noGrp="1" noChangeArrowheads="1"/>
          </p:cNvSpPr>
          <p:nvPr>
            <p:ph type="body" idx="1"/>
          </p:nvPr>
        </p:nvSpPr>
        <p:spPr/>
        <p:txBody>
          <a:bodyPr/>
          <a:lstStyle/>
          <a:p>
            <a:pPr eaLnBrk="1" hangingPunct="1">
              <a:lnSpc>
                <a:spcPct val="90000"/>
              </a:lnSpc>
            </a:pPr>
            <a:r>
              <a:rPr lang="en-GB" sz="2800" smtClean="0">
                <a:cs typeface="Times New Roman" pitchFamily="18" charset="0"/>
              </a:rPr>
              <a:t>Work out the average speeds for the following journeys. Make sure you set out your working in the same way as the example above.</a:t>
            </a:r>
          </a:p>
          <a:p>
            <a:pPr eaLnBrk="1" hangingPunct="1">
              <a:lnSpc>
                <a:spcPct val="90000"/>
              </a:lnSpc>
            </a:pPr>
            <a:r>
              <a:rPr lang="en-GB" sz="2800" smtClean="0">
                <a:cs typeface="Times New Roman" pitchFamily="18" charset="0"/>
              </a:rPr>
              <a:t> 1. A boat travels 30 km in 3 hours.</a:t>
            </a:r>
          </a:p>
          <a:p>
            <a:pPr eaLnBrk="1" hangingPunct="1">
              <a:lnSpc>
                <a:spcPct val="90000"/>
              </a:lnSpc>
            </a:pPr>
            <a:r>
              <a:rPr lang="en-GB" sz="2800" smtClean="0">
                <a:cs typeface="Times New Roman" pitchFamily="18" charset="0"/>
              </a:rPr>
              <a:t> 2. A tractor drives 18 km in 6 hours.</a:t>
            </a:r>
          </a:p>
          <a:p>
            <a:pPr eaLnBrk="1" hangingPunct="1">
              <a:lnSpc>
                <a:spcPct val="90000"/>
              </a:lnSpc>
            </a:pPr>
            <a:r>
              <a:rPr lang="en-GB" sz="2800" smtClean="0">
                <a:cs typeface="Times New Roman" pitchFamily="18" charset="0"/>
              </a:rPr>
              <a:t> 3. A frog jumps 25 metres in 5 seconds.</a:t>
            </a:r>
          </a:p>
          <a:p>
            <a:pPr eaLnBrk="1" hangingPunct="1">
              <a:lnSpc>
                <a:spcPct val="90000"/>
              </a:lnSpc>
            </a:pPr>
            <a:r>
              <a:rPr lang="en-GB" sz="2800" smtClean="0">
                <a:cs typeface="Times New Roman" pitchFamily="18" charset="0"/>
              </a:rPr>
              <a:t>(Take care with the units.)</a:t>
            </a:r>
          </a:p>
          <a:p>
            <a:pPr eaLnBrk="1" hangingPunct="1">
              <a:lnSpc>
                <a:spcPct val="90000"/>
              </a:lnSpc>
            </a:pPr>
            <a:r>
              <a:rPr lang="en-GB" sz="2800" smtClean="0">
                <a:cs typeface="Times New Roman" pitchFamily="18" charset="0"/>
              </a:rPr>
              <a:t> 4. A plane flies 600 km in 3 hours.</a:t>
            </a:r>
          </a:p>
          <a:p>
            <a:pPr eaLnBrk="1" hangingPunct="1">
              <a:lnSpc>
                <a:spcPct val="90000"/>
              </a:lnSpc>
            </a:pPr>
            <a:r>
              <a:rPr lang="en-GB" sz="2800" smtClean="0">
                <a:cs typeface="Times New Roman" pitchFamily="18" charset="0"/>
              </a:rPr>
              <a:t>  </a:t>
            </a:r>
          </a:p>
          <a:p>
            <a:pPr eaLnBrk="1" hangingPunct="1">
              <a:lnSpc>
                <a:spcPct val="90000"/>
              </a:lnSpc>
            </a:pPr>
            <a:r>
              <a:rPr lang="en-GB" sz="2800" smtClean="0">
                <a:cs typeface="Times New Roman" pitchFamily="18" charset="0"/>
              </a:rPr>
              <a:t>Now attempt the average speed tutorial.</a:t>
            </a:r>
          </a:p>
          <a:p>
            <a:pPr eaLnBrk="1" hangingPunct="1">
              <a:lnSpc>
                <a:spcPct val="90000"/>
              </a:lnSpc>
            </a:pPr>
            <a:endParaRPr lang="en-GB"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28AC7F-4D73-4468-BC43-5920549CA437}" type="slidenum">
              <a:rPr lang="en-GB" sz="1800" smtClean="0">
                <a:solidFill>
                  <a:schemeClr val="accent1"/>
                </a:solidFill>
              </a:rPr>
              <a:pPr eaLnBrk="1" hangingPunct="1"/>
              <a:t>42</a:t>
            </a:fld>
            <a:endParaRPr lang="en-GB" sz="1800" smtClean="0">
              <a:solidFill>
                <a:schemeClr val="accent1"/>
              </a:solidFill>
            </a:endParaRPr>
          </a:p>
        </p:txBody>
      </p:sp>
      <p:sp>
        <p:nvSpPr>
          <p:cNvPr id="11469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469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aphicFrame>
        <p:nvGraphicFramePr>
          <p:cNvPr id="351234" name="Object 1026"/>
          <p:cNvGraphicFramePr>
            <a:graphicFrameLocks noChangeAspect="1"/>
          </p:cNvGraphicFramePr>
          <p:nvPr/>
        </p:nvGraphicFramePr>
        <p:xfrm>
          <a:off x="685800" y="1295400"/>
          <a:ext cx="6840538" cy="728663"/>
        </p:xfrm>
        <a:graphic>
          <a:graphicData uri="http://schemas.openxmlformats.org/presentationml/2006/ole">
            <mc:AlternateContent xmlns:mc="http://schemas.openxmlformats.org/markup-compatibility/2006">
              <mc:Choice xmlns:v="urn:schemas-microsoft-com:vml" Requires="v">
                <p:oleObj spid="_x0000_s114794" name="Equation" r:id="rId3" imgW="3937000" imgH="419100" progId="Equation.DSMT4">
                  <p:embed/>
                </p:oleObj>
              </mc:Choice>
              <mc:Fallback>
                <p:oleObj name="Equation" r:id="rId3" imgW="3937000" imgH="419100" progId="Equation.DSMT4">
                  <p:embed/>
                  <p:pic>
                    <p:nvPicPr>
                      <p:cNvPr id="0"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95400"/>
                        <a:ext cx="6840538"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1235" name="Text Box 1027"/>
          <p:cNvSpPr txBox="1">
            <a:spLocks noChangeArrowheads="1"/>
          </p:cNvSpPr>
          <p:nvPr/>
        </p:nvSpPr>
        <p:spPr bwMode="auto">
          <a:xfrm>
            <a:off x="2438400" y="7620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CC0000"/>
              </a:buClr>
              <a:buSzPct val="80000"/>
              <a:buFont typeface="Wingdings" pitchFamily="2" charset="2"/>
              <a:buNone/>
            </a:pPr>
            <a:r>
              <a:rPr lang="en-GB">
                <a:solidFill>
                  <a:schemeClr val="bg1"/>
                </a:solidFill>
                <a:latin typeface="Comic Sans MS" pitchFamily="66" charset="0"/>
              </a:rPr>
              <a:t>SCALAR QUANTITY</a:t>
            </a:r>
          </a:p>
        </p:txBody>
      </p:sp>
      <p:graphicFrame>
        <p:nvGraphicFramePr>
          <p:cNvPr id="351236" name="Object 1028"/>
          <p:cNvGraphicFramePr>
            <a:graphicFrameLocks noChangeAspect="1"/>
          </p:cNvGraphicFramePr>
          <p:nvPr/>
        </p:nvGraphicFramePr>
        <p:xfrm>
          <a:off x="609600" y="4038600"/>
          <a:ext cx="7937500" cy="755650"/>
        </p:xfrm>
        <a:graphic>
          <a:graphicData uri="http://schemas.openxmlformats.org/presentationml/2006/ole">
            <mc:AlternateContent xmlns:mc="http://schemas.openxmlformats.org/markup-compatibility/2006">
              <mc:Choice xmlns:v="urn:schemas-microsoft-com:vml" Requires="v">
                <p:oleObj spid="_x0000_s114795" name="Equation" r:id="rId5" imgW="4394200" imgH="419100" progId="Equation.DSMT4">
                  <p:embed/>
                </p:oleObj>
              </mc:Choice>
              <mc:Fallback>
                <p:oleObj name="Equation" r:id="rId5" imgW="4394200" imgH="419100" progId="Equation.DSMT4">
                  <p:embed/>
                  <p:pic>
                    <p:nvPicPr>
                      <p:cNvPr id="0" name="Object 1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038600"/>
                        <a:ext cx="79375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1237" name="Text Box 1029"/>
          <p:cNvSpPr txBox="1">
            <a:spLocks noChangeArrowheads="1"/>
          </p:cNvSpPr>
          <p:nvPr/>
        </p:nvSpPr>
        <p:spPr bwMode="auto">
          <a:xfrm>
            <a:off x="2362200" y="32004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CC0000"/>
              </a:buClr>
              <a:buSzPct val="80000"/>
              <a:buFont typeface="Wingdings" pitchFamily="2" charset="2"/>
              <a:buNone/>
            </a:pPr>
            <a:r>
              <a:rPr lang="en-GB">
                <a:solidFill>
                  <a:srgbClr val="FFFF00"/>
                </a:solidFill>
                <a:latin typeface="Comic Sans MS" pitchFamily="66" charset="0"/>
              </a:rPr>
              <a:t>VECTOR QUANTITY</a:t>
            </a:r>
          </a:p>
        </p:txBody>
      </p:sp>
      <p:sp>
        <p:nvSpPr>
          <p:cNvPr id="351238" name="Text Box 1030"/>
          <p:cNvSpPr txBox="1">
            <a:spLocks noChangeArrowheads="1"/>
          </p:cNvSpPr>
          <p:nvPr/>
        </p:nvSpPr>
        <p:spPr bwMode="auto">
          <a:xfrm>
            <a:off x="2209800" y="50292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CC0000"/>
              </a:buClr>
              <a:buSzPct val="80000"/>
              <a:buFont typeface="Wingdings" pitchFamily="2" charset="2"/>
              <a:buNone/>
            </a:pPr>
            <a:r>
              <a:rPr lang="en-GB" u="sng">
                <a:solidFill>
                  <a:srgbClr val="FF0000"/>
                </a:solidFill>
                <a:latin typeface="Comic Sans MS" pitchFamily="66" charset="0"/>
              </a:rPr>
              <a:t>QUOTE DIRECTION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1234"/>
                                        </p:tgtEl>
                                        <p:attrNameLst>
                                          <p:attrName>style.visibility</p:attrName>
                                        </p:attrNameLst>
                                      </p:cBhvr>
                                      <p:to>
                                        <p:strVal val="visible"/>
                                      </p:to>
                                    </p:set>
                                    <p:animEffect transition="in" filter="dissolve">
                                      <p:cBhvr>
                                        <p:cTn id="7" dur="500"/>
                                        <p:tgtEl>
                                          <p:spTgt spid="351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51235"/>
                                        </p:tgtEl>
                                        <p:attrNameLst>
                                          <p:attrName>style.visibility</p:attrName>
                                        </p:attrNameLst>
                                      </p:cBhvr>
                                      <p:to>
                                        <p:strVal val="visible"/>
                                      </p:to>
                                    </p:set>
                                    <p:anim calcmode="lin" valueType="num">
                                      <p:cBhvr additive="base">
                                        <p:cTn id="12" dur="500" fill="hold"/>
                                        <p:tgtEl>
                                          <p:spTgt spid="351235"/>
                                        </p:tgtEl>
                                        <p:attrNameLst>
                                          <p:attrName>ppt_x</p:attrName>
                                        </p:attrNameLst>
                                      </p:cBhvr>
                                      <p:tavLst>
                                        <p:tav tm="0">
                                          <p:val>
                                            <p:strVal val="#ppt_x"/>
                                          </p:val>
                                        </p:tav>
                                        <p:tav tm="100000">
                                          <p:val>
                                            <p:strVal val="#ppt_x"/>
                                          </p:val>
                                        </p:tav>
                                      </p:tavLst>
                                    </p:anim>
                                    <p:anim calcmode="lin" valueType="num">
                                      <p:cBhvr additive="base">
                                        <p:cTn id="13" dur="500" fill="hold"/>
                                        <p:tgtEl>
                                          <p:spTgt spid="351235"/>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51236"/>
                                        </p:tgtEl>
                                        <p:attrNameLst>
                                          <p:attrName>style.visibility</p:attrName>
                                        </p:attrNameLst>
                                      </p:cBhvr>
                                      <p:to>
                                        <p:strVal val="visible"/>
                                      </p:to>
                                    </p:set>
                                    <p:animEffect transition="in" filter="dissolve">
                                      <p:cBhvr>
                                        <p:cTn id="18" dur="500"/>
                                        <p:tgtEl>
                                          <p:spTgt spid="3512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1237"/>
                                        </p:tgtEl>
                                        <p:attrNameLst>
                                          <p:attrName>style.visibility</p:attrName>
                                        </p:attrNameLst>
                                      </p:cBhvr>
                                      <p:to>
                                        <p:strVal val="visible"/>
                                      </p:to>
                                    </p:set>
                                    <p:anim calcmode="lin" valueType="num">
                                      <p:cBhvr additive="base">
                                        <p:cTn id="23" dur="500" fill="hold"/>
                                        <p:tgtEl>
                                          <p:spTgt spid="351237"/>
                                        </p:tgtEl>
                                        <p:attrNameLst>
                                          <p:attrName>ppt_x</p:attrName>
                                        </p:attrNameLst>
                                      </p:cBhvr>
                                      <p:tavLst>
                                        <p:tav tm="0">
                                          <p:val>
                                            <p:strVal val="#ppt_x"/>
                                          </p:val>
                                        </p:tav>
                                        <p:tav tm="100000">
                                          <p:val>
                                            <p:strVal val="#ppt_x"/>
                                          </p:val>
                                        </p:tav>
                                      </p:tavLst>
                                    </p:anim>
                                    <p:anim calcmode="lin" valueType="num">
                                      <p:cBhvr additive="base">
                                        <p:cTn id="24" dur="500" fill="hold"/>
                                        <p:tgtEl>
                                          <p:spTgt spid="35123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51238"/>
                                        </p:tgtEl>
                                        <p:attrNameLst>
                                          <p:attrName>style.visibility</p:attrName>
                                        </p:attrNameLst>
                                      </p:cBhvr>
                                      <p:to>
                                        <p:strVal val="visible"/>
                                      </p:to>
                                    </p:set>
                                    <p:anim calcmode="lin" valueType="num">
                                      <p:cBhvr>
                                        <p:cTn id="29" dur="500" fill="hold"/>
                                        <p:tgtEl>
                                          <p:spTgt spid="351238"/>
                                        </p:tgtEl>
                                        <p:attrNameLst>
                                          <p:attrName>ppt_w</p:attrName>
                                        </p:attrNameLst>
                                      </p:cBhvr>
                                      <p:tavLst>
                                        <p:tav tm="0">
                                          <p:val>
                                            <p:fltVal val="0"/>
                                          </p:val>
                                        </p:tav>
                                        <p:tav tm="100000">
                                          <p:val>
                                            <p:strVal val="#ppt_w"/>
                                          </p:val>
                                        </p:tav>
                                      </p:tavLst>
                                    </p:anim>
                                    <p:anim calcmode="lin" valueType="num">
                                      <p:cBhvr>
                                        <p:cTn id="30" dur="500" fill="hold"/>
                                        <p:tgtEl>
                                          <p:spTgt spid="3512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autoUpdateAnimBg="0"/>
      <p:bldP spid="351237" grpId="0" autoUpdateAnimBg="0"/>
      <p:bldP spid="35123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C35C64-08F5-49FE-9E16-F38BF282FA9A}" type="slidenum">
              <a:rPr lang="en-GB" sz="1800" smtClean="0">
                <a:solidFill>
                  <a:schemeClr val="accent1"/>
                </a:solidFill>
              </a:rPr>
              <a:pPr eaLnBrk="1" hangingPunct="1"/>
              <a:t>43</a:t>
            </a:fld>
            <a:endParaRPr lang="en-GB" sz="1800" smtClean="0">
              <a:solidFill>
                <a:schemeClr val="accent1"/>
              </a:solidFill>
            </a:endParaRPr>
          </a:p>
        </p:txBody>
      </p:sp>
      <p:sp>
        <p:nvSpPr>
          <p:cNvPr id="11878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878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55330" name="Rectangle 1026"/>
          <p:cNvSpPr>
            <a:spLocks noChangeArrowheads="1"/>
          </p:cNvSpPr>
          <p:nvPr/>
        </p:nvSpPr>
        <p:spPr bwMode="auto">
          <a:xfrm>
            <a:off x="1371600" y="5029200"/>
            <a:ext cx="3810000" cy="5334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5331" name="Text Box 1027"/>
          <p:cNvSpPr txBox="1">
            <a:spLocks noChangeArrowheads="1"/>
          </p:cNvSpPr>
          <p:nvPr/>
        </p:nvSpPr>
        <p:spPr bwMode="auto">
          <a:xfrm>
            <a:off x="457200" y="228600"/>
            <a:ext cx="2266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rgbClr val="CC0000"/>
              </a:buClr>
              <a:buSzPct val="80000"/>
              <a:buFont typeface="Wingdings" pitchFamily="2" charset="2"/>
              <a:buNone/>
            </a:pPr>
            <a:r>
              <a:rPr lang="en-GB" sz="1400">
                <a:solidFill>
                  <a:srgbClr val="66FFFF"/>
                </a:solidFill>
                <a:latin typeface="Comic Sans MS" pitchFamily="66" charset="0"/>
              </a:rPr>
              <a:t>1992 Higher Paper 1, Q 4</a:t>
            </a:r>
          </a:p>
        </p:txBody>
      </p:sp>
      <p:sp>
        <p:nvSpPr>
          <p:cNvPr id="355332" name="Text Box 1028"/>
          <p:cNvSpPr txBox="1">
            <a:spLocks noChangeArrowheads="1"/>
          </p:cNvSpPr>
          <p:nvPr/>
        </p:nvSpPr>
        <p:spPr bwMode="auto">
          <a:xfrm>
            <a:off x="533400" y="838200"/>
            <a:ext cx="5943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solidFill>
                  <a:schemeClr val="bg1"/>
                </a:solidFill>
                <a:latin typeface="Comic Sans MS" pitchFamily="66" charset="0"/>
              </a:rPr>
              <a:t>A competitor completes the following sequence of displacements in 10 minutes during part of an orienteering event.</a:t>
            </a:r>
          </a:p>
        </p:txBody>
      </p:sp>
      <p:graphicFrame>
        <p:nvGraphicFramePr>
          <p:cNvPr id="355333" name="Group 1029"/>
          <p:cNvGraphicFramePr>
            <a:graphicFrameLocks noGrp="1"/>
          </p:cNvGraphicFramePr>
          <p:nvPr/>
        </p:nvGraphicFramePr>
        <p:xfrm>
          <a:off x="1295400" y="2819400"/>
          <a:ext cx="4038600" cy="3997325"/>
        </p:xfrm>
        <a:graphic>
          <a:graphicData uri="http://schemas.openxmlformats.org/drawingml/2006/table">
            <a:tbl>
              <a:tblPr/>
              <a:tblGrid>
                <a:gridCol w="609600"/>
                <a:gridCol w="1409700"/>
                <a:gridCol w="1009650"/>
                <a:gridCol w="100965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FFFF00"/>
                        </a:solidFill>
                        <a:effectLst/>
                        <a:latin typeface="Comic Sans MS" pitchFamily="66"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Total displacement (m)</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Average speed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(m s</a:t>
                      </a:r>
                      <a:r>
                        <a:rPr kumimoji="0" lang="en-GB" sz="1400" b="0" i="0" u="none" strike="noStrike" cap="none" normalizeH="0" baseline="30000" smtClean="0">
                          <a:ln>
                            <a:noFill/>
                          </a:ln>
                          <a:solidFill>
                            <a:srgbClr val="FFFF00"/>
                          </a:solidFill>
                          <a:effectLst/>
                          <a:latin typeface="Comic Sans MS" pitchFamily="66" charset="0"/>
                        </a:rPr>
                        <a:t>-1</a:t>
                      </a:r>
                      <a:r>
                        <a:rPr kumimoji="0" lang="en-GB" sz="1400" b="0" i="0" u="none" strike="noStrike" cap="none" normalizeH="0" baseline="0" smtClean="0">
                          <a:ln>
                            <a:noFill/>
                          </a:ln>
                          <a:solidFill>
                            <a:srgbClr val="FFFF00"/>
                          </a:solidFill>
                          <a:effectLst/>
                          <a:latin typeface="Comic Sans MS" pitchFamily="66" charset="0"/>
                        </a:rPr>
                        <a: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Average velocity (m s</a:t>
                      </a:r>
                      <a:r>
                        <a:rPr kumimoji="0" lang="en-GB" sz="1400" b="0" i="0" u="none" strike="noStrike" cap="none" normalizeH="0" baseline="30000" smtClean="0">
                          <a:ln>
                            <a:noFill/>
                          </a:ln>
                          <a:solidFill>
                            <a:srgbClr val="FFFF00"/>
                          </a:solidFill>
                          <a:effectLst/>
                          <a:latin typeface="Comic Sans MS" pitchFamily="66" charset="0"/>
                        </a:rPr>
                        <a:t>-1</a:t>
                      </a:r>
                      <a:r>
                        <a:rPr kumimoji="0" lang="en-GB" sz="1400" b="0" i="0" u="none" strike="noStrike" cap="none" normalizeH="0" baseline="0" smtClean="0">
                          <a:ln>
                            <a:noFill/>
                          </a:ln>
                          <a:solidFill>
                            <a:srgbClr val="FFFF00"/>
                          </a:solidFill>
                          <a:effectLst/>
                          <a:latin typeface="Comic Sans MS" pitchFamily="66" charset="0"/>
                        </a:rPr>
                        <a:t>)</a:t>
                      </a:r>
                    </a:p>
                  </a:txBody>
                  <a:tcPr anchor="ctr" anchorCtr="1" horzOverflow="overflow">
                    <a:lnL>
                      <a:noFill/>
                    </a:lnL>
                    <a:lnR cap="flat">
                      <a:noFill/>
                    </a:lnR>
                    <a:lnT cap="flat">
                      <a:noFill/>
                    </a:lnT>
                    <a:lnB>
                      <a:noFill/>
                    </a:lnB>
                    <a:lnTlToBr>
                      <a:noFill/>
                    </a:lnTlToBr>
                    <a:lnBlToTr>
                      <a:noFill/>
                    </a:lnBlToTr>
                    <a:noFill/>
                  </a:tcPr>
                </a:tc>
              </a:tr>
              <a:tr h="631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A</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1000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1.7</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4.0</a:t>
                      </a:r>
                    </a:p>
                  </a:txBody>
                  <a:tcPr anchor="ctr" anchorCtr="1" horzOverflow="overflow">
                    <a:lnL>
                      <a:noFill/>
                    </a:lnL>
                    <a:lnR cap="flat">
                      <a:noFill/>
                    </a:lnR>
                    <a:lnT>
                      <a:noFill/>
                    </a:lnT>
                    <a:lnB>
                      <a:noFill/>
                    </a:lnB>
                    <a:lnTlToBr>
                      <a:noFill/>
                    </a:lnTlToBr>
                    <a:lnBlToTr>
                      <a:noFill/>
                    </a:lnBlToTr>
                    <a:noFill/>
                  </a:tcPr>
                </a:tc>
              </a:tr>
              <a:tr h="631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B</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1000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1.7</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1.7</a:t>
                      </a:r>
                    </a:p>
                  </a:txBody>
                  <a:tcPr anchor="ctr" anchorCtr="1" horzOverflow="overflow">
                    <a:lnL>
                      <a:noFill/>
                    </a:lnL>
                    <a:lnR cap="flat">
                      <a:noFill/>
                    </a:lnR>
                    <a:lnT>
                      <a:noFill/>
                    </a:lnT>
                    <a:lnB>
                      <a:noFill/>
                    </a:lnB>
                    <a:lnTlToBr>
                      <a:noFill/>
                    </a:lnTlToBr>
                    <a:lnBlToTr>
                      <a:noFill/>
                    </a:lnBlToTr>
                    <a:noFill/>
                  </a:tcPr>
                </a:tc>
              </a:tr>
              <a:tr h="631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C</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1000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4.0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1.7</a:t>
                      </a:r>
                    </a:p>
                  </a:txBody>
                  <a:tcPr anchor="ctr" anchorCtr="1" horzOverflow="overflow">
                    <a:lnL>
                      <a:noFill/>
                    </a:lnL>
                    <a:lnR cap="flat">
                      <a:noFill/>
                    </a:lnR>
                    <a:lnT>
                      <a:noFill/>
                    </a:lnT>
                    <a:lnB>
                      <a:noFill/>
                    </a:lnB>
                    <a:lnTlToBr>
                      <a:noFill/>
                    </a:lnTlToBr>
                    <a:lnBlToTr>
                      <a:noFill/>
                    </a:lnBlToTr>
                    <a:noFill/>
                  </a:tcPr>
                </a:tc>
              </a:tr>
              <a:tr h="631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D</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2400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4.0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4.0</a:t>
                      </a:r>
                    </a:p>
                  </a:txBody>
                  <a:tcPr anchor="ctr" anchorCtr="1" horzOverflow="overflow">
                    <a:lnL>
                      <a:noFill/>
                    </a:lnL>
                    <a:lnR cap="flat">
                      <a:noFill/>
                    </a:lnR>
                    <a:lnT>
                      <a:noFill/>
                    </a:lnT>
                    <a:lnB>
                      <a:noFill/>
                    </a:lnB>
                    <a:lnTlToBr>
                      <a:noFill/>
                    </a:lnTlToBr>
                    <a:lnBlToTr>
                      <a:noFill/>
                    </a:lnBlToTr>
                    <a:noFill/>
                  </a:tcPr>
                </a:tc>
              </a:tr>
              <a:tr h="631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E</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1000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FFFF00"/>
                          </a:solidFill>
                          <a:effectLst/>
                          <a:latin typeface="Comic Sans MS" pitchFamily="66" charset="0"/>
                        </a:rPr>
                        <a:t>10</a:t>
                      </a:r>
                    </a:p>
                  </a:txBody>
                  <a:tcPr anchor="ctr" anchorCtr="1" horzOverflow="overflow">
                    <a:lnL>
                      <a:noFill/>
                    </a:lnL>
                    <a:lnR cap="flat">
                      <a:noFill/>
                    </a:lnR>
                    <a:lnT>
                      <a:noFill/>
                    </a:lnT>
                    <a:lnB cap="flat">
                      <a:noFill/>
                    </a:lnB>
                    <a:lnTlToBr>
                      <a:noFill/>
                    </a:lnTlToBr>
                    <a:lnBlToTr>
                      <a:noFill/>
                    </a:lnBlToTr>
                    <a:noFill/>
                  </a:tcPr>
                </a:tc>
              </a:tr>
            </a:tbl>
          </a:graphicData>
        </a:graphic>
      </p:graphicFrame>
      <p:grpSp>
        <p:nvGrpSpPr>
          <p:cNvPr id="355378" name="Group 1074"/>
          <p:cNvGrpSpPr>
            <a:grpSpLocks/>
          </p:cNvGrpSpPr>
          <p:nvPr/>
        </p:nvGrpSpPr>
        <p:grpSpPr bwMode="auto">
          <a:xfrm>
            <a:off x="2057400" y="3886200"/>
            <a:ext cx="2514600" cy="2819400"/>
            <a:chOff x="1296" y="2448"/>
            <a:chExt cx="1584" cy="1776"/>
          </a:xfrm>
        </p:grpSpPr>
        <p:sp>
          <p:nvSpPr>
            <p:cNvPr id="118836" name="Line 1075"/>
            <p:cNvSpPr>
              <a:spLocks noChangeShapeType="1"/>
            </p:cNvSpPr>
            <p:nvPr/>
          </p:nvSpPr>
          <p:spPr bwMode="auto">
            <a:xfrm flipH="1" flipV="1">
              <a:off x="1296" y="2448"/>
              <a:ext cx="144" cy="19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37" name="Line 1076"/>
            <p:cNvSpPr>
              <a:spLocks noChangeShapeType="1"/>
            </p:cNvSpPr>
            <p:nvPr/>
          </p:nvSpPr>
          <p:spPr bwMode="auto">
            <a:xfrm flipH="1" flipV="1">
              <a:off x="1296" y="3216"/>
              <a:ext cx="144" cy="19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38" name="Line 1077"/>
            <p:cNvSpPr>
              <a:spLocks noChangeShapeType="1"/>
            </p:cNvSpPr>
            <p:nvPr/>
          </p:nvSpPr>
          <p:spPr bwMode="auto">
            <a:xfrm flipH="1" flipV="1">
              <a:off x="1296" y="4032"/>
              <a:ext cx="144" cy="19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39" name="Line 1078"/>
            <p:cNvSpPr>
              <a:spLocks noChangeShapeType="1"/>
            </p:cNvSpPr>
            <p:nvPr/>
          </p:nvSpPr>
          <p:spPr bwMode="auto">
            <a:xfrm flipH="1" flipV="1">
              <a:off x="1296" y="3600"/>
              <a:ext cx="144" cy="19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40" name="Line 1079"/>
            <p:cNvSpPr>
              <a:spLocks noChangeShapeType="1"/>
            </p:cNvSpPr>
            <p:nvPr/>
          </p:nvSpPr>
          <p:spPr bwMode="auto">
            <a:xfrm flipH="1" flipV="1">
              <a:off x="2736" y="4032"/>
              <a:ext cx="144" cy="19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41" name="Line 1080"/>
            <p:cNvSpPr>
              <a:spLocks noChangeShapeType="1"/>
            </p:cNvSpPr>
            <p:nvPr/>
          </p:nvSpPr>
          <p:spPr bwMode="auto">
            <a:xfrm flipH="1" flipV="1">
              <a:off x="2736" y="3648"/>
              <a:ext cx="144" cy="19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42" name="Line 1081"/>
            <p:cNvSpPr>
              <a:spLocks noChangeShapeType="1"/>
            </p:cNvSpPr>
            <p:nvPr/>
          </p:nvSpPr>
          <p:spPr bwMode="auto">
            <a:xfrm flipH="1" flipV="1">
              <a:off x="2736" y="3216"/>
              <a:ext cx="144" cy="19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43" name="Line 1082"/>
            <p:cNvSpPr>
              <a:spLocks noChangeShapeType="1"/>
            </p:cNvSpPr>
            <p:nvPr/>
          </p:nvSpPr>
          <p:spPr bwMode="auto">
            <a:xfrm flipH="1" flipV="1">
              <a:off x="2736" y="2448"/>
              <a:ext cx="144" cy="19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44" name="Line 1083"/>
            <p:cNvSpPr>
              <a:spLocks noChangeShapeType="1"/>
            </p:cNvSpPr>
            <p:nvPr/>
          </p:nvSpPr>
          <p:spPr bwMode="auto">
            <a:xfrm>
              <a:off x="1296" y="2880"/>
              <a:ext cx="144" cy="19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45" name="Line 1084"/>
            <p:cNvSpPr>
              <a:spLocks noChangeShapeType="1"/>
            </p:cNvSpPr>
            <p:nvPr/>
          </p:nvSpPr>
          <p:spPr bwMode="auto">
            <a:xfrm>
              <a:off x="2736" y="2832"/>
              <a:ext cx="144" cy="19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355389" name="Text Box 1085"/>
          <p:cNvSpPr txBox="1">
            <a:spLocks noChangeArrowheads="1"/>
          </p:cNvSpPr>
          <p:nvPr/>
        </p:nvSpPr>
        <p:spPr bwMode="auto">
          <a:xfrm>
            <a:off x="5318125" y="2681288"/>
            <a:ext cx="32924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solidFill>
                  <a:srgbClr val="FF0000"/>
                </a:solidFill>
                <a:latin typeface="Comic Sans MS" pitchFamily="66" charset="0"/>
              </a:rPr>
              <a:t>Which entry in the table gives the competitor’s total displacement, average speed and average velocity for this part of the event?</a:t>
            </a:r>
          </a:p>
        </p:txBody>
      </p:sp>
      <p:grpSp>
        <p:nvGrpSpPr>
          <p:cNvPr id="355390" name="Group 1086"/>
          <p:cNvGrpSpPr>
            <a:grpSpLocks/>
          </p:cNvGrpSpPr>
          <p:nvPr/>
        </p:nvGrpSpPr>
        <p:grpSpPr bwMode="auto">
          <a:xfrm>
            <a:off x="2057400" y="1905000"/>
            <a:ext cx="5486400" cy="990600"/>
            <a:chOff x="1296" y="1200"/>
            <a:chExt cx="3456" cy="624"/>
          </a:xfrm>
        </p:grpSpPr>
        <p:sp>
          <p:nvSpPr>
            <p:cNvPr id="118830" name="Line 1087"/>
            <p:cNvSpPr>
              <a:spLocks noChangeShapeType="1"/>
            </p:cNvSpPr>
            <p:nvPr/>
          </p:nvSpPr>
          <p:spPr bwMode="auto">
            <a:xfrm flipV="1">
              <a:off x="2976" y="1200"/>
              <a:ext cx="0" cy="62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31" name="Line 1088"/>
            <p:cNvSpPr>
              <a:spLocks noChangeShapeType="1"/>
            </p:cNvSpPr>
            <p:nvPr/>
          </p:nvSpPr>
          <p:spPr bwMode="auto">
            <a:xfrm flipH="1">
              <a:off x="3552" y="1536"/>
              <a:ext cx="1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32" name="Text Box 1089"/>
            <p:cNvSpPr txBox="1">
              <a:spLocks noChangeArrowheads="1"/>
            </p:cNvSpPr>
            <p:nvPr/>
          </p:nvSpPr>
          <p:spPr bwMode="auto">
            <a:xfrm>
              <a:off x="1296" y="1296"/>
              <a:ext cx="6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solidFill>
                    <a:srgbClr val="FF0000"/>
                  </a:solidFill>
                  <a:latin typeface="Comic Sans MS" pitchFamily="66" charset="0"/>
                </a:rPr>
                <a:t>500 m</a:t>
              </a:r>
            </a:p>
          </p:txBody>
        </p:sp>
        <p:sp>
          <p:nvSpPr>
            <p:cNvPr id="118833" name="Text Box 1090"/>
            <p:cNvSpPr txBox="1">
              <a:spLocks noChangeArrowheads="1"/>
            </p:cNvSpPr>
            <p:nvPr/>
          </p:nvSpPr>
          <p:spPr bwMode="auto">
            <a:xfrm>
              <a:off x="2448" y="1440"/>
              <a:ext cx="6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solidFill>
                    <a:srgbClr val="FF0000"/>
                  </a:solidFill>
                  <a:latin typeface="Comic Sans MS" pitchFamily="66" charset="0"/>
                </a:rPr>
                <a:t>800 m</a:t>
              </a:r>
            </a:p>
          </p:txBody>
        </p:sp>
        <p:sp>
          <p:nvSpPr>
            <p:cNvPr id="118834" name="Text Box 1091"/>
            <p:cNvSpPr txBox="1">
              <a:spLocks noChangeArrowheads="1"/>
            </p:cNvSpPr>
            <p:nvPr/>
          </p:nvSpPr>
          <p:spPr bwMode="auto">
            <a:xfrm>
              <a:off x="3936" y="1296"/>
              <a:ext cx="6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solidFill>
                    <a:srgbClr val="FF0000"/>
                  </a:solidFill>
                  <a:latin typeface="Comic Sans MS" pitchFamily="66" charset="0"/>
                </a:rPr>
                <a:t>1100 m</a:t>
              </a:r>
            </a:p>
          </p:txBody>
        </p:sp>
        <p:sp>
          <p:nvSpPr>
            <p:cNvPr id="118835" name="Line 1092"/>
            <p:cNvSpPr>
              <a:spLocks noChangeShapeType="1"/>
            </p:cNvSpPr>
            <p:nvPr/>
          </p:nvSpPr>
          <p:spPr bwMode="auto">
            <a:xfrm>
              <a:off x="1296" y="1536"/>
              <a:ext cx="57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aphicFrame>
        <p:nvGraphicFramePr>
          <p:cNvPr id="355397" name="Object 1093"/>
          <p:cNvGraphicFramePr>
            <a:graphicFrameLocks noChangeAspect="1"/>
          </p:cNvGraphicFramePr>
          <p:nvPr/>
        </p:nvGraphicFramePr>
        <p:xfrm>
          <a:off x="5410200" y="3810000"/>
          <a:ext cx="3060700" cy="406400"/>
        </p:xfrm>
        <a:graphic>
          <a:graphicData uri="http://schemas.openxmlformats.org/presentationml/2006/ole">
            <mc:AlternateContent xmlns:mc="http://schemas.openxmlformats.org/markup-compatibility/2006">
              <mc:Choice xmlns:v="urn:schemas-microsoft-com:vml" Requires="v">
                <p:oleObj spid="_x0000_s118942" name="Equation" r:id="rId3" imgW="3060700" imgH="406400" progId="Equation.DSMT4">
                  <p:embed/>
                </p:oleObj>
              </mc:Choice>
              <mc:Fallback>
                <p:oleObj name="Equation" r:id="rId3" imgW="3060700" imgH="406400" progId="Equation.DSMT4">
                  <p:embed/>
                  <p:pic>
                    <p:nvPicPr>
                      <p:cNvPr id="0" name="Object 10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0"/>
                        <a:ext cx="30607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55398" name="Group 1094"/>
          <p:cNvGrpSpPr>
            <a:grpSpLocks/>
          </p:cNvGrpSpPr>
          <p:nvPr/>
        </p:nvGrpSpPr>
        <p:grpSpPr bwMode="auto">
          <a:xfrm>
            <a:off x="6019800" y="4876800"/>
            <a:ext cx="2286000" cy="1447800"/>
            <a:chOff x="3792" y="3072"/>
            <a:chExt cx="1440" cy="912"/>
          </a:xfrm>
        </p:grpSpPr>
        <p:sp>
          <p:nvSpPr>
            <p:cNvPr id="118823" name="Line 1095"/>
            <p:cNvSpPr>
              <a:spLocks noChangeShapeType="1"/>
            </p:cNvSpPr>
            <p:nvPr/>
          </p:nvSpPr>
          <p:spPr bwMode="auto">
            <a:xfrm>
              <a:off x="3792" y="3984"/>
              <a:ext cx="57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24" name="Line 1096"/>
            <p:cNvSpPr>
              <a:spLocks noChangeShapeType="1"/>
            </p:cNvSpPr>
            <p:nvPr/>
          </p:nvSpPr>
          <p:spPr bwMode="auto">
            <a:xfrm flipH="1">
              <a:off x="3792" y="3936"/>
              <a:ext cx="1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25" name="Line 1097"/>
            <p:cNvSpPr>
              <a:spLocks noChangeShapeType="1"/>
            </p:cNvSpPr>
            <p:nvPr/>
          </p:nvSpPr>
          <p:spPr bwMode="auto">
            <a:xfrm flipV="1">
              <a:off x="4320" y="3072"/>
              <a:ext cx="0" cy="86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26" name="Line 1098"/>
            <p:cNvSpPr>
              <a:spLocks noChangeShapeType="1"/>
            </p:cNvSpPr>
            <p:nvPr/>
          </p:nvSpPr>
          <p:spPr bwMode="auto">
            <a:xfrm flipH="1" flipV="1">
              <a:off x="4320" y="3072"/>
              <a:ext cx="672" cy="864"/>
            </a:xfrm>
            <a:prstGeom prst="line">
              <a:avLst/>
            </a:prstGeom>
            <a:noFill/>
            <a:ln w="28575">
              <a:solidFill>
                <a:srgbClr val="005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8827" name="Text Box 1099"/>
            <p:cNvSpPr txBox="1">
              <a:spLocks noChangeArrowheads="1"/>
            </p:cNvSpPr>
            <p:nvPr/>
          </p:nvSpPr>
          <p:spPr bwMode="auto">
            <a:xfrm>
              <a:off x="4416" y="3792"/>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solidFill>
                    <a:schemeClr val="bg1"/>
                  </a:solidFill>
                  <a:latin typeface="Comic Sans MS" pitchFamily="66" charset="0"/>
                </a:rPr>
                <a:t>600 m</a:t>
              </a:r>
            </a:p>
          </p:txBody>
        </p:sp>
        <p:sp>
          <p:nvSpPr>
            <p:cNvPr id="118828" name="Text Box 1100"/>
            <p:cNvSpPr txBox="1">
              <a:spLocks noChangeArrowheads="1"/>
            </p:cNvSpPr>
            <p:nvPr/>
          </p:nvSpPr>
          <p:spPr bwMode="auto">
            <a:xfrm>
              <a:off x="3888" y="3456"/>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solidFill>
                    <a:schemeClr val="bg1"/>
                  </a:solidFill>
                  <a:latin typeface="Comic Sans MS" pitchFamily="66" charset="0"/>
                </a:rPr>
                <a:t>800 m</a:t>
              </a:r>
            </a:p>
          </p:txBody>
        </p:sp>
        <p:sp>
          <p:nvSpPr>
            <p:cNvPr id="118829" name="Text Box 1101"/>
            <p:cNvSpPr txBox="1">
              <a:spLocks noChangeArrowheads="1"/>
            </p:cNvSpPr>
            <p:nvPr/>
          </p:nvSpPr>
          <p:spPr bwMode="auto">
            <a:xfrm>
              <a:off x="4608" y="3360"/>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a:solidFill>
                    <a:schemeClr val="bg1"/>
                  </a:solidFill>
                  <a:latin typeface="Comic Sans MS" pitchFamily="66" charset="0"/>
                </a:rPr>
                <a:t>1000 m</a:t>
              </a:r>
            </a:p>
          </p:txBody>
        </p:sp>
      </p:grpSp>
      <p:graphicFrame>
        <p:nvGraphicFramePr>
          <p:cNvPr id="355406" name="Object 1102"/>
          <p:cNvGraphicFramePr>
            <a:graphicFrameLocks noChangeAspect="1"/>
          </p:cNvGraphicFramePr>
          <p:nvPr/>
        </p:nvGraphicFramePr>
        <p:xfrm>
          <a:off x="5613400" y="4343400"/>
          <a:ext cx="2667000" cy="406400"/>
        </p:xfrm>
        <a:graphic>
          <a:graphicData uri="http://schemas.openxmlformats.org/presentationml/2006/ole">
            <mc:AlternateContent xmlns:mc="http://schemas.openxmlformats.org/markup-compatibility/2006">
              <mc:Choice xmlns:v="urn:schemas-microsoft-com:vml" Requires="v">
                <p:oleObj spid="_x0000_s118943" name="Equation" r:id="rId5" imgW="2667000" imgH="406400" progId="Equation.DSMT4">
                  <p:embed/>
                </p:oleObj>
              </mc:Choice>
              <mc:Fallback>
                <p:oleObj name="Equation" r:id="rId5" imgW="2667000" imgH="406400" progId="Equation.DSMT4">
                  <p:embed/>
                  <p:pic>
                    <p:nvPicPr>
                      <p:cNvPr id="0" name="Object 1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400" y="4343400"/>
                        <a:ext cx="2667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5331"/>
                                        </p:tgtEl>
                                        <p:attrNameLst>
                                          <p:attrName>style.visibility</p:attrName>
                                        </p:attrNameLst>
                                      </p:cBhvr>
                                      <p:to>
                                        <p:strVal val="visible"/>
                                      </p:to>
                                    </p:set>
                                    <p:animEffect transition="in" filter="dissolve">
                                      <p:cBhvr>
                                        <p:cTn id="7" dur="500"/>
                                        <p:tgtEl>
                                          <p:spTgt spid="355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5332"/>
                                        </p:tgtEl>
                                        <p:attrNameLst>
                                          <p:attrName>style.visibility</p:attrName>
                                        </p:attrNameLst>
                                      </p:cBhvr>
                                      <p:to>
                                        <p:strVal val="visible"/>
                                      </p:to>
                                    </p:set>
                                    <p:animEffect transition="in" filter="dissolve">
                                      <p:cBhvr>
                                        <p:cTn id="12" dur="500"/>
                                        <p:tgtEl>
                                          <p:spTgt spid="3553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55390"/>
                                        </p:tgtEl>
                                        <p:attrNameLst>
                                          <p:attrName>style.visibility</p:attrName>
                                        </p:attrNameLst>
                                      </p:cBhvr>
                                      <p:to>
                                        <p:strVal val="visible"/>
                                      </p:to>
                                    </p:set>
                                    <p:animEffect transition="in" filter="dissolve">
                                      <p:cBhvr>
                                        <p:cTn id="17" dur="500"/>
                                        <p:tgtEl>
                                          <p:spTgt spid="3553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5389"/>
                                        </p:tgtEl>
                                        <p:attrNameLst>
                                          <p:attrName>style.visibility</p:attrName>
                                        </p:attrNameLst>
                                      </p:cBhvr>
                                      <p:to>
                                        <p:strVal val="visible"/>
                                      </p:to>
                                    </p:set>
                                    <p:animEffect transition="in" filter="dissolve">
                                      <p:cBhvr>
                                        <p:cTn id="22" dur="500"/>
                                        <p:tgtEl>
                                          <p:spTgt spid="3553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55333"/>
                                        </p:tgtEl>
                                        <p:attrNameLst>
                                          <p:attrName>style.visibility</p:attrName>
                                        </p:attrNameLst>
                                      </p:cBhvr>
                                      <p:to>
                                        <p:strVal val="visible"/>
                                      </p:to>
                                    </p:set>
                                    <p:animEffect transition="in" filter="dissolve">
                                      <p:cBhvr>
                                        <p:cTn id="27" dur="500"/>
                                        <p:tgtEl>
                                          <p:spTgt spid="3553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55378"/>
                                        </p:tgtEl>
                                        <p:attrNameLst>
                                          <p:attrName>style.visibility</p:attrName>
                                        </p:attrNameLst>
                                      </p:cBhvr>
                                      <p:to>
                                        <p:strVal val="visible"/>
                                      </p:to>
                                    </p:set>
                                    <p:animEffect transition="in" filter="dissolve">
                                      <p:cBhvr>
                                        <p:cTn id="32" dur="500"/>
                                        <p:tgtEl>
                                          <p:spTgt spid="3553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55398"/>
                                        </p:tgtEl>
                                        <p:attrNameLst>
                                          <p:attrName>style.visibility</p:attrName>
                                        </p:attrNameLst>
                                      </p:cBhvr>
                                      <p:to>
                                        <p:strVal val="visible"/>
                                      </p:to>
                                    </p:set>
                                    <p:animEffect transition="in" filter="dissolve">
                                      <p:cBhvr>
                                        <p:cTn id="37" dur="500"/>
                                        <p:tgtEl>
                                          <p:spTgt spid="3553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55397"/>
                                        </p:tgtEl>
                                        <p:attrNameLst>
                                          <p:attrName>style.visibility</p:attrName>
                                        </p:attrNameLst>
                                      </p:cBhvr>
                                      <p:to>
                                        <p:strVal val="visible"/>
                                      </p:to>
                                    </p:set>
                                    <p:animEffect transition="in" filter="dissolve">
                                      <p:cBhvr>
                                        <p:cTn id="42" dur="500"/>
                                        <p:tgtEl>
                                          <p:spTgt spid="35539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55406"/>
                                        </p:tgtEl>
                                        <p:attrNameLst>
                                          <p:attrName>style.visibility</p:attrName>
                                        </p:attrNameLst>
                                      </p:cBhvr>
                                      <p:to>
                                        <p:strVal val="visible"/>
                                      </p:to>
                                    </p:set>
                                    <p:animEffect transition="in" filter="dissolve">
                                      <p:cBhvr>
                                        <p:cTn id="47" dur="500"/>
                                        <p:tgtEl>
                                          <p:spTgt spid="3554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55330"/>
                                        </p:tgtEl>
                                        <p:attrNameLst>
                                          <p:attrName>style.visibility</p:attrName>
                                        </p:attrNameLst>
                                      </p:cBhvr>
                                      <p:to>
                                        <p:strVal val="visible"/>
                                      </p:to>
                                    </p:set>
                                    <p:animEffect transition="in" filter="dissolve">
                                      <p:cBhvr>
                                        <p:cTn id="52" dur="500"/>
                                        <p:tgtEl>
                                          <p:spTgt spid="355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0" grpId="0" animBg="1"/>
      <p:bldP spid="355331" grpId="0" autoUpdateAnimBg="0"/>
      <p:bldP spid="355332" grpId="0" autoUpdateAnimBg="0"/>
      <p:bldP spid="35538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29399F-ACFA-47F8-A7B5-B7263FDBC5BE}" type="slidenum">
              <a:rPr lang="en-GB" sz="1800" smtClean="0">
                <a:solidFill>
                  <a:schemeClr val="accent1"/>
                </a:solidFill>
              </a:rPr>
              <a:pPr eaLnBrk="1" hangingPunct="1"/>
              <a:t>44</a:t>
            </a:fld>
            <a:endParaRPr lang="en-GB" sz="1800" smtClean="0">
              <a:solidFill>
                <a:schemeClr val="accent1"/>
              </a:solidFill>
            </a:endParaRPr>
          </a:p>
        </p:txBody>
      </p:sp>
      <p:sp>
        <p:nvSpPr>
          <p:cNvPr id="11981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981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19813" name="Rectangle 1026"/>
          <p:cNvSpPr>
            <a:spLocks noGrp="1" noChangeArrowheads="1"/>
          </p:cNvSpPr>
          <p:nvPr>
            <p:ph type="title"/>
          </p:nvPr>
        </p:nvSpPr>
        <p:spPr/>
        <p:txBody>
          <a:bodyPr/>
          <a:lstStyle/>
          <a:p>
            <a:pPr eaLnBrk="1" hangingPunct="1"/>
            <a:r>
              <a:rPr lang="en-GB" b="1" smtClean="0">
                <a:latin typeface="Times" pitchFamily="18" charset="0"/>
              </a:rPr>
              <a:t>Vectors and Scalars</a:t>
            </a:r>
          </a:p>
        </p:txBody>
      </p:sp>
      <p:sp>
        <p:nvSpPr>
          <p:cNvPr id="119814" name="Rectangle 1027"/>
          <p:cNvSpPr>
            <a:spLocks noGrp="1" noChangeArrowheads="1"/>
          </p:cNvSpPr>
          <p:nvPr>
            <p:ph type="body" idx="1"/>
          </p:nvPr>
        </p:nvSpPr>
        <p:spPr/>
        <p:txBody>
          <a:bodyPr/>
          <a:lstStyle/>
          <a:p>
            <a:pPr marL="609600" indent="-609600" eaLnBrk="1" hangingPunct="1">
              <a:buFontTx/>
              <a:buAutoNum type="arabicPeriod"/>
            </a:pPr>
            <a:r>
              <a:rPr lang="en-GB" sz="2800" smtClean="0"/>
              <a:t>What is the difference between a vector quantity and a scalar quantity?</a:t>
            </a:r>
          </a:p>
          <a:p>
            <a:pPr marL="609600" indent="-609600" eaLnBrk="1" hangingPunct="1">
              <a:buFontTx/>
              <a:buAutoNum type="arabicPeriod"/>
            </a:pPr>
            <a:r>
              <a:rPr lang="en-GB" sz="2800" smtClean="0"/>
              <a:t>Use your answer to question 1 to explain the difference between distance and displacement.</a:t>
            </a:r>
          </a:p>
          <a:p>
            <a:pPr marL="609600" indent="-609600" eaLnBrk="1" hangingPunct="1">
              <a:buFontTx/>
              <a:buNone/>
            </a:pPr>
            <a:endParaRPr lang="en-GB" sz="28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623B89-9350-4230-BA74-F26F92A26ACA}" type="slidenum">
              <a:rPr lang="en-GB" sz="1800" smtClean="0">
                <a:solidFill>
                  <a:schemeClr val="accent1"/>
                </a:solidFill>
              </a:rPr>
              <a:pPr eaLnBrk="1" hangingPunct="1"/>
              <a:t>45</a:t>
            </a:fld>
            <a:endParaRPr lang="en-GB" sz="1800" smtClean="0">
              <a:solidFill>
                <a:schemeClr val="accent1"/>
              </a:solidFill>
            </a:endParaRPr>
          </a:p>
        </p:txBody>
      </p:sp>
      <p:sp>
        <p:nvSpPr>
          <p:cNvPr id="12288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288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2885" name="Rectangle 2"/>
          <p:cNvSpPr>
            <a:spLocks noGrp="1" noChangeArrowheads="1"/>
          </p:cNvSpPr>
          <p:nvPr>
            <p:ph type="title"/>
          </p:nvPr>
        </p:nvSpPr>
        <p:spPr/>
        <p:txBody>
          <a:bodyPr/>
          <a:lstStyle/>
          <a:p>
            <a:pPr eaLnBrk="1" hangingPunct="1"/>
            <a:r>
              <a:rPr lang="en-GB" smtClean="0"/>
              <a:t>Average speed Questions</a:t>
            </a:r>
          </a:p>
        </p:txBody>
      </p:sp>
      <p:sp>
        <p:nvSpPr>
          <p:cNvPr id="122886" name="Rectangle 3"/>
          <p:cNvSpPr>
            <a:spLocks noGrp="1" noChangeArrowheads="1"/>
          </p:cNvSpPr>
          <p:nvPr>
            <p:ph type="body" idx="1"/>
          </p:nvPr>
        </p:nvSpPr>
        <p:spPr>
          <a:xfrm>
            <a:off x="152400" y="1143000"/>
            <a:ext cx="8610600" cy="4800600"/>
          </a:xfrm>
        </p:spPr>
        <p:txBody>
          <a:bodyPr/>
          <a:lstStyle/>
          <a:p>
            <a:pPr eaLnBrk="1" hangingPunct="1">
              <a:buFontTx/>
              <a:buNone/>
            </a:pPr>
            <a:r>
              <a:rPr lang="en-GB" sz="2800" smtClean="0"/>
              <a:t>A car travels 40 km north, then turns back south for 10 km. The journey takes 1 hour.</a:t>
            </a:r>
          </a:p>
          <a:p>
            <a:pPr eaLnBrk="1" hangingPunct="1">
              <a:buFontTx/>
              <a:buNone/>
            </a:pPr>
            <a:r>
              <a:rPr lang="en-GB" sz="2800" smtClean="0"/>
              <a:t>What is</a:t>
            </a:r>
          </a:p>
          <a:p>
            <a:pPr eaLnBrk="1" hangingPunct="1">
              <a:buFontTx/>
              <a:buNone/>
            </a:pPr>
            <a:r>
              <a:rPr lang="en-GB" sz="2800" smtClean="0"/>
              <a:t>	a) the displacement of the car</a:t>
            </a:r>
          </a:p>
          <a:p>
            <a:pPr eaLnBrk="1" hangingPunct="1">
              <a:buFontTx/>
              <a:buNone/>
            </a:pPr>
            <a:r>
              <a:rPr lang="en-GB" sz="2800" smtClean="0"/>
              <a:t>	b) the distance the car has travelled</a:t>
            </a:r>
          </a:p>
          <a:p>
            <a:pPr eaLnBrk="1" hangingPunct="1">
              <a:buFontTx/>
              <a:buNone/>
            </a:pPr>
            <a:r>
              <a:rPr lang="en-GB" sz="2800" smtClean="0"/>
              <a:t>	c) the average velocity of the car }use km h-1</a:t>
            </a:r>
          </a:p>
          <a:p>
            <a:pPr eaLnBrk="1" hangingPunct="1">
              <a:buFontTx/>
              <a:buNone/>
            </a:pPr>
            <a:r>
              <a:rPr lang="en-GB" sz="2800" smtClean="0"/>
              <a:t>	d) the average speed of the car?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6696C3-D797-4814-AD9C-F09E0E9D2316}" type="slidenum">
              <a:rPr lang="en-GB" sz="1800" smtClean="0">
                <a:solidFill>
                  <a:schemeClr val="accent1"/>
                </a:solidFill>
              </a:rPr>
              <a:pPr eaLnBrk="1" hangingPunct="1"/>
              <a:t>46</a:t>
            </a:fld>
            <a:endParaRPr lang="en-GB" sz="1800" smtClean="0">
              <a:solidFill>
                <a:schemeClr val="accent1"/>
              </a:solidFill>
            </a:endParaRPr>
          </a:p>
        </p:txBody>
      </p:sp>
      <p:sp>
        <p:nvSpPr>
          <p:cNvPr id="12390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390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3909" name="Rectangle 2050"/>
          <p:cNvSpPr>
            <a:spLocks noGrp="1" noChangeArrowheads="1"/>
          </p:cNvSpPr>
          <p:nvPr>
            <p:ph type="title"/>
          </p:nvPr>
        </p:nvSpPr>
        <p:spPr/>
        <p:txBody>
          <a:bodyPr/>
          <a:lstStyle/>
          <a:p>
            <a:pPr eaLnBrk="1" hangingPunct="1"/>
            <a:r>
              <a:rPr lang="en-GB" smtClean="0"/>
              <a:t>Average speed Questions</a:t>
            </a:r>
          </a:p>
        </p:txBody>
      </p:sp>
      <p:sp>
        <p:nvSpPr>
          <p:cNvPr id="123910" name="Rectangle 2051"/>
          <p:cNvSpPr>
            <a:spLocks noGrp="1" noChangeArrowheads="1"/>
          </p:cNvSpPr>
          <p:nvPr>
            <p:ph type="body" idx="1"/>
          </p:nvPr>
        </p:nvSpPr>
        <p:spPr>
          <a:xfrm>
            <a:off x="304800" y="762000"/>
            <a:ext cx="7772400" cy="4800600"/>
          </a:xfrm>
        </p:spPr>
        <p:txBody>
          <a:bodyPr/>
          <a:lstStyle/>
          <a:p>
            <a:pPr eaLnBrk="1" hangingPunct="1">
              <a:buFontTx/>
              <a:buNone/>
            </a:pPr>
            <a:r>
              <a:rPr lang="en-GB" smtClean="0"/>
              <a:t>A car drives 60 km north, then 80 km east, as shown in the diagram. The journey takes 2 hours.</a:t>
            </a:r>
          </a:p>
          <a:p>
            <a:pPr eaLnBrk="1" hangingPunct="1">
              <a:buFontTx/>
              <a:buNone/>
            </a:pPr>
            <a:r>
              <a:rPr lang="en-GB" smtClean="0"/>
              <a:t>Calculate the</a:t>
            </a:r>
          </a:p>
          <a:p>
            <a:pPr eaLnBrk="1" hangingPunct="1">
              <a:buFontTx/>
              <a:buNone/>
            </a:pPr>
            <a:r>
              <a:rPr lang="en-GB" smtClean="0"/>
              <a:t>	a) distance travelled</a:t>
            </a:r>
          </a:p>
          <a:p>
            <a:pPr eaLnBrk="1" hangingPunct="1">
              <a:buFontTx/>
              <a:buNone/>
            </a:pPr>
            <a:r>
              <a:rPr lang="en-GB" smtClean="0"/>
              <a:t>	b) displacement</a:t>
            </a:r>
          </a:p>
          <a:p>
            <a:pPr eaLnBrk="1" hangingPunct="1">
              <a:buFontTx/>
              <a:buNone/>
            </a:pPr>
            <a:r>
              <a:rPr lang="en-GB" smtClean="0"/>
              <a:t>	c) average speed</a:t>
            </a:r>
          </a:p>
          <a:p>
            <a:pPr eaLnBrk="1" hangingPunct="1">
              <a:buFontTx/>
              <a:buNone/>
            </a:pPr>
            <a:r>
              <a:rPr lang="en-GB" smtClean="0"/>
              <a:t>	d) average velocity.</a:t>
            </a:r>
          </a:p>
        </p:txBody>
      </p:sp>
      <p:pic>
        <p:nvPicPr>
          <p:cNvPr id="123911" name="Picture 2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00400"/>
            <a:ext cx="3509963"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B73C75-2C79-436A-830A-B2E50FCD1075}" type="slidenum">
              <a:rPr lang="en-GB" sz="1800" smtClean="0">
                <a:solidFill>
                  <a:schemeClr val="accent1"/>
                </a:solidFill>
              </a:rPr>
              <a:pPr eaLnBrk="1" hangingPunct="1"/>
              <a:t>47</a:t>
            </a:fld>
            <a:endParaRPr lang="en-GB" sz="1800" smtClean="0">
              <a:solidFill>
                <a:schemeClr val="accent1"/>
              </a:solidFill>
            </a:endParaRPr>
          </a:p>
        </p:txBody>
      </p:sp>
      <p:sp>
        <p:nvSpPr>
          <p:cNvPr id="12493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493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4933"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124934" name="Rectangle 3"/>
          <p:cNvSpPr>
            <a:spLocks noGrp="1" noChangeArrowheads="1"/>
          </p:cNvSpPr>
          <p:nvPr>
            <p:ph type="body" idx="1"/>
          </p:nvPr>
        </p:nvSpPr>
        <p:spPr>
          <a:xfrm>
            <a:off x="685800" y="1905000"/>
            <a:ext cx="7772400" cy="4191000"/>
          </a:xfrm>
        </p:spPr>
        <p:txBody>
          <a:bodyPr/>
          <a:lstStyle/>
          <a:p>
            <a:pPr eaLnBrk="1" hangingPunct="1"/>
            <a:r>
              <a:rPr lang="en-GB" sz="3600" u="sng" smtClean="0">
                <a:solidFill>
                  <a:schemeClr val="accent1"/>
                </a:solidFill>
                <a:cs typeface="Times New Roman" pitchFamily="18" charset="0"/>
              </a:rPr>
              <a:t>At rest</a:t>
            </a:r>
            <a:r>
              <a:rPr lang="en-GB" sz="3600" smtClean="0">
                <a:cs typeface="Times New Roman" pitchFamily="18" charset="0"/>
              </a:rPr>
              <a:t>- in Physics we use this term to mean </a:t>
            </a:r>
            <a:r>
              <a:rPr lang="en-GB" sz="3600" smtClean="0">
                <a:solidFill>
                  <a:schemeClr val="accent1"/>
                </a:solidFill>
                <a:cs typeface="Times New Roman" pitchFamily="18" charset="0"/>
              </a:rPr>
              <a:t>not moving</a:t>
            </a:r>
            <a:r>
              <a:rPr lang="en-GB" sz="3600" smtClean="0">
                <a:cs typeface="Times New Roman" pitchFamily="18" charset="0"/>
              </a:rPr>
              <a:t>. We can also say the </a:t>
            </a:r>
            <a:r>
              <a:rPr lang="en-GB" sz="3600" smtClean="0">
                <a:solidFill>
                  <a:schemeClr val="bg1"/>
                </a:solidFill>
                <a:cs typeface="Times New Roman" pitchFamily="18" charset="0"/>
              </a:rPr>
              <a:t>object is </a:t>
            </a:r>
            <a:r>
              <a:rPr lang="en-GB" sz="3600" u="sng" smtClean="0">
                <a:solidFill>
                  <a:schemeClr val="bg1"/>
                </a:solidFill>
                <a:cs typeface="Times New Roman" pitchFamily="18" charset="0"/>
              </a:rPr>
              <a:t>stationary</a:t>
            </a:r>
            <a:r>
              <a:rPr lang="en-GB" sz="3600" smtClean="0">
                <a:cs typeface="Times New Roman" pitchFamily="18" charset="0"/>
              </a:rPr>
              <a:t>. </a:t>
            </a:r>
          </a:p>
          <a:p>
            <a:pPr eaLnBrk="1" hangingPunct="1"/>
            <a:endParaRPr lang="en-GB" sz="3600" smtClean="0">
              <a:cs typeface="Times New Roman" pitchFamily="18" charset="0"/>
            </a:endParaRPr>
          </a:p>
          <a:p>
            <a:pPr eaLnBrk="1" hangingPunct="1"/>
            <a:r>
              <a:rPr lang="en-GB" sz="3600" i="1" smtClean="0">
                <a:cs typeface="Times New Roman" pitchFamily="18" charset="0"/>
              </a:rPr>
              <a:t>It is not the same word as pens and pencils which are stationery!</a:t>
            </a:r>
            <a:endParaRPr lang="en-GB" sz="3600" i="1" smtClean="0"/>
          </a:p>
        </p:txBody>
      </p:sp>
      <p:sp>
        <p:nvSpPr>
          <p:cNvPr id="124935" name="Rectangle 4"/>
          <p:cNvSpPr>
            <a:spLocks noChangeArrowheads="1"/>
          </p:cNvSpPr>
          <p:nvPr/>
        </p:nvSpPr>
        <p:spPr bwMode="auto">
          <a:xfrm>
            <a:off x="2057400" y="533400"/>
            <a:ext cx="4621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6000">
                <a:solidFill>
                  <a:schemeClr val="bg1"/>
                </a:solidFill>
                <a:latin typeface="Alien Encounters" pitchFamily="2" charset="0"/>
              </a:rPr>
              <a:t>WORDBANK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Scalars and Vectors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09382427"/>
              </p:ext>
            </p:extLst>
          </p:nvPr>
        </p:nvGraphicFramePr>
        <p:xfrm>
          <a:off x="685800" y="1295400"/>
          <a:ext cx="7772400" cy="2595880"/>
        </p:xfrm>
        <a:graphic>
          <a:graphicData uri="http://schemas.openxmlformats.org/drawingml/2006/table">
            <a:tbl>
              <a:tblPr firstRow="1" bandRow="1">
                <a:tableStyleId>{E269D01E-BC32-4049-B463-5C60D7B0CCD2}</a:tableStyleId>
              </a:tblPr>
              <a:tblGrid>
                <a:gridCol w="3886200"/>
                <a:gridCol w="3886200"/>
              </a:tblGrid>
              <a:tr h="370840">
                <a:tc>
                  <a:txBody>
                    <a:bodyPr/>
                    <a:lstStyle/>
                    <a:p>
                      <a:pPr algn="ctr"/>
                      <a:r>
                        <a:rPr lang="en-GB" dirty="0" smtClean="0"/>
                        <a:t>Scalars</a:t>
                      </a:r>
                      <a:endParaRPr lang="en-GB" dirty="0"/>
                    </a:p>
                  </a:txBody>
                  <a:tcPr/>
                </a:tc>
                <a:tc>
                  <a:txBody>
                    <a:bodyPr/>
                    <a:lstStyle/>
                    <a:p>
                      <a:pPr algn="ctr"/>
                      <a:r>
                        <a:rPr lang="en-GB" dirty="0" smtClean="0"/>
                        <a:t>Vectors</a:t>
                      </a:r>
                      <a:endParaRPr lang="en-GB" dirty="0"/>
                    </a:p>
                  </a:txBody>
                  <a:tcPr/>
                </a:tc>
              </a:tr>
              <a:tr h="370840">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r>
            </a:tbl>
          </a:graphicData>
        </a:graphic>
      </p:graphicFrame>
      <p:sp>
        <p:nvSpPr>
          <p:cNvPr id="4" name="Date Placeholder 3"/>
          <p:cNvSpPr>
            <a:spLocks noGrp="1"/>
          </p:cNvSpPr>
          <p:nvPr>
            <p:ph type="dt" sz="half" idx="10"/>
          </p:nvPr>
        </p:nvSpPr>
        <p:spPr/>
        <p:txBody>
          <a:bodyPr/>
          <a:lstStyle/>
          <a:p>
            <a:pPr>
              <a:defRPr/>
            </a:pPr>
            <a:fld id="{0A734759-1361-463D-9EC5-29F87A8F113E}" type="datetime1">
              <a:rPr lang="en-US" smtClean="0"/>
              <a:pPr>
                <a:defRPr/>
              </a:pPr>
              <a:t>8/27/2016</a:t>
            </a:fld>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dirty="0" smtClean="0"/>
              <a:t>JAH</a:t>
            </a:r>
            <a:endParaRPr lang="en-GB" dirty="0"/>
          </a:p>
        </p:txBody>
      </p:sp>
      <p:sp>
        <p:nvSpPr>
          <p:cNvPr id="6" name="Slide Number Placeholder 5"/>
          <p:cNvSpPr>
            <a:spLocks noGrp="1"/>
          </p:cNvSpPr>
          <p:nvPr>
            <p:ph type="sldNum" sz="quarter" idx="12"/>
          </p:nvPr>
        </p:nvSpPr>
        <p:spPr/>
        <p:txBody>
          <a:bodyPr/>
          <a:lstStyle/>
          <a:p>
            <a:pPr>
              <a:defRPr/>
            </a:pPr>
            <a:fld id="{8384EF63-521F-4534-9E2C-5A054E478F41}" type="slidenum">
              <a:rPr lang="en-GB" smtClean="0"/>
              <a:pPr>
                <a:defRPr/>
              </a:pPr>
              <a:t>5</a:t>
            </a:fld>
            <a:endParaRPr lang="en-GB"/>
          </a:p>
        </p:txBody>
      </p:sp>
      <p:sp>
        <p:nvSpPr>
          <p:cNvPr id="8" name="TextBox 7"/>
          <p:cNvSpPr txBox="1"/>
          <p:nvPr/>
        </p:nvSpPr>
        <p:spPr>
          <a:xfrm>
            <a:off x="2627784" y="4365104"/>
            <a:ext cx="1568058" cy="461665"/>
          </a:xfrm>
          <a:prstGeom prst="rect">
            <a:avLst/>
          </a:prstGeom>
          <a:noFill/>
        </p:spPr>
        <p:txBody>
          <a:bodyPr wrap="none" rtlCol="0">
            <a:spAutoFit/>
          </a:bodyPr>
          <a:lstStyle/>
          <a:p>
            <a:r>
              <a:rPr lang="en-GB" dirty="0" smtClean="0">
                <a:solidFill>
                  <a:srgbClr val="FFFF00"/>
                </a:solidFill>
              </a:rPr>
              <a:t>1. Distance</a:t>
            </a:r>
            <a:endParaRPr lang="en-GB" dirty="0">
              <a:solidFill>
                <a:srgbClr val="FFFF00"/>
              </a:solidFill>
            </a:endParaRPr>
          </a:p>
        </p:txBody>
      </p:sp>
      <p:sp>
        <p:nvSpPr>
          <p:cNvPr id="9" name="TextBox 8"/>
          <p:cNvSpPr txBox="1"/>
          <p:nvPr/>
        </p:nvSpPr>
        <p:spPr>
          <a:xfrm>
            <a:off x="5076056" y="4517504"/>
            <a:ext cx="1244251" cy="461665"/>
          </a:xfrm>
          <a:prstGeom prst="rect">
            <a:avLst/>
          </a:prstGeom>
          <a:noFill/>
        </p:spPr>
        <p:txBody>
          <a:bodyPr wrap="none" rtlCol="0">
            <a:spAutoFit/>
          </a:bodyPr>
          <a:lstStyle/>
          <a:p>
            <a:r>
              <a:rPr lang="en-GB" dirty="0" smtClean="0">
                <a:solidFill>
                  <a:srgbClr val="FFFF00"/>
                </a:solidFill>
              </a:rPr>
              <a:t>2. Speed</a:t>
            </a:r>
            <a:endParaRPr lang="en-GB" dirty="0">
              <a:solidFill>
                <a:srgbClr val="FFFF00"/>
              </a:solidFill>
            </a:endParaRPr>
          </a:p>
        </p:txBody>
      </p:sp>
      <p:sp>
        <p:nvSpPr>
          <p:cNvPr id="10" name="TextBox 9"/>
          <p:cNvSpPr txBox="1"/>
          <p:nvPr/>
        </p:nvSpPr>
        <p:spPr>
          <a:xfrm>
            <a:off x="3635896" y="5445224"/>
            <a:ext cx="1123641" cy="461665"/>
          </a:xfrm>
          <a:prstGeom prst="rect">
            <a:avLst/>
          </a:prstGeom>
          <a:noFill/>
        </p:spPr>
        <p:txBody>
          <a:bodyPr wrap="none" rtlCol="0">
            <a:spAutoFit/>
          </a:bodyPr>
          <a:lstStyle/>
          <a:p>
            <a:r>
              <a:rPr lang="en-GB" dirty="0" smtClean="0">
                <a:solidFill>
                  <a:srgbClr val="FFFF00"/>
                </a:solidFill>
              </a:rPr>
              <a:t>5. Time</a:t>
            </a:r>
            <a:endParaRPr lang="en-GB" dirty="0">
              <a:solidFill>
                <a:srgbClr val="FFFF00"/>
              </a:solidFill>
            </a:endParaRPr>
          </a:p>
        </p:txBody>
      </p:sp>
      <p:sp>
        <p:nvSpPr>
          <p:cNvPr id="11" name="TextBox 10"/>
          <p:cNvSpPr txBox="1"/>
          <p:nvPr/>
        </p:nvSpPr>
        <p:spPr>
          <a:xfrm>
            <a:off x="5382390" y="5445224"/>
            <a:ext cx="1806905" cy="461665"/>
          </a:xfrm>
          <a:prstGeom prst="rect">
            <a:avLst/>
          </a:prstGeom>
          <a:noFill/>
        </p:spPr>
        <p:txBody>
          <a:bodyPr wrap="none" rtlCol="0">
            <a:spAutoFit/>
          </a:bodyPr>
          <a:lstStyle/>
          <a:p>
            <a:r>
              <a:rPr lang="en-GB" dirty="0" smtClean="0">
                <a:solidFill>
                  <a:srgbClr val="FFFF00"/>
                </a:solidFill>
              </a:rPr>
              <a:t>6. Resistance</a:t>
            </a:r>
            <a:endParaRPr lang="en-GB" dirty="0">
              <a:solidFill>
                <a:srgbClr val="FFFF00"/>
              </a:solidFill>
            </a:endParaRPr>
          </a:p>
        </p:txBody>
      </p:sp>
      <p:sp>
        <p:nvSpPr>
          <p:cNvPr id="12" name="TextBox 11"/>
          <p:cNvSpPr txBox="1"/>
          <p:nvPr/>
        </p:nvSpPr>
        <p:spPr>
          <a:xfrm>
            <a:off x="899592" y="5365720"/>
            <a:ext cx="1192955" cy="461665"/>
          </a:xfrm>
          <a:prstGeom prst="rect">
            <a:avLst/>
          </a:prstGeom>
          <a:noFill/>
        </p:spPr>
        <p:txBody>
          <a:bodyPr wrap="none" rtlCol="0">
            <a:spAutoFit/>
          </a:bodyPr>
          <a:lstStyle/>
          <a:p>
            <a:r>
              <a:rPr lang="en-GB" dirty="0" smtClean="0">
                <a:solidFill>
                  <a:srgbClr val="FFFF00"/>
                </a:solidFill>
              </a:rPr>
              <a:t>3. Force</a:t>
            </a:r>
            <a:endParaRPr lang="en-GB" dirty="0">
              <a:solidFill>
                <a:srgbClr val="FFFF00"/>
              </a:solidFill>
            </a:endParaRPr>
          </a:p>
        </p:txBody>
      </p:sp>
      <p:sp>
        <p:nvSpPr>
          <p:cNvPr id="13" name="TextBox 12"/>
          <p:cNvSpPr txBox="1"/>
          <p:nvPr/>
        </p:nvSpPr>
        <p:spPr>
          <a:xfrm>
            <a:off x="2372745" y="5906525"/>
            <a:ext cx="1510735" cy="461665"/>
          </a:xfrm>
          <a:prstGeom prst="rect">
            <a:avLst/>
          </a:prstGeom>
          <a:noFill/>
        </p:spPr>
        <p:txBody>
          <a:bodyPr wrap="none" rtlCol="0">
            <a:spAutoFit/>
          </a:bodyPr>
          <a:lstStyle/>
          <a:p>
            <a:r>
              <a:rPr lang="en-GB" dirty="0" smtClean="0">
                <a:solidFill>
                  <a:srgbClr val="FFFF00"/>
                </a:solidFill>
              </a:rPr>
              <a:t>7. Velocity</a:t>
            </a:r>
            <a:endParaRPr lang="en-GB" dirty="0">
              <a:solidFill>
                <a:srgbClr val="FFFF00"/>
              </a:solidFill>
            </a:endParaRPr>
          </a:p>
        </p:txBody>
      </p:sp>
      <p:sp>
        <p:nvSpPr>
          <p:cNvPr id="14" name="TextBox 13"/>
          <p:cNvSpPr txBox="1"/>
          <p:nvPr/>
        </p:nvSpPr>
        <p:spPr>
          <a:xfrm>
            <a:off x="6438928" y="4842447"/>
            <a:ext cx="2182008" cy="461665"/>
          </a:xfrm>
          <a:prstGeom prst="rect">
            <a:avLst/>
          </a:prstGeom>
          <a:noFill/>
        </p:spPr>
        <p:txBody>
          <a:bodyPr wrap="none" rtlCol="0">
            <a:spAutoFit/>
          </a:bodyPr>
          <a:lstStyle/>
          <a:p>
            <a:r>
              <a:rPr lang="en-GB" dirty="0" smtClean="0">
                <a:solidFill>
                  <a:srgbClr val="FFFF00"/>
                </a:solidFill>
              </a:rPr>
              <a:t>8. Displacement</a:t>
            </a:r>
            <a:endParaRPr lang="en-GB" dirty="0">
              <a:solidFill>
                <a:srgbClr val="FFFF00"/>
              </a:solidFill>
            </a:endParaRPr>
          </a:p>
        </p:txBody>
      </p:sp>
      <p:sp>
        <p:nvSpPr>
          <p:cNvPr id="15" name="TextBox 14"/>
          <p:cNvSpPr txBox="1"/>
          <p:nvPr/>
        </p:nvSpPr>
        <p:spPr>
          <a:xfrm>
            <a:off x="5979716" y="4134271"/>
            <a:ext cx="2044791" cy="461665"/>
          </a:xfrm>
          <a:prstGeom prst="rect">
            <a:avLst/>
          </a:prstGeom>
          <a:noFill/>
        </p:spPr>
        <p:txBody>
          <a:bodyPr wrap="none" rtlCol="0">
            <a:spAutoFit/>
          </a:bodyPr>
          <a:lstStyle/>
          <a:p>
            <a:r>
              <a:rPr lang="en-GB" dirty="0" smtClean="0">
                <a:solidFill>
                  <a:srgbClr val="FFFF00"/>
                </a:solidFill>
              </a:rPr>
              <a:t>4. Acceleration</a:t>
            </a:r>
            <a:endParaRPr lang="en-GB" dirty="0">
              <a:solidFill>
                <a:srgbClr val="FFFF00"/>
              </a:solidFill>
            </a:endParaRPr>
          </a:p>
        </p:txBody>
      </p:sp>
      <p:sp>
        <p:nvSpPr>
          <p:cNvPr id="16" name="TextBox 15"/>
          <p:cNvSpPr txBox="1"/>
          <p:nvPr/>
        </p:nvSpPr>
        <p:spPr>
          <a:xfrm>
            <a:off x="420016" y="602158"/>
            <a:ext cx="7313706" cy="830997"/>
          </a:xfrm>
          <a:prstGeom prst="rect">
            <a:avLst/>
          </a:prstGeom>
          <a:noFill/>
        </p:spPr>
        <p:txBody>
          <a:bodyPr wrap="square" rtlCol="0">
            <a:spAutoFit/>
          </a:bodyPr>
          <a:lstStyle/>
          <a:p>
            <a:pPr algn="ctr"/>
            <a:r>
              <a:rPr lang="en-GB" dirty="0" smtClean="0">
                <a:solidFill>
                  <a:srgbClr val="FFFF00"/>
                </a:solidFill>
                <a:latin typeface="+mn-lt"/>
              </a:rPr>
              <a:t>We’ll explain all of these terms in the next few lessons.</a:t>
            </a:r>
            <a:endParaRPr lang="en-GB" dirty="0">
              <a:solidFill>
                <a:srgbClr val="FFFF00"/>
              </a:solidFill>
              <a:latin typeface="+mn-lt"/>
            </a:endParaRPr>
          </a:p>
        </p:txBody>
      </p:sp>
    </p:spTree>
    <p:extLst>
      <p:ext uri="{BB962C8B-B14F-4D97-AF65-F5344CB8AC3E}">
        <p14:creationId xmlns:p14="http://schemas.microsoft.com/office/powerpoint/2010/main" val="325880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6319 0.22336 L -0.04045 -0.39352 " pathEditMode="relative" ptsTypes="AA">
                                      <p:cBhvr>
                                        <p:cTn id="6" dur="2000" fill="hold"/>
                                        <p:tgtEl>
                                          <p:spTgt spid="8">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7865 -0.01364 L -0.19444 -0.37017 " pathEditMode="relative" rAng="0" ptsTypes="AA">
                                      <p:cBhvr>
                                        <p:cTn id="10" dur="2000" fill="hold"/>
                                        <p:tgtEl>
                                          <p:spTgt spid="9">
                                            <p:txEl>
                                              <p:pRg st="0" end="0"/>
                                            </p:txEl>
                                          </p:spTgt>
                                        </p:tgtEl>
                                        <p:attrNameLst>
                                          <p:attrName>ppt_x</p:attrName>
                                          <p:attrName>ppt_y</p:attrName>
                                        </p:attrNameLst>
                                      </p:cBhvr>
                                      <p:rCtr x="-5799" y="-1782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8.33333E-7 2.31214E-6 L 0.45191 -0.54613 " pathEditMode="relative" rAng="0" ptsTypes="AA">
                                      <p:cBhvr>
                                        <p:cTn id="14" dur="2000" fill="hold"/>
                                        <p:tgtEl>
                                          <p:spTgt spid="12">
                                            <p:txEl>
                                              <p:pRg st="0" end="0"/>
                                            </p:txEl>
                                          </p:spTgt>
                                        </p:tgtEl>
                                        <p:attrNameLst>
                                          <p:attrName>ppt_x</p:attrName>
                                          <p:attrName>ppt_y</p:attrName>
                                        </p:attrNameLst>
                                      </p:cBhvr>
                                      <p:rCtr x="22587" y="-2730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5E-6 4.27746E-6 L -0.08767 -0.31422 " pathEditMode="relative" rAng="0" ptsTypes="AA">
                                      <p:cBhvr>
                                        <p:cTn id="18" dur="2000" fill="hold"/>
                                        <p:tgtEl>
                                          <p:spTgt spid="15">
                                            <p:txEl>
                                              <p:pRg st="0" end="0"/>
                                            </p:txEl>
                                          </p:spTgt>
                                        </p:tgtEl>
                                        <p:attrNameLst>
                                          <p:attrName>ppt_x</p:attrName>
                                          <p:attrName>ppt_y</p:attrName>
                                        </p:attrNameLst>
                                      </p:cBhvr>
                                      <p:rCtr x="-4392" y="-15723"/>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5.55556E-7 1.6185E-6 L -0.13524 -0.45272 " pathEditMode="relative" rAng="0" ptsTypes="AA">
                                      <p:cBhvr>
                                        <p:cTn id="22" dur="2000" fill="hold"/>
                                        <p:tgtEl>
                                          <p:spTgt spid="10">
                                            <p:txEl>
                                              <p:pRg st="0" end="0"/>
                                            </p:txEl>
                                          </p:spTgt>
                                        </p:tgtEl>
                                        <p:attrNameLst>
                                          <p:attrName>ppt_x</p:attrName>
                                          <p:attrName>ppt_y</p:attrName>
                                        </p:attrNameLst>
                                      </p:cBhvr>
                                      <p:rCtr x="-6771" y="-22636"/>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7952 -0.0037 L -0.2684 -0.38983 " pathEditMode="relative" rAng="0" ptsTypes="AA">
                                      <p:cBhvr>
                                        <p:cTn id="26" dur="2000" fill="hold"/>
                                        <p:tgtEl>
                                          <p:spTgt spid="11">
                                            <p:txEl>
                                              <p:pRg st="0" end="0"/>
                                            </p:txEl>
                                          </p:spTgt>
                                        </p:tgtEl>
                                        <p:attrNameLst>
                                          <p:attrName>ppt_x</p:attrName>
                                          <p:attrName>ppt_y</p:attrName>
                                        </p:attrNameLst>
                                      </p:cBhvr>
                                      <p:rCtr x="-9444" y="-19306"/>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7987 -0.03214 L 0.40955 -0.52509 " pathEditMode="relative" rAng="0" ptsTypes="AA">
                                      <p:cBhvr>
                                        <p:cTn id="30" dur="2000" fill="hold"/>
                                        <p:tgtEl>
                                          <p:spTgt spid="13">
                                            <p:txEl>
                                              <p:pRg st="0" end="0"/>
                                            </p:txEl>
                                          </p:spTgt>
                                        </p:tgtEl>
                                        <p:attrNameLst>
                                          <p:attrName>ppt_x</p:attrName>
                                          <p:attrName>ppt_y</p:attrName>
                                        </p:attrNameLst>
                                      </p:cBhvr>
                                      <p:rCtr x="16476" y="-24647"/>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2.77778E-6 -2.60116E-6 L -0.00503 -0.29641 " pathEditMode="relative" rAng="0" ptsTypes="AA">
                                      <p:cBhvr>
                                        <p:cTn id="34" dur="2000" fill="hold"/>
                                        <p:tgtEl>
                                          <p:spTgt spid="14">
                                            <p:txEl>
                                              <p:pRg st="0" end="0"/>
                                            </p:txEl>
                                          </p:spTgt>
                                        </p:tgtEl>
                                        <p:attrNameLst>
                                          <p:attrName>ppt_x</p:attrName>
                                          <p:attrName>ppt_y</p:attrName>
                                        </p:attrNameLst>
                                      </p:cBhvr>
                                      <p:rCtr x="-260" y="-148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40947D-C663-49AD-AD03-07CC1F5B9DE2}" type="slidenum">
              <a:rPr lang="en-GB" sz="1800" smtClean="0">
                <a:solidFill>
                  <a:schemeClr val="accent1"/>
                </a:solidFill>
              </a:rPr>
              <a:pPr eaLnBrk="1" hangingPunct="1"/>
              <a:t>6</a:t>
            </a:fld>
            <a:endParaRPr lang="en-GB" sz="1800" smtClean="0">
              <a:solidFill>
                <a:schemeClr val="accent1"/>
              </a:solidFill>
            </a:endParaRPr>
          </a:p>
        </p:txBody>
      </p:sp>
      <p:sp>
        <p:nvSpPr>
          <p:cNvPr id="94211"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a:t>02/10/2011</a:t>
            </a:r>
          </a:p>
        </p:txBody>
      </p:sp>
      <p:sp>
        <p:nvSpPr>
          <p:cNvPr id="94212" name="Footer Placeholder 4"/>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a:t>JAH</a:t>
            </a:r>
          </a:p>
        </p:txBody>
      </p:sp>
      <p:sp>
        <p:nvSpPr>
          <p:cNvPr id="94213" name="Rectangle 2"/>
          <p:cNvSpPr>
            <a:spLocks noGrp="1" noChangeArrowheads="1"/>
          </p:cNvSpPr>
          <p:nvPr>
            <p:ph type="ctrTitle" idx="4294967295"/>
          </p:nvPr>
        </p:nvSpPr>
        <p:spPr>
          <a:xfrm>
            <a:off x="533400" y="1219200"/>
            <a:ext cx="7772400" cy="3886200"/>
          </a:xfrm>
        </p:spPr>
        <p:txBody>
          <a:bodyPr/>
          <a:lstStyle/>
          <a:p>
            <a:pPr algn="ctr" eaLnBrk="1" hangingPunct="1"/>
            <a:r>
              <a:rPr lang="en-GB" sz="6000" dirty="0" smtClean="0">
                <a:solidFill>
                  <a:srgbClr val="00FFFF"/>
                </a:solidFill>
              </a:rPr>
              <a:t>So what’s this DISPLACEMENT thing physicists love?</a:t>
            </a:r>
          </a:p>
        </p:txBody>
      </p:sp>
      <p:sp>
        <p:nvSpPr>
          <p:cNvPr id="94214" name="Rectangle 3"/>
          <p:cNvSpPr>
            <a:spLocks noGrp="1" noChangeArrowheads="1"/>
          </p:cNvSpPr>
          <p:nvPr>
            <p:ph type="subTitle" idx="4294967295"/>
          </p:nvPr>
        </p:nvSpPr>
        <p:spPr>
          <a:xfrm>
            <a:off x="228600" y="152400"/>
            <a:ext cx="6400800" cy="990600"/>
          </a:xfrm>
        </p:spPr>
        <p:txBody>
          <a:bodyPr/>
          <a:lstStyle/>
          <a:p>
            <a:pPr marL="0" indent="0" algn="ctr" eaLnBrk="1" hangingPunct="1">
              <a:buFontTx/>
              <a:buNone/>
            </a:pPr>
            <a:r>
              <a:rPr lang="en-GB" smtClean="0"/>
              <a:t>S1 Physics    Transport</a:t>
            </a:r>
          </a:p>
        </p:txBody>
      </p:sp>
      <p:sp>
        <p:nvSpPr>
          <p:cNvPr id="94215" name="AutoShape 5">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Tree>
    <p:extLst>
      <p:ext uri="{BB962C8B-B14F-4D97-AF65-F5344CB8AC3E}">
        <p14:creationId xmlns:p14="http://schemas.microsoft.com/office/powerpoint/2010/main" val="495981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8DEDCC-6071-48E1-AB1C-C8E0A7C83105}" type="slidenum">
              <a:rPr lang="en-GB" sz="1800" smtClean="0">
                <a:solidFill>
                  <a:schemeClr val="accent1"/>
                </a:solidFill>
              </a:rPr>
              <a:pPr eaLnBrk="1" hangingPunct="1"/>
              <a:t>7</a:t>
            </a:fld>
            <a:endParaRPr lang="en-GB" sz="1800" smtClean="0">
              <a:solidFill>
                <a:schemeClr val="accent1"/>
              </a:solidFill>
            </a:endParaRPr>
          </a:p>
        </p:txBody>
      </p:sp>
      <p:sp>
        <p:nvSpPr>
          <p:cNvPr id="9523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9523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952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6324600" cy="6324600"/>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41" name="Picture 9" descr="F:\JULY 2012 Recovery\PHYSICS HANDBOOK 05\GRAPHICS\Clipart\General\Apparatu\Drawing\protrct3.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942692" y="666075"/>
            <a:ext cx="2662552" cy="1475581"/>
          </a:xfrm>
          <a:prstGeom prst="rect">
            <a:avLst/>
          </a:prstGeom>
          <a:noFill/>
          <a:extLst>
            <a:ext uri="{909E8E84-426E-40DD-AFC4-6F175D3DCCD1}">
              <a14:hiddenFill xmlns:a14="http://schemas.microsoft.com/office/drawing/2010/main">
                <a:solidFill>
                  <a:srgbClr val="FFFFFF"/>
                </a:solidFill>
              </a14:hiddenFill>
            </a:ext>
          </a:extLst>
        </p:spPr>
      </p:pic>
      <p:sp>
        <p:nvSpPr>
          <p:cNvPr id="136196" name="Freeform 4"/>
          <p:cNvSpPr>
            <a:spLocks/>
          </p:cNvSpPr>
          <p:nvPr/>
        </p:nvSpPr>
        <p:spPr bwMode="auto">
          <a:xfrm>
            <a:off x="1168400" y="838200"/>
            <a:ext cx="5346700" cy="5054600"/>
          </a:xfrm>
          <a:custGeom>
            <a:avLst/>
            <a:gdLst>
              <a:gd name="T0" fmla="*/ 2147483647 w 3368"/>
              <a:gd name="T1" fmla="*/ 0 h 3184"/>
              <a:gd name="T2" fmla="*/ 2147483647 w 3368"/>
              <a:gd name="T3" fmla="*/ 2147483647 h 3184"/>
              <a:gd name="T4" fmla="*/ 2147483647 w 3368"/>
              <a:gd name="T5" fmla="*/ 2147483647 h 3184"/>
              <a:gd name="T6" fmla="*/ 2147483647 w 3368"/>
              <a:gd name="T7" fmla="*/ 2147483647 h 3184"/>
              <a:gd name="T8" fmla="*/ 2147483647 w 3368"/>
              <a:gd name="T9" fmla="*/ 2147483647 h 3184"/>
              <a:gd name="T10" fmla="*/ 2147483647 w 3368"/>
              <a:gd name="T11" fmla="*/ 2147483647 h 3184"/>
              <a:gd name="T12" fmla="*/ 2147483647 w 3368"/>
              <a:gd name="T13" fmla="*/ 2147483647 h 3184"/>
              <a:gd name="T14" fmla="*/ 2147483647 w 3368"/>
              <a:gd name="T15" fmla="*/ 2147483647 h 3184"/>
              <a:gd name="T16" fmla="*/ 2147483647 w 3368"/>
              <a:gd name="T17" fmla="*/ 2147483647 h 3184"/>
              <a:gd name="T18" fmla="*/ 2147483647 w 3368"/>
              <a:gd name="T19" fmla="*/ 2147483647 h 3184"/>
              <a:gd name="T20" fmla="*/ 2147483647 w 3368"/>
              <a:gd name="T21" fmla="*/ 2147483647 h 3184"/>
              <a:gd name="T22" fmla="*/ 2147483647 w 3368"/>
              <a:gd name="T23" fmla="*/ 2147483647 h 3184"/>
              <a:gd name="T24" fmla="*/ 2147483647 w 3368"/>
              <a:gd name="T25" fmla="*/ 2147483647 h 3184"/>
              <a:gd name="T26" fmla="*/ 2147483647 w 3368"/>
              <a:gd name="T27" fmla="*/ 2147483647 h 3184"/>
              <a:gd name="T28" fmla="*/ 2147483647 w 3368"/>
              <a:gd name="T29" fmla="*/ 2147483647 h 3184"/>
              <a:gd name="T30" fmla="*/ 2147483647 w 3368"/>
              <a:gd name="T31" fmla="*/ 2147483647 h 3184"/>
              <a:gd name="T32" fmla="*/ 2147483647 w 3368"/>
              <a:gd name="T33" fmla="*/ 2147483647 h 3184"/>
              <a:gd name="T34" fmla="*/ 2147483647 w 3368"/>
              <a:gd name="T35" fmla="*/ 2147483647 h 3184"/>
              <a:gd name="T36" fmla="*/ 2147483647 w 3368"/>
              <a:gd name="T37" fmla="*/ 2147483647 h 3184"/>
              <a:gd name="T38" fmla="*/ 2147483647 w 3368"/>
              <a:gd name="T39" fmla="*/ 2147483647 h 3184"/>
              <a:gd name="T40" fmla="*/ 2147483647 w 3368"/>
              <a:gd name="T41" fmla="*/ 2147483647 h 3184"/>
              <a:gd name="T42" fmla="*/ 2147483647 w 3368"/>
              <a:gd name="T43" fmla="*/ 2147483647 h 3184"/>
              <a:gd name="T44" fmla="*/ 2147483647 w 3368"/>
              <a:gd name="T45" fmla="*/ 2147483647 h 3184"/>
              <a:gd name="T46" fmla="*/ 2147483647 w 3368"/>
              <a:gd name="T47" fmla="*/ 2147483647 h 3184"/>
              <a:gd name="T48" fmla="*/ 2147483647 w 3368"/>
              <a:gd name="T49" fmla="*/ 2147483647 h 3184"/>
              <a:gd name="T50" fmla="*/ 2147483647 w 3368"/>
              <a:gd name="T51" fmla="*/ 2147483647 h 3184"/>
              <a:gd name="T52" fmla="*/ 2147483647 w 3368"/>
              <a:gd name="T53" fmla="*/ 2147483647 h 3184"/>
              <a:gd name="T54" fmla="*/ 2147483647 w 3368"/>
              <a:gd name="T55" fmla="*/ 2147483647 h 3184"/>
              <a:gd name="T56" fmla="*/ 2147483647 w 3368"/>
              <a:gd name="T57" fmla="*/ 2147483647 h 3184"/>
              <a:gd name="T58" fmla="*/ 2147483647 w 3368"/>
              <a:gd name="T59" fmla="*/ 2147483647 h 3184"/>
              <a:gd name="T60" fmla="*/ 2147483647 w 3368"/>
              <a:gd name="T61" fmla="*/ 2147483647 h 3184"/>
              <a:gd name="T62" fmla="*/ 2147483647 w 3368"/>
              <a:gd name="T63" fmla="*/ 2147483647 h 3184"/>
              <a:gd name="T64" fmla="*/ 2147483647 w 3368"/>
              <a:gd name="T65" fmla="*/ 2147483647 h 3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8" h="3184">
                <a:moveTo>
                  <a:pt x="656" y="0"/>
                </a:moveTo>
                <a:cubicBezTo>
                  <a:pt x="724" y="204"/>
                  <a:pt x="792" y="408"/>
                  <a:pt x="752" y="528"/>
                </a:cubicBezTo>
                <a:cubicBezTo>
                  <a:pt x="712" y="648"/>
                  <a:pt x="504" y="648"/>
                  <a:pt x="416" y="720"/>
                </a:cubicBezTo>
                <a:cubicBezTo>
                  <a:pt x="328" y="792"/>
                  <a:pt x="272" y="848"/>
                  <a:pt x="224" y="960"/>
                </a:cubicBezTo>
                <a:cubicBezTo>
                  <a:pt x="176" y="1072"/>
                  <a:pt x="144" y="1216"/>
                  <a:pt x="128" y="1392"/>
                </a:cubicBezTo>
                <a:cubicBezTo>
                  <a:pt x="112" y="1568"/>
                  <a:pt x="0" y="1856"/>
                  <a:pt x="128" y="2016"/>
                </a:cubicBezTo>
                <a:cubicBezTo>
                  <a:pt x="256" y="2176"/>
                  <a:pt x="688" y="2272"/>
                  <a:pt x="896" y="2352"/>
                </a:cubicBezTo>
                <a:cubicBezTo>
                  <a:pt x="1104" y="2432"/>
                  <a:pt x="1360" y="2376"/>
                  <a:pt x="1376" y="2496"/>
                </a:cubicBezTo>
                <a:cubicBezTo>
                  <a:pt x="1392" y="2616"/>
                  <a:pt x="1144" y="2960"/>
                  <a:pt x="992" y="3072"/>
                </a:cubicBezTo>
                <a:cubicBezTo>
                  <a:pt x="840" y="3184"/>
                  <a:pt x="600" y="3168"/>
                  <a:pt x="464" y="3168"/>
                </a:cubicBezTo>
                <a:cubicBezTo>
                  <a:pt x="328" y="3168"/>
                  <a:pt x="232" y="3136"/>
                  <a:pt x="176" y="3072"/>
                </a:cubicBezTo>
                <a:cubicBezTo>
                  <a:pt x="120" y="3008"/>
                  <a:pt x="96" y="2896"/>
                  <a:pt x="128" y="2784"/>
                </a:cubicBezTo>
                <a:cubicBezTo>
                  <a:pt x="160" y="2672"/>
                  <a:pt x="264" y="2472"/>
                  <a:pt x="368" y="2400"/>
                </a:cubicBezTo>
                <a:cubicBezTo>
                  <a:pt x="472" y="2328"/>
                  <a:pt x="560" y="2320"/>
                  <a:pt x="752" y="2352"/>
                </a:cubicBezTo>
                <a:cubicBezTo>
                  <a:pt x="944" y="2384"/>
                  <a:pt x="1280" y="2520"/>
                  <a:pt x="1520" y="2592"/>
                </a:cubicBezTo>
                <a:cubicBezTo>
                  <a:pt x="1760" y="2664"/>
                  <a:pt x="2077" y="2764"/>
                  <a:pt x="2192" y="2784"/>
                </a:cubicBezTo>
                <a:cubicBezTo>
                  <a:pt x="2307" y="2804"/>
                  <a:pt x="2201" y="2724"/>
                  <a:pt x="2210" y="2709"/>
                </a:cubicBezTo>
                <a:cubicBezTo>
                  <a:pt x="2219" y="2694"/>
                  <a:pt x="2217" y="2706"/>
                  <a:pt x="2246" y="2695"/>
                </a:cubicBezTo>
                <a:cubicBezTo>
                  <a:pt x="2275" y="2684"/>
                  <a:pt x="2327" y="2640"/>
                  <a:pt x="2384" y="2640"/>
                </a:cubicBezTo>
                <a:cubicBezTo>
                  <a:pt x="2441" y="2640"/>
                  <a:pt x="2541" y="2663"/>
                  <a:pt x="2589" y="2695"/>
                </a:cubicBezTo>
                <a:cubicBezTo>
                  <a:pt x="2637" y="2727"/>
                  <a:pt x="2650" y="2785"/>
                  <a:pt x="2672" y="2832"/>
                </a:cubicBezTo>
                <a:cubicBezTo>
                  <a:pt x="2694" y="2879"/>
                  <a:pt x="2640" y="2960"/>
                  <a:pt x="2720" y="2976"/>
                </a:cubicBezTo>
                <a:cubicBezTo>
                  <a:pt x="2800" y="2992"/>
                  <a:pt x="3048" y="3032"/>
                  <a:pt x="3152" y="2928"/>
                </a:cubicBezTo>
                <a:cubicBezTo>
                  <a:pt x="3256" y="2824"/>
                  <a:pt x="3320" y="2600"/>
                  <a:pt x="3344" y="2352"/>
                </a:cubicBezTo>
                <a:cubicBezTo>
                  <a:pt x="3368" y="2104"/>
                  <a:pt x="3304" y="1728"/>
                  <a:pt x="3296" y="1440"/>
                </a:cubicBezTo>
                <a:cubicBezTo>
                  <a:pt x="3288" y="1152"/>
                  <a:pt x="3320" y="832"/>
                  <a:pt x="3296" y="624"/>
                </a:cubicBezTo>
                <a:cubicBezTo>
                  <a:pt x="3272" y="416"/>
                  <a:pt x="3198" y="267"/>
                  <a:pt x="3152" y="192"/>
                </a:cubicBezTo>
                <a:cubicBezTo>
                  <a:pt x="3106" y="117"/>
                  <a:pt x="3035" y="172"/>
                  <a:pt x="3019" y="172"/>
                </a:cubicBezTo>
                <a:cubicBezTo>
                  <a:pt x="3003" y="172"/>
                  <a:pt x="3066" y="125"/>
                  <a:pt x="3056" y="192"/>
                </a:cubicBezTo>
                <a:cubicBezTo>
                  <a:pt x="3046" y="259"/>
                  <a:pt x="3016" y="488"/>
                  <a:pt x="2960" y="576"/>
                </a:cubicBezTo>
                <a:cubicBezTo>
                  <a:pt x="2904" y="664"/>
                  <a:pt x="2816" y="688"/>
                  <a:pt x="2720" y="720"/>
                </a:cubicBezTo>
                <a:cubicBezTo>
                  <a:pt x="2624" y="752"/>
                  <a:pt x="2480" y="696"/>
                  <a:pt x="2384" y="768"/>
                </a:cubicBezTo>
                <a:cubicBezTo>
                  <a:pt x="2288" y="840"/>
                  <a:pt x="2184" y="1088"/>
                  <a:pt x="2144" y="1152"/>
                </a:cubicBezTo>
              </a:path>
            </a:pathLst>
          </a:custGeom>
          <a:noFill/>
          <a:ln w="57150" cap="flat" cmpd="sng">
            <a:solidFill>
              <a:srgbClr val="FF00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197" name="Line 5"/>
          <p:cNvSpPr>
            <a:spLocks noChangeShapeType="1"/>
          </p:cNvSpPr>
          <p:nvPr/>
        </p:nvSpPr>
        <p:spPr bwMode="auto">
          <a:xfrm>
            <a:off x="2209800" y="838200"/>
            <a:ext cx="2362200" cy="182880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itle 1"/>
          <p:cNvSpPr>
            <a:spLocks noGrp="1"/>
          </p:cNvSpPr>
          <p:nvPr>
            <p:ph type="title"/>
          </p:nvPr>
        </p:nvSpPr>
        <p:spPr/>
        <p:txBody>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dissolve">
                                      <p:cBhvr>
                                        <p:cTn id="7" dur="500"/>
                                        <p:tgtEl>
                                          <p:spTgt spid="136196"/>
                                        </p:tgtEl>
                                      </p:cBhvr>
                                    </p:animEffect>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7"/>
                                        </p:tgtEl>
                                        <p:attrNameLst>
                                          <p:attrName>style.visibility</p:attrName>
                                        </p:attrNameLst>
                                      </p:cBhvr>
                                      <p:to>
                                        <p:strVal val="visible"/>
                                      </p:to>
                                    </p:set>
                                    <p:animEffect transition="in" filter="dissolve">
                                      <p:cBhvr>
                                        <p:cTn id="12" dur="500"/>
                                        <p:tgtEl>
                                          <p:spTgt spid="1361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5241"/>
                                        </p:tgtEl>
                                        <p:attrNameLst>
                                          <p:attrName>style.visibility</p:attrName>
                                        </p:attrNameLst>
                                      </p:cBhvr>
                                      <p:to>
                                        <p:strVal val="visible"/>
                                      </p:to>
                                    </p:set>
                                    <p:animEffect transition="in" filter="wipe(down)">
                                      <p:cBhvr>
                                        <p:cTn id="17" dur="500"/>
                                        <p:tgtEl>
                                          <p:spTgt spid="95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P spid="1361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C18CE1-DAA4-42E4-AF3F-E92CECE1A8D6}" type="slidenum">
              <a:rPr lang="en-GB" sz="1800" smtClean="0">
                <a:solidFill>
                  <a:schemeClr val="accent1"/>
                </a:solidFill>
              </a:rPr>
              <a:pPr eaLnBrk="1" hangingPunct="1"/>
              <a:t>8</a:t>
            </a:fld>
            <a:endParaRPr lang="en-GB" sz="1800" smtClean="0">
              <a:solidFill>
                <a:schemeClr val="accent1"/>
              </a:solidFill>
            </a:endParaRPr>
          </a:p>
        </p:txBody>
      </p:sp>
      <p:sp>
        <p:nvSpPr>
          <p:cNvPr id="9625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9626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6261"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96263" name="Line 4"/>
          <p:cNvSpPr>
            <a:spLocks noChangeShapeType="1"/>
          </p:cNvSpPr>
          <p:nvPr/>
        </p:nvSpPr>
        <p:spPr bwMode="auto">
          <a:xfrm>
            <a:off x="1143000" y="4572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37219" name="Picture 3"/>
          <p:cNvPicPr>
            <a:picLocks noChangeAspect="1" noChangeArrowheads="1"/>
          </p:cNvPicPr>
          <p:nvPr/>
        </p:nvPicPr>
        <p:blipFill>
          <a:blip r:embed="rId3">
            <a:extLst>
              <a:ext uri="{28A0092B-C50C-407E-A947-70E740481C1C}">
                <a14:useLocalDpi xmlns:a14="http://schemas.microsoft.com/office/drawing/2010/main" val="0"/>
              </a:ext>
            </a:extLst>
          </a:blip>
          <a:srcRect l="4536" t="7561" r="3780" b="7561"/>
          <a:stretch>
            <a:fillRect/>
          </a:stretch>
        </p:blipFill>
        <p:spPr bwMode="auto">
          <a:xfrm>
            <a:off x="1371600" y="533400"/>
            <a:ext cx="6599238"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JULY 2012 Recovery\PHYSICS HANDBOOK 05\GRAPHICS\Clipart\General\Apparatu\Drawing\protrct3.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61226" y="3854190"/>
            <a:ext cx="2865437" cy="1588020"/>
          </a:xfrm>
          <a:prstGeom prst="rect">
            <a:avLst/>
          </a:prstGeom>
          <a:noFill/>
          <a:extLst>
            <a:ext uri="{909E8E84-426E-40DD-AFC4-6F175D3DCCD1}">
              <a14:hiddenFill xmlns:a14="http://schemas.microsoft.com/office/drawing/2010/main">
                <a:solidFill>
                  <a:srgbClr val="FFFFFF"/>
                </a:solidFill>
              </a14:hiddenFill>
            </a:ext>
          </a:extLst>
        </p:spPr>
      </p:pic>
      <p:sp>
        <p:nvSpPr>
          <p:cNvPr id="137221" name="Freeform 5"/>
          <p:cNvSpPr>
            <a:spLocks/>
          </p:cNvSpPr>
          <p:nvPr/>
        </p:nvSpPr>
        <p:spPr bwMode="auto">
          <a:xfrm>
            <a:off x="1676400" y="1735138"/>
            <a:ext cx="5621338" cy="3713162"/>
          </a:xfrm>
          <a:custGeom>
            <a:avLst/>
            <a:gdLst>
              <a:gd name="T0" fmla="*/ 0 w 3541"/>
              <a:gd name="T1" fmla="*/ 2147483647 h 2339"/>
              <a:gd name="T2" fmla="*/ 2147483647 w 3541"/>
              <a:gd name="T3" fmla="*/ 2147483647 h 2339"/>
              <a:gd name="T4" fmla="*/ 2147483647 w 3541"/>
              <a:gd name="T5" fmla="*/ 2147483647 h 2339"/>
              <a:gd name="T6" fmla="*/ 2147483647 w 3541"/>
              <a:gd name="T7" fmla="*/ 2147483647 h 2339"/>
              <a:gd name="T8" fmla="*/ 2147483647 w 3541"/>
              <a:gd name="T9" fmla="*/ 2147483647 h 2339"/>
              <a:gd name="T10" fmla="*/ 2147483647 w 3541"/>
              <a:gd name="T11" fmla="*/ 2147483647 h 2339"/>
              <a:gd name="T12" fmla="*/ 2147483647 w 3541"/>
              <a:gd name="T13" fmla="*/ 2147483647 h 2339"/>
              <a:gd name="T14" fmla="*/ 2147483647 w 3541"/>
              <a:gd name="T15" fmla="*/ 2147483647 h 2339"/>
              <a:gd name="T16" fmla="*/ 2147483647 w 3541"/>
              <a:gd name="T17" fmla="*/ 2147483647 h 2339"/>
              <a:gd name="T18" fmla="*/ 2147483647 w 3541"/>
              <a:gd name="T19" fmla="*/ 2147483647 h 2339"/>
              <a:gd name="T20" fmla="*/ 2147483647 w 3541"/>
              <a:gd name="T21" fmla="*/ 2147483647 h 2339"/>
              <a:gd name="T22" fmla="*/ 2147483647 w 3541"/>
              <a:gd name="T23" fmla="*/ 2147483647 h 2339"/>
              <a:gd name="T24" fmla="*/ 2147483647 w 3541"/>
              <a:gd name="T25" fmla="*/ 2147483647 h 2339"/>
              <a:gd name="T26" fmla="*/ 2147483647 w 3541"/>
              <a:gd name="T27" fmla="*/ 2147483647 h 2339"/>
              <a:gd name="T28" fmla="*/ 2147483647 w 3541"/>
              <a:gd name="T29" fmla="*/ 2147483647 h 2339"/>
              <a:gd name="T30" fmla="*/ 2147483647 w 3541"/>
              <a:gd name="T31" fmla="*/ 2147483647 h 2339"/>
              <a:gd name="T32" fmla="*/ 2147483647 w 3541"/>
              <a:gd name="T33" fmla="*/ 2147483647 h 2339"/>
              <a:gd name="T34" fmla="*/ 2147483647 w 3541"/>
              <a:gd name="T35" fmla="*/ 2147483647 h 2339"/>
              <a:gd name="T36" fmla="*/ 2147483647 w 3541"/>
              <a:gd name="T37" fmla="*/ 2147483647 h 2339"/>
              <a:gd name="T38" fmla="*/ 2147483647 w 3541"/>
              <a:gd name="T39" fmla="*/ 2147483647 h 2339"/>
              <a:gd name="T40" fmla="*/ 2147483647 w 3541"/>
              <a:gd name="T41" fmla="*/ 2147483647 h 2339"/>
              <a:gd name="T42" fmla="*/ 2147483647 w 3541"/>
              <a:gd name="T43" fmla="*/ 2147483647 h 2339"/>
              <a:gd name="T44" fmla="*/ 2147483647 w 3541"/>
              <a:gd name="T45" fmla="*/ 2147483647 h 2339"/>
              <a:gd name="T46" fmla="*/ 2147483647 w 3541"/>
              <a:gd name="T47" fmla="*/ 2147483647 h 2339"/>
              <a:gd name="T48" fmla="*/ 2147483647 w 3541"/>
              <a:gd name="T49" fmla="*/ 2147483647 h 2339"/>
              <a:gd name="T50" fmla="*/ 2147483647 w 3541"/>
              <a:gd name="T51" fmla="*/ 2147483647 h 2339"/>
              <a:gd name="T52" fmla="*/ 2147483647 w 3541"/>
              <a:gd name="T53" fmla="*/ 2147483647 h 2339"/>
              <a:gd name="T54" fmla="*/ 2147483647 w 3541"/>
              <a:gd name="T55" fmla="*/ 2147483647 h 2339"/>
              <a:gd name="T56" fmla="*/ 2147483647 w 3541"/>
              <a:gd name="T57" fmla="*/ 2147483647 h 2339"/>
              <a:gd name="T58" fmla="*/ 2147483647 w 3541"/>
              <a:gd name="T59" fmla="*/ 2147483647 h 2339"/>
              <a:gd name="T60" fmla="*/ 2147483647 w 3541"/>
              <a:gd name="T61" fmla="*/ 2147483647 h 2339"/>
              <a:gd name="T62" fmla="*/ 2147483647 w 3541"/>
              <a:gd name="T63" fmla="*/ 2147483647 h 2339"/>
              <a:gd name="T64" fmla="*/ 2147483647 w 3541"/>
              <a:gd name="T65" fmla="*/ 2147483647 h 2339"/>
              <a:gd name="T66" fmla="*/ 2147483647 w 3541"/>
              <a:gd name="T67" fmla="*/ 2147483647 h 2339"/>
              <a:gd name="T68" fmla="*/ 2147483647 w 3541"/>
              <a:gd name="T69" fmla="*/ 2147483647 h 2339"/>
              <a:gd name="T70" fmla="*/ 2147483647 w 3541"/>
              <a:gd name="T71" fmla="*/ 2147483647 h 2339"/>
              <a:gd name="T72" fmla="*/ 2147483647 w 3541"/>
              <a:gd name="T73" fmla="*/ 2147483647 h 2339"/>
              <a:gd name="T74" fmla="*/ 2147483647 w 3541"/>
              <a:gd name="T75" fmla="*/ 2147483647 h 23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41" h="2339">
                <a:moveTo>
                  <a:pt x="0" y="1835"/>
                </a:moveTo>
                <a:cubicBezTo>
                  <a:pt x="136" y="1863"/>
                  <a:pt x="272" y="1891"/>
                  <a:pt x="336" y="1835"/>
                </a:cubicBezTo>
                <a:cubicBezTo>
                  <a:pt x="400" y="1779"/>
                  <a:pt x="232" y="1555"/>
                  <a:pt x="384" y="1499"/>
                </a:cubicBezTo>
                <a:cubicBezTo>
                  <a:pt x="536" y="1443"/>
                  <a:pt x="1109" y="1506"/>
                  <a:pt x="1248" y="1499"/>
                </a:cubicBezTo>
                <a:cubicBezTo>
                  <a:pt x="1387" y="1492"/>
                  <a:pt x="1219" y="1469"/>
                  <a:pt x="1219" y="1459"/>
                </a:cubicBezTo>
                <a:cubicBezTo>
                  <a:pt x="1219" y="1449"/>
                  <a:pt x="1237" y="1472"/>
                  <a:pt x="1248" y="1437"/>
                </a:cubicBezTo>
                <a:cubicBezTo>
                  <a:pt x="1259" y="1402"/>
                  <a:pt x="1236" y="1285"/>
                  <a:pt x="1284" y="1247"/>
                </a:cubicBezTo>
                <a:cubicBezTo>
                  <a:pt x="1332" y="1209"/>
                  <a:pt x="1438" y="1185"/>
                  <a:pt x="1536" y="1211"/>
                </a:cubicBezTo>
                <a:cubicBezTo>
                  <a:pt x="1634" y="1237"/>
                  <a:pt x="1808" y="1355"/>
                  <a:pt x="1872" y="1403"/>
                </a:cubicBezTo>
                <a:cubicBezTo>
                  <a:pt x="1936" y="1451"/>
                  <a:pt x="1864" y="1475"/>
                  <a:pt x="1920" y="1499"/>
                </a:cubicBezTo>
                <a:cubicBezTo>
                  <a:pt x="1976" y="1523"/>
                  <a:pt x="2144" y="1499"/>
                  <a:pt x="2208" y="1547"/>
                </a:cubicBezTo>
                <a:cubicBezTo>
                  <a:pt x="2272" y="1595"/>
                  <a:pt x="2312" y="1691"/>
                  <a:pt x="2304" y="1787"/>
                </a:cubicBezTo>
                <a:cubicBezTo>
                  <a:pt x="2296" y="1883"/>
                  <a:pt x="2224" y="2043"/>
                  <a:pt x="2160" y="2123"/>
                </a:cubicBezTo>
                <a:cubicBezTo>
                  <a:pt x="2096" y="2203"/>
                  <a:pt x="2024" y="2243"/>
                  <a:pt x="1920" y="2267"/>
                </a:cubicBezTo>
                <a:cubicBezTo>
                  <a:pt x="1816" y="2291"/>
                  <a:pt x="1600" y="2339"/>
                  <a:pt x="1536" y="2267"/>
                </a:cubicBezTo>
                <a:cubicBezTo>
                  <a:pt x="1472" y="2195"/>
                  <a:pt x="1576" y="1923"/>
                  <a:pt x="1536" y="1835"/>
                </a:cubicBezTo>
                <a:cubicBezTo>
                  <a:pt x="1496" y="1747"/>
                  <a:pt x="1344" y="1819"/>
                  <a:pt x="1296" y="1739"/>
                </a:cubicBezTo>
                <a:cubicBezTo>
                  <a:pt x="1248" y="1659"/>
                  <a:pt x="1200" y="1459"/>
                  <a:pt x="1248" y="1355"/>
                </a:cubicBezTo>
                <a:cubicBezTo>
                  <a:pt x="1296" y="1251"/>
                  <a:pt x="1538" y="1224"/>
                  <a:pt x="1584" y="1115"/>
                </a:cubicBezTo>
                <a:cubicBezTo>
                  <a:pt x="1630" y="1006"/>
                  <a:pt x="1493" y="749"/>
                  <a:pt x="1525" y="701"/>
                </a:cubicBezTo>
                <a:cubicBezTo>
                  <a:pt x="1557" y="653"/>
                  <a:pt x="1731" y="793"/>
                  <a:pt x="1776" y="827"/>
                </a:cubicBezTo>
                <a:cubicBezTo>
                  <a:pt x="1821" y="861"/>
                  <a:pt x="1755" y="889"/>
                  <a:pt x="1795" y="905"/>
                </a:cubicBezTo>
                <a:cubicBezTo>
                  <a:pt x="1835" y="921"/>
                  <a:pt x="1982" y="911"/>
                  <a:pt x="2016" y="923"/>
                </a:cubicBezTo>
                <a:cubicBezTo>
                  <a:pt x="2050" y="935"/>
                  <a:pt x="1911" y="978"/>
                  <a:pt x="1999" y="978"/>
                </a:cubicBezTo>
                <a:cubicBezTo>
                  <a:pt x="2087" y="978"/>
                  <a:pt x="2437" y="980"/>
                  <a:pt x="2544" y="923"/>
                </a:cubicBezTo>
                <a:cubicBezTo>
                  <a:pt x="2651" y="866"/>
                  <a:pt x="2624" y="755"/>
                  <a:pt x="2640" y="635"/>
                </a:cubicBezTo>
                <a:cubicBezTo>
                  <a:pt x="2656" y="515"/>
                  <a:pt x="2684" y="307"/>
                  <a:pt x="2640" y="203"/>
                </a:cubicBezTo>
                <a:cubicBezTo>
                  <a:pt x="2596" y="99"/>
                  <a:pt x="2466" y="16"/>
                  <a:pt x="2378" y="8"/>
                </a:cubicBezTo>
                <a:cubicBezTo>
                  <a:pt x="2290" y="0"/>
                  <a:pt x="2156" y="83"/>
                  <a:pt x="2112" y="155"/>
                </a:cubicBezTo>
                <a:cubicBezTo>
                  <a:pt x="2068" y="227"/>
                  <a:pt x="2008" y="371"/>
                  <a:pt x="2112" y="443"/>
                </a:cubicBezTo>
                <a:cubicBezTo>
                  <a:pt x="2216" y="515"/>
                  <a:pt x="2560" y="563"/>
                  <a:pt x="2736" y="587"/>
                </a:cubicBezTo>
                <a:cubicBezTo>
                  <a:pt x="2912" y="611"/>
                  <a:pt x="3058" y="544"/>
                  <a:pt x="3168" y="587"/>
                </a:cubicBezTo>
                <a:cubicBezTo>
                  <a:pt x="3278" y="630"/>
                  <a:pt x="3343" y="734"/>
                  <a:pt x="3399" y="846"/>
                </a:cubicBezTo>
                <a:cubicBezTo>
                  <a:pt x="3455" y="958"/>
                  <a:pt x="3505" y="1172"/>
                  <a:pt x="3504" y="1259"/>
                </a:cubicBezTo>
                <a:cubicBezTo>
                  <a:pt x="3503" y="1346"/>
                  <a:pt x="3392" y="1347"/>
                  <a:pt x="3392" y="1371"/>
                </a:cubicBezTo>
                <a:cubicBezTo>
                  <a:pt x="3392" y="1395"/>
                  <a:pt x="3541" y="1398"/>
                  <a:pt x="3504" y="1403"/>
                </a:cubicBezTo>
                <a:cubicBezTo>
                  <a:pt x="3467" y="1408"/>
                  <a:pt x="3232" y="1403"/>
                  <a:pt x="3168" y="1403"/>
                </a:cubicBezTo>
                <a:cubicBezTo>
                  <a:pt x="3104" y="1403"/>
                  <a:pt x="3112" y="1403"/>
                  <a:pt x="3120" y="1403"/>
                </a:cubicBezTo>
              </a:path>
            </a:pathLst>
          </a:custGeom>
          <a:noFill/>
          <a:ln w="57150" cap="flat" cmpd="sng">
            <a:solidFill>
              <a:srgbClr val="00FF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222" name="Line 6"/>
          <p:cNvSpPr>
            <a:spLocks noChangeShapeType="1"/>
          </p:cNvSpPr>
          <p:nvPr/>
        </p:nvSpPr>
        <p:spPr bwMode="auto">
          <a:xfrm flipV="1">
            <a:off x="1676400" y="3962400"/>
            <a:ext cx="4953000" cy="685800"/>
          </a:xfrm>
          <a:prstGeom prst="line">
            <a:avLst/>
          </a:prstGeom>
          <a:noFill/>
          <a:ln w="762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7219"/>
                                        </p:tgtEl>
                                        <p:attrNameLst>
                                          <p:attrName>style.visibility</p:attrName>
                                        </p:attrNameLst>
                                      </p:cBhvr>
                                      <p:to>
                                        <p:strVal val="visible"/>
                                      </p:to>
                                    </p:set>
                                    <p:anim calcmode="lin" valueType="num">
                                      <p:cBhvr additive="base">
                                        <p:cTn id="7" dur="500" fill="hold"/>
                                        <p:tgtEl>
                                          <p:spTgt spid="137219"/>
                                        </p:tgtEl>
                                        <p:attrNameLst>
                                          <p:attrName>ppt_x</p:attrName>
                                        </p:attrNameLst>
                                      </p:cBhvr>
                                      <p:tavLst>
                                        <p:tav tm="0">
                                          <p:val>
                                            <p:strVal val="0-#ppt_w/2"/>
                                          </p:val>
                                        </p:tav>
                                        <p:tav tm="100000">
                                          <p:val>
                                            <p:strVal val="#ppt_x"/>
                                          </p:val>
                                        </p:tav>
                                      </p:tavLst>
                                    </p:anim>
                                    <p:anim calcmode="lin" valueType="num">
                                      <p:cBhvr additive="base">
                                        <p:cTn id="8" dur="500" fill="hold"/>
                                        <p:tgtEl>
                                          <p:spTgt spid="1372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7221"/>
                                        </p:tgtEl>
                                        <p:attrNameLst>
                                          <p:attrName>style.visibility</p:attrName>
                                        </p:attrNameLst>
                                      </p:cBhvr>
                                      <p:to>
                                        <p:strVal val="visible"/>
                                      </p:to>
                                    </p:set>
                                    <p:animEffect transition="in" filter="dissolve">
                                      <p:cBhvr>
                                        <p:cTn id="13" dur="500"/>
                                        <p:tgtEl>
                                          <p:spTgt spid="137221"/>
                                        </p:tgtEl>
                                      </p:cBhvr>
                                    </p:animEffect>
                                  </p:childTnLst>
                                  <p:subTnLst>
                                    <p:audio>
                                      <p:cMediaNode>
                                        <p:cTn display="0" masterRel="sameClick">
                                          <p:stCondLst>
                                            <p:cond evt="begin" delay="0">
                                              <p:tn val="11"/>
                                            </p:cond>
                                          </p:stCondLst>
                                          <p:endCondLst>
                                            <p:cond evt="onStopAudio" delay="0">
                                              <p:tgtEl>
                                                <p:sldTgt/>
                                              </p:tgtEl>
                                            </p:cond>
                                          </p:endCondLst>
                                        </p:cTn>
                                        <p:tgtEl>
                                          <p:sndTgt r:embed="rId2" name="driveby.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7222"/>
                                        </p:tgtEl>
                                        <p:attrNameLst>
                                          <p:attrName>style.visibility</p:attrName>
                                        </p:attrNameLst>
                                      </p:cBhvr>
                                      <p:to>
                                        <p:strVal val="visible"/>
                                      </p:to>
                                    </p:set>
                                    <p:animEffect transition="in" filter="dissolve">
                                      <p:cBhvr>
                                        <p:cTn id="18" dur="500"/>
                                        <p:tgtEl>
                                          <p:spTgt spid="1372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419409-5C93-4352-BE69-D3928B777B82}" type="datetime1">
              <a:rPr lang="en-US" smtClean="0"/>
              <a:pPr>
                <a:defRPr/>
              </a:pPr>
              <a:t>8/27/2016</a:t>
            </a:fld>
            <a:r>
              <a:rPr lang="en-GB" smtClean="0"/>
              <a:t>02/10/2011</a:t>
            </a:r>
            <a:endParaRPr lang="en-GB"/>
          </a:p>
        </p:txBody>
      </p:sp>
      <p:sp>
        <p:nvSpPr>
          <p:cNvPr id="3" name="Footer Placeholder 2"/>
          <p:cNvSpPr>
            <a:spLocks noGrp="1"/>
          </p:cNvSpPr>
          <p:nvPr>
            <p:ph type="ftr" sz="quarter" idx="11"/>
          </p:nvPr>
        </p:nvSpPr>
        <p:spPr/>
        <p:txBody>
          <a:bodyPr/>
          <a:lstStyle/>
          <a:p>
            <a:pPr>
              <a:defRPr/>
            </a:pPr>
            <a:r>
              <a:rPr lang="en-GB" smtClean="0"/>
              <a:t>JAH</a:t>
            </a:r>
            <a:endParaRPr lang="en-GB"/>
          </a:p>
        </p:txBody>
      </p:sp>
      <p:sp>
        <p:nvSpPr>
          <p:cNvPr id="4" name="Slide Number Placeholder 3"/>
          <p:cNvSpPr>
            <a:spLocks noGrp="1"/>
          </p:cNvSpPr>
          <p:nvPr>
            <p:ph type="sldNum" sz="quarter" idx="12"/>
          </p:nvPr>
        </p:nvSpPr>
        <p:spPr/>
        <p:txBody>
          <a:bodyPr/>
          <a:lstStyle/>
          <a:p>
            <a:pPr>
              <a:defRPr/>
            </a:pPr>
            <a:fld id="{9631EE64-FFCA-4BE9-815D-A6D1DCDCD541}" type="slidenum">
              <a:rPr lang="en-GB" smtClean="0"/>
              <a:pPr>
                <a:defRPr/>
              </a:pPr>
              <a:t>9</a:t>
            </a:fld>
            <a:endParaRPr lang="en-GB"/>
          </a:p>
        </p:txBody>
      </p:sp>
      <p:sp>
        <p:nvSpPr>
          <p:cNvPr id="5" name="Freeform 4"/>
          <p:cNvSpPr/>
          <p:nvPr/>
        </p:nvSpPr>
        <p:spPr>
          <a:xfrm>
            <a:off x="1353072" y="188641"/>
            <a:ext cx="6891336" cy="4464496"/>
          </a:xfrm>
          <a:custGeom>
            <a:avLst/>
            <a:gdLst>
              <a:gd name="connsiteX0" fmla="*/ 7010400 w 7010400"/>
              <a:gd name="connsiteY0" fmla="*/ 5855369 h 5855369"/>
              <a:gd name="connsiteX1" fmla="*/ 6994358 w 7010400"/>
              <a:gd name="connsiteY1" fmla="*/ 5358064 h 5855369"/>
              <a:gd name="connsiteX2" fmla="*/ 6962274 w 7010400"/>
              <a:gd name="connsiteY2" fmla="*/ 5309937 h 5855369"/>
              <a:gd name="connsiteX3" fmla="*/ 6914147 w 7010400"/>
              <a:gd name="connsiteY3" fmla="*/ 5245769 h 5855369"/>
              <a:gd name="connsiteX4" fmla="*/ 6882063 w 7010400"/>
              <a:gd name="connsiteY4" fmla="*/ 5181600 h 5855369"/>
              <a:gd name="connsiteX5" fmla="*/ 6785810 w 7010400"/>
              <a:gd name="connsiteY5" fmla="*/ 5053264 h 5855369"/>
              <a:gd name="connsiteX6" fmla="*/ 6769768 w 7010400"/>
              <a:gd name="connsiteY6" fmla="*/ 5005137 h 5855369"/>
              <a:gd name="connsiteX7" fmla="*/ 6625389 w 7010400"/>
              <a:gd name="connsiteY7" fmla="*/ 4892843 h 5855369"/>
              <a:gd name="connsiteX8" fmla="*/ 6513095 w 7010400"/>
              <a:gd name="connsiteY8" fmla="*/ 4924927 h 5855369"/>
              <a:gd name="connsiteX9" fmla="*/ 6448926 w 7010400"/>
              <a:gd name="connsiteY9" fmla="*/ 4973053 h 5855369"/>
              <a:gd name="connsiteX10" fmla="*/ 6352674 w 7010400"/>
              <a:gd name="connsiteY10" fmla="*/ 5069306 h 5855369"/>
              <a:gd name="connsiteX11" fmla="*/ 6304547 w 7010400"/>
              <a:gd name="connsiteY11" fmla="*/ 5085348 h 5855369"/>
              <a:gd name="connsiteX12" fmla="*/ 6256421 w 7010400"/>
              <a:gd name="connsiteY12" fmla="*/ 5149516 h 5855369"/>
              <a:gd name="connsiteX13" fmla="*/ 6208295 w 7010400"/>
              <a:gd name="connsiteY13" fmla="*/ 5165558 h 5855369"/>
              <a:gd name="connsiteX14" fmla="*/ 6096000 w 7010400"/>
              <a:gd name="connsiteY14" fmla="*/ 5197643 h 5855369"/>
              <a:gd name="connsiteX15" fmla="*/ 5967663 w 7010400"/>
              <a:gd name="connsiteY15" fmla="*/ 5438274 h 5855369"/>
              <a:gd name="connsiteX16" fmla="*/ 5903495 w 7010400"/>
              <a:gd name="connsiteY16" fmla="*/ 5470358 h 5855369"/>
              <a:gd name="connsiteX17" fmla="*/ 5839326 w 7010400"/>
              <a:gd name="connsiteY17" fmla="*/ 5518485 h 5855369"/>
              <a:gd name="connsiteX18" fmla="*/ 5775158 w 7010400"/>
              <a:gd name="connsiteY18" fmla="*/ 5534527 h 5855369"/>
              <a:gd name="connsiteX19" fmla="*/ 5630779 w 7010400"/>
              <a:gd name="connsiteY19" fmla="*/ 5582653 h 5855369"/>
              <a:gd name="connsiteX20" fmla="*/ 5438274 w 7010400"/>
              <a:gd name="connsiteY20" fmla="*/ 5614737 h 5855369"/>
              <a:gd name="connsiteX21" fmla="*/ 4539916 w 7010400"/>
              <a:gd name="connsiteY21" fmla="*/ 5598695 h 5855369"/>
              <a:gd name="connsiteX22" fmla="*/ 4523874 w 7010400"/>
              <a:gd name="connsiteY22" fmla="*/ 5518485 h 5855369"/>
              <a:gd name="connsiteX23" fmla="*/ 4491789 w 7010400"/>
              <a:gd name="connsiteY23" fmla="*/ 5454316 h 5855369"/>
              <a:gd name="connsiteX24" fmla="*/ 4459705 w 7010400"/>
              <a:gd name="connsiteY24" fmla="*/ 5342021 h 5855369"/>
              <a:gd name="connsiteX25" fmla="*/ 4411579 w 7010400"/>
              <a:gd name="connsiteY25" fmla="*/ 5181600 h 5855369"/>
              <a:gd name="connsiteX26" fmla="*/ 4347410 w 7010400"/>
              <a:gd name="connsiteY26" fmla="*/ 4908885 h 5855369"/>
              <a:gd name="connsiteX27" fmla="*/ 4331368 w 7010400"/>
              <a:gd name="connsiteY27" fmla="*/ 4844716 h 5855369"/>
              <a:gd name="connsiteX28" fmla="*/ 4395537 w 7010400"/>
              <a:gd name="connsiteY28" fmla="*/ 4315327 h 5855369"/>
              <a:gd name="connsiteX29" fmla="*/ 4572000 w 7010400"/>
              <a:gd name="connsiteY29" fmla="*/ 4219074 h 5855369"/>
              <a:gd name="connsiteX30" fmla="*/ 4636168 w 7010400"/>
              <a:gd name="connsiteY30" fmla="*/ 4186990 h 5855369"/>
              <a:gd name="connsiteX31" fmla="*/ 4780547 w 7010400"/>
              <a:gd name="connsiteY31" fmla="*/ 4154906 h 5855369"/>
              <a:gd name="connsiteX32" fmla="*/ 4940968 w 7010400"/>
              <a:gd name="connsiteY32" fmla="*/ 4122821 h 5855369"/>
              <a:gd name="connsiteX33" fmla="*/ 5021179 w 7010400"/>
              <a:gd name="connsiteY33" fmla="*/ 4106779 h 5855369"/>
              <a:gd name="connsiteX34" fmla="*/ 6497053 w 7010400"/>
              <a:gd name="connsiteY34" fmla="*/ 4090737 h 5855369"/>
              <a:gd name="connsiteX35" fmla="*/ 6577263 w 7010400"/>
              <a:gd name="connsiteY35" fmla="*/ 3962400 h 5855369"/>
              <a:gd name="connsiteX36" fmla="*/ 6625389 w 7010400"/>
              <a:gd name="connsiteY36" fmla="*/ 3882190 h 5855369"/>
              <a:gd name="connsiteX37" fmla="*/ 6641431 w 7010400"/>
              <a:gd name="connsiteY37" fmla="*/ 3834064 h 5855369"/>
              <a:gd name="connsiteX38" fmla="*/ 6705600 w 7010400"/>
              <a:gd name="connsiteY38" fmla="*/ 3737811 h 5855369"/>
              <a:gd name="connsiteX39" fmla="*/ 6769768 w 7010400"/>
              <a:gd name="connsiteY39" fmla="*/ 3577390 h 5855369"/>
              <a:gd name="connsiteX40" fmla="*/ 6785810 w 7010400"/>
              <a:gd name="connsiteY40" fmla="*/ 3433011 h 5855369"/>
              <a:gd name="connsiteX41" fmla="*/ 6737684 w 7010400"/>
              <a:gd name="connsiteY41" fmla="*/ 2903621 h 5855369"/>
              <a:gd name="connsiteX42" fmla="*/ 6689558 w 7010400"/>
              <a:gd name="connsiteY42" fmla="*/ 2807369 h 5855369"/>
              <a:gd name="connsiteX43" fmla="*/ 6609347 w 7010400"/>
              <a:gd name="connsiteY43" fmla="*/ 2743200 h 5855369"/>
              <a:gd name="connsiteX44" fmla="*/ 6513095 w 7010400"/>
              <a:gd name="connsiteY44" fmla="*/ 2679032 h 5855369"/>
              <a:gd name="connsiteX45" fmla="*/ 6432884 w 7010400"/>
              <a:gd name="connsiteY45" fmla="*/ 2646948 h 5855369"/>
              <a:gd name="connsiteX46" fmla="*/ 5566610 w 7010400"/>
              <a:gd name="connsiteY46" fmla="*/ 2679032 h 5855369"/>
              <a:gd name="connsiteX47" fmla="*/ 5470358 w 7010400"/>
              <a:gd name="connsiteY47" fmla="*/ 2743200 h 5855369"/>
              <a:gd name="connsiteX48" fmla="*/ 5325979 w 7010400"/>
              <a:gd name="connsiteY48" fmla="*/ 2807369 h 5855369"/>
              <a:gd name="connsiteX49" fmla="*/ 5149516 w 7010400"/>
              <a:gd name="connsiteY49" fmla="*/ 2935706 h 5855369"/>
              <a:gd name="connsiteX50" fmla="*/ 5037221 w 7010400"/>
              <a:gd name="connsiteY50" fmla="*/ 2999874 h 5855369"/>
              <a:gd name="connsiteX51" fmla="*/ 4812631 w 7010400"/>
              <a:gd name="connsiteY51" fmla="*/ 3192379 h 5855369"/>
              <a:gd name="connsiteX52" fmla="*/ 4652210 w 7010400"/>
              <a:gd name="connsiteY52" fmla="*/ 3304674 h 5855369"/>
              <a:gd name="connsiteX53" fmla="*/ 4604084 w 7010400"/>
              <a:gd name="connsiteY53" fmla="*/ 3336758 h 5855369"/>
              <a:gd name="connsiteX54" fmla="*/ 4572000 w 7010400"/>
              <a:gd name="connsiteY54" fmla="*/ 3368843 h 5855369"/>
              <a:gd name="connsiteX55" fmla="*/ 4395537 w 7010400"/>
              <a:gd name="connsiteY55" fmla="*/ 3561348 h 5855369"/>
              <a:gd name="connsiteX56" fmla="*/ 4251158 w 7010400"/>
              <a:gd name="connsiteY56" fmla="*/ 3641558 h 5855369"/>
              <a:gd name="connsiteX57" fmla="*/ 4154905 w 7010400"/>
              <a:gd name="connsiteY57" fmla="*/ 3737811 h 5855369"/>
              <a:gd name="connsiteX58" fmla="*/ 4010526 w 7010400"/>
              <a:gd name="connsiteY58" fmla="*/ 3818021 h 5855369"/>
              <a:gd name="connsiteX59" fmla="*/ 3882189 w 7010400"/>
              <a:gd name="connsiteY59" fmla="*/ 3914274 h 5855369"/>
              <a:gd name="connsiteX60" fmla="*/ 3785937 w 7010400"/>
              <a:gd name="connsiteY60" fmla="*/ 3946358 h 5855369"/>
              <a:gd name="connsiteX61" fmla="*/ 3481137 w 7010400"/>
              <a:gd name="connsiteY61" fmla="*/ 4058653 h 5855369"/>
              <a:gd name="connsiteX62" fmla="*/ 3192379 w 7010400"/>
              <a:gd name="connsiteY62" fmla="*/ 4090737 h 5855369"/>
              <a:gd name="connsiteX63" fmla="*/ 2919663 w 7010400"/>
              <a:gd name="connsiteY63" fmla="*/ 4138864 h 5855369"/>
              <a:gd name="connsiteX64" fmla="*/ 2823410 w 7010400"/>
              <a:gd name="connsiteY64" fmla="*/ 4170948 h 5855369"/>
              <a:gd name="connsiteX65" fmla="*/ 2759242 w 7010400"/>
              <a:gd name="connsiteY65" fmla="*/ 4186990 h 5855369"/>
              <a:gd name="connsiteX66" fmla="*/ 2662989 w 7010400"/>
              <a:gd name="connsiteY66" fmla="*/ 4219074 h 5855369"/>
              <a:gd name="connsiteX67" fmla="*/ 2342147 w 7010400"/>
              <a:gd name="connsiteY67" fmla="*/ 4251158 h 5855369"/>
              <a:gd name="connsiteX68" fmla="*/ 2181726 w 7010400"/>
              <a:gd name="connsiteY68" fmla="*/ 4267200 h 5855369"/>
              <a:gd name="connsiteX69" fmla="*/ 1604210 w 7010400"/>
              <a:gd name="connsiteY69" fmla="*/ 4251158 h 5855369"/>
              <a:gd name="connsiteX70" fmla="*/ 1540042 w 7010400"/>
              <a:gd name="connsiteY70" fmla="*/ 4203032 h 5855369"/>
              <a:gd name="connsiteX71" fmla="*/ 1524000 w 7010400"/>
              <a:gd name="connsiteY71" fmla="*/ 4154906 h 5855369"/>
              <a:gd name="connsiteX72" fmla="*/ 1491916 w 7010400"/>
              <a:gd name="connsiteY72" fmla="*/ 4106779 h 5855369"/>
              <a:gd name="connsiteX73" fmla="*/ 1459831 w 7010400"/>
              <a:gd name="connsiteY73" fmla="*/ 4042611 h 5855369"/>
              <a:gd name="connsiteX74" fmla="*/ 1443789 w 7010400"/>
              <a:gd name="connsiteY74" fmla="*/ 3962400 h 5855369"/>
              <a:gd name="connsiteX75" fmla="*/ 689810 w 7010400"/>
              <a:gd name="connsiteY75" fmla="*/ 3834064 h 5855369"/>
              <a:gd name="connsiteX76" fmla="*/ 449179 w 7010400"/>
              <a:gd name="connsiteY76" fmla="*/ 3753853 h 5855369"/>
              <a:gd name="connsiteX77" fmla="*/ 288758 w 7010400"/>
              <a:gd name="connsiteY77" fmla="*/ 3593432 h 5855369"/>
              <a:gd name="connsiteX78" fmla="*/ 176463 w 7010400"/>
              <a:gd name="connsiteY78" fmla="*/ 3465095 h 5855369"/>
              <a:gd name="connsiteX79" fmla="*/ 112295 w 7010400"/>
              <a:gd name="connsiteY79" fmla="*/ 3352800 h 5855369"/>
              <a:gd name="connsiteX80" fmla="*/ 48126 w 7010400"/>
              <a:gd name="connsiteY80" fmla="*/ 3272590 h 5855369"/>
              <a:gd name="connsiteX81" fmla="*/ 32084 w 7010400"/>
              <a:gd name="connsiteY81" fmla="*/ 3224464 h 5855369"/>
              <a:gd name="connsiteX82" fmla="*/ 0 w 7010400"/>
              <a:gd name="connsiteY82" fmla="*/ 3031958 h 5855369"/>
              <a:gd name="connsiteX83" fmla="*/ 64168 w 7010400"/>
              <a:gd name="connsiteY83" fmla="*/ 2069432 h 5855369"/>
              <a:gd name="connsiteX84" fmla="*/ 192505 w 7010400"/>
              <a:gd name="connsiteY84" fmla="*/ 1957137 h 5855369"/>
              <a:gd name="connsiteX85" fmla="*/ 336884 w 7010400"/>
              <a:gd name="connsiteY85" fmla="*/ 1844843 h 5855369"/>
              <a:gd name="connsiteX86" fmla="*/ 465221 w 7010400"/>
              <a:gd name="connsiteY86" fmla="*/ 1796716 h 5855369"/>
              <a:gd name="connsiteX87" fmla="*/ 914400 w 7010400"/>
              <a:gd name="connsiteY87" fmla="*/ 1700464 h 5855369"/>
              <a:gd name="connsiteX88" fmla="*/ 1748589 w 7010400"/>
              <a:gd name="connsiteY88" fmla="*/ 1764632 h 5855369"/>
              <a:gd name="connsiteX89" fmla="*/ 1780674 w 7010400"/>
              <a:gd name="connsiteY89" fmla="*/ 1844843 h 5855369"/>
              <a:gd name="connsiteX90" fmla="*/ 1828800 w 7010400"/>
              <a:gd name="connsiteY90" fmla="*/ 1941095 h 5855369"/>
              <a:gd name="connsiteX91" fmla="*/ 1892968 w 7010400"/>
              <a:gd name="connsiteY91" fmla="*/ 2133600 h 5855369"/>
              <a:gd name="connsiteX92" fmla="*/ 1844842 w 7010400"/>
              <a:gd name="connsiteY92" fmla="*/ 2919664 h 5855369"/>
              <a:gd name="connsiteX93" fmla="*/ 1796716 w 7010400"/>
              <a:gd name="connsiteY93" fmla="*/ 2967790 h 5855369"/>
              <a:gd name="connsiteX94" fmla="*/ 1668379 w 7010400"/>
              <a:gd name="connsiteY94" fmla="*/ 3112169 h 5855369"/>
              <a:gd name="connsiteX95" fmla="*/ 1524000 w 7010400"/>
              <a:gd name="connsiteY95" fmla="*/ 3160295 h 5855369"/>
              <a:gd name="connsiteX96" fmla="*/ 1379621 w 7010400"/>
              <a:gd name="connsiteY96" fmla="*/ 3192379 h 5855369"/>
              <a:gd name="connsiteX97" fmla="*/ 834189 w 7010400"/>
              <a:gd name="connsiteY97" fmla="*/ 3080085 h 5855369"/>
              <a:gd name="connsiteX98" fmla="*/ 802105 w 7010400"/>
              <a:gd name="connsiteY98" fmla="*/ 3015916 h 5855369"/>
              <a:gd name="connsiteX99" fmla="*/ 770021 w 7010400"/>
              <a:gd name="connsiteY99" fmla="*/ 2935706 h 5855369"/>
              <a:gd name="connsiteX100" fmla="*/ 786063 w 7010400"/>
              <a:gd name="connsiteY100" fmla="*/ 2069432 h 5855369"/>
              <a:gd name="connsiteX101" fmla="*/ 834189 w 7010400"/>
              <a:gd name="connsiteY101" fmla="*/ 1989221 h 5855369"/>
              <a:gd name="connsiteX102" fmla="*/ 914400 w 7010400"/>
              <a:gd name="connsiteY102" fmla="*/ 1957137 h 5855369"/>
              <a:gd name="connsiteX103" fmla="*/ 962526 w 7010400"/>
              <a:gd name="connsiteY103" fmla="*/ 1909011 h 5855369"/>
              <a:gd name="connsiteX104" fmla="*/ 1090863 w 7010400"/>
              <a:gd name="connsiteY104" fmla="*/ 1844843 h 5855369"/>
              <a:gd name="connsiteX105" fmla="*/ 1187116 w 7010400"/>
              <a:gd name="connsiteY105" fmla="*/ 1812758 h 5855369"/>
              <a:gd name="connsiteX106" fmla="*/ 2213810 w 7010400"/>
              <a:gd name="connsiteY106" fmla="*/ 1892969 h 5855369"/>
              <a:gd name="connsiteX107" fmla="*/ 2277979 w 7010400"/>
              <a:gd name="connsiteY107" fmla="*/ 1957137 h 5855369"/>
              <a:gd name="connsiteX108" fmla="*/ 2422358 w 7010400"/>
              <a:gd name="connsiteY108" fmla="*/ 2053390 h 5855369"/>
              <a:gd name="connsiteX109" fmla="*/ 2518610 w 7010400"/>
              <a:gd name="connsiteY109" fmla="*/ 2197769 h 5855369"/>
              <a:gd name="connsiteX110" fmla="*/ 2598821 w 7010400"/>
              <a:gd name="connsiteY110" fmla="*/ 2358190 h 5855369"/>
              <a:gd name="connsiteX111" fmla="*/ 2662989 w 7010400"/>
              <a:gd name="connsiteY111" fmla="*/ 2534653 h 5855369"/>
              <a:gd name="connsiteX112" fmla="*/ 2695074 w 7010400"/>
              <a:gd name="connsiteY112" fmla="*/ 2679032 h 5855369"/>
              <a:gd name="connsiteX113" fmla="*/ 2727158 w 7010400"/>
              <a:gd name="connsiteY113" fmla="*/ 2807369 h 5855369"/>
              <a:gd name="connsiteX114" fmla="*/ 2743200 w 7010400"/>
              <a:gd name="connsiteY114" fmla="*/ 3064043 h 5855369"/>
              <a:gd name="connsiteX115" fmla="*/ 2759242 w 7010400"/>
              <a:gd name="connsiteY115" fmla="*/ 3144253 h 5855369"/>
              <a:gd name="connsiteX116" fmla="*/ 2791326 w 7010400"/>
              <a:gd name="connsiteY116" fmla="*/ 3192379 h 5855369"/>
              <a:gd name="connsiteX117" fmla="*/ 2871537 w 7010400"/>
              <a:gd name="connsiteY117" fmla="*/ 3224464 h 5855369"/>
              <a:gd name="connsiteX118" fmla="*/ 3368842 w 7010400"/>
              <a:gd name="connsiteY118" fmla="*/ 3176337 h 5855369"/>
              <a:gd name="connsiteX119" fmla="*/ 3433010 w 7010400"/>
              <a:gd name="connsiteY119" fmla="*/ 3112169 h 5855369"/>
              <a:gd name="connsiteX120" fmla="*/ 3593431 w 7010400"/>
              <a:gd name="connsiteY120" fmla="*/ 2951748 h 5855369"/>
              <a:gd name="connsiteX121" fmla="*/ 3689684 w 7010400"/>
              <a:gd name="connsiteY121" fmla="*/ 2823411 h 5855369"/>
              <a:gd name="connsiteX122" fmla="*/ 3769895 w 7010400"/>
              <a:gd name="connsiteY122" fmla="*/ 2646948 h 5855369"/>
              <a:gd name="connsiteX123" fmla="*/ 3785937 w 7010400"/>
              <a:gd name="connsiteY123" fmla="*/ 2566737 h 5855369"/>
              <a:gd name="connsiteX124" fmla="*/ 3818021 w 7010400"/>
              <a:gd name="connsiteY124" fmla="*/ 2438400 h 5855369"/>
              <a:gd name="connsiteX125" fmla="*/ 3834063 w 7010400"/>
              <a:gd name="connsiteY125" fmla="*/ 2342148 h 5855369"/>
              <a:gd name="connsiteX126" fmla="*/ 3657600 w 7010400"/>
              <a:gd name="connsiteY126" fmla="*/ 1620253 h 5855369"/>
              <a:gd name="connsiteX127" fmla="*/ 3529263 w 7010400"/>
              <a:gd name="connsiteY127" fmla="*/ 1588169 h 5855369"/>
              <a:gd name="connsiteX128" fmla="*/ 3400926 w 7010400"/>
              <a:gd name="connsiteY128" fmla="*/ 1572127 h 5855369"/>
              <a:gd name="connsiteX129" fmla="*/ 3080084 w 7010400"/>
              <a:gd name="connsiteY129" fmla="*/ 1475874 h 5855369"/>
              <a:gd name="connsiteX130" fmla="*/ 2614863 w 7010400"/>
              <a:gd name="connsiteY130" fmla="*/ 1363579 h 5855369"/>
              <a:gd name="connsiteX131" fmla="*/ 2358189 w 7010400"/>
              <a:gd name="connsiteY131" fmla="*/ 1299411 h 5855369"/>
              <a:gd name="connsiteX132" fmla="*/ 2261937 w 7010400"/>
              <a:gd name="connsiteY132" fmla="*/ 1267327 h 5855369"/>
              <a:gd name="connsiteX133" fmla="*/ 2149642 w 7010400"/>
              <a:gd name="connsiteY133" fmla="*/ 1219200 h 5855369"/>
              <a:gd name="connsiteX134" fmla="*/ 1860884 w 7010400"/>
              <a:gd name="connsiteY134" fmla="*/ 1138990 h 5855369"/>
              <a:gd name="connsiteX135" fmla="*/ 1668379 w 7010400"/>
              <a:gd name="connsiteY135" fmla="*/ 1106906 h 5855369"/>
              <a:gd name="connsiteX136" fmla="*/ 1572126 w 7010400"/>
              <a:gd name="connsiteY136" fmla="*/ 1074821 h 5855369"/>
              <a:gd name="connsiteX137" fmla="*/ 1668379 w 7010400"/>
              <a:gd name="connsiteY137" fmla="*/ 786064 h 5855369"/>
              <a:gd name="connsiteX138" fmla="*/ 1700463 w 7010400"/>
              <a:gd name="connsiteY138" fmla="*/ 689811 h 5855369"/>
              <a:gd name="connsiteX139" fmla="*/ 1764631 w 7010400"/>
              <a:gd name="connsiteY139" fmla="*/ 609600 h 5855369"/>
              <a:gd name="connsiteX140" fmla="*/ 1844842 w 7010400"/>
              <a:gd name="connsiteY140" fmla="*/ 513348 h 5855369"/>
              <a:gd name="connsiteX141" fmla="*/ 1941095 w 7010400"/>
              <a:gd name="connsiteY141" fmla="*/ 401053 h 5855369"/>
              <a:gd name="connsiteX142" fmla="*/ 1973179 w 7010400"/>
              <a:gd name="connsiteY142" fmla="*/ 336885 h 5855369"/>
              <a:gd name="connsiteX143" fmla="*/ 2069431 w 7010400"/>
              <a:gd name="connsiteY143" fmla="*/ 256674 h 5855369"/>
              <a:gd name="connsiteX144" fmla="*/ 2101516 w 7010400"/>
              <a:gd name="connsiteY144" fmla="*/ 192506 h 5855369"/>
              <a:gd name="connsiteX145" fmla="*/ 2165684 w 7010400"/>
              <a:gd name="connsiteY145" fmla="*/ 160421 h 5855369"/>
              <a:gd name="connsiteX146" fmla="*/ 2342147 w 7010400"/>
              <a:gd name="connsiteY146" fmla="*/ 112295 h 5855369"/>
              <a:gd name="connsiteX147" fmla="*/ 2422358 w 7010400"/>
              <a:gd name="connsiteY147" fmla="*/ 80211 h 5855369"/>
              <a:gd name="connsiteX148" fmla="*/ 2534653 w 7010400"/>
              <a:gd name="connsiteY148" fmla="*/ 48127 h 5855369"/>
              <a:gd name="connsiteX149" fmla="*/ 2727158 w 7010400"/>
              <a:gd name="connsiteY149" fmla="*/ 0 h 5855369"/>
              <a:gd name="connsiteX150" fmla="*/ 3946358 w 7010400"/>
              <a:gd name="connsiteY150" fmla="*/ 16043 h 5855369"/>
              <a:gd name="connsiteX151" fmla="*/ 3994484 w 7010400"/>
              <a:gd name="connsiteY151" fmla="*/ 64169 h 5855369"/>
              <a:gd name="connsiteX152" fmla="*/ 4058653 w 7010400"/>
              <a:gd name="connsiteY152" fmla="*/ 112295 h 5855369"/>
              <a:gd name="connsiteX153" fmla="*/ 4170947 w 7010400"/>
              <a:gd name="connsiteY153" fmla="*/ 224590 h 5855369"/>
              <a:gd name="connsiteX154" fmla="*/ 4203031 w 7010400"/>
              <a:gd name="connsiteY154" fmla="*/ 288758 h 5855369"/>
              <a:gd name="connsiteX155" fmla="*/ 4235116 w 7010400"/>
              <a:gd name="connsiteY155" fmla="*/ 320843 h 5855369"/>
              <a:gd name="connsiteX156" fmla="*/ 4267200 w 7010400"/>
              <a:gd name="connsiteY156" fmla="*/ 385011 h 5855369"/>
              <a:gd name="connsiteX157" fmla="*/ 4363453 w 7010400"/>
              <a:gd name="connsiteY157" fmla="*/ 481264 h 5855369"/>
              <a:gd name="connsiteX158" fmla="*/ 4411579 w 7010400"/>
              <a:gd name="connsiteY158" fmla="*/ 545432 h 5855369"/>
              <a:gd name="connsiteX159" fmla="*/ 4475747 w 7010400"/>
              <a:gd name="connsiteY159" fmla="*/ 577516 h 5855369"/>
              <a:gd name="connsiteX160" fmla="*/ 4523874 w 7010400"/>
              <a:gd name="connsiteY160" fmla="*/ 625643 h 5855369"/>
              <a:gd name="connsiteX161" fmla="*/ 4539916 w 7010400"/>
              <a:gd name="connsiteY161" fmla="*/ 673769 h 5855369"/>
              <a:gd name="connsiteX162" fmla="*/ 4572000 w 7010400"/>
              <a:gd name="connsiteY162" fmla="*/ 882316 h 5855369"/>
              <a:gd name="connsiteX163" fmla="*/ 4491789 w 7010400"/>
              <a:gd name="connsiteY163" fmla="*/ 2326106 h 5855369"/>
              <a:gd name="connsiteX164" fmla="*/ 4283242 w 7010400"/>
              <a:gd name="connsiteY164" fmla="*/ 2871537 h 5855369"/>
              <a:gd name="connsiteX165" fmla="*/ 4219074 w 7010400"/>
              <a:gd name="connsiteY165" fmla="*/ 3031958 h 5855369"/>
              <a:gd name="connsiteX166" fmla="*/ 3930316 w 7010400"/>
              <a:gd name="connsiteY166" fmla="*/ 3529264 h 5855369"/>
              <a:gd name="connsiteX167" fmla="*/ 3834063 w 7010400"/>
              <a:gd name="connsiteY167" fmla="*/ 3641558 h 5855369"/>
              <a:gd name="connsiteX168" fmla="*/ 3785937 w 7010400"/>
              <a:gd name="connsiteY168" fmla="*/ 3721769 h 5855369"/>
              <a:gd name="connsiteX169" fmla="*/ 3705726 w 7010400"/>
              <a:gd name="connsiteY169" fmla="*/ 3801979 h 5855369"/>
              <a:gd name="connsiteX170" fmla="*/ 3449053 w 7010400"/>
              <a:gd name="connsiteY170" fmla="*/ 4074695 h 5855369"/>
              <a:gd name="connsiteX171" fmla="*/ 3368842 w 7010400"/>
              <a:gd name="connsiteY171" fmla="*/ 4138864 h 5855369"/>
              <a:gd name="connsiteX172" fmla="*/ 3288631 w 7010400"/>
              <a:gd name="connsiteY172" fmla="*/ 4219074 h 5855369"/>
              <a:gd name="connsiteX173" fmla="*/ 3160295 w 7010400"/>
              <a:gd name="connsiteY173" fmla="*/ 4299285 h 5855369"/>
              <a:gd name="connsiteX174" fmla="*/ 3048000 w 7010400"/>
              <a:gd name="connsiteY174" fmla="*/ 4411579 h 5855369"/>
              <a:gd name="connsiteX175" fmla="*/ 2695074 w 7010400"/>
              <a:gd name="connsiteY175" fmla="*/ 4604085 h 5855369"/>
              <a:gd name="connsiteX176" fmla="*/ 2534653 w 7010400"/>
              <a:gd name="connsiteY176" fmla="*/ 4700337 h 5855369"/>
              <a:gd name="connsiteX177" fmla="*/ 2310063 w 7010400"/>
              <a:gd name="connsiteY177" fmla="*/ 4796590 h 5855369"/>
              <a:gd name="connsiteX178" fmla="*/ 1588168 w 7010400"/>
              <a:gd name="connsiteY178" fmla="*/ 5005137 h 5855369"/>
              <a:gd name="connsiteX179" fmla="*/ 1443789 w 7010400"/>
              <a:gd name="connsiteY179" fmla="*/ 5053264 h 5855369"/>
              <a:gd name="connsiteX180" fmla="*/ 1283368 w 7010400"/>
              <a:gd name="connsiteY180" fmla="*/ 5069306 h 5855369"/>
              <a:gd name="connsiteX181" fmla="*/ 962526 w 7010400"/>
              <a:gd name="connsiteY181" fmla="*/ 5101390 h 5855369"/>
              <a:gd name="connsiteX182" fmla="*/ 898358 w 7010400"/>
              <a:gd name="connsiteY182" fmla="*/ 5117432 h 5855369"/>
              <a:gd name="connsiteX183" fmla="*/ 497305 w 7010400"/>
              <a:gd name="connsiteY183" fmla="*/ 5133474 h 5855369"/>
              <a:gd name="connsiteX184" fmla="*/ 385010 w 7010400"/>
              <a:gd name="connsiteY184" fmla="*/ 5229727 h 5855369"/>
              <a:gd name="connsiteX185" fmla="*/ 272716 w 7010400"/>
              <a:gd name="connsiteY185" fmla="*/ 5229727 h 585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7010400" h="5855369">
                <a:moveTo>
                  <a:pt x="7010400" y="5855369"/>
                </a:moveTo>
                <a:cubicBezTo>
                  <a:pt x="7005053" y="5689601"/>
                  <a:pt x="7008935" y="5523277"/>
                  <a:pt x="6994358" y="5358064"/>
                </a:cubicBezTo>
                <a:cubicBezTo>
                  <a:pt x="6992663" y="5338858"/>
                  <a:pt x="6973481" y="5325626"/>
                  <a:pt x="6962274" y="5309937"/>
                </a:cubicBezTo>
                <a:cubicBezTo>
                  <a:pt x="6946733" y="5288180"/>
                  <a:pt x="6928318" y="5268442"/>
                  <a:pt x="6914147" y="5245769"/>
                </a:cubicBezTo>
                <a:cubicBezTo>
                  <a:pt x="6901472" y="5225490"/>
                  <a:pt x="6894367" y="5202106"/>
                  <a:pt x="6882063" y="5181600"/>
                </a:cubicBezTo>
                <a:cubicBezTo>
                  <a:pt x="6827645" y="5090902"/>
                  <a:pt x="6838047" y="5105499"/>
                  <a:pt x="6785810" y="5053264"/>
                </a:cubicBezTo>
                <a:cubicBezTo>
                  <a:pt x="6780463" y="5037222"/>
                  <a:pt x="6780150" y="5018485"/>
                  <a:pt x="6769768" y="5005137"/>
                </a:cubicBezTo>
                <a:cubicBezTo>
                  <a:pt x="6694022" y="4907749"/>
                  <a:pt x="6704463" y="4919200"/>
                  <a:pt x="6625389" y="4892843"/>
                </a:cubicBezTo>
                <a:cubicBezTo>
                  <a:pt x="6587958" y="4903538"/>
                  <a:pt x="6548535" y="4908818"/>
                  <a:pt x="6513095" y="4924927"/>
                </a:cubicBezTo>
                <a:cubicBezTo>
                  <a:pt x="6488755" y="4935991"/>
                  <a:pt x="6468799" y="4955167"/>
                  <a:pt x="6448926" y="4973053"/>
                </a:cubicBezTo>
                <a:cubicBezTo>
                  <a:pt x="6415200" y="5003407"/>
                  <a:pt x="6395720" y="5054958"/>
                  <a:pt x="6352674" y="5069306"/>
                </a:cubicBezTo>
                <a:lnTo>
                  <a:pt x="6304547" y="5085348"/>
                </a:lnTo>
                <a:cubicBezTo>
                  <a:pt x="6288505" y="5106737"/>
                  <a:pt x="6276961" y="5132400"/>
                  <a:pt x="6256421" y="5149516"/>
                </a:cubicBezTo>
                <a:cubicBezTo>
                  <a:pt x="6243431" y="5160341"/>
                  <a:pt x="6224554" y="5160913"/>
                  <a:pt x="6208295" y="5165558"/>
                </a:cubicBezTo>
                <a:cubicBezTo>
                  <a:pt x="6067318" y="5205837"/>
                  <a:pt x="6211369" y="5159184"/>
                  <a:pt x="6096000" y="5197643"/>
                </a:cubicBezTo>
                <a:cubicBezTo>
                  <a:pt x="6070674" y="5260958"/>
                  <a:pt x="6013942" y="5415135"/>
                  <a:pt x="5967663" y="5438274"/>
                </a:cubicBezTo>
                <a:cubicBezTo>
                  <a:pt x="5946274" y="5448969"/>
                  <a:pt x="5923774" y="5457684"/>
                  <a:pt x="5903495" y="5470358"/>
                </a:cubicBezTo>
                <a:cubicBezTo>
                  <a:pt x="5880822" y="5484529"/>
                  <a:pt x="5863240" y="5506528"/>
                  <a:pt x="5839326" y="5518485"/>
                </a:cubicBezTo>
                <a:cubicBezTo>
                  <a:pt x="5819606" y="5528345"/>
                  <a:pt x="5796547" y="5529180"/>
                  <a:pt x="5775158" y="5534527"/>
                </a:cubicBezTo>
                <a:cubicBezTo>
                  <a:pt x="5695087" y="5587907"/>
                  <a:pt x="5754283" y="5557952"/>
                  <a:pt x="5630779" y="5582653"/>
                </a:cubicBezTo>
                <a:cubicBezTo>
                  <a:pt x="5454126" y="5617983"/>
                  <a:pt x="5726653" y="5578690"/>
                  <a:pt x="5438274" y="5614737"/>
                </a:cubicBezTo>
                <a:lnTo>
                  <a:pt x="4539916" y="5598695"/>
                </a:lnTo>
                <a:cubicBezTo>
                  <a:pt x="4512800" y="5595841"/>
                  <a:pt x="4532496" y="5544352"/>
                  <a:pt x="4523874" y="5518485"/>
                </a:cubicBezTo>
                <a:cubicBezTo>
                  <a:pt x="4516311" y="5495798"/>
                  <a:pt x="4499962" y="5476791"/>
                  <a:pt x="4491789" y="5454316"/>
                </a:cubicBezTo>
                <a:cubicBezTo>
                  <a:pt x="4478485" y="5417730"/>
                  <a:pt x="4470891" y="5379309"/>
                  <a:pt x="4459705" y="5342021"/>
                </a:cubicBezTo>
                <a:cubicBezTo>
                  <a:pt x="4418241" y="5203806"/>
                  <a:pt x="4478494" y="5432533"/>
                  <a:pt x="4411579" y="5181600"/>
                </a:cubicBezTo>
                <a:cubicBezTo>
                  <a:pt x="4375772" y="5047325"/>
                  <a:pt x="4379854" y="5049475"/>
                  <a:pt x="4347410" y="4908885"/>
                </a:cubicBezTo>
                <a:cubicBezTo>
                  <a:pt x="4342452" y="4887402"/>
                  <a:pt x="4336715" y="4866106"/>
                  <a:pt x="4331368" y="4844716"/>
                </a:cubicBezTo>
                <a:cubicBezTo>
                  <a:pt x="4352758" y="4668253"/>
                  <a:pt x="4353524" y="4488045"/>
                  <a:pt x="4395537" y="4315327"/>
                </a:cubicBezTo>
                <a:cubicBezTo>
                  <a:pt x="4410410" y="4254180"/>
                  <a:pt x="4533884" y="4238132"/>
                  <a:pt x="4572000" y="4219074"/>
                </a:cubicBezTo>
                <a:cubicBezTo>
                  <a:pt x="4593389" y="4208379"/>
                  <a:pt x="4613311" y="4194023"/>
                  <a:pt x="4636168" y="4186990"/>
                </a:cubicBezTo>
                <a:cubicBezTo>
                  <a:pt x="4683288" y="4172492"/>
                  <a:pt x="4732509" y="4165992"/>
                  <a:pt x="4780547" y="4154906"/>
                </a:cubicBezTo>
                <a:cubicBezTo>
                  <a:pt x="4938631" y="4118425"/>
                  <a:pt x="4730971" y="4161003"/>
                  <a:pt x="4940968" y="4122821"/>
                </a:cubicBezTo>
                <a:cubicBezTo>
                  <a:pt x="4967795" y="4117943"/>
                  <a:pt x="4993918" y="4107341"/>
                  <a:pt x="5021179" y="4106779"/>
                </a:cubicBezTo>
                <a:lnTo>
                  <a:pt x="6497053" y="4090737"/>
                </a:lnTo>
                <a:cubicBezTo>
                  <a:pt x="6523790" y="4047958"/>
                  <a:pt x="6551308" y="4005658"/>
                  <a:pt x="6577263" y="3962400"/>
                </a:cubicBezTo>
                <a:cubicBezTo>
                  <a:pt x="6593305" y="3935663"/>
                  <a:pt x="6611445" y="3910078"/>
                  <a:pt x="6625389" y="3882190"/>
                </a:cubicBezTo>
                <a:cubicBezTo>
                  <a:pt x="6632951" y="3867065"/>
                  <a:pt x="6632731" y="3848564"/>
                  <a:pt x="6641431" y="3834064"/>
                </a:cubicBezTo>
                <a:cubicBezTo>
                  <a:pt x="6727133" y="3691229"/>
                  <a:pt x="6608715" y="3963877"/>
                  <a:pt x="6705600" y="3737811"/>
                </a:cubicBezTo>
                <a:cubicBezTo>
                  <a:pt x="6728287" y="3684875"/>
                  <a:pt x="6769768" y="3577390"/>
                  <a:pt x="6769768" y="3577390"/>
                </a:cubicBezTo>
                <a:cubicBezTo>
                  <a:pt x="6775115" y="3529264"/>
                  <a:pt x="6788113" y="3481379"/>
                  <a:pt x="6785810" y="3433011"/>
                </a:cubicBezTo>
                <a:cubicBezTo>
                  <a:pt x="6777382" y="3256021"/>
                  <a:pt x="6757251" y="3079728"/>
                  <a:pt x="6737684" y="2903621"/>
                </a:cubicBezTo>
                <a:cubicBezTo>
                  <a:pt x="6734422" y="2874264"/>
                  <a:pt x="6709499" y="2827310"/>
                  <a:pt x="6689558" y="2807369"/>
                </a:cubicBezTo>
                <a:cubicBezTo>
                  <a:pt x="6665347" y="2783158"/>
                  <a:pt x="6637038" y="2763339"/>
                  <a:pt x="6609347" y="2743200"/>
                </a:cubicBezTo>
                <a:cubicBezTo>
                  <a:pt x="6578162" y="2720520"/>
                  <a:pt x="6548897" y="2693353"/>
                  <a:pt x="6513095" y="2679032"/>
                </a:cubicBezTo>
                <a:lnTo>
                  <a:pt x="6432884" y="2646948"/>
                </a:lnTo>
                <a:cubicBezTo>
                  <a:pt x="6144126" y="2657643"/>
                  <a:pt x="5854132" y="2650280"/>
                  <a:pt x="5566610" y="2679032"/>
                </a:cubicBezTo>
                <a:cubicBezTo>
                  <a:pt x="5528241" y="2682869"/>
                  <a:pt x="5504382" y="2725054"/>
                  <a:pt x="5470358" y="2743200"/>
                </a:cubicBezTo>
                <a:cubicBezTo>
                  <a:pt x="5423888" y="2767984"/>
                  <a:pt x="5372449" y="2782585"/>
                  <a:pt x="5325979" y="2807369"/>
                </a:cubicBezTo>
                <a:cubicBezTo>
                  <a:pt x="5201721" y="2873640"/>
                  <a:pt x="5259406" y="2862446"/>
                  <a:pt x="5149516" y="2935706"/>
                </a:cubicBezTo>
                <a:cubicBezTo>
                  <a:pt x="5113645" y="2959620"/>
                  <a:pt x="5072171" y="2974632"/>
                  <a:pt x="5037221" y="2999874"/>
                </a:cubicBezTo>
                <a:cubicBezTo>
                  <a:pt x="4619932" y="3301249"/>
                  <a:pt x="4981147" y="3047937"/>
                  <a:pt x="4812631" y="3192379"/>
                </a:cubicBezTo>
                <a:cubicBezTo>
                  <a:pt x="4771052" y="3228018"/>
                  <a:pt x="4693642" y="3277053"/>
                  <a:pt x="4652210" y="3304674"/>
                </a:cubicBezTo>
                <a:cubicBezTo>
                  <a:pt x="4636168" y="3315369"/>
                  <a:pt x="4617717" y="3323125"/>
                  <a:pt x="4604084" y="3336758"/>
                </a:cubicBezTo>
                <a:cubicBezTo>
                  <a:pt x="4593389" y="3347453"/>
                  <a:pt x="4581843" y="3357359"/>
                  <a:pt x="4572000" y="3368843"/>
                </a:cubicBezTo>
                <a:cubicBezTo>
                  <a:pt x="4508296" y="3443164"/>
                  <a:pt x="4480197" y="3497853"/>
                  <a:pt x="4395537" y="3561348"/>
                </a:cubicBezTo>
                <a:cubicBezTo>
                  <a:pt x="4351493" y="3594381"/>
                  <a:pt x="4295554" y="3609001"/>
                  <a:pt x="4251158" y="3641558"/>
                </a:cubicBezTo>
                <a:cubicBezTo>
                  <a:pt x="4214568" y="3668391"/>
                  <a:pt x="4191495" y="3710978"/>
                  <a:pt x="4154905" y="3737811"/>
                </a:cubicBezTo>
                <a:cubicBezTo>
                  <a:pt x="4110509" y="3770368"/>
                  <a:pt x="4056748" y="3788113"/>
                  <a:pt x="4010526" y="3818021"/>
                </a:cubicBezTo>
                <a:cubicBezTo>
                  <a:pt x="3965631" y="3847071"/>
                  <a:pt x="3928617" y="3887743"/>
                  <a:pt x="3882189" y="3914274"/>
                </a:cubicBezTo>
                <a:cubicBezTo>
                  <a:pt x="3852825" y="3931053"/>
                  <a:pt x="3817502" y="3934217"/>
                  <a:pt x="3785937" y="3946358"/>
                </a:cubicBezTo>
                <a:cubicBezTo>
                  <a:pt x="3682703" y="3986064"/>
                  <a:pt x="3593969" y="4039848"/>
                  <a:pt x="3481137" y="4058653"/>
                </a:cubicBezTo>
                <a:cubicBezTo>
                  <a:pt x="3321369" y="4085281"/>
                  <a:pt x="3417299" y="4071994"/>
                  <a:pt x="3192379" y="4090737"/>
                </a:cubicBezTo>
                <a:cubicBezTo>
                  <a:pt x="3017052" y="4160867"/>
                  <a:pt x="3219866" y="4088829"/>
                  <a:pt x="2919663" y="4138864"/>
                </a:cubicBezTo>
                <a:cubicBezTo>
                  <a:pt x="2886303" y="4144424"/>
                  <a:pt x="2855804" y="4161230"/>
                  <a:pt x="2823410" y="4170948"/>
                </a:cubicBezTo>
                <a:cubicBezTo>
                  <a:pt x="2802292" y="4177283"/>
                  <a:pt x="2780360" y="4180655"/>
                  <a:pt x="2759242" y="4186990"/>
                </a:cubicBezTo>
                <a:cubicBezTo>
                  <a:pt x="2726848" y="4196708"/>
                  <a:pt x="2695799" y="4210872"/>
                  <a:pt x="2662989" y="4219074"/>
                </a:cubicBezTo>
                <a:cubicBezTo>
                  <a:pt x="2569889" y="4242349"/>
                  <a:pt x="2421079" y="4244580"/>
                  <a:pt x="2342147" y="4251158"/>
                </a:cubicBezTo>
                <a:cubicBezTo>
                  <a:pt x="2288592" y="4255621"/>
                  <a:pt x="2235200" y="4261853"/>
                  <a:pt x="2181726" y="4267200"/>
                </a:cubicBezTo>
                <a:cubicBezTo>
                  <a:pt x="1989221" y="4261853"/>
                  <a:pt x="1795834" y="4270320"/>
                  <a:pt x="1604210" y="4251158"/>
                </a:cubicBezTo>
                <a:cubicBezTo>
                  <a:pt x="1577606" y="4248498"/>
                  <a:pt x="1557158" y="4223572"/>
                  <a:pt x="1540042" y="4203032"/>
                </a:cubicBezTo>
                <a:cubicBezTo>
                  <a:pt x="1529217" y="4190042"/>
                  <a:pt x="1531562" y="4170031"/>
                  <a:pt x="1524000" y="4154906"/>
                </a:cubicBezTo>
                <a:cubicBezTo>
                  <a:pt x="1515378" y="4137661"/>
                  <a:pt x="1501482" y="4123519"/>
                  <a:pt x="1491916" y="4106779"/>
                </a:cubicBezTo>
                <a:cubicBezTo>
                  <a:pt x="1480051" y="4086016"/>
                  <a:pt x="1470526" y="4064000"/>
                  <a:pt x="1459831" y="4042611"/>
                </a:cubicBezTo>
                <a:cubicBezTo>
                  <a:pt x="1454484" y="4015874"/>
                  <a:pt x="1448667" y="3989227"/>
                  <a:pt x="1443789" y="3962400"/>
                </a:cubicBezTo>
                <a:cubicBezTo>
                  <a:pt x="1382091" y="3623061"/>
                  <a:pt x="1499443" y="3869265"/>
                  <a:pt x="689810" y="3834064"/>
                </a:cubicBezTo>
                <a:cubicBezTo>
                  <a:pt x="645279" y="3821341"/>
                  <a:pt x="482882" y="3778194"/>
                  <a:pt x="449179" y="3753853"/>
                </a:cubicBezTo>
                <a:cubicBezTo>
                  <a:pt x="387873" y="3709576"/>
                  <a:pt x="342232" y="3646906"/>
                  <a:pt x="288758" y="3593432"/>
                </a:cubicBezTo>
                <a:cubicBezTo>
                  <a:pt x="229392" y="3534066"/>
                  <a:pt x="235226" y="3543446"/>
                  <a:pt x="176463" y="3465095"/>
                </a:cubicBezTo>
                <a:cubicBezTo>
                  <a:pt x="77993" y="3333800"/>
                  <a:pt x="218890" y="3512692"/>
                  <a:pt x="112295" y="3352800"/>
                </a:cubicBezTo>
                <a:cubicBezTo>
                  <a:pt x="52607" y="3263269"/>
                  <a:pt x="106407" y="3389152"/>
                  <a:pt x="48126" y="3272590"/>
                </a:cubicBezTo>
                <a:cubicBezTo>
                  <a:pt x="40564" y="3257465"/>
                  <a:pt x="36729" y="3240723"/>
                  <a:pt x="32084" y="3224464"/>
                </a:cubicBezTo>
                <a:cubicBezTo>
                  <a:pt x="8530" y="3142026"/>
                  <a:pt x="13019" y="3136113"/>
                  <a:pt x="0" y="3031958"/>
                </a:cubicBezTo>
                <a:cubicBezTo>
                  <a:pt x="21389" y="2711116"/>
                  <a:pt x="7478" y="2385950"/>
                  <a:pt x="64168" y="2069432"/>
                </a:cubicBezTo>
                <a:cubicBezTo>
                  <a:pt x="74189" y="2013479"/>
                  <a:pt x="148626" y="1993273"/>
                  <a:pt x="192505" y="1957137"/>
                </a:cubicBezTo>
                <a:cubicBezTo>
                  <a:pt x="239569" y="1918378"/>
                  <a:pt x="284333" y="1875756"/>
                  <a:pt x="336884" y="1844843"/>
                </a:cubicBezTo>
                <a:cubicBezTo>
                  <a:pt x="376264" y="1821678"/>
                  <a:pt x="421360" y="1809509"/>
                  <a:pt x="465221" y="1796716"/>
                </a:cubicBezTo>
                <a:cubicBezTo>
                  <a:pt x="678406" y="1734537"/>
                  <a:pt x="713536" y="1733941"/>
                  <a:pt x="914400" y="1700464"/>
                </a:cubicBezTo>
                <a:cubicBezTo>
                  <a:pt x="1192463" y="1721853"/>
                  <a:pt x="1473499" y="1718784"/>
                  <a:pt x="1748589" y="1764632"/>
                </a:cubicBezTo>
                <a:cubicBezTo>
                  <a:pt x="1776994" y="1769366"/>
                  <a:pt x="1768758" y="1818627"/>
                  <a:pt x="1780674" y="1844843"/>
                </a:cubicBezTo>
                <a:cubicBezTo>
                  <a:pt x="1795518" y="1877499"/>
                  <a:pt x="1815799" y="1907663"/>
                  <a:pt x="1828800" y="1941095"/>
                </a:cubicBezTo>
                <a:cubicBezTo>
                  <a:pt x="1853316" y="2004135"/>
                  <a:pt x="1892968" y="2133600"/>
                  <a:pt x="1892968" y="2133600"/>
                </a:cubicBezTo>
                <a:cubicBezTo>
                  <a:pt x="1876926" y="2395621"/>
                  <a:pt x="1874932" y="2658882"/>
                  <a:pt x="1844842" y="2919664"/>
                </a:cubicBezTo>
                <a:cubicBezTo>
                  <a:pt x="1842242" y="2942201"/>
                  <a:pt x="1811788" y="2950834"/>
                  <a:pt x="1796716" y="2967790"/>
                </a:cubicBezTo>
                <a:cubicBezTo>
                  <a:pt x="1794993" y="2969728"/>
                  <a:pt x="1695512" y="3095211"/>
                  <a:pt x="1668379" y="3112169"/>
                </a:cubicBezTo>
                <a:cubicBezTo>
                  <a:pt x="1621803" y="3141279"/>
                  <a:pt x="1574680" y="3145815"/>
                  <a:pt x="1524000" y="3160295"/>
                </a:cubicBezTo>
                <a:cubicBezTo>
                  <a:pt x="1413423" y="3191888"/>
                  <a:pt x="1553325" y="3163429"/>
                  <a:pt x="1379621" y="3192379"/>
                </a:cubicBezTo>
                <a:cubicBezTo>
                  <a:pt x="1022948" y="3147795"/>
                  <a:pt x="942277" y="3269238"/>
                  <a:pt x="834189" y="3080085"/>
                </a:cubicBezTo>
                <a:cubicBezTo>
                  <a:pt x="822324" y="3059322"/>
                  <a:pt x="811817" y="3037769"/>
                  <a:pt x="802105" y="3015916"/>
                </a:cubicBezTo>
                <a:cubicBezTo>
                  <a:pt x="790410" y="2989602"/>
                  <a:pt x="780716" y="2962443"/>
                  <a:pt x="770021" y="2935706"/>
                </a:cubicBezTo>
                <a:cubicBezTo>
                  <a:pt x="775368" y="2646948"/>
                  <a:pt x="766528" y="2357578"/>
                  <a:pt x="786063" y="2069432"/>
                </a:cubicBezTo>
                <a:cubicBezTo>
                  <a:pt x="788172" y="2038323"/>
                  <a:pt x="810723" y="2009753"/>
                  <a:pt x="834189" y="1989221"/>
                </a:cubicBezTo>
                <a:cubicBezTo>
                  <a:pt x="855861" y="1970258"/>
                  <a:pt x="887663" y="1967832"/>
                  <a:pt x="914400" y="1957137"/>
                </a:cubicBezTo>
                <a:cubicBezTo>
                  <a:pt x="930442" y="1941095"/>
                  <a:pt x="945097" y="1923535"/>
                  <a:pt x="962526" y="1909011"/>
                </a:cubicBezTo>
                <a:cubicBezTo>
                  <a:pt x="1003947" y="1874494"/>
                  <a:pt x="1038553" y="1863865"/>
                  <a:pt x="1090863" y="1844843"/>
                </a:cubicBezTo>
                <a:cubicBezTo>
                  <a:pt x="1122647" y="1833285"/>
                  <a:pt x="1187116" y="1812758"/>
                  <a:pt x="1187116" y="1812758"/>
                </a:cubicBezTo>
                <a:cubicBezTo>
                  <a:pt x="1529347" y="1839495"/>
                  <a:pt x="1873504" y="1847928"/>
                  <a:pt x="2213810" y="1892969"/>
                </a:cubicBezTo>
                <a:cubicBezTo>
                  <a:pt x="2243798" y="1896938"/>
                  <a:pt x="2254102" y="1938566"/>
                  <a:pt x="2277979" y="1957137"/>
                </a:cubicBezTo>
                <a:cubicBezTo>
                  <a:pt x="2346704" y="2010590"/>
                  <a:pt x="2362753" y="1993785"/>
                  <a:pt x="2422358" y="2053390"/>
                </a:cubicBezTo>
                <a:cubicBezTo>
                  <a:pt x="2451099" y="2082130"/>
                  <a:pt x="2501153" y="2165037"/>
                  <a:pt x="2518610" y="2197769"/>
                </a:cubicBezTo>
                <a:cubicBezTo>
                  <a:pt x="2546744" y="2250521"/>
                  <a:pt x="2598821" y="2358190"/>
                  <a:pt x="2598821" y="2358190"/>
                </a:cubicBezTo>
                <a:cubicBezTo>
                  <a:pt x="2631068" y="2519424"/>
                  <a:pt x="2590605" y="2353693"/>
                  <a:pt x="2662989" y="2534653"/>
                </a:cubicBezTo>
                <a:cubicBezTo>
                  <a:pt x="2673095" y="2559917"/>
                  <a:pt x="2690227" y="2658028"/>
                  <a:pt x="2695074" y="2679032"/>
                </a:cubicBezTo>
                <a:cubicBezTo>
                  <a:pt x="2704989" y="2721998"/>
                  <a:pt x="2727158" y="2807369"/>
                  <a:pt x="2727158" y="2807369"/>
                </a:cubicBezTo>
                <a:cubicBezTo>
                  <a:pt x="2732505" y="2892927"/>
                  <a:pt x="2735073" y="2978704"/>
                  <a:pt x="2743200" y="3064043"/>
                </a:cubicBezTo>
                <a:cubicBezTo>
                  <a:pt x="2745785" y="3091186"/>
                  <a:pt x="2749668" y="3118723"/>
                  <a:pt x="2759242" y="3144253"/>
                </a:cubicBezTo>
                <a:cubicBezTo>
                  <a:pt x="2766012" y="3162306"/>
                  <a:pt x="2775637" y="3181173"/>
                  <a:pt x="2791326" y="3192379"/>
                </a:cubicBezTo>
                <a:cubicBezTo>
                  <a:pt x="2814759" y="3209117"/>
                  <a:pt x="2844800" y="3213769"/>
                  <a:pt x="2871537" y="3224464"/>
                </a:cubicBezTo>
                <a:cubicBezTo>
                  <a:pt x="3037305" y="3208422"/>
                  <a:pt x="3205533" y="3208999"/>
                  <a:pt x="3368842" y="3176337"/>
                </a:cubicBezTo>
                <a:cubicBezTo>
                  <a:pt x="3398504" y="3170405"/>
                  <a:pt x="3410402" y="3132265"/>
                  <a:pt x="3433010" y="3112169"/>
                </a:cubicBezTo>
                <a:cubicBezTo>
                  <a:pt x="3556096" y="3002759"/>
                  <a:pt x="3478783" y="3097663"/>
                  <a:pt x="3593431" y="2951748"/>
                </a:cubicBezTo>
                <a:cubicBezTo>
                  <a:pt x="3626468" y="2909701"/>
                  <a:pt x="3669825" y="2873060"/>
                  <a:pt x="3689684" y="2823411"/>
                </a:cubicBezTo>
                <a:cubicBezTo>
                  <a:pt x="3735090" y="2709894"/>
                  <a:pt x="3708890" y="2768956"/>
                  <a:pt x="3769895" y="2646948"/>
                </a:cubicBezTo>
                <a:cubicBezTo>
                  <a:pt x="3775242" y="2620211"/>
                  <a:pt x="3779806" y="2593305"/>
                  <a:pt x="3785937" y="2566737"/>
                </a:cubicBezTo>
                <a:cubicBezTo>
                  <a:pt x="3795852" y="2523771"/>
                  <a:pt x="3810772" y="2481896"/>
                  <a:pt x="3818021" y="2438400"/>
                </a:cubicBezTo>
                <a:lnTo>
                  <a:pt x="3834063" y="2342148"/>
                </a:lnTo>
                <a:cubicBezTo>
                  <a:pt x="3762329" y="1725230"/>
                  <a:pt x="3971651" y="1709981"/>
                  <a:pt x="3657600" y="1620253"/>
                </a:cubicBezTo>
                <a:cubicBezTo>
                  <a:pt x="3615201" y="1608139"/>
                  <a:pt x="3572603" y="1596295"/>
                  <a:pt x="3529263" y="1588169"/>
                </a:cubicBezTo>
                <a:cubicBezTo>
                  <a:pt x="3486889" y="1580224"/>
                  <a:pt x="3443705" y="1577474"/>
                  <a:pt x="3400926" y="1572127"/>
                </a:cubicBezTo>
                <a:cubicBezTo>
                  <a:pt x="3293979" y="1540043"/>
                  <a:pt x="3189345" y="1498876"/>
                  <a:pt x="3080084" y="1475874"/>
                </a:cubicBezTo>
                <a:cubicBezTo>
                  <a:pt x="2467316" y="1346871"/>
                  <a:pt x="3010952" y="1470219"/>
                  <a:pt x="2614863" y="1363579"/>
                </a:cubicBezTo>
                <a:cubicBezTo>
                  <a:pt x="2529704" y="1340652"/>
                  <a:pt x="2441854" y="1327299"/>
                  <a:pt x="2358189" y="1299411"/>
                </a:cubicBezTo>
                <a:cubicBezTo>
                  <a:pt x="2326105" y="1288716"/>
                  <a:pt x="2293502" y="1279468"/>
                  <a:pt x="2261937" y="1267327"/>
                </a:cubicBezTo>
                <a:cubicBezTo>
                  <a:pt x="2223927" y="1252708"/>
                  <a:pt x="2188045" y="1232754"/>
                  <a:pt x="2149642" y="1219200"/>
                </a:cubicBezTo>
                <a:cubicBezTo>
                  <a:pt x="2092674" y="1199093"/>
                  <a:pt x="1928311" y="1152475"/>
                  <a:pt x="1860884" y="1138990"/>
                </a:cubicBezTo>
                <a:cubicBezTo>
                  <a:pt x="1797094" y="1126232"/>
                  <a:pt x="1732547" y="1117601"/>
                  <a:pt x="1668379" y="1106906"/>
                </a:cubicBezTo>
                <a:cubicBezTo>
                  <a:pt x="1636295" y="1096211"/>
                  <a:pt x="1582072" y="1107145"/>
                  <a:pt x="1572126" y="1074821"/>
                </a:cubicBezTo>
                <a:cubicBezTo>
                  <a:pt x="1537626" y="962697"/>
                  <a:pt x="1628123" y="873284"/>
                  <a:pt x="1668379" y="786064"/>
                </a:cubicBezTo>
                <a:cubicBezTo>
                  <a:pt x="1682552" y="755357"/>
                  <a:pt x="1684268" y="719501"/>
                  <a:pt x="1700463" y="689811"/>
                </a:cubicBezTo>
                <a:cubicBezTo>
                  <a:pt x="1716859" y="659752"/>
                  <a:pt x="1744087" y="636992"/>
                  <a:pt x="1764631" y="609600"/>
                </a:cubicBezTo>
                <a:cubicBezTo>
                  <a:pt x="1943873" y="370612"/>
                  <a:pt x="1624734" y="777481"/>
                  <a:pt x="1844842" y="513348"/>
                </a:cubicBezTo>
                <a:cubicBezTo>
                  <a:pt x="1966994" y="366764"/>
                  <a:pt x="1748308" y="593837"/>
                  <a:pt x="1941095" y="401053"/>
                </a:cubicBezTo>
                <a:cubicBezTo>
                  <a:pt x="1951790" y="379664"/>
                  <a:pt x="1957870" y="355256"/>
                  <a:pt x="1973179" y="336885"/>
                </a:cubicBezTo>
                <a:cubicBezTo>
                  <a:pt x="2113896" y="168023"/>
                  <a:pt x="1920933" y="464568"/>
                  <a:pt x="2069431" y="256674"/>
                </a:cubicBezTo>
                <a:cubicBezTo>
                  <a:pt x="2083331" y="237214"/>
                  <a:pt x="2084606" y="209416"/>
                  <a:pt x="2101516" y="192506"/>
                </a:cubicBezTo>
                <a:cubicBezTo>
                  <a:pt x="2118426" y="175596"/>
                  <a:pt x="2144921" y="172286"/>
                  <a:pt x="2165684" y="160421"/>
                </a:cubicBezTo>
                <a:cubicBezTo>
                  <a:pt x="2267599" y="102183"/>
                  <a:pt x="2154614" y="135736"/>
                  <a:pt x="2342147" y="112295"/>
                </a:cubicBezTo>
                <a:cubicBezTo>
                  <a:pt x="2368884" y="101600"/>
                  <a:pt x="2395395" y="90322"/>
                  <a:pt x="2422358" y="80211"/>
                </a:cubicBezTo>
                <a:cubicBezTo>
                  <a:pt x="2477008" y="59717"/>
                  <a:pt x="2472845" y="64984"/>
                  <a:pt x="2534653" y="48127"/>
                </a:cubicBezTo>
                <a:cubicBezTo>
                  <a:pt x="2697905" y="3604"/>
                  <a:pt x="2591445" y="27144"/>
                  <a:pt x="2727158" y="0"/>
                </a:cubicBezTo>
                <a:lnTo>
                  <a:pt x="3946358" y="16043"/>
                </a:lnTo>
                <a:cubicBezTo>
                  <a:pt x="3969016" y="17190"/>
                  <a:pt x="3977259" y="49405"/>
                  <a:pt x="3994484" y="64169"/>
                </a:cubicBezTo>
                <a:cubicBezTo>
                  <a:pt x="4014784" y="81569"/>
                  <a:pt x="4039747" y="93389"/>
                  <a:pt x="4058653" y="112295"/>
                </a:cubicBezTo>
                <a:cubicBezTo>
                  <a:pt x="4208383" y="262025"/>
                  <a:pt x="3999828" y="96251"/>
                  <a:pt x="4170947" y="224590"/>
                </a:cubicBezTo>
                <a:cubicBezTo>
                  <a:pt x="4181642" y="245979"/>
                  <a:pt x="4189766" y="268860"/>
                  <a:pt x="4203031" y="288758"/>
                </a:cubicBezTo>
                <a:cubicBezTo>
                  <a:pt x="4211421" y="301343"/>
                  <a:pt x="4226726" y="308258"/>
                  <a:pt x="4235116" y="320843"/>
                </a:cubicBezTo>
                <a:cubicBezTo>
                  <a:pt x="4248381" y="340741"/>
                  <a:pt x="4252261" y="366337"/>
                  <a:pt x="4267200" y="385011"/>
                </a:cubicBezTo>
                <a:cubicBezTo>
                  <a:pt x="4295545" y="420442"/>
                  <a:pt x="4336229" y="444965"/>
                  <a:pt x="4363453" y="481264"/>
                </a:cubicBezTo>
                <a:cubicBezTo>
                  <a:pt x="4379495" y="502653"/>
                  <a:pt x="4391279" y="528032"/>
                  <a:pt x="4411579" y="545432"/>
                </a:cubicBezTo>
                <a:cubicBezTo>
                  <a:pt x="4429736" y="560995"/>
                  <a:pt x="4456287" y="563616"/>
                  <a:pt x="4475747" y="577516"/>
                </a:cubicBezTo>
                <a:cubicBezTo>
                  <a:pt x="4494208" y="590703"/>
                  <a:pt x="4507832" y="609601"/>
                  <a:pt x="4523874" y="625643"/>
                </a:cubicBezTo>
                <a:cubicBezTo>
                  <a:pt x="4529221" y="641685"/>
                  <a:pt x="4535815" y="657364"/>
                  <a:pt x="4539916" y="673769"/>
                </a:cubicBezTo>
                <a:cubicBezTo>
                  <a:pt x="4558289" y="747260"/>
                  <a:pt x="4562259" y="804390"/>
                  <a:pt x="4572000" y="882316"/>
                </a:cubicBezTo>
                <a:cubicBezTo>
                  <a:pt x="4545263" y="1363579"/>
                  <a:pt x="4549543" y="1847573"/>
                  <a:pt x="4491789" y="2326106"/>
                </a:cubicBezTo>
                <a:cubicBezTo>
                  <a:pt x="4458291" y="2603656"/>
                  <a:pt x="4372074" y="2671664"/>
                  <a:pt x="4283242" y="2871537"/>
                </a:cubicBezTo>
                <a:cubicBezTo>
                  <a:pt x="4259851" y="2924166"/>
                  <a:pt x="4244059" y="2980067"/>
                  <a:pt x="4219074" y="3031958"/>
                </a:cubicBezTo>
                <a:cubicBezTo>
                  <a:pt x="4170236" y="3133390"/>
                  <a:pt x="4011620" y="3434410"/>
                  <a:pt x="3930316" y="3529264"/>
                </a:cubicBezTo>
                <a:cubicBezTo>
                  <a:pt x="3898232" y="3566695"/>
                  <a:pt x="3863643" y="3602118"/>
                  <a:pt x="3834063" y="3641558"/>
                </a:cubicBezTo>
                <a:cubicBezTo>
                  <a:pt x="3815355" y="3666502"/>
                  <a:pt x="3805415" y="3697421"/>
                  <a:pt x="3785937" y="3721769"/>
                </a:cubicBezTo>
                <a:cubicBezTo>
                  <a:pt x="3762316" y="3751295"/>
                  <a:pt x="3731276" y="3774106"/>
                  <a:pt x="3705726" y="3801979"/>
                </a:cubicBezTo>
                <a:cubicBezTo>
                  <a:pt x="3609896" y="3906521"/>
                  <a:pt x="3568196" y="3979380"/>
                  <a:pt x="3449053" y="4074695"/>
                </a:cubicBezTo>
                <a:cubicBezTo>
                  <a:pt x="3422316" y="4096085"/>
                  <a:pt x="3394293" y="4115959"/>
                  <a:pt x="3368842" y="4138864"/>
                </a:cubicBezTo>
                <a:cubicBezTo>
                  <a:pt x="3340737" y="4164159"/>
                  <a:pt x="3318601" y="4196020"/>
                  <a:pt x="3288631" y="4219074"/>
                </a:cubicBezTo>
                <a:cubicBezTo>
                  <a:pt x="3248646" y="4249832"/>
                  <a:pt x="3199687" y="4267771"/>
                  <a:pt x="3160295" y="4299285"/>
                </a:cubicBezTo>
                <a:cubicBezTo>
                  <a:pt x="3118959" y="4332354"/>
                  <a:pt x="3090050" y="4379423"/>
                  <a:pt x="3048000" y="4411579"/>
                </a:cubicBezTo>
                <a:cubicBezTo>
                  <a:pt x="2948043" y="4488016"/>
                  <a:pt x="2803021" y="4545205"/>
                  <a:pt x="2695074" y="4604085"/>
                </a:cubicBezTo>
                <a:cubicBezTo>
                  <a:pt x="2640328" y="4633946"/>
                  <a:pt x="2590430" y="4672449"/>
                  <a:pt x="2534653" y="4700337"/>
                </a:cubicBezTo>
                <a:cubicBezTo>
                  <a:pt x="2461803" y="4736762"/>
                  <a:pt x="2386517" y="4768505"/>
                  <a:pt x="2310063" y="4796590"/>
                </a:cubicBezTo>
                <a:cubicBezTo>
                  <a:pt x="1753844" y="5000915"/>
                  <a:pt x="1930225" y="4970932"/>
                  <a:pt x="1588168" y="5005137"/>
                </a:cubicBezTo>
                <a:cubicBezTo>
                  <a:pt x="1540042" y="5021179"/>
                  <a:pt x="1493430" y="5042813"/>
                  <a:pt x="1443789" y="5053264"/>
                </a:cubicBezTo>
                <a:cubicBezTo>
                  <a:pt x="1391201" y="5064335"/>
                  <a:pt x="1336693" y="5062640"/>
                  <a:pt x="1283368" y="5069306"/>
                </a:cubicBezTo>
                <a:cubicBezTo>
                  <a:pt x="980638" y="5107147"/>
                  <a:pt x="1525173" y="5061201"/>
                  <a:pt x="962526" y="5101390"/>
                </a:cubicBezTo>
                <a:cubicBezTo>
                  <a:pt x="941137" y="5106737"/>
                  <a:pt x="920353" y="5115915"/>
                  <a:pt x="898358" y="5117432"/>
                </a:cubicBezTo>
                <a:cubicBezTo>
                  <a:pt x="764884" y="5126637"/>
                  <a:pt x="629841" y="5115193"/>
                  <a:pt x="497305" y="5133474"/>
                </a:cubicBezTo>
                <a:cubicBezTo>
                  <a:pt x="384672" y="5149010"/>
                  <a:pt x="477767" y="5201900"/>
                  <a:pt x="385010" y="5229727"/>
                </a:cubicBezTo>
                <a:cubicBezTo>
                  <a:pt x="349157" y="5240483"/>
                  <a:pt x="310147" y="5229727"/>
                  <a:pt x="272716" y="5229727"/>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251520" y="476672"/>
            <a:ext cx="2203104" cy="461665"/>
          </a:xfrm>
          <a:prstGeom prst="rect">
            <a:avLst/>
          </a:prstGeom>
          <a:noFill/>
        </p:spPr>
        <p:txBody>
          <a:bodyPr wrap="none" rtlCol="0">
            <a:spAutoFit/>
          </a:bodyPr>
          <a:lstStyle/>
          <a:p>
            <a:r>
              <a:rPr lang="en-GB" dirty="0" smtClean="0">
                <a:solidFill>
                  <a:srgbClr val="FFFF00"/>
                </a:solidFill>
              </a:rPr>
              <a:t>The String Walk</a:t>
            </a:r>
            <a:endParaRPr lang="en-GB" dirty="0">
              <a:solidFill>
                <a:srgbClr val="FFFF00"/>
              </a:solidFill>
            </a:endParaRPr>
          </a:p>
        </p:txBody>
      </p:sp>
      <p:sp>
        <p:nvSpPr>
          <p:cNvPr id="7" name="TextBox 6"/>
          <p:cNvSpPr txBox="1"/>
          <p:nvPr/>
        </p:nvSpPr>
        <p:spPr>
          <a:xfrm>
            <a:off x="899592" y="5229200"/>
            <a:ext cx="7128792" cy="1569660"/>
          </a:xfrm>
          <a:prstGeom prst="rect">
            <a:avLst/>
          </a:prstGeom>
          <a:noFill/>
        </p:spPr>
        <p:txBody>
          <a:bodyPr wrap="square" rtlCol="0">
            <a:spAutoFit/>
          </a:bodyPr>
          <a:lstStyle/>
          <a:p>
            <a:r>
              <a:rPr lang="en-GB" dirty="0" smtClean="0">
                <a:solidFill>
                  <a:srgbClr val="FFFF00"/>
                </a:solidFill>
              </a:rPr>
              <a:t>Measure the length of the string used (distance travelled)</a:t>
            </a:r>
          </a:p>
          <a:p>
            <a:r>
              <a:rPr lang="en-GB" dirty="0" smtClean="0">
                <a:solidFill>
                  <a:srgbClr val="FFFF00"/>
                </a:solidFill>
              </a:rPr>
              <a:t>Use a steel tape measure to find out how far you are from the start(displacement). Here though your direction matters! It is a VECTOR quantity.</a:t>
            </a:r>
            <a:endParaRPr lang="en-GB" dirty="0">
              <a:solidFill>
                <a:srgbClr val="FFFF00"/>
              </a:solidFill>
            </a:endParaRPr>
          </a:p>
        </p:txBody>
      </p:sp>
      <p:sp>
        <p:nvSpPr>
          <p:cNvPr id="8" name="Right Arrow 7"/>
          <p:cNvSpPr/>
          <p:nvPr/>
        </p:nvSpPr>
        <p:spPr>
          <a:xfrm rot="333056" flipV="1">
            <a:off x="1637662" y="4372070"/>
            <a:ext cx="6604089" cy="29665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8369693" flipV="1">
            <a:off x="-1037136" y="2805538"/>
            <a:ext cx="6466224" cy="2852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4740863" flipV="1">
            <a:off x="4407564" y="3116068"/>
            <a:ext cx="6466224" cy="2852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3195212" flipV="1">
            <a:off x="-778488" y="2041511"/>
            <a:ext cx="6466224" cy="2852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521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3054</TotalTime>
  <Words>2084</Words>
  <Application>Microsoft Office PowerPoint</Application>
  <PresentationFormat>On-screen Show (4:3)</PresentationFormat>
  <Paragraphs>433</Paragraphs>
  <Slides>47</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Default Design</vt:lpstr>
      <vt:lpstr>Equation</vt:lpstr>
      <vt:lpstr>Worksheet</vt:lpstr>
      <vt:lpstr>LOCKERBIE ACADEMY   TRANSPORT UNIT VELOCITY </vt:lpstr>
      <vt:lpstr>LOCKERBIE ACADEMY             TRANSPORT UNIT </vt:lpstr>
      <vt:lpstr>LOCKERBIE ACADEMY   TRANSPORT UNIT Part 2- Scalars Vectors and examples </vt:lpstr>
      <vt:lpstr>LOCKERBIE ACADEMY             TRANSPORT UNIT </vt:lpstr>
      <vt:lpstr>Scalars and Vectors</vt:lpstr>
      <vt:lpstr>So what’s this DISPLACEMENT thing physicists love?</vt:lpstr>
      <vt:lpstr>PowerPoint Presentation</vt:lpstr>
      <vt:lpstr>LOCKERBIE ACADEMY             TRANSPORT UNIT </vt:lpstr>
      <vt:lpstr>PowerPoint Presentation</vt:lpstr>
      <vt:lpstr>PowerPoint Presentation</vt:lpstr>
      <vt:lpstr>LOCKERBIE ACADEMY             TRANSPORT UNIT </vt:lpstr>
      <vt:lpstr>LOCKERBIE ACADEMY             TRANSPORT UNIT </vt:lpstr>
      <vt:lpstr>PowerPoint Presentation</vt:lpstr>
      <vt:lpstr>PowerPoint Presentation</vt:lpstr>
      <vt:lpstr>PowerPoint Presentation</vt:lpstr>
      <vt:lpstr>LOCKERBIE ACADEMY   TRANSPORT UNIT velocity </vt:lpstr>
      <vt:lpstr>VELOCITY, Displacement &amp; Time</vt:lpstr>
      <vt:lpstr>So what’s this VELOCITY thing physicists love?</vt:lpstr>
      <vt:lpstr>VELOCITY  Displacement            Time</vt:lpstr>
      <vt:lpstr>PowerPoint Presentation</vt:lpstr>
      <vt:lpstr>PowerPoint Presentation</vt:lpstr>
      <vt:lpstr>PowerPoint Presentation</vt:lpstr>
      <vt:lpstr>Adding VECTORS</vt:lpstr>
      <vt:lpstr>PowerPoint Presentation</vt:lpstr>
      <vt:lpstr>PowerPoint Presentation</vt:lpstr>
      <vt:lpstr>PowerPoint Presentation</vt:lpstr>
      <vt:lpstr>Adding Vectors</vt:lpstr>
      <vt:lpstr>Adding Vectors</vt:lpstr>
      <vt:lpstr>The VELOCITY OF MY CAR</vt:lpstr>
      <vt:lpstr>YOUR TASK.</vt:lpstr>
      <vt:lpstr>CHECK OUT MORE ON VELOCITY &amp; VECTORS</vt:lpstr>
      <vt:lpstr>Instantaneous Velocity</vt:lpstr>
      <vt:lpstr>Task Answer the speed and velocity questions from the sheet and from the Postman Pat task</vt:lpstr>
      <vt:lpstr>THE POST VAN AND AVERAGE SPEED.</vt:lpstr>
      <vt:lpstr>PowerPoint Presentation</vt:lpstr>
      <vt:lpstr>Vectors and Scalars</vt:lpstr>
      <vt:lpstr>Repeat this question for a runner in the 800 m race whose winning time was 1 min 54 s.</vt:lpstr>
      <vt:lpstr>REVIEW</vt:lpstr>
      <vt:lpstr>DYNAMIC WORD BINGO- REVISION</vt:lpstr>
      <vt:lpstr>REVIEW</vt:lpstr>
      <vt:lpstr>PowerPoint Presentation</vt:lpstr>
      <vt:lpstr>PowerPoint Presentation</vt:lpstr>
      <vt:lpstr>PowerPoint Presentation</vt:lpstr>
      <vt:lpstr>Vectors and Scalars</vt:lpstr>
      <vt:lpstr>Average speed Questions</vt:lpstr>
      <vt:lpstr>Average speed Questions</vt:lpstr>
      <vt:lpstr>LOCKERBIE ACADEMY             TRANSPORT UNIT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LOCKERBIE ACADEMY   TRANSPORT UNIT</dc:title>
  <dc:creator>Hargreaves</dc:creator>
  <cp:lastModifiedBy>Jennie Hargreaves</cp:lastModifiedBy>
  <cp:revision>332</cp:revision>
  <dcterms:created xsi:type="dcterms:W3CDTF">2011-10-02T15:44:14Z</dcterms:created>
  <dcterms:modified xsi:type="dcterms:W3CDTF">2016-08-27T11:16:38Z</dcterms:modified>
</cp:coreProperties>
</file>